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Override1.xml" ContentType="application/vnd.openxmlformats-officedocument.themeOverrid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2.xml" ContentType="application/vnd.openxmlformats-officedocument.theme+xml"/>
  <Override PartName="/ppt/theme/themeOverride2.xml" ContentType="application/vnd.openxmlformats-officedocument.themeOverrid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3.xml" ContentType="application/vnd.openxmlformats-officedocument.theme+xml"/>
  <Override PartName="/ppt/theme/themeOverride3.xml" ContentType="application/vnd.openxmlformats-officedocument.themeOverrid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theme/theme4.xml" ContentType="application/vnd.openxmlformats-officedocument.theme+xml"/>
  <Override PartName="/ppt/theme/themeOverride4.xml" ContentType="application/vnd.openxmlformats-officedocument.themeOverride+xml"/>
  <Override PartName="/ppt/theme/theme5.xml" ContentType="application/vnd.openxmlformats-officedocument.theme+xml"/>
  <Override PartName="/ppt/theme/theme6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drawings/drawing1.xml" ContentType="application/vnd.openxmlformats-officedocument.drawingml.chartshapes+xml"/>
  <Override PartName="/ppt/charts/chart4.xml" ContentType="application/vnd.openxmlformats-officedocument.drawingml.chart+xml"/>
  <Override PartName="/ppt/drawings/drawing2.xml" ContentType="application/vnd.openxmlformats-officedocument.drawingml.chartshapes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704" r:id="rId2"/>
    <p:sldMasterId id="2147483758" r:id="rId3"/>
    <p:sldMasterId id="2147483812" r:id="rId4"/>
  </p:sldMasterIdLst>
  <p:notesMasterIdLst>
    <p:notesMasterId r:id="rId20"/>
  </p:notesMasterIdLst>
  <p:handoutMasterIdLst>
    <p:handoutMasterId r:id="rId21"/>
  </p:handoutMasterIdLst>
  <p:sldIdLst>
    <p:sldId id="345" r:id="rId5"/>
    <p:sldId id="469" r:id="rId6"/>
    <p:sldId id="451" r:id="rId7"/>
    <p:sldId id="334" r:id="rId8"/>
    <p:sldId id="452" r:id="rId9"/>
    <p:sldId id="350" r:id="rId10"/>
    <p:sldId id="453" r:id="rId11"/>
    <p:sldId id="454" r:id="rId12"/>
    <p:sldId id="456" r:id="rId13"/>
    <p:sldId id="465" r:id="rId14"/>
    <p:sldId id="467" r:id="rId15"/>
    <p:sldId id="468" r:id="rId16"/>
    <p:sldId id="459" r:id="rId17"/>
    <p:sldId id="461" r:id="rId18"/>
    <p:sldId id="441" r:id="rId19"/>
  </p:sldIdLst>
  <p:sldSz cx="9144000" cy="6858000" type="screen4x3"/>
  <p:notesSz cx="6858000" cy="9144000"/>
  <p:custDataLst>
    <p:tags r:id="rId22"/>
  </p:custData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Full" cryptAlgorithmClass="hash" cryptAlgorithmType="typeAny" cryptAlgorithmSid="4" spinCount="100000" saltData="kKrXDPLcC/YXO2LY0mlgQA==" hashData="eXNfJE82yyKznAT+rS/tAjH1p9M="/>
  <p:extLst>
    <p:ext uri="{EFAFB233-063F-42B5-8137-9DF3F51BA10A}">
      <p15:sldGuideLst xmlns="" xmlns:p15="http://schemas.microsoft.com/office/powerpoint/2012/main">
        <p15:guide id="2" orient="horz" pos="3974" userDrawn="1">
          <p15:clr>
            <a:srgbClr val="A4A3A4"/>
          </p15:clr>
        </p15:guide>
        <p15:guide id="4" pos="5579" userDrawn="1">
          <p15:clr>
            <a:srgbClr val="A4A3A4"/>
          </p15:clr>
        </p15:guide>
        <p15:guide id="12" orient="horz" pos="2341" userDrawn="1">
          <p15:clr>
            <a:srgbClr val="F26B43"/>
          </p15:clr>
        </p15:guide>
        <p15:guide id="14" pos="4377" userDrawn="1">
          <p15:clr>
            <a:srgbClr val="A4A3A4"/>
          </p15:clr>
        </p15:guide>
        <p15:guide id="17" pos="2767" userDrawn="1">
          <p15:clr>
            <a:srgbClr val="A4A3A4"/>
          </p15:clr>
        </p15:guide>
        <p15:guide id="18" pos="4853" userDrawn="1">
          <p15:clr>
            <a:srgbClr val="9FCC3B"/>
          </p15:clr>
        </p15:guide>
        <p15:guide id="23" orient="horz" pos="3294" userDrawn="1">
          <p15:clr>
            <a:srgbClr val="F26B43"/>
          </p15:clr>
        </p15:guide>
        <p15:guide id="29" orient="horz" pos="2409" userDrawn="1">
          <p15:clr>
            <a:srgbClr val="F26B43"/>
          </p15:clr>
        </p15:guide>
        <p15:guide id="31" orient="horz" pos="3181" userDrawn="1">
          <p15:clr>
            <a:srgbClr val="F26B43"/>
          </p15:clr>
        </p15:guide>
        <p15:guide id="32" pos="5329" userDrawn="1">
          <p15:clr>
            <a:srgbClr val="9FCC3B"/>
          </p15:clr>
        </p15:guide>
        <p15:guide id="35" orient="horz" pos="527" userDrawn="1">
          <p15:clr>
            <a:srgbClr val="A4A3A4"/>
          </p15:clr>
        </p15:guide>
        <p15:guide id="36" pos="4808" userDrawn="1">
          <p15:clr>
            <a:srgbClr val="A4A3A4"/>
          </p15:clr>
        </p15:guide>
        <p15:guide id="39" orient="horz" pos="2818" userDrawn="1">
          <p15:clr>
            <a:srgbClr val="A4A3A4"/>
          </p15:clr>
        </p15:guide>
        <p15:guide id="41" pos="4717" userDrawn="1">
          <p15:clr>
            <a:srgbClr val="9FCC3B"/>
          </p15:clr>
        </p15:guide>
        <p15:guide id="42" pos="1188" userDrawn="1">
          <p15:clr>
            <a:srgbClr val="9FCC3B"/>
          </p15:clr>
        </p15:guide>
        <p15:guide id="43" pos="3606" userDrawn="1">
          <p15:clr>
            <a:srgbClr val="A4A3A4"/>
          </p15:clr>
        </p15:guide>
        <p15:guide id="44" orient="horz" pos="3067" userDrawn="1">
          <p15:clr>
            <a:srgbClr val="A4A3A4"/>
          </p15:clr>
        </p15:guide>
        <p15:guide id="45" pos="3783" userDrawn="1">
          <p15:clr>
            <a:srgbClr val="9FCC3B"/>
          </p15:clr>
        </p15:guide>
        <p15:guide id="46" orient="horz" pos="1865" userDrawn="1">
          <p15:clr>
            <a:srgbClr val="A4A3A4"/>
          </p15:clr>
        </p15:guide>
        <p15:guide id="47" orient="horz" pos="945" userDrawn="1">
          <p15:clr>
            <a:srgbClr val="A4A3A4"/>
          </p15:clr>
        </p15:guide>
        <p15:guide id="48" pos="2880" userDrawn="1">
          <p15:clr>
            <a:srgbClr val="A4A3A4"/>
          </p15:clr>
        </p15:guide>
        <p15:guide id="49" pos="1443" userDrawn="1">
          <p15:clr>
            <a:srgbClr val="A4A3A4"/>
          </p15:clr>
        </p15:guide>
        <p15:guide id="50" orient="horz" pos="2160" userDrawn="1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3A3A3"/>
    <a:srgbClr val="FFFFFF"/>
    <a:srgbClr val="F4F4F4"/>
    <a:srgbClr val="006699"/>
    <a:srgbClr val="D9D9D9"/>
    <a:srgbClr val="706F6F"/>
    <a:srgbClr val="F2F2F2"/>
    <a:srgbClr val="DED4B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175" autoAdjust="0"/>
    <p:restoredTop sz="89919" autoAdjust="0"/>
  </p:normalViewPr>
  <p:slideViewPr>
    <p:cSldViewPr showGuides="1">
      <p:cViewPr>
        <p:scale>
          <a:sx n="120" d="100"/>
          <a:sy n="120" d="100"/>
        </p:scale>
        <p:origin x="-1566" y="-72"/>
      </p:cViewPr>
      <p:guideLst>
        <p:guide orient="horz" pos="3861"/>
        <p:guide orient="horz" pos="4088"/>
        <p:guide orient="horz" pos="3135"/>
        <p:guide orient="horz" pos="4269"/>
        <p:guide orient="horz" pos="3498"/>
        <p:guide orient="horz" pos="663"/>
        <p:guide orient="horz" pos="4042"/>
        <p:guide orient="horz" pos="3657"/>
        <p:guide orient="horz" pos="935"/>
        <p:guide orient="horz" pos="2183"/>
        <p:guide orient="horz" pos="3453"/>
        <p:guide pos="5579"/>
        <p:guide pos="1542"/>
        <p:guide pos="363"/>
        <p:guide pos="4014"/>
        <p:guide pos="2880"/>
        <p:guide pos="1043"/>
        <p:guide pos="1905"/>
        <p:guide pos="1247"/>
      </p:guideLst>
    </p:cSldViewPr>
  </p:slideViewPr>
  <p:notesTextViewPr>
    <p:cViewPr>
      <p:scale>
        <a:sx n="91" d="100"/>
        <a:sy n="91" d="100"/>
      </p:scale>
      <p:origin x="0" y="0"/>
    </p:cViewPr>
  </p:notesTextViewPr>
  <p:notesViewPr>
    <p:cSldViewPr showGuides="1">
      <p:cViewPr varScale="1">
        <p:scale>
          <a:sx n="85" d="100"/>
          <a:sy n="85" d="100"/>
        </p:scale>
        <p:origin x="-3822" y="-96"/>
      </p:cViewPr>
      <p:guideLst>
        <p:guide orient="horz" pos="2880"/>
        <p:guide pos="2160"/>
      </p:guideLst>
    </p:cSldViewPr>
  </p:notes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gs" Target="tags/tag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7379094429339827E-2"/>
          <c:y val="0"/>
          <c:w val="0.56961359650671473"/>
          <c:h val="1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explosion val="21"/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explosion val="7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chemeClr val="accent1">
                  <a:lumMod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delete val="1"/>
            </c:dLbl>
            <c:dLbl>
              <c:idx val="2"/>
              <c:layout>
                <c:manualLayout>
                  <c:x val="-0.12824398670920217"/>
                  <c:y val="8.16777889829668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-0.1282439867092022"/>
                  <c:y val="9.075309886996313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-0.12423636212453962"/>
                  <c:y val="-6.12583417372250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5"/>
              <c:layout>
                <c:manualLayout>
                  <c:x val="-9.0171553154907824E-2"/>
                  <c:y val="-8.848427139821407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6"/>
              <c:layout>
                <c:manualLayout>
                  <c:x val="-6.0114368769939256E-3"/>
                  <c:y val="-0.1089037186439557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Лист1!$A$2:$A$3</c:f>
              <c:strCache>
                <c:ptCount val="2"/>
                <c:pt idx="0">
                  <c:v>Сектор 1</c:v>
                </c:pt>
                <c:pt idx="1">
                  <c:v>Загрязнения SoX с судов </c:v>
                </c:pt>
              </c:strCache>
            </c:strRef>
          </c:cat>
          <c:val>
            <c:numRef>
              <c:f>Лист1!$B$2:$B$3</c:f>
              <c:numCache>
                <c:formatCode>0%</c:formatCode>
                <c:ptCount val="2"/>
                <c:pt idx="0">
                  <c:v>0.91</c:v>
                </c:pt>
                <c:pt idx="1">
                  <c:v>0.09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70"/>
        <c:holeSize val="7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2"/>
          </a:solidFill>
        </a:defRPr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604855807656283E-3"/>
          <c:y val="0"/>
          <c:w val="0.98609274308990158"/>
          <c:h val="0.81377158274040118"/>
        </c:manualLayout>
      </c:layout>
      <c:area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Мазут</c:v>
                </c:pt>
              </c:strCache>
            </c:strRef>
          </c:tx>
          <c:spPr>
            <a:solidFill>
              <a:schemeClr val="accent1"/>
            </a:solidFill>
          </c:spPr>
          <c:cat>
            <c:numRef>
              <c:f>Лист1!$A$2:$A$12</c:f>
              <c:numCache>
                <c:formatCode>General</c:formatCode>
                <c:ptCount val="11"/>
                <c:pt idx="0">
                  <c:v>2015</c:v>
                </c:pt>
                <c:pt idx="1">
                  <c:v>16</c:v>
                </c:pt>
                <c:pt idx="2">
                  <c:v>17</c:v>
                </c:pt>
                <c:pt idx="3">
                  <c:v>18</c:v>
                </c:pt>
                <c:pt idx="4">
                  <c:v>19</c:v>
                </c:pt>
                <c:pt idx="5">
                  <c:v>20</c:v>
                </c:pt>
                <c:pt idx="6">
                  <c:v>21</c:v>
                </c:pt>
                <c:pt idx="7">
                  <c:v>22</c:v>
                </c:pt>
                <c:pt idx="8">
                  <c:v>23</c:v>
                </c:pt>
                <c:pt idx="9">
                  <c:v>24</c:v>
                </c:pt>
                <c:pt idx="10">
                  <c:v>2025</c:v>
                </c:pt>
              </c:numCache>
            </c:numRef>
          </c:cat>
          <c:val>
            <c:numRef>
              <c:f>Лист1!$B$2:$B$12</c:f>
              <c:numCache>
                <c:formatCode>_-* #,##0.0\ _₽_-;\-* #,##0.0\ _₽_-;_-* "-"??\ _₽_-;_-@_-</c:formatCode>
                <c:ptCount val="11"/>
                <c:pt idx="0">
                  <c:v>11.5859203222</c:v>
                </c:pt>
                <c:pt idx="1">
                  <c:v>8.3832350661337198</c:v>
                </c:pt>
                <c:pt idx="2">
                  <c:v>9.6775094921607394</c:v>
                </c:pt>
                <c:pt idx="3">
                  <c:v>9.7090633279548033</c:v>
                </c:pt>
                <c:pt idx="4">
                  <c:v>9.7170978841429623</c:v>
                </c:pt>
                <c:pt idx="5">
                  <c:v>1.3678528878973473</c:v>
                </c:pt>
                <c:pt idx="6">
                  <c:v>1.5046381766870822</c:v>
                </c:pt>
                <c:pt idx="7">
                  <c:v>1.8807977208588529</c:v>
                </c:pt>
                <c:pt idx="8">
                  <c:v>2.2569572650306235</c:v>
                </c:pt>
                <c:pt idx="9">
                  <c:v>2.7083487180367483</c:v>
                </c:pt>
                <c:pt idx="10">
                  <c:v>3.4240989837623319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Дистилляты</c:v>
                </c:pt>
              </c:strCache>
            </c:strRef>
          </c:tx>
          <c:spPr>
            <a:solidFill>
              <a:schemeClr val="accent2"/>
            </a:solidFill>
          </c:spPr>
          <c:cat>
            <c:numRef>
              <c:f>Лист1!$A$2:$A$12</c:f>
              <c:numCache>
                <c:formatCode>General</c:formatCode>
                <c:ptCount val="11"/>
                <c:pt idx="0">
                  <c:v>2015</c:v>
                </c:pt>
                <c:pt idx="1">
                  <c:v>16</c:v>
                </c:pt>
                <c:pt idx="2">
                  <c:v>17</c:v>
                </c:pt>
                <c:pt idx="3">
                  <c:v>18</c:v>
                </c:pt>
                <c:pt idx="4">
                  <c:v>19</c:v>
                </c:pt>
                <c:pt idx="5">
                  <c:v>20</c:v>
                </c:pt>
                <c:pt idx="6">
                  <c:v>21</c:v>
                </c:pt>
                <c:pt idx="7">
                  <c:v>22</c:v>
                </c:pt>
                <c:pt idx="8">
                  <c:v>23</c:v>
                </c:pt>
                <c:pt idx="9">
                  <c:v>24</c:v>
                </c:pt>
                <c:pt idx="10">
                  <c:v>2025</c:v>
                </c:pt>
              </c:numCache>
            </c:numRef>
          </c:cat>
          <c:val>
            <c:numRef>
              <c:f>Лист1!$C$2:$C$12</c:f>
              <c:numCache>
                <c:formatCode>_-* #,##0.0\ _₽_-;\-* #,##0.0\ _₽_-;_-* "-"??\ _₽_-;_-@_-</c:formatCode>
                <c:ptCount val="11"/>
                <c:pt idx="0">
                  <c:v>2.4404117277999995</c:v>
                </c:pt>
                <c:pt idx="1">
                  <c:v>1.9540139338662792</c:v>
                </c:pt>
                <c:pt idx="2">
                  <c:v>2.1043721688714951</c:v>
                </c:pt>
                <c:pt idx="3">
                  <c:v>2.0928818176161084</c:v>
                </c:pt>
                <c:pt idx="4">
                  <c:v>2.0641972157495454</c:v>
                </c:pt>
                <c:pt idx="5">
                  <c:v>2.9131878420554544</c:v>
                </c:pt>
                <c:pt idx="6">
                  <c:v>2.9131878420554553</c:v>
                </c:pt>
                <c:pt idx="7">
                  <c:v>2.8840559636349004</c:v>
                </c:pt>
                <c:pt idx="8">
                  <c:v>2.8552154039985513</c:v>
                </c:pt>
                <c:pt idx="9">
                  <c:v>2.7981110959185806</c:v>
                </c:pt>
                <c:pt idx="10">
                  <c:v>2.8179249643626192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Гибрид 0,5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</c:spPr>
          <c:cat>
            <c:numRef>
              <c:f>Лист1!$A$2:$A$12</c:f>
              <c:numCache>
                <c:formatCode>General</c:formatCode>
                <c:ptCount val="11"/>
                <c:pt idx="0">
                  <c:v>2015</c:v>
                </c:pt>
                <c:pt idx="1">
                  <c:v>16</c:v>
                </c:pt>
                <c:pt idx="2">
                  <c:v>17</c:v>
                </c:pt>
                <c:pt idx="3">
                  <c:v>18</c:v>
                </c:pt>
                <c:pt idx="4">
                  <c:v>19</c:v>
                </c:pt>
                <c:pt idx="5">
                  <c:v>20</c:v>
                </c:pt>
                <c:pt idx="6">
                  <c:v>21</c:v>
                </c:pt>
                <c:pt idx="7">
                  <c:v>22</c:v>
                </c:pt>
                <c:pt idx="8">
                  <c:v>23</c:v>
                </c:pt>
                <c:pt idx="9">
                  <c:v>24</c:v>
                </c:pt>
                <c:pt idx="10">
                  <c:v>2025</c:v>
                </c:pt>
              </c:numCache>
            </c:numRef>
          </c:cat>
          <c:val>
            <c:numRef>
              <c:f>Лист1!$D$2:$D$12</c:f>
              <c:numCache>
                <c:formatCode>General</c:formatCode>
                <c:ptCount val="11"/>
                <c:pt idx="5" formatCode="_-* #,##0.0\ _₽_-;\-* #,##0.0\ _₽_-;_-* &quot;-&quot;??\ _₽_-;_-@_-">
                  <c:v>7.3277833280215026</c:v>
                </c:pt>
                <c:pt idx="6" formatCode="_-* #,##0.0\ _₽_-;\-* #,##0.0\ _₽_-;_-* &quot;-&quot;??\ _₽_-;_-@_-">
                  <c:v>7.209425143509586</c:v>
                </c:pt>
                <c:pt idx="7" formatCode="_-* #,##0.0\ _₽_-;\-* #,##0.0\ _₽_-;_-* &quot;-&quot;??\ _₽_-;_-@_-">
                  <c:v>6.8903832492410402</c:v>
                </c:pt>
                <c:pt idx="8" formatCode="_-* #,##0.0\ _₽_-;\-* #,##0.0\ _₽_-;_-* &quot;-&quot;??\ _₽_-;_-@_-">
                  <c:v>6.5807098451518229</c:v>
                </c:pt>
                <c:pt idx="9" formatCode="_-* #,##0.0\ _₽_-;\-* #,##0.0\ _₽_-;_-* &quot;-&quot;??\ _₽_-;_-@_-">
                  <c:v>6.2173879791307396</c:v>
                </c:pt>
                <c:pt idx="10" formatCode="_-* #,##0.0\ _₽_-;\-* #,##0.0\ _₽_-;_-* &quot;-&quot;??\ _₽_-;_-@_-">
                  <c:v>5.5134517084200985</c:v>
                </c:pt>
              </c:numCache>
            </c:numRef>
          </c:val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ULSFO</c:v>
                </c:pt>
              </c:strCache>
            </c:strRef>
          </c:tx>
          <c:spPr>
            <a:solidFill>
              <a:schemeClr val="accent4"/>
            </a:solidFill>
          </c:spPr>
          <c:cat>
            <c:numRef>
              <c:f>Лист1!$A$2:$A$12</c:f>
              <c:numCache>
                <c:formatCode>General</c:formatCode>
                <c:ptCount val="11"/>
                <c:pt idx="0">
                  <c:v>2015</c:v>
                </c:pt>
                <c:pt idx="1">
                  <c:v>16</c:v>
                </c:pt>
                <c:pt idx="2">
                  <c:v>17</c:v>
                </c:pt>
                <c:pt idx="3">
                  <c:v>18</c:v>
                </c:pt>
                <c:pt idx="4">
                  <c:v>19</c:v>
                </c:pt>
                <c:pt idx="5">
                  <c:v>20</c:v>
                </c:pt>
                <c:pt idx="6">
                  <c:v>21</c:v>
                </c:pt>
                <c:pt idx="7">
                  <c:v>22</c:v>
                </c:pt>
                <c:pt idx="8">
                  <c:v>23</c:v>
                </c:pt>
                <c:pt idx="9">
                  <c:v>24</c:v>
                </c:pt>
                <c:pt idx="10">
                  <c:v>2025</c:v>
                </c:pt>
              </c:numCache>
            </c:numRef>
          </c:cat>
          <c:val>
            <c:numRef>
              <c:f>Лист1!$E$2:$E$12</c:f>
              <c:numCache>
                <c:formatCode>_-* #,##0.0\ _₽_-;\-* #,##0.0\ _₽_-;_-* "-"??\ _₽_-;_-@_-</c:formatCode>
                <c:ptCount val="11"/>
                <c:pt idx="0">
                  <c:v>0.62566950999999982</c:v>
                </c:pt>
                <c:pt idx="1">
                  <c:v>0.60499999999999998</c:v>
                </c:pt>
                <c:pt idx="2">
                  <c:v>0.64611073501340643</c:v>
                </c:pt>
                <c:pt idx="3">
                  <c:v>0.66928662704828279</c:v>
                </c:pt>
                <c:pt idx="4">
                  <c:v>0.74054092524761039</c:v>
                </c:pt>
                <c:pt idx="5">
                  <c:v>0.96905883203213627</c:v>
                </c:pt>
                <c:pt idx="6">
                  <c:v>0.99708299872664563</c:v>
                </c:pt>
                <c:pt idx="7">
                  <c:v>1.025107165421155</c:v>
                </c:pt>
                <c:pt idx="8">
                  <c:v>1.0531313321156643</c:v>
                </c:pt>
                <c:pt idx="9">
                  <c:v>1.0811554988101737</c:v>
                </c:pt>
                <c:pt idx="10">
                  <c:v>1.1091796655046833</c:v>
                </c:pt>
              </c:numCache>
            </c:numRef>
          </c:val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СПГ</c:v>
                </c:pt>
              </c:strCache>
            </c:strRef>
          </c:tx>
          <c:spPr>
            <a:solidFill>
              <a:schemeClr val="accent6"/>
            </a:solidFill>
          </c:spPr>
          <c:cat>
            <c:numRef>
              <c:f>Лист1!$A$2:$A$12</c:f>
              <c:numCache>
                <c:formatCode>General</c:formatCode>
                <c:ptCount val="11"/>
                <c:pt idx="0">
                  <c:v>2015</c:v>
                </c:pt>
                <c:pt idx="1">
                  <c:v>16</c:v>
                </c:pt>
                <c:pt idx="2">
                  <c:v>17</c:v>
                </c:pt>
                <c:pt idx="3">
                  <c:v>18</c:v>
                </c:pt>
                <c:pt idx="4">
                  <c:v>19</c:v>
                </c:pt>
                <c:pt idx="5">
                  <c:v>20</c:v>
                </c:pt>
                <c:pt idx="6">
                  <c:v>21</c:v>
                </c:pt>
                <c:pt idx="7">
                  <c:v>22</c:v>
                </c:pt>
                <c:pt idx="8">
                  <c:v>23</c:v>
                </c:pt>
                <c:pt idx="9">
                  <c:v>24</c:v>
                </c:pt>
                <c:pt idx="10">
                  <c:v>2025</c:v>
                </c:pt>
              </c:numCache>
            </c:numRef>
          </c:cat>
          <c:val>
            <c:numRef>
              <c:f>Лист1!$F$2:$F$12</c:f>
              <c:numCache>
                <c:formatCode>General</c:formatCode>
                <c:ptCount val="11"/>
                <c:pt idx="5" formatCode="_-* #,##0.0\ _₽_-;\-* #,##0.0\ _₽_-;_-* &quot;-&quot;??\ _₽_-;_-@_-">
                  <c:v>0.05</c:v>
                </c:pt>
                <c:pt idx="6" formatCode="_-* #,##0.0\ _₽_-;\-* #,##0.0\ _₽_-;_-* &quot;-&quot;??\ _₽_-;_-@_-">
                  <c:v>8.3500000000000005E-2</c:v>
                </c:pt>
                <c:pt idx="7" formatCode="_-* #,##0.0\ _₽_-;\-* #,##0.0\ _₽_-;_-* &quot;-&quot;??\ _₽_-;_-@_-">
                  <c:v>8.5999999999999993E-2</c:v>
                </c:pt>
                <c:pt idx="8" formatCode="_-* #,##0.0\ _₽_-;\-* #,##0.0\ _₽_-;_-* &quot;-&quot;??\ _₽_-;_-@_-">
                  <c:v>0.16200000000000001</c:v>
                </c:pt>
                <c:pt idx="9" formatCode="_-* #,##0.0\ _₽_-;\-* #,##0.0\ _₽_-;_-* &quot;-&quot;??\ _₽_-;_-@_-">
                  <c:v>0.22600000000000001</c:v>
                </c:pt>
                <c:pt idx="10" formatCode="_-* #,##0.0\ _₽_-;\-* #,##0.0\ _₽_-;_-* &quot;-&quot;??\ _₽_-;_-@_-">
                  <c:v>0.25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08015104"/>
        <c:axId val="1640284160"/>
      </c:areaChart>
      <c:lineChart>
        <c:grouping val="standard"/>
        <c:varyColors val="0"/>
        <c:ser>
          <c:idx val="5"/>
          <c:order val="5"/>
          <c:tx>
            <c:strRef>
              <c:f>Лист1!$G$1</c:f>
              <c:strCache>
                <c:ptCount val="1"/>
                <c:pt idx="0">
                  <c:v>Сумма</c:v>
                </c:pt>
              </c:strCache>
            </c:strRef>
          </c:tx>
          <c:spPr>
            <a:ln>
              <a:noFill/>
            </a:ln>
          </c:spPr>
          <c:marker>
            <c:spPr>
              <a:noFill/>
              <a:ln>
                <a:noFill/>
              </a:ln>
            </c:spPr>
          </c:marker>
          <c:cat>
            <c:numRef>
              <c:f>Лист1!$A$2:$A$12</c:f>
              <c:numCache>
                <c:formatCode>General</c:formatCode>
                <c:ptCount val="11"/>
                <c:pt idx="0">
                  <c:v>2015</c:v>
                </c:pt>
                <c:pt idx="1">
                  <c:v>16</c:v>
                </c:pt>
                <c:pt idx="2">
                  <c:v>17</c:v>
                </c:pt>
                <c:pt idx="3">
                  <c:v>18</c:v>
                </c:pt>
                <c:pt idx="4">
                  <c:v>19</c:v>
                </c:pt>
                <c:pt idx="5">
                  <c:v>20</c:v>
                </c:pt>
                <c:pt idx="6">
                  <c:v>21</c:v>
                </c:pt>
                <c:pt idx="7">
                  <c:v>22</c:v>
                </c:pt>
                <c:pt idx="8">
                  <c:v>23</c:v>
                </c:pt>
                <c:pt idx="9">
                  <c:v>24</c:v>
                </c:pt>
                <c:pt idx="10">
                  <c:v>2025</c:v>
                </c:pt>
              </c:numCache>
            </c:numRef>
          </c:cat>
          <c:val>
            <c:numRef>
              <c:f>Лист1!$G$2:$G$12</c:f>
              <c:numCache>
                <c:formatCode>_-* #,##0.0\ _₽_-;\-* #,##0.0\ _₽_-;_-* "-"??\ _₽_-;_-@_-</c:formatCode>
                <c:ptCount val="11"/>
                <c:pt idx="0">
                  <c:v>14.652001559999999</c:v>
                </c:pt>
                <c:pt idx="1">
                  <c:v>10.942249</c:v>
                </c:pt>
                <c:pt idx="2">
                  <c:v>12.42799239604564</c:v>
                </c:pt>
                <c:pt idx="3">
                  <c:v>12.471231772619195</c:v>
                </c:pt>
                <c:pt idx="4">
                  <c:v>12.521836025140118</c:v>
                </c:pt>
                <c:pt idx="5">
                  <c:v>12.62788289000644</c:v>
                </c:pt>
                <c:pt idx="6">
                  <c:v>12.70783416097877</c:v>
                </c:pt>
                <c:pt idx="7">
                  <c:v>12.766344099155948</c:v>
                </c:pt>
                <c:pt idx="8">
                  <c:v>12.908013846296663</c:v>
                </c:pt>
                <c:pt idx="9">
                  <c:v>13.031003291896244</c:v>
                </c:pt>
                <c:pt idx="10">
                  <c:v>13.114655322049732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908015104"/>
        <c:axId val="1640284160"/>
      </c:lineChart>
      <c:catAx>
        <c:axId val="908015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9525">
            <a:solidFill>
              <a:schemeClr val="tx1"/>
            </a:solidFill>
          </a:ln>
        </c:spPr>
        <c:txPr>
          <a:bodyPr/>
          <a:lstStyle/>
          <a:p>
            <a:pPr>
              <a:defRPr sz="900"/>
            </a:pPr>
            <a:endParaRPr lang="ru-RU"/>
          </a:p>
        </c:txPr>
        <c:crossAx val="1640284160"/>
        <c:crosses val="autoZero"/>
        <c:auto val="1"/>
        <c:lblAlgn val="ctr"/>
        <c:lblOffset val="100"/>
        <c:noMultiLvlLbl val="0"/>
      </c:catAx>
      <c:valAx>
        <c:axId val="1640284160"/>
        <c:scaling>
          <c:orientation val="minMax"/>
          <c:max val="16"/>
          <c:min val="0"/>
        </c:scaling>
        <c:delete val="0"/>
        <c:axPos val="l"/>
        <c:numFmt formatCode="_-* #,##0.0\ _₽_-;\-* #,##0.0\ _₽_-;_-* &quot;-&quot;??\ _₽_-;_-@_-" sourceLinked="1"/>
        <c:majorTickMark val="out"/>
        <c:minorTickMark val="none"/>
        <c:tickLblPos val="nextTo"/>
        <c:crossAx val="908015104"/>
        <c:crosses val="autoZero"/>
        <c:crossBetween val="between"/>
      </c:valAx>
      <c:spPr>
        <a:ln>
          <a:prstDash val="sysDash"/>
        </a:ln>
      </c:spPr>
    </c:plotArea>
    <c:legend>
      <c:legendPos val="b"/>
      <c:legendEntry>
        <c:idx val="5"/>
        <c:delete val="1"/>
      </c:legendEntry>
      <c:layout>
        <c:manualLayout>
          <c:xMode val="edge"/>
          <c:yMode val="edge"/>
          <c:x val="0.19560085027394392"/>
          <c:y val="0.89345643977243971"/>
          <c:w val="0.60879805993832525"/>
          <c:h val="9.3007181208947867E-2"/>
        </c:manualLayout>
      </c:layout>
      <c:overlay val="0"/>
      <c:txPr>
        <a:bodyPr/>
        <a:lstStyle/>
        <a:p>
          <a:pPr>
            <a:defRPr sz="10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000"/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296282817680511E-2"/>
          <c:y val="0.18006965082672058"/>
          <c:w val="0.97338743968940178"/>
          <c:h val="0.5096704422612654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Blank</c:v>
                </c:pt>
              </c:strCache>
            </c:strRef>
          </c:tx>
          <c:spPr>
            <a:noFill/>
          </c:spPr>
          <c:invertIfNegative val="0"/>
          <c:cat>
            <c:strRef>
              <c:f>Sheet1!$A$2:$A$6</c:f>
              <c:strCache>
                <c:ptCount val="5"/>
                <c:pt idx="0">
                  <c:v>Спрос на мазут к замещению </c:v>
                </c:pt>
                <c:pt idx="1">
                  <c:v>Спрос на гибрид 0,5%</c:v>
                </c:pt>
                <c:pt idx="2">
                  <c:v>Доп.спрос на ULSFO</c:v>
                </c:pt>
                <c:pt idx="3">
                  <c:v>Доп. спрос на дистилляты</c:v>
                </c:pt>
                <c:pt idx="4">
                  <c:v>Спрос на мазут для скрубберов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0</c:v>
                </c:pt>
                <c:pt idx="1">
                  <c:v>2.4403777706953385</c:v>
                </c:pt>
                <c:pt idx="2">
                  <c:v>2.2449702152814317</c:v>
                </c:pt>
                <c:pt idx="3">
                  <c:v>1.3656362159188515</c:v>
                </c:pt>
                <c:pt idx="4">
                  <c:v>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pattFill prst="pct75">
                <a:fgClr>
                  <a:schemeClr val="accent1"/>
                </a:fgClr>
                <a:bgClr>
                  <a:schemeClr val="bg1"/>
                </a:bgClr>
              </a:pattFill>
              <a:ln>
                <a:noFill/>
              </a:ln>
            </c:spPr>
          </c:dPt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chemeClr val="bg2">
                  <a:lumMod val="40000"/>
                  <a:lumOff val="60000"/>
                </a:schemeClr>
              </a:solidFill>
              <a:ln>
                <a:noFill/>
              </a:ln>
            </c:spPr>
          </c:dPt>
          <c:dPt>
            <c:idx val="3"/>
            <c:invertIfNegative val="0"/>
            <c:bubble3D val="0"/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</c:dPt>
          <c:dPt>
            <c:idx val="5"/>
            <c:invertIfNegative val="0"/>
            <c:bubble3D val="0"/>
          </c:dPt>
          <c:dPt>
            <c:idx val="6"/>
            <c:invertIfNegative val="0"/>
            <c:bubble3D val="0"/>
          </c:dPt>
          <c:cat>
            <c:strRef>
              <c:f>Sheet1!$A$2:$A$6</c:f>
              <c:strCache>
                <c:ptCount val="5"/>
                <c:pt idx="0">
                  <c:v>Спрос на мазут к замещению </c:v>
                </c:pt>
                <c:pt idx="1">
                  <c:v>Спрос на гибрид 0,5%</c:v>
                </c:pt>
                <c:pt idx="2">
                  <c:v>Доп.спрос на ULSFO</c:v>
                </c:pt>
                <c:pt idx="3">
                  <c:v>Доп. спрос на дистилляты</c:v>
                </c:pt>
                <c:pt idx="4">
                  <c:v>Спрос на мазут для скрубберов</c:v>
                </c:pt>
              </c:strCache>
            </c:strRef>
          </c:cat>
          <c:val>
            <c:numRef>
              <c:f>Sheet1!$C$2:$C$6</c:f>
              <c:numCache>
                <c:formatCode>0.0</c:formatCode>
                <c:ptCount val="5"/>
                <c:pt idx="0">
                  <c:v>9.7703777706953385</c:v>
                </c:pt>
                <c:pt idx="1">
                  <c:v>7.33</c:v>
                </c:pt>
                <c:pt idx="2">
                  <c:v>0.19540755541390695</c:v>
                </c:pt>
                <c:pt idx="3">
                  <c:v>0.87933399936258017</c:v>
                </c:pt>
                <c:pt idx="4">
                  <c:v>1.3656362159188515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5"/>
        <c:overlap val="100"/>
        <c:axId val="908170752"/>
        <c:axId val="1640288768"/>
      </c:barChart>
      <c:catAx>
        <c:axId val="90817075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525">
            <a:solidFill>
              <a:schemeClr val="tx1"/>
            </a:solidFill>
          </a:ln>
        </c:spPr>
        <c:txPr>
          <a:bodyPr/>
          <a:lstStyle/>
          <a:p>
            <a:pPr>
              <a:defRPr lang="ru-RU" sz="1000" b="0">
                <a:solidFill>
                  <a:schemeClr val="tx1"/>
                </a:solidFill>
                <a:latin typeface="+mn-lt"/>
              </a:defRPr>
            </a:pPr>
            <a:endParaRPr lang="ru-RU"/>
          </a:p>
        </c:txPr>
        <c:crossAx val="1640288768"/>
        <c:crosses val="autoZero"/>
        <c:auto val="1"/>
        <c:lblAlgn val="ctr"/>
        <c:lblOffset val="100"/>
        <c:noMultiLvlLbl val="0"/>
      </c:catAx>
      <c:valAx>
        <c:axId val="1640288768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908170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ru-RU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04652989085011E-3"/>
          <c:y val="0.19070232952398458"/>
          <c:w val="0.97317675406473958"/>
          <c:h val="0.4980977766884197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Blank</c:v>
                </c:pt>
              </c:strCache>
            </c:strRef>
          </c:tx>
          <c:spPr>
            <a:noFill/>
          </c:spPr>
          <c:invertIfNegative val="0"/>
          <c:cat>
            <c:strRef>
              <c:f>Sheet1!$A$2:$A$6</c:f>
              <c:strCache>
                <c:ptCount val="5"/>
                <c:pt idx="0">
                  <c:v>Спрос на мазут к замещению </c:v>
                </c:pt>
                <c:pt idx="1">
                  <c:v>Спрос на гибрид 0,5%</c:v>
                </c:pt>
                <c:pt idx="2">
                  <c:v>Доп.спрос на ULSFO</c:v>
                </c:pt>
                <c:pt idx="3">
                  <c:v>Доп. спрос на дистилляты</c:v>
                </c:pt>
                <c:pt idx="4">
                  <c:v>Спрос на мазут для скрубберов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0</c:v>
                </c:pt>
                <c:pt idx="1">
                  <c:v>4.4423441626071059</c:v>
                </c:pt>
                <c:pt idx="2">
                  <c:v>4.2227226534445075</c:v>
                </c:pt>
                <c:pt idx="3">
                  <c:v>3.424098983762331</c:v>
                </c:pt>
                <c:pt idx="4">
                  <c:v>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spPr>
              <a:pattFill prst="pct75">
                <a:fgClr>
                  <a:schemeClr val="accent1"/>
                </a:fgClr>
                <a:bgClr>
                  <a:schemeClr val="bg1"/>
                </a:bgClr>
              </a:pattFill>
              <a:ln>
                <a:noFill/>
              </a:ln>
            </c:spPr>
          </c:dPt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</c:spPr>
          </c:dPt>
          <c:dPt>
            <c:idx val="2"/>
            <c:invertIfNegative val="0"/>
            <c:bubble3D val="0"/>
            <c:spPr>
              <a:solidFill>
                <a:schemeClr val="bg2">
                  <a:lumMod val="40000"/>
                  <a:lumOff val="60000"/>
                </a:schemeClr>
              </a:solidFill>
              <a:ln>
                <a:noFill/>
              </a:ln>
            </c:spPr>
          </c:dPt>
          <c:dPt>
            <c:idx val="3"/>
            <c:invertIfNegative val="0"/>
            <c:bubble3D val="0"/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</c:spPr>
          </c:dPt>
          <c:dPt>
            <c:idx val="5"/>
            <c:invertIfNegative val="0"/>
            <c:bubble3D val="0"/>
          </c:dPt>
          <c:dPt>
            <c:idx val="6"/>
            <c:invertIfNegative val="0"/>
            <c:bubble3D val="0"/>
          </c:dPt>
          <c:cat>
            <c:strRef>
              <c:f>Sheet1!$A$2:$A$6</c:f>
              <c:strCache>
                <c:ptCount val="5"/>
                <c:pt idx="0">
                  <c:v>Спрос на мазут к замещению </c:v>
                </c:pt>
                <c:pt idx="1">
                  <c:v>Спрос на гибрид 0,5%</c:v>
                </c:pt>
                <c:pt idx="2">
                  <c:v>Доп.спрос на ULSFO</c:v>
                </c:pt>
                <c:pt idx="3">
                  <c:v>Доп. спрос на дистилляты</c:v>
                </c:pt>
                <c:pt idx="4">
                  <c:v>Спрос на мазут для скрубберов</c:v>
                </c:pt>
              </c:strCache>
            </c:strRef>
          </c:cat>
          <c:val>
            <c:numRef>
              <c:f>Sheet1!$C$2:$C$6</c:f>
              <c:numCache>
                <c:formatCode>0.0</c:formatCode>
                <c:ptCount val="5"/>
                <c:pt idx="0">
                  <c:v>9.9827958710272053</c:v>
                </c:pt>
                <c:pt idx="1">
                  <c:v>5.5404517084200995</c:v>
                </c:pt>
                <c:pt idx="2">
                  <c:v>0.21962150916259829</c:v>
                </c:pt>
                <c:pt idx="3">
                  <c:v>0.79862366968217646</c:v>
                </c:pt>
                <c:pt idx="4">
                  <c:v>3.424098983762331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5"/>
        <c:overlap val="100"/>
        <c:axId val="908173824"/>
        <c:axId val="1640291072"/>
      </c:barChart>
      <c:catAx>
        <c:axId val="90817382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525">
            <a:solidFill>
              <a:schemeClr val="tx1"/>
            </a:solidFill>
          </a:ln>
        </c:spPr>
        <c:txPr>
          <a:bodyPr/>
          <a:lstStyle/>
          <a:p>
            <a:pPr>
              <a:defRPr lang="ru-RU" sz="1000" b="0">
                <a:solidFill>
                  <a:schemeClr val="tx1"/>
                </a:solidFill>
                <a:latin typeface="+mn-lt"/>
              </a:defRPr>
            </a:pPr>
            <a:endParaRPr lang="ru-RU"/>
          </a:p>
        </c:txPr>
        <c:crossAx val="1640291072"/>
        <c:crosses val="autoZero"/>
        <c:auto val="1"/>
        <c:lblAlgn val="ctr"/>
        <c:lblOffset val="100"/>
        <c:noMultiLvlLbl val="0"/>
      </c:catAx>
      <c:valAx>
        <c:axId val="1640291072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908173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ru-RU"/>
    </a:p>
  </c:txPr>
  <c:externalData r:id="rId1">
    <c:autoUpdate val="0"/>
  </c:externalData>
  <c:userShapes r:id="rId2"/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3985113-9549-4F61-BAEC-B003A57FC525}" type="doc">
      <dgm:prSet loTypeId="urn:microsoft.com/office/officeart/2008/layout/VerticalCurvedList" loCatId="list" qsTypeId="urn:microsoft.com/office/officeart/2005/8/quickstyle/simple1" qsCatId="simple" csTypeId="urn:microsoft.com/office/officeart/2005/8/colors/accent3_2" csCatId="accent3" phldr="1"/>
      <dgm:spPr/>
      <dgm:t>
        <a:bodyPr/>
        <a:lstStyle/>
        <a:p>
          <a:endParaRPr lang="ru-RU"/>
        </a:p>
      </dgm:t>
    </dgm:pt>
    <dgm:pt modelId="{CB56A023-46B5-411D-84AC-F5A438F592B8}">
      <dgm:prSet phldrT="[Текст]"/>
      <dgm:spPr>
        <a:solidFill>
          <a:schemeClr val="accent1"/>
        </a:solidFill>
      </dgm:spPr>
      <dgm:t>
        <a:bodyPr/>
        <a:lstStyle/>
        <a:p>
          <a:r>
            <a:rPr lang="ru-RU" dirty="0" smtClean="0"/>
            <a:t>Отношение участников </a:t>
          </a:r>
          <a:endParaRPr lang="ru-RU" dirty="0"/>
        </a:p>
      </dgm:t>
    </dgm:pt>
    <dgm:pt modelId="{CC11C7FB-653C-4CAD-9093-F83590DBFF7B}" type="parTrans" cxnId="{4C63E27C-12DB-4ED9-812B-63C2C1EC1629}">
      <dgm:prSet/>
      <dgm:spPr/>
      <dgm:t>
        <a:bodyPr/>
        <a:lstStyle/>
        <a:p>
          <a:endParaRPr lang="ru-RU"/>
        </a:p>
      </dgm:t>
    </dgm:pt>
    <dgm:pt modelId="{1E0C2B58-2AEB-4CD4-9CCE-A3EDACE16333}" type="sibTrans" cxnId="{4C63E27C-12DB-4ED9-812B-63C2C1EC1629}">
      <dgm:prSet/>
      <dgm:spPr/>
      <dgm:t>
        <a:bodyPr/>
        <a:lstStyle/>
        <a:p>
          <a:endParaRPr lang="ru-RU"/>
        </a:p>
      </dgm:t>
    </dgm:pt>
    <dgm:pt modelId="{26DFB3B9-8A7E-473E-8987-8882C75CE93A}">
      <dgm:prSet phldrT="[Текст]"/>
      <dgm:spPr>
        <a:solidFill>
          <a:schemeClr val="accent1"/>
        </a:solidFill>
      </dgm:spPr>
      <dgm:t>
        <a:bodyPr/>
        <a:lstStyle/>
        <a:p>
          <a:r>
            <a:rPr lang="ru-RU" dirty="0" smtClean="0"/>
            <a:t>История развития  </a:t>
          </a:r>
          <a:endParaRPr lang="ru-RU" dirty="0"/>
        </a:p>
      </dgm:t>
    </dgm:pt>
    <dgm:pt modelId="{B7E6B2D6-815C-4021-9D50-F4C7A0B1CEF8}" type="parTrans" cxnId="{9B8817DE-7EBC-416F-8E7B-590DE20730C6}">
      <dgm:prSet/>
      <dgm:spPr/>
      <dgm:t>
        <a:bodyPr/>
        <a:lstStyle/>
        <a:p>
          <a:endParaRPr lang="ru-RU"/>
        </a:p>
      </dgm:t>
    </dgm:pt>
    <dgm:pt modelId="{C27D9A83-A51F-482B-A40A-3AFED8728B3F}" type="sibTrans" cxnId="{9B8817DE-7EBC-416F-8E7B-590DE20730C6}">
      <dgm:prSet/>
      <dgm:spPr/>
      <dgm:t>
        <a:bodyPr/>
        <a:lstStyle/>
        <a:p>
          <a:endParaRPr lang="ru-RU"/>
        </a:p>
      </dgm:t>
    </dgm:pt>
    <dgm:pt modelId="{E4467EE6-36D9-42BB-A53F-93B7F93BEA7A}">
      <dgm:prSet phldrT="[Текст]"/>
      <dgm:spPr>
        <a:solidFill>
          <a:schemeClr val="accent1"/>
        </a:solidFill>
      </dgm:spPr>
      <dgm:t>
        <a:bodyPr/>
        <a:lstStyle/>
        <a:p>
          <a:r>
            <a:rPr lang="ru-RU" dirty="0" smtClean="0"/>
            <a:t>Опыт адаптации</a:t>
          </a:r>
          <a:endParaRPr lang="ru-RU" dirty="0"/>
        </a:p>
      </dgm:t>
    </dgm:pt>
    <dgm:pt modelId="{6BE6664E-6D84-47B4-A56E-6133FCD2221C}" type="parTrans" cxnId="{27613E32-60D9-48D9-986D-98008F00E7CC}">
      <dgm:prSet/>
      <dgm:spPr/>
      <dgm:t>
        <a:bodyPr/>
        <a:lstStyle/>
        <a:p>
          <a:endParaRPr lang="ru-RU"/>
        </a:p>
      </dgm:t>
    </dgm:pt>
    <dgm:pt modelId="{BF819B5E-4A33-4D2B-A22C-495AA06FC93E}" type="sibTrans" cxnId="{27613E32-60D9-48D9-986D-98008F00E7CC}">
      <dgm:prSet/>
      <dgm:spPr/>
      <dgm:t>
        <a:bodyPr/>
        <a:lstStyle/>
        <a:p>
          <a:endParaRPr lang="ru-RU"/>
        </a:p>
      </dgm:t>
    </dgm:pt>
    <dgm:pt modelId="{59A18DD5-EF44-43FC-8B17-64674A32F1DA}">
      <dgm:prSet phldrT="[Текст]"/>
      <dgm:spPr>
        <a:solidFill>
          <a:schemeClr val="accent1"/>
        </a:solidFill>
      </dgm:spPr>
      <dgm:t>
        <a:bodyPr/>
        <a:lstStyle/>
        <a:p>
          <a:r>
            <a:rPr lang="ru-RU" dirty="0" smtClean="0"/>
            <a:t>Перспективы развития</a:t>
          </a:r>
          <a:endParaRPr lang="ru-RU" dirty="0"/>
        </a:p>
      </dgm:t>
    </dgm:pt>
    <dgm:pt modelId="{236EF0DF-6141-4486-B387-973DB754B915}" type="parTrans" cxnId="{C7FB6BF5-68AF-4162-96C1-6AED5A315D61}">
      <dgm:prSet/>
      <dgm:spPr/>
      <dgm:t>
        <a:bodyPr/>
        <a:lstStyle/>
        <a:p>
          <a:endParaRPr lang="ru-RU"/>
        </a:p>
      </dgm:t>
    </dgm:pt>
    <dgm:pt modelId="{49DB61B9-EEDF-47A7-A31D-6DFA2B4678E3}" type="sibTrans" cxnId="{C7FB6BF5-68AF-4162-96C1-6AED5A315D61}">
      <dgm:prSet/>
      <dgm:spPr/>
      <dgm:t>
        <a:bodyPr/>
        <a:lstStyle/>
        <a:p>
          <a:endParaRPr lang="ru-RU"/>
        </a:p>
      </dgm:t>
    </dgm:pt>
    <dgm:pt modelId="{CB4BC13C-E745-4DAD-BEA2-8FCEF5D02687}">
      <dgm:prSet phldrT="[Текст]"/>
      <dgm:spPr>
        <a:solidFill>
          <a:schemeClr val="accent1"/>
        </a:solidFill>
      </dgm:spPr>
      <dgm:t>
        <a:bodyPr/>
        <a:lstStyle/>
        <a:p>
          <a:r>
            <a:rPr lang="ru-RU" dirty="0" smtClean="0"/>
            <a:t>Наполнение и структура </a:t>
          </a:r>
          <a:endParaRPr lang="ru-RU" dirty="0"/>
        </a:p>
      </dgm:t>
    </dgm:pt>
    <dgm:pt modelId="{146C70FC-9B45-4553-B717-6D2B73E13C7D}" type="parTrans" cxnId="{AAD27389-8025-4FD2-9FD9-81AEE5AC787F}">
      <dgm:prSet/>
      <dgm:spPr/>
      <dgm:t>
        <a:bodyPr/>
        <a:lstStyle/>
        <a:p>
          <a:endParaRPr lang="ru-RU"/>
        </a:p>
      </dgm:t>
    </dgm:pt>
    <dgm:pt modelId="{E15982AE-9140-4DB5-A70A-7BCA31618540}" type="sibTrans" cxnId="{AAD27389-8025-4FD2-9FD9-81AEE5AC787F}">
      <dgm:prSet/>
      <dgm:spPr/>
      <dgm:t>
        <a:bodyPr/>
        <a:lstStyle/>
        <a:p>
          <a:endParaRPr lang="ru-RU"/>
        </a:p>
      </dgm:t>
    </dgm:pt>
    <dgm:pt modelId="{9E8E4A1E-ADDD-4094-AC48-B0C8E4B7FCC8}" type="pres">
      <dgm:prSet presAssocID="{F3985113-9549-4F61-BAEC-B003A57FC525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ru-RU"/>
        </a:p>
      </dgm:t>
    </dgm:pt>
    <dgm:pt modelId="{6599D3AB-8F87-42A7-AA95-875027D3813D}" type="pres">
      <dgm:prSet presAssocID="{F3985113-9549-4F61-BAEC-B003A57FC525}" presName="Name1" presStyleCnt="0"/>
      <dgm:spPr/>
      <dgm:t>
        <a:bodyPr/>
        <a:lstStyle/>
        <a:p>
          <a:endParaRPr lang="ru-RU"/>
        </a:p>
      </dgm:t>
    </dgm:pt>
    <dgm:pt modelId="{9A1796F5-72A3-4A27-96D6-087DDDED3DC2}" type="pres">
      <dgm:prSet presAssocID="{F3985113-9549-4F61-BAEC-B003A57FC525}" presName="cycle" presStyleCnt="0"/>
      <dgm:spPr/>
      <dgm:t>
        <a:bodyPr/>
        <a:lstStyle/>
        <a:p>
          <a:endParaRPr lang="ru-RU"/>
        </a:p>
      </dgm:t>
    </dgm:pt>
    <dgm:pt modelId="{602BDE24-B47C-48C2-A945-BFCBAD14A4F5}" type="pres">
      <dgm:prSet presAssocID="{F3985113-9549-4F61-BAEC-B003A57FC525}" presName="srcNode" presStyleLbl="node1" presStyleIdx="0" presStyleCnt="5"/>
      <dgm:spPr/>
      <dgm:t>
        <a:bodyPr/>
        <a:lstStyle/>
        <a:p>
          <a:endParaRPr lang="ru-RU"/>
        </a:p>
      </dgm:t>
    </dgm:pt>
    <dgm:pt modelId="{3FDE86E6-CBD2-4E81-B456-87E0BDDA1E8A}" type="pres">
      <dgm:prSet presAssocID="{F3985113-9549-4F61-BAEC-B003A57FC525}" presName="conn" presStyleLbl="parChTrans1D2" presStyleIdx="0" presStyleCnt="1"/>
      <dgm:spPr/>
      <dgm:t>
        <a:bodyPr/>
        <a:lstStyle/>
        <a:p>
          <a:endParaRPr lang="ru-RU"/>
        </a:p>
      </dgm:t>
    </dgm:pt>
    <dgm:pt modelId="{38E3E079-9AAF-4518-AD9E-CBE4327738D9}" type="pres">
      <dgm:prSet presAssocID="{F3985113-9549-4F61-BAEC-B003A57FC525}" presName="extraNode" presStyleLbl="node1" presStyleIdx="0" presStyleCnt="5"/>
      <dgm:spPr/>
      <dgm:t>
        <a:bodyPr/>
        <a:lstStyle/>
        <a:p>
          <a:endParaRPr lang="ru-RU"/>
        </a:p>
      </dgm:t>
    </dgm:pt>
    <dgm:pt modelId="{E1554A07-DB1E-4361-830E-984AC6F1F497}" type="pres">
      <dgm:prSet presAssocID="{F3985113-9549-4F61-BAEC-B003A57FC525}" presName="dstNode" presStyleLbl="node1" presStyleIdx="0" presStyleCnt="5"/>
      <dgm:spPr/>
      <dgm:t>
        <a:bodyPr/>
        <a:lstStyle/>
        <a:p>
          <a:endParaRPr lang="ru-RU"/>
        </a:p>
      </dgm:t>
    </dgm:pt>
    <dgm:pt modelId="{876E1E7C-53FA-4898-80B6-FF8A3C9ACE6F}" type="pres">
      <dgm:prSet presAssocID="{CB56A023-46B5-411D-84AC-F5A438F592B8}" presName="text_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C04AE8F-1CC3-40B8-9EF6-66021981848C}" type="pres">
      <dgm:prSet presAssocID="{CB56A023-46B5-411D-84AC-F5A438F592B8}" presName="accent_1" presStyleCnt="0"/>
      <dgm:spPr/>
      <dgm:t>
        <a:bodyPr/>
        <a:lstStyle/>
        <a:p>
          <a:endParaRPr lang="ru-RU"/>
        </a:p>
      </dgm:t>
    </dgm:pt>
    <dgm:pt modelId="{E780660B-699E-4FEB-9BCD-64E47B07A0AF}" type="pres">
      <dgm:prSet presAssocID="{CB56A023-46B5-411D-84AC-F5A438F592B8}" presName="accentRepeatNode" presStyleLbl="solidFgAcc1" presStyleIdx="0" presStyleCnt="5"/>
      <dgm:spPr>
        <a:ln>
          <a:solidFill>
            <a:schemeClr val="accent1"/>
          </a:solidFill>
        </a:ln>
      </dgm:spPr>
      <dgm:t>
        <a:bodyPr/>
        <a:lstStyle/>
        <a:p>
          <a:endParaRPr lang="ru-RU"/>
        </a:p>
      </dgm:t>
    </dgm:pt>
    <dgm:pt modelId="{4F331EA2-BB18-4BCC-AE62-9C74B8CA6306}" type="pres">
      <dgm:prSet presAssocID="{26DFB3B9-8A7E-473E-8987-8882C75CE93A}" presName="text_2" presStyleLbl="node1" presStyleIdx="1" presStyleCnt="5" custLinFactNeighborX="-219" custLinFactNeighborY="1005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DEC9C50-9479-4BC3-990A-26CF4ADFAB28}" type="pres">
      <dgm:prSet presAssocID="{26DFB3B9-8A7E-473E-8987-8882C75CE93A}" presName="accent_2" presStyleCnt="0"/>
      <dgm:spPr/>
      <dgm:t>
        <a:bodyPr/>
        <a:lstStyle/>
        <a:p>
          <a:endParaRPr lang="ru-RU"/>
        </a:p>
      </dgm:t>
    </dgm:pt>
    <dgm:pt modelId="{F488CE03-9027-461A-AC65-B4916B128FC4}" type="pres">
      <dgm:prSet presAssocID="{26DFB3B9-8A7E-473E-8987-8882C75CE93A}" presName="accentRepeatNode" presStyleLbl="solidFgAcc1" presStyleIdx="1" presStyleCnt="5"/>
      <dgm:spPr>
        <a:ln>
          <a:solidFill>
            <a:schemeClr val="accent1"/>
          </a:solidFill>
        </a:ln>
      </dgm:spPr>
      <dgm:t>
        <a:bodyPr/>
        <a:lstStyle/>
        <a:p>
          <a:endParaRPr lang="ru-RU"/>
        </a:p>
      </dgm:t>
    </dgm:pt>
    <dgm:pt modelId="{8921025A-23DE-45D6-978D-5002C6C2340E}" type="pres">
      <dgm:prSet presAssocID="{CB4BC13C-E745-4DAD-BEA2-8FCEF5D02687}" presName="text_3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5AAB000-EE86-43E1-BA08-6150247667C7}" type="pres">
      <dgm:prSet presAssocID="{CB4BC13C-E745-4DAD-BEA2-8FCEF5D02687}" presName="accent_3" presStyleCnt="0"/>
      <dgm:spPr/>
    </dgm:pt>
    <dgm:pt modelId="{27AB90B1-98D3-4843-8227-60D74126FE9E}" type="pres">
      <dgm:prSet presAssocID="{CB4BC13C-E745-4DAD-BEA2-8FCEF5D02687}" presName="accentRepeatNode" presStyleLbl="solidFgAcc1" presStyleIdx="2" presStyleCnt="5"/>
      <dgm:spPr/>
    </dgm:pt>
    <dgm:pt modelId="{7403DE74-5B1E-455F-920D-628F72BB5E86}" type="pres">
      <dgm:prSet presAssocID="{E4467EE6-36D9-42BB-A53F-93B7F93BEA7A}" presName="text_4" presStyleLbl="node1" presStyleIdx="3" presStyleCnt="5" custLinFactNeighborX="-47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171E2FD-6978-4031-B705-5E7E8003D588}" type="pres">
      <dgm:prSet presAssocID="{E4467EE6-36D9-42BB-A53F-93B7F93BEA7A}" presName="accent_4" presStyleCnt="0"/>
      <dgm:spPr/>
    </dgm:pt>
    <dgm:pt modelId="{99C3F186-E60C-4E99-9AB7-E8D46C022810}" type="pres">
      <dgm:prSet presAssocID="{E4467EE6-36D9-42BB-A53F-93B7F93BEA7A}" presName="accentRepeatNode" presStyleLbl="solidFgAcc1" presStyleIdx="3" presStyleCnt="5"/>
      <dgm:spPr>
        <a:ln>
          <a:solidFill>
            <a:schemeClr val="accent1"/>
          </a:solidFill>
        </a:ln>
      </dgm:spPr>
      <dgm:t>
        <a:bodyPr/>
        <a:lstStyle/>
        <a:p>
          <a:endParaRPr lang="ru-RU"/>
        </a:p>
      </dgm:t>
    </dgm:pt>
    <dgm:pt modelId="{6CD9F6F0-4B00-4093-8EBF-7AC49014902D}" type="pres">
      <dgm:prSet presAssocID="{59A18DD5-EF44-43FC-8B17-64674A32F1DA}" presName="text_5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820FB5C-1ED3-49AE-99FA-1425A3D2FC38}" type="pres">
      <dgm:prSet presAssocID="{59A18DD5-EF44-43FC-8B17-64674A32F1DA}" presName="accent_5" presStyleCnt="0"/>
      <dgm:spPr/>
    </dgm:pt>
    <dgm:pt modelId="{485DEB8C-1387-48E8-A2E2-B39178923A34}" type="pres">
      <dgm:prSet presAssocID="{59A18DD5-EF44-43FC-8B17-64674A32F1DA}" presName="accentRepeatNode" presStyleLbl="solidFgAcc1" presStyleIdx="4" presStyleCnt="5"/>
      <dgm:spPr>
        <a:ln>
          <a:solidFill>
            <a:schemeClr val="accent1"/>
          </a:solidFill>
        </a:ln>
      </dgm:spPr>
      <dgm:t>
        <a:bodyPr/>
        <a:lstStyle/>
        <a:p>
          <a:endParaRPr lang="ru-RU"/>
        </a:p>
      </dgm:t>
    </dgm:pt>
  </dgm:ptLst>
  <dgm:cxnLst>
    <dgm:cxn modelId="{27613E32-60D9-48D9-986D-98008F00E7CC}" srcId="{F3985113-9549-4F61-BAEC-B003A57FC525}" destId="{E4467EE6-36D9-42BB-A53F-93B7F93BEA7A}" srcOrd="3" destOrd="0" parTransId="{6BE6664E-6D84-47B4-A56E-6133FCD2221C}" sibTransId="{BF819B5E-4A33-4D2B-A22C-495AA06FC93E}"/>
    <dgm:cxn modelId="{C7FB6BF5-68AF-4162-96C1-6AED5A315D61}" srcId="{F3985113-9549-4F61-BAEC-B003A57FC525}" destId="{59A18DD5-EF44-43FC-8B17-64674A32F1DA}" srcOrd="4" destOrd="0" parTransId="{236EF0DF-6141-4486-B387-973DB754B915}" sibTransId="{49DB61B9-EEDF-47A7-A31D-6DFA2B4678E3}"/>
    <dgm:cxn modelId="{AAAC0508-1E1C-4719-9657-8FE4746907BC}" type="presOf" srcId="{CB4BC13C-E745-4DAD-BEA2-8FCEF5D02687}" destId="{8921025A-23DE-45D6-978D-5002C6C2340E}" srcOrd="0" destOrd="0" presId="urn:microsoft.com/office/officeart/2008/layout/VerticalCurvedList"/>
    <dgm:cxn modelId="{A6A1C4BB-9F02-4F92-A9A3-CD49758A93F4}" type="presOf" srcId="{26DFB3B9-8A7E-473E-8987-8882C75CE93A}" destId="{4F331EA2-BB18-4BCC-AE62-9C74B8CA6306}" srcOrd="0" destOrd="0" presId="urn:microsoft.com/office/officeart/2008/layout/VerticalCurvedList"/>
    <dgm:cxn modelId="{4C63E27C-12DB-4ED9-812B-63C2C1EC1629}" srcId="{F3985113-9549-4F61-BAEC-B003A57FC525}" destId="{CB56A023-46B5-411D-84AC-F5A438F592B8}" srcOrd="0" destOrd="0" parTransId="{CC11C7FB-653C-4CAD-9093-F83590DBFF7B}" sibTransId="{1E0C2B58-2AEB-4CD4-9CCE-A3EDACE16333}"/>
    <dgm:cxn modelId="{13F85B06-13BA-4969-8C80-AE413F0AFE59}" type="presOf" srcId="{F3985113-9549-4F61-BAEC-B003A57FC525}" destId="{9E8E4A1E-ADDD-4094-AC48-B0C8E4B7FCC8}" srcOrd="0" destOrd="0" presId="urn:microsoft.com/office/officeart/2008/layout/VerticalCurvedList"/>
    <dgm:cxn modelId="{AAD27389-8025-4FD2-9FD9-81AEE5AC787F}" srcId="{F3985113-9549-4F61-BAEC-B003A57FC525}" destId="{CB4BC13C-E745-4DAD-BEA2-8FCEF5D02687}" srcOrd="2" destOrd="0" parTransId="{146C70FC-9B45-4553-B717-6D2B73E13C7D}" sibTransId="{E15982AE-9140-4DB5-A70A-7BCA31618540}"/>
    <dgm:cxn modelId="{22E6FE6E-16AB-4275-8A20-F89AAEF1B021}" type="presOf" srcId="{59A18DD5-EF44-43FC-8B17-64674A32F1DA}" destId="{6CD9F6F0-4B00-4093-8EBF-7AC49014902D}" srcOrd="0" destOrd="0" presId="urn:microsoft.com/office/officeart/2008/layout/VerticalCurvedList"/>
    <dgm:cxn modelId="{9B8817DE-7EBC-416F-8E7B-590DE20730C6}" srcId="{F3985113-9549-4F61-BAEC-B003A57FC525}" destId="{26DFB3B9-8A7E-473E-8987-8882C75CE93A}" srcOrd="1" destOrd="0" parTransId="{B7E6B2D6-815C-4021-9D50-F4C7A0B1CEF8}" sibTransId="{C27D9A83-A51F-482B-A40A-3AFED8728B3F}"/>
    <dgm:cxn modelId="{DD688D28-69AE-4791-B6CB-52D5BCA767E5}" type="presOf" srcId="{CB56A023-46B5-411D-84AC-F5A438F592B8}" destId="{876E1E7C-53FA-4898-80B6-FF8A3C9ACE6F}" srcOrd="0" destOrd="0" presId="urn:microsoft.com/office/officeart/2008/layout/VerticalCurvedList"/>
    <dgm:cxn modelId="{33F9828E-F3D1-4AA4-9FED-5D8A81AB0BAF}" type="presOf" srcId="{E4467EE6-36D9-42BB-A53F-93B7F93BEA7A}" destId="{7403DE74-5B1E-455F-920D-628F72BB5E86}" srcOrd="0" destOrd="0" presId="urn:microsoft.com/office/officeart/2008/layout/VerticalCurvedList"/>
    <dgm:cxn modelId="{96A96C07-D807-472B-AAA4-915A8741086B}" type="presOf" srcId="{1E0C2B58-2AEB-4CD4-9CCE-A3EDACE16333}" destId="{3FDE86E6-CBD2-4E81-B456-87E0BDDA1E8A}" srcOrd="0" destOrd="0" presId="urn:microsoft.com/office/officeart/2008/layout/VerticalCurvedList"/>
    <dgm:cxn modelId="{616977FB-DE0C-4C72-9A00-DC56E46B6E09}" type="presParOf" srcId="{9E8E4A1E-ADDD-4094-AC48-B0C8E4B7FCC8}" destId="{6599D3AB-8F87-42A7-AA95-875027D3813D}" srcOrd="0" destOrd="0" presId="urn:microsoft.com/office/officeart/2008/layout/VerticalCurvedList"/>
    <dgm:cxn modelId="{EA8FFFEF-A653-44D8-928A-65E8F66DCF5C}" type="presParOf" srcId="{6599D3AB-8F87-42A7-AA95-875027D3813D}" destId="{9A1796F5-72A3-4A27-96D6-087DDDED3DC2}" srcOrd="0" destOrd="0" presId="urn:microsoft.com/office/officeart/2008/layout/VerticalCurvedList"/>
    <dgm:cxn modelId="{A88D9B42-9D20-4FDC-8B0C-7B7B69610B1F}" type="presParOf" srcId="{9A1796F5-72A3-4A27-96D6-087DDDED3DC2}" destId="{602BDE24-B47C-48C2-A945-BFCBAD14A4F5}" srcOrd="0" destOrd="0" presId="urn:microsoft.com/office/officeart/2008/layout/VerticalCurvedList"/>
    <dgm:cxn modelId="{8FD5C4AC-42B8-453D-A158-A85C058CC763}" type="presParOf" srcId="{9A1796F5-72A3-4A27-96D6-087DDDED3DC2}" destId="{3FDE86E6-CBD2-4E81-B456-87E0BDDA1E8A}" srcOrd="1" destOrd="0" presId="urn:microsoft.com/office/officeart/2008/layout/VerticalCurvedList"/>
    <dgm:cxn modelId="{E2EE9A13-3B52-4FAC-8C3D-6227A269A47B}" type="presParOf" srcId="{9A1796F5-72A3-4A27-96D6-087DDDED3DC2}" destId="{38E3E079-9AAF-4518-AD9E-CBE4327738D9}" srcOrd="2" destOrd="0" presId="urn:microsoft.com/office/officeart/2008/layout/VerticalCurvedList"/>
    <dgm:cxn modelId="{C01C39FB-E65D-488E-83E2-DB4A140B59B6}" type="presParOf" srcId="{9A1796F5-72A3-4A27-96D6-087DDDED3DC2}" destId="{E1554A07-DB1E-4361-830E-984AC6F1F497}" srcOrd="3" destOrd="0" presId="urn:microsoft.com/office/officeart/2008/layout/VerticalCurvedList"/>
    <dgm:cxn modelId="{4FA668F0-08BC-43D8-AC99-4FAD90F3B80C}" type="presParOf" srcId="{6599D3AB-8F87-42A7-AA95-875027D3813D}" destId="{876E1E7C-53FA-4898-80B6-FF8A3C9ACE6F}" srcOrd="1" destOrd="0" presId="urn:microsoft.com/office/officeart/2008/layout/VerticalCurvedList"/>
    <dgm:cxn modelId="{A32F0BB7-27C0-4FD5-A13B-02BC0ACF4060}" type="presParOf" srcId="{6599D3AB-8F87-42A7-AA95-875027D3813D}" destId="{6C04AE8F-1CC3-40B8-9EF6-66021981848C}" srcOrd="2" destOrd="0" presId="urn:microsoft.com/office/officeart/2008/layout/VerticalCurvedList"/>
    <dgm:cxn modelId="{9751A1D5-D369-4385-8C3B-DE3CC6D4A745}" type="presParOf" srcId="{6C04AE8F-1CC3-40B8-9EF6-66021981848C}" destId="{E780660B-699E-4FEB-9BCD-64E47B07A0AF}" srcOrd="0" destOrd="0" presId="urn:microsoft.com/office/officeart/2008/layout/VerticalCurvedList"/>
    <dgm:cxn modelId="{EA043348-3EE3-4055-9825-971DB154E3AE}" type="presParOf" srcId="{6599D3AB-8F87-42A7-AA95-875027D3813D}" destId="{4F331EA2-BB18-4BCC-AE62-9C74B8CA6306}" srcOrd="3" destOrd="0" presId="urn:microsoft.com/office/officeart/2008/layout/VerticalCurvedList"/>
    <dgm:cxn modelId="{14CF936C-1C69-410C-B854-6FFCE01AEE40}" type="presParOf" srcId="{6599D3AB-8F87-42A7-AA95-875027D3813D}" destId="{4DEC9C50-9479-4BC3-990A-26CF4ADFAB28}" srcOrd="4" destOrd="0" presId="urn:microsoft.com/office/officeart/2008/layout/VerticalCurvedList"/>
    <dgm:cxn modelId="{753C1F01-AF36-4A11-B634-8681A8C544DA}" type="presParOf" srcId="{4DEC9C50-9479-4BC3-990A-26CF4ADFAB28}" destId="{F488CE03-9027-461A-AC65-B4916B128FC4}" srcOrd="0" destOrd="0" presId="urn:microsoft.com/office/officeart/2008/layout/VerticalCurvedList"/>
    <dgm:cxn modelId="{5DF30F68-0828-4E39-8A1B-9CB05E64A8C2}" type="presParOf" srcId="{6599D3AB-8F87-42A7-AA95-875027D3813D}" destId="{8921025A-23DE-45D6-978D-5002C6C2340E}" srcOrd="5" destOrd="0" presId="urn:microsoft.com/office/officeart/2008/layout/VerticalCurvedList"/>
    <dgm:cxn modelId="{B7227410-C46F-417D-8327-EB4A86EE8384}" type="presParOf" srcId="{6599D3AB-8F87-42A7-AA95-875027D3813D}" destId="{75AAB000-EE86-43E1-BA08-6150247667C7}" srcOrd="6" destOrd="0" presId="urn:microsoft.com/office/officeart/2008/layout/VerticalCurvedList"/>
    <dgm:cxn modelId="{690F2C89-7D46-48AA-AF8B-144B99AEBF07}" type="presParOf" srcId="{75AAB000-EE86-43E1-BA08-6150247667C7}" destId="{27AB90B1-98D3-4843-8227-60D74126FE9E}" srcOrd="0" destOrd="0" presId="urn:microsoft.com/office/officeart/2008/layout/VerticalCurvedList"/>
    <dgm:cxn modelId="{8FCCC0BE-9ED5-4086-A410-94081B637885}" type="presParOf" srcId="{6599D3AB-8F87-42A7-AA95-875027D3813D}" destId="{7403DE74-5B1E-455F-920D-628F72BB5E86}" srcOrd="7" destOrd="0" presId="urn:microsoft.com/office/officeart/2008/layout/VerticalCurvedList"/>
    <dgm:cxn modelId="{12A43010-0C0A-42E7-860F-DBB7B560BDA9}" type="presParOf" srcId="{6599D3AB-8F87-42A7-AA95-875027D3813D}" destId="{D171E2FD-6978-4031-B705-5E7E8003D588}" srcOrd="8" destOrd="0" presId="urn:microsoft.com/office/officeart/2008/layout/VerticalCurvedList"/>
    <dgm:cxn modelId="{6AFDDE81-4B5C-4040-95A9-2E6725E0A544}" type="presParOf" srcId="{D171E2FD-6978-4031-B705-5E7E8003D588}" destId="{99C3F186-E60C-4E99-9AB7-E8D46C022810}" srcOrd="0" destOrd="0" presId="urn:microsoft.com/office/officeart/2008/layout/VerticalCurvedList"/>
    <dgm:cxn modelId="{D5075225-BC08-440C-8BDB-EE9AFEBCB726}" type="presParOf" srcId="{6599D3AB-8F87-42A7-AA95-875027D3813D}" destId="{6CD9F6F0-4B00-4093-8EBF-7AC49014902D}" srcOrd="9" destOrd="0" presId="urn:microsoft.com/office/officeart/2008/layout/VerticalCurvedList"/>
    <dgm:cxn modelId="{46C526E2-6DF7-474A-B61C-9B1B6F8977E8}" type="presParOf" srcId="{6599D3AB-8F87-42A7-AA95-875027D3813D}" destId="{C820FB5C-1ED3-49AE-99FA-1425A3D2FC38}" srcOrd="10" destOrd="0" presId="urn:microsoft.com/office/officeart/2008/layout/VerticalCurvedList"/>
    <dgm:cxn modelId="{E896F2A6-6E58-4E7A-8DBE-EE9EF1B05443}" type="presParOf" srcId="{C820FB5C-1ED3-49AE-99FA-1425A3D2FC38}" destId="{485DEB8C-1387-48E8-A2E2-B39178923A34}" srcOrd="0" destOrd="0" presId="urn:microsoft.com/office/officeart/2008/layout/VerticalCurvedList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FDE86E6-CBD2-4E81-B456-87E0BDDA1E8A}">
      <dsp:nvSpPr>
        <dsp:cNvPr id="0" name=""/>
        <dsp:cNvSpPr/>
      </dsp:nvSpPr>
      <dsp:spPr>
        <a:xfrm>
          <a:off x="-5740227" y="-878613"/>
          <a:ext cx="6834052" cy="6834052"/>
        </a:xfrm>
        <a:prstGeom prst="blockArc">
          <a:avLst>
            <a:gd name="adj1" fmla="val 18900000"/>
            <a:gd name="adj2" fmla="val 2700000"/>
            <a:gd name="adj3" fmla="val 316"/>
          </a:avLst>
        </a:prstGeom>
        <a:noFill/>
        <a:ln w="25400" cap="flat" cmpd="sng" algn="ctr">
          <a:solidFill>
            <a:schemeClr val="accent3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76E1E7C-53FA-4898-80B6-FF8A3C9ACE6F}">
      <dsp:nvSpPr>
        <dsp:cNvPr id="0" name=""/>
        <dsp:cNvSpPr/>
      </dsp:nvSpPr>
      <dsp:spPr>
        <a:xfrm>
          <a:off x="478129" y="317200"/>
          <a:ext cx="8020012" cy="634806"/>
        </a:xfrm>
        <a:prstGeom prst="rect">
          <a:avLst/>
        </a:prstGeom>
        <a:solidFill>
          <a:schemeClr val="accent1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3877" tIns="86360" rIns="86360" bIns="86360" numCol="1" spcCol="1270" anchor="ctr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400" kern="1200" dirty="0" smtClean="0"/>
            <a:t>Отношение участников </a:t>
          </a:r>
          <a:endParaRPr lang="ru-RU" sz="3400" kern="1200" dirty="0"/>
        </a:p>
      </dsp:txBody>
      <dsp:txXfrm>
        <a:off x="478129" y="317200"/>
        <a:ext cx="8020012" cy="634806"/>
      </dsp:txXfrm>
    </dsp:sp>
    <dsp:sp modelId="{E780660B-699E-4FEB-9BCD-64E47B07A0AF}">
      <dsp:nvSpPr>
        <dsp:cNvPr id="0" name=""/>
        <dsp:cNvSpPr/>
      </dsp:nvSpPr>
      <dsp:spPr>
        <a:xfrm>
          <a:off x="81375" y="237849"/>
          <a:ext cx="793507" cy="79350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F331EA2-BB18-4BCC-AE62-9C74B8CA6306}">
      <dsp:nvSpPr>
        <dsp:cNvPr id="0" name=""/>
        <dsp:cNvSpPr/>
      </dsp:nvSpPr>
      <dsp:spPr>
        <a:xfrm>
          <a:off x="916445" y="1332902"/>
          <a:ext cx="7565129" cy="634806"/>
        </a:xfrm>
        <a:prstGeom prst="rect">
          <a:avLst/>
        </a:prstGeom>
        <a:solidFill>
          <a:schemeClr val="accent1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3877" tIns="86360" rIns="86360" bIns="86360" numCol="1" spcCol="1270" anchor="ctr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400" kern="1200" dirty="0" smtClean="0"/>
            <a:t>История развития  </a:t>
          </a:r>
          <a:endParaRPr lang="ru-RU" sz="3400" kern="1200" dirty="0"/>
        </a:p>
      </dsp:txBody>
      <dsp:txXfrm>
        <a:off x="916445" y="1332902"/>
        <a:ext cx="7565129" cy="634806"/>
      </dsp:txXfrm>
    </dsp:sp>
    <dsp:sp modelId="{F488CE03-9027-461A-AC65-B4916B128FC4}">
      <dsp:nvSpPr>
        <dsp:cNvPr id="0" name=""/>
        <dsp:cNvSpPr/>
      </dsp:nvSpPr>
      <dsp:spPr>
        <a:xfrm>
          <a:off x="536259" y="1189753"/>
          <a:ext cx="793507" cy="79350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921025A-23DE-45D6-978D-5002C6C2340E}">
      <dsp:nvSpPr>
        <dsp:cNvPr id="0" name=""/>
        <dsp:cNvSpPr/>
      </dsp:nvSpPr>
      <dsp:spPr>
        <a:xfrm>
          <a:off x="1072625" y="2221009"/>
          <a:ext cx="7425516" cy="634806"/>
        </a:xfrm>
        <a:prstGeom prst="rect">
          <a:avLst/>
        </a:prstGeom>
        <a:solidFill>
          <a:schemeClr val="accent1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3877" tIns="86360" rIns="86360" bIns="86360" numCol="1" spcCol="1270" anchor="ctr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400" kern="1200" dirty="0" smtClean="0"/>
            <a:t>Наполнение и структура </a:t>
          </a:r>
          <a:endParaRPr lang="ru-RU" sz="3400" kern="1200" dirty="0"/>
        </a:p>
      </dsp:txBody>
      <dsp:txXfrm>
        <a:off x="1072625" y="2221009"/>
        <a:ext cx="7425516" cy="634806"/>
      </dsp:txXfrm>
    </dsp:sp>
    <dsp:sp modelId="{27AB90B1-98D3-4843-8227-60D74126FE9E}">
      <dsp:nvSpPr>
        <dsp:cNvPr id="0" name=""/>
        <dsp:cNvSpPr/>
      </dsp:nvSpPr>
      <dsp:spPr>
        <a:xfrm>
          <a:off x="675871" y="2141658"/>
          <a:ext cx="793507" cy="79350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403DE74-5B1E-455F-920D-628F72BB5E86}">
      <dsp:nvSpPr>
        <dsp:cNvPr id="0" name=""/>
        <dsp:cNvSpPr/>
      </dsp:nvSpPr>
      <dsp:spPr>
        <a:xfrm>
          <a:off x="896775" y="3172914"/>
          <a:ext cx="7565129" cy="634806"/>
        </a:xfrm>
        <a:prstGeom prst="rect">
          <a:avLst/>
        </a:prstGeom>
        <a:solidFill>
          <a:schemeClr val="accent1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3877" tIns="86360" rIns="86360" bIns="86360" numCol="1" spcCol="1270" anchor="ctr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400" kern="1200" dirty="0" smtClean="0"/>
            <a:t>Опыт адаптации</a:t>
          </a:r>
          <a:endParaRPr lang="ru-RU" sz="3400" kern="1200" dirty="0"/>
        </a:p>
      </dsp:txBody>
      <dsp:txXfrm>
        <a:off x="896775" y="3172914"/>
        <a:ext cx="7565129" cy="634806"/>
      </dsp:txXfrm>
    </dsp:sp>
    <dsp:sp modelId="{99C3F186-E60C-4E99-9AB7-E8D46C022810}">
      <dsp:nvSpPr>
        <dsp:cNvPr id="0" name=""/>
        <dsp:cNvSpPr/>
      </dsp:nvSpPr>
      <dsp:spPr>
        <a:xfrm>
          <a:off x="536259" y="3093563"/>
          <a:ext cx="793507" cy="79350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CD9F6F0-4B00-4093-8EBF-7AC49014902D}">
      <dsp:nvSpPr>
        <dsp:cNvPr id="0" name=""/>
        <dsp:cNvSpPr/>
      </dsp:nvSpPr>
      <dsp:spPr>
        <a:xfrm>
          <a:off x="478129" y="4124818"/>
          <a:ext cx="8020012" cy="634806"/>
        </a:xfrm>
        <a:prstGeom prst="rect">
          <a:avLst/>
        </a:prstGeom>
        <a:solidFill>
          <a:schemeClr val="accent1"/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03877" tIns="86360" rIns="86360" bIns="86360" numCol="1" spcCol="1270" anchor="ctr" anchorCtr="0">
          <a:noAutofit/>
        </a:bodyPr>
        <a:lstStyle/>
        <a:p>
          <a:pPr lvl="0" algn="l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400" kern="1200" dirty="0" smtClean="0"/>
            <a:t>Перспективы развития</a:t>
          </a:r>
          <a:endParaRPr lang="ru-RU" sz="3400" kern="1200" dirty="0"/>
        </a:p>
      </dsp:txBody>
      <dsp:txXfrm>
        <a:off x="478129" y="4124818"/>
        <a:ext cx="8020012" cy="634806"/>
      </dsp:txXfrm>
    </dsp:sp>
    <dsp:sp modelId="{485DEB8C-1387-48E8-A2E2-B39178923A34}">
      <dsp:nvSpPr>
        <dsp:cNvPr id="0" name=""/>
        <dsp:cNvSpPr/>
      </dsp:nvSpPr>
      <dsp:spPr>
        <a:xfrm>
          <a:off x="81375" y="4045468"/>
          <a:ext cx="793507" cy="79350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0.07763</cdr:x>
      <cdr:y>0.15844</cdr:y>
    </cdr:from>
    <cdr:to>
      <cdr:x>0.17989</cdr:x>
      <cdr:y>0.2716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324222" y="387846"/>
          <a:ext cx="427137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vertOverflow="clip" wrap="square" lIns="0" rIns="0" rtlCol="0">
          <a:spAutoFit/>
        </a:bodyPr>
        <a:lstStyle xmlns:a="http://schemas.openxmlformats.org/drawingml/2006/main"/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 smtClean="0">
              <a:solidFill>
                <a:schemeClr val="tx1"/>
              </a:solidFill>
            </a:rPr>
            <a:t>100%</a:t>
          </a:r>
        </a:p>
      </cdr:txBody>
    </cdr:sp>
  </cdr:relSizeAnchor>
  <cdr:relSizeAnchor xmlns:cdr="http://schemas.openxmlformats.org/drawingml/2006/chartDrawing">
    <cdr:from>
      <cdr:x>0.27591</cdr:x>
      <cdr:y>0.15844</cdr:y>
    </cdr:from>
    <cdr:to>
      <cdr:x>0.37935</cdr:x>
      <cdr:y>0.2716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1152401" y="387846"/>
          <a:ext cx="432048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vertOverflow="clip" wrap="square" lIns="0" rIns="0" rtlCol="0">
          <a:spAutoFit/>
        </a:bodyPr>
        <a:lstStyle xmlns:a="http://schemas.openxmlformats.org/drawingml/2006/main"/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 smtClean="0">
              <a:solidFill>
                <a:schemeClr val="tx1"/>
              </a:solidFill>
            </a:rPr>
            <a:t>75%</a:t>
          </a:r>
        </a:p>
      </cdr:txBody>
    </cdr:sp>
  </cdr:relSizeAnchor>
  <cdr:relSizeAnchor xmlns:cdr="http://schemas.openxmlformats.org/drawingml/2006/chartDrawing">
    <cdr:from>
      <cdr:x>0.45131</cdr:x>
      <cdr:y>0.45688</cdr:y>
    </cdr:from>
    <cdr:to>
      <cdr:x>0.57199</cdr:x>
      <cdr:y>0.57004</cdr:y>
    </cdr:to>
    <cdr:sp macro="" textlink="">
      <cdr:nvSpPr>
        <cdr:cNvPr id="6" name="TextBox 5"/>
        <cdr:cNvSpPr txBox="1"/>
      </cdr:nvSpPr>
      <cdr:spPr>
        <a:xfrm xmlns:a="http://schemas.openxmlformats.org/drawingml/2006/main">
          <a:off x="1884982" y="1118414"/>
          <a:ext cx="504056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vertOverflow="clip" wrap="square" lIns="0" rIns="0" rtlCol="0">
          <a:spAutoFit/>
        </a:bodyPr>
        <a:lstStyle xmlns:a="http://schemas.openxmlformats.org/drawingml/2006/main"/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>
              <a:solidFill>
                <a:schemeClr val="tx1"/>
              </a:solidFill>
            </a:rPr>
            <a:t>2</a:t>
          </a:r>
          <a:r>
            <a:rPr lang="ru-RU" sz="1200" b="1" dirty="0" smtClean="0">
              <a:solidFill>
                <a:schemeClr val="tx1"/>
              </a:solidFill>
            </a:rPr>
            <a:t>%</a:t>
          </a:r>
        </a:p>
      </cdr:txBody>
    </cdr:sp>
  </cdr:relSizeAnchor>
  <cdr:relSizeAnchor xmlns:cdr="http://schemas.openxmlformats.org/drawingml/2006/chartDrawing">
    <cdr:from>
      <cdr:x>0.65518</cdr:x>
      <cdr:y>0.48201</cdr:y>
    </cdr:from>
    <cdr:to>
      <cdr:x>0.76724</cdr:x>
      <cdr:y>0.59517</cdr:y>
    </cdr:to>
    <cdr:sp macro="" textlink="">
      <cdr:nvSpPr>
        <cdr:cNvPr id="7" name="TextBox 6"/>
        <cdr:cNvSpPr txBox="1"/>
      </cdr:nvSpPr>
      <cdr:spPr>
        <a:xfrm xmlns:a="http://schemas.openxmlformats.org/drawingml/2006/main">
          <a:off x="2736490" y="1179934"/>
          <a:ext cx="468052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vertOverflow="clip" wrap="square" lIns="0" rIns="0" rtlCol="0">
          <a:spAutoFit/>
        </a:bodyPr>
        <a:lstStyle xmlns:a="http://schemas.openxmlformats.org/drawingml/2006/main"/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>
              <a:solidFill>
                <a:schemeClr val="tx1"/>
              </a:solidFill>
            </a:rPr>
            <a:t>9</a:t>
          </a:r>
          <a:r>
            <a:rPr lang="ru-RU" sz="1200" b="1" dirty="0" smtClean="0">
              <a:solidFill>
                <a:schemeClr val="tx1"/>
              </a:solidFill>
            </a:rPr>
            <a:t>%</a:t>
          </a:r>
        </a:p>
      </cdr:txBody>
    </cdr:sp>
  </cdr:relSizeAnchor>
  <cdr:relSizeAnchor xmlns:cdr="http://schemas.openxmlformats.org/drawingml/2006/chartDrawing">
    <cdr:from>
      <cdr:x>0.84482</cdr:x>
      <cdr:y>0.51346</cdr:y>
    </cdr:from>
    <cdr:to>
      <cdr:x>0.95688</cdr:x>
      <cdr:y>0.62662</cdr:y>
    </cdr:to>
    <cdr:sp macro="" textlink="">
      <cdr:nvSpPr>
        <cdr:cNvPr id="8" name="TextBox 7"/>
        <cdr:cNvSpPr txBox="1"/>
      </cdr:nvSpPr>
      <cdr:spPr>
        <a:xfrm xmlns:a="http://schemas.openxmlformats.org/drawingml/2006/main">
          <a:off x="3528578" y="1256913"/>
          <a:ext cx="468052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vertOverflow="clip" wrap="square" lIns="0" rIns="0" rtlCol="0">
          <a:spAutoFit/>
        </a:bodyPr>
        <a:lstStyle xmlns:a="http://schemas.openxmlformats.org/drawingml/2006/main"/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 smtClean="0">
              <a:solidFill>
                <a:schemeClr val="tx1"/>
              </a:solidFill>
            </a:rPr>
            <a:t>14%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0.04768</cdr:x>
      <cdr:y>0.16103</cdr:y>
    </cdr:from>
    <cdr:to>
      <cdr:x>0.14995</cdr:x>
      <cdr:y>0.27419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99166" y="394196"/>
          <a:ext cx="427137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0" rIns="0" rtlCol="0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 smtClean="0">
              <a:solidFill>
                <a:schemeClr val="tx1"/>
              </a:solidFill>
            </a:rPr>
            <a:t>100%</a:t>
          </a:r>
        </a:p>
      </cdr:txBody>
    </cdr:sp>
  </cdr:relSizeAnchor>
  <cdr:relSizeAnchor xmlns:cdr="http://schemas.openxmlformats.org/drawingml/2006/chartDrawing">
    <cdr:from>
      <cdr:x>0.24366</cdr:x>
      <cdr:y>0.16103</cdr:y>
    </cdr:from>
    <cdr:to>
      <cdr:x>0.34593</cdr:x>
      <cdr:y>0.27419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1017699" y="394196"/>
          <a:ext cx="427137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0" rIns="0" rtlCol="0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 smtClean="0">
              <a:solidFill>
                <a:schemeClr val="tx1"/>
              </a:solidFill>
            </a:rPr>
            <a:t>56%</a:t>
          </a:r>
        </a:p>
      </cdr:txBody>
    </cdr:sp>
  </cdr:relSizeAnchor>
  <cdr:relSizeAnchor xmlns:cdr="http://schemas.openxmlformats.org/drawingml/2006/chartDrawing">
    <cdr:from>
      <cdr:x>0.44169</cdr:x>
      <cdr:y>0.38376</cdr:y>
    </cdr:from>
    <cdr:to>
      <cdr:x>0.54396</cdr:x>
      <cdr:y>0.49692</cdr:y>
    </cdr:to>
    <cdr:sp macro="" textlink="">
      <cdr:nvSpPr>
        <cdr:cNvPr id="4" name="TextBox 3"/>
        <cdr:cNvSpPr txBox="1"/>
      </cdr:nvSpPr>
      <cdr:spPr>
        <a:xfrm xmlns:a="http://schemas.openxmlformats.org/drawingml/2006/main">
          <a:off x="1844823" y="939413"/>
          <a:ext cx="427137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0" rIns="0" rtlCol="0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 smtClean="0">
              <a:solidFill>
                <a:schemeClr val="tx1"/>
              </a:solidFill>
            </a:rPr>
            <a:t>2%</a:t>
          </a:r>
        </a:p>
      </cdr:txBody>
    </cdr:sp>
  </cdr:relSizeAnchor>
  <cdr:relSizeAnchor xmlns:cdr="http://schemas.openxmlformats.org/drawingml/2006/chartDrawing">
    <cdr:from>
      <cdr:x>0.63157</cdr:x>
      <cdr:y>0.41107</cdr:y>
    </cdr:from>
    <cdr:to>
      <cdr:x>0.73383</cdr:x>
      <cdr:y>0.52422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2637879" y="1006264"/>
          <a:ext cx="427137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0" rIns="0" rtlCol="0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 smtClean="0">
              <a:solidFill>
                <a:schemeClr val="tx1"/>
              </a:solidFill>
            </a:rPr>
            <a:t>8%</a:t>
          </a:r>
        </a:p>
      </cdr:txBody>
    </cdr:sp>
  </cdr:relSizeAnchor>
  <cdr:relSizeAnchor xmlns:cdr="http://schemas.openxmlformats.org/drawingml/2006/chartDrawing">
    <cdr:from>
      <cdr:x>0.8276</cdr:x>
      <cdr:y>0.44034</cdr:y>
    </cdr:from>
    <cdr:to>
      <cdr:x>0.92987</cdr:x>
      <cdr:y>0.55349</cdr:y>
    </cdr:to>
    <cdr:sp macro="" textlink="">
      <cdr:nvSpPr>
        <cdr:cNvPr id="6" name="TextBox 5"/>
        <cdr:cNvSpPr txBox="1"/>
      </cdr:nvSpPr>
      <cdr:spPr>
        <a:xfrm xmlns:a="http://schemas.openxmlformats.org/drawingml/2006/main">
          <a:off x="3456653" y="1077913"/>
          <a:ext cx="427137" cy="27699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0" rIns="0" rtlCol="0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>
            <a:spcBef>
              <a:spcPts val="600"/>
            </a:spcBef>
          </a:pPr>
          <a:r>
            <a:rPr lang="ru-RU" sz="1200" b="1" dirty="0" smtClean="0">
              <a:solidFill>
                <a:schemeClr val="tx1"/>
              </a:solidFill>
            </a:rPr>
            <a:t>34%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BC15D33-B92E-44A2-A3E9-6D0A80AC996C}" type="datetimeFigureOut">
              <a:rPr lang="ru-RU" smtClean="0"/>
              <a:t>22.06.2017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5BB0A3-A574-4590-887E-B9C8D63B6ADC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253200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96364BB-11F8-47F9-85D8-1F1AC8E1A57D}" type="datetimeFigureOut">
              <a:rPr lang="ru-RU" smtClean="0"/>
              <a:t>22.06.2017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5388E0B-07A5-411D-95B1-86DEA81F85A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364344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4476513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ru-RU" dirty="0" smtClean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 smtClean="0"/>
              <a:t>Со всем</a:t>
            </a:r>
            <a:r>
              <a:rPr lang="ru-RU" baseline="0" dirty="0" smtClean="0"/>
              <a:t> накопленным опытом  2015 года мы подходим к вопросу того, как будет развиваться ситуация в 2020 году. И вновь как судовладелец, так и поставщик сталкивается с набором неопределённостей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aseline="0" dirty="0" smtClean="0"/>
              <a:t>Судовладельцы пытаются определить, какой же решение экономически целесообразнее и доступнее? Большая часть их вопросов обращена к поставщикам судовых топлив, которые в свою очередь, также находятся в процессе решения задачи 2020 и имеют ряд неопределенностей. И все сводится к вопросам: ценообразование на новый продукт и возможности рынка покрыть спрос 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aseline="0" dirty="0" smtClean="0"/>
              <a:t>До ключевого момента осталось менее трех лет и основная озабоченность поставщиков сейчас – это выбор своей правильной топливной стратегии.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aseline="0" dirty="0" smtClean="0"/>
              <a:t> 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591266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baseline="0" dirty="0" smtClean="0"/>
              <a:t>В целом, у судовладельцев есть практически те же инструменты принятия решения и аналогичные альтернативы работы. Давайте пройдемся по ним с точки зрения судовладельцев и расставим некоторые акценты </a:t>
            </a:r>
          </a:p>
          <a:p>
            <a:r>
              <a:rPr lang="ru-RU" baseline="0" dirty="0" smtClean="0"/>
              <a:t>За небольшими уточнениями </a:t>
            </a:r>
          </a:p>
          <a:p>
            <a:pPr marL="228600" indent="-228600">
              <a:buAutoNum type="arabicPeriod"/>
            </a:pPr>
            <a:r>
              <a:rPr lang="ru-RU" baseline="0" dirty="0" smtClean="0"/>
              <a:t>Переход на дистилляты однозначно воспринимается как наиболее простое и оперативное решение вопроса, особенно при текущих ценах, которые несколько нивелируют ценовой дифференциал с  мазутом и </a:t>
            </a:r>
            <a:r>
              <a:rPr lang="ru-RU" baseline="0" dirty="0" err="1" smtClean="0"/>
              <a:t>ультрасом</a:t>
            </a:r>
            <a:r>
              <a:rPr lang="ru-RU" baseline="0" dirty="0" smtClean="0"/>
              <a:t> </a:t>
            </a:r>
          </a:p>
          <a:p>
            <a:pPr marL="228600" indent="-228600">
              <a:buAutoNum type="arabicPeriod"/>
            </a:pPr>
            <a:r>
              <a:rPr lang="ru-RU" baseline="0" dirty="0" smtClean="0"/>
              <a:t>Переход на новый гибридный вид топлива - потенциал в возможности экономии без дополнительных инвестиций в переоборудование. При этом, остаются те</a:t>
            </a:r>
            <a:r>
              <a:rPr lang="en-US" baseline="0" dirty="0" smtClean="0"/>
              <a:t> </a:t>
            </a:r>
            <a:r>
              <a:rPr lang="ru-RU" baseline="0" dirty="0" smtClean="0"/>
              <a:t>же опасения, что при внедрении </a:t>
            </a:r>
            <a:r>
              <a:rPr lang="en-US" baseline="0" dirty="0" smtClean="0"/>
              <a:t>ULSFO – </a:t>
            </a:r>
            <a:r>
              <a:rPr lang="ru-RU" baseline="0" dirty="0" smtClean="0"/>
              <a:t>доступность и качество смесевого продукта </a:t>
            </a:r>
          </a:p>
          <a:p>
            <a:pPr marL="228600" indent="-228600">
              <a:buAutoNum type="arabicPeriod"/>
            </a:pPr>
            <a:r>
              <a:rPr lang="ru-RU" baseline="0" dirty="0" smtClean="0"/>
              <a:t>Несмотря на то, что сценарий использования скрубберов до сих пор имеет множество «но» (от технических аспектов установки на судне, до оценки </a:t>
            </a:r>
            <a:r>
              <a:rPr lang="ru-RU" baseline="0" dirty="0" err="1" smtClean="0"/>
              <a:t>инвест</a:t>
            </a:r>
            <a:r>
              <a:rPr lang="ru-RU" baseline="0" dirty="0" smtClean="0"/>
              <a:t> привлекательности)  - ключевым аргументом в пользу использования данного решения может стать именно цена на мазут, которая сформируется после ввода ограничений. Пока судовладельцы в большей степени рассматривают данный сценарий как решение второго приоритета</a:t>
            </a:r>
          </a:p>
          <a:p>
            <a:pPr marL="228600" indent="-228600">
              <a:buAutoNum type="arabicPeriod"/>
            </a:pPr>
            <a:r>
              <a:rPr lang="ru-RU" baseline="0" dirty="0" smtClean="0"/>
              <a:t>Что касается применения СПГ в качестве судового топлива, то  данная перспектива уже выглядят более реальной. Безусловно, есть свои особенности – решение остается в большей степени экономически эффективно для новых судов, инфраструктура для бункеровки в стадии развития</a:t>
            </a:r>
          </a:p>
          <a:p>
            <a:pPr marL="228600" indent="-228600">
              <a:buAutoNum type="arabicPeriod"/>
            </a:pPr>
            <a:r>
              <a:rPr lang="ru-RU" baseline="0" dirty="0" smtClean="0"/>
              <a:t>Сценарий изменения маршрутов и переключения грузопотоков  не нашел широкого применения при ограничениях 2015 года </a:t>
            </a:r>
          </a:p>
          <a:p>
            <a:pPr marL="228600" indent="-228600">
              <a:buAutoNum type="arabicPeriod"/>
            </a:pPr>
            <a:r>
              <a:rPr lang="ru-RU" baseline="0" dirty="0" smtClean="0"/>
              <a:t>Сценарий оплаты штрафов возможен, но – в большей степени в масштабе мирового рынка, чем локально для рынка РФ </a:t>
            </a:r>
          </a:p>
          <a:p>
            <a:pPr marL="0" indent="0">
              <a:buNone/>
            </a:pPr>
            <a:endParaRPr lang="ru-RU" baseline="0" dirty="0" smtClean="0"/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Что касается поставщиков, то при условии, что до 2020 года осталось всего 3 года, то их основной вопрос  - это обеспеченность потребителей новым видом топлива. Идет проработка возможности самостоятельного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блендирования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данного продукта. Отсюда возникает второй вопрос  - это рецептура продукта. Отнесение продукта к категории темных или светлых НП, а также  возможность вычета акциза будут определять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маржинальность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нового продукта. 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Таким образом, для поставщика критически важными элементами являются ресурсная база и производственные  площадки, что позволит эффективно управлять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блендингом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. Но в целом возврат спроса на мазут при росте популярности скрубберов будет только на руку поставщикам, при условии, что сохранится ресурс в производстве. </a:t>
            </a:r>
          </a:p>
          <a:p>
            <a:pPr marL="0" indent="0">
              <a:buNone/>
            </a:pPr>
            <a:endParaRPr lang="ru-RU" baseline="0" dirty="0" smtClean="0"/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965191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По мнению мировых аналитиков соблюдение  ограничений приведет к изменению баланса спроса  и предложения дистиллятов и мазута на мировом рынке. Рост потребности в дистиллятах и при этом снижение спроса на мазут окажут влияние на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крэк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-спрэды, стимулируют рост котировок на дистилляты и существенное снижение котировок на мазут, что также позволит балансировать спрос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</a:p>
          <a:p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На основании данных мировых аналитических агентств, внутренних исследований среди наших клиентов и привлечения собственных ресурсов по прогнозированию, мы сформировали собственных прогноз того, как будет развеиваться спрос на нефтепродукты в перспективе. </a:t>
            </a:r>
          </a:p>
          <a:p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Во-первых, мы видим, т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екущая ситуация с ценами на нефть и снижением величины экспортной пошлины привели к том, что рынок РФ существенно потерял свою привлекательность относительно зарубежных портов. 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При сохранении текущей макроэкономической ситуации и прогнозных значений нефти на уровне 50</a:t>
            </a:r>
            <a:r>
              <a:rPr lang="en-US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$ 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за баррель, предпосылок к быстрому восстановлению рынка нет. </a:t>
            </a:r>
          </a:p>
          <a:p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Во-вторых, что касается изменения баланса, то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структура спроса в РФ будет повторять прогнозируемую аналитиками мировую структуру. О чем мы говорим. 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Основная доля мазута заместится новым продуктом – гибридным топливом с серой до 0,5%, который будет дешевле дистиллятов и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ULSFO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и тем самым привлечет потребителей. Его доля в структуре поначалу будет почти 60%</a:t>
            </a:r>
          </a:p>
          <a:p>
            <a:pPr lvl="0"/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ULSFO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останется для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ECA</a:t>
            </a:r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Часть потребителей с мазута перейдут на дистилляты, тем самым увеличив его долю 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Мазут в чистом виде останется для потребления судами с установленными скрубберами – его потребление сократится в 2020 году с 9,7 млн до 1,4 млн (11% в общей структуре)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Постепенно структура спроса будет меняться – снижение котировок на мазут будет стимулировать развитие скрубберов. К 2025 году ожидается пятикратный рост количества судов со скрубберами, соответственно ожидается возврат спроса на мазут, который может занять 26% к 2025 году.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Если посмотреть более детально на принцип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замещения мазута, то мы как раз и увидим, что на первоначальном этапе ц</a:t>
            </a:r>
            <a:r>
              <a:rPr lang="ru-RU" dirty="0" smtClean="0"/>
              <a:t>еновая привлекательность гибридного топлива позволит заместить большую часть выпадающего спроса на мазут 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- до 75% спроса на мазут, на 9% увеличится спрос на дистилляты, около 14% потребления мазута сохраниться для судов со скрубберами.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К 2020 5 году  р</a:t>
            </a:r>
            <a:r>
              <a:rPr lang="ru-RU" dirty="0" smtClean="0"/>
              <a:t>азвитие сегмента судов со скрубберами будет стимулировать рост спроса на мазут, что постепенно вытеснит приоритет потребления гибридного топлива  с серой</a:t>
            </a:r>
            <a:r>
              <a:rPr lang="en-US" dirty="0" smtClean="0"/>
              <a:t> </a:t>
            </a:r>
            <a:r>
              <a:rPr lang="ru-RU" dirty="0" smtClean="0"/>
              <a:t>до </a:t>
            </a:r>
            <a:r>
              <a:rPr lang="en-US" dirty="0" smtClean="0"/>
              <a:t>0,5%</a:t>
            </a:r>
            <a:r>
              <a:rPr lang="ru-RU" dirty="0" smtClean="0"/>
              <a:t> - сегмент мазута может увеличиться</a:t>
            </a:r>
            <a:r>
              <a:rPr lang="ru-RU" baseline="0" dirty="0" smtClean="0"/>
              <a:t> и составить больше четверти спроса на бункерном рынке</a:t>
            </a:r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6484606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 меняющихся условиях Газпромнефть Марин Бункер ориентируется на потребности судовладельцев. Наша ключевая задача – оперативное обеспечение клиентов качественным ресурсом. Мы изучаем рынок и работаем над расширением ресурсной базы и  линейки продуктов с тем, чтобы в 2020 году иметь возможность  предложить нашим клиентами судовое топливо для любого выбранного ими сценария работы: </a:t>
            </a:r>
          </a:p>
          <a:p>
            <a:pPr lvl="0"/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IFO 3,5% - для обеспечения судов со скрубберами</a:t>
            </a:r>
          </a:p>
          <a:p>
            <a:pPr lvl="0"/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MGO – знакомый ресурс. Который пользуется доверием и позволяет  оперативно решать  вопрос соответствия экологическим требованиям</a:t>
            </a:r>
          </a:p>
          <a:p>
            <a:pPr lvl="0"/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ULSFO – для работы на новых экологических топливах в ECA и оптимизации затрат </a:t>
            </a:r>
          </a:p>
          <a:p>
            <a:pPr lvl="0"/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Гибрид 0,5% - новый вид топлива при вводе глобальных ограничений для оптимизации затрат </a:t>
            </a:r>
          </a:p>
          <a:p>
            <a:pPr lvl="0"/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СПГ  - ГПН МБ формирует  новый  рыночного сегмента альтернативного судового топлива, которое соответствует всем  экологическим требованиям по выбросам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Sox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и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Nox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endParaRPr lang="ru-RU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281632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 smtClean="0"/>
              <a:t>Давайте начнем</a:t>
            </a:r>
            <a:r>
              <a:rPr lang="ru-RU" baseline="0" dirty="0" smtClean="0"/>
              <a:t> с того, как участники рынка воспринимают </a:t>
            </a:r>
          </a:p>
          <a:p>
            <a:r>
              <a:rPr lang="ru-RU" baseline="0" dirty="0" smtClean="0"/>
              <a:t>Для начала определим, как именно участники рынка воспринимают инициативу </a:t>
            </a:r>
            <a:r>
              <a:rPr lang="en-US" baseline="0" dirty="0" smtClean="0"/>
              <a:t>IMO</a:t>
            </a:r>
            <a:r>
              <a:rPr lang="ru-RU" baseline="0" dirty="0" smtClean="0"/>
              <a:t>. Затем заглянем в предысторию вопроса – почему возникла потребность в регулировании. Уверена, что все присутствующие уже много чего слышали про МАРПОЛ и различные Приложения, но все такие еще раз хотелось бы отдельно остановиться на назначении и структуре МАРПОЛ. Далее мы перейдем к Приложению 5, которое в большей степени волнует бункерный рынок и рассмотрим, как именно Конвенцией предусмотрено регулирование загрязнений, согласно данному приложению. 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Далее мы  рассмотрим, какое влияние МАРПОЛ уже  оказал на рынок - не только через количественные показатели, но выявим и качественные изменения  - какие были ожидания судовладельцев, какие существовали мифы.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И наконец, коснемся темы глобальных ограничений по выбросам серы в 2020году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– какие перспективы ждут рынок , как может развиться спрос на судовое топливо. </a:t>
            </a:r>
          </a:p>
          <a:p>
            <a:endParaRPr lang="ru-RU" baseline="0" dirty="0" smtClean="0"/>
          </a:p>
          <a:p>
            <a:r>
              <a:rPr lang="ru-RU" baseline="0" dirty="0" smtClean="0"/>
              <a:t>Мне бы сразу хотелось оговориться – мы со своей стороны не выступаем ни за, ни против регулирования. Наша роль  - исследователей и аналитиков, мы слушаем мнения клиентов и прочих участников рынка., консолидируем знания и делимся ими обратно с рынком.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aseline="0" dirty="0" smtClean="0"/>
              <a:t>Начнем, пожалуй, с того, как именно участники бункерного рынка воспринимают принятую инициативу Международной морской организации  - саму конвенцию. Мы задавали это вопрос нашим клиентам в процессе различных исследований. Восприятие двоякое - все понимают положительную конечную цель, которую преследует инициатива – забота об окружающей среде, улучшение экологии, забота о будущем здоровье человечества.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baseline="0" dirty="0" smtClean="0"/>
              <a:t>При этом, когда диалог переходит в плоскость бизнеса, то это переходит в область «проблемы». Почему – потому что данные улучшения влекут за собой изменения привычной схемы работы, требуют затрат, поиска решений  </a:t>
            </a:r>
            <a:endParaRPr lang="ru-RU" dirty="0" smtClean="0"/>
          </a:p>
          <a:p>
            <a:endParaRPr lang="ru-RU" baseline="0" dirty="0" smtClean="0"/>
          </a:p>
          <a:p>
            <a:r>
              <a:rPr lang="ru-RU" baseline="0" dirty="0" smtClean="0"/>
              <a:t>Возьмем первый аспект регулирования – защиту окружающей среды.  С чего все началось? 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003875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 smtClean="0"/>
              <a:t>Морские</a:t>
            </a:r>
            <a:r>
              <a:rPr lang="ru-RU" baseline="0" dirty="0" smtClean="0"/>
              <a:t> суда генерируют существенную долю вредных выбросов, среди них  </a:t>
            </a:r>
            <a:r>
              <a:rPr lang="ru-RU" dirty="0" smtClean="0"/>
              <a:t>являются двуокись серы (SO2), углекислый газ (CO2), черный углерод (ВС), угарный газ</a:t>
            </a:r>
            <a:br>
              <a:rPr lang="ru-RU" dirty="0" smtClean="0"/>
            </a:br>
            <a:r>
              <a:rPr lang="ru-RU" dirty="0" smtClean="0"/>
              <a:t>(СО), оксид азота (</a:t>
            </a:r>
            <a:r>
              <a:rPr lang="ru-RU" dirty="0" err="1" smtClean="0"/>
              <a:t>NOx</a:t>
            </a:r>
            <a:r>
              <a:rPr lang="ru-RU" dirty="0" smtClean="0"/>
              <a:t>) и различные виды твердых органических частиц (OECD 2011). Обычно,</a:t>
            </a:r>
            <a:r>
              <a:rPr lang="ru-RU" baseline="0" dirty="0" smtClean="0"/>
              <a:t> п</a:t>
            </a:r>
            <a:r>
              <a:rPr lang="ru-RU" dirty="0" smtClean="0"/>
              <a:t>роводят различие между выбросами парниковых газов  и другими выбросами. Выбросы ПГ являются источником изменения климата и влияют на стратосферный озоновый слой, поэтому имеют планетарные  последствия, тогда как выбросы, не связанные с ПГ, обычно имеют не менее вредное, но более локальное воздействие.</a:t>
            </a:r>
            <a:br>
              <a:rPr lang="ru-RU" dirty="0" smtClean="0"/>
            </a:br>
            <a:r>
              <a:rPr lang="ru-RU" dirty="0" smtClean="0"/>
              <a:t>Морской транспорт является источником большой доли глобальных выбросов, не связанных с ПГ, среди которых и выбросы по сере. Согласно различным оценкам и исследованиям, морские суда  генерируют около</a:t>
            </a:r>
            <a:r>
              <a:rPr lang="ru-RU" baseline="0" dirty="0" smtClean="0"/>
              <a:t> </a:t>
            </a:r>
            <a:r>
              <a:rPr lang="ru-RU" dirty="0" smtClean="0"/>
              <a:t>9</a:t>
            </a:r>
            <a:r>
              <a:rPr lang="ru-RU" baseline="0" dirty="0" smtClean="0"/>
              <a:t>% </a:t>
            </a:r>
            <a:r>
              <a:rPr lang="ru-RU" dirty="0" smtClean="0"/>
              <a:t>всех выбросов серы с транспорта на глобальном уровне (</a:t>
            </a:r>
            <a:r>
              <a:rPr lang="ru-RU" dirty="0" err="1" smtClean="0"/>
              <a:t>Corbett</a:t>
            </a:r>
            <a:r>
              <a:rPr lang="ru-RU" dirty="0" smtClean="0"/>
              <a:t> &amp; </a:t>
            </a:r>
            <a:r>
              <a:rPr lang="ru-RU" dirty="0" err="1" smtClean="0"/>
              <a:t>Köhler</a:t>
            </a:r>
            <a:r>
              <a:rPr lang="ru-RU" dirty="0" smtClean="0"/>
              <a:t> 2003, </a:t>
            </a:r>
            <a:r>
              <a:rPr lang="ru-RU" dirty="0" err="1" smtClean="0"/>
              <a:t>Eyring</a:t>
            </a:r>
            <a:r>
              <a:rPr lang="ru-RU" dirty="0" smtClean="0"/>
              <a:t> </a:t>
            </a:r>
            <a:r>
              <a:rPr lang="ru-RU" dirty="0" err="1" smtClean="0"/>
              <a:t>et</a:t>
            </a:r>
            <a:r>
              <a:rPr lang="ru-RU" dirty="0" smtClean="0"/>
              <a:t> </a:t>
            </a:r>
            <a:r>
              <a:rPr lang="ru-RU" dirty="0" err="1" smtClean="0"/>
              <a:t>al</a:t>
            </a:r>
            <a:r>
              <a:rPr lang="ru-RU" dirty="0" smtClean="0"/>
              <a:t>., 2005). </a:t>
            </a:r>
          </a:p>
          <a:p>
            <a:r>
              <a:rPr lang="ru-RU" dirty="0" smtClean="0"/>
              <a:t>Вот</a:t>
            </a:r>
            <a:r>
              <a:rPr lang="ru-RU" baseline="0" dirty="0" smtClean="0"/>
              <a:t> еще некоторые данные :</a:t>
            </a:r>
          </a:p>
          <a:p>
            <a:r>
              <a:rPr lang="ru-RU" dirty="0" smtClean="0"/>
              <a:t>Выбросы </a:t>
            </a:r>
            <a:r>
              <a:rPr lang="ru-RU" dirty="0" err="1" smtClean="0"/>
              <a:t>SOx</a:t>
            </a:r>
            <a:r>
              <a:rPr lang="ru-RU" dirty="0" smtClean="0"/>
              <a:t> оказывают серьезное воздействие на здоровье. Сера является источником многих твердых частиц, которые эпидемиологические исследования последовательно связаны с рядом болезней, включая легочные заболевания и</a:t>
            </a:r>
            <a:br>
              <a:rPr lang="ru-RU" dirty="0" smtClean="0"/>
            </a:br>
            <a:r>
              <a:rPr lang="ru-RU" dirty="0" smtClean="0"/>
              <a:t>преждевременной смерти (</a:t>
            </a:r>
            <a:r>
              <a:rPr lang="ru-RU" dirty="0" err="1" smtClean="0"/>
              <a:t>Eyring</a:t>
            </a:r>
            <a:r>
              <a:rPr lang="ru-RU" dirty="0" smtClean="0"/>
              <a:t> </a:t>
            </a:r>
            <a:r>
              <a:rPr lang="ru-RU" dirty="0" err="1" smtClean="0"/>
              <a:t>et</a:t>
            </a:r>
            <a:r>
              <a:rPr lang="ru-RU" dirty="0" smtClean="0"/>
              <a:t> </a:t>
            </a:r>
            <a:r>
              <a:rPr lang="ru-RU" dirty="0" err="1" smtClean="0"/>
              <a:t>al</a:t>
            </a:r>
            <a:r>
              <a:rPr lang="ru-RU" dirty="0" smtClean="0"/>
              <a:t>., 2005). </a:t>
            </a:r>
            <a:r>
              <a:rPr lang="ru-RU" dirty="0" err="1" smtClean="0"/>
              <a:t>Corbett</a:t>
            </a:r>
            <a:r>
              <a:rPr lang="ru-RU" dirty="0" smtClean="0"/>
              <a:t> </a:t>
            </a:r>
            <a:r>
              <a:rPr lang="ru-RU" dirty="0" err="1" smtClean="0"/>
              <a:t>et</a:t>
            </a:r>
            <a:r>
              <a:rPr lang="ru-RU" dirty="0" smtClean="0"/>
              <a:t> </a:t>
            </a:r>
            <a:r>
              <a:rPr lang="ru-RU" dirty="0" err="1" smtClean="0"/>
              <a:t>al</a:t>
            </a:r>
            <a:r>
              <a:rPr lang="ru-RU" dirty="0" smtClean="0"/>
              <a:t>. (2007) оценили, что, поскольку подавляющее большинство</a:t>
            </a:r>
            <a:br>
              <a:rPr lang="ru-RU" dirty="0" smtClean="0"/>
            </a:br>
            <a:r>
              <a:rPr lang="ru-RU" dirty="0" smtClean="0"/>
              <a:t>этих выбросов приходится на 400 км зону прибрежных поселений, около 60 000 ранних смертей ежегодно относят на воздействие выбросов с судов главным образом в приморских районах Восточной Азии, Южной Азии и</a:t>
            </a:r>
            <a:br>
              <a:rPr lang="ru-RU" dirty="0" smtClean="0"/>
            </a:br>
            <a:r>
              <a:rPr lang="ru-RU" dirty="0" smtClean="0"/>
              <a:t>Европа</a:t>
            </a:r>
          </a:p>
          <a:p>
            <a:r>
              <a:rPr lang="ru-RU" dirty="0" smtClean="0"/>
              <a:t>В 2009 году </a:t>
            </a:r>
            <a:r>
              <a:rPr lang="en-US" dirty="0" err="1" smtClean="0"/>
              <a:t>Gardian</a:t>
            </a:r>
            <a:r>
              <a:rPr lang="ru-RU" dirty="0" smtClean="0"/>
              <a:t>, освещая тему экологической безопасности морского транспорта, </a:t>
            </a:r>
            <a:r>
              <a:rPr lang="ru-RU" baseline="0" dirty="0" smtClean="0"/>
              <a:t> </a:t>
            </a:r>
            <a:r>
              <a:rPr lang="en-US" baseline="0" dirty="0" smtClean="0"/>
              <a:t> </a:t>
            </a:r>
            <a:r>
              <a:rPr lang="ru-RU" baseline="0" dirty="0" smtClean="0"/>
              <a:t>опубликовал результаты исследования: 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з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а год автомобиль, который проезжает 15 000 километров, выбрасывает 101 грамм оксида серы. Дизели крупнейших судов за 280 дней в году производили 5 200 тонн оксидов серы. То есть один контейнеровоз способен «заменить» 51 миллион автомобилей с двигателем внутреннего сгорания. </a:t>
            </a:r>
            <a:r>
              <a:rPr lang="ru-RU" baseline="0" dirty="0" smtClean="0"/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Выбросы </a:t>
            </a:r>
            <a:r>
              <a:rPr lang="ru-RU" dirty="0" err="1" smtClean="0"/>
              <a:t>SOx</a:t>
            </a:r>
            <a:r>
              <a:rPr lang="ru-RU" dirty="0" smtClean="0"/>
              <a:t> должны способствовать значительному улучшению качества жизни для многих людей и</a:t>
            </a:r>
            <a:r>
              <a:rPr lang="ru-RU" baseline="0" dirty="0" smtClean="0"/>
              <a:t> с</a:t>
            </a:r>
            <a:r>
              <a:rPr lang="ru-RU" dirty="0" smtClean="0"/>
              <a:t>окращение расходов на здравоохранение.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537876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 smtClean="0"/>
              <a:t>Что именно регулирует МАРПОЛ? </a:t>
            </a:r>
          </a:p>
          <a:p>
            <a:r>
              <a:rPr lang="ru-RU" dirty="0" smtClean="0"/>
              <a:t>Международная конвенция по предотвращению загрязнения с судов (МАРПОЛ 73/78)</a:t>
            </a:r>
            <a:r>
              <a:rPr lang="ru-RU" baseline="0" dirty="0" smtClean="0"/>
              <a:t>  </a:t>
            </a:r>
            <a:r>
              <a:rPr lang="ru-RU" dirty="0" smtClean="0"/>
              <a:t>Принята 2 ноября 1973 года, вступила в силу 2 октября 1983 года. </a:t>
            </a:r>
            <a:r>
              <a:rPr lang="ru-RU" dirty="0" smtClean="0">
                <a:effectLst/>
              </a:rPr>
              <a:t>Предшественницей Конвенции МАРПОЛ 73/78 была Международная конвенция по предотвращению загрязнения моря нефтью 1954 года (OILPOL), вступившая в силу в 1958 году. Возрастающая роль морского транспорта в загрязнении Мирового океана потребовала существенно переработать, ужесточить и расширить положения Конвенции 1954 года.</a:t>
            </a:r>
            <a:endParaRPr lang="ru-RU" dirty="0" smtClean="0"/>
          </a:p>
          <a:p>
            <a:r>
              <a:rPr lang="ru-RU" dirty="0" smtClean="0"/>
              <a:t>Документ является комбинацией двух соглашений, принятых соответственно в 1973 и в 1978 годах.</a:t>
            </a:r>
          </a:p>
          <a:p>
            <a:r>
              <a:rPr lang="ru-RU" dirty="0" smtClean="0"/>
              <a:t>В конвенции МАРПОЛ-73/78 предусмотрены меры по сокращению и предотвращению загрязнения морской среды как нефтью и нефтепродуктами, так и другими вредными веществами, которые перевозятся на судах или образуются в процессе их эксплуатации.</a:t>
            </a:r>
          </a:p>
          <a:p>
            <a:r>
              <a:rPr lang="ru-RU" dirty="0" smtClean="0"/>
              <a:t>Основные правила конвенции МАРПОЛ 73/78 содержались в пяти приложениях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Приложение I — Правила предотвращения загрязнения нефтью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Приложение II — Правила предотвращения загрязнения вредными жидкими веществами, перевозимыми наливом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Приложение III — Правила предотвращения загрязнения вредными веществами, перевозимыми морем в упаковке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Приложение IV — Правила предотвращения загрязнения сточными водами с судов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Приложение V — Правила предотвращения загрязнения мусором с судов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Приложение VI — Правила предотвращения загрязнения воздушной среды с судов</a:t>
            </a:r>
          </a:p>
          <a:p>
            <a:endParaRPr lang="ru-RU" dirty="0" smtClean="0"/>
          </a:p>
          <a:p>
            <a:r>
              <a:rPr lang="ru-RU" dirty="0" smtClean="0"/>
              <a:t>В фокусе</a:t>
            </a:r>
            <a:r>
              <a:rPr lang="ru-RU" baseline="0" dirty="0" smtClean="0"/>
              <a:t> нашего внимания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Приложение VI </a:t>
            </a:r>
            <a:endParaRPr lang="ru-RU" dirty="0" smtClean="0"/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3873538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Регулирование идет в двух направлениях – первое – касается ограничений выбросов в воздух вредных веществ  - окислов серы, окислов азота и летучих органических соединений. 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Второе направление регулирования  имеет дело с контролем за особыми прибрежными зонами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58159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 smtClean="0"/>
              <a:t>Что представляют собой особые</a:t>
            </a:r>
            <a:r>
              <a:rPr lang="ru-RU" baseline="0" dirty="0" smtClean="0"/>
              <a:t> </a:t>
            </a:r>
            <a:r>
              <a:rPr lang="ru-RU" dirty="0" smtClean="0"/>
              <a:t> зоны и зачем они выделены? Дело в том, что в </a:t>
            </a:r>
            <a:r>
              <a:rPr lang="ru-RU" dirty="0" err="1" smtClean="0"/>
              <a:t>Имо</a:t>
            </a:r>
            <a:r>
              <a:rPr lang="ru-RU" baseline="0" dirty="0" smtClean="0"/>
              <a:t> регулярно проводит мониторинг отдельных зон и прибрежных районов. Существуют зоны, которые в силу особенностей местоположения и промышленной загруженности оказываются в зоне наибольшего риска и требуют дополнительных мер защиты. Текущие зоны всем хорошо известны – Балтийское море, Северное море, Пролив </a:t>
            </a:r>
            <a:r>
              <a:rPr lang="ru-RU" baseline="0" dirty="0" err="1" smtClean="0"/>
              <a:t>Ла-манш</a:t>
            </a:r>
            <a:r>
              <a:rPr lang="ru-RU" baseline="0" dirty="0" smtClean="0"/>
              <a:t>, Побережье Северной Америки, Карибское море.</a:t>
            </a:r>
          </a:p>
          <a:p>
            <a:r>
              <a:rPr lang="ru-RU" baseline="0" dirty="0" smtClean="0"/>
              <a:t>Что касается перспективных зон, то их список также внушителен, но стоит понимать, что прежде чем включить регион в </a:t>
            </a:r>
            <a:r>
              <a:rPr lang="en-US" baseline="0" dirty="0" smtClean="0"/>
              <a:t>ECA</a:t>
            </a:r>
            <a:r>
              <a:rPr lang="ru-RU" baseline="0" dirty="0" smtClean="0"/>
              <a:t> – этому предшествует длительное исследование и мониторинг, поэтому однозначных решений по сроку и включения данных регионов в </a:t>
            </a:r>
            <a:r>
              <a:rPr lang="en-US" baseline="0" dirty="0" smtClean="0"/>
              <a:t>ECA </a:t>
            </a:r>
            <a:r>
              <a:rPr lang="ru-RU" baseline="0" dirty="0" smtClean="0"/>
              <a:t>на текущий момент нет. </a:t>
            </a:r>
          </a:p>
          <a:p>
            <a:r>
              <a:rPr lang="ru-RU" baseline="0" dirty="0" smtClean="0"/>
              <a:t>На что еще стоит обратить внимание – раньше данные зоны делились на </a:t>
            </a:r>
            <a:r>
              <a:rPr lang="en-US" baseline="0" dirty="0" smtClean="0"/>
              <a:t>SECA</a:t>
            </a:r>
            <a:r>
              <a:rPr lang="ru-RU" baseline="0" dirty="0" smtClean="0"/>
              <a:t> и </a:t>
            </a:r>
            <a:r>
              <a:rPr lang="en-US" baseline="0" dirty="0" smtClean="0"/>
              <a:t>NECA</a:t>
            </a:r>
            <a:r>
              <a:rPr lang="ru-RU" baseline="0" dirty="0" smtClean="0"/>
              <a:t> (зоны особого контроля за выбросами по сере и оксидам азота). В текущие момент времени  - это единые зоны ограничений. 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>
                <a:solidFill>
                  <a:prstClr val="black"/>
                </a:solidFill>
              </a:rPr>
              <a:pPr/>
              <a:t>7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26923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 smtClean="0"/>
              <a:t>Ограничения MARPOL по выбросам с судов в окружающую среду  внедряются постепенно</a:t>
            </a:r>
            <a:r>
              <a:rPr lang="ru-RU" baseline="0" dirty="0" smtClean="0"/>
              <a:t> и </a:t>
            </a:r>
            <a:r>
              <a:rPr lang="ru-RU" dirty="0" smtClean="0"/>
              <a:t>становятся жестче год от года.</a:t>
            </a:r>
            <a:r>
              <a:rPr lang="ru-RU" baseline="0" dirty="0" smtClean="0"/>
              <a:t> </a:t>
            </a:r>
          </a:p>
          <a:p>
            <a:r>
              <a:rPr lang="ru-RU" baseline="0" dirty="0" smtClean="0"/>
              <a:t>Так </a:t>
            </a:r>
            <a:r>
              <a:rPr lang="ru-RU" dirty="0" smtClean="0"/>
              <a:t>если в 2010 году содержание серы не должно было превышать 1,0 % в особых зонах ECA и 4,5 % в других мировых акваториях, то в 2015 году требования к сере в зонах контроля ужесточились до уровня не более 0,1 %, а в мире составляют уже 3,5%.</a:t>
            </a:r>
            <a:r>
              <a:rPr lang="ru-RU" baseline="0" dirty="0" smtClean="0"/>
              <a:t> В дальнейшем же, как мы теперь уже знаем – в 2020 году – ожидается </a:t>
            </a:r>
            <a:r>
              <a:rPr lang="ru-RU" dirty="0" smtClean="0"/>
              <a:t>мировое ограничение по выбросам </a:t>
            </a:r>
            <a:r>
              <a:rPr lang="ru-RU" dirty="0" err="1" smtClean="0"/>
              <a:t>SOx</a:t>
            </a:r>
            <a:r>
              <a:rPr lang="ru-RU" dirty="0" smtClean="0"/>
              <a:t> на уровне 0,5 %.</a:t>
            </a:r>
          </a:p>
          <a:p>
            <a:r>
              <a:rPr lang="ru-RU" dirty="0" smtClean="0"/>
              <a:t>Первое</a:t>
            </a:r>
            <a:r>
              <a:rPr lang="ru-RU" baseline="0" dirty="0" smtClean="0"/>
              <a:t> серьезное ограничение  две</a:t>
            </a:r>
            <a:r>
              <a:rPr lang="ru-RU" dirty="0" smtClean="0"/>
              <a:t> волны ограничений в 2010 году не вызвало</a:t>
            </a:r>
            <a:r>
              <a:rPr lang="ru-RU" baseline="0" dirty="0" smtClean="0"/>
              <a:t> </a:t>
            </a:r>
            <a:r>
              <a:rPr lang="ru-RU" dirty="0" smtClean="0"/>
              <a:t> существенных потрясений на рынке — как поставщики, так и судовладельцы оперативно переключились на мазут с содержанием серы до 1,0 %, поскольку ресурс был доступен, а продукт — понятен и востребован рынком. Но требования по содержанию серы в зонах контроля, которые вступили в силу 1 января 2015 года и сделали невозможным применение 1%-</a:t>
            </a:r>
            <a:r>
              <a:rPr lang="ru-RU" dirty="0" err="1" smtClean="0"/>
              <a:t>ного</a:t>
            </a:r>
            <a:r>
              <a:rPr lang="ru-RU" dirty="0" smtClean="0"/>
              <a:t> мазута, существенно осложнили жизнь всем участникам рынка.</a:t>
            </a:r>
          </a:p>
          <a:p>
            <a:pPr marL="0" lvl="0" indent="0">
              <a:spcBef>
                <a:spcPts val="600"/>
              </a:spcBef>
              <a:buFont typeface="Wingdings" panose="05000000000000000000" pitchFamily="2" charset="2"/>
              <a:buNone/>
            </a:pPr>
            <a:r>
              <a:rPr lang="ru-RU" sz="1200" dirty="0" smtClean="0">
                <a:solidFill>
                  <a:schemeClr val="tx2"/>
                </a:solidFill>
              </a:rPr>
              <a:t>Что касается выбросов окислов азота, то </a:t>
            </a:r>
            <a:r>
              <a:rPr lang="ru-RU" sz="1200" dirty="0" smtClean="0"/>
              <a:t>Нормы устанавливаются для дизельных двигателей в зависимости от максимальной рабочей скорости двигателя (n, об / мин). </a:t>
            </a:r>
            <a:r>
              <a:rPr lang="ru-RU" sz="1200" baseline="0" dirty="0" smtClean="0"/>
              <a:t> </a:t>
            </a:r>
            <a:r>
              <a:rPr lang="ru-RU" sz="1200" dirty="0" smtClean="0">
                <a:solidFill>
                  <a:schemeClr val="tx2"/>
                </a:solidFill>
              </a:rPr>
              <a:t>Общее требование к выбросы по </a:t>
            </a:r>
            <a:r>
              <a:rPr lang="en-US" sz="1200" dirty="0" smtClean="0">
                <a:solidFill>
                  <a:schemeClr val="tx2"/>
                </a:solidFill>
              </a:rPr>
              <a:t>NOx </a:t>
            </a:r>
            <a:r>
              <a:rPr lang="ru-RU" sz="1200" dirty="0" smtClean="0">
                <a:solidFill>
                  <a:schemeClr val="tx2"/>
                </a:solidFill>
              </a:rPr>
              <a:t> - сокращение на 75%, что требует внедрения дополнительных определенных технологических решений на судах, поскольку только суда с двигателями на СПГ полностью соответствуют требованиям </a:t>
            </a:r>
            <a:r>
              <a:rPr lang="en-US" sz="1200" dirty="0" smtClean="0">
                <a:solidFill>
                  <a:schemeClr val="tx2"/>
                </a:solidFill>
              </a:rPr>
              <a:t>TIER III</a:t>
            </a:r>
            <a:r>
              <a:rPr lang="ru-RU" sz="1200" dirty="0" smtClean="0">
                <a:solidFill>
                  <a:schemeClr val="tx2"/>
                </a:solidFill>
              </a:rPr>
              <a:t>,</a:t>
            </a:r>
            <a:r>
              <a:rPr lang="ru-RU" sz="1200" baseline="0" dirty="0" smtClean="0">
                <a:solidFill>
                  <a:schemeClr val="tx2"/>
                </a:solidFill>
              </a:rPr>
              <a:t> которые должны вступить в силу с 2021 года </a:t>
            </a:r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>
                <a:solidFill>
                  <a:prstClr val="black"/>
                </a:solidFill>
              </a:rPr>
              <a:pPr/>
              <a:t>8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26923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dirty="0" smtClean="0"/>
              <a:t>В 2014 году рынок находился в состоянии неопределенности - </a:t>
            </a:r>
            <a:r>
              <a:rPr lang="ru-RU" sz="1200" b="0" i="0" u="none" strike="noStrike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участники отрасли отмечали, что последствия от введений были недостаточно просчитаны. </a:t>
            </a:r>
            <a:r>
              <a:rPr lang="ru-RU" dirty="0" smtClean="0"/>
              <a:t>Компании самостоятельно занимались поиском дополнительной информации и тестированием вариантов</a:t>
            </a:r>
            <a:endParaRPr lang="ru-RU" sz="1200" b="0" i="0" u="none" strike="noStrike" kern="1200" baseline="0" dirty="0" smtClean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Судовладельцы столкнулись с вопросами оценки рисков и дополнительных вложений, окупаемости затрат и перспектив доступности ресурса.</a:t>
            </a:r>
          </a:p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Поставщики в свою очередь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не знали,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каким будет спрос, чем станет руководствоваться клиент и на основании чего сформировать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цену ресурса</a:t>
            </a:r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Еще в начале 2015 г. стало очевидно, что основное внимание рынка было сосредоточено вокруг новых видов экологического топлива.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MGO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–  это продукт, давно существующий на рынке, абсолютно понятный и изученный. Скрубберы – не массовое решение пока , поскольку связано с высокими инвестициями и физическими возможностями флота. Использование светлого топлива в ЕСА и темного за ее пределами – сценарий довольно понятный и требующий технических корректировок в работе судна. Что касается переключения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грузопотоков на другие виды транспорта, изменение маршрутов или уплаты штрафов, то  эти варианты решения проблемы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являют собой частные случаи и не рассматриваются рынком всерьез.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Итак, в центре внимания остается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ULSFO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Безусловно эта «темная» фигура была полна противоречий по причине новизны, ограниченной доступности в портах, сомнительной совместимости с флотским оборудованием и относительной ценовой привлекательности.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100" b="1" cap="all" dirty="0" smtClean="0">
              <a:solidFill>
                <a:srgbClr val="0070BA"/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45739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Несмотря ни на что  сегмент новых экологических топлив занял долю в 17% по итогам 2016 г. в портах Балтийского бассейна, считается, что спрос на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ULSFO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был переоценен. Основная причина  -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ULSFO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стало «жертвой» снижения нефтяных котировок, что существенно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сократило дисконт с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MGO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и сделало переход на него менее привлекательным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С другой стороны, уже отмеченные 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особенности эксплуатации – в частности вопрос смешиваемости топлив. Что ограничило свободный выбор судовладельцев и несколько сдержало популяризацию этого топлива.  </a:t>
            </a:r>
          </a:p>
          <a:p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При этом, наше общение с клиентами показало, что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ключевой вывод 2015 года - «не так страшен </a:t>
            </a:r>
            <a:r>
              <a:rPr lang="ru-RU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ультрас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, как его рисовали», т.е. сейчас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ULSFO </a:t>
            </a:r>
            <a:r>
              <a:rPr lang="ru-RU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воспринимается уже как это хорошее судовое топливо, имеющее некоторые особенности эксплуатации.</a:t>
            </a:r>
            <a:r>
              <a:rPr lang="ru-RU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</a:p>
          <a:p>
            <a:r>
              <a:rPr lang="ru-RU" dirty="0" smtClean="0"/>
              <a:t>В целом на смену скепсису пришел сдержанный оптимизм. Причин тому несколько. Во-первых, при условии роста цен, ULSFO станет более привлекательным по цене, чем MGO. Во-вторых, участники рынка уже накопили опыт применения ULSFO, адаптировались к работе с ним, и вопросы смешиваемости утратили былую остроту. Кроме того, при возникновении проблем и поставщики, и потребители уже знают, к кому обращаться за консультацией. В-третьих, продукт расширяет географию присутствия в мире, становится все более физически доступным. В-четвертых, дальнейшее ужесточение экологических требований по глобальному снижению содержания серы в темных нефтепродуктах до 0,5 %, по мнению рынка, повлечет за собой увеличение спроса на </a:t>
            </a:r>
            <a:r>
              <a:rPr lang="ru-RU" dirty="0" err="1" smtClean="0"/>
              <a:t>экологичные</a:t>
            </a:r>
            <a:r>
              <a:rPr lang="ru-RU" dirty="0" smtClean="0"/>
              <a:t> топлива. Предполагается, что IFO 0,5 % будет новым продуктом, требующим адаптации судов, по аналогии с ULSFO. Более того, ожидается расширение зон контроля выбросов. Наконец, в-пятых, существует мнение, что для стимулирования спроса на ULSFO необходимо качественное обновление флота.</a:t>
            </a:r>
          </a:p>
          <a:p>
            <a:r>
              <a:rPr lang="ru-RU" dirty="0" smtClean="0"/>
              <a:t>Осталось решить вопрос контроля качества выпускаемого продукта и его сертификации, что также может дать существенный толчок его популярности и востребованности. Участники рынка ожидают предложения со стороны независимых экспертов (классификационных обществ, лабораторий и т. д.) относительно способов стандартизации топлив внутри бизнес-сообщества.</a:t>
            </a: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388E0B-07A5-411D-95B1-86DEA81F85AA}" type="slidenum">
              <a:rPr lang="ru-RU" smtClean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666727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dmitrieva\AppData\Roaming\OOO%20Proector\PowerLexis%20Panel%20for%20GPN\Resources\images\bg\bg9speech.jpg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slide" Target="../slides/slide4.xml"/><Relationship Id="rId2" Type="http://schemas.openxmlformats.org/officeDocument/2006/relationships/slide" Target="../slides/slide14.xml"/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file:///C:\Users\dmitrieva\AppData\Roaming\OOO%20Proector\PowerLexis%20Panel%20for%20GPN\Resources\images\bg\bg9speech.jpg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slideMaster" Target="../slideMasters/slideMaster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4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slide" Target="../slides/slide4.xml"/><Relationship Id="rId2" Type="http://schemas.openxmlformats.org/officeDocument/2006/relationships/slide" Target="../slides/slide14.xml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Титульный слайд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ackGroundTitleSlide"/>
          <p:cNvPicPr>
            <a:picLocks/>
          </p:cNvPicPr>
          <p:nvPr userDrawn="1"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4572000" y="3644900"/>
            <a:ext cx="4284663" cy="1801900"/>
          </a:xfrm>
        </p:spPr>
        <p:txBody>
          <a:bodyPr anchor="t">
            <a:noAutofit/>
          </a:bodyPr>
          <a:lstStyle>
            <a:lvl1pPr>
              <a:defRPr sz="1600" cap="none" baseline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ru-RU" dirty="0" smtClean="0"/>
              <a:t>Введите название презентации</a:t>
            </a:r>
            <a:br>
              <a:rPr lang="ru-RU" dirty="0" smtClean="0"/>
            </a:br>
            <a:r>
              <a:rPr lang="en-US" dirty="0" smtClean="0"/>
              <a:t>(</a:t>
            </a:r>
            <a:r>
              <a:rPr lang="ru-RU" dirty="0" smtClean="0"/>
              <a:t>оставайтесь в пределах области)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8" y="6129705"/>
            <a:ext cx="3924612" cy="180000"/>
          </a:xfrm>
        </p:spPr>
        <p:txBody>
          <a:bodyPr anchor="b">
            <a:noAutofit/>
          </a:bodyPr>
          <a:lstStyle>
            <a:lvl1pPr marL="0" indent="0" algn="l">
              <a:spcBef>
                <a:spcPts val="600"/>
              </a:spcBef>
              <a:spcAft>
                <a:spcPts val="0"/>
              </a:spcAft>
              <a:buNone/>
              <a:defRPr sz="900" b="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Введите дату</a:t>
            </a:r>
            <a:endParaRPr lang="ru-RU" dirty="0"/>
          </a:p>
        </p:txBody>
      </p:sp>
      <p:grpSp>
        <p:nvGrpSpPr>
          <p:cNvPr id="7" name="TitleLogoRus" hidden="1"/>
          <p:cNvGrpSpPr>
            <a:grpSpLocks noChangeAspect="1"/>
          </p:cNvGrpSpPr>
          <p:nvPr/>
        </p:nvGrpSpPr>
        <p:grpSpPr bwMode="auto">
          <a:xfrm>
            <a:off x="7895863" y="5860720"/>
            <a:ext cx="957932" cy="452631"/>
            <a:chOff x="264" y="1159"/>
            <a:chExt cx="3492" cy="1650"/>
          </a:xfrm>
          <a:solidFill>
            <a:schemeClr val="accent3"/>
          </a:solidFill>
        </p:grpSpPr>
        <p:sp>
          <p:nvSpPr>
            <p:cNvPr id="9" name="Freeform 6" hidden="1"/>
            <p:cNvSpPr>
              <a:spLocks noEditPoints="1"/>
            </p:cNvSpPr>
            <p:nvPr userDrawn="1"/>
          </p:nvSpPr>
          <p:spPr bwMode="auto">
            <a:xfrm>
              <a:off x="2996" y="1657"/>
              <a:ext cx="258" cy="576"/>
            </a:xfrm>
            <a:custGeom>
              <a:avLst/>
              <a:gdLst>
                <a:gd name="T0" fmla="*/ 128 w 258"/>
                <a:gd name="T1" fmla="*/ 504 h 576"/>
                <a:gd name="T2" fmla="*/ 112 w 258"/>
                <a:gd name="T3" fmla="*/ 498 h 576"/>
                <a:gd name="T4" fmla="*/ 104 w 258"/>
                <a:gd name="T5" fmla="*/ 482 h 576"/>
                <a:gd name="T6" fmla="*/ 104 w 258"/>
                <a:gd name="T7" fmla="*/ 94 h 576"/>
                <a:gd name="T8" fmla="*/ 104 w 258"/>
                <a:gd name="T9" fmla="*/ 92 h 576"/>
                <a:gd name="T10" fmla="*/ 106 w 258"/>
                <a:gd name="T11" fmla="*/ 84 h 576"/>
                <a:gd name="T12" fmla="*/ 120 w 258"/>
                <a:gd name="T13" fmla="*/ 72 h 576"/>
                <a:gd name="T14" fmla="*/ 128 w 258"/>
                <a:gd name="T15" fmla="*/ 72 h 576"/>
                <a:gd name="T16" fmla="*/ 146 w 258"/>
                <a:gd name="T17" fmla="*/ 78 h 576"/>
                <a:gd name="T18" fmla="*/ 154 w 258"/>
                <a:gd name="T19" fmla="*/ 92 h 576"/>
                <a:gd name="T20" fmla="*/ 154 w 258"/>
                <a:gd name="T21" fmla="*/ 94 h 576"/>
                <a:gd name="T22" fmla="*/ 154 w 258"/>
                <a:gd name="T23" fmla="*/ 482 h 576"/>
                <a:gd name="T24" fmla="*/ 152 w 258"/>
                <a:gd name="T25" fmla="*/ 490 h 576"/>
                <a:gd name="T26" fmla="*/ 138 w 258"/>
                <a:gd name="T27" fmla="*/ 502 h 576"/>
                <a:gd name="T28" fmla="*/ 176 w 258"/>
                <a:gd name="T29" fmla="*/ 0 h 576"/>
                <a:gd name="T30" fmla="*/ 82 w 258"/>
                <a:gd name="T31" fmla="*/ 0 h 576"/>
                <a:gd name="T32" fmla="*/ 56 w 258"/>
                <a:gd name="T33" fmla="*/ 2 h 576"/>
                <a:gd name="T34" fmla="*/ 36 w 258"/>
                <a:gd name="T35" fmla="*/ 10 h 576"/>
                <a:gd name="T36" fmla="*/ 22 w 258"/>
                <a:gd name="T37" fmla="*/ 22 h 576"/>
                <a:gd name="T38" fmla="*/ 12 w 258"/>
                <a:gd name="T39" fmla="*/ 36 h 576"/>
                <a:gd name="T40" fmla="*/ 2 w 258"/>
                <a:gd name="T41" fmla="*/ 70 h 576"/>
                <a:gd name="T42" fmla="*/ 0 w 258"/>
                <a:gd name="T43" fmla="*/ 102 h 576"/>
                <a:gd name="T44" fmla="*/ 0 w 258"/>
                <a:gd name="T45" fmla="*/ 472 h 576"/>
                <a:gd name="T46" fmla="*/ 2 w 258"/>
                <a:gd name="T47" fmla="*/ 506 h 576"/>
                <a:gd name="T48" fmla="*/ 12 w 258"/>
                <a:gd name="T49" fmla="*/ 540 h 576"/>
                <a:gd name="T50" fmla="*/ 22 w 258"/>
                <a:gd name="T51" fmla="*/ 554 h 576"/>
                <a:gd name="T52" fmla="*/ 36 w 258"/>
                <a:gd name="T53" fmla="*/ 566 h 576"/>
                <a:gd name="T54" fmla="*/ 56 w 258"/>
                <a:gd name="T55" fmla="*/ 572 h 576"/>
                <a:gd name="T56" fmla="*/ 82 w 258"/>
                <a:gd name="T57" fmla="*/ 576 h 576"/>
                <a:gd name="T58" fmla="*/ 176 w 258"/>
                <a:gd name="T59" fmla="*/ 576 h 576"/>
                <a:gd name="T60" fmla="*/ 202 w 258"/>
                <a:gd name="T61" fmla="*/ 572 h 576"/>
                <a:gd name="T62" fmla="*/ 222 w 258"/>
                <a:gd name="T63" fmla="*/ 566 h 576"/>
                <a:gd name="T64" fmla="*/ 236 w 258"/>
                <a:gd name="T65" fmla="*/ 554 h 576"/>
                <a:gd name="T66" fmla="*/ 246 w 258"/>
                <a:gd name="T67" fmla="*/ 540 h 576"/>
                <a:gd name="T68" fmla="*/ 256 w 258"/>
                <a:gd name="T69" fmla="*/ 506 h 576"/>
                <a:gd name="T70" fmla="*/ 258 w 258"/>
                <a:gd name="T71" fmla="*/ 472 h 576"/>
                <a:gd name="T72" fmla="*/ 258 w 258"/>
                <a:gd name="T73" fmla="*/ 102 h 576"/>
                <a:gd name="T74" fmla="*/ 256 w 258"/>
                <a:gd name="T75" fmla="*/ 70 h 576"/>
                <a:gd name="T76" fmla="*/ 246 w 258"/>
                <a:gd name="T77" fmla="*/ 36 h 576"/>
                <a:gd name="T78" fmla="*/ 236 w 258"/>
                <a:gd name="T79" fmla="*/ 22 h 576"/>
                <a:gd name="T80" fmla="*/ 222 w 258"/>
                <a:gd name="T81" fmla="*/ 10 h 576"/>
                <a:gd name="T82" fmla="*/ 202 w 258"/>
                <a:gd name="T83" fmla="*/ 2 h 576"/>
                <a:gd name="T84" fmla="*/ 176 w 258"/>
                <a:gd name="T85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576">
                  <a:moveTo>
                    <a:pt x="128" y="504"/>
                  </a:moveTo>
                  <a:lnTo>
                    <a:pt x="128" y="504"/>
                  </a:lnTo>
                  <a:lnTo>
                    <a:pt x="120" y="502"/>
                  </a:lnTo>
                  <a:lnTo>
                    <a:pt x="112" y="498"/>
                  </a:lnTo>
                  <a:lnTo>
                    <a:pt x="106" y="490"/>
                  </a:lnTo>
                  <a:lnTo>
                    <a:pt x="104" y="482"/>
                  </a:lnTo>
                  <a:lnTo>
                    <a:pt x="104" y="482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6" y="84"/>
                  </a:lnTo>
                  <a:lnTo>
                    <a:pt x="112" y="78"/>
                  </a:lnTo>
                  <a:lnTo>
                    <a:pt x="120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8" y="72"/>
                  </a:lnTo>
                  <a:lnTo>
                    <a:pt x="146" y="78"/>
                  </a:lnTo>
                  <a:lnTo>
                    <a:pt x="150" y="84"/>
                  </a:lnTo>
                  <a:lnTo>
                    <a:pt x="154" y="92"/>
                  </a:lnTo>
                  <a:lnTo>
                    <a:pt x="154" y="94"/>
                  </a:lnTo>
                  <a:lnTo>
                    <a:pt x="154" y="94"/>
                  </a:lnTo>
                  <a:lnTo>
                    <a:pt x="154" y="480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2" y="490"/>
                  </a:lnTo>
                  <a:lnTo>
                    <a:pt x="146" y="498"/>
                  </a:lnTo>
                  <a:lnTo>
                    <a:pt x="138" y="502"/>
                  </a:lnTo>
                  <a:lnTo>
                    <a:pt x="128" y="504"/>
                  </a:lnTo>
                  <a:close/>
                  <a:moveTo>
                    <a:pt x="176" y="0"/>
                  </a:moveTo>
                  <a:lnTo>
                    <a:pt x="82" y="0"/>
                  </a:lnTo>
                  <a:lnTo>
                    <a:pt x="82" y="0"/>
                  </a:lnTo>
                  <a:lnTo>
                    <a:pt x="68" y="0"/>
                  </a:lnTo>
                  <a:lnTo>
                    <a:pt x="56" y="2"/>
                  </a:lnTo>
                  <a:lnTo>
                    <a:pt x="46" y="6"/>
                  </a:lnTo>
                  <a:lnTo>
                    <a:pt x="36" y="10"/>
                  </a:lnTo>
                  <a:lnTo>
                    <a:pt x="28" y="16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2" y="36"/>
                  </a:lnTo>
                  <a:lnTo>
                    <a:pt x="6" y="52"/>
                  </a:lnTo>
                  <a:lnTo>
                    <a:pt x="2" y="70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88"/>
                  </a:lnTo>
                  <a:lnTo>
                    <a:pt x="2" y="506"/>
                  </a:lnTo>
                  <a:lnTo>
                    <a:pt x="6" y="524"/>
                  </a:lnTo>
                  <a:lnTo>
                    <a:pt x="12" y="540"/>
                  </a:lnTo>
                  <a:lnTo>
                    <a:pt x="16" y="546"/>
                  </a:lnTo>
                  <a:lnTo>
                    <a:pt x="22" y="554"/>
                  </a:lnTo>
                  <a:lnTo>
                    <a:pt x="28" y="560"/>
                  </a:lnTo>
                  <a:lnTo>
                    <a:pt x="36" y="566"/>
                  </a:lnTo>
                  <a:lnTo>
                    <a:pt x="46" y="570"/>
                  </a:lnTo>
                  <a:lnTo>
                    <a:pt x="56" y="572"/>
                  </a:lnTo>
                  <a:lnTo>
                    <a:pt x="68" y="574"/>
                  </a:lnTo>
                  <a:lnTo>
                    <a:pt x="82" y="576"/>
                  </a:lnTo>
                  <a:lnTo>
                    <a:pt x="176" y="576"/>
                  </a:lnTo>
                  <a:lnTo>
                    <a:pt x="176" y="576"/>
                  </a:lnTo>
                  <a:lnTo>
                    <a:pt x="188" y="574"/>
                  </a:lnTo>
                  <a:lnTo>
                    <a:pt x="202" y="572"/>
                  </a:lnTo>
                  <a:lnTo>
                    <a:pt x="212" y="570"/>
                  </a:lnTo>
                  <a:lnTo>
                    <a:pt x="222" y="566"/>
                  </a:lnTo>
                  <a:lnTo>
                    <a:pt x="228" y="560"/>
                  </a:lnTo>
                  <a:lnTo>
                    <a:pt x="236" y="554"/>
                  </a:lnTo>
                  <a:lnTo>
                    <a:pt x="242" y="546"/>
                  </a:lnTo>
                  <a:lnTo>
                    <a:pt x="246" y="540"/>
                  </a:lnTo>
                  <a:lnTo>
                    <a:pt x="252" y="524"/>
                  </a:lnTo>
                  <a:lnTo>
                    <a:pt x="256" y="506"/>
                  </a:lnTo>
                  <a:lnTo>
                    <a:pt x="258" y="488"/>
                  </a:lnTo>
                  <a:lnTo>
                    <a:pt x="258" y="47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86"/>
                  </a:lnTo>
                  <a:lnTo>
                    <a:pt x="256" y="70"/>
                  </a:lnTo>
                  <a:lnTo>
                    <a:pt x="252" y="52"/>
                  </a:lnTo>
                  <a:lnTo>
                    <a:pt x="246" y="36"/>
                  </a:lnTo>
                  <a:lnTo>
                    <a:pt x="242" y="28"/>
                  </a:lnTo>
                  <a:lnTo>
                    <a:pt x="236" y="22"/>
                  </a:lnTo>
                  <a:lnTo>
                    <a:pt x="228" y="16"/>
                  </a:lnTo>
                  <a:lnTo>
                    <a:pt x="222" y="10"/>
                  </a:lnTo>
                  <a:lnTo>
                    <a:pt x="212" y="6"/>
                  </a:lnTo>
                  <a:lnTo>
                    <a:pt x="202" y="2"/>
                  </a:lnTo>
                  <a:lnTo>
                    <a:pt x="188" y="0"/>
                  </a:lnTo>
                  <a:lnTo>
                    <a:pt x="1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2" name="Freeform 9" hidden="1"/>
            <p:cNvSpPr>
              <a:spLocks/>
            </p:cNvSpPr>
            <p:nvPr userDrawn="1"/>
          </p:nvSpPr>
          <p:spPr bwMode="auto">
            <a:xfrm>
              <a:off x="1428" y="1657"/>
              <a:ext cx="214" cy="576"/>
            </a:xfrm>
            <a:custGeom>
              <a:avLst/>
              <a:gdLst>
                <a:gd name="T0" fmla="*/ 0 w 214"/>
                <a:gd name="T1" fmla="*/ 0 h 576"/>
                <a:gd name="T2" fmla="*/ 214 w 214"/>
                <a:gd name="T3" fmla="*/ 0 h 576"/>
                <a:gd name="T4" fmla="*/ 214 w 214"/>
                <a:gd name="T5" fmla="*/ 72 h 576"/>
                <a:gd name="T6" fmla="*/ 112 w 214"/>
                <a:gd name="T7" fmla="*/ 72 h 576"/>
                <a:gd name="T8" fmla="*/ 112 w 214"/>
                <a:gd name="T9" fmla="*/ 576 h 576"/>
                <a:gd name="T10" fmla="*/ 0 w 214"/>
                <a:gd name="T11" fmla="*/ 576 h 576"/>
                <a:gd name="T12" fmla="*/ 0 w 214"/>
                <a:gd name="T1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576">
                  <a:moveTo>
                    <a:pt x="0" y="0"/>
                  </a:moveTo>
                  <a:lnTo>
                    <a:pt x="214" y="0"/>
                  </a:lnTo>
                  <a:lnTo>
                    <a:pt x="214" y="72"/>
                  </a:lnTo>
                  <a:lnTo>
                    <a:pt x="112" y="72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3" name="Freeform 10" hidden="1"/>
            <p:cNvSpPr>
              <a:spLocks noEditPoints="1"/>
            </p:cNvSpPr>
            <p:nvPr userDrawn="1"/>
          </p:nvSpPr>
          <p:spPr bwMode="auto">
            <a:xfrm>
              <a:off x="1658" y="1657"/>
              <a:ext cx="292" cy="576"/>
            </a:xfrm>
            <a:custGeom>
              <a:avLst/>
              <a:gdLst>
                <a:gd name="T0" fmla="*/ 0 w 292"/>
                <a:gd name="T1" fmla="*/ 576 h 576"/>
                <a:gd name="T2" fmla="*/ 110 w 292"/>
                <a:gd name="T3" fmla="*/ 576 h 576"/>
                <a:gd name="T4" fmla="*/ 120 w 292"/>
                <a:gd name="T5" fmla="*/ 422 h 576"/>
                <a:gd name="T6" fmla="*/ 172 w 292"/>
                <a:gd name="T7" fmla="*/ 422 h 576"/>
                <a:gd name="T8" fmla="*/ 182 w 292"/>
                <a:gd name="T9" fmla="*/ 576 h 576"/>
                <a:gd name="T10" fmla="*/ 292 w 292"/>
                <a:gd name="T11" fmla="*/ 576 h 576"/>
                <a:gd name="T12" fmla="*/ 234 w 292"/>
                <a:gd name="T13" fmla="*/ 0 h 576"/>
                <a:gd name="T14" fmla="*/ 58 w 292"/>
                <a:gd name="T15" fmla="*/ 0 h 576"/>
                <a:gd name="T16" fmla="*/ 0 w 292"/>
                <a:gd name="T17" fmla="*/ 576 h 576"/>
                <a:gd name="T18" fmla="*/ 124 w 292"/>
                <a:gd name="T19" fmla="*/ 360 h 576"/>
                <a:gd name="T20" fmla="*/ 144 w 292"/>
                <a:gd name="T21" fmla="*/ 72 h 576"/>
                <a:gd name="T22" fmla="*/ 150 w 292"/>
                <a:gd name="T23" fmla="*/ 72 h 576"/>
                <a:gd name="T24" fmla="*/ 168 w 292"/>
                <a:gd name="T25" fmla="*/ 360 h 576"/>
                <a:gd name="T26" fmla="*/ 124 w 292"/>
                <a:gd name="T27" fmla="*/ 36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" h="576">
                  <a:moveTo>
                    <a:pt x="0" y="576"/>
                  </a:moveTo>
                  <a:lnTo>
                    <a:pt x="110" y="576"/>
                  </a:lnTo>
                  <a:lnTo>
                    <a:pt x="120" y="422"/>
                  </a:lnTo>
                  <a:lnTo>
                    <a:pt x="172" y="422"/>
                  </a:lnTo>
                  <a:lnTo>
                    <a:pt x="182" y="576"/>
                  </a:lnTo>
                  <a:lnTo>
                    <a:pt x="292" y="576"/>
                  </a:lnTo>
                  <a:lnTo>
                    <a:pt x="234" y="0"/>
                  </a:lnTo>
                  <a:lnTo>
                    <a:pt x="58" y="0"/>
                  </a:lnTo>
                  <a:lnTo>
                    <a:pt x="0" y="576"/>
                  </a:lnTo>
                  <a:close/>
                  <a:moveTo>
                    <a:pt x="124" y="360"/>
                  </a:moveTo>
                  <a:lnTo>
                    <a:pt x="144" y="72"/>
                  </a:lnTo>
                  <a:lnTo>
                    <a:pt x="150" y="72"/>
                  </a:lnTo>
                  <a:lnTo>
                    <a:pt x="168" y="360"/>
                  </a:lnTo>
                  <a:lnTo>
                    <a:pt x="124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4" name="Freeform 11" hidden="1"/>
            <p:cNvSpPr>
              <a:spLocks/>
            </p:cNvSpPr>
            <p:nvPr userDrawn="1"/>
          </p:nvSpPr>
          <p:spPr bwMode="auto">
            <a:xfrm>
              <a:off x="1998" y="1657"/>
              <a:ext cx="260" cy="576"/>
            </a:xfrm>
            <a:custGeom>
              <a:avLst/>
              <a:gdLst>
                <a:gd name="T0" fmla="*/ 112 w 260"/>
                <a:gd name="T1" fmla="*/ 482 h 576"/>
                <a:gd name="T2" fmla="*/ 114 w 260"/>
                <a:gd name="T3" fmla="*/ 492 h 576"/>
                <a:gd name="T4" fmla="*/ 124 w 260"/>
                <a:gd name="T5" fmla="*/ 500 h 576"/>
                <a:gd name="T6" fmla="*/ 130 w 260"/>
                <a:gd name="T7" fmla="*/ 502 h 576"/>
                <a:gd name="T8" fmla="*/ 142 w 260"/>
                <a:gd name="T9" fmla="*/ 496 h 576"/>
                <a:gd name="T10" fmla="*/ 148 w 260"/>
                <a:gd name="T11" fmla="*/ 482 h 576"/>
                <a:gd name="T12" fmla="*/ 148 w 260"/>
                <a:gd name="T13" fmla="*/ 348 h 576"/>
                <a:gd name="T14" fmla="*/ 144 w 260"/>
                <a:gd name="T15" fmla="*/ 328 h 576"/>
                <a:gd name="T16" fmla="*/ 136 w 260"/>
                <a:gd name="T17" fmla="*/ 318 h 576"/>
                <a:gd name="T18" fmla="*/ 116 w 260"/>
                <a:gd name="T19" fmla="*/ 312 h 576"/>
                <a:gd name="T20" fmla="*/ 58 w 260"/>
                <a:gd name="T21" fmla="*/ 310 h 576"/>
                <a:gd name="T22" fmla="*/ 104 w 260"/>
                <a:gd name="T23" fmla="*/ 248 h 576"/>
                <a:gd name="T24" fmla="*/ 124 w 260"/>
                <a:gd name="T25" fmla="*/ 246 h 576"/>
                <a:gd name="T26" fmla="*/ 138 w 260"/>
                <a:gd name="T27" fmla="*/ 240 h 576"/>
                <a:gd name="T28" fmla="*/ 146 w 260"/>
                <a:gd name="T29" fmla="*/ 226 h 576"/>
                <a:gd name="T30" fmla="*/ 148 w 260"/>
                <a:gd name="T31" fmla="*/ 204 h 576"/>
                <a:gd name="T32" fmla="*/ 148 w 260"/>
                <a:gd name="T33" fmla="*/ 90 h 576"/>
                <a:gd name="T34" fmla="*/ 142 w 260"/>
                <a:gd name="T35" fmla="*/ 78 h 576"/>
                <a:gd name="T36" fmla="*/ 130 w 260"/>
                <a:gd name="T37" fmla="*/ 72 h 576"/>
                <a:gd name="T38" fmla="*/ 124 w 260"/>
                <a:gd name="T39" fmla="*/ 72 h 576"/>
                <a:gd name="T40" fmla="*/ 114 w 260"/>
                <a:gd name="T41" fmla="*/ 82 h 576"/>
                <a:gd name="T42" fmla="*/ 112 w 260"/>
                <a:gd name="T43" fmla="*/ 184 h 576"/>
                <a:gd name="T44" fmla="*/ 0 w 260"/>
                <a:gd name="T45" fmla="*/ 102 h 576"/>
                <a:gd name="T46" fmla="*/ 0 w 260"/>
                <a:gd name="T47" fmla="*/ 86 h 576"/>
                <a:gd name="T48" fmla="*/ 6 w 260"/>
                <a:gd name="T49" fmla="*/ 52 h 576"/>
                <a:gd name="T50" fmla="*/ 18 w 260"/>
                <a:gd name="T51" fmla="*/ 28 h 576"/>
                <a:gd name="T52" fmla="*/ 30 w 260"/>
                <a:gd name="T53" fmla="*/ 16 h 576"/>
                <a:gd name="T54" fmla="*/ 46 w 260"/>
                <a:gd name="T55" fmla="*/ 6 h 576"/>
                <a:gd name="T56" fmla="*/ 70 w 260"/>
                <a:gd name="T57" fmla="*/ 0 h 576"/>
                <a:gd name="T58" fmla="*/ 176 w 260"/>
                <a:gd name="T59" fmla="*/ 0 h 576"/>
                <a:gd name="T60" fmla="*/ 190 w 260"/>
                <a:gd name="T61" fmla="*/ 0 h 576"/>
                <a:gd name="T62" fmla="*/ 214 w 260"/>
                <a:gd name="T63" fmla="*/ 6 h 576"/>
                <a:gd name="T64" fmla="*/ 230 w 260"/>
                <a:gd name="T65" fmla="*/ 16 h 576"/>
                <a:gd name="T66" fmla="*/ 242 w 260"/>
                <a:gd name="T67" fmla="*/ 28 h 576"/>
                <a:gd name="T68" fmla="*/ 254 w 260"/>
                <a:gd name="T69" fmla="*/ 52 h 576"/>
                <a:gd name="T70" fmla="*/ 260 w 260"/>
                <a:gd name="T71" fmla="*/ 86 h 576"/>
                <a:gd name="T72" fmla="*/ 260 w 260"/>
                <a:gd name="T73" fmla="*/ 194 h 576"/>
                <a:gd name="T74" fmla="*/ 258 w 260"/>
                <a:gd name="T75" fmla="*/ 216 h 576"/>
                <a:gd name="T76" fmla="*/ 244 w 260"/>
                <a:gd name="T77" fmla="*/ 248 h 576"/>
                <a:gd name="T78" fmla="*/ 222 w 260"/>
                <a:gd name="T79" fmla="*/ 266 h 576"/>
                <a:gd name="T80" fmla="*/ 196 w 260"/>
                <a:gd name="T81" fmla="*/ 272 h 576"/>
                <a:gd name="T82" fmla="*/ 184 w 260"/>
                <a:gd name="T83" fmla="*/ 278 h 576"/>
                <a:gd name="T84" fmla="*/ 196 w 260"/>
                <a:gd name="T85" fmla="*/ 280 h 576"/>
                <a:gd name="T86" fmla="*/ 218 w 260"/>
                <a:gd name="T87" fmla="*/ 284 h 576"/>
                <a:gd name="T88" fmla="*/ 234 w 260"/>
                <a:gd name="T89" fmla="*/ 292 h 576"/>
                <a:gd name="T90" fmla="*/ 250 w 260"/>
                <a:gd name="T91" fmla="*/ 310 h 576"/>
                <a:gd name="T92" fmla="*/ 258 w 260"/>
                <a:gd name="T93" fmla="*/ 336 h 576"/>
                <a:gd name="T94" fmla="*/ 260 w 260"/>
                <a:gd name="T95" fmla="*/ 472 h 576"/>
                <a:gd name="T96" fmla="*/ 260 w 260"/>
                <a:gd name="T97" fmla="*/ 488 h 576"/>
                <a:gd name="T98" fmla="*/ 254 w 260"/>
                <a:gd name="T99" fmla="*/ 522 h 576"/>
                <a:gd name="T100" fmla="*/ 242 w 260"/>
                <a:gd name="T101" fmla="*/ 546 h 576"/>
                <a:gd name="T102" fmla="*/ 230 w 260"/>
                <a:gd name="T103" fmla="*/ 560 h 576"/>
                <a:gd name="T104" fmla="*/ 214 w 260"/>
                <a:gd name="T105" fmla="*/ 570 h 576"/>
                <a:gd name="T106" fmla="*/ 190 w 260"/>
                <a:gd name="T107" fmla="*/ 574 h 576"/>
                <a:gd name="T108" fmla="*/ 84 w 260"/>
                <a:gd name="T109" fmla="*/ 576 h 576"/>
                <a:gd name="T110" fmla="*/ 70 w 260"/>
                <a:gd name="T111" fmla="*/ 574 h 576"/>
                <a:gd name="T112" fmla="*/ 46 w 260"/>
                <a:gd name="T113" fmla="*/ 570 h 576"/>
                <a:gd name="T114" fmla="*/ 30 w 260"/>
                <a:gd name="T115" fmla="*/ 560 h 576"/>
                <a:gd name="T116" fmla="*/ 18 w 260"/>
                <a:gd name="T117" fmla="*/ 546 h 576"/>
                <a:gd name="T118" fmla="*/ 6 w 260"/>
                <a:gd name="T119" fmla="*/ 522 h 576"/>
                <a:gd name="T120" fmla="*/ 0 w 260"/>
                <a:gd name="T121" fmla="*/ 488 h 576"/>
                <a:gd name="T122" fmla="*/ 0 w 260"/>
                <a:gd name="T123" fmla="*/ 37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576">
                  <a:moveTo>
                    <a:pt x="112" y="374"/>
                  </a:moveTo>
                  <a:lnTo>
                    <a:pt x="112" y="482"/>
                  </a:lnTo>
                  <a:lnTo>
                    <a:pt x="112" y="482"/>
                  </a:lnTo>
                  <a:lnTo>
                    <a:pt x="114" y="492"/>
                  </a:lnTo>
                  <a:lnTo>
                    <a:pt x="118" y="498"/>
                  </a:lnTo>
                  <a:lnTo>
                    <a:pt x="124" y="500"/>
                  </a:lnTo>
                  <a:lnTo>
                    <a:pt x="130" y="502"/>
                  </a:lnTo>
                  <a:lnTo>
                    <a:pt x="130" y="502"/>
                  </a:lnTo>
                  <a:lnTo>
                    <a:pt x="138" y="500"/>
                  </a:lnTo>
                  <a:lnTo>
                    <a:pt x="142" y="496"/>
                  </a:lnTo>
                  <a:lnTo>
                    <a:pt x="146" y="490"/>
                  </a:lnTo>
                  <a:lnTo>
                    <a:pt x="148" y="482"/>
                  </a:lnTo>
                  <a:lnTo>
                    <a:pt x="148" y="348"/>
                  </a:lnTo>
                  <a:lnTo>
                    <a:pt x="148" y="348"/>
                  </a:lnTo>
                  <a:lnTo>
                    <a:pt x="146" y="336"/>
                  </a:lnTo>
                  <a:lnTo>
                    <a:pt x="144" y="328"/>
                  </a:lnTo>
                  <a:lnTo>
                    <a:pt x="140" y="322"/>
                  </a:lnTo>
                  <a:lnTo>
                    <a:pt x="136" y="318"/>
                  </a:lnTo>
                  <a:lnTo>
                    <a:pt x="128" y="314"/>
                  </a:lnTo>
                  <a:lnTo>
                    <a:pt x="116" y="312"/>
                  </a:lnTo>
                  <a:lnTo>
                    <a:pt x="102" y="310"/>
                  </a:lnTo>
                  <a:lnTo>
                    <a:pt x="58" y="310"/>
                  </a:lnTo>
                  <a:lnTo>
                    <a:pt x="58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24" y="246"/>
                  </a:lnTo>
                  <a:lnTo>
                    <a:pt x="132" y="244"/>
                  </a:lnTo>
                  <a:lnTo>
                    <a:pt x="138" y="240"/>
                  </a:lnTo>
                  <a:lnTo>
                    <a:pt x="142" y="234"/>
                  </a:lnTo>
                  <a:lnTo>
                    <a:pt x="146" y="226"/>
                  </a:lnTo>
                  <a:lnTo>
                    <a:pt x="146" y="216"/>
                  </a:lnTo>
                  <a:lnTo>
                    <a:pt x="148" y="204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6" y="84"/>
                  </a:lnTo>
                  <a:lnTo>
                    <a:pt x="142" y="78"/>
                  </a:lnTo>
                  <a:lnTo>
                    <a:pt x="138" y="74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24" y="72"/>
                  </a:lnTo>
                  <a:lnTo>
                    <a:pt x="118" y="76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184"/>
                  </a:lnTo>
                  <a:lnTo>
                    <a:pt x="0" y="184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2"/>
                  </a:lnTo>
                  <a:lnTo>
                    <a:pt x="12" y="36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30" y="16"/>
                  </a:lnTo>
                  <a:lnTo>
                    <a:pt x="38" y="10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70" y="0"/>
                  </a:lnTo>
                  <a:lnTo>
                    <a:pt x="84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90" y="0"/>
                  </a:lnTo>
                  <a:lnTo>
                    <a:pt x="202" y="2"/>
                  </a:lnTo>
                  <a:lnTo>
                    <a:pt x="214" y="6"/>
                  </a:lnTo>
                  <a:lnTo>
                    <a:pt x="222" y="10"/>
                  </a:lnTo>
                  <a:lnTo>
                    <a:pt x="230" y="16"/>
                  </a:lnTo>
                  <a:lnTo>
                    <a:pt x="238" y="22"/>
                  </a:lnTo>
                  <a:lnTo>
                    <a:pt x="242" y="28"/>
                  </a:lnTo>
                  <a:lnTo>
                    <a:pt x="248" y="36"/>
                  </a:lnTo>
                  <a:lnTo>
                    <a:pt x="254" y="52"/>
                  </a:lnTo>
                  <a:lnTo>
                    <a:pt x="258" y="70"/>
                  </a:lnTo>
                  <a:lnTo>
                    <a:pt x="260" y="86"/>
                  </a:lnTo>
                  <a:lnTo>
                    <a:pt x="260" y="102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58" y="216"/>
                  </a:lnTo>
                  <a:lnTo>
                    <a:pt x="252" y="234"/>
                  </a:lnTo>
                  <a:lnTo>
                    <a:pt x="244" y="248"/>
                  </a:lnTo>
                  <a:lnTo>
                    <a:pt x="234" y="258"/>
                  </a:lnTo>
                  <a:lnTo>
                    <a:pt x="222" y="266"/>
                  </a:lnTo>
                  <a:lnTo>
                    <a:pt x="210" y="270"/>
                  </a:lnTo>
                  <a:lnTo>
                    <a:pt x="196" y="272"/>
                  </a:lnTo>
                  <a:lnTo>
                    <a:pt x="184" y="272"/>
                  </a:lnTo>
                  <a:lnTo>
                    <a:pt x="184" y="278"/>
                  </a:lnTo>
                  <a:lnTo>
                    <a:pt x="184" y="278"/>
                  </a:lnTo>
                  <a:lnTo>
                    <a:pt x="196" y="280"/>
                  </a:lnTo>
                  <a:lnTo>
                    <a:pt x="208" y="280"/>
                  </a:lnTo>
                  <a:lnTo>
                    <a:pt x="218" y="284"/>
                  </a:lnTo>
                  <a:lnTo>
                    <a:pt x="228" y="288"/>
                  </a:lnTo>
                  <a:lnTo>
                    <a:pt x="234" y="292"/>
                  </a:lnTo>
                  <a:lnTo>
                    <a:pt x="240" y="298"/>
                  </a:lnTo>
                  <a:lnTo>
                    <a:pt x="250" y="310"/>
                  </a:lnTo>
                  <a:lnTo>
                    <a:pt x="256" y="322"/>
                  </a:lnTo>
                  <a:lnTo>
                    <a:pt x="258" y="336"/>
                  </a:lnTo>
                  <a:lnTo>
                    <a:pt x="260" y="358"/>
                  </a:lnTo>
                  <a:lnTo>
                    <a:pt x="260" y="472"/>
                  </a:lnTo>
                  <a:lnTo>
                    <a:pt x="260" y="472"/>
                  </a:lnTo>
                  <a:lnTo>
                    <a:pt x="260" y="488"/>
                  </a:lnTo>
                  <a:lnTo>
                    <a:pt x="258" y="506"/>
                  </a:lnTo>
                  <a:lnTo>
                    <a:pt x="254" y="522"/>
                  </a:lnTo>
                  <a:lnTo>
                    <a:pt x="248" y="540"/>
                  </a:lnTo>
                  <a:lnTo>
                    <a:pt x="242" y="546"/>
                  </a:lnTo>
                  <a:lnTo>
                    <a:pt x="238" y="554"/>
                  </a:lnTo>
                  <a:lnTo>
                    <a:pt x="230" y="560"/>
                  </a:lnTo>
                  <a:lnTo>
                    <a:pt x="222" y="566"/>
                  </a:lnTo>
                  <a:lnTo>
                    <a:pt x="214" y="570"/>
                  </a:lnTo>
                  <a:lnTo>
                    <a:pt x="202" y="572"/>
                  </a:lnTo>
                  <a:lnTo>
                    <a:pt x="190" y="574"/>
                  </a:lnTo>
                  <a:lnTo>
                    <a:pt x="176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70" y="574"/>
                  </a:lnTo>
                  <a:lnTo>
                    <a:pt x="58" y="572"/>
                  </a:lnTo>
                  <a:lnTo>
                    <a:pt x="46" y="570"/>
                  </a:lnTo>
                  <a:lnTo>
                    <a:pt x="38" y="566"/>
                  </a:lnTo>
                  <a:lnTo>
                    <a:pt x="30" y="560"/>
                  </a:lnTo>
                  <a:lnTo>
                    <a:pt x="22" y="554"/>
                  </a:lnTo>
                  <a:lnTo>
                    <a:pt x="18" y="546"/>
                  </a:lnTo>
                  <a:lnTo>
                    <a:pt x="12" y="540"/>
                  </a:lnTo>
                  <a:lnTo>
                    <a:pt x="6" y="522"/>
                  </a:lnTo>
                  <a:lnTo>
                    <a:pt x="2" y="506"/>
                  </a:lnTo>
                  <a:lnTo>
                    <a:pt x="0" y="488"/>
                  </a:lnTo>
                  <a:lnTo>
                    <a:pt x="0" y="472"/>
                  </a:lnTo>
                  <a:lnTo>
                    <a:pt x="0" y="374"/>
                  </a:lnTo>
                  <a:lnTo>
                    <a:pt x="112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5" name="Freeform 12" hidden="1"/>
            <p:cNvSpPr>
              <a:spLocks/>
            </p:cNvSpPr>
            <p:nvPr userDrawn="1"/>
          </p:nvSpPr>
          <p:spPr bwMode="auto">
            <a:xfrm>
              <a:off x="2332" y="1657"/>
              <a:ext cx="258" cy="576"/>
            </a:xfrm>
            <a:custGeom>
              <a:avLst/>
              <a:gdLst>
                <a:gd name="T0" fmla="*/ 0 w 258"/>
                <a:gd name="T1" fmla="*/ 0 h 576"/>
                <a:gd name="T2" fmla="*/ 258 w 258"/>
                <a:gd name="T3" fmla="*/ 0 h 576"/>
                <a:gd name="T4" fmla="*/ 258 w 258"/>
                <a:gd name="T5" fmla="*/ 576 h 576"/>
                <a:gd name="T6" fmla="*/ 154 w 258"/>
                <a:gd name="T7" fmla="*/ 576 h 576"/>
                <a:gd name="T8" fmla="*/ 154 w 258"/>
                <a:gd name="T9" fmla="*/ 72 h 576"/>
                <a:gd name="T10" fmla="*/ 104 w 258"/>
                <a:gd name="T11" fmla="*/ 72 h 576"/>
                <a:gd name="T12" fmla="*/ 104 w 258"/>
                <a:gd name="T13" fmla="*/ 576 h 576"/>
                <a:gd name="T14" fmla="*/ 0 w 258"/>
                <a:gd name="T15" fmla="*/ 576 h 576"/>
                <a:gd name="T16" fmla="*/ 0 w 258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576">
                  <a:moveTo>
                    <a:pt x="0" y="0"/>
                  </a:moveTo>
                  <a:lnTo>
                    <a:pt x="258" y="0"/>
                  </a:lnTo>
                  <a:lnTo>
                    <a:pt x="258" y="576"/>
                  </a:lnTo>
                  <a:lnTo>
                    <a:pt x="154" y="576"/>
                  </a:lnTo>
                  <a:lnTo>
                    <a:pt x="154" y="72"/>
                  </a:lnTo>
                  <a:lnTo>
                    <a:pt x="104" y="72"/>
                  </a:lnTo>
                  <a:lnTo>
                    <a:pt x="104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6" name="Freeform 13" hidden="1"/>
            <p:cNvSpPr>
              <a:spLocks noEditPoints="1"/>
            </p:cNvSpPr>
            <p:nvPr userDrawn="1"/>
          </p:nvSpPr>
          <p:spPr bwMode="auto">
            <a:xfrm>
              <a:off x="2670" y="1657"/>
              <a:ext cx="268" cy="576"/>
            </a:xfrm>
            <a:custGeom>
              <a:avLst/>
              <a:gdLst>
                <a:gd name="T0" fmla="*/ 0 w 268"/>
                <a:gd name="T1" fmla="*/ 576 h 576"/>
                <a:gd name="T2" fmla="*/ 112 w 268"/>
                <a:gd name="T3" fmla="*/ 576 h 576"/>
                <a:gd name="T4" fmla="*/ 112 w 268"/>
                <a:gd name="T5" fmla="*/ 380 h 576"/>
                <a:gd name="T6" fmla="*/ 176 w 268"/>
                <a:gd name="T7" fmla="*/ 380 h 576"/>
                <a:gd name="T8" fmla="*/ 176 w 268"/>
                <a:gd name="T9" fmla="*/ 380 h 576"/>
                <a:gd name="T10" fmla="*/ 190 w 268"/>
                <a:gd name="T11" fmla="*/ 380 h 576"/>
                <a:gd name="T12" fmla="*/ 202 w 268"/>
                <a:gd name="T13" fmla="*/ 378 h 576"/>
                <a:gd name="T14" fmla="*/ 214 w 268"/>
                <a:gd name="T15" fmla="*/ 374 h 576"/>
                <a:gd name="T16" fmla="*/ 224 w 268"/>
                <a:gd name="T17" fmla="*/ 370 h 576"/>
                <a:gd name="T18" fmla="*/ 232 w 268"/>
                <a:gd name="T19" fmla="*/ 364 h 576"/>
                <a:gd name="T20" fmla="*/ 240 w 268"/>
                <a:gd name="T21" fmla="*/ 358 h 576"/>
                <a:gd name="T22" fmla="*/ 252 w 268"/>
                <a:gd name="T23" fmla="*/ 344 h 576"/>
                <a:gd name="T24" fmla="*/ 260 w 268"/>
                <a:gd name="T25" fmla="*/ 328 h 576"/>
                <a:gd name="T26" fmla="*/ 264 w 268"/>
                <a:gd name="T27" fmla="*/ 310 h 576"/>
                <a:gd name="T28" fmla="*/ 266 w 268"/>
                <a:gd name="T29" fmla="*/ 294 h 576"/>
                <a:gd name="T30" fmla="*/ 268 w 268"/>
                <a:gd name="T31" fmla="*/ 278 h 576"/>
                <a:gd name="T32" fmla="*/ 268 w 268"/>
                <a:gd name="T33" fmla="*/ 102 h 576"/>
                <a:gd name="T34" fmla="*/ 268 w 268"/>
                <a:gd name="T35" fmla="*/ 102 h 576"/>
                <a:gd name="T36" fmla="*/ 266 w 268"/>
                <a:gd name="T37" fmla="*/ 86 h 576"/>
                <a:gd name="T38" fmla="*/ 264 w 268"/>
                <a:gd name="T39" fmla="*/ 70 h 576"/>
                <a:gd name="T40" fmla="*/ 260 w 268"/>
                <a:gd name="T41" fmla="*/ 52 h 576"/>
                <a:gd name="T42" fmla="*/ 252 w 268"/>
                <a:gd name="T43" fmla="*/ 36 h 576"/>
                <a:gd name="T44" fmla="*/ 240 w 268"/>
                <a:gd name="T45" fmla="*/ 22 h 576"/>
                <a:gd name="T46" fmla="*/ 232 w 268"/>
                <a:gd name="T47" fmla="*/ 16 h 576"/>
                <a:gd name="T48" fmla="*/ 224 w 268"/>
                <a:gd name="T49" fmla="*/ 10 h 576"/>
                <a:gd name="T50" fmla="*/ 214 w 268"/>
                <a:gd name="T51" fmla="*/ 6 h 576"/>
                <a:gd name="T52" fmla="*/ 202 w 268"/>
                <a:gd name="T53" fmla="*/ 2 h 576"/>
                <a:gd name="T54" fmla="*/ 190 w 268"/>
                <a:gd name="T55" fmla="*/ 0 h 576"/>
                <a:gd name="T56" fmla="*/ 176 w 268"/>
                <a:gd name="T57" fmla="*/ 0 h 576"/>
                <a:gd name="T58" fmla="*/ 0 w 268"/>
                <a:gd name="T59" fmla="*/ 0 h 576"/>
                <a:gd name="T60" fmla="*/ 0 w 268"/>
                <a:gd name="T61" fmla="*/ 576 h 576"/>
                <a:gd name="T62" fmla="*/ 112 w 268"/>
                <a:gd name="T63" fmla="*/ 316 h 576"/>
                <a:gd name="T64" fmla="*/ 112 w 268"/>
                <a:gd name="T65" fmla="*/ 72 h 576"/>
                <a:gd name="T66" fmla="*/ 142 w 268"/>
                <a:gd name="T67" fmla="*/ 72 h 576"/>
                <a:gd name="T68" fmla="*/ 142 w 268"/>
                <a:gd name="T69" fmla="*/ 72 h 576"/>
                <a:gd name="T70" fmla="*/ 150 w 268"/>
                <a:gd name="T71" fmla="*/ 74 h 576"/>
                <a:gd name="T72" fmla="*/ 156 w 268"/>
                <a:gd name="T73" fmla="*/ 80 h 576"/>
                <a:gd name="T74" fmla="*/ 162 w 268"/>
                <a:gd name="T75" fmla="*/ 88 h 576"/>
                <a:gd name="T76" fmla="*/ 162 w 268"/>
                <a:gd name="T77" fmla="*/ 100 h 576"/>
                <a:gd name="T78" fmla="*/ 162 w 268"/>
                <a:gd name="T79" fmla="*/ 288 h 576"/>
                <a:gd name="T80" fmla="*/ 162 w 268"/>
                <a:gd name="T81" fmla="*/ 288 h 576"/>
                <a:gd name="T82" fmla="*/ 162 w 268"/>
                <a:gd name="T83" fmla="*/ 300 h 576"/>
                <a:gd name="T84" fmla="*/ 156 w 268"/>
                <a:gd name="T85" fmla="*/ 310 h 576"/>
                <a:gd name="T86" fmla="*/ 150 w 268"/>
                <a:gd name="T87" fmla="*/ 314 h 576"/>
                <a:gd name="T88" fmla="*/ 142 w 268"/>
                <a:gd name="T89" fmla="*/ 316 h 576"/>
                <a:gd name="T90" fmla="*/ 112 w 268"/>
                <a:gd name="T91" fmla="*/ 31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8" h="576">
                  <a:moveTo>
                    <a:pt x="0" y="576"/>
                  </a:moveTo>
                  <a:lnTo>
                    <a:pt x="112" y="576"/>
                  </a:lnTo>
                  <a:lnTo>
                    <a:pt x="112" y="380"/>
                  </a:lnTo>
                  <a:lnTo>
                    <a:pt x="176" y="380"/>
                  </a:lnTo>
                  <a:lnTo>
                    <a:pt x="176" y="380"/>
                  </a:lnTo>
                  <a:lnTo>
                    <a:pt x="190" y="380"/>
                  </a:lnTo>
                  <a:lnTo>
                    <a:pt x="202" y="378"/>
                  </a:lnTo>
                  <a:lnTo>
                    <a:pt x="214" y="374"/>
                  </a:lnTo>
                  <a:lnTo>
                    <a:pt x="224" y="370"/>
                  </a:lnTo>
                  <a:lnTo>
                    <a:pt x="232" y="364"/>
                  </a:lnTo>
                  <a:lnTo>
                    <a:pt x="240" y="358"/>
                  </a:lnTo>
                  <a:lnTo>
                    <a:pt x="252" y="344"/>
                  </a:lnTo>
                  <a:lnTo>
                    <a:pt x="260" y="328"/>
                  </a:lnTo>
                  <a:lnTo>
                    <a:pt x="264" y="310"/>
                  </a:lnTo>
                  <a:lnTo>
                    <a:pt x="266" y="294"/>
                  </a:lnTo>
                  <a:lnTo>
                    <a:pt x="268" y="278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66" y="86"/>
                  </a:lnTo>
                  <a:lnTo>
                    <a:pt x="264" y="70"/>
                  </a:lnTo>
                  <a:lnTo>
                    <a:pt x="260" y="52"/>
                  </a:lnTo>
                  <a:lnTo>
                    <a:pt x="252" y="36"/>
                  </a:lnTo>
                  <a:lnTo>
                    <a:pt x="240" y="22"/>
                  </a:lnTo>
                  <a:lnTo>
                    <a:pt x="232" y="16"/>
                  </a:lnTo>
                  <a:lnTo>
                    <a:pt x="224" y="10"/>
                  </a:lnTo>
                  <a:lnTo>
                    <a:pt x="214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6" y="0"/>
                  </a:lnTo>
                  <a:lnTo>
                    <a:pt x="0" y="0"/>
                  </a:lnTo>
                  <a:lnTo>
                    <a:pt x="0" y="576"/>
                  </a:lnTo>
                  <a:close/>
                  <a:moveTo>
                    <a:pt x="112" y="316"/>
                  </a:moveTo>
                  <a:lnTo>
                    <a:pt x="112" y="72"/>
                  </a:lnTo>
                  <a:lnTo>
                    <a:pt x="142" y="72"/>
                  </a:lnTo>
                  <a:lnTo>
                    <a:pt x="142" y="72"/>
                  </a:lnTo>
                  <a:lnTo>
                    <a:pt x="150" y="74"/>
                  </a:lnTo>
                  <a:lnTo>
                    <a:pt x="156" y="80"/>
                  </a:lnTo>
                  <a:lnTo>
                    <a:pt x="162" y="88"/>
                  </a:lnTo>
                  <a:lnTo>
                    <a:pt x="162" y="100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300"/>
                  </a:lnTo>
                  <a:lnTo>
                    <a:pt x="156" y="310"/>
                  </a:lnTo>
                  <a:lnTo>
                    <a:pt x="150" y="314"/>
                  </a:lnTo>
                  <a:lnTo>
                    <a:pt x="142" y="316"/>
                  </a:lnTo>
                  <a:lnTo>
                    <a:pt x="112" y="3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7" name="Freeform 14" hidden="1"/>
            <p:cNvSpPr>
              <a:spLocks/>
            </p:cNvSpPr>
            <p:nvPr userDrawn="1"/>
          </p:nvSpPr>
          <p:spPr bwMode="auto">
            <a:xfrm>
              <a:off x="3320" y="1657"/>
              <a:ext cx="436" cy="576"/>
            </a:xfrm>
            <a:custGeom>
              <a:avLst/>
              <a:gdLst>
                <a:gd name="T0" fmla="*/ 292 w 436"/>
                <a:gd name="T1" fmla="*/ 0 h 576"/>
                <a:gd name="T2" fmla="*/ 436 w 436"/>
                <a:gd name="T3" fmla="*/ 0 h 576"/>
                <a:gd name="T4" fmla="*/ 436 w 436"/>
                <a:gd name="T5" fmla="*/ 576 h 576"/>
                <a:gd name="T6" fmla="*/ 324 w 436"/>
                <a:gd name="T7" fmla="*/ 576 h 576"/>
                <a:gd name="T8" fmla="*/ 324 w 436"/>
                <a:gd name="T9" fmla="*/ 214 h 576"/>
                <a:gd name="T10" fmla="*/ 320 w 436"/>
                <a:gd name="T11" fmla="*/ 214 h 576"/>
                <a:gd name="T12" fmla="*/ 262 w 436"/>
                <a:gd name="T13" fmla="*/ 576 h 576"/>
                <a:gd name="T14" fmla="*/ 174 w 436"/>
                <a:gd name="T15" fmla="*/ 576 h 576"/>
                <a:gd name="T16" fmla="*/ 116 w 436"/>
                <a:gd name="T17" fmla="*/ 214 h 576"/>
                <a:gd name="T18" fmla="*/ 112 w 436"/>
                <a:gd name="T19" fmla="*/ 214 h 576"/>
                <a:gd name="T20" fmla="*/ 112 w 436"/>
                <a:gd name="T21" fmla="*/ 576 h 576"/>
                <a:gd name="T22" fmla="*/ 0 w 436"/>
                <a:gd name="T23" fmla="*/ 576 h 576"/>
                <a:gd name="T24" fmla="*/ 0 w 436"/>
                <a:gd name="T25" fmla="*/ 0 h 576"/>
                <a:gd name="T26" fmla="*/ 146 w 436"/>
                <a:gd name="T27" fmla="*/ 0 h 576"/>
                <a:gd name="T28" fmla="*/ 218 w 436"/>
                <a:gd name="T29" fmla="*/ 404 h 576"/>
                <a:gd name="T30" fmla="*/ 292 w 436"/>
                <a:gd name="T3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6" h="576">
                  <a:moveTo>
                    <a:pt x="292" y="0"/>
                  </a:moveTo>
                  <a:lnTo>
                    <a:pt x="436" y="0"/>
                  </a:lnTo>
                  <a:lnTo>
                    <a:pt x="436" y="576"/>
                  </a:lnTo>
                  <a:lnTo>
                    <a:pt x="324" y="576"/>
                  </a:lnTo>
                  <a:lnTo>
                    <a:pt x="324" y="214"/>
                  </a:lnTo>
                  <a:lnTo>
                    <a:pt x="320" y="214"/>
                  </a:lnTo>
                  <a:lnTo>
                    <a:pt x="262" y="576"/>
                  </a:lnTo>
                  <a:lnTo>
                    <a:pt x="174" y="576"/>
                  </a:lnTo>
                  <a:lnTo>
                    <a:pt x="116" y="214"/>
                  </a:lnTo>
                  <a:lnTo>
                    <a:pt x="112" y="214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18" y="404"/>
                  </a:lnTo>
                  <a:lnTo>
                    <a:pt x="29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8" name="Freeform 15" hidden="1"/>
            <p:cNvSpPr>
              <a:spLocks noEditPoints="1"/>
            </p:cNvSpPr>
            <p:nvPr userDrawn="1"/>
          </p:nvSpPr>
          <p:spPr bwMode="auto">
            <a:xfrm>
              <a:off x="900" y="1159"/>
              <a:ext cx="330" cy="1042"/>
            </a:xfrm>
            <a:custGeom>
              <a:avLst/>
              <a:gdLst>
                <a:gd name="T0" fmla="*/ 288 w 330"/>
                <a:gd name="T1" fmla="*/ 600 h 1042"/>
                <a:gd name="T2" fmla="*/ 272 w 330"/>
                <a:gd name="T3" fmla="*/ 714 h 1042"/>
                <a:gd name="T4" fmla="*/ 270 w 330"/>
                <a:gd name="T5" fmla="*/ 604 h 1042"/>
                <a:gd name="T6" fmla="*/ 254 w 330"/>
                <a:gd name="T7" fmla="*/ 490 h 1042"/>
                <a:gd name="T8" fmla="*/ 216 w 330"/>
                <a:gd name="T9" fmla="*/ 364 h 1042"/>
                <a:gd name="T10" fmla="*/ 176 w 330"/>
                <a:gd name="T11" fmla="*/ 272 h 1042"/>
                <a:gd name="T12" fmla="*/ 152 w 330"/>
                <a:gd name="T13" fmla="*/ 272 h 1042"/>
                <a:gd name="T14" fmla="*/ 92 w 330"/>
                <a:gd name="T15" fmla="*/ 422 h 1042"/>
                <a:gd name="T16" fmla="*/ 74 w 330"/>
                <a:gd name="T17" fmla="*/ 490 h 1042"/>
                <a:gd name="T18" fmla="*/ 56 w 330"/>
                <a:gd name="T19" fmla="*/ 624 h 1042"/>
                <a:gd name="T20" fmla="*/ 54 w 330"/>
                <a:gd name="T21" fmla="*/ 716 h 1042"/>
                <a:gd name="T22" fmla="*/ 40 w 330"/>
                <a:gd name="T23" fmla="*/ 568 h 1042"/>
                <a:gd name="T24" fmla="*/ 40 w 330"/>
                <a:gd name="T25" fmla="*/ 498 h 1042"/>
                <a:gd name="T26" fmla="*/ 52 w 330"/>
                <a:gd name="T27" fmla="*/ 382 h 1042"/>
                <a:gd name="T28" fmla="*/ 72 w 330"/>
                <a:gd name="T29" fmla="*/ 298 h 1042"/>
                <a:gd name="T30" fmla="*/ 128 w 330"/>
                <a:gd name="T31" fmla="*/ 148 h 1042"/>
                <a:gd name="T32" fmla="*/ 164 w 330"/>
                <a:gd name="T33" fmla="*/ 80 h 1042"/>
                <a:gd name="T34" fmla="*/ 216 w 330"/>
                <a:gd name="T35" fmla="*/ 186 h 1042"/>
                <a:gd name="T36" fmla="*/ 256 w 330"/>
                <a:gd name="T37" fmla="*/ 296 h 1042"/>
                <a:gd name="T38" fmla="*/ 274 w 330"/>
                <a:gd name="T39" fmla="*/ 372 h 1042"/>
                <a:gd name="T40" fmla="*/ 290 w 330"/>
                <a:gd name="T41" fmla="*/ 506 h 1042"/>
                <a:gd name="T42" fmla="*/ 164 w 330"/>
                <a:gd name="T43" fmla="*/ 1004 h 1042"/>
                <a:gd name="T44" fmla="*/ 134 w 330"/>
                <a:gd name="T45" fmla="*/ 932 h 1042"/>
                <a:gd name="T46" fmla="*/ 120 w 330"/>
                <a:gd name="T47" fmla="*/ 848 h 1042"/>
                <a:gd name="T48" fmla="*/ 118 w 330"/>
                <a:gd name="T49" fmla="*/ 780 h 1042"/>
                <a:gd name="T50" fmla="*/ 136 w 330"/>
                <a:gd name="T51" fmla="*/ 692 h 1042"/>
                <a:gd name="T52" fmla="*/ 164 w 330"/>
                <a:gd name="T53" fmla="*/ 626 h 1042"/>
                <a:gd name="T54" fmla="*/ 182 w 330"/>
                <a:gd name="T55" fmla="*/ 666 h 1042"/>
                <a:gd name="T56" fmla="*/ 202 w 330"/>
                <a:gd name="T57" fmla="*/ 740 h 1042"/>
                <a:gd name="T58" fmla="*/ 210 w 330"/>
                <a:gd name="T59" fmla="*/ 806 h 1042"/>
                <a:gd name="T60" fmla="*/ 202 w 330"/>
                <a:gd name="T61" fmla="*/ 900 h 1042"/>
                <a:gd name="T62" fmla="*/ 180 w 330"/>
                <a:gd name="T63" fmla="*/ 972 h 1042"/>
                <a:gd name="T64" fmla="*/ 300 w 330"/>
                <a:gd name="T65" fmla="*/ 296 h 1042"/>
                <a:gd name="T66" fmla="*/ 266 w 330"/>
                <a:gd name="T67" fmla="*/ 188 h 1042"/>
                <a:gd name="T68" fmla="*/ 204 w 330"/>
                <a:gd name="T69" fmla="*/ 62 h 1042"/>
                <a:gd name="T70" fmla="*/ 164 w 330"/>
                <a:gd name="T71" fmla="*/ 0 h 1042"/>
                <a:gd name="T72" fmla="*/ 88 w 330"/>
                <a:gd name="T73" fmla="*/ 132 h 1042"/>
                <a:gd name="T74" fmla="*/ 38 w 330"/>
                <a:gd name="T75" fmla="*/ 260 h 1042"/>
                <a:gd name="T76" fmla="*/ 14 w 330"/>
                <a:gd name="T77" fmla="*/ 358 h 1042"/>
                <a:gd name="T78" fmla="*/ 0 w 330"/>
                <a:gd name="T79" fmla="*/ 500 h 1042"/>
                <a:gd name="T80" fmla="*/ 6 w 330"/>
                <a:gd name="T81" fmla="*/ 634 h 1042"/>
                <a:gd name="T82" fmla="*/ 22 w 330"/>
                <a:gd name="T83" fmla="*/ 722 h 1042"/>
                <a:gd name="T84" fmla="*/ 62 w 330"/>
                <a:gd name="T85" fmla="*/ 854 h 1042"/>
                <a:gd name="T86" fmla="*/ 94 w 330"/>
                <a:gd name="T87" fmla="*/ 924 h 1042"/>
                <a:gd name="T88" fmla="*/ 164 w 330"/>
                <a:gd name="T89" fmla="*/ 1042 h 1042"/>
                <a:gd name="T90" fmla="*/ 202 w 330"/>
                <a:gd name="T91" fmla="*/ 986 h 1042"/>
                <a:gd name="T92" fmla="*/ 268 w 330"/>
                <a:gd name="T93" fmla="*/ 846 h 1042"/>
                <a:gd name="T94" fmla="*/ 306 w 330"/>
                <a:gd name="T95" fmla="*/ 722 h 1042"/>
                <a:gd name="T96" fmla="*/ 320 w 330"/>
                <a:gd name="T97" fmla="*/ 652 h 1042"/>
                <a:gd name="T98" fmla="*/ 330 w 330"/>
                <a:gd name="T99" fmla="*/ 532 h 1042"/>
                <a:gd name="T100" fmla="*/ 320 w 330"/>
                <a:gd name="T101" fmla="*/ 40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042">
                  <a:moveTo>
                    <a:pt x="290" y="556"/>
                  </a:moveTo>
                  <a:lnTo>
                    <a:pt x="290" y="556"/>
                  </a:lnTo>
                  <a:lnTo>
                    <a:pt x="288" y="600"/>
                  </a:lnTo>
                  <a:lnTo>
                    <a:pt x="284" y="642"/>
                  </a:lnTo>
                  <a:lnTo>
                    <a:pt x="278" y="682"/>
                  </a:lnTo>
                  <a:lnTo>
                    <a:pt x="272" y="714"/>
                  </a:lnTo>
                  <a:lnTo>
                    <a:pt x="272" y="714"/>
                  </a:lnTo>
                  <a:lnTo>
                    <a:pt x="272" y="662"/>
                  </a:lnTo>
                  <a:lnTo>
                    <a:pt x="270" y="604"/>
                  </a:lnTo>
                  <a:lnTo>
                    <a:pt x="262" y="546"/>
                  </a:lnTo>
                  <a:lnTo>
                    <a:pt x="254" y="490"/>
                  </a:lnTo>
                  <a:lnTo>
                    <a:pt x="254" y="490"/>
                  </a:lnTo>
                  <a:lnTo>
                    <a:pt x="246" y="462"/>
                  </a:lnTo>
                  <a:lnTo>
                    <a:pt x="238" y="430"/>
                  </a:lnTo>
                  <a:lnTo>
                    <a:pt x="216" y="364"/>
                  </a:lnTo>
                  <a:lnTo>
                    <a:pt x="202" y="332"/>
                  </a:lnTo>
                  <a:lnTo>
                    <a:pt x="190" y="300"/>
                  </a:lnTo>
                  <a:lnTo>
                    <a:pt x="176" y="272"/>
                  </a:lnTo>
                  <a:lnTo>
                    <a:pt x="164" y="250"/>
                  </a:lnTo>
                  <a:lnTo>
                    <a:pt x="164" y="250"/>
                  </a:lnTo>
                  <a:lnTo>
                    <a:pt x="152" y="272"/>
                  </a:lnTo>
                  <a:lnTo>
                    <a:pt x="140" y="296"/>
                  </a:lnTo>
                  <a:lnTo>
                    <a:pt x="114" y="356"/>
                  </a:lnTo>
                  <a:lnTo>
                    <a:pt x="92" y="422"/>
                  </a:lnTo>
                  <a:lnTo>
                    <a:pt x="82" y="456"/>
                  </a:lnTo>
                  <a:lnTo>
                    <a:pt x="74" y="490"/>
                  </a:lnTo>
                  <a:lnTo>
                    <a:pt x="74" y="490"/>
                  </a:lnTo>
                  <a:lnTo>
                    <a:pt x="68" y="524"/>
                  </a:lnTo>
                  <a:lnTo>
                    <a:pt x="64" y="558"/>
                  </a:lnTo>
                  <a:lnTo>
                    <a:pt x="56" y="624"/>
                  </a:lnTo>
                  <a:lnTo>
                    <a:pt x="54" y="678"/>
                  </a:lnTo>
                  <a:lnTo>
                    <a:pt x="54" y="716"/>
                  </a:lnTo>
                  <a:lnTo>
                    <a:pt x="54" y="716"/>
                  </a:lnTo>
                  <a:lnTo>
                    <a:pt x="50" y="684"/>
                  </a:lnTo>
                  <a:lnTo>
                    <a:pt x="44" y="632"/>
                  </a:lnTo>
                  <a:lnTo>
                    <a:pt x="40" y="568"/>
                  </a:lnTo>
                  <a:lnTo>
                    <a:pt x="38" y="532"/>
                  </a:lnTo>
                  <a:lnTo>
                    <a:pt x="40" y="498"/>
                  </a:lnTo>
                  <a:lnTo>
                    <a:pt x="40" y="498"/>
                  </a:lnTo>
                  <a:lnTo>
                    <a:pt x="42" y="468"/>
                  </a:lnTo>
                  <a:lnTo>
                    <a:pt x="44" y="438"/>
                  </a:lnTo>
                  <a:lnTo>
                    <a:pt x="52" y="382"/>
                  </a:lnTo>
                  <a:lnTo>
                    <a:pt x="62" y="334"/>
                  </a:lnTo>
                  <a:lnTo>
                    <a:pt x="72" y="298"/>
                  </a:lnTo>
                  <a:lnTo>
                    <a:pt x="72" y="298"/>
                  </a:lnTo>
                  <a:lnTo>
                    <a:pt x="86" y="254"/>
                  </a:lnTo>
                  <a:lnTo>
                    <a:pt x="102" y="214"/>
                  </a:lnTo>
                  <a:lnTo>
                    <a:pt x="128" y="148"/>
                  </a:lnTo>
                  <a:lnTo>
                    <a:pt x="150" y="10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78" y="106"/>
                  </a:lnTo>
                  <a:lnTo>
                    <a:pt x="202" y="154"/>
                  </a:lnTo>
                  <a:lnTo>
                    <a:pt x="216" y="186"/>
                  </a:lnTo>
                  <a:lnTo>
                    <a:pt x="230" y="220"/>
                  </a:lnTo>
                  <a:lnTo>
                    <a:pt x="244" y="258"/>
                  </a:lnTo>
                  <a:lnTo>
                    <a:pt x="256" y="296"/>
                  </a:lnTo>
                  <a:lnTo>
                    <a:pt x="256" y="296"/>
                  </a:lnTo>
                  <a:lnTo>
                    <a:pt x="266" y="334"/>
                  </a:lnTo>
                  <a:lnTo>
                    <a:pt x="274" y="372"/>
                  </a:lnTo>
                  <a:lnTo>
                    <a:pt x="280" y="408"/>
                  </a:lnTo>
                  <a:lnTo>
                    <a:pt x="284" y="442"/>
                  </a:lnTo>
                  <a:lnTo>
                    <a:pt x="290" y="506"/>
                  </a:lnTo>
                  <a:lnTo>
                    <a:pt x="290" y="556"/>
                  </a:lnTo>
                  <a:close/>
                  <a:moveTo>
                    <a:pt x="164" y="1004"/>
                  </a:moveTo>
                  <a:lnTo>
                    <a:pt x="164" y="1004"/>
                  </a:lnTo>
                  <a:lnTo>
                    <a:pt x="150" y="974"/>
                  </a:lnTo>
                  <a:lnTo>
                    <a:pt x="142" y="954"/>
                  </a:lnTo>
                  <a:lnTo>
                    <a:pt x="134" y="932"/>
                  </a:lnTo>
                  <a:lnTo>
                    <a:pt x="128" y="908"/>
                  </a:lnTo>
                  <a:lnTo>
                    <a:pt x="122" y="880"/>
                  </a:lnTo>
                  <a:lnTo>
                    <a:pt x="120" y="848"/>
                  </a:lnTo>
                  <a:lnTo>
                    <a:pt x="116" y="814"/>
                  </a:lnTo>
                  <a:lnTo>
                    <a:pt x="116" y="814"/>
                  </a:lnTo>
                  <a:lnTo>
                    <a:pt x="118" y="780"/>
                  </a:lnTo>
                  <a:lnTo>
                    <a:pt x="122" y="748"/>
                  </a:lnTo>
                  <a:lnTo>
                    <a:pt x="128" y="718"/>
                  </a:lnTo>
                  <a:lnTo>
                    <a:pt x="136" y="692"/>
                  </a:lnTo>
                  <a:lnTo>
                    <a:pt x="144" y="670"/>
                  </a:lnTo>
                  <a:lnTo>
                    <a:pt x="152" y="650"/>
                  </a:lnTo>
                  <a:lnTo>
                    <a:pt x="164" y="626"/>
                  </a:lnTo>
                  <a:lnTo>
                    <a:pt x="164" y="626"/>
                  </a:lnTo>
                  <a:lnTo>
                    <a:pt x="176" y="648"/>
                  </a:lnTo>
                  <a:lnTo>
                    <a:pt x="182" y="666"/>
                  </a:lnTo>
                  <a:lnTo>
                    <a:pt x="190" y="688"/>
                  </a:lnTo>
                  <a:lnTo>
                    <a:pt x="196" y="712"/>
                  </a:lnTo>
                  <a:lnTo>
                    <a:pt x="202" y="740"/>
                  </a:lnTo>
                  <a:lnTo>
                    <a:pt x="208" y="772"/>
                  </a:lnTo>
                  <a:lnTo>
                    <a:pt x="210" y="806"/>
                  </a:lnTo>
                  <a:lnTo>
                    <a:pt x="210" y="806"/>
                  </a:lnTo>
                  <a:lnTo>
                    <a:pt x="210" y="840"/>
                  </a:lnTo>
                  <a:lnTo>
                    <a:pt x="206" y="870"/>
                  </a:lnTo>
                  <a:lnTo>
                    <a:pt x="202" y="900"/>
                  </a:lnTo>
                  <a:lnTo>
                    <a:pt x="194" y="926"/>
                  </a:lnTo>
                  <a:lnTo>
                    <a:pt x="188" y="950"/>
                  </a:lnTo>
                  <a:lnTo>
                    <a:pt x="180" y="972"/>
                  </a:lnTo>
                  <a:lnTo>
                    <a:pt x="164" y="1004"/>
                  </a:lnTo>
                  <a:close/>
                  <a:moveTo>
                    <a:pt x="300" y="296"/>
                  </a:moveTo>
                  <a:lnTo>
                    <a:pt x="300" y="296"/>
                  </a:lnTo>
                  <a:lnTo>
                    <a:pt x="292" y="268"/>
                  </a:lnTo>
                  <a:lnTo>
                    <a:pt x="284" y="242"/>
                  </a:lnTo>
                  <a:lnTo>
                    <a:pt x="266" y="188"/>
                  </a:lnTo>
                  <a:lnTo>
                    <a:pt x="244" y="140"/>
                  </a:lnTo>
                  <a:lnTo>
                    <a:pt x="224" y="98"/>
                  </a:lnTo>
                  <a:lnTo>
                    <a:pt x="204" y="62"/>
                  </a:lnTo>
                  <a:lnTo>
                    <a:pt x="186" y="3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42" y="34"/>
                  </a:lnTo>
                  <a:lnTo>
                    <a:pt x="108" y="94"/>
                  </a:lnTo>
                  <a:lnTo>
                    <a:pt x="88" y="132"/>
                  </a:lnTo>
                  <a:lnTo>
                    <a:pt x="70" y="172"/>
                  </a:lnTo>
                  <a:lnTo>
                    <a:pt x="54" y="214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24" y="310"/>
                  </a:lnTo>
                  <a:lnTo>
                    <a:pt x="14" y="358"/>
                  </a:lnTo>
                  <a:lnTo>
                    <a:pt x="8" y="406"/>
                  </a:lnTo>
                  <a:lnTo>
                    <a:pt x="2" y="454"/>
                  </a:lnTo>
                  <a:lnTo>
                    <a:pt x="0" y="500"/>
                  </a:lnTo>
                  <a:lnTo>
                    <a:pt x="0" y="546"/>
                  </a:lnTo>
                  <a:lnTo>
                    <a:pt x="2" y="590"/>
                  </a:lnTo>
                  <a:lnTo>
                    <a:pt x="6" y="634"/>
                  </a:lnTo>
                  <a:lnTo>
                    <a:pt x="6" y="634"/>
                  </a:lnTo>
                  <a:lnTo>
                    <a:pt x="14" y="680"/>
                  </a:lnTo>
                  <a:lnTo>
                    <a:pt x="22" y="722"/>
                  </a:lnTo>
                  <a:lnTo>
                    <a:pt x="32" y="762"/>
                  </a:lnTo>
                  <a:lnTo>
                    <a:pt x="44" y="800"/>
                  </a:lnTo>
                  <a:lnTo>
                    <a:pt x="62" y="854"/>
                  </a:lnTo>
                  <a:lnTo>
                    <a:pt x="70" y="876"/>
                  </a:lnTo>
                  <a:lnTo>
                    <a:pt x="70" y="876"/>
                  </a:lnTo>
                  <a:lnTo>
                    <a:pt x="94" y="924"/>
                  </a:lnTo>
                  <a:lnTo>
                    <a:pt x="118" y="970"/>
                  </a:lnTo>
                  <a:lnTo>
                    <a:pt x="142" y="1010"/>
                  </a:lnTo>
                  <a:lnTo>
                    <a:pt x="164" y="1042"/>
                  </a:lnTo>
                  <a:lnTo>
                    <a:pt x="164" y="1042"/>
                  </a:lnTo>
                  <a:lnTo>
                    <a:pt x="182" y="1018"/>
                  </a:lnTo>
                  <a:lnTo>
                    <a:pt x="202" y="986"/>
                  </a:lnTo>
                  <a:lnTo>
                    <a:pt x="224" y="946"/>
                  </a:lnTo>
                  <a:lnTo>
                    <a:pt x="246" y="900"/>
                  </a:lnTo>
                  <a:lnTo>
                    <a:pt x="268" y="846"/>
                  </a:lnTo>
                  <a:lnTo>
                    <a:pt x="288" y="786"/>
                  </a:lnTo>
                  <a:lnTo>
                    <a:pt x="298" y="754"/>
                  </a:lnTo>
                  <a:lnTo>
                    <a:pt x="306" y="722"/>
                  </a:lnTo>
                  <a:lnTo>
                    <a:pt x="314" y="686"/>
                  </a:lnTo>
                  <a:lnTo>
                    <a:pt x="320" y="652"/>
                  </a:lnTo>
                  <a:lnTo>
                    <a:pt x="320" y="652"/>
                  </a:lnTo>
                  <a:lnTo>
                    <a:pt x="324" y="612"/>
                  </a:lnTo>
                  <a:lnTo>
                    <a:pt x="328" y="572"/>
                  </a:lnTo>
                  <a:lnTo>
                    <a:pt x="330" y="532"/>
                  </a:lnTo>
                  <a:lnTo>
                    <a:pt x="328" y="492"/>
                  </a:lnTo>
                  <a:lnTo>
                    <a:pt x="326" y="448"/>
                  </a:lnTo>
                  <a:lnTo>
                    <a:pt x="320" y="402"/>
                  </a:lnTo>
                  <a:lnTo>
                    <a:pt x="312" y="352"/>
                  </a:lnTo>
                  <a:lnTo>
                    <a:pt x="300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22" name="Freeform 19" hidden="1"/>
            <p:cNvSpPr>
              <a:spLocks/>
            </p:cNvSpPr>
            <p:nvPr userDrawn="1"/>
          </p:nvSpPr>
          <p:spPr bwMode="auto">
            <a:xfrm>
              <a:off x="264" y="1659"/>
              <a:ext cx="1008" cy="1150"/>
            </a:xfrm>
            <a:custGeom>
              <a:avLst/>
              <a:gdLst>
                <a:gd name="T0" fmla="*/ 584 w 1008"/>
                <a:gd name="T1" fmla="*/ 754 h 1150"/>
                <a:gd name="T2" fmla="*/ 610 w 1008"/>
                <a:gd name="T3" fmla="*/ 734 h 1150"/>
                <a:gd name="T4" fmla="*/ 654 w 1008"/>
                <a:gd name="T5" fmla="*/ 714 h 1150"/>
                <a:gd name="T6" fmla="*/ 700 w 1008"/>
                <a:gd name="T7" fmla="*/ 706 h 1150"/>
                <a:gd name="T8" fmla="*/ 746 w 1008"/>
                <a:gd name="T9" fmla="*/ 714 h 1150"/>
                <a:gd name="T10" fmla="*/ 790 w 1008"/>
                <a:gd name="T11" fmla="*/ 734 h 1150"/>
                <a:gd name="T12" fmla="*/ 816 w 1008"/>
                <a:gd name="T13" fmla="*/ 754 h 1150"/>
                <a:gd name="T14" fmla="*/ 844 w 1008"/>
                <a:gd name="T15" fmla="*/ 792 h 1150"/>
                <a:gd name="T16" fmla="*/ 860 w 1008"/>
                <a:gd name="T17" fmla="*/ 838 h 1150"/>
                <a:gd name="T18" fmla="*/ 862 w 1008"/>
                <a:gd name="T19" fmla="*/ 884 h 1150"/>
                <a:gd name="T20" fmla="*/ 852 w 1008"/>
                <a:gd name="T21" fmla="*/ 928 h 1150"/>
                <a:gd name="T22" fmla="*/ 826 w 1008"/>
                <a:gd name="T23" fmla="*/ 970 h 1150"/>
                <a:gd name="T24" fmla="*/ 814 w 1008"/>
                <a:gd name="T25" fmla="*/ 984 h 1150"/>
                <a:gd name="T26" fmla="*/ 762 w 1008"/>
                <a:gd name="T27" fmla="*/ 1024 h 1150"/>
                <a:gd name="T28" fmla="*/ 676 w 1008"/>
                <a:gd name="T29" fmla="*/ 1064 h 1150"/>
                <a:gd name="T30" fmla="*/ 584 w 1008"/>
                <a:gd name="T31" fmla="*/ 1078 h 1150"/>
                <a:gd name="T32" fmla="*/ 520 w 1008"/>
                <a:gd name="T33" fmla="*/ 1072 h 1150"/>
                <a:gd name="T34" fmla="*/ 432 w 1008"/>
                <a:gd name="T35" fmla="*/ 1040 h 1150"/>
                <a:gd name="T36" fmla="*/ 352 w 1008"/>
                <a:gd name="T37" fmla="*/ 984 h 1150"/>
                <a:gd name="T38" fmla="*/ 314 w 1008"/>
                <a:gd name="T39" fmla="*/ 940 h 1150"/>
                <a:gd name="T40" fmla="*/ 276 w 1008"/>
                <a:gd name="T41" fmla="*/ 864 h 1150"/>
                <a:gd name="T42" fmla="*/ 258 w 1008"/>
                <a:gd name="T43" fmla="*/ 784 h 1150"/>
                <a:gd name="T44" fmla="*/ 260 w 1008"/>
                <a:gd name="T45" fmla="*/ 702 h 1150"/>
                <a:gd name="T46" fmla="*/ 284 w 1008"/>
                <a:gd name="T47" fmla="*/ 624 h 1150"/>
                <a:gd name="T48" fmla="*/ 312 w 1008"/>
                <a:gd name="T49" fmla="*/ 576 h 1150"/>
                <a:gd name="T50" fmla="*/ 352 w 1008"/>
                <a:gd name="T51" fmla="*/ 528 h 1150"/>
                <a:gd name="T52" fmla="*/ 432 w 1008"/>
                <a:gd name="T53" fmla="*/ 470 h 1150"/>
                <a:gd name="T54" fmla="*/ 520 w 1008"/>
                <a:gd name="T55" fmla="*/ 438 h 1150"/>
                <a:gd name="T56" fmla="*/ 584 w 1008"/>
                <a:gd name="T57" fmla="*/ 0 h 1150"/>
                <a:gd name="T58" fmla="*/ 524 w 1008"/>
                <a:gd name="T59" fmla="*/ 4 h 1150"/>
                <a:gd name="T60" fmla="*/ 438 w 1008"/>
                <a:gd name="T61" fmla="*/ 20 h 1150"/>
                <a:gd name="T62" fmla="*/ 356 w 1008"/>
                <a:gd name="T63" fmla="*/ 46 h 1150"/>
                <a:gd name="T64" fmla="*/ 282 w 1008"/>
                <a:gd name="T65" fmla="*/ 84 h 1150"/>
                <a:gd name="T66" fmla="*/ 212 w 1008"/>
                <a:gd name="T67" fmla="*/ 132 h 1150"/>
                <a:gd name="T68" fmla="*/ 152 w 1008"/>
                <a:gd name="T69" fmla="*/ 190 h 1150"/>
                <a:gd name="T70" fmla="*/ 100 w 1008"/>
                <a:gd name="T71" fmla="*/ 254 h 1150"/>
                <a:gd name="T72" fmla="*/ 58 w 1008"/>
                <a:gd name="T73" fmla="*/ 326 h 1150"/>
                <a:gd name="T74" fmla="*/ 26 w 1008"/>
                <a:gd name="T75" fmla="*/ 404 h 1150"/>
                <a:gd name="T76" fmla="*/ 6 w 1008"/>
                <a:gd name="T77" fmla="*/ 488 h 1150"/>
                <a:gd name="T78" fmla="*/ 0 w 1008"/>
                <a:gd name="T79" fmla="*/ 576 h 1150"/>
                <a:gd name="T80" fmla="*/ 4 w 1008"/>
                <a:gd name="T81" fmla="*/ 634 h 1150"/>
                <a:gd name="T82" fmla="*/ 18 w 1008"/>
                <a:gd name="T83" fmla="*/ 718 h 1150"/>
                <a:gd name="T84" fmla="*/ 46 w 1008"/>
                <a:gd name="T85" fmla="*/ 798 h 1150"/>
                <a:gd name="T86" fmla="*/ 84 w 1008"/>
                <a:gd name="T87" fmla="*/ 872 h 1150"/>
                <a:gd name="T88" fmla="*/ 134 w 1008"/>
                <a:gd name="T89" fmla="*/ 940 h 1150"/>
                <a:gd name="T90" fmla="*/ 192 w 1008"/>
                <a:gd name="T91" fmla="*/ 1000 h 1150"/>
                <a:gd name="T92" fmla="*/ 258 w 1008"/>
                <a:gd name="T93" fmla="*/ 1052 h 1150"/>
                <a:gd name="T94" fmla="*/ 330 w 1008"/>
                <a:gd name="T95" fmla="*/ 1092 h 1150"/>
                <a:gd name="T96" fmla="*/ 410 w 1008"/>
                <a:gd name="T97" fmla="*/ 1124 h 1150"/>
                <a:gd name="T98" fmla="*/ 494 w 1008"/>
                <a:gd name="T99" fmla="*/ 1142 h 1150"/>
                <a:gd name="T100" fmla="*/ 584 w 1008"/>
                <a:gd name="T101" fmla="*/ 1150 h 1150"/>
                <a:gd name="T102" fmla="*/ 646 w 1008"/>
                <a:gd name="T103" fmla="*/ 1146 h 1150"/>
                <a:gd name="T104" fmla="*/ 734 w 1008"/>
                <a:gd name="T105" fmla="*/ 1130 h 1150"/>
                <a:gd name="T106" fmla="*/ 818 w 1008"/>
                <a:gd name="T107" fmla="*/ 1100 h 1150"/>
                <a:gd name="T108" fmla="*/ 896 w 1008"/>
                <a:gd name="T109" fmla="*/ 1060 h 1150"/>
                <a:gd name="T110" fmla="*/ 966 w 1008"/>
                <a:gd name="T111" fmla="*/ 1008 h 1150"/>
                <a:gd name="T112" fmla="*/ 1008 w 1008"/>
                <a:gd name="T113" fmla="*/ 574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8" h="1150">
                  <a:moveTo>
                    <a:pt x="584" y="574"/>
                  </a:move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96" y="742"/>
                  </a:lnTo>
                  <a:lnTo>
                    <a:pt x="610" y="734"/>
                  </a:lnTo>
                  <a:lnTo>
                    <a:pt x="624" y="726"/>
                  </a:lnTo>
                  <a:lnTo>
                    <a:pt x="638" y="718"/>
                  </a:lnTo>
                  <a:lnTo>
                    <a:pt x="654" y="714"/>
                  </a:lnTo>
                  <a:lnTo>
                    <a:pt x="668" y="710"/>
                  </a:lnTo>
                  <a:lnTo>
                    <a:pt x="684" y="708"/>
                  </a:lnTo>
                  <a:lnTo>
                    <a:pt x="700" y="706"/>
                  </a:lnTo>
                  <a:lnTo>
                    <a:pt x="716" y="708"/>
                  </a:lnTo>
                  <a:lnTo>
                    <a:pt x="732" y="710"/>
                  </a:lnTo>
                  <a:lnTo>
                    <a:pt x="746" y="714"/>
                  </a:lnTo>
                  <a:lnTo>
                    <a:pt x="762" y="718"/>
                  </a:lnTo>
                  <a:lnTo>
                    <a:pt x="776" y="726"/>
                  </a:lnTo>
                  <a:lnTo>
                    <a:pt x="790" y="734"/>
                  </a:lnTo>
                  <a:lnTo>
                    <a:pt x="804" y="742"/>
                  </a:lnTo>
                  <a:lnTo>
                    <a:pt x="816" y="754"/>
                  </a:lnTo>
                  <a:lnTo>
                    <a:pt x="816" y="754"/>
                  </a:lnTo>
                  <a:lnTo>
                    <a:pt x="826" y="766"/>
                  </a:lnTo>
                  <a:lnTo>
                    <a:pt x="836" y="780"/>
                  </a:lnTo>
                  <a:lnTo>
                    <a:pt x="844" y="792"/>
                  </a:lnTo>
                  <a:lnTo>
                    <a:pt x="852" y="808"/>
                  </a:lnTo>
                  <a:lnTo>
                    <a:pt x="856" y="822"/>
                  </a:lnTo>
                  <a:lnTo>
                    <a:pt x="860" y="838"/>
                  </a:lnTo>
                  <a:lnTo>
                    <a:pt x="862" y="852"/>
                  </a:lnTo>
                  <a:lnTo>
                    <a:pt x="864" y="868"/>
                  </a:lnTo>
                  <a:lnTo>
                    <a:pt x="862" y="884"/>
                  </a:lnTo>
                  <a:lnTo>
                    <a:pt x="860" y="898"/>
                  </a:lnTo>
                  <a:lnTo>
                    <a:pt x="856" y="914"/>
                  </a:lnTo>
                  <a:lnTo>
                    <a:pt x="852" y="928"/>
                  </a:lnTo>
                  <a:lnTo>
                    <a:pt x="844" y="944"/>
                  </a:lnTo>
                  <a:lnTo>
                    <a:pt x="836" y="956"/>
                  </a:lnTo>
                  <a:lnTo>
                    <a:pt x="826" y="970"/>
                  </a:lnTo>
                  <a:lnTo>
                    <a:pt x="816" y="982"/>
                  </a:lnTo>
                  <a:lnTo>
                    <a:pt x="814" y="982"/>
                  </a:lnTo>
                  <a:lnTo>
                    <a:pt x="814" y="984"/>
                  </a:lnTo>
                  <a:lnTo>
                    <a:pt x="814" y="984"/>
                  </a:lnTo>
                  <a:lnTo>
                    <a:pt x="790" y="1006"/>
                  </a:lnTo>
                  <a:lnTo>
                    <a:pt x="762" y="1024"/>
                  </a:lnTo>
                  <a:lnTo>
                    <a:pt x="734" y="1040"/>
                  </a:lnTo>
                  <a:lnTo>
                    <a:pt x="706" y="1054"/>
                  </a:lnTo>
                  <a:lnTo>
                    <a:pt x="676" y="1064"/>
                  </a:lnTo>
                  <a:lnTo>
                    <a:pt x="646" y="1072"/>
                  </a:lnTo>
                  <a:lnTo>
                    <a:pt x="614" y="1076"/>
                  </a:lnTo>
                  <a:lnTo>
                    <a:pt x="584" y="1078"/>
                  </a:lnTo>
                  <a:lnTo>
                    <a:pt x="584" y="1078"/>
                  </a:lnTo>
                  <a:lnTo>
                    <a:pt x="552" y="1076"/>
                  </a:lnTo>
                  <a:lnTo>
                    <a:pt x="520" y="1072"/>
                  </a:lnTo>
                  <a:lnTo>
                    <a:pt x="490" y="1064"/>
                  </a:lnTo>
                  <a:lnTo>
                    <a:pt x="460" y="1054"/>
                  </a:lnTo>
                  <a:lnTo>
                    <a:pt x="432" y="1040"/>
                  </a:lnTo>
                  <a:lnTo>
                    <a:pt x="404" y="1024"/>
                  </a:lnTo>
                  <a:lnTo>
                    <a:pt x="376" y="1006"/>
                  </a:lnTo>
                  <a:lnTo>
                    <a:pt x="352" y="984"/>
                  </a:lnTo>
                  <a:lnTo>
                    <a:pt x="352" y="984"/>
                  </a:lnTo>
                  <a:lnTo>
                    <a:pt x="332" y="962"/>
                  </a:lnTo>
                  <a:lnTo>
                    <a:pt x="314" y="940"/>
                  </a:lnTo>
                  <a:lnTo>
                    <a:pt x="298" y="916"/>
                  </a:lnTo>
                  <a:lnTo>
                    <a:pt x="286" y="890"/>
                  </a:lnTo>
                  <a:lnTo>
                    <a:pt x="276" y="864"/>
                  </a:lnTo>
                  <a:lnTo>
                    <a:pt x="266" y="838"/>
                  </a:lnTo>
                  <a:lnTo>
                    <a:pt x="260" y="812"/>
                  </a:lnTo>
                  <a:lnTo>
                    <a:pt x="258" y="784"/>
                  </a:lnTo>
                  <a:lnTo>
                    <a:pt x="256" y="758"/>
                  </a:lnTo>
                  <a:lnTo>
                    <a:pt x="256" y="730"/>
                  </a:lnTo>
                  <a:lnTo>
                    <a:pt x="260" y="702"/>
                  </a:lnTo>
                  <a:lnTo>
                    <a:pt x="266" y="676"/>
                  </a:lnTo>
                  <a:lnTo>
                    <a:pt x="274" y="650"/>
                  </a:lnTo>
                  <a:lnTo>
                    <a:pt x="284" y="624"/>
                  </a:lnTo>
                  <a:lnTo>
                    <a:pt x="296" y="600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30" y="550"/>
                  </a:lnTo>
                  <a:lnTo>
                    <a:pt x="352" y="528"/>
                  </a:lnTo>
                  <a:lnTo>
                    <a:pt x="352" y="528"/>
                  </a:lnTo>
                  <a:lnTo>
                    <a:pt x="376" y="506"/>
                  </a:lnTo>
                  <a:lnTo>
                    <a:pt x="404" y="486"/>
                  </a:lnTo>
                  <a:lnTo>
                    <a:pt x="432" y="470"/>
                  </a:lnTo>
                  <a:lnTo>
                    <a:pt x="460" y="456"/>
                  </a:lnTo>
                  <a:lnTo>
                    <a:pt x="490" y="446"/>
                  </a:lnTo>
                  <a:lnTo>
                    <a:pt x="520" y="438"/>
                  </a:lnTo>
                  <a:lnTo>
                    <a:pt x="552" y="434"/>
                  </a:lnTo>
                  <a:lnTo>
                    <a:pt x="584" y="432"/>
                  </a:lnTo>
                  <a:lnTo>
                    <a:pt x="584" y="0"/>
                  </a:lnTo>
                  <a:lnTo>
                    <a:pt x="584" y="0"/>
                  </a:lnTo>
                  <a:lnTo>
                    <a:pt x="554" y="2"/>
                  </a:lnTo>
                  <a:lnTo>
                    <a:pt x="524" y="4"/>
                  </a:lnTo>
                  <a:lnTo>
                    <a:pt x="494" y="8"/>
                  </a:lnTo>
                  <a:lnTo>
                    <a:pt x="466" y="12"/>
                  </a:lnTo>
                  <a:lnTo>
                    <a:pt x="438" y="20"/>
                  </a:lnTo>
                  <a:lnTo>
                    <a:pt x="410" y="26"/>
                  </a:lnTo>
                  <a:lnTo>
                    <a:pt x="382" y="36"/>
                  </a:lnTo>
                  <a:lnTo>
                    <a:pt x="356" y="46"/>
                  </a:lnTo>
                  <a:lnTo>
                    <a:pt x="330" y="58"/>
                  </a:lnTo>
                  <a:lnTo>
                    <a:pt x="306" y="70"/>
                  </a:lnTo>
                  <a:lnTo>
                    <a:pt x="282" y="84"/>
                  </a:lnTo>
                  <a:lnTo>
                    <a:pt x="258" y="100"/>
                  </a:lnTo>
                  <a:lnTo>
                    <a:pt x="234" y="116"/>
                  </a:lnTo>
                  <a:lnTo>
                    <a:pt x="212" y="132"/>
                  </a:lnTo>
                  <a:lnTo>
                    <a:pt x="192" y="150"/>
                  </a:lnTo>
                  <a:lnTo>
                    <a:pt x="172" y="170"/>
                  </a:lnTo>
                  <a:lnTo>
                    <a:pt x="152" y="190"/>
                  </a:lnTo>
                  <a:lnTo>
                    <a:pt x="134" y="210"/>
                  </a:lnTo>
                  <a:lnTo>
                    <a:pt x="116" y="232"/>
                  </a:lnTo>
                  <a:lnTo>
                    <a:pt x="100" y="254"/>
                  </a:lnTo>
                  <a:lnTo>
                    <a:pt x="84" y="278"/>
                  </a:lnTo>
                  <a:lnTo>
                    <a:pt x="70" y="302"/>
                  </a:lnTo>
                  <a:lnTo>
                    <a:pt x="58" y="326"/>
                  </a:lnTo>
                  <a:lnTo>
                    <a:pt x="46" y="352"/>
                  </a:lnTo>
                  <a:lnTo>
                    <a:pt x="36" y="378"/>
                  </a:lnTo>
                  <a:lnTo>
                    <a:pt x="26" y="404"/>
                  </a:lnTo>
                  <a:lnTo>
                    <a:pt x="18" y="432"/>
                  </a:lnTo>
                  <a:lnTo>
                    <a:pt x="12" y="460"/>
                  </a:lnTo>
                  <a:lnTo>
                    <a:pt x="6" y="488"/>
                  </a:lnTo>
                  <a:lnTo>
                    <a:pt x="4" y="516"/>
                  </a:lnTo>
                  <a:lnTo>
                    <a:pt x="2" y="54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2" y="604"/>
                  </a:lnTo>
                  <a:lnTo>
                    <a:pt x="4" y="634"/>
                  </a:lnTo>
                  <a:lnTo>
                    <a:pt x="6" y="662"/>
                  </a:lnTo>
                  <a:lnTo>
                    <a:pt x="12" y="690"/>
                  </a:lnTo>
                  <a:lnTo>
                    <a:pt x="18" y="718"/>
                  </a:lnTo>
                  <a:lnTo>
                    <a:pt x="26" y="746"/>
                  </a:lnTo>
                  <a:lnTo>
                    <a:pt x="36" y="772"/>
                  </a:lnTo>
                  <a:lnTo>
                    <a:pt x="46" y="798"/>
                  </a:lnTo>
                  <a:lnTo>
                    <a:pt x="58" y="824"/>
                  </a:lnTo>
                  <a:lnTo>
                    <a:pt x="70" y="848"/>
                  </a:lnTo>
                  <a:lnTo>
                    <a:pt x="84" y="872"/>
                  </a:lnTo>
                  <a:lnTo>
                    <a:pt x="100" y="896"/>
                  </a:lnTo>
                  <a:lnTo>
                    <a:pt x="116" y="918"/>
                  </a:lnTo>
                  <a:lnTo>
                    <a:pt x="134" y="940"/>
                  </a:lnTo>
                  <a:lnTo>
                    <a:pt x="152" y="962"/>
                  </a:lnTo>
                  <a:lnTo>
                    <a:pt x="172" y="982"/>
                  </a:lnTo>
                  <a:lnTo>
                    <a:pt x="192" y="1000"/>
                  </a:lnTo>
                  <a:lnTo>
                    <a:pt x="212" y="1018"/>
                  </a:lnTo>
                  <a:lnTo>
                    <a:pt x="234" y="1036"/>
                  </a:lnTo>
                  <a:lnTo>
                    <a:pt x="258" y="1052"/>
                  </a:lnTo>
                  <a:lnTo>
                    <a:pt x="282" y="1066"/>
                  </a:lnTo>
                  <a:lnTo>
                    <a:pt x="306" y="1080"/>
                  </a:lnTo>
                  <a:lnTo>
                    <a:pt x="330" y="1092"/>
                  </a:lnTo>
                  <a:lnTo>
                    <a:pt x="356" y="1104"/>
                  </a:lnTo>
                  <a:lnTo>
                    <a:pt x="382" y="1114"/>
                  </a:lnTo>
                  <a:lnTo>
                    <a:pt x="410" y="1124"/>
                  </a:lnTo>
                  <a:lnTo>
                    <a:pt x="438" y="1132"/>
                  </a:lnTo>
                  <a:lnTo>
                    <a:pt x="466" y="1138"/>
                  </a:lnTo>
                  <a:lnTo>
                    <a:pt x="494" y="1142"/>
                  </a:lnTo>
                  <a:lnTo>
                    <a:pt x="524" y="1146"/>
                  </a:lnTo>
                  <a:lnTo>
                    <a:pt x="554" y="1148"/>
                  </a:lnTo>
                  <a:lnTo>
                    <a:pt x="584" y="1150"/>
                  </a:lnTo>
                  <a:lnTo>
                    <a:pt x="584" y="1150"/>
                  </a:lnTo>
                  <a:lnTo>
                    <a:pt x="614" y="1148"/>
                  </a:lnTo>
                  <a:lnTo>
                    <a:pt x="646" y="1146"/>
                  </a:lnTo>
                  <a:lnTo>
                    <a:pt x="676" y="1142"/>
                  </a:lnTo>
                  <a:lnTo>
                    <a:pt x="706" y="1136"/>
                  </a:lnTo>
                  <a:lnTo>
                    <a:pt x="734" y="1130"/>
                  </a:lnTo>
                  <a:lnTo>
                    <a:pt x="764" y="1122"/>
                  </a:lnTo>
                  <a:lnTo>
                    <a:pt x="792" y="1112"/>
                  </a:lnTo>
                  <a:lnTo>
                    <a:pt x="818" y="1100"/>
                  </a:lnTo>
                  <a:lnTo>
                    <a:pt x="846" y="1088"/>
                  </a:lnTo>
                  <a:lnTo>
                    <a:pt x="872" y="1074"/>
                  </a:lnTo>
                  <a:lnTo>
                    <a:pt x="896" y="1060"/>
                  </a:lnTo>
                  <a:lnTo>
                    <a:pt x="920" y="1044"/>
                  </a:lnTo>
                  <a:lnTo>
                    <a:pt x="944" y="1026"/>
                  </a:lnTo>
                  <a:lnTo>
                    <a:pt x="966" y="1008"/>
                  </a:lnTo>
                  <a:lnTo>
                    <a:pt x="988" y="988"/>
                  </a:lnTo>
                  <a:lnTo>
                    <a:pt x="1008" y="968"/>
                  </a:lnTo>
                  <a:lnTo>
                    <a:pt x="1008" y="574"/>
                  </a:lnTo>
                  <a:lnTo>
                    <a:pt x="584" y="5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23" name="Freeform 20" hidden="1"/>
            <p:cNvSpPr>
              <a:spLocks noEditPoints="1"/>
            </p:cNvSpPr>
            <p:nvPr userDrawn="1"/>
          </p:nvSpPr>
          <p:spPr bwMode="auto">
            <a:xfrm>
              <a:off x="1428" y="2425"/>
              <a:ext cx="2328" cy="384"/>
            </a:xfrm>
            <a:custGeom>
              <a:avLst/>
              <a:gdLst>
                <a:gd name="T0" fmla="*/ 2222 w 2328"/>
                <a:gd name="T1" fmla="*/ 266 h 384"/>
                <a:gd name="T2" fmla="*/ 2204 w 2328"/>
                <a:gd name="T3" fmla="*/ 300 h 384"/>
                <a:gd name="T4" fmla="*/ 2156 w 2328"/>
                <a:gd name="T5" fmla="*/ 312 h 384"/>
                <a:gd name="T6" fmla="*/ 2076 w 2328"/>
                <a:gd name="T7" fmla="*/ 62 h 384"/>
                <a:gd name="T8" fmla="*/ 2144 w 2328"/>
                <a:gd name="T9" fmla="*/ 158 h 384"/>
                <a:gd name="T10" fmla="*/ 2182 w 2328"/>
                <a:gd name="T11" fmla="*/ 162 h 384"/>
                <a:gd name="T12" fmla="*/ 2214 w 2328"/>
                <a:gd name="T13" fmla="*/ 180 h 384"/>
                <a:gd name="T14" fmla="*/ 2224 w 2328"/>
                <a:gd name="T15" fmla="*/ 222 h 384"/>
                <a:gd name="T16" fmla="*/ 1686 w 2328"/>
                <a:gd name="T17" fmla="*/ 108 h 384"/>
                <a:gd name="T18" fmla="*/ 1630 w 2328"/>
                <a:gd name="T19" fmla="*/ 108 h 384"/>
                <a:gd name="T20" fmla="*/ 1732 w 2328"/>
                <a:gd name="T21" fmla="*/ 62 h 384"/>
                <a:gd name="T22" fmla="*/ 1278 w 2328"/>
                <a:gd name="T23" fmla="*/ 222 h 384"/>
                <a:gd name="T24" fmla="*/ 1266 w 2328"/>
                <a:gd name="T25" fmla="*/ 266 h 384"/>
                <a:gd name="T26" fmla="*/ 1230 w 2328"/>
                <a:gd name="T27" fmla="*/ 284 h 384"/>
                <a:gd name="T28" fmla="*/ 1194 w 2328"/>
                <a:gd name="T29" fmla="*/ 312 h 384"/>
                <a:gd name="T30" fmla="*/ 1136 w 2328"/>
                <a:gd name="T31" fmla="*/ 286 h 384"/>
                <a:gd name="T32" fmla="*/ 1084 w 2328"/>
                <a:gd name="T33" fmla="*/ 280 h 384"/>
                <a:gd name="T34" fmla="*/ 1056 w 2328"/>
                <a:gd name="T35" fmla="*/ 254 h 384"/>
                <a:gd name="T36" fmla="*/ 1052 w 2328"/>
                <a:gd name="T37" fmla="*/ 144 h 384"/>
                <a:gd name="T38" fmla="*/ 1056 w 2328"/>
                <a:gd name="T39" fmla="*/ 112 h 384"/>
                <a:gd name="T40" fmla="*/ 1082 w 2328"/>
                <a:gd name="T41" fmla="*/ 88 h 384"/>
                <a:gd name="T42" fmla="*/ 1136 w 2328"/>
                <a:gd name="T43" fmla="*/ 80 h 384"/>
                <a:gd name="T44" fmla="*/ 1194 w 2328"/>
                <a:gd name="T45" fmla="*/ 80 h 384"/>
                <a:gd name="T46" fmla="*/ 1232 w 2328"/>
                <a:gd name="T47" fmla="*/ 84 h 384"/>
                <a:gd name="T48" fmla="*/ 1266 w 2328"/>
                <a:gd name="T49" fmla="*/ 102 h 384"/>
                <a:gd name="T50" fmla="*/ 1278 w 2328"/>
                <a:gd name="T51" fmla="*/ 144 h 384"/>
                <a:gd name="T52" fmla="*/ 662 w 2328"/>
                <a:gd name="T53" fmla="*/ 108 h 384"/>
                <a:gd name="T54" fmla="*/ 734 w 2328"/>
                <a:gd name="T55" fmla="*/ 206 h 384"/>
                <a:gd name="T56" fmla="*/ 742 w 2328"/>
                <a:gd name="T57" fmla="*/ 264 h 384"/>
                <a:gd name="T58" fmla="*/ 600 w 2328"/>
                <a:gd name="T59" fmla="*/ 62 h 384"/>
                <a:gd name="T60" fmla="*/ 252 w 2328"/>
                <a:gd name="T61" fmla="*/ 312 h 384"/>
                <a:gd name="T62" fmla="*/ 164 w 2328"/>
                <a:gd name="T63" fmla="*/ 202 h 384"/>
                <a:gd name="T64" fmla="*/ 104 w 2328"/>
                <a:gd name="T65" fmla="*/ 62 h 384"/>
                <a:gd name="T66" fmla="*/ 194 w 2328"/>
                <a:gd name="T67" fmla="*/ 158 h 384"/>
                <a:gd name="T68" fmla="*/ 252 w 2328"/>
                <a:gd name="T69" fmla="*/ 312 h 384"/>
                <a:gd name="T70" fmla="*/ 0 w 2328"/>
                <a:gd name="T71" fmla="*/ 384 h 384"/>
                <a:gd name="T72" fmla="*/ 1108 w 2328"/>
                <a:gd name="T73" fmla="*/ 142 h 384"/>
                <a:gd name="T74" fmla="*/ 1110 w 2328"/>
                <a:gd name="T75" fmla="*/ 232 h 384"/>
                <a:gd name="T76" fmla="*/ 1126 w 2328"/>
                <a:gd name="T77" fmla="*/ 240 h 384"/>
                <a:gd name="T78" fmla="*/ 1126 w 2328"/>
                <a:gd name="T79" fmla="*/ 124 h 384"/>
                <a:gd name="T80" fmla="*/ 1112 w 2328"/>
                <a:gd name="T81" fmla="*/ 128 h 384"/>
                <a:gd name="T82" fmla="*/ 1202 w 2328"/>
                <a:gd name="T83" fmla="*/ 124 h 384"/>
                <a:gd name="T84" fmla="*/ 1202 w 2328"/>
                <a:gd name="T85" fmla="*/ 240 h 384"/>
                <a:gd name="T86" fmla="*/ 1216 w 2328"/>
                <a:gd name="T87" fmla="*/ 238 h 384"/>
                <a:gd name="T88" fmla="*/ 1220 w 2328"/>
                <a:gd name="T89" fmla="*/ 142 h 384"/>
                <a:gd name="T90" fmla="*/ 1216 w 2328"/>
                <a:gd name="T91" fmla="*/ 128 h 384"/>
                <a:gd name="T92" fmla="*/ 2148 w 2328"/>
                <a:gd name="T93" fmla="*/ 202 h 384"/>
                <a:gd name="T94" fmla="*/ 2148 w 2328"/>
                <a:gd name="T95" fmla="*/ 268 h 384"/>
                <a:gd name="T96" fmla="*/ 2162 w 2328"/>
                <a:gd name="T97" fmla="*/ 264 h 384"/>
                <a:gd name="T98" fmla="*/ 2166 w 2328"/>
                <a:gd name="T99" fmla="*/ 220 h 384"/>
                <a:gd name="T100" fmla="*/ 2162 w 2328"/>
                <a:gd name="T101" fmla="*/ 20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28" h="384">
                  <a:moveTo>
                    <a:pt x="2224" y="248"/>
                  </a:moveTo>
                  <a:lnTo>
                    <a:pt x="2224" y="248"/>
                  </a:lnTo>
                  <a:lnTo>
                    <a:pt x="2222" y="266"/>
                  </a:lnTo>
                  <a:lnTo>
                    <a:pt x="2220" y="280"/>
                  </a:lnTo>
                  <a:lnTo>
                    <a:pt x="2212" y="292"/>
                  </a:lnTo>
                  <a:lnTo>
                    <a:pt x="2204" y="300"/>
                  </a:lnTo>
                  <a:lnTo>
                    <a:pt x="2192" y="306"/>
                  </a:lnTo>
                  <a:lnTo>
                    <a:pt x="2176" y="310"/>
                  </a:lnTo>
                  <a:lnTo>
                    <a:pt x="2156" y="312"/>
                  </a:lnTo>
                  <a:lnTo>
                    <a:pt x="2134" y="312"/>
                  </a:lnTo>
                  <a:lnTo>
                    <a:pt x="2076" y="312"/>
                  </a:lnTo>
                  <a:lnTo>
                    <a:pt x="2076" y="62"/>
                  </a:lnTo>
                  <a:lnTo>
                    <a:pt x="2134" y="62"/>
                  </a:lnTo>
                  <a:lnTo>
                    <a:pt x="2134" y="158"/>
                  </a:lnTo>
                  <a:lnTo>
                    <a:pt x="2144" y="158"/>
                  </a:lnTo>
                  <a:lnTo>
                    <a:pt x="2144" y="158"/>
                  </a:lnTo>
                  <a:lnTo>
                    <a:pt x="2164" y="158"/>
                  </a:lnTo>
                  <a:lnTo>
                    <a:pt x="2182" y="162"/>
                  </a:lnTo>
                  <a:lnTo>
                    <a:pt x="2196" y="166"/>
                  </a:lnTo>
                  <a:lnTo>
                    <a:pt x="2206" y="172"/>
                  </a:lnTo>
                  <a:lnTo>
                    <a:pt x="2214" y="180"/>
                  </a:lnTo>
                  <a:lnTo>
                    <a:pt x="2220" y="190"/>
                  </a:lnTo>
                  <a:lnTo>
                    <a:pt x="2224" y="204"/>
                  </a:lnTo>
                  <a:lnTo>
                    <a:pt x="2224" y="222"/>
                  </a:lnTo>
                  <a:lnTo>
                    <a:pt x="2224" y="248"/>
                  </a:lnTo>
                  <a:close/>
                  <a:moveTo>
                    <a:pt x="1732" y="108"/>
                  </a:moveTo>
                  <a:lnTo>
                    <a:pt x="1686" y="108"/>
                  </a:lnTo>
                  <a:lnTo>
                    <a:pt x="1686" y="312"/>
                  </a:lnTo>
                  <a:lnTo>
                    <a:pt x="1630" y="312"/>
                  </a:lnTo>
                  <a:lnTo>
                    <a:pt x="1630" y="108"/>
                  </a:lnTo>
                  <a:lnTo>
                    <a:pt x="1582" y="108"/>
                  </a:lnTo>
                  <a:lnTo>
                    <a:pt x="1582" y="62"/>
                  </a:lnTo>
                  <a:lnTo>
                    <a:pt x="1732" y="62"/>
                  </a:lnTo>
                  <a:lnTo>
                    <a:pt x="1732" y="108"/>
                  </a:lnTo>
                  <a:close/>
                  <a:moveTo>
                    <a:pt x="1278" y="222"/>
                  </a:moveTo>
                  <a:lnTo>
                    <a:pt x="1278" y="222"/>
                  </a:lnTo>
                  <a:lnTo>
                    <a:pt x="1276" y="240"/>
                  </a:lnTo>
                  <a:lnTo>
                    <a:pt x="1272" y="254"/>
                  </a:lnTo>
                  <a:lnTo>
                    <a:pt x="1266" y="266"/>
                  </a:lnTo>
                  <a:lnTo>
                    <a:pt x="1258" y="274"/>
                  </a:lnTo>
                  <a:lnTo>
                    <a:pt x="1246" y="280"/>
                  </a:lnTo>
                  <a:lnTo>
                    <a:pt x="1230" y="284"/>
                  </a:lnTo>
                  <a:lnTo>
                    <a:pt x="1214" y="286"/>
                  </a:lnTo>
                  <a:lnTo>
                    <a:pt x="1194" y="286"/>
                  </a:lnTo>
                  <a:lnTo>
                    <a:pt x="1194" y="312"/>
                  </a:lnTo>
                  <a:lnTo>
                    <a:pt x="1136" y="312"/>
                  </a:lnTo>
                  <a:lnTo>
                    <a:pt x="1136" y="286"/>
                  </a:lnTo>
                  <a:lnTo>
                    <a:pt x="1136" y="286"/>
                  </a:lnTo>
                  <a:lnTo>
                    <a:pt x="1116" y="286"/>
                  </a:lnTo>
                  <a:lnTo>
                    <a:pt x="1098" y="284"/>
                  </a:lnTo>
                  <a:lnTo>
                    <a:pt x="1084" y="280"/>
                  </a:lnTo>
                  <a:lnTo>
                    <a:pt x="1072" y="274"/>
                  </a:lnTo>
                  <a:lnTo>
                    <a:pt x="1062" y="266"/>
                  </a:lnTo>
                  <a:lnTo>
                    <a:pt x="1056" y="254"/>
                  </a:lnTo>
                  <a:lnTo>
                    <a:pt x="1052" y="240"/>
                  </a:lnTo>
                  <a:lnTo>
                    <a:pt x="1052" y="222"/>
                  </a:lnTo>
                  <a:lnTo>
                    <a:pt x="1052" y="144"/>
                  </a:lnTo>
                  <a:lnTo>
                    <a:pt x="1052" y="144"/>
                  </a:lnTo>
                  <a:lnTo>
                    <a:pt x="1052" y="128"/>
                  </a:lnTo>
                  <a:lnTo>
                    <a:pt x="1056" y="112"/>
                  </a:lnTo>
                  <a:lnTo>
                    <a:pt x="1062" y="102"/>
                  </a:lnTo>
                  <a:lnTo>
                    <a:pt x="1072" y="94"/>
                  </a:lnTo>
                  <a:lnTo>
                    <a:pt x="1082" y="88"/>
                  </a:lnTo>
                  <a:lnTo>
                    <a:pt x="1098" y="84"/>
                  </a:lnTo>
                  <a:lnTo>
                    <a:pt x="1116" y="82"/>
                  </a:lnTo>
                  <a:lnTo>
                    <a:pt x="1136" y="80"/>
                  </a:lnTo>
                  <a:lnTo>
                    <a:pt x="1136" y="62"/>
                  </a:lnTo>
                  <a:lnTo>
                    <a:pt x="1194" y="62"/>
                  </a:lnTo>
                  <a:lnTo>
                    <a:pt x="1194" y="80"/>
                  </a:lnTo>
                  <a:lnTo>
                    <a:pt x="1194" y="80"/>
                  </a:lnTo>
                  <a:lnTo>
                    <a:pt x="1214" y="82"/>
                  </a:lnTo>
                  <a:lnTo>
                    <a:pt x="1232" y="84"/>
                  </a:lnTo>
                  <a:lnTo>
                    <a:pt x="1246" y="88"/>
                  </a:lnTo>
                  <a:lnTo>
                    <a:pt x="1258" y="94"/>
                  </a:lnTo>
                  <a:lnTo>
                    <a:pt x="1266" y="102"/>
                  </a:lnTo>
                  <a:lnTo>
                    <a:pt x="1272" y="112"/>
                  </a:lnTo>
                  <a:lnTo>
                    <a:pt x="1276" y="128"/>
                  </a:lnTo>
                  <a:lnTo>
                    <a:pt x="1278" y="144"/>
                  </a:lnTo>
                  <a:lnTo>
                    <a:pt x="1278" y="222"/>
                  </a:lnTo>
                  <a:close/>
                  <a:moveTo>
                    <a:pt x="742" y="108"/>
                  </a:moveTo>
                  <a:lnTo>
                    <a:pt x="662" y="108"/>
                  </a:lnTo>
                  <a:lnTo>
                    <a:pt x="662" y="158"/>
                  </a:lnTo>
                  <a:lnTo>
                    <a:pt x="734" y="158"/>
                  </a:lnTo>
                  <a:lnTo>
                    <a:pt x="734" y="206"/>
                  </a:lnTo>
                  <a:lnTo>
                    <a:pt x="662" y="206"/>
                  </a:lnTo>
                  <a:lnTo>
                    <a:pt x="662" y="264"/>
                  </a:lnTo>
                  <a:lnTo>
                    <a:pt x="742" y="264"/>
                  </a:lnTo>
                  <a:lnTo>
                    <a:pt x="742" y="312"/>
                  </a:lnTo>
                  <a:lnTo>
                    <a:pt x="600" y="312"/>
                  </a:lnTo>
                  <a:lnTo>
                    <a:pt x="600" y="62"/>
                  </a:lnTo>
                  <a:lnTo>
                    <a:pt x="742" y="62"/>
                  </a:lnTo>
                  <a:lnTo>
                    <a:pt x="742" y="108"/>
                  </a:lnTo>
                  <a:close/>
                  <a:moveTo>
                    <a:pt x="252" y="312"/>
                  </a:moveTo>
                  <a:lnTo>
                    <a:pt x="194" y="312"/>
                  </a:lnTo>
                  <a:lnTo>
                    <a:pt x="194" y="202"/>
                  </a:lnTo>
                  <a:lnTo>
                    <a:pt x="164" y="202"/>
                  </a:lnTo>
                  <a:lnTo>
                    <a:pt x="164" y="312"/>
                  </a:lnTo>
                  <a:lnTo>
                    <a:pt x="104" y="312"/>
                  </a:lnTo>
                  <a:lnTo>
                    <a:pt x="104" y="62"/>
                  </a:lnTo>
                  <a:lnTo>
                    <a:pt x="164" y="62"/>
                  </a:lnTo>
                  <a:lnTo>
                    <a:pt x="164" y="158"/>
                  </a:lnTo>
                  <a:lnTo>
                    <a:pt x="194" y="158"/>
                  </a:lnTo>
                  <a:lnTo>
                    <a:pt x="194" y="62"/>
                  </a:lnTo>
                  <a:lnTo>
                    <a:pt x="252" y="62"/>
                  </a:lnTo>
                  <a:lnTo>
                    <a:pt x="252" y="312"/>
                  </a:lnTo>
                  <a:close/>
                  <a:moveTo>
                    <a:pt x="2328" y="0"/>
                  </a:moveTo>
                  <a:lnTo>
                    <a:pt x="0" y="0"/>
                  </a:lnTo>
                  <a:lnTo>
                    <a:pt x="0" y="384"/>
                  </a:lnTo>
                  <a:lnTo>
                    <a:pt x="2328" y="384"/>
                  </a:lnTo>
                  <a:lnTo>
                    <a:pt x="2328" y="0"/>
                  </a:lnTo>
                  <a:close/>
                  <a:moveTo>
                    <a:pt x="1108" y="142"/>
                  </a:moveTo>
                  <a:lnTo>
                    <a:pt x="1108" y="224"/>
                  </a:lnTo>
                  <a:lnTo>
                    <a:pt x="1108" y="224"/>
                  </a:lnTo>
                  <a:lnTo>
                    <a:pt x="1110" y="232"/>
                  </a:lnTo>
                  <a:lnTo>
                    <a:pt x="1112" y="238"/>
                  </a:lnTo>
                  <a:lnTo>
                    <a:pt x="1118" y="240"/>
                  </a:lnTo>
                  <a:lnTo>
                    <a:pt x="1126" y="240"/>
                  </a:lnTo>
                  <a:lnTo>
                    <a:pt x="1136" y="240"/>
                  </a:lnTo>
                  <a:lnTo>
                    <a:pt x="1136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18" y="126"/>
                  </a:lnTo>
                  <a:lnTo>
                    <a:pt x="1112" y="128"/>
                  </a:lnTo>
                  <a:lnTo>
                    <a:pt x="1110" y="134"/>
                  </a:lnTo>
                  <a:lnTo>
                    <a:pt x="1108" y="142"/>
                  </a:lnTo>
                  <a:close/>
                  <a:moveTo>
                    <a:pt x="1202" y="124"/>
                  </a:moveTo>
                  <a:lnTo>
                    <a:pt x="1194" y="124"/>
                  </a:lnTo>
                  <a:lnTo>
                    <a:pt x="1194" y="240"/>
                  </a:lnTo>
                  <a:lnTo>
                    <a:pt x="1202" y="240"/>
                  </a:lnTo>
                  <a:lnTo>
                    <a:pt x="1202" y="240"/>
                  </a:lnTo>
                  <a:lnTo>
                    <a:pt x="1210" y="240"/>
                  </a:lnTo>
                  <a:lnTo>
                    <a:pt x="1216" y="238"/>
                  </a:lnTo>
                  <a:lnTo>
                    <a:pt x="1220" y="232"/>
                  </a:lnTo>
                  <a:lnTo>
                    <a:pt x="1220" y="222"/>
                  </a:lnTo>
                  <a:lnTo>
                    <a:pt x="1220" y="142"/>
                  </a:lnTo>
                  <a:lnTo>
                    <a:pt x="1220" y="142"/>
                  </a:lnTo>
                  <a:lnTo>
                    <a:pt x="1220" y="134"/>
                  </a:lnTo>
                  <a:lnTo>
                    <a:pt x="1216" y="128"/>
                  </a:lnTo>
                  <a:lnTo>
                    <a:pt x="1210" y="126"/>
                  </a:lnTo>
                  <a:lnTo>
                    <a:pt x="1202" y="124"/>
                  </a:lnTo>
                  <a:close/>
                  <a:moveTo>
                    <a:pt x="2148" y="202"/>
                  </a:moveTo>
                  <a:lnTo>
                    <a:pt x="2134" y="202"/>
                  </a:lnTo>
                  <a:lnTo>
                    <a:pt x="2134" y="268"/>
                  </a:lnTo>
                  <a:lnTo>
                    <a:pt x="2148" y="268"/>
                  </a:lnTo>
                  <a:lnTo>
                    <a:pt x="2148" y="268"/>
                  </a:lnTo>
                  <a:lnTo>
                    <a:pt x="2156" y="266"/>
                  </a:lnTo>
                  <a:lnTo>
                    <a:pt x="2162" y="264"/>
                  </a:lnTo>
                  <a:lnTo>
                    <a:pt x="2164" y="258"/>
                  </a:lnTo>
                  <a:lnTo>
                    <a:pt x="2166" y="250"/>
                  </a:lnTo>
                  <a:lnTo>
                    <a:pt x="2166" y="220"/>
                  </a:lnTo>
                  <a:lnTo>
                    <a:pt x="2166" y="220"/>
                  </a:lnTo>
                  <a:lnTo>
                    <a:pt x="2164" y="212"/>
                  </a:lnTo>
                  <a:lnTo>
                    <a:pt x="2162" y="206"/>
                  </a:lnTo>
                  <a:lnTo>
                    <a:pt x="2156" y="204"/>
                  </a:lnTo>
                  <a:lnTo>
                    <a:pt x="2148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30" name="Freeform 27" hidden="1"/>
            <p:cNvSpPr>
              <a:spLocks/>
            </p:cNvSpPr>
            <p:nvPr userDrawn="1"/>
          </p:nvSpPr>
          <p:spPr bwMode="auto">
            <a:xfrm>
              <a:off x="2536" y="2549"/>
              <a:ext cx="28" cy="116"/>
            </a:xfrm>
            <a:custGeom>
              <a:avLst/>
              <a:gdLst>
                <a:gd name="T0" fmla="*/ 0 w 28"/>
                <a:gd name="T1" fmla="*/ 18 h 116"/>
                <a:gd name="T2" fmla="*/ 0 w 28"/>
                <a:gd name="T3" fmla="*/ 100 h 116"/>
                <a:gd name="T4" fmla="*/ 0 w 28"/>
                <a:gd name="T5" fmla="*/ 100 h 116"/>
                <a:gd name="T6" fmla="*/ 2 w 28"/>
                <a:gd name="T7" fmla="*/ 108 h 116"/>
                <a:gd name="T8" fmla="*/ 4 w 28"/>
                <a:gd name="T9" fmla="*/ 114 h 116"/>
                <a:gd name="T10" fmla="*/ 10 w 28"/>
                <a:gd name="T11" fmla="*/ 116 h 116"/>
                <a:gd name="T12" fmla="*/ 18 w 28"/>
                <a:gd name="T13" fmla="*/ 116 h 116"/>
                <a:gd name="T14" fmla="*/ 28 w 28"/>
                <a:gd name="T15" fmla="*/ 116 h 116"/>
                <a:gd name="T16" fmla="*/ 28 w 28"/>
                <a:gd name="T17" fmla="*/ 0 h 116"/>
                <a:gd name="T18" fmla="*/ 18 w 28"/>
                <a:gd name="T19" fmla="*/ 0 h 116"/>
                <a:gd name="T20" fmla="*/ 18 w 28"/>
                <a:gd name="T21" fmla="*/ 0 h 116"/>
                <a:gd name="T22" fmla="*/ 10 w 28"/>
                <a:gd name="T23" fmla="*/ 2 h 116"/>
                <a:gd name="T24" fmla="*/ 4 w 28"/>
                <a:gd name="T25" fmla="*/ 4 h 116"/>
                <a:gd name="T26" fmla="*/ 2 w 28"/>
                <a:gd name="T27" fmla="*/ 10 h 116"/>
                <a:gd name="T28" fmla="*/ 0 w 28"/>
                <a:gd name="T29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16">
                  <a:moveTo>
                    <a:pt x="0" y="18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2" y="108"/>
                  </a:lnTo>
                  <a:lnTo>
                    <a:pt x="4" y="114"/>
                  </a:lnTo>
                  <a:lnTo>
                    <a:pt x="10" y="116"/>
                  </a:lnTo>
                  <a:lnTo>
                    <a:pt x="18" y="116"/>
                  </a:lnTo>
                  <a:lnTo>
                    <a:pt x="28" y="116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31" name="Freeform 28" hidden="1"/>
            <p:cNvSpPr>
              <a:spLocks/>
            </p:cNvSpPr>
            <p:nvPr userDrawn="1"/>
          </p:nvSpPr>
          <p:spPr bwMode="auto">
            <a:xfrm>
              <a:off x="2622" y="2549"/>
              <a:ext cx="26" cy="116"/>
            </a:xfrm>
            <a:custGeom>
              <a:avLst/>
              <a:gdLst>
                <a:gd name="T0" fmla="*/ 8 w 26"/>
                <a:gd name="T1" fmla="*/ 0 h 116"/>
                <a:gd name="T2" fmla="*/ 0 w 26"/>
                <a:gd name="T3" fmla="*/ 0 h 116"/>
                <a:gd name="T4" fmla="*/ 0 w 26"/>
                <a:gd name="T5" fmla="*/ 116 h 116"/>
                <a:gd name="T6" fmla="*/ 8 w 26"/>
                <a:gd name="T7" fmla="*/ 116 h 116"/>
                <a:gd name="T8" fmla="*/ 8 w 26"/>
                <a:gd name="T9" fmla="*/ 116 h 116"/>
                <a:gd name="T10" fmla="*/ 16 w 26"/>
                <a:gd name="T11" fmla="*/ 116 h 116"/>
                <a:gd name="T12" fmla="*/ 22 w 26"/>
                <a:gd name="T13" fmla="*/ 114 h 116"/>
                <a:gd name="T14" fmla="*/ 26 w 26"/>
                <a:gd name="T15" fmla="*/ 108 h 116"/>
                <a:gd name="T16" fmla="*/ 26 w 26"/>
                <a:gd name="T17" fmla="*/ 98 h 116"/>
                <a:gd name="T18" fmla="*/ 26 w 26"/>
                <a:gd name="T19" fmla="*/ 18 h 116"/>
                <a:gd name="T20" fmla="*/ 26 w 26"/>
                <a:gd name="T21" fmla="*/ 18 h 116"/>
                <a:gd name="T22" fmla="*/ 26 w 26"/>
                <a:gd name="T23" fmla="*/ 10 h 116"/>
                <a:gd name="T24" fmla="*/ 22 w 26"/>
                <a:gd name="T25" fmla="*/ 4 h 116"/>
                <a:gd name="T26" fmla="*/ 16 w 26"/>
                <a:gd name="T27" fmla="*/ 2 h 116"/>
                <a:gd name="T28" fmla="*/ 8 w 26"/>
                <a:gd name="T2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16">
                  <a:moveTo>
                    <a:pt x="8" y="0"/>
                  </a:moveTo>
                  <a:lnTo>
                    <a:pt x="0" y="0"/>
                  </a:lnTo>
                  <a:lnTo>
                    <a:pt x="0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22" y="114"/>
                  </a:lnTo>
                  <a:lnTo>
                    <a:pt x="26" y="108"/>
                  </a:lnTo>
                  <a:lnTo>
                    <a:pt x="26" y="9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0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024" name="Freeform 29" hidden="1"/>
            <p:cNvSpPr>
              <a:spLocks/>
            </p:cNvSpPr>
            <p:nvPr userDrawn="1"/>
          </p:nvSpPr>
          <p:spPr bwMode="auto">
            <a:xfrm>
              <a:off x="3562" y="2627"/>
              <a:ext cx="32" cy="66"/>
            </a:xfrm>
            <a:custGeom>
              <a:avLst/>
              <a:gdLst>
                <a:gd name="T0" fmla="*/ 14 w 32"/>
                <a:gd name="T1" fmla="*/ 0 h 66"/>
                <a:gd name="T2" fmla="*/ 0 w 32"/>
                <a:gd name="T3" fmla="*/ 0 h 66"/>
                <a:gd name="T4" fmla="*/ 0 w 32"/>
                <a:gd name="T5" fmla="*/ 66 h 66"/>
                <a:gd name="T6" fmla="*/ 14 w 32"/>
                <a:gd name="T7" fmla="*/ 66 h 66"/>
                <a:gd name="T8" fmla="*/ 14 w 32"/>
                <a:gd name="T9" fmla="*/ 66 h 66"/>
                <a:gd name="T10" fmla="*/ 22 w 32"/>
                <a:gd name="T11" fmla="*/ 64 h 66"/>
                <a:gd name="T12" fmla="*/ 28 w 32"/>
                <a:gd name="T13" fmla="*/ 62 h 66"/>
                <a:gd name="T14" fmla="*/ 30 w 32"/>
                <a:gd name="T15" fmla="*/ 56 h 66"/>
                <a:gd name="T16" fmla="*/ 32 w 32"/>
                <a:gd name="T17" fmla="*/ 48 h 66"/>
                <a:gd name="T18" fmla="*/ 32 w 32"/>
                <a:gd name="T19" fmla="*/ 18 h 66"/>
                <a:gd name="T20" fmla="*/ 32 w 32"/>
                <a:gd name="T21" fmla="*/ 18 h 66"/>
                <a:gd name="T22" fmla="*/ 30 w 32"/>
                <a:gd name="T23" fmla="*/ 10 h 66"/>
                <a:gd name="T24" fmla="*/ 28 w 32"/>
                <a:gd name="T25" fmla="*/ 4 h 66"/>
                <a:gd name="T26" fmla="*/ 22 w 32"/>
                <a:gd name="T27" fmla="*/ 2 h 66"/>
                <a:gd name="T28" fmla="*/ 14 w 32"/>
                <a:gd name="T2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6">
                  <a:moveTo>
                    <a:pt x="14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22" y="64"/>
                  </a:lnTo>
                  <a:lnTo>
                    <a:pt x="28" y="62"/>
                  </a:lnTo>
                  <a:lnTo>
                    <a:pt x="30" y="56"/>
                  </a:lnTo>
                  <a:lnTo>
                    <a:pt x="32" y="4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</p:grpSp>
      <p:sp>
        <p:nvSpPr>
          <p:cNvPr id="19" name="TitleLogoEng"/>
          <p:cNvSpPr>
            <a:spLocks noEditPoints="1"/>
          </p:cNvSpPr>
          <p:nvPr/>
        </p:nvSpPr>
        <p:spPr bwMode="auto">
          <a:xfrm>
            <a:off x="7879606" y="5873922"/>
            <a:ext cx="97418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87338" y="5940871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имя автора</a:t>
            </a:r>
            <a:endParaRPr lang="ru-RU" dirty="0"/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5752038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baseline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название подразделения</a:t>
            </a:r>
            <a:endParaRPr lang="ru-RU" dirty="0"/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563205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baseline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название предприятия</a:t>
            </a:r>
            <a:endParaRPr lang="ru-RU" dirty="0"/>
          </a:p>
        </p:txBody>
      </p:sp>
      <p:sp>
        <p:nvSpPr>
          <p:cNvPr id="26" name="TradeSecret" hidden="1"/>
          <p:cNvSpPr txBox="1"/>
          <p:nvPr/>
        </p:nvSpPr>
        <p:spPr>
          <a:xfrm>
            <a:off x="6899887" y="175973"/>
            <a:ext cx="1575816" cy="25853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0"/>
              </a:spcBef>
              <a:spcAft>
                <a:spcPts val="200"/>
              </a:spcAft>
            </a:pPr>
            <a:r>
              <a:rPr lang="ru-RU" sz="1200" b="1" dirty="0" smtClean="0">
                <a:solidFill>
                  <a:schemeClr val="bg2"/>
                </a:solidFill>
              </a:rPr>
              <a:t>Коммерческая</a:t>
            </a:r>
            <a:r>
              <a:rPr lang="ru-RU" sz="1200" b="1" baseline="0" dirty="0" smtClean="0">
                <a:solidFill>
                  <a:schemeClr val="bg2"/>
                </a:solidFill>
              </a:rPr>
              <a:t> тайна</a:t>
            </a:r>
          </a:p>
        </p:txBody>
      </p:sp>
      <p:sp>
        <p:nvSpPr>
          <p:cNvPr id="28" name="Confidential" hidden="1"/>
          <p:cNvSpPr txBox="1"/>
          <p:nvPr/>
        </p:nvSpPr>
        <p:spPr>
          <a:xfrm>
            <a:off x="6967245" y="175973"/>
            <a:ext cx="1441100" cy="25853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0"/>
              </a:spcBef>
              <a:spcAft>
                <a:spcPts val="200"/>
              </a:spcAft>
            </a:pPr>
            <a:r>
              <a:rPr lang="ru-RU" sz="1200" b="1" dirty="0" smtClean="0">
                <a:solidFill>
                  <a:schemeClr val="bg2"/>
                </a:solidFill>
              </a:rPr>
              <a:t>Конфиденциально</a:t>
            </a:r>
            <a:endParaRPr lang="ru-RU" sz="1100" b="1" baseline="0" dirty="0" smtClean="0">
              <a:solidFill>
                <a:schemeClr val="bg2"/>
              </a:solidFill>
            </a:endParaRPr>
          </a:p>
        </p:txBody>
      </p:sp>
      <p:sp>
        <p:nvSpPr>
          <p:cNvPr id="25" name="CompanyName" hidden="1"/>
          <p:cNvSpPr txBox="1"/>
          <p:nvPr/>
        </p:nvSpPr>
        <p:spPr>
          <a:xfrm>
            <a:off x="6490352" y="404664"/>
            <a:ext cx="2394886" cy="46628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sz="900" baseline="0" smtClean="0">
                <a:solidFill>
                  <a:schemeClr val="bg2"/>
                </a:solidFill>
              </a:rPr>
              <a:t>Публичное акционерное </a:t>
            </a:r>
            <a:r>
              <a:rPr lang="ru-RU" sz="900" baseline="0" dirty="0" smtClean="0">
                <a:solidFill>
                  <a:schemeClr val="bg2"/>
                </a:solidFill>
              </a:rPr>
              <a:t>общество</a:t>
            </a:r>
            <a:br>
              <a:rPr lang="ru-RU" sz="900" baseline="0" dirty="0" smtClean="0">
                <a:solidFill>
                  <a:schemeClr val="bg2"/>
                </a:solidFill>
              </a:rPr>
            </a:br>
            <a:r>
              <a:rPr lang="ru-RU" sz="900" baseline="0" dirty="0" smtClean="0">
                <a:solidFill>
                  <a:schemeClr val="bg2"/>
                </a:solidFill>
              </a:rPr>
              <a:t>«Газпром нефть», ул. Галерная, д. 5, лит. А,</a:t>
            </a:r>
            <a:br>
              <a:rPr lang="ru-RU" sz="900" baseline="0" dirty="0" smtClean="0">
                <a:solidFill>
                  <a:schemeClr val="bg2"/>
                </a:solidFill>
              </a:rPr>
            </a:br>
            <a:r>
              <a:rPr lang="ru-RU" sz="900" baseline="0" dirty="0" smtClean="0">
                <a:solidFill>
                  <a:schemeClr val="bg2"/>
                </a:solidFill>
              </a:rPr>
              <a:t>г. Санкт-Петербург, 190000</a:t>
            </a:r>
            <a:endParaRPr lang="ru-RU" sz="900" dirty="0" smtClean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68807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лева и два объек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2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3"/>
          </p:nvPr>
        </p:nvSpPr>
        <p:spPr>
          <a:xfrm>
            <a:off x="4679952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4679952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92998554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solidFill>
            <a:srgbClr val="FFFFFF">
              <a:alpha val="80000"/>
            </a:srgbClr>
          </a:solidFill>
        </p:spPr>
        <p:txBody>
          <a:bodyPr vert="horz" lIns="72000" tIns="72000" rIns="72000" bIns="7200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466911" y="4797424"/>
            <a:ext cx="3960627" cy="1351645"/>
          </a:xfrm>
          <a:solidFill>
            <a:srgbClr val="FFFFFF">
              <a:alpha val="80000"/>
            </a:srgbClr>
          </a:solidFill>
        </p:spPr>
        <p:txBody>
          <a:bodyPr lIns="72000" tIns="72000" rIns="72000" bIns="72000"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3848144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подпись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645363"/>
            <a:ext cx="8569325" cy="684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41768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99534291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три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6" hasCustomPrompt="1"/>
          </p:nvPr>
        </p:nvSpPr>
        <p:spPr>
          <a:xfrm>
            <a:off x="296053" y="3933825"/>
            <a:ext cx="2663825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  <a:endParaRPr lang="ru-RU" dirty="0"/>
          </a:p>
        </p:txBody>
      </p:sp>
      <p:sp>
        <p:nvSpPr>
          <p:cNvPr id="13" name="Объект 12"/>
          <p:cNvSpPr>
            <a:spLocks noGrp="1"/>
          </p:cNvSpPr>
          <p:nvPr>
            <p:ph sz="quarter" idx="17" hasCustomPrompt="1"/>
          </p:nvPr>
        </p:nvSpPr>
        <p:spPr>
          <a:xfrm>
            <a:off x="3240088" y="3933825"/>
            <a:ext cx="2663825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15" name="Объект 14"/>
          <p:cNvSpPr>
            <a:spLocks noGrp="1"/>
          </p:cNvSpPr>
          <p:nvPr>
            <p:ph sz="quarter" idx="18" hasCustomPrompt="1"/>
          </p:nvPr>
        </p:nvSpPr>
        <p:spPr>
          <a:xfrm>
            <a:off x="6183656" y="3933825"/>
            <a:ext cx="2664000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8139691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Два рисунка и две подпис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4" hasCustomPrompt="1"/>
          </p:nvPr>
        </p:nvSpPr>
        <p:spPr>
          <a:xfrm>
            <a:off x="287338" y="1268413"/>
            <a:ext cx="8569325" cy="1944000"/>
          </a:xfr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5" hasCustomPrompt="1"/>
          </p:nvPr>
        </p:nvSpPr>
        <p:spPr>
          <a:xfrm>
            <a:off x="287338" y="3861048"/>
            <a:ext cx="8569325" cy="1944000"/>
          </a:xfr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287338" y="3293451"/>
            <a:ext cx="8569325" cy="426911"/>
          </a:xfrm>
        </p:spPr>
        <p:txBody>
          <a:bodyPr>
            <a:noAutofit/>
          </a:bodyPr>
          <a:lstStyle>
            <a:lvl1pPr>
              <a:defRPr sz="1400"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7" hasCustomPrompt="1"/>
          </p:nvPr>
        </p:nvSpPr>
        <p:spPr>
          <a:xfrm>
            <a:off x="287338" y="5901467"/>
            <a:ext cx="8569325" cy="427896"/>
          </a:xfrm>
        </p:spPr>
        <p:txBody>
          <a:bodyPr>
            <a:noAutofit/>
          </a:bodyPr>
          <a:lstStyle>
            <a:lvl1pPr>
              <a:defRPr sz="1400"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73863533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два дополнен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20"/>
          </p:nvPr>
        </p:nvSpPr>
        <p:spPr>
          <a:xfrm>
            <a:off x="6156325" y="3068638"/>
            <a:ext cx="2700336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21"/>
          </p:nvPr>
        </p:nvSpPr>
        <p:spPr>
          <a:xfrm>
            <a:off x="6156325" y="1268412"/>
            <a:ext cx="2700336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2"/>
          </p:nvPr>
        </p:nvSpPr>
        <p:spPr>
          <a:xfrm>
            <a:off x="287337" y="1268412"/>
            <a:ext cx="5653087" cy="50768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23898987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ов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6" name="Объект 5"/>
          <p:cNvSpPr>
            <a:spLocks noGrp="1"/>
          </p:cNvSpPr>
          <p:nvPr>
            <p:ph sz="quarter" idx="11" hasCustomPrompt="1"/>
          </p:nvPr>
        </p:nvSpPr>
        <p:spPr>
          <a:xfrm>
            <a:off x="287338" y="1268413"/>
            <a:ext cx="8569325" cy="5060950"/>
          </a:xfrm>
        </p:spPr>
        <p:txBody>
          <a:bodyPr/>
          <a:lstStyle>
            <a:lvl1pPr>
              <a:spcBef>
                <a:spcPts val="0"/>
              </a:spcBef>
              <a:spcAft>
                <a:spcPts val="1200"/>
              </a:spcAft>
              <a:buFont typeface="Wingdings" pitchFamily="2" charset="2"/>
              <a:buNone/>
              <a:defRPr lang="ru-RU" sz="1400" b="1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200" b="1"/>
            </a:lvl2pPr>
            <a:lvl3pPr marL="0" indent="0">
              <a:spcBef>
                <a:spcPts val="0"/>
              </a:spcBef>
              <a:spcAft>
                <a:spcPts val="1200"/>
              </a:spcAft>
              <a:buFontTx/>
              <a:buNone/>
              <a:defRPr sz="120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19305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возврата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и 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Shift+Tab.</a:t>
            </a:r>
            <a:endParaRPr lang="ru-RU" sz="120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smtClean="0">
                <a:solidFill>
                  <a:srgbClr val="0070BA"/>
                </a:solidFill>
              </a:rPr>
              <a:t>Первый </a:t>
            </a:r>
            <a:r>
              <a:rPr lang="ru-RU" sz="1200" b="1" dirty="0" smtClean="0">
                <a:solidFill>
                  <a:srgbClr val="0070BA"/>
                </a:solidFill>
              </a:rPr>
              <a:t>уровень</a:t>
            </a:r>
          </a:p>
          <a:p>
            <a:pPr marL="0" lvl="1">
              <a:spcBef>
                <a:spcPts val="300"/>
              </a:spcBef>
              <a:buClr>
                <a:srgbClr val="004077"/>
              </a:buClr>
              <a:buSzPct val="100000"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0" lvl="2">
              <a:spcBef>
                <a:spcPts val="300"/>
              </a:spcBef>
              <a:buClr>
                <a:srgbClr val="0070BA"/>
              </a:buClr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88738994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Основные события текущего этапа про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pic>
        <p:nvPicPr>
          <p:cNvPr id="69" name="Picture 11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2" t="535" r="12768"/>
          <a:stretch/>
        </p:blipFill>
        <p:spPr bwMode="auto">
          <a:xfrm>
            <a:off x="9333036" y="277243"/>
            <a:ext cx="4560000" cy="342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12"/>
          <p:cNvSpPr/>
          <p:nvPr userDrawn="1"/>
        </p:nvSpPr>
        <p:spPr>
          <a:xfrm>
            <a:off x="-2735589" y="0"/>
            <a:ext cx="2555059" cy="876795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>
              <a:spcBef>
                <a:spcPts val="600"/>
              </a:spcBef>
            </a:pPr>
            <a:r>
              <a:rPr lang="ru-RU" sz="1200" smtClean="0">
                <a:solidFill>
                  <a:srgbClr val="3C3C3C"/>
                </a:solidFill>
              </a:rPr>
              <a:t>Указывается этап</a:t>
            </a:r>
            <a:r>
              <a:rPr lang="ru-RU" sz="1200" dirty="0" smtClean="0">
                <a:solidFill>
                  <a:srgbClr val="3C3C3C"/>
                </a:solidFill>
              </a:rPr>
              <a:t>, с </a:t>
            </a:r>
            <a:r>
              <a:rPr lang="ru-RU" sz="1200" smtClean="0">
                <a:solidFill>
                  <a:srgbClr val="3C3C3C"/>
                </a:solidFill>
              </a:rPr>
              <a:t>которого предлагается перейти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</a:t>
            </a:r>
            <a:r>
              <a:rPr lang="ru-RU" sz="1200" dirty="0" smtClean="0">
                <a:solidFill>
                  <a:srgbClr val="3C3C3C"/>
                </a:solidFill>
              </a:rPr>
              <a:t>следующий</a:t>
            </a:r>
            <a:r>
              <a:rPr lang="ru-RU" sz="1200" smtClean="0">
                <a:solidFill>
                  <a:srgbClr val="3C3C3C"/>
                </a:solidFill>
              </a:rPr>
              <a:t>. Также </a:t>
            </a:r>
            <a:r>
              <a:rPr lang="ru-RU" sz="1200" dirty="0" smtClean="0">
                <a:solidFill>
                  <a:srgbClr val="3C3C3C"/>
                </a:solidFill>
              </a:rPr>
              <a:t>может быть выбран другой интервал (например: </a:t>
            </a:r>
            <a:r>
              <a:rPr lang="ru-RU" sz="1200" smtClean="0">
                <a:solidFill>
                  <a:srgbClr val="3C3C3C"/>
                </a:solidFill>
              </a:rPr>
              <a:t>с момента начала </a:t>
            </a:r>
            <a:r>
              <a:rPr lang="ru-RU" sz="1200" dirty="0" smtClean="0">
                <a:solidFill>
                  <a:srgbClr val="3C3C3C"/>
                </a:solidFill>
              </a:rPr>
              <a:t>проекта / с прошлого УК КП)</a:t>
            </a:r>
          </a:p>
        </p:txBody>
      </p:sp>
      <p:sp>
        <p:nvSpPr>
          <p:cNvPr id="6" name="Rectangle 12"/>
          <p:cNvSpPr/>
          <p:nvPr userDrawn="1"/>
        </p:nvSpPr>
        <p:spPr>
          <a:xfrm>
            <a:off x="9333036" y="0"/>
            <a:ext cx="2376264" cy="1651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>
              <a:spcBef>
                <a:spcPts val="600"/>
              </a:spcBef>
            </a:pPr>
            <a:r>
              <a:rPr lang="ru-RU" sz="1200" dirty="0" smtClean="0">
                <a:solidFill>
                  <a:srgbClr val="3C3C3C"/>
                </a:solidFill>
              </a:rPr>
              <a:t>Пример наполнения слайда:</a:t>
            </a:r>
          </a:p>
        </p:txBody>
      </p:sp>
    </p:spTree>
    <p:extLst>
      <p:ext uri="{BB962C8B-B14F-4D97-AF65-F5344CB8AC3E}">
        <p14:creationId xmlns:p14="http://schemas.microsoft.com/office/powerpoint/2010/main" val="1324777555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  <p15:guide id="3" orient="horz" pos="795" userDrawn="1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Титульный слайд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TitleSlid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4572000" y="3644900"/>
            <a:ext cx="4284663" cy="1801900"/>
          </a:xfrm>
        </p:spPr>
        <p:txBody>
          <a:bodyPr anchor="t">
            <a:noAutofit/>
          </a:bodyPr>
          <a:lstStyle>
            <a:lvl1pPr>
              <a:defRPr sz="1600" cap="none" baseline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ru-RU" dirty="0" smtClean="0"/>
              <a:t>Введите название презентации</a:t>
            </a:r>
            <a:br>
              <a:rPr lang="ru-RU" dirty="0" smtClean="0"/>
            </a:br>
            <a:r>
              <a:rPr lang="en-US" dirty="0" smtClean="0"/>
              <a:t>(</a:t>
            </a:r>
            <a:r>
              <a:rPr lang="ru-RU" dirty="0" smtClean="0"/>
              <a:t>оставайтесь в пределах области)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8" y="6129705"/>
            <a:ext cx="3924612" cy="180000"/>
          </a:xfrm>
        </p:spPr>
        <p:txBody>
          <a:bodyPr anchor="b">
            <a:noAutofit/>
          </a:bodyPr>
          <a:lstStyle>
            <a:lvl1pPr marL="0" indent="0" algn="l">
              <a:spcBef>
                <a:spcPts val="600"/>
              </a:spcBef>
              <a:spcAft>
                <a:spcPts val="0"/>
              </a:spcAft>
              <a:buNone/>
              <a:defRPr sz="900" b="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Введите дату</a:t>
            </a:r>
            <a:endParaRPr lang="ru-RU" dirty="0"/>
          </a:p>
        </p:txBody>
      </p:sp>
      <p:grpSp>
        <p:nvGrpSpPr>
          <p:cNvPr id="7" name="TitleLogoRus"/>
          <p:cNvGrpSpPr>
            <a:grpSpLocks noChangeAspect="1"/>
          </p:cNvGrpSpPr>
          <p:nvPr/>
        </p:nvGrpSpPr>
        <p:grpSpPr bwMode="auto">
          <a:xfrm>
            <a:off x="7895863" y="5860720"/>
            <a:ext cx="957932" cy="452631"/>
            <a:chOff x="264" y="1159"/>
            <a:chExt cx="3492" cy="1650"/>
          </a:xfrm>
          <a:solidFill>
            <a:schemeClr val="accent3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2996" y="1657"/>
              <a:ext cx="258" cy="576"/>
            </a:xfrm>
            <a:custGeom>
              <a:avLst/>
              <a:gdLst>
                <a:gd name="T0" fmla="*/ 128 w 258"/>
                <a:gd name="T1" fmla="*/ 504 h 576"/>
                <a:gd name="T2" fmla="*/ 112 w 258"/>
                <a:gd name="T3" fmla="*/ 498 h 576"/>
                <a:gd name="T4" fmla="*/ 104 w 258"/>
                <a:gd name="T5" fmla="*/ 482 h 576"/>
                <a:gd name="T6" fmla="*/ 104 w 258"/>
                <a:gd name="T7" fmla="*/ 94 h 576"/>
                <a:gd name="T8" fmla="*/ 104 w 258"/>
                <a:gd name="T9" fmla="*/ 92 h 576"/>
                <a:gd name="T10" fmla="*/ 106 w 258"/>
                <a:gd name="T11" fmla="*/ 84 h 576"/>
                <a:gd name="T12" fmla="*/ 120 w 258"/>
                <a:gd name="T13" fmla="*/ 72 h 576"/>
                <a:gd name="T14" fmla="*/ 128 w 258"/>
                <a:gd name="T15" fmla="*/ 72 h 576"/>
                <a:gd name="T16" fmla="*/ 146 w 258"/>
                <a:gd name="T17" fmla="*/ 78 h 576"/>
                <a:gd name="T18" fmla="*/ 154 w 258"/>
                <a:gd name="T19" fmla="*/ 92 h 576"/>
                <a:gd name="T20" fmla="*/ 154 w 258"/>
                <a:gd name="T21" fmla="*/ 94 h 576"/>
                <a:gd name="T22" fmla="*/ 154 w 258"/>
                <a:gd name="T23" fmla="*/ 482 h 576"/>
                <a:gd name="T24" fmla="*/ 152 w 258"/>
                <a:gd name="T25" fmla="*/ 490 h 576"/>
                <a:gd name="T26" fmla="*/ 138 w 258"/>
                <a:gd name="T27" fmla="*/ 502 h 576"/>
                <a:gd name="T28" fmla="*/ 176 w 258"/>
                <a:gd name="T29" fmla="*/ 0 h 576"/>
                <a:gd name="T30" fmla="*/ 82 w 258"/>
                <a:gd name="T31" fmla="*/ 0 h 576"/>
                <a:gd name="T32" fmla="*/ 56 w 258"/>
                <a:gd name="T33" fmla="*/ 2 h 576"/>
                <a:gd name="T34" fmla="*/ 36 w 258"/>
                <a:gd name="T35" fmla="*/ 10 h 576"/>
                <a:gd name="T36" fmla="*/ 22 w 258"/>
                <a:gd name="T37" fmla="*/ 22 h 576"/>
                <a:gd name="T38" fmla="*/ 12 w 258"/>
                <a:gd name="T39" fmla="*/ 36 h 576"/>
                <a:gd name="T40" fmla="*/ 2 w 258"/>
                <a:gd name="T41" fmla="*/ 70 h 576"/>
                <a:gd name="T42" fmla="*/ 0 w 258"/>
                <a:gd name="T43" fmla="*/ 102 h 576"/>
                <a:gd name="T44" fmla="*/ 0 w 258"/>
                <a:gd name="T45" fmla="*/ 472 h 576"/>
                <a:gd name="T46" fmla="*/ 2 w 258"/>
                <a:gd name="T47" fmla="*/ 506 h 576"/>
                <a:gd name="T48" fmla="*/ 12 w 258"/>
                <a:gd name="T49" fmla="*/ 540 h 576"/>
                <a:gd name="T50" fmla="*/ 22 w 258"/>
                <a:gd name="T51" fmla="*/ 554 h 576"/>
                <a:gd name="T52" fmla="*/ 36 w 258"/>
                <a:gd name="T53" fmla="*/ 566 h 576"/>
                <a:gd name="T54" fmla="*/ 56 w 258"/>
                <a:gd name="T55" fmla="*/ 572 h 576"/>
                <a:gd name="T56" fmla="*/ 82 w 258"/>
                <a:gd name="T57" fmla="*/ 576 h 576"/>
                <a:gd name="T58" fmla="*/ 176 w 258"/>
                <a:gd name="T59" fmla="*/ 576 h 576"/>
                <a:gd name="T60" fmla="*/ 202 w 258"/>
                <a:gd name="T61" fmla="*/ 572 h 576"/>
                <a:gd name="T62" fmla="*/ 222 w 258"/>
                <a:gd name="T63" fmla="*/ 566 h 576"/>
                <a:gd name="T64" fmla="*/ 236 w 258"/>
                <a:gd name="T65" fmla="*/ 554 h 576"/>
                <a:gd name="T66" fmla="*/ 246 w 258"/>
                <a:gd name="T67" fmla="*/ 540 h 576"/>
                <a:gd name="T68" fmla="*/ 256 w 258"/>
                <a:gd name="T69" fmla="*/ 506 h 576"/>
                <a:gd name="T70" fmla="*/ 258 w 258"/>
                <a:gd name="T71" fmla="*/ 472 h 576"/>
                <a:gd name="T72" fmla="*/ 258 w 258"/>
                <a:gd name="T73" fmla="*/ 102 h 576"/>
                <a:gd name="T74" fmla="*/ 256 w 258"/>
                <a:gd name="T75" fmla="*/ 70 h 576"/>
                <a:gd name="T76" fmla="*/ 246 w 258"/>
                <a:gd name="T77" fmla="*/ 36 h 576"/>
                <a:gd name="T78" fmla="*/ 236 w 258"/>
                <a:gd name="T79" fmla="*/ 22 h 576"/>
                <a:gd name="T80" fmla="*/ 222 w 258"/>
                <a:gd name="T81" fmla="*/ 10 h 576"/>
                <a:gd name="T82" fmla="*/ 202 w 258"/>
                <a:gd name="T83" fmla="*/ 2 h 576"/>
                <a:gd name="T84" fmla="*/ 176 w 258"/>
                <a:gd name="T85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576">
                  <a:moveTo>
                    <a:pt x="128" y="504"/>
                  </a:moveTo>
                  <a:lnTo>
                    <a:pt x="128" y="504"/>
                  </a:lnTo>
                  <a:lnTo>
                    <a:pt x="120" y="502"/>
                  </a:lnTo>
                  <a:lnTo>
                    <a:pt x="112" y="498"/>
                  </a:lnTo>
                  <a:lnTo>
                    <a:pt x="106" y="490"/>
                  </a:lnTo>
                  <a:lnTo>
                    <a:pt x="104" y="482"/>
                  </a:lnTo>
                  <a:lnTo>
                    <a:pt x="104" y="482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6" y="84"/>
                  </a:lnTo>
                  <a:lnTo>
                    <a:pt x="112" y="78"/>
                  </a:lnTo>
                  <a:lnTo>
                    <a:pt x="120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8" y="72"/>
                  </a:lnTo>
                  <a:lnTo>
                    <a:pt x="146" y="78"/>
                  </a:lnTo>
                  <a:lnTo>
                    <a:pt x="150" y="84"/>
                  </a:lnTo>
                  <a:lnTo>
                    <a:pt x="154" y="92"/>
                  </a:lnTo>
                  <a:lnTo>
                    <a:pt x="154" y="94"/>
                  </a:lnTo>
                  <a:lnTo>
                    <a:pt x="154" y="94"/>
                  </a:lnTo>
                  <a:lnTo>
                    <a:pt x="154" y="480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2" y="490"/>
                  </a:lnTo>
                  <a:lnTo>
                    <a:pt x="146" y="498"/>
                  </a:lnTo>
                  <a:lnTo>
                    <a:pt x="138" y="502"/>
                  </a:lnTo>
                  <a:lnTo>
                    <a:pt x="128" y="504"/>
                  </a:lnTo>
                  <a:close/>
                  <a:moveTo>
                    <a:pt x="176" y="0"/>
                  </a:moveTo>
                  <a:lnTo>
                    <a:pt x="82" y="0"/>
                  </a:lnTo>
                  <a:lnTo>
                    <a:pt x="82" y="0"/>
                  </a:lnTo>
                  <a:lnTo>
                    <a:pt x="68" y="0"/>
                  </a:lnTo>
                  <a:lnTo>
                    <a:pt x="56" y="2"/>
                  </a:lnTo>
                  <a:lnTo>
                    <a:pt x="46" y="6"/>
                  </a:lnTo>
                  <a:lnTo>
                    <a:pt x="36" y="10"/>
                  </a:lnTo>
                  <a:lnTo>
                    <a:pt x="28" y="16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2" y="36"/>
                  </a:lnTo>
                  <a:lnTo>
                    <a:pt x="6" y="52"/>
                  </a:lnTo>
                  <a:lnTo>
                    <a:pt x="2" y="70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88"/>
                  </a:lnTo>
                  <a:lnTo>
                    <a:pt x="2" y="506"/>
                  </a:lnTo>
                  <a:lnTo>
                    <a:pt x="6" y="524"/>
                  </a:lnTo>
                  <a:lnTo>
                    <a:pt x="12" y="540"/>
                  </a:lnTo>
                  <a:lnTo>
                    <a:pt x="16" y="546"/>
                  </a:lnTo>
                  <a:lnTo>
                    <a:pt x="22" y="554"/>
                  </a:lnTo>
                  <a:lnTo>
                    <a:pt x="28" y="560"/>
                  </a:lnTo>
                  <a:lnTo>
                    <a:pt x="36" y="566"/>
                  </a:lnTo>
                  <a:lnTo>
                    <a:pt x="46" y="570"/>
                  </a:lnTo>
                  <a:lnTo>
                    <a:pt x="56" y="572"/>
                  </a:lnTo>
                  <a:lnTo>
                    <a:pt x="68" y="574"/>
                  </a:lnTo>
                  <a:lnTo>
                    <a:pt x="82" y="576"/>
                  </a:lnTo>
                  <a:lnTo>
                    <a:pt x="176" y="576"/>
                  </a:lnTo>
                  <a:lnTo>
                    <a:pt x="176" y="576"/>
                  </a:lnTo>
                  <a:lnTo>
                    <a:pt x="188" y="574"/>
                  </a:lnTo>
                  <a:lnTo>
                    <a:pt x="202" y="572"/>
                  </a:lnTo>
                  <a:lnTo>
                    <a:pt x="212" y="570"/>
                  </a:lnTo>
                  <a:lnTo>
                    <a:pt x="222" y="566"/>
                  </a:lnTo>
                  <a:lnTo>
                    <a:pt x="228" y="560"/>
                  </a:lnTo>
                  <a:lnTo>
                    <a:pt x="236" y="554"/>
                  </a:lnTo>
                  <a:lnTo>
                    <a:pt x="242" y="546"/>
                  </a:lnTo>
                  <a:lnTo>
                    <a:pt x="246" y="540"/>
                  </a:lnTo>
                  <a:lnTo>
                    <a:pt x="252" y="524"/>
                  </a:lnTo>
                  <a:lnTo>
                    <a:pt x="256" y="506"/>
                  </a:lnTo>
                  <a:lnTo>
                    <a:pt x="258" y="488"/>
                  </a:lnTo>
                  <a:lnTo>
                    <a:pt x="258" y="47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86"/>
                  </a:lnTo>
                  <a:lnTo>
                    <a:pt x="256" y="70"/>
                  </a:lnTo>
                  <a:lnTo>
                    <a:pt x="252" y="52"/>
                  </a:lnTo>
                  <a:lnTo>
                    <a:pt x="246" y="36"/>
                  </a:lnTo>
                  <a:lnTo>
                    <a:pt x="242" y="28"/>
                  </a:lnTo>
                  <a:lnTo>
                    <a:pt x="236" y="22"/>
                  </a:lnTo>
                  <a:lnTo>
                    <a:pt x="228" y="16"/>
                  </a:lnTo>
                  <a:lnTo>
                    <a:pt x="222" y="10"/>
                  </a:lnTo>
                  <a:lnTo>
                    <a:pt x="212" y="6"/>
                  </a:lnTo>
                  <a:lnTo>
                    <a:pt x="202" y="2"/>
                  </a:lnTo>
                  <a:lnTo>
                    <a:pt x="188" y="0"/>
                  </a:lnTo>
                  <a:lnTo>
                    <a:pt x="1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2" name="Freeform 9"/>
            <p:cNvSpPr>
              <a:spLocks/>
            </p:cNvSpPr>
            <p:nvPr userDrawn="1"/>
          </p:nvSpPr>
          <p:spPr bwMode="auto">
            <a:xfrm>
              <a:off x="1428" y="1657"/>
              <a:ext cx="214" cy="576"/>
            </a:xfrm>
            <a:custGeom>
              <a:avLst/>
              <a:gdLst>
                <a:gd name="T0" fmla="*/ 0 w 214"/>
                <a:gd name="T1" fmla="*/ 0 h 576"/>
                <a:gd name="T2" fmla="*/ 214 w 214"/>
                <a:gd name="T3" fmla="*/ 0 h 576"/>
                <a:gd name="T4" fmla="*/ 214 w 214"/>
                <a:gd name="T5" fmla="*/ 72 h 576"/>
                <a:gd name="T6" fmla="*/ 112 w 214"/>
                <a:gd name="T7" fmla="*/ 72 h 576"/>
                <a:gd name="T8" fmla="*/ 112 w 214"/>
                <a:gd name="T9" fmla="*/ 576 h 576"/>
                <a:gd name="T10" fmla="*/ 0 w 214"/>
                <a:gd name="T11" fmla="*/ 576 h 576"/>
                <a:gd name="T12" fmla="*/ 0 w 214"/>
                <a:gd name="T1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576">
                  <a:moveTo>
                    <a:pt x="0" y="0"/>
                  </a:moveTo>
                  <a:lnTo>
                    <a:pt x="214" y="0"/>
                  </a:lnTo>
                  <a:lnTo>
                    <a:pt x="214" y="72"/>
                  </a:lnTo>
                  <a:lnTo>
                    <a:pt x="112" y="72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1658" y="1657"/>
              <a:ext cx="292" cy="576"/>
            </a:xfrm>
            <a:custGeom>
              <a:avLst/>
              <a:gdLst>
                <a:gd name="T0" fmla="*/ 0 w 292"/>
                <a:gd name="T1" fmla="*/ 576 h 576"/>
                <a:gd name="T2" fmla="*/ 110 w 292"/>
                <a:gd name="T3" fmla="*/ 576 h 576"/>
                <a:gd name="T4" fmla="*/ 120 w 292"/>
                <a:gd name="T5" fmla="*/ 422 h 576"/>
                <a:gd name="T6" fmla="*/ 172 w 292"/>
                <a:gd name="T7" fmla="*/ 422 h 576"/>
                <a:gd name="T8" fmla="*/ 182 w 292"/>
                <a:gd name="T9" fmla="*/ 576 h 576"/>
                <a:gd name="T10" fmla="*/ 292 w 292"/>
                <a:gd name="T11" fmla="*/ 576 h 576"/>
                <a:gd name="T12" fmla="*/ 234 w 292"/>
                <a:gd name="T13" fmla="*/ 0 h 576"/>
                <a:gd name="T14" fmla="*/ 58 w 292"/>
                <a:gd name="T15" fmla="*/ 0 h 576"/>
                <a:gd name="T16" fmla="*/ 0 w 292"/>
                <a:gd name="T17" fmla="*/ 576 h 576"/>
                <a:gd name="T18" fmla="*/ 124 w 292"/>
                <a:gd name="T19" fmla="*/ 360 h 576"/>
                <a:gd name="T20" fmla="*/ 144 w 292"/>
                <a:gd name="T21" fmla="*/ 72 h 576"/>
                <a:gd name="T22" fmla="*/ 150 w 292"/>
                <a:gd name="T23" fmla="*/ 72 h 576"/>
                <a:gd name="T24" fmla="*/ 168 w 292"/>
                <a:gd name="T25" fmla="*/ 360 h 576"/>
                <a:gd name="T26" fmla="*/ 124 w 292"/>
                <a:gd name="T27" fmla="*/ 36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" h="576">
                  <a:moveTo>
                    <a:pt x="0" y="576"/>
                  </a:moveTo>
                  <a:lnTo>
                    <a:pt x="110" y="576"/>
                  </a:lnTo>
                  <a:lnTo>
                    <a:pt x="120" y="422"/>
                  </a:lnTo>
                  <a:lnTo>
                    <a:pt x="172" y="422"/>
                  </a:lnTo>
                  <a:lnTo>
                    <a:pt x="182" y="576"/>
                  </a:lnTo>
                  <a:lnTo>
                    <a:pt x="292" y="576"/>
                  </a:lnTo>
                  <a:lnTo>
                    <a:pt x="234" y="0"/>
                  </a:lnTo>
                  <a:lnTo>
                    <a:pt x="58" y="0"/>
                  </a:lnTo>
                  <a:lnTo>
                    <a:pt x="0" y="576"/>
                  </a:lnTo>
                  <a:close/>
                  <a:moveTo>
                    <a:pt x="124" y="360"/>
                  </a:moveTo>
                  <a:lnTo>
                    <a:pt x="144" y="72"/>
                  </a:lnTo>
                  <a:lnTo>
                    <a:pt x="150" y="72"/>
                  </a:lnTo>
                  <a:lnTo>
                    <a:pt x="168" y="360"/>
                  </a:lnTo>
                  <a:lnTo>
                    <a:pt x="124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4" name="Freeform 11"/>
            <p:cNvSpPr>
              <a:spLocks/>
            </p:cNvSpPr>
            <p:nvPr userDrawn="1"/>
          </p:nvSpPr>
          <p:spPr bwMode="auto">
            <a:xfrm>
              <a:off x="1998" y="1657"/>
              <a:ext cx="260" cy="576"/>
            </a:xfrm>
            <a:custGeom>
              <a:avLst/>
              <a:gdLst>
                <a:gd name="T0" fmla="*/ 112 w 260"/>
                <a:gd name="T1" fmla="*/ 482 h 576"/>
                <a:gd name="T2" fmla="*/ 114 w 260"/>
                <a:gd name="T3" fmla="*/ 492 h 576"/>
                <a:gd name="T4" fmla="*/ 124 w 260"/>
                <a:gd name="T5" fmla="*/ 500 h 576"/>
                <a:gd name="T6" fmla="*/ 130 w 260"/>
                <a:gd name="T7" fmla="*/ 502 h 576"/>
                <a:gd name="T8" fmla="*/ 142 w 260"/>
                <a:gd name="T9" fmla="*/ 496 h 576"/>
                <a:gd name="T10" fmla="*/ 148 w 260"/>
                <a:gd name="T11" fmla="*/ 482 h 576"/>
                <a:gd name="T12" fmla="*/ 148 w 260"/>
                <a:gd name="T13" fmla="*/ 348 h 576"/>
                <a:gd name="T14" fmla="*/ 144 w 260"/>
                <a:gd name="T15" fmla="*/ 328 h 576"/>
                <a:gd name="T16" fmla="*/ 136 w 260"/>
                <a:gd name="T17" fmla="*/ 318 h 576"/>
                <a:gd name="T18" fmla="*/ 116 w 260"/>
                <a:gd name="T19" fmla="*/ 312 h 576"/>
                <a:gd name="T20" fmla="*/ 58 w 260"/>
                <a:gd name="T21" fmla="*/ 310 h 576"/>
                <a:gd name="T22" fmla="*/ 104 w 260"/>
                <a:gd name="T23" fmla="*/ 248 h 576"/>
                <a:gd name="T24" fmla="*/ 124 w 260"/>
                <a:gd name="T25" fmla="*/ 246 h 576"/>
                <a:gd name="T26" fmla="*/ 138 w 260"/>
                <a:gd name="T27" fmla="*/ 240 h 576"/>
                <a:gd name="T28" fmla="*/ 146 w 260"/>
                <a:gd name="T29" fmla="*/ 226 h 576"/>
                <a:gd name="T30" fmla="*/ 148 w 260"/>
                <a:gd name="T31" fmla="*/ 204 h 576"/>
                <a:gd name="T32" fmla="*/ 148 w 260"/>
                <a:gd name="T33" fmla="*/ 90 h 576"/>
                <a:gd name="T34" fmla="*/ 142 w 260"/>
                <a:gd name="T35" fmla="*/ 78 h 576"/>
                <a:gd name="T36" fmla="*/ 130 w 260"/>
                <a:gd name="T37" fmla="*/ 72 h 576"/>
                <a:gd name="T38" fmla="*/ 124 w 260"/>
                <a:gd name="T39" fmla="*/ 72 h 576"/>
                <a:gd name="T40" fmla="*/ 114 w 260"/>
                <a:gd name="T41" fmla="*/ 82 h 576"/>
                <a:gd name="T42" fmla="*/ 112 w 260"/>
                <a:gd name="T43" fmla="*/ 184 h 576"/>
                <a:gd name="T44" fmla="*/ 0 w 260"/>
                <a:gd name="T45" fmla="*/ 102 h 576"/>
                <a:gd name="T46" fmla="*/ 0 w 260"/>
                <a:gd name="T47" fmla="*/ 86 h 576"/>
                <a:gd name="T48" fmla="*/ 6 w 260"/>
                <a:gd name="T49" fmla="*/ 52 h 576"/>
                <a:gd name="T50" fmla="*/ 18 w 260"/>
                <a:gd name="T51" fmla="*/ 28 h 576"/>
                <a:gd name="T52" fmla="*/ 30 w 260"/>
                <a:gd name="T53" fmla="*/ 16 h 576"/>
                <a:gd name="T54" fmla="*/ 46 w 260"/>
                <a:gd name="T55" fmla="*/ 6 h 576"/>
                <a:gd name="T56" fmla="*/ 70 w 260"/>
                <a:gd name="T57" fmla="*/ 0 h 576"/>
                <a:gd name="T58" fmla="*/ 176 w 260"/>
                <a:gd name="T59" fmla="*/ 0 h 576"/>
                <a:gd name="T60" fmla="*/ 190 w 260"/>
                <a:gd name="T61" fmla="*/ 0 h 576"/>
                <a:gd name="T62" fmla="*/ 214 w 260"/>
                <a:gd name="T63" fmla="*/ 6 h 576"/>
                <a:gd name="T64" fmla="*/ 230 w 260"/>
                <a:gd name="T65" fmla="*/ 16 h 576"/>
                <a:gd name="T66" fmla="*/ 242 w 260"/>
                <a:gd name="T67" fmla="*/ 28 h 576"/>
                <a:gd name="T68" fmla="*/ 254 w 260"/>
                <a:gd name="T69" fmla="*/ 52 h 576"/>
                <a:gd name="T70" fmla="*/ 260 w 260"/>
                <a:gd name="T71" fmla="*/ 86 h 576"/>
                <a:gd name="T72" fmla="*/ 260 w 260"/>
                <a:gd name="T73" fmla="*/ 194 h 576"/>
                <a:gd name="T74" fmla="*/ 258 w 260"/>
                <a:gd name="T75" fmla="*/ 216 h 576"/>
                <a:gd name="T76" fmla="*/ 244 w 260"/>
                <a:gd name="T77" fmla="*/ 248 h 576"/>
                <a:gd name="T78" fmla="*/ 222 w 260"/>
                <a:gd name="T79" fmla="*/ 266 h 576"/>
                <a:gd name="T80" fmla="*/ 196 w 260"/>
                <a:gd name="T81" fmla="*/ 272 h 576"/>
                <a:gd name="T82" fmla="*/ 184 w 260"/>
                <a:gd name="T83" fmla="*/ 278 h 576"/>
                <a:gd name="T84" fmla="*/ 196 w 260"/>
                <a:gd name="T85" fmla="*/ 280 h 576"/>
                <a:gd name="T86" fmla="*/ 218 w 260"/>
                <a:gd name="T87" fmla="*/ 284 h 576"/>
                <a:gd name="T88" fmla="*/ 234 w 260"/>
                <a:gd name="T89" fmla="*/ 292 h 576"/>
                <a:gd name="T90" fmla="*/ 250 w 260"/>
                <a:gd name="T91" fmla="*/ 310 h 576"/>
                <a:gd name="T92" fmla="*/ 258 w 260"/>
                <a:gd name="T93" fmla="*/ 336 h 576"/>
                <a:gd name="T94" fmla="*/ 260 w 260"/>
                <a:gd name="T95" fmla="*/ 472 h 576"/>
                <a:gd name="T96" fmla="*/ 260 w 260"/>
                <a:gd name="T97" fmla="*/ 488 h 576"/>
                <a:gd name="T98" fmla="*/ 254 w 260"/>
                <a:gd name="T99" fmla="*/ 522 h 576"/>
                <a:gd name="T100" fmla="*/ 242 w 260"/>
                <a:gd name="T101" fmla="*/ 546 h 576"/>
                <a:gd name="T102" fmla="*/ 230 w 260"/>
                <a:gd name="T103" fmla="*/ 560 h 576"/>
                <a:gd name="T104" fmla="*/ 214 w 260"/>
                <a:gd name="T105" fmla="*/ 570 h 576"/>
                <a:gd name="T106" fmla="*/ 190 w 260"/>
                <a:gd name="T107" fmla="*/ 574 h 576"/>
                <a:gd name="T108" fmla="*/ 84 w 260"/>
                <a:gd name="T109" fmla="*/ 576 h 576"/>
                <a:gd name="T110" fmla="*/ 70 w 260"/>
                <a:gd name="T111" fmla="*/ 574 h 576"/>
                <a:gd name="T112" fmla="*/ 46 w 260"/>
                <a:gd name="T113" fmla="*/ 570 h 576"/>
                <a:gd name="T114" fmla="*/ 30 w 260"/>
                <a:gd name="T115" fmla="*/ 560 h 576"/>
                <a:gd name="T116" fmla="*/ 18 w 260"/>
                <a:gd name="T117" fmla="*/ 546 h 576"/>
                <a:gd name="T118" fmla="*/ 6 w 260"/>
                <a:gd name="T119" fmla="*/ 522 h 576"/>
                <a:gd name="T120" fmla="*/ 0 w 260"/>
                <a:gd name="T121" fmla="*/ 488 h 576"/>
                <a:gd name="T122" fmla="*/ 0 w 260"/>
                <a:gd name="T123" fmla="*/ 37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576">
                  <a:moveTo>
                    <a:pt x="112" y="374"/>
                  </a:moveTo>
                  <a:lnTo>
                    <a:pt x="112" y="482"/>
                  </a:lnTo>
                  <a:lnTo>
                    <a:pt x="112" y="482"/>
                  </a:lnTo>
                  <a:lnTo>
                    <a:pt x="114" y="492"/>
                  </a:lnTo>
                  <a:lnTo>
                    <a:pt x="118" y="498"/>
                  </a:lnTo>
                  <a:lnTo>
                    <a:pt x="124" y="500"/>
                  </a:lnTo>
                  <a:lnTo>
                    <a:pt x="130" y="502"/>
                  </a:lnTo>
                  <a:lnTo>
                    <a:pt x="130" y="502"/>
                  </a:lnTo>
                  <a:lnTo>
                    <a:pt x="138" y="500"/>
                  </a:lnTo>
                  <a:lnTo>
                    <a:pt x="142" y="496"/>
                  </a:lnTo>
                  <a:lnTo>
                    <a:pt x="146" y="490"/>
                  </a:lnTo>
                  <a:lnTo>
                    <a:pt x="148" y="482"/>
                  </a:lnTo>
                  <a:lnTo>
                    <a:pt x="148" y="348"/>
                  </a:lnTo>
                  <a:lnTo>
                    <a:pt x="148" y="348"/>
                  </a:lnTo>
                  <a:lnTo>
                    <a:pt x="146" y="336"/>
                  </a:lnTo>
                  <a:lnTo>
                    <a:pt x="144" y="328"/>
                  </a:lnTo>
                  <a:lnTo>
                    <a:pt x="140" y="322"/>
                  </a:lnTo>
                  <a:lnTo>
                    <a:pt x="136" y="318"/>
                  </a:lnTo>
                  <a:lnTo>
                    <a:pt x="128" y="314"/>
                  </a:lnTo>
                  <a:lnTo>
                    <a:pt x="116" y="312"/>
                  </a:lnTo>
                  <a:lnTo>
                    <a:pt x="102" y="310"/>
                  </a:lnTo>
                  <a:lnTo>
                    <a:pt x="58" y="310"/>
                  </a:lnTo>
                  <a:lnTo>
                    <a:pt x="58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24" y="246"/>
                  </a:lnTo>
                  <a:lnTo>
                    <a:pt x="132" y="244"/>
                  </a:lnTo>
                  <a:lnTo>
                    <a:pt x="138" y="240"/>
                  </a:lnTo>
                  <a:lnTo>
                    <a:pt x="142" y="234"/>
                  </a:lnTo>
                  <a:lnTo>
                    <a:pt x="146" y="226"/>
                  </a:lnTo>
                  <a:lnTo>
                    <a:pt x="146" y="216"/>
                  </a:lnTo>
                  <a:lnTo>
                    <a:pt x="148" y="204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6" y="84"/>
                  </a:lnTo>
                  <a:lnTo>
                    <a:pt x="142" y="78"/>
                  </a:lnTo>
                  <a:lnTo>
                    <a:pt x="138" y="74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24" y="72"/>
                  </a:lnTo>
                  <a:lnTo>
                    <a:pt x="118" y="76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184"/>
                  </a:lnTo>
                  <a:lnTo>
                    <a:pt x="0" y="184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2"/>
                  </a:lnTo>
                  <a:lnTo>
                    <a:pt x="12" y="36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30" y="16"/>
                  </a:lnTo>
                  <a:lnTo>
                    <a:pt x="38" y="10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70" y="0"/>
                  </a:lnTo>
                  <a:lnTo>
                    <a:pt x="84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90" y="0"/>
                  </a:lnTo>
                  <a:lnTo>
                    <a:pt x="202" y="2"/>
                  </a:lnTo>
                  <a:lnTo>
                    <a:pt x="214" y="6"/>
                  </a:lnTo>
                  <a:lnTo>
                    <a:pt x="222" y="10"/>
                  </a:lnTo>
                  <a:lnTo>
                    <a:pt x="230" y="16"/>
                  </a:lnTo>
                  <a:lnTo>
                    <a:pt x="238" y="22"/>
                  </a:lnTo>
                  <a:lnTo>
                    <a:pt x="242" y="28"/>
                  </a:lnTo>
                  <a:lnTo>
                    <a:pt x="248" y="36"/>
                  </a:lnTo>
                  <a:lnTo>
                    <a:pt x="254" y="52"/>
                  </a:lnTo>
                  <a:lnTo>
                    <a:pt x="258" y="70"/>
                  </a:lnTo>
                  <a:lnTo>
                    <a:pt x="260" y="86"/>
                  </a:lnTo>
                  <a:lnTo>
                    <a:pt x="260" y="102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58" y="216"/>
                  </a:lnTo>
                  <a:lnTo>
                    <a:pt x="252" y="234"/>
                  </a:lnTo>
                  <a:lnTo>
                    <a:pt x="244" y="248"/>
                  </a:lnTo>
                  <a:lnTo>
                    <a:pt x="234" y="258"/>
                  </a:lnTo>
                  <a:lnTo>
                    <a:pt x="222" y="266"/>
                  </a:lnTo>
                  <a:lnTo>
                    <a:pt x="210" y="270"/>
                  </a:lnTo>
                  <a:lnTo>
                    <a:pt x="196" y="272"/>
                  </a:lnTo>
                  <a:lnTo>
                    <a:pt x="184" y="272"/>
                  </a:lnTo>
                  <a:lnTo>
                    <a:pt x="184" y="278"/>
                  </a:lnTo>
                  <a:lnTo>
                    <a:pt x="184" y="278"/>
                  </a:lnTo>
                  <a:lnTo>
                    <a:pt x="196" y="280"/>
                  </a:lnTo>
                  <a:lnTo>
                    <a:pt x="208" y="280"/>
                  </a:lnTo>
                  <a:lnTo>
                    <a:pt x="218" y="284"/>
                  </a:lnTo>
                  <a:lnTo>
                    <a:pt x="228" y="288"/>
                  </a:lnTo>
                  <a:lnTo>
                    <a:pt x="234" y="292"/>
                  </a:lnTo>
                  <a:lnTo>
                    <a:pt x="240" y="298"/>
                  </a:lnTo>
                  <a:lnTo>
                    <a:pt x="250" y="310"/>
                  </a:lnTo>
                  <a:lnTo>
                    <a:pt x="256" y="322"/>
                  </a:lnTo>
                  <a:lnTo>
                    <a:pt x="258" y="336"/>
                  </a:lnTo>
                  <a:lnTo>
                    <a:pt x="260" y="358"/>
                  </a:lnTo>
                  <a:lnTo>
                    <a:pt x="260" y="472"/>
                  </a:lnTo>
                  <a:lnTo>
                    <a:pt x="260" y="472"/>
                  </a:lnTo>
                  <a:lnTo>
                    <a:pt x="260" y="488"/>
                  </a:lnTo>
                  <a:lnTo>
                    <a:pt x="258" y="506"/>
                  </a:lnTo>
                  <a:lnTo>
                    <a:pt x="254" y="522"/>
                  </a:lnTo>
                  <a:lnTo>
                    <a:pt x="248" y="540"/>
                  </a:lnTo>
                  <a:lnTo>
                    <a:pt x="242" y="546"/>
                  </a:lnTo>
                  <a:lnTo>
                    <a:pt x="238" y="554"/>
                  </a:lnTo>
                  <a:lnTo>
                    <a:pt x="230" y="560"/>
                  </a:lnTo>
                  <a:lnTo>
                    <a:pt x="222" y="566"/>
                  </a:lnTo>
                  <a:lnTo>
                    <a:pt x="214" y="570"/>
                  </a:lnTo>
                  <a:lnTo>
                    <a:pt x="202" y="572"/>
                  </a:lnTo>
                  <a:lnTo>
                    <a:pt x="190" y="574"/>
                  </a:lnTo>
                  <a:lnTo>
                    <a:pt x="176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70" y="574"/>
                  </a:lnTo>
                  <a:lnTo>
                    <a:pt x="58" y="572"/>
                  </a:lnTo>
                  <a:lnTo>
                    <a:pt x="46" y="570"/>
                  </a:lnTo>
                  <a:lnTo>
                    <a:pt x="38" y="566"/>
                  </a:lnTo>
                  <a:lnTo>
                    <a:pt x="30" y="560"/>
                  </a:lnTo>
                  <a:lnTo>
                    <a:pt x="22" y="554"/>
                  </a:lnTo>
                  <a:lnTo>
                    <a:pt x="18" y="546"/>
                  </a:lnTo>
                  <a:lnTo>
                    <a:pt x="12" y="540"/>
                  </a:lnTo>
                  <a:lnTo>
                    <a:pt x="6" y="522"/>
                  </a:lnTo>
                  <a:lnTo>
                    <a:pt x="2" y="506"/>
                  </a:lnTo>
                  <a:lnTo>
                    <a:pt x="0" y="488"/>
                  </a:lnTo>
                  <a:lnTo>
                    <a:pt x="0" y="472"/>
                  </a:lnTo>
                  <a:lnTo>
                    <a:pt x="0" y="374"/>
                  </a:lnTo>
                  <a:lnTo>
                    <a:pt x="112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5" name="Freeform 12"/>
            <p:cNvSpPr>
              <a:spLocks/>
            </p:cNvSpPr>
            <p:nvPr userDrawn="1"/>
          </p:nvSpPr>
          <p:spPr bwMode="auto">
            <a:xfrm>
              <a:off x="2332" y="1657"/>
              <a:ext cx="258" cy="576"/>
            </a:xfrm>
            <a:custGeom>
              <a:avLst/>
              <a:gdLst>
                <a:gd name="T0" fmla="*/ 0 w 258"/>
                <a:gd name="T1" fmla="*/ 0 h 576"/>
                <a:gd name="T2" fmla="*/ 258 w 258"/>
                <a:gd name="T3" fmla="*/ 0 h 576"/>
                <a:gd name="T4" fmla="*/ 258 w 258"/>
                <a:gd name="T5" fmla="*/ 576 h 576"/>
                <a:gd name="T6" fmla="*/ 154 w 258"/>
                <a:gd name="T7" fmla="*/ 576 h 576"/>
                <a:gd name="T8" fmla="*/ 154 w 258"/>
                <a:gd name="T9" fmla="*/ 72 h 576"/>
                <a:gd name="T10" fmla="*/ 104 w 258"/>
                <a:gd name="T11" fmla="*/ 72 h 576"/>
                <a:gd name="T12" fmla="*/ 104 w 258"/>
                <a:gd name="T13" fmla="*/ 576 h 576"/>
                <a:gd name="T14" fmla="*/ 0 w 258"/>
                <a:gd name="T15" fmla="*/ 576 h 576"/>
                <a:gd name="T16" fmla="*/ 0 w 258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576">
                  <a:moveTo>
                    <a:pt x="0" y="0"/>
                  </a:moveTo>
                  <a:lnTo>
                    <a:pt x="258" y="0"/>
                  </a:lnTo>
                  <a:lnTo>
                    <a:pt x="258" y="576"/>
                  </a:lnTo>
                  <a:lnTo>
                    <a:pt x="154" y="576"/>
                  </a:lnTo>
                  <a:lnTo>
                    <a:pt x="154" y="72"/>
                  </a:lnTo>
                  <a:lnTo>
                    <a:pt x="104" y="72"/>
                  </a:lnTo>
                  <a:lnTo>
                    <a:pt x="104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6" name="Freeform 13"/>
            <p:cNvSpPr>
              <a:spLocks noEditPoints="1"/>
            </p:cNvSpPr>
            <p:nvPr userDrawn="1"/>
          </p:nvSpPr>
          <p:spPr bwMode="auto">
            <a:xfrm>
              <a:off x="2670" y="1657"/>
              <a:ext cx="268" cy="576"/>
            </a:xfrm>
            <a:custGeom>
              <a:avLst/>
              <a:gdLst>
                <a:gd name="T0" fmla="*/ 0 w 268"/>
                <a:gd name="T1" fmla="*/ 576 h 576"/>
                <a:gd name="T2" fmla="*/ 112 w 268"/>
                <a:gd name="T3" fmla="*/ 576 h 576"/>
                <a:gd name="T4" fmla="*/ 112 w 268"/>
                <a:gd name="T5" fmla="*/ 380 h 576"/>
                <a:gd name="T6" fmla="*/ 176 w 268"/>
                <a:gd name="T7" fmla="*/ 380 h 576"/>
                <a:gd name="T8" fmla="*/ 176 w 268"/>
                <a:gd name="T9" fmla="*/ 380 h 576"/>
                <a:gd name="T10" fmla="*/ 190 w 268"/>
                <a:gd name="T11" fmla="*/ 380 h 576"/>
                <a:gd name="T12" fmla="*/ 202 w 268"/>
                <a:gd name="T13" fmla="*/ 378 h 576"/>
                <a:gd name="T14" fmla="*/ 214 w 268"/>
                <a:gd name="T15" fmla="*/ 374 h 576"/>
                <a:gd name="T16" fmla="*/ 224 w 268"/>
                <a:gd name="T17" fmla="*/ 370 h 576"/>
                <a:gd name="T18" fmla="*/ 232 w 268"/>
                <a:gd name="T19" fmla="*/ 364 h 576"/>
                <a:gd name="T20" fmla="*/ 240 w 268"/>
                <a:gd name="T21" fmla="*/ 358 h 576"/>
                <a:gd name="T22" fmla="*/ 252 w 268"/>
                <a:gd name="T23" fmla="*/ 344 h 576"/>
                <a:gd name="T24" fmla="*/ 260 w 268"/>
                <a:gd name="T25" fmla="*/ 328 h 576"/>
                <a:gd name="T26" fmla="*/ 264 w 268"/>
                <a:gd name="T27" fmla="*/ 310 h 576"/>
                <a:gd name="T28" fmla="*/ 266 w 268"/>
                <a:gd name="T29" fmla="*/ 294 h 576"/>
                <a:gd name="T30" fmla="*/ 268 w 268"/>
                <a:gd name="T31" fmla="*/ 278 h 576"/>
                <a:gd name="T32" fmla="*/ 268 w 268"/>
                <a:gd name="T33" fmla="*/ 102 h 576"/>
                <a:gd name="T34" fmla="*/ 268 w 268"/>
                <a:gd name="T35" fmla="*/ 102 h 576"/>
                <a:gd name="T36" fmla="*/ 266 w 268"/>
                <a:gd name="T37" fmla="*/ 86 h 576"/>
                <a:gd name="T38" fmla="*/ 264 w 268"/>
                <a:gd name="T39" fmla="*/ 70 h 576"/>
                <a:gd name="T40" fmla="*/ 260 w 268"/>
                <a:gd name="T41" fmla="*/ 52 h 576"/>
                <a:gd name="T42" fmla="*/ 252 w 268"/>
                <a:gd name="T43" fmla="*/ 36 h 576"/>
                <a:gd name="T44" fmla="*/ 240 w 268"/>
                <a:gd name="T45" fmla="*/ 22 h 576"/>
                <a:gd name="T46" fmla="*/ 232 w 268"/>
                <a:gd name="T47" fmla="*/ 16 h 576"/>
                <a:gd name="T48" fmla="*/ 224 w 268"/>
                <a:gd name="T49" fmla="*/ 10 h 576"/>
                <a:gd name="T50" fmla="*/ 214 w 268"/>
                <a:gd name="T51" fmla="*/ 6 h 576"/>
                <a:gd name="T52" fmla="*/ 202 w 268"/>
                <a:gd name="T53" fmla="*/ 2 h 576"/>
                <a:gd name="T54" fmla="*/ 190 w 268"/>
                <a:gd name="T55" fmla="*/ 0 h 576"/>
                <a:gd name="T56" fmla="*/ 176 w 268"/>
                <a:gd name="T57" fmla="*/ 0 h 576"/>
                <a:gd name="T58" fmla="*/ 0 w 268"/>
                <a:gd name="T59" fmla="*/ 0 h 576"/>
                <a:gd name="T60" fmla="*/ 0 w 268"/>
                <a:gd name="T61" fmla="*/ 576 h 576"/>
                <a:gd name="T62" fmla="*/ 112 w 268"/>
                <a:gd name="T63" fmla="*/ 316 h 576"/>
                <a:gd name="T64" fmla="*/ 112 w 268"/>
                <a:gd name="T65" fmla="*/ 72 h 576"/>
                <a:gd name="T66" fmla="*/ 142 w 268"/>
                <a:gd name="T67" fmla="*/ 72 h 576"/>
                <a:gd name="T68" fmla="*/ 142 w 268"/>
                <a:gd name="T69" fmla="*/ 72 h 576"/>
                <a:gd name="T70" fmla="*/ 150 w 268"/>
                <a:gd name="T71" fmla="*/ 74 h 576"/>
                <a:gd name="T72" fmla="*/ 156 w 268"/>
                <a:gd name="T73" fmla="*/ 80 h 576"/>
                <a:gd name="T74" fmla="*/ 162 w 268"/>
                <a:gd name="T75" fmla="*/ 88 h 576"/>
                <a:gd name="T76" fmla="*/ 162 w 268"/>
                <a:gd name="T77" fmla="*/ 100 h 576"/>
                <a:gd name="T78" fmla="*/ 162 w 268"/>
                <a:gd name="T79" fmla="*/ 288 h 576"/>
                <a:gd name="T80" fmla="*/ 162 w 268"/>
                <a:gd name="T81" fmla="*/ 288 h 576"/>
                <a:gd name="T82" fmla="*/ 162 w 268"/>
                <a:gd name="T83" fmla="*/ 300 h 576"/>
                <a:gd name="T84" fmla="*/ 156 w 268"/>
                <a:gd name="T85" fmla="*/ 310 h 576"/>
                <a:gd name="T86" fmla="*/ 150 w 268"/>
                <a:gd name="T87" fmla="*/ 314 h 576"/>
                <a:gd name="T88" fmla="*/ 142 w 268"/>
                <a:gd name="T89" fmla="*/ 316 h 576"/>
                <a:gd name="T90" fmla="*/ 112 w 268"/>
                <a:gd name="T91" fmla="*/ 31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8" h="576">
                  <a:moveTo>
                    <a:pt x="0" y="576"/>
                  </a:moveTo>
                  <a:lnTo>
                    <a:pt x="112" y="576"/>
                  </a:lnTo>
                  <a:lnTo>
                    <a:pt x="112" y="380"/>
                  </a:lnTo>
                  <a:lnTo>
                    <a:pt x="176" y="380"/>
                  </a:lnTo>
                  <a:lnTo>
                    <a:pt x="176" y="380"/>
                  </a:lnTo>
                  <a:lnTo>
                    <a:pt x="190" y="380"/>
                  </a:lnTo>
                  <a:lnTo>
                    <a:pt x="202" y="378"/>
                  </a:lnTo>
                  <a:lnTo>
                    <a:pt x="214" y="374"/>
                  </a:lnTo>
                  <a:lnTo>
                    <a:pt x="224" y="370"/>
                  </a:lnTo>
                  <a:lnTo>
                    <a:pt x="232" y="364"/>
                  </a:lnTo>
                  <a:lnTo>
                    <a:pt x="240" y="358"/>
                  </a:lnTo>
                  <a:lnTo>
                    <a:pt x="252" y="344"/>
                  </a:lnTo>
                  <a:lnTo>
                    <a:pt x="260" y="328"/>
                  </a:lnTo>
                  <a:lnTo>
                    <a:pt x="264" y="310"/>
                  </a:lnTo>
                  <a:lnTo>
                    <a:pt x="266" y="294"/>
                  </a:lnTo>
                  <a:lnTo>
                    <a:pt x="268" y="278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66" y="86"/>
                  </a:lnTo>
                  <a:lnTo>
                    <a:pt x="264" y="70"/>
                  </a:lnTo>
                  <a:lnTo>
                    <a:pt x="260" y="52"/>
                  </a:lnTo>
                  <a:lnTo>
                    <a:pt x="252" y="36"/>
                  </a:lnTo>
                  <a:lnTo>
                    <a:pt x="240" y="22"/>
                  </a:lnTo>
                  <a:lnTo>
                    <a:pt x="232" y="16"/>
                  </a:lnTo>
                  <a:lnTo>
                    <a:pt x="224" y="10"/>
                  </a:lnTo>
                  <a:lnTo>
                    <a:pt x="214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6" y="0"/>
                  </a:lnTo>
                  <a:lnTo>
                    <a:pt x="0" y="0"/>
                  </a:lnTo>
                  <a:lnTo>
                    <a:pt x="0" y="576"/>
                  </a:lnTo>
                  <a:close/>
                  <a:moveTo>
                    <a:pt x="112" y="316"/>
                  </a:moveTo>
                  <a:lnTo>
                    <a:pt x="112" y="72"/>
                  </a:lnTo>
                  <a:lnTo>
                    <a:pt x="142" y="72"/>
                  </a:lnTo>
                  <a:lnTo>
                    <a:pt x="142" y="72"/>
                  </a:lnTo>
                  <a:lnTo>
                    <a:pt x="150" y="74"/>
                  </a:lnTo>
                  <a:lnTo>
                    <a:pt x="156" y="80"/>
                  </a:lnTo>
                  <a:lnTo>
                    <a:pt x="162" y="88"/>
                  </a:lnTo>
                  <a:lnTo>
                    <a:pt x="162" y="100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300"/>
                  </a:lnTo>
                  <a:lnTo>
                    <a:pt x="156" y="310"/>
                  </a:lnTo>
                  <a:lnTo>
                    <a:pt x="150" y="314"/>
                  </a:lnTo>
                  <a:lnTo>
                    <a:pt x="142" y="316"/>
                  </a:lnTo>
                  <a:lnTo>
                    <a:pt x="112" y="3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7" name="Freeform 14"/>
            <p:cNvSpPr>
              <a:spLocks/>
            </p:cNvSpPr>
            <p:nvPr userDrawn="1"/>
          </p:nvSpPr>
          <p:spPr bwMode="auto">
            <a:xfrm>
              <a:off x="3320" y="1657"/>
              <a:ext cx="436" cy="576"/>
            </a:xfrm>
            <a:custGeom>
              <a:avLst/>
              <a:gdLst>
                <a:gd name="T0" fmla="*/ 292 w 436"/>
                <a:gd name="T1" fmla="*/ 0 h 576"/>
                <a:gd name="T2" fmla="*/ 436 w 436"/>
                <a:gd name="T3" fmla="*/ 0 h 576"/>
                <a:gd name="T4" fmla="*/ 436 w 436"/>
                <a:gd name="T5" fmla="*/ 576 h 576"/>
                <a:gd name="T6" fmla="*/ 324 w 436"/>
                <a:gd name="T7" fmla="*/ 576 h 576"/>
                <a:gd name="T8" fmla="*/ 324 w 436"/>
                <a:gd name="T9" fmla="*/ 214 h 576"/>
                <a:gd name="T10" fmla="*/ 320 w 436"/>
                <a:gd name="T11" fmla="*/ 214 h 576"/>
                <a:gd name="T12" fmla="*/ 262 w 436"/>
                <a:gd name="T13" fmla="*/ 576 h 576"/>
                <a:gd name="T14" fmla="*/ 174 w 436"/>
                <a:gd name="T15" fmla="*/ 576 h 576"/>
                <a:gd name="T16" fmla="*/ 116 w 436"/>
                <a:gd name="T17" fmla="*/ 214 h 576"/>
                <a:gd name="T18" fmla="*/ 112 w 436"/>
                <a:gd name="T19" fmla="*/ 214 h 576"/>
                <a:gd name="T20" fmla="*/ 112 w 436"/>
                <a:gd name="T21" fmla="*/ 576 h 576"/>
                <a:gd name="T22" fmla="*/ 0 w 436"/>
                <a:gd name="T23" fmla="*/ 576 h 576"/>
                <a:gd name="T24" fmla="*/ 0 w 436"/>
                <a:gd name="T25" fmla="*/ 0 h 576"/>
                <a:gd name="T26" fmla="*/ 146 w 436"/>
                <a:gd name="T27" fmla="*/ 0 h 576"/>
                <a:gd name="T28" fmla="*/ 218 w 436"/>
                <a:gd name="T29" fmla="*/ 404 h 576"/>
                <a:gd name="T30" fmla="*/ 292 w 436"/>
                <a:gd name="T3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6" h="576">
                  <a:moveTo>
                    <a:pt x="292" y="0"/>
                  </a:moveTo>
                  <a:lnTo>
                    <a:pt x="436" y="0"/>
                  </a:lnTo>
                  <a:lnTo>
                    <a:pt x="436" y="576"/>
                  </a:lnTo>
                  <a:lnTo>
                    <a:pt x="324" y="576"/>
                  </a:lnTo>
                  <a:lnTo>
                    <a:pt x="324" y="214"/>
                  </a:lnTo>
                  <a:lnTo>
                    <a:pt x="320" y="214"/>
                  </a:lnTo>
                  <a:lnTo>
                    <a:pt x="262" y="576"/>
                  </a:lnTo>
                  <a:lnTo>
                    <a:pt x="174" y="576"/>
                  </a:lnTo>
                  <a:lnTo>
                    <a:pt x="116" y="214"/>
                  </a:lnTo>
                  <a:lnTo>
                    <a:pt x="112" y="214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18" y="404"/>
                  </a:lnTo>
                  <a:lnTo>
                    <a:pt x="29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8" name="Freeform 15"/>
            <p:cNvSpPr>
              <a:spLocks noEditPoints="1"/>
            </p:cNvSpPr>
            <p:nvPr userDrawn="1"/>
          </p:nvSpPr>
          <p:spPr bwMode="auto">
            <a:xfrm>
              <a:off x="900" y="1159"/>
              <a:ext cx="330" cy="1042"/>
            </a:xfrm>
            <a:custGeom>
              <a:avLst/>
              <a:gdLst>
                <a:gd name="T0" fmla="*/ 288 w 330"/>
                <a:gd name="T1" fmla="*/ 600 h 1042"/>
                <a:gd name="T2" fmla="*/ 272 w 330"/>
                <a:gd name="T3" fmla="*/ 714 h 1042"/>
                <a:gd name="T4" fmla="*/ 270 w 330"/>
                <a:gd name="T5" fmla="*/ 604 h 1042"/>
                <a:gd name="T6" fmla="*/ 254 w 330"/>
                <a:gd name="T7" fmla="*/ 490 h 1042"/>
                <a:gd name="T8" fmla="*/ 216 w 330"/>
                <a:gd name="T9" fmla="*/ 364 h 1042"/>
                <a:gd name="T10" fmla="*/ 176 w 330"/>
                <a:gd name="T11" fmla="*/ 272 h 1042"/>
                <a:gd name="T12" fmla="*/ 152 w 330"/>
                <a:gd name="T13" fmla="*/ 272 h 1042"/>
                <a:gd name="T14" fmla="*/ 92 w 330"/>
                <a:gd name="T15" fmla="*/ 422 h 1042"/>
                <a:gd name="T16" fmla="*/ 74 w 330"/>
                <a:gd name="T17" fmla="*/ 490 h 1042"/>
                <a:gd name="T18" fmla="*/ 56 w 330"/>
                <a:gd name="T19" fmla="*/ 624 h 1042"/>
                <a:gd name="T20" fmla="*/ 54 w 330"/>
                <a:gd name="T21" fmla="*/ 716 h 1042"/>
                <a:gd name="T22" fmla="*/ 40 w 330"/>
                <a:gd name="T23" fmla="*/ 568 h 1042"/>
                <a:gd name="T24" fmla="*/ 40 w 330"/>
                <a:gd name="T25" fmla="*/ 498 h 1042"/>
                <a:gd name="T26" fmla="*/ 52 w 330"/>
                <a:gd name="T27" fmla="*/ 382 h 1042"/>
                <a:gd name="T28" fmla="*/ 72 w 330"/>
                <a:gd name="T29" fmla="*/ 298 h 1042"/>
                <a:gd name="T30" fmla="*/ 128 w 330"/>
                <a:gd name="T31" fmla="*/ 148 h 1042"/>
                <a:gd name="T32" fmla="*/ 164 w 330"/>
                <a:gd name="T33" fmla="*/ 80 h 1042"/>
                <a:gd name="T34" fmla="*/ 216 w 330"/>
                <a:gd name="T35" fmla="*/ 186 h 1042"/>
                <a:gd name="T36" fmla="*/ 256 w 330"/>
                <a:gd name="T37" fmla="*/ 296 h 1042"/>
                <a:gd name="T38" fmla="*/ 274 w 330"/>
                <a:gd name="T39" fmla="*/ 372 h 1042"/>
                <a:gd name="T40" fmla="*/ 290 w 330"/>
                <a:gd name="T41" fmla="*/ 506 h 1042"/>
                <a:gd name="T42" fmla="*/ 164 w 330"/>
                <a:gd name="T43" fmla="*/ 1004 h 1042"/>
                <a:gd name="T44" fmla="*/ 134 w 330"/>
                <a:gd name="T45" fmla="*/ 932 h 1042"/>
                <a:gd name="T46" fmla="*/ 120 w 330"/>
                <a:gd name="T47" fmla="*/ 848 h 1042"/>
                <a:gd name="T48" fmla="*/ 118 w 330"/>
                <a:gd name="T49" fmla="*/ 780 h 1042"/>
                <a:gd name="T50" fmla="*/ 136 w 330"/>
                <a:gd name="T51" fmla="*/ 692 h 1042"/>
                <a:gd name="T52" fmla="*/ 164 w 330"/>
                <a:gd name="T53" fmla="*/ 626 h 1042"/>
                <a:gd name="T54" fmla="*/ 182 w 330"/>
                <a:gd name="T55" fmla="*/ 666 h 1042"/>
                <a:gd name="T56" fmla="*/ 202 w 330"/>
                <a:gd name="T57" fmla="*/ 740 h 1042"/>
                <a:gd name="T58" fmla="*/ 210 w 330"/>
                <a:gd name="T59" fmla="*/ 806 h 1042"/>
                <a:gd name="T60" fmla="*/ 202 w 330"/>
                <a:gd name="T61" fmla="*/ 900 h 1042"/>
                <a:gd name="T62" fmla="*/ 180 w 330"/>
                <a:gd name="T63" fmla="*/ 972 h 1042"/>
                <a:gd name="T64" fmla="*/ 300 w 330"/>
                <a:gd name="T65" fmla="*/ 296 h 1042"/>
                <a:gd name="T66" fmla="*/ 266 w 330"/>
                <a:gd name="T67" fmla="*/ 188 h 1042"/>
                <a:gd name="T68" fmla="*/ 204 w 330"/>
                <a:gd name="T69" fmla="*/ 62 h 1042"/>
                <a:gd name="T70" fmla="*/ 164 w 330"/>
                <a:gd name="T71" fmla="*/ 0 h 1042"/>
                <a:gd name="T72" fmla="*/ 88 w 330"/>
                <a:gd name="T73" fmla="*/ 132 h 1042"/>
                <a:gd name="T74" fmla="*/ 38 w 330"/>
                <a:gd name="T75" fmla="*/ 260 h 1042"/>
                <a:gd name="T76" fmla="*/ 14 w 330"/>
                <a:gd name="T77" fmla="*/ 358 h 1042"/>
                <a:gd name="T78" fmla="*/ 0 w 330"/>
                <a:gd name="T79" fmla="*/ 500 h 1042"/>
                <a:gd name="T80" fmla="*/ 6 w 330"/>
                <a:gd name="T81" fmla="*/ 634 h 1042"/>
                <a:gd name="T82" fmla="*/ 22 w 330"/>
                <a:gd name="T83" fmla="*/ 722 h 1042"/>
                <a:gd name="T84" fmla="*/ 62 w 330"/>
                <a:gd name="T85" fmla="*/ 854 h 1042"/>
                <a:gd name="T86" fmla="*/ 94 w 330"/>
                <a:gd name="T87" fmla="*/ 924 h 1042"/>
                <a:gd name="T88" fmla="*/ 164 w 330"/>
                <a:gd name="T89" fmla="*/ 1042 h 1042"/>
                <a:gd name="T90" fmla="*/ 202 w 330"/>
                <a:gd name="T91" fmla="*/ 986 h 1042"/>
                <a:gd name="T92" fmla="*/ 268 w 330"/>
                <a:gd name="T93" fmla="*/ 846 h 1042"/>
                <a:gd name="T94" fmla="*/ 306 w 330"/>
                <a:gd name="T95" fmla="*/ 722 h 1042"/>
                <a:gd name="T96" fmla="*/ 320 w 330"/>
                <a:gd name="T97" fmla="*/ 652 h 1042"/>
                <a:gd name="T98" fmla="*/ 330 w 330"/>
                <a:gd name="T99" fmla="*/ 532 h 1042"/>
                <a:gd name="T100" fmla="*/ 320 w 330"/>
                <a:gd name="T101" fmla="*/ 40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042">
                  <a:moveTo>
                    <a:pt x="290" y="556"/>
                  </a:moveTo>
                  <a:lnTo>
                    <a:pt x="290" y="556"/>
                  </a:lnTo>
                  <a:lnTo>
                    <a:pt x="288" y="600"/>
                  </a:lnTo>
                  <a:lnTo>
                    <a:pt x="284" y="642"/>
                  </a:lnTo>
                  <a:lnTo>
                    <a:pt x="278" y="682"/>
                  </a:lnTo>
                  <a:lnTo>
                    <a:pt x="272" y="714"/>
                  </a:lnTo>
                  <a:lnTo>
                    <a:pt x="272" y="714"/>
                  </a:lnTo>
                  <a:lnTo>
                    <a:pt x="272" y="662"/>
                  </a:lnTo>
                  <a:lnTo>
                    <a:pt x="270" y="604"/>
                  </a:lnTo>
                  <a:lnTo>
                    <a:pt x="262" y="546"/>
                  </a:lnTo>
                  <a:lnTo>
                    <a:pt x="254" y="490"/>
                  </a:lnTo>
                  <a:lnTo>
                    <a:pt x="254" y="490"/>
                  </a:lnTo>
                  <a:lnTo>
                    <a:pt x="246" y="462"/>
                  </a:lnTo>
                  <a:lnTo>
                    <a:pt x="238" y="430"/>
                  </a:lnTo>
                  <a:lnTo>
                    <a:pt x="216" y="364"/>
                  </a:lnTo>
                  <a:lnTo>
                    <a:pt x="202" y="332"/>
                  </a:lnTo>
                  <a:lnTo>
                    <a:pt x="190" y="300"/>
                  </a:lnTo>
                  <a:lnTo>
                    <a:pt x="176" y="272"/>
                  </a:lnTo>
                  <a:lnTo>
                    <a:pt x="164" y="250"/>
                  </a:lnTo>
                  <a:lnTo>
                    <a:pt x="164" y="250"/>
                  </a:lnTo>
                  <a:lnTo>
                    <a:pt x="152" y="272"/>
                  </a:lnTo>
                  <a:lnTo>
                    <a:pt x="140" y="296"/>
                  </a:lnTo>
                  <a:lnTo>
                    <a:pt x="114" y="356"/>
                  </a:lnTo>
                  <a:lnTo>
                    <a:pt x="92" y="422"/>
                  </a:lnTo>
                  <a:lnTo>
                    <a:pt x="82" y="456"/>
                  </a:lnTo>
                  <a:lnTo>
                    <a:pt x="74" y="490"/>
                  </a:lnTo>
                  <a:lnTo>
                    <a:pt x="74" y="490"/>
                  </a:lnTo>
                  <a:lnTo>
                    <a:pt x="68" y="524"/>
                  </a:lnTo>
                  <a:lnTo>
                    <a:pt x="64" y="558"/>
                  </a:lnTo>
                  <a:lnTo>
                    <a:pt x="56" y="624"/>
                  </a:lnTo>
                  <a:lnTo>
                    <a:pt x="54" y="678"/>
                  </a:lnTo>
                  <a:lnTo>
                    <a:pt x="54" y="716"/>
                  </a:lnTo>
                  <a:lnTo>
                    <a:pt x="54" y="716"/>
                  </a:lnTo>
                  <a:lnTo>
                    <a:pt x="50" y="684"/>
                  </a:lnTo>
                  <a:lnTo>
                    <a:pt x="44" y="632"/>
                  </a:lnTo>
                  <a:lnTo>
                    <a:pt x="40" y="568"/>
                  </a:lnTo>
                  <a:lnTo>
                    <a:pt x="38" y="532"/>
                  </a:lnTo>
                  <a:lnTo>
                    <a:pt x="40" y="498"/>
                  </a:lnTo>
                  <a:lnTo>
                    <a:pt x="40" y="498"/>
                  </a:lnTo>
                  <a:lnTo>
                    <a:pt x="42" y="468"/>
                  </a:lnTo>
                  <a:lnTo>
                    <a:pt x="44" y="438"/>
                  </a:lnTo>
                  <a:lnTo>
                    <a:pt x="52" y="382"/>
                  </a:lnTo>
                  <a:lnTo>
                    <a:pt x="62" y="334"/>
                  </a:lnTo>
                  <a:lnTo>
                    <a:pt x="72" y="298"/>
                  </a:lnTo>
                  <a:lnTo>
                    <a:pt x="72" y="298"/>
                  </a:lnTo>
                  <a:lnTo>
                    <a:pt x="86" y="254"/>
                  </a:lnTo>
                  <a:lnTo>
                    <a:pt x="102" y="214"/>
                  </a:lnTo>
                  <a:lnTo>
                    <a:pt x="128" y="148"/>
                  </a:lnTo>
                  <a:lnTo>
                    <a:pt x="150" y="10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78" y="106"/>
                  </a:lnTo>
                  <a:lnTo>
                    <a:pt x="202" y="154"/>
                  </a:lnTo>
                  <a:lnTo>
                    <a:pt x="216" y="186"/>
                  </a:lnTo>
                  <a:lnTo>
                    <a:pt x="230" y="220"/>
                  </a:lnTo>
                  <a:lnTo>
                    <a:pt x="244" y="258"/>
                  </a:lnTo>
                  <a:lnTo>
                    <a:pt x="256" y="296"/>
                  </a:lnTo>
                  <a:lnTo>
                    <a:pt x="256" y="296"/>
                  </a:lnTo>
                  <a:lnTo>
                    <a:pt x="266" y="334"/>
                  </a:lnTo>
                  <a:lnTo>
                    <a:pt x="274" y="372"/>
                  </a:lnTo>
                  <a:lnTo>
                    <a:pt x="280" y="408"/>
                  </a:lnTo>
                  <a:lnTo>
                    <a:pt x="284" y="442"/>
                  </a:lnTo>
                  <a:lnTo>
                    <a:pt x="290" y="506"/>
                  </a:lnTo>
                  <a:lnTo>
                    <a:pt x="290" y="556"/>
                  </a:lnTo>
                  <a:close/>
                  <a:moveTo>
                    <a:pt x="164" y="1004"/>
                  </a:moveTo>
                  <a:lnTo>
                    <a:pt x="164" y="1004"/>
                  </a:lnTo>
                  <a:lnTo>
                    <a:pt x="150" y="974"/>
                  </a:lnTo>
                  <a:lnTo>
                    <a:pt x="142" y="954"/>
                  </a:lnTo>
                  <a:lnTo>
                    <a:pt x="134" y="932"/>
                  </a:lnTo>
                  <a:lnTo>
                    <a:pt x="128" y="908"/>
                  </a:lnTo>
                  <a:lnTo>
                    <a:pt x="122" y="880"/>
                  </a:lnTo>
                  <a:lnTo>
                    <a:pt x="120" y="848"/>
                  </a:lnTo>
                  <a:lnTo>
                    <a:pt x="116" y="814"/>
                  </a:lnTo>
                  <a:lnTo>
                    <a:pt x="116" y="814"/>
                  </a:lnTo>
                  <a:lnTo>
                    <a:pt x="118" y="780"/>
                  </a:lnTo>
                  <a:lnTo>
                    <a:pt x="122" y="748"/>
                  </a:lnTo>
                  <a:lnTo>
                    <a:pt x="128" y="718"/>
                  </a:lnTo>
                  <a:lnTo>
                    <a:pt x="136" y="692"/>
                  </a:lnTo>
                  <a:lnTo>
                    <a:pt x="144" y="670"/>
                  </a:lnTo>
                  <a:lnTo>
                    <a:pt x="152" y="650"/>
                  </a:lnTo>
                  <a:lnTo>
                    <a:pt x="164" y="626"/>
                  </a:lnTo>
                  <a:lnTo>
                    <a:pt x="164" y="626"/>
                  </a:lnTo>
                  <a:lnTo>
                    <a:pt x="176" y="648"/>
                  </a:lnTo>
                  <a:lnTo>
                    <a:pt x="182" y="666"/>
                  </a:lnTo>
                  <a:lnTo>
                    <a:pt x="190" y="688"/>
                  </a:lnTo>
                  <a:lnTo>
                    <a:pt x="196" y="712"/>
                  </a:lnTo>
                  <a:lnTo>
                    <a:pt x="202" y="740"/>
                  </a:lnTo>
                  <a:lnTo>
                    <a:pt x="208" y="772"/>
                  </a:lnTo>
                  <a:lnTo>
                    <a:pt x="210" y="806"/>
                  </a:lnTo>
                  <a:lnTo>
                    <a:pt x="210" y="806"/>
                  </a:lnTo>
                  <a:lnTo>
                    <a:pt x="210" y="840"/>
                  </a:lnTo>
                  <a:lnTo>
                    <a:pt x="206" y="870"/>
                  </a:lnTo>
                  <a:lnTo>
                    <a:pt x="202" y="900"/>
                  </a:lnTo>
                  <a:lnTo>
                    <a:pt x="194" y="926"/>
                  </a:lnTo>
                  <a:lnTo>
                    <a:pt x="188" y="950"/>
                  </a:lnTo>
                  <a:lnTo>
                    <a:pt x="180" y="972"/>
                  </a:lnTo>
                  <a:lnTo>
                    <a:pt x="164" y="1004"/>
                  </a:lnTo>
                  <a:close/>
                  <a:moveTo>
                    <a:pt x="300" y="296"/>
                  </a:moveTo>
                  <a:lnTo>
                    <a:pt x="300" y="296"/>
                  </a:lnTo>
                  <a:lnTo>
                    <a:pt x="292" y="268"/>
                  </a:lnTo>
                  <a:lnTo>
                    <a:pt x="284" y="242"/>
                  </a:lnTo>
                  <a:lnTo>
                    <a:pt x="266" y="188"/>
                  </a:lnTo>
                  <a:lnTo>
                    <a:pt x="244" y="140"/>
                  </a:lnTo>
                  <a:lnTo>
                    <a:pt x="224" y="98"/>
                  </a:lnTo>
                  <a:lnTo>
                    <a:pt x="204" y="62"/>
                  </a:lnTo>
                  <a:lnTo>
                    <a:pt x="186" y="3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42" y="34"/>
                  </a:lnTo>
                  <a:lnTo>
                    <a:pt x="108" y="94"/>
                  </a:lnTo>
                  <a:lnTo>
                    <a:pt x="88" y="132"/>
                  </a:lnTo>
                  <a:lnTo>
                    <a:pt x="70" y="172"/>
                  </a:lnTo>
                  <a:lnTo>
                    <a:pt x="54" y="214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24" y="310"/>
                  </a:lnTo>
                  <a:lnTo>
                    <a:pt x="14" y="358"/>
                  </a:lnTo>
                  <a:lnTo>
                    <a:pt x="8" y="406"/>
                  </a:lnTo>
                  <a:lnTo>
                    <a:pt x="2" y="454"/>
                  </a:lnTo>
                  <a:lnTo>
                    <a:pt x="0" y="500"/>
                  </a:lnTo>
                  <a:lnTo>
                    <a:pt x="0" y="546"/>
                  </a:lnTo>
                  <a:lnTo>
                    <a:pt x="2" y="590"/>
                  </a:lnTo>
                  <a:lnTo>
                    <a:pt x="6" y="634"/>
                  </a:lnTo>
                  <a:lnTo>
                    <a:pt x="6" y="634"/>
                  </a:lnTo>
                  <a:lnTo>
                    <a:pt x="14" y="680"/>
                  </a:lnTo>
                  <a:lnTo>
                    <a:pt x="22" y="722"/>
                  </a:lnTo>
                  <a:lnTo>
                    <a:pt x="32" y="762"/>
                  </a:lnTo>
                  <a:lnTo>
                    <a:pt x="44" y="800"/>
                  </a:lnTo>
                  <a:lnTo>
                    <a:pt x="62" y="854"/>
                  </a:lnTo>
                  <a:lnTo>
                    <a:pt x="70" y="876"/>
                  </a:lnTo>
                  <a:lnTo>
                    <a:pt x="70" y="876"/>
                  </a:lnTo>
                  <a:lnTo>
                    <a:pt x="94" y="924"/>
                  </a:lnTo>
                  <a:lnTo>
                    <a:pt x="118" y="970"/>
                  </a:lnTo>
                  <a:lnTo>
                    <a:pt x="142" y="1010"/>
                  </a:lnTo>
                  <a:lnTo>
                    <a:pt x="164" y="1042"/>
                  </a:lnTo>
                  <a:lnTo>
                    <a:pt x="164" y="1042"/>
                  </a:lnTo>
                  <a:lnTo>
                    <a:pt x="182" y="1018"/>
                  </a:lnTo>
                  <a:lnTo>
                    <a:pt x="202" y="986"/>
                  </a:lnTo>
                  <a:lnTo>
                    <a:pt x="224" y="946"/>
                  </a:lnTo>
                  <a:lnTo>
                    <a:pt x="246" y="900"/>
                  </a:lnTo>
                  <a:lnTo>
                    <a:pt x="268" y="846"/>
                  </a:lnTo>
                  <a:lnTo>
                    <a:pt x="288" y="786"/>
                  </a:lnTo>
                  <a:lnTo>
                    <a:pt x="298" y="754"/>
                  </a:lnTo>
                  <a:lnTo>
                    <a:pt x="306" y="722"/>
                  </a:lnTo>
                  <a:lnTo>
                    <a:pt x="314" y="686"/>
                  </a:lnTo>
                  <a:lnTo>
                    <a:pt x="320" y="652"/>
                  </a:lnTo>
                  <a:lnTo>
                    <a:pt x="320" y="652"/>
                  </a:lnTo>
                  <a:lnTo>
                    <a:pt x="324" y="612"/>
                  </a:lnTo>
                  <a:lnTo>
                    <a:pt x="328" y="572"/>
                  </a:lnTo>
                  <a:lnTo>
                    <a:pt x="330" y="532"/>
                  </a:lnTo>
                  <a:lnTo>
                    <a:pt x="328" y="492"/>
                  </a:lnTo>
                  <a:lnTo>
                    <a:pt x="326" y="448"/>
                  </a:lnTo>
                  <a:lnTo>
                    <a:pt x="320" y="402"/>
                  </a:lnTo>
                  <a:lnTo>
                    <a:pt x="312" y="352"/>
                  </a:lnTo>
                  <a:lnTo>
                    <a:pt x="300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22" name="Freeform 19"/>
            <p:cNvSpPr>
              <a:spLocks/>
            </p:cNvSpPr>
            <p:nvPr userDrawn="1"/>
          </p:nvSpPr>
          <p:spPr bwMode="auto">
            <a:xfrm>
              <a:off x="264" y="1659"/>
              <a:ext cx="1008" cy="1150"/>
            </a:xfrm>
            <a:custGeom>
              <a:avLst/>
              <a:gdLst>
                <a:gd name="T0" fmla="*/ 584 w 1008"/>
                <a:gd name="T1" fmla="*/ 754 h 1150"/>
                <a:gd name="T2" fmla="*/ 610 w 1008"/>
                <a:gd name="T3" fmla="*/ 734 h 1150"/>
                <a:gd name="T4" fmla="*/ 654 w 1008"/>
                <a:gd name="T5" fmla="*/ 714 h 1150"/>
                <a:gd name="T6" fmla="*/ 700 w 1008"/>
                <a:gd name="T7" fmla="*/ 706 h 1150"/>
                <a:gd name="T8" fmla="*/ 746 w 1008"/>
                <a:gd name="T9" fmla="*/ 714 h 1150"/>
                <a:gd name="T10" fmla="*/ 790 w 1008"/>
                <a:gd name="T11" fmla="*/ 734 h 1150"/>
                <a:gd name="T12" fmla="*/ 816 w 1008"/>
                <a:gd name="T13" fmla="*/ 754 h 1150"/>
                <a:gd name="T14" fmla="*/ 844 w 1008"/>
                <a:gd name="T15" fmla="*/ 792 h 1150"/>
                <a:gd name="T16" fmla="*/ 860 w 1008"/>
                <a:gd name="T17" fmla="*/ 838 h 1150"/>
                <a:gd name="T18" fmla="*/ 862 w 1008"/>
                <a:gd name="T19" fmla="*/ 884 h 1150"/>
                <a:gd name="T20" fmla="*/ 852 w 1008"/>
                <a:gd name="T21" fmla="*/ 928 h 1150"/>
                <a:gd name="T22" fmla="*/ 826 w 1008"/>
                <a:gd name="T23" fmla="*/ 970 h 1150"/>
                <a:gd name="T24" fmla="*/ 814 w 1008"/>
                <a:gd name="T25" fmla="*/ 984 h 1150"/>
                <a:gd name="T26" fmla="*/ 762 w 1008"/>
                <a:gd name="T27" fmla="*/ 1024 h 1150"/>
                <a:gd name="T28" fmla="*/ 676 w 1008"/>
                <a:gd name="T29" fmla="*/ 1064 h 1150"/>
                <a:gd name="T30" fmla="*/ 584 w 1008"/>
                <a:gd name="T31" fmla="*/ 1078 h 1150"/>
                <a:gd name="T32" fmla="*/ 520 w 1008"/>
                <a:gd name="T33" fmla="*/ 1072 h 1150"/>
                <a:gd name="T34" fmla="*/ 432 w 1008"/>
                <a:gd name="T35" fmla="*/ 1040 h 1150"/>
                <a:gd name="T36" fmla="*/ 352 w 1008"/>
                <a:gd name="T37" fmla="*/ 984 h 1150"/>
                <a:gd name="T38" fmla="*/ 314 w 1008"/>
                <a:gd name="T39" fmla="*/ 940 h 1150"/>
                <a:gd name="T40" fmla="*/ 276 w 1008"/>
                <a:gd name="T41" fmla="*/ 864 h 1150"/>
                <a:gd name="T42" fmla="*/ 258 w 1008"/>
                <a:gd name="T43" fmla="*/ 784 h 1150"/>
                <a:gd name="T44" fmla="*/ 260 w 1008"/>
                <a:gd name="T45" fmla="*/ 702 h 1150"/>
                <a:gd name="T46" fmla="*/ 284 w 1008"/>
                <a:gd name="T47" fmla="*/ 624 h 1150"/>
                <a:gd name="T48" fmla="*/ 312 w 1008"/>
                <a:gd name="T49" fmla="*/ 576 h 1150"/>
                <a:gd name="T50" fmla="*/ 352 w 1008"/>
                <a:gd name="T51" fmla="*/ 528 h 1150"/>
                <a:gd name="T52" fmla="*/ 432 w 1008"/>
                <a:gd name="T53" fmla="*/ 470 h 1150"/>
                <a:gd name="T54" fmla="*/ 520 w 1008"/>
                <a:gd name="T55" fmla="*/ 438 h 1150"/>
                <a:gd name="T56" fmla="*/ 584 w 1008"/>
                <a:gd name="T57" fmla="*/ 0 h 1150"/>
                <a:gd name="T58" fmla="*/ 524 w 1008"/>
                <a:gd name="T59" fmla="*/ 4 h 1150"/>
                <a:gd name="T60" fmla="*/ 438 w 1008"/>
                <a:gd name="T61" fmla="*/ 20 h 1150"/>
                <a:gd name="T62" fmla="*/ 356 w 1008"/>
                <a:gd name="T63" fmla="*/ 46 h 1150"/>
                <a:gd name="T64" fmla="*/ 282 w 1008"/>
                <a:gd name="T65" fmla="*/ 84 h 1150"/>
                <a:gd name="T66" fmla="*/ 212 w 1008"/>
                <a:gd name="T67" fmla="*/ 132 h 1150"/>
                <a:gd name="T68" fmla="*/ 152 w 1008"/>
                <a:gd name="T69" fmla="*/ 190 h 1150"/>
                <a:gd name="T70" fmla="*/ 100 w 1008"/>
                <a:gd name="T71" fmla="*/ 254 h 1150"/>
                <a:gd name="T72" fmla="*/ 58 w 1008"/>
                <a:gd name="T73" fmla="*/ 326 h 1150"/>
                <a:gd name="T74" fmla="*/ 26 w 1008"/>
                <a:gd name="T75" fmla="*/ 404 h 1150"/>
                <a:gd name="T76" fmla="*/ 6 w 1008"/>
                <a:gd name="T77" fmla="*/ 488 h 1150"/>
                <a:gd name="T78" fmla="*/ 0 w 1008"/>
                <a:gd name="T79" fmla="*/ 576 h 1150"/>
                <a:gd name="T80" fmla="*/ 4 w 1008"/>
                <a:gd name="T81" fmla="*/ 634 h 1150"/>
                <a:gd name="T82" fmla="*/ 18 w 1008"/>
                <a:gd name="T83" fmla="*/ 718 h 1150"/>
                <a:gd name="T84" fmla="*/ 46 w 1008"/>
                <a:gd name="T85" fmla="*/ 798 h 1150"/>
                <a:gd name="T86" fmla="*/ 84 w 1008"/>
                <a:gd name="T87" fmla="*/ 872 h 1150"/>
                <a:gd name="T88" fmla="*/ 134 w 1008"/>
                <a:gd name="T89" fmla="*/ 940 h 1150"/>
                <a:gd name="T90" fmla="*/ 192 w 1008"/>
                <a:gd name="T91" fmla="*/ 1000 h 1150"/>
                <a:gd name="T92" fmla="*/ 258 w 1008"/>
                <a:gd name="T93" fmla="*/ 1052 h 1150"/>
                <a:gd name="T94" fmla="*/ 330 w 1008"/>
                <a:gd name="T95" fmla="*/ 1092 h 1150"/>
                <a:gd name="T96" fmla="*/ 410 w 1008"/>
                <a:gd name="T97" fmla="*/ 1124 h 1150"/>
                <a:gd name="T98" fmla="*/ 494 w 1008"/>
                <a:gd name="T99" fmla="*/ 1142 h 1150"/>
                <a:gd name="T100" fmla="*/ 584 w 1008"/>
                <a:gd name="T101" fmla="*/ 1150 h 1150"/>
                <a:gd name="T102" fmla="*/ 646 w 1008"/>
                <a:gd name="T103" fmla="*/ 1146 h 1150"/>
                <a:gd name="T104" fmla="*/ 734 w 1008"/>
                <a:gd name="T105" fmla="*/ 1130 h 1150"/>
                <a:gd name="T106" fmla="*/ 818 w 1008"/>
                <a:gd name="T107" fmla="*/ 1100 h 1150"/>
                <a:gd name="T108" fmla="*/ 896 w 1008"/>
                <a:gd name="T109" fmla="*/ 1060 h 1150"/>
                <a:gd name="T110" fmla="*/ 966 w 1008"/>
                <a:gd name="T111" fmla="*/ 1008 h 1150"/>
                <a:gd name="T112" fmla="*/ 1008 w 1008"/>
                <a:gd name="T113" fmla="*/ 574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8" h="1150">
                  <a:moveTo>
                    <a:pt x="584" y="574"/>
                  </a:move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96" y="742"/>
                  </a:lnTo>
                  <a:lnTo>
                    <a:pt x="610" y="734"/>
                  </a:lnTo>
                  <a:lnTo>
                    <a:pt x="624" y="726"/>
                  </a:lnTo>
                  <a:lnTo>
                    <a:pt x="638" y="718"/>
                  </a:lnTo>
                  <a:lnTo>
                    <a:pt x="654" y="714"/>
                  </a:lnTo>
                  <a:lnTo>
                    <a:pt x="668" y="710"/>
                  </a:lnTo>
                  <a:lnTo>
                    <a:pt x="684" y="708"/>
                  </a:lnTo>
                  <a:lnTo>
                    <a:pt x="700" y="706"/>
                  </a:lnTo>
                  <a:lnTo>
                    <a:pt x="716" y="708"/>
                  </a:lnTo>
                  <a:lnTo>
                    <a:pt x="732" y="710"/>
                  </a:lnTo>
                  <a:lnTo>
                    <a:pt x="746" y="714"/>
                  </a:lnTo>
                  <a:lnTo>
                    <a:pt x="762" y="718"/>
                  </a:lnTo>
                  <a:lnTo>
                    <a:pt x="776" y="726"/>
                  </a:lnTo>
                  <a:lnTo>
                    <a:pt x="790" y="734"/>
                  </a:lnTo>
                  <a:lnTo>
                    <a:pt x="804" y="742"/>
                  </a:lnTo>
                  <a:lnTo>
                    <a:pt x="816" y="754"/>
                  </a:lnTo>
                  <a:lnTo>
                    <a:pt x="816" y="754"/>
                  </a:lnTo>
                  <a:lnTo>
                    <a:pt x="826" y="766"/>
                  </a:lnTo>
                  <a:lnTo>
                    <a:pt x="836" y="780"/>
                  </a:lnTo>
                  <a:lnTo>
                    <a:pt x="844" y="792"/>
                  </a:lnTo>
                  <a:lnTo>
                    <a:pt x="852" y="808"/>
                  </a:lnTo>
                  <a:lnTo>
                    <a:pt x="856" y="822"/>
                  </a:lnTo>
                  <a:lnTo>
                    <a:pt x="860" y="838"/>
                  </a:lnTo>
                  <a:lnTo>
                    <a:pt x="862" y="852"/>
                  </a:lnTo>
                  <a:lnTo>
                    <a:pt x="864" y="868"/>
                  </a:lnTo>
                  <a:lnTo>
                    <a:pt x="862" y="884"/>
                  </a:lnTo>
                  <a:lnTo>
                    <a:pt x="860" y="898"/>
                  </a:lnTo>
                  <a:lnTo>
                    <a:pt x="856" y="914"/>
                  </a:lnTo>
                  <a:lnTo>
                    <a:pt x="852" y="928"/>
                  </a:lnTo>
                  <a:lnTo>
                    <a:pt x="844" y="944"/>
                  </a:lnTo>
                  <a:lnTo>
                    <a:pt x="836" y="956"/>
                  </a:lnTo>
                  <a:lnTo>
                    <a:pt x="826" y="970"/>
                  </a:lnTo>
                  <a:lnTo>
                    <a:pt x="816" y="982"/>
                  </a:lnTo>
                  <a:lnTo>
                    <a:pt x="814" y="982"/>
                  </a:lnTo>
                  <a:lnTo>
                    <a:pt x="814" y="984"/>
                  </a:lnTo>
                  <a:lnTo>
                    <a:pt x="814" y="984"/>
                  </a:lnTo>
                  <a:lnTo>
                    <a:pt x="790" y="1006"/>
                  </a:lnTo>
                  <a:lnTo>
                    <a:pt x="762" y="1024"/>
                  </a:lnTo>
                  <a:lnTo>
                    <a:pt x="734" y="1040"/>
                  </a:lnTo>
                  <a:lnTo>
                    <a:pt x="706" y="1054"/>
                  </a:lnTo>
                  <a:lnTo>
                    <a:pt x="676" y="1064"/>
                  </a:lnTo>
                  <a:lnTo>
                    <a:pt x="646" y="1072"/>
                  </a:lnTo>
                  <a:lnTo>
                    <a:pt x="614" y="1076"/>
                  </a:lnTo>
                  <a:lnTo>
                    <a:pt x="584" y="1078"/>
                  </a:lnTo>
                  <a:lnTo>
                    <a:pt x="584" y="1078"/>
                  </a:lnTo>
                  <a:lnTo>
                    <a:pt x="552" y="1076"/>
                  </a:lnTo>
                  <a:lnTo>
                    <a:pt x="520" y="1072"/>
                  </a:lnTo>
                  <a:lnTo>
                    <a:pt x="490" y="1064"/>
                  </a:lnTo>
                  <a:lnTo>
                    <a:pt x="460" y="1054"/>
                  </a:lnTo>
                  <a:lnTo>
                    <a:pt x="432" y="1040"/>
                  </a:lnTo>
                  <a:lnTo>
                    <a:pt x="404" y="1024"/>
                  </a:lnTo>
                  <a:lnTo>
                    <a:pt x="376" y="1006"/>
                  </a:lnTo>
                  <a:lnTo>
                    <a:pt x="352" y="984"/>
                  </a:lnTo>
                  <a:lnTo>
                    <a:pt x="352" y="984"/>
                  </a:lnTo>
                  <a:lnTo>
                    <a:pt x="332" y="962"/>
                  </a:lnTo>
                  <a:lnTo>
                    <a:pt x="314" y="940"/>
                  </a:lnTo>
                  <a:lnTo>
                    <a:pt x="298" y="916"/>
                  </a:lnTo>
                  <a:lnTo>
                    <a:pt x="286" y="890"/>
                  </a:lnTo>
                  <a:lnTo>
                    <a:pt x="276" y="864"/>
                  </a:lnTo>
                  <a:lnTo>
                    <a:pt x="266" y="838"/>
                  </a:lnTo>
                  <a:lnTo>
                    <a:pt x="260" y="812"/>
                  </a:lnTo>
                  <a:lnTo>
                    <a:pt x="258" y="784"/>
                  </a:lnTo>
                  <a:lnTo>
                    <a:pt x="256" y="758"/>
                  </a:lnTo>
                  <a:lnTo>
                    <a:pt x="256" y="730"/>
                  </a:lnTo>
                  <a:lnTo>
                    <a:pt x="260" y="702"/>
                  </a:lnTo>
                  <a:lnTo>
                    <a:pt x="266" y="676"/>
                  </a:lnTo>
                  <a:lnTo>
                    <a:pt x="274" y="650"/>
                  </a:lnTo>
                  <a:lnTo>
                    <a:pt x="284" y="624"/>
                  </a:lnTo>
                  <a:lnTo>
                    <a:pt x="296" y="600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30" y="550"/>
                  </a:lnTo>
                  <a:lnTo>
                    <a:pt x="352" y="528"/>
                  </a:lnTo>
                  <a:lnTo>
                    <a:pt x="352" y="528"/>
                  </a:lnTo>
                  <a:lnTo>
                    <a:pt x="376" y="506"/>
                  </a:lnTo>
                  <a:lnTo>
                    <a:pt x="404" y="486"/>
                  </a:lnTo>
                  <a:lnTo>
                    <a:pt x="432" y="470"/>
                  </a:lnTo>
                  <a:lnTo>
                    <a:pt x="460" y="456"/>
                  </a:lnTo>
                  <a:lnTo>
                    <a:pt x="490" y="446"/>
                  </a:lnTo>
                  <a:lnTo>
                    <a:pt x="520" y="438"/>
                  </a:lnTo>
                  <a:lnTo>
                    <a:pt x="552" y="434"/>
                  </a:lnTo>
                  <a:lnTo>
                    <a:pt x="584" y="432"/>
                  </a:lnTo>
                  <a:lnTo>
                    <a:pt x="584" y="0"/>
                  </a:lnTo>
                  <a:lnTo>
                    <a:pt x="584" y="0"/>
                  </a:lnTo>
                  <a:lnTo>
                    <a:pt x="554" y="2"/>
                  </a:lnTo>
                  <a:lnTo>
                    <a:pt x="524" y="4"/>
                  </a:lnTo>
                  <a:lnTo>
                    <a:pt x="494" y="8"/>
                  </a:lnTo>
                  <a:lnTo>
                    <a:pt x="466" y="12"/>
                  </a:lnTo>
                  <a:lnTo>
                    <a:pt x="438" y="20"/>
                  </a:lnTo>
                  <a:lnTo>
                    <a:pt x="410" y="26"/>
                  </a:lnTo>
                  <a:lnTo>
                    <a:pt x="382" y="36"/>
                  </a:lnTo>
                  <a:lnTo>
                    <a:pt x="356" y="46"/>
                  </a:lnTo>
                  <a:lnTo>
                    <a:pt x="330" y="58"/>
                  </a:lnTo>
                  <a:lnTo>
                    <a:pt x="306" y="70"/>
                  </a:lnTo>
                  <a:lnTo>
                    <a:pt x="282" y="84"/>
                  </a:lnTo>
                  <a:lnTo>
                    <a:pt x="258" y="100"/>
                  </a:lnTo>
                  <a:lnTo>
                    <a:pt x="234" y="116"/>
                  </a:lnTo>
                  <a:lnTo>
                    <a:pt x="212" y="132"/>
                  </a:lnTo>
                  <a:lnTo>
                    <a:pt x="192" y="150"/>
                  </a:lnTo>
                  <a:lnTo>
                    <a:pt x="172" y="170"/>
                  </a:lnTo>
                  <a:lnTo>
                    <a:pt x="152" y="190"/>
                  </a:lnTo>
                  <a:lnTo>
                    <a:pt x="134" y="210"/>
                  </a:lnTo>
                  <a:lnTo>
                    <a:pt x="116" y="232"/>
                  </a:lnTo>
                  <a:lnTo>
                    <a:pt x="100" y="254"/>
                  </a:lnTo>
                  <a:lnTo>
                    <a:pt x="84" y="278"/>
                  </a:lnTo>
                  <a:lnTo>
                    <a:pt x="70" y="302"/>
                  </a:lnTo>
                  <a:lnTo>
                    <a:pt x="58" y="326"/>
                  </a:lnTo>
                  <a:lnTo>
                    <a:pt x="46" y="352"/>
                  </a:lnTo>
                  <a:lnTo>
                    <a:pt x="36" y="378"/>
                  </a:lnTo>
                  <a:lnTo>
                    <a:pt x="26" y="404"/>
                  </a:lnTo>
                  <a:lnTo>
                    <a:pt x="18" y="432"/>
                  </a:lnTo>
                  <a:lnTo>
                    <a:pt x="12" y="460"/>
                  </a:lnTo>
                  <a:lnTo>
                    <a:pt x="6" y="488"/>
                  </a:lnTo>
                  <a:lnTo>
                    <a:pt x="4" y="516"/>
                  </a:lnTo>
                  <a:lnTo>
                    <a:pt x="2" y="54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2" y="604"/>
                  </a:lnTo>
                  <a:lnTo>
                    <a:pt x="4" y="634"/>
                  </a:lnTo>
                  <a:lnTo>
                    <a:pt x="6" y="662"/>
                  </a:lnTo>
                  <a:lnTo>
                    <a:pt x="12" y="690"/>
                  </a:lnTo>
                  <a:lnTo>
                    <a:pt x="18" y="718"/>
                  </a:lnTo>
                  <a:lnTo>
                    <a:pt x="26" y="746"/>
                  </a:lnTo>
                  <a:lnTo>
                    <a:pt x="36" y="772"/>
                  </a:lnTo>
                  <a:lnTo>
                    <a:pt x="46" y="798"/>
                  </a:lnTo>
                  <a:lnTo>
                    <a:pt x="58" y="824"/>
                  </a:lnTo>
                  <a:lnTo>
                    <a:pt x="70" y="848"/>
                  </a:lnTo>
                  <a:lnTo>
                    <a:pt x="84" y="872"/>
                  </a:lnTo>
                  <a:lnTo>
                    <a:pt x="100" y="896"/>
                  </a:lnTo>
                  <a:lnTo>
                    <a:pt x="116" y="918"/>
                  </a:lnTo>
                  <a:lnTo>
                    <a:pt x="134" y="940"/>
                  </a:lnTo>
                  <a:lnTo>
                    <a:pt x="152" y="962"/>
                  </a:lnTo>
                  <a:lnTo>
                    <a:pt x="172" y="982"/>
                  </a:lnTo>
                  <a:lnTo>
                    <a:pt x="192" y="1000"/>
                  </a:lnTo>
                  <a:lnTo>
                    <a:pt x="212" y="1018"/>
                  </a:lnTo>
                  <a:lnTo>
                    <a:pt x="234" y="1036"/>
                  </a:lnTo>
                  <a:lnTo>
                    <a:pt x="258" y="1052"/>
                  </a:lnTo>
                  <a:lnTo>
                    <a:pt x="282" y="1066"/>
                  </a:lnTo>
                  <a:lnTo>
                    <a:pt x="306" y="1080"/>
                  </a:lnTo>
                  <a:lnTo>
                    <a:pt x="330" y="1092"/>
                  </a:lnTo>
                  <a:lnTo>
                    <a:pt x="356" y="1104"/>
                  </a:lnTo>
                  <a:lnTo>
                    <a:pt x="382" y="1114"/>
                  </a:lnTo>
                  <a:lnTo>
                    <a:pt x="410" y="1124"/>
                  </a:lnTo>
                  <a:lnTo>
                    <a:pt x="438" y="1132"/>
                  </a:lnTo>
                  <a:lnTo>
                    <a:pt x="466" y="1138"/>
                  </a:lnTo>
                  <a:lnTo>
                    <a:pt x="494" y="1142"/>
                  </a:lnTo>
                  <a:lnTo>
                    <a:pt x="524" y="1146"/>
                  </a:lnTo>
                  <a:lnTo>
                    <a:pt x="554" y="1148"/>
                  </a:lnTo>
                  <a:lnTo>
                    <a:pt x="584" y="1150"/>
                  </a:lnTo>
                  <a:lnTo>
                    <a:pt x="584" y="1150"/>
                  </a:lnTo>
                  <a:lnTo>
                    <a:pt x="614" y="1148"/>
                  </a:lnTo>
                  <a:lnTo>
                    <a:pt x="646" y="1146"/>
                  </a:lnTo>
                  <a:lnTo>
                    <a:pt x="676" y="1142"/>
                  </a:lnTo>
                  <a:lnTo>
                    <a:pt x="706" y="1136"/>
                  </a:lnTo>
                  <a:lnTo>
                    <a:pt x="734" y="1130"/>
                  </a:lnTo>
                  <a:lnTo>
                    <a:pt x="764" y="1122"/>
                  </a:lnTo>
                  <a:lnTo>
                    <a:pt x="792" y="1112"/>
                  </a:lnTo>
                  <a:lnTo>
                    <a:pt x="818" y="1100"/>
                  </a:lnTo>
                  <a:lnTo>
                    <a:pt x="846" y="1088"/>
                  </a:lnTo>
                  <a:lnTo>
                    <a:pt x="872" y="1074"/>
                  </a:lnTo>
                  <a:lnTo>
                    <a:pt x="896" y="1060"/>
                  </a:lnTo>
                  <a:lnTo>
                    <a:pt x="920" y="1044"/>
                  </a:lnTo>
                  <a:lnTo>
                    <a:pt x="944" y="1026"/>
                  </a:lnTo>
                  <a:lnTo>
                    <a:pt x="966" y="1008"/>
                  </a:lnTo>
                  <a:lnTo>
                    <a:pt x="988" y="988"/>
                  </a:lnTo>
                  <a:lnTo>
                    <a:pt x="1008" y="968"/>
                  </a:lnTo>
                  <a:lnTo>
                    <a:pt x="1008" y="574"/>
                  </a:lnTo>
                  <a:lnTo>
                    <a:pt x="584" y="5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23" name="Freeform 20"/>
            <p:cNvSpPr>
              <a:spLocks noEditPoints="1"/>
            </p:cNvSpPr>
            <p:nvPr userDrawn="1"/>
          </p:nvSpPr>
          <p:spPr bwMode="auto">
            <a:xfrm>
              <a:off x="1428" y="2425"/>
              <a:ext cx="2328" cy="384"/>
            </a:xfrm>
            <a:custGeom>
              <a:avLst/>
              <a:gdLst>
                <a:gd name="T0" fmla="*/ 2222 w 2328"/>
                <a:gd name="T1" fmla="*/ 266 h 384"/>
                <a:gd name="T2" fmla="*/ 2204 w 2328"/>
                <a:gd name="T3" fmla="*/ 300 h 384"/>
                <a:gd name="T4" fmla="*/ 2156 w 2328"/>
                <a:gd name="T5" fmla="*/ 312 h 384"/>
                <a:gd name="T6" fmla="*/ 2076 w 2328"/>
                <a:gd name="T7" fmla="*/ 62 h 384"/>
                <a:gd name="T8" fmla="*/ 2144 w 2328"/>
                <a:gd name="T9" fmla="*/ 158 h 384"/>
                <a:gd name="T10" fmla="*/ 2182 w 2328"/>
                <a:gd name="T11" fmla="*/ 162 h 384"/>
                <a:gd name="T12" fmla="*/ 2214 w 2328"/>
                <a:gd name="T13" fmla="*/ 180 h 384"/>
                <a:gd name="T14" fmla="*/ 2224 w 2328"/>
                <a:gd name="T15" fmla="*/ 222 h 384"/>
                <a:gd name="T16" fmla="*/ 1686 w 2328"/>
                <a:gd name="T17" fmla="*/ 108 h 384"/>
                <a:gd name="T18" fmla="*/ 1630 w 2328"/>
                <a:gd name="T19" fmla="*/ 108 h 384"/>
                <a:gd name="T20" fmla="*/ 1732 w 2328"/>
                <a:gd name="T21" fmla="*/ 62 h 384"/>
                <a:gd name="T22" fmla="*/ 1278 w 2328"/>
                <a:gd name="T23" fmla="*/ 222 h 384"/>
                <a:gd name="T24" fmla="*/ 1266 w 2328"/>
                <a:gd name="T25" fmla="*/ 266 h 384"/>
                <a:gd name="T26" fmla="*/ 1230 w 2328"/>
                <a:gd name="T27" fmla="*/ 284 h 384"/>
                <a:gd name="T28" fmla="*/ 1194 w 2328"/>
                <a:gd name="T29" fmla="*/ 312 h 384"/>
                <a:gd name="T30" fmla="*/ 1136 w 2328"/>
                <a:gd name="T31" fmla="*/ 286 h 384"/>
                <a:gd name="T32" fmla="*/ 1084 w 2328"/>
                <a:gd name="T33" fmla="*/ 280 h 384"/>
                <a:gd name="T34" fmla="*/ 1056 w 2328"/>
                <a:gd name="T35" fmla="*/ 254 h 384"/>
                <a:gd name="T36" fmla="*/ 1052 w 2328"/>
                <a:gd name="T37" fmla="*/ 144 h 384"/>
                <a:gd name="T38" fmla="*/ 1056 w 2328"/>
                <a:gd name="T39" fmla="*/ 112 h 384"/>
                <a:gd name="T40" fmla="*/ 1082 w 2328"/>
                <a:gd name="T41" fmla="*/ 88 h 384"/>
                <a:gd name="T42" fmla="*/ 1136 w 2328"/>
                <a:gd name="T43" fmla="*/ 80 h 384"/>
                <a:gd name="T44" fmla="*/ 1194 w 2328"/>
                <a:gd name="T45" fmla="*/ 80 h 384"/>
                <a:gd name="T46" fmla="*/ 1232 w 2328"/>
                <a:gd name="T47" fmla="*/ 84 h 384"/>
                <a:gd name="T48" fmla="*/ 1266 w 2328"/>
                <a:gd name="T49" fmla="*/ 102 h 384"/>
                <a:gd name="T50" fmla="*/ 1278 w 2328"/>
                <a:gd name="T51" fmla="*/ 144 h 384"/>
                <a:gd name="T52" fmla="*/ 662 w 2328"/>
                <a:gd name="T53" fmla="*/ 108 h 384"/>
                <a:gd name="T54" fmla="*/ 734 w 2328"/>
                <a:gd name="T55" fmla="*/ 206 h 384"/>
                <a:gd name="T56" fmla="*/ 742 w 2328"/>
                <a:gd name="T57" fmla="*/ 264 h 384"/>
                <a:gd name="T58" fmla="*/ 600 w 2328"/>
                <a:gd name="T59" fmla="*/ 62 h 384"/>
                <a:gd name="T60" fmla="*/ 252 w 2328"/>
                <a:gd name="T61" fmla="*/ 312 h 384"/>
                <a:gd name="T62" fmla="*/ 164 w 2328"/>
                <a:gd name="T63" fmla="*/ 202 h 384"/>
                <a:gd name="T64" fmla="*/ 104 w 2328"/>
                <a:gd name="T65" fmla="*/ 62 h 384"/>
                <a:gd name="T66" fmla="*/ 194 w 2328"/>
                <a:gd name="T67" fmla="*/ 158 h 384"/>
                <a:gd name="T68" fmla="*/ 252 w 2328"/>
                <a:gd name="T69" fmla="*/ 312 h 384"/>
                <a:gd name="T70" fmla="*/ 0 w 2328"/>
                <a:gd name="T71" fmla="*/ 384 h 384"/>
                <a:gd name="T72" fmla="*/ 1108 w 2328"/>
                <a:gd name="T73" fmla="*/ 142 h 384"/>
                <a:gd name="T74" fmla="*/ 1110 w 2328"/>
                <a:gd name="T75" fmla="*/ 232 h 384"/>
                <a:gd name="T76" fmla="*/ 1126 w 2328"/>
                <a:gd name="T77" fmla="*/ 240 h 384"/>
                <a:gd name="T78" fmla="*/ 1126 w 2328"/>
                <a:gd name="T79" fmla="*/ 124 h 384"/>
                <a:gd name="T80" fmla="*/ 1112 w 2328"/>
                <a:gd name="T81" fmla="*/ 128 h 384"/>
                <a:gd name="T82" fmla="*/ 1202 w 2328"/>
                <a:gd name="T83" fmla="*/ 124 h 384"/>
                <a:gd name="T84" fmla="*/ 1202 w 2328"/>
                <a:gd name="T85" fmla="*/ 240 h 384"/>
                <a:gd name="T86" fmla="*/ 1216 w 2328"/>
                <a:gd name="T87" fmla="*/ 238 h 384"/>
                <a:gd name="T88" fmla="*/ 1220 w 2328"/>
                <a:gd name="T89" fmla="*/ 142 h 384"/>
                <a:gd name="T90" fmla="*/ 1216 w 2328"/>
                <a:gd name="T91" fmla="*/ 128 h 384"/>
                <a:gd name="T92" fmla="*/ 2148 w 2328"/>
                <a:gd name="T93" fmla="*/ 202 h 384"/>
                <a:gd name="T94" fmla="*/ 2148 w 2328"/>
                <a:gd name="T95" fmla="*/ 268 h 384"/>
                <a:gd name="T96" fmla="*/ 2162 w 2328"/>
                <a:gd name="T97" fmla="*/ 264 h 384"/>
                <a:gd name="T98" fmla="*/ 2166 w 2328"/>
                <a:gd name="T99" fmla="*/ 220 h 384"/>
                <a:gd name="T100" fmla="*/ 2162 w 2328"/>
                <a:gd name="T101" fmla="*/ 20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28" h="384">
                  <a:moveTo>
                    <a:pt x="2224" y="248"/>
                  </a:moveTo>
                  <a:lnTo>
                    <a:pt x="2224" y="248"/>
                  </a:lnTo>
                  <a:lnTo>
                    <a:pt x="2222" y="266"/>
                  </a:lnTo>
                  <a:lnTo>
                    <a:pt x="2220" y="280"/>
                  </a:lnTo>
                  <a:lnTo>
                    <a:pt x="2212" y="292"/>
                  </a:lnTo>
                  <a:lnTo>
                    <a:pt x="2204" y="300"/>
                  </a:lnTo>
                  <a:lnTo>
                    <a:pt x="2192" y="306"/>
                  </a:lnTo>
                  <a:lnTo>
                    <a:pt x="2176" y="310"/>
                  </a:lnTo>
                  <a:lnTo>
                    <a:pt x="2156" y="312"/>
                  </a:lnTo>
                  <a:lnTo>
                    <a:pt x="2134" y="312"/>
                  </a:lnTo>
                  <a:lnTo>
                    <a:pt x="2076" y="312"/>
                  </a:lnTo>
                  <a:lnTo>
                    <a:pt x="2076" y="62"/>
                  </a:lnTo>
                  <a:lnTo>
                    <a:pt x="2134" y="62"/>
                  </a:lnTo>
                  <a:lnTo>
                    <a:pt x="2134" y="158"/>
                  </a:lnTo>
                  <a:lnTo>
                    <a:pt x="2144" y="158"/>
                  </a:lnTo>
                  <a:lnTo>
                    <a:pt x="2144" y="158"/>
                  </a:lnTo>
                  <a:lnTo>
                    <a:pt x="2164" y="158"/>
                  </a:lnTo>
                  <a:lnTo>
                    <a:pt x="2182" y="162"/>
                  </a:lnTo>
                  <a:lnTo>
                    <a:pt x="2196" y="166"/>
                  </a:lnTo>
                  <a:lnTo>
                    <a:pt x="2206" y="172"/>
                  </a:lnTo>
                  <a:lnTo>
                    <a:pt x="2214" y="180"/>
                  </a:lnTo>
                  <a:lnTo>
                    <a:pt x="2220" y="190"/>
                  </a:lnTo>
                  <a:lnTo>
                    <a:pt x="2224" y="204"/>
                  </a:lnTo>
                  <a:lnTo>
                    <a:pt x="2224" y="222"/>
                  </a:lnTo>
                  <a:lnTo>
                    <a:pt x="2224" y="248"/>
                  </a:lnTo>
                  <a:close/>
                  <a:moveTo>
                    <a:pt x="1732" y="108"/>
                  </a:moveTo>
                  <a:lnTo>
                    <a:pt x="1686" y="108"/>
                  </a:lnTo>
                  <a:lnTo>
                    <a:pt x="1686" y="312"/>
                  </a:lnTo>
                  <a:lnTo>
                    <a:pt x="1630" y="312"/>
                  </a:lnTo>
                  <a:lnTo>
                    <a:pt x="1630" y="108"/>
                  </a:lnTo>
                  <a:lnTo>
                    <a:pt x="1582" y="108"/>
                  </a:lnTo>
                  <a:lnTo>
                    <a:pt x="1582" y="62"/>
                  </a:lnTo>
                  <a:lnTo>
                    <a:pt x="1732" y="62"/>
                  </a:lnTo>
                  <a:lnTo>
                    <a:pt x="1732" y="108"/>
                  </a:lnTo>
                  <a:close/>
                  <a:moveTo>
                    <a:pt x="1278" y="222"/>
                  </a:moveTo>
                  <a:lnTo>
                    <a:pt x="1278" y="222"/>
                  </a:lnTo>
                  <a:lnTo>
                    <a:pt x="1276" y="240"/>
                  </a:lnTo>
                  <a:lnTo>
                    <a:pt x="1272" y="254"/>
                  </a:lnTo>
                  <a:lnTo>
                    <a:pt x="1266" y="266"/>
                  </a:lnTo>
                  <a:lnTo>
                    <a:pt x="1258" y="274"/>
                  </a:lnTo>
                  <a:lnTo>
                    <a:pt x="1246" y="280"/>
                  </a:lnTo>
                  <a:lnTo>
                    <a:pt x="1230" y="284"/>
                  </a:lnTo>
                  <a:lnTo>
                    <a:pt x="1214" y="286"/>
                  </a:lnTo>
                  <a:lnTo>
                    <a:pt x="1194" y="286"/>
                  </a:lnTo>
                  <a:lnTo>
                    <a:pt x="1194" y="312"/>
                  </a:lnTo>
                  <a:lnTo>
                    <a:pt x="1136" y="312"/>
                  </a:lnTo>
                  <a:lnTo>
                    <a:pt x="1136" y="286"/>
                  </a:lnTo>
                  <a:lnTo>
                    <a:pt x="1136" y="286"/>
                  </a:lnTo>
                  <a:lnTo>
                    <a:pt x="1116" y="286"/>
                  </a:lnTo>
                  <a:lnTo>
                    <a:pt x="1098" y="284"/>
                  </a:lnTo>
                  <a:lnTo>
                    <a:pt x="1084" y="280"/>
                  </a:lnTo>
                  <a:lnTo>
                    <a:pt x="1072" y="274"/>
                  </a:lnTo>
                  <a:lnTo>
                    <a:pt x="1062" y="266"/>
                  </a:lnTo>
                  <a:lnTo>
                    <a:pt x="1056" y="254"/>
                  </a:lnTo>
                  <a:lnTo>
                    <a:pt x="1052" y="240"/>
                  </a:lnTo>
                  <a:lnTo>
                    <a:pt x="1052" y="222"/>
                  </a:lnTo>
                  <a:lnTo>
                    <a:pt x="1052" y="144"/>
                  </a:lnTo>
                  <a:lnTo>
                    <a:pt x="1052" y="144"/>
                  </a:lnTo>
                  <a:lnTo>
                    <a:pt x="1052" y="128"/>
                  </a:lnTo>
                  <a:lnTo>
                    <a:pt x="1056" y="112"/>
                  </a:lnTo>
                  <a:lnTo>
                    <a:pt x="1062" y="102"/>
                  </a:lnTo>
                  <a:lnTo>
                    <a:pt x="1072" y="94"/>
                  </a:lnTo>
                  <a:lnTo>
                    <a:pt x="1082" y="88"/>
                  </a:lnTo>
                  <a:lnTo>
                    <a:pt x="1098" y="84"/>
                  </a:lnTo>
                  <a:lnTo>
                    <a:pt x="1116" y="82"/>
                  </a:lnTo>
                  <a:lnTo>
                    <a:pt x="1136" y="80"/>
                  </a:lnTo>
                  <a:lnTo>
                    <a:pt x="1136" y="62"/>
                  </a:lnTo>
                  <a:lnTo>
                    <a:pt x="1194" y="62"/>
                  </a:lnTo>
                  <a:lnTo>
                    <a:pt x="1194" y="80"/>
                  </a:lnTo>
                  <a:lnTo>
                    <a:pt x="1194" y="80"/>
                  </a:lnTo>
                  <a:lnTo>
                    <a:pt x="1214" y="82"/>
                  </a:lnTo>
                  <a:lnTo>
                    <a:pt x="1232" y="84"/>
                  </a:lnTo>
                  <a:lnTo>
                    <a:pt x="1246" y="88"/>
                  </a:lnTo>
                  <a:lnTo>
                    <a:pt x="1258" y="94"/>
                  </a:lnTo>
                  <a:lnTo>
                    <a:pt x="1266" y="102"/>
                  </a:lnTo>
                  <a:lnTo>
                    <a:pt x="1272" y="112"/>
                  </a:lnTo>
                  <a:lnTo>
                    <a:pt x="1276" y="128"/>
                  </a:lnTo>
                  <a:lnTo>
                    <a:pt x="1278" y="144"/>
                  </a:lnTo>
                  <a:lnTo>
                    <a:pt x="1278" y="222"/>
                  </a:lnTo>
                  <a:close/>
                  <a:moveTo>
                    <a:pt x="742" y="108"/>
                  </a:moveTo>
                  <a:lnTo>
                    <a:pt x="662" y="108"/>
                  </a:lnTo>
                  <a:lnTo>
                    <a:pt x="662" y="158"/>
                  </a:lnTo>
                  <a:lnTo>
                    <a:pt x="734" y="158"/>
                  </a:lnTo>
                  <a:lnTo>
                    <a:pt x="734" y="206"/>
                  </a:lnTo>
                  <a:lnTo>
                    <a:pt x="662" y="206"/>
                  </a:lnTo>
                  <a:lnTo>
                    <a:pt x="662" y="264"/>
                  </a:lnTo>
                  <a:lnTo>
                    <a:pt x="742" y="264"/>
                  </a:lnTo>
                  <a:lnTo>
                    <a:pt x="742" y="312"/>
                  </a:lnTo>
                  <a:lnTo>
                    <a:pt x="600" y="312"/>
                  </a:lnTo>
                  <a:lnTo>
                    <a:pt x="600" y="62"/>
                  </a:lnTo>
                  <a:lnTo>
                    <a:pt x="742" y="62"/>
                  </a:lnTo>
                  <a:lnTo>
                    <a:pt x="742" y="108"/>
                  </a:lnTo>
                  <a:close/>
                  <a:moveTo>
                    <a:pt x="252" y="312"/>
                  </a:moveTo>
                  <a:lnTo>
                    <a:pt x="194" y="312"/>
                  </a:lnTo>
                  <a:lnTo>
                    <a:pt x="194" y="202"/>
                  </a:lnTo>
                  <a:lnTo>
                    <a:pt x="164" y="202"/>
                  </a:lnTo>
                  <a:lnTo>
                    <a:pt x="164" y="312"/>
                  </a:lnTo>
                  <a:lnTo>
                    <a:pt x="104" y="312"/>
                  </a:lnTo>
                  <a:lnTo>
                    <a:pt x="104" y="62"/>
                  </a:lnTo>
                  <a:lnTo>
                    <a:pt x="164" y="62"/>
                  </a:lnTo>
                  <a:lnTo>
                    <a:pt x="164" y="158"/>
                  </a:lnTo>
                  <a:lnTo>
                    <a:pt x="194" y="158"/>
                  </a:lnTo>
                  <a:lnTo>
                    <a:pt x="194" y="62"/>
                  </a:lnTo>
                  <a:lnTo>
                    <a:pt x="252" y="62"/>
                  </a:lnTo>
                  <a:lnTo>
                    <a:pt x="252" y="312"/>
                  </a:lnTo>
                  <a:close/>
                  <a:moveTo>
                    <a:pt x="2328" y="0"/>
                  </a:moveTo>
                  <a:lnTo>
                    <a:pt x="0" y="0"/>
                  </a:lnTo>
                  <a:lnTo>
                    <a:pt x="0" y="384"/>
                  </a:lnTo>
                  <a:lnTo>
                    <a:pt x="2328" y="384"/>
                  </a:lnTo>
                  <a:lnTo>
                    <a:pt x="2328" y="0"/>
                  </a:lnTo>
                  <a:close/>
                  <a:moveTo>
                    <a:pt x="1108" y="142"/>
                  </a:moveTo>
                  <a:lnTo>
                    <a:pt x="1108" y="224"/>
                  </a:lnTo>
                  <a:lnTo>
                    <a:pt x="1108" y="224"/>
                  </a:lnTo>
                  <a:lnTo>
                    <a:pt x="1110" y="232"/>
                  </a:lnTo>
                  <a:lnTo>
                    <a:pt x="1112" y="238"/>
                  </a:lnTo>
                  <a:lnTo>
                    <a:pt x="1118" y="240"/>
                  </a:lnTo>
                  <a:lnTo>
                    <a:pt x="1126" y="240"/>
                  </a:lnTo>
                  <a:lnTo>
                    <a:pt x="1136" y="240"/>
                  </a:lnTo>
                  <a:lnTo>
                    <a:pt x="1136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18" y="126"/>
                  </a:lnTo>
                  <a:lnTo>
                    <a:pt x="1112" y="128"/>
                  </a:lnTo>
                  <a:lnTo>
                    <a:pt x="1110" y="134"/>
                  </a:lnTo>
                  <a:lnTo>
                    <a:pt x="1108" y="142"/>
                  </a:lnTo>
                  <a:close/>
                  <a:moveTo>
                    <a:pt x="1202" y="124"/>
                  </a:moveTo>
                  <a:lnTo>
                    <a:pt x="1194" y="124"/>
                  </a:lnTo>
                  <a:lnTo>
                    <a:pt x="1194" y="240"/>
                  </a:lnTo>
                  <a:lnTo>
                    <a:pt x="1202" y="240"/>
                  </a:lnTo>
                  <a:lnTo>
                    <a:pt x="1202" y="240"/>
                  </a:lnTo>
                  <a:lnTo>
                    <a:pt x="1210" y="240"/>
                  </a:lnTo>
                  <a:lnTo>
                    <a:pt x="1216" y="238"/>
                  </a:lnTo>
                  <a:lnTo>
                    <a:pt x="1220" y="232"/>
                  </a:lnTo>
                  <a:lnTo>
                    <a:pt x="1220" y="222"/>
                  </a:lnTo>
                  <a:lnTo>
                    <a:pt x="1220" y="142"/>
                  </a:lnTo>
                  <a:lnTo>
                    <a:pt x="1220" y="142"/>
                  </a:lnTo>
                  <a:lnTo>
                    <a:pt x="1220" y="134"/>
                  </a:lnTo>
                  <a:lnTo>
                    <a:pt x="1216" y="128"/>
                  </a:lnTo>
                  <a:lnTo>
                    <a:pt x="1210" y="126"/>
                  </a:lnTo>
                  <a:lnTo>
                    <a:pt x="1202" y="124"/>
                  </a:lnTo>
                  <a:close/>
                  <a:moveTo>
                    <a:pt x="2148" y="202"/>
                  </a:moveTo>
                  <a:lnTo>
                    <a:pt x="2134" y="202"/>
                  </a:lnTo>
                  <a:lnTo>
                    <a:pt x="2134" y="268"/>
                  </a:lnTo>
                  <a:lnTo>
                    <a:pt x="2148" y="268"/>
                  </a:lnTo>
                  <a:lnTo>
                    <a:pt x="2148" y="268"/>
                  </a:lnTo>
                  <a:lnTo>
                    <a:pt x="2156" y="266"/>
                  </a:lnTo>
                  <a:lnTo>
                    <a:pt x="2162" y="264"/>
                  </a:lnTo>
                  <a:lnTo>
                    <a:pt x="2164" y="258"/>
                  </a:lnTo>
                  <a:lnTo>
                    <a:pt x="2166" y="250"/>
                  </a:lnTo>
                  <a:lnTo>
                    <a:pt x="2166" y="220"/>
                  </a:lnTo>
                  <a:lnTo>
                    <a:pt x="2166" y="220"/>
                  </a:lnTo>
                  <a:lnTo>
                    <a:pt x="2164" y="212"/>
                  </a:lnTo>
                  <a:lnTo>
                    <a:pt x="2162" y="206"/>
                  </a:lnTo>
                  <a:lnTo>
                    <a:pt x="2156" y="204"/>
                  </a:lnTo>
                  <a:lnTo>
                    <a:pt x="2148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30" name="Freeform 27"/>
            <p:cNvSpPr>
              <a:spLocks/>
            </p:cNvSpPr>
            <p:nvPr userDrawn="1"/>
          </p:nvSpPr>
          <p:spPr bwMode="auto">
            <a:xfrm>
              <a:off x="2536" y="2549"/>
              <a:ext cx="28" cy="116"/>
            </a:xfrm>
            <a:custGeom>
              <a:avLst/>
              <a:gdLst>
                <a:gd name="T0" fmla="*/ 0 w 28"/>
                <a:gd name="T1" fmla="*/ 18 h 116"/>
                <a:gd name="T2" fmla="*/ 0 w 28"/>
                <a:gd name="T3" fmla="*/ 100 h 116"/>
                <a:gd name="T4" fmla="*/ 0 w 28"/>
                <a:gd name="T5" fmla="*/ 100 h 116"/>
                <a:gd name="T6" fmla="*/ 2 w 28"/>
                <a:gd name="T7" fmla="*/ 108 h 116"/>
                <a:gd name="T8" fmla="*/ 4 w 28"/>
                <a:gd name="T9" fmla="*/ 114 h 116"/>
                <a:gd name="T10" fmla="*/ 10 w 28"/>
                <a:gd name="T11" fmla="*/ 116 h 116"/>
                <a:gd name="T12" fmla="*/ 18 w 28"/>
                <a:gd name="T13" fmla="*/ 116 h 116"/>
                <a:gd name="T14" fmla="*/ 28 w 28"/>
                <a:gd name="T15" fmla="*/ 116 h 116"/>
                <a:gd name="T16" fmla="*/ 28 w 28"/>
                <a:gd name="T17" fmla="*/ 0 h 116"/>
                <a:gd name="T18" fmla="*/ 18 w 28"/>
                <a:gd name="T19" fmla="*/ 0 h 116"/>
                <a:gd name="T20" fmla="*/ 18 w 28"/>
                <a:gd name="T21" fmla="*/ 0 h 116"/>
                <a:gd name="T22" fmla="*/ 10 w 28"/>
                <a:gd name="T23" fmla="*/ 2 h 116"/>
                <a:gd name="T24" fmla="*/ 4 w 28"/>
                <a:gd name="T25" fmla="*/ 4 h 116"/>
                <a:gd name="T26" fmla="*/ 2 w 28"/>
                <a:gd name="T27" fmla="*/ 10 h 116"/>
                <a:gd name="T28" fmla="*/ 0 w 28"/>
                <a:gd name="T29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16">
                  <a:moveTo>
                    <a:pt x="0" y="18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2" y="108"/>
                  </a:lnTo>
                  <a:lnTo>
                    <a:pt x="4" y="114"/>
                  </a:lnTo>
                  <a:lnTo>
                    <a:pt x="10" y="116"/>
                  </a:lnTo>
                  <a:lnTo>
                    <a:pt x="18" y="116"/>
                  </a:lnTo>
                  <a:lnTo>
                    <a:pt x="28" y="116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31" name="Freeform 28"/>
            <p:cNvSpPr>
              <a:spLocks/>
            </p:cNvSpPr>
            <p:nvPr userDrawn="1"/>
          </p:nvSpPr>
          <p:spPr bwMode="auto">
            <a:xfrm>
              <a:off x="2622" y="2549"/>
              <a:ext cx="26" cy="116"/>
            </a:xfrm>
            <a:custGeom>
              <a:avLst/>
              <a:gdLst>
                <a:gd name="T0" fmla="*/ 8 w 26"/>
                <a:gd name="T1" fmla="*/ 0 h 116"/>
                <a:gd name="T2" fmla="*/ 0 w 26"/>
                <a:gd name="T3" fmla="*/ 0 h 116"/>
                <a:gd name="T4" fmla="*/ 0 w 26"/>
                <a:gd name="T5" fmla="*/ 116 h 116"/>
                <a:gd name="T6" fmla="*/ 8 w 26"/>
                <a:gd name="T7" fmla="*/ 116 h 116"/>
                <a:gd name="T8" fmla="*/ 8 w 26"/>
                <a:gd name="T9" fmla="*/ 116 h 116"/>
                <a:gd name="T10" fmla="*/ 16 w 26"/>
                <a:gd name="T11" fmla="*/ 116 h 116"/>
                <a:gd name="T12" fmla="*/ 22 w 26"/>
                <a:gd name="T13" fmla="*/ 114 h 116"/>
                <a:gd name="T14" fmla="*/ 26 w 26"/>
                <a:gd name="T15" fmla="*/ 108 h 116"/>
                <a:gd name="T16" fmla="*/ 26 w 26"/>
                <a:gd name="T17" fmla="*/ 98 h 116"/>
                <a:gd name="T18" fmla="*/ 26 w 26"/>
                <a:gd name="T19" fmla="*/ 18 h 116"/>
                <a:gd name="T20" fmla="*/ 26 w 26"/>
                <a:gd name="T21" fmla="*/ 18 h 116"/>
                <a:gd name="T22" fmla="*/ 26 w 26"/>
                <a:gd name="T23" fmla="*/ 10 h 116"/>
                <a:gd name="T24" fmla="*/ 22 w 26"/>
                <a:gd name="T25" fmla="*/ 4 h 116"/>
                <a:gd name="T26" fmla="*/ 16 w 26"/>
                <a:gd name="T27" fmla="*/ 2 h 116"/>
                <a:gd name="T28" fmla="*/ 8 w 26"/>
                <a:gd name="T2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16">
                  <a:moveTo>
                    <a:pt x="8" y="0"/>
                  </a:moveTo>
                  <a:lnTo>
                    <a:pt x="0" y="0"/>
                  </a:lnTo>
                  <a:lnTo>
                    <a:pt x="0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22" y="114"/>
                  </a:lnTo>
                  <a:lnTo>
                    <a:pt x="26" y="108"/>
                  </a:lnTo>
                  <a:lnTo>
                    <a:pt x="26" y="9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0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024" name="Freeform 29"/>
            <p:cNvSpPr>
              <a:spLocks/>
            </p:cNvSpPr>
            <p:nvPr userDrawn="1"/>
          </p:nvSpPr>
          <p:spPr bwMode="auto">
            <a:xfrm>
              <a:off x="3562" y="2627"/>
              <a:ext cx="32" cy="66"/>
            </a:xfrm>
            <a:custGeom>
              <a:avLst/>
              <a:gdLst>
                <a:gd name="T0" fmla="*/ 14 w 32"/>
                <a:gd name="T1" fmla="*/ 0 h 66"/>
                <a:gd name="T2" fmla="*/ 0 w 32"/>
                <a:gd name="T3" fmla="*/ 0 h 66"/>
                <a:gd name="T4" fmla="*/ 0 w 32"/>
                <a:gd name="T5" fmla="*/ 66 h 66"/>
                <a:gd name="T6" fmla="*/ 14 w 32"/>
                <a:gd name="T7" fmla="*/ 66 h 66"/>
                <a:gd name="T8" fmla="*/ 14 w 32"/>
                <a:gd name="T9" fmla="*/ 66 h 66"/>
                <a:gd name="T10" fmla="*/ 22 w 32"/>
                <a:gd name="T11" fmla="*/ 64 h 66"/>
                <a:gd name="T12" fmla="*/ 28 w 32"/>
                <a:gd name="T13" fmla="*/ 62 h 66"/>
                <a:gd name="T14" fmla="*/ 30 w 32"/>
                <a:gd name="T15" fmla="*/ 56 h 66"/>
                <a:gd name="T16" fmla="*/ 32 w 32"/>
                <a:gd name="T17" fmla="*/ 48 h 66"/>
                <a:gd name="T18" fmla="*/ 32 w 32"/>
                <a:gd name="T19" fmla="*/ 18 h 66"/>
                <a:gd name="T20" fmla="*/ 32 w 32"/>
                <a:gd name="T21" fmla="*/ 18 h 66"/>
                <a:gd name="T22" fmla="*/ 30 w 32"/>
                <a:gd name="T23" fmla="*/ 10 h 66"/>
                <a:gd name="T24" fmla="*/ 28 w 32"/>
                <a:gd name="T25" fmla="*/ 4 h 66"/>
                <a:gd name="T26" fmla="*/ 22 w 32"/>
                <a:gd name="T27" fmla="*/ 2 h 66"/>
                <a:gd name="T28" fmla="*/ 14 w 32"/>
                <a:gd name="T2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6">
                  <a:moveTo>
                    <a:pt x="14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22" y="64"/>
                  </a:lnTo>
                  <a:lnTo>
                    <a:pt x="28" y="62"/>
                  </a:lnTo>
                  <a:lnTo>
                    <a:pt x="30" y="56"/>
                  </a:lnTo>
                  <a:lnTo>
                    <a:pt x="32" y="4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</p:grpSp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7879606" y="5873922"/>
            <a:ext cx="97418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>
              <a:solidFill>
                <a:srgbClr val="3C3C3C"/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87338" y="5940871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имя автора</a:t>
            </a:r>
            <a:endParaRPr lang="ru-RU" dirty="0"/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5752038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baseline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название подразделения</a:t>
            </a:r>
            <a:endParaRPr lang="ru-RU" dirty="0"/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563205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baseline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название предприятия</a:t>
            </a:r>
            <a:endParaRPr lang="ru-RU" dirty="0"/>
          </a:p>
        </p:txBody>
      </p:sp>
      <p:sp>
        <p:nvSpPr>
          <p:cNvPr id="26" name="TradeSecret" hidden="1"/>
          <p:cNvSpPr txBox="1"/>
          <p:nvPr/>
        </p:nvSpPr>
        <p:spPr>
          <a:xfrm>
            <a:off x="6899887" y="175973"/>
            <a:ext cx="1575816" cy="25853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lnSpc>
                <a:spcPct val="90000"/>
              </a:lnSpc>
              <a:spcAft>
                <a:spcPts val="200"/>
              </a:spcAft>
            </a:pPr>
            <a:r>
              <a:rPr lang="ru-RU" sz="1200" b="1" dirty="0" smtClean="0">
                <a:solidFill>
                  <a:srgbClr val="706F6F"/>
                </a:solidFill>
              </a:rPr>
              <a:t>Коммерческая тайна</a:t>
            </a:r>
          </a:p>
        </p:txBody>
      </p:sp>
      <p:sp>
        <p:nvSpPr>
          <p:cNvPr id="28" name="Confidential" hidden="1"/>
          <p:cNvSpPr txBox="1"/>
          <p:nvPr/>
        </p:nvSpPr>
        <p:spPr>
          <a:xfrm>
            <a:off x="6967245" y="175973"/>
            <a:ext cx="1441100" cy="25853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lnSpc>
                <a:spcPct val="90000"/>
              </a:lnSpc>
              <a:spcAft>
                <a:spcPts val="200"/>
              </a:spcAft>
            </a:pPr>
            <a:r>
              <a:rPr lang="ru-RU" sz="1200" b="1" dirty="0" smtClean="0">
                <a:solidFill>
                  <a:srgbClr val="706F6F"/>
                </a:solidFill>
              </a:rPr>
              <a:t>Конфиденциально</a:t>
            </a:r>
            <a:endParaRPr lang="ru-RU" sz="1100" b="1" dirty="0" smtClean="0">
              <a:solidFill>
                <a:srgbClr val="706F6F"/>
              </a:solidFill>
            </a:endParaRPr>
          </a:p>
        </p:txBody>
      </p:sp>
      <p:sp>
        <p:nvSpPr>
          <p:cNvPr id="25" name="CompanyName" hidden="1"/>
          <p:cNvSpPr txBox="1"/>
          <p:nvPr/>
        </p:nvSpPr>
        <p:spPr>
          <a:xfrm>
            <a:off x="6490352" y="404664"/>
            <a:ext cx="2394886" cy="46628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900" smtClean="0">
                <a:solidFill>
                  <a:srgbClr val="706F6F"/>
                </a:solidFill>
              </a:rPr>
              <a:t>Публичное акционерное </a:t>
            </a:r>
            <a:r>
              <a:rPr lang="ru-RU" sz="900" dirty="0" smtClean="0">
                <a:solidFill>
                  <a:srgbClr val="706F6F"/>
                </a:solidFill>
              </a:rPr>
              <a:t>общество</a:t>
            </a:r>
            <a:br>
              <a:rPr lang="ru-RU" sz="900" dirty="0" smtClean="0">
                <a:solidFill>
                  <a:srgbClr val="706F6F"/>
                </a:solidFill>
              </a:rPr>
            </a:br>
            <a:r>
              <a:rPr lang="ru-RU" sz="900" dirty="0" smtClean="0">
                <a:solidFill>
                  <a:srgbClr val="706F6F"/>
                </a:solidFill>
              </a:rPr>
              <a:t>«Газпром нефть», ул. Галерная, д. 5, лит. А,</a:t>
            </a:r>
            <a:br>
              <a:rPr lang="ru-RU" sz="900" dirty="0" smtClean="0">
                <a:solidFill>
                  <a:srgbClr val="706F6F"/>
                </a:solidFill>
              </a:rPr>
            </a:br>
            <a:r>
              <a:rPr lang="ru-RU" sz="900" dirty="0" smtClean="0">
                <a:solidFill>
                  <a:srgbClr val="706F6F"/>
                </a:solidFill>
              </a:rPr>
              <a:t>г. Санкт-Петербург, 190000</a:t>
            </a:r>
          </a:p>
        </p:txBody>
      </p:sp>
    </p:spTree>
    <p:extLst>
      <p:ext uri="{BB962C8B-B14F-4D97-AF65-F5344CB8AC3E}">
        <p14:creationId xmlns:p14="http://schemas.microsoft.com/office/powerpoint/2010/main" val="12450595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3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2466436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оде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21" name="ContentsTitle5" hidden="1"/>
          <p:cNvSpPr txBox="1"/>
          <p:nvPr/>
        </p:nvSpPr>
        <p:spPr>
          <a:xfrm>
            <a:off x="641276" y="2628856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24" name="line5" hidden="1"/>
          <p:cNvCxnSpPr/>
          <p:nvPr/>
        </p:nvCxnSpPr>
        <p:spPr>
          <a:xfrm>
            <a:off x="297656" y="2891978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ontentsNumber5" hidden="1"/>
          <p:cNvSpPr txBox="1"/>
          <p:nvPr/>
        </p:nvSpPr>
        <p:spPr>
          <a:xfrm>
            <a:off x="287524" y="249104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5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13" name="ContentsTitle3">
            <a:hlinkClick r:id="rId2" action="ppaction://hlinksldjump"/>
          </p:cNvPr>
          <p:cNvSpPr txBox="1"/>
          <p:nvPr/>
        </p:nvSpPr>
        <p:spPr>
          <a:xfrm>
            <a:off x="641276" y="1964953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>
              <a:solidFill>
                <a:srgbClr val="3C3C3C"/>
              </a:solidFill>
            </a:endParaRPr>
          </a:p>
        </p:txBody>
      </p:sp>
      <p:cxnSp>
        <p:nvCxnSpPr>
          <p:cNvPr id="16" name="line3"/>
          <p:cNvCxnSpPr/>
          <p:nvPr/>
        </p:nvCxnSpPr>
        <p:spPr>
          <a:xfrm>
            <a:off x="297656" y="220136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ontentsNumber3">
            <a:hlinkClick r:id="rId2" action="ppaction://hlinksldjump"/>
          </p:cNvPr>
          <p:cNvSpPr txBox="1"/>
          <p:nvPr/>
        </p:nvSpPr>
        <p:spPr>
          <a:xfrm>
            <a:off x="287524" y="181443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3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17" name="ContentsTitle4" hidden="1"/>
          <p:cNvSpPr txBox="1"/>
          <p:nvPr/>
        </p:nvSpPr>
        <p:spPr>
          <a:xfrm>
            <a:off x="641276" y="2298492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20" name="line4" hidden="1"/>
          <p:cNvCxnSpPr/>
          <p:nvPr/>
        </p:nvCxnSpPr>
        <p:spPr>
          <a:xfrm>
            <a:off x="297656" y="254667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sNumber4" hidden="1"/>
          <p:cNvSpPr txBox="1"/>
          <p:nvPr/>
        </p:nvSpPr>
        <p:spPr>
          <a:xfrm>
            <a:off x="287524" y="2154327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4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4" name="ContentsTitle1">
            <a:hlinkClick r:id="" action="ppaction://noaction"/>
          </p:cNvPr>
          <p:cNvSpPr txBox="1"/>
          <p:nvPr/>
        </p:nvSpPr>
        <p:spPr>
          <a:xfrm>
            <a:off x="641276" y="127882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 smtClean="0">
              <a:solidFill>
                <a:srgbClr val="3C3C3C"/>
              </a:solidFill>
            </a:endParaRPr>
          </a:p>
        </p:txBody>
      </p:sp>
      <p:cxnSp>
        <p:nvCxnSpPr>
          <p:cNvPr id="8" name="line1"/>
          <p:cNvCxnSpPr/>
          <p:nvPr/>
        </p:nvCxnSpPr>
        <p:spPr>
          <a:xfrm>
            <a:off x="297656" y="151075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ontentsNumber1">
            <a:hlinkClick r:id="" action="ppaction://noaction"/>
          </p:cNvPr>
          <p:cNvSpPr txBox="1"/>
          <p:nvPr/>
        </p:nvSpPr>
        <p:spPr>
          <a:xfrm>
            <a:off x="287524" y="111561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25" name="ContentsTitle6" hidden="1"/>
          <p:cNvSpPr txBox="1"/>
          <p:nvPr/>
        </p:nvSpPr>
        <p:spPr>
          <a:xfrm>
            <a:off x="641276" y="296181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28" name="line6" hidden="1"/>
          <p:cNvCxnSpPr/>
          <p:nvPr/>
        </p:nvCxnSpPr>
        <p:spPr>
          <a:xfrm>
            <a:off x="297656" y="323728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ContentsNumber6" hidden="1"/>
          <p:cNvSpPr txBox="1"/>
          <p:nvPr/>
        </p:nvSpPr>
        <p:spPr>
          <a:xfrm>
            <a:off x="287524" y="2830351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6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9" name="ContentsTitle2">
            <a:hlinkClick r:id="rId3" action="ppaction://hlinksldjump"/>
          </p:cNvPr>
          <p:cNvSpPr txBox="1"/>
          <p:nvPr/>
        </p:nvSpPr>
        <p:spPr>
          <a:xfrm>
            <a:off x="641276" y="1625065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>
              <a:solidFill>
                <a:srgbClr val="3C3C3C"/>
              </a:solidFill>
            </a:endParaRPr>
          </a:p>
        </p:txBody>
      </p:sp>
      <p:cxnSp>
        <p:nvCxnSpPr>
          <p:cNvPr id="12" name="line2"/>
          <p:cNvCxnSpPr/>
          <p:nvPr/>
        </p:nvCxnSpPr>
        <p:spPr>
          <a:xfrm>
            <a:off x="297656" y="185606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ContentsNumber2">
            <a:hlinkClick r:id="rId3" action="ppaction://hlinksldjump"/>
          </p:cNvPr>
          <p:cNvSpPr txBox="1"/>
          <p:nvPr/>
        </p:nvSpPr>
        <p:spPr>
          <a:xfrm>
            <a:off x="287524" y="146820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2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29" name="ContentsTitle7" hidden="1"/>
          <p:cNvSpPr txBox="1"/>
          <p:nvPr/>
        </p:nvSpPr>
        <p:spPr>
          <a:xfrm>
            <a:off x="641276" y="3310651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sp>
        <p:nvSpPr>
          <p:cNvPr id="31" name="ContentsNumber7" hidden="1"/>
          <p:cNvSpPr txBox="1"/>
          <p:nvPr/>
        </p:nvSpPr>
        <p:spPr>
          <a:xfrm>
            <a:off x="287524" y="316013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7</a:t>
            </a:r>
            <a:endParaRPr lang="ru-RU" dirty="0" smtClean="0">
              <a:solidFill>
                <a:srgbClr val="706F6F"/>
              </a:solidFill>
            </a:endParaRPr>
          </a:p>
        </p:txBody>
      </p:sp>
      <p:cxnSp>
        <p:nvCxnSpPr>
          <p:cNvPr id="32" name="line7" hidden="1"/>
          <p:cNvCxnSpPr/>
          <p:nvPr/>
        </p:nvCxnSpPr>
        <p:spPr>
          <a:xfrm>
            <a:off x="297656" y="358259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ContentsTitle8" hidden="1"/>
          <p:cNvSpPr txBox="1"/>
          <p:nvPr/>
        </p:nvSpPr>
        <p:spPr>
          <a:xfrm>
            <a:off x="641276" y="365053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50" name="line8" hidden="1"/>
          <p:cNvCxnSpPr/>
          <p:nvPr/>
        </p:nvCxnSpPr>
        <p:spPr>
          <a:xfrm>
            <a:off x="297656" y="392789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ContentsNumber8" hidden="1"/>
          <p:cNvSpPr txBox="1"/>
          <p:nvPr/>
        </p:nvSpPr>
        <p:spPr>
          <a:xfrm>
            <a:off x="287524" y="350002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8</a:t>
            </a:r>
          </a:p>
        </p:txBody>
      </p:sp>
      <p:sp>
        <p:nvSpPr>
          <p:cNvPr id="62" name="ContentsTitle13" hidden="1"/>
          <p:cNvSpPr txBox="1"/>
          <p:nvPr/>
        </p:nvSpPr>
        <p:spPr>
          <a:xfrm>
            <a:off x="649288" y="541347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63" name="line13" hidden="1"/>
          <p:cNvCxnSpPr/>
          <p:nvPr/>
        </p:nvCxnSpPr>
        <p:spPr>
          <a:xfrm>
            <a:off x="297656" y="565442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ContentsNumber13" hidden="1"/>
          <p:cNvSpPr txBox="1"/>
          <p:nvPr/>
        </p:nvSpPr>
        <p:spPr>
          <a:xfrm>
            <a:off x="287524" y="5262961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13</a:t>
            </a:r>
          </a:p>
        </p:txBody>
      </p:sp>
      <p:sp>
        <p:nvSpPr>
          <p:cNvPr id="66" name="ContentsTitle11" hidden="1"/>
          <p:cNvSpPr txBox="1"/>
          <p:nvPr/>
        </p:nvSpPr>
        <p:spPr>
          <a:xfrm>
            <a:off x="649288" y="472734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67" name="line11" hidden="1"/>
          <p:cNvCxnSpPr/>
          <p:nvPr/>
        </p:nvCxnSpPr>
        <p:spPr>
          <a:xfrm>
            <a:off x="297656" y="496381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ContentsNumber11" hidden="1"/>
          <p:cNvSpPr txBox="1"/>
          <p:nvPr/>
        </p:nvSpPr>
        <p:spPr>
          <a:xfrm>
            <a:off x="287524" y="4564134"/>
            <a:ext cx="239361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11</a:t>
            </a:r>
          </a:p>
        </p:txBody>
      </p:sp>
      <p:sp>
        <p:nvSpPr>
          <p:cNvPr id="70" name="ContentsTitle15" hidden="1"/>
          <p:cNvSpPr txBox="1"/>
          <p:nvPr/>
        </p:nvSpPr>
        <p:spPr>
          <a:xfrm>
            <a:off x="649288" y="609959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71" name="line15" hidden="1"/>
          <p:cNvCxnSpPr/>
          <p:nvPr/>
        </p:nvCxnSpPr>
        <p:spPr>
          <a:xfrm>
            <a:off x="297656" y="6345037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ContentsNumber15" hidden="1"/>
          <p:cNvSpPr txBox="1"/>
          <p:nvPr/>
        </p:nvSpPr>
        <p:spPr>
          <a:xfrm>
            <a:off x="287524" y="5936386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15</a:t>
            </a:r>
          </a:p>
        </p:txBody>
      </p:sp>
      <p:sp>
        <p:nvSpPr>
          <p:cNvPr id="74" name="ContentsTitle12" hidden="1"/>
          <p:cNvSpPr txBox="1"/>
          <p:nvPr/>
        </p:nvSpPr>
        <p:spPr>
          <a:xfrm>
            <a:off x="649288" y="507358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75" name="line12" hidden="1"/>
          <p:cNvCxnSpPr/>
          <p:nvPr/>
        </p:nvCxnSpPr>
        <p:spPr>
          <a:xfrm>
            <a:off x="297656" y="530912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ContentsNumber12" hidden="1"/>
          <p:cNvSpPr txBox="1"/>
          <p:nvPr/>
        </p:nvSpPr>
        <p:spPr>
          <a:xfrm>
            <a:off x="287524" y="4916722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12</a:t>
            </a:r>
          </a:p>
        </p:txBody>
      </p:sp>
      <p:sp>
        <p:nvSpPr>
          <p:cNvPr id="78" name="ContentsTitle9" hidden="1"/>
          <p:cNvSpPr txBox="1"/>
          <p:nvPr/>
        </p:nvSpPr>
        <p:spPr>
          <a:xfrm>
            <a:off x="649288" y="4015823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 smtClean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79" name="line9" hidden="1"/>
          <p:cNvCxnSpPr/>
          <p:nvPr/>
        </p:nvCxnSpPr>
        <p:spPr>
          <a:xfrm>
            <a:off x="297656" y="427320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ContentsNumber9" hidden="1"/>
          <p:cNvSpPr txBox="1"/>
          <p:nvPr/>
        </p:nvSpPr>
        <p:spPr>
          <a:xfrm>
            <a:off x="287524" y="3839911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9</a:t>
            </a:r>
          </a:p>
        </p:txBody>
      </p:sp>
      <p:sp>
        <p:nvSpPr>
          <p:cNvPr id="82" name="ContentsTitle14" hidden="1"/>
          <p:cNvSpPr txBox="1"/>
          <p:nvPr/>
        </p:nvSpPr>
        <p:spPr>
          <a:xfrm>
            <a:off x="649288" y="574701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83" name="line14" hidden="1"/>
          <p:cNvCxnSpPr/>
          <p:nvPr/>
        </p:nvCxnSpPr>
        <p:spPr>
          <a:xfrm>
            <a:off x="297656" y="599973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ContentsNumber14" hidden="1"/>
          <p:cNvSpPr txBox="1"/>
          <p:nvPr/>
        </p:nvSpPr>
        <p:spPr>
          <a:xfrm>
            <a:off x="287524" y="5602851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14</a:t>
            </a:r>
          </a:p>
        </p:txBody>
      </p:sp>
      <p:sp>
        <p:nvSpPr>
          <p:cNvPr id="86" name="ContentsTitle10" hidden="1"/>
          <p:cNvSpPr txBox="1"/>
          <p:nvPr/>
        </p:nvSpPr>
        <p:spPr>
          <a:xfrm>
            <a:off x="649288" y="4374760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</a:t>
            </a:r>
            <a:r>
              <a:rPr lang="ru-RU" sz="1600" dirty="0" smtClean="0">
                <a:solidFill>
                  <a:srgbClr val="3C3C3C"/>
                </a:solidFill>
              </a:rPr>
              <a:t>раздела</a:t>
            </a:r>
            <a:endParaRPr lang="ru-RU" sz="1600" dirty="0">
              <a:solidFill>
                <a:srgbClr val="3C3C3C"/>
              </a:solidFill>
            </a:endParaRPr>
          </a:p>
        </p:txBody>
      </p:sp>
      <p:cxnSp>
        <p:nvCxnSpPr>
          <p:cNvPr id="87" name="line10" hidden="1"/>
          <p:cNvCxnSpPr/>
          <p:nvPr/>
        </p:nvCxnSpPr>
        <p:spPr>
          <a:xfrm>
            <a:off x="297656" y="4618508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ContentsNumber10" hidden="1"/>
          <p:cNvSpPr txBox="1"/>
          <p:nvPr/>
        </p:nvSpPr>
        <p:spPr>
          <a:xfrm>
            <a:off x="287524" y="4205197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10</a:t>
            </a:r>
          </a:p>
        </p:txBody>
      </p:sp>
      <p:sp>
        <p:nvSpPr>
          <p:cNvPr id="85" name="Number1"/>
          <p:cNvSpPr txBox="1"/>
          <p:nvPr/>
        </p:nvSpPr>
        <p:spPr>
          <a:xfrm>
            <a:off x="8460432" y="115465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mtClean="0">
                <a:solidFill>
                  <a:srgbClr val="706F6F"/>
                </a:solidFill>
              </a:rPr>
              <a:t>3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89" name="Number2"/>
          <p:cNvSpPr txBox="1"/>
          <p:nvPr/>
        </p:nvSpPr>
        <p:spPr>
          <a:xfrm>
            <a:off x="8460432" y="1499317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mtClean="0">
                <a:solidFill>
                  <a:srgbClr val="706F6F"/>
                </a:solidFill>
              </a:rPr>
              <a:t>6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90" name="Number3"/>
          <p:cNvSpPr txBox="1"/>
          <p:nvPr/>
        </p:nvSpPr>
        <p:spPr>
          <a:xfrm>
            <a:off x="8460432" y="184398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mtClean="0">
                <a:solidFill>
                  <a:srgbClr val="706F6F"/>
                </a:solidFill>
              </a:rPr>
              <a:t>9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91" name="Number5" hidden="1"/>
          <p:cNvSpPr txBox="1"/>
          <p:nvPr/>
        </p:nvSpPr>
        <p:spPr>
          <a:xfrm>
            <a:off x="8460432" y="253330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2" name="Number6" hidden="1"/>
          <p:cNvSpPr txBox="1"/>
          <p:nvPr/>
        </p:nvSpPr>
        <p:spPr>
          <a:xfrm>
            <a:off x="8460432" y="287796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3" name="Number7" hidden="1"/>
          <p:cNvSpPr txBox="1"/>
          <p:nvPr/>
        </p:nvSpPr>
        <p:spPr>
          <a:xfrm>
            <a:off x="8460432" y="322263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4" name="Number8" hidden="1"/>
          <p:cNvSpPr txBox="1"/>
          <p:nvPr/>
        </p:nvSpPr>
        <p:spPr>
          <a:xfrm>
            <a:off x="8460432" y="356729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5" name="Number4" hidden="1"/>
          <p:cNvSpPr txBox="1"/>
          <p:nvPr/>
        </p:nvSpPr>
        <p:spPr>
          <a:xfrm>
            <a:off x="8460432" y="2188643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6" name="Number9" hidden="1"/>
          <p:cNvSpPr txBox="1"/>
          <p:nvPr/>
        </p:nvSpPr>
        <p:spPr>
          <a:xfrm>
            <a:off x="8460432" y="3911958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7" name="Number10" hidden="1"/>
          <p:cNvSpPr txBox="1"/>
          <p:nvPr/>
        </p:nvSpPr>
        <p:spPr>
          <a:xfrm>
            <a:off x="8460432" y="425662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8" name="Number11" hidden="1"/>
          <p:cNvSpPr txBox="1"/>
          <p:nvPr/>
        </p:nvSpPr>
        <p:spPr>
          <a:xfrm>
            <a:off x="8460432" y="460128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9" name="Number12" hidden="1"/>
          <p:cNvSpPr txBox="1"/>
          <p:nvPr/>
        </p:nvSpPr>
        <p:spPr>
          <a:xfrm>
            <a:off x="8460432" y="4945944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100" name="Number13" hidden="1"/>
          <p:cNvSpPr txBox="1"/>
          <p:nvPr/>
        </p:nvSpPr>
        <p:spPr>
          <a:xfrm>
            <a:off x="8460432" y="529060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101" name="Number14" hidden="1"/>
          <p:cNvSpPr txBox="1"/>
          <p:nvPr/>
        </p:nvSpPr>
        <p:spPr>
          <a:xfrm>
            <a:off x="8460432" y="5635268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102" name="Number15" hidden="1"/>
          <p:cNvSpPr txBox="1"/>
          <p:nvPr/>
        </p:nvSpPr>
        <p:spPr>
          <a:xfrm>
            <a:off x="8460432" y="597993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6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0817441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права и два объекта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1"/>
          </p:nvPr>
        </p:nvSpPr>
        <p:spPr>
          <a:xfrm>
            <a:off x="4670945" y="1268412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06678003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Раздел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2611512"/>
            <a:ext cx="8569325" cy="610499"/>
          </a:xfrm>
        </p:spPr>
        <p:txBody>
          <a:bodyPr>
            <a:noAutofit/>
          </a:bodyPr>
          <a:lstStyle>
            <a:lvl1pPr>
              <a:defRPr baseline="0"/>
            </a:lvl1pPr>
          </a:lstStyle>
          <a:p>
            <a:r>
              <a:rPr lang="ru-RU" dirty="0" smtClean="0"/>
              <a:t>Введите название раздела (максимум две строки)</a:t>
            </a:r>
            <a:endParaRPr lang="en-US" dirty="0"/>
          </a:p>
        </p:txBody>
      </p:sp>
      <p:cxnSp>
        <p:nvCxnSpPr>
          <p:cNvPr id="4" name="Прямая соединительная линия 7"/>
          <p:cNvCxnSpPr/>
          <p:nvPr/>
        </p:nvCxnSpPr>
        <p:spPr>
          <a:xfrm>
            <a:off x="297656" y="3429000"/>
            <a:ext cx="855000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fld id="{AF528B6D-1001-487C-8FFE-85B114390330}" type="slidenum">
              <a:rPr lang="ru-RU" sz="1000" b="1" smtClean="0">
                <a:solidFill>
                  <a:srgbClr val="3C3C3C"/>
                </a:solidFill>
              </a:rPr>
              <a:pPr/>
              <a:t>‹#›</a:t>
            </a:fld>
            <a:endParaRPr lang="ru-RU" sz="1000" b="1" dirty="0">
              <a:solidFill>
                <a:srgbClr val="3C3C3C"/>
              </a:solidFill>
            </a:endParaRPr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7" y="3644900"/>
            <a:ext cx="8569325" cy="2684463"/>
          </a:xfrm>
        </p:spPr>
        <p:txBody>
          <a:bodyPr anchor="t">
            <a:noAutofit/>
          </a:bodyPr>
          <a:lstStyle>
            <a:lvl1pPr marL="0" indent="0" algn="l">
              <a:spcBef>
                <a:spcPts val="900"/>
              </a:spcBef>
              <a:buNone/>
              <a:defRPr sz="1600" b="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 Введите текст</a:t>
            </a:r>
            <a:endParaRPr lang="ru-RU" dirty="0"/>
          </a:p>
        </p:txBody>
      </p:sp>
      <p:sp>
        <p:nvSpPr>
          <p:cNvPr id="11" name="LogoRus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dirty="0" smtClean="0">
                <a:solidFill>
                  <a:srgbClr val="706F6F"/>
                </a:solidFill>
              </a:rPr>
              <a:t>Газпром</a:t>
            </a:r>
            <a:r>
              <a:rPr lang="ru-RU" sz="1000" baseline="0" dirty="0" smtClean="0">
                <a:solidFill>
                  <a:srgbClr val="706F6F"/>
                </a:solidFill>
              </a:rPr>
              <a:t> Нефть 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14" name="LogoEng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en-US" sz="1000" smtClean="0">
                <a:solidFill>
                  <a:srgbClr val="706F6F"/>
                </a:solidFill>
              </a:rPr>
              <a:t>Gazprom Neft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9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endParaRPr lang="ru-RU" sz="1000" dirty="0" smtClean="0">
              <a:solidFill>
                <a:srgbClr val="706F6F"/>
              </a:solidFill>
            </a:endParaRP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488578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Вывод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1268412"/>
            <a:ext cx="8569325" cy="1584507"/>
          </a:xfrm>
        </p:spPr>
        <p:txBody>
          <a:bodyPr>
            <a:noAutofit/>
          </a:bodyPr>
          <a:lstStyle>
            <a:lvl1pPr>
              <a:defRPr sz="2000" b="1" cap="all" baseline="0">
                <a:solidFill>
                  <a:schemeClr val="accent1"/>
                </a:solidFill>
              </a:defRPr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cxnSp>
        <p:nvCxnSpPr>
          <p:cNvPr id="6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fld id="{AF528B6D-1001-487C-8FFE-85B114390330}" type="slidenum">
              <a:rPr lang="ru-RU" sz="1000" b="1" smtClean="0">
                <a:solidFill>
                  <a:srgbClr val="3C3C3C"/>
                </a:solidFill>
              </a:rPr>
              <a:pPr/>
              <a:t>‹#›</a:t>
            </a:fld>
            <a:endParaRPr lang="ru-RU" sz="1000" b="1" dirty="0">
              <a:solidFill>
                <a:srgbClr val="3C3C3C"/>
              </a:solidFill>
            </a:endParaRPr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8" y="2924930"/>
            <a:ext cx="8569325" cy="3404433"/>
          </a:xfrm>
        </p:spPr>
        <p:txBody>
          <a:bodyPr vert="horz" lIns="0" tIns="0" rIns="0" bIns="0" rtlCol="0">
            <a:noAutofit/>
          </a:bodyPr>
          <a:lstStyle>
            <a:lvl1pPr>
              <a:defRPr lang="ru-RU" b="0" dirty="0"/>
            </a:lvl1pPr>
          </a:lstStyle>
          <a:p>
            <a:r>
              <a:rPr lang="ru-RU" dirty="0" smtClean="0"/>
              <a:t>Текст</a:t>
            </a:r>
            <a:endParaRPr lang="ru-RU" dirty="0"/>
          </a:p>
        </p:txBody>
      </p:sp>
      <p:sp>
        <p:nvSpPr>
          <p:cNvPr id="9" name="LogoRus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dirty="0" smtClean="0">
                <a:solidFill>
                  <a:srgbClr val="706F6F"/>
                </a:solidFill>
              </a:rPr>
              <a:t>Газпромнефть Марин Бункер 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11" name="LogoEng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en-US" sz="1000" smtClean="0">
                <a:solidFill>
                  <a:srgbClr val="706F6F"/>
                </a:solidFill>
              </a:rPr>
              <a:t>Gazprom Neft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8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endParaRPr lang="ru-RU" sz="1000" dirty="0" smtClean="0">
              <a:solidFill>
                <a:srgbClr val="706F6F"/>
              </a:solidFill>
            </a:endParaRP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66915088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25358151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8" name="Объект 3"/>
          <p:cNvSpPr>
            <a:spLocks noGrp="1"/>
          </p:cNvSpPr>
          <p:nvPr>
            <p:ph sz="quarter" idx="12"/>
          </p:nvPr>
        </p:nvSpPr>
        <p:spPr>
          <a:xfrm>
            <a:off x="287339" y="1268413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Объект 3"/>
          <p:cNvSpPr>
            <a:spLocks noGrp="1"/>
          </p:cNvSpPr>
          <p:nvPr>
            <p:ph sz="quarter" idx="13"/>
          </p:nvPr>
        </p:nvSpPr>
        <p:spPr>
          <a:xfrm>
            <a:off x="4679952" y="1268413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3334956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(версия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Объект 3"/>
          <p:cNvSpPr>
            <a:spLocks noGrp="1"/>
          </p:cNvSpPr>
          <p:nvPr>
            <p:ph sz="quarter" idx="13"/>
          </p:nvPr>
        </p:nvSpPr>
        <p:spPr>
          <a:xfrm>
            <a:off x="287339" y="3894137"/>
            <a:ext cx="8569324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8449434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текст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 hasCustomPrompt="1"/>
          </p:nvPr>
        </p:nvSpPr>
        <p:spPr>
          <a:xfrm>
            <a:off x="287338" y="4797425"/>
            <a:ext cx="8569325" cy="1531938"/>
          </a:xfrm>
        </p:spPr>
        <p:txBody>
          <a:bodyPr>
            <a:noAutofit/>
          </a:bodyPr>
          <a:lstStyle>
            <a:lvl1pPr algn="ctr">
              <a:spcBef>
                <a:spcPts val="0"/>
              </a:spcBef>
              <a:defRPr b="0">
                <a:solidFill>
                  <a:schemeClr val="accent3"/>
                </a:solidFill>
              </a:defRPr>
            </a:lvl1pPr>
          </a:lstStyle>
          <a:p>
            <a:r>
              <a:rPr lang="ru-RU" dirty="0" smtClean="0"/>
              <a:t>Текст</a:t>
            </a:r>
            <a:endParaRPr lang="ru-RU" dirty="0"/>
          </a:p>
        </p:txBody>
      </p:sp>
      <p:sp>
        <p:nvSpPr>
          <p:cNvPr id="10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284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08538267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лева и два объек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2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3"/>
          </p:nvPr>
        </p:nvSpPr>
        <p:spPr>
          <a:xfrm>
            <a:off x="4679952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4679952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56523227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права и два объекта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1"/>
          </p:nvPr>
        </p:nvSpPr>
        <p:spPr>
          <a:xfrm>
            <a:off x="4670945" y="1268412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91487750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ри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1"/>
          </p:nvPr>
        </p:nvSpPr>
        <p:spPr>
          <a:xfrm>
            <a:off x="6156325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3"/>
          </p:nvPr>
        </p:nvSpPr>
        <p:spPr>
          <a:xfrm>
            <a:off x="287338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3221831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19599788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низу и два объекта сверх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6"/>
          </p:nvPr>
        </p:nvSpPr>
        <p:spPr>
          <a:xfrm>
            <a:off x="4670945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8569325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5531031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ри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1"/>
          </p:nvPr>
        </p:nvSpPr>
        <p:spPr>
          <a:xfrm>
            <a:off x="6156325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3"/>
          </p:nvPr>
        </p:nvSpPr>
        <p:spPr>
          <a:xfrm>
            <a:off x="287338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3221831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94305536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верху и два объек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5"/>
          </p:nvPr>
        </p:nvSpPr>
        <p:spPr>
          <a:xfrm>
            <a:off x="287338" y="1268412"/>
            <a:ext cx="8569325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4"/>
          </p:nvPr>
        </p:nvSpPr>
        <p:spPr>
          <a:xfrm>
            <a:off x="287338" y="3904796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6"/>
          </p:nvPr>
        </p:nvSpPr>
        <p:spPr>
          <a:xfrm>
            <a:off x="4670945" y="3904796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01219031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8" y="3933825"/>
            <a:ext cx="4176713" cy="24114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7"/>
          </p:nvPr>
        </p:nvSpPr>
        <p:spPr>
          <a:xfrm>
            <a:off x="4679950" y="3933825"/>
            <a:ext cx="4176713" cy="24114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3"/>
          <p:cNvSpPr>
            <a:spLocks noGrp="1"/>
          </p:cNvSpPr>
          <p:nvPr>
            <p:ph sz="quarter" idx="18"/>
          </p:nvPr>
        </p:nvSpPr>
        <p:spPr>
          <a:xfrm>
            <a:off x="4670945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92819940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объекта с подзаголов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287338" y="3934473"/>
            <a:ext cx="417512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0" name="Прямая соединительная линия 19"/>
          <p:cNvCxnSpPr/>
          <p:nvPr/>
        </p:nvCxnSpPr>
        <p:spPr>
          <a:xfrm>
            <a:off x="287338" y="4371456"/>
            <a:ext cx="417512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4679951" y="3934473"/>
            <a:ext cx="4176711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>
          <a:xfrm>
            <a:off x="4679951" y="4371456"/>
            <a:ext cx="417671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287338" y="1241223"/>
            <a:ext cx="417512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9" name="Прямая соединительная линия 28"/>
          <p:cNvCxnSpPr/>
          <p:nvPr/>
        </p:nvCxnSpPr>
        <p:spPr>
          <a:xfrm>
            <a:off x="287338" y="1679949"/>
            <a:ext cx="417512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4679951" y="1241223"/>
            <a:ext cx="4176711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>
            <a:off x="4679951" y="1679949"/>
            <a:ext cx="417671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Объект 32"/>
          <p:cNvSpPr>
            <a:spLocks noGrp="1"/>
          </p:cNvSpPr>
          <p:nvPr>
            <p:ph sz="quarter" idx="30" hasCustomPrompt="1"/>
          </p:nvPr>
        </p:nvSpPr>
        <p:spPr>
          <a:xfrm>
            <a:off x="287338" y="1776413"/>
            <a:ext cx="4175125" cy="187614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5" name="Объект 34"/>
          <p:cNvSpPr>
            <a:spLocks noGrp="1"/>
          </p:cNvSpPr>
          <p:nvPr>
            <p:ph sz="quarter" idx="31" hasCustomPrompt="1"/>
          </p:nvPr>
        </p:nvSpPr>
        <p:spPr>
          <a:xfrm>
            <a:off x="4679950" y="1776413"/>
            <a:ext cx="4176713" cy="187614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9" name="Объект 38"/>
          <p:cNvSpPr>
            <a:spLocks noGrp="1"/>
          </p:cNvSpPr>
          <p:nvPr>
            <p:ph sz="quarter" idx="33" hasCustomPrompt="1"/>
          </p:nvPr>
        </p:nvSpPr>
        <p:spPr>
          <a:xfrm>
            <a:off x="287338" y="4467950"/>
            <a:ext cx="4175125" cy="18772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1" name="Объект 40"/>
          <p:cNvSpPr>
            <a:spLocks noGrp="1"/>
          </p:cNvSpPr>
          <p:nvPr>
            <p:ph sz="quarter" idx="34" hasCustomPrompt="1"/>
          </p:nvPr>
        </p:nvSpPr>
        <p:spPr>
          <a:xfrm>
            <a:off x="4679950" y="4467950"/>
            <a:ext cx="4176713" cy="18772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57029558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объекта с подпися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287338" y="5978234"/>
            <a:ext cx="4175125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4679951" y="5978234"/>
            <a:ext cx="4176711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287338" y="3284984"/>
            <a:ext cx="4175125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4679951" y="3284984"/>
            <a:ext cx="4176711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3" name="Объект 32"/>
          <p:cNvSpPr>
            <a:spLocks noGrp="1"/>
          </p:cNvSpPr>
          <p:nvPr>
            <p:ph sz="quarter" idx="30" hasCustomPrompt="1"/>
          </p:nvPr>
        </p:nvSpPr>
        <p:spPr>
          <a:xfrm>
            <a:off x="287338" y="1254295"/>
            <a:ext cx="4175125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5" name="Объект 34"/>
          <p:cNvSpPr>
            <a:spLocks noGrp="1"/>
          </p:cNvSpPr>
          <p:nvPr>
            <p:ph sz="quarter" idx="31" hasCustomPrompt="1"/>
          </p:nvPr>
        </p:nvSpPr>
        <p:spPr>
          <a:xfrm>
            <a:off x="4679950" y="1254295"/>
            <a:ext cx="4176713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9" name="Объект 38"/>
          <p:cNvSpPr>
            <a:spLocks noGrp="1"/>
          </p:cNvSpPr>
          <p:nvPr>
            <p:ph sz="quarter" idx="33" hasCustomPrompt="1"/>
          </p:nvPr>
        </p:nvSpPr>
        <p:spPr>
          <a:xfrm>
            <a:off x="287338" y="3945802"/>
            <a:ext cx="4175125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1" name="Объект 40"/>
          <p:cNvSpPr>
            <a:spLocks noGrp="1"/>
          </p:cNvSpPr>
          <p:nvPr>
            <p:ph sz="quarter" idx="34" hasCustomPrompt="1"/>
          </p:nvPr>
        </p:nvSpPr>
        <p:spPr>
          <a:xfrm>
            <a:off x="4679950" y="3945802"/>
            <a:ext cx="4176713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46218521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Рисунок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>
          <a:xfrm>
            <a:off x="287338" y="1268760"/>
            <a:ext cx="8560318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47798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5"/>
          <p:cNvSpPr>
            <a:spLocks noGrp="1"/>
          </p:cNvSpPr>
          <p:nvPr>
            <p:ph type="pic" sz="quarter" idx="11" hasCustomPrompt="1"/>
          </p:nvPr>
        </p:nvSpPr>
        <p:spPr>
          <a:xfrm>
            <a:off x="4679950" y="1268759"/>
            <a:ext cx="4176712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3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35654712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5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1268759"/>
            <a:ext cx="4161118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4670943" y="1268413"/>
            <a:ext cx="4176713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24100002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"/>
          <p:cNvSpPr>
            <a:spLocks noGrp="1"/>
          </p:cNvSpPr>
          <p:nvPr>
            <p:ph type="pic" sz="quarter" idx="12" hasCustomPrompt="1"/>
          </p:nvPr>
        </p:nvSpPr>
        <p:spPr>
          <a:xfrm>
            <a:off x="287337" y="3926849"/>
            <a:ext cx="8569325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87339" y="1268413"/>
            <a:ext cx="8560318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29168696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три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3926849"/>
            <a:ext cx="2674318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1" name="Рисунок 3"/>
          <p:cNvSpPr>
            <a:spLocks noGrp="1"/>
          </p:cNvSpPr>
          <p:nvPr>
            <p:ph type="pic" sz="quarter" idx="14" hasCustomPrompt="1"/>
          </p:nvPr>
        </p:nvSpPr>
        <p:spPr>
          <a:xfrm>
            <a:off x="3240656" y="3926849"/>
            <a:ext cx="2664000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2" name="Рисунок 3"/>
          <p:cNvSpPr>
            <a:spLocks noGrp="1"/>
          </p:cNvSpPr>
          <p:nvPr>
            <p:ph type="pic" sz="quarter" idx="15" hasCustomPrompt="1"/>
          </p:nvPr>
        </p:nvSpPr>
        <p:spPr>
          <a:xfrm>
            <a:off x="6183655" y="3926849"/>
            <a:ext cx="2673007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9" y="1268413"/>
            <a:ext cx="8560318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12504177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и рисунок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3" name="Рисунок 5"/>
          <p:cNvSpPr>
            <a:spLocks noGrp="1"/>
          </p:cNvSpPr>
          <p:nvPr>
            <p:ph type="pic" sz="quarter" idx="11" hasCustomPrompt="1"/>
          </p:nvPr>
        </p:nvSpPr>
        <p:spPr>
          <a:xfrm>
            <a:off x="4679950" y="1268759"/>
            <a:ext cx="4176712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24550319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низу и два объекта сверх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6"/>
          </p:nvPr>
        </p:nvSpPr>
        <p:spPr>
          <a:xfrm>
            <a:off x="4670945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8569325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30202733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и два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3" name="Объект 3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7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71121201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два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2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95227963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Четыре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7" name="Рисунок 7"/>
          <p:cNvSpPr>
            <a:spLocks noGrp="1"/>
          </p:cNvSpPr>
          <p:nvPr>
            <p:ph type="pic" sz="quarter" idx="16" hasCustomPrompt="1"/>
          </p:nvPr>
        </p:nvSpPr>
        <p:spPr>
          <a:xfrm>
            <a:off x="287338" y="1268759"/>
            <a:ext cx="4161118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10" name="Рисунок 7"/>
          <p:cNvSpPr>
            <a:spLocks noGrp="1"/>
          </p:cNvSpPr>
          <p:nvPr>
            <p:ph type="pic" sz="quarter" idx="17" hasCustomPrompt="1"/>
          </p:nvPr>
        </p:nvSpPr>
        <p:spPr>
          <a:xfrm>
            <a:off x="287338" y="3923099"/>
            <a:ext cx="4161118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29072909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пять дополнени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4" name="Объект 4"/>
          <p:cNvSpPr>
            <a:spLocks noGrp="1"/>
          </p:cNvSpPr>
          <p:nvPr>
            <p:ph sz="quarter" idx="17"/>
          </p:nvPr>
        </p:nvSpPr>
        <p:spPr>
          <a:xfrm>
            <a:off x="287337" y="1268414"/>
            <a:ext cx="5653087" cy="33131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3"/>
          <p:cNvSpPr>
            <a:spLocks noGrp="1"/>
          </p:cNvSpPr>
          <p:nvPr>
            <p:ph sz="quarter" idx="18"/>
          </p:nvPr>
        </p:nvSpPr>
        <p:spPr>
          <a:xfrm>
            <a:off x="6156326" y="1272660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3"/>
          <p:cNvSpPr>
            <a:spLocks noGrp="1"/>
          </p:cNvSpPr>
          <p:nvPr>
            <p:ph sz="quarter" idx="19"/>
          </p:nvPr>
        </p:nvSpPr>
        <p:spPr>
          <a:xfrm>
            <a:off x="6156326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9" name="Объект 3"/>
          <p:cNvSpPr>
            <a:spLocks noGrp="1"/>
          </p:cNvSpPr>
          <p:nvPr>
            <p:ph sz="quarter" idx="20"/>
          </p:nvPr>
        </p:nvSpPr>
        <p:spPr>
          <a:xfrm>
            <a:off x="6156326" y="3041166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20" name="Объект 3"/>
          <p:cNvSpPr>
            <a:spLocks noGrp="1"/>
          </p:cNvSpPr>
          <p:nvPr>
            <p:ph sz="quarter" idx="21"/>
          </p:nvPr>
        </p:nvSpPr>
        <p:spPr>
          <a:xfrm>
            <a:off x="3221831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21" name="Объект 3"/>
          <p:cNvSpPr>
            <a:spLocks noGrp="1"/>
          </p:cNvSpPr>
          <p:nvPr>
            <p:ph sz="quarter" idx="22"/>
          </p:nvPr>
        </p:nvSpPr>
        <p:spPr>
          <a:xfrm>
            <a:off x="287338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27798568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объекта и рисунок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188640"/>
            <a:ext cx="8569325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7" y="1241223"/>
            <a:ext cx="2700336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2" hasCustomPrompt="1"/>
          </p:nvPr>
        </p:nvSpPr>
        <p:spPr>
          <a:xfrm>
            <a:off x="3231621" y="1241223"/>
            <a:ext cx="2700336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3" hasCustomPrompt="1"/>
          </p:nvPr>
        </p:nvSpPr>
        <p:spPr>
          <a:xfrm>
            <a:off x="6156326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6" y="1679949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31620" y="1679949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1679949"/>
            <a:ext cx="270015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Рисунок 18"/>
          <p:cNvSpPr>
            <a:spLocks noGrp="1"/>
          </p:cNvSpPr>
          <p:nvPr>
            <p:ph type="pic" sz="quarter" idx="14" hasCustomPrompt="1"/>
          </p:nvPr>
        </p:nvSpPr>
        <p:spPr>
          <a:xfrm>
            <a:off x="287338" y="3933825"/>
            <a:ext cx="8569325" cy="23955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21" name="Объект 20"/>
          <p:cNvSpPr>
            <a:spLocks noGrp="1"/>
          </p:cNvSpPr>
          <p:nvPr>
            <p:ph sz="quarter" idx="15" hasCustomPrompt="1"/>
          </p:nvPr>
        </p:nvSpPr>
        <p:spPr>
          <a:xfrm>
            <a:off x="287337" y="1726555"/>
            <a:ext cx="2700336" cy="1979775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3" name="Объект 22"/>
          <p:cNvSpPr>
            <a:spLocks noGrp="1"/>
          </p:cNvSpPr>
          <p:nvPr>
            <p:ph sz="quarter" idx="16" hasCustomPrompt="1"/>
          </p:nvPr>
        </p:nvSpPr>
        <p:spPr>
          <a:xfrm>
            <a:off x="3231621" y="1726555"/>
            <a:ext cx="2700337" cy="1979874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5" name="Объект 24"/>
          <p:cNvSpPr>
            <a:spLocks noGrp="1"/>
          </p:cNvSpPr>
          <p:nvPr>
            <p:ph sz="quarter" idx="17" hasCustomPrompt="1"/>
          </p:nvPr>
        </p:nvSpPr>
        <p:spPr>
          <a:xfrm>
            <a:off x="6156325" y="1726555"/>
            <a:ext cx="2700000" cy="1979874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70190908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4 объек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41223"/>
            <a:ext cx="2700337" cy="5087159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3221038" y="1739255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6156325" y="1739255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quarter" idx="14" hasCustomPrompt="1"/>
          </p:nvPr>
        </p:nvSpPr>
        <p:spPr>
          <a:xfrm>
            <a:off x="3221038" y="4407372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Объект 12"/>
          <p:cNvSpPr>
            <a:spLocks noGrp="1"/>
          </p:cNvSpPr>
          <p:nvPr>
            <p:ph sz="quarter" idx="15" hasCustomPrompt="1"/>
          </p:nvPr>
        </p:nvSpPr>
        <p:spPr>
          <a:xfrm>
            <a:off x="6156325" y="4407372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6" hasCustomPrompt="1"/>
          </p:nvPr>
        </p:nvSpPr>
        <p:spPr>
          <a:xfrm>
            <a:off x="3222000" y="1253923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3221038" y="16926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Текст 5"/>
          <p:cNvSpPr>
            <a:spLocks noGrp="1"/>
          </p:cNvSpPr>
          <p:nvPr>
            <p:ph type="body" sz="quarter" idx="17" hasCustomPrompt="1"/>
          </p:nvPr>
        </p:nvSpPr>
        <p:spPr>
          <a:xfrm>
            <a:off x="6156325" y="1253923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5" name="Прямая соединительная линия 14"/>
          <p:cNvCxnSpPr/>
          <p:nvPr/>
        </p:nvCxnSpPr>
        <p:spPr>
          <a:xfrm>
            <a:off x="6155363" y="16926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Текст 5"/>
          <p:cNvSpPr>
            <a:spLocks noGrp="1"/>
          </p:cNvSpPr>
          <p:nvPr>
            <p:ph type="body" sz="quarter" idx="18" hasCustomPrompt="1"/>
          </p:nvPr>
        </p:nvSpPr>
        <p:spPr>
          <a:xfrm>
            <a:off x="3221038" y="3922040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3220076" y="436076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Текст 5"/>
          <p:cNvSpPr>
            <a:spLocks noGrp="1"/>
          </p:cNvSpPr>
          <p:nvPr>
            <p:ph type="body" sz="quarter" idx="19" hasCustomPrompt="1"/>
          </p:nvPr>
        </p:nvSpPr>
        <p:spPr>
          <a:xfrm>
            <a:off x="6156663" y="3922040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9" name="Прямая соединительная линия 18"/>
          <p:cNvCxnSpPr/>
          <p:nvPr/>
        </p:nvCxnSpPr>
        <p:spPr>
          <a:xfrm>
            <a:off x="6155701" y="436076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2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76380716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 рисунка и 3 блока текс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2"/>
            <a:ext cx="2700337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3221038" y="1268412"/>
            <a:ext cx="2700337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6156325" y="1268412"/>
            <a:ext cx="2700338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288131" y="3068960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 baseline="0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5" hasCustomPrompt="1"/>
          </p:nvPr>
        </p:nvSpPr>
        <p:spPr>
          <a:xfrm>
            <a:off x="3221039" y="3068960"/>
            <a:ext cx="270113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6" hasCustomPrompt="1"/>
          </p:nvPr>
        </p:nvSpPr>
        <p:spPr>
          <a:xfrm>
            <a:off x="6157118" y="3068960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287338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/>
          <p:cNvCxnSpPr/>
          <p:nvPr/>
        </p:nvCxnSpPr>
        <p:spPr>
          <a:xfrm>
            <a:off x="3221038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единительная линия 20"/>
          <p:cNvCxnSpPr/>
          <p:nvPr/>
        </p:nvCxnSpPr>
        <p:spPr>
          <a:xfrm>
            <a:off x="6156325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Объект 5"/>
          <p:cNvSpPr>
            <a:spLocks noGrp="1"/>
          </p:cNvSpPr>
          <p:nvPr>
            <p:ph sz="quarter" idx="20" hasCustomPrompt="1"/>
          </p:nvPr>
        </p:nvSpPr>
        <p:spPr>
          <a:xfrm>
            <a:off x="287337" y="3554292"/>
            <a:ext cx="2700337" cy="279094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0" name="Объект 9"/>
          <p:cNvSpPr>
            <a:spLocks noGrp="1"/>
          </p:cNvSpPr>
          <p:nvPr>
            <p:ph sz="quarter" idx="21" hasCustomPrompt="1"/>
          </p:nvPr>
        </p:nvSpPr>
        <p:spPr>
          <a:xfrm>
            <a:off x="3221039" y="3554292"/>
            <a:ext cx="2700337" cy="2790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4" name="Объект 13"/>
          <p:cNvSpPr>
            <a:spLocks noGrp="1"/>
          </p:cNvSpPr>
          <p:nvPr>
            <p:ph sz="quarter" idx="22" hasCustomPrompt="1"/>
          </p:nvPr>
        </p:nvSpPr>
        <p:spPr>
          <a:xfrm>
            <a:off x="6157118" y="3554292"/>
            <a:ext cx="2700338" cy="2790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640832887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 baseline="0"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484437" y="1268413"/>
            <a:ext cx="6372225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Объект 4"/>
          <p:cNvSpPr>
            <a:spLocks noGrp="1"/>
          </p:cNvSpPr>
          <p:nvPr>
            <p:ph sz="quarter" idx="17"/>
          </p:nvPr>
        </p:nvSpPr>
        <p:spPr>
          <a:xfrm>
            <a:off x="287338" y="3068639"/>
            <a:ext cx="2016125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37136596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3 блока текс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2700337" cy="506095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8"/>
          </p:nvPr>
        </p:nvSpPr>
        <p:spPr>
          <a:xfrm>
            <a:off x="3240088" y="1268413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9"/>
          </p:nvPr>
        </p:nvSpPr>
        <p:spPr>
          <a:xfrm>
            <a:off x="3240088" y="3055144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Объект 4"/>
          <p:cNvSpPr>
            <a:spLocks noGrp="1"/>
          </p:cNvSpPr>
          <p:nvPr>
            <p:ph sz="quarter" idx="20"/>
          </p:nvPr>
        </p:nvSpPr>
        <p:spPr>
          <a:xfrm>
            <a:off x="3240088" y="4841876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6084654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, объект слева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6156325" y="1268413"/>
            <a:ext cx="2700338" cy="3276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8"/>
          </p:nvPr>
        </p:nvSpPr>
        <p:spPr>
          <a:xfrm>
            <a:off x="287337" y="1268413"/>
            <a:ext cx="5653087" cy="33131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9"/>
          </p:nvPr>
        </p:nvSpPr>
        <p:spPr>
          <a:xfrm>
            <a:off x="287337" y="4797424"/>
            <a:ext cx="8569326" cy="15478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28979777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верху и два объек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5"/>
          </p:nvPr>
        </p:nvSpPr>
        <p:spPr>
          <a:xfrm>
            <a:off x="287338" y="1268412"/>
            <a:ext cx="8569325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4"/>
          </p:nvPr>
        </p:nvSpPr>
        <p:spPr>
          <a:xfrm>
            <a:off x="287338" y="3904796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6"/>
          </p:nvPr>
        </p:nvSpPr>
        <p:spPr>
          <a:xfrm>
            <a:off x="4670945" y="3904796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3110897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3 объек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3879772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221038" y="3879772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3879772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8" y="4318498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21038" y="4318498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4318498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Объект 18"/>
          <p:cNvSpPr>
            <a:spLocks noGrp="1"/>
          </p:cNvSpPr>
          <p:nvPr>
            <p:ph sz="quarter" idx="15" hasCustomPrompt="1"/>
          </p:nvPr>
        </p:nvSpPr>
        <p:spPr>
          <a:xfrm>
            <a:off x="287338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16" hasCustomPrompt="1"/>
          </p:nvPr>
        </p:nvSpPr>
        <p:spPr>
          <a:xfrm>
            <a:off x="3221038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0" name="Объект 9"/>
          <p:cNvSpPr>
            <a:spLocks noGrp="1"/>
          </p:cNvSpPr>
          <p:nvPr>
            <p:ph sz="quarter" idx="17" hasCustomPrompt="1"/>
          </p:nvPr>
        </p:nvSpPr>
        <p:spPr>
          <a:xfrm>
            <a:off x="6156325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19"/>
          </p:nvPr>
        </p:nvSpPr>
        <p:spPr>
          <a:xfrm>
            <a:off x="287337" y="1262018"/>
            <a:ext cx="8569326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84679733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3 объекта сверх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1241223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221038" y="1241223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1241223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2103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Объект 18"/>
          <p:cNvSpPr>
            <a:spLocks noGrp="1"/>
          </p:cNvSpPr>
          <p:nvPr>
            <p:ph sz="quarter" idx="15" hasCustomPrompt="1"/>
          </p:nvPr>
        </p:nvSpPr>
        <p:spPr>
          <a:xfrm>
            <a:off x="287338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4" name="Объект 18"/>
          <p:cNvSpPr>
            <a:spLocks noGrp="1"/>
          </p:cNvSpPr>
          <p:nvPr>
            <p:ph sz="quarter" idx="16" hasCustomPrompt="1"/>
          </p:nvPr>
        </p:nvSpPr>
        <p:spPr>
          <a:xfrm>
            <a:off x="3221038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6" name="Объект 18"/>
          <p:cNvSpPr>
            <a:spLocks noGrp="1"/>
          </p:cNvSpPr>
          <p:nvPr>
            <p:ph sz="quarter" idx="17" hasCustomPrompt="1"/>
          </p:nvPr>
        </p:nvSpPr>
        <p:spPr>
          <a:xfrm>
            <a:off x="6156325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1" name="Объект 4"/>
          <p:cNvSpPr>
            <a:spLocks noGrp="1"/>
          </p:cNvSpPr>
          <p:nvPr>
            <p:ph sz="quarter" idx="19"/>
          </p:nvPr>
        </p:nvSpPr>
        <p:spPr>
          <a:xfrm>
            <a:off x="287337" y="3890918"/>
            <a:ext cx="8569326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2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83298007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объекта и 2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11" hasCustomPrompt="1"/>
          </p:nvPr>
        </p:nvSpPr>
        <p:spPr>
          <a:xfrm>
            <a:off x="287338" y="4421682"/>
            <a:ext cx="2700337" cy="19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6156325" y="1726555"/>
            <a:ext cx="2700338" cy="19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5" hasCustomPrompt="1"/>
          </p:nvPr>
        </p:nvSpPr>
        <p:spPr>
          <a:xfrm>
            <a:off x="287338" y="3933825"/>
            <a:ext cx="27000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287338" y="437507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Текст 5"/>
          <p:cNvSpPr>
            <a:spLocks noGrp="1"/>
          </p:cNvSpPr>
          <p:nvPr>
            <p:ph type="body" sz="quarter" idx="16" hasCustomPrompt="1"/>
          </p:nvPr>
        </p:nvSpPr>
        <p:spPr>
          <a:xfrm>
            <a:off x="6160028" y="1248594"/>
            <a:ext cx="27000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616002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Объект 4"/>
          <p:cNvSpPr>
            <a:spLocks noGrp="1"/>
          </p:cNvSpPr>
          <p:nvPr>
            <p:ph sz="quarter" idx="19"/>
          </p:nvPr>
        </p:nvSpPr>
        <p:spPr>
          <a:xfrm>
            <a:off x="3240087" y="3890918"/>
            <a:ext cx="5616575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20"/>
          </p:nvPr>
        </p:nvSpPr>
        <p:spPr>
          <a:xfrm>
            <a:off x="287338" y="1262018"/>
            <a:ext cx="5616575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15499669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рисунка, три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2018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3221038" y="3933825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6156325" y="1262018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2" name="Объект 4"/>
          <p:cNvSpPr>
            <a:spLocks noGrp="1"/>
          </p:cNvSpPr>
          <p:nvPr>
            <p:ph sz="quarter" idx="20"/>
          </p:nvPr>
        </p:nvSpPr>
        <p:spPr>
          <a:xfrm>
            <a:off x="3222000" y="1262018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4"/>
          <p:cNvSpPr>
            <a:spLocks noGrp="1"/>
          </p:cNvSpPr>
          <p:nvPr>
            <p:ph sz="quarter" idx="21"/>
          </p:nvPr>
        </p:nvSpPr>
        <p:spPr>
          <a:xfrm>
            <a:off x="287338" y="3933825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7" name="Объект 4"/>
          <p:cNvSpPr>
            <a:spLocks noGrp="1"/>
          </p:cNvSpPr>
          <p:nvPr>
            <p:ph sz="quarter" idx="22"/>
          </p:nvPr>
        </p:nvSpPr>
        <p:spPr>
          <a:xfrm>
            <a:off x="6156325" y="3933825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43196144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Кейс про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2483768" y="3032956"/>
            <a:ext cx="637289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287338" y="1241223"/>
            <a:ext cx="637289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287338" y="1679949"/>
            <a:ext cx="637289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9"/>
          <p:cNvCxnSpPr/>
          <p:nvPr/>
        </p:nvCxnSpPr>
        <p:spPr>
          <a:xfrm>
            <a:off x="2483769" y="3471682"/>
            <a:ext cx="637289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Объект 4"/>
          <p:cNvSpPr>
            <a:spLocks noGrp="1"/>
          </p:cNvSpPr>
          <p:nvPr>
            <p:ph sz="quarter" idx="20"/>
          </p:nvPr>
        </p:nvSpPr>
        <p:spPr>
          <a:xfrm>
            <a:off x="287338" y="3068638"/>
            <a:ext cx="2016125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7" name="Объект 4"/>
          <p:cNvSpPr>
            <a:spLocks noGrp="1"/>
          </p:cNvSpPr>
          <p:nvPr>
            <p:ph sz="quarter" idx="23"/>
          </p:nvPr>
        </p:nvSpPr>
        <p:spPr>
          <a:xfrm>
            <a:off x="6877050" y="1243088"/>
            <a:ext cx="1979613" cy="152127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4"/>
          </p:nvPr>
        </p:nvSpPr>
        <p:spPr>
          <a:xfrm>
            <a:off x="287338" y="1736725"/>
            <a:ext cx="6408737" cy="10445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25"/>
          </p:nvPr>
        </p:nvSpPr>
        <p:spPr>
          <a:xfrm>
            <a:off x="2484438" y="3536950"/>
            <a:ext cx="6372225" cy="2808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3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80065697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Два подзаголовка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41223"/>
            <a:ext cx="41402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287338" y="1726555"/>
            <a:ext cx="4140200" cy="46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3" hasCustomPrompt="1"/>
          </p:nvPr>
        </p:nvSpPr>
        <p:spPr>
          <a:xfrm>
            <a:off x="4679366" y="1241223"/>
            <a:ext cx="4140200" cy="360000"/>
          </a:xfrm>
        </p:spPr>
        <p:txBody>
          <a:bodyPr anchor="b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7" name="Объект 16"/>
          <p:cNvSpPr>
            <a:spLocks noGrp="1"/>
          </p:cNvSpPr>
          <p:nvPr>
            <p:ph sz="quarter" idx="14" hasCustomPrompt="1"/>
          </p:nvPr>
        </p:nvSpPr>
        <p:spPr>
          <a:xfrm>
            <a:off x="4683126" y="1726555"/>
            <a:ext cx="4140200" cy="46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287338" y="1679949"/>
            <a:ext cx="41402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/>
          <p:cNvCxnSpPr/>
          <p:nvPr/>
        </p:nvCxnSpPr>
        <p:spPr>
          <a:xfrm>
            <a:off x="4679366" y="1679949"/>
            <a:ext cx="41402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90400167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объект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5634037" cy="506095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6156325" y="1726554"/>
            <a:ext cx="2700338" cy="4582765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6156325" y="1241223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1" name="Прямая соединительная линия 10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93089808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текста и 2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3239852" y="1726555"/>
            <a:ext cx="2700337" cy="2916213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quarter" idx="14" hasCustomPrompt="1"/>
          </p:nvPr>
        </p:nvSpPr>
        <p:spPr>
          <a:xfrm>
            <a:off x="6156325" y="1726555"/>
            <a:ext cx="2700338" cy="2916213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5" hasCustomPrompt="1"/>
          </p:nvPr>
        </p:nvSpPr>
        <p:spPr>
          <a:xfrm>
            <a:off x="3239852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3239852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Объект 4"/>
          <p:cNvSpPr>
            <a:spLocks noGrp="1"/>
          </p:cNvSpPr>
          <p:nvPr>
            <p:ph sz="quarter" idx="20"/>
          </p:nvPr>
        </p:nvSpPr>
        <p:spPr>
          <a:xfrm>
            <a:off x="287339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21"/>
          </p:nvPr>
        </p:nvSpPr>
        <p:spPr>
          <a:xfrm>
            <a:off x="3239851" y="4797425"/>
            <a:ext cx="5616811" cy="15478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6156325" y="1241223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smtClean="0"/>
              <a:t>Введите заголовок</a:t>
            </a:r>
            <a:endParaRPr lang="ru-RU"/>
          </a:p>
        </p:txBody>
      </p:sp>
      <p:sp>
        <p:nvSpPr>
          <p:cNvPr id="1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99945944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объекта, текст сверху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68412"/>
            <a:ext cx="8569325" cy="684000"/>
          </a:xfrm>
        </p:spPr>
        <p:txBody>
          <a:bodyPr/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7" y="5645363"/>
            <a:ext cx="8569325" cy="684000"/>
          </a:xfrm>
        </p:spPr>
        <p:txBody>
          <a:bodyPr/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10" name="Объект 4"/>
          <p:cNvSpPr>
            <a:spLocks noGrp="1"/>
          </p:cNvSpPr>
          <p:nvPr>
            <p:ph sz="quarter" idx="20"/>
          </p:nvPr>
        </p:nvSpPr>
        <p:spPr>
          <a:xfrm>
            <a:off x="287338" y="2204865"/>
            <a:ext cx="4176711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Объект 4"/>
          <p:cNvSpPr>
            <a:spLocks noGrp="1"/>
          </p:cNvSpPr>
          <p:nvPr>
            <p:ph sz="quarter" idx="21"/>
          </p:nvPr>
        </p:nvSpPr>
        <p:spPr>
          <a:xfrm>
            <a:off x="4673600" y="2204865"/>
            <a:ext cx="4176711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5059765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 объект, текст сверху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68413"/>
            <a:ext cx="8569325" cy="684000"/>
          </a:xfrm>
        </p:spPr>
        <p:txBody>
          <a:bodyPr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645363"/>
            <a:ext cx="8569325" cy="684000"/>
          </a:xfrm>
        </p:spPr>
        <p:txBody>
          <a:bodyPr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2204865"/>
            <a:ext cx="8569325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23910130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8" y="3933825"/>
            <a:ext cx="4176713" cy="24114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7"/>
          </p:nvPr>
        </p:nvSpPr>
        <p:spPr>
          <a:xfrm>
            <a:off x="4679950" y="3933825"/>
            <a:ext cx="4176713" cy="24114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3"/>
          <p:cNvSpPr>
            <a:spLocks noGrp="1"/>
          </p:cNvSpPr>
          <p:nvPr>
            <p:ph sz="quarter" idx="18"/>
          </p:nvPr>
        </p:nvSpPr>
        <p:spPr>
          <a:xfrm>
            <a:off x="4670945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95641368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текста и объект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1" name="Объект 10"/>
          <p:cNvSpPr>
            <a:spLocks noGrp="1"/>
          </p:cNvSpPr>
          <p:nvPr>
            <p:ph sz="quarter" idx="13" hasCustomPrompt="1"/>
          </p:nvPr>
        </p:nvSpPr>
        <p:spPr>
          <a:xfrm>
            <a:off x="6156325" y="1726555"/>
            <a:ext cx="2700338" cy="4592551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1241223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Объект 4"/>
          <p:cNvSpPr>
            <a:spLocks noGrp="1"/>
          </p:cNvSpPr>
          <p:nvPr>
            <p:ph sz="quarter" idx="20"/>
          </p:nvPr>
        </p:nvSpPr>
        <p:spPr>
          <a:xfrm>
            <a:off x="287339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4"/>
          <p:cNvSpPr>
            <a:spLocks noGrp="1"/>
          </p:cNvSpPr>
          <p:nvPr>
            <p:ph sz="quarter" idx="21"/>
          </p:nvPr>
        </p:nvSpPr>
        <p:spPr>
          <a:xfrm>
            <a:off x="3203575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78751083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6 рисунко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3033713"/>
            <a:ext cx="2700337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3221038" y="3033713"/>
            <a:ext cx="2700337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4" hasCustomPrompt="1"/>
          </p:nvPr>
        </p:nvSpPr>
        <p:spPr>
          <a:xfrm>
            <a:off x="6156325" y="3033713"/>
            <a:ext cx="2700338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3" name="Рисунок 12"/>
          <p:cNvSpPr>
            <a:spLocks noGrp="1"/>
          </p:cNvSpPr>
          <p:nvPr>
            <p:ph type="pic" sz="quarter" idx="15" hasCustomPrompt="1"/>
          </p:nvPr>
        </p:nvSpPr>
        <p:spPr>
          <a:xfrm>
            <a:off x="287338" y="4797425"/>
            <a:ext cx="2700337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5" name="Рисунок 14"/>
          <p:cNvSpPr>
            <a:spLocks noGrp="1"/>
          </p:cNvSpPr>
          <p:nvPr>
            <p:ph type="pic" sz="quarter" idx="16" hasCustomPrompt="1"/>
          </p:nvPr>
        </p:nvSpPr>
        <p:spPr>
          <a:xfrm>
            <a:off x="3221038" y="4797425"/>
            <a:ext cx="2700337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7" name="Рисунок 16"/>
          <p:cNvSpPr>
            <a:spLocks noGrp="1"/>
          </p:cNvSpPr>
          <p:nvPr>
            <p:ph type="pic" sz="quarter" idx="17" hasCustomPrompt="1"/>
          </p:nvPr>
        </p:nvSpPr>
        <p:spPr>
          <a:xfrm>
            <a:off x="6156325" y="4797425"/>
            <a:ext cx="2700338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6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19788000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solidFill>
            <a:srgbClr val="FFFFFF">
              <a:alpha val="80000"/>
            </a:srgbClr>
          </a:solidFill>
        </p:spPr>
        <p:txBody>
          <a:bodyPr vert="horz" lIns="72000" tIns="72000" rIns="72000" bIns="7200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466911" y="4797424"/>
            <a:ext cx="3960627" cy="1351645"/>
          </a:xfrm>
          <a:solidFill>
            <a:srgbClr val="FFFFFF">
              <a:alpha val="80000"/>
            </a:srgbClr>
          </a:solidFill>
        </p:spPr>
        <p:txBody>
          <a:bodyPr lIns="72000" tIns="72000" rIns="72000" bIns="72000"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13033793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подпись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645363"/>
            <a:ext cx="8569325" cy="684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41768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22327537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три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6" hasCustomPrompt="1"/>
          </p:nvPr>
        </p:nvSpPr>
        <p:spPr>
          <a:xfrm>
            <a:off x="296053" y="3933825"/>
            <a:ext cx="2663825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  <a:endParaRPr lang="ru-RU" dirty="0"/>
          </a:p>
        </p:txBody>
      </p:sp>
      <p:sp>
        <p:nvSpPr>
          <p:cNvPr id="13" name="Объект 12"/>
          <p:cNvSpPr>
            <a:spLocks noGrp="1"/>
          </p:cNvSpPr>
          <p:nvPr>
            <p:ph sz="quarter" idx="17" hasCustomPrompt="1"/>
          </p:nvPr>
        </p:nvSpPr>
        <p:spPr>
          <a:xfrm>
            <a:off x="3240088" y="3933825"/>
            <a:ext cx="2663825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15" name="Объект 14"/>
          <p:cNvSpPr>
            <a:spLocks noGrp="1"/>
          </p:cNvSpPr>
          <p:nvPr>
            <p:ph sz="quarter" idx="18" hasCustomPrompt="1"/>
          </p:nvPr>
        </p:nvSpPr>
        <p:spPr>
          <a:xfrm>
            <a:off x="6183656" y="3933825"/>
            <a:ext cx="2664000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85152497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Два рисунка и две подпис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4" hasCustomPrompt="1"/>
          </p:nvPr>
        </p:nvSpPr>
        <p:spPr>
          <a:xfrm>
            <a:off x="287338" y="1268413"/>
            <a:ext cx="8569325" cy="1944000"/>
          </a:xfr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5" hasCustomPrompt="1"/>
          </p:nvPr>
        </p:nvSpPr>
        <p:spPr>
          <a:xfrm>
            <a:off x="287338" y="3861048"/>
            <a:ext cx="8569325" cy="1944000"/>
          </a:xfr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287338" y="3293451"/>
            <a:ext cx="8569325" cy="426911"/>
          </a:xfrm>
        </p:spPr>
        <p:txBody>
          <a:bodyPr>
            <a:noAutofit/>
          </a:bodyPr>
          <a:lstStyle>
            <a:lvl1pPr>
              <a:defRPr sz="1400"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7" hasCustomPrompt="1"/>
          </p:nvPr>
        </p:nvSpPr>
        <p:spPr>
          <a:xfrm>
            <a:off x="287338" y="5901467"/>
            <a:ext cx="8569325" cy="427896"/>
          </a:xfrm>
        </p:spPr>
        <p:txBody>
          <a:bodyPr>
            <a:noAutofit/>
          </a:bodyPr>
          <a:lstStyle>
            <a:lvl1pPr>
              <a:defRPr sz="1400"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39577840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два дополнен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20"/>
          </p:nvPr>
        </p:nvSpPr>
        <p:spPr>
          <a:xfrm>
            <a:off x="6156325" y="3068638"/>
            <a:ext cx="2700336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21"/>
          </p:nvPr>
        </p:nvSpPr>
        <p:spPr>
          <a:xfrm>
            <a:off x="6156325" y="1268412"/>
            <a:ext cx="2700336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2"/>
          </p:nvPr>
        </p:nvSpPr>
        <p:spPr>
          <a:xfrm>
            <a:off x="287337" y="1268412"/>
            <a:ext cx="5653087" cy="50768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422572724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ов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6" name="Объект 5"/>
          <p:cNvSpPr>
            <a:spLocks noGrp="1"/>
          </p:cNvSpPr>
          <p:nvPr>
            <p:ph sz="quarter" idx="11" hasCustomPrompt="1"/>
          </p:nvPr>
        </p:nvSpPr>
        <p:spPr>
          <a:xfrm>
            <a:off x="287338" y="1268413"/>
            <a:ext cx="8569325" cy="5060950"/>
          </a:xfrm>
        </p:spPr>
        <p:txBody>
          <a:bodyPr/>
          <a:lstStyle>
            <a:lvl1pPr>
              <a:spcBef>
                <a:spcPts val="0"/>
              </a:spcBef>
              <a:spcAft>
                <a:spcPts val="1200"/>
              </a:spcAft>
              <a:buFont typeface="Wingdings" pitchFamily="2" charset="2"/>
              <a:buNone/>
              <a:defRPr lang="ru-RU" sz="1400" b="1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200" b="1"/>
            </a:lvl2pPr>
            <a:lvl3pPr marL="0" indent="0">
              <a:spcBef>
                <a:spcPts val="0"/>
              </a:spcBef>
              <a:spcAft>
                <a:spcPts val="1200"/>
              </a:spcAft>
              <a:buFontTx/>
              <a:buNone/>
              <a:defRPr sz="120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19305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возврата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и 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Shift+Tab.</a:t>
            </a:r>
            <a:endParaRPr lang="ru-RU" sz="120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smtClean="0">
                <a:solidFill>
                  <a:srgbClr val="0070BA"/>
                </a:solidFill>
              </a:rPr>
              <a:t>Первый </a:t>
            </a:r>
            <a:r>
              <a:rPr lang="ru-RU" sz="1200" b="1" dirty="0" smtClean="0">
                <a:solidFill>
                  <a:srgbClr val="0070BA"/>
                </a:solidFill>
              </a:rPr>
              <a:t>уровень</a:t>
            </a:r>
          </a:p>
          <a:p>
            <a:pPr marL="0" lvl="1">
              <a:spcBef>
                <a:spcPts val="300"/>
              </a:spcBef>
              <a:buClr>
                <a:srgbClr val="004077"/>
              </a:buClr>
              <a:buSzPct val="100000"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0" lvl="2">
              <a:spcBef>
                <a:spcPts val="300"/>
              </a:spcBef>
              <a:buClr>
                <a:srgbClr val="0070BA"/>
              </a:buClr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89115198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Основные события текущего этапа про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pic>
        <p:nvPicPr>
          <p:cNvPr id="69" name="Picture 11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2" t="535" r="12768"/>
          <a:stretch/>
        </p:blipFill>
        <p:spPr bwMode="auto">
          <a:xfrm>
            <a:off x="9333036" y="277243"/>
            <a:ext cx="4560000" cy="342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12"/>
          <p:cNvSpPr/>
          <p:nvPr userDrawn="1"/>
        </p:nvSpPr>
        <p:spPr>
          <a:xfrm>
            <a:off x="-2735589" y="0"/>
            <a:ext cx="2555059" cy="876795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>
              <a:spcBef>
                <a:spcPts val="600"/>
              </a:spcBef>
            </a:pPr>
            <a:r>
              <a:rPr lang="ru-RU" sz="1200" smtClean="0">
                <a:solidFill>
                  <a:srgbClr val="3C3C3C"/>
                </a:solidFill>
              </a:rPr>
              <a:t>Указывается этап</a:t>
            </a:r>
            <a:r>
              <a:rPr lang="ru-RU" sz="1200" dirty="0" smtClean="0">
                <a:solidFill>
                  <a:srgbClr val="3C3C3C"/>
                </a:solidFill>
              </a:rPr>
              <a:t>, с </a:t>
            </a:r>
            <a:r>
              <a:rPr lang="ru-RU" sz="1200" smtClean="0">
                <a:solidFill>
                  <a:srgbClr val="3C3C3C"/>
                </a:solidFill>
              </a:rPr>
              <a:t>которого предлагается перейти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</a:t>
            </a:r>
            <a:r>
              <a:rPr lang="ru-RU" sz="1200" dirty="0" smtClean="0">
                <a:solidFill>
                  <a:srgbClr val="3C3C3C"/>
                </a:solidFill>
              </a:rPr>
              <a:t>следующий</a:t>
            </a:r>
            <a:r>
              <a:rPr lang="ru-RU" sz="1200" smtClean="0">
                <a:solidFill>
                  <a:srgbClr val="3C3C3C"/>
                </a:solidFill>
              </a:rPr>
              <a:t>. Также </a:t>
            </a:r>
            <a:r>
              <a:rPr lang="ru-RU" sz="1200" dirty="0" smtClean="0">
                <a:solidFill>
                  <a:srgbClr val="3C3C3C"/>
                </a:solidFill>
              </a:rPr>
              <a:t>может быть выбран другой интервал (например: </a:t>
            </a:r>
            <a:r>
              <a:rPr lang="ru-RU" sz="1200" smtClean="0">
                <a:solidFill>
                  <a:srgbClr val="3C3C3C"/>
                </a:solidFill>
              </a:rPr>
              <a:t>с момента начала </a:t>
            </a:r>
            <a:r>
              <a:rPr lang="ru-RU" sz="1200" dirty="0" smtClean="0">
                <a:solidFill>
                  <a:srgbClr val="3C3C3C"/>
                </a:solidFill>
              </a:rPr>
              <a:t>проекта / с прошлого УК КП)</a:t>
            </a:r>
          </a:p>
        </p:txBody>
      </p:sp>
      <p:sp>
        <p:nvSpPr>
          <p:cNvPr id="6" name="Rectangle 12"/>
          <p:cNvSpPr/>
          <p:nvPr userDrawn="1"/>
        </p:nvSpPr>
        <p:spPr>
          <a:xfrm>
            <a:off x="9333036" y="0"/>
            <a:ext cx="2376264" cy="1651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b"/>
          <a:lstStyle/>
          <a:p>
            <a:pPr>
              <a:spcBef>
                <a:spcPts val="600"/>
              </a:spcBef>
            </a:pPr>
            <a:r>
              <a:rPr lang="ru-RU" sz="1200" dirty="0" smtClean="0">
                <a:solidFill>
                  <a:srgbClr val="3C3C3C"/>
                </a:solidFill>
              </a:rPr>
              <a:t>Пример наполнения слайда:</a:t>
            </a:r>
          </a:p>
        </p:txBody>
      </p:sp>
    </p:spTree>
    <p:extLst>
      <p:ext uri="{BB962C8B-B14F-4D97-AF65-F5344CB8AC3E}">
        <p14:creationId xmlns:p14="http://schemas.microsoft.com/office/powerpoint/2010/main" val="4102027026"/>
      </p:ext>
    </p:extLst>
  </p:cSld>
  <p:clrMapOvr>
    <a:masterClrMapping/>
  </p:clrMapOvr>
  <p:extLst mod="1">
    <p:ext uri="{DCECCB84-F9BA-43D5-87BE-67443E8EF086}">
      <p15:sldGuideLst xmlns="" xmlns:p15="http://schemas.microsoft.com/office/powerpoint/2012/main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  <p15:guide id="3" orient="horz" pos="795" userDrawn="1">
          <p15:clr>
            <a:srgbClr val="FBAE40"/>
          </p15:clr>
        </p15:guide>
      </p15:sldGuideLst>
    </p:ext>
  </p:extLs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Титульный слайд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ackGroundTitleSlide"/>
          <p:cNvPicPr>
            <a:picLocks/>
          </p:cNvPicPr>
          <p:nvPr userDrawn="1"/>
        </p:nvPicPr>
        <p:blipFill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4572000" y="3644900"/>
            <a:ext cx="4284663" cy="1801900"/>
          </a:xfrm>
        </p:spPr>
        <p:txBody>
          <a:bodyPr anchor="t">
            <a:noAutofit/>
          </a:bodyPr>
          <a:lstStyle>
            <a:lvl1pPr>
              <a:defRPr sz="1600" cap="none" baseline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ru-RU" dirty="0" smtClean="0"/>
              <a:t>Введите название презентации</a:t>
            </a:r>
            <a:br>
              <a:rPr lang="ru-RU" dirty="0" smtClean="0"/>
            </a:br>
            <a:r>
              <a:rPr lang="en-US" dirty="0" smtClean="0"/>
              <a:t>(</a:t>
            </a:r>
            <a:r>
              <a:rPr lang="ru-RU" dirty="0" smtClean="0"/>
              <a:t>оставайтесь в пределах области)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8" y="6129705"/>
            <a:ext cx="3924612" cy="180000"/>
          </a:xfrm>
        </p:spPr>
        <p:txBody>
          <a:bodyPr anchor="b">
            <a:noAutofit/>
          </a:bodyPr>
          <a:lstStyle>
            <a:lvl1pPr marL="0" indent="0" algn="l">
              <a:spcBef>
                <a:spcPts val="600"/>
              </a:spcBef>
              <a:spcAft>
                <a:spcPts val="0"/>
              </a:spcAft>
              <a:buNone/>
              <a:defRPr sz="900" b="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Введите дату</a:t>
            </a:r>
            <a:endParaRPr lang="ru-RU" dirty="0"/>
          </a:p>
        </p:txBody>
      </p:sp>
      <p:grpSp>
        <p:nvGrpSpPr>
          <p:cNvPr id="7" name="TitleLogoRus" hidden="1"/>
          <p:cNvGrpSpPr>
            <a:grpSpLocks noChangeAspect="1"/>
          </p:cNvGrpSpPr>
          <p:nvPr/>
        </p:nvGrpSpPr>
        <p:grpSpPr bwMode="auto">
          <a:xfrm>
            <a:off x="7895863" y="5860720"/>
            <a:ext cx="957932" cy="452631"/>
            <a:chOff x="264" y="1159"/>
            <a:chExt cx="3492" cy="1650"/>
          </a:xfrm>
          <a:solidFill>
            <a:schemeClr val="accent3"/>
          </a:solidFill>
        </p:grpSpPr>
        <p:sp>
          <p:nvSpPr>
            <p:cNvPr id="9" name="Freeform 6" hidden="1"/>
            <p:cNvSpPr>
              <a:spLocks noEditPoints="1"/>
            </p:cNvSpPr>
            <p:nvPr userDrawn="1"/>
          </p:nvSpPr>
          <p:spPr bwMode="auto">
            <a:xfrm>
              <a:off x="2996" y="1657"/>
              <a:ext cx="258" cy="576"/>
            </a:xfrm>
            <a:custGeom>
              <a:avLst/>
              <a:gdLst>
                <a:gd name="T0" fmla="*/ 128 w 258"/>
                <a:gd name="T1" fmla="*/ 504 h 576"/>
                <a:gd name="T2" fmla="*/ 112 w 258"/>
                <a:gd name="T3" fmla="*/ 498 h 576"/>
                <a:gd name="T4" fmla="*/ 104 w 258"/>
                <a:gd name="T5" fmla="*/ 482 h 576"/>
                <a:gd name="T6" fmla="*/ 104 w 258"/>
                <a:gd name="T7" fmla="*/ 94 h 576"/>
                <a:gd name="T8" fmla="*/ 104 w 258"/>
                <a:gd name="T9" fmla="*/ 92 h 576"/>
                <a:gd name="T10" fmla="*/ 106 w 258"/>
                <a:gd name="T11" fmla="*/ 84 h 576"/>
                <a:gd name="T12" fmla="*/ 120 w 258"/>
                <a:gd name="T13" fmla="*/ 72 h 576"/>
                <a:gd name="T14" fmla="*/ 128 w 258"/>
                <a:gd name="T15" fmla="*/ 72 h 576"/>
                <a:gd name="T16" fmla="*/ 146 w 258"/>
                <a:gd name="T17" fmla="*/ 78 h 576"/>
                <a:gd name="T18" fmla="*/ 154 w 258"/>
                <a:gd name="T19" fmla="*/ 92 h 576"/>
                <a:gd name="T20" fmla="*/ 154 w 258"/>
                <a:gd name="T21" fmla="*/ 94 h 576"/>
                <a:gd name="T22" fmla="*/ 154 w 258"/>
                <a:gd name="T23" fmla="*/ 482 h 576"/>
                <a:gd name="T24" fmla="*/ 152 w 258"/>
                <a:gd name="T25" fmla="*/ 490 h 576"/>
                <a:gd name="T26" fmla="*/ 138 w 258"/>
                <a:gd name="T27" fmla="*/ 502 h 576"/>
                <a:gd name="T28" fmla="*/ 176 w 258"/>
                <a:gd name="T29" fmla="*/ 0 h 576"/>
                <a:gd name="T30" fmla="*/ 82 w 258"/>
                <a:gd name="T31" fmla="*/ 0 h 576"/>
                <a:gd name="T32" fmla="*/ 56 w 258"/>
                <a:gd name="T33" fmla="*/ 2 h 576"/>
                <a:gd name="T34" fmla="*/ 36 w 258"/>
                <a:gd name="T35" fmla="*/ 10 h 576"/>
                <a:gd name="T36" fmla="*/ 22 w 258"/>
                <a:gd name="T37" fmla="*/ 22 h 576"/>
                <a:gd name="T38" fmla="*/ 12 w 258"/>
                <a:gd name="T39" fmla="*/ 36 h 576"/>
                <a:gd name="T40" fmla="*/ 2 w 258"/>
                <a:gd name="T41" fmla="*/ 70 h 576"/>
                <a:gd name="T42" fmla="*/ 0 w 258"/>
                <a:gd name="T43" fmla="*/ 102 h 576"/>
                <a:gd name="T44" fmla="*/ 0 w 258"/>
                <a:gd name="T45" fmla="*/ 472 h 576"/>
                <a:gd name="T46" fmla="*/ 2 w 258"/>
                <a:gd name="T47" fmla="*/ 506 h 576"/>
                <a:gd name="T48" fmla="*/ 12 w 258"/>
                <a:gd name="T49" fmla="*/ 540 h 576"/>
                <a:gd name="T50" fmla="*/ 22 w 258"/>
                <a:gd name="T51" fmla="*/ 554 h 576"/>
                <a:gd name="T52" fmla="*/ 36 w 258"/>
                <a:gd name="T53" fmla="*/ 566 h 576"/>
                <a:gd name="T54" fmla="*/ 56 w 258"/>
                <a:gd name="T55" fmla="*/ 572 h 576"/>
                <a:gd name="T56" fmla="*/ 82 w 258"/>
                <a:gd name="T57" fmla="*/ 576 h 576"/>
                <a:gd name="T58" fmla="*/ 176 w 258"/>
                <a:gd name="T59" fmla="*/ 576 h 576"/>
                <a:gd name="T60" fmla="*/ 202 w 258"/>
                <a:gd name="T61" fmla="*/ 572 h 576"/>
                <a:gd name="T62" fmla="*/ 222 w 258"/>
                <a:gd name="T63" fmla="*/ 566 h 576"/>
                <a:gd name="T64" fmla="*/ 236 w 258"/>
                <a:gd name="T65" fmla="*/ 554 h 576"/>
                <a:gd name="T66" fmla="*/ 246 w 258"/>
                <a:gd name="T67" fmla="*/ 540 h 576"/>
                <a:gd name="T68" fmla="*/ 256 w 258"/>
                <a:gd name="T69" fmla="*/ 506 h 576"/>
                <a:gd name="T70" fmla="*/ 258 w 258"/>
                <a:gd name="T71" fmla="*/ 472 h 576"/>
                <a:gd name="T72" fmla="*/ 258 w 258"/>
                <a:gd name="T73" fmla="*/ 102 h 576"/>
                <a:gd name="T74" fmla="*/ 256 w 258"/>
                <a:gd name="T75" fmla="*/ 70 h 576"/>
                <a:gd name="T76" fmla="*/ 246 w 258"/>
                <a:gd name="T77" fmla="*/ 36 h 576"/>
                <a:gd name="T78" fmla="*/ 236 w 258"/>
                <a:gd name="T79" fmla="*/ 22 h 576"/>
                <a:gd name="T80" fmla="*/ 222 w 258"/>
                <a:gd name="T81" fmla="*/ 10 h 576"/>
                <a:gd name="T82" fmla="*/ 202 w 258"/>
                <a:gd name="T83" fmla="*/ 2 h 576"/>
                <a:gd name="T84" fmla="*/ 176 w 258"/>
                <a:gd name="T85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576">
                  <a:moveTo>
                    <a:pt x="128" y="504"/>
                  </a:moveTo>
                  <a:lnTo>
                    <a:pt x="128" y="504"/>
                  </a:lnTo>
                  <a:lnTo>
                    <a:pt x="120" y="502"/>
                  </a:lnTo>
                  <a:lnTo>
                    <a:pt x="112" y="498"/>
                  </a:lnTo>
                  <a:lnTo>
                    <a:pt x="106" y="490"/>
                  </a:lnTo>
                  <a:lnTo>
                    <a:pt x="104" y="482"/>
                  </a:lnTo>
                  <a:lnTo>
                    <a:pt x="104" y="482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6" y="84"/>
                  </a:lnTo>
                  <a:lnTo>
                    <a:pt x="112" y="78"/>
                  </a:lnTo>
                  <a:lnTo>
                    <a:pt x="120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8" y="72"/>
                  </a:lnTo>
                  <a:lnTo>
                    <a:pt x="146" y="78"/>
                  </a:lnTo>
                  <a:lnTo>
                    <a:pt x="150" y="84"/>
                  </a:lnTo>
                  <a:lnTo>
                    <a:pt x="154" y="92"/>
                  </a:lnTo>
                  <a:lnTo>
                    <a:pt x="154" y="94"/>
                  </a:lnTo>
                  <a:lnTo>
                    <a:pt x="154" y="94"/>
                  </a:lnTo>
                  <a:lnTo>
                    <a:pt x="154" y="480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2" y="490"/>
                  </a:lnTo>
                  <a:lnTo>
                    <a:pt x="146" y="498"/>
                  </a:lnTo>
                  <a:lnTo>
                    <a:pt x="138" y="502"/>
                  </a:lnTo>
                  <a:lnTo>
                    <a:pt x="128" y="504"/>
                  </a:lnTo>
                  <a:close/>
                  <a:moveTo>
                    <a:pt x="176" y="0"/>
                  </a:moveTo>
                  <a:lnTo>
                    <a:pt x="82" y="0"/>
                  </a:lnTo>
                  <a:lnTo>
                    <a:pt x="82" y="0"/>
                  </a:lnTo>
                  <a:lnTo>
                    <a:pt x="68" y="0"/>
                  </a:lnTo>
                  <a:lnTo>
                    <a:pt x="56" y="2"/>
                  </a:lnTo>
                  <a:lnTo>
                    <a:pt x="46" y="6"/>
                  </a:lnTo>
                  <a:lnTo>
                    <a:pt x="36" y="10"/>
                  </a:lnTo>
                  <a:lnTo>
                    <a:pt x="28" y="16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2" y="36"/>
                  </a:lnTo>
                  <a:lnTo>
                    <a:pt x="6" y="52"/>
                  </a:lnTo>
                  <a:lnTo>
                    <a:pt x="2" y="70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88"/>
                  </a:lnTo>
                  <a:lnTo>
                    <a:pt x="2" y="506"/>
                  </a:lnTo>
                  <a:lnTo>
                    <a:pt x="6" y="524"/>
                  </a:lnTo>
                  <a:lnTo>
                    <a:pt x="12" y="540"/>
                  </a:lnTo>
                  <a:lnTo>
                    <a:pt x="16" y="546"/>
                  </a:lnTo>
                  <a:lnTo>
                    <a:pt x="22" y="554"/>
                  </a:lnTo>
                  <a:lnTo>
                    <a:pt x="28" y="560"/>
                  </a:lnTo>
                  <a:lnTo>
                    <a:pt x="36" y="566"/>
                  </a:lnTo>
                  <a:lnTo>
                    <a:pt x="46" y="570"/>
                  </a:lnTo>
                  <a:lnTo>
                    <a:pt x="56" y="572"/>
                  </a:lnTo>
                  <a:lnTo>
                    <a:pt x="68" y="574"/>
                  </a:lnTo>
                  <a:lnTo>
                    <a:pt x="82" y="576"/>
                  </a:lnTo>
                  <a:lnTo>
                    <a:pt x="176" y="576"/>
                  </a:lnTo>
                  <a:lnTo>
                    <a:pt x="176" y="576"/>
                  </a:lnTo>
                  <a:lnTo>
                    <a:pt x="188" y="574"/>
                  </a:lnTo>
                  <a:lnTo>
                    <a:pt x="202" y="572"/>
                  </a:lnTo>
                  <a:lnTo>
                    <a:pt x="212" y="570"/>
                  </a:lnTo>
                  <a:lnTo>
                    <a:pt x="222" y="566"/>
                  </a:lnTo>
                  <a:lnTo>
                    <a:pt x="228" y="560"/>
                  </a:lnTo>
                  <a:lnTo>
                    <a:pt x="236" y="554"/>
                  </a:lnTo>
                  <a:lnTo>
                    <a:pt x="242" y="546"/>
                  </a:lnTo>
                  <a:lnTo>
                    <a:pt x="246" y="540"/>
                  </a:lnTo>
                  <a:lnTo>
                    <a:pt x="252" y="524"/>
                  </a:lnTo>
                  <a:lnTo>
                    <a:pt x="256" y="506"/>
                  </a:lnTo>
                  <a:lnTo>
                    <a:pt x="258" y="488"/>
                  </a:lnTo>
                  <a:lnTo>
                    <a:pt x="258" y="47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86"/>
                  </a:lnTo>
                  <a:lnTo>
                    <a:pt x="256" y="70"/>
                  </a:lnTo>
                  <a:lnTo>
                    <a:pt x="252" y="52"/>
                  </a:lnTo>
                  <a:lnTo>
                    <a:pt x="246" y="36"/>
                  </a:lnTo>
                  <a:lnTo>
                    <a:pt x="242" y="28"/>
                  </a:lnTo>
                  <a:lnTo>
                    <a:pt x="236" y="22"/>
                  </a:lnTo>
                  <a:lnTo>
                    <a:pt x="228" y="16"/>
                  </a:lnTo>
                  <a:lnTo>
                    <a:pt x="222" y="10"/>
                  </a:lnTo>
                  <a:lnTo>
                    <a:pt x="212" y="6"/>
                  </a:lnTo>
                  <a:lnTo>
                    <a:pt x="202" y="2"/>
                  </a:lnTo>
                  <a:lnTo>
                    <a:pt x="188" y="0"/>
                  </a:lnTo>
                  <a:lnTo>
                    <a:pt x="1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2" name="Freeform 9" hidden="1"/>
            <p:cNvSpPr>
              <a:spLocks/>
            </p:cNvSpPr>
            <p:nvPr userDrawn="1"/>
          </p:nvSpPr>
          <p:spPr bwMode="auto">
            <a:xfrm>
              <a:off x="1428" y="1657"/>
              <a:ext cx="214" cy="576"/>
            </a:xfrm>
            <a:custGeom>
              <a:avLst/>
              <a:gdLst>
                <a:gd name="T0" fmla="*/ 0 w 214"/>
                <a:gd name="T1" fmla="*/ 0 h 576"/>
                <a:gd name="T2" fmla="*/ 214 w 214"/>
                <a:gd name="T3" fmla="*/ 0 h 576"/>
                <a:gd name="T4" fmla="*/ 214 w 214"/>
                <a:gd name="T5" fmla="*/ 72 h 576"/>
                <a:gd name="T6" fmla="*/ 112 w 214"/>
                <a:gd name="T7" fmla="*/ 72 h 576"/>
                <a:gd name="T8" fmla="*/ 112 w 214"/>
                <a:gd name="T9" fmla="*/ 576 h 576"/>
                <a:gd name="T10" fmla="*/ 0 w 214"/>
                <a:gd name="T11" fmla="*/ 576 h 576"/>
                <a:gd name="T12" fmla="*/ 0 w 214"/>
                <a:gd name="T1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576">
                  <a:moveTo>
                    <a:pt x="0" y="0"/>
                  </a:moveTo>
                  <a:lnTo>
                    <a:pt x="214" y="0"/>
                  </a:lnTo>
                  <a:lnTo>
                    <a:pt x="214" y="72"/>
                  </a:lnTo>
                  <a:lnTo>
                    <a:pt x="112" y="72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3" name="Freeform 10" hidden="1"/>
            <p:cNvSpPr>
              <a:spLocks noEditPoints="1"/>
            </p:cNvSpPr>
            <p:nvPr userDrawn="1"/>
          </p:nvSpPr>
          <p:spPr bwMode="auto">
            <a:xfrm>
              <a:off x="1658" y="1657"/>
              <a:ext cx="292" cy="576"/>
            </a:xfrm>
            <a:custGeom>
              <a:avLst/>
              <a:gdLst>
                <a:gd name="T0" fmla="*/ 0 w 292"/>
                <a:gd name="T1" fmla="*/ 576 h 576"/>
                <a:gd name="T2" fmla="*/ 110 w 292"/>
                <a:gd name="T3" fmla="*/ 576 h 576"/>
                <a:gd name="T4" fmla="*/ 120 w 292"/>
                <a:gd name="T5" fmla="*/ 422 h 576"/>
                <a:gd name="T6" fmla="*/ 172 w 292"/>
                <a:gd name="T7" fmla="*/ 422 h 576"/>
                <a:gd name="T8" fmla="*/ 182 w 292"/>
                <a:gd name="T9" fmla="*/ 576 h 576"/>
                <a:gd name="T10" fmla="*/ 292 w 292"/>
                <a:gd name="T11" fmla="*/ 576 h 576"/>
                <a:gd name="T12" fmla="*/ 234 w 292"/>
                <a:gd name="T13" fmla="*/ 0 h 576"/>
                <a:gd name="T14" fmla="*/ 58 w 292"/>
                <a:gd name="T15" fmla="*/ 0 h 576"/>
                <a:gd name="T16" fmla="*/ 0 w 292"/>
                <a:gd name="T17" fmla="*/ 576 h 576"/>
                <a:gd name="T18" fmla="*/ 124 w 292"/>
                <a:gd name="T19" fmla="*/ 360 h 576"/>
                <a:gd name="T20" fmla="*/ 144 w 292"/>
                <a:gd name="T21" fmla="*/ 72 h 576"/>
                <a:gd name="T22" fmla="*/ 150 w 292"/>
                <a:gd name="T23" fmla="*/ 72 h 576"/>
                <a:gd name="T24" fmla="*/ 168 w 292"/>
                <a:gd name="T25" fmla="*/ 360 h 576"/>
                <a:gd name="T26" fmla="*/ 124 w 292"/>
                <a:gd name="T27" fmla="*/ 36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" h="576">
                  <a:moveTo>
                    <a:pt x="0" y="576"/>
                  </a:moveTo>
                  <a:lnTo>
                    <a:pt x="110" y="576"/>
                  </a:lnTo>
                  <a:lnTo>
                    <a:pt x="120" y="422"/>
                  </a:lnTo>
                  <a:lnTo>
                    <a:pt x="172" y="422"/>
                  </a:lnTo>
                  <a:lnTo>
                    <a:pt x="182" y="576"/>
                  </a:lnTo>
                  <a:lnTo>
                    <a:pt x="292" y="576"/>
                  </a:lnTo>
                  <a:lnTo>
                    <a:pt x="234" y="0"/>
                  </a:lnTo>
                  <a:lnTo>
                    <a:pt x="58" y="0"/>
                  </a:lnTo>
                  <a:lnTo>
                    <a:pt x="0" y="576"/>
                  </a:lnTo>
                  <a:close/>
                  <a:moveTo>
                    <a:pt x="124" y="360"/>
                  </a:moveTo>
                  <a:lnTo>
                    <a:pt x="144" y="72"/>
                  </a:lnTo>
                  <a:lnTo>
                    <a:pt x="150" y="72"/>
                  </a:lnTo>
                  <a:lnTo>
                    <a:pt x="168" y="360"/>
                  </a:lnTo>
                  <a:lnTo>
                    <a:pt x="124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4" name="Freeform 11" hidden="1"/>
            <p:cNvSpPr>
              <a:spLocks/>
            </p:cNvSpPr>
            <p:nvPr userDrawn="1"/>
          </p:nvSpPr>
          <p:spPr bwMode="auto">
            <a:xfrm>
              <a:off x="1998" y="1657"/>
              <a:ext cx="260" cy="576"/>
            </a:xfrm>
            <a:custGeom>
              <a:avLst/>
              <a:gdLst>
                <a:gd name="T0" fmla="*/ 112 w 260"/>
                <a:gd name="T1" fmla="*/ 482 h 576"/>
                <a:gd name="T2" fmla="*/ 114 w 260"/>
                <a:gd name="T3" fmla="*/ 492 h 576"/>
                <a:gd name="T4" fmla="*/ 124 w 260"/>
                <a:gd name="T5" fmla="*/ 500 h 576"/>
                <a:gd name="T6" fmla="*/ 130 w 260"/>
                <a:gd name="T7" fmla="*/ 502 h 576"/>
                <a:gd name="T8" fmla="*/ 142 w 260"/>
                <a:gd name="T9" fmla="*/ 496 h 576"/>
                <a:gd name="T10" fmla="*/ 148 w 260"/>
                <a:gd name="T11" fmla="*/ 482 h 576"/>
                <a:gd name="T12" fmla="*/ 148 w 260"/>
                <a:gd name="T13" fmla="*/ 348 h 576"/>
                <a:gd name="T14" fmla="*/ 144 w 260"/>
                <a:gd name="T15" fmla="*/ 328 h 576"/>
                <a:gd name="T16" fmla="*/ 136 w 260"/>
                <a:gd name="T17" fmla="*/ 318 h 576"/>
                <a:gd name="T18" fmla="*/ 116 w 260"/>
                <a:gd name="T19" fmla="*/ 312 h 576"/>
                <a:gd name="T20" fmla="*/ 58 w 260"/>
                <a:gd name="T21" fmla="*/ 310 h 576"/>
                <a:gd name="T22" fmla="*/ 104 w 260"/>
                <a:gd name="T23" fmla="*/ 248 h 576"/>
                <a:gd name="T24" fmla="*/ 124 w 260"/>
                <a:gd name="T25" fmla="*/ 246 h 576"/>
                <a:gd name="T26" fmla="*/ 138 w 260"/>
                <a:gd name="T27" fmla="*/ 240 h 576"/>
                <a:gd name="T28" fmla="*/ 146 w 260"/>
                <a:gd name="T29" fmla="*/ 226 h 576"/>
                <a:gd name="T30" fmla="*/ 148 w 260"/>
                <a:gd name="T31" fmla="*/ 204 h 576"/>
                <a:gd name="T32" fmla="*/ 148 w 260"/>
                <a:gd name="T33" fmla="*/ 90 h 576"/>
                <a:gd name="T34" fmla="*/ 142 w 260"/>
                <a:gd name="T35" fmla="*/ 78 h 576"/>
                <a:gd name="T36" fmla="*/ 130 w 260"/>
                <a:gd name="T37" fmla="*/ 72 h 576"/>
                <a:gd name="T38" fmla="*/ 124 w 260"/>
                <a:gd name="T39" fmla="*/ 72 h 576"/>
                <a:gd name="T40" fmla="*/ 114 w 260"/>
                <a:gd name="T41" fmla="*/ 82 h 576"/>
                <a:gd name="T42" fmla="*/ 112 w 260"/>
                <a:gd name="T43" fmla="*/ 184 h 576"/>
                <a:gd name="T44" fmla="*/ 0 w 260"/>
                <a:gd name="T45" fmla="*/ 102 h 576"/>
                <a:gd name="T46" fmla="*/ 0 w 260"/>
                <a:gd name="T47" fmla="*/ 86 h 576"/>
                <a:gd name="T48" fmla="*/ 6 w 260"/>
                <a:gd name="T49" fmla="*/ 52 h 576"/>
                <a:gd name="T50" fmla="*/ 18 w 260"/>
                <a:gd name="T51" fmla="*/ 28 h 576"/>
                <a:gd name="T52" fmla="*/ 30 w 260"/>
                <a:gd name="T53" fmla="*/ 16 h 576"/>
                <a:gd name="T54" fmla="*/ 46 w 260"/>
                <a:gd name="T55" fmla="*/ 6 h 576"/>
                <a:gd name="T56" fmla="*/ 70 w 260"/>
                <a:gd name="T57" fmla="*/ 0 h 576"/>
                <a:gd name="T58" fmla="*/ 176 w 260"/>
                <a:gd name="T59" fmla="*/ 0 h 576"/>
                <a:gd name="T60" fmla="*/ 190 w 260"/>
                <a:gd name="T61" fmla="*/ 0 h 576"/>
                <a:gd name="T62" fmla="*/ 214 w 260"/>
                <a:gd name="T63" fmla="*/ 6 h 576"/>
                <a:gd name="T64" fmla="*/ 230 w 260"/>
                <a:gd name="T65" fmla="*/ 16 h 576"/>
                <a:gd name="T66" fmla="*/ 242 w 260"/>
                <a:gd name="T67" fmla="*/ 28 h 576"/>
                <a:gd name="T68" fmla="*/ 254 w 260"/>
                <a:gd name="T69" fmla="*/ 52 h 576"/>
                <a:gd name="T70" fmla="*/ 260 w 260"/>
                <a:gd name="T71" fmla="*/ 86 h 576"/>
                <a:gd name="T72" fmla="*/ 260 w 260"/>
                <a:gd name="T73" fmla="*/ 194 h 576"/>
                <a:gd name="T74" fmla="*/ 258 w 260"/>
                <a:gd name="T75" fmla="*/ 216 h 576"/>
                <a:gd name="T76" fmla="*/ 244 w 260"/>
                <a:gd name="T77" fmla="*/ 248 h 576"/>
                <a:gd name="T78" fmla="*/ 222 w 260"/>
                <a:gd name="T79" fmla="*/ 266 h 576"/>
                <a:gd name="T80" fmla="*/ 196 w 260"/>
                <a:gd name="T81" fmla="*/ 272 h 576"/>
                <a:gd name="T82" fmla="*/ 184 w 260"/>
                <a:gd name="T83" fmla="*/ 278 h 576"/>
                <a:gd name="T84" fmla="*/ 196 w 260"/>
                <a:gd name="T85" fmla="*/ 280 h 576"/>
                <a:gd name="T86" fmla="*/ 218 w 260"/>
                <a:gd name="T87" fmla="*/ 284 h 576"/>
                <a:gd name="T88" fmla="*/ 234 w 260"/>
                <a:gd name="T89" fmla="*/ 292 h 576"/>
                <a:gd name="T90" fmla="*/ 250 w 260"/>
                <a:gd name="T91" fmla="*/ 310 h 576"/>
                <a:gd name="T92" fmla="*/ 258 w 260"/>
                <a:gd name="T93" fmla="*/ 336 h 576"/>
                <a:gd name="T94" fmla="*/ 260 w 260"/>
                <a:gd name="T95" fmla="*/ 472 h 576"/>
                <a:gd name="T96" fmla="*/ 260 w 260"/>
                <a:gd name="T97" fmla="*/ 488 h 576"/>
                <a:gd name="T98" fmla="*/ 254 w 260"/>
                <a:gd name="T99" fmla="*/ 522 h 576"/>
                <a:gd name="T100" fmla="*/ 242 w 260"/>
                <a:gd name="T101" fmla="*/ 546 h 576"/>
                <a:gd name="T102" fmla="*/ 230 w 260"/>
                <a:gd name="T103" fmla="*/ 560 h 576"/>
                <a:gd name="T104" fmla="*/ 214 w 260"/>
                <a:gd name="T105" fmla="*/ 570 h 576"/>
                <a:gd name="T106" fmla="*/ 190 w 260"/>
                <a:gd name="T107" fmla="*/ 574 h 576"/>
                <a:gd name="T108" fmla="*/ 84 w 260"/>
                <a:gd name="T109" fmla="*/ 576 h 576"/>
                <a:gd name="T110" fmla="*/ 70 w 260"/>
                <a:gd name="T111" fmla="*/ 574 h 576"/>
                <a:gd name="T112" fmla="*/ 46 w 260"/>
                <a:gd name="T113" fmla="*/ 570 h 576"/>
                <a:gd name="T114" fmla="*/ 30 w 260"/>
                <a:gd name="T115" fmla="*/ 560 h 576"/>
                <a:gd name="T116" fmla="*/ 18 w 260"/>
                <a:gd name="T117" fmla="*/ 546 h 576"/>
                <a:gd name="T118" fmla="*/ 6 w 260"/>
                <a:gd name="T119" fmla="*/ 522 h 576"/>
                <a:gd name="T120" fmla="*/ 0 w 260"/>
                <a:gd name="T121" fmla="*/ 488 h 576"/>
                <a:gd name="T122" fmla="*/ 0 w 260"/>
                <a:gd name="T123" fmla="*/ 37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576">
                  <a:moveTo>
                    <a:pt x="112" y="374"/>
                  </a:moveTo>
                  <a:lnTo>
                    <a:pt x="112" y="482"/>
                  </a:lnTo>
                  <a:lnTo>
                    <a:pt x="112" y="482"/>
                  </a:lnTo>
                  <a:lnTo>
                    <a:pt x="114" y="492"/>
                  </a:lnTo>
                  <a:lnTo>
                    <a:pt x="118" y="498"/>
                  </a:lnTo>
                  <a:lnTo>
                    <a:pt x="124" y="500"/>
                  </a:lnTo>
                  <a:lnTo>
                    <a:pt x="130" y="502"/>
                  </a:lnTo>
                  <a:lnTo>
                    <a:pt x="130" y="502"/>
                  </a:lnTo>
                  <a:lnTo>
                    <a:pt x="138" y="500"/>
                  </a:lnTo>
                  <a:lnTo>
                    <a:pt x="142" y="496"/>
                  </a:lnTo>
                  <a:lnTo>
                    <a:pt x="146" y="490"/>
                  </a:lnTo>
                  <a:lnTo>
                    <a:pt x="148" y="482"/>
                  </a:lnTo>
                  <a:lnTo>
                    <a:pt x="148" y="348"/>
                  </a:lnTo>
                  <a:lnTo>
                    <a:pt x="148" y="348"/>
                  </a:lnTo>
                  <a:lnTo>
                    <a:pt x="146" y="336"/>
                  </a:lnTo>
                  <a:lnTo>
                    <a:pt x="144" y="328"/>
                  </a:lnTo>
                  <a:lnTo>
                    <a:pt x="140" y="322"/>
                  </a:lnTo>
                  <a:lnTo>
                    <a:pt x="136" y="318"/>
                  </a:lnTo>
                  <a:lnTo>
                    <a:pt x="128" y="314"/>
                  </a:lnTo>
                  <a:lnTo>
                    <a:pt x="116" y="312"/>
                  </a:lnTo>
                  <a:lnTo>
                    <a:pt x="102" y="310"/>
                  </a:lnTo>
                  <a:lnTo>
                    <a:pt x="58" y="310"/>
                  </a:lnTo>
                  <a:lnTo>
                    <a:pt x="58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24" y="246"/>
                  </a:lnTo>
                  <a:lnTo>
                    <a:pt x="132" y="244"/>
                  </a:lnTo>
                  <a:lnTo>
                    <a:pt x="138" y="240"/>
                  </a:lnTo>
                  <a:lnTo>
                    <a:pt x="142" y="234"/>
                  </a:lnTo>
                  <a:lnTo>
                    <a:pt x="146" y="226"/>
                  </a:lnTo>
                  <a:lnTo>
                    <a:pt x="146" y="216"/>
                  </a:lnTo>
                  <a:lnTo>
                    <a:pt x="148" y="204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6" y="84"/>
                  </a:lnTo>
                  <a:lnTo>
                    <a:pt x="142" y="78"/>
                  </a:lnTo>
                  <a:lnTo>
                    <a:pt x="138" y="74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24" y="72"/>
                  </a:lnTo>
                  <a:lnTo>
                    <a:pt x="118" y="76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184"/>
                  </a:lnTo>
                  <a:lnTo>
                    <a:pt x="0" y="184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2"/>
                  </a:lnTo>
                  <a:lnTo>
                    <a:pt x="12" y="36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30" y="16"/>
                  </a:lnTo>
                  <a:lnTo>
                    <a:pt x="38" y="10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70" y="0"/>
                  </a:lnTo>
                  <a:lnTo>
                    <a:pt x="84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90" y="0"/>
                  </a:lnTo>
                  <a:lnTo>
                    <a:pt x="202" y="2"/>
                  </a:lnTo>
                  <a:lnTo>
                    <a:pt x="214" y="6"/>
                  </a:lnTo>
                  <a:lnTo>
                    <a:pt x="222" y="10"/>
                  </a:lnTo>
                  <a:lnTo>
                    <a:pt x="230" y="16"/>
                  </a:lnTo>
                  <a:lnTo>
                    <a:pt x="238" y="22"/>
                  </a:lnTo>
                  <a:lnTo>
                    <a:pt x="242" y="28"/>
                  </a:lnTo>
                  <a:lnTo>
                    <a:pt x="248" y="36"/>
                  </a:lnTo>
                  <a:lnTo>
                    <a:pt x="254" y="52"/>
                  </a:lnTo>
                  <a:lnTo>
                    <a:pt x="258" y="70"/>
                  </a:lnTo>
                  <a:lnTo>
                    <a:pt x="260" y="86"/>
                  </a:lnTo>
                  <a:lnTo>
                    <a:pt x="260" y="102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58" y="216"/>
                  </a:lnTo>
                  <a:lnTo>
                    <a:pt x="252" y="234"/>
                  </a:lnTo>
                  <a:lnTo>
                    <a:pt x="244" y="248"/>
                  </a:lnTo>
                  <a:lnTo>
                    <a:pt x="234" y="258"/>
                  </a:lnTo>
                  <a:lnTo>
                    <a:pt x="222" y="266"/>
                  </a:lnTo>
                  <a:lnTo>
                    <a:pt x="210" y="270"/>
                  </a:lnTo>
                  <a:lnTo>
                    <a:pt x="196" y="272"/>
                  </a:lnTo>
                  <a:lnTo>
                    <a:pt x="184" y="272"/>
                  </a:lnTo>
                  <a:lnTo>
                    <a:pt x="184" y="278"/>
                  </a:lnTo>
                  <a:lnTo>
                    <a:pt x="184" y="278"/>
                  </a:lnTo>
                  <a:lnTo>
                    <a:pt x="196" y="280"/>
                  </a:lnTo>
                  <a:lnTo>
                    <a:pt x="208" y="280"/>
                  </a:lnTo>
                  <a:lnTo>
                    <a:pt x="218" y="284"/>
                  </a:lnTo>
                  <a:lnTo>
                    <a:pt x="228" y="288"/>
                  </a:lnTo>
                  <a:lnTo>
                    <a:pt x="234" y="292"/>
                  </a:lnTo>
                  <a:lnTo>
                    <a:pt x="240" y="298"/>
                  </a:lnTo>
                  <a:lnTo>
                    <a:pt x="250" y="310"/>
                  </a:lnTo>
                  <a:lnTo>
                    <a:pt x="256" y="322"/>
                  </a:lnTo>
                  <a:lnTo>
                    <a:pt x="258" y="336"/>
                  </a:lnTo>
                  <a:lnTo>
                    <a:pt x="260" y="358"/>
                  </a:lnTo>
                  <a:lnTo>
                    <a:pt x="260" y="472"/>
                  </a:lnTo>
                  <a:lnTo>
                    <a:pt x="260" y="472"/>
                  </a:lnTo>
                  <a:lnTo>
                    <a:pt x="260" y="488"/>
                  </a:lnTo>
                  <a:lnTo>
                    <a:pt x="258" y="506"/>
                  </a:lnTo>
                  <a:lnTo>
                    <a:pt x="254" y="522"/>
                  </a:lnTo>
                  <a:lnTo>
                    <a:pt x="248" y="540"/>
                  </a:lnTo>
                  <a:lnTo>
                    <a:pt x="242" y="546"/>
                  </a:lnTo>
                  <a:lnTo>
                    <a:pt x="238" y="554"/>
                  </a:lnTo>
                  <a:lnTo>
                    <a:pt x="230" y="560"/>
                  </a:lnTo>
                  <a:lnTo>
                    <a:pt x="222" y="566"/>
                  </a:lnTo>
                  <a:lnTo>
                    <a:pt x="214" y="570"/>
                  </a:lnTo>
                  <a:lnTo>
                    <a:pt x="202" y="572"/>
                  </a:lnTo>
                  <a:lnTo>
                    <a:pt x="190" y="574"/>
                  </a:lnTo>
                  <a:lnTo>
                    <a:pt x="176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70" y="574"/>
                  </a:lnTo>
                  <a:lnTo>
                    <a:pt x="58" y="572"/>
                  </a:lnTo>
                  <a:lnTo>
                    <a:pt x="46" y="570"/>
                  </a:lnTo>
                  <a:lnTo>
                    <a:pt x="38" y="566"/>
                  </a:lnTo>
                  <a:lnTo>
                    <a:pt x="30" y="560"/>
                  </a:lnTo>
                  <a:lnTo>
                    <a:pt x="22" y="554"/>
                  </a:lnTo>
                  <a:lnTo>
                    <a:pt x="18" y="546"/>
                  </a:lnTo>
                  <a:lnTo>
                    <a:pt x="12" y="540"/>
                  </a:lnTo>
                  <a:lnTo>
                    <a:pt x="6" y="522"/>
                  </a:lnTo>
                  <a:lnTo>
                    <a:pt x="2" y="506"/>
                  </a:lnTo>
                  <a:lnTo>
                    <a:pt x="0" y="488"/>
                  </a:lnTo>
                  <a:lnTo>
                    <a:pt x="0" y="472"/>
                  </a:lnTo>
                  <a:lnTo>
                    <a:pt x="0" y="374"/>
                  </a:lnTo>
                  <a:lnTo>
                    <a:pt x="112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5" name="Freeform 12" hidden="1"/>
            <p:cNvSpPr>
              <a:spLocks/>
            </p:cNvSpPr>
            <p:nvPr userDrawn="1"/>
          </p:nvSpPr>
          <p:spPr bwMode="auto">
            <a:xfrm>
              <a:off x="2332" y="1657"/>
              <a:ext cx="258" cy="576"/>
            </a:xfrm>
            <a:custGeom>
              <a:avLst/>
              <a:gdLst>
                <a:gd name="T0" fmla="*/ 0 w 258"/>
                <a:gd name="T1" fmla="*/ 0 h 576"/>
                <a:gd name="T2" fmla="*/ 258 w 258"/>
                <a:gd name="T3" fmla="*/ 0 h 576"/>
                <a:gd name="T4" fmla="*/ 258 w 258"/>
                <a:gd name="T5" fmla="*/ 576 h 576"/>
                <a:gd name="T6" fmla="*/ 154 w 258"/>
                <a:gd name="T7" fmla="*/ 576 h 576"/>
                <a:gd name="T8" fmla="*/ 154 w 258"/>
                <a:gd name="T9" fmla="*/ 72 h 576"/>
                <a:gd name="T10" fmla="*/ 104 w 258"/>
                <a:gd name="T11" fmla="*/ 72 h 576"/>
                <a:gd name="T12" fmla="*/ 104 w 258"/>
                <a:gd name="T13" fmla="*/ 576 h 576"/>
                <a:gd name="T14" fmla="*/ 0 w 258"/>
                <a:gd name="T15" fmla="*/ 576 h 576"/>
                <a:gd name="T16" fmla="*/ 0 w 258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576">
                  <a:moveTo>
                    <a:pt x="0" y="0"/>
                  </a:moveTo>
                  <a:lnTo>
                    <a:pt x="258" y="0"/>
                  </a:lnTo>
                  <a:lnTo>
                    <a:pt x="258" y="576"/>
                  </a:lnTo>
                  <a:lnTo>
                    <a:pt x="154" y="576"/>
                  </a:lnTo>
                  <a:lnTo>
                    <a:pt x="154" y="72"/>
                  </a:lnTo>
                  <a:lnTo>
                    <a:pt x="104" y="72"/>
                  </a:lnTo>
                  <a:lnTo>
                    <a:pt x="104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6" name="Freeform 13" hidden="1"/>
            <p:cNvSpPr>
              <a:spLocks noEditPoints="1"/>
            </p:cNvSpPr>
            <p:nvPr userDrawn="1"/>
          </p:nvSpPr>
          <p:spPr bwMode="auto">
            <a:xfrm>
              <a:off x="2670" y="1657"/>
              <a:ext cx="268" cy="576"/>
            </a:xfrm>
            <a:custGeom>
              <a:avLst/>
              <a:gdLst>
                <a:gd name="T0" fmla="*/ 0 w 268"/>
                <a:gd name="T1" fmla="*/ 576 h 576"/>
                <a:gd name="T2" fmla="*/ 112 w 268"/>
                <a:gd name="T3" fmla="*/ 576 h 576"/>
                <a:gd name="T4" fmla="*/ 112 w 268"/>
                <a:gd name="T5" fmla="*/ 380 h 576"/>
                <a:gd name="T6" fmla="*/ 176 w 268"/>
                <a:gd name="T7" fmla="*/ 380 h 576"/>
                <a:gd name="T8" fmla="*/ 176 w 268"/>
                <a:gd name="T9" fmla="*/ 380 h 576"/>
                <a:gd name="T10" fmla="*/ 190 w 268"/>
                <a:gd name="T11" fmla="*/ 380 h 576"/>
                <a:gd name="T12" fmla="*/ 202 w 268"/>
                <a:gd name="T13" fmla="*/ 378 h 576"/>
                <a:gd name="T14" fmla="*/ 214 w 268"/>
                <a:gd name="T15" fmla="*/ 374 h 576"/>
                <a:gd name="T16" fmla="*/ 224 w 268"/>
                <a:gd name="T17" fmla="*/ 370 h 576"/>
                <a:gd name="T18" fmla="*/ 232 w 268"/>
                <a:gd name="T19" fmla="*/ 364 h 576"/>
                <a:gd name="T20" fmla="*/ 240 w 268"/>
                <a:gd name="T21" fmla="*/ 358 h 576"/>
                <a:gd name="T22" fmla="*/ 252 w 268"/>
                <a:gd name="T23" fmla="*/ 344 h 576"/>
                <a:gd name="T24" fmla="*/ 260 w 268"/>
                <a:gd name="T25" fmla="*/ 328 h 576"/>
                <a:gd name="T26" fmla="*/ 264 w 268"/>
                <a:gd name="T27" fmla="*/ 310 h 576"/>
                <a:gd name="T28" fmla="*/ 266 w 268"/>
                <a:gd name="T29" fmla="*/ 294 h 576"/>
                <a:gd name="T30" fmla="*/ 268 w 268"/>
                <a:gd name="T31" fmla="*/ 278 h 576"/>
                <a:gd name="T32" fmla="*/ 268 w 268"/>
                <a:gd name="T33" fmla="*/ 102 h 576"/>
                <a:gd name="T34" fmla="*/ 268 w 268"/>
                <a:gd name="T35" fmla="*/ 102 h 576"/>
                <a:gd name="T36" fmla="*/ 266 w 268"/>
                <a:gd name="T37" fmla="*/ 86 h 576"/>
                <a:gd name="T38" fmla="*/ 264 w 268"/>
                <a:gd name="T39" fmla="*/ 70 h 576"/>
                <a:gd name="T40" fmla="*/ 260 w 268"/>
                <a:gd name="T41" fmla="*/ 52 h 576"/>
                <a:gd name="T42" fmla="*/ 252 w 268"/>
                <a:gd name="T43" fmla="*/ 36 h 576"/>
                <a:gd name="T44" fmla="*/ 240 w 268"/>
                <a:gd name="T45" fmla="*/ 22 h 576"/>
                <a:gd name="T46" fmla="*/ 232 w 268"/>
                <a:gd name="T47" fmla="*/ 16 h 576"/>
                <a:gd name="T48" fmla="*/ 224 w 268"/>
                <a:gd name="T49" fmla="*/ 10 h 576"/>
                <a:gd name="T50" fmla="*/ 214 w 268"/>
                <a:gd name="T51" fmla="*/ 6 h 576"/>
                <a:gd name="T52" fmla="*/ 202 w 268"/>
                <a:gd name="T53" fmla="*/ 2 h 576"/>
                <a:gd name="T54" fmla="*/ 190 w 268"/>
                <a:gd name="T55" fmla="*/ 0 h 576"/>
                <a:gd name="T56" fmla="*/ 176 w 268"/>
                <a:gd name="T57" fmla="*/ 0 h 576"/>
                <a:gd name="T58" fmla="*/ 0 w 268"/>
                <a:gd name="T59" fmla="*/ 0 h 576"/>
                <a:gd name="T60" fmla="*/ 0 w 268"/>
                <a:gd name="T61" fmla="*/ 576 h 576"/>
                <a:gd name="T62" fmla="*/ 112 w 268"/>
                <a:gd name="T63" fmla="*/ 316 h 576"/>
                <a:gd name="T64" fmla="*/ 112 w 268"/>
                <a:gd name="T65" fmla="*/ 72 h 576"/>
                <a:gd name="T66" fmla="*/ 142 w 268"/>
                <a:gd name="T67" fmla="*/ 72 h 576"/>
                <a:gd name="T68" fmla="*/ 142 w 268"/>
                <a:gd name="T69" fmla="*/ 72 h 576"/>
                <a:gd name="T70" fmla="*/ 150 w 268"/>
                <a:gd name="T71" fmla="*/ 74 h 576"/>
                <a:gd name="T72" fmla="*/ 156 w 268"/>
                <a:gd name="T73" fmla="*/ 80 h 576"/>
                <a:gd name="T74" fmla="*/ 162 w 268"/>
                <a:gd name="T75" fmla="*/ 88 h 576"/>
                <a:gd name="T76" fmla="*/ 162 w 268"/>
                <a:gd name="T77" fmla="*/ 100 h 576"/>
                <a:gd name="T78" fmla="*/ 162 w 268"/>
                <a:gd name="T79" fmla="*/ 288 h 576"/>
                <a:gd name="T80" fmla="*/ 162 w 268"/>
                <a:gd name="T81" fmla="*/ 288 h 576"/>
                <a:gd name="T82" fmla="*/ 162 w 268"/>
                <a:gd name="T83" fmla="*/ 300 h 576"/>
                <a:gd name="T84" fmla="*/ 156 w 268"/>
                <a:gd name="T85" fmla="*/ 310 h 576"/>
                <a:gd name="T86" fmla="*/ 150 w 268"/>
                <a:gd name="T87" fmla="*/ 314 h 576"/>
                <a:gd name="T88" fmla="*/ 142 w 268"/>
                <a:gd name="T89" fmla="*/ 316 h 576"/>
                <a:gd name="T90" fmla="*/ 112 w 268"/>
                <a:gd name="T91" fmla="*/ 31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8" h="576">
                  <a:moveTo>
                    <a:pt x="0" y="576"/>
                  </a:moveTo>
                  <a:lnTo>
                    <a:pt x="112" y="576"/>
                  </a:lnTo>
                  <a:lnTo>
                    <a:pt x="112" y="380"/>
                  </a:lnTo>
                  <a:lnTo>
                    <a:pt x="176" y="380"/>
                  </a:lnTo>
                  <a:lnTo>
                    <a:pt x="176" y="380"/>
                  </a:lnTo>
                  <a:lnTo>
                    <a:pt x="190" y="380"/>
                  </a:lnTo>
                  <a:lnTo>
                    <a:pt x="202" y="378"/>
                  </a:lnTo>
                  <a:lnTo>
                    <a:pt x="214" y="374"/>
                  </a:lnTo>
                  <a:lnTo>
                    <a:pt x="224" y="370"/>
                  </a:lnTo>
                  <a:lnTo>
                    <a:pt x="232" y="364"/>
                  </a:lnTo>
                  <a:lnTo>
                    <a:pt x="240" y="358"/>
                  </a:lnTo>
                  <a:lnTo>
                    <a:pt x="252" y="344"/>
                  </a:lnTo>
                  <a:lnTo>
                    <a:pt x="260" y="328"/>
                  </a:lnTo>
                  <a:lnTo>
                    <a:pt x="264" y="310"/>
                  </a:lnTo>
                  <a:lnTo>
                    <a:pt x="266" y="294"/>
                  </a:lnTo>
                  <a:lnTo>
                    <a:pt x="268" y="278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66" y="86"/>
                  </a:lnTo>
                  <a:lnTo>
                    <a:pt x="264" y="70"/>
                  </a:lnTo>
                  <a:lnTo>
                    <a:pt x="260" y="52"/>
                  </a:lnTo>
                  <a:lnTo>
                    <a:pt x="252" y="36"/>
                  </a:lnTo>
                  <a:lnTo>
                    <a:pt x="240" y="22"/>
                  </a:lnTo>
                  <a:lnTo>
                    <a:pt x="232" y="16"/>
                  </a:lnTo>
                  <a:lnTo>
                    <a:pt x="224" y="10"/>
                  </a:lnTo>
                  <a:lnTo>
                    <a:pt x="214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6" y="0"/>
                  </a:lnTo>
                  <a:lnTo>
                    <a:pt x="0" y="0"/>
                  </a:lnTo>
                  <a:lnTo>
                    <a:pt x="0" y="576"/>
                  </a:lnTo>
                  <a:close/>
                  <a:moveTo>
                    <a:pt x="112" y="316"/>
                  </a:moveTo>
                  <a:lnTo>
                    <a:pt x="112" y="72"/>
                  </a:lnTo>
                  <a:lnTo>
                    <a:pt x="142" y="72"/>
                  </a:lnTo>
                  <a:lnTo>
                    <a:pt x="142" y="72"/>
                  </a:lnTo>
                  <a:lnTo>
                    <a:pt x="150" y="74"/>
                  </a:lnTo>
                  <a:lnTo>
                    <a:pt x="156" y="80"/>
                  </a:lnTo>
                  <a:lnTo>
                    <a:pt x="162" y="88"/>
                  </a:lnTo>
                  <a:lnTo>
                    <a:pt x="162" y="100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300"/>
                  </a:lnTo>
                  <a:lnTo>
                    <a:pt x="156" y="310"/>
                  </a:lnTo>
                  <a:lnTo>
                    <a:pt x="150" y="314"/>
                  </a:lnTo>
                  <a:lnTo>
                    <a:pt x="142" y="316"/>
                  </a:lnTo>
                  <a:lnTo>
                    <a:pt x="112" y="3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7" name="Freeform 14" hidden="1"/>
            <p:cNvSpPr>
              <a:spLocks/>
            </p:cNvSpPr>
            <p:nvPr userDrawn="1"/>
          </p:nvSpPr>
          <p:spPr bwMode="auto">
            <a:xfrm>
              <a:off x="3320" y="1657"/>
              <a:ext cx="436" cy="576"/>
            </a:xfrm>
            <a:custGeom>
              <a:avLst/>
              <a:gdLst>
                <a:gd name="T0" fmla="*/ 292 w 436"/>
                <a:gd name="T1" fmla="*/ 0 h 576"/>
                <a:gd name="T2" fmla="*/ 436 w 436"/>
                <a:gd name="T3" fmla="*/ 0 h 576"/>
                <a:gd name="T4" fmla="*/ 436 w 436"/>
                <a:gd name="T5" fmla="*/ 576 h 576"/>
                <a:gd name="T6" fmla="*/ 324 w 436"/>
                <a:gd name="T7" fmla="*/ 576 h 576"/>
                <a:gd name="T8" fmla="*/ 324 w 436"/>
                <a:gd name="T9" fmla="*/ 214 h 576"/>
                <a:gd name="T10" fmla="*/ 320 w 436"/>
                <a:gd name="T11" fmla="*/ 214 h 576"/>
                <a:gd name="T12" fmla="*/ 262 w 436"/>
                <a:gd name="T13" fmla="*/ 576 h 576"/>
                <a:gd name="T14" fmla="*/ 174 w 436"/>
                <a:gd name="T15" fmla="*/ 576 h 576"/>
                <a:gd name="T16" fmla="*/ 116 w 436"/>
                <a:gd name="T17" fmla="*/ 214 h 576"/>
                <a:gd name="T18" fmla="*/ 112 w 436"/>
                <a:gd name="T19" fmla="*/ 214 h 576"/>
                <a:gd name="T20" fmla="*/ 112 w 436"/>
                <a:gd name="T21" fmla="*/ 576 h 576"/>
                <a:gd name="T22" fmla="*/ 0 w 436"/>
                <a:gd name="T23" fmla="*/ 576 h 576"/>
                <a:gd name="T24" fmla="*/ 0 w 436"/>
                <a:gd name="T25" fmla="*/ 0 h 576"/>
                <a:gd name="T26" fmla="*/ 146 w 436"/>
                <a:gd name="T27" fmla="*/ 0 h 576"/>
                <a:gd name="T28" fmla="*/ 218 w 436"/>
                <a:gd name="T29" fmla="*/ 404 h 576"/>
                <a:gd name="T30" fmla="*/ 292 w 436"/>
                <a:gd name="T3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6" h="576">
                  <a:moveTo>
                    <a:pt x="292" y="0"/>
                  </a:moveTo>
                  <a:lnTo>
                    <a:pt x="436" y="0"/>
                  </a:lnTo>
                  <a:lnTo>
                    <a:pt x="436" y="576"/>
                  </a:lnTo>
                  <a:lnTo>
                    <a:pt x="324" y="576"/>
                  </a:lnTo>
                  <a:lnTo>
                    <a:pt x="324" y="214"/>
                  </a:lnTo>
                  <a:lnTo>
                    <a:pt x="320" y="214"/>
                  </a:lnTo>
                  <a:lnTo>
                    <a:pt x="262" y="576"/>
                  </a:lnTo>
                  <a:lnTo>
                    <a:pt x="174" y="576"/>
                  </a:lnTo>
                  <a:lnTo>
                    <a:pt x="116" y="214"/>
                  </a:lnTo>
                  <a:lnTo>
                    <a:pt x="112" y="214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18" y="404"/>
                  </a:lnTo>
                  <a:lnTo>
                    <a:pt x="29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8" name="Freeform 15" hidden="1"/>
            <p:cNvSpPr>
              <a:spLocks noEditPoints="1"/>
            </p:cNvSpPr>
            <p:nvPr userDrawn="1"/>
          </p:nvSpPr>
          <p:spPr bwMode="auto">
            <a:xfrm>
              <a:off x="900" y="1159"/>
              <a:ext cx="330" cy="1042"/>
            </a:xfrm>
            <a:custGeom>
              <a:avLst/>
              <a:gdLst>
                <a:gd name="T0" fmla="*/ 288 w 330"/>
                <a:gd name="T1" fmla="*/ 600 h 1042"/>
                <a:gd name="T2" fmla="*/ 272 w 330"/>
                <a:gd name="T3" fmla="*/ 714 h 1042"/>
                <a:gd name="T4" fmla="*/ 270 w 330"/>
                <a:gd name="T5" fmla="*/ 604 h 1042"/>
                <a:gd name="T6" fmla="*/ 254 w 330"/>
                <a:gd name="T7" fmla="*/ 490 h 1042"/>
                <a:gd name="T8" fmla="*/ 216 w 330"/>
                <a:gd name="T9" fmla="*/ 364 h 1042"/>
                <a:gd name="T10" fmla="*/ 176 w 330"/>
                <a:gd name="T11" fmla="*/ 272 h 1042"/>
                <a:gd name="T12" fmla="*/ 152 w 330"/>
                <a:gd name="T13" fmla="*/ 272 h 1042"/>
                <a:gd name="T14" fmla="*/ 92 w 330"/>
                <a:gd name="T15" fmla="*/ 422 h 1042"/>
                <a:gd name="T16" fmla="*/ 74 w 330"/>
                <a:gd name="T17" fmla="*/ 490 h 1042"/>
                <a:gd name="T18" fmla="*/ 56 w 330"/>
                <a:gd name="T19" fmla="*/ 624 h 1042"/>
                <a:gd name="T20" fmla="*/ 54 w 330"/>
                <a:gd name="T21" fmla="*/ 716 h 1042"/>
                <a:gd name="T22" fmla="*/ 40 w 330"/>
                <a:gd name="T23" fmla="*/ 568 h 1042"/>
                <a:gd name="T24" fmla="*/ 40 w 330"/>
                <a:gd name="T25" fmla="*/ 498 h 1042"/>
                <a:gd name="T26" fmla="*/ 52 w 330"/>
                <a:gd name="T27" fmla="*/ 382 h 1042"/>
                <a:gd name="T28" fmla="*/ 72 w 330"/>
                <a:gd name="T29" fmla="*/ 298 h 1042"/>
                <a:gd name="T30" fmla="*/ 128 w 330"/>
                <a:gd name="T31" fmla="*/ 148 h 1042"/>
                <a:gd name="T32" fmla="*/ 164 w 330"/>
                <a:gd name="T33" fmla="*/ 80 h 1042"/>
                <a:gd name="T34" fmla="*/ 216 w 330"/>
                <a:gd name="T35" fmla="*/ 186 h 1042"/>
                <a:gd name="T36" fmla="*/ 256 w 330"/>
                <a:gd name="T37" fmla="*/ 296 h 1042"/>
                <a:gd name="T38" fmla="*/ 274 w 330"/>
                <a:gd name="T39" fmla="*/ 372 h 1042"/>
                <a:gd name="T40" fmla="*/ 290 w 330"/>
                <a:gd name="T41" fmla="*/ 506 h 1042"/>
                <a:gd name="T42" fmla="*/ 164 w 330"/>
                <a:gd name="T43" fmla="*/ 1004 h 1042"/>
                <a:gd name="T44" fmla="*/ 134 w 330"/>
                <a:gd name="T45" fmla="*/ 932 h 1042"/>
                <a:gd name="T46" fmla="*/ 120 w 330"/>
                <a:gd name="T47" fmla="*/ 848 h 1042"/>
                <a:gd name="T48" fmla="*/ 118 w 330"/>
                <a:gd name="T49" fmla="*/ 780 h 1042"/>
                <a:gd name="T50" fmla="*/ 136 w 330"/>
                <a:gd name="T51" fmla="*/ 692 h 1042"/>
                <a:gd name="T52" fmla="*/ 164 w 330"/>
                <a:gd name="T53" fmla="*/ 626 h 1042"/>
                <a:gd name="T54" fmla="*/ 182 w 330"/>
                <a:gd name="T55" fmla="*/ 666 h 1042"/>
                <a:gd name="T56" fmla="*/ 202 w 330"/>
                <a:gd name="T57" fmla="*/ 740 h 1042"/>
                <a:gd name="T58" fmla="*/ 210 w 330"/>
                <a:gd name="T59" fmla="*/ 806 h 1042"/>
                <a:gd name="T60" fmla="*/ 202 w 330"/>
                <a:gd name="T61" fmla="*/ 900 h 1042"/>
                <a:gd name="T62" fmla="*/ 180 w 330"/>
                <a:gd name="T63" fmla="*/ 972 h 1042"/>
                <a:gd name="T64" fmla="*/ 300 w 330"/>
                <a:gd name="T65" fmla="*/ 296 h 1042"/>
                <a:gd name="T66" fmla="*/ 266 w 330"/>
                <a:gd name="T67" fmla="*/ 188 h 1042"/>
                <a:gd name="T68" fmla="*/ 204 w 330"/>
                <a:gd name="T69" fmla="*/ 62 h 1042"/>
                <a:gd name="T70" fmla="*/ 164 w 330"/>
                <a:gd name="T71" fmla="*/ 0 h 1042"/>
                <a:gd name="T72" fmla="*/ 88 w 330"/>
                <a:gd name="T73" fmla="*/ 132 h 1042"/>
                <a:gd name="T74" fmla="*/ 38 w 330"/>
                <a:gd name="T75" fmla="*/ 260 h 1042"/>
                <a:gd name="T76" fmla="*/ 14 w 330"/>
                <a:gd name="T77" fmla="*/ 358 h 1042"/>
                <a:gd name="T78" fmla="*/ 0 w 330"/>
                <a:gd name="T79" fmla="*/ 500 h 1042"/>
                <a:gd name="T80" fmla="*/ 6 w 330"/>
                <a:gd name="T81" fmla="*/ 634 h 1042"/>
                <a:gd name="T82" fmla="*/ 22 w 330"/>
                <a:gd name="T83" fmla="*/ 722 h 1042"/>
                <a:gd name="T84" fmla="*/ 62 w 330"/>
                <a:gd name="T85" fmla="*/ 854 h 1042"/>
                <a:gd name="T86" fmla="*/ 94 w 330"/>
                <a:gd name="T87" fmla="*/ 924 h 1042"/>
                <a:gd name="T88" fmla="*/ 164 w 330"/>
                <a:gd name="T89" fmla="*/ 1042 h 1042"/>
                <a:gd name="T90" fmla="*/ 202 w 330"/>
                <a:gd name="T91" fmla="*/ 986 h 1042"/>
                <a:gd name="T92" fmla="*/ 268 w 330"/>
                <a:gd name="T93" fmla="*/ 846 h 1042"/>
                <a:gd name="T94" fmla="*/ 306 w 330"/>
                <a:gd name="T95" fmla="*/ 722 h 1042"/>
                <a:gd name="T96" fmla="*/ 320 w 330"/>
                <a:gd name="T97" fmla="*/ 652 h 1042"/>
                <a:gd name="T98" fmla="*/ 330 w 330"/>
                <a:gd name="T99" fmla="*/ 532 h 1042"/>
                <a:gd name="T100" fmla="*/ 320 w 330"/>
                <a:gd name="T101" fmla="*/ 40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042">
                  <a:moveTo>
                    <a:pt x="290" y="556"/>
                  </a:moveTo>
                  <a:lnTo>
                    <a:pt x="290" y="556"/>
                  </a:lnTo>
                  <a:lnTo>
                    <a:pt x="288" y="600"/>
                  </a:lnTo>
                  <a:lnTo>
                    <a:pt x="284" y="642"/>
                  </a:lnTo>
                  <a:lnTo>
                    <a:pt x="278" y="682"/>
                  </a:lnTo>
                  <a:lnTo>
                    <a:pt x="272" y="714"/>
                  </a:lnTo>
                  <a:lnTo>
                    <a:pt x="272" y="714"/>
                  </a:lnTo>
                  <a:lnTo>
                    <a:pt x="272" y="662"/>
                  </a:lnTo>
                  <a:lnTo>
                    <a:pt x="270" y="604"/>
                  </a:lnTo>
                  <a:lnTo>
                    <a:pt x="262" y="546"/>
                  </a:lnTo>
                  <a:lnTo>
                    <a:pt x="254" y="490"/>
                  </a:lnTo>
                  <a:lnTo>
                    <a:pt x="254" y="490"/>
                  </a:lnTo>
                  <a:lnTo>
                    <a:pt x="246" y="462"/>
                  </a:lnTo>
                  <a:lnTo>
                    <a:pt x="238" y="430"/>
                  </a:lnTo>
                  <a:lnTo>
                    <a:pt x="216" y="364"/>
                  </a:lnTo>
                  <a:lnTo>
                    <a:pt x="202" y="332"/>
                  </a:lnTo>
                  <a:lnTo>
                    <a:pt x="190" y="300"/>
                  </a:lnTo>
                  <a:lnTo>
                    <a:pt x="176" y="272"/>
                  </a:lnTo>
                  <a:lnTo>
                    <a:pt x="164" y="250"/>
                  </a:lnTo>
                  <a:lnTo>
                    <a:pt x="164" y="250"/>
                  </a:lnTo>
                  <a:lnTo>
                    <a:pt x="152" y="272"/>
                  </a:lnTo>
                  <a:lnTo>
                    <a:pt x="140" y="296"/>
                  </a:lnTo>
                  <a:lnTo>
                    <a:pt x="114" y="356"/>
                  </a:lnTo>
                  <a:lnTo>
                    <a:pt x="92" y="422"/>
                  </a:lnTo>
                  <a:lnTo>
                    <a:pt x="82" y="456"/>
                  </a:lnTo>
                  <a:lnTo>
                    <a:pt x="74" y="490"/>
                  </a:lnTo>
                  <a:lnTo>
                    <a:pt x="74" y="490"/>
                  </a:lnTo>
                  <a:lnTo>
                    <a:pt x="68" y="524"/>
                  </a:lnTo>
                  <a:lnTo>
                    <a:pt x="64" y="558"/>
                  </a:lnTo>
                  <a:lnTo>
                    <a:pt x="56" y="624"/>
                  </a:lnTo>
                  <a:lnTo>
                    <a:pt x="54" y="678"/>
                  </a:lnTo>
                  <a:lnTo>
                    <a:pt x="54" y="716"/>
                  </a:lnTo>
                  <a:lnTo>
                    <a:pt x="54" y="716"/>
                  </a:lnTo>
                  <a:lnTo>
                    <a:pt x="50" y="684"/>
                  </a:lnTo>
                  <a:lnTo>
                    <a:pt x="44" y="632"/>
                  </a:lnTo>
                  <a:lnTo>
                    <a:pt x="40" y="568"/>
                  </a:lnTo>
                  <a:lnTo>
                    <a:pt x="38" y="532"/>
                  </a:lnTo>
                  <a:lnTo>
                    <a:pt x="40" y="498"/>
                  </a:lnTo>
                  <a:lnTo>
                    <a:pt x="40" y="498"/>
                  </a:lnTo>
                  <a:lnTo>
                    <a:pt x="42" y="468"/>
                  </a:lnTo>
                  <a:lnTo>
                    <a:pt x="44" y="438"/>
                  </a:lnTo>
                  <a:lnTo>
                    <a:pt x="52" y="382"/>
                  </a:lnTo>
                  <a:lnTo>
                    <a:pt x="62" y="334"/>
                  </a:lnTo>
                  <a:lnTo>
                    <a:pt x="72" y="298"/>
                  </a:lnTo>
                  <a:lnTo>
                    <a:pt x="72" y="298"/>
                  </a:lnTo>
                  <a:lnTo>
                    <a:pt x="86" y="254"/>
                  </a:lnTo>
                  <a:lnTo>
                    <a:pt x="102" y="214"/>
                  </a:lnTo>
                  <a:lnTo>
                    <a:pt x="128" y="148"/>
                  </a:lnTo>
                  <a:lnTo>
                    <a:pt x="150" y="10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78" y="106"/>
                  </a:lnTo>
                  <a:lnTo>
                    <a:pt x="202" y="154"/>
                  </a:lnTo>
                  <a:lnTo>
                    <a:pt x="216" y="186"/>
                  </a:lnTo>
                  <a:lnTo>
                    <a:pt x="230" y="220"/>
                  </a:lnTo>
                  <a:lnTo>
                    <a:pt x="244" y="258"/>
                  </a:lnTo>
                  <a:lnTo>
                    <a:pt x="256" y="296"/>
                  </a:lnTo>
                  <a:lnTo>
                    <a:pt x="256" y="296"/>
                  </a:lnTo>
                  <a:lnTo>
                    <a:pt x="266" y="334"/>
                  </a:lnTo>
                  <a:lnTo>
                    <a:pt x="274" y="372"/>
                  </a:lnTo>
                  <a:lnTo>
                    <a:pt x="280" y="408"/>
                  </a:lnTo>
                  <a:lnTo>
                    <a:pt x="284" y="442"/>
                  </a:lnTo>
                  <a:lnTo>
                    <a:pt x="290" y="506"/>
                  </a:lnTo>
                  <a:lnTo>
                    <a:pt x="290" y="556"/>
                  </a:lnTo>
                  <a:close/>
                  <a:moveTo>
                    <a:pt x="164" y="1004"/>
                  </a:moveTo>
                  <a:lnTo>
                    <a:pt x="164" y="1004"/>
                  </a:lnTo>
                  <a:lnTo>
                    <a:pt x="150" y="974"/>
                  </a:lnTo>
                  <a:lnTo>
                    <a:pt x="142" y="954"/>
                  </a:lnTo>
                  <a:lnTo>
                    <a:pt x="134" y="932"/>
                  </a:lnTo>
                  <a:lnTo>
                    <a:pt x="128" y="908"/>
                  </a:lnTo>
                  <a:lnTo>
                    <a:pt x="122" y="880"/>
                  </a:lnTo>
                  <a:lnTo>
                    <a:pt x="120" y="848"/>
                  </a:lnTo>
                  <a:lnTo>
                    <a:pt x="116" y="814"/>
                  </a:lnTo>
                  <a:lnTo>
                    <a:pt x="116" y="814"/>
                  </a:lnTo>
                  <a:lnTo>
                    <a:pt x="118" y="780"/>
                  </a:lnTo>
                  <a:lnTo>
                    <a:pt x="122" y="748"/>
                  </a:lnTo>
                  <a:lnTo>
                    <a:pt x="128" y="718"/>
                  </a:lnTo>
                  <a:lnTo>
                    <a:pt x="136" y="692"/>
                  </a:lnTo>
                  <a:lnTo>
                    <a:pt x="144" y="670"/>
                  </a:lnTo>
                  <a:lnTo>
                    <a:pt x="152" y="650"/>
                  </a:lnTo>
                  <a:lnTo>
                    <a:pt x="164" y="626"/>
                  </a:lnTo>
                  <a:lnTo>
                    <a:pt x="164" y="626"/>
                  </a:lnTo>
                  <a:lnTo>
                    <a:pt x="176" y="648"/>
                  </a:lnTo>
                  <a:lnTo>
                    <a:pt x="182" y="666"/>
                  </a:lnTo>
                  <a:lnTo>
                    <a:pt x="190" y="688"/>
                  </a:lnTo>
                  <a:lnTo>
                    <a:pt x="196" y="712"/>
                  </a:lnTo>
                  <a:lnTo>
                    <a:pt x="202" y="740"/>
                  </a:lnTo>
                  <a:lnTo>
                    <a:pt x="208" y="772"/>
                  </a:lnTo>
                  <a:lnTo>
                    <a:pt x="210" y="806"/>
                  </a:lnTo>
                  <a:lnTo>
                    <a:pt x="210" y="806"/>
                  </a:lnTo>
                  <a:lnTo>
                    <a:pt x="210" y="840"/>
                  </a:lnTo>
                  <a:lnTo>
                    <a:pt x="206" y="870"/>
                  </a:lnTo>
                  <a:lnTo>
                    <a:pt x="202" y="900"/>
                  </a:lnTo>
                  <a:lnTo>
                    <a:pt x="194" y="926"/>
                  </a:lnTo>
                  <a:lnTo>
                    <a:pt x="188" y="950"/>
                  </a:lnTo>
                  <a:lnTo>
                    <a:pt x="180" y="972"/>
                  </a:lnTo>
                  <a:lnTo>
                    <a:pt x="164" y="1004"/>
                  </a:lnTo>
                  <a:close/>
                  <a:moveTo>
                    <a:pt x="300" y="296"/>
                  </a:moveTo>
                  <a:lnTo>
                    <a:pt x="300" y="296"/>
                  </a:lnTo>
                  <a:lnTo>
                    <a:pt x="292" y="268"/>
                  </a:lnTo>
                  <a:lnTo>
                    <a:pt x="284" y="242"/>
                  </a:lnTo>
                  <a:lnTo>
                    <a:pt x="266" y="188"/>
                  </a:lnTo>
                  <a:lnTo>
                    <a:pt x="244" y="140"/>
                  </a:lnTo>
                  <a:lnTo>
                    <a:pt x="224" y="98"/>
                  </a:lnTo>
                  <a:lnTo>
                    <a:pt x="204" y="62"/>
                  </a:lnTo>
                  <a:lnTo>
                    <a:pt x="186" y="3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42" y="34"/>
                  </a:lnTo>
                  <a:lnTo>
                    <a:pt x="108" y="94"/>
                  </a:lnTo>
                  <a:lnTo>
                    <a:pt x="88" y="132"/>
                  </a:lnTo>
                  <a:lnTo>
                    <a:pt x="70" y="172"/>
                  </a:lnTo>
                  <a:lnTo>
                    <a:pt x="54" y="214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24" y="310"/>
                  </a:lnTo>
                  <a:lnTo>
                    <a:pt x="14" y="358"/>
                  </a:lnTo>
                  <a:lnTo>
                    <a:pt x="8" y="406"/>
                  </a:lnTo>
                  <a:lnTo>
                    <a:pt x="2" y="454"/>
                  </a:lnTo>
                  <a:lnTo>
                    <a:pt x="0" y="500"/>
                  </a:lnTo>
                  <a:lnTo>
                    <a:pt x="0" y="546"/>
                  </a:lnTo>
                  <a:lnTo>
                    <a:pt x="2" y="590"/>
                  </a:lnTo>
                  <a:lnTo>
                    <a:pt x="6" y="634"/>
                  </a:lnTo>
                  <a:lnTo>
                    <a:pt x="6" y="634"/>
                  </a:lnTo>
                  <a:lnTo>
                    <a:pt x="14" y="680"/>
                  </a:lnTo>
                  <a:lnTo>
                    <a:pt x="22" y="722"/>
                  </a:lnTo>
                  <a:lnTo>
                    <a:pt x="32" y="762"/>
                  </a:lnTo>
                  <a:lnTo>
                    <a:pt x="44" y="800"/>
                  </a:lnTo>
                  <a:lnTo>
                    <a:pt x="62" y="854"/>
                  </a:lnTo>
                  <a:lnTo>
                    <a:pt x="70" y="876"/>
                  </a:lnTo>
                  <a:lnTo>
                    <a:pt x="70" y="876"/>
                  </a:lnTo>
                  <a:lnTo>
                    <a:pt x="94" y="924"/>
                  </a:lnTo>
                  <a:lnTo>
                    <a:pt x="118" y="970"/>
                  </a:lnTo>
                  <a:lnTo>
                    <a:pt x="142" y="1010"/>
                  </a:lnTo>
                  <a:lnTo>
                    <a:pt x="164" y="1042"/>
                  </a:lnTo>
                  <a:lnTo>
                    <a:pt x="164" y="1042"/>
                  </a:lnTo>
                  <a:lnTo>
                    <a:pt x="182" y="1018"/>
                  </a:lnTo>
                  <a:lnTo>
                    <a:pt x="202" y="986"/>
                  </a:lnTo>
                  <a:lnTo>
                    <a:pt x="224" y="946"/>
                  </a:lnTo>
                  <a:lnTo>
                    <a:pt x="246" y="900"/>
                  </a:lnTo>
                  <a:lnTo>
                    <a:pt x="268" y="846"/>
                  </a:lnTo>
                  <a:lnTo>
                    <a:pt x="288" y="786"/>
                  </a:lnTo>
                  <a:lnTo>
                    <a:pt x="298" y="754"/>
                  </a:lnTo>
                  <a:lnTo>
                    <a:pt x="306" y="722"/>
                  </a:lnTo>
                  <a:lnTo>
                    <a:pt x="314" y="686"/>
                  </a:lnTo>
                  <a:lnTo>
                    <a:pt x="320" y="652"/>
                  </a:lnTo>
                  <a:lnTo>
                    <a:pt x="320" y="652"/>
                  </a:lnTo>
                  <a:lnTo>
                    <a:pt x="324" y="612"/>
                  </a:lnTo>
                  <a:lnTo>
                    <a:pt x="328" y="572"/>
                  </a:lnTo>
                  <a:lnTo>
                    <a:pt x="330" y="532"/>
                  </a:lnTo>
                  <a:lnTo>
                    <a:pt x="328" y="492"/>
                  </a:lnTo>
                  <a:lnTo>
                    <a:pt x="326" y="448"/>
                  </a:lnTo>
                  <a:lnTo>
                    <a:pt x="320" y="402"/>
                  </a:lnTo>
                  <a:lnTo>
                    <a:pt x="312" y="352"/>
                  </a:lnTo>
                  <a:lnTo>
                    <a:pt x="300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22" name="Freeform 19" hidden="1"/>
            <p:cNvSpPr>
              <a:spLocks/>
            </p:cNvSpPr>
            <p:nvPr userDrawn="1"/>
          </p:nvSpPr>
          <p:spPr bwMode="auto">
            <a:xfrm>
              <a:off x="264" y="1659"/>
              <a:ext cx="1008" cy="1150"/>
            </a:xfrm>
            <a:custGeom>
              <a:avLst/>
              <a:gdLst>
                <a:gd name="T0" fmla="*/ 584 w 1008"/>
                <a:gd name="T1" fmla="*/ 754 h 1150"/>
                <a:gd name="T2" fmla="*/ 610 w 1008"/>
                <a:gd name="T3" fmla="*/ 734 h 1150"/>
                <a:gd name="T4" fmla="*/ 654 w 1008"/>
                <a:gd name="T5" fmla="*/ 714 h 1150"/>
                <a:gd name="T6" fmla="*/ 700 w 1008"/>
                <a:gd name="T7" fmla="*/ 706 h 1150"/>
                <a:gd name="T8" fmla="*/ 746 w 1008"/>
                <a:gd name="T9" fmla="*/ 714 h 1150"/>
                <a:gd name="T10" fmla="*/ 790 w 1008"/>
                <a:gd name="T11" fmla="*/ 734 h 1150"/>
                <a:gd name="T12" fmla="*/ 816 w 1008"/>
                <a:gd name="T13" fmla="*/ 754 h 1150"/>
                <a:gd name="T14" fmla="*/ 844 w 1008"/>
                <a:gd name="T15" fmla="*/ 792 h 1150"/>
                <a:gd name="T16" fmla="*/ 860 w 1008"/>
                <a:gd name="T17" fmla="*/ 838 h 1150"/>
                <a:gd name="T18" fmla="*/ 862 w 1008"/>
                <a:gd name="T19" fmla="*/ 884 h 1150"/>
                <a:gd name="T20" fmla="*/ 852 w 1008"/>
                <a:gd name="T21" fmla="*/ 928 h 1150"/>
                <a:gd name="T22" fmla="*/ 826 w 1008"/>
                <a:gd name="T23" fmla="*/ 970 h 1150"/>
                <a:gd name="T24" fmla="*/ 814 w 1008"/>
                <a:gd name="T25" fmla="*/ 984 h 1150"/>
                <a:gd name="T26" fmla="*/ 762 w 1008"/>
                <a:gd name="T27" fmla="*/ 1024 h 1150"/>
                <a:gd name="T28" fmla="*/ 676 w 1008"/>
                <a:gd name="T29" fmla="*/ 1064 h 1150"/>
                <a:gd name="T30" fmla="*/ 584 w 1008"/>
                <a:gd name="T31" fmla="*/ 1078 h 1150"/>
                <a:gd name="T32" fmla="*/ 520 w 1008"/>
                <a:gd name="T33" fmla="*/ 1072 h 1150"/>
                <a:gd name="T34" fmla="*/ 432 w 1008"/>
                <a:gd name="T35" fmla="*/ 1040 h 1150"/>
                <a:gd name="T36" fmla="*/ 352 w 1008"/>
                <a:gd name="T37" fmla="*/ 984 h 1150"/>
                <a:gd name="T38" fmla="*/ 314 w 1008"/>
                <a:gd name="T39" fmla="*/ 940 h 1150"/>
                <a:gd name="T40" fmla="*/ 276 w 1008"/>
                <a:gd name="T41" fmla="*/ 864 h 1150"/>
                <a:gd name="T42" fmla="*/ 258 w 1008"/>
                <a:gd name="T43" fmla="*/ 784 h 1150"/>
                <a:gd name="T44" fmla="*/ 260 w 1008"/>
                <a:gd name="T45" fmla="*/ 702 h 1150"/>
                <a:gd name="T46" fmla="*/ 284 w 1008"/>
                <a:gd name="T47" fmla="*/ 624 h 1150"/>
                <a:gd name="T48" fmla="*/ 312 w 1008"/>
                <a:gd name="T49" fmla="*/ 576 h 1150"/>
                <a:gd name="T50" fmla="*/ 352 w 1008"/>
                <a:gd name="T51" fmla="*/ 528 h 1150"/>
                <a:gd name="T52" fmla="*/ 432 w 1008"/>
                <a:gd name="T53" fmla="*/ 470 h 1150"/>
                <a:gd name="T54" fmla="*/ 520 w 1008"/>
                <a:gd name="T55" fmla="*/ 438 h 1150"/>
                <a:gd name="T56" fmla="*/ 584 w 1008"/>
                <a:gd name="T57" fmla="*/ 0 h 1150"/>
                <a:gd name="T58" fmla="*/ 524 w 1008"/>
                <a:gd name="T59" fmla="*/ 4 h 1150"/>
                <a:gd name="T60" fmla="*/ 438 w 1008"/>
                <a:gd name="T61" fmla="*/ 20 h 1150"/>
                <a:gd name="T62" fmla="*/ 356 w 1008"/>
                <a:gd name="T63" fmla="*/ 46 h 1150"/>
                <a:gd name="T64" fmla="*/ 282 w 1008"/>
                <a:gd name="T65" fmla="*/ 84 h 1150"/>
                <a:gd name="T66" fmla="*/ 212 w 1008"/>
                <a:gd name="T67" fmla="*/ 132 h 1150"/>
                <a:gd name="T68" fmla="*/ 152 w 1008"/>
                <a:gd name="T69" fmla="*/ 190 h 1150"/>
                <a:gd name="T70" fmla="*/ 100 w 1008"/>
                <a:gd name="T71" fmla="*/ 254 h 1150"/>
                <a:gd name="T72" fmla="*/ 58 w 1008"/>
                <a:gd name="T73" fmla="*/ 326 h 1150"/>
                <a:gd name="T74" fmla="*/ 26 w 1008"/>
                <a:gd name="T75" fmla="*/ 404 h 1150"/>
                <a:gd name="T76" fmla="*/ 6 w 1008"/>
                <a:gd name="T77" fmla="*/ 488 h 1150"/>
                <a:gd name="T78" fmla="*/ 0 w 1008"/>
                <a:gd name="T79" fmla="*/ 576 h 1150"/>
                <a:gd name="T80" fmla="*/ 4 w 1008"/>
                <a:gd name="T81" fmla="*/ 634 h 1150"/>
                <a:gd name="T82" fmla="*/ 18 w 1008"/>
                <a:gd name="T83" fmla="*/ 718 h 1150"/>
                <a:gd name="T84" fmla="*/ 46 w 1008"/>
                <a:gd name="T85" fmla="*/ 798 h 1150"/>
                <a:gd name="T86" fmla="*/ 84 w 1008"/>
                <a:gd name="T87" fmla="*/ 872 h 1150"/>
                <a:gd name="T88" fmla="*/ 134 w 1008"/>
                <a:gd name="T89" fmla="*/ 940 h 1150"/>
                <a:gd name="T90" fmla="*/ 192 w 1008"/>
                <a:gd name="T91" fmla="*/ 1000 h 1150"/>
                <a:gd name="T92" fmla="*/ 258 w 1008"/>
                <a:gd name="T93" fmla="*/ 1052 h 1150"/>
                <a:gd name="T94" fmla="*/ 330 w 1008"/>
                <a:gd name="T95" fmla="*/ 1092 h 1150"/>
                <a:gd name="T96" fmla="*/ 410 w 1008"/>
                <a:gd name="T97" fmla="*/ 1124 h 1150"/>
                <a:gd name="T98" fmla="*/ 494 w 1008"/>
                <a:gd name="T99" fmla="*/ 1142 h 1150"/>
                <a:gd name="T100" fmla="*/ 584 w 1008"/>
                <a:gd name="T101" fmla="*/ 1150 h 1150"/>
                <a:gd name="T102" fmla="*/ 646 w 1008"/>
                <a:gd name="T103" fmla="*/ 1146 h 1150"/>
                <a:gd name="T104" fmla="*/ 734 w 1008"/>
                <a:gd name="T105" fmla="*/ 1130 h 1150"/>
                <a:gd name="T106" fmla="*/ 818 w 1008"/>
                <a:gd name="T107" fmla="*/ 1100 h 1150"/>
                <a:gd name="T108" fmla="*/ 896 w 1008"/>
                <a:gd name="T109" fmla="*/ 1060 h 1150"/>
                <a:gd name="T110" fmla="*/ 966 w 1008"/>
                <a:gd name="T111" fmla="*/ 1008 h 1150"/>
                <a:gd name="T112" fmla="*/ 1008 w 1008"/>
                <a:gd name="T113" fmla="*/ 574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8" h="1150">
                  <a:moveTo>
                    <a:pt x="584" y="574"/>
                  </a:move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96" y="742"/>
                  </a:lnTo>
                  <a:lnTo>
                    <a:pt x="610" y="734"/>
                  </a:lnTo>
                  <a:lnTo>
                    <a:pt x="624" y="726"/>
                  </a:lnTo>
                  <a:lnTo>
                    <a:pt x="638" y="718"/>
                  </a:lnTo>
                  <a:lnTo>
                    <a:pt x="654" y="714"/>
                  </a:lnTo>
                  <a:lnTo>
                    <a:pt x="668" y="710"/>
                  </a:lnTo>
                  <a:lnTo>
                    <a:pt x="684" y="708"/>
                  </a:lnTo>
                  <a:lnTo>
                    <a:pt x="700" y="706"/>
                  </a:lnTo>
                  <a:lnTo>
                    <a:pt x="716" y="708"/>
                  </a:lnTo>
                  <a:lnTo>
                    <a:pt x="732" y="710"/>
                  </a:lnTo>
                  <a:lnTo>
                    <a:pt x="746" y="714"/>
                  </a:lnTo>
                  <a:lnTo>
                    <a:pt x="762" y="718"/>
                  </a:lnTo>
                  <a:lnTo>
                    <a:pt x="776" y="726"/>
                  </a:lnTo>
                  <a:lnTo>
                    <a:pt x="790" y="734"/>
                  </a:lnTo>
                  <a:lnTo>
                    <a:pt x="804" y="742"/>
                  </a:lnTo>
                  <a:lnTo>
                    <a:pt x="816" y="754"/>
                  </a:lnTo>
                  <a:lnTo>
                    <a:pt x="816" y="754"/>
                  </a:lnTo>
                  <a:lnTo>
                    <a:pt x="826" y="766"/>
                  </a:lnTo>
                  <a:lnTo>
                    <a:pt x="836" y="780"/>
                  </a:lnTo>
                  <a:lnTo>
                    <a:pt x="844" y="792"/>
                  </a:lnTo>
                  <a:lnTo>
                    <a:pt x="852" y="808"/>
                  </a:lnTo>
                  <a:lnTo>
                    <a:pt x="856" y="822"/>
                  </a:lnTo>
                  <a:lnTo>
                    <a:pt x="860" y="838"/>
                  </a:lnTo>
                  <a:lnTo>
                    <a:pt x="862" y="852"/>
                  </a:lnTo>
                  <a:lnTo>
                    <a:pt x="864" y="868"/>
                  </a:lnTo>
                  <a:lnTo>
                    <a:pt x="862" y="884"/>
                  </a:lnTo>
                  <a:lnTo>
                    <a:pt x="860" y="898"/>
                  </a:lnTo>
                  <a:lnTo>
                    <a:pt x="856" y="914"/>
                  </a:lnTo>
                  <a:lnTo>
                    <a:pt x="852" y="928"/>
                  </a:lnTo>
                  <a:lnTo>
                    <a:pt x="844" y="944"/>
                  </a:lnTo>
                  <a:lnTo>
                    <a:pt x="836" y="956"/>
                  </a:lnTo>
                  <a:lnTo>
                    <a:pt x="826" y="970"/>
                  </a:lnTo>
                  <a:lnTo>
                    <a:pt x="816" y="982"/>
                  </a:lnTo>
                  <a:lnTo>
                    <a:pt x="814" y="982"/>
                  </a:lnTo>
                  <a:lnTo>
                    <a:pt x="814" y="984"/>
                  </a:lnTo>
                  <a:lnTo>
                    <a:pt x="814" y="984"/>
                  </a:lnTo>
                  <a:lnTo>
                    <a:pt x="790" y="1006"/>
                  </a:lnTo>
                  <a:lnTo>
                    <a:pt x="762" y="1024"/>
                  </a:lnTo>
                  <a:lnTo>
                    <a:pt x="734" y="1040"/>
                  </a:lnTo>
                  <a:lnTo>
                    <a:pt x="706" y="1054"/>
                  </a:lnTo>
                  <a:lnTo>
                    <a:pt x="676" y="1064"/>
                  </a:lnTo>
                  <a:lnTo>
                    <a:pt x="646" y="1072"/>
                  </a:lnTo>
                  <a:lnTo>
                    <a:pt x="614" y="1076"/>
                  </a:lnTo>
                  <a:lnTo>
                    <a:pt x="584" y="1078"/>
                  </a:lnTo>
                  <a:lnTo>
                    <a:pt x="584" y="1078"/>
                  </a:lnTo>
                  <a:lnTo>
                    <a:pt x="552" y="1076"/>
                  </a:lnTo>
                  <a:lnTo>
                    <a:pt x="520" y="1072"/>
                  </a:lnTo>
                  <a:lnTo>
                    <a:pt x="490" y="1064"/>
                  </a:lnTo>
                  <a:lnTo>
                    <a:pt x="460" y="1054"/>
                  </a:lnTo>
                  <a:lnTo>
                    <a:pt x="432" y="1040"/>
                  </a:lnTo>
                  <a:lnTo>
                    <a:pt x="404" y="1024"/>
                  </a:lnTo>
                  <a:lnTo>
                    <a:pt x="376" y="1006"/>
                  </a:lnTo>
                  <a:lnTo>
                    <a:pt x="352" y="984"/>
                  </a:lnTo>
                  <a:lnTo>
                    <a:pt x="352" y="984"/>
                  </a:lnTo>
                  <a:lnTo>
                    <a:pt x="332" y="962"/>
                  </a:lnTo>
                  <a:lnTo>
                    <a:pt x="314" y="940"/>
                  </a:lnTo>
                  <a:lnTo>
                    <a:pt x="298" y="916"/>
                  </a:lnTo>
                  <a:lnTo>
                    <a:pt x="286" y="890"/>
                  </a:lnTo>
                  <a:lnTo>
                    <a:pt x="276" y="864"/>
                  </a:lnTo>
                  <a:lnTo>
                    <a:pt x="266" y="838"/>
                  </a:lnTo>
                  <a:lnTo>
                    <a:pt x="260" y="812"/>
                  </a:lnTo>
                  <a:lnTo>
                    <a:pt x="258" y="784"/>
                  </a:lnTo>
                  <a:lnTo>
                    <a:pt x="256" y="758"/>
                  </a:lnTo>
                  <a:lnTo>
                    <a:pt x="256" y="730"/>
                  </a:lnTo>
                  <a:lnTo>
                    <a:pt x="260" y="702"/>
                  </a:lnTo>
                  <a:lnTo>
                    <a:pt x="266" y="676"/>
                  </a:lnTo>
                  <a:lnTo>
                    <a:pt x="274" y="650"/>
                  </a:lnTo>
                  <a:lnTo>
                    <a:pt x="284" y="624"/>
                  </a:lnTo>
                  <a:lnTo>
                    <a:pt x="296" y="600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30" y="550"/>
                  </a:lnTo>
                  <a:lnTo>
                    <a:pt x="352" y="528"/>
                  </a:lnTo>
                  <a:lnTo>
                    <a:pt x="352" y="528"/>
                  </a:lnTo>
                  <a:lnTo>
                    <a:pt x="376" y="506"/>
                  </a:lnTo>
                  <a:lnTo>
                    <a:pt x="404" y="486"/>
                  </a:lnTo>
                  <a:lnTo>
                    <a:pt x="432" y="470"/>
                  </a:lnTo>
                  <a:lnTo>
                    <a:pt x="460" y="456"/>
                  </a:lnTo>
                  <a:lnTo>
                    <a:pt x="490" y="446"/>
                  </a:lnTo>
                  <a:lnTo>
                    <a:pt x="520" y="438"/>
                  </a:lnTo>
                  <a:lnTo>
                    <a:pt x="552" y="434"/>
                  </a:lnTo>
                  <a:lnTo>
                    <a:pt x="584" y="432"/>
                  </a:lnTo>
                  <a:lnTo>
                    <a:pt x="584" y="0"/>
                  </a:lnTo>
                  <a:lnTo>
                    <a:pt x="584" y="0"/>
                  </a:lnTo>
                  <a:lnTo>
                    <a:pt x="554" y="2"/>
                  </a:lnTo>
                  <a:lnTo>
                    <a:pt x="524" y="4"/>
                  </a:lnTo>
                  <a:lnTo>
                    <a:pt x="494" y="8"/>
                  </a:lnTo>
                  <a:lnTo>
                    <a:pt x="466" y="12"/>
                  </a:lnTo>
                  <a:lnTo>
                    <a:pt x="438" y="20"/>
                  </a:lnTo>
                  <a:lnTo>
                    <a:pt x="410" y="26"/>
                  </a:lnTo>
                  <a:lnTo>
                    <a:pt x="382" y="36"/>
                  </a:lnTo>
                  <a:lnTo>
                    <a:pt x="356" y="46"/>
                  </a:lnTo>
                  <a:lnTo>
                    <a:pt x="330" y="58"/>
                  </a:lnTo>
                  <a:lnTo>
                    <a:pt x="306" y="70"/>
                  </a:lnTo>
                  <a:lnTo>
                    <a:pt x="282" y="84"/>
                  </a:lnTo>
                  <a:lnTo>
                    <a:pt x="258" y="100"/>
                  </a:lnTo>
                  <a:lnTo>
                    <a:pt x="234" y="116"/>
                  </a:lnTo>
                  <a:lnTo>
                    <a:pt x="212" y="132"/>
                  </a:lnTo>
                  <a:lnTo>
                    <a:pt x="192" y="150"/>
                  </a:lnTo>
                  <a:lnTo>
                    <a:pt x="172" y="170"/>
                  </a:lnTo>
                  <a:lnTo>
                    <a:pt x="152" y="190"/>
                  </a:lnTo>
                  <a:lnTo>
                    <a:pt x="134" y="210"/>
                  </a:lnTo>
                  <a:lnTo>
                    <a:pt x="116" y="232"/>
                  </a:lnTo>
                  <a:lnTo>
                    <a:pt x="100" y="254"/>
                  </a:lnTo>
                  <a:lnTo>
                    <a:pt x="84" y="278"/>
                  </a:lnTo>
                  <a:lnTo>
                    <a:pt x="70" y="302"/>
                  </a:lnTo>
                  <a:lnTo>
                    <a:pt x="58" y="326"/>
                  </a:lnTo>
                  <a:lnTo>
                    <a:pt x="46" y="352"/>
                  </a:lnTo>
                  <a:lnTo>
                    <a:pt x="36" y="378"/>
                  </a:lnTo>
                  <a:lnTo>
                    <a:pt x="26" y="404"/>
                  </a:lnTo>
                  <a:lnTo>
                    <a:pt x="18" y="432"/>
                  </a:lnTo>
                  <a:lnTo>
                    <a:pt x="12" y="460"/>
                  </a:lnTo>
                  <a:lnTo>
                    <a:pt x="6" y="488"/>
                  </a:lnTo>
                  <a:lnTo>
                    <a:pt x="4" y="516"/>
                  </a:lnTo>
                  <a:lnTo>
                    <a:pt x="2" y="54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2" y="604"/>
                  </a:lnTo>
                  <a:lnTo>
                    <a:pt x="4" y="634"/>
                  </a:lnTo>
                  <a:lnTo>
                    <a:pt x="6" y="662"/>
                  </a:lnTo>
                  <a:lnTo>
                    <a:pt x="12" y="690"/>
                  </a:lnTo>
                  <a:lnTo>
                    <a:pt x="18" y="718"/>
                  </a:lnTo>
                  <a:lnTo>
                    <a:pt x="26" y="746"/>
                  </a:lnTo>
                  <a:lnTo>
                    <a:pt x="36" y="772"/>
                  </a:lnTo>
                  <a:lnTo>
                    <a:pt x="46" y="798"/>
                  </a:lnTo>
                  <a:lnTo>
                    <a:pt x="58" y="824"/>
                  </a:lnTo>
                  <a:lnTo>
                    <a:pt x="70" y="848"/>
                  </a:lnTo>
                  <a:lnTo>
                    <a:pt x="84" y="872"/>
                  </a:lnTo>
                  <a:lnTo>
                    <a:pt x="100" y="896"/>
                  </a:lnTo>
                  <a:lnTo>
                    <a:pt x="116" y="918"/>
                  </a:lnTo>
                  <a:lnTo>
                    <a:pt x="134" y="940"/>
                  </a:lnTo>
                  <a:lnTo>
                    <a:pt x="152" y="962"/>
                  </a:lnTo>
                  <a:lnTo>
                    <a:pt x="172" y="982"/>
                  </a:lnTo>
                  <a:lnTo>
                    <a:pt x="192" y="1000"/>
                  </a:lnTo>
                  <a:lnTo>
                    <a:pt x="212" y="1018"/>
                  </a:lnTo>
                  <a:lnTo>
                    <a:pt x="234" y="1036"/>
                  </a:lnTo>
                  <a:lnTo>
                    <a:pt x="258" y="1052"/>
                  </a:lnTo>
                  <a:lnTo>
                    <a:pt x="282" y="1066"/>
                  </a:lnTo>
                  <a:lnTo>
                    <a:pt x="306" y="1080"/>
                  </a:lnTo>
                  <a:lnTo>
                    <a:pt x="330" y="1092"/>
                  </a:lnTo>
                  <a:lnTo>
                    <a:pt x="356" y="1104"/>
                  </a:lnTo>
                  <a:lnTo>
                    <a:pt x="382" y="1114"/>
                  </a:lnTo>
                  <a:lnTo>
                    <a:pt x="410" y="1124"/>
                  </a:lnTo>
                  <a:lnTo>
                    <a:pt x="438" y="1132"/>
                  </a:lnTo>
                  <a:lnTo>
                    <a:pt x="466" y="1138"/>
                  </a:lnTo>
                  <a:lnTo>
                    <a:pt x="494" y="1142"/>
                  </a:lnTo>
                  <a:lnTo>
                    <a:pt x="524" y="1146"/>
                  </a:lnTo>
                  <a:lnTo>
                    <a:pt x="554" y="1148"/>
                  </a:lnTo>
                  <a:lnTo>
                    <a:pt x="584" y="1150"/>
                  </a:lnTo>
                  <a:lnTo>
                    <a:pt x="584" y="1150"/>
                  </a:lnTo>
                  <a:lnTo>
                    <a:pt x="614" y="1148"/>
                  </a:lnTo>
                  <a:lnTo>
                    <a:pt x="646" y="1146"/>
                  </a:lnTo>
                  <a:lnTo>
                    <a:pt x="676" y="1142"/>
                  </a:lnTo>
                  <a:lnTo>
                    <a:pt x="706" y="1136"/>
                  </a:lnTo>
                  <a:lnTo>
                    <a:pt x="734" y="1130"/>
                  </a:lnTo>
                  <a:lnTo>
                    <a:pt x="764" y="1122"/>
                  </a:lnTo>
                  <a:lnTo>
                    <a:pt x="792" y="1112"/>
                  </a:lnTo>
                  <a:lnTo>
                    <a:pt x="818" y="1100"/>
                  </a:lnTo>
                  <a:lnTo>
                    <a:pt x="846" y="1088"/>
                  </a:lnTo>
                  <a:lnTo>
                    <a:pt x="872" y="1074"/>
                  </a:lnTo>
                  <a:lnTo>
                    <a:pt x="896" y="1060"/>
                  </a:lnTo>
                  <a:lnTo>
                    <a:pt x="920" y="1044"/>
                  </a:lnTo>
                  <a:lnTo>
                    <a:pt x="944" y="1026"/>
                  </a:lnTo>
                  <a:lnTo>
                    <a:pt x="966" y="1008"/>
                  </a:lnTo>
                  <a:lnTo>
                    <a:pt x="988" y="988"/>
                  </a:lnTo>
                  <a:lnTo>
                    <a:pt x="1008" y="968"/>
                  </a:lnTo>
                  <a:lnTo>
                    <a:pt x="1008" y="574"/>
                  </a:lnTo>
                  <a:lnTo>
                    <a:pt x="584" y="5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23" name="Freeform 20" hidden="1"/>
            <p:cNvSpPr>
              <a:spLocks noEditPoints="1"/>
            </p:cNvSpPr>
            <p:nvPr userDrawn="1"/>
          </p:nvSpPr>
          <p:spPr bwMode="auto">
            <a:xfrm>
              <a:off x="1428" y="2425"/>
              <a:ext cx="2328" cy="384"/>
            </a:xfrm>
            <a:custGeom>
              <a:avLst/>
              <a:gdLst>
                <a:gd name="T0" fmla="*/ 2222 w 2328"/>
                <a:gd name="T1" fmla="*/ 266 h 384"/>
                <a:gd name="T2" fmla="*/ 2204 w 2328"/>
                <a:gd name="T3" fmla="*/ 300 h 384"/>
                <a:gd name="T4" fmla="*/ 2156 w 2328"/>
                <a:gd name="T5" fmla="*/ 312 h 384"/>
                <a:gd name="T6" fmla="*/ 2076 w 2328"/>
                <a:gd name="T7" fmla="*/ 62 h 384"/>
                <a:gd name="T8" fmla="*/ 2144 w 2328"/>
                <a:gd name="T9" fmla="*/ 158 h 384"/>
                <a:gd name="T10" fmla="*/ 2182 w 2328"/>
                <a:gd name="T11" fmla="*/ 162 h 384"/>
                <a:gd name="T12" fmla="*/ 2214 w 2328"/>
                <a:gd name="T13" fmla="*/ 180 h 384"/>
                <a:gd name="T14" fmla="*/ 2224 w 2328"/>
                <a:gd name="T15" fmla="*/ 222 h 384"/>
                <a:gd name="T16" fmla="*/ 1686 w 2328"/>
                <a:gd name="T17" fmla="*/ 108 h 384"/>
                <a:gd name="T18" fmla="*/ 1630 w 2328"/>
                <a:gd name="T19" fmla="*/ 108 h 384"/>
                <a:gd name="T20" fmla="*/ 1732 w 2328"/>
                <a:gd name="T21" fmla="*/ 62 h 384"/>
                <a:gd name="T22" fmla="*/ 1278 w 2328"/>
                <a:gd name="T23" fmla="*/ 222 h 384"/>
                <a:gd name="T24" fmla="*/ 1266 w 2328"/>
                <a:gd name="T25" fmla="*/ 266 h 384"/>
                <a:gd name="T26" fmla="*/ 1230 w 2328"/>
                <a:gd name="T27" fmla="*/ 284 h 384"/>
                <a:gd name="T28" fmla="*/ 1194 w 2328"/>
                <a:gd name="T29" fmla="*/ 312 h 384"/>
                <a:gd name="T30" fmla="*/ 1136 w 2328"/>
                <a:gd name="T31" fmla="*/ 286 h 384"/>
                <a:gd name="T32" fmla="*/ 1084 w 2328"/>
                <a:gd name="T33" fmla="*/ 280 h 384"/>
                <a:gd name="T34" fmla="*/ 1056 w 2328"/>
                <a:gd name="T35" fmla="*/ 254 h 384"/>
                <a:gd name="T36" fmla="*/ 1052 w 2328"/>
                <a:gd name="T37" fmla="*/ 144 h 384"/>
                <a:gd name="T38" fmla="*/ 1056 w 2328"/>
                <a:gd name="T39" fmla="*/ 112 h 384"/>
                <a:gd name="T40" fmla="*/ 1082 w 2328"/>
                <a:gd name="T41" fmla="*/ 88 h 384"/>
                <a:gd name="T42" fmla="*/ 1136 w 2328"/>
                <a:gd name="T43" fmla="*/ 80 h 384"/>
                <a:gd name="T44" fmla="*/ 1194 w 2328"/>
                <a:gd name="T45" fmla="*/ 80 h 384"/>
                <a:gd name="T46" fmla="*/ 1232 w 2328"/>
                <a:gd name="T47" fmla="*/ 84 h 384"/>
                <a:gd name="T48" fmla="*/ 1266 w 2328"/>
                <a:gd name="T49" fmla="*/ 102 h 384"/>
                <a:gd name="T50" fmla="*/ 1278 w 2328"/>
                <a:gd name="T51" fmla="*/ 144 h 384"/>
                <a:gd name="T52" fmla="*/ 662 w 2328"/>
                <a:gd name="T53" fmla="*/ 108 h 384"/>
                <a:gd name="T54" fmla="*/ 734 w 2328"/>
                <a:gd name="T55" fmla="*/ 206 h 384"/>
                <a:gd name="T56" fmla="*/ 742 w 2328"/>
                <a:gd name="T57" fmla="*/ 264 h 384"/>
                <a:gd name="T58" fmla="*/ 600 w 2328"/>
                <a:gd name="T59" fmla="*/ 62 h 384"/>
                <a:gd name="T60" fmla="*/ 252 w 2328"/>
                <a:gd name="T61" fmla="*/ 312 h 384"/>
                <a:gd name="T62" fmla="*/ 164 w 2328"/>
                <a:gd name="T63" fmla="*/ 202 h 384"/>
                <a:gd name="T64" fmla="*/ 104 w 2328"/>
                <a:gd name="T65" fmla="*/ 62 h 384"/>
                <a:gd name="T66" fmla="*/ 194 w 2328"/>
                <a:gd name="T67" fmla="*/ 158 h 384"/>
                <a:gd name="T68" fmla="*/ 252 w 2328"/>
                <a:gd name="T69" fmla="*/ 312 h 384"/>
                <a:gd name="T70" fmla="*/ 0 w 2328"/>
                <a:gd name="T71" fmla="*/ 384 h 384"/>
                <a:gd name="T72" fmla="*/ 1108 w 2328"/>
                <a:gd name="T73" fmla="*/ 142 h 384"/>
                <a:gd name="T74" fmla="*/ 1110 w 2328"/>
                <a:gd name="T75" fmla="*/ 232 h 384"/>
                <a:gd name="T76" fmla="*/ 1126 w 2328"/>
                <a:gd name="T77" fmla="*/ 240 h 384"/>
                <a:gd name="T78" fmla="*/ 1126 w 2328"/>
                <a:gd name="T79" fmla="*/ 124 h 384"/>
                <a:gd name="T80" fmla="*/ 1112 w 2328"/>
                <a:gd name="T81" fmla="*/ 128 h 384"/>
                <a:gd name="T82" fmla="*/ 1202 w 2328"/>
                <a:gd name="T83" fmla="*/ 124 h 384"/>
                <a:gd name="T84" fmla="*/ 1202 w 2328"/>
                <a:gd name="T85" fmla="*/ 240 h 384"/>
                <a:gd name="T86" fmla="*/ 1216 w 2328"/>
                <a:gd name="T87" fmla="*/ 238 h 384"/>
                <a:gd name="T88" fmla="*/ 1220 w 2328"/>
                <a:gd name="T89" fmla="*/ 142 h 384"/>
                <a:gd name="T90" fmla="*/ 1216 w 2328"/>
                <a:gd name="T91" fmla="*/ 128 h 384"/>
                <a:gd name="T92" fmla="*/ 2148 w 2328"/>
                <a:gd name="T93" fmla="*/ 202 h 384"/>
                <a:gd name="T94" fmla="*/ 2148 w 2328"/>
                <a:gd name="T95" fmla="*/ 268 h 384"/>
                <a:gd name="T96" fmla="*/ 2162 w 2328"/>
                <a:gd name="T97" fmla="*/ 264 h 384"/>
                <a:gd name="T98" fmla="*/ 2166 w 2328"/>
                <a:gd name="T99" fmla="*/ 220 h 384"/>
                <a:gd name="T100" fmla="*/ 2162 w 2328"/>
                <a:gd name="T101" fmla="*/ 20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28" h="384">
                  <a:moveTo>
                    <a:pt x="2224" y="248"/>
                  </a:moveTo>
                  <a:lnTo>
                    <a:pt x="2224" y="248"/>
                  </a:lnTo>
                  <a:lnTo>
                    <a:pt x="2222" y="266"/>
                  </a:lnTo>
                  <a:lnTo>
                    <a:pt x="2220" y="280"/>
                  </a:lnTo>
                  <a:lnTo>
                    <a:pt x="2212" y="292"/>
                  </a:lnTo>
                  <a:lnTo>
                    <a:pt x="2204" y="300"/>
                  </a:lnTo>
                  <a:lnTo>
                    <a:pt x="2192" y="306"/>
                  </a:lnTo>
                  <a:lnTo>
                    <a:pt x="2176" y="310"/>
                  </a:lnTo>
                  <a:lnTo>
                    <a:pt x="2156" y="312"/>
                  </a:lnTo>
                  <a:lnTo>
                    <a:pt x="2134" y="312"/>
                  </a:lnTo>
                  <a:lnTo>
                    <a:pt x="2076" y="312"/>
                  </a:lnTo>
                  <a:lnTo>
                    <a:pt x="2076" y="62"/>
                  </a:lnTo>
                  <a:lnTo>
                    <a:pt x="2134" y="62"/>
                  </a:lnTo>
                  <a:lnTo>
                    <a:pt x="2134" y="158"/>
                  </a:lnTo>
                  <a:lnTo>
                    <a:pt x="2144" y="158"/>
                  </a:lnTo>
                  <a:lnTo>
                    <a:pt x="2144" y="158"/>
                  </a:lnTo>
                  <a:lnTo>
                    <a:pt x="2164" y="158"/>
                  </a:lnTo>
                  <a:lnTo>
                    <a:pt x="2182" y="162"/>
                  </a:lnTo>
                  <a:lnTo>
                    <a:pt x="2196" y="166"/>
                  </a:lnTo>
                  <a:lnTo>
                    <a:pt x="2206" y="172"/>
                  </a:lnTo>
                  <a:lnTo>
                    <a:pt x="2214" y="180"/>
                  </a:lnTo>
                  <a:lnTo>
                    <a:pt x="2220" y="190"/>
                  </a:lnTo>
                  <a:lnTo>
                    <a:pt x="2224" y="204"/>
                  </a:lnTo>
                  <a:lnTo>
                    <a:pt x="2224" y="222"/>
                  </a:lnTo>
                  <a:lnTo>
                    <a:pt x="2224" y="248"/>
                  </a:lnTo>
                  <a:close/>
                  <a:moveTo>
                    <a:pt x="1732" y="108"/>
                  </a:moveTo>
                  <a:lnTo>
                    <a:pt x="1686" y="108"/>
                  </a:lnTo>
                  <a:lnTo>
                    <a:pt x="1686" y="312"/>
                  </a:lnTo>
                  <a:lnTo>
                    <a:pt x="1630" y="312"/>
                  </a:lnTo>
                  <a:lnTo>
                    <a:pt x="1630" y="108"/>
                  </a:lnTo>
                  <a:lnTo>
                    <a:pt x="1582" y="108"/>
                  </a:lnTo>
                  <a:lnTo>
                    <a:pt x="1582" y="62"/>
                  </a:lnTo>
                  <a:lnTo>
                    <a:pt x="1732" y="62"/>
                  </a:lnTo>
                  <a:lnTo>
                    <a:pt x="1732" y="108"/>
                  </a:lnTo>
                  <a:close/>
                  <a:moveTo>
                    <a:pt x="1278" y="222"/>
                  </a:moveTo>
                  <a:lnTo>
                    <a:pt x="1278" y="222"/>
                  </a:lnTo>
                  <a:lnTo>
                    <a:pt x="1276" y="240"/>
                  </a:lnTo>
                  <a:lnTo>
                    <a:pt x="1272" y="254"/>
                  </a:lnTo>
                  <a:lnTo>
                    <a:pt x="1266" y="266"/>
                  </a:lnTo>
                  <a:lnTo>
                    <a:pt x="1258" y="274"/>
                  </a:lnTo>
                  <a:lnTo>
                    <a:pt x="1246" y="280"/>
                  </a:lnTo>
                  <a:lnTo>
                    <a:pt x="1230" y="284"/>
                  </a:lnTo>
                  <a:lnTo>
                    <a:pt x="1214" y="286"/>
                  </a:lnTo>
                  <a:lnTo>
                    <a:pt x="1194" y="286"/>
                  </a:lnTo>
                  <a:lnTo>
                    <a:pt x="1194" y="312"/>
                  </a:lnTo>
                  <a:lnTo>
                    <a:pt x="1136" y="312"/>
                  </a:lnTo>
                  <a:lnTo>
                    <a:pt x="1136" y="286"/>
                  </a:lnTo>
                  <a:lnTo>
                    <a:pt x="1136" y="286"/>
                  </a:lnTo>
                  <a:lnTo>
                    <a:pt x="1116" y="286"/>
                  </a:lnTo>
                  <a:lnTo>
                    <a:pt x="1098" y="284"/>
                  </a:lnTo>
                  <a:lnTo>
                    <a:pt x="1084" y="280"/>
                  </a:lnTo>
                  <a:lnTo>
                    <a:pt x="1072" y="274"/>
                  </a:lnTo>
                  <a:lnTo>
                    <a:pt x="1062" y="266"/>
                  </a:lnTo>
                  <a:lnTo>
                    <a:pt x="1056" y="254"/>
                  </a:lnTo>
                  <a:lnTo>
                    <a:pt x="1052" y="240"/>
                  </a:lnTo>
                  <a:lnTo>
                    <a:pt x="1052" y="222"/>
                  </a:lnTo>
                  <a:lnTo>
                    <a:pt x="1052" y="144"/>
                  </a:lnTo>
                  <a:lnTo>
                    <a:pt x="1052" y="144"/>
                  </a:lnTo>
                  <a:lnTo>
                    <a:pt x="1052" y="128"/>
                  </a:lnTo>
                  <a:lnTo>
                    <a:pt x="1056" y="112"/>
                  </a:lnTo>
                  <a:lnTo>
                    <a:pt x="1062" y="102"/>
                  </a:lnTo>
                  <a:lnTo>
                    <a:pt x="1072" y="94"/>
                  </a:lnTo>
                  <a:lnTo>
                    <a:pt x="1082" y="88"/>
                  </a:lnTo>
                  <a:lnTo>
                    <a:pt x="1098" y="84"/>
                  </a:lnTo>
                  <a:lnTo>
                    <a:pt x="1116" y="82"/>
                  </a:lnTo>
                  <a:lnTo>
                    <a:pt x="1136" y="80"/>
                  </a:lnTo>
                  <a:lnTo>
                    <a:pt x="1136" y="62"/>
                  </a:lnTo>
                  <a:lnTo>
                    <a:pt x="1194" y="62"/>
                  </a:lnTo>
                  <a:lnTo>
                    <a:pt x="1194" y="80"/>
                  </a:lnTo>
                  <a:lnTo>
                    <a:pt x="1194" y="80"/>
                  </a:lnTo>
                  <a:lnTo>
                    <a:pt x="1214" y="82"/>
                  </a:lnTo>
                  <a:lnTo>
                    <a:pt x="1232" y="84"/>
                  </a:lnTo>
                  <a:lnTo>
                    <a:pt x="1246" y="88"/>
                  </a:lnTo>
                  <a:lnTo>
                    <a:pt x="1258" y="94"/>
                  </a:lnTo>
                  <a:lnTo>
                    <a:pt x="1266" y="102"/>
                  </a:lnTo>
                  <a:lnTo>
                    <a:pt x="1272" y="112"/>
                  </a:lnTo>
                  <a:lnTo>
                    <a:pt x="1276" y="128"/>
                  </a:lnTo>
                  <a:lnTo>
                    <a:pt x="1278" y="144"/>
                  </a:lnTo>
                  <a:lnTo>
                    <a:pt x="1278" y="222"/>
                  </a:lnTo>
                  <a:close/>
                  <a:moveTo>
                    <a:pt x="742" y="108"/>
                  </a:moveTo>
                  <a:lnTo>
                    <a:pt x="662" y="108"/>
                  </a:lnTo>
                  <a:lnTo>
                    <a:pt x="662" y="158"/>
                  </a:lnTo>
                  <a:lnTo>
                    <a:pt x="734" y="158"/>
                  </a:lnTo>
                  <a:lnTo>
                    <a:pt x="734" y="206"/>
                  </a:lnTo>
                  <a:lnTo>
                    <a:pt x="662" y="206"/>
                  </a:lnTo>
                  <a:lnTo>
                    <a:pt x="662" y="264"/>
                  </a:lnTo>
                  <a:lnTo>
                    <a:pt x="742" y="264"/>
                  </a:lnTo>
                  <a:lnTo>
                    <a:pt x="742" y="312"/>
                  </a:lnTo>
                  <a:lnTo>
                    <a:pt x="600" y="312"/>
                  </a:lnTo>
                  <a:lnTo>
                    <a:pt x="600" y="62"/>
                  </a:lnTo>
                  <a:lnTo>
                    <a:pt x="742" y="62"/>
                  </a:lnTo>
                  <a:lnTo>
                    <a:pt x="742" y="108"/>
                  </a:lnTo>
                  <a:close/>
                  <a:moveTo>
                    <a:pt x="252" y="312"/>
                  </a:moveTo>
                  <a:lnTo>
                    <a:pt x="194" y="312"/>
                  </a:lnTo>
                  <a:lnTo>
                    <a:pt x="194" y="202"/>
                  </a:lnTo>
                  <a:lnTo>
                    <a:pt x="164" y="202"/>
                  </a:lnTo>
                  <a:lnTo>
                    <a:pt x="164" y="312"/>
                  </a:lnTo>
                  <a:lnTo>
                    <a:pt x="104" y="312"/>
                  </a:lnTo>
                  <a:lnTo>
                    <a:pt x="104" y="62"/>
                  </a:lnTo>
                  <a:lnTo>
                    <a:pt x="164" y="62"/>
                  </a:lnTo>
                  <a:lnTo>
                    <a:pt x="164" y="158"/>
                  </a:lnTo>
                  <a:lnTo>
                    <a:pt x="194" y="158"/>
                  </a:lnTo>
                  <a:lnTo>
                    <a:pt x="194" y="62"/>
                  </a:lnTo>
                  <a:lnTo>
                    <a:pt x="252" y="62"/>
                  </a:lnTo>
                  <a:lnTo>
                    <a:pt x="252" y="312"/>
                  </a:lnTo>
                  <a:close/>
                  <a:moveTo>
                    <a:pt x="2328" y="0"/>
                  </a:moveTo>
                  <a:lnTo>
                    <a:pt x="0" y="0"/>
                  </a:lnTo>
                  <a:lnTo>
                    <a:pt x="0" y="384"/>
                  </a:lnTo>
                  <a:lnTo>
                    <a:pt x="2328" y="384"/>
                  </a:lnTo>
                  <a:lnTo>
                    <a:pt x="2328" y="0"/>
                  </a:lnTo>
                  <a:close/>
                  <a:moveTo>
                    <a:pt x="1108" y="142"/>
                  </a:moveTo>
                  <a:lnTo>
                    <a:pt x="1108" y="224"/>
                  </a:lnTo>
                  <a:lnTo>
                    <a:pt x="1108" y="224"/>
                  </a:lnTo>
                  <a:lnTo>
                    <a:pt x="1110" y="232"/>
                  </a:lnTo>
                  <a:lnTo>
                    <a:pt x="1112" y="238"/>
                  </a:lnTo>
                  <a:lnTo>
                    <a:pt x="1118" y="240"/>
                  </a:lnTo>
                  <a:lnTo>
                    <a:pt x="1126" y="240"/>
                  </a:lnTo>
                  <a:lnTo>
                    <a:pt x="1136" y="240"/>
                  </a:lnTo>
                  <a:lnTo>
                    <a:pt x="1136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18" y="126"/>
                  </a:lnTo>
                  <a:lnTo>
                    <a:pt x="1112" y="128"/>
                  </a:lnTo>
                  <a:lnTo>
                    <a:pt x="1110" y="134"/>
                  </a:lnTo>
                  <a:lnTo>
                    <a:pt x="1108" y="142"/>
                  </a:lnTo>
                  <a:close/>
                  <a:moveTo>
                    <a:pt x="1202" y="124"/>
                  </a:moveTo>
                  <a:lnTo>
                    <a:pt x="1194" y="124"/>
                  </a:lnTo>
                  <a:lnTo>
                    <a:pt x="1194" y="240"/>
                  </a:lnTo>
                  <a:lnTo>
                    <a:pt x="1202" y="240"/>
                  </a:lnTo>
                  <a:lnTo>
                    <a:pt x="1202" y="240"/>
                  </a:lnTo>
                  <a:lnTo>
                    <a:pt x="1210" y="240"/>
                  </a:lnTo>
                  <a:lnTo>
                    <a:pt x="1216" y="238"/>
                  </a:lnTo>
                  <a:lnTo>
                    <a:pt x="1220" y="232"/>
                  </a:lnTo>
                  <a:lnTo>
                    <a:pt x="1220" y="222"/>
                  </a:lnTo>
                  <a:lnTo>
                    <a:pt x="1220" y="142"/>
                  </a:lnTo>
                  <a:lnTo>
                    <a:pt x="1220" y="142"/>
                  </a:lnTo>
                  <a:lnTo>
                    <a:pt x="1220" y="134"/>
                  </a:lnTo>
                  <a:lnTo>
                    <a:pt x="1216" y="128"/>
                  </a:lnTo>
                  <a:lnTo>
                    <a:pt x="1210" y="126"/>
                  </a:lnTo>
                  <a:lnTo>
                    <a:pt x="1202" y="124"/>
                  </a:lnTo>
                  <a:close/>
                  <a:moveTo>
                    <a:pt x="2148" y="202"/>
                  </a:moveTo>
                  <a:lnTo>
                    <a:pt x="2134" y="202"/>
                  </a:lnTo>
                  <a:lnTo>
                    <a:pt x="2134" y="268"/>
                  </a:lnTo>
                  <a:lnTo>
                    <a:pt x="2148" y="268"/>
                  </a:lnTo>
                  <a:lnTo>
                    <a:pt x="2148" y="268"/>
                  </a:lnTo>
                  <a:lnTo>
                    <a:pt x="2156" y="266"/>
                  </a:lnTo>
                  <a:lnTo>
                    <a:pt x="2162" y="264"/>
                  </a:lnTo>
                  <a:lnTo>
                    <a:pt x="2164" y="258"/>
                  </a:lnTo>
                  <a:lnTo>
                    <a:pt x="2166" y="250"/>
                  </a:lnTo>
                  <a:lnTo>
                    <a:pt x="2166" y="220"/>
                  </a:lnTo>
                  <a:lnTo>
                    <a:pt x="2166" y="220"/>
                  </a:lnTo>
                  <a:lnTo>
                    <a:pt x="2164" y="212"/>
                  </a:lnTo>
                  <a:lnTo>
                    <a:pt x="2162" y="206"/>
                  </a:lnTo>
                  <a:lnTo>
                    <a:pt x="2156" y="204"/>
                  </a:lnTo>
                  <a:lnTo>
                    <a:pt x="2148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30" name="Freeform 27" hidden="1"/>
            <p:cNvSpPr>
              <a:spLocks/>
            </p:cNvSpPr>
            <p:nvPr userDrawn="1"/>
          </p:nvSpPr>
          <p:spPr bwMode="auto">
            <a:xfrm>
              <a:off x="2536" y="2549"/>
              <a:ext cx="28" cy="116"/>
            </a:xfrm>
            <a:custGeom>
              <a:avLst/>
              <a:gdLst>
                <a:gd name="T0" fmla="*/ 0 w 28"/>
                <a:gd name="T1" fmla="*/ 18 h 116"/>
                <a:gd name="T2" fmla="*/ 0 w 28"/>
                <a:gd name="T3" fmla="*/ 100 h 116"/>
                <a:gd name="T4" fmla="*/ 0 w 28"/>
                <a:gd name="T5" fmla="*/ 100 h 116"/>
                <a:gd name="T6" fmla="*/ 2 w 28"/>
                <a:gd name="T7" fmla="*/ 108 h 116"/>
                <a:gd name="T8" fmla="*/ 4 w 28"/>
                <a:gd name="T9" fmla="*/ 114 h 116"/>
                <a:gd name="T10" fmla="*/ 10 w 28"/>
                <a:gd name="T11" fmla="*/ 116 h 116"/>
                <a:gd name="T12" fmla="*/ 18 w 28"/>
                <a:gd name="T13" fmla="*/ 116 h 116"/>
                <a:gd name="T14" fmla="*/ 28 w 28"/>
                <a:gd name="T15" fmla="*/ 116 h 116"/>
                <a:gd name="T16" fmla="*/ 28 w 28"/>
                <a:gd name="T17" fmla="*/ 0 h 116"/>
                <a:gd name="T18" fmla="*/ 18 w 28"/>
                <a:gd name="T19" fmla="*/ 0 h 116"/>
                <a:gd name="T20" fmla="*/ 18 w 28"/>
                <a:gd name="T21" fmla="*/ 0 h 116"/>
                <a:gd name="T22" fmla="*/ 10 w 28"/>
                <a:gd name="T23" fmla="*/ 2 h 116"/>
                <a:gd name="T24" fmla="*/ 4 w 28"/>
                <a:gd name="T25" fmla="*/ 4 h 116"/>
                <a:gd name="T26" fmla="*/ 2 w 28"/>
                <a:gd name="T27" fmla="*/ 10 h 116"/>
                <a:gd name="T28" fmla="*/ 0 w 28"/>
                <a:gd name="T29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16">
                  <a:moveTo>
                    <a:pt x="0" y="18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2" y="108"/>
                  </a:lnTo>
                  <a:lnTo>
                    <a:pt x="4" y="114"/>
                  </a:lnTo>
                  <a:lnTo>
                    <a:pt x="10" y="116"/>
                  </a:lnTo>
                  <a:lnTo>
                    <a:pt x="18" y="116"/>
                  </a:lnTo>
                  <a:lnTo>
                    <a:pt x="28" y="116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31" name="Freeform 28" hidden="1"/>
            <p:cNvSpPr>
              <a:spLocks/>
            </p:cNvSpPr>
            <p:nvPr userDrawn="1"/>
          </p:nvSpPr>
          <p:spPr bwMode="auto">
            <a:xfrm>
              <a:off x="2622" y="2549"/>
              <a:ext cx="26" cy="116"/>
            </a:xfrm>
            <a:custGeom>
              <a:avLst/>
              <a:gdLst>
                <a:gd name="T0" fmla="*/ 8 w 26"/>
                <a:gd name="T1" fmla="*/ 0 h 116"/>
                <a:gd name="T2" fmla="*/ 0 w 26"/>
                <a:gd name="T3" fmla="*/ 0 h 116"/>
                <a:gd name="T4" fmla="*/ 0 w 26"/>
                <a:gd name="T5" fmla="*/ 116 h 116"/>
                <a:gd name="T6" fmla="*/ 8 w 26"/>
                <a:gd name="T7" fmla="*/ 116 h 116"/>
                <a:gd name="T8" fmla="*/ 8 w 26"/>
                <a:gd name="T9" fmla="*/ 116 h 116"/>
                <a:gd name="T10" fmla="*/ 16 w 26"/>
                <a:gd name="T11" fmla="*/ 116 h 116"/>
                <a:gd name="T12" fmla="*/ 22 w 26"/>
                <a:gd name="T13" fmla="*/ 114 h 116"/>
                <a:gd name="T14" fmla="*/ 26 w 26"/>
                <a:gd name="T15" fmla="*/ 108 h 116"/>
                <a:gd name="T16" fmla="*/ 26 w 26"/>
                <a:gd name="T17" fmla="*/ 98 h 116"/>
                <a:gd name="T18" fmla="*/ 26 w 26"/>
                <a:gd name="T19" fmla="*/ 18 h 116"/>
                <a:gd name="T20" fmla="*/ 26 w 26"/>
                <a:gd name="T21" fmla="*/ 18 h 116"/>
                <a:gd name="T22" fmla="*/ 26 w 26"/>
                <a:gd name="T23" fmla="*/ 10 h 116"/>
                <a:gd name="T24" fmla="*/ 22 w 26"/>
                <a:gd name="T25" fmla="*/ 4 h 116"/>
                <a:gd name="T26" fmla="*/ 16 w 26"/>
                <a:gd name="T27" fmla="*/ 2 h 116"/>
                <a:gd name="T28" fmla="*/ 8 w 26"/>
                <a:gd name="T2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16">
                  <a:moveTo>
                    <a:pt x="8" y="0"/>
                  </a:moveTo>
                  <a:lnTo>
                    <a:pt x="0" y="0"/>
                  </a:lnTo>
                  <a:lnTo>
                    <a:pt x="0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22" y="114"/>
                  </a:lnTo>
                  <a:lnTo>
                    <a:pt x="26" y="108"/>
                  </a:lnTo>
                  <a:lnTo>
                    <a:pt x="26" y="9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0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024" name="Freeform 29" hidden="1"/>
            <p:cNvSpPr>
              <a:spLocks/>
            </p:cNvSpPr>
            <p:nvPr userDrawn="1"/>
          </p:nvSpPr>
          <p:spPr bwMode="auto">
            <a:xfrm>
              <a:off x="3562" y="2627"/>
              <a:ext cx="32" cy="66"/>
            </a:xfrm>
            <a:custGeom>
              <a:avLst/>
              <a:gdLst>
                <a:gd name="T0" fmla="*/ 14 w 32"/>
                <a:gd name="T1" fmla="*/ 0 h 66"/>
                <a:gd name="T2" fmla="*/ 0 w 32"/>
                <a:gd name="T3" fmla="*/ 0 h 66"/>
                <a:gd name="T4" fmla="*/ 0 w 32"/>
                <a:gd name="T5" fmla="*/ 66 h 66"/>
                <a:gd name="T6" fmla="*/ 14 w 32"/>
                <a:gd name="T7" fmla="*/ 66 h 66"/>
                <a:gd name="T8" fmla="*/ 14 w 32"/>
                <a:gd name="T9" fmla="*/ 66 h 66"/>
                <a:gd name="T10" fmla="*/ 22 w 32"/>
                <a:gd name="T11" fmla="*/ 64 h 66"/>
                <a:gd name="T12" fmla="*/ 28 w 32"/>
                <a:gd name="T13" fmla="*/ 62 h 66"/>
                <a:gd name="T14" fmla="*/ 30 w 32"/>
                <a:gd name="T15" fmla="*/ 56 h 66"/>
                <a:gd name="T16" fmla="*/ 32 w 32"/>
                <a:gd name="T17" fmla="*/ 48 h 66"/>
                <a:gd name="T18" fmla="*/ 32 w 32"/>
                <a:gd name="T19" fmla="*/ 18 h 66"/>
                <a:gd name="T20" fmla="*/ 32 w 32"/>
                <a:gd name="T21" fmla="*/ 18 h 66"/>
                <a:gd name="T22" fmla="*/ 30 w 32"/>
                <a:gd name="T23" fmla="*/ 10 h 66"/>
                <a:gd name="T24" fmla="*/ 28 w 32"/>
                <a:gd name="T25" fmla="*/ 4 h 66"/>
                <a:gd name="T26" fmla="*/ 22 w 32"/>
                <a:gd name="T27" fmla="*/ 2 h 66"/>
                <a:gd name="T28" fmla="*/ 14 w 32"/>
                <a:gd name="T2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6">
                  <a:moveTo>
                    <a:pt x="14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22" y="64"/>
                  </a:lnTo>
                  <a:lnTo>
                    <a:pt x="28" y="62"/>
                  </a:lnTo>
                  <a:lnTo>
                    <a:pt x="30" y="56"/>
                  </a:lnTo>
                  <a:lnTo>
                    <a:pt x="32" y="4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</p:grpSp>
      <p:sp>
        <p:nvSpPr>
          <p:cNvPr id="19" name="TitleLogoEng"/>
          <p:cNvSpPr>
            <a:spLocks noEditPoints="1"/>
          </p:cNvSpPr>
          <p:nvPr/>
        </p:nvSpPr>
        <p:spPr bwMode="auto">
          <a:xfrm>
            <a:off x="7879606" y="5873922"/>
            <a:ext cx="97418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>
              <a:solidFill>
                <a:srgbClr val="3C3C3C"/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87338" y="5940871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имя автора</a:t>
            </a:r>
            <a:endParaRPr lang="ru-RU" dirty="0"/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5752038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baseline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название подразделения</a:t>
            </a:r>
            <a:endParaRPr lang="ru-RU" dirty="0"/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563205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baseline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название предприятия</a:t>
            </a:r>
            <a:endParaRPr lang="ru-RU" dirty="0"/>
          </a:p>
        </p:txBody>
      </p:sp>
      <p:sp>
        <p:nvSpPr>
          <p:cNvPr id="26" name="TradeSecret" hidden="1"/>
          <p:cNvSpPr txBox="1"/>
          <p:nvPr/>
        </p:nvSpPr>
        <p:spPr>
          <a:xfrm>
            <a:off x="6899887" y="175973"/>
            <a:ext cx="1575816" cy="25853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lnSpc>
                <a:spcPct val="90000"/>
              </a:lnSpc>
              <a:spcAft>
                <a:spcPts val="200"/>
              </a:spcAft>
            </a:pPr>
            <a:r>
              <a:rPr lang="ru-RU" sz="1200" b="1" dirty="0" smtClean="0">
                <a:solidFill>
                  <a:srgbClr val="706F6F"/>
                </a:solidFill>
              </a:rPr>
              <a:t>Коммерческая тайна</a:t>
            </a:r>
          </a:p>
        </p:txBody>
      </p:sp>
      <p:sp>
        <p:nvSpPr>
          <p:cNvPr id="28" name="Confidential" hidden="1"/>
          <p:cNvSpPr txBox="1"/>
          <p:nvPr/>
        </p:nvSpPr>
        <p:spPr>
          <a:xfrm>
            <a:off x="6967245" y="175973"/>
            <a:ext cx="1441100" cy="25853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lnSpc>
                <a:spcPct val="90000"/>
              </a:lnSpc>
              <a:spcAft>
                <a:spcPts val="200"/>
              </a:spcAft>
            </a:pPr>
            <a:r>
              <a:rPr lang="ru-RU" sz="1200" b="1" dirty="0" smtClean="0">
                <a:solidFill>
                  <a:srgbClr val="706F6F"/>
                </a:solidFill>
              </a:rPr>
              <a:t>Конфиденциально</a:t>
            </a:r>
            <a:endParaRPr lang="ru-RU" sz="1100" b="1" dirty="0" smtClean="0">
              <a:solidFill>
                <a:srgbClr val="706F6F"/>
              </a:solidFill>
            </a:endParaRPr>
          </a:p>
        </p:txBody>
      </p:sp>
      <p:sp>
        <p:nvSpPr>
          <p:cNvPr id="25" name="CompanyName" hidden="1"/>
          <p:cNvSpPr txBox="1"/>
          <p:nvPr/>
        </p:nvSpPr>
        <p:spPr>
          <a:xfrm>
            <a:off x="6490352" y="404664"/>
            <a:ext cx="2394886" cy="46628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900" smtClean="0">
                <a:solidFill>
                  <a:srgbClr val="706F6F"/>
                </a:solidFill>
              </a:rPr>
              <a:t>Публичное акционерное </a:t>
            </a:r>
            <a:r>
              <a:rPr lang="ru-RU" sz="900" dirty="0" smtClean="0">
                <a:solidFill>
                  <a:srgbClr val="706F6F"/>
                </a:solidFill>
              </a:rPr>
              <a:t>общество</a:t>
            </a:r>
            <a:br>
              <a:rPr lang="ru-RU" sz="900" dirty="0" smtClean="0">
                <a:solidFill>
                  <a:srgbClr val="706F6F"/>
                </a:solidFill>
              </a:rPr>
            </a:br>
            <a:r>
              <a:rPr lang="ru-RU" sz="900" dirty="0" smtClean="0">
                <a:solidFill>
                  <a:srgbClr val="706F6F"/>
                </a:solidFill>
              </a:rPr>
              <a:t>«Газпром нефть», ул. Галерная, д. 5, лит. А,</a:t>
            </a:r>
            <a:br>
              <a:rPr lang="ru-RU" sz="900" dirty="0" smtClean="0">
                <a:solidFill>
                  <a:srgbClr val="706F6F"/>
                </a:solidFill>
              </a:rPr>
            </a:br>
            <a:r>
              <a:rPr lang="ru-RU" sz="900" dirty="0" smtClean="0">
                <a:solidFill>
                  <a:srgbClr val="706F6F"/>
                </a:solidFill>
              </a:rPr>
              <a:t>г. Санкт-Петербург, 190000</a:t>
            </a:r>
          </a:p>
        </p:txBody>
      </p:sp>
    </p:spTree>
    <p:extLst>
      <p:ext uri="{BB962C8B-B14F-4D97-AF65-F5344CB8AC3E}">
        <p14:creationId xmlns:p14="http://schemas.microsoft.com/office/powerpoint/2010/main" val="2927297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объекта с подзаголов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287338" y="3934473"/>
            <a:ext cx="417512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0" name="Прямая соединительная линия 19"/>
          <p:cNvCxnSpPr/>
          <p:nvPr/>
        </p:nvCxnSpPr>
        <p:spPr>
          <a:xfrm>
            <a:off x="287338" y="4371456"/>
            <a:ext cx="417512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4679951" y="3934473"/>
            <a:ext cx="4176711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>
          <a:xfrm>
            <a:off x="4679951" y="4371456"/>
            <a:ext cx="417671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287338" y="1241223"/>
            <a:ext cx="417512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9" name="Прямая соединительная линия 28"/>
          <p:cNvCxnSpPr/>
          <p:nvPr/>
        </p:nvCxnSpPr>
        <p:spPr>
          <a:xfrm>
            <a:off x="287338" y="1679949"/>
            <a:ext cx="417512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4679951" y="1241223"/>
            <a:ext cx="4176711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>
            <a:off x="4679951" y="1679949"/>
            <a:ext cx="417671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Объект 32"/>
          <p:cNvSpPr>
            <a:spLocks noGrp="1"/>
          </p:cNvSpPr>
          <p:nvPr>
            <p:ph sz="quarter" idx="30" hasCustomPrompt="1"/>
          </p:nvPr>
        </p:nvSpPr>
        <p:spPr>
          <a:xfrm>
            <a:off x="287338" y="1776413"/>
            <a:ext cx="4175125" cy="187614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5" name="Объект 34"/>
          <p:cNvSpPr>
            <a:spLocks noGrp="1"/>
          </p:cNvSpPr>
          <p:nvPr>
            <p:ph sz="quarter" idx="31" hasCustomPrompt="1"/>
          </p:nvPr>
        </p:nvSpPr>
        <p:spPr>
          <a:xfrm>
            <a:off x="4679950" y="1776413"/>
            <a:ext cx="4176713" cy="187614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9" name="Объект 38"/>
          <p:cNvSpPr>
            <a:spLocks noGrp="1"/>
          </p:cNvSpPr>
          <p:nvPr>
            <p:ph sz="quarter" idx="33" hasCustomPrompt="1"/>
          </p:nvPr>
        </p:nvSpPr>
        <p:spPr>
          <a:xfrm>
            <a:off x="287338" y="4467950"/>
            <a:ext cx="4175125" cy="18772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1" name="Объект 40"/>
          <p:cNvSpPr>
            <a:spLocks noGrp="1"/>
          </p:cNvSpPr>
          <p:nvPr>
            <p:ph sz="quarter" idx="34" hasCustomPrompt="1"/>
          </p:nvPr>
        </p:nvSpPr>
        <p:spPr>
          <a:xfrm>
            <a:off x="4679950" y="4467950"/>
            <a:ext cx="4176713" cy="18772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783308774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3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865902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оде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21" name="ContentsTitle5" hidden="1"/>
          <p:cNvSpPr txBox="1"/>
          <p:nvPr/>
        </p:nvSpPr>
        <p:spPr>
          <a:xfrm>
            <a:off x="641276" y="2628856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24" name="line5" hidden="1"/>
          <p:cNvCxnSpPr/>
          <p:nvPr/>
        </p:nvCxnSpPr>
        <p:spPr>
          <a:xfrm>
            <a:off x="297656" y="2891978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ontentsNumber5" hidden="1"/>
          <p:cNvSpPr txBox="1"/>
          <p:nvPr/>
        </p:nvSpPr>
        <p:spPr>
          <a:xfrm>
            <a:off x="287524" y="249104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5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13" name="ContentsTitle3" hidden="1"/>
          <p:cNvSpPr txBox="1"/>
          <p:nvPr/>
        </p:nvSpPr>
        <p:spPr>
          <a:xfrm>
            <a:off x="641276" y="1964953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16" name="line3" hidden="1"/>
          <p:cNvCxnSpPr/>
          <p:nvPr/>
        </p:nvCxnSpPr>
        <p:spPr>
          <a:xfrm>
            <a:off x="297656" y="220136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ontentsNumber3" hidden="1"/>
          <p:cNvSpPr txBox="1"/>
          <p:nvPr/>
        </p:nvSpPr>
        <p:spPr>
          <a:xfrm>
            <a:off x="287524" y="181443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3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17" name="ContentsTitle4" hidden="1"/>
          <p:cNvSpPr txBox="1"/>
          <p:nvPr/>
        </p:nvSpPr>
        <p:spPr>
          <a:xfrm>
            <a:off x="641276" y="2298492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20" name="line4" hidden="1"/>
          <p:cNvCxnSpPr/>
          <p:nvPr/>
        </p:nvCxnSpPr>
        <p:spPr>
          <a:xfrm>
            <a:off x="297656" y="254667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sNumber4" hidden="1"/>
          <p:cNvSpPr txBox="1"/>
          <p:nvPr/>
        </p:nvSpPr>
        <p:spPr>
          <a:xfrm>
            <a:off x="287524" y="2154327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4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4" name="ContentsTitle1">
            <a:hlinkClick r:id="rId2" action="ppaction://hlinksldjump"/>
          </p:cNvPr>
          <p:cNvSpPr txBox="1"/>
          <p:nvPr/>
        </p:nvSpPr>
        <p:spPr>
          <a:xfrm>
            <a:off x="641276" y="127882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 smtClean="0">
              <a:solidFill>
                <a:srgbClr val="3C3C3C"/>
              </a:solidFill>
            </a:endParaRPr>
          </a:p>
        </p:txBody>
      </p:sp>
      <p:cxnSp>
        <p:nvCxnSpPr>
          <p:cNvPr id="8" name="line1"/>
          <p:cNvCxnSpPr/>
          <p:nvPr/>
        </p:nvCxnSpPr>
        <p:spPr>
          <a:xfrm>
            <a:off x="297656" y="151075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ontentsNumber1">
            <a:hlinkClick r:id="rId2" action="ppaction://hlinksldjump"/>
          </p:cNvPr>
          <p:cNvSpPr txBox="1"/>
          <p:nvPr/>
        </p:nvSpPr>
        <p:spPr>
          <a:xfrm>
            <a:off x="287524" y="111561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25" name="ContentsTitle6" hidden="1"/>
          <p:cNvSpPr txBox="1"/>
          <p:nvPr/>
        </p:nvSpPr>
        <p:spPr>
          <a:xfrm>
            <a:off x="641276" y="296181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28" name="line6" hidden="1"/>
          <p:cNvCxnSpPr/>
          <p:nvPr/>
        </p:nvCxnSpPr>
        <p:spPr>
          <a:xfrm>
            <a:off x="297656" y="323728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ContentsNumber6" hidden="1"/>
          <p:cNvSpPr txBox="1"/>
          <p:nvPr/>
        </p:nvSpPr>
        <p:spPr>
          <a:xfrm>
            <a:off x="287524" y="2830351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6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9" name="ContentsTitle2">
            <a:hlinkClick r:id="" action="ppaction://noaction"/>
          </p:cNvPr>
          <p:cNvSpPr txBox="1"/>
          <p:nvPr/>
        </p:nvSpPr>
        <p:spPr>
          <a:xfrm>
            <a:off x="641276" y="1625065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>
              <a:solidFill>
                <a:srgbClr val="3C3C3C"/>
              </a:solidFill>
            </a:endParaRPr>
          </a:p>
        </p:txBody>
      </p:sp>
      <p:cxnSp>
        <p:nvCxnSpPr>
          <p:cNvPr id="12" name="line2"/>
          <p:cNvCxnSpPr/>
          <p:nvPr/>
        </p:nvCxnSpPr>
        <p:spPr>
          <a:xfrm>
            <a:off x="297656" y="185606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ContentsNumber2">
            <a:hlinkClick r:id="" action="ppaction://noaction"/>
          </p:cNvPr>
          <p:cNvSpPr txBox="1"/>
          <p:nvPr/>
        </p:nvSpPr>
        <p:spPr>
          <a:xfrm>
            <a:off x="287524" y="146820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2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29" name="ContentsTitle7" hidden="1"/>
          <p:cNvSpPr txBox="1"/>
          <p:nvPr/>
        </p:nvSpPr>
        <p:spPr>
          <a:xfrm>
            <a:off x="641276" y="3310651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sp>
        <p:nvSpPr>
          <p:cNvPr id="31" name="ContentsNumber7" hidden="1"/>
          <p:cNvSpPr txBox="1"/>
          <p:nvPr/>
        </p:nvSpPr>
        <p:spPr>
          <a:xfrm>
            <a:off x="287524" y="316013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7</a:t>
            </a:r>
            <a:endParaRPr lang="ru-RU" dirty="0" smtClean="0">
              <a:solidFill>
                <a:srgbClr val="706F6F"/>
              </a:solidFill>
            </a:endParaRPr>
          </a:p>
        </p:txBody>
      </p:sp>
      <p:cxnSp>
        <p:nvCxnSpPr>
          <p:cNvPr id="32" name="line7" hidden="1"/>
          <p:cNvCxnSpPr/>
          <p:nvPr/>
        </p:nvCxnSpPr>
        <p:spPr>
          <a:xfrm>
            <a:off x="297656" y="358259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ContentsTitle8" hidden="1"/>
          <p:cNvSpPr txBox="1"/>
          <p:nvPr/>
        </p:nvSpPr>
        <p:spPr>
          <a:xfrm>
            <a:off x="641276" y="365053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50" name="line8" hidden="1"/>
          <p:cNvCxnSpPr/>
          <p:nvPr/>
        </p:nvCxnSpPr>
        <p:spPr>
          <a:xfrm>
            <a:off x="297656" y="392789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ContentsNumber8" hidden="1"/>
          <p:cNvSpPr txBox="1"/>
          <p:nvPr/>
        </p:nvSpPr>
        <p:spPr>
          <a:xfrm>
            <a:off x="287524" y="350002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8</a:t>
            </a:r>
          </a:p>
        </p:txBody>
      </p:sp>
      <p:sp>
        <p:nvSpPr>
          <p:cNvPr id="62" name="ContentsTitle13" hidden="1"/>
          <p:cNvSpPr txBox="1"/>
          <p:nvPr/>
        </p:nvSpPr>
        <p:spPr>
          <a:xfrm>
            <a:off x="649288" y="541347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63" name="line13" hidden="1"/>
          <p:cNvCxnSpPr/>
          <p:nvPr/>
        </p:nvCxnSpPr>
        <p:spPr>
          <a:xfrm>
            <a:off x="297656" y="565442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ContentsNumber13" hidden="1"/>
          <p:cNvSpPr txBox="1"/>
          <p:nvPr/>
        </p:nvSpPr>
        <p:spPr>
          <a:xfrm>
            <a:off x="287524" y="5262961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13</a:t>
            </a:r>
          </a:p>
        </p:txBody>
      </p:sp>
      <p:sp>
        <p:nvSpPr>
          <p:cNvPr id="66" name="ContentsTitle11" hidden="1"/>
          <p:cNvSpPr txBox="1"/>
          <p:nvPr/>
        </p:nvSpPr>
        <p:spPr>
          <a:xfrm>
            <a:off x="649288" y="472734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67" name="line11" hidden="1"/>
          <p:cNvCxnSpPr/>
          <p:nvPr/>
        </p:nvCxnSpPr>
        <p:spPr>
          <a:xfrm>
            <a:off x="297656" y="496381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ContentsNumber11" hidden="1"/>
          <p:cNvSpPr txBox="1"/>
          <p:nvPr/>
        </p:nvSpPr>
        <p:spPr>
          <a:xfrm>
            <a:off x="287524" y="4564134"/>
            <a:ext cx="239361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11</a:t>
            </a:r>
          </a:p>
        </p:txBody>
      </p:sp>
      <p:sp>
        <p:nvSpPr>
          <p:cNvPr id="70" name="ContentsTitle15" hidden="1"/>
          <p:cNvSpPr txBox="1"/>
          <p:nvPr/>
        </p:nvSpPr>
        <p:spPr>
          <a:xfrm>
            <a:off x="649288" y="609959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71" name="line15" hidden="1"/>
          <p:cNvCxnSpPr/>
          <p:nvPr/>
        </p:nvCxnSpPr>
        <p:spPr>
          <a:xfrm>
            <a:off x="297656" y="6345037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ContentsNumber15" hidden="1"/>
          <p:cNvSpPr txBox="1"/>
          <p:nvPr/>
        </p:nvSpPr>
        <p:spPr>
          <a:xfrm>
            <a:off x="287524" y="5936386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15</a:t>
            </a:r>
          </a:p>
        </p:txBody>
      </p:sp>
      <p:sp>
        <p:nvSpPr>
          <p:cNvPr id="74" name="ContentsTitle12" hidden="1"/>
          <p:cNvSpPr txBox="1"/>
          <p:nvPr/>
        </p:nvSpPr>
        <p:spPr>
          <a:xfrm>
            <a:off x="649288" y="507358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75" name="line12" hidden="1"/>
          <p:cNvCxnSpPr/>
          <p:nvPr/>
        </p:nvCxnSpPr>
        <p:spPr>
          <a:xfrm>
            <a:off x="297656" y="530912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ContentsNumber12" hidden="1"/>
          <p:cNvSpPr txBox="1"/>
          <p:nvPr/>
        </p:nvSpPr>
        <p:spPr>
          <a:xfrm>
            <a:off x="287524" y="4916722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12</a:t>
            </a:r>
          </a:p>
        </p:txBody>
      </p:sp>
      <p:sp>
        <p:nvSpPr>
          <p:cNvPr id="78" name="ContentsTitle9" hidden="1"/>
          <p:cNvSpPr txBox="1"/>
          <p:nvPr/>
        </p:nvSpPr>
        <p:spPr>
          <a:xfrm>
            <a:off x="649288" y="4015823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 smtClean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79" name="line9" hidden="1"/>
          <p:cNvCxnSpPr/>
          <p:nvPr/>
        </p:nvCxnSpPr>
        <p:spPr>
          <a:xfrm>
            <a:off x="297656" y="427320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ContentsNumber9" hidden="1"/>
          <p:cNvSpPr txBox="1"/>
          <p:nvPr/>
        </p:nvSpPr>
        <p:spPr>
          <a:xfrm>
            <a:off x="287524" y="3839911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9</a:t>
            </a:r>
          </a:p>
        </p:txBody>
      </p:sp>
      <p:sp>
        <p:nvSpPr>
          <p:cNvPr id="82" name="ContentsTitle14" hidden="1"/>
          <p:cNvSpPr txBox="1"/>
          <p:nvPr/>
        </p:nvSpPr>
        <p:spPr>
          <a:xfrm>
            <a:off x="649288" y="574701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83" name="line14" hidden="1"/>
          <p:cNvCxnSpPr/>
          <p:nvPr/>
        </p:nvCxnSpPr>
        <p:spPr>
          <a:xfrm>
            <a:off x="297656" y="599973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ContentsNumber14" hidden="1"/>
          <p:cNvSpPr txBox="1"/>
          <p:nvPr/>
        </p:nvSpPr>
        <p:spPr>
          <a:xfrm>
            <a:off x="287524" y="5602851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14</a:t>
            </a:r>
          </a:p>
        </p:txBody>
      </p:sp>
      <p:sp>
        <p:nvSpPr>
          <p:cNvPr id="86" name="ContentsTitle10" hidden="1"/>
          <p:cNvSpPr txBox="1"/>
          <p:nvPr/>
        </p:nvSpPr>
        <p:spPr>
          <a:xfrm>
            <a:off x="649288" y="4374760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</a:t>
            </a:r>
            <a:r>
              <a:rPr lang="ru-RU" sz="1600" dirty="0" smtClean="0">
                <a:solidFill>
                  <a:srgbClr val="3C3C3C"/>
                </a:solidFill>
              </a:rPr>
              <a:t>раздела</a:t>
            </a:r>
            <a:endParaRPr lang="ru-RU" sz="1600" dirty="0">
              <a:solidFill>
                <a:srgbClr val="3C3C3C"/>
              </a:solidFill>
            </a:endParaRPr>
          </a:p>
        </p:txBody>
      </p:sp>
      <p:cxnSp>
        <p:nvCxnSpPr>
          <p:cNvPr id="87" name="line10" hidden="1"/>
          <p:cNvCxnSpPr/>
          <p:nvPr/>
        </p:nvCxnSpPr>
        <p:spPr>
          <a:xfrm>
            <a:off x="297656" y="4618508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ContentsNumber10" hidden="1"/>
          <p:cNvSpPr txBox="1"/>
          <p:nvPr/>
        </p:nvSpPr>
        <p:spPr>
          <a:xfrm>
            <a:off x="287524" y="4205197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10</a:t>
            </a:r>
          </a:p>
        </p:txBody>
      </p:sp>
      <p:sp>
        <p:nvSpPr>
          <p:cNvPr id="85" name="Number1"/>
          <p:cNvSpPr txBox="1"/>
          <p:nvPr/>
        </p:nvSpPr>
        <p:spPr>
          <a:xfrm>
            <a:off x="8460432" y="115465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mtClean="0">
                <a:solidFill>
                  <a:srgbClr val="706F6F"/>
                </a:solidFill>
              </a:rPr>
              <a:t>3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89" name="Number2"/>
          <p:cNvSpPr txBox="1"/>
          <p:nvPr/>
        </p:nvSpPr>
        <p:spPr>
          <a:xfrm>
            <a:off x="8460432" y="1499317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mtClean="0">
                <a:solidFill>
                  <a:srgbClr val="706F6F"/>
                </a:solidFill>
              </a:rPr>
              <a:t>6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90" name="Number3" hidden="1"/>
          <p:cNvSpPr txBox="1"/>
          <p:nvPr/>
        </p:nvSpPr>
        <p:spPr>
          <a:xfrm>
            <a:off x="8460432" y="184398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1" name="Number5" hidden="1"/>
          <p:cNvSpPr txBox="1"/>
          <p:nvPr/>
        </p:nvSpPr>
        <p:spPr>
          <a:xfrm>
            <a:off x="8460432" y="253330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2" name="Number6" hidden="1"/>
          <p:cNvSpPr txBox="1"/>
          <p:nvPr/>
        </p:nvSpPr>
        <p:spPr>
          <a:xfrm>
            <a:off x="8460432" y="287796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3" name="Number7" hidden="1"/>
          <p:cNvSpPr txBox="1"/>
          <p:nvPr/>
        </p:nvSpPr>
        <p:spPr>
          <a:xfrm>
            <a:off x="8460432" y="322263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4" name="Number8" hidden="1"/>
          <p:cNvSpPr txBox="1"/>
          <p:nvPr/>
        </p:nvSpPr>
        <p:spPr>
          <a:xfrm>
            <a:off x="8460432" y="356729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5" name="Number4" hidden="1"/>
          <p:cNvSpPr txBox="1"/>
          <p:nvPr/>
        </p:nvSpPr>
        <p:spPr>
          <a:xfrm>
            <a:off x="8460432" y="2188643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6" name="Number9" hidden="1"/>
          <p:cNvSpPr txBox="1"/>
          <p:nvPr/>
        </p:nvSpPr>
        <p:spPr>
          <a:xfrm>
            <a:off x="8460432" y="3911958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7" name="Number10" hidden="1"/>
          <p:cNvSpPr txBox="1"/>
          <p:nvPr/>
        </p:nvSpPr>
        <p:spPr>
          <a:xfrm>
            <a:off x="8460432" y="425662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8" name="Number11" hidden="1"/>
          <p:cNvSpPr txBox="1"/>
          <p:nvPr/>
        </p:nvSpPr>
        <p:spPr>
          <a:xfrm>
            <a:off x="8460432" y="460128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9" name="Number12" hidden="1"/>
          <p:cNvSpPr txBox="1"/>
          <p:nvPr/>
        </p:nvSpPr>
        <p:spPr>
          <a:xfrm>
            <a:off x="8460432" y="4945944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100" name="Number13" hidden="1"/>
          <p:cNvSpPr txBox="1"/>
          <p:nvPr/>
        </p:nvSpPr>
        <p:spPr>
          <a:xfrm>
            <a:off x="8460432" y="529060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101" name="Number14" hidden="1"/>
          <p:cNvSpPr txBox="1"/>
          <p:nvPr/>
        </p:nvSpPr>
        <p:spPr>
          <a:xfrm>
            <a:off x="8460432" y="5635268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102" name="Number15" hidden="1"/>
          <p:cNvSpPr txBox="1"/>
          <p:nvPr/>
        </p:nvSpPr>
        <p:spPr>
          <a:xfrm>
            <a:off x="8460432" y="597993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6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938395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Раздел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2611512"/>
            <a:ext cx="8569325" cy="610499"/>
          </a:xfrm>
        </p:spPr>
        <p:txBody>
          <a:bodyPr>
            <a:noAutofit/>
          </a:bodyPr>
          <a:lstStyle>
            <a:lvl1pPr>
              <a:defRPr baseline="0"/>
            </a:lvl1pPr>
          </a:lstStyle>
          <a:p>
            <a:r>
              <a:rPr lang="ru-RU" dirty="0" smtClean="0"/>
              <a:t>Введите название раздела (максимум две строки)</a:t>
            </a:r>
            <a:endParaRPr lang="en-US" dirty="0"/>
          </a:p>
        </p:txBody>
      </p:sp>
      <p:cxnSp>
        <p:nvCxnSpPr>
          <p:cNvPr id="4" name="Прямая соединительная линия 7"/>
          <p:cNvCxnSpPr/>
          <p:nvPr/>
        </p:nvCxnSpPr>
        <p:spPr>
          <a:xfrm>
            <a:off x="297656" y="3429000"/>
            <a:ext cx="855000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fld id="{AF528B6D-1001-487C-8FFE-85B114390330}" type="slidenum">
              <a:rPr lang="ru-RU" sz="1000" b="1" smtClean="0">
                <a:solidFill>
                  <a:srgbClr val="3C3C3C"/>
                </a:solidFill>
              </a:rPr>
              <a:pPr/>
              <a:t>‹#›</a:t>
            </a:fld>
            <a:endParaRPr lang="ru-RU" sz="1000" b="1" dirty="0">
              <a:solidFill>
                <a:srgbClr val="3C3C3C"/>
              </a:solidFill>
            </a:endParaRPr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7" y="3644900"/>
            <a:ext cx="8569325" cy="2684463"/>
          </a:xfrm>
        </p:spPr>
        <p:txBody>
          <a:bodyPr anchor="t">
            <a:noAutofit/>
          </a:bodyPr>
          <a:lstStyle>
            <a:lvl1pPr marL="0" indent="0" algn="l">
              <a:spcBef>
                <a:spcPts val="900"/>
              </a:spcBef>
              <a:buNone/>
              <a:defRPr sz="1600" b="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 Введите текст</a:t>
            </a:r>
            <a:endParaRPr lang="ru-RU" dirty="0"/>
          </a:p>
        </p:txBody>
      </p:sp>
      <p:sp>
        <p:nvSpPr>
          <p:cNvPr id="11" name="LogoRus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smtClean="0">
                <a:solidFill>
                  <a:srgbClr val="706F6F"/>
                </a:solidFill>
              </a:rPr>
              <a:t>Газпром нефть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14" name="LogoEng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dirty="0" smtClean="0">
                <a:solidFill>
                  <a:srgbClr val="706F6F"/>
                </a:solidFill>
              </a:rPr>
              <a:t>Газпром Нефть 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9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endParaRPr lang="ru-RU" sz="1000" dirty="0" smtClean="0">
              <a:solidFill>
                <a:srgbClr val="706F6F"/>
              </a:solidFill>
            </a:endParaRP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149569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Вывод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2" descr="W:\24\НикитинаОО\Фото\Исходники фото\Платформа_Авдеев июнь 2013\AVD41213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colorTemperature colorTemp="5900"/>
                    </a14:imgEffect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665" t="5886" r="9971" b="339"/>
          <a:stretch/>
        </p:blipFill>
        <p:spPr>
          <a:xfrm>
            <a:off x="-508" y="-1"/>
            <a:ext cx="9145016" cy="6858001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1268412"/>
            <a:ext cx="8569325" cy="1584507"/>
          </a:xfrm>
        </p:spPr>
        <p:txBody>
          <a:bodyPr>
            <a:noAutofit/>
          </a:bodyPr>
          <a:lstStyle>
            <a:lvl1pPr>
              <a:defRPr sz="2000" b="1" cap="all" baseline="0">
                <a:solidFill>
                  <a:schemeClr val="accent1"/>
                </a:solidFill>
              </a:defRPr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cxnSp>
        <p:nvCxnSpPr>
          <p:cNvPr id="6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fld id="{AF528B6D-1001-487C-8FFE-85B114390330}" type="slidenum">
              <a:rPr lang="ru-RU" sz="1000" b="1" smtClean="0">
                <a:solidFill>
                  <a:srgbClr val="3C3C3C"/>
                </a:solidFill>
              </a:rPr>
              <a:pPr/>
              <a:t>‹#›</a:t>
            </a:fld>
            <a:endParaRPr lang="ru-RU" sz="1000" b="1" dirty="0">
              <a:solidFill>
                <a:srgbClr val="3C3C3C"/>
              </a:solidFill>
            </a:endParaRPr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8" y="2924930"/>
            <a:ext cx="8569325" cy="3404433"/>
          </a:xfrm>
        </p:spPr>
        <p:txBody>
          <a:bodyPr vert="horz" lIns="0" tIns="0" rIns="0" bIns="0" rtlCol="0">
            <a:noAutofit/>
          </a:bodyPr>
          <a:lstStyle>
            <a:lvl1pPr>
              <a:defRPr lang="ru-RU" b="0" dirty="0"/>
            </a:lvl1pPr>
          </a:lstStyle>
          <a:p>
            <a:r>
              <a:rPr lang="ru-RU" dirty="0" smtClean="0"/>
              <a:t>Текст</a:t>
            </a:r>
            <a:endParaRPr lang="ru-RU" dirty="0"/>
          </a:p>
        </p:txBody>
      </p:sp>
      <p:sp>
        <p:nvSpPr>
          <p:cNvPr id="9" name="LogoRus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smtClean="0">
                <a:solidFill>
                  <a:srgbClr val="706F6F"/>
                </a:solidFill>
              </a:rPr>
              <a:t>Газпром нефть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11" name="LogoEng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dirty="0" smtClean="0">
                <a:solidFill>
                  <a:srgbClr val="706F6F"/>
                </a:solidFill>
              </a:rPr>
              <a:t>Газпром Нефть 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8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endParaRPr lang="ru-RU" sz="1000" dirty="0" smtClean="0">
              <a:solidFill>
                <a:srgbClr val="706F6F"/>
              </a:solidFill>
            </a:endParaRP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7119585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4101936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8" name="Объект 3"/>
          <p:cNvSpPr>
            <a:spLocks noGrp="1"/>
          </p:cNvSpPr>
          <p:nvPr>
            <p:ph sz="quarter" idx="12"/>
          </p:nvPr>
        </p:nvSpPr>
        <p:spPr>
          <a:xfrm>
            <a:off x="287339" y="1268413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Объект 3"/>
          <p:cNvSpPr>
            <a:spLocks noGrp="1"/>
          </p:cNvSpPr>
          <p:nvPr>
            <p:ph sz="quarter" idx="13"/>
          </p:nvPr>
        </p:nvSpPr>
        <p:spPr>
          <a:xfrm>
            <a:off x="4679952" y="1268413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7640631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(версия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Объект 3"/>
          <p:cNvSpPr>
            <a:spLocks noGrp="1"/>
          </p:cNvSpPr>
          <p:nvPr>
            <p:ph sz="quarter" idx="13"/>
          </p:nvPr>
        </p:nvSpPr>
        <p:spPr>
          <a:xfrm>
            <a:off x="287339" y="3894137"/>
            <a:ext cx="8569324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106198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текст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 hasCustomPrompt="1"/>
          </p:nvPr>
        </p:nvSpPr>
        <p:spPr>
          <a:xfrm>
            <a:off x="287338" y="4797425"/>
            <a:ext cx="8569325" cy="1531938"/>
          </a:xfrm>
        </p:spPr>
        <p:txBody>
          <a:bodyPr>
            <a:noAutofit/>
          </a:bodyPr>
          <a:lstStyle>
            <a:lvl1pPr algn="ctr">
              <a:spcBef>
                <a:spcPts val="0"/>
              </a:spcBef>
              <a:defRPr b="0">
                <a:solidFill>
                  <a:schemeClr val="accent3"/>
                </a:solidFill>
              </a:defRPr>
            </a:lvl1pPr>
          </a:lstStyle>
          <a:p>
            <a:r>
              <a:rPr lang="ru-RU" dirty="0" smtClean="0"/>
              <a:t>Текст</a:t>
            </a:r>
            <a:endParaRPr lang="ru-RU" dirty="0"/>
          </a:p>
        </p:txBody>
      </p:sp>
      <p:sp>
        <p:nvSpPr>
          <p:cNvPr id="10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284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886211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лева и два объек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2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3"/>
          </p:nvPr>
        </p:nvSpPr>
        <p:spPr>
          <a:xfrm>
            <a:off x="4679952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4679952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245250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права и два объекта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1"/>
          </p:nvPr>
        </p:nvSpPr>
        <p:spPr>
          <a:xfrm>
            <a:off x="4670945" y="1268412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1858532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объекта с подпися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287338" y="5978234"/>
            <a:ext cx="4175125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4679951" y="5978234"/>
            <a:ext cx="4176711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287338" y="3284984"/>
            <a:ext cx="4175125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4679951" y="3284984"/>
            <a:ext cx="4176711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3" name="Объект 32"/>
          <p:cNvSpPr>
            <a:spLocks noGrp="1"/>
          </p:cNvSpPr>
          <p:nvPr>
            <p:ph sz="quarter" idx="30" hasCustomPrompt="1"/>
          </p:nvPr>
        </p:nvSpPr>
        <p:spPr>
          <a:xfrm>
            <a:off x="287338" y="1254295"/>
            <a:ext cx="4175125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5" name="Объект 34"/>
          <p:cNvSpPr>
            <a:spLocks noGrp="1"/>
          </p:cNvSpPr>
          <p:nvPr>
            <p:ph sz="quarter" idx="31" hasCustomPrompt="1"/>
          </p:nvPr>
        </p:nvSpPr>
        <p:spPr>
          <a:xfrm>
            <a:off x="4679950" y="1254295"/>
            <a:ext cx="4176713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9" name="Объект 38"/>
          <p:cNvSpPr>
            <a:spLocks noGrp="1"/>
          </p:cNvSpPr>
          <p:nvPr>
            <p:ph sz="quarter" idx="33" hasCustomPrompt="1"/>
          </p:nvPr>
        </p:nvSpPr>
        <p:spPr>
          <a:xfrm>
            <a:off x="287338" y="3945802"/>
            <a:ext cx="4175125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1" name="Объект 40"/>
          <p:cNvSpPr>
            <a:spLocks noGrp="1"/>
          </p:cNvSpPr>
          <p:nvPr>
            <p:ph sz="quarter" idx="34" hasCustomPrompt="1"/>
          </p:nvPr>
        </p:nvSpPr>
        <p:spPr>
          <a:xfrm>
            <a:off x="4679950" y="3945802"/>
            <a:ext cx="4176713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52388787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ри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1"/>
          </p:nvPr>
        </p:nvSpPr>
        <p:spPr>
          <a:xfrm>
            <a:off x="6156325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3"/>
          </p:nvPr>
        </p:nvSpPr>
        <p:spPr>
          <a:xfrm>
            <a:off x="287338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3221831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540450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низу и два объекта сверх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6"/>
          </p:nvPr>
        </p:nvSpPr>
        <p:spPr>
          <a:xfrm>
            <a:off x="4670945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8569325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20299914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верху и два объек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5"/>
          </p:nvPr>
        </p:nvSpPr>
        <p:spPr>
          <a:xfrm>
            <a:off x="287338" y="1268412"/>
            <a:ext cx="8569325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4"/>
          </p:nvPr>
        </p:nvSpPr>
        <p:spPr>
          <a:xfrm>
            <a:off x="287338" y="3904796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6"/>
          </p:nvPr>
        </p:nvSpPr>
        <p:spPr>
          <a:xfrm>
            <a:off x="4670945" y="3904796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0224312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8" y="3933825"/>
            <a:ext cx="4176713" cy="24114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7"/>
          </p:nvPr>
        </p:nvSpPr>
        <p:spPr>
          <a:xfrm>
            <a:off x="4679950" y="3933825"/>
            <a:ext cx="4176713" cy="24114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3"/>
          <p:cNvSpPr>
            <a:spLocks noGrp="1"/>
          </p:cNvSpPr>
          <p:nvPr>
            <p:ph sz="quarter" idx="18"/>
          </p:nvPr>
        </p:nvSpPr>
        <p:spPr>
          <a:xfrm>
            <a:off x="4670945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491769210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объекта с подзаголов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287338" y="3934473"/>
            <a:ext cx="417512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0" name="Прямая соединительная линия 19"/>
          <p:cNvCxnSpPr/>
          <p:nvPr/>
        </p:nvCxnSpPr>
        <p:spPr>
          <a:xfrm>
            <a:off x="287338" y="4371456"/>
            <a:ext cx="417512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4679951" y="3934473"/>
            <a:ext cx="4176711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>
          <a:xfrm>
            <a:off x="4679951" y="4371456"/>
            <a:ext cx="417671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287338" y="1241223"/>
            <a:ext cx="417512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9" name="Прямая соединительная линия 28"/>
          <p:cNvCxnSpPr/>
          <p:nvPr/>
        </p:nvCxnSpPr>
        <p:spPr>
          <a:xfrm>
            <a:off x="287338" y="1679949"/>
            <a:ext cx="417512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4679951" y="1241223"/>
            <a:ext cx="4176711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>
            <a:off x="4679951" y="1679949"/>
            <a:ext cx="417671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Объект 32"/>
          <p:cNvSpPr>
            <a:spLocks noGrp="1"/>
          </p:cNvSpPr>
          <p:nvPr>
            <p:ph sz="quarter" idx="30" hasCustomPrompt="1"/>
          </p:nvPr>
        </p:nvSpPr>
        <p:spPr>
          <a:xfrm>
            <a:off x="287338" y="1776413"/>
            <a:ext cx="4175125" cy="187614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5" name="Объект 34"/>
          <p:cNvSpPr>
            <a:spLocks noGrp="1"/>
          </p:cNvSpPr>
          <p:nvPr>
            <p:ph sz="quarter" idx="31" hasCustomPrompt="1"/>
          </p:nvPr>
        </p:nvSpPr>
        <p:spPr>
          <a:xfrm>
            <a:off x="4679950" y="1776413"/>
            <a:ext cx="4176713" cy="187614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9" name="Объект 38"/>
          <p:cNvSpPr>
            <a:spLocks noGrp="1"/>
          </p:cNvSpPr>
          <p:nvPr>
            <p:ph sz="quarter" idx="33" hasCustomPrompt="1"/>
          </p:nvPr>
        </p:nvSpPr>
        <p:spPr>
          <a:xfrm>
            <a:off x="287338" y="4467950"/>
            <a:ext cx="4175125" cy="18772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1" name="Объект 40"/>
          <p:cNvSpPr>
            <a:spLocks noGrp="1"/>
          </p:cNvSpPr>
          <p:nvPr>
            <p:ph sz="quarter" idx="34" hasCustomPrompt="1"/>
          </p:nvPr>
        </p:nvSpPr>
        <p:spPr>
          <a:xfrm>
            <a:off x="4679950" y="4467950"/>
            <a:ext cx="4176713" cy="18772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4017659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объекта с подпися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287338" y="5978234"/>
            <a:ext cx="4175125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4679951" y="5978234"/>
            <a:ext cx="4176711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287338" y="3284984"/>
            <a:ext cx="4175125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4679951" y="3284984"/>
            <a:ext cx="4176711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3" name="Объект 32"/>
          <p:cNvSpPr>
            <a:spLocks noGrp="1"/>
          </p:cNvSpPr>
          <p:nvPr>
            <p:ph sz="quarter" idx="30" hasCustomPrompt="1"/>
          </p:nvPr>
        </p:nvSpPr>
        <p:spPr>
          <a:xfrm>
            <a:off x="287338" y="1254295"/>
            <a:ext cx="4175125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5" name="Объект 34"/>
          <p:cNvSpPr>
            <a:spLocks noGrp="1"/>
          </p:cNvSpPr>
          <p:nvPr>
            <p:ph sz="quarter" idx="31" hasCustomPrompt="1"/>
          </p:nvPr>
        </p:nvSpPr>
        <p:spPr>
          <a:xfrm>
            <a:off x="4679950" y="1254295"/>
            <a:ext cx="4176713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9" name="Объект 38"/>
          <p:cNvSpPr>
            <a:spLocks noGrp="1"/>
          </p:cNvSpPr>
          <p:nvPr>
            <p:ph sz="quarter" idx="33" hasCustomPrompt="1"/>
          </p:nvPr>
        </p:nvSpPr>
        <p:spPr>
          <a:xfrm>
            <a:off x="287338" y="3945802"/>
            <a:ext cx="4175125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1" name="Объект 40"/>
          <p:cNvSpPr>
            <a:spLocks noGrp="1"/>
          </p:cNvSpPr>
          <p:nvPr>
            <p:ph sz="quarter" idx="34" hasCustomPrompt="1"/>
          </p:nvPr>
        </p:nvSpPr>
        <p:spPr>
          <a:xfrm>
            <a:off x="4679950" y="3945802"/>
            <a:ext cx="4176713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34810298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Рисунок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>
          <a:xfrm>
            <a:off x="287338" y="1268760"/>
            <a:ext cx="8560318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932812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5"/>
          <p:cNvSpPr>
            <a:spLocks noGrp="1"/>
          </p:cNvSpPr>
          <p:nvPr>
            <p:ph type="pic" sz="quarter" idx="11" hasCustomPrompt="1"/>
          </p:nvPr>
        </p:nvSpPr>
        <p:spPr>
          <a:xfrm>
            <a:off x="4679950" y="1268759"/>
            <a:ext cx="4176712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3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93373394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5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1268759"/>
            <a:ext cx="4161118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4670943" y="1268413"/>
            <a:ext cx="4176713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31281102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"/>
          <p:cNvSpPr>
            <a:spLocks noGrp="1"/>
          </p:cNvSpPr>
          <p:nvPr>
            <p:ph type="pic" sz="quarter" idx="12" hasCustomPrompt="1"/>
          </p:nvPr>
        </p:nvSpPr>
        <p:spPr>
          <a:xfrm>
            <a:off x="287337" y="3926849"/>
            <a:ext cx="8569325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87339" y="1268413"/>
            <a:ext cx="8560318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60889114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Рисунок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>
          <a:xfrm>
            <a:off x="287338" y="1268760"/>
            <a:ext cx="8560318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40433025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три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3926849"/>
            <a:ext cx="2674318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1" name="Рисунок 3"/>
          <p:cNvSpPr>
            <a:spLocks noGrp="1"/>
          </p:cNvSpPr>
          <p:nvPr>
            <p:ph type="pic" sz="quarter" idx="14" hasCustomPrompt="1"/>
          </p:nvPr>
        </p:nvSpPr>
        <p:spPr>
          <a:xfrm>
            <a:off x="3240656" y="3926849"/>
            <a:ext cx="2664000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2" name="Рисунок 3"/>
          <p:cNvSpPr>
            <a:spLocks noGrp="1"/>
          </p:cNvSpPr>
          <p:nvPr>
            <p:ph type="pic" sz="quarter" idx="15" hasCustomPrompt="1"/>
          </p:nvPr>
        </p:nvSpPr>
        <p:spPr>
          <a:xfrm>
            <a:off x="6183655" y="3926849"/>
            <a:ext cx="2673007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9" y="1268413"/>
            <a:ext cx="8560318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93834161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и рисунок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3" name="Рисунок 5"/>
          <p:cNvSpPr>
            <a:spLocks noGrp="1"/>
          </p:cNvSpPr>
          <p:nvPr>
            <p:ph type="pic" sz="quarter" idx="11" hasCustomPrompt="1"/>
          </p:nvPr>
        </p:nvSpPr>
        <p:spPr>
          <a:xfrm>
            <a:off x="4679950" y="1268759"/>
            <a:ext cx="4176712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200990062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и два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3" name="Объект 3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7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49121691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два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2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54556945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Четыре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7" name="Рисунок 7"/>
          <p:cNvSpPr>
            <a:spLocks noGrp="1"/>
          </p:cNvSpPr>
          <p:nvPr>
            <p:ph type="pic" sz="quarter" idx="16" hasCustomPrompt="1"/>
          </p:nvPr>
        </p:nvSpPr>
        <p:spPr>
          <a:xfrm>
            <a:off x="287338" y="1268759"/>
            <a:ext cx="4161118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10" name="Рисунок 7"/>
          <p:cNvSpPr>
            <a:spLocks noGrp="1"/>
          </p:cNvSpPr>
          <p:nvPr>
            <p:ph type="pic" sz="quarter" idx="17" hasCustomPrompt="1"/>
          </p:nvPr>
        </p:nvSpPr>
        <p:spPr>
          <a:xfrm>
            <a:off x="287338" y="3923099"/>
            <a:ext cx="4161118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89797740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пять дополнени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4" name="Объект 4"/>
          <p:cNvSpPr>
            <a:spLocks noGrp="1"/>
          </p:cNvSpPr>
          <p:nvPr>
            <p:ph sz="quarter" idx="17"/>
          </p:nvPr>
        </p:nvSpPr>
        <p:spPr>
          <a:xfrm>
            <a:off x="287337" y="1268414"/>
            <a:ext cx="5653087" cy="33131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3"/>
          <p:cNvSpPr>
            <a:spLocks noGrp="1"/>
          </p:cNvSpPr>
          <p:nvPr>
            <p:ph sz="quarter" idx="18"/>
          </p:nvPr>
        </p:nvSpPr>
        <p:spPr>
          <a:xfrm>
            <a:off x="6156326" y="1272660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3"/>
          <p:cNvSpPr>
            <a:spLocks noGrp="1"/>
          </p:cNvSpPr>
          <p:nvPr>
            <p:ph sz="quarter" idx="19"/>
          </p:nvPr>
        </p:nvSpPr>
        <p:spPr>
          <a:xfrm>
            <a:off x="6156326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9" name="Объект 3"/>
          <p:cNvSpPr>
            <a:spLocks noGrp="1"/>
          </p:cNvSpPr>
          <p:nvPr>
            <p:ph sz="quarter" idx="20"/>
          </p:nvPr>
        </p:nvSpPr>
        <p:spPr>
          <a:xfrm>
            <a:off x="6156326" y="3041166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20" name="Объект 3"/>
          <p:cNvSpPr>
            <a:spLocks noGrp="1"/>
          </p:cNvSpPr>
          <p:nvPr>
            <p:ph sz="quarter" idx="21"/>
          </p:nvPr>
        </p:nvSpPr>
        <p:spPr>
          <a:xfrm>
            <a:off x="3221831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21" name="Объект 3"/>
          <p:cNvSpPr>
            <a:spLocks noGrp="1"/>
          </p:cNvSpPr>
          <p:nvPr>
            <p:ph sz="quarter" idx="22"/>
          </p:nvPr>
        </p:nvSpPr>
        <p:spPr>
          <a:xfrm>
            <a:off x="287338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389843560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объекта и рисунок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188640"/>
            <a:ext cx="8569325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7" y="1241223"/>
            <a:ext cx="2700336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2" hasCustomPrompt="1"/>
          </p:nvPr>
        </p:nvSpPr>
        <p:spPr>
          <a:xfrm>
            <a:off x="3231621" y="1241223"/>
            <a:ext cx="2700336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3" hasCustomPrompt="1"/>
          </p:nvPr>
        </p:nvSpPr>
        <p:spPr>
          <a:xfrm>
            <a:off x="6156326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6" y="1679949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31620" y="1679949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1679949"/>
            <a:ext cx="270015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Рисунок 18"/>
          <p:cNvSpPr>
            <a:spLocks noGrp="1"/>
          </p:cNvSpPr>
          <p:nvPr>
            <p:ph type="pic" sz="quarter" idx="14" hasCustomPrompt="1"/>
          </p:nvPr>
        </p:nvSpPr>
        <p:spPr>
          <a:xfrm>
            <a:off x="287338" y="3933825"/>
            <a:ext cx="8569325" cy="23955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21" name="Объект 20"/>
          <p:cNvSpPr>
            <a:spLocks noGrp="1"/>
          </p:cNvSpPr>
          <p:nvPr>
            <p:ph sz="quarter" idx="15" hasCustomPrompt="1"/>
          </p:nvPr>
        </p:nvSpPr>
        <p:spPr>
          <a:xfrm>
            <a:off x="287337" y="1726555"/>
            <a:ext cx="2700336" cy="1979775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3" name="Объект 22"/>
          <p:cNvSpPr>
            <a:spLocks noGrp="1"/>
          </p:cNvSpPr>
          <p:nvPr>
            <p:ph sz="quarter" idx="16" hasCustomPrompt="1"/>
          </p:nvPr>
        </p:nvSpPr>
        <p:spPr>
          <a:xfrm>
            <a:off x="3231621" y="1726555"/>
            <a:ext cx="2700337" cy="1979874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5" name="Объект 24"/>
          <p:cNvSpPr>
            <a:spLocks noGrp="1"/>
          </p:cNvSpPr>
          <p:nvPr>
            <p:ph sz="quarter" idx="17" hasCustomPrompt="1"/>
          </p:nvPr>
        </p:nvSpPr>
        <p:spPr>
          <a:xfrm>
            <a:off x="6156325" y="1726555"/>
            <a:ext cx="2700000" cy="1979874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517500847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4 объек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41223"/>
            <a:ext cx="2700337" cy="5087159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3221038" y="1739255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6156325" y="1739255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quarter" idx="14" hasCustomPrompt="1"/>
          </p:nvPr>
        </p:nvSpPr>
        <p:spPr>
          <a:xfrm>
            <a:off x="3221038" y="4407372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Объект 12"/>
          <p:cNvSpPr>
            <a:spLocks noGrp="1"/>
          </p:cNvSpPr>
          <p:nvPr>
            <p:ph sz="quarter" idx="15" hasCustomPrompt="1"/>
          </p:nvPr>
        </p:nvSpPr>
        <p:spPr>
          <a:xfrm>
            <a:off x="6156325" y="4407372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6" hasCustomPrompt="1"/>
          </p:nvPr>
        </p:nvSpPr>
        <p:spPr>
          <a:xfrm>
            <a:off x="3222000" y="1253923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3221038" y="16926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Текст 5"/>
          <p:cNvSpPr>
            <a:spLocks noGrp="1"/>
          </p:cNvSpPr>
          <p:nvPr>
            <p:ph type="body" sz="quarter" idx="17" hasCustomPrompt="1"/>
          </p:nvPr>
        </p:nvSpPr>
        <p:spPr>
          <a:xfrm>
            <a:off x="6156325" y="1253923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5" name="Прямая соединительная линия 14"/>
          <p:cNvCxnSpPr/>
          <p:nvPr/>
        </p:nvCxnSpPr>
        <p:spPr>
          <a:xfrm>
            <a:off x="6155363" y="16926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Текст 5"/>
          <p:cNvSpPr>
            <a:spLocks noGrp="1"/>
          </p:cNvSpPr>
          <p:nvPr>
            <p:ph type="body" sz="quarter" idx="18" hasCustomPrompt="1"/>
          </p:nvPr>
        </p:nvSpPr>
        <p:spPr>
          <a:xfrm>
            <a:off x="3221038" y="3922040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3220076" y="436076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Текст 5"/>
          <p:cNvSpPr>
            <a:spLocks noGrp="1"/>
          </p:cNvSpPr>
          <p:nvPr>
            <p:ph type="body" sz="quarter" idx="19" hasCustomPrompt="1"/>
          </p:nvPr>
        </p:nvSpPr>
        <p:spPr>
          <a:xfrm>
            <a:off x="6156663" y="3922040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9" name="Прямая соединительная линия 18"/>
          <p:cNvCxnSpPr/>
          <p:nvPr/>
        </p:nvCxnSpPr>
        <p:spPr>
          <a:xfrm>
            <a:off x="6155701" y="436076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2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696044770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 рисунка и 3 блока текс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2"/>
            <a:ext cx="2700337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3221038" y="1268412"/>
            <a:ext cx="2700337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6156325" y="1268412"/>
            <a:ext cx="2700338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288131" y="3068960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 baseline="0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5" hasCustomPrompt="1"/>
          </p:nvPr>
        </p:nvSpPr>
        <p:spPr>
          <a:xfrm>
            <a:off x="3221039" y="3068960"/>
            <a:ext cx="270113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6" hasCustomPrompt="1"/>
          </p:nvPr>
        </p:nvSpPr>
        <p:spPr>
          <a:xfrm>
            <a:off x="6157118" y="3068960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287338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/>
          <p:cNvCxnSpPr/>
          <p:nvPr/>
        </p:nvCxnSpPr>
        <p:spPr>
          <a:xfrm>
            <a:off x="3221038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единительная линия 20"/>
          <p:cNvCxnSpPr/>
          <p:nvPr/>
        </p:nvCxnSpPr>
        <p:spPr>
          <a:xfrm>
            <a:off x="6156325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Объект 5"/>
          <p:cNvSpPr>
            <a:spLocks noGrp="1"/>
          </p:cNvSpPr>
          <p:nvPr>
            <p:ph sz="quarter" idx="20" hasCustomPrompt="1"/>
          </p:nvPr>
        </p:nvSpPr>
        <p:spPr>
          <a:xfrm>
            <a:off x="287337" y="3554292"/>
            <a:ext cx="2700337" cy="279094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0" name="Объект 9"/>
          <p:cNvSpPr>
            <a:spLocks noGrp="1"/>
          </p:cNvSpPr>
          <p:nvPr>
            <p:ph sz="quarter" idx="21" hasCustomPrompt="1"/>
          </p:nvPr>
        </p:nvSpPr>
        <p:spPr>
          <a:xfrm>
            <a:off x="3221039" y="3554292"/>
            <a:ext cx="2700337" cy="2790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4" name="Объект 13"/>
          <p:cNvSpPr>
            <a:spLocks noGrp="1"/>
          </p:cNvSpPr>
          <p:nvPr>
            <p:ph sz="quarter" idx="22" hasCustomPrompt="1"/>
          </p:nvPr>
        </p:nvSpPr>
        <p:spPr>
          <a:xfrm>
            <a:off x="6157118" y="3554292"/>
            <a:ext cx="2700338" cy="2790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66919904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 baseline="0"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484437" y="1268413"/>
            <a:ext cx="6372225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Объект 4"/>
          <p:cNvSpPr>
            <a:spLocks noGrp="1"/>
          </p:cNvSpPr>
          <p:nvPr>
            <p:ph sz="quarter" idx="17"/>
          </p:nvPr>
        </p:nvSpPr>
        <p:spPr>
          <a:xfrm>
            <a:off x="287338" y="3068639"/>
            <a:ext cx="2016125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5707715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5"/>
          <p:cNvSpPr>
            <a:spLocks noGrp="1"/>
          </p:cNvSpPr>
          <p:nvPr>
            <p:ph type="pic" sz="quarter" idx="11" hasCustomPrompt="1"/>
          </p:nvPr>
        </p:nvSpPr>
        <p:spPr>
          <a:xfrm>
            <a:off x="4679950" y="1268759"/>
            <a:ext cx="4176712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3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1500177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3 блока текс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2700337" cy="506095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8"/>
          </p:nvPr>
        </p:nvSpPr>
        <p:spPr>
          <a:xfrm>
            <a:off x="3240088" y="1268413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9"/>
          </p:nvPr>
        </p:nvSpPr>
        <p:spPr>
          <a:xfrm>
            <a:off x="3240088" y="3055144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Объект 4"/>
          <p:cNvSpPr>
            <a:spLocks noGrp="1"/>
          </p:cNvSpPr>
          <p:nvPr>
            <p:ph sz="quarter" idx="20"/>
          </p:nvPr>
        </p:nvSpPr>
        <p:spPr>
          <a:xfrm>
            <a:off x="3240088" y="4841876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341634403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, объект слева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6156325" y="1268413"/>
            <a:ext cx="2700338" cy="3276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8"/>
          </p:nvPr>
        </p:nvSpPr>
        <p:spPr>
          <a:xfrm>
            <a:off x="287337" y="1268413"/>
            <a:ext cx="5653087" cy="33131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9"/>
          </p:nvPr>
        </p:nvSpPr>
        <p:spPr>
          <a:xfrm>
            <a:off x="287337" y="4797424"/>
            <a:ext cx="8569326" cy="15478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564141215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3 объек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3879772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221038" y="3879772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3879772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8" y="4318498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21038" y="4318498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4318498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Объект 18"/>
          <p:cNvSpPr>
            <a:spLocks noGrp="1"/>
          </p:cNvSpPr>
          <p:nvPr>
            <p:ph sz="quarter" idx="15" hasCustomPrompt="1"/>
          </p:nvPr>
        </p:nvSpPr>
        <p:spPr>
          <a:xfrm>
            <a:off x="287338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16" hasCustomPrompt="1"/>
          </p:nvPr>
        </p:nvSpPr>
        <p:spPr>
          <a:xfrm>
            <a:off x="3221038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0" name="Объект 9"/>
          <p:cNvSpPr>
            <a:spLocks noGrp="1"/>
          </p:cNvSpPr>
          <p:nvPr>
            <p:ph sz="quarter" idx="17" hasCustomPrompt="1"/>
          </p:nvPr>
        </p:nvSpPr>
        <p:spPr>
          <a:xfrm>
            <a:off x="6156325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19"/>
          </p:nvPr>
        </p:nvSpPr>
        <p:spPr>
          <a:xfrm>
            <a:off x="287337" y="1262018"/>
            <a:ext cx="8569326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197920214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3 объекта сверх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1241223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221038" y="1241223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1241223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2103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Объект 18"/>
          <p:cNvSpPr>
            <a:spLocks noGrp="1"/>
          </p:cNvSpPr>
          <p:nvPr>
            <p:ph sz="quarter" idx="15" hasCustomPrompt="1"/>
          </p:nvPr>
        </p:nvSpPr>
        <p:spPr>
          <a:xfrm>
            <a:off x="287338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4" name="Объект 18"/>
          <p:cNvSpPr>
            <a:spLocks noGrp="1"/>
          </p:cNvSpPr>
          <p:nvPr>
            <p:ph sz="quarter" idx="16" hasCustomPrompt="1"/>
          </p:nvPr>
        </p:nvSpPr>
        <p:spPr>
          <a:xfrm>
            <a:off x="3221038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6" name="Объект 18"/>
          <p:cNvSpPr>
            <a:spLocks noGrp="1"/>
          </p:cNvSpPr>
          <p:nvPr>
            <p:ph sz="quarter" idx="17" hasCustomPrompt="1"/>
          </p:nvPr>
        </p:nvSpPr>
        <p:spPr>
          <a:xfrm>
            <a:off x="6156325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1" name="Объект 4"/>
          <p:cNvSpPr>
            <a:spLocks noGrp="1"/>
          </p:cNvSpPr>
          <p:nvPr>
            <p:ph sz="quarter" idx="19"/>
          </p:nvPr>
        </p:nvSpPr>
        <p:spPr>
          <a:xfrm>
            <a:off x="287337" y="3890918"/>
            <a:ext cx="8569326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2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193305526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объекта и 2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11" hasCustomPrompt="1"/>
          </p:nvPr>
        </p:nvSpPr>
        <p:spPr>
          <a:xfrm>
            <a:off x="287338" y="4421682"/>
            <a:ext cx="2700337" cy="19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6156325" y="1726555"/>
            <a:ext cx="2700338" cy="19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5" hasCustomPrompt="1"/>
          </p:nvPr>
        </p:nvSpPr>
        <p:spPr>
          <a:xfrm>
            <a:off x="287338" y="3933825"/>
            <a:ext cx="27000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287338" y="437507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Текст 5"/>
          <p:cNvSpPr>
            <a:spLocks noGrp="1"/>
          </p:cNvSpPr>
          <p:nvPr>
            <p:ph type="body" sz="quarter" idx="16" hasCustomPrompt="1"/>
          </p:nvPr>
        </p:nvSpPr>
        <p:spPr>
          <a:xfrm>
            <a:off x="6160028" y="1248594"/>
            <a:ext cx="27000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616002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Объект 4"/>
          <p:cNvSpPr>
            <a:spLocks noGrp="1"/>
          </p:cNvSpPr>
          <p:nvPr>
            <p:ph sz="quarter" idx="19"/>
          </p:nvPr>
        </p:nvSpPr>
        <p:spPr>
          <a:xfrm>
            <a:off x="3240087" y="3890918"/>
            <a:ext cx="5616575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20"/>
          </p:nvPr>
        </p:nvSpPr>
        <p:spPr>
          <a:xfrm>
            <a:off x="287338" y="1262018"/>
            <a:ext cx="5616575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66369095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рисунка, три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2018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3221038" y="3933825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6156325" y="1262018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2" name="Объект 4"/>
          <p:cNvSpPr>
            <a:spLocks noGrp="1"/>
          </p:cNvSpPr>
          <p:nvPr>
            <p:ph sz="quarter" idx="20"/>
          </p:nvPr>
        </p:nvSpPr>
        <p:spPr>
          <a:xfrm>
            <a:off x="3222000" y="1262018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4"/>
          <p:cNvSpPr>
            <a:spLocks noGrp="1"/>
          </p:cNvSpPr>
          <p:nvPr>
            <p:ph sz="quarter" idx="21"/>
          </p:nvPr>
        </p:nvSpPr>
        <p:spPr>
          <a:xfrm>
            <a:off x="287338" y="3933825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7" name="Объект 4"/>
          <p:cNvSpPr>
            <a:spLocks noGrp="1"/>
          </p:cNvSpPr>
          <p:nvPr>
            <p:ph sz="quarter" idx="22"/>
          </p:nvPr>
        </p:nvSpPr>
        <p:spPr>
          <a:xfrm>
            <a:off x="6156325" y="3933825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512743826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объекта и три блока с текстом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11" hasCustomPrompt="1"/>
          </p:nvPr>
        </p:nvSpPr>
        <p:spPr>
          <a:xfrm>
            <a:off x="287338" y="1268413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287338" y="3032919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287338" y="4797425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Объект 4"/>
          <p:cNvSpPr>
            <a:spLocks noGrp="1"/>
          </p:cNvSpPr>
          <p:nvPr>
            <p:ph sz="quarter" idx="19"/>
          </p:nvPr>
        </p:nvSpPr>
        <p:spPr>
          <a:xfrm>
            <a:off x="2484438" y="1262018"/>
            <a:ext cx="6372225" cy="151928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4"/>
          <p:cNvSpPr>
            <a:spLocks noGrp="1"/>
          </p:cNvSpPr>
          <p:nvPr>
            <p:ph sz="quarter" idx="20"/>
          </p:nvPr>
        </p:nvSpPr>
        <p:spPr>
          <a:xfrm>
            <a:off x="2484438" y="3055223"/>
            <a:ext cx="6372225" cy="151928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4"/>
          <p:cNvSpPr>
            <a:spLocks noGrp="1"/>
          </p:cNvSpPr>
          <p:nvPr>
            <p:ph sz="quarter" idx="21"/>
          </p:nvPr>
        </p:nvSpPr>
        <p:spPr>
          <a:xfrm>
            <a:off x="2484438" y="4825956"/>
            <a:ext cx="6372225" cy="151928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78347385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Кейс про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2483768" y="3032956"/>
            <a:ext cx="637289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287338" y="1241223"/>
            <a:ext cx="637289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287338" y="1679949"/>
            <a:ext cx="637289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9"/>
          <p:cNvCxnSpPr/>
          <p:nvPr/>
        </p:nvCxnSpPr>
        <p:spPr>
          <a:xfrm>
            <a:off x="2483769" y="3471682"/>
            <a:ext cx="637289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Объект 4"/>
          <p:cNvSpPr>
            <a:spLocks noGrp="1"/>
          </p:cNvSpPr>
          <p:nvPr>
            <p:ph sz="quarter" idx="20"/>
          </p:nvPr>
        </p:nvSpPr>
        <p:spPr>
          <a:xfrm>
            <a:off x="287338" y="3068638"/>
            <a:ext cx="2016125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7" name="Объект 4"/>
          <p:cNvSpPr>
            <a:spLocks noGrp="1"/>
          </p:cNvSpPr>
          <p:nvPr>
            <p:ph sz="quarter" idx="23"/>
          </p:nvPr>
        </p:nvSpPr>
        <p:spPr>
          <a:xfrm>
            <a:off x="6877050" y="1243088"/>
            <a:ext cx="1979613" cy="152127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4"/>
          </p:nvPr>
        </p:nvSpPr>
        <p:spPr>
          <a:xfrm>
            <a:off x="287338" y="1736725"/>
            <a:ext cx="6408737" cy="10445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25"/>
          </p:nvPr>
        </p:nvSpPr>
        <p:spPr>
          <a:xfrm>
            <a:off x="2484438" y="3536950"/>
            <a:ext cx="6372225" cy="2808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3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91050026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Два подзаголовка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41223"/>
            <a:ext cx="41402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287338" y="1726555"/>
            <a:ext cx="4140200" cy="46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3" hasCustomPrompt="1"/>
          </p:nvPr>
        </p:nvSpPr>
        <p:spPr>
          <a:xfrm>
            <a:off x="4679366" y="1241223"/>
            <a:ext cx="4140200" cy="360000"/>
          </a:xfrm>
        </p:spPr>
        <p:txBody>
          <a:bodyPr anchor="b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7" name="Объект 16"/>
          <p:cNvSpPr>
            <a:spLocks noGrp="1"/>
          </p:cNvSpPr>
          <p:nvPr>
            <p:ph sz="quarter" idx="14" hasCustomPrompt="1"/>
          </p:nvPr>
        </p:nvSpPr>
        <p:spPr>
          <a:xfrm>
            <a:off x="4683126" y="1726555"/>
            <a:ext cx="4140200" cy="46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287338" y="1679949"/>
            <a:ext cx="41402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/>
          <p:cNvCxnSpPr/>
          <p:nvPr/>
        </p:nvCxnSpPr>
        <p:spPr>
          <a:xfrm>
            <a:off x="4679366" y="1679949"/>
            <a:ext cx="41402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97194678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объект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5634037" cy="506095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6156325" y="1726554"/>
            <a:ext cx="2700338" cy="4582765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6156325" y="1241223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1" name="Прямая соединительная линия 10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9969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3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</p:txBody>
      </p:sp>
      <p:sp>
        <p:nvSpPr>
          <p:cNvPr id="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610527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5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1268759"/>
            <a:ext cx="4161118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4670943" y="1268413"/>
            <a:ext cx="4176713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73849652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 объект без палоче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Объект 4"/>
          <p:cNvSpPr>
            <a:spLocks noGrp="1"/>
          </p:cNvSpPr>
          <p:nvPr>
            <p:ph sz="quarter" idx="52" hasCustomPrompt="1"/>
          </p:nvPr>
        </p:nvSpPr>
        <p:spPr>
          <a:xfrm>
            <a:off x="6138429" y="1520788"/>
            <a:ext cx="2700337" cy="95865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9" name="Объект 4"/>
          <p:cNvSpPr>
            <a:spLocks noGrp="1"/>
          </p:cNvSpPr>
          <p:nvPr>
            <p:ph sz="quarter" idx="42" hasCustomPrompt="1"/>
          </p:nvPr>
        </p:nvSpPr>
        <p:spPr>
          <a:xfrm>
            <a:off x="287336" y="4113076"/>
            <a:ext cx="2700337" cy="95865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58" name="Объект 4"/>
          <p:cNvSpPr>
            <a:spLocks noGrp="1"/>
          </p:cNvSpPr>
          <p:nvPr>
            <p:ph sz="quarter" idx="49" hasCustomPrompt="1"/>
          </p:nvPr>
        </p:nvSpPr>
        <p:spPr>
          <a:xfrm>
            <a:off x="6138429" y="2492896"/>
            <a:ext cx="2700337" cy="108967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55" name="Объект 4"/>
          <p:cNvSpPr>
            <a:spLocks noGrp="1"/>
          </p:cNvSpPr>
          <p:nvPr>
            <p:ph sz="quarter" idx="46" hasCustomPrompt="1"/>
          </p:nvPr>
        </p:nvSpPr>
        <p:spPr>
          <a:xfrm>
            <a:off x="287337" y="5085184"/>
            <a:ext cx="2700337" cy="108967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6" name="Объект 4"/>
          <p:cNvSpPr>
            <a:spLocks noGrp="1"/>
          </p:cNvSpPr>
          <p:nvPr>
            <p:ph sz="quarter" idx="40" hasCustomPrompt="1"/>
          </p:nvPr>
        </p:nvSpPr>
        <p:spPr>
          <a:xfrm>
            <a:off x="3205760" y="4113076"/>
            <a:ext cx="2700337" cy="963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7" name="Объект 4"/>
          <p:cNvSpPr>
            <a:spLocks noGrp="1"/>
          </p:cNvSpPr>
          <p:nvPr>
            <p:ph sz="quarter" idx="41" hasCustomPrompt="1"/>
          </p:nvPr>
        </p:nvSpPr>
        <p:spPr>
          <a:xfrm>
            <a:off x="3221037" y="5085184"/>
            <a:ext cx="2700337" cy="108967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52" name="Объект 4"/>
          <p:cNvSpPr>
            <a:spLocks noGrp="1"/>
          </p:cNvSpPr>
          <p:nvPr>
            <p:ph sz="quarter" idx="44" hasCustomPrompt="1"/>
          </p:nvPr>
        </p:nvSpPr>
        <p:spPr>
          <a:xfrm>
            <a:off x="6159414" y="4126534"/>
            <a:ext cx="2700337" cy="95865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53" name="Объект 4"/>
          <p:cNvSpPr>
            <a:spLocks noGrp="1"/>
          </p:cNvSpPr>
          <p:nvPr>
            <p:ph sz="quarter" idx="45" hasCustomPrompt="1"/>
          </p:nvPr>
        </p:nvSpPr>
        <p:spPr>
          <a:xfrm>
            <a:off x="6156139" y="5085184"/>
            <a:ext cx="2700337" cy="108967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57" name="Объект 4"/>
          <p:cNvSpPr>
            <a:spLocks noGrp="1"/>
          </p:cNvSpPr>
          <p:nvPr>
            <p:ph sz="quarter" idx="48" hasCustomPrompt="1"/>
          </p:nvPr>
        </p:nvSpPr>
        <p:spPr>
          <a:xfrm>
            <a:off x="3221037" y="2492896"/>
            <a:ext cx="2700337" cy="108967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59" name="Объект 4"/>
          <p:cNvSpPr>
            <a:spLocks noGrp="1"/>
          </p:cNvSpPr>
          <p:nvPr>
            <p:ph sz="quarter" idx="50" hasCustomPrompt="1"/>
          </p:nvPr>
        </p:nvSpPr>
        <p:spPr>
          <a:xfrm>
            <a:off x="3221037" y="1520788"/>
            <a:ext cx="2700337" cy="963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56" name="Объект 4"/>
          <p:cNvSpPr>
            <a:spLocks noGrp="1"/>
          </p:cNvSpPr>
          <p:nvPr>
            <p:ph sz="quarter" idx="47" hasCustomPrompt="1"/>
          </p:nvPr>
        </p:nvSpPr>
        <p:spPr>
          <a:xfrm>
            <a:off x="287337" y="2492896"/>
            <a:ext cx="2700337" cy="108967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6" name="Текст 5"/>
          <p:cNvSpPr>
            <a:spLocks noGrp="1"/>
          </p:cNvSpPr>
          <p:nvPr>
            <p:ph type="body" sz="quarter" idx="19" hasCustomPrompt="1"/>
          </p:nvPr>
        </p:nvSpPr>
        <p:spPr>
          <a:xfrm>
            <a:off x="287337" y="3681028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3221038" y="3681028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6156325" y="3681028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5" name="Текст 5"/>
          <p:cNvSpPr>
            <a:spLocks noGrp="1"/>
          </p:cNvSpPr>
          <p:nvPr>
            <p:ph type="body" sz="quarter" idx="25" hasCustomPrompt="1"/>
          </p:nvPr>
        </p:nvSpPr>
        <p:spPr>
          <a:xfrm>
            <a:off x="273129" y="1088740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3221038" y="1088740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6138429" y="1088740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2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  <p:sp>
        <p:nvSpPr>
          <p:cNvPr id="60" name="Объект 4"/>
          <p:cNvSpPr>
            <a:spLocks noGrp="1"/>
          </p:cNvSpPr>
          <p:nvPr>
            <p:ph sz="quarter" idx="51" hasCustomPrompt="1"/>
          </p:nvPr>
        </p:nvSpPr>
        <p:spPr>
          <a:xfrm>
            <a:off x="287487" y="1520788"/>
            <a:ext cx="2700337" cy="95865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</p:spTree>
    <p:extLst>
      <p:ext uri="{BB962C8B-B14F-4D97-AF65-F5344CB8AC3E}">
        <p14:creationId xmlns:p14="http://schemas.microsoft.com/office/powerpoint/2010/main" val="2820123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текста и 2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3239852" y="1726555"/>
            <a:ext cx="2700337" cy="2916213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quarter" idx="14" hasCustomPrompt="1"/>
          </p:nvPr>
        </p:nvSpPr>
        <p:spPr>
          <a:xfrm>
            <a:off x="6156325" y="1726555"/>
            <a:ext cx="2700338" cy="2916213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5" hasCustomPrompt="1"/>
          </p:nvPr>
        </p:nvSpPr>
        <p:spPr>
          <a:xfrm>
            <a:off x="3239852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3239852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Объект 4"/>
          <p:cNvSpPr>
            <a:spLocks noGrp="1"/>
          </p:cNvSpPr>
          <p:nvPr>
            <p:ph sz="quarter" idx="20"/>
          </p:nvPr>
        </p:nvSpPr>
        <p:spPr>
          <a:xfrm>
            <a:off x="287339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21"/>
          </p:nvPr>
        </p:nvSpPr>
        <p:spPr>
          <a:xfrm>
            <a:off x="3239851" y="4797425"/>
            <a:ext cx="5616811" cy="15478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6156325" y="1241223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smtClean="0"/>
              <a:t>Введите заголовок</a:t>
            </a:r>
            <a:endParaRPr lang="ru-RU"/>
          </a:p>
        </p:txBody>
      </p:sp>
      <p:sp>
        <p:nvSpPr>
          <p:cNvPr id="1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684902498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объекта, текст сверху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68412"/>
            <a:ext cx="8569325" cy="684000"/>
          </a:xfrm>
        </p:spPr>
        <p:txBody>
          <a:bodyPr/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7" y="5645363"/>
            <a:ext cx="8569325" cy="684000"/>
          </a:xfrm>
        </p:spPr>
        <p:txBody>
          <a:bodyPr/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10" name="Объект 4"/>
          <p:cNvSpPr>
            <a:spLocks noGrp="1"/>
          </p:cNvSpPr>
          <p:nvPr>
            <p:ph sz="quarter" idx="20"/>
          </p:nvPr>
        </p:nvSpPr>
        <p:spPr>
          <a:xfrm>
            <a:off x="287338" y="2204865"/>
            <a:ext cx="4176711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Объект 4"/>
          <p:cNvSpPr>
            <a:spLocks noGrp="1"/>
          </p:cNvSpPr>
          <p:nvPr>
            <p:ph sz="quarter" idx="21"/>
          </p:nvPr>
        </p:nvSpPr>
        <p:spPr>
          <a:xfrm>
            <a:off x="4673600" y="2204865"/>
            <a:ext cx="4176711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020538359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 объект, текст сверху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68413"/>
            <a:ext cx="8569325" cy="684000"/>
          </a:xfrm>
        </p:spPr>
        <p:txBody>
          <a:bodyPr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645363"/>
            <a:ext cx="8569325" cy="684000"/>
          </a:xfrm>
        </p:spPr>
        <p:txBody>
          <a:bodyPr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2204865"/>
            <a:ext cx="8569325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13455561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текста и объект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1" name="Объект 10"/>
          <p:cNvSpPr>
            <a:spLocks noGrp="1"/>
          </p:cNvSpPr>
          <p:nvPr>
            <p:ph sz="quarter" idx="13" hasCustomPrompt="1"/>
          </p:nvPr>
        </p:nvSpPr>
        <p:spPr>
          <a:xfrm>
            <a:off x="6156325" y="1726555"/>
            <a:ext cx="2700338" cy="4592551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1241223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Объект 4"/>
          <p:cNvSpPr>
            <a:spLocks noGrp="1"/>
          </p:cNvSpPr>
          <p:nvPr>
            <p:ph sz="quarter" idx="20"/>
          </p:nvPr>
        </p:nvSpPr>
        <p:spPr>
          <a:xfrm>
            <a:off x="287339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4"/>
          <p:cNvSpPr>
            <a:spLocks noGrp="1"/>
          </p:cNvSpPr>
          <p:nvPr>
            <p:ph sz="quarter" idx="21"/>
          </p:nvPr>
        </p:nvSpPr>
        <p:spPr>
          <a:xfrm>
            <a:off x="3203575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79018063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6 рисунко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3033713"/>
            <a:ext cx="2700337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3221038" y="3033713"/>
            <a:ext cx="2700337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4" hasCustomPrompt="1"/>
          </p:nvPr>
        </p:nvSpPr>
        <p:spPr>
          <a:xfrm>
            <a:off x="6156325" y="3033713"/>
            <a:ext cx="2700338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3" name="Рисунок 12"/>
          <p:cNvSpPr>
            <a:spLocks noGrp="1"/>
          </p:cNvSpPr>
          <p:nvPr>
            <p:ph type="pic" sz="quarter" idx="15" hasCustomPrompt="1"/>
          </p:nvPr>
        </p:nvSpPr>
        <p:spPr>
          <a:xfrm>
            <a:off x="287338" y="4797425"/>
            <a:ext cx="2700337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5" name="Рисунок 14"/>
          <p:cNvSpPr>
            <a:spLocks noGrp="1"/>
          </p:cNvSpPr>
          <p:nvPr>
            <p:ph type="pic" sz="quarter" idx="16" hasCustomPrompt="1"/>
          </p:nvPr>
        </p:nvSpPr>
        <p:spPr>
          <a:xfrm>
            <a:off x="3221038" y="4797425"/>
            <a:ext cx="2700337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7" name="Рисунок 16"/>
          <p:cNvSpPr>
            <a:spLocks noGrp="1"/>
          </p:cNvSpPr>
          <p:nvPr>
            <p:ph type="pic" sz="quarter" idx="17" hasCustomPrompt="1"/>
          </p:nvPr>
        </p:nvSpPr>
        <p:spPr>
          <a:xfrm>
            <a:off x="6156325" y="4797425"/>
            <a:ext cx="2700338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6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6358208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solidFill>
            <a:srgbClr val="FFFFFF">
              <a:alpha val="80000"/>
            </a:srgbClr>
          </a:solidFill>
        </p:spPr>
        <p:txBody>
          <a:bodyPr vert="horz" lIns="72000" tIns="72000" rIns="72000" bIns="7200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466911" y="4797424"/>
            <a:ext cx="3960627" cy="1351645"/>
          </a:xfrm>
          <a:solidFill>
            <a:srgbClr val="FFFFFF">
              <a:alpha val="80000"/>
            </a:srgbClr>
          </a:solidFill>
        </p:spPr>
        <p:txBody>
          <a:bodyPr lIns="72000" tIns="72000" rIns="72000" bIns="72000"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774548188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подпись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645363"/>
            <a:ext cx="8569325" cy="684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41768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032085705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три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6" hasCustomPrompt="1"/>
          </p:nvPr>
        </p:nvSpPr>
        <p:spPr>
          <a:xfrm>
            <a:off x="296053" y="3933825"/>
            <a:ext cx="2663825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  <a:endParaRPr lang="ru-RU" dirty="0"/>
          </a:p>
        </p:txBody>
      </p:sp>
      <p:sp>
        <p:nvSpPr>
          <p:cNvPr id="13" name="Объект 12"/>
          <p:cNvSpPr>
            <a:spLocks noGrp="1"/>
          </p:cNvSpPr>
          <p:nvPr>
            <p:ph sz="quarter" idx="17" hasCustomPrompt="1"/>
          </p:nvPr>
        </p:nvSpPr>
        <p:spPr>
          <a:xfrm>
            <a:off x="3240088" y="3933825"/>
            <a:ext cx="2663825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15" name="Объект 14"/>
          <p:cNvSpPr>
            <a:spLocks noGrp="1"/>
          </p:cNvSpPr>
          <p:nvPr>
            <p:ph sz="quarter" idx="18" hasCustomPrompt="1"/>
          </p:nvPr>
        </p:nvSpPr>
        <p:spPr>
          <a:xfrm>
            <a:off x="6183656" y="3933825"/>
            <a:ext cx="2664000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21682363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Два рисунка и две подпис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4" hasCustomPrompt="1"/>
          </p:nvPr>
        </p:nvSpPr>
        <p:spPr>
          <a:xfrm>
            <a:off x="287338" y="1268413"/>
            <a:ext cx="8569325" cy="1944000"/>
          </a:xfr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5" hasCustomPrompt="1"/>
          </p:nvPr>
        </p:nvSpPr>
        <p:spPr>
          <a:xfrm>
            <a:off x="287338" y="3861048"/>
            <a:ext cx="8569325" cy="1944000"/>
          </a:xfr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287338" y="3293451"/>
            <a:ext cx="8569325" cy="426911"/>
          </a:xfrm>
        </p:spPr>
        <p:txBody>
          <a:bodyPr>
            <a:noAutofit/>
          </a:bodyPr>
          <a:lstStyle>
            <a:lvl1pPr>
              <a:defRPr sz="1400"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7" hasCustomPrompt="1"/>
          </p:nvPr>
        </p:nvSpPr>
        <p:spPr>
          <a:xfrm>
            <a:off x="287338" y="5901467"/>
            <a:ext cx="8569325" cy="427896"/>
          </a:xfrm>
        </p:spPr>
        <p:txBody>
          <a:bodyPr>
            <a:noAutofit/>
          </a:bodyPr>
          <a:lstStyle>
            <a:lvl1pPr>
              <a:defRPr sz="1400"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4256725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"/>
          <p:cNvSpPr>
            <a:spLocks noGrp="1"/>
          </p:cNvSpPr>
          <p:nvPr>
            <p:ph type="pic" sz="quarter" idx="12" hasCustomPrompt="1"/>
          </p:nvPr>
        </p:nvSpPr>
        <p:spPr>
          <a:xfrm>
            <a:off x="287337" y="3926849"/>
            <a:ext cx="8569325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87339" y="1268413"/>
            <a:ext cx="8560318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559725725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два дополнен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20"/>
          </p:nvPr>
        </p:nvSpPr>
        <p:spPr>
          <a:xfrm>
            <a:off x="6156325" y="3068638"/>
            <a:ext cx="2700336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21"/>
          </p:nvPr>
        </p:nvSpPr>
        <p:spPr>
          <a:xfrm>
            <a:off x="6156325" y="1268412"/>
            <a:ext cx="2700336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2"/>
          </p:nvPr>
        </p:nvSpPr>
        <p:spPr>
          <a:xfrm>
            <a:off x="287337" y="1268412"/>
            <a:ext cx="5653087" cy="50768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261829101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ов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6" name="Объект 5"/>
          <p:cNvSpPr>
            <a:spLocks noGrp="1"/>
          </p:cNvSpPr>
          <p:nvPr>
            <p:ph sz="quarter" idx="11" hasCustomPrompt="1"/>
          </p:nvPr>
        </p:nvSpPr>
        <p:spPr>
          <a:xfrm>
            <a:off x="287338" y="1268413"/>
            <a:ext cx="8569325" cy="5060950"/>
          </a:xfrm>
        </p:spPr>
        <p:txBody>
          <a:bodyPr/>
          <a:lstStyle>
            <a:lvl1pPr>
              <a:spcBef>
                <a:spcPts val="0"/>
              </a:spcBef>
              <a:spcAft>
                <a:spcPts val="1200"/>
              </a:spcAft>
              <a:buFont typeface="Wingdings" pitchFamily="2" charset="2"/>
              <a:buNone/>
              <a:defRPr lang="ru-RU" sz="1400" b="1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200" b="1"/>
            </a:lvl2pPr>
            <a:lvl3pPr marL="0" indent="0">
              <a:spcBef>
                <a:spcPts val="0"/>
              </a:spcBef>
              <a:spcAft>
                <a:spcPts val="1200"/>
              </a:spcAft>
              <a:buFontTx/>
              <a:buNone/>
              <a:defRPr sz="120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19305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возврата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и 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Shift+Tab.</a:t>
            </a:r>
            <a:endParaRPr lang="ru-RU" sz="120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smtClean="0">
                <a:solidFill>
                  <a:srgbClr val="0070BA"/>
                </a:solidFill>
              </a:rPr>
              <a:t>Первый </a:t>
            </a:r>
            <a:r>
              <a:rPr lang="ru-RU" sz="1200" b="1" dirty="0" smtClean="0">
                <a:solidFill>
                  <a:srgbClr val="0070BA"/>
                </a:solidFill>
              </a:rPr>
              <a:t>уровень</a:t>
            </a:r>
          </a:p>
          <a:p>
            <a:pPr marL="0" lvl="1">
              <a:spcBef>
                <a:spcPts val="300"/>
              </a:spcBef>
              <a:buClr>
                <a:srgbClr val="004077"/>
              </a:buClr>
              <a:buSzPct val="100000"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0" lvl="2">
              <a:spcBef>
                <a:spcPts val="300"/>
              </a:spcBef>
              <a:buClr>
                <a:srgbClr val="0070BA"/>
              </a:buClr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5530472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три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3926849"/>
            <a:ext cx="2674318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1" name="Рисунок 3"/>
          <p:cNvSpPr>
            <a:spLocks noGrp="1"/>
          </p:cNvSpPr>
          <p:nvPr>
            <p:ph type="pic" sz="quarter" idx="14" hasCustomPrompt="1"/>
          </p:nvPr>
        </p:nvSpPr>
        <p:spPr>
          <a:xfrm>
            <a:off x="3240656" y="3926849"/>
            <a:ext cx="2664000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2" name="Рисунок 3"/>
          <p:cNvSpPr>
            <a:spLocks noGrp="1"/>
          </p:cNvSpPr>
          <p:nvPr>
            <p:ph type="pic" sz="quarter" idx="15" hasCustomPrompt="1"/>
          </p:nvPr>
        </p:nvSpPr>
        <p:spPr>
          <a:xfrm>
            <a:off x="6183655" y="3926849"/>
            <a:ext cx="2673007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9" y="1268413"/>
            <a:ext cx="8560318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862435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и рисунок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3" name="Рисунок 5"/>
          <p:cNvSpPr>
            <a:spLocks noGrp="1"/>
          </p:cNvSpPr>
          <p:nvPr>
            <p:ph type="pic" sz="quarter" idx="11" hasCustomPrompt="1"/>
          </p:nvPr>
        </p:nvSpPr>
        <p:spPr>
          <a:xfrm>
            <a:off x="4679950" y="1268759"/>
            <a:ext cx="4176712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01385835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и два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3" name="Объект 3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7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010616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два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2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2176264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Четыре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7" name="Рисунок 7"/>
          <p:cNvSpPr>
            <a:spLocks noGrp="1"/>
          </p:cNvSpPr>
          <p:nvPr>
            <p:ph type="pic" sz="quarter" idx="16" hasCustomPrompt="1"/>
          </p:nvPr>
        </p:nvSpPr>
        <p:spPr>
          <a:xfrm>
            <a:off x="287338" y="1268759"/>
            <a:ext cx="4161118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10" name="Рисунок 7"/>
          <p:cNvSpPr>
            <a:spLocks noGrp="1"/>
          </p:cNvSpPr>
          <p:nvPr>
            <p:ph type="pic" sz="quarter" idx="17" hasCustomPrompt="1"/>
          </p:nvPr>
        </p:nvSpPr>
        <p:spPr>
          <a:xfrm>
            <a:off x="287338" y="3923099"/>
            <a:ext cx="4161118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23343363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пять дополнени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4" name="Объект 4"/>
          <p:cNvSpPr>
            <a:spLocks noGrp="1"/>
          </p:cNvSpPr>
          <p:nvPr>
            <p:ph sz="quarter" idx="17"/>
          </p:nvPr>
        </p:nvSpPr>
        <p:spPr>
          <a:xfrm>
            <a:off x="287337" y="1268414"/>
            <a:ext cx="5653087" cy="33131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3"/>
          <p:cNvSpPr>
            <a:spLocks noGrp="1"/>
          </p:cNvSpPr>
          <p:nvPr>
            <p:ph sz="quarter" idx="18"/>
          </p:nvPr>
        </p:nvSpPr>
        <p:spPr>
          <a:xfrm>
            <a:off x="6156326" y="1272660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3"/>
          <p:cNvSpPr>
            <a:spLocks noGrp="1"/>
          </p:cNvSpPr>
          <p:nvPr>
            <p:ph sz="quarter" idx="19"/>
          </p:nvPr>
        </p:nvSpPr>
        <p:spPr>
          <a:xfrm>
            <a:off x="6156326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9" name="Объект 3"/>
          <p:cNvSpPr>
            <a:spLocks noGrp="1"/>
          </p:cNvSpPr>
          <p:nvPr>
            <p:ph sz="quarter" idx="20"/>
          </p:nvPr>
        </p:nvSpPr>
        <p:spPr>
          <a:xfrm>
            <a:off x="6156326" y="3041166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20" name="Объект 3"/>
          <p:cNvSpPr>
            <a:spLocks noGrp="1"/>
          </p:cNvSpPr>
          <p:nvPr>
            <p:ph sz="quarter" idx="21"/>
          </p:nvPr>
        </p:nvSpPr>
        <p:spPr>
          <a:xfrm>
            <a:off x="3221831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21" name="Объект 3"/>
          <p:cNvSpPr>
            <a:spLocks noGrp="1"/>
          </p:cNvSpPr>
          <p:nvPr>
            <p:ph sz="quarter" idx="22"/>
          </p:nvPr>
        </p:nvSpPr>
        <p:spPr>
          <a:xfrm>
            <a:off x="287338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41854188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объекта и рисунок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188640"/>
            <a:ext cx="8569325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7" y="1241223"/>
            <a:ext cx="2700336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2" hasCustomPrompt="1"/>
          </p:nvPr>
        </p:nvSpPr>
        <p:spPr>
          <a:xfrm>
            <a:off x="3231621" y="1241223"/>
            <a:ext cx="2700336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3" hasCustomPrompt="1"/>
          </p:nvPr>
        </p:nvSpPr>
        <p:spPr>
          <a:xfrm>
            <a:off x="6156326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6" y="1679949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31620" y="1679949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1679949"/>
            <a:ext cx="270015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Рисунок 18"/>
          <p:cNvSpPr>
            <a:spLocks noGrp="1"/>
          </p:cNvSpPr>
          <p:nvPr>
            <p:ph type="pic" sz="quarter" idx="14" hasCustomPrompt="1"/>
          </p:nvPr>
        </p:nvSpPr>
        <p:spPr>
          <a:xfrm>
            <a:off x="287338" y="3933825"/>
            <a:ext cx="8569325" cy="23955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21" name="Объект 20"/>
          <p:cNvSpPr>
            <a:spLocks noGrp="1"/>
          </p:cNvSpPr>
          <p:nvPr>
            <p:ph sz="quarter" idx="15" hasCustomPrompt="1"/>
          </p:nvPr>
        </p:nvSpPr>
        <p:spPr>
          <a:xfrm>
            <a:off x="287337" y="1726555"/>
            <a:ext cx="2700336" cy="1979775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3" name="Объект 22"/>
          <p:cNvSpPr>
            <a:spLocks noGrp="1"/>
          </p:cNvSpPr>
          <p:nvPr>
            <p:ph sz="quarter" idx="16" hasCustomPrompt="1"/>
          </p:nvPr>
        </p:nvSpPr>
        <p:spPr>
          <a:xfrm>
            <a:off x="3231621" y="1726555"/>
            <a:ext cx="2700337" cy="1979874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5" name="Объект 24"/>
          <p:cNvSpPr>
            <a:spLocks noGrp="1"/>
          </p:cNvSpPr>
          <p:nvPr>
            <p:ph sz="quarter" idx="17" hasCustomPrompt="1"/>
          </p:nvPr>
        </p:nvSpPr>
        <p:spPr>
          <a:xfrm>
            <a:off x="6156325" y="1726555"/>
            <a:ext cx="2700000" cy="1979874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83056295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4 объек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41223"/>
            <a:ext cx="2700337" cy="5087159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3221038" y="1739255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6156325" y="1739255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quarter" idx="14" hasCustomPrompt="1"/>
          </p:nvPr>
        </p:nvSpPr>
        <p:spPr>
          <a:xfrm>
            <a:off x="3221038" y="4407372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Объект 12"/>
          <p:cNvSpPr>
            <a:spLocks noGrp="1"/>
          </p:cNvSpPr>
          <p:nvPr>
            <p:ph sz="quarter" idx="15" hasCustomPrompt="1"/>
          </p:nvPr>
        </p:nvSpPr>
        <p:spPr>
          <a:xfrm>
            <a:off x="6156325" y="4407372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6" hasCustomPrompt="1"/>
          </p:nvPr>
        </p:nvSpPr>
        <p:spPr>
          <a:xfrm>
            <a:off x="3222000" y="1253923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3221038" y="16926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Текст 5"/>
          <p:cNvSpPr>
            <a:spLocks noGrp="1"/>
          </p:cNvSpPr>
          <p:nvPr>
            <p:ph type="body" sz="quarter" idx="17" hasCustomPrompt="1"/>
          </p:nvPr>
        </p:nvSpPr>
        <p:spPr>
          <a:xfrm>
            <a:off x="6156325" y="1253923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5" name="Прямая соединительная линия 14"/>
          <p:cNvCxnSpPr/>
          <p:nvPr/>
        </p:nvCxnSpPr>
        <p:spPr>
          <a:xfrm>
            <a:off x="6155363" y="16926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Текст 5"/>
          <p:cNvSpPr>
            <a:spLocks noGrp="1"/>
          </p:cNvSpPr>
          <p:nvPr>
            <p:ph type="body" sz="quarter" idx="18" hasCustomPrompt="1"/>
          </p:nvPr>
        </p:nvSpPr>
        <p:spPr>
          <a:xfrm>
            <a:off x="3221038" y="3922040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3220076" y="436076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Текст 5"/>
          <p:cNvSpPr>
            <a:spLocks noGrp="1"/>
          </p:cNvSpPr>
          <p:nvPr>
            <p:ph type="body" sz="quarter" idx="19" hasCustomPrompt="1"/>
          </p:nvPr>
        </p:nvSpPr>
        <p:spPr>
          <a:xfrm>
            <a:off x="6156663" y="3922040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9" name="Прямая соединительная линия 18"/>
          <p:cNvCxnSpPr/>
          <p:nvPr/>
        </p:nvCxnSpPr>
        <p:spPr>
          <a:xfrm>
            <a:off x="6155701" y="436076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2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961480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оде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21" name="ContentsTitle5" hidden="1"/>
          <p:cNvSpPr txBox="1"/>
          <p:nvPr/>
        </p:nvSpPr>
        <p:spPr>
          <a:xfrm>
            <a:off x="641276" y="2628856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24" name="line5" hidden="1"/>
          <p:cNvCxnSpPr/>
          <p:nvPr/>
        </p:nvCxnSpPr>
        <p:spPr>
          <a:xfrm>
            <a:off x="297656" y="2891978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ontentsNumber5" hidden="1"/>
          <p:cNvSpPr txBox="1"/>
          <p:nvPr/>
        </p:nvSpPr>
        <p:spPr>
          <a:xfrm>
            <a:off x="287524" y="249104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sz="1800" dirty="0">
                <a:solidFill>
                  <a:schemeClr val="bg2"/>
                </a:solidFill>
              </a:rPr>
              <a:t>5</a:t>
            </a:r>
            <a:endParaRPr lang="ru-RU" sz="1800" dirty="0" smtClean="0">
              <a:solidFill>
                <a:schemeClr val="bg2"/>
              </a:solidFill>
            </a:endParaRPr>
          </a:p>
        </p:txBody>
      </p:sp>
      <p:sp>
        <p:nvSpPr>
          <p:cNvPr id="13" name="ContentsTitle3" hidden="1"/>
          <p:cNvSpPr txBox="1"/>
          <p:nvPr/>
        </p:nvSpPr>
        <p:spPr>
          <a:xfrm>
            <a:off x="641276" y="1964953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16" name="line3" hidden="1"/>
          <p:cNvCxnSpPr/>
          <p:nvPr/>
        </p:nvCxnSpPr>
        <p:spPr>
          <a:xfrm>
            <a:off x="297656" y="220136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ontentsNumber3" hidden="1"/>
          <p:cNvSpPr txBox="1"/>
          <p:nvPr/>
        </p:nvSpPr>
        <p:spPr>
          <a:xfrm>
            <a:off x="287524" y="181443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sz="1800" dirty="0">
                <a:solidFill>
                  <a:schemeClr val="bg2"/>
                </a:solidFill>
              </a:rPr>
              <a:t>3</a:t>
            </a:r>
            <a:endParaRPr lang="ru-RU" sz="1800" dirty="0" smtClean="0">
              <a:solidFill>
                <a:schemeClr val="bg2"/>
              </a:solidFill>
            </a:endParaRPr>
          </a:p>
        </p:txBody>
      </p:sp>
      <p:sp>
        <p:nvSpPr>
          <p:cNvPr id="17" name="ContentsTitle4" hidden="1"/>
          <p:cNvSpPr txBox="1"/>
          <p:nvPr/>
        </p:nvSpPr>
        <p:spPr>
          <a:xfrm>
            <a:off x="641276" y="2298492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20" name="line4" hidden="1"/>
          <p:cNvCxnSpPr/>
          <p:nvPr/>
        </p:nvCxnSpPr>
        <p:spPr>
          <a:xfrm>
            <a:off x="297656" y="254667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sNumber4" hidden="1"/>
          <p:cNvSpPr txBox="1"/>
          <p:nvPr/>
        </p:nvSpPr>
        <p:spPr>
          <a:xfrm>
            <a:off x="287524" y="2154327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sz="1800" dirty="0">
                <a:solidFill>
                  <a:schemeClr val="bg2"/>
                </a:solidFill>
              </a:rPr>
              <a:t>4</a:t>
            </a:r>
            <a:endParaRPr lang="ru-RU" sz="1800" dirty="0" smtClean="0">
              <a:solidFill>
                <a:schemeClr val="bg2"/>
              </a:solidFill>
            </a:endParaRPr>
          </a:p>
        </p:txBody>
      </p:sp>
      <p:sp>
        <p:nvSpPr>
          <p:cNvPr id="4" name="ContentsTitle1">
            <a:hlinkClick r:id="rId2" action="ppaction://hlinksldjump"/>
          </p:cNvPr>
          <p:cNvSpPr txBox="1"/>
          <p:nvPr/>
        </p:nvSpPr>
        <p:spPr>
          <a:xfrm>
            <a:off x="641276" y="127882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 smtClean="0"/>
          </a:p>
        </p:txBody>
      </p:sp>
      <p:cxnSp>
        <p:nvCxnSpPr>
          <p:cNvPr id="8" name="line1"/>
          <p:cNvCxnSpPr/>
          <p:nvPr/>
        </p:nvCxnSpPr>
        <p:spPr>
          <a:xfrm>
            <a:off x="297656" y="151075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ontentsNumber1">
            <a:hlinkClick r:id="rId2" action="ppaction://hlinksldjump"/>
          </p:cNvPr>
          <p:cNvSpPr txBox="1"/>
          <p:nvPr/>
        </p:nvSpPr>
        <p:spPr>
          <a:xfrm>
            <a:off x="287524" y="111561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25" name="ContentsTitle6" hidden="1"/>
          <p:cNvSpPr txBox="1"/>
          <p:nvPr/>
        </p:nvSpPr>
        <p:spPr>
          <a:xfrm>
            <a:off x="641276" y="296181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28" name="line6" hidden="1"/>
          <p:cNvCxnSpPr/>
          <p:nvPr/>
        </p:nvCxnSpPr>
        <p:spPr>
          <a:xfrm>
            <a:off x="297656" y="323728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ContentsNumber6" hidden="1"/>
          <p:cNvSpPr txBox="1"/>
          <p:nvPr/>
        </p:nvSpPr>
        <p:spPr>
          <a:xfrm>
            <a:off x="287524" y="2830351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sz="1800" dirty="0">
                <a:solidFill>
                  <a:schemeClr val="bg2"/>
                </a:solidFill>
              </a:rPr>
              <a:t>6</a:t>
            </a:r>
            <a:endParaRPr lang="ru-RU" sz="1800" dirty="0" smtClean="0">
              <a:solidFill>
                <a:schemeClr val="bg2"/>
              </a:solidFill>
            </a:endParaRPr>
          </a:p>
        </p:txBody>
      </p:sp>
      <p:sp>
        <p:nvSpPr>
          <p:cNvPr id="9" name="ContentsTitle2">
            <a:hlinkClick r:id="" action="ppaction://noaction"/>
          </p:cNvPr>
          <p:cNvSpPr txBox="1"/>
          <p:nvPr/>
        </p:nvSpPr>
        <p:spPr>
          <a:xfrm>
            <a:off x="641276" y="1625065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/>
          </a:p>
        </p:txBody>
      </p:sp>
      <p:cxnSp>
        <p:nvCxnSpPr>
          <p:cNvPr id="12" name="line2"/>
          <p:cNvCxnSpPr/>
          <p:nvPr/>
        </p:nvCxnSpPr>
        <p:spPr>
          <a:xfrm>
            <a:off x="297656" y="185606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ContentsNumber2">
            <a:hlinkClick r:id="" action="ppaction://noaction"/>
          </p:cNvPr>
          <p:cNvSpPr txBox="1"/>
          <p:nvPr/>
        </p:nvSpPr>
        <p:spPr>
          <a:xfrm>
            <a:off x="287524" y="146820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sz="1800" dirty="0">
                <a:solidFill>
                  <a:schemeClr val="bg2"/>
                </a:solidFill>
              </a:rPr>
              <a:t>2</a:t>
            </a:r>
            <a:endParaRPr lang="ru-RU" sz="1800" dirty="0" smtClean="0">
              <a:solidFill>
                <a:schemeClr val="bg2"/>
              </a:solidFill>
            </a:endParaRPr>
          </a:p>
        </p:txBody>
      </p:sp>
      <p:sp>
        <p:nvSpPr>
          <p:cNvPr id="29" name="ContentsTitle7" hidden="1"/>
          <p:cNvSpPr txBox="1"/>
          <p:nvPr/>
        </p:nvSpPr>
        <p:spPr>
          <a:xfrm>
            <a:off x="641276" y="3310651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sp>
        <p:nvSpPr>
          <p:cNvPr id="31" name="ContentsNumber7" hidden="1"/>
          <p:cNvSpPr txBox="1"/>
          <p:nvPr/>
        </p:nvSpPr>
        <p:spPr>
          <a:xfrm>
            <a:off x="287524" y="316013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sz="1800" dirty="0">
                <a:solidFill>
                  <a:schemeClr val="bg2"/>
                </a:solidFill>
              </a:rPr>
              <a:t>7</a:t>
            </a:r>
            <a:endParaRPr lang="ru-RU" sz="1800" dirty="0" smtClean="0">
              <a:solidFill>
                <a:schemeClr val="bg2"/>
              </a:solidFill>
            </a:endParaRPr>
          </a:p>
        </p:txBody>
      </p:sp>
      <p:cxnSp>
        <p:nvCxnSpPr>
          <p:cNvPr id="32" name="line7" hidden="1"/>
          <p:cNvCxnSpPr/>
          <p:nvPr/>
        </p:nvCxnSpPr>
        <p:spPr>
          <a:xfrm>
            <a:off x="297656" y="358259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ContentsTitle8" hidden="1"/>
          <p:cNvSpPr txBox="1"/>
          <p:nvPr/>
        </p:nvSpPr>
        <p:spPr>
          <a:xfrm>
            <a:off x="641276" y="365053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50" name="line8" hidden="1"/>
          <p:cNvCxnSpPr/>
          <p:nvPr/>
        </p:nvCxnSpPr>
        <p:spPr>
          <a:xfrm>
            <a:off x="297656" y="392789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ContentsNumber8" hidden="1"/>
          <p:cNvSpPr txBox="1"/>
          <p:nvPr/>
        </p:nvSpPr>
        <p:spPr>
          <a:xfrm>
            <a:off x="287524" y="350002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sz="1800" dirty="0" smtClean="0">
                <a:solidFill>
                  <a:schemeClr val="bg2"/>
                </a:solidFill>
              </a:rPr>
              <a:t>8</a:t>
            </a:r>
          </a:p>
        </p:txBody>
      </p:sp>
      <p:sp>
        <p:nvSpPr>
          <p:cNvPr id="62" name="ContentsTitle13" hidden="1"/>
          <p:cNvSpPr txBox="1"/>
          <p:nvPr/>
        </p:nvSpPr>
        <p:spPr>
          <a:xfrm>
            <a:off x="649288" y="541347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63" name="line13" hidden="1"/>
          <p:cNvCxnSpPr/>
          <p:nvPr/>
        </p:nvCxnSpPr>
        <p:spPr>
          <a:xfrm>
            <a:off x="297656" y="565442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ContentsNumber13" hidden="1"/>
          <p:cNvSpPr txBox="1"/>
          <p:nvPr/>
        </p:nvSpPr>
        <p:spPr>
          <a:xfrm>
            <a:off x="287524" y="5262961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sz="1800" dirty="0" smtClean="0">
                <a:solidFill>
                  <a:schemeClr val="bg2"/>
                </a:solidFill>
              </a:rPr>
              <a:t>13</a:t>
            </a:r>
          </a:p>
        </p:txBody>
      </p:sp>
      <p:sp>
        <p:nvSpPr>
          <p:cNvPr id="66" name="ContentsTitle11" hidden="1"/>
          <p:cNvSpPr txBox="1"/>
          <p:nvPr/>
        </p:nvSpPr>
        <p:spPr>
          <a:xfrm>
            <a:off x="649288" y="472734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67" name="line11" hidden="1"/>
          <p:cNvCxnSpPr/>
          <p:nvPr/>
        </p:nvCxnSpPr>
        <p:spPr>
          <a:xfrm>
            <a:off x="297656" y="496381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ContentsNumber11" hidden="1"/>
          <p:cNvSpPr txBox="1"/>
          <p:nvPr/>
        </p:nvSpPr>
        <p:spPr>
          <a:xfrm>
            <a:off x="287524" y="4564134"/>
            <a:ext cx="239361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sz="1800" dirty="0" smtClean="0">
                <a:solidFill>
                  <a:schemeClr val="bg2"/>
                </a:solidFill>
              </a:rPr>
              <a:t>11</a:t>
            </a:r>
          </a:p>
        </p:txBody>
      </p:sp>
      <p:sp>
        <p:nvSpPr>
          <p:cNvPr id="70" name="ContentsTitle15" hidden="1"/>
          <p:cNvSpPr txBox="1"/>
          <p:nvPr/>
        </p:nvSpPr>
        <p:spPr>
          <a:xfrm>
            <a:off x="649288" y="609959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71" name="line15" hidden="1"/>
          <p:cNvCxnSpPr/>
          <p:nvPr/>
        </p:nvCxnSpPr>
        <p:spPr>
          <a:xfrm>
            <a:off x="297656" y="6345037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ContentsNumber15" hidden="1"/>
          <p:cNvSpPr txBox="1"/>
          <p:nvPr/>
        </p:nvSpPr>
        <p:spPr>
          <a:xfrm>
            <a:off x="287524" y="5936386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sz="1800" dirty="0" smtClean="0">
                <a:solidFill>
                  <a:schemeClr val="bg2"/>
                </a:solidFill>
              </a:rPr>
              <a:t>15</a:t>
            </a:r>
          </a:p>
        </p:txBody>
      </p:sp>
      <p:sp>
        <p:nvSpPr>
          <p:cNvPr id="74" name="ContentsTitle12" hidden="1"/>
          <p:cNvSpPr txBox="1"/>
          <p:nvPr/>
        </p:nvSpPr>
        <p:spPr>
          <a:xfrm>
            <a:off x="649288" y="507358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75" name="line12" hidden="1"/>
          <p:cNvCxnSpPr/>
          <p:nvPr/>
        </p:nvCxnSpPr>
        <p:spPr>
          <a:xfrm>
            <a:off x="297656" y="530912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ContentsNumber12" hidden="1"/>
          <p:cNvSpPr txBox="1"/>
          <p:nvPr/>
        </p:nvSpPr>
        <p:spPr>
          <a:xfrm>
            <a:off x="287524" y="4916722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sz="1800" dirty="0" smtClean="0">
                <a:solidFill>
                  <a:schemeClr val="bg2"/>
                </a:solidFill>
              </a:rPr>
              <a:t>12</a:t>
            </a:r>
          </a:p>
        </p:txBody>
      </p:sp>
      <p:sp>
        <p:nvSpPr>
          <p:cNvPr id="78" name="ContentsTitle9" hidden="1"/>
          <p:cNvSpPr txBox="1"/>
          <p:nvPr/>
        </p:nvSpPr>
        <p:spPr>
          <a:xfrm>
            <a:off x="649288" y="4015823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 smtClean="0"/>
              <a:t>Название раздела</a:t>
            </a:r>
          </a:p>
        </p:txBody>
      </p:sp>
      <p:cxnSp>
        <p:nvCxnSpPr>
          <p:cNvPr id="79" name="line9" hidden="1"/>
          <p:cNvCxnSpPr/>
          <p:nvPr/>
        </p:nvCxnSpPr>
        <p:spPr>
          <a:xfrm>
            <a:off x="297656" y="427320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ContentsNumber9" hidden="1"/>
          <p:cNvSpPr txBox="1"/>
          <p:nvPr/>
        </p:nvSpPr>
        <p:spPr>
          <a:xfrm>
            <a:off x="287524" y="3839911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sz="1800" dirty="0" smtClean="0">
                <a:solidFill>
                  <a:schemeClr val="bg2"/>
                </a:solidFill>
              </a:rPr>
              <a:t>9</a:t>
            </a:r>
          </a:p>
        </p:txBody>
      </p:sp>
      <p:sp>
        <p:nvSpPr>
          <p:cNvPr id="82" name="ContentsTitle14" hidden="1"/>
          <p:cNvSpPr txBox="1"/>
          <p:nvPr/>
        </p:nvSpPr>
        <p:spPr>
          <a:xfrm>
            <a:off x="649288" y="574701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раздела</a:t>
            </a:r>
          </a:p>
        </p:txBody>
      </p:sp>
      <p:cxnSp>
        <p:nvCxnSpPr>
          <p:cNvPr id="83" name="line14" hidden="1"/>
          <p:cNvCxnSpPr/>
          <p:nvPr/>
        </p:nvCxnSpPr>
        <p:spPr>
          <a:xfrm>
            <a:off x="297656" y="599973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ContentsNumber14" hidden="1"/>
          <p:cNvSpPr txBox="1"/>
          <p:nvPr/>
        </p:nvSpPr>
        <p:spPr>
          <a:xfrm>
            <a:off x="287524" y="5602851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sz="1800" dirty="0" smtClean="0">
                <a:solidFill>
                  <a:schemeClr val="bg2"/>
                </a:solidFill>
              </a:rPr>
              <a:t>14</a:t>
            </a:r>
          </a:p>
        </p:txBody>
      </p:sp>
      <p:sp>
        <p:nvSpPr>
          <p:cNvPr id="86" name="ContentsTitle10" hidden="1"/>
          <p:cNvSpPr txBox="1"/>
          <p:nvPr/>
        </p:nvSpPr>
        <p:spPr>
          <a:xfrm>
            <a:off x="649288" y="4374760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/>
              <a:t>Название </a:t>
            </a:r>
            <a:r>
              <a:rPr lang="ru-RU" sz="1600" dirty="0" smtClean="0"/>
              <a:t>раздела</a:t>
            </a:r>
            <a:endParaRPr lang="ru-RU" sz="1600" dirty="0"/>
          </a:p>
        </p:txBody>
      </p:sp>
      <p:cxnSp>
        <p:nvCxnSpPr>
          <p:cNvPr id="87" name="line10" hidden="1"/>
          <p:cNvCxnSpPr/>
          <p:nvPr/>
        </p:nvCxnSpPr>
        <p:spPr>
          <a:xfrm>
            <a:off x="297656" y="4618508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ContentsNumber10" hidden="1"/>
          <p:cNvSpPr txBox="1"/>
          <p:nvPr/>
        </p:nvSpPr>
        <p:spPr>
          <a:xfrm>
            <a:off x="287524" y="4205197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sz="1800" dirty="0" smtClean="0">
                <a:solidFill>
                  <a:schemeClr val="bg2"/>
                </a:solidFill>
              </a:rPr>
              <a:t>10</a:t>
            </a:r>
          </a:p>
        </p:txBody>
      </p:sp>
      <p:sp>
        <p:nvSpPr>
          <p:cNvPr id="85" name="Number1"/>
          <p:cNvSpPr txBox="1"/>
          <p:nvPr/>
        </p:nvSpPr>
        <p:spPr>
          <a:xfrm>
            <a:off x="8460432" y="115465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smtClean="0">
                <a:solidFill>
                  <a:schemeClr val="bg2"/>
                </a:solidFill>
              </a:rPr>
              <a:t>3</a:t>
            </a:r>
            <a:endParaRPr lang="ru-RU" sz="1800" dirty="0" smtClean="0">
              <a:solidFill>
                <a:schemeClr val="bg2"/>
              </a:solidFill>
            </a:endParaRPr>
          </a:p>
        </p:txBody>
      </p:sp>
      <p:sp>
        <p:nvSpPr>
          <p:cNvPr id="89" name="Number2"/>
          <p:cNvSpPr txBox="1"/>
          <p:nvPr/>
        </p:nvSpPr>
        <p:spPr>
          <a:xfrm>
            <a:off x="8460432" y="1499317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smtClean="0">
                <a:solidFill>
                  <a:schemeClr val="bg2"/>
                </a:solidFill>
              </a:rPr>
              <a:t>6</a:t>
            </a:r>
            <a:endParaRPr lang="ru-RU" sz="1800" dirty="0" smtClean="0">
              <a:solidFill>
                <a:schemeClr val="bg2"/>
              </a:solidFill>
            </a:endParaRPr>
          </a:p>
        </p:txBody>
      </p:sp>
      <p:sp>
        <p:nvSpPr>
          <p:cNvPr id="90" name="Number3" hidden="1"/>
          <p:cNvSpPr txBox="1"/>
          <p:nvPr/>
        </p:nvSpPr>
        <p:spPr>
          <a:xfrm>
            <a:off x="8460432" y="184398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91" name="Number5" hidden="1"/>
          <p:cNvSpPr txBox="1"/>
          <p:nvPr/>
        </p:nvSpPr>
        <p:spPr>
          <a:xfrm>
            <a:off x="8460432" y="253330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92" name="Number6" hidden="1"/>
          <p:cNvSpPr txBox="1"/>
          <p:nvPr/>
        </p:nvSpPr>
        <p:spPr>
          <a:xfrm>
            <a:off x="8460432" y="287796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93" name="Number7" hidden="1"/>
          <p:cNvSpPr txBox="1"/>
          <p:nvPr/>
        </p:nvSpPr>
        <p:spPr>
          <a:xfrm>
            <a:off x="8460432" y="322263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94" name="Number8" hidden="1"/>
          <p:cNvSpPr txBox="1"/>
          <p:nvPr/>
        </p:nvSpPr>
        <p:spPr>
          <a:xfrm>
            <a:off x="8460432" y="356729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95" name="Number4" hidden="1"/>
          <p:cNvSpPr txBox="1"/>
          <p:nvPr/>
        </p:nvSpPr>
        <p:spPr>
          <a:xfrm>
            <a:off x="8460432" y="2188643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96" name="Number9" hidden="1"/>
          <p:cNvSpPr txBox="1"/>
          <p:nvPr/>
        </p:nvSpPr>
        <p:spPr>
          <a:xfrm>
            <a:off x="8460432" y="3911958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97" name="Number10" hidden="1"/>
          <p:cNvSpPr txBox="1"/>
          <p:nvPr/>
        </p:nvSpPr>
        <p:spPr>
          <a:xfrm>
            <a:off x="8460432" y="425662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98" name="Number11" hidden="1"/>
          <p:cNvSpPr txBox="1"/>
          <p:nvPr/>
        </p:nvSpPr>
        <p:spPr>
          <a:xfrm>
            <a:off x="8460432" y="460128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99" name="Number12" hidden="1"/>
          <p:cNvSpPr txBox="1"/>
          <p:nvPr/>
        </p:nvSpPr>
        <p:spPr>
          <a:xfrm>
            <a:off x="8460432" y="4945944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100" name="Number13" hidden="1"/>
          <p:cNvSpPr txBox="1"/>
          <p:nvPr/>
        </p:nvSpPr>
        <p:spPr>
          <a:xfrm>
            <a:off x="8460432" y="529060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101" name="Number14" hidden="1"/>
          <p:cNvSpPr txBox="1"/>
          <p:nvPr/>
        </p:nvSpPr>
        <p:spPr>
          <a:xfrm>
            <a:off x="8460432" y="5635268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102" name="Number15" hidden="1"/>
          <p:cNvSpPr txBox="1"/>
          <p:nvPr/>
        </p:nvSpPr>
        <p:spPr>
          <a:xfrm>
            <a:off x="8460432" y="597993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z="1800" dirty="0" smtClean="0">
                <a:solidFill>
                  <a:schemeClr val="bg2"/>
                </a:solidFill>
              </a:rPr>
              <a:t>1</a:t>
            </a:r>
          </a:p>
        </p:txBody>
      </p:sp>
      <p:sp>
        <p:nvSpPr>
          <p:cNvPr id="6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7732583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 рисунка и 3 блока текс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2"/>
            <a:ext cx="2700337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3221038" y="1268412"/>
            <a:ext cx="2700337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6156325" y="1268412"/>
            <a:ext cx="2700338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288131" y="3068960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 baseline="0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5" hasCustomPrompt="1"/>
          </p:nvPr>
        </p:nvSpPr>
        <p:spPr>
          <a:xfrm>
            <a:off x="3221039" y="3068960"/>
            <a:ext cx="270113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6" hasCustomPrompt="1"/>
          </p:nvPr>
        </p:nvSpPr>
        <p:spPr>
          <a:xfrm>
            <a:off x="6157118" y="3068960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287338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/>
          <p:cNvCxnSpPr/>
          <p:nvPr/>
        </p:nvCxnSpPr>
        <p:spPr>
          <a:xfrm>
            <a:off x="3221038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единительная линия 20"/>
          <p:cNvCxnSpPr/>
          <p:nvPr/>
        </p:nvCxnSpPr>
        <p:spPr>
          <a:xfrm>
            <a:off x="6156325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Объект 5"/>
          <p:cNvSpPr>
            <a:spLocks noGrp="1"/>
          </p:cNvSpPr>
          <p:nvPr>
            <p:ph sz="quarter" idx="20" hasCustomPrompt="1"/>
          </p:nvPr>
        </p:nvSpPr>
        <p:spPr>
          <a:xfrm>
            <a:off x="287337" y="3554292"/>
            <a:ext cx="2700337" cy="279094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0" name="Объект 9"/>
          <p:cNvSpPr>
            <a:spLocks noGrp="1"/>
          </p:cNvSpPr>
          <p:nvPr>
            <p:ph sz="quarter" idx="21" hasCustomPrompt="1"/>
          </p:nvPr>
        </p:nvSpPr>
        <p:spPr>
          <a:xfrm>
            <a:off x="3221039" y="3554292"/>
            <a:ext cx="2700337" cy="2790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4" name="Объект 13"/>
          <p:cNvSpPr>
            <a:spLocks noGrp="1"/>
          </p:cNvSpPr>
          <p:nvPr>
            <p:ph sz="quarter" idx="22" hasCustomPrompt="1"/>
          </p:nvPr>
        </p:nvSpPr>
        <p:spPr>
          <a:xfrm>
            <a:off x="6157118" y="3554292"/>
            <a:ext cx="2700338" cy="2790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182898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 baseline="0"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484437" y="1268413"/>
            <a:ext cx="6372225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Объект 4"/>
          <p:cNvSpPr>
            <a:spLocks noGrp="1"/>
          </p:cNvSpPr>
          <p:nvPr>
            <p:ph sz="quarter" idx="17"/>
          </p:nvPr>
        </p:nvSpPr>
        <p:spPr>
          <a:xfrm>
            <a:off x="287338" y="3068639"/>
            <a:ext cx="2016125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07340477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3 блока текс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2700337" cy="506095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8"/>
          </p:nvPr>
        </p:nvSpPr>
        <p:spPr>
          <a:xfrm>
            <a:off x="3240088" y="1268413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9"/>
          </p:nvPr>
        </p:nvSpPr>
        <p:spPr>
          <a:xfrm>
            <a:off x="3240088" y="3055144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Объект 4"/>
          <p:cNvSpPr>
            <a:spLocks noGrp="1"/>
          </p:cNvSpPr>
          <p:nvPr>
            <p:ph sz="quarter" idx="20"/>
          </p:nvPr>
        </p:nvSpPr>
        <p:spPr>
          <a:xfrm>
            <a:off x="3240088" y="4841876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76553578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, объект слева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6156325" y="1268413"/>
            <a:ext cx="2700338" cy="3276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8"/>
          </p:nvPr>
        </p:nvSpPr>
        <p:spPr>
          <a:xfrm>
            <a:off x="287337" y="1268413"/>
            <a:ext cx="5653087" cy="33131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9"/>
          </p:nvPr>
        </p:nvSpPr>
        <p:spPr>
          <a:xfrm>
            <a:off x="287337" y="4797424"/>
            <a:ext cx="8569326" cy="15478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33035099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3 объек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3879772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221038" y="3879772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3879772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8" y="4318498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21038" y="4318498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4318498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Объект 18"/>
          <p:cNvSpPr>
            <a:spLocks noGrp="1"/>
          </p:cNvSpPr>
          <p:nvPr>
            <p:ph sz="quarter" idx="15" hasCustomPrompt="1"/>
          </p:nvPr>
        </p:nvSpPr>
        <p:spPr>
          <a:xfrm>
            <a:off x="287338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16" hasCustomPrompt="1"/>
          </p:nvPr>
        </p:nvSpPr>
        <p:spPr>
          <a:xfrm>
            <a:off x="3221038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0" name="Объект 9"/>
          <p:cNvSpPr>
            <a:spLocks noGrp="1"/>
          </p:cNvSpPr>
          <p:nvPr>
            <p:ph sz="quarter" idx="17" hasCustomPrompt="1"/>
          </p:nvPr>
        </p:nvSpPr>
        <p:spPr>
          <a:xfrm>
            <a:off x="6156325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19"/>
          </p:nvPr>
        </p:nvSpPr>
        <p:spPr>
          <a:xfrm>
            <a:off x="287337" y="1262018"/>
            <a:ext cx="8569326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21225029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3 объекта сверх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1241223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221038" y="1241223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1241223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2103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Объект 18"/>
          <p:cNvSpPr>
            <a:spLocks noGrp="1"/>
          </p:cNvSpPr>
          <p:nvPr>
            <p:ph sz="quarter" idx="15" hasCustomPrompt="1"/>
          </p:nvPr>
        </p:nvSpPr>
        <p:spPr>
          <a:xfrm>
            <a:off x="287338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4" name="Объект 18"/>
          <p:cNvSpPr>
            <a:spLocks noGrp="1"/>
          </p:cNvSpPr>
          <p:nvPr>
            <p:ph sz="quarter" idx="16" hasCustomPrompt="1"/>
          </p:nvPr>
        </p:nvSpPr>
        <p:spPr>
          <a:xfrm>
            <a:off x="3221038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6" name="Объект 18"/>
          <p:cNvSpPr>
            <a:spLocks noGrp="1"/>
          </p:cNvSpPr>
          <p:nvPr>
            <p:ph sz="quarter" idx="17" hasCustomPrompt="1"/>
          </p:nvPr>
        </p:nvSpPr>
        <p:spPr>
          <a:xfrm>
            <a:off x="6156325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1" name="Объект 4"/>
          <p:cNvSpPr>
            <a:spLocks noGrp="1"/>
          </p:cNvSpPr>
          <p:nvPr>
            <p:ph sz="quarter" idx="19"/>
          </p:nvPr>
        </p:nvSpPr>
        <p:spPr>
          <a:xfrm>
            <a:off x="287337" y="3890918"/>
            <a:ext cx="8569326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2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369611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объекта и 2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11" hasCustomPrompt="1"/>
          </p:nvPr>
        </p:nvSpPr>
        <p:spPr>
          <a:xfrm>
            <a:off x="287338" y="4421682"/>
            <a:ext cx="2700337" cy="19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6156325" y="1726555"/>
            <a:ext cx="2700338" cy="19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5" hasCustomPrompt="1"/>
          </p:nvPr>
        </p:nvSpPr>
        <p:spPr>
          <a:xfrm>
            <a:off x="287338" y="3933825"/>
            <a:ext cx="27000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287338" y="437507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Текст 5"/>
          <p:cNvSpPr>
            <a:spLocks noGrp="1"/>
          </p:cNvSpPr>
          <p:nvPr>
            <p:ph type="body" sz="quarter" idx="16" hasCustomPrompt="1"/>
          </p:nvPr>
        </p:nvSpPr>
        <p:spPr>
          <a:xfrm>
            <a:off x="6160028" y="1248594"/>
            <a:ext cx="27000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616002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Объект 4"/>
          <p:cNvSpPr>
            <a:spLocks noGrp="1"/>
          </p:cNvSpPr>
          <p:nvPr>
            <p:ph sz="quarter" idx="19"/>
          </p:nvPr>
        </p:nvSpPr>
        <p:spPr>
          <a:xfrm>
            <a:off x="3240087" y="3890918"/>
            <a:ext cx="5616575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20"/>
          </p:nvPr>
        </p:nvSpPr>
        <p:spPr>
          <a:xfrm>
            <a:off x="287338" y="1262018"/>
            <a:ext cx="5616575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87182460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рисунка, три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2018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3221038" y="3933825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6156325" y="1262018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2" name="Объект 4"/>
          <p:cNvSpPr>
            <a:spLocks noGrp="1"/>
          </p:cNvSpPr>
          <p:nvPr>
            <p:ph sz="quarter" idx="20"/>
          </p:nvPr>
        </p:nvSpPr>
        <p:spPr>
          <a:xfrm>
            <a:off x="3222000" y="1262018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4"/>
          <p:cNvSpPr>
            <a:spLocks noGrp="1"/>
          </p:cNvSpPr>
          <p:nvPr>
            <p:ph sz="quarter" idx="21"/>
          </p:nvPr>
        </p:nvSpPr>
        <p:spPr>
          <a:xfrm>
            <a:off x="287338" y="3933825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7" name="Объект 4"/>
          <p:cNvSpPr>
            <a:spLocks noGrp="1"/>
          </p:cNvSpPr>
          <p:nvPr>
            <p:ph sz="quarter" idx="22"/>
          </p:nvPr>
        </p:nvSpPr>
        <p:spPr>
          <a:xfrm>
            <a:off x="6156325" y="3933825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01955149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объекта и три блока с текстом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11" hasCustomPrompt="1"/>
          </p:nvPr>
        </p:nvSpPr>
        <p:spPr>
          <a:xfrm>
            <a:off x="287338" y="1268413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287338" y="3032919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287338" y="4797425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Объект 4"/>
          <p:cNvSpPr>
            <a:spLocks noGrp="1"/>
          </p:cNvSpPr>
          <p:nvPr>
            <p:ph sz="quarter" idx="19"/>
          </p:nvPr>
        </p:nvSpPr>
        <p:spPr>
          <a:xfrm>
            <a:off x="2484438" y="1262018"/>
            <a:ext cx="6372225" cy="151928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4"/>
          <p:cNvSpPr>
            <a:spLocks noGrp="1"/>
          </p:cNvSpPr>
          <p:nvPr>
            <p:ph sz="quarter" idx="20"/>
          </p:nvPr>
        </p:nvSpPr>
        <p:spPr>
          <a:xfrm>
            <a:off x="2484438" y="3055223"/>
            <a:ext cx="6372225" cy="151928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4"/>
          <p:cNvSpPr>
            <a:spLocks noGrp="1"/>
          </p:cNvSpPr>
          <p:nvPr>
            <p:ph sz="quarter" idx="21"/>
          </p:nvPr>
        </p:nvSpPr>
        <p:spPr>
          <a:xfrm>
            <a:off x="2484438" y="4825956"/>
            <a:ext cx="6372225" cy="151928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7313168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Кейс про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2483768" y="3032956"/>
            <a:ext cx="637289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287338" y="1241223"/>
            <a:ext cx="637289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287338" y="1679949"/>
            <a:ext cx="637289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9"/>
          <p:cNvCxnSpPr/>
          <p:nvPr/>
        </p:nvCxnSpPr>
        <p:spPr>
          <a:xfrm>
            <a:off x="2483769" y="3471682"/>
            <a:ext cx="637289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Объект 4"/>
          <p:cNvSpPr>
            <a:spLocks noGrp="1"/>
          </p:cNvSpPr>
          <p:nvPr>
            <p:ph sz="quarter" idx="20"/>
          </p:nvPr>
        </p:nvSpPr>
        <p:spPr>
          <a:xfrm>
            <a:off x="287338" y="3068638"/>
            <a:ext cx="2016125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7" name="Объект 4"/>
          <p:cNvSpPr>
            <a:spLocks noGrp="1"/>
          </p:cNvSpPr>
          <p:nvPr>
            <p:ph sz="quarter" idx="23"/>
          </p:nvPr>
        </p:nvSpPr>
        <p:spPr>
          <a:xfrm>
            <a:off x="6877050" y="1243088"/>
            <a:ext cx="1979613" cy="152127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4"/>
          </p:nvPr>
        </p:nvSpPr>
        <p:spPr>
          <a:xfrm>
            <a:off x="287338" y="1736725"/>
            <a:ext cx="6408737" cy="10445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25"/>
          </p:nvPr>
        </p:nvSpPr>
        <p:spPr>
          <a:xfrm>
            <a:off x="2484438" y="3536950"/>
            <a:ext cx="6372225" cy="2808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3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8598885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Раздел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2611512"/>
            <a:ext cx="8569325" cy="610499"/>
          </a:xfrm>
        </p:spPr>
        <p:txBody>
          <a:bodyPr>
            <a:noAutofit/>
          </a:bodyPr>
          <a:lstStyle>
            <a:lvl1pPr>
              <a:defRPr baseline="0"/>
            </a:lvl1pPr>
          </a:lstStyle>
          <a:p>
            <a:r>
              <a:rPr lang="ru-RU" dirty="0" smtClean="0"/>
              <a:t>Введите название раздела (максимум две строки)</a:t>
            </a:r>
            <a:endParaRPr lang="en-US" dirty="0"/>
          </a:p>
        </p:txBody>
      </p:sp>
      <p:cxnSp>
        <p:nvCxnSpPr>
          <p:cNvPr id="4" name="Прямая соединительная линия 7"/>
          <p:cNvCxnSpPr/>
          <p:nvPr/>
        </p:nvCxnSpPr>
        <p:spPr>
          <a:xfrm>
            <a:off x="297656" y="3429000"/>
            <a:ext cx="855000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pPr algn="l"/>
            <a:fld id="{AF528B6D-1001-487C-8FFE-85B114390330}" type="slidenum">
              <a:rPr lang="ru-RU" sz="1000" b="1" smtClean="0">
                <a:solidFill>
                  <a:schemeClr val="tx1"/>
                </a:solidFill>
              </a:rPr>
              <a:pPr algn="l"/>
              <a:t>‹#›</a:t>
            </a:fld>
            <a:endParaRPr lang="ru-RU" sz="1000" b="1" dirty="0">
              <a:solidFill>
                <a:schemeClr val="tx1"/>
              </a:solidFill>
            </a:endParaRPr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7" y="3644900"/>
            <a:ext cx="8569325" cy="2684463"/>
          </a:xfrm>
        </p:spPr>
        <p:txBody>
          <a:bodyPr anchor="t">
            <a:noAutofit/>
          </a:bodyPr>
          <a:lstStyle>
            <a:lvl1pPr marL="0" indent="0" algn="l">
              <a:spcBef>
                <a:spcPts val="900"/>
              </a:spcBef>
              <a:buNone/>
              <a:defRPr sz="1600" b="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 Введите текст</a:t>
            </a:r>
            <a:endParaRPr lang="ru-RU" dirty="0"/>
          </a:p>
        </p:txBody>
      </p:sp>
      <p:sp>
        <p:nvSpPr>
          <p:cNvPr id="11" name="LogoRus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 algn="r"/>
            <a:r>
              <a:rPr lang="ru-RU" sz="1000" noProof="0" smtClean="0">
                <a:solidFill>
                  <a:schemeClr val="bg2"/>
                </a:solidFill>
              </a:rPr>
              <a:t>Газпром нефть</a:t>
            </a:r>
            <a:endParaRPr lang="ru-RU" sz="1000" noProof="0" dirty="0">
              <a:solidFill>
                <a:schemeClr val="bg2"/>
              </a:solidFill>
            </a:endParaRPr>
          </a:p>
        </p:txBody>
      </p:sp>
      <p:sp>
        <p:nvSpPr>
          <p:cNvPr id="14" name="LogoEng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 algn="r"/>
            <a:r>
              <a:rPr lang="ru-RU" sz="1000" noProof="0" dirty="0" smtClean="0">
                <a:solidFill>
                  <a:schemeClr val="bg2"/>
                </a:solidFill>
              </a:rPr>
              <a:t>Газпром Нефть </a:t>
            </a:r>
            <a:endParaRPr lang="ru-RU" sz="1000" noProof="0" dirty="0">
              <a:solidFill>
                <a:schemeClr val="bg2"/>
              </a:solidFill>
            </a:endParaRPr>
          </a:p>
        </p:txBody>
      </p:sp>
      <p:sp>
        <p:nvSpPr>
          <p:cNvPr id="9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pPr lvl="0"/>
            <a:endParaRPr lang="ru-RU" sz="1000" dirty="0" smtClean="0">
              <a:solidFill>
                <a:schemeClr val="bg2"/>
              </a:solidFill>
            </a:endParaRP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1787303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Два подзаголовка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41223"/>
            <a:ext cx="41402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287338" y="1726555"/>
            <a:ext cx="4140200" cy="46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3" hasCustomPrompt="1"/>
          </p:nvPr>
        </p:nvSpPr>
        <p:spPr>
          <a:xfrm>
            <a:off x="4679366" y="1241223"/>
            <a:ext cx="4140200" cy="360000"/>
          </a:xfrm>
        </p:spPr>
        <p:txBody>
          <a:bodyPr anchor="b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7" name="Объект 16"/>
          <p:cNvSpPr>
            <a:spLocks noGrp="1"/>
          </p:cNvSpPr>
          <p:nvPr>
            <p:ph sz="quarter" idx="14" hasCustomPrompt="1"/>
          </p:nvPr>
        </p:nvSpPr>
        <p:spPr>
          <a:xfrm>
            <a:off x="4683126" y="1726555"/>
            <a:ext cx="4140200" cy="46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287338" y="1679949"/>
            <a:ext cx="41402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/>
          <p:cNvCxnSpPr/>
          <p:nvPr/>
        </p:nvCxnSpPr>
        <p:spPr>
          <a:xfrm>
            <a:off x="4679366" y="1679949"/>
            <a:ext cx="41402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07839440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объект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5634037" cy="506095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6156325" y="1726554"/>
            <a:ext cx="2700338" cy="4582765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6156325" y="1241223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1" name="Прямая соединительная линия 10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76640125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6" name="Текст 5"/>
          <p:cNvSpPr>
            <a:spLocks noGrp="1"/>
          </p:cNvSpPr>
          <p:nvPr>
            <p:ph type="body" sz="quarter" idx="19" hasCustomPrompt="1"/>
          </p:nvPr>
        </p:nvSpPr>
        <p:spPr>
          <a:xfrm>
            <a:off x="287337" y="393447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287337" y="437145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3221038" y="393447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0" name="Прямая соединительная линия 19"/>
          <p:cNvCxnSpPr/>
          <p:nvPr/>
        </p:nvCxnSpPr>
        <p:spPr>
          <a:xfrm>
            <a:off x="3221038" y="437145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6156325" y="393447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>
          <a:xfrm>
            <a:off x="6156325" y="437145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Объект 4"/>
          <p:cNvSpPr>
            <a:spLocks noGrp="1"/>
          </p:cNvSpPr>
          <p:nvPr>
            <p:ph sz="quarter" idx="24" hasCustomPrompt="1"/>
          </p:nvPr>
        </p:nvSpPr>
        <p:spPr>
          <a:xfrm>
            <a:off x="287337" y="1726555"/>
            <a:ext cx="2700337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5" name="Текст 5"/>
          <p:cNvSpPr>
            <a:spLocks noGrp="1"/>
          </p:cNvSpPr>
          <p:nvPr>
            <p:ph type="body" sz="quarter" idx="25" hasCustomPrompt="1"/>
          </p:nvPr>
        </p:nvSpPr>
        <p:spPr>
          <a:xfrm>
            <a:off x="287337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6" name="Прямая соединительная линия 25"/>
          <p:cNvCxnSpPr/>
          <p:nvPr/>
        </p:nvCxnSpPr>
        <p:spPr>
          <a:xfrm>
            <a:off x="287337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3221038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9" name="Прямая соединительная линия 28"/>
          <p:cNvCxnSpPr/>
          <p:nvPr/>
        </p:nvCxnSpPr>
        <p:spPr>
          <a:xfrm>
            <a:off x="322103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6156325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>
            <a:off x="6156325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Объект 32"/>
          <p:cNvSpPr>
            <a:spLocks noGrp="1"/>
          </p:cNvSpPr>
          <p:nvPr>
            <p:ph sz="quarter" idx="30" hasCustomPrompt="1"/>
          </p:nvPr>
        </p:nvSpPr>
        <p:spPr>
          <a:xfrm>
            <a:off x="3221038" y="1726555"/>
            <a:ext cx="2700337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5" name="Объект 34"/>
          <p:cNvSpPr>
            <a:spLocks noGrp="1"/>
          </p:cNvSpPr>
          <p:nvPr>
            <p:ph sz="quarter" idx="31" hasCustomPrompt="1"/>
          </p:nvPr>
        </p:nvSpPr>
        <p:spPr>
          <a:xfrm>
            <a:off x="6156325" y="1726555"/>
            <a:ext cx="2700338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7" name="Объект 36"/>
          <p:cNvSpPr>
            <a:spLocks noGrp="1"/>
          </p:cNvSpPr>
          <p:nvPr>
            <p:ph sz="quarter" idx="32" hasCustomPrompt="1"/>
          </p:nvPr>
        </p:nvSpPr>
        <p:spPr>
          <a:xfrm>
            <a:off x="287338" y="4418062"/>
            <a:ext cx="2700337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9" name="Объект 38"/>
          <p:cNvSpPr>
            <a:spLocks noGrp="1"/>
          </p:cNvSpPr>
          <p:nvPr>
            <p:ph sz="quarter" idx="33" hasCustomPrompt="1"/>
          </p:nvPr>
        </p:nvSpPr>
        <p:spPr>
          <a:xfrm>
            <a:off x="3221038" y="4418062"/>
            <a:ext cx="2700337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1" name="Объект 40"/>
          <p:cNvSpPr>
            <a:spLocks noGrp="1"/>
          </p:cNvSpPr>
          <p:nvPr>
            <p:ph sz="quarter" idx="34" hasCustomPrompt="1"/>
          </p:nvPr>
        </p:nvSpPr>
        <p:spPr>
          <a:xfrm>
            <a:off x="6156325" y="4418062"/>
            <a:ext cx="2700338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2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45830300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текста и 2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3239852" y="1726555"/>
            <a:ext cx="2700337" cy="2916213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quarter" idx="14" hasCustomPrompt="1"/>
          </p:nvPr>
        </p:nvSpPr>
        <p:spPr>
          <a:xfrm>
            <a:off x="6156325" y="1726555"/>
            <a:ext cx="2700338" cy="2916213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5" hasCustomPrompt="1"/>
          </p:nvPr>
        </p:nvSpPr>
        <p:spPr>
          <a:xfrm>
            <a:off x="3239852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3239852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Объект 4"/>
          <p:cNvSpPr>
            <a:spLocks noGrp="1"/>
          </p:cNvSpPr>
          <p:nvPr>
            <p:ph sz="quarter" idx="20"/>
          </p:nvPr>
        </p:nvSpPr>
        <p:spPr>
          <a:xfrm>
            <a:off x="287339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21"/>
          </p:nvPr>
        </p:nvSpPr>
        <p:spPr>
          <a:xfrm>
            <a:off x="3239851" y="4797425"/>
            <a:ext cx="5616811" cy="15478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6156325" y="1241223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smtClean="0"/>
              <a:t>Введите заголовок</a:t>
            </a:r>
            <a:endParaRPr lang="ru-RU"/>
          </a:p>
        </p:txBody>
      </p:sp>
      <p:sp>
        <p:nvSpPr>
          <p:cNvPr id="1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07577927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объекта, текст сверху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68412"/>
            <a:ext cx="8569325" cy="684000"/>
          </a:xfrm>
        </p:spPr>
        <p:txBody>
          <a:bodyPr/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7" y="5645363"/>
            <a:ext cx="8569325" cy="684000"/>
          </a:xfrm>
        </p:spPr>
        <p:txBody>
          <a:bodyPr/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10" name="Объект 4"/>
          <p:cNvSpPr>
            <a:spLocks noGrp="1"/>
          </p:cNvSpPr>
          <p:nvPr>
            <p:ph sz="quarter" idx="20"/>
          </p:nvPr>
        </p:nvSpPr>
        <p:spPr>
          <a:xfrm>
            <a:off x="287338" y="2204865"/>
            <a:ext cx="4176711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Объект 4"/>
          <p:cNvSpPr>
            <a:spLocks noGrp="1"/>
          </p:cNvSpPr>
          <p:nvPr>
            <p:ph sz="quarter" idx="21"/>
          </p:nvPr>
        </p:nvSpPr>
        <p:spPr>
          <a:xfrm>
            <a:off x="4673600" y="2204865"/>
            <a:ext cx="4176711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34861725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 объект, текст сверху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68413"/>
            <a:ext cx="8569325" cy="684000"/>
          </a:xfrm>
        </p:spPr>
        <p:txBody>
          <a:bodyPr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645363"/>
            <a:ext cx="8569325" cy="684000"/>
          </a:xfrm>
        </p:spPr>
        <p:txBody>
          <a:bodyPr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2204865"/>
            <a:ext cx="8569325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73628026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текста и объект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1" name="Объект 10"/>
          <p:cNvSpPr>
            <a:spLocks noGrp="1"/>
          </p:cNvSpPr>
          <p:nvPr>
            <p:ph sz="quarter" idx="13" hasCustomPrompt="1"/>
          </p:nvPr>
        </p:nvSpPr>
        <p:spPr>
          <a:xfrm>
            <a:off x="6156325" y="1726555"/>
            <a:ext cx="2700338" cy="4592551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1241223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Объект 4"/>
          <p:cNvSpPr>
            <a:spLocks noGrp="1"/>
          </p:cNvSpPr>
          <p:nvPr>
            <p:ph sz="quarter" idx="20"/>
          </p:nvPr>
        </p:nvSpPr>
        <p:spPr>
          <a:xfrm>
            <a:off x="287339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4"/>
          <p:cNvSpPr>
            <a:spLocks noGrp="1"/>
          </p:cNvSpPr>
          <p:nvPr>
            <p:ph sz="quarter" idx="21"/>
          </p:nvPr>
        </p:nvSpPr>
        <p:spPr>
          <a:xfrm>
            <a:off x="3203575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69520380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6 рисунко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3033713"/>
            <a:ext cx="2700337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3221038" y="3033713"/>
            <a:ext cx="2700337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4" hasCustomPrompt="1"/>
          </p:nvPr>
        </p:nvSpPr>
        <p:spPr>
          <a:xfrm>
            <a:off x="6156325" y="3033713"/>
            <a:ext cx="2700338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3" name="Рисунок 12"/>
          <p:cNvSpPr>
            <a:spLocks noGrp="1"/>
          </p:cNvSpPr>
          <p:nvPr>
            <p:ph type="pic" sz="quarter" idx="15" hasCustomPrompt="1"/>
          </p:nvPr>
        </p:nvSpPr>
        <p:spPr>
          <a:xfrm>
            <a:off x="287338" y="4797425"/>
            <a:ext cx="2700337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5" name="Рисунок 14"/>
          <p:cNvSpPr>
            <a:spLocks noGrp="1"/>
          </p:cNvSpPr>
          <p:nvPr>
            <p:ph type="pic" sz="quarter" idx="16" hasCustomPrompt="1"/>
          </p:nvPr>
        </p:nvSpPr>
        <p:spPr>
          <a:xfrm>
            <a:off x="3221038" y="4797425"/>
            <a:ext cx="2700337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7" name="Рисунок 16"/>
          <p:cNvSpPr>
            <a:spLocks noGrp="1"/>
          </p:cNvSpPr>
          <p:nvPr>
            <p:ph type="pic" sz="quarter" idx="17" hasCustomPrompt="1"/>
          </p:nvPr>
        </p:nvSpPr>
        <p:spPr>
          <a:xfrm>
            <a:off x="6156325" y="4797425"/>
            <a:ext cx="2700338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6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24194791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solidFill>
            <a:srgbClr val="FFFFFF">
              <a:alpha val="80000"/>
            </a:srgbClr>
          </a:solidFill>
        </p:spPr>
        <p:txBody>
          <a:bodyPr vert="horz" lIns="72000" tIns="72000" rIns="72000" bIns="7200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466911" y="4797424"/>
            <a:ext cx="3960627" cy="1351645"/>
          </a:xfrm>
          <a:solidFill>
            <a:srgbClr val="FFFFFF">
              <a:alpha val="80000"/>
            </a:srgbClr>
          </a:solidFill>
        </p:spPr>
        <p:txBody>
          <a:bodyPr lIns="72000" tIns="72000" rIns="72000" bIns="72000"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9690853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подпись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645363"/>
            <a:ext cx="8569325" cy="684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41768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9184210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Вывод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2" descr="W:\24\НикитинаОО\Фото\Исходники фото\Платформа_Авдеев июнь 2013\AVD41213.jpg"/>
          <p:cNvPicPr>
            <a:picLocks noChangeAspect="1" noChangeArrowheads="1"/>
          </p:cNvPicPr>
          <p:nvPr userDrawn="1"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colorTemperature colorTemp="5900"/>
                    </a14:imgEffect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665" t="5886" r="9971" b="339"/>
          <a:stretch/>
        </p:blipFill>
        <p:spPr>
          <a:xfrm>
            <a:off x="-508" y="-510541"/>
            <a:ext cx="9145016" cy="6858001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1268412"/>
            <a:ext cx="8569325" cy="1584507"/>
          </a:xfrm>
        </p:spPr>
        <p:txBody>
          <a:bodyPr>
            <a:noAutofit/>
          </a:bodyPr>
          <a:lstStyle>
            <a:lvl1pPr>
              <a:defRPr sz="2000" b="1" cap="all" baseline="0">
                <a:solidFill>
                  <a:schemeClr val="accent1"/>
                </a:solidFill>
              </a:defRPr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cxnSp>
        <p:nvCxnSpPr>
          <p:cNvPr id="6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pPr algn="l"/>
            <a:fld id="{AF528B6D-1001-487C-8FFE-85B114390330}" type="slidenum">
              <a:rPr lang="ru-RU" sz="1000" b="1" smtClean="0">
                <a:solidFill>
                  <a:schemeClr val="tx1"/>
                </a:solidFill>
              </a:rPr>
              <a:pPr algn="l"/>
              <a:t>‹#›</a:t>
            </a:fld>
            <a:endParaRPr lang="ru-RU" sz="1000" b="1" dirty="0">
              <a:solidFill>
                <a:schemeClr val="tx1"/>
              </a:solidFill>
            </a:endParaRPr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8" y="2924930"/>
            <a:ext cx="8569325" cy="3404433"/>
          </a:xfrm>
        </p:spPr>
        <p:txBody>
          <a:bodyPr vert="horz" lIns="0" tIns="0" rIns="0" bIns="0" rtlCol="0">
            <a:noAutofit/>
          </a:bodyPr>
          <a:lstStyle>
            <a:lvl1pPr>
              <a:defRPr lang="ru-RU" b="0" dirty="0"/>
            </a:lvl1pPr>
          </a:lstStyle>
          <a:p>
            <a:r>
              <a:rPr lang="ru-RU" dirty="0" smtClean="0"/>
              <a:t>Текст</a:t>
            </a:r>
            <a:endParaRPr lang="ru-RU" dirty="0"/>
          </a:p>
        </p:txBody>
      </p:sp>
      <p:sp>
        <p:nvSpPr>
          <p:cNvPr id="9" name="LogoRus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 algn="r"/>
            <a:r>
              <a:rPr lang="ru-RU" sz="1000" noProof="0" smtClean="0">
                <a:solidFill>
                  <a:schemeClr val="bg2"/>
                </a:solidFill>
              </a:rPr>
              <a:t>Газпром нефть</a:t>
            </a:r>
            <a:endParaRPr lang="ru-RU" sz="1000" noProof="0" dirty="0">
              <a:solidFill>
                <a:schemeClr val="bg2"/>
              </a:solidFill>
            </a:endParaRPr>
          </a:p>
        </p:txBody>
      </p:sp>
      <p:sp>
        <p:nvSpPr>
          <p:cNvPr id="11" name="LogoEng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 algn="r"/>
            <a:r>
              <a:rPr lang="ru-RU" sz="1000" noProof="0" dirty="0" smtClean="0">
                <a:solidFill>
                  <a:schemeClr val="bg2"/>
                </a:solidFill>
              </a:rPr>
              <a:t>Газпром нефть </a:t>
            </a:r>
            <a:endParaRPr lang="ru-RU" sz="1000" noProof="0" dirty="0">
              <a:solidFill>
                <a:schemeClr val="bg2"/>
              </a:solidFill>
            </a:endParaRPr>
          </a:p>
        </p:txBody>
      </p:sp>
      <p:sp>
        <p:nvSpPr>
          <p:cNvPr id="8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pPr lvl="0"/>
            <a:endParaRPr lang="ru-RU" sz="1000" dirty="0" smtClean="0">
              <a:solidFill>
                <a:schemeClr val="bg2"/>
              </a:solidFill>
            </a:endParaRP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186212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три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6" hasCustomPrompt="1"/>
          </p:nvPr>
        </p:nvSpPr>
        <p:spPr>
          <a:xfrm>
            <a:off x="296053" y="3933825"/>
            <a:ext cx="2663825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  <a:endParaRPr lang="ru-RU" dirty="0"/>
          </a:p>
        </p:txBody>
      </p:sp>
      <p:sp>
        <p:nvSpPr>
          <p:cNvPr id="13" name="Объект 12"/>
          <p:cNvSpPr>
            <a:spLocks noGrp="1"/>
          </p:cNvSpPr>
          <p:nvPr>
            <p:ph sz="quarter" idx="17" hasCustomPrompt="1"/>
          </p:nvPr>
        </p:nvSpPr>
        <p:spPr>
          <a:xfrm>
            <a:off x="3240088" y="3933825"/>
            <a:ext cx="2663825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15" name="Объект 14"/>
          <p:cNvSpPr>
            <a:spLocks noGrp="1"/>
          </p:cNvSpPr>
          <p:nvPr>
            <p:ph sz="quarter" idx="18" hasCustomPrompt="1"/>
          </p:nvPr>
        </p:nvSpPr>
        <p:spPr>
          <a:xfrm>
            <a:off x="6183656" y="3933825"/>
            <a:ext cx="2664000" cy="2395538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  <a:lvl2pPr>
              <a:defRPr b="0"/>
            </a:lvl2pPr>
            <a:lvl3pPr>
              <a:defRPr b="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45606326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Два рисунка и две подпис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4" hasCustomPrompt="1"/>
          </p:nvPr>
        </p:nvSpPr>
        <p:spPr>
          <a:xfrm>
            <a:off x="287338" y="1268413"/>
            <a:ext cx="8569325" cy="1944000"/>
          </a:xfr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5" hasCustomPrompt="1"/>
          </p:nvPr>
        </p:nvSpPr>
        <p:spPr>
          <a:xfrm>
            <a:off x="287338" y="3861048"/>
            <a:ext cx="8569325" cy="1944000"/>
          </a:xfrm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6" hasCustomPrompt="1"/>
          </p:nvPr>
        </p:nvSpPr>
        <p:spPr>
          <a:xfrm>
            <a:off x="287338" y="3293451"/>
            <a:ext cx="8569325" cy="426911"/>
          </a:xfrm>
        </p:spPr>
        <p:txBody>
          <a:bodyPr>
            <a:noAutofit/>
          </a:bodyPr>
          <a:lstStyle>
            <a:lvl1pPr>
              <a:defRPr sz="1400"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7" hasCustomPrompt="1"/>
          </p:nvPr>
        </p:nvSpPr>
        <p:spPr>
          <a:xfrm>
            <a:off x="287338" y="5901467"/>
            <a:ext cx="8569325" cy="427896"/>
          </a:xfrm>
        </p:spPr>
        <p:txBody>
          <a:bodyPr>
            <a:noAutofit/>
          </a:bodyPr>
          <a:lstStyle>
            <a:lvl1pPr>
              <a:defRPr sz="1400"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45954694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два дополнен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20"/>
          </p:nvPr>
        </p:nvSpPr>
        <p:spPr>
          <a:xfrm>
            <a:off x="6156325" y="3068638"/>
            <a:ext cx="2700336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21"/>
          </p:nvPr>
        </p:nvSpPr>
        <p:spPr>
          <a:xfrm>
            <a:off x="6156325" y="1268412"/>
            <a:ext cx="2700336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2"/>
          </p:nvPr>
        </p:nvSpPr>
        <p:spPr>
          <a:xfrm>
            <a:off x="287337" y="1268412"/>
            <a:ext cx="5653087" cy="50768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99765042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ов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6" name="Объект 5"/>
          <p:cNvSpPr>
            <a:spLocks noGrp="1"/>
          </p:cNvSpPr>
          <p:nvPr>
            <p:ph sz="quarter" idx="11" hasCustomPrompt="1"/>
          </p:nvPr>
        </p:nvSpPr>
        <p:spPr>
          <a:xfrm>
            <a:off x="287338" y="1268413"/>
            <a:ext cx="8569325" cy="5060950"/>
          </a:xfrm>
        </p:spPr>
        <p:txBody>
          <a:bodyPr/>
          <a:lstStyle>
            <a:lvl1pPr>
              <a:spcBef>
                <a:spcPts val="0"/>
              </a:spcBef>
              <a:spcAft>
                <a:spcPts val="1200"/>
              </a:spcAft>
              <a:buFont typeface="Wingdings" pitchFamily="2" charset="2"/>
              <a:buNone/>
              <a:defRPr lang="ru-RU" sz="1400" b="1" kern="1200" dirty="0" smtClean="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200" b="1"/>
            </a:lvl2pPr>
            <a:lvl3pPr marL="0" indent="0">
              <a:spcBef>
                <a:spcPts val="0"/>
              </a:spcBef>
              <a:spcAft>
                <a:spcPts val="1200"/>
              </a:spcAft>
              <a:buFontTx/>
              <a:buNone/>
              <a:defRPr sz="1200"/>
            </a:lvl3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19305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и 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Shift+Tab.</a:t>
            </a:r>
            <a:endParaRPr kumimoji="0" lang="ru-RU" sz="1200" b="0" i="0" u="none" strike="noStrike" kern="1200" cap="none" spc="0" normalizeH="0" baseline="0" noProof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Первый </a:t>
            </a: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+mn-lt"/>
              </a:rPr>
              <a:t>уровень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81751399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Титульный слайд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ackGroundTitleSlide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4572000" y="3644900"/>
            <a:ext cx="4284663" cy="1801900"/>
          </a:xfrm>
        </p:spPr>
        <p:txBody>
          <a:bodyPr anchor="t">
            <a:noAutofit/>
          </a:bodyPr>
          <a:lstStyle>
            <a:lvl1pPr>
              <a:defRPr sz="1600" cap="none" baseline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ru-RU" dirty="0" smtClean="0"/>
              <a:t>Введите название презентации</a:t>
            </a:r>
            <a:br>
              <a:rPr lang="ru-RU" dirty="0" smtClean="0"/>
            </a:br>
            <a:r>
              <a:rPr lang="en-US" dirty="0" smtClean="0"/>
              <a:t>(</a:t>
            </a:r>
            <a:r>
              <a:rPr lang="ru-RU" dirty="0" smtClean="0"/>
              <a:t>оставайтесь в пределах области)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8" y="6129705"/>
            <a:ext cx="3924612" cy="180000"/>
          </a:xfrm>
        </p:spPr>
        <p:txBody>
          <a:bodyPr anchor="b">
            <a:noAutofit/>
          </a:bodyPr>
          <a:lstStyle>
            <a:lvl1pPr marL="0" indent="0" algn="l">
              <a:spcBef>
                <a:spcPts val="600"/>
              </a:spcBef>
              <a:spcAft>
                <a:spcPts val="0"/>
              </a:spcAft>
              <a:buNone/>
              <a:defRPr sz="900" b="0">
                <a:solidFill>
                  <a:schemeClr val="bg2">
                    <a:lumMod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Введите дату</a:t>
            </a:r>
            <a:endParaRPr lang="ru-RU" dirty="0"/>
          </a:p>
        </p:txBody>
      </p:sp>
      <p:grpSp>
        <p:nvGrpSpPr>
          <p:cNvPr id="7" name="TitleLogoRus"/>
          <p:cNvGrpSpPr>
            <a:grpSpLocks noChangeAspect="1"/>
          </p:cNvGrpSpPr>
          <p:nvPr/>
        </p:nvGrpSpPr>
        <p:grpSpPr bwMode="auto">
          <a:xfrm>
            <a:off x="7895863" y="5860720"/>
            <a:ext cx="957932" cy="452631"/>
            <a:chOff x="264" y="1159"/>
            <a:chExt cx="3492" cy="1650"/>
          </a:xfrm>
          <a:solidFill>
            <a:schemeClr val="accent3"/>
          </a:solidFill>
        </p:grpSpPr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2996" y="1657"/>
              <a:ext cx="258" cy="576"/>
            </a:xfrm>
            <a:custGeom>
              <a:avLst/>
              <a:gdLst>
                <a:gd name="T0" fmla="*/ 128 w 258"/>
                <a:gd name="T1" fmla="*/ 504 h 576"/>
                <a:gd name="T2" fmla="*/ 112 w 258"/>
                <a:gd name="T3" fmla="*/ 498 h 576"/>
                <a:gd name="T4" fmla="*/ 104 w 258"/>
                <a:gd name="T5" fmla="*/ 482 h 576"/>
                <a:gd name="T6" fmla="*/ 104 w 258"/>
                <a:gd name="T7" fmla="*/ 94 h 576"/>
                <a:gd name="T8" fmla="*/ 104 w 258"/>
                <a:gd name="T9" fmla="*/ 92 h 576"/>
                <a:gd name="T10" fmla="*/ 106 w 258"/>
                <a:gd name="T11" fmla="*/ 84 h 576"/>
                <a:gd name="T12" fmla="*/ 120 w 258"/>
                <a:gd name="T13" fmla="*/ 72 h 576"/>
                <a:gd name="T14" fmla="*/ 128 w 258"/>
                <a:gd name="T15" fmla="*/ 72 h 576"/>
                <a:gd name="T16" fmla="*/ 146 w 258"/>
                <a:gd name="T17" fmla="*/ 78 h 576"/>
                <a:gd name="T18" fmla="*/ 154 w 258"/>
                <a:gd name="T19" fmla="*/ 92 h 576"/>
                <a:gd name="T20" fmla="*/ 154 w 258"/>
                <a:gd name="T21" fmla="*/ 94 h 576"/>
                <a:gd name="T22" fmla="*/ 154 w 258"/>
                <a:gd name="T23" fmla="*/ 482 h 576"/>
                <a:gd name="T24" fmla="*/ 152 w 258"/>
                <a:gd name="T25" fmla="*/ 490 h 576"/>
                <a:gd name="T26" fmla="*/ 138 w 258"/>
                <a:gd name="T27" fmla="*/ 502 h 576"/>
                <a:gd name="T28" fmla="*/ 176 w 258"/>
                <a:gd name="T29" fmla="*/ 0 h 576"/>
                <a:gd name="T30" fmla="*/ 82 w 258"/>
                <a:gd name="T31" fmla="*/ 0 h 576"/>
                <a:gd name="T32" fmla="*/ 56 w 258"/>
                <a:gd name="T33" fmla="*/ 2 h 576"/>
                <a:gd name="T34" fmla="*/ 36 w 258"/>
                <a:gd name="T35" fmla="*/ 10 h 576"/>
                <a:gd name="T36" fmla="*/ 22 w 258"/>
                <a:gd name="T37" fmla="*/ 22 h 576"/>
                <a:gd name="T38" fmla="*/ 12 w 258"/>
                <a:gd name="T39" fmla="*/ 36 h 576"/>
                <a:gd name="T40" fmla="*/ 2 w 258"/>
                <a:gd name="T41" fmla="*/ 70 h 576"/>
                <a:gd name="T42" fmla="*/ 0 w 258"/>
                <a:gd name="T43" fmla="*/ 102 h 576"/>
                <a:gd name="T44" fmla="*/ 0 w 258"/>
                <a:gd name="T45" fmla="*/ 472 h 576"/>
                <a:gd name="T46" fmla="*/ 2 w 258"/>
                <a:gd name="T47" fmla="*/ 506 h 576"/>
                <a:gd name="T48" fmla="*/ 12 w 258"/>
                <a:gd name="T49" fmla="*/ 540 h 576"/>
                <a:gd name="T50" fmla="*/ 22 w 258"/>
                <a:gd name="T51" fmla="*/ 554 h 576"/>
                <a:gd name="T52" fmla="*/ 36 w 258"/>
                <a:gd name="T53" fmla="*/ 566 h 576"/>
                <a:gd name="T54" fmla="*/ 56 w 258"/>
                <a:gd name="T55" fmla="*/ 572 h 576"/>
                <a:gd name="T56" fmla="*/ 82 w 258"/>
                <a:gd name="T57" fmla="*/ 576 h 576"/>
                <a:gd name="T58" fmla="*/ 176 w 258"/>
                <a:gd name="T59" fmla="*/ 576 h 576"/>
                <a:gd name="T60" fmla="*/ 202 w 258"/>
                <a:gd name="T61" fmla="*/ 572 h 576"/>
                <a:gd name="T62" fmla="*/ 222 w 258"/>
                <a:gd name="T63" fmla="*/ 566 h 576"/>
                <a:gd name="T64" fmla="*/ 236 w 258"/>
                <a:gd name="T65" fmla="*/ 554 h 576"/>
                <a:gd name="T66" fmla="*/ 246 w 258"/>
                <a:gd name="T67" fmla="*/ 540 h 576"/>
                <a:gd name="T68" fmla="*/ 256 w 258"/>
                <a:gd name="T69" fmla="*/ 506 h 576"/>
                <a:gd name="T70" fmla="*/ 258 w 258"/>
                <a:gd name="T71" fmla="*/ 472 h 576"/>
                <a:gd name="T72" fmla="*/ 258 w 258"/>
                <a:gd name="T73" fmla="*/ 102 h 576"/>
                <a:gd name="T74" fmla="*/ 256 w 258"/>
                <a:gd name="T75" fmla="*/ 70 h 576"/>
                <a:gd name="T76" fmla="*/ 246 w 258"/>
                <a:gd name="T77" fmla="*/ 36 h 576"/>
                <a:gd name="T78" fmla="*/ 236 w 258"/>
                <a:gd name="T79" fmla="*/ 22 h 576"/>
                <a:gd name="T80" fmla="*/ 222 w 258"/>
                <a:gd name="T81" fmla="*/ 10 h 576"/>
                <a:gd name="T82" fmla="*/ 202 w 258"/>
                <a:gd name="T83" fmla="*/ 2 h 576"/>
                <a:gd name="T84" fmla="*/ 176 w 258"/>
                <a:gd name="T85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576">
                  <a:moveTo>
                    <a:pt x="128" y="504"/>
                  </a:moveTo>
                  <a:lnTo>
                    <a:pt x="128" y="504"/>
                  </a:lnTo>
                  <a:lnTo>
                    <a:pt x="120" y="502"/>
                  </a:lnTo>
                  <a:lnTo>
                    <a:pt x="112" y="498"/>
                  </a:lnTo>
                  <a:lnTo>
                    <a:pt x="106" y="490"/>
                  </a:lnTo>
                  <a:lnTo>
                    <a:pt x="104" y="482"/>
                  </a:lnTo>
                  <a:lnTo>
                    <a:pt x="104" y="482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6" y="84"/>
                  </a:lnTo>
                  <a:lnTo>
                    <a:pt x="112" y="78"/>
                  </a:lnTo>
                  <a:lnTo>
                    <a:pt x="120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8" y="72"/>
                  </a:lnTo>
                  <a:lnTo>
                    <a:pt x="146" y="78"/>
                  </a:lnTo>
                  <a:lnTo>
                    <a:pt x="150" y="84"/>
                  </a:lnTo>
                  <a:lnTo>
                    <a:pt x="154" y="92"/>
                  </a:lnTo>
                  <a:lnTo>
                    <a:pt x="154" y="94"/>
                  </a:lnTo>
                  <a:lnTo>
                    <a:pt x="154" y="94"/>
                  </a:lnTo>
                  <a:lnTo>
                    <a:pt x="154" y="480"/>
                  </a:lnTo>
                  <a:lnTo>
                    <a:pt x="154" y="482"/>
                  </a:lnTo>
                  <a:lnTo>
                    <a:pt x="154" y="482"/>
                  </a:lnTo>
                  <a:lnTo>
                    <a:pt x="152" y="490"/>
                  </a:lnTo>
                  <a:lnTo>
                    <a:pt x="146" y="498"/>
                  </a:lnTo>
                  <a:lnTo>
                    <a:pt x="138" y="502"/>
                  </a:lnTo>
                  <a:lnTo>
                    <a:pt x="128" y="504"/>
                  </a:lnTo>
                  <a:close/>
                  <a:moveTo>
                    <a:pt x="176" y="0"/>
                  </a:moveTo>
                  <a:lnTo>
                    <a:pt x="82" y="0"/>
                  </a:lnTo>
                  <a:lnTo>
                    <a:pt x="82" y="0"/>
                  </a:lnTo>
                  <a:lnTo>
                    <a:pt x="68" y="0"/>
                  </a:lnTo>
                  <a:lnTo>
                    <a:pt x="56" y="2"/>
                  </a:lnTo>
                  <a:lnTo>
                    <a:pt x="46" y="6"/>
                  </a:lnTo>
                  <a:lnTo>
                    <a:pt x="36" y="10"/>
                  </a:lnTo>
                  <a:lnTo>
                    <a:pt x="28" y="16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2" y="36"/>
                  </a:lnTo>
                  <a:lnTo>
                    <a:pt x="6" y="52"/>
                  </a:lnTo>
                  <a:lnTo>
                    <a:pt x="2" y="70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88"/>
                  </a:lnTo>
                  <a:lnTo>
                    <a:pt x="2" y="506"/>
                  </a:lnTo>
                  <a:lnTo>
                    <a:pt x="6" y="524"/>
                  </a:lnTo>
                  <a:lnTo>
                    <a:pt x="12" y="540"/>
                  </a:lnTo>
                  <a:lnTo>
                    <a:pt x="16" y="546"/>
                  </a:lnTo>
                  <a:lnTo>
                    <a:pt x="22" y="554"/>
                  </a:lnTo>
                  <a:lnTo>
                    <a:pt x="28" y="560"/>
                  </a:lnTo>
                  <a:lnTo>
                    <a:pt x="36" y="566"/>
                  </a:lnTo>
                  <a:lnTo>
                    <a:pt x="46" y="570"/>
                  </a:lnTo>
                  <a:lnTo>
                    <a:pt x="56" y="572"/>
                  </a:lnTo>
                  <a:lnTo>
                    <a:pt x="68" y="574"/>
                  </a:lnTo>
                  <a:lnTo>
                    <a:pt x="82" y="576"/>
                  </a:lnTo>
                  <a:lnTo>
                    <a:pt x="176" y="576"/>
                  </a:lnTo>
                  <a:lnTo>
                    <a:pt x="176" y="576"/>
                  </a:lnTo>
                  <a:lnTo>
                    <a:pt x="188" y="574"/>
                  </a:lnTo>
                  <a:lnTo>
                    <a:pt x="202" y="572"/>
                  </a:lnTo>
                  <a:lnTo>
                    <a:pt x="212" y="570"/>
                  </a:lnTo>
                  <a:lnTo>
                    <a:pt x="222" y="566"/>
                  </a:lnTo>
                  <a:lnTo>
                    <a:pt x="228" y="560"/>
                  </a:lnTo>
                  <a:lnTo>
                    <a:pt x="236" y="554"/>
                  </a:lnTo>
                  <a:lnTo>
                    <a:pt x="242" y="546"/>
                  </a:lnTo>
                  <a:lnTo>
                    <a:pt x="246" y="540"/>
                  </a:lnTo>
                  <a:lnTo>
                    <a:pt x="252" y="524"/>
                  </a:lnTo>
                  <a:lnTo>
                    <a:pt x="256" y="506"/>
                  </a:lnTo>
                  <a:lnTo>
                    <a:pt x="258" y="488"/>
                  </a:lnTo>
                  <a:lnTo>
                    <a:pt x="258" y="47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86"/>
                  </a:lnTo>
                  <a:lnTo>
                    <a:pt x="256" y="70"/>
                  </a:lnTo>
                  <a:lnTo>
                    <a:pt x="252" y="52"/>
                  </a:lnTo>
                  <a:lnTo>
                    <a:pt x="246" y="36"/>
                  </a:lnTo>
                  <a:lnTo>
                    <a:pt x="242" y="28"/>
                  </a:lnTo>
                  <a:lnTo>
                    <a:pt x="236" y="22"/>
                  </a:lnTo>
                  <a:lnTo>
                    <a:pt x="228" y="16"/>
                  </a:lnTo>
                  <a:lnTo>
                    <a:pt x="222" y="10"/>
                  </a:lnTo>
                  <a:lnTo>
                    <a:pt x="212" y="6"/>
                  </a:lnTo>
                  <a:lnTo>
                    <a:pt x="202" y="2"/>
                  </a:lnTo>
                  <a:lnTo>
                    <a:pt x="188" y="0"/>
                  </a:lnTo>
                  <a:lnTo>
                    <a:pt x="1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2" name="Freeform 9"/>
            <p:cNvSpPr>
              <a:spLocks/>
            </p:cNvSpPr>
            <p:nvPr userDrawn="1"/>
          </p:nvSpPr>
          <p:spPr bwMode="auto">
            <a:xfrm>
              <a:off x="1428" y="1657"/>
              <a:ext cx="214" cy="576"/>
            </a:xfrm>
            <a:custGeom>
              <a:avLst/>
              <a:gdLst>
                <a:gd name="T0" fmla="*/ 0 w 214"/>
                <a:gd name="T1" fmla="*/ 0 h 576"/>
                <a:gd name="T2" fmla="*/ 214 w 214"/>
                <a:gd name="T3" fmla="*/ 0 h 576"/>
                <a:gd name="T4" fmla="*/ 214 w 214"/>
                <a:gd name="T5" fmla="*/ 72 h 576"/>
                <a:gd name="T6" fmla="*/ 112 w 214"/>
                <a:gd name="T7" fmla="*/ 72 h 576"/>
                <a:gd name="T8" fmla="*/ 112 w 214"/>
                <a:gd name="T9" fmla="*/ 576 h 576"/>
                <a:gd name="T10" fmla="*/ 0 w 214"/>
                <a:gd name="T11" fmla="*/ 576 h 576"/>
                <a:gd name="T12" fmla="*/ 0 w 214"/>
                <a:gd name="T1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576">
                  <a:moveTo>
                    <a:pt x="0" y="0"/>
                  </a:moveTo>
                  <a:lnTo>
                    <a:pt x="214" y="0"/>
                  </a:lnTo>
                  <a:lnTo>
                    <a:pt x="214" y="72"/>
                  </a:lnTo>
                  <a:lnTo>
                    <a:pt x="112" y="72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1658" y="1657"/>
              <a:ext cx="292" cy="576"/>
            </a:xfrm>
            <a:custGeom>
              <a:avLst/>
              <a:gdLst>
                <a:gd name="T0" fmla="*/ 0 w 292"/>
                <a:gd name="T1" fmla="*/ 576 h 576"/>
                <a:gd name="T2" fmla="*/ 110 w 292"/>
                <a:gd name="T3" fmla="*/ 576 h 576"/>
                <a:gd name="T4" fmla="*/ 120 w 292"/>
                <a:gd name="T5" fmla="*/ 422 h 576"/>
                <a:gd name="T6" fmla="*/ 172 w 292"/>
                <a:gd name="T7" fmla="*/ 422 h 576"/>
                <a:gd name="T8" fmla="*/ 182 w 292"/>
                <a:gd name="T9" fmla="*/ 576 h 576"/>
                <a:gd name="T10" fmla="*/ 292 w 292"/>
                <a:gd name="T11" fmla="*/ 576 h 576"/>
                <a:gd name="T12" fmla="*/ 234 w 292"/>
                <a:gd name="T13" fmla="*/ 0 h 576"/>
                <a:gd name="T14" fmla="*/ 58 w 292"/>
                <a:gd name="T15" fmla="*/ 0 h 576"/>
                <a:gd name="T16" fmla="*/ 0 w 292"/>
                <a:gd name="T17" fmla="*/ 576 h 576"/>
                <a:gd name="T18" fmla="*/ 124 w 292"/>
                <a:gd name="T19" fmla="*/ 360 h 576"/>
                <a:gd name="T20" fmla="*/ 144 w 292"/>
                <a:gd name="T21" fmla="*/ 72 h 576"/>
                <a:gd name="T22" fmla="*/ 150 w 292"/>
                <a:gd name="T23" fmla="*/ 72 h 576"/>
                <a:gd name="T24" fmla="*/ 168 w 292"/>
                <a:gd name="T25" fmla="*/ 360 h 576"/>
                <a:gd name="T26" fmla="*/ 124 w 292"/>
                <a:gd name="T27" fmla="*/ 36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2" h="576">
                  <a:moveTo>
                    <a:pt x="0" y="576"/>
                  </a:moveTo>
                  <a:lnTo>
                    <a:pt x="110" y="576"/>
                  </a:lnTo>
                  <a:lnTo>
                    <a:pt x="120" y="422"/>
                  </a:lnTo>
                  <a:lnTo>
                    <a:pt x="172" y="422"/>
                  </a:lnTo>
                  <a:lnTo>
                    <a:pt x="182" y="576"/>
                  </a:lnTo>
                  <a:lnTo>
                    <a:pt x="292" y="576"/>
                  </a:lnTo>
                  <a:lnTo>
                    <a:pt x="234" y="0"/>
                  </a:lnTo>
                  <a:lnTo>
                    <a:pt x="58" y="0"/>
                  </a:lnTo>
                  <a:lnTo>
                    <a:pt x="0" y="576"/>
                  </a:lnTo>
                  <a:close/>
                  <a:moveTo>
                    <a:pt x="124" y="360"/>
                  </a:moveTo>
                  <a:lnTo>
                    <a:pt x="144" y="72"/>
                  </a:lnTo>
                  <a:lnTo>
                    <a:pt x="150" y="72"/>
                  </a:lnTo>
                  <a:lnTo>
                    <a:pt x="168" y="360"/>
                  </a:lnTo>
                  <a:lnTo>
                    <a:pt x="124" y="3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4" name="Freeform 11"/>
            <p:cNvSpPr>
              <a:spLocks/>
            </p:cNvSpPr>
            <p:nvPr userDrawn="1"/>
          </p:nvSpPr>
          <p:spPr bwMode="auto">
            <a:xfrm>
              <a:off x="1998" y="1657"/>
              <a:ext cx="260" cy="576"/>
            </a:xfrm>
            <a:custGeom>
              <a:avLst/>
              <a:gdLst>
                <a:gd name="T0" fmla="*/ 112 w 260"/>
                <a:gd name="T1" fmla="*/ 482 h 576"/>
                <a:gd name="T2" fmla="*/ 114 w 260"/>
                <a:gd name="T3" fmla="*/ 492 h 576"/>
                <a:gd name="T4" fmla="*/ 124 w 260"/>
                <a:gd name="T5" fmla="*/ 500 h 576"/>
                <a:gd name="T6" fmla="*/ 130 w 260"/>
                <a:gd name="T7" fmla="*/ 502 h 576"/>
                <a:gd name="T8" fmla="*/ 142 w 260"/>
                <a:gd name="T9" fmla="*/ 496 h 576"/>
                <a:gd name="T10" fmla="*/ 148 w 260"/>
                <a:gd name="T11" fmla="*/ 482 h 576"/>
                <a:gd name="T12" fmla="*/ 148 w 260"/>
                <a:gd name="T13" fmla="*/ 348 h 576"/>
                <a:gd name="T14" fmla="*/ 144 w 260"/>
                <a:gd name="T15" fmla="*/ 328 h 576"/>
                <a:gd name="T16" fmla="*/ 136 w 260"/>
                <a:gd name="T17" fmla="*/ 318 h 576"/>
                <a:gd name="T18" fmla="*/ 116 w 260"/>
                <a:gd name="T19" fmla="*/ 312 h 576"/>
                <a:gd name="T20" fmla="*/ 58 w 260"/>
                <a:gd name="T21" fmla="*/ 310 h 576"/>
                <a:gd name="T22" fmla="*/ 104 w 260"/>
                <a:gd name="T23" fmla="*/ 248 h 576"/>
                <a:gd name="T24" fmla="*/ 124 w 260"/>
                <a:gd name="T25" fmla="*/ 246 h 576"/>
                <a:gd name="T26" fmla="*/ 138 w 260"/>
                <a:gd name="T27" fmla="*/ 240 h 576"/>
                <a:gd name="T28" fmla="*/ 146 w 260"/>
                <a:gd name="T29" fmla="*/ 226 h 576"/>
                <a:gd name="T30" fmla="*/ 148 w 260"/>
                <a:gd name="T31" fmla="*/ 204 h 576"/>
                <a:gd name="T32" fmla="*/ 148 w 260"/>
                <a:gd name="T33" fmla="*/ 90 h 576"/>
                <a:gd name="T34" fmla="*/ 142 w 260"/>
                <a:gd name="T35" fmla="*/ 78 h 576"/>
                <a:gd name="T36" fmla="*/ 130 w 260"/>
                <a:gd name="T37" fmla="*/ 72 h 576"/>
                <a:gd name="T38" fmla="*/ 124 w 260"/>
                <a:gd name="T39" fmla="*/ 72 h 576"/>
                <a:gd name="T40" fmla="*/ 114 w 260"/>
                <a:gd name="T41" fmla="*/ 82 h 576"/>
                <a:gd name="T42" fmla="*/ 112 w 260"/>
                <a:gd name="T43" fmla="*/ 184 h 576"/>
                <a:gd name="T44" fmla="*/ 0 w 260"/>
                <a:gd name="T45" fmla="*/ 102 h 576"/>
                <a:gd name="T46" fmla="*/ 0 w 260"/>
                <a:gd name="T47" fmla="*/ 86 h 576"/>
                <a:gd name="T48" fmla="*/ 6 w 260"/>
                <a:gd name="T49" fmla="*/ 52 h 576"/>
                <a:gd name="T50" fmla="*/ 18 w 260"/>
                <a:gd name="T51" fmla="*/ 28 h 576"/>
                <a:gd name="T52" fmla="*/ 30 w 260"/>
                <a:gd name="T53" fmla="*/ 16 h 576"/>
                <a:gd name="T54" fmla="*/ 46 w 260"/>
                <a:gd name="T55" fmla="*/ 6 h 576"/>
                <a:gd name="T56" fmla="*/ 70 w 260"/>
                <a:gd name="T57" fmla="*/ 0 h 576"/>
                <a:gd name="T58" fmla="*/ 176 w 260"/>
                <a:gd name="T59" fmla="*/ 0 h 576"/>
                <a:gd name="T60" fmla="*/ 190 w 260"/>
                <a:gd name="T61" fmla="*/ 0 h 576"/>
                <a:gd name="T62" fmla="*/ 214 w 260"/>
                <a:gd name="T63" fmla="*/ 6 h 576"/>
                <a:gd name="T64" fmla="*/ 230 w 260"/>
                <a:gd name="T65" fmla="*/ 16 h 576"/>
                <a:gd name="T66" fmla="*/ 242 w 260"/>
                <a:gd name="T67" fmla="*/ 28 h 576"/>
                <a:gd name="T68" fmla="*/ 254 w 260"/>
                <a:gd name="T69" fmla="*/ 52 h 576"/>
                <a:gd name="T70" fmla="*/ 260 w 260"/>
                <a:gd name="T71" fmla="*/ 86 h 576"/>
                <a:gd name="T72" fmla="*/ 260 w 260"/>
                <a:gd name="T73" fmla="*/ 194 h 576"/>
                <a:gd name="T74" fmla="*/ 258 w 260"/>
                <a:gd name="T75" fmla="*/ 216 h 576"/>
                <a:gd name="T76" fmla="*/ 244 w 260"/>
                <a:gd name="T77" fmla="*/ 248 h 576"/>
                <a:gd name="T78" fmla="*/ 222 w 260"/>
                <a:gd name="T79" fmla="*/ 266 h 576"/>
                <a:gd name="T80" fmla="*/ 196 w 260"/>
                <a:gd name="T81" fmla="*/ 272 h 576"/>
                <a:gd name="T82" fmla="*/ 184 w 260"/>
                <a:gd name="T83" fmla="*/ 278 h 576"/>
                <a:gd name="T84" fmla="*/ 196 w 260"/>
                <a:gd name="T85" fmla="*/ 280 h 576"/>
                <a:gd name="T86" fmla="*/ 218 w 260"/>
                <a:gd name="T87" fmla="*/ 284 h 576"/>
                <a:gd name="T88" fmla="*/ 234 w 260"/>
                <a:gd name="T89" fmla="*/ 292 h 576"/>
                <a:gd name="T90" fmla="*/ 250 w 260"/>
                <a:gd name="T91" fmla="*/ 310 h 576"/>
                <a:gd name="T92" fmla="*/ 258 w 260"/>
                <a:gd name="T93" fmla="*/ 336 h 576"/>
                <a:gd name="T94" fmla="*/ 260 w 260"/>
                <a:gd name="T95" fmla="*/ 472 h 576"/>
                <a:gd name="T96" fmla="*/ 260 w 260"/>
                <a:gd name="T97" fmla="*/ 488 h 576"/>
                <a:gd name="T98" fmla="*/ 254 w 260"/>
                <a:gd name="T99" fmla="*/ 522 h 576"/>
                <a:gd name="T100" fmla="*/ 242 w 260"/>
                <a:gd name="T101" fmla="*/ 546 h 576"/>
                <a:gd name="T102" fmla="*/ 230 w 260"/>
                <a:gd name="T103" fmla="*/ 560 h 576"/>
                <a:gd name="T104" fmla="*/ 214 w 260"/>
                <a:gd name="T105" fmla="*/ 570 h 576"/>
                <a:gd name="T106" fmla="*/ 190 w 260"/>
                <a:gd name="T107" fmla="*/ 574 h 576"/>
                <a:gd name="T108" fmla="*/ 84 w 260"/>
                <a:gd name="T109" fmla="*/ 576 h 576"/>
                <a:gd name="T110" fmla="*/ 70 w 260"/>
                <a:gd name="T111" fmla="*/ 574 h 576"/>
                <a:gd name="T112" fmla="*/ 46 w 260"/>
                <a:gd name="T113" fmla="*/ 570 h 576"/>
                <a:gd name="T114" fmla="*/ 30 w 260"/>
                <a:gd name="T115" fmla="*/ 560 h 576"/>
                <a:gd name="T116" fmla="*/ 18 w 260"/>
                <a:gd name="T117" fmla="*/ 546 h 576"/>
                <a:gd name="T118" fmla="*/ 6 w 260"/>
                <a:gd name="T119" fmla="*/ 522 h 576"/>
                <a:gd name="T120" fmla="*/ 0 w 260"/>
                <a:gd name="T121" fmla="*/ 488 h 576"/>
                <a:gd name="T122" fmla="*/ 0 w 260"/>
                <a:gd name="T123" fmla="*/ 37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576">
                  <a:moveTo>
                    <a:pt x="112" y="374"/>
                  </a:moveTo>
                  <a:lnTo>
                    <a:pt x="112" y="482"/>
                  </a:lnTo>
                  <a:lnTo>
                    <a:pt x="112" y="482"/>
                  </a:lnTo>
                  <a:lnTo>
                    <a:pt x="114" y="492"/>
                  </a:lnTo>
                  <a:lnTo>
                    <a:pt x="118" y="498"/>
                  </a:lnTo>
                  <a:lnTo>
                    <a:pt x="124" y="500"/>
                  </a:lnTo>
                  <a:lnTo>
                    <a:pt x="130" y="502"/>
                  </a:lnTo>
                  <a:lnTo>
                    <a:pt x="130" y="502"/>
                  </a:lnTo>
                  <a:lnTo>
                    <a:pt x="138" y="500"/>
                  </a:lnTo>
                  <a:lnTo>
                    <a:pt x="142" y="496"/>
                  </a:lnTo>
                  <a:lnTo>
                    <a:pt x="146" y="490"/>
                  </a:lnTo>
                  <a:lnTo>
                    <a:pt x="148" y="482"/>
                  </a:lnTo>
                  <a:lnTo>
                    <a:pt x="148" y="348"/>
                  </a:lnTo>
                  <a:lnTo>
                    <a:pt x="148" y="348"/>
                  </a:lnTo>
                  <a:lnTo>
                    <a:pt x="146" y="336"/>
                  </a:lnTo>
                  <a:lnTo>
                    <a:pt x="144" y="328"/>
                  </a:lnTo>
                  <a:lnTo>
                    <a:pt x="140" y="322"/>
                  </a:lnTo>
                  <a:lnTo>
                    <a:pt x="136" y="318"/>
                  </a:lnTo>
                  <a:lnTo>
                    <a:pt x="128" y="314"/>
                  </a:lnTo>
                  <a:lnTo>
                    <a:pt x="116" y="312"/>
                  </a:lnTo>
                  <a:lnTo>
                    <a:pt x="102" y="310"/>
                  </a:lnTo>
                  <a:lnTo>
                    <a:pt x="58" y="310"/>
                  </a:lnTo>
                  <a:lnTo>
                    <a:pt x="58" y="248"/>
                  </a:lnTo>
                  <a:lnTo>
                    <a:pt x="104" y="248"/>
                  </a:lnTo>
                  <a:lnTo>
                    <a:pt x="104" y="248"/>
                  </a:lnTo>
                  <a:lnTo>
                    <a:pt x="124" y="246"/>
                  </a:lnTo>
                  <a:lnTo>
                    <a:pt x="132" y="244"/>
                  </a:lnTo>
                  <a:lnTo>
                    <a:pt x="138" y="240"/>
                  </a:lnTo>
                  <a:lnTo>
                    <a:pt x="142" y="234"/>
                  </a:lnTo>
                  <a:lnTo>
                    <a:pt x="146" y="226"/>
                  </a:lnTo>
                  <a:lnTo>
                    <a:pt x="146" y="216"/>
                  </a:lnTo>
                  <a:lnTo>
                    <a:pt x="148" y="204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6" y="84"/>
                  </a:lnTo>
                  <a:lnTo>
                    <a:pt x="142" y="78"/>
                  </a:lnTo>
                  <a:lnTo>
                    <a:pt x="138" y="74"/>
                  </a:lnTo>
                  <a:lnTo>
                    <a:pt x="130" y="72"/>
                  </a:lnTo>
                  <a:lnTo>
                    <a:pt x="130" y="72"/>
                  </a:lnTo>
                  <a:lnTo>
                    <a:pt x="124" y="72"/>
                  </a:lnTo>
                  <a:lnTo>
                    <a:pt x="118" y="76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184"/>
                  </a:lnTo>
                  <a:lnTo>
                    <a:pt x="0" y="184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86"/>
                  </a:lnTo>
                  <a:lnTo>
                    <a:pt x="2" y="70"/>
                  </a:lnTo>
                  <a:lnTo>
                    <a:pt x="6" y="52"/>
                  </a:lnTo>
                  <a:lnTo>
                    <a:pt x="12" y="36"/>
                  </a:lnTo>
                  <a:lnTo>
                    <a:pt x="18" y="28"/>
                  </a:lnTo>
                  <a:lnTo>
                    <a:pt x="22" y="22"/>
                  </a:lnTo>
                  <a:lnTo>
                    <a:pt x="30" y="16"/>
                  </a:lnTo>
                  <a:lnTo>
                    <a:pt x="38" y="10"/>
                  </a:lnTo>
                  <a:lnTo>
                    <a:pt x="46" y="6"/>
                  </a:lnTo>
                  <a:lnTo>
                    <a:pt x="58" y="2"/>
                  </a:lnTo>
                  <a:lnTo>
                    <a:pt x="70" y="0"/>
                  </a:lnTo>
                  <a:lnTo>
                    <a:pt x="84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90" y="0"/>
                  </a:lnTo>
                  <a:lnTo>
                    <a:pt x="202" y="2"/>
                  </a:lnTo>
                  <a:lnTo>
                    <a:pt x="214" y="6"/>
                  </a:lnTo>
                  <a:lnTo>
                    <a:pt x="222" y="10"/>
                  </a:lnTo>
                  <a:lnTo>
                    <a:pt x="230" y="16"/>
                  </a:lnTo>
                  <a:lnTo>
                    <a:pt x="238" y="22"/>
                  </a:lnTo>
                  <a:lnTo>
                    <a:pt x="242" y="28"/>
                  </a:lnTo>
                  <a:lnTo>
                    <a:pt x="248" y="36"/>
                  </a:lnTo>
                  <a:lnTo>
                    <a:pt x="254" y="52"/>
                  </a:lnTo>
                  <a:lnTo>
                    <a:pt x="258" y="70"/>
                  </a:lnTo>
                  <a:lnTo>
                    <a:pt x="260" y="86"/>
                  </a:lnTo>
                  <a:lnTo>
                    <a:pt x="260" y="102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58" y="216"/>
                  </a:lnTo>
                  <a:lnTo>
                    <a:pt x="252" y="234"/>
                  </a:lnTo>
                  <a:lnTo>
                    <a:pt x="244" y="248"/>
                  </a:lnTo>
                  <a:lnTo>
                    <a:pt x="234" y="258"/>
                  </a:lnTo>
                  <a:lnTo>
                    <a:pt x="222" y="266"/>
                  </a:lnTo>
                  <a:lnTo>
                    <a:pt x="210" y="270"/>
                  </a:lnTo>
                  <a:lnTo>
                    <a:pt x="196" y="272"/>
                  </a:lnTo>
                  <a:lnTo>
                    <a:pt x="184" y="272"/>
                  </a:lnTo>
                  <a:lnTo>
                    <a:pt x="184" y="278"/>
                  </a:lnTo>
                  <a:lnTo>
                    <a:pt x="184" y="278"/>
                  </a:lnTo>
                  <a:lnTo>
                    <a:pt x="196" y="280"/>
                  </a:lnTo>
                  <a:lnTo>
                    <a:pt x="208" y="280"/>
                  </a:lnTo>
                  <a:lnTo>
                    <a:pt x="218" y="284"/>
                  </a:lnTo>
                  <a:lnTo>
                    <a:pt x="228" y="288"/>
                  </a:lnTo>
                  <a:lnTo>
                    <a:pt x="234" y="292"/>
                  </a:lnTo>
                  <a:lnTo>
                    <a:pt x="240" y="298"/>
                  </a:lnTo>
                  <a:lnTo>
                    <a:pt x="250" y="310"/>
                  </a:lnTo>
                  <a:lnTo>
                    <a:pt x="256" y="322"/>
                  </a:lnTo>
                  <a:lnTo>
                    <a:pt x="258" y="336"/>
                  </a:lnTo>
                  <a:lnTo>
                    <a:pt x="260" y="358"/>
                  </a:lnTo>
                  <a:lnTo>
                    <a:pt x="260" y="472"/>
                  </a:lnTo>
                  <a:lnTo>
                    <a:pt x="260" y="472"/>
                  </a:lnTo>
                  <a:lnTo>
                    <a:pt x="260" y="488"/>
                  </a:lnTo>
                  <a:lnTo>
                    <a:pt x="258" y="506"/>
                  </a:lnTo>
                  <a:lnTo>
                    <a:pt x="254" y="522"/>
                  </a:lnTo>
                  <a:lnTo>
                    <a:pt x="248" y="540"/>
                  </a:lnTo>
                  <a:lnTo>
                    <a:pt x="242" y="546"/>
                  </a:lnTo>
                  <a:lnTo>
                    <a:pt x="238" y="554"/>
                  </a:lnTo>
                  <a:lnTo>
                    <a:pt x="230" y="560"/>
                  </a:lnTo>
                  <a:lnTo>
                    <a:pt x="222" y="566"/>
                  </a:lnTo>
                  <a:lnTo>
                    <a:pt x="214" y="570"/>
                  </a:lnTo>
                  <a:lnTo>
                    <a:pt x="202" y="572"/>
                  </a:lnTo>
                  <a:lnTo>
                    <a:pt x="190" y="574"/>
                  </a:lnTo>
                  <a:lnTo>
                    <a:pt x="176" y="576"/>
                  </a:lnTo>
                  <a:lnTo>
                    <a:pt x="84" y="576"/>
                  </a:lnTo>
                  <a:lnTo>
                    <a:pt x="84" y="576"/>
                  </a:lnTo>
                  <a:lnTo>
                    <a:pt x="70" y="574"/>
                  </a:lnTo>
                  <a:lnTo>
                    <a:pt x="58" y="572"/>
                  </a:lnTo>
                  <a:lnTo>
                    <a:pt x="46" y="570"/>
                  </a:lnTo>
                  <a:lnTo>
                    <a:pt x="38" y="566"/>
                  </a:lnTo>
                  <a:lnTo>
                    <a:pt x="30" y="560"/>
                  </a:lnTo>
                  <a:lnTo>
                    <a:pt x="22" y="554"/>
                  </a:lnTo>
                  <a:lnTo>
                    <a:pt x="18" y="546"/>
                  </a:lnTo>
                  <a:lnTo>
                    <a:pt x="12" y="540"/>
                  </a:lnTo>
                  <a:lnTo>
                    <a:pt x="6" y="522"/>
                  </a:lnTo>
                  <a:lnTo>
                    <a:pt x="2" y="506"/>
                  </a:lnTo>
                  <a:lnTo>
                    <a:pt x="0" y="488"/>
                  </a:lnTo>
                  <a:lnTo>
                    <a:pt x="0" y="472"/>
                  </a:lnTo>
                  <a:lnTo>
                    <a:pt x="0" y="374"/>
                  </a:lnTo>
                  <a:lnTo>
                    <a:pt x="112" y="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5" name="Freeform 12"/>
            <p:cNvSpPr>
              <a:spLocks/>
            </p:cNvSpPr>
            <p:nvPr userDrawn="1"/>
          </p:nvSpPr>
          <p:spPr bwMode="auto">
            <a:xfrm>
              <a:off x="2332" y="1657"/>
              <a:ext cx="258" cy="576"/>
            </a:xfrm>
            <a:custGeom>
              <a:avLst/>
              <a:gdLst>
                <a:gd name="T0" fmla="*/ 0 w 258"/>
                <a:gd name="T1" fmla="*/ 0 h 576"/>
                <a:gd name="T2" fmla="*/ 258 w 258"/>
                <a:gd name="T3" fmla="*/ 0 h 576"/>
                <a:gd name="T4" fmla="*/ 258 w 258"/>
                <a:gd name="T5" fmla="*/ 576 h 576"/>
                <a:gd name="T6" fmla="*/ 154 w 258"/>
                <a:gd name="T7" fmla="*/ 576 h 576"/>
                <a:gd name="T8" fmla="*/ 154 w 258"/>
                <a:gd name="T9" fmla="*/ 72 h 576"/>
                <a:gd name="T10" fmla="*/ 104 w 258"/>
                <a:gd name="T11" fmla="*/ 72 h 576"/>
                <a:gd name="T12" fmla="*/ 104 w 258"/>
                <a:gd name="T13" fmla="*/ 576 h 576"/>
                <a:gd name="T14" fmla="*/ 0 w 258"/>
                <a:gd name="T15" fmla="*/ 576 h 576"/>
                <a:gd name="T16" fmla="*/ 0 w 258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576">
                  <a:moveTo>
                    <a:pt x="0" y="0"/>
                  </a:moveTo>
                  <a:lnTo>
                    <a:pt x="258" y="0"/>
                  </a:lnTo>
                  <a:lnTo>
                    <a:pt x="258" y="576"/>
                  </a:lnTo>
                  <a:lnTo>
                    <a:pt x="154" y="576"/>
                  </a:lnTo>
                  <a:lnTo>
                    <a:pt x="154" y="72"/>
                  </a:lnTo>
                  <a:lnTo>
                    <a:pt x="104" y="72"/>
                  </a:lnTo>
                  <a:lnTo>
                    <a:pt x="104" y="576"/>
                  </a:lnTo>
                  <a:lnTo>
                    <a:pt x="0" y="57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6" name="Freeform 13"/>
            <p:cNvSpPr>
              <a:spLocks noEditPoints="1"/>
            </p:cNvSpPr>
            <p:nvPr userDrawn="1"/>
          </p:nvSpPr>
          <p:spPr bwMode="auto">
            <a:xfrm>
              <a:off x="2670" y="1657"/>
              <a:ext cx="268" cy="576"/>
            </a:xfrm>
            <a:custGeom>
              <a:avLst/>
              <a:gdLst>
                <a:gd name="T0" fmla="*/ 0 w 268"/>
                <a:gd name="T1" fmla="*/ 576 h 576"/>
                <a:gd name="T2" fmla="*/ 112 w 268"/>
                <a:gd name="T3" fmla="*/ 576 h 576"/>
                <a:gd name="T4" fmla="*/ 112 w 268"/>
                <a:gd name="T5" fmla="*/ 380 h 576"/>
                <a:gd name="T6" fmla="*/ 176 w 268"/>
                <a:gd name="T7" fmla="*/ 380 h 576"/>
                <a:gd name="T8" fmla="*/ 176 w 268"/>
                <a:gd name="T9" fmla="*/ 380 h 576"/>
                <a:gd name="T10" fmla="*/ 190 w 268"/>
                <a:gd name="T11" fmla="*/ 380 h 576"/>
                <a:gd name="T12" fmla="*/ 202 w 268"/>
                <a:gd name="T13" fmla="*/ 378 h 576"/>
                <a:gd name="T14" fmla="*/ 214 w 268"/>
                <a:gd name="T15" fmla="*/ 374 h 576"/>
                <a:gd name="T16" fmla="*/ 224 w 268"/>
                <a:gd name="T17" fmla="*/ 370 h 576"/>
                <a:gd name="T18" fmla="*/ 232 w 268"/>
                <a:gd name="T19" fmla="*/ 364 h 576"/>
                <a:gd name="T20" fmla="*/ 240 w 268"/>
                <a:gd name="T21" fmla="*/ 358 h 576"/>
                <a:gd name="T22" fmla="*/ 252 w 268"/>
                <a:gd name="T23" fmla="*/ 344 h 576"/>
                <a:gd name="T24" fmla="*/ 260 w 268"/>
                <a:gd name="T25" fmla="*/ 328 h 576"/>
                <a:gd name="T26" fmla="*/ 264 w 268"/>
                <a:gd name="T27" fmla="*/ 310 h 576"/>
                <a:gd name="T28" fmla="*/ 266 w 268"/>
                <a:gd name="T29" fmla="*/ 294 h 576"/>
                <a:gd name="T30" fmla="*/ 268 w 268"/>
                <a:gd name="T31" fmla="*/ 278 h 576"/>
                <a:gd name="T32" fmla="*/ 268 w 268"/>
                <a:gd name="T33" fmla="*/ 102 h 576"/>
                <a:gd name="T34" fmla="*/ 268 w 268"/>
                <a:gd name="T35" fmla="*/ 102 h 576"/>
                <a:gd name="T36" fmla="*/ 266 w 268"/>
                <a:gd name="T37" fmla="*/ 86 h 576"/>
                <a:gd name="T38" fmla="*/ 264 w 268"/>
                <a:gd name="T39" fmla="*/ 70 h 576"/>
                <a:gd name="T40" fmla="*/ 260 w 268"/>
                <a:gd name="T41" fmla="*/ 52 h 576"/>
                <a:gd name="T42" fmla="*/ 252 w 268"/>
                <a:gd name="T43" fmla="*/ 36 h 576"/>
                <a:gd name="T44" fmla="*/ 240 w 268"/>
                <a:gd name="T45" fmla="*/ 22 h 576"/>
                <a:gd name="T46" fmla="*/ 232 w 268"/>
                <a:gd name="T47" fmla="*/ 16 h 576"/>
                <a:gd name="T48" fmla="*/ 224 w 268"/>
                <a:gd name="T49" fmla="*/ 10 h 576"/>
                <a:gd name="T50" fmla="*/ 214 w 268"/>
                <a:gd name="T51" fmla="*/ 6 h 576"/>
                <a:gd name="T52" fmla="*/ 202 w 268"/>
                <a:gd name="T53" fmla="*/ 2 h 576"/>
                <a:gd name="T54" fmla="*/ 190 w 268"/>
                <a:gd name="T55" fmla="*/ 0 h 576"/>
                <a:gd name="T56" fmla="*/ 176 w 268"/>
                <a:gd name="T57" fmla="*/ 0 h 576"/>
                <a:gd name="T58" fmla="*/ 0 w 268"/>
                <a:gd name="T59" fmla="*/ 0 h 576"/>
                <a:gd name="T60" fmla="*/ 0 w 268"/>
                <a:gd name="T61" fmla="*/ 576 h 576"/>
                <a:gd name="T62" fmla="*/ 112 w 268"/>
                <a:gd name="T63" fmla="*/ 316 h 576"/>
                <a:gd name="T64" fmla="*/ 112 w 268"/>
                <a:gd name="T65" fmla="*/ 72 h 576"/>
                <a:gd name="T66" fmla="*/ 142 w 268"/>
                <a:gd name="T67" fmla="*/ 72 h 576"/>
                <a:gd name="T68" fmla="*/ 142 w 268"/>
                <a:gd name="T69" fmla="*/ 72 h 576"/>
                <a:gd name="T70" fmla="*/ 150 w 268"/>
                <a:gd name="T71" fmla="*/ 74 h 576"/>
                <a:gd name="T72" fmla="*/ 156 w 268"/>
                <a:gd name="T73" fmla="*/ 80 h 576"/>
                <a:gd name="T74" fmla="*/ 162 w 268"/>
                <a:gd name="T75" fmla="*/ 88 h 576"/>
                <a:gd name="T76" fmla="*/ 162 w 268"/>
                <a:gd name="T77" fmla="*/ 100 h 576"/>
                <a:gd name="T78" fmla="*/ 162 w 268"/>
                <a:gd name="T79" fmla="*/ 288 h 576"/>
                <a:gd name="T80" fmla="*/ 162 w 268"/>
                <a:gd name="T81" fmla="*/ 288 h 576"/>
                <a:gd name="T82" fmla="*/ 162 w 268"/>
                <a:gd name="T83" fmla="*/ 300 h 576"/>
                <a:gd name="T84" fmla="*/ 156 w 268"/>
                <a:gd name="T85" fmla="*/ 310 h 576"/>
                <a:gd name="T86" fmla="*/ 150 w 268"/>
                <a:gd name="T87" fmla="*/ 314 h 576"/>
                <a:gd name="T88" fmla="*/ 142 w 268"/>
                <a:gd name="T89" fmla="*/ 316 h 576"/>
                <a:gd name="T90" fmla="*/ 112 w 268"/>
                <a:gd name="T91" fmla="*/ 31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8" h="576">
                  <a:moveTo>
                    <a:pt x="0" y="576"/>
                  </a:moveTo>
                  <a:lnTo>
                    <a:pt x="112" y="576"/>
                  </a:lnTo>
                  <a:lnTo>
                    <a:pt x="112" y="380"/>
                  </a:lnTo>
                  <a:lnTo>
                    <a:pt x="176" y="380"/>
                  </a:lnTo>
                  <a:lnTo>
                    <a:pt x="176" y="380"/>
                  </a:lnTo>
                  <a:lnTo>
                    <a:pt x="190" y="380"/>
                  </a:lnTo>
                  <a:lnTo>
                    <a:pt x="202" y="378"/>
                  </a:lnTo>
                  <a:lnTo>
                    <a:pt x="214" y="374"/>
                  </a:lnTo>
                  <a:lnTo>
                    <a:pt x="224" y="370"/>
                  </a:lnTo>
                  <a:lnTo>
                    <a:pt x="232" y="364"/>
                  </a:lnTo>
                  <a:lnTo>
                    <a:pt x="240" y="358"/>
                  </a:lnTo>
                  <a:lnTo>
                    <a:pt x="252" y="344"/>
                  </a:lnTo>
                  <a:lnTo>
                    <a:pt x="260" y="328"/>
                  </a:lnTo>
                  <a:lnTo>
                    <a:pt x="264" y="310"/>
                  </a:lnTo>
                  <a:lnTo>
                    <a:pt x="266" y="294"/>
                  </a:lnTo>
                  <a:lnTo>
                    <a:pt x="268" y="278"/>
                  </a:lnTo>
                  <a:lnTo>
                    <a:pt x="268" y="102"/>
                  </a:lnTo>
                  <a:lnTo>
                    <a:pt x="268" y="102"/>
                  </a:lnTo>
                  <a:lnTo>
                    <a:pt x="266" y="86"/>
                  </a:lnTo>
                  <a:lnTo>
                    <a:pt x="264" y="70"/>
                  </a:lnTo>
                  <a:lnTo>
                    <a:pt x="260" y="52"/>
                  </a:lnTo>
                  <a:lnTo>
                    <a:pt x="252" y="36"/>
                  </a:lnTo>
                  <a:lnTo>
                    <a:pt x="240" y="22"/>
                  </a:lnTo>
                  <a:lnTo>
                    <a:pt x="232" y="16"/>
                  </a:lnTo>
                  <a:lnTo>
                    <a:pt x="224" y="10"/>
                  </a:lnTo>
                  <a:lnTo>
                    <a:pt x="214" y="6"/>
                  </a:lnTo>
                  <a:lnTo>
                    <a:pt x="202" y="2"/>
                  </a:lnTo>
                  <a:lnTo>
                    <a:pt x="190" y="0"/>
                  </a:lnTo>
                  <a:lnTo>
                    <a:pt x="176" y="0"/>
                  </a:lnTo>
                  <a:lnTo>
                    <a:pt x="0" y="0"/>
                  </a:lnTo>
                  <a:lnTo>
                    <a:pt x="0" y="576"/>
                  </a:lnTo>
                  <a:close/>
                  <a:moveTo>
                    <a:pt x="112" y="316"/>
                  </a:moveTo>
                  <a:lnTo>
                    <a:pt x="112" y="72"/>
                  </a:lnTo>
                  <a:lnTo>
                    <a:pt x="142" y="72"/>
                  </a:lnTo>
                  <a:lnTo>
                    <a:pt x="142" y="72"/>
                  </a:lnTo>
                  <a:lnTo>
                    <a:pt x="150" y="74"/>
                  </a:lnTo>
                  <a:lnTo>
                    <a:pt x="156" y="80"/>
                  </a:lnTo>
                  <a:lnTo>
                    <a:pt x="162" y="88"/>
                  </a:lnTo>
                  <a:lnTo>
                    <a:pt x="162" y="100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62" y="300"/>
                  </a:lnTo>
                  <a:lnTo>
                    <a:pt x="156" y="310"/>
                  </a:lnTo>
                  <a:lnTo>
                    <a:pt x="150" y="314"/>
                  </a:lnTo>
                  <a:lnTo>
                    <a:pt x="142" y="316"/>
                  </a:lnTo>
                  <a:lnTo>
                    <a:pt x="112" y="3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7" name="Freeform 14"/>
            <p:cNvSpPr>
              <a:spLocks/>
            </p:cNvSpPr>
            <p:nvPr userDrawn="1"/>
          </p:nvSpPr>
          <p:spPr bwMode="auto">
            <a:xfrm>
              <a:off x="3320" y="1657"/>
              <a:ext cx="436" cy="576"/>
            </a:xfrm>
            <a:custGeom>
              <a:avLst/>
              <a:gdLst>
                <a:gd name="T0" fmla="*/ 292 w 436"/>
                <a:gd name="T1" fmla="*/ 0 h 576"/>
                <a:gd name="T2" fmla="*/ 436 w 436"/>
                <a:gd name="T3" fmla="*/ 0 h 576"/>
                <a:gd name="T4" fmla="*/ 436 w 436"/>
                <a:gd name="T5" fmla="*/ 576 h 576"/>
                <a:gd name="T6" fmla="*/ 324 w 436"/>
                <a:gd name="T7" fmla="*/ 576 h 576"/>
                <a:gd name="T8" fmla="*/ 324 w 436"/>
                <a:gd name="T9" fmla="*/ 214 h 576"/>
                <a:gd name="T10" fmla="*/ 320 w 436"/>
                <a:gd name="T11" fmla="*/ 214 h 576"/>
                <a:gd name="T12" fmla="*/ 262 w 436"/>
                <a:gd name="T13" fmla="*/ 576 h 576"/>
                <a:gd name="T14" fmla="*/ 174 w 436"/>
                <a:gd name="T15" fmla="*/ 576 h 576"/>
                <a:gd name="T16" fmla="*/ 116 w 436"/>
                <a:gd name="T17" fmla="*/ 214 h 576"/>
                <a:gd name="T18" fmla="*/ 112 w 436"/>
                <a:gd name="T19" fmla="*/ 214 h 576"/>
                <a:gd name="T20" fmla="*/ 112 w 436"/>
                <a:gd name="T21" fmla="*/ 576 h 576"/>
                <a:gd name="T22" fmla="*/ 0 w 436"/>
                <a:gd name="T23" fmla="*/ 576 h 576"/>
                <a:gd name="T24" fmla="*/ 0 w 436"/>
                <a:gd name="T25" fmla="*/ 0 h 576"/>
                <a:gd name="T26" fmla="*/ 146 w 436"/>
                <a:gd name="T27" fmla="*/ 0 h 576"/>
                <a:gd name="T28" fmla="*/ 218 w 436"/>
                <a:gd name="T29" fmla="*/ 404 h 576"/>
                <a:gd name="T30" fmla="*/ 292 w 436"/>
                <a:gd name="T3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6" h="576">
                  <a:moveTo>
                    <a:pt x="292" y="0"/>
                  </a:moveTo>
                  <a:lnTo>
                    <a:pt x="436" y="0"/>
                  </a:lnTo>
                  <a:lnTo>
                    <a:pt x="436" y="576"/>
                  </a:lnTo>
                  <a:lnTo>
                    <a:pt x="324" y="576"/>
                  </a:lnTo>
                  <a:lnTo>
                    <a:pt x="324" y="214"/>
                  </a:lnTo>
                  <a:lnTo>
                    <a:pt x="320" y="214"/>
                  </a:lnTo>
                  <a:lnTo>
                    <a:pt x="262" y="576"/>
                  </a:lnTo>
                  <a:lnTo>
                    <a:pt x="174" y="576"/>
                  </a:lnTo>
                  <a:lnTo>
                    <a:pt x="116" y="214"/>
                  </a:lnTo>
                  <a:lnTo>
                    <a:pt x="112" y="214"/>
                  </a:lnTo>
                  <a:lnTo>
                    <a:pt x="112" y="576"/>
                  </a:lnTo>
                  <a:lnTo>
                    <a:pt x="0" y="576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218" y="404"/>
                  </a:lnTo>
                  <a:lnTo>
                    <a:pt x="29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8" name="Freeform 15"/>
            <p:cNvSpPr>
              <a:spLocks noEditPoints="1"/>
            </p:cNvSpPr>
            <p:nvPr userDrawn="1"/>
          </p:nvSpPr>
          <p:spPr bwMode="auto">
            <a:xfrm>
              <a:off x="900" y="1159"/>
              <a:ext cx="330" cy="1042"/>
            </a:xfrm>
            <a:custGeom>
              <a:avLst/>
              <a:gdLst>
                <a:gd name="T0" fmla="*/ 288 w 330"/>
                <a:gd name="T1" fmla="*/ 600 h 1042"/>
                <a:gd name="T2" fmla="*/ 272 w 330"/>
                <a:gd name="T3" fmla="*/ 714 h 1042"/>
                <a:gd name="T4" fmla="*/ 270 w 330"/>
                <a:gd name="T5" fmla="*/ 604 h 1042"/>
                <a:gd name="T6" fmla="*/ 254 w 330"/>
                <a:gd name="T7" fmla="*/ 490 h 1042"/>
                <a:gd name="T8" fmla="*/ 216 w 330"/>
                <a:gd name="T9" fmla="*/ 364 h 1042"/>
                <a:gd name="T10" fmla="*/ 176 w 330"/>
                <a:gd name="T11" fmla="*/ 272 h 1042"/>
                <a:gd name="T12" fmla="*/ 152 w 330"/>
                <a:gd name="T13" fmla="*/ 272 h 1042"/>
                <a:gd name="T14" fmla="*/ 92 w 330"/>
                <a:gd name="T15" fmla="*/ 422 h 1042"/>
                <a:gd name="T16" fmla="*/ 74 w 330"/>
                <a:gd name="T17" fmla="*/ 490 h 1042"/>
                <a:gd name="T18" fmla="*/ 56 w 330"/>
                <a:gd name="T19" fmla="*/ 624 h 1042"/>
                <a:gd name="T20" fmla="*/ 54 w 330"/>
                <a:gd name="T21" fmla="*/ 716 h 1042"/>
                <a:gd name="T22" fmla="*/ 40 w 330"/>
                <a:gd name="T23" fmla="*/ 568 h 1042"/>
                <a:gd name="T24" fmla="*/ 40 w 330"/>
                <a:gd name="T25" fmla="*/ 498 h 1042"/>
                <a:gd name="T26" fmla="*/ 52 w 330"/>
                <a:gd name="T27" fmla="*/ 382 h 1042"/>
                <a:gd name="T28" fmla="*/ 72 w 330"/>
                <a:gd name="T29" fmla="*/ 298 h 1042"/>
                <a:gd name="T30" fmla="*/ 128 w 330"/>
                <a:gd name="T31" fmla="*/ 148 h 1042"/>
                <a:gd name="T32" fmla="*/ 164 w 330"/>
                <a:gd name="T33" fmla="*/ 80 h 1042"/>
                <a:gd name="T34" fmla="*/ 216 w 330"/>
                <a:gd name="T35" fmla="*/ 186 h 1042"/>
                <a:gd name="T36" fmla="*/ 256 w 330"/>
                <a:gd name="T37" fmla="*/ 296 h 1042"/>
                <a:gd name="T38" fmla="*/ 274 w 330"/>
                <a:gd name="T39" fmla="*/ 372 h 1042"/>
                <a:gd name="T40" fmla="*/ 290 w 330"/>
                <a:gd name="T41" fmla="*/ 506 h 1042"/>
                <a:gd name="T42" fmla="*/ 164 w 330"/>
                <a:gd name="T43" fmla="*/ 1004 h 1042"/>
                <a:gd name="T44" fmla="*/ 134 w 330"/>
                <a:gd name="T45" fmla="*/ 932 h 1042"/>
                <a:gd name="T46" fmla="*/ 120 w 330"/>
                <a:gd name="T47" fmla="*/ 848 h 1042"/>
                <a:gd name="T48" fmla="*/ 118 w 330"/>
                <a:gd name="T49" fmla="*/ 780 h 1042"/>
                <a:gd name="T50" fmla="*/ 136 w 330"/>
                <a:gd name="T51" fmla="*/ 692 h 1042"/>
                <a:gd name="T52" fmla="*/ 164 w 330"/>
                <a:gd name="T53" fmla="*/ 626 h 1042"/>
                <a:gd name="T54" fmla="*/ 182 w 330"/>
                <a:gd name="T55" fmla="*/ 666 h 1042"/>
                <a:gd name="T56" fmla="*/ 202 w 330"/>
                <a:gd name="T57" fmla="*/ 740 h 1042"/>
                <a:gd name="T58" fmla="*/ 210 w 330"/>
                <a:gd name="T59" fmla="*/ 806 h 1042"/>
                <a:gd name="T60" fmla="*/ 202 w 330"/>
                <a:gd name="T61" fmla="*/ 900 h 1042"/>
                <a:gd name="T62" fmla="*/ 180 w 330"/>
                <a:gd name="T63" fmla="*/ 972 h 1042"/>
                <a:gd name="T64" fmla="*/ 300 w 330"/>
                <a:gd name="T65" fmla="*/ 296 h 1042"/>
                <a:gd name="T66" fmla="*/ 266 w 330"/>
                <a:gd name="T67" fmla="*/ 188 h 1042"/>
                <a:gd name="T68" fmla="*/ 204 w 330"/>
                <a:gd name="T69" fmla="*/ 62 h 1042"/>
                <a:gd name="T70" fmla="*/ 164 w 330"/>
                <a:gd name="T71" fmla="*/ 0 h 1042"/>
                <a:gd name="T72" fmla="*/ 88 w 330"/>
                <a:gd name="T73" fmla="*/ 132 h 1042"/>
                <a:gd name="T74" fmla="*/ 38 w 330"/>
                <a:gd name="T75" fmla="*/ 260 h 1042"/>
                <a:gd name="T76" fmla="*/ 14 w 330"/>
                <a:gd name="T77" fmla="*/ 358 h 1042"/>
                <a:gd name="T78" fmla="*/ 0 w 330"/>
                <a:gd name="T79" fmla="*/ 500 h 1042"/>
                <a:gd name="T80" fmla="*/ 6 w 330"/>
                <a:gd name="T81" fmla="*/ 634 h 1042"/>
                <a:gd name="T82" fmla="*/ 22 w 330"/>
                <a:gd name="T83" fmla="*/ 722 h 1042"/>
                <a:gd name="T84" fmla="*/ 62 w 330"/>
                <a:gd name="T85" fmla="*/ 854 h 1042"/>
                <a:gd name="T86" fmla="*/ 94 w 330"/>
                <a:gd name="T87" fmla="*/ 924 h 1042"/>
                <a:gd name="T88" fmla="*/ 164 w 330"/>
                <a:gd name="T89" fmla="*/ 1042 h 1042"/>
                <a:gd name="T90" fmla="*/ 202 w 330"/>
                <a:gd name="T91" fmla="*/ 986 h 1042"/>
                <a:gd name="T92" fmla="*/ 268 w 330"/>
                <a:gd name="T93" fmla="*/ 846 h 1042"/>
                <a:gd name="T94" fmla="*/ 306 w 330"/>
                <a:gd name="T95" fmla="*/ 722 h 1042"/>
                <a:gd name="T96" fmla="*/ 320 w 330"/>
                <a:gd name="T97" fmla="*/ 652 h 1042"/>
                <a:gd name="T98" fmla="*/ 330 w 330"/>
                <a:gd name="T99" fmla="*/ 532 h 1042"/>
                <a:gd name="T100" fmla="*/ 320 w 330"/>
                <a:gd name="T101" fmla="*/ 40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0" h="1042">
                  <a:moveTo>
                    <a:pt x="290" y="556"/>
                  </a:moveTo>
                  <a:lnTo>
                    <a:pt x="290" y="556"/>
                  </a:lnTo>
                  <a:lnTo>
                    <a:pt x="288" y="600"/>
                  </a:lnTo>
                  <a:lnTo>
                    <a:pt x="284" y="642"/>
                  </a:lnTo>
                  <a:lnTo>
                    <a:pt x="278" y="682"/>
                  </a:lnTo>
                  <a:lnTo>
                    <a:pt x="272" y="714"/>
                  </a:lnTo>
                  <a:lnTo>
                    <a:pt x="272" y="714"/>
                  </a:lnTo>
                  <a:lnTo>
                    <a:pt x="272" y="662"/>
                  </a:lnTo>
                  <a:lnTo>
                    <a:pt x="270" y="604"/>
                  </a:lnTo>
                  <a:lnTo>
                    <a:pt x="262" y="546"/>
                  </a:lnTo>
                  <a:lnTo>
                    <a:pt x="254" y="490"/>
                  </a:lnTo>
                  <a:lnTo>
                    <a:pt x="254" y="490"/>
                  </a:lnTo>
                  <a:lnTo>
                    <a:pt x="246" y="462"/>
                  </a:lnTo>
                  <a:lnTo>
                    <a:pt x="238" y="430"/>
                  </a:lnTo>
                  <a:lnTo>
                    <a:pt x="216" y="364"/>
                  </a:lnTo>
                  <a:lnTo>
                    <a:pt x="202" y="332"/>
                  </a:lnTo>
                  <a:lnTo>
                    <a:pt x="190" y="300"/>
                  </a:lnTo>
                  <a:lnTo>
                    <a:pt x="176" y="272"/>
                  </a:lnTo>
                  <a:lnTo>
                    <a:pt x="164" y="250"/>
                  </a:lnTo>
                  <a:lnTo>
                    <a:pt x="164" y="250"/>
                  </a:lnTo>
                  <a:lnTo>
                    <a:pt x="152" y="272"/>
                  </a:lnTo>
                  <a:lnTo>
                    <a:pt x="140" y="296"/>
                  </a:lnTo>
                  <a:lnTo>
                    <a:pt x="114" y="356"/>
                  </a:lnTo>
                  <a:lnTo>
                    <a:pt x="92" y="422"/>
                  </a:lnTo>
                  <a:lnTo>
                    <a:pt x="82" y="456"/>
                  </a:lnTo>
                  <a:lnTo>
                    <a:pt x="74" y="490"/>
                  </a:lnTo>
                  <a:lnTo>
                    <a:pt x="74" y="490"/>
                  </a:lnTo>
                  <a:lnTo>
                    <a:pt x="68" y="524"/>
                  </a:lnTo>
                  <a:lnTo>
                    <a:pt x="64" y="558"/>
                  </a:lnTo>
                  <a:lnTo>
                    <a:pt x="56" y="624"/>
                  </a:lnTo>
                  <a:lnTo>
                    <a:pt x="54" y="678"/>
                  </a:lnTo>
                  <a:lnTo>
                    <a:pt x="54" y="716"/>
                  </a:lnTo>
                  <a:lnTo>
                    <a:pt x="54" y="716"/>
                  </a:lnTo>
                  <a:lnTo>
                    <a:pt x="50" y="684"/>
                  </a:lnTo>
                  <a:lnTo>
                    <a:pt x="44" y="632"/>
                  </a:lnTo>
                  <a:lnTo>
                    <a:pt x="40" y="568"/>
                  </a:lnTo>
                  <a:lnTo>
                    <a:pt x="38" y="532"/>
                  </a:lnTo>
                  <a:lnTo>
                    <a:pt x="40" y="498"/>
                  </a:lnTo>
                  <a:lnTo>
                    <a:pt x="40" y="498"/>
                  </a:lnTo>
                  <a:lnTo>
                    <a:pt x="42" y="468"/>
                  </a:lnTo>
                  <a:lnTo>
                    <a:pt x="44" y="438"/>
                  </a:lnTo>
                  <a:lnTo>
                    <a:pt x="52" y="382"/>
                  </a:lnTo>
                  <a:lnTo>
                    <a:pt x="62" y="334"/>
                  </a:lnTo>
                  <a:lnTo>
                    <a:pt x="72" y="298"/>
                  </a:lnTo>
                  <a:lnTo>
                    <a:pt x="72" y="298"/>
                  </a:lnTo>
                  <a:lnTo>
                    <a:pt x="86" y="254"/>
                  </a:lnTo>
                  <a:lnTo>
                    <a:pt x="102" y="214"/>
                  </a:lnTo>
                  <a:lnTo>
                    <a:pt x="128" y="148"/>
                  </a:lnTo>
                  <a:lnTo>
                    <a:pt x="150" y="10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78" y="106"/>
                  </a:lnTo>
                  <a:lnTo>
                    <a:pt x="202" y="154"/>
                  </a:lnTo>
                  <a:lnTo>
                    <a:pt x="216" y="186"/>
                  </a:lnTo>
                  <a:lnTo>
                    <a:pt x="230" y="220"/>
                  </a:lnTo>
                  <a:lnTo>
                    <a:pt x="244" y="258"/>
                  </a:lnTo>
                  <a:lnTo>
                    <a:pt x="256" y="296"/>
                  </a:lnTo>
                  <a:lnTo>
                    <a:pt x="256" y="296"/>
                  </a:lnTo>
                  <a:lnTo>
                    <a:pt x="266" y="334"/>
                  </a:lnTo>
                  <a:lnTo>
                    <a:pt x="274" y="372"/>
                  </a:lnTo>
                  <a:lnTo>
                    <a:pt x="280" y="408"/>
                  </a:lnTo>
                  <a:lnTo>
                    <a:pt x="284" y="442"/>
                  </a:lnTo>
                  <a:lnTo>
                    <a:pt x="290" y="506"/>
                  </a:lnTo>
                  <a:lnTo>
                    <a:pt x="290" y="556"/>
                  </a:lnTo>
                  <a:close/>
                  <a:moveTo>
                    <a:pt x="164" y="1004"/>
                  </a:moveTo>
                  <a:lnTo>
                    <a:pt x="164" y="1004"/>
                  </a:lnTo>
                  <a:lnTo>
                    <a:pt x="150" y="974"/>
                  </a:lnTo>
                  <a:lnTo>
                    <a:pt x="142" y="954"/>
                  </a:lnTo>
                  <a:lnTo>
                    <a:pt x="134" y="932"/>
                  </a:lnTo>
                  <a:lnTo>
                    <a:pt x="128" y="908"/>
                  </a:lnTo>
                  <a:lnTo>
                    <a:pt x="122" y="880"/>
                  </a:lnTo>
                  <a:lnTo>
                    <a:pt x="120" y="848"/>
                  </a:lnTo>
                  <a:lnTo>
                    <a:pt x="116" y="814"/>
                  </a:lnTo>
                  <a:lnTo>
                    <a:pt x="116" y="814"/>
                  </a:lnTo>
                  <a:lnTo>
                    <a:pt x="118" y="780"/>
                  </a:lnTo>
                  <a:lnTo>
                    <a:pt x="122" y="748"/>
                  </a:lnTo>
                  <a:lnTo>
                    <a:pt x="128" y="718"/>
                  </a:lnTo>
                  <a:lnTo>
                    <a:pt x="136" y="692"/>
                  </a:lnTo>
                  <a:lnTo>
                    <a:pt x="144" y="670"/>
                  </a:lnTo>
                  <a:lnTo>
                    <a:pt x="152" y="650"/>
                  </a:lnTo>
                  <a:lnTo>
                    <a:pt x="164" y="626"/>
                  </a:lnTo>
                  <a:lnTo>
                    <a:pt x="164" y="626"/>
                  </a:lnTo>
                  <a:lnTo>
                    <a:pt x="176" y="648"/>
                  </a:lnTo>
                  <a:lnTo>
                    <a:pt x="182" y="666"/>
                  </a:lnTo>
                  <a:lnTo>
                    <a:pt x="190" y="688"/>
                  </a:lnTo>
                  <a:lnTo>
                    <a:pt x="196" y="712"/>
                  </a:lnTo>
                  <a:lnTo>
                    <a:pt x="202" y="740"/>
                  </a:lnTo>
                  <a:lnTo>
                    <a:pt x="208" y="772"/>
                  </a:lnTo>
                  <a:lnTo>
                    <a:pt x="210" y="806"/>
                  </a:lnTo>
                  <a:lnTo>
                    <a:pt x="210" y="806"/>
                  </a:lnTo>
                  <a:lnTo>
                    <a:pt x="210" y="840"/>
                  </a:lnTo>
                  <a:lnTo>
                    <a:pt x="206" y="870"/>
                  </a:lnTo>
                  <a:lnTo>
                    <a:pt x="202" y="900"/>
                  </a:lnTo>
                  <a:lnTo>
                    <a:pt x="194" y="926"/>
                  </a:lnTo>
                  <a:lnTo>
                    <a:pt x="188" y="950"/>
                  </a:lnTo>
                  <a:lnTo>
                    <a:pt x="180" y="972"/>
                  </a:lnTo>
                  <a:lnTo>
                    <a:pt x="164" y="1004"/>
                  </a:lnTo>
                  <a:close/>
                  <a:moveTo>
                    <a:pt x="300" y="296"/>
                  </a:moveTo>
                  <a:lnTo>
                    <a:pt x="300" y="296"/>
                  </a:lnTo>
                  <a:lnTo>
                    <a:pt x="292" y="268"/>
                  </a:lnTo>
                  <a:lnTo>
                    <a:pt x="284" y="242"/>
                  </a:lnTo>
                  <a:lnTo>
                    <a:pt x="266" y="188"/>
                  </a:lnTo>
                  <a:lnTo>
                    <a:pt x="244" y="140"/>
                  </a:lnTo>
                  <a:lnTo>
                    <a:pt x="224" y="98"/>
                  </a:lnTo>
                  <a:lnTo>
                    <a:pt x="204" y="62"/>
                  </a:lnTo>
                  <a:lnTo>
                    <a:pt x="186" y="3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42" y="34"/>
                  </a:lnTo>
                  <a:lnTo>
                    <a:pt x="108" y="94"/>
                  </a:lnTo>
                  <a:lnTo>
                    <a:pt x="88" y="132"/>
                  </a:lnTo>
                  <a:lnTo>
                    <a:pt x="70" y="172"/>
                  </a:lnTo>
                  <a:lnTo>
                    <a:pt x="54" y="214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24" y="310"/>
                  </a:lnTo>
                  <a:lnTo>
                    <a:pt x="14" y="358"/>
                  </a:lnTo>
                  <a:lnTo>
                    <a:pt x="8" y="406"/>
                  </a:lnTo>
                  <a:lnTo>
                    <a:pt x="2" y="454"/>
                  </a:lnTo>
                  <a:lnTo>
                    <a:pt x="0" y="500"/>
                  </a:lnTo>
                  <a:lnTo>
                    <a:pt x="0" y="546"/>
                  </a:lnTo>
                  <a:lnTo>
                    <a:pt x="2" y="590"/>
                  </a:lnTo>
                  <a:lnTo>
                    <a:pt x="6" y="634"/>
                  </a:lnTo>
                  <a:lnTo>
                    <a:pt x="6" y="634"/>
                  </a:lnTo>
                  <a:lnTo>
                    <a:pt x="14" y="680"/>
                  </a:lnTo>
                  <a:lnTo>
                    <a:pt x="22" y="722"/>
                  </a:lnTo>
                  <a:lnTo>
                    <a:pt x="32" y="762"/>
                  </a:lnTo>
                  <a:lnTo>
                    <a:pt x="44" y="800"/>
                  </a:lnTo>
                  <a:lnTo>
                    <a:pt x="62" y="854"/>
                  </a:lnTo>
                  <a:lnTo>
                    <a:pt x="70" y="876"/>
                  </a:lnTo>
                  <a:lnTo>
                    <a:pt x="70" y="876"/>
                  </a:lnTo>
                  <a:lnTo>
                    <a:pt x="94" y="924"/>
                  </a:lnTo>
                  <a:lnTo>
                    <a:pt x="118" y="970"/>
                  </a:lnTo>
                  <a:lnTo>
                    <a:pt x="142" y="1010"/>
                  </a:lnTo>
                  <a:lnTo>
                    <a:pt x="164" y="1042"/>
                  </a:lnTo>
                  <a:lnTo>
                    <a:pt x="164" y="1042"/>
                  </a:lnTo>
                  <a:lnTo>
                    <a:pt x="182" y="1018"/>
                  </a:lnTo>
                  <a:lnTo>
                    <a:pt x="202" y="986"/>
                  </a:lnTo>
                  <a:lnTo>
                    <a:pt x="224" y="946"/>
                  </a:lnTo>
                  <a:lnTo>
                    <a:pt x="246" y="900"/>
                  </a:lnTo>
                  <a:lnTo>
                    <a:pt x="268" y="846"/>
                  </a:lnTo>
                  <a:lnTo>
                    <a:pt x="288" y="786"/>
                  </a:lnTo>
                  <a:lnTo>
                    <a:pt x="298" y="754"/>
                  </a:lnTo>
                  <a:lnTo>
                    <a:pt x="306" y="722"/>
                  </a:lnTo>
                  <a:lnTo>
                    <a:pt x="314" y="686"/>
                  </a:lnTo>
                  <a:lnTo>
                    <a:pt x="320" y="652"/>
                  </a:lnTo>
                  <a:lnTo>
                    <a:pt x="320" y="652"/>
                  </a:lnTo>
                  <a:lnTo>
                    <a:pt x="324" y="612"/>
                  </a:lnTo>
                  <a:lnTo>
                    <a:pt x="328" y="572"/>
                  </a:lnTo>
                  <a:lnTo>
                    <a:pt x="330" y="532"/>
                  </a:lnTo>
                  <a:lnTo>
                    <a:pt x="328" y="492"/>
                  </a:lnTo>
                  <a:lnTo>
                    <a:pt x="326" y="448"/>
                  </a:lnTo>
                  <a:lnTo>
                    <a:pt x="320" y="402"/>
                  </a:lnTo>
                  <a:lnTo>
                    <a:pt x="312" y="352"/>
                  </a:lnTo>
                  <a:lnTo>
                    <a:pt x="300" y="2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22" name="Freeform 19"/>
            <p:cNvSpPr>
              <a:spLocks/>
            </p:cNvSpPr>
            <p:nvPr userDrawn="1"/>
          </p:nvSpPr>
          <p:spPr bwMode="auto">
            <a:xfrm>
              <a:off x="264" y="1659"/>
              <a:ext cx="1008" cy="1150"/>
            </a:xfrm>
            <a:custGeom>
              <a:avLst/>
              <a:gdLst>
                <a:gd name="T0" fmla="*/ 584 w 1008"/>
                <a:gd name="T1" fmla="*/ 754 h 1150"/>
                <a:gd name="T2" fmla="*/ 610 w 1008"/>
                <a:gd name="T3" fmla="*/ 734 h 1150"/>
                <a:gd name="T4" fmla="*/ 654 w 1008"/>
                <a:gd name="T5" fmla="*/ 714 h 1150"/>
                <a:gd name="T6" fmla="*/ 700 w 1008"/>
                <a:gd name="T7" fmla="*/ 706 h 1150"/>
                <a:gd name="T8" fmla="*/ 746 w 1008"/>
                <a:gd name="T9" fmla="*/ 714 h 1150"/>
                <a:gd name="T10" fmla="*/ 790 w 1008"/>
                <a:gd name="T11" fmla="*/ 734 h 1150"/>
                <a:gd name="T12" fmla="*/ 816 w 1008"/>
                <a:gd name="T13" fmla="*/ 754 h 1150"/>
                <a:gd name="T14" fmla="*/ 844 w 1008"/>
                <a:gd name="T15" fmla="*/ 792 h 1150"/>
                <a:gd name="T16" fmla="*/ 860 w 1008"/>
                <a:gd name="T17" fmla="*/ 838 h 1150"/>
                <a:gd name="T18" fmla="*/ 862 w 1008"/>
                <a:gd name="T19" fmla="*/ 884 h 1150"/>
                <a:gd name="T20" fmla="*/ 852 w 1008"/>
                <a:gd name="T21" fmla="*/ 928 h 1150"/>
                <a:gd name="T22" fmla="*/ 826 w 1008"/>
                <a:gd name="T23" fmla="*/ 970 h 1150"/>
                <a:gd name="T24" fmla="*/ 814 w 1008"/>
                <a:gd name="T25" fmla="*/ 984 h 1150"/>
                <a:gd name="T26" fmla="*/ 762 w 1008"/>
                <a:gd name="T27" fmla="*/ 1024 h 1150"/>
                <a:gd name="T28" fmla="*/ 676 w 1008"/>
                <a:gd name="T29" fmla="*/ 1064 h 1150"/>
                <a:gd name="T30" fmla="*/ 584 w 1008"/>
                <a:gd name="T31" fmla="*/ 1078 h 1150"/>
                <a:gd name="T32" fmla="*/ 520 w 1008"/>
                <a:gd name="T33" fmla="*/ 1072 h 1150"/>
                <a:gd name="T34" fmla="*/ 432 w 1008"/>
                <a:gd name="T35" fmla="*/ 1040 h 1150"/>
                <a:gd name="T36" fmla="*/ 352 w 1008"/>
                <a:gd name="T37" fmla="*/ 984 h 1150"/>
                <a:gd name="T38" fmla="*/ 314 w 1008"/>
                <a:gd name="T39" fmla="*/ 940 h 1150"/>
                <a:gd name="T40" fmla="*/ 276 w 1008"/>
                <a:gd name="T41" fmla="*/ 864 h 1150"/>
                <a:gd name="T42" fmla="*/ 258 w 1008"/>
                <a:gd name="T43" fmla="*/ 784 h 1150"/>
                <a:gd name="T44" fmla="*/ 260 w 1008"/>
                <a:gd name="T45" fmla="*/ 702 h 1150"/>
                <a:gd name="T46" fmla="*/ 284 w 1008"/>
                <a:gd name="T47" fmla="*/ 624 h 1150"/>
                <a:gd name="T48" fmla="*/ 312 w 1008"/>
                <a:gd name="T49" fmla="*/ 576 h 1150"/>
                <a:gd name="T50" fmla="*/ 352 w 1008"/>
                <a:gd name="T51" fmla="*/ 528 h 1150"/>
                <a:gd name="T52" fmla="*/ 432 w 1008"/>
                <a:gd name="T53" fmla="*/ 470 h 1150"/>
                <a:gd name="T54" fmla="*/ 520 w 1008"/>
                <a:gd name="T55" fmla="*/ 438 h 1150"/>
                <a:gd name="T56" fmla="*/ 584 w 1008"/>
                <a:gd name="T57" fmla="*/ 0 h 1150"/>
                <a:gd name="T58" fmla="*/ 524 w 1008"/>
                <a:gd name="T59" fmla="*/ 4 h 1150"/>
                <a:gd name="T60" fmla="*/ 438 w 1008"/>
                <a:gd name="T61" fmla="*/ 20 h 1150"/>
                <a:gd name="T62" fmla="*/ 356 w 1008"/>
                <a:gd name="T63" fmla="*/ 46 h 1150"/>
                <a:gd name="T64" fmla="*/ 282 w 1008"/>
                <a:gd name="T65" fmla="*/ 84 h 1150"/>
                <a:gd name="T66" fmla="*/ 212 w 1008"/>
                <a:gd name="T67" fmla="*/ 132 h 1150"/>
                <a:gd name="T68" fmla="*/ 152 w 1008"/>
                <a:gd name="T69" fmla="*/ 190 h 1150"/>
                <a:gd name="T70" fmla="*/ 100 w 1008"/>
                <a:gd name="T71" fmla="*/ 254 h 1150"/>
                <a:gd name="T72" fmla="*/ 58 w 1008"/>
                <a:gd name="T73" fmla="*/ 326 h 1150"/>
                <a:gd name="T74" fmla="*/ 26 w 1008"/>
                <a:gd name="T75" fmla="*/ 404 h 1150"/>
                <a:gd name="T76" fmla="*/ 6 w 1008"/>
                <a:gd name="T77" fmla="*/ 488 h 1150"/>
                <a:gd name="T78" fmla="*/ 0 w 1008"/>
                <a:gd name="T79" fmla="*/ 576 h 1150"/>
                <a:gd name="T80" fmla="*/ 4 w 1008"/>
                <a:gd name="T81" fmla="*/ 634 h 1150"/>
                <a:gd name="T82" fmla="*/ 18 w 1008"/>
                <a:gd name="T83" fmla="*/ 718 h 1150"/>
                <a:gd name="T84" fmla="*/ 46 w 1008"/>
                <a:gd name="T85" fmla="*/ 798 h 1150"/>
                <a:gd name="T86" fmla="*/ 84 w 1008"/>
                <a:gd name="T87" fmla="*/ 872 h 1150"/>
                <a:gd name="T88" fmla="*/ 134 w 1008"/>
                <a:gd name="T89" fmla="*/ 940 h 1150"/>
                <a:gd name="T90" fmla="*/ 192 w 1008"/>
                <a:gd name="T91" fmla="*/ 1000 h 1150"/>
                <a:gd name="T92" fmla="*/ 258 w 1008"/>
                <a:gd name="T93" fmla="*/ 1052 h 1150"/>
                <a:gd name="T94" fmla="*/ 330 w 1008"/>
                <a:gd name="T95" fmla="*/ 1092 h 1150"/>
                <a:gd name="T96" fmla="*/ 410 w 1008"/>
                <a:gd name="T97" fmla="*/ 1124 h 1150"/>
                <a:gd name="T98" fmla="*/ 494 w 1008"/>
                <a:gd name="T99" fmla="*/ 1142 h 1150"/>
                <a:gd name="T100" fmla="*/ 584 w 1008"/>
                <a:gd name="T101" fmla="*/ 1150 h 1150"/>
                <a:gd name="T102" fmla="*/ 646 w 1008"/>
                <a:gd name="T103" fmla="*/ 1146 h 1150"/>
                <a:gd name="T104" fmla="*/ 734 w 1008"/>
                <a:gd name="T105" fmla="*/ 1130 h 1150"/>
                <a:gd name="T106" fmla="*/ 818 w 1008"/>
                <a:gd name="T107" fmla="*/ 1100 h 1150"/>
                <a:gd name="T108" fmla="*/ 896 w 1008"/>
                <a:gd name="T109" fmla="*/ 1060 h 1150"/>
                <a:gd name="T110" fmla="*/ 966 w 1008"/>
                <a:gd name="T111" fmla="*/ 1008 h 1150"/>
                <a:gd name="T112" fmla="*/ 1008 w 1008"/>
                <a:gd name="T113" fmla="*/ 574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08" h="1150">
                  <a:moveTo>
                    <a:pt x="584" y="574"/>
                  </a:move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96" y="742"/>
                  </a:lnTo>
                  <a:lnTo>
                    <a:pt x="610" y="734"/>
                  </a:lnTo>
                  <a:lnTo>
                    <a:pt x="624" y="726"/>
                  </a:lnTo>
                  <a:lnTo>
                    <a:pt x="638" y="718"/>
                  </a:lnTo>
                  <a:lnTo>
                    <a:pt x="654" y="714"/>
                  </a:lnTo>
                  <a:lnTo>
                    <a:pt x="668" y="710"/>
                  </a:lnTo>
                  <a:lnTo>
                    <a:pt x="684" y="708"/>
                  </a:lnTo>
                  <a:lnTo>
                    <a:pt x="700" y="706"/>
                  </a:lnTo>
                  <a:lnTo>
                    <a:pt x="716" y="708"/>
                  </a:lnTo>
                  <a:lnTo>
                    <a:pt x="732" y="710"/>
                  </a:lnTo>
                  <a:lnTo>
                    <a:pt x="746" y="714"/>
                  </a:lnTo>
                  <a:lnTo>
                    <a:pt x="762" y="718"/>
                  </a:lnTo>
                  <a:lnTo>
                    <a:pt x="776" y="726"/>
                  </a:lnTo>
                  <a:lnTo>
                    <a:pt x="790" y="734"/>
                  </a:lnTo>
                  <a:lnTo>
                    <a:pt x="804" y="742"/>
                  </a:lnTo>
                  <a:lnTo>
                    <a:pt x="816" y="754"/>
                  </a:lnTo>
                  <a:lnTo>
                    <a:pt x="816" y="754"/>
                  </a:lnTo>
                  <a:lnTo>
                    <a:pt x="826" y="766"/>
                  </a:lnTo>
                  <a:lnTo>
                    <a:pt x="836" y="780"/>
                  </a:lnTo>
                  <a:lnTo>
                    <a:pt x="844" y="792"/>
                  </a:lnTo>
                  <a:lnTo>
                    <a:pt x="852" y="808"/>
                  </a:lnTo>
                  <a:lnTo>
                    <a:pt x="856" y="822"/>
                  </a:lnTo>
                  <a:lnTo>
                    <a:pt x="860" y="838"/>
                  </a:lnTo>
                  <a:lnTo>
                    <a:pt x="862" y="852"/>
                  </a:lnTo>
                  <a:lnTo>
                    <a:pt x="864" y="868"/>
                  </a:lnTo>
                  <a:lnTo>
                    <a:pt x="862" y="884"/>
                  </a:lnTo>
                  <a:lnTo>
                    <a:pt x="860" y="898"/>
                  </a:lnTo>
                  <a:lnTo>
                    <a:pt x="856" y="914"/>
                  </a:lnTo>
                  <a:lnTo>
                    <a:pt x="852" y="928"/>
                  </a:lnTo>
                  <a:lnTo>
                    <a:pt x="844" y="944"/>
                  </a:lnTo>
                  <a:lnTo>
                    <a:pt x="836" y="956"/>
                  </a:lnTo>
                  <a:lnTo>
                    <a:pt x="826" y="970"/>
                  </a:lnTo>
                  <a:lnTo>
                    <a:pt x="816" y="982"/>
                  </a:lnTo>
                  <a:lnTo>
                    <a:pt x="814" y="982"/>
                  </a:lnTo>
                  <a:lnTo>
                    <a:pt x="814" y="984"/>
                  </a:lnTo>
                  <a:lnTo>
                    <a:pt x="814" y="984"/>
                  </a:lnTo>
                  <a:lnTo>
                    <a:pt x="790" y="1006"/>
                  </a:lnTo>
                  <a:lnTo>
                    <a:pt x="762" y="1024"/>
                  </a:lnTo>
                  <a:lnTo>
                    <a:pt x="734" y="1040"/>
                  </a:lnTo>
                  <a:lnTo>
                    <a:pt x="706" y="1054"/>
                  </a:lnTo>
                  <a:lnTo>
                    <a:pt x="676" y="1064"/>
                  </a:lnTo>
                  <a:lnTo>
                    <a:pt x="646" y="1072"/>
                  </a:lnTo>
                  <a:lnTo>
                    <a:pt x="614" y="1076"/>
                  </a:lnTo>
                  <a:lnTo>
                    <a:pt x="584" y="1078"/>
                  </a:lnTo>
                  <a:lnTo>
                    <a:pt x="584" y="1078"/>
                  </a:lnTo>
                  <a:lnTo>
                    <a:pt x="552" y="1076"/>
                  </a:lnTo>
                  <a:lnTo>
                    <a:pt x="520" y="1072"/>
                  </a:lnTo>
                  <a:lnTo>
                    <a:pt x="490" y="1064"/>
                  </a:lnTo>
                  <a:lnTo>
                    <a:pt x="460" y="1054"/>
                  </a:lnTo>
                  <a:lnTo>
                    <a:pt x="432" y="1040"/>
                  </a:lnTo>
                  <a:lnTo>
                    <a:pt x="404" y="1024"/>
                  </a:lnTo>
                  <a:lnTo>
                    <a:pt x="376" y="1006"/>
                  </a:lnTo>
                  <a:lnTo>
                    <a:pt x="352" y="984"/>
                  </a:lnTo>
                  <a:lnTo>
                    <a:pt x="352" y="984"/>
                  </a:lnTo>
                  <a:lnTo>
                    <a:pt x="332" y="962"/>
                  </a:lnTo>
                  <a:lnTo>
                    <a:pt x="314" y="940"/>
                  </a:lnTo>
                  <a:lnTo>
                    <a:pt x="298" y="916"/>
                  </a:lnTo>
                  <a:lnTo>
                    <a:pt x="286" y="890"/>
                  </a:lnTo>
                  <a:lnTo>
                    <a:pt x="276" y="864"/>
                  </a:lnTo>
                  <a:lnTo>
                    <a:pt x="266" y="838"/>
                  </a:lnTo>
                  <a:lnTo>
                    <a:pt x="260" y="812"/>
                  </a:lnTo>
                  <a:lnTo>
                    <a:pt x="258" y="784"/>
                  </a:lnTo>
                  <a:lnTo>
                    <a:pt x="256" y="758"/>
                  </a:lnTo>
                  <a:lnTo>
                    <a:pt x="256" y="730"/>
                  </a:lnTo>
                  <a:lnTo>
                    <a:pt x="260" y="702"/>
                  </a:lnTo>
                  <a:lnTo>
                    <a:pt x="266" y="676"/>
                  </a:lnTo>
                  <a:lnTo>
                    <a:pt x="274" y="650"/>
                  </a:lnTo>
                  <a:lnTo>
                    <a:pt x="284" y="624"/>
                  </a:lnTo>
                  <a:lnTo>
                    <a:pt x="296" y="600"/>
                  </a:lnTo>
                  <a:lnTo>
                    <a:pt x="312" y="576"/>
                  </a:lnTo>
                  <a:lnTo>
                    <a:pt x="312" y="576"/>
                  </a:lnTo>
                  <a:lnTo>
                    <a:pt x="330" y="550"/>
                  </a:lnTo>
                  <a:lnTo>
                    <a:pt x="352" y="528"/>
                  </a:lnTo>
                  <a:lnTo>
                    <a:pt x="352" y="528"/>
                  </a:lnTo>
                  <a:lnTo>
                    <a:pt x="376" y="506"/>
                  </a:lnTo>
                  <a:lnTo>
                    <a:pt x="404" y="486"/>
                  </a:lnTo>
                  <a:lnTo>
                    <a:pt x="432" y="470"/>
                  </a:lnTo>
                  <a:lnTo>
                    <a:pt x="460" y="456"/>
                  </a:lnTo>
                  <a:lnTo>
                    <a:pt x="490" y="446"/>
                  </a:lnTo>
                  <a:lnTo>
                    <a:pt x="520" y="438"/>
                  </a:lnTo>
                  <a:lnTo>
                    <a:pt x="552" y="434"/>
                  </a:lnTo>
                  <a:lnTo>
                    <a:pt x="584" y="432"/>
                  </a:lnTo>
                  <a:lnTo>
                    <a:pt x="584" y="0"/>
                  </a:lnTo>
                  <a:lnTo>
                    <a:pt x="584" y="0"/>
                  </a:lnTo>
                  <a:lnTo>
                    <a:pt x="554" y="2"/>
                  </a:lnTo>
                  <a:lnTo>
                    <a:pt x="524" y="4"/>
                  </a:lnTo>
                  <a:lnTo>
                    <a:pt x="494" y="8"/>
                  </a:lnTo>
                  <a:lnTo>
                    <a:pt x="466" y="12"/>
                  </a:lnTo>
                  <a:lnTo>
                    <a:pt x="438" y="20"/>
                  </a:lnTo>
                  <a:lnTo>
                    <a:pt x="410" y="26"/>
                  </a:lnTo>
                  <a:lnTo>
                    <a:pt x="382" y="36"/>
                  </a:lnTo>
                  <a:lnTo>
                    <a:pt x="356" y="46"/>
                  </a:lnTo>
                  <a:lnTo>
                    <a:pt x="330" y="58"/>
                  </a:lnTo>
                  <a:lnTo>
                    <a:pt x="306" y="70"/>
                  </a:lnTo>
                  <a:lnTo>
                    <a:pt x="282" y="84"/>
                  </a:lnTo>
                  <a:lnTo>
                    <a:pt x="258" y="100"/>
                  </a:lnTo>
                  <a:lnTo>
                    <a:pt x="234" y="116"/>
                  </a:lnTo>
                  <a:lnTo>
                    <a:pt x="212" y="132"/>
                  </a:lnTo>
                  <a:lnTo>
                    <a:pt x="192" y="150"/>
                  </a:lnTo>
                  <a:lnTo>
                    <a:pt x="172" y="170"/>
                  </a:lnTo>
                  <a:lnTo>
                    <a:pt x="152" y="190"/>
                  </a:lnTo>
                  <a:lnTo>
                    <a:pt x="134" y="210"/>
                  </a:lnTo>
                  <a:lnTo>
                    <a:pt x="116" y="232"/>
                  </a:lnTo>
                  <a:lnTo>
                    <a:pt x="100" y="254"/>
                  </a:lnTo>
                  <a:lnTo>
                    <a:pt x="84" y="278"/>
                  </a:lnTo>
                  <a:lnTo>
                    <a:pt x="70" y="302"/>
                  </a:lnTo>
                  <a:lnTo>
                    <a:pt x="58" y="326"/>
                  </a:lnTo>
                  <a:lnTo>
                    <a:pt x="46" y="352"/>
                  </a:lnTo>
                  <a:lnTo>
                    <a:pt x="36" y="378"/>
                  </a:lnTo>
                  <a:lnTo>
                    <a:pt x="26" y="404"/>
                  </a:lnTo>
                  <a:lnTo>
                    <a:pt x="18" y="432"/>
                  </a:lnTo>
                  <a:lnTo>
                    <a:pt x="12" y="460"/>
                  </a:lnTo>
                  <a:lnTo>
                    <a:pt x="6" y="488"/>
                  </a:lnTo>
                  <a:lnTo>
                    <a:pt x="4" y="516"/>
                  </a:lnTo>
                  <a:lnTo>
                    <a:pt x="2" y="546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2" y="604"/>
                  </a:lnTo>
                  <a:lnTo>
                    <a:pt x="4" y="634"/>
                  </a:lnTo>
                  <a:lnTo>
                    <a:pt x="6" y="662"/>
                  </a:lnTo>
                  <a:lnTo>
                    <a:pt x="12" y="690"/>
                  </a:lnTo>
                  <a:lnTo>
                    <a:pt x="18" y="718"/>
                  </a:lnTo>
                  <a:lnTo>
                    <a:pt x="26" y="746"/>
                  </a:lnTo>
                  <a:lnTo>
                    <a:pt x="36" y="772"/>
                  </a:lnTo>
                  <a:lnTo>
                    <a:pt x="46" y="798"/>
                  </a:lnTo>
                  <a:lnTo>
                    <a:pt x="58" y="824"/>
                  </a:lnTo>
                  <a:lnTo>
                    <a:pt x="70" y="848"/>
                  </a:lnTo>
                  <a:lnTo>
                    <a:pt x="84" y="872"/>
                  </a:lnTo>
                  <a:lnTo>
                    <a:pt x="100" y="896"/>
                  </a:lnTo>
                  <a:lnTo>
                    <a:pt x="116" y="918"/>
                  </a:lnTo>
                  <a:lnTo>
                    <a:pt x="134" y="940"/>
                  </a:lnTo>
                  <a:lnTo>
                    <a:pt x="152" y="962"/>
                  </a:lnTo>
                  <a:lnTo>
                    <a:pt x="172" y="982"/>
                  </a:lnTo>
                  <a:lnTo>
                    <a:pt x="192" y="1000"/>
                  </a:lnTo>
                  <a:lnTo>
                    <a:pt x="212" y="1018"/>
                  </a:lnTo>
                  <a:lnTo>
                    <a:pt x="234" y="1036"/>
                  </a:lnTo>
                  <a:lnTo>
                    <a:pt x="258" y="1052"/>
                  </a:lnTo>
                  <a:lnTo>
                    <a:pt x="282" y="1066"/>
                  </a:lnTo>
                  <a:lnTo>
                    <a:pt x="306" y="1080"/>
                  </a:lnTo>
                  <a:lnTo>
                    <a:pt x="330" y="1092"/>
                  </a:lnTo>
                  <a:lnTo>
                    <a:pt x="356" y="1104"/>
                  </a:lnTo>
                  <a:lnTo>
                    <a:pt x="382" y="1114"/>
                  </a:lnTo>
                  <a:lnTo>
                    <a:pt x="410" y="1124"/>
                  </a:lnTo>
                  <a:lnTo>
                    <a:pt x="438" y="1132"/>
                  </a:lnTo>
                  <a:lnTo>
                    <a:pt x="466" y="1138"/>
                  </a:lnTo>
                  <a:lnTo>
                    <a:pt x="494" y="1142"/>
                  </a:lnTo>
                  <a:lnTo>
                    <a:pt x="524" y="1146"/>
                  </a:lnTo>
                  <a:lnTo>
                    <a:pt x="554" y="1148"/>
                  </a:lnTo>
                  <a:lnTo>
                    <a:pt x="584" y="1150"/>
                  </a:lnTo>
                  <a:lnTo>
                    <a:pt x="584" y="1150"/>
                  </a:lnTo>
                  <a:lnTo>
                    <a:pt x="614" y="1148"/>
                  </a:lnTo>
                  <a:lnTo>
                    <a:pt x="646" y="1146"/>
                  </a:lnTo>
                  <a:lnTo>
                    <a:pt x="676" y="1142"/>
                  </a:lnTo>
                  <a:lnTo>
                    <a:pt x="706" y="1136"/>
                  </a:lnTo>
                  <a:lnTo>
                    <a:pt x="734" y="1130"/>
                  </a:lnTo>
                  <a:lnTo>
                    <a:pt x="764" y="1122"/>
                  </a:lnTo>
                  <a:lnTo>
                    <a:pt x="792" y="1112"/>
                  </a:lnTo>
                  <a:lnTo>
                    <a:pt x="818" y="1100"/>
                  </a:lnTo>
                  <a:lnTo>
                    <a:pt x="846" y="1088"/>
                  </a:lnTo>
                  <a:lnTo>
                    <a:pt x="872" y="1074"/>
                  </a:lnTo>
                  <a:lnTo>
                    <a:pt x="896" y="1060"/>
                  </a:lnTo>
                  <a:lnTo>
                    <a:pt x="920" y="1044"/>
                  </a:lnTo>
                  <a:lnTo>
                    <a:pt x="944" y="1026"/>
                  </a:lnTo>
                  <a:lnTo>
                    <a:pt x="966" y="1008"/>
                  </a:lnTo>
                  <a:lnTo>
                    <a:pt x="988" y="988"/>
                  </a:lnTo>
                  <a:lnTo>
                    <a:pt x="1008" y="968"/>
                  </a:lnTo>
                  <a:lnTo>
                    <a:pt x="1008" y="574"/>
                  </a:lnTo>
                  <a:lnTo>
                    <a:pt x="584" y="5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23" name="Freeform 20"/>
            <p:cNvSpPr>
              <a:spLocks noEditPoints="1"/>
            </p:cNvSpPr>
            <p:nvPr userDrawn="1"/>
          </p:nvSpPr>
          <p:spPr bwMode="auto">
            <a:xfrm>
              <a:off x="1428" y="2425"/>
              <a:ext cx="2328" cy="384"/>
            </a:xfrm>
            <a:custGeom>
              <a:avLst/>
              <a:gdLst>
                <a:gd name="T0" fmla="*/ 2222 w 2328"/>
                <a:gd name="T1" fmla="*/ 266 h 384"/>
                <a:gd name="T2" fmla="*/ 2204 w 2328"/>
                <a:gd name="T3" fmla="*/ 300 h 384"/>
                <a:gd name="T4" fmla="*/ 2156 w 2328"/>
                <a:gd name="T5" fmla="*/ 312 h 384"/>
                <a:gd name="T6" fmla="*/ 2076 w 2328"/>
                <a:gd name="T7" fmla="*/ 62 h 384"/>
                <a:gd name="T8" fmla="*/ 2144 w 2328"/>
                <a:gd name="T9" fmla="*/ 158 h 384"/>
                <a:gd name="T10" fmla="*/ 2182 w 2328"/>
                <a:gd name="T11" fmla="*/ 162 h 384"/>
                <a:gd name="T12" fmla="*/ 2214 w 2328"/>
                <a:gd name="T13" fmla="*/ 180 h 384"/>
                <a:gd name="T14" fmla="*/ 2224 w 2328"/>
                <a:gd name="T15" fmla="*/ 222 h 384"/>
                <a:gd name="T16" fmla="*/ 1686 w 2328"/>
                <a:gd name="T17" fmla="*/ 108 h 384"/>
                <a:gd name="T18" fmla="*/ 1630 w 2328"/>
                <a:gd name="T19" fmla="*/ 108 h 384"/>
                <a:gd name="T20" fmla="*/ 1732 w 2328"/>
                <a:gd name="T21" fmla="*/ 62 h 384"/>
                <a:gd name="T22" fmla="*/ 1278 w 2328"/>
                <a:gd name="T23" fmla="*/ 222 h 384"/>
                <a:gd name="T24" fmla="*/ 1266 w 2328"/>
                <a:gd name="T25" fmla="*/ 266 h 384"/>
                <a:gd name="T26" fmla="*/ 1230 w 2328"/>
                <a:gd name="T27" fmla="*/ 284 h 384"/>
                <a:gd name="T28" fmla="*/ 1194 w 2328"/>
                <a:gd name="T29" fmla="*/ 312 h 384"/>
                <a:gd name="T30" fmla="*/ 1136 w 2328"/>
                <a:gd name="T31" fmla="*/ 286 h 384"/>
                <a:gd name="T32" fmla="*/ 1084 w 2328"/>
                <a:gd name="T33" fmla="*/ 280 h 384"/>
                <a:gd name="T34" fmla="*/ 1056 w 2328"/>
                <a:gd name="T35" fmla="*/ 254 h 384"/>
                <a:gd name="T36" fmla="*/ 1052 w 2328"/>
                <a:gd name="T37" fmla="*/ 144 h 384"/>
                <a:gd name="T38" fmla="*/ 1056 w 2328"/>
                <a:gd name="T39" fmla="*/ 112 h 384"/>
                <a:gd name="T40" fmla="*/ 1082 w 2328"/>
                <a:gd name="T41" fmla="*/ 88 h 384"/>
                <a:gd name="T42" fmla="*/ 1136 w 2328"/>
                <a:gd name="T43" fmla="*/ 80 h 384"/>
                <a:gd name="T44" fmla="*/ 1194 w 2328"/>
                <a:gd name="T45" fmla="*/ 80 h 384"/>
                <a:gd name="T46" fmla="*/ 1232 w 2328"/>
                <a:gd name="T47" fmla="*/ 84 h 384"/>
                <a:gd name="T48" fmla="*/ 1266 w 2328"/>
                <a:gd name="T49" fmla="*/ 102 h 384"/>
                <a:gd name="T50" fmla="*/ 1278 w 2328"/>
                <a:gd name="T51" fmla="*/ 144 h 384"/>
                <a:gd name="T52" fmla="*/ 662 w 2328"/>
                <a:gd name="T53" fmla="*/ 108 h 384"/>
                <a:gd name="T54" fmla="*/ 734 w 2328"/>
                <a:gd name="T55" fmla="*/ 206 h 384"/>
                <a:gd name="T56" fmla="*/ 742 w 2328"/>
                <a:gd name="T57" fmla="*/ 264 h 384"/>
                <a:gd name="T58" fmla="*/ 600 w 2328"/>
                <a:gd name="T59" fmla="*/ 62 h 384"/>
                <a:gd name="T60" fmla="*/ 252 w 2328"/>
                <a:gd name="T61" fmla="*/ 312 h 384"/>
                <a:gd name="T62" fmla="*/ 164 w 2328"/>
                <a:gd name="T63" fmla="*/ 202 h 384"/>
                <a:gd name="T64" fmla="*/ 104 w 2328"/>
                <a:gd name="T65" fmla="*/ 62 h 384"/>
                <a:gd name="T66" fmla="*/ 194 w 2328"/>
                <a:gd name="T67" fmla="*/ 158 h 384"/>
                <a:gd name="T68" fmla="*/ 252 w 2328"/>
                <a:gd name="T69" fmla="*/ 312 h 384"/>
                <a:gd name="T70" fmla="*/ 0 w 2328"/>
                <a:gd name="T71" fmla="*/ 384 h 384"/>
                <a:gd name="T72" fmla="*/ 1108 w 2328"/>
                <a:gd name="T73" fmla="*/ 142 h 384"/>
                <a:gd name="T74" fmla="*/ 1110 w 2328"/>
                <a:gd name="T75" fmla="*/ 232 h 384"/>
                <a:gd name="T76" fmla="*/ 1126 w 2328"/>
                <a:gd name="T77" fmla="*/ 240 h 384"/>
                <a:gd name="T78" fmla="*/ 1126 w 2328"/>
                <a:gd name="T79" fmla="*/ 124 h 384"/>
                <a:gd name="T80" fmla="*/ 1112 w 2328"/>
                <a:gd name="T81" fmla="*/ 128 h 384"/>
                <a:gd name="T82" fmla="*/ 1202 w 2328"/>
                <a:gd name="T83" fmla="*/ 124 h 384"/>
                <a:gd name="T84" fmla="*/ 1202 w 2328"/>
                <a:gd name="T85" fmla="*/ 240 h 384"/>
                <a:gd name="T86" fmla="*/ 1216 w 2328"/>
                <a:gd name="T87" fmla="*/ 238 h 384"/>
                <a:gd name="T88" fmla="*/ 1220 w 2328"/>
                <a:gd name="T89" fmla="*/ 142 h 384"/>
                <a:gd name="T90" fmla="*/ 1216 w 2328"/>
                <a:gd name="T91" fmla="*/ 128 h 384"/>
                <a:gd name="T92" fmla="*/ 2148 w 2328"/>
                <a:gd name="T93" fmla="*/ 202 h 384"/>
                <a:gd name="T94" fmla="*/ 2148 w 2328"/>
                <a:gd name="T95" fmla="*/ 268 h 384"/>
                <a:gd name="T96" fmla="*/ 2162 w 2328"/>
                <a:gd name="T97" fmla="*/ 264 h 384"/>
                <a:gd name="T98" fmla="*/ 2166 w 2328"/>
                <a:gd name="T99" fmla="*/ 220 h 384"/>
                <a:gd name="T100" fmla="*/ 2162 w 2328"/>
                <a:gd name="T101" fmla="*/ 20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28" h="384">
                  <a:moveTo>
                    <a:pt x="2224" y="248"/>
                  </a:moveTo>
                  <a:lnTo>
                    <a:pt x="2224" y="248"/>
                  </a:lnTo>
                  <a:lnTo>
                    <a:pt x="2222" y="266"/>
                  </a:lnTo>
                  <a:lnTo>
                    <a:pt x="2220" y="280"/>
                  </a:lnTo>
                  <a:lnTo>
                    <a:pt x="2212" y="292"/>
                  </a:lnTo>
                  <a:lnTo>
                    <a:pt x="2204" y="300"/>
                  </a:lnTo>
                  <a:lnTo>
                    <a:pt x="2192" y="306"/>
                  </a:lnTo>
                  <a:lnTo>
                    <a:pt x="2176" y="310"/>
                  </a:lnTo>
                  <a:lnTo>
                    <a:pt x="2156" y="312"/>
                  </a:lnTo>
                  <a:lnTo>
                    <a:pt x="2134" y="312"/>
                  </a:lnTo>
                  <a:lnTo>
                    <a:pt x="2076" y="312"/>
                  </a:lnTo>
                  <a:lnTo>
                    <a:pt x="2076" y="62"/>
                  </a:lnTo>
                  <a:lnTo>
                    <a:pt x="2134" y="62"/>
                  </a:lnTo>
                  <a:lnTo>
                    <a:pt x="2134" y="158"/>
                  </a:lnTo>
                  <a:lnTo>
                    <a:pt x="2144" y="158"/>
                  </a:lnTo>
                  <a:lnTo>
                    <a:pt x="2144" y="158"/>
                  </a:lnTo>
                  <a:lnTo>
                    <a:pt x="2164" y="158"/>
                  </a:lnTo>
                  <a:lnTo>
                    <a:pt x="2182" y="162"/>
                  </a:lnTo>
                  <a:lnTo>
                    <a:pt x="2196" y="166"/>
                  </a:lnTo>
                  <a:lnTo>
                    <a:pt x="2206" y="172"/>
                  </a:lnTo>
                  <a:lnTo>
                    <a:pt x="2214" y="180"/>
                  </a:lnTo>
                  <a:lnTo>
                    <a:pt x="2220" y="190"/>
                  </a:lnTo>
                  <a:lnTo>
                    <a:pt x="2224" y="204"/>
                  </a:lnTo>
                  <a:lnTo>
                    <a:pt x="2224" y="222"/>
                  </a:lnTo>
                  <a:lnTo>
                    <a:pt x="2224" y="248"/>
                  </a:lnTo>
                  <a:close/>
                  <a:moveTo>
                    <a:pt x="1732" y="108"/>
                  </a:moveTo>
                  <a:lnTo>
                    <a:pt x="1686" y="108"/>
                  </a:lnTo>
                  <a:lnTo>
                    <a:pt x="1686" y="312"/>
                  </a:lnTo>
                  <a:lnTo>
                    <a:pt x="1630" y="312"/>
                  </a:lnTo>
                  <a:lnTo>
                    <a:pt x="1630" y="108"/>
                  </a:lnTo>
                  <a:lnTo>
                    <a:pt x="1582" y="108"/>
                  </a:lnTo>
                  <a:lnTo>
                    <a:pt x="1582" y="62"/>
                  </a:lnTo>
                  <a:lnTo>
                    <a:pt x="1732" y="62"/>
                  </a:lnTo>
                  <a:lnTo>
                    <a:pt x="1732" y="108"/>
                  </a:lnTo>
                  <a:close/>
                  <a:moveTo>
                    <a:pt x="1278" y="222"/>
                  </a:moveTo>
                  <a:lnTo>
                    <a:pt x="1278" y="222"/>
                  </a:lnTo>
                  <a:lnTo>
                    <a:pt x="1276" y="240"/>
                  </a:lnTo>
                  <a:lnTo>
                    <a:pt x="1272" y="254"/>
                  </a:lnTo>
                  <a:lnTo>
                    <a:pt x="1266" y="266"/>
                  </a:lnTo>
                  <a:lnTo>
                    <a:pt x="1258" y="274"/>
                  </a:lnTo>
                  <a:lnTo>
                    <a:pt x="1246" y="280"/>
                  </a:lnTo>
                  <a:lnTo>
                    <a:pt x="1230" y="284"/>
                  </a:lnTo>
                  <a:lnTo>
                    <a:pt x="1214" y="286"/>
                  </a:lnTo>
                  <a:lnTo>
                    <a:pt x="1194" y="286"/>
                  </a:lnTo>
                  <a:lnTo>
                    <a:pt x="1194" y="312"/>
                  </a:lnTo>
                  <a:lnTo>
                    <a:pt x="1136" y="312"/>
                  </a:lnTo>
                  <a:lnTo>
                    <a:pt x="1136" y="286"/>
                  </a:lnTo>
                  <a:lnTo>
                    <a:pt x="1136" y="286"/>
                  </a:lnTo>
                  <a:lnTo>
                    <a:pt x="1116" y="286"/>
                  </a:lnTo>
                  <a:lnTo>
                    <a:pt x="1098" y="284"/>
                  </a:lnTo>
                  <a:lnTo>
                    <a:pt x="1084" y="280"/>
                  </a:lnTo>
                  <a:lnTo>
                    <a:pt x="1072" y="274"/>
                  </a:lnTo>
                  <a:lnTo>
                    <a:pt x="1062" y="266"/>
                  </a:lnTo>
                  <a:lnTo>
                    <a:pt x="1056" y="254"/>
                  </a:lnTo>
                  <a:lnTo>
                    <a:pt x="1052" y="240"/>
                  </a:lnTo>
                  <a:lnTo>
                    <a:pt x="1052" y="222"/>
                  </a:lnTo>
                  <a:lnTo>
                    <a:pt x="1052" y="144"/>
                  </a:lnTo>
                  <a:lnTo>
                    <a:pt x="1052" y="144"/>
                  </a:lnTo>
                  <a:lnTo>
                    <a:pt x="1052" y="128"/>
                  </a:lnTo>
                  <a:lnTo>
                    <a:pt x="1056" y="112"/>
                  </a:lnTo>
                  <a:lnTo>
                    <a:pt x="1062" y="102"/>
                  </a:lnTo>
                  <a:lnTo>
                    <a:pt x="1072" y="94"/>
                  </a:lnTo>
                  <a:lnTo>
                    <a:pt x="1082" y="88"/>
                  </a:lnTo>
                  <a:lnTo>
                    <a:pt x="1098" y="84"/>
                  </a:lnTo>
                  <a:lnTo>
                    <a:pt x="1116" y="82"/>
                  </a:lnTo>
                  <a:lnTo>
                    <a:pt x="1136" y="80"/>
                  </a:lnTo>
                  <a:lnTo>
                    <a:pt x="1136" y="62"/>
                  </a:lnTo>
                  <a:lnTo>
                    <a:pt x="1194" y="62"/>
                  </a:lnTo>
                  <a:lnTo>
                    <a:pt x="1194" y="80"/>
                  </a:lnTo>
                  <a:lnTo>
                    <a:pt x="1194" y="80"/>
                  </a:lnTo>
                  <a:lnTo>
                    <a:pt x="1214" y="82"/>
                  </a:lnTo>
                  <a:lnTo>
                    <a:pt x="1232" y="84"/>
                  </a:lnTo>
                  <a:lnTo>
                    <a:pt x="1246" y="88"/>
                  </a:lnTo>
                  <a:lnTo>
                    <a:pt x="1258" y="94"/>
                  </a:lnTo>
                  <a:lnTo>
                    <a:pt x="1266" y="102"/>
                  </a:lnTo>
                  <a:lnTo>
                    <a:pt x="1272" y="112"/>
                  </a:lnTo>
                  <a:lnTo>
                    <a:pt x="1276" y="128"/>
                  </a:lnTo>
                  <a:lnTo>
                    <a:pt x="1278" y="144"/>
                  </a:lnTo>
                  <a:lnTo>
                    <a:pt x="1278" y="222"/>
                  </a:lnTo>
                  <a:close/>
                  <a:moveTo>
                    <a:pt x="742" y="108"/>
                  </a:moveTo>
                  <a:lnTo>
                    <a:pt x="662" y="108"/>
                  </a:lnTo>
                  <a:lnTo>
                    <a:pt x="662" y="158"/>
                  </a:lnTo>
                  <a:lnTo>
                    <a:pt x="734" y="158"/>
                  </a:lnTo>
                  <a:lnTo>
                    <a:pt x="734" y="206"/>
                  </a:lnTo>
                  <a:lnTo>
                    <a:pt x="662" y="206"/>
                  </a:lnTo>
                  <a:lnTo>
                    <a:pt x="662" y="264"/>
                  </a:lnTo>
                  <a:lnTo>
                    <a:pt x="742" y="264"/>
                  </a:lnTo>
                  <a:lnTo>
                    <a:pt x="742" y="312"/>
                  </a:lnTo>
                  <a:lnTo>
                    <a:pt x="600" y="312"/>
                  </a:lnTo>
                  <a:lnTo>
                    <a:pt x="600" y="62"/>
                  </a:lnTo>
                  <a:lnTo>
                    <a:pt x="742" y="62"/>
                  </a:lnTo>
                  <a:lnTo>
                    <a:pt x="742" y="108"/>
                  </a:lnTo>
                  <a:close/>
                  <a:moveTo>
                    <a:pt x="252" y="312"/>
                  </a:moveTo>
                  <a:lnTo>
                    <a:pt x="194" y="312"/>
                  </a:lnTo>
                  <a:lnTo>
                    <a:pt x="194" y="202"/>
                  </a:lnTo>
                  <a:lnTo>
                    <a:pt x="164" y="202"/>
                  </a:lnTo>
                  <a:lnTo>
                    <a:pt x="164" y="312"/>
                  </a:lnTo>
                  <a:lnTo>
                    <a:pt x="104" y="312"/>
                  </a:lnTo>
                  <a:lnTo>
                    <a:pt x="104" y="62"/>
                  </a:lnTo>
                  <a:lnTo>
                    <a:pt x="164" y="62"/>
                  </a:lnTo>
                  <a:lnTo>
                    <a:pt x="164" y="158"/>
                  </a:lnTo>
                  <a:lnTo>
                    <a:pt x="194" y="158"/>
                  </a:lnTo>
                  <a:lnTo>
                    <a:pt x="194" y="62"/>
                  </a:lnTo>
                  <a:lnTo>
                    <a:pt x="252" y="62"/>
                  </a:lnTo>
                  <a:lnTo>
                    <a:pt x="252" y="312"/>
                  </a:lnTo>
                  <a:close/>
                  <a:moveTo>
                    <a:pt x="2328" y="0"/>
                  </a:moveTo>
                  <a:lnTo>
                    <a:pt x="0" y="0"/>
                  </a:lnTo>
                  <a:lnTo>
                    <a:pt x="0" y="384"/>
                  </a:lnTo>
                  <a:lnTo>
                    <a:pt x="2328" y="384"/>
                  </a:lnTo>
                  <a:lnTo>
                    <a:pt x="2328" y="0"/>
                  </a:lnTo>
                  <a:close/>
                  <a:moveTo>
                    <a:pt x="1108" y="142"/>
                  </a:moveTo>
                  <a:lnTo>
                    <a:pt x="1108" y="224"/>
                  </a:lnTo>
                  <a:lnTo>
                    <a:pt x="1108" y="224"/>
                  </a:lnTo>
                  <a:lnTo>
                    <a:pt x="1110" y="232"/>
                  </a:lnTo>
                  <a:lnTo>
                    <a:pt x="1112" y="238"/>
                  </a:lnTo>
                  <a:lnTo>
                    <a:pt x="1118" y="240"/>
                  </a:lnTo>
                  <a:lnTo>
                    <a:pt x="1126" y="240"/>
                  </a:lnTo>
                  <a:lnTo>
                    <a:pt x="1136" y="240"/>
                  </a:lnTo>
                  <a:lnTo>
                    <a:pt x="1136" y="124"/>
                  </a:lnTo>
                  <a:lnTo>
                    <a:pt x="1126" y="124"/>
                  </a:lnTo>
                  <a:lnTo>
                    <a:pt x="1126" y="124"/>
                  </a:lnTo>
                  <a:lnTo>
                    <a:pt x="1118" y="126"/>
                  </a:lnTo>
                  <a:lnTo>
                    <a:pt x="1112" y="128"/>
                  </a:lnTo>
                  <a:lnTo>
                    <a:pt x="1110" y="134"/>
                  </a:lnTo>
                  <a:lnTo>
                    <a:pt x="1108" y="142"/>
                  </a:lnTo>
                  <a:close/>
                  <a:moveTo>
                    <a:pt x="1202" y="124"/>
                  </a:moveTo>
                  <a:lnTo>
                    <a:pt x="1194" y="124"/>
                  </a:lnTo>
                  <a:lnTo>
                    <a:pt x="1194" y="240"/>
                  </a:lnTo>
                  <a:lnTo>
                    <a:pt x="1202" y="240"/>
                  </a:lnTo>
                  <a:lnTo>
                    <a:pt x="1202" y="240"/>
                  </a:lnTo>
                  <a:lnTo>
                    <a:pt x="1210" y="240"/>
                  </a:lnTo>
                  <a:lnTo>
                    <a:pt x="1216" y="238"/>
                  </a:lnTo>
                  <a:lnTo>
                    <a:pt x="1220" y="232"/>
                  </a:lnTo>
                  <a:lnTo>
                    <a:pt x="1220" y="222"/>
                  </a:lnTo>
                  <a:lnTo>
                    <a:pt x="1220" y="142"/>
                  </a:lnTo>
                  <a:lnTo>
                    <a:pt x="1220" y="142"/>
                  </a:lnTo>
                  <a:lnTo>
                    <a:pt x="1220" y="134"/>
                  </a:lnTo>
                  <a:lnTo>
                    <a:pt x="1216" y="128"/>
                  </a:lnTo>
                  <a:lnTo>
                    <a:pt x="1210" y="126"/>
                  </a:lnTo>
                  <a:lnTo>
                    <a:pt x="1202" y="124"/>
                  </a:lnTo>
                  <a:close/>
                  <a:moveTo>
                    <a:pt x="2148" y="202"/>
                  </a:moveTo>
                  <a:lnTo>
                    <a:pt x="2134" y="202"/>
                  </a:lnTo>
                  <a:lnTo>
                    <a:pt x="2134" y="268"/>
                  </a:lnTo>
                  <a:lnTo>
                    <a:pt x="2148" y="268"/>
                  </a:lnTo>
                  <a:lnTo>
                    <a:pt x="2148" y="268"/>
                  </a:lnTo>
                  <a:lnTo>
                    <a:pt x="2156" y="266"/>
                  </a:lnTo>
                  <a:lnTo>
                    <a:pt x="2162" y="264"/>
                  </a:lnTo>
                  <a:lnTo>
                    <a:pt x="2164" y="258"/>
                  </a:lnTo>
                  <a:lnTo>
                    <a:pt x="2166" y="250"/>
                  </a:lnTo>
                  <a:lnTo>
                    <a:pt x="2166" y="220"/>
                  </a:lnTo>
                  <a:lnTo>
                    <a:pt x="2166" y="220"/>
                  </a:lnTo>
                  <a:lnTo>
                    <a:pt x="2164" y="212"/>
                  </a:lnTo>
                  <a:lnTo>
                    <a:pt x="2162" y="206"/>
                  </a:lnTo>
                  <a:lnTo>
                    <a:pt x="2156" y="204"/>
                  </a:lnTo>
                  <a:lnTo>
                    <a:pt x="2148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30" name="Freeform 27"/>
            <p:cNvSpPr>
              <a:spLocks/>
            </p:cNvSpPr>
            <p:nvPr userDrawn="1"/>
          </p:nvSpPr>
          <p:spPr bwMode="auto">
            <a:xfrm>
              <a:off x="2536" y="2549"/>
              <a:ext cx="28" cy="116"/>
            </a:xfrm>
            <a:custGeom>
              <a:avLst/>
              <a:gdLst>
                <a:gd name="T0" fmla="*/ 0 w 28"/>
                <a:gd name="T1" fmla="*/ 18 h 116"/>
                <a:gd name="T2" fmla="*/ 0 w 28"/>
                <a:gd name="T3" fmla="*/ 100 h 116"/>
                <a:gd name="T4" fmla="*/ 0 w 28"/>
                <a:gd name="T5" fmla="*/ 100 h 116"/>
                <a:gd name="T6" fmla="*/ 2 w 28"/>
                <a:gd name="T7" fmla="*/ 108 h 116"/>
                <a:gd name="T8" fmla="*/ 4 w 28"/>
                <a:gd name="T9" fmla="*/ 114 h 116"/>
                <a:gd name="T10" fmla="*/ 10 w 28"/>
                <a:gd name="T11" fmla="*/ 116 h 116"/>
                <a:gd name="T12" fmla="*/ 18 w 28"/>
                <a:gd name="T13" fmla="*/ 116 h 116"/>
                <a:gd name="T14" fmla="*/ 28 w 28"/>
                <a:gd name="T15" fmla="*/ 116 h 116"/>
                <a:gd name="T16" fmla="*/ 28 w 28"/>
                <a:gd name="T17" fmla="*/ 0 h 116"/>
                <a:gd name="T18" fmla="*/ 18 w 28"/>
                <a:gd name="T19" fmla="*/ 0 h 116"/>
                <a:gd name="T20" fmla="*/ 18 w 28"/>
                <a:gd name="T21" fmla="*/ 0 h 116"/>
                <a:gd name="T22" fmla="*/ 10 w 28"/>
                <a:gd name="T23" fmla="*/ 2 h 116"/>
                <a:gd name="T24" fmla="*/ 4 w 28"/>
                <a:gd name="T25" fmla="*/ 4 h 116"/>
                <a:gd name="T26" fmla="*/ 2 w 28"/>
                <a:gd name="T27" fmla="*/ 10 h 116"/>
                <a:gd name="T28" fmla="*/ 0 w 28"/>
                <a:gd name="T29" fmla="*/ 1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16">
                  <a:moveTo>
                    <a:pt x="0" y="18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2" y="108"/>
                  </a:lnTo>
                  <a:lnTo>
                    <a:pt x="4" y="114"/>
                  </a:lnTo>
                  <a:lnTo>
                    <a:pt x="10" y="116"/>
                  </a:lnTo>
                  <a:lnTo>
                    <a:pt x="18" y="116"/>
                  </a:lnTo>
                  <a:lnTo>
                    <a:pt x="28" y="116"/>
                  </a:lnTo>
                  <a:lnTo>
                    <a:pt x="2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31" name="Freeform 28"/>
            <p:cNvSpPr>
              <a:spLocks/>
            </p:cNvSpPr>
            <p:nvPr userDrawn="1"/>
          </p:nvSpPr>
          <p:spPr bwMode="auto">
            <a:xfrm>
              <a:off x="2622" y="2549"/>
              <a:ext cx="26" cy="116"/>
            </a:xfrm>
            <a:custGeom>
              <a:avLst/>
              <a:gdLst>
                <a:gd name="T0" fmla="*/ 8 w 26"/>
                <a:gd name="T1" fmla="*/ 0 h 116"/>
                <a:gd name="T2" fmla="*/ 0 w 26"/>
                <a:gd name="T3" fmla="*/ 0 h 116"/>
                <a:gd name="T4" fmla="*/ 0 w 26"/>
                <a:gd name="T5" fmla="*/ 116 h 116"/>
                <a:gd name="T6" fmla="*/ 8 w 26"/>
                <a:gd name="T7" fmla="*/ 116 h 116"/>
                <a:gd name="T8" fmla="*/ 8 w 26"/>
                <a:gd name="T9" fmla="*/ 116 h 116"/>
                <a:gd name="T10" fmla="*/ 16 w 26"/>
                <a:gd name="T11" fmla="*/ 116 h 116"/>
                <a:gd name="T12" fmla="*/ 22 w 26"/>
                <a:gd name="T13" fmla="*/ 114 h 116"/>
                <a:gd name="T14" fmla="*/ 26 w 26"/>
                <a:gd name="T15" fmla="*/ 108 h 116"/>
                <a:gd name="T16" fmla="*/ 26 w 26"/>
                <a:gd name="T17" fmla="*/ 98 h 116"/>
                <a:gd name="T18" fmla="*/ 26 w 26"/>
                <a:gd name="T19" fmla="*/ 18 h 116"/>
                <a:gd name="T20" fmla="*/ 26 w 26"/>
                <a:gd name="T21" fmla="*/ 18 h 116"/>
                <a:gd name="T22" fmla="*/ 26 w 26"/>
                <a:gd name="T23" fmla="*/ 10 h 116"/>
                <a:gd name="T24" fmla="*/ 22 w 26"/>
                <a:gd name="T25" fmla="*/ 4 h 116"/>
                <a:gd name="T26" fmla="*/ 16 w 26"/>
                <a:gd name="T27" fmla="*/ 2 h 116"/>
                <a:gd name="T28" fmla="*/ 8 w 26"/>
                <a:gd name="T2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16">
                  <a:moveTo>
                    <a:pt x="8" y="0"/>
                  </a:moveTo>
                  <a:lnTo>
                    <a:pt x="0" y="0"/>
                  </a:lnTo>
                  <a:lnTo>
                    <a:pt x="0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22" y="114"/>
                  </a:lnTo>
                  <a:lnTo>
                    <a:pt x="26" y="108"/>
                  </a:lnTo>
                  <a:lnTo>
                    <a:pt x="26" y="9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0"/>
                  </a:lnTo>
                  <a:lnTo>
                    <a:pt x="22" y="4"/>
                  </a:lnTo>
                  <a:lnTo>
                    <a:pt x="16" y="2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1024" name="Freeform 29"/>
            <p:cNvSpPr>
              <a:spLocks/>
            </p:cNvSpPr>
            <p:nvPr userDrawn="1"/>
          </p:nvSpPr>
          <p:spPr bwMode="auto">
            <a:xfrm>
              <a:off x="3562" y="2627"/>
              <a:ext cx="32" cy="66"/>
            </a:xfrm>
            <a:custGeom>
              <a:avLst/>
              <a:gdLst>
                <a:gd name="T0" fmla="*/ 14 w 32"/>
                <a:gd name="T1" fmla="*/ 0 h 66"/>
                <a:gd name="T2" fmla="*/ 0 w 32"/>
                <a:gd name="T3" fmla="*/ 0 h 66"/>
                <a:gd name="T4" fmla="*/ 0 w 32"/>
                <a:gd name="T5" fmla="*/ 66 h 66"/>
                <a:gd name="T6" fmla="*/ 14 w 32"/>
                <a:gd name="T7" fmla="*/ 66 h 66"/>
                <a:gd name="T8" fmla="*/ 14 w 32"/>
                <a:gd name="T9" fmla="*/ 66 h 66"/>
                <a:gd name="T10" fmla="*/ 22 w 32"/>
                <a:gd name="T11" fmla="*/ 64 h 66"/>
                <a:gd name="T12" fmla="*/ 28 w 32"/>
                <a:gd name="T13" fmla="*/ 62 h 66"/>
                <a:gd name="T14" fmla="*/ 30 w 32"/>
                <a:gd name="T15" fmla="*/ 56 h 66"/>
                <a:gd name="T16" fmla="*/ 32 w 32"/>
                <a:gd name="T17" fmla="*/ 48 h 66"/>
                <a:gd name="T18" fmla="*/ 32 w 32"/>
                <a:gd name="T19" fmla="*/ 18 h 66"/>
                <a:gd name="T20" fmla="*/ 32 w 32"/>
                <a:gd name="T21" fmla="*/ 18 h 66"/>
                <a:gd name="T22" fmla="*/ 30 w 32"/>
                <a:gd name="T23" fmla="*/ 10 h 66"/>
                <a:gd name="T24" fmla="*/ 28 w 32"/>
                <a:gd name="T25" fmla="*/ 4 h 66"/>
                <a:gd name="T26" fmla="*/ 22 w 32"/>
                <a:gd name="T27" fmla="*/ 2 h 66"/>
                <a:gd name="T28" fmla="*/ 14 w 32"/>
                <a:gd name="T2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6">
                  <a:moveTo>
                    <a:pt x="14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22" y="64"/>
                  </a:lnTo>
                  <a:lnTo>
                    <a:pt x="28" y="62"/>
                  </a:lnTo>
                  <a:lnTo>
                    <a:pt x="30" y="56"/>
                  </a:lnTo>
                  <a:lnTo>
                    <a:pt x="32" y="4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2"/>
                  </a:lnTo>
                  <a:lnTo>
                    <a:pt x="1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</p:grpSp>
      <p:sp>
        <p:nvSpPr>
          <p:cNvPr id="19" name="TitleLogoEng" hidden="1"/>
          <p:cNvSpPr>
            <a:spLocks noEditPoints="1"/>
          </p:cNvSpPr>
          <p:nvPr/>
        </p:nvSpPr>
        <p:spPr bwMode="auto">
          <a:xfrm>
            <a:off x="7879606" y="5873922"/>
            <a:ext cx="974189" cy="453600"/>
          </a:xfrm>
          <a:custGeom>
            <a:avLst/>
            <a:gdLst>
              <a:gd name="T0" fmla="*/ 1992 w 4450"/>
              <a:gd name="T1" fmla="*/ 1156 h 2072"/>
              <a:gd name="T2" fmla="*/ 1998 w 4450"/>
              <a:gd name="T3" fmla="*/ 1076 h 2072"/>
              <a:gd name="T4" fmla="*/ 2976 w 4450"/>
              <a:gd name="T5" fmla="*/ 1058 h 2072"/>
              <a:gd name="T6" fmla="*/ 2962 w 4450"/>
              <a:gd name="T7" fmla="*/ 654 h 2072"/>
              <a:gd name="T8" fmla="*/ 2840 w 4450"/>
              <a:gd name="T9" fmla="*/ 716 h 2072"/>
              <a:gd name="T10" fmla="*/ 2854 w 4450"/>
              <a:gd name="T11" fmla="*/ 1018 h 2072"/>
              <a:gd name="T12" fmla="*/ 3376 w 4450"/>
              <a:gd name="T13" fmla="*/ 1072 h 2072"/>
              <a:gd name="T14" fmla="*/ 3386 w 4450"/>
              <a:gd name="T15" fmla="*/ 672 h 2072"/>
              <a:gd name="T16" fmla="*/ 3214 w 4450"/>
              <a:gd name="T17" fmla="*/ 1102 h 2072"/>
              <a:gd name="T18" fmla="*/ 3274 w 4450"/>
              <a:gd name="T19" fmla="*/ 1002 h 2072"/>
              <a:gd name="T20" fmla="*/ 4306 w 4450"/>
              <a:gd name="T21" fmla="*/ 896 h 2072"/>
              <a:gd name="T22" fmla="*/ 3600 w 4450"/>
              <a:gd name="T23" fmla="*/ 1348 h 2072"/>
              <a:gd name="T24" fmla="*/ 3816 w 4450"/>
              <a:gd name="T25" fmla="*/ 1260 h 2072"/>
              <a:gd name="T26" fmla="*/ 3772 w 4450"/>
              <a:gd name="T27" fmla="*/ 638 h 2072"/>
              <a:gd name="T28" fmla="*/ 3524 w 4450"/>
              <a:gd name="T29" fmla="*/ 654 h 2072"/>
              <a:gd name="T30" fmla="*/ 3512 w 4450"/>
              <a:gd name="T31" fmla="*/ 1302 h 2072"/>
              <a:gd name="T32" fmla="*/ 3628 w 4450"/>
              <a:gd name="T33" fmla="*/ 742 h 2072"/>
              <a:gd name="T34" fmla="*/ 3688 w 4450"/>
              <a:gd name="T35" fmla="*/ 742 h 2072"/>
              <a:gd name="T36" fmla="*/ 3646 w 4450"/>
              <a:gd name="T37" fmla="*/ 1256 h 2072"/>
              <a:gd name="T38" fmla="*/ 1696 w 4450"/>
              <a:gd name="T39" fmla="*/ 1344 h 2072"/>
              <a:gd name="T40" fmla="*/ 1600 w 4450"/>
              <a:gd name="T41" fmla="*/ 992 h 2072"/>
              <a:gd name="T42" fmla="*/ 1606 w 4450"/>
              <a:gd name="T43" fmla="*/ 1260 h 2072"/>
              <a:gd name="T44" fmla="*/ 1576 w 4450"/>
              <a:gd name="T45" fmla="*/ 740 h 2072"/>
              <a:gd name="T46" fmla="*/ 1638 w 4450"/>
              <a:gd name="T47" fmla="*/ 856 h 2072"/>
              <a:gd name="T48" fmla="*/ 1710 w 4450"/>
              <a:gd name="T49" fmla="*/ 634 h 2072"/>
              <a:gd name="T50" fmla="*/ 1466 w 4450"/>
              <a:gd name="T51" fmla="*/ 662 h 2072"/>
              <a:gd name="T52" fmla="*/ 1466 w 4450"/>
              <a:gd name="T53" fmla="*/ 1312 h 2072"/>
              <a:gd name="T54" fmla="*/ 4450 w 4450"/>
              <a:gd name="T55" fmla="*/ 1590 h 2072"/>
              <a:gd name="T56" fmla="*/ 1572 w 4450"/>
              <a:gd name="T57" fmla="*/ 1668 h 2072"/>
              <a:gd name="T58" fmla="*/ 2628 w 4450"/>
              <a:gd name="T59" fmla="*/ 1726 h 2072"/>
              <a:gd name="T60" fmla="*/ 2628 w 4450"/>
              <a:gd name="T61" fmla="*/ 1726 h 2072"/>
              <a:gd name="T62" fmla="*/ 4324 w 4450"/>
              <a:gd name="T63" fmla="*/ 1726 h 2072"/>
              <a:gd name="T64" fmla="*/ 936 w 4450"/>
              <a:gd name="T65" fmla="*/ 1218 h 2072"/>
              <a:gd name="T66" fmla="*/ 1170 w 4450"/>
              <a:gd name="T67" fmla="*/ 906 h 2072"/>
              <a:gd name="T68" fmla="*/ 1162 w 4450"/>
              <a:gd name="T69" fmla="*/ 374 h 2072"/>
              <a:gd name="T70" fmla="*/ 944 w 4450"/>
              <a:gd name="T71" fmla="*/ 78 h 2072"/>
              <a:gd name="T72" fmla="*/ 790 w 4450"/>
              <a:gd name="T73" fmla="*/ 684 h 2072"/>
              <a:gd name="T74" fmla="*/ 992 w 4450"/>
              <a:gd name="T75" fmla="*/ 1260 h 2072"/>
              <a:gd name="T76" fmla="*/ 958 w 4450"/>
              <a:gd name="T77" fmla="*/ 870 h 2072"/>
              <a:gd name="T78" fmla="*/ 1050 w 4450"/>
              <a:gd name="T79" fmla="*/ 1012 h 2072"/>
              <a:gd name="T80" fmla="*/ 838 w 4450"/>
              <a:gd name="T81" fmla="*/ 624 h 2072"/>
              <a:gd name="T82" fmla="*/ 992 w 4450"/>
              <a:gd name="T83" fmla="*/ 102 h 2072"/>
              <a:gd name="T84" fmla="*/ 1142 w 4450"/>
              <a:gd name="T85" fmla="*/ 556 h 2072"/>
              <a:gd name="T86" fmla="*/ 1124 w 4450"/>
              <a:gd name="T87" fmla="*/ 760 h 2072"/>
              <a:gd name="T88" fmla="*/ 992 w 4450"/>
              <a:gd name="T89" fmla="*/ 314 h 2072"/>
              <a:gd name="T90" fmla="*/ 864 w 4450"/>
              <a:gd name="T91" fmla="*/ 742 h 2072"/>
              <a:gd name="T92" fmla="*/ 724 w 4450"/>
              <a:gd name="T93" fmla="*/ 1576 h 2072"/>
              <a:gd name="T94" fmla="*/ 908 w 4450"/>
              <a:gd name="T95" fmla="*/ 1520 h 2072"/>
              <a:gd name="T96" fmla="*/ 1064 w 4450"/>
              <a:gd name="T97" fmla="*/ 1660 h 2072"/>
              <a:gd name="T98" fmla="*/ 1012 w 4450"/>
              <a:gd name="T99" fmla="*/ 1862 h 2072"/>
              <a:gd name="T100" fmla="*/ 802 w 4450"/>
              <a:gd name="T101" fmla="*/ 1974 h 2072"/>
              <a:gd name="T102" fmla="*/ 436 w 4450"/>
              <a:gd name="T103" fmla="*/ 1862 h 2072"/>
              <a:gd name="T104" fmla="*/ 330 w 4450"/>
              <a:gd name="T105" fmla="*/ 1478 h 2072"/>
              <a:gd name="T106" fmla="*/ 570 w 4450"/>
              <a:gd name="T107" fmla="*/ 1202 h 2072"/>
              <a:gd name="T108" fmla="*/ 508 w 4450"/>
              <a:gd name="T109" fmla="*/ 662 h 2072"/>
              <a:gd name="T110" fmla="*/ 166 w 4450"/>
              <a:gd name="T111" fmla="*/ 892 h 2072"/>
              <a:gd name="T112" fmla="*/ 4 w 4450"/>
              <a:gd name="T113" fmla="*/ 1276 h 2072"/>
              <a:gd name="T114" fmla="*/ 72 w 4450"/>
              <a:gd name="T115" fmla="*/ 1662 h 2072"/>
              <a:gd name="T116" fmla="*/ 348 w 4450"/>
              <a:gd name="T117" fmla="*/ 1966 h 2072"/>
              <a:gd name="T118" fmla="*/ 724 w 4450"/>
              <a:gd name="T119" fmla="*/ 2072 h 2072"/>
              <a:gd name="T120" fmla="*/ 1144 w 4450"/>
              <a:gd name="T121" fmla="*/ 1938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50" h="2072">
                <a:moveTo>
                  <a:pt x="2586" y="1256"/>
                </a:moveTo>
                <a:lnTo>
                  <a:pt x="2416" y="1256"/>
                </a:lnTo>
                <a:lnTo>
                  <a:pt x="2578" y="716"/>
                </a:lnTo>
                <a:lnTo>
                  <a:pt x="2578" y="626"/>
                </a:lnTo>
                <a:lnTo>
                  <a:pt x="2268" y="626"/>
                </a:lnTo>
                <a:lnTo>
                  <a:pt x="2268" y="716"/>
                </a:lnTo>
                <a:lnTo>
                  <a:pt x="2428" y="716"/>
                </a:lnTo>
                <a:lnTo>
                  <a:pt x="2266" y="1258"/>
                </a:lnTo>
                <a:lnTo>
                  <a:pt x="2266" y="1348"/>
                </a:lnTo>
                <a:lnTo>
                  <a:pt x="2586" y="1348"/>
                </a:lnTo>
                <a:lnTo>
                  <a:pt x="2586" y="1256"/>
                </a:lnTo>
                <a:close/>
                <a:moveTo>
                  <a:pt x="1992" y="1156"/>
                </a:moveTo>
                <a:lnTo>
                  <a:pt x="2058" y="1156"/>
                </a:lnTo>
                <a:lnTo>
                  <a:pt x="2072" y="1348"/>
                </a:lnTo>
                <a:lnTo>
                  <a:pt x="2208" y="1348"/>
                </a:lnTo>
                <a:lnTo>
                  <a:pt x="2134" y="626"/>
                </a:lnTo>
                <a:lnTo>
                  <a:pt x="1916" y="626"/>
                </a:lnTo>
                <a:lnTo>
                  <a:pt x="1844" y="1348"/>
                </a:lnTo>
                <a:lnTo>
                  <a:pt x="1980" y="1348"/>
                </a:lnTo>
                <a:lnTo>
                  <a:pt x="1992" y="1156"/>
                </a:lnTo>
                <a:close/>
                <a:moveTo>
                  <a:pt x="2022" y="716"/>
                </a:moveTo>
                <a:lnTo>
                  <a:pt x="2030" y="716"/>
                </a:lnTo>
                <a:lnTo>
                  <a:pt x="2054" y="1076"/>
                </a:lnTo>
                <a:lnTo>
                  <a:pt x="1998" y="1076"/>
                </a:lnTo>
                <a:lnTo>
                  <a:pt x="2022" y="716"/>
                </a:lnTo>
                <a:close/>
                <a:moveTo>
                  <a:pt x="2804" y="1102"/>
                </a:moveTo>
                <a:lnTo>
                  <a:pt x="2882" y="1102"/>
                </a:lnTo>
                <a:lnTo>
                  <a:pt x="2882" y="1102"/>
                </a:lnTo>
                <a:lnTo>
                  <a:pt x="2900" y="1102"/>
                </a:lnTo>
                <a:lnTo>
                  <a:pt x="2916" y="1100"/>
                </a:lnTo>
                <a:lnTo>
                  <a:pt x="2930" y="1096"/>
                </a:lnTo>
                <a:lnTo>
                  <a:pt x="2942" y="1090"/>
                </a:lnTo>
                <a:lnTo>
                  <a:pt x="2952" y="1084"/>
                </a:lnTo>
                <a:lnTo>
                  <a:pt x="2962" y="1076"/>
                </a:lnTo>
                <a:lnTo>
                  <a:pt x="2970" y="1066"/>
                </a:lnTo>
                <a:lnTo>
                  <a:pt x="2976" y="1058"/>
                </a:lnTo>
                <a:lnTo>
                  <a:pt x="2986" y="1036"/>
                </a:lnTo>
                <a:lnTo>
                  <a:pt x="2992" y="1016"/>
                </a:lnTo>
                <a:lnTo>
                  <a:pt x="2994" y="994"/>
                </a:lnTo>
                <a:lnTo>
                  <a:pt x="2996" y="974"/>
                </a:lnTo>
                <a:lnTo>
                  <a:pt x="2996" y="756"/>
                </a:lnTo>
                <a:lnTo>
                  <a:pt x="2996" y="756"/>
                </a:lnTo>
                <a:lnTo>
                  <a:pt x="2994" y="734"/>
                </a:lnTo>
                <a:lnTo>
                  <a:pt x="2992" y="714"/>
                </a:lnTo>
                <a:lnTo>
                  <a:pt x="2986" y="692"/>
                </a:lnTo>
                <a:lnTo>
                  <a:pt x="2976" y="672"/>
                </a:lnTo>
                <a:lnTo>
                  <a:pt x="2970" y="662"/>
                </a:lnTo>
                <a:lnTo>
                  <a:pt x="2962" y="654"/>
                </a:lnTo>
                <a:lnTo>
                  <a:pt x="2952" y="646"/>
                </a:lnTo>
                <a:lnTo>
                  <a:pt x="2942" y="638"/>
                </a:lnTo>
                <a:lnTo>
                  <a:pt x="2930" y="634"/>
                </a:lnTo>
                <a:lnTo>
                  <a:pt x="2916" y="630"/>
                </a:lnTo>
                <a:lnTo>
                  <a:pt x="2900" y="626"/>
                </a:lnTo>
                <a:lnTo>
                  <a:pt x="2882" y="626"/>
                </a:lnTo>
                <a:lnTo>
                  <a:pt x="2664" y="626"/>
                </a:lnTo>
                <a:lnTo>
                  <a:pt x="2664" y="1348"/>
                </a:lnTo>
                <a:lnTo>
                  <a:pt x="2804" y="1348"/>
                </a:lnTo>
                <a:lnTo>
                  <a:pt x="2804" y="1102"/>
                </a:lnTo>
                <a:close/>
                <a:moveTo>
                  <a:pt x="2804" y="716"/>
                </a:moveTo>
                <a:lnTo>
                  <a:pt x="2840" y="716"/>
                </a:lnTo>
                <a:lnTo>
                  <a:pt x="2840" y="716"/>
                </a:lnTo>
                <a:lnTo>
                  <a:pt x="2846" y="716"/>
                </a:lnTo>
                <a:lnTo>
                  <a:pt x="2850" y="718"/>
                </a:lnTo>
                <a:lnTo>
                  <a:pt x="2854" y="722"/>
                </a:lnTo>
                <a:lnTo>
                  <a:pt x="2858" y="726"/>
                </a:lnTo>
                <a:lnTo>
                  <a:pt x="2864" y="736"/>
                </a:lnTo>
                <a:lnTo>
                  <a:pt x="2866" y="752"/>
                </a:lnTo>
                <a:lnTo>
                  <a:pt x="2866" y="988"/>
                </a:lnTo>
                <a:lnTo>
                  <a:pt x="2866" y="988"/>
                </a:lnTo>
                <a:lnTo>
                  <a:pt x="2864" y="1002"/>
                </a:lnTo>
                <a:lnTo>
                  <a:pt x="2858" y="1014"/>
                </a:lnTo>
                <a:lnTo>
                  <a:pt x="2854" y="1018"/>
                </a:lnTo>
                <a:lnTo>
                  <a:pt x="2850" y="1020"/>
                </a:lnTo>
                <a:lnTo>
                  <a:pt x="2846" y="1022"/>
                </a:lnTo>
                <a:lnTo>
                  <a:pt x="2840" y="1024"/>
                </a:lnTo>
                <a:lnTo>
                  <a:pt x="2804" y="1024"/>
                </a:lnTo>
                <a:lnTo>
                  <a:pt x="2804" y="716"/>
                </a:lnTo>
                <a:close/>
                <a:moveTo>
                  <a:pt x="3214" y="1102"/>
                </a:moveTo>
                <a:lnTo>
                  <a:pt x="3236" y="1102"/>
                </a:lnTo>
                <a:lnTo>
                  <a:pt x="3282" y="1348"/>
                </a:lnTo>
                <a:lnTo>
                  <a:pt x="3430" y="1348"/>
                </a:lnTo>
                <a:lnTo>
                  <a:pt x="3364" y="1082"/>
                </a:lnTo>
                <a:lnTo>
                  <a:pt x="3364" y="1082"/>
                </a:lnTo>
                <a:lnTo>
                  <a:pt x="3376" y="1072"/>
                </a:lnTo>
                <a:lnTo>
                  <a:pt x="3386" y="1058"/>
                </a:lnTo>
                <a:lnTo>
                  <a:pt x="3392" y="1046"/>
                </a:lnTo>
                <a:lnTo>
                  <a:pt x="3398" y="1030"/>
                </a:lnTo>
                <a:lnTo>
                  <a:pt x="3402" y="1016"/>
                </a:lnTo>
                <a:lnTo>
                  <a:pt x="3404" y="1002"/>
                </a:lnTo>
                <a:lnTo>
                  <a:pt x="3406" y="974"/>
                </a:lnTo>
                <a:lnTo>
                  <a:pt x="3406" y="756"/>
                </a:lnTo>
                <a:lnTo>
                  <a:pt x="3406" y="756"/>
                </a:lnTo>
                <a:lnTo>
                  <a:pt x="3406" y="734"/>
                </a:lnTo>
                <a:lnTo>
                  <a:pt x="3402" y="714"/>
                </a:lnTo>
                <a:lnTo>
                  <a:pt x="3396" y="692"/>
                </a:lnTo>
                <a:lnTo>
                  <a:pt x="3386" y="672"/>
                </a:lnTo>
                <a:lnTo>
                  <a:pt x="3380" y="662"/>
                </a:lnTo>
                <a:lnTo>
                  <a:pt x="3372" y="654"/>
                </a:lnTo>
                <a:lnTo>
                  <a:pt x="3362" y="646"/>
                </a:lnTo>
                <a:lnTo>
                  <a:pt x="3352" y="638"/>
                </a:lnTo>
                <a:lnTo>
                  <a:pt x="3340" y="634"/>
                </a:lnTo>
                <a:lnTo>
                  <a:pt x="3326" y="630"/>
                </a:lnTo>
                <a:lnTo>
                  <a:pt x="3310" y="626"/>
                </a:lnTo>
                <a:lnTo>
                  <a:pt x="3294" y="626"/>
                </a:lnTo>
                <a:lnTo>
                  <a:pt x="3074" y="626"/>
                </a:lnTo>
                <a:lnTo>
                  <a:pt x="3074" y="1348"/>
                </a:lnTo>
                <a:lnTo>
                  <a:pt x="3214" y="1348"/>
                </a:lnTo>
                <a:lnTo>
                  <a:pt x="3214" y="1102"/>
                </a:lnTo>
                <a:close/>
                <a:moveTo>
                  <a:pt x="3214" y="716"/>
                </a:moveTo>
                <a:lnTo>
                  <a:pt x="3250" y="716"/>
                </a:lnTo>
                <a:lnTo>
                  <a:pt x="3250" y="716"/>
                </a:lnTo>
                <a:lnTo>
                  <a:pt x="3256" y="716"/>
                </a:lnTo>
                <a:lnTo>
                  <a:pt x="3260" y="718"/>
                </a:lnTo>
                <a:lnTo>
                  <a:pt x="3266" y="722"/>
                </a:lnTo>
                <a:lnTo>
                  <a:pt x="3268" y="726"/>
                </a:lnTo>
                <a:lnTo>
                  <a:pt x="3274" y="736"/>
                </a:lnTo>
                <a:lnTo>
                  <a:pt x="3276" y="752"/>
                </a:lnTo>
                <a:lnTo>
                  <a:pt x="3276" y="988"/>
                </a:lnTo>
                <a:lnTo>
                  <a:pt x="3276" y="988"/>
                </a:lnTo>
                <a:lnTo>
                  <a:pt x="3274" y="1002"/>
                </a:lnTo>
                <a:lnTo>
                  <a:pt x="3268" y="1014"/>
                </a:lnTo>
                <a:lnTo>
                  <a:pt x="3266" y="1018"/>
                </a:lnTo>
                <a:lnTo>
                  <a:pt x="3260" y="1020"/>
                </a:lnTo>
                <a:lnTo>
                  <a:pt x="3256" y="1022"/>
                </a:lnTo>
                <a:lnTo>
                  <a:pt x="3250" y="1024"/>
                </a:lnTo>
                <a:lnTo>
                  <a:pt x="3214" y="1024"/>
                </a:lnTo>
                <a:lnTo>
                  <a:pt x="3214" y="716"/>
                </a:lnTo>
                <a:close/>
                <a:moveTo>
                  <a:pt x="4046" y="896"/>
                </a:moveTo>
                <a:lnTo>
                  <a:pt x="4052" y="896"/>
                </a:lnTo>
                <a:lnTo>
                  <a:pt x="4124" y="1348"/>
                </a:lnTo>
                <a:lnTo>
                  <a:pt x="4234" y="1348"/>
                </a:lnTo>
                <a:lnTo>
                  <a:pt x="4306" y="896"/>
                </a:lnTo>
                <a:lnTo>
                  <a:pt x="4310" y="896"/>
                </a:lnTo>
                <a:lnTo>
                  <a:pt x="4310" y="1348"/>
                </a:lnTo>
                <a:lnTo>
                  <a:pt x="4450" y="1348"/>
                </a:lnTo>
                <a:lnTo>
                  <a:pt x="4450" y="626"/>
                </a:lnTo>
                <a:lnTo>
                  <a:pt x="4270" y="626"/>
                </a:lnTo>
                <a:lnTo>
                  <a:pt x="4178" y="1134"/>
                </a:lnTo>
                <a:lnTo>
                  <a:pt x="4088" y="626"/>
                </a:lnTo>
                <a:lnTo>
                  <a:pt x="3908" y="626"/>
                </a:lnTo>
                <a:lnTo>
                  <a:pt x="3908" y="1348"/>
                </a:lnTo>
                <a:lnTo>
                  <a:pt x="4046" y="1348"/>
                </a:lnTo>
                <a:lnTo>
                  <a:pt x="4046" y="896"/>
                </a:lnTo>
                <a:close/>
                <a:moveTo>
                  <a:pt x="3600" y="1348"/>
                </a:moveTo>
                <a:lnTo>
                  <a:pt x="3716" y="1348"/>
                </a:lnTo>
                <a:lnTo>
                  <a:pt x="3716" y="1348"/>
                </a:lnTo>
                <a:lnTo>
                  <a:pt x="3732" y="1348"/>
                </a:lnTo>
                <a:lnTo>
                  <a:pt x="3748" y="1344"/>
                </a:lnTo>
                <a:lnTo>
                  <a:pt x="3762" y="1340"/>
                </a:lnTo>
                <a:lnTo>
                  <a:pt x="3772" y="1336"/>
                </a:lnTo>
                <a:lnTo>
                  <a:pt x="3782" y="1328"/>
                </a:lnTo>
                <a:lnTo>
                  <a:pt x="3790" y="1320"/>
                </a:lnTo>
                <a:lnTo>
                  <a:pt x="3798" y="1312"/>
                </a:lnTo>
                <a:lnTo>
                  <a:pt x="3804" y="1302"/>
                </a:lnTo>
                <a:lnTo>
                  <a:pt x="3812" y="1282"/>
                </a:lnTo>
                <a:lnTo>
                  <a:pt x="3816" y="1260"/>
                </a:lnTo>
                <a:lnTo>
                  <a:pt x="3818" y="1240"/>
                </a:lnTo>
                <a:lnTo>
                  <a:pt x="3818" y="1220"/>
                </a:lnTo>
                <a:lnTo>
                  <a:pt x="3818" y="756"/>
                </a:lnTo>
                <a:lnTo>
                  <a:pt x="3818" y="756"/>
                </a:lnTo>
                <a:lnTo>
                  <a:pt x="3818" y="734"/>
                </a:lnTo>
                <a:lnTo>
                  <a:pt x="3816" y="714"/>
                </a:lnTo>
                <a:lnTo>
                  <a:pt x="3812" y="692"/>
                </a:lnTo>
                <a:lnTo>
                  <a:pt x="3804" y="672"/>
                </a:lnTo>
                <a:lnTo>
                  <a:pt x="3798" y="662"/>
                </a:lnTo>
                <a:lnTo>
                  <a:pt x="3790" y="654"/>
                </a:lnTo>
                <a:lnTo>
                  <a:pt x="3782" y="646"/>
                </a:lnTo>
                <a:lnTo>
                  <a:pt x="3772" y="638"/>
                </a:lnTo>
                <a:lnTo>
                  <a:pt x="3762" y="634"/>
                </a:lnTo>
                <a:lnTo>
                  <a:pt x="3748" y="630"/>
                </a:lnTo>
                <a:lnTo>
                  <a:pt x="3732" y="626"/>
                </a:lnTo>
                <a:lnTo>
                  <a:pt x="3716" y="626"/>
                </a:lnTo>
                <a:lnTo>
                  <a:pt x="3600" y="626"/>
                </a:lnTo>
                <a:lnTo>
                  <a:pt x="3600" y="626"/>
                </a:lnTo>
                <a:lnTo>
                  <a:pt x="3582" y="626"/>
                </a:lnTo>
                <a:lnTo>
                  <a:pt x="3568" y="630"/>
                </a:lnTo>
                <a:lnTo>
                  <a:pt x="3554" y="634"/>
                </a:lnTo>
                <a:lnTo>
                  <a:pt x="3542" y="638"/>
                </a:lnTo>
                <a:lnTo>
                  <a:pt x="3534" y="646"/>
                </a:lnTo>
                <a:lnTo>
                  <a:pt x="3524" y="654"/>
                </a:lnTo>
                <a:lnTo>
                  <a:pt x="3518" y="662"/>
                </a:lnTo>
                <a:lnTo>
                  <a:pt x="3512" y="672"/>
                </a:lnTo>
                <a:lnTo>
                  <a:pt x="3504" y="692"/>
                </a:lnTo>
                <a:lnTo>
                  <a:pt x="3500" y="714"/>
                </a:lnTo>
                <a:lnTo>
                  <a:pt x="3498" y="734"/>
                </a:lnTo>
                <a:lnTo>
                  <a:pt x="3496" y="756"/>
                </a:lnTo>
                <a:lnTo>
                  <a:pt x="3496" y="1220"/>
                </a:lnTo>
                <a:lnTo>
                  <a:pt x="3496" y="1220"/>
                </a:lnTo>
                <a:lnTo>
                  <a:pt x="3498" y="1240"/>
                </a:lnTo>
                <a:lnTo>
                  <a:pt x="3500" y="1260"/>
                </a:lnTo>
                <a:lnTo>
                  <a:pt x="3504" y="1282"/>
                </a:lnTo>
                <a:lnTo>
                  <a:pt x="3512" y="1302"/>
                </a:lnTo>
                <a:lnTo>
                  <a:pt x="3518" y="1312"/>
                </a:lnTo>
                <a:lnTo>
                  <a:pt x="3524" y="1320"/>
                </a:lnTo>
                <a:lnTo>
                  <a:pt x="3534" y="1328"/>
                </a:lnTo>
                <a:lnTo>
                  <a:pt x="3542" y="1336"/>
                </a:lnTo>
                <a:lnTo>
                  <a:pt x="3554" y="1340"/>
                </a:lnTo>
                <a:lnTo>
                  <a:pt x="3568" y="1344"/>
                </a:lnTo>
                <a:lnTo>
                  <a:pt x="3582" y="1348"/>
                </a:lnTo>
                <a:lnTo>
                  <a:pt x="3600" y="1348"/>
                </a:lnTo>
                <a:lnTo>
                  <a:pt x="3600" y="1348"/>
                </a:lnTo>
                <a:close/>
                <a:moveTo>
                  <a:pt x="3628" y="1230"/>
                </a:moveTo>
                <a:lnTo>
                  <a:pt x="3628" y="746"/>
                </a:lnTo>
                <a:lnTo>
                  <a:pt x="3628" y="742"/>
                </a:lnTo>
                <a:lnTo>
                  <a:pt x="3628" y="740"/>
                </a:lnTo>
                <a:lnTo>
                  <a:pt x="3628" y="740"/>
                </a:lnTo>
                <a:lnTo>
                  <a:pt x="3630" y="730"/>
                </a:lnTo>
                <a:lnTo>
                  <a:pt x="3638" y="722"/>
                </a:lnTo>
                <a:lnTo>
                  <a:pt x="3646" y="718"/>
                </a:lnTo>
                <a:lnTo>
                  <a:pt x="3658" y="716"/>
                </a:lnTo>
                <a:lnTo>
                  <a:pt x="3658" y="716"/>
                </a:lnTo>
                <a:lnTo>
                  <a:pt x="3670" y="718"/>
                </a:lnTo>
                <a:lnTo>
                  <a:pt x="3678" y="722"/>
                </a:lnTo>
                <a:lnTo>
                  <a:pt x="3686" y="730"/>
                </a:lnTo>
                <a:lnTo>
                  <a:pt x="3688" y="740"/>
                </a:lnTo>
                <a:lnTo>
                  <a:pt x="3688" y="742"/>
                </a:lnTo>
                <a:lnTo>
                  <a:pt x="3688" y="746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0"/>
                </a:lnTo>
                <a:lnTo>
                  <a:pt x="3688" y="1236"/>
                </a:lnTo>
                <a:lnTo>
                  <a:pt x="3686" y="1242"/>
                </a:lnTo>
                <a:lnTo>
                  <a:pt x="3680" y="1250"/>
                </a:lnTo>
                <a:lnTo>
                  <a:pt x="3670" y="1256"/>
                </a:lnTo>
                <a:lnTo>
                  <a:pt x="3658" y="1260"/>
                </a:lnTo>
                <a:lnTo>
                  <a:pt x="3658" y="1260"/>
                </a:lnTo>
                <a:lnTo>
                  <a:pt x="3646" y="1256"/>
                </a:lnTo>
                <a:lnTo>
                  <a:pt x="3636" y="1250"/>
                </a:lnTo>
                <a:lnTo>
                  <a:pt x="3630" y="1242"/>
                </a:lnTo>
                <a:lnTo>
                  <a:pt x="3628" y="1236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lnTo>
                  <a:pt x="3628" y="1230"/>
                </a:lnTo>
                <a:close/>
                <a:moveTo>
                  <a:pt x="1548" y="1348"/>
                </a:moveTo>
                <a:lnTo>
                  <a:pt x="1664" y="1348"/>
                </a:lnTo>
                <a:lnTo>
                  <a:pt x="1664" y="1348"/>
                </a:lnTo>
                <a:lnTo>
                  <a:pt x="1682" y="1348"/>
                </a:lnTo>
                <a:lnTo>
                  <a:pt x="1696" y="1344"/>
                </a:lnTo>
                <a:lnTo>
                  <a:pt x="1710" y="1340"/>
                </a:lnTo>
                <a:lnTo>
                  <a:pt x="1722" y="1336"/>
                </a:lnTo>
                <a:lnTo>
                  <a:pt x="1732" y="1328"/>
                </a:lnTo>
                <a:lnTo>
                  <a:pt x="1740" y="1320"/>
                </a:lnTo>
                <a:lnTo>
                  <a:pt x="1746" y="1312"/>
                </a:lnTo>
                <a:lnTo>
                  <a:pt x="1752" y="1302"/>
                </a:lnTo>
                <a:lnTo>
                  <a:pt x="1760" y="1282"/>
                </a:lnTo>
                <a:lnTo>
                  <a:pt x="1764" y="1260"/>
                </a:lnTo>
                <a:lnTo>
                  <a:pt x="1766" y="1240"/>
                </a:lnTo>
                <a:lnTo>
                  <a:pt x="1768" y="1220"/>
                </a:lnTo>
                <a:lnTo>
                  <a:pt x="1768" y="992"/>
                </a:lnTo>
                <a:lnTo>
                  <a:pt x="1600" y="992"/>
                </a:lnTo>
                <a:lnTo>
                  <a:pt x="1600" y="1074"/>
                </a:lnTo>
                <a:lnTo>
                  <a:pt x="1638" y="1074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8" y="1230"/>
                </a:lnTo>
                <a:lnTo>
                  <a:pt x="1636" y="1236"/>
                </a:lnTo>
                <a:lnTo>
                  <a:pt x="1634" y="1242"/>
                </a:lnTo>
                <a:lnTo>
                  <a:pt x="1628" y="1250"/>
                </a:lnTo>
                <a:lnTo>
                  <a:pt x="1618" y="1256"/>
                </a:lnTo>
                <a:lnTo>
                  <a:pt x="1606" y="1260"/>
                </a:lnTo>
                <a:lnTo>
                  <a:pt x="1606" y="1260"/>
                </a:lnTo>
                <a:lnTo>
                  <a:pt x="1594" y="1256"/>
                </a:lnTo>
                <a:lnTo>
                  <a:pt x="1584" y="1250"/>
                </a:lnTo>
                <a:lnTo>
                  <a:pt x="1578" y="1242"/>
                </a:lnTo>
                <a:lnTo>
                  <a:pt x="1576" y="1236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1230"/>
                </a:lnTo>
                <a:lnTo>
                  <a:pt x="1576" y="746"/>
                </a:lnTo>
                <a:lnTo>
                  <a:pt x="1576" y="746"/>
                </a:lnTo>
                <a:lnTo>
                  <a:pt x="1576" y="742"/>
                </a:lnTo>
                <a:lnTo>
                  <a:pt x="1576" y="740"/>
                </a:lnTo>
                <a:lnTo>
                  <a:pt x="1576" y="740"/>
                </a:lnTo>
                <a:lnTo>
                  <a:pt x="1578" y="730"/>
                </a:lnTo>
                <a:lnTo>
                  <a:pt x="1586" y="722"/>
                </a:lnTo>
                <a:lnTo>
                  <a:pt x="1596" y="718"/>
                </a:lnTo>
                <a:lnTo>
                  <a:pt x="1606" y="716"/>
                </a:lnTo>
                <a:lnTo>
                  <a:pt x="1606" y="716"/>
                </a:lnTo>
                <a:lnTo>
                  <a:pt x="1618" y="718"/>
                </a:lnTo>
                <a:lnTo>
                  <a:pt x="1628" y="722"/>
                </a:lnTo>
                <a:lnTo>
                  <a:pt x="1634" y="730"/>
                </a:lnTo>
                <a:lnTo>
                  <a:pt x="1636" y="740"/>
                </a:lnTo>
                <a:lnTo>
                  <a:pt x="1638" y="742"/>
                </a:lnTo>
                <a:lnTo>
                  <a:pt x="1638" y="746"/>
                </a:lnTo>
                <a:lnTo>
                  <a:pt x="1638" y="856"/>
                </a:lnTo>
                <a:lnTo>
                  <a:pt x="1768" y="856"/>
                </a:lnTo>
                <a:lnTo>
                  <a:pt x="1768" y="756"/>
                </a:lnTo>
                <a:lnTo>
                  <a:pt x="1768" y="756"/>
                </a:lnTo>
                <a:lnTo>
                  <a:pt x="1766" y="734"/>
                </a:lnTo>
                <a:lnTo>
                  <a:pt x="1764" y="714"/>
                </a:lnTo>
                <a:lnTo>
                  <a:pt x="1760" y="692"/>
                </a:lnTo>
                <a:lnTo>
                  <a:pt x="1752" y="672"/>
                </a:lnTo>
                <a:lnTo>
                  <a:pt x="1746" y="662"/>
                </a:lnTo>
                <a:lnTo>
                  <a:pt x="1740" y="654"/>
                </a:lnTo>
                <a:lnTo>
                  <a:pt x="1732" y="646"/>
                </a:lnTo>
                <a:lnTo>
                  <a:pt x="1722" y="638"/>
                </a:lnTo>
                <a:lnTo>
                  <a:pt x="1710" y="634"/>
                </a:lnTo>
                <a:lnTo>
                  <a:pt x="1696" y="630"/>
                </a:lnTo>
                <a:lnTo>
                  <a:pt x="1682" y="626"/>
                </a:lnTo>
                <a:lnTo>
                  <a:pt x="1664" y="626"/>
                </a:lnTo>
                <a:lnTo>
                  <a:pt x="1548" y="626"/>
                </a:lnTo>
                <a:lnTo>
                  <a:pt x="1548" y="626"/>
                </a:lnTo>
                <a:lnTo>
                  <a:pt x="1532" y="626"/>
                </a:lnTo>
                <a:lnTo>
                  <a:pt x="1516" y="630"/>
                </a:lnTo>
                <a:lnTo>
                  <a:pt x="1502" y="634"/>
                </a:lnTo>
                <a:lnTo>
                  <a:pt x="1492" y="638"/>
                </a:lnTo>
                <a:lnTo>
                  <a:pt x="1482" y="646"/>
                </a:lnTo>
                <a:lnTo>
                  <a:pt x="1474" y="654"/>
                </a:lnTo>
                <a:lnTo>
                  <a:pt x="1466" y="662"/>
                </a:lnTo>
                <a:lnTo>
                  <a:pt x="1460" y="672"/>
                </a:lnTo>
                <a:lnTo>
                  <a:pt x="1452" y="692"/>
                </a:lnTo>
                <a:lnTo>
                  <a:pt x="1448" y="714"/>
                </a:lnTo>
                <a:lnTo>
                  <a:pt x="1446" y="734"/>
                </a:lnTo>
                <a:lnTo>
                  <a:pt x="1446" y="756"/>
                </a:lnTo>
                <a:lnTo>
                  <a:pt x="1446" y="1220"/>
                </a:lnTo>
                <a:lnTo>
                  <a:pt x="1446" y="1220"/>
                </a:lnTo>
                <a:lnTo>
                  <a:pt x="1446" y="1240"/>
                </a:lnTo>
                <a:lnTo>
                  <a:pt x="1448" y="1260"/>
                </a:lnTo>
                <a:lnTo>
                  <a:pt x="1452" y="1282"/>
                </a:lnTo>
                <a:lnTo>
                  <a:pt x="1460" y="1302"/>
                </a:lnTo>
                <a:lnTo>
                  <a:pt x="1466" y="1312"/>
                </a:lnTo>
                <a:lnTo>
                  <a:pt x="1474" y="1320"/>
                </a:lnTo>
                <a:lnTo>
                  <a:pt x="1482" y="1328"/>
                </a:lnTo>
                <a:lnTo>
                  <a:pt x="1492" y="1336"/>
                </a:lnTo>
                <a:lnTo>
                  <a:pt x="1502" y="1340"/>
                </a:lnTo>
                <a:lnTo>
                  <a:pt x="1516" y="1344"/>
                </a:lnTo>
                <a:lnTo>
                  <a:pt x="1532" y="1348"/>
                </a:lnTo>
                <a:lnTo>
                  <a:pt x="1548" y="1348"/>
                </a:lnTo>
                <a:lnTo>
                  <a:pt x="1548" y="1348"/>
                </a:lnTo>
                <a:close/>
                <a:moveTo>
                  <a:pt x="1446" y="1590"/>
                </a:moveTo>
                <a:lnTo>
                  <a:pt x="1446" y="2072"/>
                </a:lnTo>
                <a:lnTo>
                  <a:pt x="4450" y="2072"/>
                </a:lnTo>
                <a:lnTo>
                  <a:pt x="4450" y="1590"/>
                </a:lnTo>
                <a:lnTo>
                  <a:pt x="1446" y="1590"/>
                </a:lnTo>
                <a:close/>
                <a:moveTo>
                  <a:pt x="1770" y="1982"/>
                </a:moveTo>
                <a:lnTo>
                  <a:pt x="1698" y="1982"/>
                </a:lnTo>
                <a:lnTo>
                  <a:pt x="1632" y="1790"/>
                </a:lnTo>
                <a:lnTo>
                  <a:pt x="1632" y="1790"/>
                </a:lnTo>
                <a:lnTo>
                  <a:pt x="1632" y="1790"/>
                </a:lnTo>
                <a:lnTo>
                  <a:pt x="1640" y="1848"/>
                </a:lnTo>
                <a:lnTo>
                  <a:pt x="1642" y="1880"/>
                </a:lnTo>
                <a:lnTo>
                  <a:pt x="1644" y="1908"/>
                </a:lnTo>
                <a:lnTo>
                  <a:pt x="1644" y="1982"/>
                </a:lnTo>
                <a:lnTo>
                  <a:pt x="1572" y="1982"/>
                </a:lnTo>
                <a:lnTo>
                  <a:pt x="1572" y="1668"/>
                </a:lnTo>
                <a:lnTo>
                  <a:pt x="1644" y="1668"/>
                </a:lnTo>
                <a:lnTo>
                  <a:pt x="1710" y="1864"/>
                </a:lnTo>
                <a:lnTo>
                  <a:pt x="1710" y="1864"/>
                </a:lnTo>
                <a:lnTo>
                  <a:pt x="1710" y="1864"/>
                </a:lnTo>
                <a:lnTo>
                  <a:pt x="1708" y="1836"/>
                </a:lnTo>
                <a:lnTo>
                  <a:pt x="1704" y="1806"/>
                </a:lnTo>
                <a:lnTo>
                  <a:pt x="1700" y="1774"/>
                </a:lnTo>
                <a:lnTo>
                  <a:pt x="1698" y="1746"/>
                </a:lnTo>
                <a:lnTo>
                  <a:pt x="1698" y="1668"/>
                </a:lnTo>
                <a:lnTo>
                  <a:pt x="1770" y="1668"/>
                </a:lnTo>
                <a:lnTo>
                  <a:pt x="1770" y="1982"/>
                </a:lnTo>
                <a:close/>
                <a:moveTo>
                  <a:pt x="2628" y="1726"/>
                </a:moveTo>
                <a:lnTo>
                  <a:pt x="2528" y="1726"/>
                </a:lnTo>
                <a:lnTo>
                  <a:pt x="2528" y="1788"/>
                </a:lnTo>
                <a:lnTo>
                  <a:pt x="2618" y="1788"/>
                </a:lnTo>
                <a:lnTo>
                  <a:pt x="2618" y="1848"/>
                </a:lnTo>
                <a:lnTo>
                  <a:pt x="2528" y="1848"/>
                </a:lnTo>
                <a:lnTo>
                  <a:pt x="2528" y="1922"/>
                </a:lnTo>
                <a:lnTo>
                  <a:pt x="2628" y="1922"/>
                </a:lnTo>
                <a:lnTo>
                  <a:pt x="2628" y="1982"/>
                </a:lnTo>
                <a:lnTo>
                  <a:pt x="2452" y="1982"/>
                </a:lnTo>
                <a:lnTo>
                  <a:pt x="2452" y="1668"/>
                </a:lnTo>
                <a:lnTo>
                  <a:pt x="2628" y="1668"/>
                </a:lnTo>
                <a:lnTo>
                  <a:pt x="2628" y="1726"/>
                </a:lnTo>
                <a:close/>
                <a:moveTo>
                  <a:pt x="3476" y="1726"/>
                </a:moveTo>
                <a:lnTo>
                  <a:pt x="3374" y="1726"/>
                </a:lnTo>
                <a:lnTo>
                  <a:pt x="3374" y="1788"/>
                </a:lnTo>
                <a:lnTo>
                  <a:pt x="3464" y="1788"/>
                </a:lnTo>
                <a:lnTo>
                  <a:pt x="3464" y="1848"/>
                </a:lnTo>
                <a:lnTo>
                  <a:pt x="3374" y="1848"/>
                </a:lnTo>
                <a:lnTo>
                  <a:pt x="3374" y="1982"/>
                </a:lnTo>
                <a:lnTo>
                  <a:pt x="3298" y="1982"/>
                </a:lnTo>
                <a:lnTo>
                  <a:pt x="3298" y="1668"/>
                </a:lnTo>
                <a:lnTo>
                  <a:pt x="3476" y="1668"/>
                </a:lnTo>
                <a:lnTo>
                  <a:pt x="3476" y="1726"/>
                </a:lnTo>
                <a:close/>
                <a:moveTo>
                  <a:pt x="4324" y="1726"/>
                </a:moveTo>
                <a:lnTo>
                  <a:pt x="4268" y="1726"/>
                </a:lnTo>
                <a:lnTo>
                  <a:pt x="4268" y="1982"/>
                </a:lnTo>
                <a:lnTo>
                  <a:pt x="4198" y="1982"/>
                </a:lnTo>
                <a:lnTo>
                  <a:pt x="4198" y="1726"/>
                </a:lnTo>
                <a:lnTo>
                  <a:pt x="4138" y="1726"/>
                </a:lnTo>
                <a:lnTo>
                  <a:pt x="4138" y="1668"/>
                </a:lnTo>
                <a:lnTo>
                  <a:pt x="4324" y="1668"/>
                </a:lnTo>
                <a:lnTo>
                  <a:pt x="4324" y="1726"/>
                </a:lnTo>
                <a:close/>
                <a:moveTo>
                  <a:pt x="878" y="1100"/>
                </a:moveTo>
                <a:lnTo>
                  <a:pt x="878" y="1100"/>
                </a:lnTo>
                <a:lnTo>
                  <a:pt x="906" y="1160"/>
                </a:lnTo>
                <a:lnTo>
                  <a:pt x="936" y="1218"/>
                </a:lnTo>
                <a:lnTo>
                  <a:pt x="966" y="1268"/>
                </a:lnTo>
                <a:lnTo>
                  <a:pt x="994" y="1308"/>
                </a:lnTo>
                <a:lnTo>
                  <a:pt x="994" y="1308"/>
                </a:lnTo>
                <a:lnTo>
                  <a:pt x="1014" y="1278"/>
                </a:lnTo>
                <a:lnTo>
                  <a:pt x="1040" y="1240"/>
                </a:lnTo>
                <a:lnTo>
                  <a:pt x="1066" y="1190"/>
                </a:lnTo>
                <a:lnTo>
                  <a:pt x="1094" y="1130"/>
                </a:lnTo>
                <a:lnTo>
                  <a:pt x="1122" y="1064"/>
                </a:lnTo>
                <a:lnTo>
                  <a:pt x="1136" y="1026"/>
                </a:lnTo>
                <a:lnTo>
                  <a:pt x="1148" y="988"/>
                </a:lnTo>
                <a:lnTo>
                  <a:pt x="1160" y="948"/>
                </a:lnTo>
                <a:lnTo>
                  <a:pt x="1170" y="906"/>
                </a:lnTo>
                <a:lnTo>
                  <a:pt x="1178" y="862"/>
                </a:lnTo>
                <a:lnTo>
                  <a:pt x="1186" y="818"/>
                </a:lnTo>
                <a:lnTo>
                  <a:pt x="1186" y="818"/>
                </a:lnTo>
                <a:lnTo>
                  <a:pt x="1192" y="768"/>
                </a:lnTo>
                <a:lnTo>
                  <a:pt x="1196" y="718"/>
                </a:lnTo>
                <a:lnTo>
                  <a:pt x="1198" y="668"/>
                </a:lnTo>
                <a:lnTo>
                  <a:pt x="1198" y="618"/>
                </a:lnTo>
                <a:lnTo>
                  <a:pt x="1194" y="562"/>
                </a:lnTo>
                <a:lnTo>
                  <a:pt x="1186" y="504"/>
                </a:lnTo>
                <a:lnTo>
                  <a:pt x="1176" y="442"/>
                </a:lnTo>
                <a:lnTo>
                  <a:pt x="1162" y="374"/>
                </a:lnTo>
                <a:lnTo>
                  <a:pt x="1162" y="374"/>
                </a:lnTo>
                <a:lnTo>
                  <a:pt x="1152" y="338"/>
                </a:lnTo>
                <a:lnTo>
                  <a:pt x="1142" y="304"/>
                </a:lnTo>
                <a:lnTo>
                  <a:pt x="1132" y="270"/>
                </a:lnTo>
                <a:lnTo>
                  <a:pt x="1120" y="238"/>
                </a:lnTo>
                <a:lnTo>
                  <a:pt x="1094" y="178"/>
                </a:lnTo>
                <a:lnTo>
                  <a:pt x="1066" y="124"/>
                </a:lnTo>
                <a:lnTo>
                  <a:pt x="1042" y="78"/>
                </a:lnTo>
                <a:lnTo>
                  <a:pt x="1020" y="42"/>
                </a:lnTo>
                <a:lnTo>
                  <a:pt x="992" y="0"/>
                </a:lnTo>
                <a:lnTo>
                  <a:pt x="992" y="0"/>
                </a:lnTo>
                <a:lnTo>
                  <a:pt x="964" y="44"/>
                </a:lnTo>
                <a:lnTo>
                  <a:pt x="944" y="78"/>
                </a:lnTo>
                <a:lnTo>
                  <a:pt x="922" y="118"/>
                </a:lnTo>
                <a:lnTo>
                  <a:pt x="900" y="164"/>
                </a:lnTo>
                <a:lnTo>
                  <a:pt x="876" y="216"/>
                </a:lnTo>
                <a:lnTo>
                  <a:pt x="856" y="270"/>
                </a:lnTo>
                <a:lnTo>
                  <a:pt x="836" y="326"/>
                </a:lnTo>
                <a:lnTo>
                  <a:pt x="836" y="326"/>
                </a:lnTo>
                <a:lnTo>
                  <a:pt x="820" y="390"/>
                </a:lnTo>
                <a:lnTo>
                  <a:pt x="808" y="450"/>
                </a:lnTo>
                <a:lnTo>
                  <a:pt x="798" y="510"/>
                </a:lnTo>
                <a:lnTo>
                  <a:pt x="792" y="570"/>
                </a:lnTo>
                <a:lnTo>
                  <a:pt x="790" y="628"/>
                </a:lnTo>
                <a:lnTo>
                  <a:pt x="790" y="684"/>
                </a:lnTo>
                <a:lnTo>
                  <a:pt x="792" y="742"/>
                </a:lnTo>
                <a:lnTo>
                  <a:pt x="798" y="798"/>
                </a:lnTo>
                <a:lnTo>
                  <a:pt x="798" y="798"/>
                </a:lnTo>
                <a:lnTo>
                  <a:pt x="806" y="852"/>
                </a:lnTo>
                <a:lnTo>
                  <a:pt x="818" y="908"/>
                </a:lnTo>
                <a:lnTo>
                  <a:pt x="830" y="958"/>
                </a:lnTo>
                <a:lnTo>
                  <a:pt x="844" y="1004"/>
                </a:lnTo>
                <a:lnTo>
                  <a:pt x="868" y="1074"/>
                </a:lnTo>
                <a:lnTo>
                  <a:pt x="878" y="1100"/>
                </a:lnTo>
                <a:lnTo>
                  <a:pt x="878" y="1100"/>
                </a:lnTo>
                <a:close/>
                <a:moveTo>
                  <a:pt x="992" y="1260"/>
                </a:moveTo>
                <a:lnTo>
                  <a:pt x="992" y="1260"/>
                </a:lnTo>
                <a:lnTo>
                  <a:pt x="976" y="1222"/>
                </a:lnTo>
                <a:lnTo>
                  <a:pt x="966" y="1198"/>
                </a:lnTo>
                <a:lnTo>
                  <a:pt x="956" y="1172"/>
                </a:lnTo>
                <a:lnTo>
                  <a:pt x="948" y="1140"/>
                </a:lnTo>
                <a:lnTo>
                  <a:pt x="942" y="1104"/>
                </a:lnTo>
                <a:lnTo>
                  <a:pt x="938" y="1066"/>
                </a:lnTo>
                <a:lnTo>
                  <a:pt x="934" y="1022"/>
                </a:lnTo>
                <a:lnTo>
                  <a:pt x="934" y="1022"/>
                </a:lnTo>
                <a:lnTo>
                  <a:pt x="936" y="980"/>
                </a:lnTo>
                <a:lnTo>
                  <a:pt x="942" y="940"/>
                </a:lnTo>
                <a:lnTo>
                  <a:pt x="950" y="904"/>
                </a:lnTo>
                <a:lnTo>
                  <a:pt x="958" y="870"/>
                </a:lnTo>
                <a:lnTo>
                  <a:pt x="968" y="840"/>
                </a:lnTo>
                <a:lnTo>
                  <a:pt x="978" y="816"/>
                </a:lnTo>
                <a:lnTo>
                  <a:pt x="988" y="798"/>
                </a:lnTo>
                <a:lnTo>
                  <a:pt x="994" y="788"/>
                </a:lnTo>
                <a:lnTo>
                  <a:pt x="994" y="788"/>
                </a:lnTo>
                <a:lnTo>
                  <a:pt x="1006" y="814"/>
                </a:lnTo>
                <a:lnTo>
                  <a:pt x="1016" y="836"/>
                </a:lnTo>
                <a:lnTo>
                  <a:pt x="1024" y="864"/>
                </a:lnTo>
                <a:lnTo>
                  <a:pt x="1034" y="894"/>
                </a:lnTo>
                <a:lnTo>
                  <a:pt x="1042" y="930"/>
                </a:lnTo>
                <a:lnTo>
                  <a:pt x="1048" y="970"/>
                </a:lnTo>
                <a:lnTo>
                  <a:pt x="1050" y="1012"/>
                </a:lnTo>
                <a:lnTo>
                  <a:pt x="1050" y="1012"/>
                </a:lnTo>
                <a:lnTo>
                  <a:pt x="1050" y="1054"/>
                </a:lnTo>
                <a:lnTo>
                  <a:pt x="1046" y="1094"/>
                </a:lnTo>
                <a:lnTo>
                  <a:pt x="1040" y="1130"/>
                </a:lnTo>
                <a:lnTo>
                  <a:pt x="1032" y="1164"/>
                </a:lnTo>
                <a:lnTo>
                  <a:pt x="1022" y="1194"/>
                </a:lnTo>
                <a:lnTo>
                  <a:pt x="1012" y="1220"/>
                </a:lnTo>
                <a:lnTo>
                  <a:pt x="1002" y="1242"/>
                </a:lnTo>
                <a:lnTo>
                  <a:pt x="992" y="1260"/>
                </a:lnTo>
                <a:lnTo>
                  <a:pt x="992" y="1260"/>
                </a:lnTo>
                <a:close/>
                <a:moveTo>
                  <a:pt x="838" y="624"/>
                </a:moveTo>
                <a:lnTo>
                  <a:pt x="838" y="624"/>
                </a:lnTo>
                <a:lnTo>
                  <a:pt x="840" y="586"/>
                </a:lnTo>
                <a:lnTo>
                  <a:pt x="844" y="550"/>
                </a:lnTo>
                <a:lnTo>
                  <a:pt x="854" y="480"/>
                </a:lnTo>
                <a:lnTo>
                  <a:pt x="868" y="420"/>
                </a:lnTo>
                <a:lnTo>
                  <a:pt x="878" y="376"/>
                </a:lnTo>
                <a:lnTo>
                  <a:pt x="878" y="376"/>
                </a:lnTo>
                <a:lnTo>
                  <a:pt x="896" y="320"/>
                </a:lnTo>
                <a:lnTo>
                  <a:pt x="916" y="268"/>
                </a:lnTo>
                <a:lnTo>
                  <a:pt x="932" y="224"/>
                </a:lnTo>
                <a:lnTo>
                  <a:pt x="950" y="186"/>
                </a:lnTo>
                <a:lnTo>
                  <a:pt x="976" y="130"/>
                </a:lnTo>
                <a:lnTo>
                  <a:pt x="992" y="102"/>
                </a:lnTo>
                <a:lnTo>
                  <a:pt x="992" y="102"/>
                </a:lnTo>
                <a:lnTo>
                  <a:pt x="1010" y="132"/>
                </a:lnTo>
                <a:lnTo>
                  <a:pt x="1040" y="194"/>
                </a:lnTo>
                <a:lnTo>
                  <a:pt x="1058" y="234"/>
                </a:lnTo>
                <a:lnTo>
                  <a:pt x="1076" y="276"/>
                </a:lnTo>
                <a:lnTo>
                  <a:pt x="1092" y="324"/>
                </a:lnTo>
                <a:lnTo>
                  <a:pt x="1108" y="372"/>
                </a:lnTo>
                <a:lnTo>
                  <a:pt x="1108" y="372"/>
                </a:lnTo>
                <a:lnTo>
                  <a:pt x="1120" y="420"/>
                </a:lnTo>
                <a:lnTo>
                  <a:pt x="1130" y="468"/>
                </a:lnTo>
                <a:lnTo>
                  <a:pt x="1138" y="514"/>
                </a:lnTo>
                <a:lnTo>
                  <a:pt x="1142" y="556"/>
                </a:lnTo>
                <a:lnTo>
                  <a:pt x="1146" y="598"/>
                </a:lnTo>
                <a:lnTo>
                  <a:pt x="1148" y="636"/>
                </a:lnTo>
                <a:lnTo>
                  <a:pt x="1150" y="700"/>
                </a:lnTo>
                <a:lnTo>
                  <a:pt x="1150" y="700"/>
                </a:lnTo>
                <a:lnTo>
                  <a:pt x="1146" y="754"/>
                </a:lnTo>
                <a:lnTo>
                  <a:pt x="1142" y="808"/>
                </a:lnTo>
                <a:lnTo>
                  <a:pt x="1136" y="856"/>
                </a:lnTo>
                <a:lnTo>
                  <a:pt x="1128" y="896"/>
                </a:lnTo>
                <a:lnTo>
                  <a:pt x="1128" y="896"/>
                </a:lnTo>
                <a:lnTo>
                  <a:pt x="1128" y="864"/>
                </a:lnTo>
                <a:lnTo>
                  <a:pt x="1128" y="832"/>
                </a:lnTo>
                <a:lnTo>
                  <a:pt x="1124" y="760"/>
                </a:lnTo>
                <a:lnTo>
                  <a:pt x="1116" y="686"/>
                </a:lnTo>
                <a:lnTo>
                  <a:pt x="1104" y="616"/>
                </a:lnTo>
                <a:lnTo>
                  <a:pt x="1104" y="616"/>
                </a:lnTo>
                <a:lnTo>
                  <a:pt x="1096" y="580"/>
                </a:lnTo>
                <a:lnTo>
                  <a:pt x="1084" y="542"/>
                </a:lnTo>
                <a:lnTo>
                  <a:pt x="1072" y="500"/>
                </a:lnTo>
                <a:lnTo>
                  <a:pt x="1056" y="458"/>
                </a:lnTo>
                <a:lnTo>
                  <a:pt x="1040" y="416"/>
                </a:lnTo>
                <a:lnTo>
                  <a:pt x="1024" y="378"/>
                </a:lnTo>
                <a:lnTo>
                  <a:pt x="1008" y="344"/>
                </a:lnTo>
                <a:lnTo>
                  <a:pt x="992" y="314"/>
                </a:lnTo>
                <a:lnTo>
                  <a:pt x="992" y="314"/>
                </a:lnTo>
                <a:lnTo>
                  <a:pt x="978" y="342"/>
                </a:lnTo>
                <a:lnTo>
                  <a:pt x="962" y="374"/>
                </a:lnTo>
                <a:lnTo>
                  <a:pt x="948" y="408"/>
                </a:lnTo>
                <a:lnTo>
                  <a:pt x="932" y="448"/>
                </a:lnTo>
                <a:lnTo>
                  <a:pt x="918" y="488"/>
                </a:lnTo>
                <a:lnTo>
                  <a:pt x="904" y="532"/>
                </a:lnTo>
                <a:lnTo>
                  <a:pt x="892" y="574"/>
                </a:lnTo>
                <a:lnTo>
                  <a:pt x="882" y="616"/>
                </a:lnTo>
                <a:lnTo>
                  <a:pt x="882" y="616"/>
                </a:lnTo>
                <a:lnTo>
                  <a:pt x="874" y="658"/>
                </a:lnTo>
                <a:lnTo>
                  <a:pt x="868" y="700"/>
                </a:lnTo>
                <a:lnTo>
                  <a:pt x="864" y="742"/>
                </a:lnTo>
                <a:lnTo>
                  <a:pt x="860" y="784"/>
                </a:lnTo>
                <a:lnTo>
                  <a:pt x="858" y="854"/>
                </a:lnTo>
                <a:lnTo>
                  <a:pt x="856" y="898"/>
                </a:lnTo>
                <a:lnTo>
                  <a:pt x="856" y="898"/>
                </a:lnTo>
                <a:lnTo>
                  <a:pt x="850" y="858"/>
                </a:lnTo>
                <a:lnTo>
                  <a:pt x="844" y="794"/>
                </a:lnTo>
                <a:lnTo>
                  <a:pt x="838" y="714"/>
                </a:lnTo>
                <a:lnTo>
                  <a:pt x="838" y="670"/>
                </a:lnTo>
                <a:lnTo>
                  <a:pt x="838" y="624"/>
                </a:lnTo>
                <a:lnTo>
                  <a:pt x="838" y="624"/>
                </a:lnTo>
                <a:close/>
                <a:moveTo>
                  <a:pt x="724" y="1576"/>
                </a:moveTo>
                <a:lnTo>
                  <a:pt x="724" y="1576"/>
                </a:lnTo>
                <a:lnTo>
                  <a:pt x="724" y="1574"/>
                </a:lnTo>
                <a:lnTo>
                  <a:pt x="724" y="1574"/>
                </a:lnTo>
                <a:lnTo>
                  <a:pt x="740" y="1560"/>
                </a:lnTo>
                <a:lnTo>
                  <a:pt x="756" y="1548"/>
                </a:lnTo>
                <a:lnTo>
                  <a:pt x="774" y="1538"/>
                </a:lnTo>
                <a:lnTo>
                  <a:pt x="792" y="1530"/>
                </a:lnTo>
                <a:lnTo>
                  <a:pt x="810" y="1524"/>
                </a:lnTo>
                <a:lnTo>
                  <a:pt x="830" y="1520"/>
                </a:lnTo>
                <a:lnTo>
                  <a:pt x="850" y="1516"/>
                </a:lnTo>
                <a:lnTo>
                  <a:pt x="868" y="1516"/>
                </a:lnTo>
                <a:lnTo>
                  <a:pt x="888" y="1516"/>
                </a:lnTo>
                <a:lnTo>
                  <a:pt x="908" y="1520"/>
                </a:lnTo>
                <a:lnTo>
                  <a:pt x="926" y="1524"/>
                </a:lnTo>
                <a:lnTo>
                  <a:pt x="946" y="1530"/>
                </a:lnTo>
                <a:lnTo>
                  <a:pt x="964" y="1538"/>
                </a:lnTo>
                <a:lnTo>
                  <a:pt x="980" y="1548"/>
                </a:lnTo>
                <a:lnTo>
                  <a:pt x="998" y="1560"/>
                </a:lnTo>
                <a:lnTo>
                  <a:pt x="1012" y="1574"/>
                </a:lnTo>
                <a:lnTo>
                  <a:pt x="1012" y="1574"/>
                </a:lnTo>
                <a:lnTo>
                  <a:pt x="1026" y="1590"/>
                </a:lnTo>
                <a:lnTo>
                  <a:pt x="1038" y="1606"/>
                </a:lnTo>
                <a:lnTo>
                  <a:pt x="1048" y="1624"/>
                </a:lnTo>
                <a:lnTo>
                  <a:pt x="1058" y="1642"/>
                </a:lnTo>
                <a:lnTo>
                  <a:pt x="1064" y="1660"/>
                </a:lnTo>
                <a:lnTo>
                  <a:pt x="1068" y="1680"/>
                </a:lnTo>
                <a:lnTo>
                  <a:pt x="1072" y="1698"/>
                </a:lnTo>
                <a:lnTo>
                  <a:pt x="1072" y="1718"/>
                </a:lnTo>
                <a:lnTo>
                  <a:pt x="1072" y="1738"/>
                </a:lnTo>
                <a:lnTo>
                  <a:pt x="1068" y="1756"/>
                </a:lnTo>
                <a:lnTo>
                  <a:pt x="1064" y="1776"/>
                </a:lnTo>
                <a:lnTo>
                  <a:pt x="1058" y="1794"/>
                </a:lnTo>
                <a:lnTo>
                  <a:pt x="1048" y="1812"/>
                </a:lnTo>
                <a:lnTo>
                  <a:pt x="1038" y="1830"/>
                </a:lnTo>
                <a:lnTo>
                  <a:pt x="1026" y="1846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2" y="1862"/>
                </a:lnTo>
                <a:lnTo>
                  <a:pt x="1010" y="1864"/>
                </a:lnTo>
                <a:lnTo>
                  <a:pt x="1010" y="1864"/>
                </a:lnTo>
                <a:lnTo>
                  <a:pt x="980" y="1892"/>
                </a:lnTo>
                <a:lnTo>
                  <a:pt x="946" y="1914"/>
                </a:lnTo>
                <a:lnTo>
                  <a:pt x="912" y="1936"/>
                </a:lnTo>
                <a:lnTo>
                  <a:pt x="876" y="1952"/>
                </a:lnTo>
                <a:lnTo>
                  <a:pt x="840" y="1964"/>
                </a:lnTo>
                <a:lnTo>
                  <a:pt x="802" y="1974"/>
                </a:lnTo>
                <a:lnTo>
                  <a:pt x="762" y="1980"/>
                </a:lnTo>
                <a:lnTo>
                  <a:pt x="724" y="1982"/>
                </a:lnTo>
                <a:lnTo>
                  <a:pt x="724" y="1982"/>
                </a:lnTo>
                <a:lnTo>
                  <a:pt x="684" y="1980"/>
                </a:lnTo>
                <a:lnTo>
                  <a:pt x="646" y="1974"/>
                </a:lnTo>
                <a:lnTo>
                  <a:pt x="608" y="1964"/>
                </a:lnTo>
                <a:lnTo>
                  <a:pt x="570" y="1952"/>
                </a:lnTo>
                <a:lnTo>
                  <a:pt x="534" y="1934"/>
                </a:lnTo>
                <a:lnTo>
                  <a:pt x="500" y="1914"/>
                </a:lnTo>
                <a:lnTo>
                  <a:pt x="468" y="1890"/>
                </a:lnTo>
                <a:lnTo>
                  <a:pt x="436" y="1862"/>
                </a:lnTo>
                <a:lnTo>
                  <a:pt x="436" y="1862"/>
                </a:lnTo>
                <a:lnTo>
                  <a:pt x="412" y="1836"/>
                </a:lnTo>
                <a:lnTo>
                  <a:pt x="390" y="1806"/>
                </a:lnTo>
                <a:lnTo>
                  <a:pt x="370" y="1776"/>
                </a:lnTo>
                <a:lnTo>
                  <a:pt x="354" y="1746"/>
                </a:lnTo>
                <a:lnTo>
                  <a:pt x="342" y="1714"/>
                </a:lnTo>
                <a:lnTo>
                  <a:pt x="332" y="1680"/>
                </a:lnTo>
                <a:lnTo>
                  <a:pt x="324" y="1648"/>
                </a:lnTo>
                <a:lnTo>
                  <a:pt x="320" y="1614"/>
                </a:lnTo>
                <a:lnTo>
                  <a:pt x="318" y="1578"/>
                </a:lnTo>
                <a:lnTo>
                  <a:pt x="318" y="1544"/>
                </a:lnTo>
                <a:lnTo>
                  <a:pt x="322" y="1510"/>
                </a:lnTo>
                <a:lnTo>
                  <a:pt x="330" y="1478"/>
                </a:lnTo>
                <a:lnTo>
                  <a:pt x="340" y="1444"/>
                </a:lnTo>
                <a:lnTo>
                  <a:pt x="352" y="1412"/>
                </a:lnTo>
                <a:lnTo>
                  <a:pt x="368" y="1380"/>
                </a:lnTo>
                <a:lnTo>
                  <a:pt x="386" y="1350"/>
                </a:lnTo>
                <a:lnTo>
                  <a:pt x="386" y="1350"/>
                </a:lnTo>
                <a:lnTo>
                  <a:pt x="410" y="1320"/>
                </a:lnTo>
                <a:lnTo>
                  <a:pt x="436" y="1290"/>
                </a:lnTo>
                <a:lnTo>
                  <a:pt x="436" y="1290"/>
                </a:lnTo>
                <a:lnTo>
                  <a:pt x="468" y="1262"/>
                </a:lnTo>
                <a:lnTo>
                  <a:pt x="500" y="1238"/>
                </a:lnTo>
                <a:lnTo>
                  <a:pt x="534" y="1218"/>
                </a:lnTo>
                <a:lnTo>
                  <a:pt x="570" y="1202"/>
                </a:lnTo>
                <a:lnTo>
                  <a:pt x="608" y="1188"/>
                </a:lnTo>
                <a:lnTo>
                  <a:pt x="646" y="1178"/>
                </a:lnTo>
                <a:lnTo>
                  <a:pt x="684" y="1174"/>
                </a:lnTo>
                <a:lnTo>
                  <a:pt x="724" y="1172"/>
                </a:lnTo>
                <a:lnTo>
                  <a:pt x="724" y="630"/>
                </a:lnTo>
                <a:lnTo>
                  <a:pt x="724" y="630"/>
                </a:lnTo>
                <a:lnTo>
                  <a:pt x="686" y="630"/>
                </a:lnTo>
                <a:lnTo>
                  <a:pt x="650" y="634"/>
                </a:lnTo>
                <a:lnTo>
                  <a:pt x="614" y="638"/>
                </a:lnTo>
                <a:lnTo>
                  <a:pt x="578" y="644"/>
                </a:lnTo>
                <a:lnTo>
                  <a:pt x="542" y="652"/>
                </a:lnTo>
                <a:lnTo>
                  <a:pt x="508" y="662"/>
                </a:lnTo>
                <a:lnTo>
                  <a:pt x="474" y="674"/>
                </a:lnTo>
                <a:lnTo>
                  <a:pt x="442" y="686"/>
                </a:lnTo>
                <a:lnTo>
                  <a:pt x="410" y="700"/>
                </a:lnTo>
                <a:lnTo>
                  <a:pt x="378" y="716"/>
                </a:lnTo>
                <a:lnTo>
                  <a:pt x="348" y="734"/>
                </a:lnTo>
                <a:lnTo>
                  <a:pt x="320" y="752"/>
                </a:lnTo>
                <a:lnTo>
                  <a:pt x="290" y="772"/>
                </a:lnTo>
                <a:lnTo>
                  <a:pt x="264" y="794"/>
                </a:lnTo>
                <a:lnTo>
                  <a:pt x="238" y="816"/>
                </a:lnTo>
                <a:lnTo>
                  <a:pt x="212" y="840"/>
                </a:lnTo>
                <a:lnTo>
                  <a:pt x="188" y="866"/>
                </a:lnTo>
                <a:lnTo>
                  <a:pt x="166" y="892"/>
                </a:lnTo>
                <a:lnTo>
                  <a:pt x="144" y="920"/>
                </a:lnTo>
                <a:lnTo>
                  <a:pt x="124" y="948"/>
                </a:lnTo>
                <a:lnTo>
                  <a:pt x="104" y="976"/>
                </a:lnTo>
                <a:lnTo>
                  <a:pt x="88" y="1006"/>
                </a:lnTo>
                <a:lnTo>
                  <a:pt x="72" y="1038"/>
                </a:lnTo>
                <a:lnTo>
                  <a:pt x="56" y="1070"/>
                </a:lnTo>
                <a:lnTo>
                  <a:pt x="44" y="1102"/>
                </a:lnTo>
                <a:lnTo>
                  <a:pt x="32" y="1136"/>
                </a:lnTo>
                <a:lnTo>
                  <a:pt x="22" y="1170"/>
                </a:lnTo>
                <a:lnTo>
                  <a:pt x="14" y="1206"/>
                </a:lnTo>
                <a:lnTo>
                  <a:pt x="8" y="1240"/>
                </a:lnTo>
                <a:lnTo>
                  <a:pt x="4" y="1276"/>
                </a:lnTo>
                <a:lnTo>
                  <a:pt x="0" y="1314"/>
                </a:lnTo>
                <a:lnTo>
                  <a:pt x="0" y="1350"/>
                </a:lnTo>
                <a:lnTo>
                  <a:pt x="0" y="1350"/>
                </a:lnTo>
                <a:lnTo>
                  <a:pt x="0" y="1388"/>
                </a:lnTo>
                <a:lnTo>
                  <a:pt x="4" y="1424"/>
                </a:lnTo>
                <a:lnTo>
                  <a:pt x="8" y="1460"/>
                </a:lnTo>
                <a:lnTo>
                  <a:pt x="14" y="1496"/>
                </a:lnTo>
                <a:lnTo>
                  <a:pt x="22" y="1530"/>
                </a:lnTo>
                <a:lnTo>
                  <a:pt x="32" y="1564"/>
                </a:lnTo>
                <a:lnTo>
                  <a:pt x="44" y="1598"/>
                </a:lnTo>
                <a:lnTo>
                  <a:pt x="56" y="1630"/>
                </a:lnTo>
                <a:lnTo>
                  <a:pt x="72" y="1662"/>
                </a:lnTo>
                <a:lnTo>
                  <a:pt x="88" y="1694"/>
                </a:lnTo>
                <a:lnTo>
                  <a:pt x="104" y="1724"/>
                </a:lnTo>
                <a:lnTo>
                  <a:pt x="124" y="1754"/>
                </a:lnTo>
                <a:lnTo>
                  <a:pt x="144" y="1782"/>
                </a:lnTo>
                <a:lnTo>
                  <a:pt x="166" y="1808"/>
                </a:lnTo>
                <a:lnTo>
                  <a:pt x="188" y="1836"/>
                </a:lnTo>
                <a:lnTo>
                  <a:pt x="212" y="1860"/>
                </a:lnTo>
                <a:lnTo>
                  <a:pt x="238" y="1884"/>
                </a:lnTo>
                <a:lnTo>
                  <a:pt x="264" y="1906"/>
                </a:lnTo>
                <a:lnTo>
                  <a:pt x="290" y="1928"/>
                </a:lnTo>
                <a:lnTo>
                  <a:pt x="320" y="1948"/>
                </a:lnTo>
                <a:lnTo>
                  <a:pt x="348" y="1966"/>
                </a:lnTo>
                <a:lnTo>
                  <a:pt x="378" y="1984"/>
                </a:lnTo>
                <a:lnTo>
                  <a:pt x="410" y="2000"/>
                </a:lnTo>
                <a:lnTo>
                  <a:pt x="442" y="2014"/>
                </a:lnTo>
                <a:lnTo>
                  <a:pt x="474" y="2028"/>
                </a:lnTo>
                <a:lnTo>
                  <a:pt x="508" y="2038"/>
                </a:lnTo>
                <a:lnTo>
                  <a:pt x="542" y="2048"/>
                </a:lnTo>
                <a:lnTo>
                  <a:pt x="578" y="2056"/>
                </a:lnTo>
                <a:lnTo>
                  <a:pt x="614" y="2062"/>
                </a:lnTo>
                <a:lnTo>
                  <a:pt x="650" y="2068"/>
                </a:lnTo>
                <a:lnTo>
                  <a:pt x="686" y="2070"/>
                </a:lnTo>
                <a:lnTo>
                  <a:pt x="724" y="2072"/>
                </a:lnTo>
                <a:lnTo>
                  <a:pt x="724" y="2072"/>
                </a:lnTo>
                <a:lnTo>
                  <a:pt x="762" y="2070"/>
                </a:lnTo>
                <a:lnTo>
                  <a:pt x="800" y="2068"/>
                </a:lnTo>
                <a:lnTo>
                  <a:pt x="838" y="2062"/>
                </a:lnTo>
                <a:lnTo>
                  <a:pt x="876" y="2056"/>
                </a:lnTo>
                <a:lnTo>
                  <a:pt x="912" y="2046"/>
                </a:lnTo>
                <a:lnTo>
                  <a:pt x="948" y="2036"/>
                </a:lnTo>
                <a:lnTo>
                  <a:pt x="982" y="2024"/>
                </a:lnTo>
                <a:lnTo>
                  <a:pt x="1016" y="2010"/>
                </a:lnTo>
                <a:lnTo>
                  <a:pt x="1050" y="1994"/>
                </a:lnTo>
                <a:lnTo>
                  <a:pt x="1082" y="1976"/>
                </a:lnTo>
                <a:lnTo>
                  <a:pt x="1114" y="1958"/>
                </a:lnTo>
                <a:lnTo>
                  <a:pt x="1144" y="1938"/>
                </a:lnTo>
                <a:lnTo>
                  <a:pt x="1172" y="1916"/>
                </a:lnTo>
                <a:lnTo>
                  <a:pt x="1200" y="1894"/>
                </a:lnTo>
                <a:lnTo>
                  <a:pt x="1226" y="1868"/>
                </a:lnTo>
                <a:lnTo>
                  <a:pt x="1252" y="1844"/>
                </a:lnTo>
                <a:lnTo>
                  <a:pt x="1252" y="1348"/>
                </a:lnTo>
                <a:lnTo>
                  <a:pt x="724" y="1348"/>
                </a:lnTo>
                <a:lnTo>
                  <a:pt x="724" y="157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>
              <a:solidFill>
                <a:srgbClr val="3C3C3C"/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87338" y="5940871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имя автора</a:t>
            </a:r>
            <a:endParaRPr lang="ru-RU" dirty="0"/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5752038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baseline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название подразделения</a:t>
            </a:r>
            <a:endParaRPr lang="ru-RU" dirty="0"/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563205"/>
            <a:ext cx="3924622" cy="180000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900" b="0" baseline="0" dirty="0" smtClean="0">
                <a:solidFill>
                  <a:schemeClr val="bg2">
                    <a:lumMod val="75000"/>
                  </a:schemeClr>
                </a:solidFill>
              </a:defRPr>
            </a:lvl1pPr>
            <a:lvl2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2pPr>
            <a:lvl3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3pPr>
            <a:lvl4pPr>
              <a:defRPr lang="en-US" dirty="0" smtClean="0">
                <a:solidFill>
                  <a:schemeClr val="tx1">
                    <a:tint val="75000"/>
                  </a:schemeClr>
                </a:solidFill>
              </a:defRPr>
            </a:lvl4pPr>
            <a:lvl5pPr>
              <a:defRPr lang="ru-RU" dirty="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>
              <a:spcBef>
                <a:spcPts val="600"/>
              </a:spcBef>
            </a:pPr>
            <a:r>
              <a:rPr lang="ru-RU" dirty="0" smtClean="0"/>
              <a:t>Введите название предприятия</a:t>
            </a:r>
            <a:endParaRPr lang="ru-RU" dirty="0"/>
          </a:p>
        </p:txBody>
      </p:sp>
      <p:sp>
        <p:nvSpPr>
          <p:cNvPr id="26" name="TradeSecret" hidden="1"/>
          <p:cNvSpPr txBox="1"/>
          <p:nvPr/>
        </p:nvSpPr>
        <p:spPr>
          <a:xfrm>
            <a:off x="6899887" y="175973"/>
            <a:ext cx="1575816" cy="25853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lnSpc>
                <a:spcPct val="90000"/>
              </a:lnSpc>
              <a:spcAft>
                <a:spcPts val="200"/>
              </a:spcAft>
            </a:pPr>
            <a:r>
              <a:rPr lang="ru-RU" sz="1200" b="1" dirty="0" smtClean="0">
                <a:solidFill>
                  <a:srgbClr val="706F6F"/>
                </a:solidFill>
              </a:rPr>
              <a:t>Коммерческая тайна</a:t>
            </a:r>
          </a:p>
        </p:txBody>
      </p:sp>
      <p:sp>
        <p:nvSpPr>
          <p:cNvPr id="28" name="Confidential" hidden="1"/>
          <p:cNvSpPr txBox="1"/>
          <p:nvPr/>
        </p:nvSpPr>
        <p:spPr>
          <a:xfrm>
            <a:off x="6967245" y="175973"/>
            <a:ext cx="1441100" cy="25853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lnSpc>
                <a:spcPct val="90000"/>
              </a:lnSpc>
              <a:spcAft>
                <a:spcPts val="200"/>
              </a:spcAft>
            </a:pPr>
            <a:r>
              <a:rPr lang="ru-RU" sz="1200" b="1" dirty="0" smtClean="0">
                <a:solidFill>
                  <a:srgbClr val="706F6F"/>
                </a:solidFill>
              </a:rPr>
              <a:t>Конфиденциально</a:t>
            </a:r>
            <a:endParaRPr lang="ru-RU" sz="1100" b="1" dirty="0" smtClean="0">
              <a:solidFill>
                <a:srgbClr val="706F6F"/>
              </a:solidFill>
            </a:endParaRPr>
          </a:p>
        </p:txBody>
      </p:sp>
      <p:sp>
        <p:nvSpPr>
          <p:cNvPr id="25" name="CompanyName" hidden="1"/>
          <p:cNvSpPr txBox="1"/>
          <p:nvPr/>
        </p:nvSpPr>
        <p:spPr>
          <a:xfrm>
            <a:off x="6490352" y="404664"/>
            <a:ext cx="2394886" cy="46628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900" smtClean="0">
                <a:solidFill>
                  <a:srgbClr val="706F6F"/>
                </a:solidFill>
              </a:rPr>
              <a:t>Публичное акционерное </a:t>
            </a:r>
            <a:r>
              <a:rPr lang="ru-RU" sz="900" dirty="0" smtClean="0">
                <a:solidFill>
                  <a:srgbClr val="706F6F"/>
                </a:solidFill>
              </a:rPr>
              <a:t>общество</a:t>
            </a:r>
            <a:br>
              <a:rPr lang="ru-RU" sz="900" dirty="0" smtClean="0">
                <a:solidFill>
                  <a:srgbClr val="706F6F"/>
                </a:solidFill>
              </a:rPr>
            </a:br>
            <a:r>
              <a:rPr lang="ru-RU" sz="900" dirty="0" smtClean="0">
                <a:solidFill>
                  <a:srgbClr val="706F6F"/>
                </a:solidFill>
              </a:rPr>
              <a:t>«Газпром нефть», ул. Галерная, д. 5, лит. А,</a:t>
            </a:r>
            <a:br>
              <a:rPr lang="ru-RU" sz="900" dirty="0" smtClean="0">
                <a:solidFill>
                  <a:srgbClr val="706F6F"/>
                </a:solidFill>
              </a:rPr>
            </a:br>
            <a:r>
              <a:rPr lang="ru-RU" sz="900" dirty="0" smtClean="0">
                <a:solidFill>
                  <a:srgbClr val="706F6F"/>
                </a:solidFill>
              </a:rPr>
              <a:t>г. Санкт-Петербург, 190000</a:t>
            </a:r>
          </a:p>
        </p:txBody>
      </p:sp>
    </p:spTree>
    <p:extLst>
      <p:ext uri="{BB962C8B-B14F-4D97-AF65-F5344CB8AC3E}">
        <p14:creationId xmlns:p14="http://schemas.microsoft.com/office/powerpoint/2010/main" val="3938710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3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947346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Соде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21" name="ContentsTitle5" hidden="1"/>
          <p:cNvSpPr txBox="1"/>
          <p:nvPr/>
        </p:nvSpPr>
        <p:spPr>
          <a:xfrm>
            <a:off x="641276" y="2628856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24" name="line5" hidden="1"/>
          <p:cNvCxnSpPr/>
          <p:nvPr/>
        </p:nvCxnSpPr>
        <p:spPr>
          <a:xfrm>
            <a:off x="297656" y="2891978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ontentsNumber5" hidden="1"/>
          <p:cNvSpPr txBox="1"/>
          <p:nvPr/>
        </p:nvSpPr>
        <p:spPr>
          <a:xfrm>
            <a:off x="287524" y="249104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5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13" name="ContentsTitle3">
            <a:hlinkClick r:id="rId2" action="ppaction://hlinksldjump"/>
          </p:cNvPr>
          <p:cNvSpPr txBox="1"/>
          <p:nvPr/>
        </p:nvSpPr>
        <p:spPr>
          <a:xfrm>
            <a:off x="641276" y="1964953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>
              <a:solidFill>
                <a:srgbClr val="3C3C3C"/>
              </a:solidFill>
            </a:endParaRPr>
          </a:p>
        </p:txBody>
      </p:sp>
      <p:cxnSp>
        <p:nvCxnSpPr>
          <p:cNvPr id="16" name="line3"/>
          <p:cNvCxnSpPr/>
          <p:nvPr/>
        </p:nvCxnSpPr>
        <p:spPr>
          <a:xfrm>
            <a:off x="297656" y="220136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ontentsNumber3">
            <a:hlinkClick r:id="rId2" action="ppaction://hlinksldjump"/>
          </p:cNvPr>
          <p:cNvSpPr txBox="1"/>
          <p:nvPr/>
        </p:nvSpPr>
        <p:spPr>
          <a:xfrm>
            <a:off x="287524" y="181443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3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17" name="ContentsTitle4" hidden="1"/>
          <p:cNvSpPr txBox="1"/>
          <p:nvPr/>
        </p:nvSpPr>
        <p:spPr>
          <a:xfrm>
            <a:off x="641276" y="2298492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20" name="line4" hidden="1"/>
          <p:cNvCxnSpPr/>
          <p:nvPr/>
        </p:nvCxnSpPr>
        <p:spPr>
          <a:xfrm>
            <a:off x="297656" y="254667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sNumber4" hidden="1"/>
          <p:cNvSpPr txBox="1"/>
          <p:nvPr/>
        </p:nvSpPr>
        <p:spPr>
          <a:xfrm>
            <a:off x="287524" y="2154327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4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4" name="ContentsTitle1">
            <a:hlinkClick r:id="" action="ppaction://noaction"/>
          </p:cNvPr>
          <p:cNvSpPr txBox="1"/>
          <p:nvPr/>
        </p:nvSpPr>
        <p:spPr>
          <a:xfrm>
            <a:off x="641276" y="127882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 smtClean="0">
              <a:solidFill>
                <a:srgbClr val="3C3C3C"/>
              </a:solidFill>
            </a:endParaRPr>
          </a:p>
        </p:txBody>
      </p:sp>
      <p:cxnSp>
        <p:nvCxnSpPr>
          <p:cNvPr id="8" name="line1"/>
          <p:cNvCxnSpPr/>
          <p:nvPr/>
        </p:nvCxnSpPr>
        <p:spPr>
          <a:xfrm>
            <a:off x="297656" y="151075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ontentsNumber1">
            <a:hlinkClick r:id="" action="ppaction://noaction"/>
          </p:cNvPr>
          <p:cNvSpPr txBox="1"/>
          <p:nvPr/>
        </p:nvSpPr>
        <p:spPr>
          <a:xfrm>
            <a:off x="287524" y="111561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25" name="ContentsTitle6" hidden="1"/>
          <p:cNvSpPr txBox="1"/>
          <p:nvPr/>
        </p:nvSpPr>
        <p:spPr>
          <a:xfrm>
            <a:off x="641276" y="296181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28" name="line6" hidden="1"/>
          <p:cNvCxnSpPr/>
          <p:nvPr/>
        </p:nvCxnSpPr>
        <p:spPr>
          <a:xfrm>
            <a:off x="297656" y="323728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ContentsNumber6" hidden="1"/>
          <p:cNvSpPr txBox="1"/>
          <p:nvPr/>
        </p:nvSpPr>
        <p:spPr>
          <a:xfrm>
            <a:off x="287524" y="2830351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6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9" name="ContentsTitle2">
            <a:hlinkClick r:id="rId3" action="ppaction://hlinksldjump"/>
          </p:cNvPr>
          <p:cNvSpPr txBox="1"/>
          <p:nvPr/>
        </p:nvSpPr>
        <p:spPr>
          <a:xfrm>
            <a:off x="641276" y="1625065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endParaRPr lang="ru-RU" sz="1600" dirty="0">
              <a:solidFill>
                <a:srgbClr val="3C3C3C"/>
              </a:solidFill>
            </a:endParaRPr>
          </a:p>
        </p:txBody>
      </p:sp>
      <p:cxnSp>
        <p:nvCxnSpPr>
          <p:cNvPr id="12" name="line2"/>
          <p:cNvCxnSpPr/>
          <p:nvPr/>
        </p:nvCxnSpPr>
        <p:spPr>
          <a:xfrm>
            <a:off x="297656" y="185606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ContentsNumber2">
            <a:hlinkClick r:id="rId3" action="ppaction://hlinksldjump"/>
          </p:cNvPr>
          <p:cNvSpPr txBox="1"/>
          <p:nvPr/>
        </p:nvSpPr>
        <p:spPr>
          <a:xfrm>
            <a:off x="287524" y="146820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2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29" name="ContentsTitle7" hidden="1"/>
          <p:cNvSpPr txBox="1"/>
          <p:nvPr/>
        </p:nvSpPr>
        <p:spPr>
          <a:xfrm>
            <a:off x="641276" y="3310651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sp>
        <p:nvSpPr>
          <p:cNvPr id="31" name="ContentsNumber7" hidden="1"/>
          <p:cNvSpPr txBox="1"/>
          <p:nvPr/>
        </p:nvSpPr>
        <p:spPr>
          <a:xfrm>
            <a:off x="287524" y="316013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>
                <a:solidFill>
                  <a:srgbClr val="706F6F"/>
                </a:solidFill>
              </a:rPr>
              <a:t>7</a:t>
            </a:r>
            <a:endParaRPr lang="ru-RU" dirty="0" smtClean="0">
              <a:solidFill>
                <a:srgbClr val="706F6F"/>
              </a:solidFill>
            </a:endParaRPr>
          </a:p>
        </p:txBody>
      </p:sp>
      <p:cxnSp>
        <p:nvCxnSpPr>
          <p:cNvPr id="32" name="line7" hidden="1"/>
          <p:cNvCxnSpPr/>
          <p:nvPr/>
        </p:nvCxnSpPr>
        <p:spPr>
          <a:xfrm>
            <a:off x="297656" y="358259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ContentsTitle8" hidden="1"/>
          <p:cNvSpPr txBox="1"/>
          <p:nvPr/>
        </p:nvSpPr>
        <p:spPr>
          <a:xfrm>
            <a:off x="641276" y="365053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50" name="line8" hidden="1"/>
          <p:cNvCxnSpPr/>
          <p:nvPr/>
        </p:nvCxnSpPr>
        <p:spPr>
          <a:xfrm>
            <a:off x="297656" y="392789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ContentsNumber8" hidden="1"/>
          <p:cNvSpPr txBox="1"/>
          <p:nvPr/>
        </p:nvSpPr>
        <p:spPr>
          <a:xfrm>
            <a:off x="287524" y="350002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8</a:t>
            </a:r>
          </a:p>
        </p:txBody>
      </p:sp>
      <p:sp>
        <p:nvSpPr>
          <p:cNvPr id="62" name="ContentsTitle13" hidden="1"/>
          <p:cNvSpPr txBox="1"/>
          <p:nvPr/>
        </p:nvSpPr>
        <p:spPr>
          <a:xfrm>
            <a:off x="649288" y="541347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63" name="line13" hidden="1"/>
          <p:cNvCxnSpPr/>
          <p:nvPr/>
        </p:nvCxnSpPr>
        <p:spPr>
          <a:xfrm>
            <a:off x="297656" y="5654426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ContentsNumber13" hidden="1"/>
          <p:cNvSpPr txBox="1"/>
          <p:nvPr/>
        </p:nvSpPr>
        <p:spPr>
          <a:xfrm>
            <a:off x="287524" y="5262961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13</a:t>
            </a:r>
          </a:p>
        </p:txBody>
      </p:sp>
      <p:sp>
        <p:nvSpPr>
          <p:cNvPr id="66" name="ContentsTitle11" hidden="1"/>
          <p:cNvSpPr txBox="1"/>
          <p:nvPr/>
        </p:nvSpPr>
        <p:spPr>
          <a:xfrm>
            <a:off x="649288" y="472734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67" name="line11" hidden="1"/>
          <p:cNvCxnSpPr/>
          <p:nvPr/>
        </p:nvCxnSpPr>
        <p:spPr>
          <a:xfrm>
            <a:off x="297656" y="4963814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ContentsNumber11" hidden="1"/>
          <p:cNvSpPr txBox="1"/>
          <p:nvPr/>
        </p:nvSpPr>
        <p:spPr>
          <a:xfrm>
            <a:off x="287524" y="4564134"/>
            <a:ext cx="239361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11</a:t>
            </a:r>
          </a:p>
        </p:txBody>
      </p:sp>
      <p:sp>
        <p:nvSpPr>
          <p:cNvPr id="70" name="ContentsTitle15" hidden="1"/>
          <p:cNvSpPr txBox="1"/>
          <p:nvPr/>
        </p:nvSpPr>
        <p:spPr>
          <a:xfrm>
            <a:off x="649288" y="609959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71" name="line15" hidden="1"/>
          <p:cNvCxnSpPr/>
          <p:nvPr/>
        </p:nvCxnSpPr>
        <p:spPr>
          <a:xfrm>
            <a:off x="297656" y="6345037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ContentsNumber15" hidden="1"/>
          <p:cNvSpPr txBox="1"/>
          <p:nvPr/>
        </p:nvSpPr>
        <p:spPr>
          <a:xfrm>
            <a:off x="287524" y="5936386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15</a:t>
            </a:r>
          </a:p>
        </p:txBody>
      </p:sp>
      <p:sp>
        <p:nvSpPr>
          <p:cNvPr id="74" name="ContentsTitle12" hidden="1"/>
          <p:cNvSpPr txBox="1"/>
          <p:nvPr/>
        </p:nvSpPr>
        <p:spPr>
          <a:xfrm>
            <a:off x="649288" y="5073587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75" name="line12" hidden="1"/>
          <p:cNvCxnSpPr/>
          <p:nvPr/>
        </p:nvCxnSpPr>
        <p:spPr>
          <a:xfrm>
            <a:off x="297656" y="5309120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ContentsNumber12" hidden="1"/>
          <p:cNvSpPr txBox="1"/>
          <p:nvPr/>
        </p:nvSpPr>
        <p:spPr>
          <a:xfrm>
            <a:off x="287524" y="4916722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12</a:t>
            </a:r>
          </a:p>
        </p:txBody>
      </p:sp>
      <p:sp>
        <p:nvSpPr>
          <p:cNvPr id="78" name="ContentsTitle9" hidden="1"/>
          <p:cNvSpPr txBox="1"/>
          <p:nvPr/>
        </p:nvSpPr>
        <p:spPr>
          <a:xfrm>
            <a:off x="649288" y="4015823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 smtClean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79" name="line9" hidden="1"/>
          <p:cNvCxnSpPr/>
          <p:nvPr/>
        </p:nvCxnSpPr>
        <p:spPr>
          <a:xfrm>
            <a:off x="297656" y="427320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ContentsNumber9" hidden="1"/>
          <p:cNvSpPr txBox="1"/>
          <p:nvPr/>
        </p:nvSpPr>
        <p:spPr>
          <a:xfrm>
            <a:off x="287524" y="3839911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9</a:t>
            </a:r>
          </a:p>
        </p:txBody>
      </p:sp>
      <p:sp>
        <p:nvSpPr>
          <p:cNvPr id="82" name="ContentsTitle14" hidden="1"/>
          <p:cNvSpPr txBox="1"/>
          <p:nvPr/>
        </p:nvSpPr>
        <p:spPr>
          <a:xfrm>
            <a:off x="649288" y="5747018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раздела</a:t>
            </a:r>
          </a:p>
        </p:txBody>
      </p:sp>
      <p:cxnSp>
        <p:nvCxnSpPr>
          <p:cNvPr id="83" name="line14" hidden="1"/>
          <p:cNvCxnSpPr/>
          <p:nvPr/>
        </p:nvCxnSpPr>
        <p:spPr>
          <a:xfrm>
            <a:off x="297656" y="5999732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ContentsNumber14" hidden="1"/>
          <p:cNvSpPr txBox="1"/>
          <p:nvPr/>
        </p:nvSpPr>
        <p:spPr>
          <a:xfrm>
            <a:off x="287524" y="5602851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14</a:t>
            </a:r>
          </a:p>
        </p:txBody>
      </p:sp>
      <p:sp>
        <p:nvSpPr>
          <p:cNvPr id="86" name="ContentsTitle10" hidden="1"/>
          <p:cNvSpPr txBox="1"/>
          <p:nvPr/>
        </p:nvSpPr>
        <p:spPr>
          <a:xfrm>
            <a:off x="649288" y="4374760"/>
            <a:ext cx="7994027" cy="245640"/>
          </a:xfrm>
          <a:prstGeom prst="rect">
            <a:avLst/>
          </a:prstGeom>
          <a:noFill/>
        </p:spPr>
        <p:txBody>
          <a:bodyPr wrap="square" lIns="0" tIns="0" rIns="0" bIns="36000" rtlCol="0" anchor="b">
            <a:spAutoFit/>
          </a:bodyPr>
          <a:lstStyle/>
          <a:p>
            <a:pPr>
              <a:lnSpc>
                <a:spcPct val="85000"/>
              </a:lnSpc>
            </a:pPr>
            <a:r>
              <a:rPr lang="ru-RU" sz="1600" dirty="0">
                <a:solidFill>
                  <a:srgbClr val="3C3C3C"/>
                </a:solidFill>
              </a:rPr>
              <a:t>Название </a:t>
            </a:r>
            <a:r>
              <a:rPr lang="ru-RU" sz="1600" dirty="0" smtClean="0">
                <a:solidFill>
                  <a:srgbClr val="3C3C3C"/>
                </a:solidFill>
              </a:rPr>
              <a:t>раздела</a:t>
            </a:r>
            <a:endParaRPr lang="ru-RU" sz="1600" dirty="0">
              <a:solidFill>
                <a:srgbClr val="3C3C3C"/>
              </a:solidFill>
            </a:endParaRPr>
          </a:p>
        </p:txBody>
      </p:sp>
      <p:cxnSp>
        <p:nvCxnSpPr>
          <p:cNvPr id="87" name="line10" hidden="1"/>
          <p:cNvCxnSpPr/>
          <p:nvPr/>
        </p:nvCxnSpPr>
        <p:spPr>
          <a:xfrm>
            <a:off x="297656" y="4618508"/>
            <a:ext cx="855900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ContentsNumber10" hidden="1"/>
          <p:cNvSpPr txBox="1"/>
          <p:nvPr/>
        </p:nvSpPr>
        <p:spPr>
          <a:xfrm>
            <a:off x="287524" y="4205197"/>
            <a:ext cx="256480" cy="386054"/>
          </a:xfrm>
          <a:prstGeom prst="rect">
            <a:avLst/>
          </a:prstGeom>
          <a:noFill/>
        </p:spPr>
        <p:txBody>
          <a:bodyPr wrap="none" lIns="0" tIns="108000" rIns="0" bIns="0" rtlCol="0" anchor="b">
            <a:spAutoFit/>
          </a:bodyPr>
          <a:lstStyle/>
          <a:p>
            <a:r>
              <a:rPr lang="ru-RU" dirty="0" smtClean="0">
                <a:solidFill>
                  <a:srgbClr val="706F6F"/>
                </a:solidFill>
              </a:rPr>
              <a:t>10</a:t>
            </a:r>
          </a:p>
        </p:txBody>
      </p:sp>
      <p:sp>
        <p:nvSpPr>
          <p:cNvPr id="85" name="Number1"/>
          <p:cNvSpPr txBox="1"/>
          <p:nvPr/>
        </p:nvSpPr>
        <p:spPr>
          <a:xfrm>
            <a:off x="8460432" y="115465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mtClean="0">
                <a:solidFill>
                  <a:srgbClr val="706F6F"/>
                </a:solidFill>
              </a:rPr>
              <a:t>3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89" name="Number2"/>
          <p:cNvSpPr txBox="1"/>
          <p:nvPr/>
        </p:nvSpPr>
        <p:spPr>
          <a:xfrm>
            <a:off x="8460432" y="1499317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mtClean="0">
                <a:solidFill>
                  <a:srgbClr val="706F6F"/>
                </a:solidFill>
              </a:rPr>
              <a:t>6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90" name="Number3"/>
          <p:cNvSpPr txBox="1"/>
          <p:nvPr/>
        </p:nvSpPr>
        <p:spPr>
          <a:xfrm>
            <a:off x="8460432" y="184398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smtClean="0">
                <a:solidFill>
                  <a:srgbClr val="706F6F"/>
                </a:solidFill>
              </a:rPr>
              <a:t>9</a:t>
            </a:r>
            <a:endParaRPr lang="ru-RU" dirty="0" smtClean="0">
              <a:solidFill>
                <a:srgbClr val="706F6F"/>
              </a:solidFill>
            </a:endParaRPr>
          </a:p>
        </p:txBody>
      </p:sp>
      <p:sp>
        <p:nvSpPr>
          <p:cNvPr id="91" name="Number5" hidden="1"/>
          <p:cNvSpPr txBox="1"/>
          <p:nvPr/>
        </p:nvSpPr>
        <p:spPr>
          <a:xfrm>
            <a:off x="8460432" y="253330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2" name="Number6" hidden="1"/>
          <p:cNvSpPr txBox="1"/>
          <p:nvPr/>
        </p:nvSpPr>
        <p:spPr>
          <a:xfrm>
            <a:off x="8460432" y="2877969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3" name="Number7" hidden="1"/>
          <p:cNvSpPr txBox="1"/>
          <p:nvPr/>
        </p:nvSpPr>
        <p:spPr>
          <a:xfrm>
            <a:off x="8460432" y="322263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4" name="Number8" hidden="1"/>
          <p:cNvSpPr txBox="1"/>
          <p:nvPr/>
        </p:nvSpPr>
        <p:spPr>
          <a:xfrm>
            <a:off x="8460432" y="3567295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5" name="Number4" hidden="1"/>
          <p:cNvSpPr txBox="1"/>
          <p:nvPr/>
        </p:nvSpPr>
        <p:spPr>
          <a:xfrm>
            <a:off x="8460432" y="2188643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6" name="Number9" hidden="1"/>
          <p:cNvSpPr txBox="1"/>
          <p:nvPr/>
        </p:nvSpPr>
        <p:spPr>
          <a:xfrm>
            <a:off x="8460432" y="3911958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7" name="Number10" hidden="1"/>
          <p:cNvSpPr txBox="1"/>
          <p:nvPr/>
        </p:nvSpPr>
        <p:spPr>
          <a:xfrm>
            <a:off x="8460432" y="425662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8" name="Number11" hidden="1"/>
          <p:cNvSpPr txBox="1"/>
          <p:nvPr/>
        </p:nvSpPr>
        <p:spPr>
          <a:xfrm>
            <a:off x="8460432" y="4601282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99" name="Number12" hidden="1"/>
          <p:cNvSpPr txBox="1"/>
          <p:nvPr/>
        </p:nvSpPr>
        <p:spPr>
          <a:xfrm>
            <a:off x="8460432" y="4945944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100" name="Number13" hidden="1"/>
          <p:cNvSpPr txBox="1"/>
          <p:nvPr/>
        </p:nvSpPr>
        <p:spPr>
          <a:xfrm>
            <a:off x="8460432" y="5290606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101" name="Number14" hidden="1"/>
          <p:cNvSpPr txBox="1"/>
          <p:nvPr/>
        </p:nvSpPr>
        <p:spPr>
          <a:xfrm>
            <a:off x="8460432" y="5635268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102" name="Number15" hidden="1"/>
          <p:cNvSpPr txBox="1"/>
          <p:nvPr/>
        </p:nvSpPr>
        <p:spPr>
          <a:xfrm>
            <a:off x="8460432" y="5979930"/>
            <a:ext cx="383530" cy="386054"/>
          </a:xfrm>
          <a:prstGeom prst="rect">
            <a:avLst/>
          </a:prstGeom>
          <a:noFill/>
        </p:spPr>
        <p:txBody>
          <a:bodyPr wrap="square" lIns="0" tIns="108000" rIns="0" bIns="0" rtlCol="0" anchor="b">
            <a:spAutoFit/>
          </a:bodyPr>
          <a:lstStyle/>
          <a:p>
            <a:pPr algn="r"/>
            <a:r>
              <a:rPr lang="ru-RU" dirty="0" smtClean="0">
                <a:solidFill>
                  <a:srgbClr val="706F6F"/>
                </a:solidFill>
              </a:rPr>
              <a:t>1</a:t>
            </a:r>
          </a:p>
        </p:txBody>
      </p:sp>
      <p:sp>
        <p:nvSpPr>
          <p:cNvPr id="6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719600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Раздел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2611512"/>
            <a:ext cx="8569325" cy="610499"/>
          </a:xfrm>
        </p:spPr>
        <p:txBody>
          <a:bodyPr>
            <a:noAutofit/>
          </a:bodyPr>
          <a:lstStyle>
            <a:lvl1pPr>
              <a:defRPr baseline="0"/>
            </a:lvl1pPr>
          </a:lstStyle>
          <a:p>
            <a:r>
              <a:rPr lang="ru-RU" dirty="0" smtClean="0"/>
              <a:t>Введите название раздела (максимум две строки)</a:t>
            </a:r>
            <a:endParaRPr lang="en-US" dirty="0"/>
          </a:p>
        </p:txBody>
      </p:sp>
      <p:cxnSp>
        <p:nvCxnSpPr>
          <p:cNvPr id="4" name="Прямая соединительная линия 7"/>
          <p:cNvCxnSpPr/>
          <p:nvPr/>
        </p:nvCxnSpPr>
        <p:spPr>
          <a:xfrm>
            <a:off x="297656" y="3429000"/>
            <a:ext cx="855000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fld id="{AF528B6D-1001-487C-8FFE-85B114390330}" type="slidenum">
              <a:rPr lang="ru-RU" sz="1000" b="1" smtClean="0">
                <a:solidFill>
                  <a:srgbClr val="3C3C3C"/>
                </a:solidFill>
              </a:rPr>
              <a:pPr/>
              <a:t>‹#›</a:t>
            </a:fld>
            <a:endParaRPr lang="ru-RU" sz="1000" b="1" dirty="0">
              <a:solidFill>
                <a:srgbClr val="3C3C3C"/>
              </a:solidFill>
            </a:endParaRPr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7" y="3644900"/>
            <a:ext cx="8569325" cy="2684463"/>
          </a:xfrm>
        </p:spPr>
        <p:txBody>
          <a:bodyPr anchor="t">
            <a:noAutofit/>
          </a:bodyPr>
          <a:lstStyle>
            <a:lvl1pPr marL="0" indent="0" algn="l">
              <a:spcBef>
                <a:spcPts val="900"/>
              </a:spcBef>
              <a:buNone/>
              <a:defRPr sz="1600" b="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 Введите текст</a:t>
            </a:r>
            <a:endParaRPr lang="ru-RU" dirty="0"/>
          </a:p>
        </p:txBody>
      </p:sp>
      <p:sp>
        <p:nvSpPr>
          <p:cNvPr id="11" name="LogoRus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dirty="0" smtClean="0">
                <a:solidFill>
                  <a:srgbClr val="706F6F"/>
                </a:solidFill>
              </a:rPr>
              <a:t>Газпромнефть Марин Бункер 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14" name="LogoEng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en-US" sz="1000" smtClean="0">
                <a:solidFill>
                  <a:srgbClr val="706F6F"/>
                </a:solidFill>
              </a:rPr>
              <a:t>Gazprom Neft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9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endParaRPr lang="ru-RU" sz="1000" dirty="0" smtClean="0">
              <a:solidFill>
                <a:srgbClr val="706F6F"/>
              </a:solidFill>
            </a:endParaRP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3897634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Вывод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1268412"/>
            <a:ext cx="8569325" cy="1584507"/>
          </a:xfrm>
        </p:spPr>
        <p:txBody>
          <a:bodyPr>
            <a:noAutofit/>
          </a:bodyPr>
          <a:lstStyle>
            <a:lvl1pPr>
              <a:defRPr sz="2000" b="1" cap="all" baseline="0">
                <a:solidFill>
                  <a:schemeClr val="accent1"/>
                </a:solidFill>
              </a:defRPr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cxnSp>
        <p:nvCxnSpPr>
          <p:cNvPr id="6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fld id="{AF528B6D-1001-487C-8FFE-85B114390330}" type="slidenum">
              <a:rPr lang="ru-RU" sz="1000" b="1" smtClean="0">
                <a:solidFill>
                  <a:srgbClr val="3C3C3C"/>
                </a:solidFill>
              </a:rPr>
              <a:pPr/>
              <a:t>‹#›</a:t>
            </a:fld>
            <a:endParaRPr lang="ru-RU" sz="1000" b="1" dirty="0">
              <a:solidFill>
                <a:srgbClr val="3C3C3C"/>
              </a:solidFill>
            </a:endParaRPr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87338" y="2924930"/>
            <a:ext cx="8569325" cy="3404433"/>
          </a:xfrm>
        </p:spPr>
        <p:txBody>
          <a:bodyPr vert="horz" lIns="0" tIns="0" rIns="0" bIns="0" rtlCol="0">
            <a:noAutofit/>
          </a:bodyPr>
          <a:lstStyle>
            <a:lvl1pPr>
              <a:defRPr lang="ru-RU" b="0" dirty="0"/>
            </a:lvl1pPr>
          </a:lstStyle>
          <a:p>
            <a:r>
              <a:rPr lang="ru-RU" dirty="0" smtClean="0"/>
              <a:t>Текст</a:t>
            </a:r>
            <a:endParaRPr lang="ru-RU" dirty="0"/>
          </a:p>
        </p:txBody>
      </p:sp>
      <p:sp>
        <p:nvSpPr>
          <p:cNvPr id="9" name="LogoRus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dirty="0" smtClean="0">
                <a:solidFill>
                  <a:srgbClr val="706F6F"/>
                </a:solidFill>
              </a:rPr>
              <a:t>Газпромнефть Марин Бункер 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11" name="LogoEng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en-US" sz="1000" smtClean="0">
                <a:solidFill>
                  <a:srgbClr val="706F6F"/>
                </a:solidFill>
              </a:rPr>
              <a:t>Gazprom Neft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8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endParaRPr lang="ru-RU" sz="1000" dirty="0" smtClean="0">
              <a:solidFill>
                <a:srgbClr val="706F6F"/>
              </a:solidFill>
            </a:endParaRP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479669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7856673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887574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8" name="Объект 3"/>
          <p:cNvSpPr>
            <a:spLocks noGrp="1"/>
          </p:cNvSpPr>
          <p:nvPr>
            <p:ph sz="quarter" idx="12"/>
          </p:nvPr>
        </p:nvSpPr>
        <p:spPr>
          <a:xfrm>
            <a:off x="287339" y="1268413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Объект 3"/>
          <p:cNvSpPr>
            <a:spLocks noGrp="1"/>
          </p:cNvSpPr>
          <p:nvPr>
            <p:ph sz="quarter" idx="13"/>
          </p:nvPr>
        </p:nvSpPr>
        <p:spPr>
          <a:xfrm>
            <a:off x="4679952" y="1268413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47850196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(версия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Объект 3"/>
          <p:cNvSpPr>
            <a:spLocks noGrp="1"/>
          </p:cNvSpPr>
          <p:nvPr>
            <p:ph sz="quarter" idx="13"/>
          </p:nvPr>
        </p:nvSpPr>
        <p:spPr>
          <a:xfrm>
            <a:off x="287339" y="3894137"/>
            <a:ext cx="8569324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73000658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текст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 hasCustomPrompt="1"/>
          </p:nvPr>
        </p:nvSpPr>
        <p:spPr>
          <a:xfrm>
            <a:off x="287338" y="4797425"/>
            <a:ext cx="8569325" cy="1531938"/>
          </a:xfrm>
        </p:spPr>
        <p:txBody>
          <a:bodyPr>
            <a:noAutofit/>
          </a:bodyPr>
          <a:lstStyle>
            <a:lvl1pPr algn="ctr">
              <a:spcBef>
                <a:spcPts val="0"/>
              </a:spcBef>
              <a:defRPr b="0">
                <a:solidFill>
                  <a:schemeClr val="accent3"/>
                </a:solidFill>
              </a:defRPr>
            </a:lvl1pPr>
          </a:lstStyle>
          <a:p>
            <a:r>
              <a:rPr lang="ru-RU" dirty="0" smtClean="0"/>
              <a:t>Текст</a:t>
            </a:r>
            <a:endParaRPr lang="ru-RU" dirty="0"/>
          </a:p>
        </p:txBody>
      </p:sp>
      <p:sp>
        <p:nvSpPr>
          <p:cNvPr id="10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284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49892559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лева и два объек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2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3"/>
          </p:nvPr>
        </p:nvSpPr>
        <p:spPr>
          <a:xfrm>
            <a:off x="4679952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4679952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00848512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права и два объекта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1"/>
          </p:nvPr>
        </p:nvSpPr>
        <p:spPr>
          <a:xfrm>
            <a:off x="4670945" y="1268412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159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ри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1"/>
          </p:nvPr>
        </p:nvSpPr>
        <p:spPr>
          <a:xfrm>
            <a:off x="6156325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3"/>
          </p:nvPr>
        </p:nvSpPr>
        <p:spPr>
          <a:xfrm>
            <a:off x="287338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3221831" y="1268412"/>
            <a:ext cx="269133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94463133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низу и два объекта сверх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6"/>
          </p:nvPr>
        </p:nvSpPr>
        <p:spPr>
          <a:xfrm>
            <a:off x="4670945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8569325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1879905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сверху и два объек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2" name="Объект 3"/>
          <p:cNvSpPr>
            <a:spLocks noGrp="1"/>
          </p:cNvSpPr>
          <p:nvPr>
            <p:ph sz="quarter" idx="15"/>
          </p:nvPr>
        </p:nvSpPr>
        <p:spPr>
          <a:xfrm>
            <a:off x="287338" y="1268412"/>
            <a:ext cx="8569325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3" name="Объект 3"/>
          <p:cNvSpPr>
            <a:spLocks noGrp="1"/>
          </p:cNvSpPr>
          <p:nvPr>
            <p:ph sz="quarter" idx="14"/>
          </p:nvPr>
        </p:nvSpPr>
        <p:spPr>
          <a:xfrm>
            <a:off x="287338" y="3904796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6"/>
          </p:nvPr>
        </p:nvSpPr>
        <p:spPr>
          <a:xfrm>
            <a:off x="4670945" y="3904796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2519302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8" y="3933825"/>
            <a:ext cx="4176713" cy="24114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7"/>
          </p:nvPr>
        </p:nvSpPr>
        <p:spPr>
          <a:xfrm>
            <a:off x="4679950" y="3933825"/>
            <a:ext cx="4176713" cy="24114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3"/>
          <p:cNvSpPr>
            <a:spLocks noGrp="1"/>
          </p:cNvSpPr>
          <p:nvPr>
            <p:ph sz="quarter" idx="18"/>
          </p:nvPr>
        </p:nvSpPr>
        <p:spPr>
          <a:xfrm>
            <a:off x="4670945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80774906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объекта с подзаголов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287338" y="3934473"/>
            <a:ext cx="417512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0" name="Прямая соединительная линия 19"/>
          <p:cNvCxnSpPr/>
          <p:nvPr/>
        </p:nvCxnSpPr>
        <p:spPr>
          <a:xfrm>
            <a:off x="287338" y="4371456"/>
            <a:ext cx="417512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4679951" y="3934473"/>
            <a:ext cx="4176711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3" name="Прямая соединительная линия 22"/>
          <p:cNvCxnSpPr/>
          <p:nvPr/>
        </p:nvCxnSpPr>
        <p:spPr>
          <a:xfrm>
            <a:off x="4679951" y="4371456"/>
            <a:ext cx="417671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287338" y="1241223"/>
            <a:ext cx="417512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29" name="Прямая соединительная линия 28"/>
          <p:cNvCxnSpPr/>
          <p:nvPr/>
        </p:nvCxnSpPr>
        <p:spPr>
          <a:xfrm>
            <a:off x="287338" y="1679949"/>
            <a:ext cx="417512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4679951" y="1241223"/>
            <a:ext cx="4176711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>
            <a:off x="4679951" y="1679949"/>
            <a:ext cx="417671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Объект 32"/>
          <p:cNvSpPr>
            <a:spLocks noGrp="1"/>
          </p:cNvSpPr>
          <p:nvPr>
            <p:ph sz="quarter" idx="30" hasCustomPrompt="1"/>
          </p:nvPr>
        </p:nvSpPr>
        <p:spPr>
          <a:xfrm>
            <a:off x="287338" y="1776413"/>
            <a:ext cx="4175125" cy="187614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5" name="Объект 34"/>
          <p:cNvSpPr>
            <a:spLocks noGrp="1"/>
          </p:cNvSpPr>
          <p:nvPr>
            <p:ph sz="quarter" idx="31" hasCustomPrompt="1"/>
          </p:nvPr>
        </p:nvSpPr>
        <p:spPr>
          <a:xfrm>
            <a:off x="4679950" y="1776413"/>
            <a:ext cx="4176713" cy="187614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9" name="Объект 38"/>
          <p:cNvSpPr>
            <a:spLocks noGrp="1"/>
          </p:cNvSpPr>
          <p:nvPr>
            <p:ph sz="quarter" idx="33" hasCustomPrompt="1"/>
          </p:nvPr>
        </p:nvSpPr>
        <p:spPr>
          <a:xfrm>
            <a:off x="287338" y="4467950"/>
            <a:ext cx="4175125" cy="18772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1" name="Объект 40"/>
          <p:cNvSpPr>
            <a:spLocks noGrp="1"/>
          </p:cNvSpPr>
          <p:nvPr>
            <p:ph sz="quarter" idx="34" hasCustomPrompt="1"/>
          </p:nvPr>
        </p:nvSpPr>
        <p:spPr>
          <a:xfrm>
            <a:off x="4679950" y="4467950"/>
            <a:ext cx="4176713" cy="18772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82405141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8" name="Объект 3"/>
          <p:cNvSpPr>
            <a:spLocks noGrp="1"/>
          </p:cNvSpPr>
          <p:nvPr>
            <p:ph sz="quarter" idx="12"/>
          </p:nvPr>
        </p:nvSpPr>
        <p:spPr>
          <a:xfrm>
            <a:off x="287339" y="1268413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Объект 3"/>
          <p:cNvSpPr>
            <a:spLocks noGrp="1"/>
          </p:cNvSpPr>
          <p:nvPr>
            <p:ph sz="quarter" idx="13"/>
          </p:nvPr>
        </p:nvSpPr>
        <p:spPr>
          <a:xfrm>
            <a:off x="4679952" y="1268413"/>
            <a:ext cx="4176711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102782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объекта с подпися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9" name="Текст 5"/>
          <p:cNvSpPr>
            <a:spLocks noGrp="1"/>
          </p:cNvSpPr>
          <p:nvPr>
            <p:ph type="body" sz="quarter" idx="21" hasCustomPrompt="1"/>
          </p:nvPr>
        </p:nvSpPr>
        <p:spPr>
          <a:xfrm>
            <a:off x="287338" y="5978234"/>
            <a:ext cx="4175125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2" name="Текст 5"/>
          <p:cNvSpPr>
            <a:spLocks noGrp="1"/>
          </p:cNvSpPr>
          <p:nvPr>
            <p:ph type="body" sz="quarter" idx="23" hasCustomPrompt="1"/>
          </p:nvPr>
        </p:nvSpPr>
        <p:spPr>
          <a:xfrm>
            <a:off x="4679951" y="5978234"/>
            <a:ext cx="4176711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28" name="Текст 5"/>
          <p:cNvSpPr>
            <a:spLocks noGrp="1"/>
          </p:cNvSpPr>
          <p:nvPr>
            <p:ph type="body" sz="quarter" idx="27" hasCustomPrompt="1"/>
          </p:nvPr>
        </p:nvSpPr>
        <p:spPr>
          <a:xfrm>
            <a:off x="287338" y="3284984"/>
            <a:ext cx="4175125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1" name="Текст 5"/>
          <p:cNvSpPr>
            <a:spLocks noGrp="1"/>
          </p:cNvSpPr>
          <p:nvPr>
            <p:ph type="body" sz="quarter" idx="29" hasCustomPrompt="1"/>
          </p:nvPr>
        </p:nvSpPr>
        <p:spPr>
          <a:xfrm>
            <a:off x="4679951" y="3284984"/>
            <a:ext cx="4176711" cy="360000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33" name="Объект 32"/>
          <p:cNvSpPr>
            <a:spLocks noGrp="1"/>
          </p:cNvSpPr>
          <p:nvPr>
            <p:ph sz="quarter" idx="30" hasCustomPrompt="1"/>
          </p:nvPr>
        </p:nvSpPr>
        <p:spPr>
          <a:xfrm>
            <a:off x="287338" y="1254295"/>
            <a:ext cx="4175125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5" name="Объект 34"/>
          <p:cNvSpPr>
            <a:spLocks noGrp="1"/>
          </p:cNvSpPr>
          <p:nvPr>
            <p:ph sz="quarter" idx="31" hasCustomPrompt="1"/>
          </p:nvPr>
        </p:nvSpPr>
        <p:spPr>
          <a:xfrm>
            <a:off x="4679950" y="1254295"/>
            <a:ext cx="4176713" cy="1926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9" name="Объект 38"/>
          <p:cNvSpPr>
            <a:spLocks noGrp="1"/>
          </p:cNvSpPr>
          <p:nvPr>
            <p:ph sz="quarter" idx="33" hasCustomPrompt="1"/>
          </p:nvPr>
        </p:nvSpPr>
        <p:spPr>
          <a:xfrm>
            <a:off x="287338" y="3945802"/>
            <a:ext cx="4175125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41" name="Объект 40"/>
          <p:cNvSpPr>
            <a:spLocks noGrp="1"/>
          </p:cNvSpPr>
          <p:nvPr>
            <p:ph sz="quarter" idx="34" hasCustomPrompt="1"/>
          </p:nvPr>
        </p:nvSpPr>
        <p:spPr>
          <a:xfrm>
            <a:off x="4679950" y="3945802"/>
            <a:ext cx="4176713" cy="192717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3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11923816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Рисунок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>
          <a:xfrm>
            <a:off x="287338" y="1268760"/>
            <a:ext cx="8560318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2168677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5"/>
          <p:cNvSpPr>
            <a:spLocks noGrp="1"/>
          </p:cNvSpPr>
          <p:nvPr>
            <p:ph type="pic" sz="quarter" idx="11" hasCustomPrompt="1"/>
          </p:nvPr>
        </p:nvSpPr>
        <p:spPr>
          <a:xfrm>
            <a:off x="4679950" y="1268759"/>
            <a:ext cx="4176712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3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03925320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5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1268759"/>
            <a:ext cx="4161118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4670943" y="1268413"/>
            <a:ext cx="4176713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77018375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рисунок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"/>
          <p:cNvSpPr>
            <a:spLocks noGrp="1"/>
          </p:cNvSpPr>
          <p:nvPr>
            <p:ph type="pic" sz="quarter" idx="12" hasCustomPrompt="1"/>
          </p:nvPr>
        </p:nvSpPr>
        <p:spPr>
          <a:xfrm>
            <a:off x="287337" y="3926849"/>
            <a:ext cx="8569325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87339" y="1268413"/>
            <a:ext cx="8560318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32968831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три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3926849"/>
            <a:ext cx="2674318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1" name="Рисунок 3"/>
          <p:cNvSpPr>
            <a:spLocks noGrp="1"/>
          </p:cNvSpPr>
          <p:nvPr>
            <p:ph type="pic" sz="quarter" idx="14" hasCustomPrompt="1"/>
          </p:nvPr>
        </p:nvSpPr>
        <p:spPr>
          <a:xfrm>
            <a:off x="3240656" y="3926849"/>
            <a:ext cx="2664000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2" name="Рисунок 3"/>
          <p:cNvSpPr>
            <a:spLocks noGrp="1"/>
          </p:cNvSpPr>
          <p:nvPr>
            <p:ph type="pic" sz="quarter" idx="15" hasCustomPrompt="1"/>
          </p:nvPr>
        </p:nvSpPr>
        <p:spPr>
          <a:xfrm>
            <a:off x="6183655" y="3926849"/>
            <a:ext cx="2673007" cy="24048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9" y="1268413"/>
            <a:ext cx="8560318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80615937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и рисунок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3" name="Рисунок 5"/>
          <p:cNvSpPr>
            <a:spLocks noGrp="1"/>
          </p:cNvSpPr>
          <p:nvPr>
            <p:ph type="pic" sz="quarter" idx="11" hasCustomPrompt="1"/>
          </p:nvPr>
        </p:nvSpPr>
        <p:spPr>
          <a:xfrm>
            <a:off x="4679950" y="1268759"/>
            <a:ext cx="4176712" cy="5061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14" name="Объект 3"/>
          <p:cNvSpPr>
            <a:spLocks noGrp="1"/>
          </p:cNvSpPr>
          <p:nvPr>
            <p:ph sz="quarter" idx="14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3"/>
          <p:cNvSpPr>
            <a:spLocks noGrp="1"/>
          </p:cNvSpPr>
          <p:nvPr>
            <p:ph sz="quarter" idx="15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13606804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и два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3" name="Объект 3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3"/>
          <p:cNvSpPr>
            <a:spLocks noGrp="1"/>
          </p:cNvSpPr>
          <p:nvPr>
            <p:ph sz="quarter" idx="17"/>
          </p:nvPr>
        </p:nvSpPr>
        <p:spPr>
          <a:xfrm>
            <a:off x="287338" y="3897311"/>
            <a:ext cx="4176711" cy="244792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06136020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два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6"/>
          </p:nvPr>
        </p:nvSpPr>
        <p:spPr>
          <a:xfrm>
            <a:off x="287338" y="1268413"/>
            <a:ext cx="4176712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26347098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Четыре рису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/>
          <p:cNvSpPr>
            <a:spLocks noGrp="1"/>
          </p:cNvSpPr>
          <p:nvPr>
            <p:ph type="pic" sz="quarter" idx="14" hasCustomPrompt="1"/>
          </p:nvPr>
        </p:nvSpPr>
        <p:spPr>
          <a:xfrm>
            <a:off x="4696855" y="1268759"/>
            <a:ext cx="4159807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9" name="Рисунок 7"/>
          <p:cNvSpPr>
            <a:spLocks noGrp="1"/>
          </p:cNvSpPr>
          <p:nvPr>
            <p:ph type="pic" sz="quarter" idx="15" hasCustomPrompt="1"/>
          </p:nvPr>
        </p:nvSpPr>
        <p:spPr>
          <a:xfrm>
            <a:off x="4696855" y="3923099"/>
            <a:ext cx="4159807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7" name="Рисунок 7"/>
          <p:cNvSpPr>
            <a:spLocks noGrp="1"/>
          </p:cNvSpPr>
          <p:nvPr>
            <p:ph type="pic" sz="quarter" idx="16" hasCustomPrompt="1"/>
          </p:nvPr>
        </p:nvSpPr>
        <p:spPr>
          <a:xfrm>
            <a:off x="287338" y="1268759"/>
            <a:ext cx="4161118" cy="2376141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10" name="Рисунок 7"/>
          <p:cNvSpPr>
            <a:spLocks noGrp="1"/>
          </p:cNvSpPr>
          <p:nvPr>
            <p:ph type="pic" sz="quarter" idx="17" hasCustomPrompt="1"/>
          </p:nvPr>
        </p:nvSpPr>
        <p:spPr>
          <a:xfrm>
            <a:off x="287338" y="3923099"/>
            <a:ext cx="4161118" cy="2406264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en-US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en-US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9196221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Два объекта (версия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7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Объект 3"/>
          <p:cNvSpPr>
            <a:spLocks noGrp="1"/>
          </p:cNvSpPr>
          <p:nvPr>
            <p:ph sz="quarter" idx="13"/>
          </p:nvPr>
        </p:nvSpPr>
        <p:spPr>
          <a:xfrm>
            <a:off x="287339" y="3894137"/>
            <a:ext cx="8569324" cy="24479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5873631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Объект и пять дополнени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4" name="Объект 4"/>
          <p:cNvSpPr>
            <a:spLocks noGrp="1"/>
          </p:cNvSpPr>
          <p:nvPr>
            <p:ph sz="quarter" idx="17"/>
          </p:nvPr>
        </p:nvSpPr>
        <p:spPr>
          <a:xfrm>
            <a:off x="287337" y="1268414"/>
            <a:ext cx="5653087" cy="33131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3"/>
          <p:cNvSpPr>
            <a:spLocks noGrp="1"/>
          </p:cNvSpPr>
          <p:nvPr>
            <p:ph sz="quarter" idx="18"/>
          </p:nvPr>
        </p:nvSpPr>
        <p:spPr>
          <a:xfrm>
            <a:off x="6156326" y="1272660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3"/>
          <p:cNvSpPr>
            <a:spLocks noGrp="1"/>
          </p:cNvSpPr>
          <p:nvPr>
            <p:ph sz="quarter" idx="19"/>
          </p:nvPr>
        </p:nvSpPr>
        <p:spPr>
          <a:xfrm>
            <a:off x="6156326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9" name="Объект 3"/>
          <p:cNvSpPr>
            <a:spLocks noGrp="1"/>
          </p:cNvSpPr>
          <p:nvPr>
            <p:ph sz="quarter" idx="20"/>
          </p:nvPr>
        </p:nvSpPr>
        <p:spPr>
          <a:xfrm>
            <a:off x="6156326" y="3041166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20" name="Объект 3"/>
          <p:cNvSpPr>
            <a:spLocks noGrp="1"/>
          </p:cNvSpPr>
          <p:nvPr>
            <p:ph sz="quarter" idx="21"/>
          </p:nvPr>
        </p:nvSpPr>
        <p:spPr>
          <a:xfrm>
            <a:off x="3221831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21" name="Объект 3"/>
          <p:cNvSpPr>
            <a:spLocks noGrp="1"/>
          </p:cNvSpPr>
          <p:nvPr>
            <p:ph sz="quarter" idx="22"/>
          </p:nvPr>
        </p:nvSpPr>
        <p:spPr>
          <a:xfrm>
            <a:off x="287338" y="4809671"/>
            <a:ext cx="2700338" cy="15128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50983022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объекта и рисунок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87337" y="188640"/>
            <a:ext cx="8569325" cy="610499"/>
          </a:xfrm>
        </p:spPr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7" y="1241223"/>
            <a:ext cx="2700336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2" hasCustomPrompt="1"/>
          </p:nvPr>
        </p:nvSpPr>
        <p:spPr>
          <a:xfrm>
            <a:off x="3231621" y="1241223"/>
            <a:ext cx="2700336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3" hasCustomPrompt="1"/>
          </p:nvPr>
        </p:nvSpPr>
        <p:spPr>
          <a:xfrm>
            <a:off x="6156326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6" y="1679949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31620" y="1679949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1679949"/>
            <a:ext cx="2700151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Рисунок 18"/>
          <p:cNvSpPr>
            <a:spLocks noGrp="1"/>
          </p:cNvSpPr>
          <p:nvPr>
            <p:ph type="pic" sz="quarter" idx="14" hasCustomPrompt="1"/>
          </p:nvPr>
        </p:nvSpPr>
        <p:spPr>
          <a:xfrm>
            <a:off x="287338" y="3933825"/>
            <a:ext cx="8569325" cy="23955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21" name="Объект 20"/>
          <p:cNvSpPr>
            <a:spLocks noGrp="1"/>
          </p:cNvSpPr>
          <p:nvPr>
            <p:ph sz="quarter" idx="15" hasCustomPrompt="1"/>
          </p:nvPr>
        </p:nvSpPr>
        <p:spPr>
          <a:xfrm>
            <a:off x="287337" y="1726555"/>
            <a:ext cx="2700336" cy="1979775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3" name="Объект 22"/>
          <p:cNvSpPr>
            <a:spLocks noGrp="1"/>
          </p:cNvSpPr>
          <p:nvPr>
            <p:ph sz="quarter" idx="16" hasCustomPrompt="1"/>
          </p:nvPr>
        </p:nvSpPr>
        <p:spPr>
          <a:xfrm>
            <a:off x="3231621" y="1726555"/>
            <a:ext cx="2700337" cy="1979874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5" name="Объект 24"/>
          <p:cNvSpPr>
            <a:spLocks noGrp="1"/>
          </p:cNvSpPr>
          <p:nvPr>
            <p:ph sz="quarter" idx="17" hasCustomPrompt="1"/>
          </p:nvPr>
        </p:nvSpPr>
        <p:spPr>
          <a:xfrm>
            <a:off x="6156325" y="1726555"/>
            <a:ext cx="2700000" cy="1979874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20005112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4 объек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41223"/>
            <a:ext cx="2700337" cy="5087159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3221038" y="1739255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6156325" y="1739255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quarter" idx="14" hasCustomPrompt="1"/>
          </p:nvPr>
        </p:nvSpPr>
        <p:spPr>
          <a:xfrm>
            <a:off x="3221038" y="4407372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Объект 12"/>
          <p:cNvSpPr>
            <a:spLocks noGrp="1"/>
          </p:cNvSpPr>
          <p:nvPr>
            <p:ph sz="quarter" idx="15" hasCustomPrompt="1"/>
          </p:nvPr>
        </p:nvSpPr>
        <p:spPr>
          <a:xfrm>
            <a:off x="6156325" y="4407372"/>
            <a:ext cx="2700000" cy="1908000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6" hasCustomPrompt="1"/>
          </p:nvPr>
        </p:nvSpPr>
        <p:spPr>
          <a:xfrm>
            <a:off x="3222000" y="1253923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3221038" y="16926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Текст 5"/>
          <p:cNvSpPr>
            <a:spLocks noGrp="1"/>
          </p:cNvSpPr>
          <p:nvPr>
            <p:ph type="body" sz="quarter" idx="17" hasCustomPrompt="1"/>
          </p:nvPr>
        </p:nvSpPr>
        <p:spPr>
          <a:xfrm>
            <a:off x="6156325" y="1253923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5" name="Прямая соединительная линия 14"/>
          <p:cNvCxnSpPr/>
          <p:nvPr/>
        </p:nvCxnSpPr>
        <p:spPr>
          <a:xfrm>
            <a:off x="6155363" y="16926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Текст 5"/>
          <p:cNvSpPr>
            <a:spLocks noGrp="1"/>
          </p:cNvSpPr>
          <p:nvPr>
            <p:ph type="body" sz="quarter" idx="18" hasCustomPrompt="1"/>
          </p:nvPr>
        </p:nvSpPr>
        <p:spPr>
          <a:xfrm>
            <a:off x="3221038" y="3922040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3220076" y="436076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Текст 5"/>
          <p:cNvSpPr>
            <a:spLocks noGrp="1"/>
          </p:cNvSpPr>
          <p:nvPr>
            <p:ph type="body" sz="quarter" idx="19" hasCustomPrompt="1"/>
          </p:nvPr>
        </p:nvSpPr>
        <p:spPr>
          <a:xfrm>
            <a:off x="6156663" y="3922040"/>
            <a:ext cx="270000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9" name="Прямая соединительная линия 18"/>
          <p:cNvCxnSpPr/>
          <p:nvPr/>
        </p:nvCxnSpPr>
        <p:spPr>
          <a:xfrm>
            <a:off x="6155701" y="436076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2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3887779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 рисунка и 3 блока текс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2"/>
            <a:ext cx="2700337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3221038" y="1268412"/>
            <a:ext cx="2700337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6156325" y="1268412"/>
            <a:ext cx="2700338" cy="1548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288131" y="3068960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 baseline="0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5" hasCustomPrompt="1"/>
          </p:nvPr>
        </p:nvSpPr>
        <p:spPr>
          <a:xfrm>
            <a:off x="3221039" y="3068960"/>
            <a:ext cx="2701130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6" hasCustomPrompt="1"/>
          </p:nvPr>
        </p:nvSpPr>
        <p:spPr>
          <a:xfrm>
            <a:off x="6157118" y="3068960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287338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/>
          <p:cNvCxnSpPr/>
          <p:nvPr/>
        </p:nvCxnSpPr>
        <p:spPr>
          <a:xfrm>
            <a:off x="3221038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единительная линия 20"/>
          <p:cNvCxnSpPr/>
          <p:nvPr/>
        </p:nvCxnSpPr>
        <p:spPr>
          <a:xfrm>
            <a:off x="6156325" y="3507686"/>
            <a:ext cx="2700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Объект 5"/>
          <p:cNvSpPr>
            <a:spLocks noGrp="1"/>
          </p:cNvSpPr>
          <p:nvPr>
            <p:ph sz="quarter" idx="20" hasCustomPrompt="1"/>
          </p:nvPr>
        </p:nvSpPr>
        <p:spPr>
          <a:xfrm>
            <a:off x="287337" y="3554292"/>
            <a:ext cx="2700337" cy="2790946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0" name="Объект 9"/>
          <p:cNvSpPr>
            <a:spLocks noGrp="1"/>
          </p:cNvSpPr>
          <p:nvPr>
            <p:ph sz="quarter" idx="21" hasCustomPrompt="1"/>
          </p:nvPr>
        </p:nvSpPr>
        <p:spPr>
          <a:xfrm>
            <a:off x="3221039" y="3554292"/>
            <a:ext cx="2700337" cy="2790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4" name="Объект 13"/>
          <p:cNvSpPr>
            <a:spLocks noGrp="1"/>
          </p:cNvSpPr>
          <p:nvPr>
            <p:ph sz="quarter" idx="22" hasCustomPrompt="1"/>
          </p:nvPr>
        </p:nvSpPr>
        <p:spPr>
          <a:xfrm>
            <a:off x="6157118" y="3554292"/>
            <a:ext cx="2700338" cy="2790946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48295735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 baseline="0"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6"/>
          </p:nvPr>
        </p:nvSpPr>
        <p:spPr>
          <a:xfrm>
            <a:off x="2484437" y="1268413"/>
            <a:ext cx="6372225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Объект 4"/>
          <p:cNvSpPr>
            <a:spLocks noGrp="1"/>
          </p:cNvSpPr>
          <p:nvPr>
            <p:ph sz="quarter" idx="17"/>
          </p:nvPr>
        </p:nvSpPr>
        <p:spPr>
          <a:xfrm>
            <a:off x="287338" y="3068639"/>
            <a:ext cx="2016125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77869932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3 блока текста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2700337" cy="506095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Объект 4"/>
          <p:cNvSpPr>
            <a:spLocks noGrp="1"/>
          </p:cNvSpPr>
          <p:nvPr>
            <p:ph sz="quarter" idx="18"/>
          </p:nvPr>
        </p:nvSpPr>
        <p:spPr>
          <a:xfrm>
            <a:off x="3240088" y="1268413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9"/>
          </p:nvPr>
        </p:nvSpPr>
        <p:spPr>
          <a:xfrm>
            <a:off x="3240088" y="3055144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Объект 4"/>
          <p:cNvSpPr>
            <a:spLocks noGrp="1"/>
          </p:cNvSpPr>
          <p:nvPr>
            <p:ph sz="quarter" idx="20"/>
          </p:nvPr>
        </p:nvSpPr>
        <p:spPr>
          <a:xfrm>
            <a:off x="3240088" y="4841876"/>
            <a:ext cx="5616574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22142443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, объект слева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6156325" y="1268413"/>
            <a:ext cx="2700338" cy="32766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0" name="Объект 4"/>
          <p:cNvSpPr>
            <a:spLocks noGrp="1"/>
          </p:cNvSpPr>
          <p:nvPr>
            <p:ph sz="quarter" idx="18"/>
          </p:nvPr>
        </p:nvSpPr>
        <p:spPr>
          <a:xfrm>
            <a:off x="287337" y="1268413"/>
            <a:ext cx="5653087" cy="33131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Объект 4"/>
          <p:cNvSpPr>
            <a:spLocks noGrp="1"/>
          </p:cNvSpPr>
          <p:nvPr>
            <p:ph sz="quarter" idx="19"/>
          </p:nvPr>
        </p:nvSpPr>
        <p:spPr>
          <a:xfrm>
            <a:off x="287337" y="4797424"/>
            <a:ext cx="8569326" cy="15478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21048276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3 объекта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3879772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221038" y="3879772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3879772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8" y="4318498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21038" y="4318498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4318498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Объект 18"/>
          <p:cNvSpPr>
            <a:spLocks noGrp="1"/>
          </p:cNvSpPr>
          <p:nvPr>
            <p:ph sz="quarter" idx="15" hasCustomPrompt="1"/>
          </p:nvPr>
        </p:nvSpPr>
        <p:spPr>
          <a:xfrm>
            <a:off x="287338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16" hasCustomPrompt="1"/>
          </p:nvPr>
        </p:nvSpPr>
        <p:spPr>
          <a:xfrm>
            <a:off x="3221038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0" name="Объект 9"/>
          <p:cNvSpPr>
            <a:spLocks noGrp="1"/>
          </p:cNvSpPr>
          <p:nvPr>
            <p:ph sz="quarter" idx="17" hasCustomPrompt="1"/>
          </p:nvPr>
        </p:nvSpPr>
        <p:spPr>
          <a:xfrm>
            <a:off x="6156325" y="4365104"/>
            <a:ext cx="2700000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19"/>
          </p:nvPr>
        </p:nvSpPr>
        <p:spPr>
          <a:xfrm>
            <a:off x="287337" y="1262018"/>
            <a:ext cx="8569326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80133140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3 объекта сверх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1241223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3221038" y="1241223"/>
            <a:ext cx="2700337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1241223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28733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322103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Объект 18"/>
          <p:cNvSpPr>
            <a:spLocks noGrp="1"/>
          </p:cNvSpPr>
          <p:nvPr>
            <p:ph sz="quarter" idx="15" hasCustomPrompt="1"/>
          </p:nvPr>
        </p:nvSpPr>
        <p:spPr>
          <a:xfrm>
            <a:off x="287338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4" name="Объект 18"/>
          <p:cNvSpPr>
            <a:spLocks noGrp="1"/>
          </p:cNvSpPr>
          <p:nvPr>
            <p:ph sz="quarter" idx="16" hasCustomPrompt="1"/>
          </p:nvPr>
        </p:nvSpPr>
        <p:spPr>
          <a:xfrm>
            <a:off x="3221038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6" name="Объект 18"/>
          <p:cNvSpPr>
            <a:spLocks noGrp="1"/>
          </p:cNvSpPr>
          <p:nvPr>
            <p:ph sz="quarter" idx="17" hasCustomPrompt="1"/>
          </p:nvPr>
        </p:nvSpPr>
        <p:spPr>
          <a:xfrm>
            <a:off x="6156325" y="1726555"/>
            <a:ext cx="2700337" cy="1980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21" name="Объект 4"/>
          <p:cNvSpPr>
            <a:spLocks noGrp="1"/>
          </p:cNvSpPr>
          <p:nvPr>
            <p:ph sz="quarter" idx="19"/>
          </p:nvPr>
        </p:nvSpPr>
        <p:spPr>
          <a:xfrm>
            <a:off x="287337" y="3890918"/>
            <a:ext cx="8569326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2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66005481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объекта и 2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11" hasCustomPrompt="1"/>
          </p:nvPr>
        </p:nvSpPr>
        <p:spPr>
          <a:xfrm>
            <a:off x="287338" y="4421682"/>
            <a:ext cx="2700337" cy="19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6156325" y="1726555"/>
            <a:ext cx="2700338" cy="19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5" hasCustomPrompt="1"/>
          </p:nvPr>
        </p:nvSpPr>
        <p:spPr>
          <a:xfrm>
            <a:off x="287338" y="3933825"/>
            <a:ext cx="27000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287338" y="4375076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Текст 5"/>
          <p:cNvSpPr>
            <a:spLocks noGrp="1"/>
          </p:cNvSpPr>
          <p:nvPr>
            <p:ph type="body" sz="quarter" idx="16" hasCustomPrompt="1"/>
          </p:nvPr>
        </p:nvSpPr>
        <p:spPr>
          <a:xfrm>
            <a:off x="6160028" y="1248594"/>
            <a:ext cx="27000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="1"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6160028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Объект 4"/>
          <p:cNvSpPr>
            <a:spLocks noGrp="1"/>
          </p:cNvSpPr>
          <p:nvPr>
            <p:ph sz="quarter" idx="19"/>
          </p:nvPr>
        </p:nvSpPr>
        <p:spPr>
          <a:xfrm>
            <a:off x="3240087" y="3890918"/>
            <a:ext cx="5616575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20"/>
          </p:nvPr>
        </p:nvSpPr>
        <p:spPr>
          <a:xfrm>
            <a:off x="287338" y="1262018"/>
            <a:ext cx="5616575" cy="24543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5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43126507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ъект и текст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en-US" dirty="0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5" hasCustomPrompt="1"/>
          </p:nvPr>
        </p:nvSpPr>
        <p:spPr>
          <a:xfrm>
            <a:off x="287338" y="4797425"/>
            <a:ext cx="8569325" cy="1531938"/>
          </a:xfrm>
        </p:spPr>
        <p:txBody>
          <a:bodyPr>
            <a:noAutofit/>
          </a:bodyPr>
          <a:lstStyle>
            <a:lvl1pPr algn="ctr">
              <a:spcBef>
                <a:spcPts val="0"/>
              </a:spcBef>
              <a:defRPr b="0">
                <a:solidFill>
                  <a:schemeClr val="accent3"/>
                </a:solidFill>
              </a:defRPr>
            </a:lvl1pPr>
          </a:lstStyle>
          <a:p>
            <a:r>
              <a:rPr lang="ru-RU" dirty="0" smtClean="0"/>
              <a:t>Текст</a:t>
            </a:r>
            <a:endParaRPr lang="ru-RU" dirty="0"/>
          </a:p>
        </p:txBody>
      </p:sp>
      <p:sp>
        <p:nvSpPr>
          <p:cNvPr id="10" name="Объект 3"/>
          <p:cNvSpPr>
            <a:spLocks noGrp="1"/>
          </p:cNvSpPr>
          <p:nvPr>
            <p:ph sz="quarter" idx="11"/>
          </p:nvPr>
        </p:nvSpPr>
        <p:spPr>
          <a:xfrm>
            <a:off x="287339" y="1268413"/>
            <a:ext cx="8569324" cy="284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Располагайте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объекты в рамках модульной сетки,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заданной направляющими.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отображения/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скрытия направляющих используйте Alt+F9.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8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смены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уровней текста используйте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выделение+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Tab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возврата</a:t>
            </a:r>
            <a:b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 предыдущий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уровень выделите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строку </a:t>
            </a: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и </a:t>
            </a: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нажмите </a:t>
            </a:r>
            <a:b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Shift+Tab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.</a:t>
            </a:r>
            <a:endParaRPr kumimoji="0" lang="ru-RU" sz="1200" b="0" i="0" u="none" strike="noStrike" kern="1200" cap="none" spc="0" normalizeH="0" baseline="0" noProof="0" dirty="0" smtClean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Первый уровень</a:t>
            </a:r>
          </a:p>
          <a:p>
            <a:pPr marL="269875" marR="0" lvl="1" indent="-269875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4077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Второй уровень</a:t>
            </a:r>
          </a:p>
          <a:p>
            <a:pPr marL="541338" marR="0" lvl="2" indent="-271463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70BA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Третий уровень</a:t>
            </a:r>
          </a:p>
        </p:txBody>
      </p:sp>
      <p:sp>
        <p:nvSpPr>
          <p:cNvPr id="6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4077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Для отображения колонтитула Gazprom Neft убедитесь, что выбран </a:t>
            </a: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/>
            </a:r>
            <a:b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</a:br>
            <a:r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+mn-lt"/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27803337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рисунка, три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2018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3221038" y="3933825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6156325" y="1262018"/>
            <a:ext cx="2700000" cy="23760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2" name="Объект 4"/>
          <p:cNvSpPr>
            <a:spLocks noGrp="1"/>
          </p:cNvSpPr>
          <p:nvPr>
            <p:ph sz="quarter" idx="20"/>
          </p:nvPr>
        </p:nvSpPr>
        <p:spPr>
          <a:xfrm>
            <a:off x="3222000" y="1262018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4"/>
          <p:cNvSpPr>
            <a:spLocks noGrp="1"/>
          </p:cNvSpPr>
          <p:nvPr>
            <p:ph sz="quarter" idx="21"/>
          </p:nvPr>
        </p:nvSpPr>
        <p:spPr>
          <a:xfrm>
            <a:off x="287338" y="3933825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7" name="Объект 4"/>
          <p:cNvSpPr>
            <a:spLocks noGrp="1"/>
          </p:cNvSpPr>
          <p:nvPr>
            <p:ph sz="quarter" idx="22"/>
          </p:nvPr>
        </p:nvSpPr>
        <p:spPr>
          <a:xfrm>
            <a:off x="6156325" y="3933825"/>
            <a:ext cx="2700000" cy="23760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4173707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ри объекта и три блока с текстом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11" hasCustomPrompt="1"/>
          </p:nvPr>
        </p:nvSpPr>
        <p:spPr>
          <a:xfrm>
            <a:off x="287338" y="1268413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287338" y="3032919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287338" y="4797425"/>
            <a:ext cx="1980000" cy="1512887"/>
          </a:xfrm>
        </p:spPr>
        <p:txBody>
          <a:bodyPr vert="horz" lIns="0" tIns="0" rIns="0" bIns="0" rtlCol="0"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lang="ru-RU" b="0" dirty="0" smtClean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Объект 4"/>
          <p:cNvSpPr>
            <a:spLocks noGrp="1"/>
          </p:cNvSpPr>
          <p:nvPr>
            <p:ph sz="quarter" idx="19"/>
          </p:nvPr>
        </p:nvSpPr>
        <p:spPr>
          <a:xfrm>
            <a:off x="2484438" y="1262018"/>
            <a:ext cx="6372225" cy="151928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4" name="Объект 4"/>
          <p:cNvSpPr>
            <a:spLocks noGrp="1"/>
          </p:cNvSpPr>
          <p:nvPr>
            <p:ph sz="quarter" idx="20"/>
          </p:nvPr>
        </p:nvSpPr>
        <p:spPr>
          <a:xfrm>
            <a:off x="2484438" y="3055223"/>
            <a:ext cx="6372225" cy="151928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Объект 4"/>
          <p:cNvSpPr>
            <a:spLocks noGrp="1"/>
          </p:cNvSpPr>
          <p:nvPr>
            <p:ph sz="quarter" idx="21"/>
          </p:nvPr>
        </p:nvSpPr>
        <p:spPr>
          <a:xfrm>
            <a:off x="2484438" y="4825956"/>
            <a:ext cx="6372225" cy="151928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95076706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Кейс про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7" hasCustomPrompt="1"/>
          </p:nvPr>
        </p:nvSpPr>
        <p:spPr>
          <a:xfrm>
            <a:off x="2483768" y="3032956"/>
            <a:ext cx="637289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9" hasCustomPrompt="1"/>
          </p:nvPr>
        </p:nvSpPr>
        <p:spPr>
          <a:xfrm>
            <a:off x="287338" y="1241223"/>
            <a:ext cx="6372895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287338" y="1679949"/>
            <a:ext cx="637289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9"/>
          <p:cNvCxnSpPr/>
          <p:nvPr/>
        </p:nvCxnSpPr>
        <p:spPr>
          <a:xfrm>
            <a:off x="2483769" y="3471682"/>
            <a:ext cx="637289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Объект 4"/>
          <p:cNvSpPr>
            <a:spLocks noGrp="1"/>
          </p:cNvSpPr>
          <p:nvPr>
            <p:ph sz="quarter" idx="20"/>
          </p:nvPr>
        </p:nvSpPr>
        <p:spPr>
          <a:xfrm>
            <a:off x="287338" y="3068638"/>
            <a:ext cx="2016125" cy="32766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7" name="Объект 4"/>
          <p:cNvSpPr>
            <a:spLocks noGrp="1"/>
          </p:cNvSpPr>
          <p:nvPr>
            <p:ph sz="quarter" idx="23"/>
          </p:nvPr>
        </p:nvSpPr>
        <p:spPr>
          <a:xfrm>
            <a:off x="6877050" y="1243088"/>
            <a:ext cx="1979613" cy="152127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4"/>
          </p:nvPr>
        </p:nvSpPr>
        <p:spPr>
          <a:xfrm>
            <a:off x="287338" y="1736725"/>
            <a:ext cx="6408737" cy="10445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25"/>
          </p:nvPr>
        </p:nvSpPr>
        <p:spPr>
          <a:xfrm>
            <a:off x="2484438" y="3536950"/>
            <a:ext cx="6372225" cy="2808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6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3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52842927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Два подзаголовка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41223"/>
            <a:ext cx="4140200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287338" y="1726555"/>
            <a:ext cx="4140200" cy="46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3" hasCustomPrompt="1"/>
          </p:nvPr>
        </p:nvSpPr>
        <p:spPr>
          <a:xfrm>
            <a:off x="4679366" y="1241223"/>
            <a:ext cx="4140200" cy="360000"/>
          </a:xfrm>
        </p:spPr>
        <p:txBody>
          <a:bodyPr anchor="b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sp>
        <p:nvSpPr>
          <p:cNvPr id="17" name="Объект 16"/>
          <p:cNvSpPr>
            <a:spLocks noGrp="1"/>
          </p:cNvSpPr>
          <p:nvPr>
            <p:ph sz="quarter" idx="14" hasCustomPrompt="1"/>
          </p:nvPr>
        </p:nvSpPr>
        <p:spPr>
          <a:xfrm>
            <a:off x="4683126" y="1726555"/>
            <a:ext cx="4140200" cy="4608000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287338" y="1679949"/>
            <a:ext cx="41402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/>
          <p:cNvCxnSpPr/>
          <p:nvPr/>
        </p:nvCxnSpPr>
        <p:spPr>
          <a:xfrm>
            <a:off x="4679366" y="1679949"/>
            <a:ext cx="41402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1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38645855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Рисунок и объект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Рисунок 4"/>
          <p:cNvSpPr>
            <a:spLocks noGrp="1"/>
          </p:cNvSpPr>
          <p:nvPr>
            <p:ph type="pic" sz="quarter" idx="11" hasCustomPrompt="1"/>
          </p:nvPr>
        </p:nvSpPr>
        <p:spPr>
          <a:xfrm>
            <a:off x="287338" y="1268413"/>
            <a:ext cx="5634037" cy="506095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7" name="Объект 6"/>
          <p:cNvSpPr>
            <a:spLocks noGrp="1"/>
          </p:cNvSpPr>
          <p:nvPr>
            <p:ph sz="quarter" idx="12" hasCustomPrompt="1"/>
          </p:nvPr>
        </p:nvSpPr>
        <p:spPr>
          <a:xfrm>
            <a:off x="6156325" y="1726554"/>
            <a:ext cx="2700338" cy="4582765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3" hasCustomPrompt="1"/>
          </p:nvPr>
        </p:nvSpPr>
        <p:spPr>
          <a:xfrm>
            <a:off x="6156325" y="1241223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1" name="Прямая соединительная линия 10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4015208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текста и 2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9" name="Объект 8"/>
          <p:cNvSpPr>
            <a:spLocks noGrp="1"/>
          </p:cNvSpPr>
          <p:nvPr>
            <p:ph sz="quarter" idx="13" hasCustomPrompt="1"/>
          </p:nvPr>
        </p:nvSpPr>
        <p:spPr>
          <a:xfrm>
            <a:off x="3239852" y="1726555"/>
            <a:ext cx="2700337" cy="2916213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11" name="Объект 10"/>
          <p:cNvSpPr>
            <a:spLocks noGrp="1"/>
          </p:cNvSpPr>
          <p:nvPr>
            <p:ph sz="quarter" idx="14" hasCustomPrompt="1"/>
          </p:nvPr>
        </p:nvSpPr>
        <p:spPr>
          <a:xfrm>
            <a:off x="6156325" y="1726555"/>
            <a:ext cx="2700338" cy="2916213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5" hasCustomPrompt="1"/>
          </p:nvPr>
        </p:nvSpPr>
        <p:spPr>
          <a:xfrm>
            <a:off x="3239852" y="1241223"/>
            <a:ext cx="2700337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3239852" y="1679949"/>
            <a:ext cx="27003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Объект 4"/>
          <p:cNvSpPr>
            <a:spLocks noGrp="1"/>
          </p:cNvSpPr>
          <p:nvPr>
            <p:ph sz="quarter" idx="20"/>
          </p:nvPr>
        </p:nvSpPr>
        <p:spPr>
          <a:xfrm>
            <a:off x="287339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8" name="Объект 4"/>
          <p:cNvSpPr>
            <a:spLocks noGrp="1"/>
          </p:cNvSpPr>
          <p:nvPr>
            <p:ph sz="quarter" idx="21"/>
          </p:nvPr>
        </p:nvSpPr>
        <p:spPr>
          <a:xfrm>
            <a:off x="3239851" y="4797425"/>
            <a:ext cx="5616811" cy="15478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6156325" y="1241223"/>
            <a:ext cx="2700338" cy="360000"/>
          </a:xfrm>
        </p:spPr>
        <p:txBody>
          <a:bodyPr anchor="b"/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smtClean="0"/>
              <a:t>Введите заголовок</a:t>
            </a:r>
            <a:endParaRPr lang="ru-RU"/>
          </a:p>
        </p:txBody>
      </p:sp>
      <p:sp>
        <p:nvSpPr>
          <p:cNvPr id="14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171733765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объекта, текст сверху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68412"/>
            <a:ext cx="8569325" cy="684000"/>
          </a:xfrm>
        </p:spPr>
        <p:txBody>
          <a:bodyPr/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7" y="5645363"/>
            <a:ext cx="8569325" cy="684000"/>
          </a:xfrm>
        </p:spPr>
        <p:txBody>
          <a:bodyPr/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10" name="Объект 4"/>
          <p:cNvSpPr>
            <a:spLocks noGrp="1"/>
          </p:cNvSpPr>
          <p:nvPr>
            <p:ph sz="quarter" idx="20"/>
          </p:nvPr>
        </p:nvSpPr>
        <p:spPr>
          <a:xfrm>
            <a:off x="287338" y="2204865"/>
            <a:ext cx="4176711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Объект 4"/>
          <p:cNvSpPr>
            <a:spLocks noGrp="1"/>
          </p:cNvSpPr>
          <p:nvPr>
            <p:ph sz="quarter" idx="21"/>
          </p:nvPr>
        </p:nvSpPr>
        <p:spPr>
          <a:xfrm>
            <a:off x="4673600" y="2204865"/>
            <a:ext cx="4176711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411589286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 объект, текст сверху и сниз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 hasCustomPrompt="1"/>
          </p:nvPr>
        </p:nvSpPr>
        <p:spPr>
          <a:xfrm>
            <a:off x="287338" y="1268413"/>
            <a:ext cx="8569325" cy="684000"/>
          </a:xfrm>
        </p:spPr>
        <p:txBody>
          <a:bodyPr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2" hasCustomPrompt="1"/>
          </p:nvPr>
        </p:nvSpPr>
        <p:spPr>
          <a:xfrm>
            <a:off x="287338" y="5645363"/>
            <a:ext cx="8569325" cy="684000"/>
          </a:xfrm>
        </p:spPr>
        <p:txBody>
          <a:bodyPr>
            <a:noAutofit/>
          </a:bodyPr>
          <a:lstStyle>
            <a:lvl1pPr>
              <a:defRPr b="0"/>
            </a:lvl1pPr>
          </a:lstStyle>
          <a:p>
            <a:pPr lvl="0"/>
            <a:r>
              <a:rPr lang="ru-RU" dirty="0" smtClean="0"/>
              <a:t>Введите текст</a:t>
            </a:r>
          </a:p>
        </p:txBody>
      </p:sp>
      <p:sp>
        <p:nvSpPr>
          <p:cNvPr id="9" name="Объект 4"/>
          <p:cNvSpPr>
            <a:spLocks noGrp="1"/>
          </p:cNvSpPr>
          <p:nvPr>
            <p:ph sz="quarter" idx="20"/>
          </p:nvPr>
        </p:nvSpPr>
        <p:spPr>
          <a:xfrm>
            <a:off x="287338" y="2204865"/>
            <a:ext cx="8569325" cy="324036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0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8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89076440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 текста и объект спра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11" name="Объект 10"/>
          <p:cNvSpPr>
            <a:spLocks noGrp="1"/>
          </p:cNvSpPr>
          <p:nvPr>
            <p:ph sz="quarter" idx="13" hasCustomPrompt="1"/>
          </p:nvPr>
        </p:nvSpPr>
        <p:spPr>
          <a:xfrm>
            <a:off x="6156325" y="1726555"/>
            <a:ext cx="2700338" cy="4592551"/>
          </a:xfrm>
        </p:spPr>
        <p:txBody>
          <a:bodyPr/>
          <a:lstStyle>
            <a:lvl1pPr>
              <a:spcBef>
                <a:spcPts val="0"/>
              </a:spcBef>
              <a:buFont typeface="Wingdings" pitchFamily="2" charset="2"/>
              <a:defRPr b="0"/>
            </a:lvl1pPr>
          </a:lstStyle>
          <a:p>
            <a:pPr lvl="0">
              <a:spcBef>
                <a:spcPts val="0"/>
              </a:spcBef>
              <a:buFont typeface="Wingdings" pitchFamily="2" charset="2"/>
            </a:pPr>
            <a:r>
              <a:rPr lang="ru-RU" dirty="0" smtClean="0"/>
              <a:t>Введите текст или вставьте объект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4" hasCustomPrompt="1"/>
          </p:nvPr>
        </p:nvSpPr>
        <p:spPr>
          <a:xfrm>
            <a:off x="6156325" y="1241223"/>
            <a:ext cx="2700338" cy="360000"/>
          </a:xfrm>
        </p:spPr>
        <p:txBody>
          <a:bodyPr anchor="b">
            <a:noAutofit/>
          </a:bodyPr>
          <a:lstStyle>
            <a:lvl1pPr>
              <a:lnSpc>
                <a:spcPct val="9000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ru-RU" dirty="0" smtClean="0"/>
              <a:t>Введите заголовок</a:t>
            </a: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6156325" y="1679949"/>
            <a:ext cx="27003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Объект 4"/>
          <p:cNvSpPr>
            <a:spLocks noGrp="1"/>
          </p:cNvSpPr>
          <p:nvPr>
            <p:ph sz="quarter" idx="20"/>
          </p:nvPr>
        </p:nvSpPr>
        <p:spPr>
          <a:xfrm>
            <a:off x="287339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5" name="Объект 4"/>
          <p:cNvSpPr>
            <a:spLocks noGrp="1"/>
          </p:cNvSpPr>
          <p:nvPr>
            <p:ph sz="quarter" idx="21"/>
          </p:nvPr>
        </p:nvSpPr>
        <p:spPr>
          <a:xfrm>
            <a:off x="3203575" y="1268412"/>
            <a:ext cx="2736850" cy="50768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9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257753614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Текст и 6 рисунко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/>
          <a:p>
            <a:r>
              <a:rPr lang="ru-RU" dirty="0" smtClean="0"/>
              <a:t>Введите заголовок</a:t>
            </a:r>
            <a:endParaRPr lang="ru-RU" dirty="0"/>
          </a:p>
        </p:txBody>
      </p:sp>
      <p:sp>
        <p:nvSpPr>
          <p:cNvPr id="7" name="Рисунок 6"/>
          <p:cNvSpPr>
            <a:spLocks noGrp="1"/>
          </p:cNvSpPr>
          <p:nvPr>
            <p:ph type="pic" sz="quarter" idx="12" hasCustomPrompt="1"/>
          </p:nvPr>
        </p:nvSpPr>
        <p:spPr>
          <a:xfrm>
            <a:off x="287338" y="3033713"/>
            <a:ext cx="2700337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9" name="Рисунок 8"/>
          <p:cNvSpPr>
            <a:spLocks noGrp="1"/>
          </p:cNvSpPr>
          <p:nvPr>
            <p:ph type="pic" sz="quarter" idx="13" hasCustomPrompt="1"/>
          </p:nvPr>
        </p:nvSpPr>
        <p:spPr>
          <a:xfrm>
            <a:off x="3221038" y="3033713"/>
            <a:ext cx="2700337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1" name="Рисунок 10"/>
          <p:cNvSpPr>
            <a:spLocks noGrp="1"/>
          </p:cNvSpPr>
          <p:nvPr>
            <p:ph type="pic" sz="quarter" idx="14" hasCustomPrompt="1"/>
          </p:nvPr>
        </p:nvSpPr>
        <p:spPr>
          <a:xfrm>
            <a:off x="6156325" y="3033713"/>
            <a:ext cx="2700338" cy="1511300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3" name="Рисунок 12"/>
          <p:cNvSpPr>
            <a:spLocks noGrp="1"/>
          </p:cNvSpPr>
          <p:nvPr>
            <p:ph type="pic" sz="quarter" idx="15" hasCustomPrompt="1"/>
          </p:nvPr>
        </p:nvSpPr>
        <p:spPr>
          <a:xfrm>
            <a:off x="287338" y="4797425"/>
            <a:ext cx="2700337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5" name="Рисунок 14"/>
          <p:cNvSpPr>
            <a:spLocks noGrp="1"/>
          </p:cNvSpPr>
          <p:nvPr>
            <p:ph type="pic" sz="quarter" idx="16" hasCustomPrompt="1"/>
          </p:nvPr>
        </p:nvSpPr>
        <p:spPr>
          <a:xfrm>
            <a:off x="3221038" y="4797425"/>
            <a:ext cx="2700337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7" name="Рисунок 16"/>
          <p:cNvSpPr>
            <a:spLocks noGrp="1"/>
          </p:cNvSpPr>
          <p:nvPr>
            <p:ph type="pic" sz="quarter" idx="17" hasCustomPrompt="1"/>
          </p:nvPr>
        </p:nvSpPr>
        <p:spPr>
          <a:xfrm>
            <a:off x="6156325" y="4797425"/>
            <a:ext cx="2700338" cy="1531938"/>
          </a:xfrm>
        </p:spPr>
        <p:txBody>
          <a:bodyPr vert="horz" lIns="0" tIns="0" rIns="0" bIns="0" rtlCol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 lang="ru-RU" b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tabLst/>
              <a:defRPr/>
            </a:pPr>
            <a:r>
              <a:rPr lang="ru-RU" dirty="0" smtClean="0"/>
              <a:t>Вставьте рисунок</a:t>
            </a:r>
          </a:p>
          <a:p>
            <a:pPr lvl="0"/>
            <a:endParaRPr lang="en-US" dirty="0" smtClean="0"/>
          </a:p>
          <a:p>
            <a:pPr lvl="0"/>
            <a:endParaRPr lang="ru-RU" dirty="0"/>
          </a:p>
        </p:txBody>
      </p:sp>
      <p:sp>
        <p:nvSpPr>
          <p:cNvPr id="16" name="Объект 4"/>
          <p:cNvSpPr>
            <a:spLocks noGrp="1"/>
          </p:cNvSpPr>
          <p:nvPr>
            <p:ph sz="quarter" idx="20"/>
          </p:nvPr>
        </p:nvSpPr>
        <p:spPr>
          <a:xfrm>
            <a:off x="287338" y="1268413"/>
            <a:ext cx="8569325" cy="1512887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12" name="Rectangle 6"/>
          <p:cNvSpPr/>
          <p:nvPr/>
        </p:nvSpPr>
        <p:spPr>
          <a:xfrm>
            <a:off x="9144000" y="-25400"/>
            <a:ext cx="2082800" cy="514350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Располагайте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объекты в рамках модульной сетки,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заданной направляющими. </a:t>
            </a: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отображения/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скрытия направляющих используйте Alt+F9.</a:t>
            </a:r>
          </a:p>
          <a:p>
            <a:pPr>
              <a:spcBef>
                <a:spcPts val="18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смены</a:t>
            </a:r>
          </a:p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уровней текста используйте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выделение+</a:t>
            </a:r>
            <a:r>
              <a:rPr lang="en-US" sz="1200" smtClean="0">
                <a:solidFill>
                  <a:srgbClr val="3C3C3C"/>
                </a:solidFill>
              </a:rPr>
              <a:t>Tab</a:t>
            </a:r>
            <a:r>
              <a:rPr lang="ru-RU" sz="120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3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Для возврата</a:t>
            </a:r>
            <a:br>
              <a:rPr lang="ru-RU" sz="1200" dirty="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на предыдущий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уровень выделите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строку </a:t>
            </a:r>
            <a:r>
              <a:rPr lang="ru-RU" sz="1200" dirty="0" smtClean="0">
                <a:solidFill>
                  <a:srgbClr val="3C3C3C"/>
                </a:solidFill>
              </a:rPr>
              <a:t>и </a:t>
            </a:r>
            <a:r>
              <a:rPr lang="ru-RU" sz="1200" smtClean="0">
                <a:solidFill>
                  <a:srgbClr val="3C3C3C"/>
                </a:solidFill>
              </a:rPr>
              <a:t>нажмите </a:t>
            </a:r>
            <a:br>
              <a:rPr lang="ru-RU" sz="1200" smtClean="0">
                <a:solidFill>
                  <a:srgbClr val="3C3C3C"/>
                </a:solidFill>
              </a:rPr>
            </a:br>
            <a:r>
              <a:rPr lang="en-US" sz="1200" smtClean="0">
                <a:solidFill>
                  <a:srgbClr val="3C3C3C"/>
                </a:solidFill>
              </a:rPr>
              <a:t>Shift+Tab</a:t>
            </a:r>
            <a:r>
              <a:rPr lang="en-US" sz="1200" dirty="0" smtClean="0">
                <a:solidFill>
                  <a:srgbClr val="3C3C3C"/>
                </a:solidFill>
              </a:rPr>
              <a:t>.</a:t>
            </a:r>
            <a:endParaRPr lang="ru-RU" sz="1200" dirty="0" smtClean="0">
              <a:solidFill>
                <a:srgbClr val="3C3C3C"/>
              </a:solidFill>
            </a:endParaRPr>
          </a:p>
          <a:p>
            <a:pPr>
              <a:spcBef>
                <a:spcPts val="1200"/>
              </a:spcBef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b="1" dirty="0" smtClean="0">
                <a:solidFill>
                  <a:srgbClr val="3C3C3C"/>
                </a:solidFill>
              </a:rPr>
              <a:t>Первый уровень</a:t>
            </a:r>
          </a:p>
          <a:p>
            <a:pPr marL="269875" lvl="1" indent="-269875">
              <a:spcBef>
                <a:spcPts val="300"/>
              </a:spcBef>
              <a:buClr>
                <a:srgbClr val="004077"/>
              </a:buClr>
              <a:buSzPct val="100000"/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Второй уровень</a:t>
            </a:r>
          </a:p>
          <a:p>
            <a:pPr marL="541338" lvl="2" indent="-271463">
              <a:spcBef>
                <a:spcPts val="300"/>
              </a:spcBef>
              <a:buClr>
                <a:srgbClr val="0070BA"/>
              </a:buClr>
              <a:buFont typeface="Wingdings" pitchFamily="2" charset="2"/>
              <a:buChar char="§"/>
              <a:defRPr/>
            </a:pPr>
            <a:r>
              <a:rPr lang="ru-RU" sz="1200" dirty="0" smtClean="0">
                <a:solidFill>
                  <a:srgbClr val="3C3C3C"/>
                </a:solidFill>
              </a:rPr>
              <a:t>Третий уровень</a:t>
            </a:r>
          </a:p>
        </p:txBody>
      </p:sp>
      <p:sp>
        <p:nvSpPr>
          <p:cNvPr id="14" name="Rectangle 6"/>
          <p:cNvSpPr/>
          <p:nvPr/>
        </p:nvSpPr>
        <p:spPr>
          <a:xfrm>
            <a:off x="9144000" y="5331879"/>
            <a:ext cx="2082800" cy="159279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b"/>
          <a:lstStyle/>
          <a:p>
            <a:pPr>
              <a:buClr>
                <a:srgbClr val="004077"/>
              </a:buClr>
              <a:buSzPct val="90000"/>
              <a:buFont typeface="Wingdings" pitchFamily="2" charset="2"/>
              <a:buNone/>
              <a:defRPr/>
            </a:pPr>
            <a:r>
              <a:rPr lang="ru-RU" sz="1200" smtClean="0">
                <a:solidFill>
                  <a:srgbClr val="3C3C3C"/>
                </a:solidFill>
              </a:rPr>
              <a:t>Для отображения колонтитула Gazprom Neft убедитесь, что выбран </a:t>
            </a:r>
            <a:r>
              <a:rPr lang="en-US" sz="1200" smtClean="0">
                <a:solidFill>
                  <a:srgbClr val="3C3C3C"/>
                </a:solidFill>
              </a:rPr>
              <a:t/>
            </a:r>
            <a:br>
              <a:rPr lang="en-US" sz="1200" smtClean="0">
                <a:solidFill>
                  <a:srgbClr val="3C3C3C"/>
                </a:solidFill>
              </a:rPr>
            </a:br>
            <a:r>
              <a:rPr lang="ru-RU" sz="1200" smtClean="0">
                <a:solidFill>
                  <a:srgbClr val="3C3C3C"/>
                </a:solidFill>
              </a:rPr>
              <a:t>его русскоязычный вариант (Газпром нефть) и нажмите на кнопку «Язык шаблона»</a:t>
            </a:r>
          </a:p>
        </p:txBody>
      </p:sp>
    </p:spTree>
    <p:extLst>
      <p:ext uri="{BB962C8B-B14F-4D97-AF65-F5344CB8AC3E}">
        <p14:creationId xmlns:p14="http://schemas.microsoft.com/office/powerpoint/2010/main" val="30085254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79.xml"/><Relationship Id="rId39" Type="http://schemas.openxmlformats.org/officeDocument/2006/relationships/slideLayout" Target="../slideLayouts/slideLayout92.xml"/><Relationship Id="rId21" Type="http://schemas.openxmlformats.org/officeDocument/2006/relationships/slideLayout" Target="../slideLayouts/slideLayout74.xml"/><Relationship Id="rId34" Type="http://schemas.openxmlformats.org/officeDocument/2006/relationships/slideLayout" Target="../slideLayouts/slideLayout87.xml"/><Relationship Id="rId42" Type="http://schemas.openxmlformats.org/officeDocument/2006/relationships/slideLayout" Target="../slideLayouts/slideLayout95.xml"/><Relationship Id="rId47" Type="http://schemas.openxmlformats.org/officeDocument/2006/relationships/slideLayout" Target="../slideLayouts/slideLayout100.xml"/><Relationship Id="rId50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9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64.xml"/><Relationship Id="rId24" Type="http://schemas.openxmlformats.org/officeDocument/2006/relationships/slideLayout" Target="../slideLayouts/slideLayout77.xml"/><Relationship Id="rId32" Type="http://schemas.openxmlformats.org/officeDocument/2006/relationships/slideLayout" Target="../slideLayouts/slideLayout85.xml"/><Relationship Id="rId37" Type="http://schemas.openxmlformats.org/officeDocument/2006/relationships/slideLayout" Target="../slideLayouts/slideLayout90.xml"/><Relationship Id="rId40" Type="http://schemas.openxmlformats.org/officeDocument/2006/relationships/slideLayout" Target="../slideLayouts/slideLayout93.xml"/><Relationship Id="rId45" Type="http://schemas.openxmlformats.org/officeDocument/2006/relationships/slideLayout" Target="../slideLayouts/slideLayout98.xml"/><Relationship Id="rId53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19" Type="http://schemas.openxmlformats.org/officeDocument/2006/relationships/slideLayout" Target="../slideLayouts/slideLayout72.xml"/><Relationship Id="rId31" Type="http://schemas.openxmlformats.org/officeDocument/2006/relationships/slideLayout" Target="../slideLayouts/slideLayout84.xml"/><Relationship Id="rId44" Type="http://schemas.openxmlformats.org/officeDocument/2006/relationships/slideLayout" Target="../slideLayouts/slideLayout97.xml"/><Relationship Id="rId52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75.xml"/><Relationship Id="rId27" Type="http://schemas.openxmlformats.org/officeDocument/2006/relationships/slideLayout" Target="../slideLayouts/slideLayout80.xml"/><Relationship Id="rId30" Type="http://schemas.openxmlformats.org/officeDocument/2006/relationships/slideLayout" Target="../slideLayouts/slideLayout83.xml"/><Relationship Id="rId35" Type="http://schemas.openxmlformats.org/officeDocument/2006/relationships/slideLayout" Target="../slideLayouts/slideLayout88.xml"/><Relationship Id="rId43" Type="http://schemas.openxmlformats.org/officeDocument/2006/relationships/slideLayout" Target="../slideLayouts/slideLayout96.xml"/><Relationship Id="rId48" Type="http://schemas.openxmlformats.org/officeDocument/2006/relationships/slideLayout" Target="../slideLayouts/slideLayout101.xml"/><Relationship Id="rId8" Type="http://schemas.openxmlformats.org/officeDocument/2006/relationships/slideLayout" Target="../slideLayouts/slideLayout61.xml"/><Relationship Id="rId51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5" Type="http://schemas.openxmlformats.org/officeDocument/2006/relationships/slideLayout" Target="../slideLayouts/slideLayout78.xml"/><Relationship Id="rId33" Type="http://schemas.openxmlformats.org/officeDocument/2006/relationships/slideLayout" Target="../slideLayouts/slideLayout86.xml"/><Relationship Id="rId38" Type="http://schemas.openxmlformats.org/officeDocument/2006/relationships/slideLayout" Target="../slideLayouts/slideLayout91.xml"/><Relationship Id="rId46" Type="http://schemas.openxmlformats.org/officeDocument/2006/relationships/slideLayout" Target="../slideLayouts/slideLayout99.xml"/><Relationship Id="rId20" Type="http://schemas.openxmlformats.org/officeDocument/2006/relationships/slideLayout" Target="../slideLayouts/slideLayout73.xml"/><Relationship Id="rId41" Type="http://schemas.openxmlformats.org/officeDocument/2006/relationships/slideLayout" Target="../slideLayouts/slideLayout94.xml"/><Relationship Id="rId54" Type="http://schemas.openxmlformats.org/officeDocument/2006/relationships/theme" Target="../theme/theme2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76.xml"/><Relationship Id="rId28" Type="http://schemas.openxmlformats.org/officeDocument/2006/relationships/slideLayout" Target="../slideLayouts/slideLayout81.xml"/><Relationship Id="rId36" Type="http://schemas.openxmlformats.org/officeDocument/2006/relationships/slideLayout" Target="../slideLayouts/slideLayout89.xml"/><Relationship Id="rId49" Type="http://schemas.openxmlformats.org/officeDocument/2006/relationships/slideLayout" Target="../slideLayouts/slideLayout10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9.xml"/><Relationship Id="rId18" Type="http://schemas.openxmlformats.org/officeDocument/2006/relationships/slideLayout" Target="../slideLayouts/slideLayout124.xml"/><Relationship Id="rId26" Type="http://schemas.openxmlformats.org/officeDocument/2006/relationships/slideLayout" Target="../slideLayouts/slideLayout132.xml"/><Relationship Id="rId39" Type="http://schemas.openxmlformats.org/officeDocument/2006/relationships/slideLayout" Target="../slideLayouts/slideLayout145.xml"/><Relationship Id="rId21" Type="http://schemas.openxmlformats.org/officeDocument/2006/relationships/slideLayout" Target="../slideLayouts/slideLayout127.xml"/><Relationship Id="rId34" Type="http://schemas.openxmlformats.org/officeDocument/2006/relationships/slideLayout" Target="../slideLayouts/slideLayout140.xml"/><Relationship Id="rId42" Type="http://schemas.openxmlformats.org/officeDocument/2006/relationships/slideLayout" Target="../slideLayouts/slideLayout148.xml"/><Relationship Id="rId47" Type="http://schemas.openxmlformats.org/officeDocument/2006/relationships/slideLayout" Target="../slideLayouts/slideLayout153.xml"/><Relationship Id="rId50" Type="http://schemas.openxmlformats.org/officeDocument/2006/relationships/slideLayout" Target="../slideLayouts/slideLayout156.xml"/><Relationship Id="rId7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108.xml"/><Relationship Id="rId16" Type="http://schemas.openxmlformats.org/officeDocument/2006/relationships/slideLayout" Target="../slideLayouts/slideLayout122.xml"/><Relationship Id="rId29" Type="http://schemas.openxmlformats.org/officeDocument/2006/relationships/slideLayout" Target="../slideLayouts/slideLayout135.xml"/><Relationship Id="rId11" Type="http://schemas.openxmlformats.org/officeDocument/2006/relationships/slideLayout" Target="../slideLayouts/slideLayout117.xml"/><Relationship Id="rId24" Type="http://schemas.openxmlformats.org/officeDocument/2006/relationships/slideLayout" Target="../slideLayouts/slideLayout130.xml"/><Relationship Id="rId32" Type="http://schemas.openxmlformats.org/officeDocument/2006/relationships/slideLayout" Target="../slideLayouts/slideLayout138.xml"/><Relationship Id="rId37" Type="http://schemas.openxmlformats.org/officeDocument/2006/relationships/slideLayout" Target="../slideLayouts/slideLayout143.xml"/><Relationship Id="rId40" Type="http://schemas.openxmlformats.org/officeDocument/2006/relationships/slideLayout" Target="../slideLayouts/slideLayout146.xml"/><Relationship Id="rId45" Type="http://schemas.openxmlformats.org/officeDocument/2006/relationships/slideLayout" Target="../slideLayouts/slideLayout151.xml"/><Relationship Id="rId53" Type="http://schemas.openxmlformats.org/officeDocument/2006/relationships/theme" Target="../theme/theme3.xml"/><Relationship Id="rId5" Type="http://schemas.openxmlformats.org/officeDocument/2006/relationships/slideLayout" Target="../slideLayouts/slideLayout111.xml"/><Relationship Id="rId10" Type="http://schemas.openxmlformats.org/officeDocument/2006/relationships/slideLayout" Target="../slideLayouts/slideLayout116.xml"/><Relationship Id="rId19" Type="http://schemas.openxmlformats.org/officeDocument/2006/relationships/slideLayout" Target="../slideLayouts/slideLayout125.xml"/><Relationship Id="rId31" Type="http://schemas.openxmlformats.org/officeDocument/2006/relationships/slideLayout" Target="../slideLayouts/slideLayout137.xml"/><Relationship Id="rId44" Type="http://schemas.openxmlformats.org/officeDocument/2006/relationships/slideLayout" Target="../slideLayouts/slideLayout150.xml"/><Relationship Id="rId52" Type="http://schemas.openxmlformats.org/officeDocument/2006/relationships/slideLayout" Target="../slideLayouts/slideLayout158.xml"/><Relationship Id="rId4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5.xml"/><Relationship Id="rId14" Type="http://schemas.openxmlformats.org/officeDocument/2006/relationships/slideLayout" Target="../slideLayouts/slideLayout120.xml"/><Relationship Id="rId22" Type="http://schemas.openxmlformats.org/officeDocument/2006/relationships/slideLayout" Target="../slideLayouts/slideLayout128.xml"/><Relationship Id="rId27" Type="http://schemas.openxmlformats.org/officeDocument/2006/relationships/slideLayout" Target="../slideLayouts/slideLayout133.xml"/><Relationship Id="rId30" Type="http://schemas.openxmlformats.org/officeDocument/2006/relationships/slideLayout" Target="../slideLayouts/slideLayout136.xml"/><Relationship Id="rId35" Type="http://schemas.openxmlformats.org/officeDocument/2006/relationships/slideLayout" Target="../slideLayouts/slideLayout141.xml"/><Relationship Id="rId43" Type="http://schemas.openxmlformats.org/officeDocument/2006/relationships/slideLayout" Target="../slideLayouts/slideLayout149.xml"/><Relationship Id="rId48" Type="http://schemas.openxmlformats.org/officeDocument/2006/relationships/slideLayout" Target="../slideLayouts/slideLayout154.xml"/><Relationship Id="rId8" Type="http://schemas.openxmlformats.org/officeDocument/2006/relationships/slideLayout" Target="../slideLayouts/slideLayout114.xml"/><Relationship Id="rId51" Type="http://schemas.openxmlformats.org/officeDocument/2006/relationships/slideLayout" Target="../slideLayouts/slideLayout157.xml"/><Relationship Id="rId3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8.xml"/><Relationship Id="rId17" Type="http://schemas.openxmlformats.org/officeDocument/2006/relationships/slideLayout" Target="../slideLayouts/slideLayout123.xml"/><Relationship Id="rId25" Type="http://schemas.openxmlformats.org/officeDocument/2006/relationships/slideLayout" Target="../slideLayouts/slideLayout131.xml"/><Relationship Id="rId33" Type="http://schemas.openxmlformats.org/officeDocument/2006/relationships/slideLayout" Target="../slideLayouts/slideLayout139.xml"/><Relationship Id="rId38" Type="http://schemas.openxmlformats.org/officeDocument/2006/relationships/slideLayout" Target="../slideLayouts/slideLayout144.xml"/><Relationship Id="rId46" Type="http://schemas.openxmlformats.org/officeDocument/2006/relationships/slideLayout" Target="../slideLayouts/slideLayout152.xml"/><Relationship Id="rId20" Type="http://schemas.openxmlformats.org/officeDocument/2006/relationships/slideLayout" Target="../slideLayouts/slideLayout126.xml"/><Relationship Id="rId41" Type="http://schemas.openxmlformats.org/officeDocument/2006/relationships/slideLayout" Target="../slideLayouts/slideLayout147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15" Type="http://schemas.openxmlformats.org/officeDocument/2006/relationships/slideLayout" Target="../slideLayouts/slideLayout121.xml"/><Relationship Id="rId23" Type="http://schemas.openxmlformats.org/officeDocument/2006/relationships/slideLayout" Target="../slideLayouts/slideLayout129.xml"/><Relationship Id="rId28" Type="http://schemas.openxmlformats.org/officeDocument/2006/relationships/slideLayout" Target="../slideLayouts/slideLayout134.xml"/><Relationship Id="rId36" Type="http://schemas.openxmlformats.org/officeDocument/2006/relationships/slideLayout" Target="../slideLayouts/slideLayout142.xml"/><Relationship Id="rId49" Type="http://schemas.openxmlformats.org/officeDocument/2006/relationships/slideLayout" Target="../slideLayouts/slideLayout155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71.xml"/><Relationship Id="rId18" Type="http://schemas.openxmlformats.org/officeDocument/2006/relationships/slideLayout" Target="../slideLayouts/slideLayout176.xml"/><Relationship Id="rId26" Type="http://schemas.openxmlformats.org/officeDocument/2006/relationships/slideLayout" Target="../slideLayouts/slideLayout184.xml"/><Relationship Id="rId39" Type="http://schemas.openxmlformats.org/officeDocument/2006/relationships/slideLayout" Target="../slideLayouts/slideLayout197.xml"/><Relationship Id="rId21" Type="http://schemas.openxmlformats.org/officeDocument/2006/relationships/slideLayout" Target="../slideLayouts/slideLayout179.xml"/><Relationship Id="rId34" Type="http://schemas.openxmlformats.org/officeDocument/2006/relationships/slideLayout" Target="../slideLayouts/slideLayout192.xml"/><Relationship Id="rId42" Type="http://schemas.openxmlformats.org/officeDocument/2006/relationships/slideLayout" Target="../slideLayouts/slideLayout200.xml"/><Relationship Id="rId47" Type="http://schemas.openxmlformats.org/officeDocument/2006/relationships/slideLayout" Target="../slideLayouts/slideLayout205.xml"/><Relationship Id="rId50" Type="http://schemas.openxmlformats.org/officeDocument/2006/relationships/slideLayout" Target="../slideLayouts/slideLayout208.xml"/><Relationship Id="rId7" Type="http://schemas.openxmlformats.org/officeDocument/2006/relationships/slideLayout" Target="../slideLayouts/slideLayout165.xml"/><Relationship Id="rId2" Type="http://schemas.openxmlformats.org/officeDocument/2006/relationships/slideLayout" Target="../slideLayouts/slideLayout160.xml"/><Relationship Id="rId16" Type="http://schemas.openxmlformats.org/officeDocument/2006/relationships/slideLayout" Target="../slideLayouts/slideLayout174.xml"/><Relationship Id="rId29" Type="http://schemas.openxmlformats.org/officeDocument/2006/relationships/slideLayout" Target="../slideLayouts/slideLayout187.xml"/><Relationship Id="rId11" Type="http://schemas.openxmlformats.org/officeDocument/2006/relationships/slideLayout" Target="../slideLayouts/slideLayout169.xml"/><Relationship Id="rId24" Type="http://schemas.openxmlformats.org/officeDocument/2006/relationships/slideLayout" Target="../slideLayouts/slideLayout182.xml"/><Relationship Id="rId32" Type="http://schemas.openxmlformats.org/officeDocument/2006/relationships/slideLayout" Target="../slideLayouts/slideLayout190.xml"/><Relationship Id="rId37" Type="http://schemas.openxmlformats.org/officeDocument/2006/relationships/slideLayout" Target="../slideLayouts/slideLayout195.xml"/><Relationship Id="rId40" Type="http://schemas.openxmlformats.org/officeDocument/2006/relationships/slideLayout" Target="../slideLayouts/slideLayout198.xml"/><Relationship Id="rId45" Type="http://schemas.openxmlformats.org/officeDocument/2006/relationships/slideLayout" Target="../slideLayouts/slideLayout203.xml"/><Relationship Id="rId53" Type="http://schemas.openxmlformats.org/officeDocument/2006/relationships/slideLayout" Target="../slideLayouts/slideLayout211.xml"/><Relationship Id="rId5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68.xml"/><Relationship Id="rId19" Type="http://schemas.openxmlformats.org/officeDocument/2006/relationships/slideLayout" Target="../slideLayouts/slideLayout177.xml"/><Relationship Id="rId31" Type="http://schemas.openxmlformats.org/officeDocument/2006/relationships/slideLayout" Target="../slideLayouts/slideLayout189.xml"/><Relationship Id="rId44" Type="http://schemas.openxmlformats.org/officeDocument/2006/relationships/slideLayout" Target="../slideLayouts/slideLayout202.xml"/><Relationship Id="rId52" Type="http://schemas.openxmlformats.org/officeDocument/2006/relationships/slideLayout" Target="../slideLayouts/slideLayout210.xml"/><Relationship Id="rId4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7.xml"/><Relationship Id="rId14" Type="http://schemas.openxmlformats.org/officeDocument/2006/relationships/slideLayout" Target="../slideLayouts/slideLayout172.xml"/><Relationship Id="rId22" Type="http://schemas.openxmlformats.org/officeDocument/2006/relationships/slideLayout" Target="../slideLayouts/slideLayout180.xml"/><Relationship Id="rId27" Type="http://schemas.openxmlformats.org/officeDocument/2006/relationships/slideLayout" Target="../slideLayouts/slideLayout185.xml"/><Relationship Id="rId30" Type="http://schemas.openxmlformats.org/officeDocument/2006/relationships/slideLayout" Target="../slideLayouts/slideLayout188.xml"/><Relationship Id="rId35" Type="http://schemas.openxmlformats.org/officeDocument/2006/relationships/slideLayout" Target="../slideLayouts/slideLayout193.xml"/><Relationship Id="rId43" Type="http://schemas.openxmlformats.org/officeDocument/2006/relationships/slideLayout" Target="../slideLayouts/slideLayout201.xml"/><Relationship Id="rId48" Type="http://schemas.openxmlformats.org/officeDocument/2006/relationships/slideLayout" Target="../slideLayouts/slideLayout206.xml"/><Relationship Id="rId8" Type="http://schemas.openxmlformats.org/officeDocument/2006/relationships/slideLayout" Target="../slideLayouts/slideLayout166.xml"/><Relationship Id="rId51" Type="http://schemas.openxmlformats.org/officeDocument/2006/relationships/slideLayout" Target="../slideLayouts/slideLayout209.xml"/><Relationship Id="rId3" Type="http://schemas.openxmlformats.org/officeDocument/2006/relationships/slideLayout" Target="../slideLayouts/slideLayout161.xml"/><Relationship Id="rId12" Type="http://schemas.openxmlformats.org/officeDocument/2006/relationships/slideLayout" Target="../slideLayouts/slideLayout170.xml"/><Relationship Id="rId17" Type="http://schemas.openxmlformats.org/officeDocument/2006/relationships/slideLayout" Target="../slideLayouts/slideLayout175.xml"/><Relationship Id="rId25" Type="http://schemas.openxmlformats.org/officeDocument/2006/relationships/slideLayout" Target="../slideLayouts/slideLayout183.xml"/><Relationship Id="rId33" Type="http://schemas.openxmlformats.org/officeDocument/2006/relationships/slideLayout" Target="../slideLayouts/slideLayout191.xml"/><Relationship Id="rId38" Type="http://schemas.openxmlformats.org/officeDocument/2006/relationships/slideLayout" Target="../slideLayouts/slideLayout196.xml"/><Relationship Id="rId46" Type="http://schemas.openxmlformats.org/officeDocument/2006/relationships/slideLayout" Target="../slideLayouts/slideLayout204.xml"/><Relationship Id="rId20" Type="http://schemas.openxmlformats.org/officeDocument/2006/relationships/slideLayout" Target="../slideLayouts/slideLayout178.xml"/><Relationship Id="rId41" Type="http://schemas.openxmlformats.org/officeDocument/2006/relationships/slideLayout" Target="../slideLayouts/slideLayout199.xml"/><Relationship Id="rId54" Type="http://schemas.openxmlformats.org/officeDocument/2006/relationships/theme" Target="../theme/theme4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15" Type="http://schemas.openxmlformats.org/officeDocument/2006/relationships/slideLayout" Target="../slideLayouts/slideLayout173.xml"/><Relationship Id="rId23" Type="http://schemas.openxmlformats.org/officeDocument/2006/relationships/slideLayout" Target="../slideLayouts/slideLayout181.xml"/><Relationship Id="rId28" Type="http://schemas.openxmlformats.org/officeDocument/2006/relationships/slideLayout" Target="../slideLayouts/slideLayout186.xml"/><Relationship Id="rId36" Type="http://schemas.openxmlformats.org/officeDocument/2006/relationships/slideLayout" Target="../slideLayouts/slideLayout194.xml"/><Relationship Id="rId49" Type="http://schemas.openxmlformats.org/officeDocument/2006/relationships/slideLayout" Target="../slideLayouts/slideLayout20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87339" y="1268413"/>
            <a:ext cx="8569324" cy="46448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Первый уровень</a:t>
            </a:r>
          </a:p>
          <a:p>
            <a:pPr lvl="2"/>
            <a:r>
              <a:rPr lang="ru-RU" dirty="0" smtClean="0"/>
              <a:t>Второй уровень</a:t>
            </a:r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>
            <a:off x="287338" y="1011208"/>
            <a:ext cx="8560318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pPr algn="l"/>
            <a:fld id="{AF528B6D-1001-487C-8FFE-85B114390330}" type="slidenum">
              <a:rPr lang="ru-RU" sz="1000" b="1" smtClean="0">
                <a:solidFill>
                  <a:schemeClr val="tx1"/>
                </a:solidFill>
              </a:rPr>
              <a:pPr algn="l"/>
              <a:t>‹#›</a:t>
            </a:fld>
            <a:endParaRPr lang="ru-RU" sz="1000" b="1" dirty="0">
              <a:solidFill>
                <a:schemeClr val="tx1"/>
              </a:solidFill>
            </a:endParaRPr>
          </a:p>
        </p:txBody>
      </p:sp>
      <p:sp>
        <p:nvSpPr>
          <p:cNvPr id="12" name="LogoRus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 algn="r"/>
            <a:r>
              <a:rPr lang="ru-RU" sz="1000" noProof="0" smtClean="0">
                <a:solidFill>
                  <a:schemeClr val="bg2"/>
                </a:solidFill>
              </a:rPr>
              <a:t>Газпром нефть</a:t>
            </a:r>
            <a:endParaRPr lang="ru-RU" sz="1000" noProof="0" dirty="0">
              <a:solidFill>
                <a:schemeClr val="bg2"/>
              </a:solidFill>
            </a:endParaRPr>
          </a:p>
        </p:txBody>
      </p:sp>
      <p:sp>
        <p:nvSpPr>
          <p:cNvPr id="13" name="LogoEng"/>
          <p:cNvSpPr/>
          <p:nvPr/>
        </p:nvSpPr>
        <p:spPr>
          <a:xfrm>
            <a:off x="5692578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lvl="0" algn="r"/>
            <a:r>
              <a:rPr lang="ru-RU" sz="1000" noProof="0" dirty="0" smtClean="0">
                <a:solidFill>
                  <a:schemeClr val="bg2"/>
                </a:solidFill>
              </a:rPr>
              <a:t>Газпром</a:t>
            </a:r>
            <a:r>
              <a:rPr lang="ru-RU" sz="1000" baseline="0" noProof="0" dirty="0" smtClean="0">
                <a:solidFill>
                  <a:schemeClr val="bg2"/>
                </a:solidFill>
              </a:rPr>
              <a:t> Нефть  </a:t>
            </a:r>
            <a:endParaRPr lang="ru-RU" sz="1000" noProof="0" dirty="0">
              <a:solidFill>
                <a:schemeClr val="bg2"/>
              </a:solidFill>
            </a:endParaRPr>
          </a:p>
        </p:txBody>
      </p:sp>
      <p:sp>
        <p:nvSpPr>
          <p:cNvPr id="4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pPr lvl="0"/>
            <a:endParaRPr lang="ru-RU" sz="1000" dirty="0" smtClean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1544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7" r:id="rId17"/>
    <p:sldLayoutId id="2147483668" r:id="rId18"/>
    <p:sldLayoutId id="2147483669" r:id="rId19"/>
    <p:sldLayoutId id="2147483670" r:id="rId20"/>
    <p:sldLayoutId id="2147483671" r:id="rId21"/>
    <p:sldLayoutId id="2147483672" r:id="rId22"/>
    <p:sldLayoutId id="2147483673" r:id="rId23"/>
    <p:sldLayoutId id="2147483674" r:id="rId24"/>
    <p:sldLayoutId id="2147483675" r:id="rId25"/>
    <p:sldLayoutId id="2147483676" r:id="rId26"/>
    <p:sldLayoutId id="2147483677" r:id="rId27"/>
    <p:sldLayoutId id="2147483678" r:id="rId28"/>
    <p:sldLayoutId id="2147483679" r:id="rId29"/>
    <p:sldLayoutId id="2147483680" r:id="rId30"/>
    <p:sldLayoutId id="2147483681" r:id="rId31"/>
    <p:sldLayoutId id="2147483682" r:id="rId32"/>
    <p:sldLayoutId id="2147483683" r:id="rId33"/>
    <p:sldLayoutId id="2147483684" r:id="rId34"/>
    <p:sldLayoutId id="2147483685" r:id="rId35"/>
    <p:sldLayoutId id="2147483686" r:id="rId36"/>
    <p:sldLayoutId id="2147483687" r:id="rId37"/>
    <p:sldLayoutId id="2147483688" r:id="rId38"/>
    <p:sldLayoutId id="2147483689" r:id="rId39"/>
    <p:sldLayoutId id="2147483690" r:id="rId40"/>
    <p:sldLayoutId id="2147483691" r:id="rId41"/>
    <p:sldLayoutId id="2147483692" r:id="rId42"/>
    <p:sldLayoutId id="2147483693" r:id="rId43"/>
    <p:sldLayoutId id="2147483694" r:id="rId44"/>
    <p:sldLayoutId id="2147483695" r:id="rId45"/>
    <p:sldLayoutId id="2147483696" r:id="rId46"/>
    <p:sldLayoutId id="2147483697" r:id="rId47"/>
    <p:sldLayoutId id="2147483698" r:id="rId48"/>
    <p:sldLayoutId id="2147483699" r:id="rId49"/>
    <p:sldLayoutId id="2147483700" r:id="rId50"/>
    <p:sldLayoutId id="2147483701" r:id="rId51"/>
    <p:sldLayoutId id="2147483702" r:id="rId52"/>
    <p:sldLayoutId id="2147483703" r:id="rId53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0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1200"/>
        </a:spcBef>
        <a:spcAft>
          <a:spcPts val="0"/>
        </a:spcAft>
        <a:buClr>
          <a:schemeClr val="accent1"/>
        </a:buClr>
        <a:buSzPct val="90000"/>
        <a:buFont typeface="Wingdings" pitchFamily="2" charset="2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80975" marR="0" indent="-180975" algn="l" defTabSz="914400" rtl="0" eaLnBrk="1" fontAlgn="auto" latinLnBrk="0" hangingPunct="1">
        <a:lnSpc>
          <a:spcPct val="100000"/>
        </a:lnSpc>
        <a:spcBef>
          <a:spcPts val="1200"/>
        </a:spcBef>
        <a:spcAft>
          <a:spcPts val="0"/>
        </a:spcAft>
        <a:buClr>
          <a:schemeClr val="accent1"/>
        </a:buClr>
        <a:buSzPct val="100000"/>
        <a:buFont typeface="Wingdings" pitchFamily="2" charset="2"/>
        <a:buChar char="§"/>
        <a:tabLst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0838" indent="-169863" algn="l" defTabSz="914400" rtl="0" eaLnBrk="1" latinLnBrk="0" hangingPunct="1">
        <a:spcBef>
          <a:spcPts val="600"/>
        </a:spcBef>
        <a:buClr>
          <a:schemeClr val="accent3"/>
        </a:buClr>
        <a:buFont typeface="Wingdings" pitchFamily="2" charset="2"/>
        <a:buChar char="§"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orient="horz" pos="3988" userDrawn="1">
          <p15:clr>
            <a:srgbClr val="F26B43"/>
          </p15:clr>
        </p15:guide>
        <p15:guide id="2" orient="horz" pos="795" userDrawn="1">
          <p15:clr>
            <a:srgbClr val="F26B43"/>
          </p15:clr>
        </p15:guide>
        <p15:guide id="3" orient="horz" pos="510" userDrawn="1">
          <p15:clr>
            <a:srgbClr val="F26B43"/>
          </p15:clr>
        </p15:guide>
        <p15:guide id="4" orient="horz" pos="4109" userDrawn="1">
          <p15:clr>
            <a:srgbClr val="F26B43"/>
          </p15:clr>
        </p15:guide>
        <p15:guide id="5" pos="5590" userDrawn="1">
          <p15:clr>
            <a:srgbClr val="F26B43"/>
          </p15:clr>
        </p15:guide>
        <p15:guide id="6" pos="176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87339" y="1268413"/>
            <a:ext cx="8569324" cy="50609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Первый уровень</a:t>
            </a:r>
          </a:p>
          <a:p>
            <a:pPr lvl="2"/>
            <a:r>
              <a:rPr lang="ru-RU" dirty="0" smtClean="0"/>
              <a:t>Второй уровень</a:t>
            </a:r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>
            <a:off x="287338" y="1011208"/>
            <a:ext cx="8560318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fld id="{AF528B6D-1001-487C-8FFE-85B114390330}" type="slidenum">
              <a:rPr lang="ru-RU" sz="1000" b="1" smtClean="0">
                <a:solidFill>
                  <a:srgbClr val="3C3C3C"/>
                </a:solidFill>
              </a:rPr>
              <a:pPr/>
              <a:t>‹#›</a:t>
            </a:fld>
            <a:endParaRPr lang="ru-RU" sz="1000" b="1" dirty="0">
              <a:solidFill>
                <a:srgbClr val="3C3C3C"/>
              </a:solidFill>
            </a:endParaRPr>
          </a:p>
        </p:txBody>
      </p:sp>
      <p:sp>
        <p:nvSpPr>
          <p:cNvPr id="12" name="LogoRus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dirty="0" smtClean="0">
                <a:solidFill>
                  <a:srgbClr val="706F6F"/>
                </a:solidFill>
              </a:rPr>
              <a:t>Газпром</a:t>
            </a:r>
            <a:r>
              <a:rPr lang="ru-RU" sz="1000" baseline="0" dirty="0" smtClean="0">
                <a:solidFill>
                  <a:srgbClr val="706F6F"/>
                </a:solidFill>
              </a:rPr>
              <a:t> Нефть 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13" name="LogoEng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en-US" sz="1000" smtClean="0">
                <a:solidFill>
                  <a:srgbClr val="706F6F"/>
                </a:solidFill>
              </a:rPr>
              <a:t>Gazprom Neft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4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endParaRPr lang="ru-RU" sz="1000" dirty="0" smtClean="0">
              <a:solidFill>
                <a:srgbClr val="706F6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343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  <p:sldLayoutId id="2147483718" r:id="rId14"/>
    <p:sldLayoutId id="2147483719" r:id="rId15"/>
    <p:sldLayoutId id="2147483720" r:id="rId16"/>
    <p:sldLayoutId id="2147483721" r:id="rId17"/>
    <p:sldLayoutId id="2147483722" r:id="rId18"/>
    <p:sldLayoutId id="2147483723" r:id="rId19"/>
    <p:sldLayoutId id="2147483724" r:id="rId20"/>
    <p:sldLayoutId id="2147483725" r:id="rId21"/>
    <p:sldLayoutId id="2147483726" r:id="rId22"/>
    <p:sldLayoutId id="2147483727" r:id="rId23"/>
    <p:sldLayoutId id="2147483728" r:id="rId24"/>
    <p:sldLayoutId id="2147483729" r:id="rId25"/>
    <p:sldLayoutId id="2147483730" r:id="rId26"/>
    <p:sldLayoutId id="2147483731" r:id="rId27"/>
    <p:sldLayoutId id="2147483732" r:id="rId28"/>
    <p:sldLayoutId id="2147483733" r:id="rId29"/>
    <p:sldLayoutId id="2147483734" r:id="rId30"/>
    <p:sldLayoutId id="2147483735" r:id="rId31"/>
    <p:sldLayoutId id="2147483736" r:id="rId32"/>
    <p:sldLayoutId id="2147483737" r:id="rId33"/>
    <p:sldLayoutId id="2147483738" r:id="rId34"/>
    <p:sldLayoutId id="2147483739" r:id="rId35"/>
    <p:sldLayoutId id="2147483740" r:id="rId36"/>
    <p:sldLayoutId id="2147483741" r:id="rId37"/>
    <p:sldLayoutId id="2147483742" r:id="rId38"/>
    <p:sldLayoutId id="2147483743" r:id="rId39"/>
    <p:sldLayoutId id="2147483744" r:id="rId40"/>
    <p:sldLayoutId id="2147483745" r:id="rId41"/>
    <p:sldLayoutId id="2147483746" r:id="rId42"/>
    <p:sldLayoutId id="2147483747" r:id="rId43"/>
    <p:sldLayoutId id="2147483748" r:id="rId44"/>
    <p:sldLayoutId id="2147483749" r:id="rId45"/>
    <p:sldLayoutId id="2147483750" r:id="rId46"/>
    <p:sldLayoutId id="2147483751" r:id="rId47"/>
    <p:sldLayoutId id="2147483752" r:id="rId48"/>
    <p:sldLayoutId id="2147483753" r:id="rId49"/>
    <p:sldLayoutId id="2147483754" r:id="rId50"/>
    <p:sldLayoutId id="2147483755" r:id="rId51"/>
    <p:sldLayoutId id="2147483756" r:id="rId52"/>
    <p:sldLayoutId id="2147483757" r:id="rId53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0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1200"/>
        </a:spcBef>
        <a:spcAft>
          <a:spcPts val="0"/>
        </a:spcAft>
        <a:buClr>
          <a:schemeClr val="accent1"/>
        </a:buClr>
        <a:buSzPct val="90000"/>
        <a:buFont typeface="Wingdings" pitchFamily="2" charset="2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80975" marR="0" indent="-180975" algn="l" defTabSz="914400" rtl="0" eaLnBrk="1" fontAlgn="auto" latinLnBrk="0" hangingPunct="1">
        <a:lnSpc>
          <a:spcPct val="100000"/>
        </a:lnSpc>
        <a:spcBef>
          <a:spcPts val="1200"/>
        </a:spcBef>
        <a:spcAft>
          <a:spcPts val="0"/>
        </a:spcAft>
        <a:buClr>
          <a:schemeClr val="accent1"/>
        </a:buClr>
        <a:buSzPct val="100000"/>
        <a:buFont typeface="Wingdings" pitchFamily="2" charset="2"/>
        <a:buChar char="§"/>
        <a:tabLst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0838" indent="-169863" algn="l" defTabSz="914400" rtl="0" eaLnBrk="1" latinLnBrk="0" hangingPunct="1">
        <a:spcBef>
          <a:spcPts val="600"/>
        </a:spcBef>
        <a:buClr>
          <a:schemeClr val="accent3"/>
        </a:buClr>
        <a:buFont typeface="Wingdings" pitchFamily="2" charset="2"/>
        <a:buChar char="§"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87339" y="1268413"/>
            <a:ext cx="8569324" cy="50609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Первый уровень</a:t>
            </a:r>
          </a:p>
          <a:p>
            <a:pPr lvl="2"/>
            <a:r>
              <a:rPr lang="ru-RU" dirty="0" smtClean="0"/>
              <a:t>Второй уровень</a:t>
            </a:r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>
            <a:off x="287338" y="1011208"/>
            <a:ext cx="8560318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fld id="{AF528B6D-1001-487C-8FFE-85B114390330}" type="slidenum">
              <a:rPr lang="ru-RU" sz="1000" b="1" smtClean="0">
                <a:solidFill>
                  <a:srgbClr val="3C3C3C"/>
                </a:solidFill>
              </a:rPr>
              <a:pPr/>
              <a:t>‹#›</a:t>
            </a:fld>
            <a:endParaRPr lang="ru-RU" sz="1000" b="1" dirty="0">
              <a:solidFill>
                <a:srgbClr val="3C3C3C"/>
              </a:solidFill>
            </a:endParaRPr>
          </a:p>
        </p:txBody>
      </p:sp>
      <p:sp>
        <p:nvSpPr>
          <p:cNvPr id="12" name="LogoRus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dirty="0" smtClean="0">
                <a:solidFill>
                  <a:srgbClr val="706F6F"/>
                </a:solidFill>
              </a:rPr>
              <a:t>Газпром Нефть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13" name="LogoEng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en-US" sz="1000" smtClean="0">
                <a:solidFill>
                  <a:srgbClr val="706F6F"/>
                </a:solidFill>
              </a:rPr>
              <a:t>Gazprom Neft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4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endParaRPr lang="ru-RU" sz="1000" dirty="0" smtClean="0">
              <a:solidFill>
                <a:srgbClr val="706F6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382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  <p:sldLayoutId id="2147483767" r:id="rId9"/>
    <p:sldLayoutId id="2147483768" r:id="rId10"/>
    <p:sldLayoutId id="2147483769" r:id="rId11"/>
    <p:sldLayoutId id="2147483770" r:id="rId12"/>
    <p:sldLayoutId id="2147483771" r:id="rId13"/>
    <p:sldLayoutId id="2147483772" r:id="rId14"/>
    <p:sldLayoutId id="2147483773" r:id="rId15"/>
    <p:sldLayoutId id="2147483774" r:id="rId16"/>
    <p:sldLayoutId id="2147483775" r:id="rId17"/>
    <p:sldLayoutId id="2147483776" r:id="rId18"/>
    <p:sldLayoutId id="2147483777" r:id="rId19"/>
    <p:sldLayoutId id="2147483778" r:id="rId20"/>
    <p:sldLayoutId id="2147483779" r:id="rId21"/>
    <p:sldLayoutId id="2147483780" r:id="rId22"/>
    <p:sldLayoutId id="2147483781" r:id="rId23"/>
    <p:sldLayoutId id="2147483782" r:id="rId24"/>
    <p:sldLayoutId id="2147483783" r:id="rId25"/>
    <p:sldLayoutId id="2147483784" r:id="rId26"/>
    <p:sldLayoutId id="2147483785" r:id="rId27"/>
    <p:sldLayoutId id="2147483786" r:id="rId28"/>
    <p:sldLayoutId id="2147483787" r:id="rId29"/>
    <p:sldLayoutId id="2147483788" r:id="rId30"/>
    <p:sldLayoutId id="2147483789" r:id="rId31"/>
    <p:sldLayoutId id="2147483790" r:id="rId32"/>
    <p:sldLayoutId id="2147483791" r:id="rId33"/>
    <p:sldLayoutId id="2147483792" r:id="rId34"/>
    <p:sldLayoutId id="2147483793" r:id="rId35"/>
    <p:sldLayoutId id="2147483794" r:id="rId36"/>
    <p:sldLayoutId id="2147483795" r:id="rId37"/>
    <p:sldLayoutId id="2147483797" r:id="rId38"/>
    <p:sldLayoutId id="2147483798" r:id="rId39"/>
    <p:sldLayoutId id="2147483799" r:id="rId40"/>
    <p:sldLayoutId id="2147483800" r:id="rId41"/>
    <p:sldLayoutId id="2147483801" r:id="rId42"/>
    <p:sldLayoutId id="2147483802" r:id="rId43"/>
    <p:sldLayoutId id="2147483803" r:id="rId44"/>
    <p:sldLayoutId id="2147483804" r:id="rId45"/>
    <p:sldLayoutId id="2147483805" r:id="rId46"/>
    <p:sldLayoutId id="2147483806" r:id="rId47"/>
    <p:sldLayoutId id="2147483807" r:id="rId48"/>
    <p:sldLayoutId id="2147483808" r:id="rId49"/>
    <p:sldLayoutId id="2147483809" r:id="rId50"/>
    <p:sldLayoutId id="2147483810" r:id="rId51"/>
    <p:sldLayoutId id="2147483811" r:id="rId52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0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1200"/>
        </a:spcBef>
        <a:spcAft>
          <a:spcPts val="0"/>
        </a:spcAft>
        <a:buClr>
          <a:schemeClr val="accent1"/>
        </a:buClr>
        <a:buSzPct val="90000"/>
        <a:buFont typeface="Wingdings" pitchFamily="2" charset="2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80975" marR="0" indent="-180975" algn="l" defTabSz="914400" rtl="0" eaLnBrk="1" fontAlgn="auto" latinLnBrk="0" hangingPunct="1">
        <a:lnSpc>
          <a:spcPct val="100000"/>
        </a:lnSpc>
        <a:spcBef>
          <a:spcPts val="1200"/>
        </a:spcBef>
        <a:spcAft>
          <a:spcPts val="0"/>
        </a:spcAft>
        <a:buClr>
          <a:schemeClr val="accent1"/>
        </a:buClr>
        <a:buSzPct val="100000"/>
        <a:buFont typeface="Wingdings" pitchFamily="2" charset="2"/>
        <a:buChar char="§"/>
        <a:tabLst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0838" indent="-169863" algn="l" defTabSz="914400" rtl="0" eaLnBrk="1" latinLnBrk="0" hangingPunct="1">
        <a:spcBef>
          <a:spcPts val="600"/>
        </a:spcBef>
        <a:buClr>
          <a:schemeClr val="accent3"/>
        </a:buClr>
        <a:buFont typeface="Wingdings" pitchFamily="2" charset="2"/>
        <a:buChar char="§"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87339" y="1268413"/>
            <a:ext cx="8569324" cy="50609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Первый уровень</a:t>
            </a:r>
          </a:p>
          <a:p>
            <a:pPr lvl="2"/>
            <a:r>
              <a:rPr lang="ru-RU" dirty="0" smtClean="0"/>
              <a:t>Второй уровень</a:t>
            </a:r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>
            <a:off x="287338" y="1011208"/>
            <a:ext cx="8560318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/>
          <p:cNvCxnSpPr/>
          <p:nvPr/>
        </p:nvCxnSpPr>
        <p:spPr>
          <a:xfrm>
            <a:off x="8638360" y="6535169"/>
            <a:ext cx="0" cy="10800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Прямоугольник 10"/>
          <p:cNvSpPr/>
          <p:nvPr/>
        </p:nvSpPr>
        <p:spPr>
          <a:xfrm>
            <a:off x="8722273" y="6503915"/>
            <a:ext cx="216024" cy="1611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>
            <a:noAutofit/>
          </a:bodyPr>
          <a:lstStyle/>
          <a:p>
            <a:fld id="{AF528B6D-1001-487C-8FFE-85B114390330}" type="slidenum">
              <a:rPr lang="ru-RU" sz="1000" b="1" smtClean="0">
                <a:solidFill>
                  <a:srgbClr val="3C3C3C"/>
                </a:solidFill>
              </a:rPr>
              <a:pPr/>
              <a:t>‹#›</a:t>
            </a:fld>
            <a:endParaRPr lang="ru-RU" sz="1000" b="1" dirty="0">
              <a:solidFill>
                <a:srgbClr val="3C3C3C"/>
              </a:solidFill>
            </a:endParaRPr>
          </a:p>
        </p:txBody>
      </p:sp>
      <p:sp>
        <p:nvSpPr>
          <p:cNvPr id="12" name="LogoRus" hidden="1"/>
          <p:cNvSpPr/>
          <p:nvPr/>
        </p:nvSpPr>
        <p:spPr>
          <a:xfrm>
            <a:off x="5435200" y="6500048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smtClean="0">
                <a:solidFill>
                  <a:srgbClr val="706F6F"/>
                </a:solidFill>
              </a:rPr>
              <a:t>Газпром нефть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13" name="LogoEng"/>
          <p:cNvSpPr/>
          <p:nvPr/>
        </p:nvSpPr>
        <p:spPr>
          <a:xfrm>
            <a:off x="5435200" y="6185460"/>
            <a:ext cx="3150000" cy="1620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pPr algn="r"/>
            <a:r>
              <a:rPr lang="ru-RU" sz="1000" dirty="0" smtClean="0">
                <a:solidFill>
                  <a:srgbClr val="706F6F"/>
                </a:solidFill>
              </a:rPr>
              <a:t>Газпром Нефть </a:t>
            </a:r>
            <a:endParaRPr lang="ru-RU" sz="1000" dirty="0">
              <a:solidFill>
                <a:srgbClr val="706F6F"/>
              </a:solidFill>
            </a:endParaRPr>
          </a:p>
        </p:txBody>
      </p:sp>
      <p:sp>
        <p:nvSpPr>
          <p:cNvPr id="4" name="Footer"/>
          <p:cNvSpPr/>
          <p:nvPr/>
        </p:nvSpPr>
        <p:spPr>
          <a:xfrm>
            <a:off x="297655" y="6499447"/>
            <a:ext cx="5040000" cy="165600"/>
          </a:xfrm>
          <a:prstGeom prst="rect">
            <a:avLst/>
          </a:prstGeom>
        </p:spPr>
        <p:txBody>
          <a:bodyPr vert="horz" lIns="0" tIns="0" rIns="0" bIns="0" rtlCol="0" anchor="t">
            <a:normAutofit/>
          </a:bodyPr>
          <a:lstStyle/>
          <a:p>
            <a:endParaRPr lang="ru-RU" sz="1000" dirty="0" smtClean="0">
              <a:solidFill>
                <a:srgbClr val="706F6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3913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  <p:sldLayoutId id="2147483824" r:id="rId12"/>
    <p:sldLayoutId id="2147483825" r:id="rId13"/>
    <p:sldLayoutId id="2147483826" r:id="rId14"/>
    <p:sldLayoutId id="2147483827" r:id="rId15"/>
    <p:sldLayoutId id="2147483828" r:id="rId16"/>
    <p:sldLayoutId id="2147483829" r:id="rId17"/>
    <p:sldLayoutId id="2147483830" r:id="rId18"/>
    <p:sldLayoutId id="2147483831" r:id="rId19"/>
    <p:sldLayoutId id="2147483832" r:id="rId20"/>
    <p:sldLayoutId id="2147483833" r:id="rId21"/>
    <p:sldLayoutId id="2147483834" r:id="rId22"/>
    <p:sldLayoutId id="2147483835" r:id="rId23"/>
    <p:sldLayoutId id="2147483836" r:id="rId24"/>
    <p:sldLayoutId id="2147483837" r:id="rId25"/>
    <p:sldLayoutId id="2147483838" r:id="rId26"/>
    <p:sldLayoutId id="2147483839" r:id="rId27"/>
    <p:sldLayoutId id="2147483840" r:id="rId28"/>
    <p:sldLayoutId id="2147483841" r:id="rId29"/>
    <p:sldLayoutId id="2147483842" r:id="rId30"/>
    <p:sldLayoutId id="2147483843" r:id="rId31"/>
    <p:sldLayoutId id="2147483844" r:id="rId32"/>
    <p:sldLayoutId id="2147483845" r:id="rId33"/>
    <p:sldLayoutId id="2147483846" r:id="rId34"/>
    <p:sldLayoutId id="2147483847" r:id="rId35"/>
    <p:sldLayoutId id="2147483848" r:id="rId36"/>
    <p:sldLayoutId id="2147483849" r:id="rId37"/>
    <p:sldLayoutId id="2147483850" r:id="rId38"/>
    <p:sldLayoutId id="2147483851" r:id="rId39"/>
    <p:sldLayoutId id="2147483852" r:id="rId40"/>
    <p:sldLayoutId id="2147483853" r:id="rId41"/>
    <p:sldLayoutId id="2147483854" r:id="rId42"/>
    <p:sldLayoutId id="2147483855" r:id="rId43"/>
    <p:sldLayoutId id="2147483856" r:id="rId44"/>
    <p:sldLayoutId id="2147483857" r:id="rId45"/>
    <p:sldLayoutId id="2147483858" r:id="rId46"/>
    <p:sldLayoutId id="2147483859" r:id="rId47"/>
    <p:sldLayoutId id="2147483860" r:id="rId48"/>
    <p:sldLayoutId id="2147483861" r:id="rId49"/>
    <p:sldLayoutId id="2147483862" r:id="rId50"/>
    <p:sldLayoutId id="2147483863" r:id="rId51"/>
    <p:sldLayoutId id="2147483864" r:id="rId52"/>
    <p:sldLayoutId id="2147483865" r:id="rId53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0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spcBef>
          <a:spcPts val="1200"/>
        </a:spcBef>
        <a:spcAft>
          <a:spcPts val="0"/>
        </a:spcAft>
        <a:buClr>
          <a:schemeClr val="accent1"/>
        </a:buClr>
        <a:buSzPct val="90000"/>
        <a:buFont typeface="Wingdings" pitchFamily="2" charset="2"/>
        <a:buNone/>
        <a:defRPr sz="14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80975" marR="0" indent="-180975" algn="l" defTabSz="914400" rtl="0" eaLnBrk="1" fontAlgn="auto" latinLnBrk="0" hangingPunct="1">
        <a:lnSpc>
          <a:spcPct val="100000"/>
        </a:lnSpc>
        <a:spcBef>
          <a:spcPts val="1200"/>
        </a:spcBef>
        <a:spcAft>
          <a:spcPts val="0"/>
        </a:spcAft>
        <a:buClr>
          <a:schemeClr val="accent1"/>
        </a:buClr>
        <a:buSzPct val="100000"/>
        <a:buFont typeface="Wingdings" pitchFamily="2" charset="2"/>
        <a:buChar char="§"/>
        <a:tabLst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50838" indent="-169863" algn="l" defTabSz="914400" rtl="0" eaLnBrk="1" latinLnBrk="0" hangingPunct="1">
        <a:spcBef>
          <a:spcPts val="600"/>
        </a:spcBef>
        <a:buClr>
          <a:schemeClr val="accent3"/>
        </a:buClr>
        <a:buFont typeface="Wingdings" pitchFamily="2" charset="2"/>
        <a:buChar char="§"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orient="horz" pos="3988" userDrawn="1">
          <p15:clr>
            <a:srgbClr val="F26B43"/>
          </p15:clr>
        </p15:guide>
        <p15:guide id="2" orient="horz" pos="795" userDrawn="1">
          <p15:clr>
            <a:srgbClr val="F26B43"/>
          </p15:clr>
        </p15:guide>
        <p15:guide id="3" orient="horz" pos="510" userDrawn="1">
          <p15:clr>
            <a:srgbClr val="F26B43"/>
          </p15:clr>
        </p15:guide>
        <p15:guide id="4" orient="horz" pos="4109" userDrawn="1">
          <p15:clr>
            <a:srgbClr val="F26B43"/>
          </p15:clr>
        </p15:guide>
        <p15:guide id="5" pos="5590" userDrawn="1">
          <p15:clr>
            <a:srgbClr val="F26B43"/>
          </p15:clr>
        </p15:guide>
        <p15:guide id="6" pos="176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2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6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hyperlink" Target="http://www.google.ru/url?sa=i&amp;rct=j&amp;q=&amp;esrc=s&amp;source=images&amp;cd=&amp;cad=rja&amp;uact=8&amp;ved=0ahUKEwiMo-vDiavUAhUFG5oKHQj5B9MQjRwIBw&amp;url=http://www.iotsens.com/solutions/gestion-inteligente-del-agua-residual/&amp;psig=AFQjCNGKc1440JJGsMESka-cP_Tgl395rA&amp;ust=1496902232777580" TargetMode="External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line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4572000" y="3644900"/>
            <a:ext cx="4284663" cy="1801900"/>
          </a:xfrm>
        </p:spPr>
        <p:txBody>
          <a:bodyPr/>
          <a:lstStyle/>
          <a:p>
            <a:pPr lvl="0"/>
            <a:r>
              <a:rPr lang="ru-RU" dirty="0"/>
              <a:t>Топливные перспективы.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Анализ </a:t>
            </a:r>
            <a:r>
              <a:rPr lang="ru-RU" dirty="0"/>
              <a:t>влияния ограничений МАРПОЛ на бункерный рынок </a:t>
            </a:r>
            <a:r>
              <a:rPr lang="ru-RU" dirty="0" smtClean="0"/>
              <a:t>РФ</a:t>
            </a:r>
            <a:endParaRPr lang="ru-RU" dirty="0"/>
          </a:p>
        </p:txBody>
      </p:sp>
      <p:sp>
        <p:nvSpPr>
          <p:cNvPr id="3" name="Date"/>
          <p:cNvSpPr>
            <a:spLocks noGrp="1"/>
          </p:cNvSpPr>
          <p:nvPr>
            <p:ph type="subTitle" idx="1"/>
            <p:custDataLst>
              <p:tags r:id="rId2"/>
            </p:custDataLst>
          </p:nvPr>
        </p:nvSpPr>
        <p:spPr>
          <a:xfrm>
            <a:off x="287338" y="6129705"/>
            <a:ext cx="3924612" cy="180000"/>
          </a:xfrm>
        </p:spPr>
        <p:txBody>
          <a:bodyPr/>
          <a:lstStyle/>
          <a:p>
            <a:r>
              <a:rPr lang="ru-RU" dirty="0" smtClean="0"/>
              <a:t>Июнь 2017</a:t>
            </a:r>
            <a:endParaRPr lang="ru-RU" dirty="0"/>
          </a:p>
        </p:txBody>
      </p:sp>
      <p:sp>
        <p:nvSpPr>
          <p:cNvPr id="6" name="Enterprise"/>
          <p:cNvSpPr>
            <a:spLocks noGrp="1"/>
          </p:cNvSpPr>
          <p:nvPr>
            <p:ph type="body" sz="quarter" idx="12"/>
            <p:custDataLst>
              <p:tags r:id="rId3"/>
            </p:custDataLst>
          </p:nvPr>
        </p:nvSpPr>
        <p:spPr>
          <a:xfrm>
            <a:off x="287338" y="5563205"/>
            <a:ext cx="3924622" cy="180000"/>
          </a:xfrm>
        </p:spPr>
        <p:txBody>
          <a:bodyPr/>
          <a:lstStyle/>
          <a:p>
            <a:r>
              <a:rPr lang="ru-RU" dirty="0" smtClean="0"/>
              <a:t>ООО «Газпромнефть Марин Бункер»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18711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>
            <a:normAutofit fontScale="90000"/>
          </a:bodyPr>
          <a:lstStyle/>
          <a:p>
            <a:r>
              <a:rPr lang="ru-RU" dirty="0"/>
              <a:t>С момента ввода ограничений МАРПОЛ в  2015 году, отношение участников рынка к новым экологическим топливам существенно изменилось</a:t>
            </a:r>
          </a:p>
        </p:txBody>
      </p:sp>
      <p:sp>
        <p:nvSpPr>
          <p:cNvPr id="9" name="Picture121"/>
          <p:cNvSpPr>
            <a:spLocks/>
          </p:cNvSpPr>
          <p:nvPr/>
        </p:nvSpPr>
        <p:spPr bwMode="auto">
          <a:xfrm>
            <a:off x="1115616" y="4390556"/>
            <a:ext cx="1013261" cy="796752"/>
          </a:xfrm>
          <a:custGeom>
            <a:avLst/>
            <a:gdLst>
              <a:gd name="T0" fmla="*/ 1002 w 1053"/>
              <a:gd name="T1" fmla="*/ 346 h 828"/>
              <a:gd name="T2" fmla="*/ 977 w 1053"/>
              <a:gd name="T3" fmla="*/ 235 h 828"/>
              <a:gd name="T4" fmla="*/ 869 w 1053"/>
              <a:gd name="T5" fmla="*/ 209 h 828"/>
              <a:gd name="T6" fmla="*/ 775 w 1053"/>
              <a:gd name="T7" fmla="*/ 186 h 828"/>
              <a:gd name="T8" fmla="*/ 627 w 1053"/>
              <a:gd name="T9" fmla="*/ 227 h 828"/>
              <a:gd name="T10" fmla="*/ 725 w 1053"/>
              <a:gd name="T11" fmla="*/ 155 h 828"/>
              <a:gd name="T12" fmla="*/ 828 w 1053"/>
              <a:gd name="T13" fmla="*/ 118 h 828"/>
              <a:gd name="T14" fmla="*/ 766 w 1053"/>
              <a:gd name="T15" fmla="*/ 60 h 828"/>
              <a:gd name="T16" fmla="*/ 691 w 1053"/>
              <a:gd name="T17" fmla="*/ 3 h 828"/>
              <a:gd name="T18" fmla="*/ 579 w 1053"/>
              <a:gd name="T19" fmla="*/ 5 h 828"/>
              <a:gd name="T20" fmla="*/ 474 w 1053"/>
              <a:gd name="T21" fmla="*/ 29 h 828"/>
              <a:gd name="T22" fmla="*/ 396 w 1053"/>
              <a:gd name="T23" fmla="*/ 55 h 828"/>
              <a:gd name="T24" fmla="*/ 413 w 1053"/>
              <a:gd name="T25" fmla="*/ 135 h 828"/>
              <a:gd name="T26" fmla="*/ 463 w 1053"/>
              <a:gd name="T27" fmla="*/ 203 h 828"/>
              <a:gd name="T28" fmla="*/ 346 w 1053"/>
              <a:gd name="T29" fmla="*/ 95 h 828"/>
              <a:gd name="T30" fmla="*/ 237 w 1053"/>
              <a:gd name="T31" fmla="*/ 90 h 828"/>
              <a:gd name="T32" fmla="*/ 140 w 1053"/>
              <a:gd name="T33" fmla="*/ 119 h 828"/>
              <a:gd name="T34" fmla="*/ 99 w 1053"/>
              <a:gd name="T35" fmla="*/ 213 h 828"/>
              <a:gd name="T36" fmla="*/ 39 w 1053"/>
              <a:gd name="T37" fmla="*/ 316 h 828"/>
              <a:gd name="T38" fmla="*/ 2 w 1053"/>
              <a:gd name="T39" fmla="*/ 386 h 828"/>
              <a:gd name="T40" fmla="*/ 84 w 1053"/>
              <a:gd name="T41" fmla="*/ 396 h 828"/>
              <a:gd name="T42" fmla="*/ 212 w 1053"/>
              <a:gd name="T43" fmla="*/ 329 h 828"/>
              <a:gd name="T44" fmla="*/ 124 w 1053"/>
              <a:gd name="T45" fmla="*/ 415 h 828"/>
              <a:gd name="T46" fmla="*/ 33 w 1053"/>
              <a:gd name="T47" fmla="*/ 499 h 828"/>
              <a:gd name="T48" fmla="*/ 20 w 1053"/>
              <a:gd name="T49" fmla="*/ 600 h 828"/>
              <a:gd name="T50" fmla="*/ 40 w 1053"/>
              <a:gd name="T51" fmla="*/ 702 h 828"/>
              <a:gd name="T52" fmla="*/ 133 w 1053"/>
              <a:gd name="T53" fmla="*/ 740 h 828"/>
              <a:gd name="T54" fmla="*/ 199 w 1053"/>
              <a:gd name="T55" fmla="*/ 822 h 828"/>
              <a:gd name="T56" fmla="*/ 308 w 1053"/>
              <a:gd name="T57" fmla="*/ 801 h 828"/>
              <a:gd name="T58" fmla="*/ 391 w 1053"/>
              <a:gd name="T59" fmla="*/ 788 h 828"/>
              <a:gd name="T60" fmla="*/ 440 w 1053"/>
              <a:gd name="T61" fmla="*/ 714 h 828"/>
              <a:gd name="T62" fmla="*/ 373 w 1053"/>
              <a:gd name="T63" fmla="*/ 619 h 828"/>
              <a:gd name="T64" fmla="*/ 211 w 1053"/>
              <a:gd name="T65" fmla="*/ 579 h 828"/>
              <a:gd name="T66" fmla="*/ 214 w 1053"/>
              <a:gd name="T67" fmla="*/ 562 h 828"/>
              <a:gd name="T68" fmla="*/ 314 w 1053"/>
              <a:gd name="T69" fmla="*/ 563 h 828"/>
              <a:gd name="T70" fmla="*/ 286 w 1053"/>
              <a:gd name="T71" fmla="*/ 495 h 828"/>
              <a:gd name="T72" fmla="*/ 398 w 1053"/>
              <a:gd name="T73" fmla="*/ 525 h 828"/>
              <a:gd name="T74" fmla="*/ 424 w 1053"/>
              <a:gd name="T75" fmla="*/ 492 h 828"/>
              <a:gd name="T76" fmla="*/ 484 w 1053"/>
              <a:gd name="T77" fmla="*/ 631 h 828"/>
              <a:gd name="T78" fmla="*/ 449 w 1053"/>
              <a:gd name="T79" fmla="*/ 388 h 828"/>
              <a:gd name="T80" fmla="*/ 458 w 1053"/>
              <a:gd name="T81" fmla="*/ 348 h 828"/>
              <a:gd name="T82" fmla="*/ 528 w 1053"/>
              <a:gd name="T83" fmla="*/ 363 h 828"/>
              <a:gd name="T84" fmla="*/ 550 w 1053"/>
              <a:gd name="T85" fmla="*/ 411 h 828"/>
              <a:gd name="T86" fmla="*/ 610 w 1053"/>
              <a:gd name="T87" fmla="*/ 325 h 828"/>
              <a:gd name="T88" fmla="*/ 552 w 1053"/>
              <a:gd name="T89" fmla="*/ 506 h 828"/>
              <a:gd name="T90" fmla="*/ 682 w 1053"/>
              <a:gd name="T91" fmla="*/ 471 h 828"/>
              <a:gd name="T92" fmla="*/ 729 w 1053"/>
              <a:gd name="T93" fmla="*/ 438 h 828"/>
              <a:gd name="T94" fmla="*/ 687 w 1053"/>
              <a:gd name="T95" fmla="*/ 566 h 828"/>
              <a:gd name="T96" fmla="*/ 824 w 1053"/>
              <a:gd name="T97" fmla="*/ 505 h 828"/>
              <a:gd name="T98" fmla="*/ 771 w 1053"/>
              <a:gd name="T99" fmla="*/ 587 h 828"/>
              <a:gd name="T100" fmla="*/ 827 w 1053"/>
              <a:gd name="T101" fmla="*/ 592 h 828"/>
              <a:gd name="T102" fmla="*/ 589 w 1053"/>
              <a:gd name="T103" fmla="*/ 580 h 828"/>
              <a:gd name="T104" fmla="*/ 566 w 1053"/>
              <a:gd name="T105" fmla="*/ 747 h 828"/>
              <a:gd name="T106" fmla="*/ 699 w 1053"/>
              <a:gd name="T107" fmla="*/ 811 h 828"/>
              <a:gd name="T108" fmla="*/ 794 w 1053"/>
              <a:gd name="T109" fmla="*/ 800 h 828"/>
              <a:gd name="T110" fmla="*/ 905 w 1053"/>
              <a:gd name="T111" fmla="*/ 795 h 828"/>
              <a:gd name="T112" fmla="*/ 935 w 1053"/>
              <a:gd name="T113" fmla="*/ 718 h 828"/>
              <a:gd name="T114" fmla="*/ 858 w 1053"/>
              <a:gd name="T115" fmla="*/ 652 h 828"/>
              <a:gd name="T116" fmla="*/ 983 w 1053"/>
              <a:gd name="T117" fmla="*/ 681 h 828"/>
              <a:gd name="T118" fmla="*/ 1029 w 1053"/>
              <a:gd name="T119" fmla="*/ 595 h 828"/>
              <a:gd name="T120" fmla="*/ 1025 w 1053"/>
              <a:gd name="T121" fmla="*/ 521 h 8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3" h="828">
                <a:moveTo>
                  <a:pt x="1053" y="450"/>
                </a:moveTo>
                <a:lnTo>
                  <a:pt x="1053" y="450"/>
                </a:lnTo>
                <a:lnTo>
                  <a:pt x="1052" y="435"/>
                </a:lnTo>
                <a:lnTo>
                  <a:pt x="1049" y="421"/>
                </a:lnTo>
                <a:lnTo>
                  <a:pt x="1043" y="407"/>
                </a:lnTo>
                <a:lnTo>
                  <a:pt x="1037" y="394"/>
                </a:lnTo>
                <a:lnTo>
                  <a:pt x="1029" y="383"/>
                </a:lnTo>
                <a:lnTo>
                  <a:pt x="1020" y="373"/>
                </a:lnTo>
                <a:lnTo>
                  <a:pt x="1009" y="364"/>
                </a:lnTo>
                <a:lnTo>
                  <a:pt x="997" y="357"/>
                </a:lnTo>
                <a:lnTo>
                  <a:pt x="997" y="357"/>
                </a:lnTo>
                <a:lnTo>
                  <a:pt x="1002" y="346"/>
                </a:lnTo>
                <a:lnTo>
                  <a:pt x="1005" y="334"/>
                </a:lnTo>
                <a:lnTo>
                  <a:pt x="1007" y="322"/>
                </a:lnTo>
                <a:lnTo>
                  <a:pt x="1008" y="310"/>
                </a:lnTo>
                <a:lnTo>
                  <a:pt x="1008" y="310"/>
                </a:lnTo>
                <a:lnTo>
                  <a:pt x="1007" y="300"/>
                </a:lnTo>
                <a:lnTo>
                  <a:pt x="1006" y="289"/>
                </a:lnTo>
                <a:lnTo>
                  <a:pt x="1003" y="278"/>
                </a:lnTo>
                <a:lnTo>
                  <a:pt x="999" y="268"/>
                </a:lnTo>
                <a:lnTo>
                  <a:pt x="995" y="260"/>
                </a:lnTo>
                <a:lnTo>
                  <a:pt x="990" y="251"/>
                </a:lnTo>
                <a:lnTo>
                  <a:pt x="983" y="243"/>
                </a:lnTo>
                <a:lnTo>
                  <a:pt x="977" y="235"/>
                </a:lnTo>
                <a:lnTo>
                  <a:pt x="969" y="229"/>
                </a:lnTo>
                <a:lnTo>
                  <a:pt x="961" y="222"/>
                </a:lnTo>
                <a:lnTo>
                  <a:pt x="952" y="217"/>
                </a:lnTo>
                <a:lnTo>
                  <a:pt x="943" y="213"/>
                </a:lnTo>
                <a:lnTo>
                  <a:pt x="933" y="208"/>
                </a:lnTo>
                <a:lnTo>
                  <a:pt x="923" y="206"/>
                </a:lnTo>
                <a:lnTo>
                  <a:pt x="913" y="205"/>
                </a:lnTo>
                <a:lnTo>
                  <a:pt x="902" y="204"/>
                </a:lnTo>
                <a:lnTo>
                  <a:pt x="902" y="204"/>
                </a:lnTo>
                <a:lnTo>
                  <a:pt x="890" y="205"/>
                </a:lnTo>
                <a:lnTo>
                  <a:pt x="879" y="206"/>
                </a:lnTo>
                <a:lnTo>
                  <a:pt x="869" y="209"/>
                </a:lnTo>
                <a:lnTo>
                  <a:pt x="858" y="214"/>
                </a:lnTo>
                <a:lnTo>
                  <a:pt x="858" y="214"/>
                </a:lnTo>
                <a:lnTo>
                  <a:pt x="850" y="207"/>
                </a:lnTo>
                <a:lnTo>
                  <a:pt x="843" y="202"/>
                </a:lnTo>
                <a:lnTo>
                  <a:pt x="834" y="197"/>
                </a:lnTo>
                <a:lnTo>
                  <a:pt x="826" y="192"/>
                </a:lnTo>
                <a:lnTo>
                  <a:pt x="816" y="189"/>
                </a:lnTo>
                <a:lnTo>
                  <a:pt x="806" y="187"/>
                </a:lnTo>
                <a:lnTo>
                  <a:pt x="797" y="186"/>
                </a:lnTo>
                <a:lnTo>
                  <a:pt x="786" y="185"/>
                </a:lnTo>
                <a:lnTo>
                  <a:pt x="786" y="185"/>
                </a:lnTo>
                <a:lnTo>
                  <a:pt x="775" y="186"/>
                </a:lnTo>
                <a:lnTo>
                  <a:pt x="765" y="187"/>
                </a:lnTo>
                <a:lnTo>
                  <a:pt x="765" y="187"/>
                </a:lnTo>
                <a:lnTo>
                  <a:pt x="754" y="186"/>
                </a:lnTo>
                <a:lnTo>
                  <a:pt x="739" y="187"/>
                </a:lnTo>
                <a:lnTo>
                  <a:pt x="721" y="189"/>
                </a:lnTo>
                <a:lnTo>
                  <a:pt x="700" y="193"/>
                </a:lnTo>
                <a:lnTo>
                  <a:pt x="679" y="199"/>
                </a:lnTo>
                <a:lnTo>
                  <a:pt x="658" y="206"/>
                </a:lnTo>
                <a:lnTo>
                  <a:pt x="650" y="210"/>
                </a:lnTo>
                <a:lnTo>
                  <a:pt x="641" y="215"/>
                </a:lnTo>
                <a:lnTo>
                  <a:pt x="634" y="220"/>
                </a:lnTo>
                <a:lnTo>
                  <a:pt x="627" y="227"/>
                </a:lnTo>
                <a:lnTo>
                  <a:pt x="627" y="227"/>
                </a:lnTo>
                <a:lnTo>
                  <a:pt x="633" y="216"/>
                </a:lnTo>
                <a:lnTo>
                  <a:pt x="638" y="207"/>
                </a:lnTo>
                <a:lnTo>
                  <a:pt x="643" y="199"/>
                </a:lnTo>
                <a:lnTo>
                  <a:pt x="650" y="191"/>
                </a:lnTo>
                <a:lnTo>
                  <a:pt x="656" y="185"/>
                </a:lnTo>
                <a:lnTo>
                  <a:pt x="664" y="178"/>
                </a:lnTo>
                <a:lnTo>
                  <a:pt x="671" y="174"/>
                </a:lnTo>
                <a:lnTo>
                  <a:pt x="679" y="170"/>
                </a:lnTo>
                <a:lnTo>
                  <a:pt x="694" y="162"/>
                </a:lnTo>
                <a:lnTo>
                  <a:pt x="710" y="158"/>
                </a:lnTo>
                <a:lnTo>
                  <a:pt x="725" y="155"/>
                </a:lnTo>
                <a:lnTo>
                  <a:pt x="740" y="151"/>
                </a:lnTo>
                <a:lnTo>
                  <a:pt x="740" y="151"/>
                </a:lnTo>
                <a:lnTo>
                  <a:pt x="753" y="155"/>
                </a:lnTo>
                <a:lnTo>
                  <a:pt x="766" y="156"/>
                </a:lnTo>
                <a:lnTo>
                  <a:pt x="766" y="156"/>
                </a:lnTo>
                <a:lnTo>
                  <a:pt x="778" y="156"/>
                </a:lnTo>
                <a:lnTo>
                  <a:pt x="790" y="152"/>
                </a:lnTo>
                <a:lnTo>
                  <a:pt x="801" y="148"/>
                </a:lnTo>
                <a:lnTo>
                  <a:pt x="811" y="142"/>
                </a:lnTo>
                <a:lnTo>
                  <a:pt x="818" y="135"/>
                </a:lnTo>
                <a:lnTo>
                  <a:pt x="825" y="127"/>
                </a:lnTo>
                <a:lnTo>
                  <a:pt x="828" y="118"/>
                </a:lnTo>
                <a:lnTo>
                  <a:pt x="829" y="113"/>
                </a:lnTo>
                <a:lnTo>
                  <a:pt x="830" y="108"/>
                </a:lnTo>
                <a:lnTo>
                  <a:pt x="830" y="108"/>
                </a:lnTo>
                <a:lnTo>
                  <a:pt x="829" y="103"/>
                </a:lnTo>
                <a:lnTo>
                  <a:pt x="828" y="99"/>
                </a:lnTo>
                <a:lnTo>
                  <a:pt x="825" y="89"/>
                </a:lnTo>
                <a:lnTo>
                  <a:pt x="818" y="81"/>
                </a:lnTo>
                <a:lnTo>
                  <a:pt x="811" y="74"/>
                </a:lnTo>
                <a:lnTo>
                  <a:pt x="801" y="68"/>
                </a:lnTo>
                <a:lnTo>
                  <a:pt x="790" y="63"/>
                </a:lnTo>
                <a:lnTo>
                  <a:pt x="778" y="61"/>
                </a:lnTo>
                <a:lnTo>
                  <a:pt x="766" y="60"/>
                </a:lnTo>
                <a:lnTo>
                  <a:pt x="766" y="60"/>
                </a:lnTo>
                <a:lnTo>
                  <a:pt x="760" y="60"/>
                </a:lnTo>
                <a:lnTo>
                  <a:pt x="760" y="60"/>
                </a:lnTo>
                <a:lnTo>
                  <a:pt x="756" y="50"/>
                </a:lnTo>
                <a:lnTo>
                  <a:pt x="751" y="42"/>
                </a:lnTo>
                <a:lnTo>
                  <a:pt x="744" y="33"/>
                </a:lnTo>
                <a:lnTo>
                  <a:pt x="736" y="25"/>
                </a:lnTo>
                <a:lnTo>
                  <a:pt x="726" y="18"/>
                </a:lnTo>
                <a:lnTo>
                  <a:pt x="715" y="12"/>
                </a:lnTo>
                <a:lnTo>
                  <a:pt x="703" y="8"/>
                </a:lnTo>
                <a:lnTo>
                  <a:pt x="691" y="3"/>
                </a:lnTo>
                <a:lnTo>
                  <a:pt x="691" y="3"/>
                </a:lnTo>
                <a:lnTo>
                  <a:pt x="679" y="1"/>
                </a:lnTo>
                <a:lnTo>
                  <a:pt x="667" y="1"/>
                </a:lnTo>
                <a:lnTo>
                  <a:pt x="655" y="1"/>
                </a:lnTo>
                <a:lnTo>
                  <a:pt x="644" y="3"/>
                </a:lnTo>
                <a:lnTo>
                  <a:pt x="634" y="5"/>
                </a:lnTo>
                <a:lnTo>
                  <a:pt x="624" y="10"/>
                </a:lnTo>
                <a:lnTo>
                  <a:pt x="616" y="14"/>
                </a:lnTo>
                <a:lnTo>
                  <a:pt x="608" y="20"/>
                </a:lnTo>
                <a:lnTo>
                  <a:pt x="608" y="20"/>
                </a:lnTo>
                <a:lnTo>
                  <a:pt x="594" y="12"/>
                </a:lnTo>
                <a:lnTo>
                  <a:pt x="587" y="9"/>
                </a:lnTo>
                <a:lnTo>
                  <a:pt x="579" y="5"/>
                </a:lnTo>
                <a:lnTo>
                  <a:pt x="572" y="3"/>
                </a:lnTo>
                <a:lnTo>
                  <a:pt x="563" y="1"/>
                </a:lnTo>
                <a:lnTo>
                  <a:pt x="554" y="0"/>
                </a:lnTo>
                <a:lnTo>
                  <a:pt x="546" y="0"/>
                </a:lnTo>
                <a:lnTo>
                  <a:pt x="546" y="0"/>
                </a:lnTo>
                <a:lnTo>
                  <a:pt x="534" y="1"/>
                </a:lnTo>
                <a:lnTo>
                  <a:pt x="522" y="2"/>
                </a:lnTo>
                <a:lnTo>
                  <a:pt x="511" y="5"/>
                </a:lnTo>
                <a:lnTo>
                  <a:pt x="501" y="10"/>
                </a:lnTo>
                <a:lnTo>
                  <a:pt x="491" y="15"/>
                </a:lnTo>
                <a:lnTo>
                  <a:pt x="481" y="21"/>
                </a:lnTo>
                <a:lnTo>
                  <a:pt x="474" y="29"/>
                </a:lnTo>
                <a:lnTo>
                  <a:pt x="465" y="37"/>
                </a:lnTo>
                <a:lnTo>
                  <a:pt x="465" y="37"/>
                </a:lnTo>
                <a:lnTo>
                  <a:pt x="460" y="33"/>
                </a:lnTo>
                <a:lnTo>
                  <a:pt x="454" y="32"/>
                </a:lnTo>
                <a:lnTo>
                  <a:pt x="447" y="30"/>
                </a:lnTo>
                <a:lnTo>
                  <a:pt x="441" y="30"/>
                </a:lnTo>
                <a:lnTo>
                  <a:pt x="441" y="30"/>
                </a:lnTo>
                <a:lnTo>
                  <a:pt x="430" y="31"/>
                </a:lnTo>
                <a:lnTo>
                  <a:pt x="419" y="34"/>
                </a:lnTo>
                <a:lnTo>
                  <a:pt x="411" y="40"/>
                </a:lnTo>
                <a:lnTo>
                  <a:pt x="402" y="46"/>
                </a:lnTo>
                <a:lnTo>
                  <a:pt x="396" y="55"/>
                </a:lnTo>
                <a:lnTo>
                  <a:pt x="390" y="64"/>
                </a:lnTo>
                <a:lnTo>
                  <a:pt x="387" y="75"/>
                </a:lnTo>
                <a:lnTo>
                  <a:pt x="386" y="87"/>
                </a:lnTo>
                <a:lnTo>
                  <a:pt x="386" y="87"/>
                </a:lnTo>
                <a:lnTo>
                  <a:pt x="387" y="95"/>
                </a:lnTo>
                <a:lnTo>
                  <a:pt x="388" y="102"/>
                </a:lnTo>
                <a:lnTo>
                  <a:pt x="390" y="108"/>
                </a:lnTo>
                <a:lnTo>
                  <a:pt x="394" y="115"/>
                </a:lnTo>
                <a:lnTo>
                  <a:pt x="398" y="121"/>
                </a:lnTo>
                <a:lnTo>
                  <a:pt x="402" y="127"/>
                </a:lnTo>
                <a:lnTo>
                  <a:pt x="407" y="131"/>
                </a:lnTo>
                <a:lnTo>
                  <a:pt x="413" y="135"/>
                </a:lnTo>
                <a:lnTo>
                  <a:pt x="413" y="135"/>
                </a:lnTo>
                <a:lnTo>
                  <a:pt x="425" y="144"/>
                </a:lnTo>
                <a:lnTo>
                  <a:pt x="435" y="155"/>
                </a:lnTo>
                <a:lnTo>
                  <a:pt x="445" y="164"/>
                </a:lnTo>
                <a:lnTo>
                  <a:pt x="454" y="175"/>
                </a:lnTo>
                <a:lnTo>
                  <a:pt x="462" y="187"/>
                </a:lnTo>
                <a:lnTo>
                  <a:pt x="471" y="200"/>
                </a:lnTo>
                <a:lnTo>
                  <a:pt x="477" y="212"/>
                </a:lnTo>
                <a:lnTo>
                  <a:pt x="484" y="226"/>
                </a:lnTo>
                <a:lnTo>
                  <a:pt x="484" y="226"/>
                </a:lnTo>
                <a:lnTo>
                  <a:pt x="474" y="214"/>
                </a:lnTo>
                <a:lnTo>
                  <a:pt x="463" y="203"/>
                </a:lnTo>
                <a:lnTo>
                  <a:pt x="451" y="193"/>
                </a:lnTo>
                <a:lnTo>
                  <a:pt x="439" y="184"/>
                </a:lnTo>
                <a:lnTo>
                  <a:pt x="425" y="176"/>
                </a:lnTo>
                <a:lnTo>
                  <a:pt x="410" y="170"/>
                </a:lnTo>
                <a:lnTo>
                  <a:pt x="395" y="165"/>
                </a:lnTo>
                <a:lnTo>
                  <a:pt x="381" y="163"/>
                </a:lnTo>
                <a:lnTo>
                  <a:pt x="381" y="163"/>
                </a:lnTo>
                <a:lnTo>
                  <a:pt x="375" y="146"/>
                </a:lnTo>
                <a:lnTo>
                  <a:pt x="369" y="130"/>
                </a:lnTo>
                <a:lnTo>
                  <a:pt x="361" y="114"/>
                </a:lnTo>
                <a:lnTo>
                  <a:pt x="352" y="101"/>
                </a:lnTo>
                <a:lnTo>
                  <a:pt x="346" y="95"/>
                </a:lnTo>
                <a:lnTo>
                  <a:pt x="341" y="89"/>
                </a:lnTo>
                <a:lnTo>
                  <a:pt x="335" y="85"/>
                </a:lnTo>
                <a:lnTo>
                  <a:pt x="327" y="81"/>
                </a:lnTo>
                <a:lnTo>
                  <a:pt x="321" y="77"/>
                </a:lnTo>
                <a:lnTo>
                  <a:pt x="312" y="75"/>
                </a:lnTo>
                <a:lnTo>
                  <a:pt x="303" y="74"/>
                </a:lnTo>
                <a:lnTo>
                  <a:pt x="295" y="73"/>
                </a:lnTo>
                <a:lnTo>
                  <a:pt x="295" y="73"/>
                </a:lnTo>
                <a:lnTo>
                  <a:pt x="279" y="74"/>
                </a:lnTo>
                <a:lnTo>
                  <a:pt x="264" y="77"/>
                </a:lnTo>
                <a:lnTo>
                  <a:pt x="250" y="83"/>
                </a:lnTo>
                <a:lnTo>
                  <a:pt x="237" y="90"/>
                </a:lnTo>
                <a:lnTo>
                  <a:pt x="237" y="90"/>
                </a:lnTo>
                <a:lnTo>
                  <a:pt x="226" y="89"/>
                </a:lnTo>
                <a:lnTo>
                  <a:pt x="216" y="88"/>
                </a:lnTo>
                <a:lnTo>
                  <a:pt x="216" y="88"/>
                </a:lnTo>
                <a:lnTo>
                  <a:pt x="205" y="89"/>
                </a:lnTo>
                <a:lnTo>
                  <a:pt x="194" y="90"/>
                </a:lnTo>
                <a:lnTo>
                  <a:pt x="184" y="92"/>
                </a:lnTo>
                <a:lnTo>
                  <a:pt x="174" y="97"/>
                </a:lnTo>
                <a:lnTo>
                  <a:pt x="165" y="101"/>
                </a:lnTo>
                <a:lnTo>
                  <a:pt x="157" y="106"/>
                </a:lnTo>
                <a:lnTo>
                  <a:pt x="148" y="113"/>
                </a:lnTo>
                <a:lnTo>
                  <a:pt x="140" y="119"/>
                </a:lnTo>
                <a:lnTo>
                  <a:pt x="134" y="127"/>
                </a:lnTo>
                <a:lnTo>
                  <a:pt x="128" y="135"/>
                </a:lnTo>
                <a:lnTo>
                  <a:pt x="122" y="144"/>
                </a:lnTo>
                <a:lnTo>
                  <a:pt x="118" y="152"/>
                </a:lnTo>
                <a:lnTo>
                  <a:pt x="115" y="162"/>
                </a:lnTo>
                <a:lnTo>
                  <a:pt x="112" y="173"/>
                </a:lnTo>
                <a:lnTo>
                  <a:pt x="110" y="184"/>
                </a:lnTo>
                <a:lnTo>
                  <a:pt x="109" y="194"/>
                </a:lnTo>
                <a:lnTo>
                  <a:pt x="109" y="194"/>
                </a:lnTo>
                <a:lnTo>
                  <a:pt x="110" y="208"/>
                </a:lnTo>
                <a:lnTo>
                  <a:pt x="110" y="208"/>
                </a:lnTo>
                <a:lnTo>
                  <a:pt x="99" y="213"/>
                </a:lnTo>
                <a:lnTo>
                  <a:pt x="87" y="220"/>
                </a:lnTo>
                <a:lnTo>
                  <a:pt x="75" y="229"/>
                </a:lnTo>
                <a:lnTo>
                  <a:pt x="64" y="239"/>
                </a:lnTo>
                <a:lnTo>
                  <a:pt x="64" y="239"/>
                </a:lnTo>
                <a:lnTo>
                  <a:pt x="58" y="249"/>
                </a:lnTo>
                <a:lnTo>
                  <a:pt x="51" y="258"/>
                </a:lnTo>
                <a:lnTo>
                  <a:pt x="47" y="267"/>
                </a:lnTo>
                <a:lnTo>
                  <a:pt x="43" y="277"/>
                </a:lnTo>
                <a:lnTo>
                  <a:pt x="40" y="288"/>
                </a:lnTo>
                <a:lnTo>
                  <a:pt x="39" y="297"/>
                </a:lnTo>
                <a:lnTo>
                  <a:pt x="38" y="307"/>
                </a:lnTo>
                <a:lnTo>
                  <a:pt x="39" y="316"/>
                </a:lnTo>
                <a:lnTo>
                  <a:pt x="39" y="316"/>
                </a:lnTo>
                <a:lnTo>
                  <a:pt x="30" y="319"/>
                </a:lnTo>
                <a:lnTo>
                  <a:pt x="24" y="324"/>
                </a:lnTo>
                <a:lnTo>
                  <a:pt x="17" y="330"/>
                </a:lnTo>
                <a:lnTo>
                  <a:pt x="11" y="336"/>
                </a:lnTo>
                <a:lnTo>
                  <a:pt x="6" y="344"/>
                </a:lnTo>
                <a:lnTo>
                  <a:pt x="3" y="352"/>
                </a:lnTo>
                <a:lnTo>
                  <a:pt x="1" y="361"/>
                </a:lnTo>
                <a:lnTo>
                  <a:pt x="0" y="371"/>
                </a:lnTo>
                <a:lnTo>
                  <a:pt x="0" y="371"/>
                </a:lnTo>
                <a:lnTo>
                  <a:pt x="1" y="380"/>
                </a:lnTo>
                <a:lnTo>
                  <a:pt x="2" y="386"/>
                </a:lnTo>
                <a:lnTo>
                  <a:pt x="4" y="389"/>
                </a:lnTo>
                <a:lnTo>
                  <a:pt x="6" y="392"/>
                </a:lnTo>
                <a:lnTo>
                  <a:pt x="10" y="395"/>
                </a:lnTo>
                <a:lnTo>
                  <a:pt x="16" y="400"/>
                </a:lnTo>
                <a:lnTo>
                  <a:pt x="25" y="403"/>
                </a:lnTo>
                <a:lnTo>
                  <a:pt x="33" y="404"/>
                </a:lnTo>
                <a:lnTo>
                  <a:pt x="44" y="405"/>
                </a:lnTo>
                <a:lnTo>
                  <a:pt x="55" y="405"/>
                </a:lnTo>
                <a:lnTo>
                  <a:pt x="55" y="405"/>
                </a:lnTo>
                <a:lnTo>
                  <a:pt x="65" y="404"/>
                </a:lnTo>
                <a:lnTo>
                  <a:pt x="75" y="402"/>
                </a:lnTo>
                <a:lnTo>
                  <a:pt x="84" y="396"/>
                </a:lnTo>
                <a:lnTo>
                  <a:pt x="91" y="391"/>
                </a:lnTo>
                <a:lnTo>
                  <a:pt x="91" y="391"/>
                </a:lnTo>
                <a:lnTo>
                  <a:pt x="98" y="382"/>
                </a:lnTo>
                <a:lnTo>
                  <a:pt x="104" y="374"/>
                </a:lnTo>
                <a:lnTo>
                  <a:pt x="113" y="366"/>
                </a:lnTo>
                <a:lnTo>
                  <a:pt x="121" y="360"/>
                </a:lnTo>
                <a:lnTo>
                  <a:pt x="131" y="354"/>
                </a:lnTo>
                <a:lnTo>
                  <a:pt x="142" y="349"/>
                </a:lnTo>
                <a:lnTo>
                  <a:pt x="152" y="345"/>
                </a:lnTo>
                <a:lnTo>
                  <a:pt x="163" y="340"/>
                </a:lnTo>
                <a:lnTo>
                  <a:pt x="187" y="334"/>
                </a:lnTo>
                <a:lnTo>
                  <a:pt x="212" y="329"/>
                </a:lnTo>
                <a:lnTo>
                  <a:pt x="237" y="326"/>
                </a:lnTo>
                <a:lnTo>
                  <a:pt x="263" y="324"/>
                </a:lnTo>
                <a:lnTo>
                  <a:pt x="263" y="324"/>
                </a:lnTo>
                <a:lnTo>
                  <a:pt x="241" y="330"/>
                </a:lnTo>
                <a:lnTo>
                  <a:pt x="222" y="337"/>
                </a:lnTo>
                <a:lnTo>
                  <a:pt x="203" y="346"/>
                </a:lnTo>
                <a:lnTo>
                  <a:pt x="184" y="357"/>
                </a:lnTo>
                <a:lnTo>
                  <a:pt x="167" y="368"/>
                </a:lnTo>
                <a:lnTo>
                  <a:pt x="152" y="382"/>
                </a:lnTo>
                <a:lnTo>
                  <a:pt x="137" y="397"/>
                </a:lnTo>
                <a:lnTo>
                  <a:pt x="124" y="415"/>
                </a:lnTo>
                <a:lnTo>
                  <a:pt x="124" y="415"/>
                </a:lnTo>
                <a:lnTo>
                  <a:pt x="112" y="420"/>
                </a:lnTo>
                <a:lnTo>
                  <a:pt x="98" y="426"/>
                </a:lnTo>
                <a:lnTo>
                  <a:pt x="85" y="436"/>
                </a:lnTo>
                <a:lnTo>
                  <a:pt x="73" y="448"/>
                </a:lnTo>
                <a:lnTo>
                  <a:pt x="73" y="448"/>
                </a:lnTo>
                <a:lnTo>
                  <a:pt x="66" y="457"/>
                </a:lnTo>
                <a:lnTo>
                  <a:pt x="60" y="467"/>
                </a:lnTo>
                <a:lnTo>
                  <a:pt x="55" y="477"/>
                </a:lnTo>
                <a:lnTo>
                  <a:pt x="51" y="486"/>
                </a:lnTo>
                <a:lnTo>
                  <a:pt x="51" y="486"/>
                </a:lnTo>
                <a:lnTo>
                  <a:pt x="42" y="493"/>
                </a:lnTo>
                <a:lnTo>
                  <a:pt x="33" y="499"/>
                </a:lnTo>
                <a:lnTo>
                  <a:pt x="26" y="507"/>
                </a:lnTo>
                <a:lnTo>
                  <a:pt x="19" y="515"/>
                </a:lnTo>
                <a:lnTo>
                  <a:pt x="14" y="525"/>
                </a:lnTo>
                <a:lnTo>
                  <a:pt x="10" y="535"/>
                </a:lnTo>
                <a:lnTo>
                  <a:pt x="8" y="546"/>
                </a:lnTo>
                <a:lnTo>
                  <a:pt x="6" y="557"/>
                </a:lnTo>
                <a:lnTo>
                  <a:pt x="6" y="557"/>
                </a:lnTo>
                <a:lnTo>
                  <a:pt x="8" y="569"/>
                </a:lnTo>
                <a:lnTo>
                  <a:pt x="11" y="580"/>
                </a:lnTo>
                <a:lnTo>
                  <a:pt x="15" y="591"/>
                </a:lnTo>
                <a:lnTo>
                  <a:pt x="20" y="600"/>
                </a:lnTo>
                <a:lnTo>
                  <a:pt x="20" y="600"/>
                </a:lnTo>
                <a:lnTo>
                  <a:pt x="18" y="609"/>
                </a:lnTo>
                <a:lnTo>
                  <a:pt x="17" y="618"/>
                </a:lnTo>
                <a:lnTo>
                  <a:pt x="16" y="626"/>
                </a:lnTo>
                <a:lnTo>
                  <a:pt x="15" y="635"/>
                </a:lnTo>
                <a:lnTo>
                  <a:pt x="15" y="635"/>
                </a:lnTo>
                <a:lnTo>
                  <a:pt x="16" y="645"/>
                </a:lnTo>
                <a:lnTo>
                  <a:pt x="17" y="656"/>
                </a:lnTo>
                <a:lnTo>
                  <a:pt x="20" y="666"/>
                </a:lnTo>
                <a:lnTo>
                  <a:pt x="24" y="676"/>
                </a:lnTo>
                <a:lnTo>
                  <a:pt x="28" y="685"/>
                </a:lnTo>
                <a:lnTo>
                  <a:pt x="33" y="694"/>
                </a:lnTo>
                <a:lnTo>
                  <a:pt x="40" y="702"/>
                </a:lnTo>
                <a:lnTo>
                  <a:pt x="46" y="710"/>
                </a:lnTo>
                <a:lnTo>
                  <a:pt x="54" y="716"/>
                </a:lnTo>
                <a:lnTo>
                  <a:pt x="62" y="723"/>
                </a:lnTo>
                <a:lnTo>
                  <a:pt x="71" y="728"/>
                </a:lnTo>
                <a:lnTo>
                  <a:pt x="79" y="732"/>
                </a:lnTo>
                <a:lnTo>
                  <a:pt x="90" y="736"/>
                </a:lnTo>
                <a:lnTo>
                  <a:pt x="100" y="738"/>
                </a:lnTo>
                <a:lnTo>
                  <a:pt x="110" y="740"/>
                </a:lnTo>
                <a:lnTo>
                  <a:pt x="121" y="740"/>
                </a:lnTo>
                <a:lnTo>
                  <a:pt x="121" y="740"/>
                </a:lnTo>
                <a:lnTo>
                  <a:pt x="133" y="740"/>
                </a:lnTo>
                <a:lnTo>
                  <a:pt x="133" y="740"/>
                </a:lnTo>
                <a:lnTo>
                  <a:pt x="134" y="749"/>
                </a:lnTo>
                <a:lnTo>
                  <a:pt x="137" y="758"/>
                </a:lnTo>
                <a:lnTo>
                  <a:pt x="140" y="767"/>
                </a:lnTo>
                <a:lnTo>
                  <a:pt x="145" y="775"/>
                </a:lnTo>
                <a:lnTo>
                  <a:pt x="150" y="783"/>
                </a:lnTo>
                <a:lnTo>
                  <a:pt x="155" y="790"/>
                </a:lnTo>
                <a:lnTo>
                  <a:pt x="162" y="797"/>
                </a:lnTo>
                <a:lnTo>
                  <a:pt x="168" y="803"/>
                </a:lnTo>
                <a:lnTo>
                  <a:pt x="175" y="809"/>
                </a:lnTo>
                <a:lnTo>
                  <a:pt x="183" y="814"/>
                </a:lnTo>
                <a:lnTo>
                  <a:pt x="191" y="818"/>
                </a:lnTo>
                <a:lnTo>
                  <a:pt x="199" y="822"/>
                </a:lnTo>
                <a:lnTo>
                  <a:pt x="208" y="825"/>
                </a:lnTo>
                <a:lnTo>
                  <a:pt x="218" y="827"/>
                </a:lnTo>
                <a:lnTo>
                  <a:pt x="227" y="828"/>
                </a:lnTo>
                <a:lnTo>
                  <a:pt x="237" y="828"/>
                </a:lnTo>
                <a:lnTo>
                  <a:pt x="237" y="828"/>
                </a:lnTo>
                <a:lnTo>
                  <a:pt x="249" y="828"/>
                </a:lnTo>
                <a:lnTo>
                  <a:pt x="259" y="826"/>
                </a:lnTo>
                <a:lnTo>
                  <a:pt x="270" y="823"/>
                </a:lnTo>
                <a:lnTo>
                  <a:pt x="281" y="819"/>
                </a:lnTo>
                <a:lnTo>
                  <a:pt x="291" y="814"/>
                </a:lnTo>
                <a:lnTo>
                  <a:pt x="299" y="808"/>
                </a:lnTo>
                <a:lnTo>
                  <a:pt x="308" y="801"/>
                </a:lnTo>
                <a:lnTo>
                  <a:pt x="315" y="794"/>
                </a:lnTo>
                <a:lnTo>
                  <a:pt x="315" y="794"/>
                </a:lnTo>
                <a:lnTo>
                  <a:pt x="323" y="796"/>
                </a:lnTo>
                <a:lnTo>
                  <a:pt x="331" y="797"/>
                </a:lnTo>
                <a:lnTo>
                  <a:pt x="339" y="798"/>
                </a:lnTo>
                <a:lnTo>
                  <a:pt x="347" y="799"/>
                </a:lnTo>
                <a:lnTo>
                  <a:pt x="347" y="799"/>
                </a:lnTo>
                <a:lnTo>
                  <a:pt x="357" y="798"/>
                </a:lnTo>
                <a:lnTo>
                  <a:pt x="366" y="797"/>
                </a:lnTo>
                <a:lnTo>
                  <a:pt x="374" y="795"/>
                </a:lnTo>
                <a:lnTo>
                  <a:pt x="383" y="793"/>
                </a:lnTo>
                <a:lnTo>
                  <a:pt x="391" y="788"/>
                </a:lnTo>
                <a:lnTo>
                  <a:pt x="399" y="784"/>
                </a:lnTo>
                <a:lnTo>
                  <a:pt x="405" y="780"/>
                </a:lnTo>
                <a:lnTo>
                  <a:pt x="413" y="774"/>
                </a:lnTo>
                <a:lnTo>
                  <a:pt x="418" y="768"/>
                </a:lnTo>
                <a:lnTo>
                  <a:pt x="424" y="761"/>
                </a:lnTo>
                <a:lnTo>
                  <a:pt x="428" y="754"/>
                </a:lnTo>
                <a:lnTo>
                  <a:pt x="432" y="747"/>
                </a:lnTo>
                <a:lnTo>
                  <a:pt x="435" y="739"/>
                </a:lnTo>
                <a:lnTo>
                  <a:pt x="437" y="731"/>
                </a:lnTo>
                <a:lnTo>
                  <a:pt x="439" y="723"/>
                </a:lnTo>
                <a:lnTo>
                  <a:pt x="440" y="714"/>
                </a:lnTo>
                <a:lnTo>
                  <a:pt x="440" y="714"/>
                </a:lnTo>
                <a:lnTo>
                  <a:pt x="439" y="711"/>
                </a:lnTo>
                <a:lnTo>
                  <a:pt x="439" y="711"/>
                </a:lnTo>
                <a:lnTo>
                  <a:pt x="450" y="700"/>
                </a:lnTo>
                <a:lnTo>
                  <a:pt x="461" y="691"/>
                </a:lnTo>
                <a:lnTo>
                  <a:pt x="461" y="691"/>
                </a:lnTo>
                <a:lnTo>
                  <a:pt x="466" y="678"/>
                </a:lnTo>
                <a:lnTo>
                  <a:pt x="466" y="678"/>
                </a:lnTo>
                <a:lnTo>
                  <a:pt x="450" y="670"/>
                </a:lnTo>
                <a:lnTo>
                  <a:pt x="429" y="657"/>
                </a:lnTo>
                <a:lnTo>
                  <a:pt x="402" y="640"/>
                </a:lnTo>
                <a:lnTo>
                  <a:pt x="387" y="630"/>
                </a:lnTo>
                <a:lnTo>
                  <a:pt x="373" y="619"/>
                </a:lnTo>
                <a:lnTo>
                  <a:pt x="373" y="619"/>
                </a:lnTo>
                <a:lnTo>
                  <a:pt x="360" y="620"/>
                </a:lnTo>
                <a:lnTo>
                  <a:pt x="343" y="620"/>
                </a:lnTo>
                <a:lnTo>
                  <a:pt x="323" y="618"/>
                </a:lnTo>
                <a:lnTo>
                  <a:pt x="300" y="615"/>
                </a:lnTo>
                <a:lnTo>
                  <a:pt x="277" y="610"/>
                </a:lnTo>
                <a:lnTo>
                  <a:pt x="265" y="607"/>
                </a:lnTo>
                <a:lnTo>
                  <a:pt x="253" y="604"/>
                </a:lnTo>
                <a:lnTo>
                  <a:pt x="242" y="598"/>
                </a:lnTo>
                <a:lnTo>
                  <a:pt x="231" y="593"/>
                </a:lnTo>
                <a:lnTo>
                  <a:pt x="221" y="586"/>
                </a:lnTo>
                <a:lnTo>
                  <a:pt x="211" y="579"/>
                </a:lnTo>
                <a:lnTo>
                  <a:pt x="211" y="579"/>
                </a:lnTo>
                <a:lnTo>
                  <a:pt x="202" y="566"/>
                </a:lnTo>
                <a:lnTo>
                  <a:pt x="192" y="555"/>
                </a:lnTo>
                <a:lnTo>
                  <a:pt x="192" y="555"/>
                </a:lnTo>
                <a:lnTo>
                  <a:pt x="188" y="548"/>
                </a:lnTo>
                <a:lnTo>
                  <a:pt x="183" y="539"/>
                </a:lnTo>
                <a:lnTo>
                  <a:pt x="183" y="539"/>
                </a:lnTo>
                <a:lnTo>
                  <a:pt x="188" y="534"/>
                </a:lnTo>
                <a:lnTo>
                  <a:pt x="188" y="534"/>
                </a:lnTo>
                <a:lnTo>
                  <a:pt x="196" y="544"/>
                </a:lnTo>
                <a:lnTo>
                  <a:pt x="205" y="554"/>
                </a:lnTo>
                <a:lnTo>
                  <a:pt x="214" y="562"/>
                </a:lnTo>
                <a:lnTo>
                  <a:pt x="223" y="568"/>
                </a:lnTo>
                <a:lnTo>
                  <a:pt x="233" y="573"/>
                </a:lnTo>
                <a:lnTo>
                  <a:pt x="242" y="577"/>
                </a:lnTo>
                <a:lnTo>
                  <a:pt x="252" y="580"/>
                </a:lnTo>
                <a:lnTo>
                  <a:pt x="262" y="582"/>
                </a:lnTo>
                <a:lnTo>
                  <a:pt x="271" y="583"/>
                </a:lnTo>
                <a:lnTo>
                  <a:pt x="281" y="584"/>
                </a:lnTo>
                <a:lnTo>
                  <a:pt x="298" y="583"/>
                </a:lnTo>
                <a:lnTo>
                  <a:pt x="314" y="580"/>
                </a:lnTo>
                <a:lnTo>
                  <a:pt x="327" y="577"/>
                </a:lnTo>
                <a:lnTo>
                  <a:pt x="327" y="577"/>
                </a:lnTo>
                <a:lnTo>
                  <a:pt x="314" y="563"/>
                </a:lnTo>
                <a:lnTo>
                  <a:pt x="302" y="548"/>
                </a:lnTo>
                <a:lnTo>
                  <a:pt x="291" y="532"/>
                </a:lnTo>
                <a:lnTo>
                  <a:pt x="281" y="514"/>
                </a:lnTo>
                <a:lnTo>
                  <a:pt x="272" y="497"/>
                </a:lnTo>
                <a:lnTo>
                  <a:pt x="265" y="478"/>
                </a:lnTo>
                <a:lnTo>
                  <a:pt x="261" y="459"/>
                </a:lnTo>
                <a:lnTo>
                  <a:pt x="257" y="439"/>
                </a:lnTo>
                <a:lnTo>
                  <a:pt x="257" y="439"/>
                </a:lnTo>
                <a:lnTo>
                  <a:pt x="264" y="454"/>
                </a:lnTo>
                <a:lnTo>
                  <a:pt x="271" y="468"/>
                </a:lnTo>
                <a:lnTo>
                  <a:pt x="279" y="482"/>
                </a:lnTo>
                <a:lnTo>
                  <a:pt x="286" y="495"/>
                </a:lnTo>
                <a:lnTo>
                  <a:pt x="295" y="507"/>
                </a:lnTo>
                <a:lnTo>
                  <a:pt x="303" y="518"/>
                </a:lnTo>
                <a:lnTo>
                  <a:pt x="322" y="539"/>
                </a:lnTo>
                <a:lnTo>
                  <a:pt x="341" y="556"/>
                </a:lnTo>
                <a:lnTo>
                  <a:pt x="359" y="572"/>
                </a:lnTo>
                <a:lnTo>
                  <a:pt x="379" y="585"/>
                </a:lnTo>
                <a:lnTo>
                  <a:pt x="397" y="597"/>
                </a:lnTo>
                <a:lnTo>
                  <a:pt x="397" y="597"/>
                </a:lnTo>
                <a:lnTo>
                  <a:pt x="396" y="583"/>
                </a:lnTo>
                <a:lnTo>
                  <a:pt x="395" y="566"/>
                </a:lnTo>
                <a:lnTo>
                  <a:pt x="396" y="547"/>
                </a:lnTo>
                <a:lnTo>
                  <a:pt x="398" y="525"/>
                </a:lnTo>
                <a:lnTo>
                  <a:pt x="403" y="504"/>
                </a:lnTo>
                <a:lnTo>
                  <a:pt x="406" y="492"/>
                </a:lnTo>
                <a:lnTo>
                  <a:pt x="411" y="481"/>
                </a:lnTo>
                <a:lnTo>
                  <a:pt x="415" y="469"/>
                </a:lnTo>
                <a:lnTo>
                  <a:pt x="420" y="459"/>
                </a:lnTo>
                <a:lnTo>
                  <a:pt x="428" y="448"/>
                </a:lnTo>
                <a:lnTo>
                  <a:pt x="435" y="437"/>
                </a:lnTo>
                <a:lnTo>
                  <a:pt x="435" y="437"/>
                </a:lnTo>
                <a:lnTo>
                  <a:pt x="431" y="451"/>
                </a:lnTo>
                <a:lnTo>
                  <a:pt x="428" y="465"/>
                </a:lnTo>
                <a:lnTo>
                  <a:pt x="425" y="478"/>
                </a:lnTo>
                <a:lnTo>
                  <a:pt x="424" y="492"/>
                </a:lnTo>
                <a:lnTo>
                  <a:pt x="422" y="505"/>
                </a:lnTo>
                <a:lnTo>
                  <a:pt x="422" y="518"/>
                </a:lnTo>
                <a:lnTo>
                  <a:pt x="424" y="542"/>
                </a:lnTo>
                <a:lnTo>
                  <a:pt x="426" y="566"/>
                </a:lnTo>
                <a:lnTo>
                  <a:pt x="430" y="585"/>
                </a:lnTo>
                <a:lnTo>
                  <a:pt x="434" y="604"/>
                </a:lnTo>
                <a:lnTo>
                  <a:pt x="439" y="618"/>
                </a:lnTo>
                <a:lnTo>
                  <a:pt x="439" y="618"/>
                </a:lnTo>
                <a:lnTo>
                  <a:pt x="454" y="623"/>
                </a:lnTo>
                <a:lnTo>
                  <a:pt x="466" y="627"/>
                </a:lnTo>
                <a:lnTo>
                  <a:pt x="484" y="631"/>
                </a:lnTo>
                <a:lnTo>
                  <a:pt x="484" y="631"/>
                </a:lnTo>
                <a:lnTo>
                  <a:pt x="492" y="607"/>
                </a:lnTo>
                <a:lnTo>
                  <a:pt x="501" y="579"/>
                </a:lnTo>
                <a:lnTo>
                  <a:pt x="508" y="548"/>
                </a:lnTo>
                <a:lnTo>
                  <a:pt x="516" y="517"/>
                </a:lnTo>
                <a:lnTo>
                  <a:pt x="516" y="517"/>
                </a:lnTo>
                <a:lnTo>
                  <a:pt x="506" y="502"/>
                </a:lnTo>
                <a:lnTo>
                  <a:pt x="492" y="481"/>
                </a:lnTo>
                <a:lnTo>
                  <a:pt x="477" y="454"/>
                </a:lnTo>
                <a:lnTo>
                  <a:pt x="470" y="438"/>
                </a:lnTo>
                <a:lnTo>
                  <a:pt x="462" y="422"/>
                </a:lnTo>
                <a:lnTo>
                  <a:pt x="455" y="405"/>
                </a:lnTo>
                <a:lnTo>
                  <a:pt x="449" y="388"/>
                </a:lnTo>
                <a:lnTo>
                  <a:pt x="444" y="369"/>
                </a:lnTo>
                <a:lnTo>
                  <a:pt x="441" y="350"/>
                </a:lnTo>
                <a:lnTo>
                  <a:pt x="437" y="332"/>
                </a:lnTo>
                <a:lnTo>
                  <a:pt x="437" y="313"/>
                </a:lnTo>
                <a:lnTo>
                  <a:pt x="440" y="293"/>
                </a:lnTo>
                <a:lnTo>
                  <a:pt x="443" y="275"/>
                </a:lnTo>
                <a:lnTo>
                  <a:pt x="443" y="275"/>
                </a:lnTo>
                <a:lnTo>
                  <a:pt x="444" y="290"/>
                </a:lnTo>
                <a:lnTo>
                  <a:pt x="446" y="305"/>
                </a:lnTo>
                <a:lnTo>
                  <a:pt x="449" y="320"/>
                </a:lnTo>
                <a:lnTo>
                  <a:pt x="453" y="334"/>
                </a:lnTo>
                <a:lnTo>
                  <a:pt x="458" y="348"/>
                </a:lnTo>
                <a:lnTo>
                  <a:pt x="462" y="361"/>
                </a:lnTo>
                <a:lnTo>
                  <a:pt x="474" y="387"/>
                </a:lnTo>
                <a:lnTo>
                  <a:pt x="487" y="409"/>
                </a:lnTo>
                <a:lnTo>
                  <a:pt x="500" y="430"/>
                </a:lnTo>
                <a:lnTo>
                  <a:pt x="513" y="447"/>
                </a:lnTo>
                <a:lnTo>
                  <a:pt x="525" y="462"/>
                </a:lnTo>
                <a:lnTo>
                  <a:pt x="525" y="462"/>
                </a:lnTo>
                <a:lnTo>
                  <a:pt x="528" y="441"/>
                </a:lnTo>
                <a:lnTo>
                  <a:pt x="529" y="422"/>
                </a:lnTo>
                <a:lnTo>
                  <a:pt x="530" y="402"/>
                </a:lnTo>
                <a:lnTo>
                  <a:pt x="530" y="382"/>
                </a:lnTo>
                <a:lnTo>
                  <a:pt x="528" y="363"/>
                </a:lnTo>
                <a:lnTo>
                  <a:pt x="525" y="344"/>
                </a:lnTo>
                <a:lnTo>
                  <a:pt x="521" y="326"/>
                </a:lnTo>
                <a:lnTo>
                  <a:pt x="516" y="309"/>
                </a:lnTo>
                <a:lnTo>
                  <a:pt x="516" y="309"/>
                </a:lnTo>
                <a:lnTo>
                  <a:pt x="522" y="320"/>
                </a:lnTo>
                <a:lnTo>
                  <a:pt x="529" y="332"/>
                </a:lnTo>
                <a:lnTo>
                  <a:pt x="534" y="344"/>
                </a:lnTo>
                <a:lnTo>
                  <a:pt x="538" y="357"/>
                </a:lnTo>
                <a:lnTo>
                  <a:pt x="543" y="369"/>
                </a:lnTo>
                <a:lnTo>
                  <a:pt x="546" y="383"/>
                </a:lnTo>
                <a:lnTo>
                  <a:pt x="550" y="411"/>
                </a:lnTo>
                <a:lnTo>
                  <a:pt x="550" y="411"/>
                </a:lnTo>
                <a:lnTo>
                  <a:pt x="558" y="403"/>
                </a:lnTo>
                <a:lnTo>
                  <a:pt x="566" y="392"/>
                </a:lnTo>
                <a:lnTo>
                  <a:pt x="575" y="380"/>
                </a:lnTo>
                <a:lnTo>
                  <a:pt x="582" y="365"/>
                </a:lnTo>
                <a:lnTo>
                  <a:pt x="591" y="349"/>
                </a:lnTo>
                <a:lnTo>
                  <a:pt x="597" y="331"/>
                </a:lnTo>
                <a:lnTo>
                  <a:pt x="604" y="310"/>
                </a:lnTo>
                <a:lnTo>
                  <a:pt x="608" y="289"/>
                </a:lnTo>
                <a:lnTo>
                  <a:pt x="608" y="289"/>
                </a:lnTo>
                <a:lnTo>
                  <a:pt x="610" y="301"/>
                </a:lnTo>
                <a:lnTo>
                  <a:pt x="611" y="313"/>
                </a:lnTo>
                <a:lnTo>
                  <a:pt x="610" y="325"/>
                </a:lnTo>
                <a:lnTo>
                  <a:pt x="609" y="338"/>
                </a:lnTo>
                <a:lnTo>
                  <a:pt x="607" y="350"/>
                </a:lnTo>
                <a:lnTo>
                  <a:pt x="603" y="363"/>
                </a:lnTo>
                <a:lnTo>
                  <a:pt x="599" y="375"/>
                </a:lnTo>
                <a:lnTo>
                  <a:pt x="594" y="387"/>
                </a:lnTo>
                <a:lnTo>
                  <a:pt x="583" y="409"/>
                </a:lnTo>
                <a:lnTo>
                  <a:pt x="573" y="428"/>
                </a:lnTo>
                <a:lnTo>
                  <a:pt x="562" y="445"/>
                </a:lnTo>
                <a:lnTo>
                  <a:pt x="553" y="457"/>
                </a:lnTo>
                <a:lnTo>
                  <a:pt x="553" y="457"/>
                </a:lnTo>
                <a:lnTo>
                  <a:pt x="553" y="482"/>
                </a:lnTo>
                <a:lnTo>
                  <a:pt x="552" y="506"/>
                </a:lnTo>
                <a:lnTo>
                  <a:pt x="550" y="531"/>
                </a:lnTo>
                <a:lnTo>
                  <a:pt x="548" y="554"/>
                </a:lnTo>
                <a:lnTo>
                  <a:pt x="548" y="554"/>
                </a:lnTo>
                <a:lnTo>
                  <a:pt x="567" y="547"/>
                </a:lnTo>
                <a:lnTo>
                  <a:pt x="590" y="537"/>
                </a:lnTo>
                <a:lnTo>
                  <a:pt x="603" y="531"/>
                </a:lnTo>
                <a:lnTo>
                  <a:pt x="616" y="523"/>
                </a:lnTo>
                <a:lnTo>
                  <a:pt x="628" y="515"/>
                </a:lnTo>
                <a:lnTo>
                  <a:pt x="642" y="506"/>
                </a:lnTo>
                <a:lnTo>
                  <a:pt x="655" y="495"/>
                </a:lnTo>
                <a:lnTo>
                  <a:pt x="669" y="484"/>
                </a:lnTo>
                <a:lnTo>
                  <a:pt x="682" y="471"/>
                </a:lnTo>
                <a:lnTo>
                  <a:pt x="695" y="457"/>
                </a:lnTo>
                <a:lnTo>
                  <a:pt x="708" y="441"/>
                </a:lnTo>
                <a:lnTo>
                  <a:pt x="720" y="425"/>
                </a:lnTo>
                <a:lnTo>
                  <a:pt x="731" y="407"/>
                </a:lnTo>
                <a:lnTo>
                  <a:pt x="741" y="387"/>
                </a:lnTo>
                <a:lnTo>
                  <a:pt x="741" y="387"/>
                </a:lnTo>
                <a:lnTo>
                  <a:pt x="746" y="389"/>
                </a:lnTo>
                <a:lnTo>
                  <a:pt x="746" y="389"/>
                </a:lnTo>
                <a:lnTo>
                  <a:pt x="743" y="402"/>
                </a:lnTo>
                <a:lnTo>
                  <a:pt x="740" y="415"/>
                </a:lnTo>
                <a:lnTo>
                  <a:pt x="735" y="426"/>
                </a:lnTo>
                <a:lnTo>
                  <a:pt x="729" y="438"/>
                </a:lnTo>
                <a:lnTo>
                  <a:pt x="724" y="449"/>
                </a:lnTo>
                <a:lnTo>
                  <a:pt x="716" y="460"/>
                </a:lnTo>
                <a:lnTo>
                  <a:pt x="702" y="481"/>
                </a:lnTo>
                <a:lnTo>
                  <a:pt x="686" y="500"/>
                </a:lnTo>
                <a:lnTo>
                  <a:pt x="669" y="518"/>
                </a:lnTo>
                <a:lnTo>
                  <a:pt x="651" y="535"/>
                </a:lnTo>
                <a:lnTo>
                  <a:pt x="633" y="550"/>
                </a:lnTo>
                <a:lnTo>
                  <a:pt x="633" y="550"/>
                </a:lnTo>
                <a:lnTo>
                  <a:pt x="651" y="560"/>
                </a:lnTo>
                <a:lnTo>
                  <a:pt x="672" y="570"/>
                </a:lnTo>
                <a:lnTo>
                  <a:pt x="672" y="570"/>
                </a:lnTo>
                <a:lnTo>
                  <a:pt x="687" y="566"/>
                </a:lnTo>
                <a:lnTo>
                  <a:pt x="706" y="561"/>
                </a:lnTo>
                <a:lnTo>
                  <a:pt x="726" y="553"/>
                </a:lnTo>
                <a:lnTo>
                  <a:pt x="748" y="544"/>
                </a:lnTo>
                <a:lnTo>
                  <a:pt x="771" y="534"/>
                </a:lnTo>
                <a:lnTo>
                  <a:pt x="792" y="521"/>
                </a:lnTo>
                <a:lnTo>
                  <a:pt x="803" y="513"/>
                </a:lnTo>
                <a:lnTo>
                  <a:pt x="813" y="506"/>
                </a:lnTo>
                <a:lnTo>
                  <a:pt x="822" y="497"/>
                </a:lnTo>
                <a:lnTo>
                  <a:pt x="831" y="488"/>
                </a:lnTo>
                <a:lnTo>
                  <a:pt x="831" y="488"/>
                </a:lnTo>
                <a:lnTo>
                  <a:pt x="828" y="496"/>
                </a:lnTo>
                <a:lnTo>
                  <a:pt x="824" y="505"/>
                </a:lnTo>
                <a:lnTo>
                  <a:pt x="818" y="513"/>
                </a:lnTo>
                <a:lnTo>
                  <a:pt x="813" y="521"/>
                </a:lnTo>
                <a:lnTo>
                  <a:pt x="799" y="535"/>
                </a:lnTo>
                <a:lnTo>
                  <a:pt x="785" y="548"/>
                </a:lnTo>
                <a:lnTo>
                  <a:pt x="769" y="558"/>
                </a:lnTo>
                <a:lnTo>
                  <a:pt x="753" y="569"/>
                </a:lnTo>
                <a:lnTo>
                  <a:pt x="738" y="578"/>
                </a:lnTo>
                <a:lnTo>
                  <a:pt x="723" y="584"/>
                </a:lnTo>
                <a:lnTo>
                  <a:pt x="723" y="584"/>
                </a:lnTo>
                <a:lnTo>
                  <a:pt x="739" y="586"/>
                </a:lnTo>
                <a:lnTo>
                  <a:pt x="754" y="587"/>
                </a:lnTo>
                <a:lnTo>
                  <a:pt x="771" y="587"/>
                </a:lnTo>
                <a:lnTo>
                  <a:pt x="788" y="586"/>
                </a:lnTo>
                <a:lnTo>
                  <a:pt x="806" y="584"/>
                </a:lnTo>
                <a:lnTo>
                  <a:pt x="825" y="580"/>
                </a:lnTo>
                <a:lnTo>
                  <a:pt x="843" y="575"/>
                </a:lnTo>
                <a:lnTo>
                  <a:pt x="863" y="567"/>
                </a:lnTo>
                <a:lnTo>
                  <a:pt x="863" y="567"/>
                </a:lnTo>
                <a:lnTo>
                  <a:pt x="862" y="568"/>
                </a:lnTo>
                <a:lnTo>
                  <a:pt x="862" y="568"/>
                </a:lnTo>
                <a:lnTo>
                  <a:pt x="854" y="576"/>
                </a:lnTo>
                <a:lnTo>
                  <a:pt x="845" y="581"/>
                </a:lnTo>
                <a:lnTo>
                  <a:pt x="835" y="587"/>
                </a:lnTo>
                <a:lnTo>
                  <a:pt x="827" y="592"/>
                </a:lnTo>
                <a:lnTo>
                  <a:pt x="807" y="599"/>
                </a:lnTo>
                <a:lnTo>
                  <a:pt x="788" y="605"/>
                </a:lnTo>
                <a:lnTo>
                  <a:pt x="768" y="609"/>
                </a:lnTo>
                <a:lnTo>
                  <a:pt x="747" y="610"/>
                </a:lnTo>
                <a:lnTo>
                  <a:pt x="727" y="610"/>
                </a:lnTo>
                <a:lnTo>
                  <a:pt x="708" y="609"/>
                </a:lnTo>
                <a:lnTo>
                  <a:pt x="688" y="607"/>
                </a:lnTo>
                <a:lnTo>
                  <a:pt x="670" y="604"/>
                </a:lnTo>
                <a:lnTo>
                  <a:pt x="653" y="600"/>
                </a:lnTo>
                <a:lnTo>
                  <a:pt x="637" y="596"/>
                </a:lnTo>
                <a:lnTo>
                  <a:pt x="609" y="587"/>
                </a:lnTo>
                <a:lnTo>
                  <a:pt x="589" y="580"/>
                </a:lnTo>
                <a:lnTo>
                  <a:pt x="589" y="580"/>
                </a:lnTo>
                <a:lnTo>
                  <a:pt x="560" y="597"/>
                </a:lnTo>
                <a:lnTo>
                  <a:pt x="539" y="608"/>
                </a:lnTo>
                <a:lnTo>
                  <a:pt x="539" y="608"/>
                </a:lnTo>
                <a:lnTo>
                  <a:pt x="531" y="649"/>
                </a:lnTo>
                <a:lnTo>
                  <a:pt x="523" y="680"/>
                </a:lnTo>
                <a:lnTo>
                  <a:pt x="516" y="709"/>
                </a:lnTo>
                <a:lnTo>
                  <a:pt x="516" y="709"/>
                </a:lnTo>
                <a:lnTo>
                  <a:pt x="529" y="721"/>
                </a:lnTo>
                <a:lnTo>
                  <a:pt x="540" y="730"/>
                </a:lnTo>
                <a:lnTo>
                  <a:pt x="553" y="740"/>
                </a:lnTo>
                <a:lnTo>
                  <a:pt x="566" y="747"/>
                </a:lnTo>
                <a:lnTo>
                  <a:pt x="580" y="754"/>
                </a:lnTo>
                <a:lnTo>
                  <a:pt x="593" y="759"/>
                </a:lnTo>
                <a:lnTo>
                  <a:pt x="608" y="765"/>
                </a:lnTo>
                <a:lnTo>
                  <a:pt x="622" y="768"/>
                </a:lnTo>
                <a:lnTo>
                  <a:pt x="622" y="768"/>
                </a:lnTo>
                <a:lnTo>
                  <a:pt x="629" y="778"/>
                </a:lnTo>
                <a:lnTo>
                  <a:pt x="639" y="786"/>
                </a:lnTo>
                <a:lnTo>
                  <a:pt x="649" y="793"/>
                </a:lnTo>
                <a:lnTo>
                  <a:pt x="661" y="799"/>
                </a:lnTo>
                <a:lnTo>
                  <a:pt x="672" y="804"/>
                </a:lnTo>
                <a:lnTo>
                  <a:pt x="685" y="809"/>
                </a:lnTo>
                <a:lnTo>
                  <a:pt x="699" y="811"/>
                </a:lnTo>
                <a:lnTo>
                  <a:pt x="713" y="811"/>
                </a:lnTo>
                <a:lnTo>
                  <a:pt x="713" y="811"/>
                </a:lnTo>
                <a:lnTo>
                  <a:pt x="723" y="811"/>
                </a:lnTo>
                <a:lnTo>
                  <a:pt x="731" y="810"/>
                </a:lnTo>
                <a:lnTo>
                  <a:pt x="741" y="809"/>
                </a:lnTo>
                <a:lnTo>
                  <a:pt x="750" y="805"/>
                </a:lnTo>
                <a:lnTo>
                  <a:pt x="757" y="803"/>
                </a:lnTo>
                <a:lnTo>
                  <a:pt x="766" y="800"/>
                </a:lnTo>
                <a:lnTo>
                  <a:pt x="773" y="796"/>
                </a:lnTo>
                <a:lnTo>
                  <a:pt x="780" y="791"/>
                </a:lnTo>
                <a:lnTo>
                  <a:pt x="780" y="791"/>
                </a:lnTo>
                <a:lnTo>
                  <a:pt x="794" y="800"/>
                </a:lnTo>
                <a:lnTo>
                  <a:pt x="809" y="805"/>
                </a:lnTo>
                <a:lnTo>
                  <a:pt x="816" y="809"/>
                </a:lnTo>
                <a:lnTo>
                  <a:pt x="825" y="810"/>
                </a:lnTo>
                <a:lnTo>
                  <a:pt x="833" y="811"/>
                </a:lnTo>
                <a:lnTo>
                  <a:pt x="842" y="811"/>
                </a:lnTo>
                <a:lnTo>
                  <a:pt x="842" y="811"/>
                </a:lnTo>
                <a:lnTo>
                  <a:pt x="851" y="811"/>
                </a:lnTo>
                <a:lnTo>
                  <a:pt x="862" y="810"/>
                </a:lnTo>
                <a:lnTo>
                  <a:pt x="873" y="807"/>
                </a:lnTo>
                <a:lnTo>
                  <a:pt x="884" y="803"/>
                </a:lnTo>
                <a:lnTo>
                  <a:pt x="894" y="799"/>
                </a:lnTo>
                <a:lnTo>
                  <a:pt x="905" y="795"/>
                </a:lnTo>
                <a:lnTo>
                  <a:pt x="915" y="789"/>
                </a:lnTo>
                <a:lnTo>
                  <a:pt x="923" y="783"/>
                </a:lnTo>
                <a:lnTo>
                  <a:pt x="932" y="776"/>
                </a:lnTo>
                <a:lnTo>
                  <a:pt x="938" y="769"/>
                </a:lnTo>
                <a:lnTo>
                  <a:pt x="944" y="761"/>
                </a:lnTo>
                <a:lnTo>
                  <a:pt x="948" y="754"/>
                </a:lnTo>
                <a:lnTo>
                  <a:pt x="951" y="746"/>
                </a:lnTo>
                <a:lnTo>
                  <a:pt x="951" y="738"/>
                </a:lnTo>
                <a:lnTo>
                  <a:pt x="950" y="729"/>
                </a:lnTo>
                <a:lnTo>
                  <a:pt x="947" y="721"/>
                </a:lnTo>
                <a:lnTo>
                  <a:pt x="947" y="721"/>
                </a:lnTo>
                <a:lnTo>
                  <a:pt x="935" y="718"/>
                </a:lnTo>
                <a:lnTo>
                  <a:pt x="924" y="715"/>
                </a:lnTo>
                <a:lnTo>
                  <a:pt x="914" y="711"/>
                </a:lnTo>
                <a:lnTo>
                  <a:pt x="905" y="707"/>
                </a:lnTo>
                <a:lnTo>
                  <a:pt x="896" y="701"/>
                </a:lnTo>
                <a:lnTo>
                  <a:pt x="888" y="697"/>
                </a:lnTo>
                <a:lnTo>
                  <a:pt x="875" y="685"/>
                </a:lnTo>
                <a:lnTo>
                  <a:pt x="864" y="674"/>
                </a:lnTo>
                <a:lnTo>
                  <a:pt x="856" y="663"/>
                </a:lnTo>
                <a:lnTo>
                  <a:pt x="850" y="651"/>
                </a:lnTo>
                <a:lnTo>
                  <a:pt x="846" y="641"/>
                </a:lnTo>
                <a:lnTo>
                  <a:pt x="846" y="641"/>
                </a:lnTo>
                <a:lnTo>
                  <a:pt x="858" y="652"/>
                </a:lnTo>
                <a:lnTo>
                  <a:pt x="871" y="662"/>
                </a:lnTo>
                <a:lnTo>
                  <a:pt x="884" y="669"/>
                </a:lnTo>
                <a:lnTo>
                  <a:pt x="898" y="677"/>
                </a:lnTo>
                <a:lnTo>
                  <a:pt x="910" y="682"/>
                </a:lnTo>
                <a:lnTo>
                  <a:pt x="924" y="686"/>
                </a:lnTo>
                <a:lnTo>
                  <a:pt x="938" y="688"/>
                </a:lnTo>
                <a:lnTo>
                  <a:pt x="951" y="689"/>
                </a:lnTo>
                <a:lnTo>
                  <a:pt x="951" y="689"/>
                </a:lnTo>
                <a:lnTo>
                  <a:pt x="960" y="689"/>
                </a:lnTo>
                <a:lnTo>
                  <a:pt x="968" y="687"/>
                </a:lnTo>
                <a:lnTo>
                  <a:pt x="976" y="685"/>
                </a:lnTo>
                <a:lnTo>
                  <a:pt x="983" y="681"/>
                </a:lnTo>
                <a:lnTo>
                  <a:pt x="990" y="677"/>
                </a:lnTo>
                <a:lnTo>
                  <a:pt x="996" y="671"/>
                </a:lnTo>
                <a:lnTo>
                  <a:pt x="1003" y="666"/>
                </a:lnTo>
                <a:lnTo>
                  <a:pt x="1008" y="659"/>
                </a:lnTo>
                <a:lnTo>
                  <a:pt x="1012" y="653"/>
                </a:lnTo>
                <a:lnTo>
                  <a:pt x="1017" y="645"/>
                </a:lnTo>
                <a:lnTo>
                  <a:pt x="1021" y="638"/>
                </a:lnTo>
                <a:lnTo>
                  <a:pt x="1023" y="629"/>
                </a:lnTo>
                <a:lnTo>
                  <a:pt x="1026" y="621"/>
                </a:lnTo>
                <a:lnTo>
                  <a:pt x="1027" y="612"/>
                </a:lnTo>
                <a:lnTo>
                  <a:pt x="1028" y="604"/>
                </a:lnTo>
                <a:lnTo>
                  <a:pt x="1029" y="595"/>
                </a:lnTo>
                <a:lnTo>
                  <a:pt x="1029" y="595"/>
                </a:lnTo>
                <a:lnTo>
                  <a:pt x="1028" y="586"/>
                </a:lnTo>
                <a:lnTo>
                  <a:pt x="1027" y="579"/>
                </a:lnTo>
                <a:lnTo>
                  <a:pt x="1025" y="570"/>
                </a:lnTo>
                <a:lnTo>
                  <a:pt x="1023" y="563"/>
                </a:lnTo>
                <a:lnTo>
                  <a:pt x="1020" y="556"/>
                </a:lnTo>
                <a:lnTo>
                  <a:pt x="1015" y="550"/>
                </a:lnTo>
                <a:lnTo>
                  <a:pt x="1011" y="543"/>
                </a:lnTo>
                <a:lnTo>
                  <a:pt x="1007" y="537"/>
                </a:lnTo>
                <a:lnTo>
                  <a:pt x="1007" y="537"/>
                </a:lnTo>
                <a:lnTo>
                  <a:pt x="1017" y="529"/>
                </a:lnTo>
                <a:lnTo>
                  <a:pt x="1025" y="521"/>
                </a:lnTo>
                <a:lnTo>
                  <a:pt x="1034" y="510"/>
                </a:lnTo>
                <a:lnTo>
                  <a:pt x="1040" y="499"/>
                </a:lnTo>
                <a:lnTo>
                  <a:pt x="1045" y="489"/>
                </a:lnTo>
                <a:lnTo>
                  <a:pt x="1050" y="476"/>
                </a:lnTo>
                <a:lnTo>
                  <a:pt x="1052" y="463"/>
                </a:lnTo>
                <a:lnTo>
                  <a:pt x="1053" y="450"/>
                </a:lnTo>
                <a:lnTo>
                  <a:pt x="1053" y="45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Picture116"/>
          <p:cNvSpPr>
            <a:spLocks noEditPoints="1"/>
          </p:cNvSpPr>
          <p:nvPr/>
        </p:nvSpPr>
        <p:spPr bwMode="auto">
          <a:xfrm>
            <a:off x="7062071" y="4306838"/>
            <a:ext cx="762110" cy="880470"/>
          </a:xfrm>
          <a:custGeom>
            <a:avLst/>
            <a:gdLst>
              <a:gd name="T0" fmla="*/ 534 w 792"/>
              <a:gd name="T1" fmla="*/ 825 h 915"/>
              <a:gd name="T2" fmla="*/ 490 w 792"/>
              <a:gd name="T3" fmla="*/ 844 h 915"/>
              <a:gd name="T4" fmla="*/ 470 w 792"/>
              <a:gd name="T5" fmla="*/ 849 h 915"/>
              <a:gd name="T6" fmla="*/ 431 w 792"/>
              <a:gd name="T7" fmla="*/ 828 h 915"/>
              <a:gd name="T8" fmla="*/ 387 w 792"/>
              <a:gd name="T9" fmla="*/ 822 h 915"/>
              <a:gd name="T10" fmla="*/ 331 w 792"/>
              <a:gd name="T11" fmla="*/ 833 h 915"/>
              <a:gd name="T12" fmla="*/ 297 w 792"/>
              <a:gd name="T13" fmla="*/ 856 h 915"/>
              <a:gd name="T14" fmla="*/ 274 w 792"/>
              <a:gd name="T15" fmla="*/ 839 h 915"/>
              <a:gd name="T16" fmla="*/ 224 w 792"/>
              <a:gd name="T17" fmla="*/ 823 h 915"/>
              <a:gd name="T18" fmla="*/ 182 w 792"/>
              <a:gd name="T19" fmla="*/ 824 h 915"/>
              <a:gd name="T20" fmla="*/ 143 w 792"/>
              <a:gd name="T21" fmla="*/ 838 h 915"/>
              <a:gd name="T22" fmla="*/ 105 w 792"/>
              <a:gd name="T23" fmla="*/ 870 h 915"/>
              <a:gd name="T24" fmla="*/ 132 w 792"/>
              <a:gd name="T25" fmla="*/ 890 h 915"/>
              <a:gd name="T26" fmla="*/ 145 w 792"/>
              <a:gd name="T27" fmla="*/ 875 h 915"/>
              <a:gd name="T28" fmla="*/ 190 w 792"/>
              <a:gd name="T29" fmla="*/ 856 h 915"/>
              <a:gd name="T30" fmla="*/ 217 w 792"/>
              <a:gd name="T31" fmla="*/ 856 h 915"/>
              <a:gd name="T32" fmla="*/ 256 w 792"/>
              <a:gd name="T33" fmla="*/ 867 h 915"/>
              <a:gd name="T34" fmla="*/ 279 w 792"/>
              <a:gd name="T35" fmla="*/ 885 h 915"/>
              <a:gd name="T36" fmla="*/ 283 w 792"/>
              <a:gd name="T37" fmla="*/ 890 h 915"/>
              <a:gd name="T38" fmla="*/ 312 w 792"/>
              <a:gd name="T39" fmla="*/ 889 h 915"/>
              <a:gd name="T40" fmla="*/ 332 w 792"/>
              <a:gd name="T41" fmla="*/ 870 h 915"/>
              <a:gd name="T42" fmla="*/ 377 w 792"/>
              <a:gd name="T43" fmla="*/ 855 h 915"/>
              <a:gd name="T44" fmla="*/ 406 w 792"/>
              <a:gd name="T45" fmla="*/ 857 h 915"/>
              <a:gd name="T46" fmla="*/ 445 w 792"/>
              <a:gd name="T47" fmla="*/ 873 h 915"/>
              <a:gd name="T48" fmla="*/ 458 w 792"/>
              <a:gd name="T49" fmla="*/ 885 h 915"/>
              <a:gd name="T50" fmla="*/ 476 w 792"/>
              <a:gd name="T51" fmla="*/ 915 h 915"/>
              <a:gd name="T52" fmla="*/ 491 w 792"/>
              <a:gd name="T53" fmla="*/ 889 h 915"/>
              <a:gd name="T54" fmla="*/ 521 w 792"/>
              <a:gd name="T55" fmla="*/ 865 h 915"/>
              <a:gd name="T56" fmla="*/ 565 w 792"/>
              <a:gd name="T57" fmla="*/ 855 h 915"/>
              <a:gd name="T58" fmla="*/ 593 w 792"/>
              <a:gd name="T59" fmla="*/ 858 h 915"/>
              <a:gd name="T60" fmla="*/ 624 w 792"/>
              <a:gd name="T61" fmla="*/ 873 h 915"/>
              <a:gd name="T62" fmla="*/ 640 w 792"/>
              <a:gd name="T63" fmla="*/ 889 h 915"/>
              <a:gd name="T64" fmla="*/ 669 w 792"/>
              <a:gd name="T65" fmla="*/ 873 h 915"/>
              <a:gd name="T66" fmla="*/ 645 w 792"/>
              <a:gd name="T67" fmla="*/ 846 h 915"/>
              <a:gd name="T68" fmla="*/ 613 w 792"/>
              <a:gd name="T69" fmla="*/ 829 h 915"/>
              <a:gd name="T70" fmla="*/ 565 w 792"/>
              <a:gd name="T71" fmla="*/ 822 h 915"/>
              <a:gd name="T72" fmla="*/ 60 w 792"/>
              <a:gd name="T73" fmla="*/ 639 h 915"/>
              <a:gd name="T74" fmla="*/ 207 w 792"/>
              <a:gd name="T75" fmla="*/ 789 h 915"/>
              <a:gd name="T76" fmla="*/ 251 w 792"/>
              <a:gd name="T77" fmla="*/ 797 h 915"/>
              <a:gd name="T78" fmla="*/ 290 w 792"/>
              <a:gd name="T79" fmla="*/ 818 h 915"/>
              <a:gd name="T80" fmla="*/ 311 w 792"/>
              <a:gd name="T81" fmla="*/ 812 h 915"/>
              <a:gd name="T82" fmla="*/ 356 w 792"/>
              <a:gd name="T83" fmla="*/ 793 h 915"/>
              <a:gd name="T84" fmla="*/ 403 w 792"/>
              <a:gd name="T85" fmla="*/ 790 h 915"/>
              <a:gd name="T86" fmla="*/ 452 w 792"/>
              <a:gd name="T87" fmla="*/ 807 h 915"/>
              <a:gd name="T88" fmla="*/ 476 w 792"/>
              <a:gd name="T89" fmla="*/ 824 h 915"/>
              <a:gd name="T90" fmla="*/ 509 w 792"/>
              <a:gd name="T91" fmla="*/ 801 h 915"/>
              <a:gd name="T92" fmla="*/ 565 w 792"/>
              <a:gd name="T93" fmla="*/ 789 h 915"/>
              <a:gd name="T94" fmla="*/ 601 w 792"/>
              <a:gd name="T95" fmla="*/ 794 h 915"/>
              <a:gd name="T96" fmla="*/ 395 w 792"/>
              <a:gd name="T97" fmla="*/ 395 h 915"/>
              <a:gd name="T98" fmla="*/ 334 w 792"/>
              <a:gd name="T99" fmla="*/ 548 h 915"/>
              <a:gd name="T100" fmla="*/ 457 w 792"/>
              <a:gd name="T101" fmla="*/ 548 h 915"/>
              <a:gd name="T102" fmla="*/ 91 w 792"/>
              <a:gd name="T103" fmla="*/ 426 h 915"/>
              <a:gd name="T104" fmla="*/ 183 w 792"/>
              <a:gd name="T105" fmla="*/ 244 h 915"/>
              <a:gd name="T106" fmla="*/ 517 w 792"/>
              <a:gd name="T107" fmla="*/ 153 h 915"/>
              <a:gd name="T108" fmla="*/ 517 w 792"/>
              <a:gd name="T109" fmla="*/ 153 h 915"/>
              <a:gd name="T110" fmla="*/ 426 w 792"/>
              <a:gd name="T111" fmla="*/ 30 h 915"/>
              <a:gd name="T112" fmla="*/ 365 w 792"/>
              <a:gd name="T113" fmla="*/ 0 h 915"/>
              <a:gd name="T114" fmla="*/ 365 w 792"/>
              <a:gd name="T115" fmla="*/ 60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2" h="915">
                <a:moveTo>
                  <a:pt x="565" y="822"/>
                </a:moveTo>
                <a:lnTo>
                  <a:pt x="565" y="822"/>
                </a:lnTo>
                <a:lnTo>
                  <a:pt x="549" y="823"/>
                </a:lnTo>
                <a:lnTo>
                  <a:pt x="534" y="825"/>
                </a:lnTo>
                <a:lnTo>
                  <a:pt x="521" y="828"/>
                </a:lnTo>
                <a:lnTo>
                  <a:pt x="509" y="833"/>
                </a:lnTo>
                <a:lnTo>
                  <a:pt x="499" y="839"/>
                </a:lnTo>
                <a:lnTo>
                  <a:pt x="490" y="844"/>
                </a:lnTo>
                <a:lnTo>
                  <a:pt x="483" y="849"/>
                </a:lnTo>
                <a:lnTo>
                  <a:pt x="476" y="856"/>
                </a:lnTo>
                <a:lnTo>
                  <a:pt x="476" y="856"/>
                </a:lnTo>
                <a:lnTo>
                  <a:pt x="470" y="849"/>
                </a:lnTo>
                <a:lnTo>
                  <a:pt x="462" y="844"/>
                </a:lnTo>
                <a:lnTo>
                  <a:pt x="452" y="839"/>
                </a:lnTo>
                <a:lnTo>
                  <a:pt x="443" y="833"/>
                </a:lnTo>
                <a:lnTo>
                  <a:pt x="431" y="828"/>
                </a:lnTo>
                <a:lnTo>
                  <a:pt x="417" y="825"/>
                </a:lnTo>
                <a:lnTo>
                  <a:pt x="403" y="823"/>
                </a:lnTo>
                <a:lnTo>
                  <a:pt x="387" y="822"/>
                </a:lnTo>
                <a:lnTo>
                  <a:pt x="387" y="822"/>
                </a:lnTo>
                <a:lnTo>
                  <a:pt x="371" y="823"/>
                </a:lnTo>
                <a:lnTo>
                  <a:pt x="356" y="825"/>
                </a:lnTo>
                <a:lnTo>
                  <a:pt x="343" y="829"/>
                </a:lnTo>
                <a:lnTo>
                  <a:pt x="331" y="833"/>
                </a:lnTo>
                <a:lnTo>
                  <a:pt x="320" y="839"/>
                </a:lnTo>
                <a:lnTo>
                  <a:pt x="311" y="844"/>
                </a:lnTo>
                <a:lnTo>
                  <a:pt x="303" y="849"/>
                </a:lnTo>
                <a:lnTo>
                  <a:pt x="297" y="856"/>
                </a:lnTo>
                <a:lnTo>
                  <a:pt x="297" y="856"/>
                </a:lnTo>
                <a:lnTo>
                  <a:pt x="290" y="849"/>
                </a:lnTo>
                <a:lnTo>
                  <a:pt x="283" y="844"/>
                </a:lnTo>
                <a:lnTo>
                  <a:pt x="274" y="839"/>
                </a:lnTo>
                <a:lnTo>
                  <a:pt x="263" y="833"/>
                </a:lnTo>
                <a:lnTo>
                  <a:pt x="251" y="829"/>
                </a:lnTo>
                <a:lnTo>
                  <a:pt x="239" y="825"/>
                </a:lnTo>
                <a:lnTo>
                  <a:pt x="224" y="823"/>
                </a:lnTo>
                <a:lnTo>
                  <a:pt x="207" y="822"/>
                </a:lnTo>
                <a:lnTo>
                  <a:pt x="207" y="822"/>
                </a:lnTo>
                <a:lnTo>
                  <a:pt x="195" y="823"/>
                </a:lnTo>
                <a:lnTo>
                  <a:pt x="182" y="824"/>
                </a:lnTo>
                <a:lnTo>
                  <a:pt x="171" y="826"/>
                </a:lnTo>
                <a:lnTo>
                  <a:pt x="160" y="829"/>
                </a:lnTo>
                <a:lnTo>
                  <a:pt x="152" y="833"/>
                </a:lnTo>
                <a:lnTo>
                  <a:pt x="143" y="838"/>
                </a:lnTo>
                <a:lnTo>
                  <a:pt x="129" y="846"/>
                </a:lnTo>
                <a:lnTo>
                  <a:pt x="117" y="856"/>
                </a:lnTo>
                <a:lnTo>
                  <a:pt x="110" y="865"/>
                </a:lnTo>
                <a:lnTo>
                  <a:pt x="105" y="870"/>
                </a:lnTo>
                <a:lnTo>
                  <a:pt x="103" y="873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89"/>
                </a:lnTo>
                <a:lnTo>
                  <a:pt x="132" y="889"/>
                </a:lnTo>
                <a:lnTo>
                  <a:pt x="140" y="882"/>
                </a:lnTo>
                <a:lnTo>
                  <a:pt x="145" y="875"/>
                </a:lnTo>
                <a:lnTo>
                  <a:pt x="154" y="870"/>
                </a:lnTo>
                <a:lnTo>
                  <a:pt x="163" y="865"/>
                </a:lnTo>
                <a:lnTo>
                  <a:pt x="175" y="859"/>
                </a:lnTo>
                <a:lnTo>
                  <a:pt x="190" y="856"/>
                </a:lnTo>
                <a:lnTo>
                  <a:pt x="199" y="855"/>
                </a:lnTo>
                <a:lnTo>
                  <a:pt x="207" y="855"/>
                </a:lnTo>
                <a:lnTo>
                  <a:pt x="207" y="855"/>
                </a:lnTo>
                <a:lnTo>
                  <a:pt x="217" y="856"/>
                </a:lnTo>
                <a:lnTo>
                  <a:pt x="227" y="857"/>
                </a:lnTo>
                <a:lnTo>
                  <a:pt x="235" y="858"/>
                </a:lnTo>
                <a:lnTo>
                  <a:pt x="243" y="861"/>
                </a:lnTo>
                <a:lnTo>
                  <a:pt x="256" y="867"/>
                </a:lnTo>
                <a:lnTo>
                  <a:pt x="267" y="873"/>
                </a:lnTo>
                <a:lnTo>
                  <a:pt x="267" y="873"/>
                </a:lnTo>
                <a:lnTo>
                  <a:pt x="274" y="880"/>
                </a:lnTo>
                <a:lnTo>
                  <a:pt x="279" y="885"/>
                </a:lnTo>
                <a:lnTo>
                  <a:pt x="279" y="885"/>
                </a:lnTo>
                <a:lnTo>
                  <a:pt x="282" y="889"/>
                </a:lnTo>
                <a:lnTo>
                  <a:pt x="282" y="889"/>
                </a:lnTo>
                <a:lnTo>
                  <a:pt x="283" y="890"/>
                </a:lnTo>
                <a:lnTo>
                  <a:pt x="297" y="914"/>
                </a:lnTo>
                <a:lnTo>
                  <a:pt x="312" y="890"/>
                </a:lnTo>
                <a:lnTo>
                  <a:pt x="312" y="890"/>
                </a:lnTo>
                <a:lnTo>
                  <a:pt x="312" y="889"/>
                </a:lnTo>
                <a:lnTo>
                  <a:pt x="312" y="889"/>
                </a:lnTo>
                <a:lnTo>
                  <a:pt x="318" y="882"/>
                </a:lnTo>
                <a:lnTo>
                  <a:pt x="325" y="875"/>
                </a:lnTo>
                <a:lnTo>
                  <a:pt x="332" y="870"/>
                </a:lnTo>
                <a:lnTo>
                  <a:pt x="343" y="865"/>
                </a:lnTo>
                <a:lnTo>
                  <a:pt x="355" y="859"/>
                </a:lnTo>
                <a:lnTo>
                  <a:pt x="370" y="856"/>
                </a:lnTo>
                <a:lnTo>
                  <a:pt x="377" y="855"/>
                </a:lnTo>
                <a:lnTo>
                  <a:pt x="387" y="855"/>
                </a:lnTo>
                <a:lnTo>
                  <a:pt x="387" y="855"/>
                </a:lnTo>
                <a:lnTo>
                  <a:pt x="397" y="856"/>
                </a:lnTo>
                <a:lnTo>
                  <a:pt x="406" y="857"/>
                </a:lnTo>
                <a:lnTo>
                  <a:pt x="415" y="858"/>
                </a:lnTo>
                <a:lnTo>
                  <a:pt x="422" y="861"/>
                </a:lnTo>
                <a:lnTo>
                  <a:pt x="435" y="867"/>
                </a:lnTo>
                <a:lnTo>
                  <a:pt x="445" y="873"/>
                </a:lnTo>
                <a:lnTo>
                  <a:pt x="445" y="873"/>
                </a:lnTo>
                <a:lnTo>
                  <a:pt x="453" y="880"/>
                </a:lnTo>
                <a:lnTo>
                  <a:pt x="458" y="885"/>
                </a:lnTo>
                <a:lnTo>
                  <a:pt x="458" y="885"/>
                </a:lnTo>
                <a:lnTo>
                  <a:pt x="461" y="889"/>
                </a:lnTo>
                <a:lnTo>
                  <a:pt x="461" y="889"/>
                </a:lnTo>
                <a:lnTo>
                  <a:pt x="462" y="890"/>
                </a:lnTo>
                <a:lnTo>
                  <a:pt x="476" y="915"/>
                </a:lnTo>
                <a:lnTo>
                  <a:pt x="490" y="889"/>
                </a:lnTo>
                <a:lnTo>
                  <a:pt x="490" y="889"/>
                </a:lnTo>
                <a:lnTo>
                  <a:pt x="491" y="889"/>
                </a:lnTo>
                <a:lnTo>
                  <a:pt x="491" y="889"/>
                </a:lnTo>
                <a:lnTo>
                  <a:pt x="498" y="882"/>
                </a:lnTo>
                <a:lnTo>
                  <a:pt x="503" y="875"/>
                </a:lnTo>
                <a:lnTo>
                  <a:pt x="512" y="870"/>
                </a:lnTo>
                <a:lnTo>
                  <a:pt x="521" y="865"/>
                </a:lnTo>
                <a:lnTo>
                  <a:pt x="534" y="859"/>
                </a:lnTo>
                <a:lnTo>
                  <a:pt x="548" y="856"/>
                </a:lnTo>
                <a:lnTo>
                  <a:pt x="557" y="855"/>
                </a:lnTo>
                <a:lnTo>
                  <a:pt x="565" y="855"/>
                </a:lnTo>
                <a:lnTo>
                  <a:pt x="565" y="855"/>
                </a:lnTo>
                <a:lnTo>
                  <a:pt x="576" y="856"/>
                </a:lnTo>
                <a:lnTo>
                  <a:pt x="586" y="857"/>
                </a:lnTo>
                <a:lnTo>
                  <a:pt x="593" y="858"/>
                </a:lnTo>
                <a:lnTo>
                  <a:pt x="602" y="861"/>
                </a:lnTo>
                <a:lnTo>
                  <a:pt x="615" y="867"/>
                </a:lnTo>
                <a:lnTo>
                  <a:pt x="624" y="873"/>
                </a:lnTo>
                <a:lnTo>
                  <a:pt x="624" y="873"/>
                </a:lnTo>
                <a:lnTo>
                  <a:pt x="632" y="880"/>
                </a:lnTo>
                <a:lnTo>
                  <a:pt x="637" y="885"/>
                </a:lnTo>
                <a:lnTo>
                  <a:pt x="637" y="885"/>
                </a:lnTo>
                <a:lnTo>
                  <a:pt x="640" y="889"/>
                </a:lnTo>
                <a:lnTo>
                  <a:pt x="640" y="889"/>
                </a:lnTo>
                <a:lnTo>
                  <a:pt x="640" y="889"/>
                </a:lnTo>
                <a:lnTo>
                  <a:pt x="669" y="873"/>
                </a:lnTo>
                <a:lnTo>
                  <a:pt x="669" y="873"/>
                </a:lnTo>
                <a:lnTo>
                  <a:pt x="668" y="870"/>
                </a:lnTo>
                <a:lnTo>
                  <a:pt x="663" y="865"/>
                </a:lnTo>
                <a:lnTo>
                  <a:pt x="656" y="856"/>
                </a:lnTo>
                <a:lnTo>
                  <a:pt x="645" y="846"/>
                </a:lnTo>
                <a:lnTo>
                  <a:pt x="638" y="842"/>
                </a:lnTo>
                <a:lnTo>
                  <a:pt x="631" y="838"/>
                </a:lnTo>
                <a:lnTo>
                  <a:pt x="622" y="833"/>
                </a:lnTo>
                <a:lnTo>
                  <a:pt x="613" y="829"/>
                </a:lnTo>
                <a:lnTo>
                  <a:pt x="602" y="826"/>
                </a:lnTo>
                <a:lnTo>
                  <a:pt x="591" y="824"/>
                </a:lnTo>
                <a:lnTo>
                  <a:pt x="579" y="823"/>
                </a:lnTo>
                <a:lnTo>
                  <a:pt x="565" y="822"/>
                </a:lnTo>
                <a:lnTo>
                  <a:pt x="565" y="822"/>
                </a:lnTo>
                <a:close/>
                <a:moveTo>
                  <a:pt x="395" y="395"/>
                </a:moveTo>
                <a:lnTo>
                  <a:pt x="0" y="486"/>
                </a:lnTo>
                <a:lnTo>
                  <a:pt x="60" y="639"/>
                </a:lnTo>
                <a:lnTo>
                  <a:pt x="178" y="793"/>
                </a:lnTo>
                <a:lnTo>
                  <a:pt x="178" y="793"/>
                </a:lnTo>
                <a:lnTo>
                  <a:pt x="192" y="790"/>
                </a:lnTo>
                <a:lnTo>
                  <a:pt x="207" y="789"/>
                </a:lnTo>
                <a:lnTo>
                  <a:pt x="207" y="789"/>
                </a:lnTo>
                <a:lnTo>
                  <a:pt x="224" y="790"/>
                </a:lnTo>
                <a:lnTo>
                  <a:pt x="239" y="793"/>
                </a:lnTo>
                <a:lnTo>
                  <a:pt x="251" y="797"/>
                </a:lnTo>
                <a:lnTo>
                  <a:pt x="263" y="801"/>
                </a:lnTo>
                <a:lnTo>
                  <a:pt x="274" y="807"/>
                </a:lnTo>
                <a:lnTo>
                  <a:pt x="283" y="812"/>
                </a:lnTo>
                <a:lnTo>
                  <a:pt x="290" y="818"/>
                </a:lnTo>
                <a:lnTo>
                  <a:pt x="297" y="824"/>
                </a:lnTo>
                <a:lnTo>
                  <a:pt x="297" y="824"/>
                </a:lnTo>
                <a:lnTo>
                  <a:pt x="303" y="818"/>
                </a:lnTo>
                <a:lnTo>
                  <a:pt x="311" y="812"/>
                </a:lnTo>
                <a:lnTo>
                  <a:pt x="320" y="807"/>
                </a:lnTo>
                <a:lnTo>
                  <a:pt x="331" y="801"/>
                </a:lnTo>
                <a:lnTo>
                  <a:pt x="343" y="797"/>
                </a:lnTo>
                <a:lnTo>
                  <a:pt x="356" y="793"/>
                </a:lnTo>
                <a:lnTo>
                  <a:pt x="371" y="790"/>
                </a:lnTo>
                <a:lnTo>
                  <a:pt x="387" y="789"/>
                </a:lnTo>
                <a:lnTo>
                  <a:pt x="387" y="789"/>
                </a:lnTo>
                <a:lnTo>
                  <a:pt x="403" y="790"/>
                </a:lnTo>
                <a:lnTo>
                  <a:pt x="417" y="793"/>
                </a:lnTo>
                <a:lnTo>
                  <a:pt x="431" y="797"/>
                </a:lnTo>
                <a:lnTo>
                  <a:pt x="443" y="801"/>
                </a:lnTo>
                <a:lnTo>
                  <a:pt x="452" y="807"/>
                </a:lnTo>
                <a:lnTo>
                  <a:pt x="462" y="812"/>
                </a:lnTo>
                <a:lnTo>
                  <a:pt x="470" y="818"/>
                </a:lnTo>
                <a:lnTo>
                  <a:pt x="476" y="824"/>
                </a:lnTo>
                <a:lnTo>
                  <a:pt x="476" y="824"/>
                </a:lnTo>
                <a:lnTo>
                  <a:pt x="483" y="818"/>
                </a:lnTo>
                <a:lnTo>
                  <a:pt x="490" y="812"/>
                </a:lnTo>
                <a:lnTo>
                  <a:pt x="499" y="807"/>
                </a:lnTo>
                <a:lnTo>
                  <a:pt x="509" y="801"/>
                </a:lnTo>
                <a:lnTo>
                  <a:pt x="521" y="797"/>
                </a:lnTo>
                <a:lnTo>
                  <a:pt x="534" y="793"/>
                </a:lnTo>
                <a:lnTo>
                  <a:pt x="549" y="790"/>
                </a:lnTo>
                <a:lnTo>
                  <a:pt x="565" y="789"/>
                </a:lnTo>
                <a:lnTo>
                  <a:pt x="565" y="789"/>
                </a:lnTo>
                <a:lnTo>
                  <a:pt x="578" y="790"/>
                </a:lnTo>
                <a:lnTo>
                  <a:pt x="590" y="791"/>
                </a:lnTo>
                <a:lnTo>
                  <a:pt x="601" y="794"/>
                </a:lnTo>
                <a:lnTo>
                  <a:pt x="610" y="797"/>
                </a:lnTo>
                <a:lnTo>
                  <a:pt x="731" y="639"/>
                </a:lnTo>
                <a:lnTo>
                  <a:pt x="792" y="486"/>
                </a:lnTo>
                <a:lnTo>
                  <a:pt x="395" y="395"/>
                </a:lnTo>
                <a:close/>
                <a:moveTo>
                  <a:pt x="334" y="548"/>
                </a:moveTo>
                <a:lnTo>
                  <a:pt x="274" y="548"/>
                </a:lnTo>
                <a:lnTo>
                  <a:pt x="334" y="486"/>
                </a:lnTo>
                <a:lnTo>
                  <a:pt x="334" y="548"/>
                </a:lnTo>
                <a:close/>
                <a:moveTo>
                  <a:pt x="457" y="548"/>
                </a:moveTo>
                <a:lnTo>
                  <a:pt x="457" y="486"/>
                </a:lnTo>
                <a:lnTo>
                  <a:pt x="517" y="548"/>
                </a:lnTo>
                <a:lnTo>
                  <a:pt x="457" y="548"/>
                </a:lnTo>
                <a:close/>
                <a:moveTo>
                  <a:pt x="701" y="426"/>
                </a:moveTo>
                <a:lnTo>
                  <a:pt x="669" y="335"/>
                </a:lnTo>
                <a:lnTo>
                  <a:pt x="121" y="335"/>
                </a:lnTo>
                <a:lnTo>
                  <a:pt x="91" y="426"/>
                </a:lnTo>
                <a:lnTo>
                  <a:pt x="395" y="365"/>
                </a:lnTo>
                <a:lnTo>
                  <a:pt x="701" y="426"/>
                </a:lnTo>
                <a:close/>
                <a:moveTo>
                  <a:pt x="608" y="244"/>
                </a:moveTo>
                <a:lnTo>
                  <a:pt x="183" y="244"/>
                </a:lnTo>
                <a:lnTo>
                  <a:pt x="152" y="304"/>
                </a:lnTo>
                <a:lnTo>
                  <a:pt x="639" y="304"/>
                </a:lnTo>
                <a:lnTo>
                  <a:pt x="608" y="244"/>
                </a:lnTo>
                <a:close/>
                <a:moveTo>
                  <a:pt x="517" y="153"/>
                </a:moveTo>
                <a:lnTo>
                  <a:pt x="274" y="153"/>
                </a:lnTo>
                <a:lnTo>
                  <a:pt x="243" y="213"/>
                </a:lnTo>
                <a:lnTo>
                  <a:pt x="548" y="213"/>
                </a:lnTo>
                <a:lnTo>
                  <a:pt x="517" y="153"/>
                </a:lnTo>
                <a:close/>
                <a:moveTo>
                  <a:pt x="334" y="121"/>
                </a:moveTo>
                <a:lnTo>
                  <a:pt x="457" y="121"/>
                </a:lnTo>
                <a:lnTo>
                  <a:pt x="426" y="60"/>
                </a:lnTo>
                <a:lnTo>
                  <a:pt x="426" y="30"/>
                </a:lnTo>
                <a:lnTo>
                  <a:pt x="457" y="30"/>
                </a:lnTo>
                <a:lnTo>
                  <a:pt x="457" y="0"/>
                </a:lnTo>
                <a:lnTo>
                  <a:pt x="426" y="0"/>
                </a:lnTo>
                <a:lnTo>
                  <a:pt x="365" y="0"/>
                </a:lnTo>
                <a:lnTo>
                  <a:pt x="334" y="0"/>
                </a:lnTo>
                <a:lnTo>
                  <a:pt x="334" y="30"/>
                </a:lnTo>
                <a:lnTo>
                  <a:pt x="365" y="30"/>
                </a:lnTo>
                <a:lnTo>
                  <a:pt x="365" y="60"/>
                </a:lnTo>
                <a:lnTo>
                  <a:pt x="334" y="12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Picture22"/>
          <p:cNvSpPr>
            <a:spLocks noChangeAspect="1" noEditPoints="1"/>
          </p:cNvSpPr>
          <p:nvPr/>
        </p:nvSpPr>
        <p:spPr bwMode="auto">
          <a:xfrm>
            <a:off x="4236126" y="4270811"/>
            <a:ext cx="669970" cy="916497"/>
          </a:xfrm>
          <a:custGeom>
            <a:avLst/>
            <a:gdLst>
              <a:gd name="T0" fmla="*/ 283 w 693"/>
              <a:gd name="T1" fmla="*/ 600 h 948"/>
              <a:gd name="T2" fmla="*/ 265 w 693"/>
              <a:gd name="T3" fmla="*/ 603 h 948"/>
              <a:gd name="T4" fmla="*/ 249 w 693"/>
              <a:gd name="T5" fmla="*/ 615 h 948"/>
              <a:gd name="T6" fmla="*/ 239 w 693"/>
              <a:gd name="T7" fmla="*/ 629 h 948"/>
              <a:gd name="T8" fmla="*/ 236 w 693"/>
              <a:gd name="T9" fmla="*/ 648 h 948"/>
              <a:gd name="T10" fmla="*/ 236 w 693"/>
              <a:gd name="T11" fmla="*/ 657 h 948"/>
              <a:gd name="T12" fmla="*/ 244 w 693"/>
              <a:gd name="T13" fmla="*/ 674 h 948"/>
              <a:gd name="T14" fmla="*/ 256 w 693"/>
              <a:gd name="T15" fmla="*/ 687 h 948"/>
              <a:gd name="T16" fmla="*/ 274 w 693"/>
              <a:gd name="T17" fmla="*/ 694 h 948"/>
              <a:gd name="T18" fmla="*/ 283 w 693"/>
              <a:gd name="T19" fmla="*/ 695 h 948"/>
              <a:gd name="T20" fmla="*/ 301 w 693"/>
              <a:gd name="T21" fmla="*/ 691 h 948"/>
              <a:gd name="T22" fmla="*/ 316 w 693"/>
              <a:gd name="T23" fmla="*/ 681 h 948"/>
              <a:gd name="T24" fmla="*/ 326 w 693"/>
              <a:gd name="T25" fmla="*/ 666 h 948"/>
              <a:gd name="T26" fmla="*/ 330 w 693"/>
              <a:gd name="T27" fmla="*/ 648 h 948"/>
              <a:gd name="T28" fmla="*/ 329 w 693"/>
              <a:gd name="T29" fmla="*/ 638 h 948"/>
              <a:gd name="T30" fmla="*/ 321 w 693"/>
              <a:gd name="T31" fmla="*/ 621 h 948"/>
              <a:gd name="T32" fmla="*/ 309 w 693"/>
              <a:gd name="T33" fmla="*/ 608 h 948"/>
              <a:gd name="T34" fmla="*/ 293 w 693"/>
              <a:gd name="T35" fmla="*/ 601 h 948"/>
              <a:gd name="T36" fmla="*/ 283 w 693"/>
              <a:gd name="T37" fmla="*/ 600 h 948"/>
              <a:gd name="T38" fmla="*/ 126 w 693"/>
              <a:gd name="T39" fmla="*/ 126 h 948"/>
              <a:gd name="T40" fmla="*/ 567 w 693"/>
              <a:gd name="T41" fmla="*/ 822 h 948"/>
              <a:gd name="T42" fmla="*/ 340 w 693"/>
              <a:gd name="T43" fmla="*/ 741 h 948"/>
              <a:gd name="T44" fmla="*/ 285 w 693"/>
              <a:gd name="T45" fmla="*/ 726 h 948"/>
              <a:gd name="T46" fmla="*/ 279 w 693"/>
              <a:gd name="T47" fmla="*/ 726 h 948"/>
              <a:gd name="T48" fmla="*/ 222 w 693"/>
              <a:gd name="T49" fmla="*/ 742 h 948"/>
              <a:gd name="T50" fmla="*/ 215 w 693"/>
              <a:gd name="T51" fmla="*/ 688 h 948"/>
              <a:gd name="T52" fmla="*/ 210 w 693"/>
              <a:gd name="T53" fmla="*/ 679 h 948"/>
              <a:gd name="T54" fmla="*/ 205 w 693"/>
              <a:gd name="T55" fmla="*/ 658 h 948"/>
              <a:gd name="T56" fmla="*/ 204 w 693"/>
              <a:gd name="T57" fmla="*/ 648 h 948"/>
              <a:gd name="T58" fmla="*/ 206 w 693"/>
              <a:gd name="T59" fmla="*/ 631 h 948"/>
              <a:gd name="T60" fmla="*/ 210 w 693"/>
              <a:gd name="T61" fmla="*/ 617 h 948"/>
              <a:gd name="T62" fmla="*/ 217 w 693"/>
              <a:gd name="T63" fmla="*/ 603 h 948"/>
              <a:gd name="T64" fmla="*/ 227 w 693"/>
              <a:gd name="T65" fmla="*/ 592 h 948"/>
              <a:gd name="T66" fmla="*/ 238 w 693"/>
              <a:gd name="T67" fmla="*/ 582 h 948"/>
              <a:gd name="T68" fmla="*/ 253 w 693"/>
              <a:gd name="T69" fmla="*/ 574 h 948"/>
              <a:gd name="T70" fmla="*/ 267 w 693"/>
              <a:gd name="T71" fmla="*/ 570 h 948"/>
              <a:gd name="T72" fmla="*/ 283 w 693"/>
              <a:gd name="T73" fmla="*/ 569 h 948"/>
              <a:gd name="T74" fmla="*/ 290 w 693"/>
              <a:gd name="T75" fmla="*/ 569 h 948"/>
              <a:gd name="T76" fmla="*/ 306 w 693"/>
              <a:gd name="T77" fmla="*/ 572 h 948"/>
              <a:gd name="T78" fmla="*/ 320 w 693"/>
              <a:gd name="T79" fmla="*/ 578 h 948"/>
              <a:gd name="T80" fmla="*/ 333 w 693"/>
              <a:gd name="T81" fmla="*/ 587 h 948"/>
              <a:gd name="T82" fmla="*/ 344 w 693"/>
              <a:gd name="T83" fmla="*/ 598 h 948"/>
              <a:gd name="T84" fmla="*/ 352 w 693"/>
              <a:gd name="T85" fmla="*/ 610 h 948"/>
              <a:gd name="T86" fmla="*/ 358 w 693"/>
              <a:gd name="T87" fmla="*/ 625 h 948"/>
              <a:gd name="T88" fmla="*/ 362 w 693"/>
              <a:gd name="T89" fmla="*/ 639 h 948"/>
              <a:gd name="T90" fmla="*/ 362 w 693"/>
              <a:gd name="T91" fmla="*/ 648 h 948"/>
              <a:gd name="T92" fmla="*/ 358 w 693"/>
              <a:gd name="T93" fmla="*/ 670 h 948"/>
              <a:gd name="T94" fmla="*/ 349 w 693"/>
              <a:gd name="T95" fmla="*/ 689 h 948"/>
              <a:gd name="T96" fmla="*/ 340 w 693"/>
              <a:gd name="T97" fmla="*/ 741 h 948"/>
              <a:gd name="T98" fmla="*/ 189 w 693"/>
              <a:gd name="T99" fmla="*/ 505 h 948"/>
              <a:gd name="T100" fmla="*/ 504 w 693"/>
              <a:gd name="T101" fmla="*/ 442 h 948"/>
              <a:gd name="T102" fmla="*/ 504 w 693"/>
              <a:gd name="T103" fmla="*/ 379 h 948"/>
              <a:gd name="T104" fmla="*/ 189 w 693"/>
              <a:gd name="T105" fmla="*/ 316 h 948"/>
              <a:gd name="T106" fmla="*/ 504 w 693"/>
              <a:gd name="T107" fmla="*/ 379 h 948"/>
              <a:gd name="T108" fmla="*/ 189 w 693"/>
              <a:gd name="T109" fmla="*/ 252 h 948"/>
              <a:gd name="T110" fmla="*/ 504 w 693"/>
              <a:gd name="T111" fmla="*/ 190 h 948"/>
              <a:gd name="T112" fmla="*/ 0 w 693"/>
              <a:gd name="T113" fmla="*/ 0 h 948"/>
              <a:gd name="T114" fmla="*/ 693 w 693"/>
              <a:gd name="T115" fmla="*/ 948 h 948"/>
              <a:gd name="T116" fmla="*/ 0 w 693"/>
              <a:gd name="T117" fmla="*/ 0 h 948"/>
              <a:gd name="T118" fmla="*/ 62 w 693"/>
              <a:gd name="T119" fmla="*/ 884 h 948"/>
              <a:gd name="T120" fmla="*/ 630 w 693"/>
              <a:gd name="T121" fmla="*/ 62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93" h="948">
                <a:moveTo>
                  <a:pt x="283" y="600"/>
                </a:moveTo>
                <a:lnTo>
                  <a:pt x="283" y="600"/>
                </a:lnTo>
                <a:lnTo>
                  <a:pt x="274" y="601"/>
                </a:lnTo>
                <a:lnTo>
                  <a:pt x="265" y="603"/>
                </a:lnTo>
                <a:lnTo>
                  <a:pt x="256" y="608"/>
                </a:lnTo>
                <a:lnTo>
                  <a:pt x="249" y="615"/>
                </a:lnTo>
                <a:lnTo>
                  <a:pt x="244" y="621"/>
                </a:lnTo>
                <a:lnTo>
                  <a:pt x="239" y="629"/>
                </a:lnTo>
                <a:lnTo>
                  <a:pt x="236" y="638"/>
                </a:lnTo>
                <a:lnTo>
                  <a:pt x="236" y="648"/>
                </a:lnTo>
                <a:lnTo>
                  <a:pt x="236" y="648"/>
                </a:lnTo>
                <a:lnTo>
                  <a:pt x="236" y="657"/>
                </a:lnTo>
                <a:lnTo>
                  <a:pt x="239" y="666"/>
                </a:lnTo>
                <a:lnTo>
                  <a:pt x="244" y="674"/>
                </a:lnTo>
                <a:lnTo>
                  <a:pt x="249" y="681"/>
                </a:lnTo>
                <a:lnTo>
                  <a:pt x="256" y="687"/>
                </a:lnTo>
                <a:lnTo>
                  <a:pt x="265" y="691"/>
                </a:lnTo>
                <a:lnTo>
                  <a:pt x="274" y="694"/>
                </a:lnTo>
                <a:lnTo>
                  <a:pt x="283" y="695"/>
                </a:lnTo>
                <a:lnTo>
                  <a:pt x="283" y="695"/>
                </a:lnTo>
                <a:lnTo>
                  <a:pt x="293" y="694"/>
                </a:lnTo>
                <a:lnTo>
                  <a:pt x="301" y="691"/>
                </a:lnTo>
                <a:lnTo>
                  <a:pt x="309" y="687"/>
                </a:lnTo>
                <a:lnTo>
                  <a:pt x="316" y="681"/>
                </a:lnTo>
                <a:lnTo>
                  <a:pt x="321" y="674"/>
                </a:lnTo>
                <a:lnTo>
                  <a:pt x="326" y="666"/>
                </a:lnTo>
                <a:lnTo>
                  <a:pt x="329" y="657"/>
                </a:lnTo>
                <a:lnTo>
                  <a:pt x="330" y="648"/>
                </a:lnTo>
                <a:lnTo>
                  <a:pt x="330" y="648"/>
                </a:lnTo>
                <a:lnTo>
                  <a:pt x="329" y="638"/>
                </a:lnTo>
                <a:lnTo>
                  <a:pt x="326" y="629"/>
                </a:lnTo>
                <a:lnTo>
                  <a:pt x="321" y="621"/>
                </a:lnTo>
                <a:lnTo>
                  <a:pt x="316" y="615"/>
                </a:lnTo>
                <a:lnTo>
                  <a:pt x="309" y="608"/>
                </a:lnTo>
                <a:lnTo>
                  <a:pt x="301" y="603"/>
                </a:lnTo>
                <a:lnTo>
                  <a:pt x="293" y="601"/>
                </a:lnTo>
                <a:lnTo>
                  <a:pt x="283" y="600"/>
                </a:lnTo>
                <a:lnTo>
                  <a:pt x="283" y="600"/>
                </a:lnTo>
                <a:close/>
                <a:moveTo>
                  <a:pt x="567" y="126"/>
                </a:moveTo>
                <a:lnTo>
                  <a:pt x="126" y="126"/>
                </a:lnTo>
                <a:lnTo>
                  <a:pt x="126" y="822"/>
                </a:lnTo>
                <a:lnTo>
                  <a:pt x="567" y="822"/>
                </a:lnTo>
                <a:lnTo>
                  <a:pt x="567" y="126"/>
                </a:lnTo>
                <a:close/>
                <a:moveTo>
                  <a:pt x="340" y="741"/>
                </a:moveTo>
                <a:lnTo>
                  <a:pt x="328" y="793"/>
                </a:lnTo>
                <a:lnTo>
                  <a:pt x="285" y="726"/>
                </a:lnTo>
                <a:lnTo>
                  <a:pt x="285" y="726"/>
                </a:lnTo>
                <a:lnTo>
                  <a:pt x="279" y="726"/>
                </a:lnTo>
                <a:lnTo>
                  <a:pt x="236" y="793"/>
                </a:lnTo>
                <a:lnTo>
                  <a:pt x="222" y="742"/>
                </a:lnTo>
                <a:lnTo>
                  <a:pt x="170" y="755"/>
                </a:lnTo>
                <a:lnTo>
                  <a:pt x="215" y="688"/>
                </a:lnTo>
                <a:lnTo>
                  <a:pt x="215" y="688"/>
                </a:lnTo>
                <a:lnTo>
                  <a:pt x="210" y="679"/>
                </a:lnTo>
                <a:lnTo>
                  <a:pt x="207" y="669"/>
                </a:lnTo>
                <a:lnTo>
                  <a:pt x="205" y="658"/>
                </a:lnTo>
                <a:lnTo>
                  <a:pt x="204" y="648"/>
                </a:lnTo>
                <a:lnTo>
                  <a:pt x="204" y="648"/>
                </a:lnTo>
                <a:lnTo>
                  <a:pt x="205" y="639"/>
                </a:lnTo>
                <a:lnTo>
                  <a:pt x="206" y="631"/>
                </a:lnTo>
                <a:lnTo>
                  <a:pt x="207" y="625"/>
                </a:lnTo>
                <a:lnTo>
                  <a:pt x="210" y="617"/>
                </a:lnTo>
                <a:lnTo>
                  <a:pt x="214" y="610"/>
                </a:lnTo>
                <a:lnTo>
                  <a:pt x="217" y="603"/>
                </a:lnTo>
                <a:lnTo>
                  <a:pt x="221" y="598"/>
                </a:lnTo>
                <a:lnTo>
                  <a:pt x="227" y="592"/>
                </a:lnTo>
                <a:lnTo>
                  <a:pt x="232" y="587"/>
                </a:lnTo>
                <a:lnTo>
                  <a:pt x="238" y="582"/>
                </a:lnTo>
                <a:lnTo>
                  <a:pt x="245" y="578"/>
                </a:lnTo>
                <a:lnTo>
                  <a:pt x="253" y="574"/>
                </a:lnTo>
                <a:lnTo>
                  <a:pt x="259" y="572"/>
                </a:lnTo>
                <a:lnTo>
                  <a:pt x="267" y="570"/>
                </a:lnTo>
                <a:lnTo>
                  <a:pt x="275" y="569"/>
                </a:lnTo>
                <a:lnTo>
                  <a:pt x="283" y="569"/>
                </a:lnTo>
                <a:lnTo>
                  <a:pt x="283" y="569"/>
                </a:lnTo>
                <a:lnTo>
                  <a:pt x="290" y="569"/>
                </a:lnTo>
                <a:lnTo>
                  <a:pt x="298" y="570"/>
                </a:lnTo>
                <a:lnTo>
                  <a:pt x="306" y="572"/>
                </a:lnTo>
                <a:lnTo>
                  <a:pt x="314" y="574"/>
                </a:lnTo>
                <a:lnTo>
                  <a:pt x="320" y="578"/>
                </a:lnTo>
                <a:lnTo>
                  <a:pt x="327" y="582"/>
                </a:lnTo>
                <a:lnTo>
                  <a:pt x="333" y="587"/>
                </a:lnTo>
                <a:lnTo>
                  <a:pt x="338" y="592"/>
                </a:lnTo>
                <a:lnTo>
                  <a:pt x="344" y="598"/>
                </a:lnTo>
                <a:lnTo>
                  <a:pt x="348" y="603"/>
                </a:lnTo>
                <a:lnTo>
                  <a:pt x="352" y="610"/>
                </a:lnTo>
                <a:lnTo>
                  <a:pt x="355" y="617"/>
                </a:lnTo>
                <a:lnTo>
                  <a:pt x="358" y="625"/>
                </a:lnTo>
                <a:lnTo>
                  <a:pt x="360" y="631"/>
                </a:lnTo>
                <a:lnTo>
                  <a:pt x="362" y="639"/>
                </a:lnTo>
                <a:lnTo>
                  <a:pt x="362" y="648"/>
                </a:lnTo>
                <a:lnTo>
                  <a:pt x="362" y="648"/>
                </a:lnTo>
                <a:lnTo>
                  <a:pt x="360" y="659"/>
                </a:lnTo>
                <a:lnTo>
                  <a:pt x="358" y="670"/>
                </a:lnTo>
                <a:lnTo>
                  <a:pt x="355" y="680"/>
                </a:lnTo>
                <a:lnTo>
                  <a:pt x="349" y="689"/>
                </a:lnTo>
                <a:lnTo>
                  <a:pt x="394" y="755"/>
                </a:lnTo>
                <a:lnTo>
                  <a:pt x="340" y="741"/>
                </a:lnTo>
                <a:close/>
                <a:moveTo>
                  <a:pt x="504" y="505"/>
                </a:moveTo>
                <a:lnTo>
                  <a:pt x="189" y="505"/>
                </a:lnTo>
                <a:lnTo>
                  <a:pt x="189" y="442"/>
                </a:lnTo>
                <a:lnTo>
                  <a:pt x="504" y="442"/>
                </a:lnTo>
                <a:lnTo>
                  <a:pt x="504" y="505"/>
                </a:lnTo>
                <a:close/>
                <a:moveTo>
                  <a:pt x="504" y="379"/>
                </a:moveTo>
                <a:lnTo>
                  <a:pt x="189" y="379"/>
                </a:lnTo>
                <a:lnTo>
                  <a:pt x="189" y="316"/>
                </a:lnTo>
                <a:lnTo>
                  <a:pt x="504" y="316"/>
                </a:lnTo>
                <a:lnTo>
                  <a:pt x="504" y="379"/>
                </a:lnTo>
                <a:close/>
                <a:moveTo>
                  <a:pt x="504" y="252"/>
                </a:moveTo>
                <a:lnTo>
                  <a:pt x="189" y="252"/>
                </a:lnTo>
                <a:lnTo>
                  <a:pt x="189" y="190"/>
                </a:lnTo>
                <a:lnTo>
                  <a:pt x="504" y="190"/>
                </a:lnTo>
                <a:lnTo>
                  <a:pt x="504" y="252"/>
                </a:lnTo>
                <a:close/>
                <a:moveTo>
                  <a:pt x="0" y="0"/>
                </a:moveTo>
                <a:lnTo>
                  <a:pt x="0" y="948"/>
                </a:lnTo>
                <a:lnTo>
                  <a:pt x="693" y="948"/>
                </a:lnTo>
                <a:lnTo>
                  <a:pt x="693" y="0"/>
                </a:lnTo>
                <a:lnTo>
                  <a:pt x="0" y="0"/>
                </a:lnTo>
                <a:close/>
                <a:moveTo>
                  <a:pt x="630" y="884"/>
                </a:moveTo>
                <a:lnTo>
                  <a:pt x="62" y="884"/>
                </a:lnTo>
                <a:lnTo>
                  <a:pt x="62" y="62"/>
                </a:lnTo>
                <a:lnTo>
                  <a:pt x="630" y="62"/>
                </a:lnTo>
                <a:lnTo>
                  <a:pt x="630" y="88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" name="Picture153"/>
          <p:cNvSpPr>
            <a:spLocks noEditPoints="1"/>
          </p:cNvSpPr>
          <p:nvPr/>
        </p:nvSpPr>
        <p:spPr bwMode="auto">
          <a:xfrm>
            <a:off x="6980908" y="1686393"/>
            <a:ext cx="877581" cy="877581"/>
          </a:xfrm>
          <a:custGeom>
            <a:avLst/>
            <a:gdLst>
              <a:gd name="T0" fmla="*/ 763 w 911"/>
              <a:gd name="T1" fmla="*/ 224 h 912"/>
              <a:gd name="T2" fmla="*/ 771 w 911"/>
              <a:gd name="T3" fmla="*/ 101 h 912"/>
              <a:gd name="T4" fmla="*/ 680 w 911"/>
              <a:gd name="T5" fmla="*/ 57 h 912"/>
              <a:gd name="T6" fmla="*/ 697 w 911"/>
              <a:gd name="T7" fmla="*/ 161 h 912"/>
              <a:gd name="T8" fmla="*/ 733 w 911"/>
              <a:gd name="T9" fmla="*/ 607 h 912"/>
              <a:gd name="T10" fmla="*/ 709 w 911"/>
              <a:gd name="T11" fmla="*/ 893 h 912"/>
              <a:gd name="T12" fmla="*/ 783 w 911"/>
              <a:gd name="T13" fmla="*/ 885 h 912"/>
              <a:gd name="T14" fmla="*/ 844 w 911"/>
              <a:gd name="T15" fmla="*/ 328 h 912"/>
              <a:gd name="T16" fmla="*/ 757 w 911"/>
              <a:gd name="T17" fmla="*/ 298 h 912"/>
              <a:gd name="T18" fmla="*/ 842 w 911"/>
              <a:gd name="T19" fmla="*/ 588 h 912"/>
              <a:gd name="T20" fmla="*/ 911 w 911"/>
              <a:gd name="T21" fmla="*/ 559 h 912"/>
              <a:gd name="T22" fmla="*/ 91 w 911"/>
              <a:gd name="T23" fmla="*/ 294 h 912"/>
              <a:gd name="T24" fmla="*/ 1 w 911"/>
              <a:gd name="T25" fmla="*/ 568 h 912"/>
              <a:gd name="T26" fmla="*/ 75 w 911"/>
              <a:gd name="T27" fmla="*/ 583 h 912"/>
              <a:gd name="T28" fmla="*/ 160 w 911"/>
              <a:gd name="T29" fmla="*/ 285 h 912"/>
              <a:gd name="T30" fmla="*/ 237 w 911"/>
              <a:gd name="T31" fmla="*/ 203 h 912"/>
              <a:gd name="T32" fmla="*/ 225 w 911"/>
              <a:gd name="T33" fmla="*/ 73 h 912"/>
              <a:gd name="T34" fmla="*/ 162 w 911"/>
              <a:gd name="T35" fmla="*/ 79 h 912"/>
              <a:gd name="T36" fmla="*/ 131 w 911"/>
              <a:gd name="T37" fmla="*/ 186 h 912"/>
              <a:gd name="T38" fmla="*/ 132 w 911"/>
              <a:gd name="T39" fmla="*/ 609 h 912"/>
              <a:gd name="T40" fmla="*/ 167 w 911"/>
              <a:gd name="T41" fmla="*/ 912 h 912"/>
              <a:gd name="T42" fmla="*/ 211 w 911"/>
              <a:gd name="T43" fmla="*/ 580 h 912"/>
              <a:gd name="T44" fmla="*/ 568 w 911"/>
              <a:gd name="T45" fmla="*/ 218 h 912"/>
              <a:gd name="T46" fmla="*/ 673 w 911"/>
              <a:gd name="T47" fmla="*/ 153 h 912"/>
              <a:gd name="T48" fmla="*/ 646 w 911"/>
              <a:gd name="T49" fmla="*/ 55 h 912"/>
              <a:gd name="T50" fmla="*/ 568 w 911"/>
              <a:gd name="T51" fmla="*/ 34 h 912"/>
              <a:gd name="T52" fmla="*/ 573 w 911"/>
              <a:gd name="T53" fmla="*/ 170 h 912"/>
              <a:gd name="T54" fmla="*/ 237 w 911"/>
              <a:gd name="T55" fmla="*/ 867 h 912"/>
              <a:gd name="T56" fmla="*/ 295 w 911"/>
              <a:gd name="T57" fmla="*/ 910 h 912"/>
              <a:gd name="T58" fmla="*/ 297 w 911"/>
              <a:gd name="T59" fmla="*/ 594 h 912"/>
              <a:gd name="T60" fmla="*/ 707 w 911"/>
              <a:gd name="T61" fmla="*/ 268 h 912"/>
              <a:gd name="T62" fmla="*/ 721 w 911"/>
              <a:gd name="T63" fmla="*/ 534 h 912"/>
              <a:gd name="T64" fmla="*/ 771 w 911"/>
              <a:gd name="T65" fmla="*/ 584 h 912"/>
              <a:gd name="T66" fmla="*/ 310 w 911"/>
              <a:gd name="T67" fmla="*/ 226 h 912"/>
              <a:gd name="T68" fmla="*/ 335 w 911"/>
              <a:gd name="T69" fmla="*/ 156 h 912"/>
              <a:gd name="T70" fmla="*/ 354 w 911"/>
              <a:gd name="T71" fmla="*/ 25 h 912"/>
              <a:gd name="T72" fmla="*/ 263 w 911"/>
              <a:gd name="T73" fmla="*/ 62 h 912"/>
              <a:gd name="T74" fmla="*/ 245 w 911"/>
              <a:gd name="T75" fmla="*/ 161 h 912"/>
              <a:gd name="T76" fmla="*/ 621 w 911"/>
              <a:gd name="T77" fmla="*/ 598 h 912"/>
              <a:gd name="T78" fmla="*/ 609 w 911"/>
              <a:gd name="T79" fmla="*/ 907 h 912"/>
              <a:gd name="T80" fmla="*/ 674 w 911"/>
              <a:gd name="T81" fmla="*/ 867 h 912"/>
              <a:gd name="T82" fmla="*/ 191 w 911"/>
              <a:gd name="T83" fmla="*/ 522 h 912"/>
              <a:gd name="T84" fmla="*/ 210 w 911"/>
              <a:gd name="T85" fmla="*/ 267 h 912"/>
              <a:gd name="T86" fmla="*/ 108 w 911"/>
              <a:gd name="T87" fmla="*/ 547 h 912"/>
              <a:gd name="T88" fmla="*/ 180 w 911"/>
              <a:gd name="T89" fmla="*/ 577 h 912"/>
              <a:gd name="T90" fmla="*/ 588 w 911"/>
              <a:gd name="T91" fmla="*/ 246 h 912"/>
              <a:gd name="T92" fmla="*/ 329 w 911"/>
              <a:gd name="T93" fmla="*/ 245 h 912"/>
              <a:gd name="T94" fmla="*/ 217 w 911"/>
              <a:gd name="T95" fmla="*/ 527 h 912"/>
              <a:gd name="T96" fmla="*/ 283 w 911"/>
              <a:gd name="T97" fmla="*/ 572 h 912"/>
              <a:gd name="T98" fmla="*/ 363 w 911"/>
              <a:gd name="T99" fmla="*/ 898 h 912"/>
              <a:gd name="T100" fmla="*/ 440 w 911"/>
              <a:gd name="T101" fmla="*/ 876 h 912"/>
              <a:gd name="T102" fmla="*/ 508 w 911"/>
              <a:gd name="T103" fmla="*/ 911 h 912"/>
              <a:gd name="T104" fmla="*/ 562 w 911"/>
              <a:gd name="T105" fmla="*/ 405 h 912"/>
              <a:gd name="T106" fmla="*/ 672 w 911"/>
              <a:gd name="T107" fmla="*/ 572 h 912"/>
              <a:gd name="T108" fmla="*/ 458 w 911"/>
              <a:gd name="T109" fmla="*/ 213 h 912"/>
              <a:gd name="T110" fmla="*/ 556 w 911"/>
              <a:gd name="T111" fmla="*/ 148 h 912"/>
              <a:gd name="T112" fmla="*/ 540 w 911"/>
              <a:gd name="T113" fmla="*/ 39 h 912"/>
              <a:gd name="T114" fmla="*/ 437 w 911"/>
              <a:gd name="T115" fmla="*/ 2 h 912"/>
              <a:gd name="T116" fmla="*/ 353 w 911"/>
              <a:gd name="T117" fmla="*/ 85 h 912"/>
              <a:gd name="T118" fmla="*/ 389 w 911"/>
              <a:gd name="T119" fmla="*/ 189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11" h="912">
                <a:moveTo>
                  <a:pt x="645" y="236"/>
                </a:moveTo>
                <a:lnTo>
                  <a:pt x="679" y="236"/>
                </a:lnTo>
                <a:lnTo>
                  <a:pt x="679" y="236"/>
                </a:lnTo>
                <a:lnTo>
                  <a:pt x="691" y="236"/>
                </a:lnTo>
                <a:lnTo>
                  <a:pt x="703" y="238"/>
                </a:lnTo>
                <a:lnTo>
                  <a:pt x="715" y="242"/>
                </a:lnTo>
                <a:lnTo>
                  <a:pt x="721" y="245"/>
                </a:lnTo>
                <a:lnTo>
                  <a:pt x="726" y="249"/>
                </a:lnTo>
                <a:lnTo>
                  <a:pt x="726" y="249"/>
                </a:lnTo>
                <a:lnTo>
                  <a:pt x="739" y="242"/>
                </a:lnTo>
                <a:lnTo>
                  <a:pt x="752" y="235"/>
                </a:lnTo>
                <a:lnTo>
                  <a:pt x="763" y="224"/>
                </a:lnTo>
                <a:lnTo>
                  <a:pt x="771" y="213"/>
                </a:lnTo>
                <a:lnTo>
                  <a:pt x="779" y="200"/>
                </a:lnTo>
                <a:lnTo>
                  <a:pt x="784" y="186"/>
                </a:lnTo>
                <a:lnTo>
                  <a:pt x="788" y="171"/>
                </a:lnTo>
                <a:lnTo>
                  <a:pt x="789" y="156"/>
                </a:lnTo>
                <a:lnTo>
                  <a:pt x="789" y="156"/>
                </a:lnTo>
                <a:lnTo>
                  <a:pt x="789" y="147"/>
                </a:lnTo>
                <a:lnTo>
                  <a:pt x="786" y="136"/>
                </a:lnTo>
                <a:lnTo>
                  <a:pt x="784" y="126"/>
                </a:lnTo>
                <a:lnTo>
                  <a:pt x="781" y="118"/>
                </a:lnTo>
                <a:lnTo>
                  <a:pt x="777" y="109"/>
                </a:lnTo>
                <a:lnTo>
                  <a:pt x="771" y="101"/>
                </a:lnTo>
                <a:lnTo>
                  <a:pt x="766" y="93"/>
                </a:lnTo>
                <a:lnTo>
                  <a:pt x="760" y="86"/>
                </a:lnTo>
                <a:lnTo>
                  <a:pt x="753" y="79"/>
                </a:lnTo>
                <a:lnTo>
                  <a:pt x="745" y="74"/>
                </a:lnTo>
                <a:lnTo>
                  <a:pt x="737" y="69"/>
                </a:lnTo>
                <a:lnTo>
                  <a:pt x="729" y="64"/>
                </a:lnTo>
                <a:lnTo>
                  <a:pt x="719" y="61"/>
                </a:lnTo>
                <a:lnTo>
                  <a:pt x="709" y="59"/>
                </a:lnTo>
                <a:lnTo>
                  <a:pt x="700" y="57"/>
                </a:lnTo>
                <a:lnTo>
                  <a:pt x="689" y="57"/>
                </a:lnTo>
                <a:lnTo>
                  <a:pt x="689" y="57"/>
                </a:lnTo>
                <a:lnTo>
                  <a:pt x="680" y="57"/>
                </a:lnTo>
                <a:lnTo>
                  <a:pt x="680" y="57"/>
                </a:lnTo>
                <a:lnTo>
                  <a:pt x="686" y="65"/>
                </a:lnTo>
                <a:lnTo>
                  <a:pt x="690" y="73"/>
                </a:lnTo>
                <a:lnTo>
                  <a:pt x="693" y="81"/>
                </a:lnTo>
                <a:lnTo>
                  <a:pt x="696" y="90"/>
                </a:lnTo>
                <a:lnTo>
                  <a:pt x="698" y="100"/>
                </a:lnTo>
                <a:lnTo>
                  <a:pt x="701" y="109"/>
                </a:lnTo>
                <a:lnTo>
                  <a:pt x="702" y="118"/>
                </a:lnTo>
                <a:lnTo>
                  <a:pt x="702" y="129"/>
                </a:lnTo>
                <a:lnTo>
                  <a:pt x="702" y="129"/>
                </a:lnTo>
                <a:lnTo>
                  <a:pt x="701" y="145"/>
                </a:lnTo>
                <a:lnTo>
                  <a:pt x="697" y="161"/>
                </a:lnTo>
                <a:lnTo>
                  <a:pt x="693" y="176"/>
                </a:lnTo>
                <a:lnTo>
                  <a:pt x="686" y="190"/>
                </a:lnTo>
                <a:lnTo>
                  <a:pt x="678" y="203"/>
                </a:lnTo>
                <a:lnTo>
                  <a:pt x="668" y="215"/>
                </a:lnTo>
                <a:lnTo>
                  <a:pt x="657" y="226"/>
                </a:lnTo>
                <a:lnTo>
                  <a:pt x="645" y="236"/>
                </a:lnTo>
                <a:lnTo>
                  <a:pt x="645" y="236"/>
                </a:lnTo>
                <a:close/>
                <a:moveTo>
                  <a:pt x="759" y="612"/>
                </a:moveTo>
                <a:lnTo>
                  <a:pt x="759" y="612"/>
                </a:lnTo>
                <a:lnTo>
                  <a:pt x="750" y="612"/>
                </a:lnTo>
                <a:lnTo>
                  <a:pt x="741" y="610"/>
                </a:lnTo>
                <a:lnTo>
                  <a:pt x="733" y="607"/>
                </a:lnTo>
                <a:lnTo>
                  <a:pt x="725" y="603"/>
                </a:lnTo>
                <a:lnTo>
                  <a:pt x="718" y="599"/>
                </a:lnTo>
                <a:lnTo>
                  <a:pt x="710" y="594"/>
                </a:lnTo>
                <a:lnTo>
                  <a:pt x="705" y="587"/>
                </a:lnTo>
                <a:lnTo>
                  <a:pt x="700" y="580"/>
                </a:lnTo>
                <a:lnTo>
                  <a:pt x="700" y="598"/>
                </a:lnTo>
                <a:lnTo>
                  <a:pt x="702" y="598"/>
                </a:lnTo>
                <a:lnTo>
                  <a:pt x="702" y="869"/>
                </a:lnTo>
                <a:lnTo>
                  <a:pt x="702" y="869"/>
                </a:lnTo>
                <a:lnTo>
                  <a:pt x="703" y="878"/>
                </a:lnTo>
                <a:lnTo>
                  <a:pt x="705" y="885"/>
                </a:lnTo>
                <a:lnTo>
                  <a:pt x="709" y="893"/>
                </a:lnTo>
                <a:lnTo>
                  <a:pt x="714" y="899"/>
                </a:lnTo>
                <a:lnTo>
                  <a:pt x="720" y="904"/>
                </a:lnTo>
                <a:lnTo>
                  <a:pt x="727" y="909"/>
                </a:lnTo>
                <a:lnTo>
                  <a:pt x="736" y="911"/>
                </a:lnTo>
                <a:lnTo>
                  <a:pt x="745" y="912"/>
                </a:lnTo>
                <a:lnTo>
                  <a:pt x="745" y="912"/>
                </a:lnTo>
                <a:lnTo>
                  <a:pt x="753" y="911"/>
                </a:lnTo>
                <a:lnTo>
                  <a:pt x="761" y="909"/>
                </a:lnTo>
                <a:lnTo>
                  <a:pt x="768" y="904"/>
                </a:lnTo>
                <a:lnTo>
                  <a:pt x="775" y="899"/>
                </a:lnTo>
                <a:lnTo>
                  <a:pt x="780" y="893"/>
                </a:lnTo>
                <a:lnTo>
                  <a:pt x="783" y="885"/>
                </a:lnTo>
                <a:lnTo>
                  <a:pt x="786" y="878"/>
                </a:lnTo>
                <a:lnTo>
                  <a:pt x="786" y="869"/>
                </a:lnTo>
                <a:lnTo>
                  <a:pt x="786" y="607"/>
                </a:lnTo>
                <a:lnTo>
                  <a:pt x="786" y="607"/>
                </a:lnTo>
                <a:lnTo>
                  <a:pt x="780" y="609"/>
                </a:lnTo>
                <a:lnTo>
                  <a:pt x="780" y="609"/>
                </a:lnTo>
                <a:lnTo>
                  <a:pt x="769" y="611"/>
                </a:lnTo>
                <a:lnTo>
                  <a:pt x="759" y="612"/>
                </a:lnTo>
                <a:lnTo>
                  <a:pt x="759" y="612"/>
                </a:lnTo>
                <a:close/>
                <a:moveTo>
                  <a:pt x="910" y="542"/>
                </a:moveTo>
                <a:lnTo>
                  <a:pt x="910" y="542"/>
                </a:lnTo>
                <a:lnTo>
                  <a:pt x="844" y="328"/>
                </a:lnTo>
                <a:lnTo>
                  <a:pt x="844" y="328"/>
                </a:lnTo>
                <a:lnTo>
                  <a:pt x="841" y="317"/>
                </a:lnTo>
                <a:lnTo>
                  <a:pt x="837" y="309"/>
                </a:lnTo>
                <a:lnTo>
                  <a:pt x="832" y="301"/>
                </a:lnTo>
                <a:lnTo>
                  <a:pt x="826" y="296"/>
                </a:lnTo>
                <a:lnTo>
                  <a:pt x="820" y="290"/>
                </a:lnTo>
                <a:lnTo>
                  <a:pt x="811" y="287"/>
                </a:lnTo>
                <a:lnTo>
                  <a:pt x="803" y="285"/>
                </a:lnTo>
                <a:lnTo>
                  <a:pt x="793" y="285"/>
                </a:lnTo>
                <a:lnTo>
                  <a:pt x="753" y="285"/>
                </a:lnTo>
                <a:lnTo>
                  <a:pt x="753" y="285"/>
                </a:lnTo>
                <a:lnTo>
                  <a:pt x="757" y="298"/>
                </a:lnTo>
                <a:lnTo>
                  <a:pt x="757" y="298"/>
                </a:lnTo>
                <a:lnTo>
                  <a:pt x="826" y="522"/>
                </a:lnTo>
                <a:lnTo>
                  <a:pt x="826" y="522"/>
                </a:lnTo>
                <a:lnTo>
                  <a:pt x="828" y="532"/>
                </a:lnTo>
                <a:lnTo>
                  <a:pt x="829" y="542"/>
                </a:lnTo>
                <a:lnTo>
                  <a:pt x="828" y="552"/>
                </a:lnTo>
                <a:lnTo>
                  <a:pt x="826" y="562"/>
                </a:lnTo>
                <a:lnTo>
                  <a:pt x="828" y="568"/>
                </a:lnTo>
                <a:lnTo>
                  <a:pt x="828" y="568"/>
                </a:lnTo>
                <a:lnTo>
                  <a:pt x="832" y="577"/>
                </a:lnTo>
                <a:lnTo>
                  <a:pt x="836" y="583"/>
                </a:lnTo>
                <a:lnTo>
                  <a:pt x="842" y="588"/>
                </a:lnTo>
                <a:lnTo>
                  <a:pt x="849" y="594"/>
                </a:lnTo>
                <a:lnTo>
                  <a:pt x="856" y="596"/>
                </a:lnTo>
                <a:lnTo>
                  <a:pt x="865" y="598"/>
                </a:lnTo>
                <a:lnTo>
                  <a:pt x="873" y="598"/>
                </a:lnTo>
                <a:lnTo>
                  <a:pt x="882" y="596"/>
                </a:lnTo>
                <a:lnTo>
                  <a:pt x="882" y="596"/>
                </a:lnTo>
                <a:lnTo>
                  <a:pt x="889" y="593"/>
                </a:lnTo>
                <a:lnTo>
                  <a:pt x="896" y="588"/>
                </a:lnTo>
                <a:lnTo>
                  <a:pt x="902" y="582"/>
                </a:lnTo>
                <a:lnTo>
                  <a:pt x="907" y="575"/>
                </a:lnTo>
                <a:lnTo>
                  <a:pt x="910" y="568"/>
                </a:lnTo>
                <a:lnTo>
                  <a:pt x="911" y="559"/>
                </a:lnTo>
                <a:lnTo>
                  <a:pt x="911" y="551"/>
                </a:lnTo>
                <a:lnTo>
                  <a:pt x="910" y="542"/>
                </a:lnTo>
                <a:lnTo>
                  <a:pt x="910" y="542"/>
                </a:lnTo>
                <a:close/>
                <a:moveTo>
                  <a:pt x="160" y="285"/>
                </a:moveTo>
                <a:lnTo>
                  <a:pt x="160" y="285"/>
                </a:lnTo>
                <a:lnTo>
                  <a:pt x="160" y="285"/>
                </a:lnTo>
                <a:lnTo>
                  <a:pt x="122" y="285"/>
                </a:lnTo>
                <a:lnTo>
                  <a:pt x="122" y="285"/>
                </a:lnTo>
                <a:lnTo>
                  <a:pt x="114" y="285"/>
                </a:lnTo>
                <a:lnTo>
                  <a:pt x="106" y="287"/>
                </a:lnTo>
                <a:lnTo>
                  <a:pt x="98" y="290"/>
                </a:lnTo>
                <a:lnTo>
                  <a:pt x="91" y="294"/>
                </a:lnTo>
                <a:lnTo>
                  <a:pt x="85" y="298"/>
                </a:lnTo>
                <a:lnTo>
                  <a:pt x="79" y="303"/>
                </a:lnTo>
                <a:lnTo>
                  <a:pt x="76" y="310"/>
                </a:lnTo>
                <a:lnTo>
                  <a:pt x="73" y="316"/>
                </a:lnTo>
                <a:lnTo>
                  <a:pt x="73" y="316"/>
                </a:lnTo>
                <a:lnTo>
                  <a:pt x="58" y="361"/>
                </a:lnTo>
                <a:lnTo>
                  <a:pt x="34" y="438"/>
                </a:lnTo>
                <a:lnTo>
                  <a:pt x="1" y="542"/>
                </a:lnTo>
                <a:lnTo>
                  <a:pt x="1" y="542"/>
                </a:lnTo>
                <a:lnTo>
                  <a:pt x="0" y="551"/>
                </a:lnTo>
                <a:lnTo>
                  <a:pt x="0" y="559"/>
                </a:lnTo>
                <a:lnTo>
                  <a:pt x="1" y="568"/>
                </a:lnTo>
                <a:lnTo>
                  <a:pt x="4" y="575"/>
                </a:lnTo>
                <a:lnTo>
                  <a:pt x="9" y="582"/>
                </a:lnTo>
                <a:lnTo>
                  <a:pt x="15" y="588"/>
                </a:lnTo>
                <a:lnTo>
                  <a:pt x="21" y="593"/>
                </a:lnTo>
                <a:lnTo>
                  <a:pt x="30" y="596"/>
                </a:lnTo>
                <a:lnTo>
                  <a:pt x="30" y="596"/>
                </a:lnTo>
                <a:lnTo>
                  <a:pt x="39" y="598"/>
                </a:lnTo>
                <a:lnTo>
                  <a:pt x="46" y="598"/>
                </a:lnTo>
                <a:lnTo>
                  <a:pt x="55" y="596"/>
                </a:lnTo>
                <a:lnTo>
                  <a:pt x="62" y="594"/>
                </a:lnTo>
                <a:lnTo>
                  <a:pt x="69" y="588"/>
                </a:lnTo>
                <a:lnTo>
                  <a:pt x="75" y="583"/>
                </a:lnTo>
                <a:lnTo>
                  <a:pt x="79" y="577"/>
                </a:lnTo>
                <a:lnTo>
                  <a:pt x="84" y="568"/>
                </a:lnTo>
                <a:lnTo>
                  <a:pt x="85" y="562"/>
                </a:lnTo>
                <a:lnTo>
                  <a:pt x="85" y="562"/>
                </a:lnTo>
                <a:lnTo>
                  <a:pt x="83" y="552"/>
                </a:lnTo>
                <a:lnTo>
                  <a:pt x="83" y="542"/>
                </a:lnTo>
                <a:lnTo>
                  <a:pt x="83" y="532"/>
                </a:lnTo>
                <a:lnTo>
                  <a:pt x="85" y="521"/>
                </a:lnTo>
                <a:lnTo>
                  <a:pt x="85" y="521"/>
                </a:lnTo>
                <a:lnTo>
                  <a:pt x="120" y="410"/>
                </a:lnTo>
                <a:lnTo>
                  <a:pt x="145" y="332"/>
                </a:lnTo>
                <a:lnTo>
                  <a:pt x="160" y="285"/>
                </a:lnTo>
                <a:lnTo>
                  <a:pt x="160" y="285"/>
                </a:lnTo>
                <a:close/>
                <a:moveTo>
                  <a:pt x="189" y="249"/>
                </a:moveTo>
                <a:lnTo>
                  <a:pt x="189" y="249"/>
                </a:lnTo>
                <a:lnTo>
                  <a:pt x="200" y="243"/>
                </a:lnTo>
                <a:lnTo>
                  <a:pt x="211" y="239"/>
                </a:lnTo>
                <a:lnTo>
                  <a:pt x="223" y="237"/>
                </a:lnTo>
                <a:lnTo>
                  <a:pt x="236" y="236"/>
                </a:lnTo>
                <a:lnTo>
                  <a:pt x="271" y="236"/>
                </a:lnTo>
                <a:lnTo>
                  <a:pt x="271" y="236"/>
                </a:lnTo>
                <a:lnTo>
                  <a:pt x="259" y="226"/>
                </a:lnTo>
                <a:lnTo>
                  <a:pt x="248" y="215"/>
                </a:lnTo>
                <a:lnTo>
                  <a:pt x="237" y="203"/>
                </a:lnTo>
                <a:lnTo>
                  <a:pt x="230" y="190"/>
                </a:lnTo>
                <a:lnTo>
                  <a:pt x="222" y="176"/>
                </a:lnTo>
                <a:lnTo>
                  <a:pt x="218" y="161"/>
                </a:lnTo>
                <a:lnTo>
                  <a:pt x="215" y="145"/>
                </a:lnTo>
                <a:lnTo>
                  <a:pt x="214" y="129"/>
                </a:lnTo>
                <a:lnTo>
                  <a:pt x="214" y="129"/>
                </a:lnTo>
                <a:lnTo>
                  <a:pt x="214" y="118"/>
                </a:lnTo>
                <a:lnTo>
                  <a:pt x="215" y="109"/>
                </a:lnTo>
                <a:lnTo>
                  <a:pt x="217" y="100"/>
                </a:lnTo>
                <a:lnTo>
                  <a:pt x="219" y="90"/>
                </a:lnTo>
                <a:lnTo>
                  <a:pt x="222" y="81"/>
                </a:lnTo>
                <a:lnTo>
                  <a:pt x="225" y="73"/>
                </a:lnTo>
                <a:lnTo>
                  <a:pt x="230" y="65"/>
                </a:lnTo>
                <a:lnTo>
                  <a:pt x="235" y="57"/>
                </a:lnTo>
                <a:lnTo>
                  <a:pt x="235" y="57"/>
                </a:lnTo>
                <a:lnTo>
                  <a:pt x="226" y="57"/>
                </a:lnTo>
                <a:lnTo>
                  <a:pt x="226" y="57"/>
                </a:lnTo>
                <a:lnTo>
                  <a:pt x="216" y="57"/>
                </a:lnTo>
                <a:lnTo>
                  <a:pt x="206" y="59"/>
                </a:lnTo>
                <a:lnTo>
                  <a:pt x="196" y="61"/>
                </a:lnTo>
                <a:lnTo>
                  <a:pt x="187" y="64"/>
                </a:lnTo>
                <a:lnTo>
                  <a:pt x="178" y="69"/>
                </a:lnTo>
                <a:lnTo>
                  <a:pt x="171" y="74"/>
                </a:lnTo>
                <a:lnTo>
                  <a:pt x="162" y="79"/>
                </a:lnTo>
                <a:lnTo>
                  <a:pt x="156" y="86"/>
                </a:lnTo>
                <a:lnTo>
                  <a:pt x="149" y="93"/>
                </a:lnTo>
                <a:lnTo>
                  <a:pt x="143" y="101"/>
                </a:lnTo>
                <a:lnTo>
                  <a:pt x="138" y="109"/>
                </a:lnTo>
                <a:lnTo>
                  <a:pt x="134" y="118"/>
                </a:lnTo>
                <a:lnTo>
                  <a:pt x="131" y="126"/>
                </a:lnTo>
                <a:lnTo>
                  <a:pt x="128" y="136"/>
                </a:lnTo>
                <a:lnTo>
                  <a:pt x="127" y="147"/>
                </a:lnTo>
                <a:lnTo>
                  <a:pt x="127" y="156"/>
                </a:lnTo>
                <a:lnTo>
                  <a:pt x="127" y="156"/>
                </a:lnTo>
                <a:lnTo>
                  <a:pt x="128" y="171"/>
                </a:lnTo>
                <a:lnTo>
                  <a:pt x="131" y="186"/>
                </a:lnTo>
                <a:lnTo>
                  <a:pt x="136" y="200"/>
                </a:lnTo>
                <a:lnTo>
                  <a:pt x="144" y="213"/>
                </a:lnTo>
                <a:lnTo>
                  <a:pt x="152" y="224"/>
                </a:lnTo>
                <a:lnTo>
                  <a:pt x="163" y="235"/>
                </a:lnTo>
                <a:lnTo>
                  <a:pt x="176" y="242"/>
                </a:lnTo>
                <a:lnTo>
                  <a:pt x="189" y="249"/>
                </a:lnTo>
                <a:lnTo>
                  <a:pt x="189" y="249"/>
                </a:lnTo>
                <a:close/>
                <a:moveTo>
                  <a:pt x="152" y="612"/>
                </a:moveTo>
                <a:lnTo>
                  <a:pt x="152" y="612"/>
                </a:lnTo>
                <a:lnTo>
                  <a:pt x="142" y="611"/>
                </a:lnTo>
                <a:lnTo>
                  <a:pt x="132" y="609"/>
                </a:lnTo>
                <a:lnTo>
                  <a:pt x="132" y="609"/>
                </a:lnTo>
                <a:lnTo>
                  <a:pt x="124" y="607"/>
                </a:lnTo>
                <a:lnTo>
                  <a:pt x="124" y="869"/>
                </a:lnTo>
                <a:lnTo>
                  <a:pt x="124" y="869"/>
                </a:lnTo>
                <a:lnTo>
                  <a:pt x="126" y="878"/>
                </a:lnTo>
                <a:lnTo>
                  <a:pt x="128" y="885"/>
                </a:lnTo>
                <a:lnTo>
                  <a:pt x="132" y="893"/>
                </a:lnTo>
                <a:lnTo>
                  <a:pt x="136" y="899"/>
                </a:lnTo>
                <a:lnTo>
                  <a:pt x="143" y="904"/>
                </a:lnTo>
                <a:lnTo>
                  <a:pt x="150" y="909"/>
                </a:lnTo>
                <a:lnTo>
                  <a:pt x="159" y="911"/>
                </a:lnTo>
                <a:lnTo>
                  <a:pt x="167" y="912"/>
                </a:lnTo>
                <a:lnTo>
                  <a:pt x="167" y="912"/>
                </a:lnTo>
                <a:lnTo>
                  <a:pt x="176" y="911"/>
                </a:lnTo>
                <a:lnTo>
                  <a:pt x="183" y="909"/>
                </a:lnTo>
                <a:lnTo>
                  <a:pt x="191" y="904"/>
                </a:lnTo>
                <a:lnTo>
                  <a:pt x="197" y="899"/>
                </a:lnTo>
                <a:lnTo>
                  <a:pt x="203" y="893"/>
                </a:lnTo>
                <a:lnTo>
                  <a:pt x="206" y="885"/>
                </a:lnTo>
                <a:lnTo>
                  <a:pt x="209" y="878"/>
                </a:lnTo>
                <a:lnTo>
                  <a:pt x="209" y="869"/>
                </a:lnTo>
                <a:lnTo>
                  <a:pt x="209" y="598"/>
                </a:lnTo>
                <a:lnTo>
                  <a:pt x="211" y="598"/>
                </a:lnTo>
                <a:lnTo>
                  <a:pt x="211" y="580"/>
                </a:lnTo>
                <a:lnTo>
                  <a:pt x="211" y="580"/>
                </a:lnTo>
                <a:lnTo>
                  <a:pt x="206" y="587"/>
                </a:lnTo>
                <a:lnTo>
                  <a:pt x="201" y="594"/>
                </a:lnTo>
                <a:lnTo>
                  <a:pt x="193" y="599"/>
                </a:lnTo>
                <a:lnTo>
                  <a:pt x="187" y="603"/>
                </a:lnTo>
                <a:lnTo>
                  <a:pt x="178" y="607"/>
                </a:lnTo>
                <a:lnTo>
                  <a:pt x="171" y="610"/>
                </a:lnTo>
                <a:lnTo>
                  <a:pt x="161" y="612"/>
                </a:lnTo>
                <a:lnTo>
                  <a:pt x="152" y="612"/>
                </a:lnTo>
                <a:lnTo>
                  <a:pt x="152" y="612"/>
                </a:lnTo>
                <a:close/>
                <a:moveTo>
                  <a:pt x="529" y="218"/>
                </a:moveTo>
                <a:lnTo>
                  <a:pt x="568" y="218"/>
                </a:lnTo>
                <a:lnTo>
                  <a:pt x="568" y="218"/>
                </a:lnTo>
                <a:lnTo>
                  <a:pt x="577" y="218"/>
                </a:lnTo>
                <a:lnTo>
                  <a:pt x="587" y="220"/>
                </a:lnTo>
                <a:lnTo>
                  <a:pt x="597" y="222"/>
                </a:lnTo>
                <a:lnTo>
                  <a:pt x="606" y="226"/>
                </a:lnTo>
                <a:lnTo>
                  <a:pt x="606" y="226"/>
                </a:lnTo>
                <a:lnTo>
                  <a:pt x="621" y="220"/>
                </a:lnTo>
                <a:lnTo>
                  <a:pt x="634" y="211"/>
                </a:lnTo>
                <a:lnTo>
                  <a:pt x="646" y="200"/>
                </a:lnTo>
                <a:lnTo>
                  <a:pt x="657" y="189"/>
                </a:lnTo>
                <a:lnTo>
                  <a:pt x="664" y="176"/>
                </a:lnTo>
                <a:lnTo>
                  <a:pt x="671" y="161"/>
                </a:lnTo>
                <a:lnTo>
                  <a:pt x="673" y="153"/>
                </a:lnTo>
                <a:lnTo>
                  <a:pt x="675" y="145"/>
                </a:lnTo>
                <a:lnTo>
                  <a:pt x="676" y="136"/>
                </a:lnTo>
                <a:lnTo>
                  <a:pt x="676" y="129"/>
                </a:lnTo>
                <a:lnTo>
                  <a:pt x="676" y="129"/>
                </a:lnTo>
                <a:lnTo>
                  <a:pt x="676" y="118"/>
                </a:lnTo>
                <a:lnTo>
                  <a:pt x="674" y="107"/>
                </a:lnTo>
                <a:lnTo>
                  <a:pt x="672" y="98"/>
                </a:lnTo>
                <a:lnTo>
                  <a:pt x="667" y="88"/>
                </a:lnTo>
                <a:lnTo>
                  <a:pt x="663" y="78"/>
                </a:lnTo>
                <a:lnTo>
                  <a:pt x="659" y="71"/>
                </a:lnTo>
                <a:lnTo>
                  <a:pt x="652" y="62"/>
                </a:lnTo>
                <a:lnTo>
                  <a:pt x="646" y="55"/>
                </a:lnTo>
                <a:lnTo>
                  <a:pt x="638" y="48"/>
                </a:lnTo>
                <a:lnTo>
                  <a:pt x="630" y="42"/>
                </a:lnTo>
                <a:lnTo>
                  <a:pt x="622" y="38"/>
                </a:lnTo>
                <a:lnTo>
                  <a:pt x="613" y="33"/>
                </a:lnTo>
                <a:lnTo>
                  <a:pt x="603" y="29"/>
                </a:lnTo>
                <a:lnTo>
                  <a:pt x="593" y="27"/>
                </a:lnTo>
                <a:lnTo>
                  <a:pt x="583" y="25"/>
                </a:lnTo>
                <a:lnTo>
                  <a:pt x="573" y="25"/>
                </a:lnTo>
                <a:lnTo>
                  <a:pt x="573" y="25"/>
                </a:lnTo>
                <a:lnTo>
                  <a:pt x="561" y="25"/>
                </a:lnTo>
                <a:lnTo>
                  <a:pt x="561" y="25"/>
                </a:lnTo>
                <a:lnTo>
                  <a:pt x="568" y="34"/>
                </a:lnTo>
                <a:lnTo>
                  <a:pt x="574" y="43"/>
                </a:lnTo>
                <a:lnTo>
                  <a:pt x="578" y="53"/>
                </a:lnTo>
                <a:lnTo>
                  <a:pt x="583" y="63"/>
                </a:lnTo>
                <a:lnTo>
                  <a:pt x="586" y="73"/>
                </a:lnTo>
                <a:lnTo>
                  <a:pt x="588" y="84"/>
                </a:lnTo>
                <a:lnTo>
                  <a:pt x="589" y="95"/>
                </a:lnTo>
                <a:lnTo>
                  <a:pt x="590" y="106"/>
                </a:lnTo>
                <a:lnTo>
                  <a:pt x="590" y="106"/>
                </a:lnTo>
                <a:lnTo>
                  <a:pt x="589" y="123"/>
                </a:lnTo>
                <a:lnTo>
                  <a:pt x="586" y="140"/>
                </a:lnTo>
                <a:lnTo>
                  <a:pt x="580" y="156"/>
                </a:lnTo>
                <a:lnTo>
                  <a:pt x="573" y="170"/>
                </a:lnTo>
                <a:lnTo>
                  <a:pt x="564" y="184"/>
                </a:lnTo>
                <a:lnTo>
                  <a:pt x="554" y="197"/>
                </a:lnTo>
                <a:lnTo>
                  <a:pt x="542" y="208"/>
                </a:lnTo>
                <a:lnTo>
                  <a:pt x="529" y="218"/>
                </a:lnTo>
                <a:lnTo>
                  <a:pt x="529" y="218"/>
                </a:lnTo>
                <a:close/>
                <a:moveTo>
                  <a:pt x="262" y="603"/>
                </a:moveTo>
                <a:lnTo>
                  <a:pt x="262" y="603"/>
                </a:lnTo>
                <a:lnTo>
                  <a:pt x="251" y="602"/>
                </a:lnTo>
                <a:lnTo>
                  <a:pt x="240" y="600"/>
                </a:lnTo>
                <a:lnTo>
                  <a:pt x="240" y="600"/>
                </a:lnTo>
                <a:lnTo>
                  <a:pt x="237" y="599"/>
                </a:lnTo>
                <a:lnTo>
                  <a:pt x="237" y="867"/>
                </a:lnTo>
                <a:lnTo>
                  <a:pt x="237" y="867"/>
                </a:lnTo>
                <a:lnTo>
                  <a:pt x="238" y="877"/>
                </a:lnTo>
                <a:lnTo>
                  <a:pt x="240" y="884"/>
                </a:lnTo>
                <a:lnTo>
                  <a:pt x="245" y="892"/>
                </a:lnTo>
                <a:lnTo>
                  <a:pt x="250" y="899"/>
                </a:lnTo>
                <a:lnTo>
                  <a:pt x="256" y="904"/>
                </a:lnTo>
                <a:lnTo>
                  <a:pt x="264" y="908"/>
                </a:lnTo>
                <a:lnTo>
                  <a:pt x="273" y="911"/>
                </a:lnTo>
                <a:lnTo>
                  <a:pt x="281" y="912"/>
                </a:lnTo>
                <a:lnTo>
                  <a:pt x="281" y="912"/>
                </a:lnTo>
                <a:lnTo>
                  <a:pt x="289" y="911"/>
                </a:lnTo>
                <a:lnTo>
                  <a:pt x="295" y="910"/>
                </a:lnTo>
                <a:lnTo>
                  <a:pt x="301" y="907"/>
                </a:lnTo>
                <a:lnTo>
                  <a:pt x="308" y="903"/>
                </a:lnTo>
                <a:lnTo>
                  <a:pt x="312" y="899"/>
                </a:lnTo>
                <a:lnTo>
                  <a:pt x="317" y="894"/>
                </a:lnTo>
                <a:lnTo>
                  <a:pt x="321" y="888"/>
                </a:lnTo>
                <a:lnTo>
                  <a:pt x="323" y="882"/>
                </a:lnTo>
                <a:lnTo>
                  <a:pt x="323" y="568"/>
                </a:lnTo>
                <a:lnTo>
                  <a:pt x="323" y="568"/>
                </a:lnTo>
                <a:lnTo>
                  <a:pt x="319" y="575"/>
                </a:lnTo>
                <a:lnTo>
                  <a:pt x="312" y="583"/>
                </a:lnTo>
                <a:lnTo>
                  <a:pt x="305" y="588"/>
                </a:lnTo>
                <a:lnTo>
                  <a:pt x="297" y="594"/>
                </a:lnTo>
                <a:lnTo>
                  <a:pt x="290" y="598"/>
                </a:lnTo>
                <a:lnTo>
                  <a:pt x="281" y="601"/>
                </a:lnTo>
                <a:lnTo>
                  <a:pt x="271" y="602"/>
                </a:lnTo>
                <a:lnTo>
                  <a:pt x="262" y="603"/>
                </a:lnTo>
                <a:lnTo>
                  <a:pt x="262" y="603"/>
                </a:lnTo>
                <a:close/>
                <a:moveTo>
                  <a:pt x="733" y="305"/>
                </a:moveTo>
                <a:lnTo>
                  <a:pt x="733" y="305"/>
                </a:lnTo>
                <a:lnTo>
                  <a:pt x="730" y="295"/>
                </a:lnTo>
                <a:lnTo>
                  <a:pt x="725" y="286"/>
                </a:lnTo>
                <a:lnTo>
                  <a:pt x="721" y="279"/>
                </a:lnTo>
                <a:lnTo>
                  <a:pt x="715" y="272"/>
                </a:lnTo>
                <a:lnTo>
                  <a:pt x="707" y="268"/>
                </a:lnTo>
                <a:lnTo>
                  <a:pt x="700" y="264"/>
                </a:lnTo>
                <a:lnTo>
                  <a:pt x="690" y="261"/>
                </a:lnTo>
                <a:lnTo>
                  <a:pt x="679" y="261"/>
                </a:lnTo>
                <a:lnTo>
                  <a:pt x="641" y="261"/>
                </a:lnTo>
                <a:lnTo>
                  <a:pt x="641" y="261"/>
                </a:lnTo>
                <a:lnTo>
                  <a:pt x="644" y="271"/>
                </a:lnTo>
                <a:lnTo>
                  <a:pt x="648" y="282"/>
                </a:lnTo>
                <a:lnTo>
                  <a:pt x="648" y="282"/>
                </a:lnTo>
                <a:lnTo>
                  <a:pt x="718" y="511"/>
                </a:lnTo>
                <a:lnTo>
                  <a:pt x="718" y="511"/>
                </a:lnTo>
                <a:lnTo>
                  <a:pt x="720" y="522"/>
                </a:lnTo>
                <a:lnTo>
                  <a:pt x="721" y="534"/>
                </a:lnTo>
                <a:lnTo>
                  <a:pt x="720" y="544"/>
                </a:lnTo>
                <a:lnTo>
                  <a:pt x="717" y="555"/>
                </a:lnTo>
                <a:lnTo>
                  <a:pt x="717" y="555"/>
                </a:lnTo>
                <a:lnTo>
                  <a:pt x="720" y="564"/>
                </a:lnTo>
                <a:lnTo>
                  <a:pt x="725" y="571"/>
                </a:lnTo>
                <a:lnTo>
                  <a:pt x="731" y="577"/>
                </a:lnTo>
                <a:lnTo>
                  <a:pt x="738" y="581"/>
                </a:lnTo>
                <a:lnTo>
                  <a:pt x="746" y="584"/>
                </a:lnTo>
                <a:lnTo>
                  <a:pt x="754" y="586"/>
                </a:lnTo>
                <a:lnTo>
                  <a:pt x="763" y="586"/>
                </a:lnTo>
                <a:lnTo>
                  <a:pt x="771" y="584"/>
                </a:lnTo>
                <a:lnTo>
                  <a:pt x="771" y="584"/>
                </a:lnTo>
                <a:lnTo>
                  <a:pt x="780" y="581"/>
                </a:lnTo>
                <a:lnTo>
                  <a:pt x="788" y="575"/>
                </a:lnTo>
                <a:lnTo>
                  <a:pt x="794" y="570"/>
                </a:lnTo>
                <a:lnTo>
                  <a:pt x="798" y="563"/>
                </a:lnTo>
                <a:lnTo>
                  <a:pt x="801" y="555"/>
                </a:lnTo>
                <a:lnTo>
                  <a:pt x="803" y="547"/>
                </a:lnTo>
                <a:lnTo>
                  <a:pt x="803" y="538"/>
                </a:lnTo>
                <a:lnTo>
                  <a:pt x="801" y="529"/>
                </a:lnTo>
                <a:lnTo>
                  <a:pt x="801" y="529"/>
                </a:lnTo>
                <a:lnTo>
                  <a:pt x="733" y="305"/>
                </a:lnTo>
                <a:lnTo>
                  <a:pt x="733" y="305"/>
                </a:lnTo>
                <a:close/>
                <a:moveTo>
                  <a:pt x="310" y="226"/>
                </a:moveTo>
                <a:lnTo>
                  <a:pt x="310" y="226"/>
                </a:lnTo>
                <a:lnTo>
                  <a:pt x="319" y="223"/>
                </a:lnTo>
                <a:lnTo>
                  <a:pt x="328" y="220"/>
                </a:lnTo>
                <a:lnTo>
                  <a:pt x="338" y="219"/>
                </a:lnTo>
                <a:lnTo>
                  <a:pt x="348" y="218"/>
                </a:lnTo>
                <a:lnTo>
                  <a:pt x="386" y="218"/>
                </a:lnTo>
                <a:lnTo>
                  <a:pt x="386" y="218"/>
                </a:lnTo>
                <a:lnTo>
                  <a:pt x="373" y="208"/>
                </a:lnTo>
                <a:lnTo>
                  <a:pt x="362" y="197"/>
                </a:lnTo>
                <a:lnTo>
                  <a:pt x="351" y="184"/>
                </a:lnTo>
                <a:lnTo>
                  <a:pt x="342" y="170"/>
                </a:lnTo>
                <a:lnTo>
                  <a:pt x="335" y="156"/>
                </a:lnTo>
                <a:lnTo>
                  <a:pt x="329" y="140"/>
                </a:lnTo>
                <a:lnTo>
                  <a:pt x="326" y="123"/>
                </a:lnTo>
                <a:lnTo>
                  <a:pt x="325" y="106"/>
                </a:lnTo>
                <a:lnTo>
                  <a:pt x="325" y="106"/>
                </a:lnTo>
                <a:lnTo>
                  <a:pt x="326" y="95"/>
                </a:lnTo>
                <a:lnTo>
                  <a:pt x="327" y="84"/>
                </a:lnTo>
                <a:lnTo>
                  <a:pt x="329" y="73"/>
                </a:lnTo>
                <a:lnTo>
                  <a:pt x="333" y="63"/>
                </a:lnTo>
                <a:lnTo>
                  <a:pt x="337" y="53"/>
                </a:lnTo>
                <a:lnTo>
                  <a:pt x="342" y="43"/>
                </a:lnTo>
                <a:lnTo>
                  <a:pt x="348" y="34"/>
                </a:lnTo>
                <a:lnTo>
                  <a:pt x="354" y="25"/>
                </a:lnTo>
                <a:lnTo>
                  <a:pt x="354" y="25"/>
                </a:lnTo>
                <a:lnTo>
                  <a:pt x="343" y="25"/>
                </a:lnTo>
                <a:lnTo>
                  <a:pt x="343" y="25"/>
                </a:lnTo>
                <a:lnTo>
                  <a:pt x="333" y="25"/>
                </a:lnTo>
                <a:lnTo>
                  <a:pt x="322" y="27"/>
                </a:lnTo>
                <a:lnTo>
                  <a:pt x="312" y="29"/>
                </a:lnTo>
                <a:lnTo>
                  <a:pt x="303" y="33"/>
                </a:lnTo>
                <a:lnTo>
                  <a:pt x="294" y="38"/>
                </a:lnTo>
                <a:lnTo>
                  <a:pt x="285" y="42"/>
                </a:lnTo>
                <a:lnTo>
                  <a:pt x="277" y="48"/>
                </a:lnTo>
                <a:lnTo>
                  <a:pt x="269" y="55"/>
                </a:lnTo>
                <a:lnTo>
                  <a:pt x="263" y="62"/>
                </a:lnTo>
                <a:lnTo>
                  <a:pt x="258" y="71"/>
                </a:lnTo>
                <a:lnTo>
                  <a:pt x="252" y="78"/>
                </a:lnTo>
                <a:lnTo>
                  <a:pt x="248" y="88"/>
                </a:lnTo>
                <a:lnTo>
                  <a:pt x="244" y="98"/>
                </a:lnTo>
                <a:lnTo>
                  <a:pt x="241" y="107"/>
                </a:lnTo>
                <a:lnTo>
                  <a:pt x="240" y="118"/>
                </a:lnTo>
                <a:lnTo>
                  <a:pt x="239" y="129"/>
                </a:lnTo>
                <a:lnTo>
                  <a:pt x="239" y="129"/>
                </a:lnTo>
                <a:lnTo>
                  <a:pt x="239" y="136"/>
                </a:lnTo>
                <a:lnTo>
                  <a:pt x="240" y="145"/>
                </a:lnTo>
                <a:lnTo>
                  <a:pt x="242" y="153"/>
                </a:lnTo>
                <a:lnTo>
                  <a:pt x="245" y="161"/>
                </a:lnTo>
                <a:lnTo>
                  <a:pt x="251" y="176"/>
                </a:lnTo>
                <a:lnTo>
                  <a:pt x="259" y="189"/>
                </a:lnTo>
                <a:lnTo>
                  <a:pt x="269" y="201"/>
                </a:lnTo>
                <a:lnTo>
                  <a:pt x="281" y="211"/>
                </a:lnTo>
                <a:lnTo>
                  <a:pt x="295" y="220"/>
                </a:lnTo>
                <a:lnTo>
                  <a:pt x="310" y="226"/>
                </a:lnTo>
                <a:lnTo>
                  <a:pt x="310" y="226"/>
                </a:lnTo>
                <a:close/>
                <a:moveTo>
                  <a:pt x="649" y="603"/>
                </a:moveTo>
                <a:lnTo>
                  <a:pt x="649" y="603"/>
                </a:lnTo>
                <a:lnTo>
                  <a:pt x="639" y="602"/>
                </a:lnTo>
                <a:lnTo>
                  <a:pt x="631" y="601"/>
                </a:lnTo>
                <a:lnTo>
                  <a:pt x="621" y="598"/>
                </a:lnTo>
                <a:lnTo>
                  <a:pt x="614" y="594"/>
                </a:lnTo>
                <a:lnTo>
                  <a:pt x="606" y="588"/>
                </a:lnTo>
                <a:lnTo>
                  <a:pt x="599" y="583"/>
                </a:lnTo>
                <a:lnTo>
                  <a:pt x="593" y="575"/>
                </a:lnTo>
                <a:lnTo>
                  <a:pt x="588" y="568"/>
                </a:lnTo>
                <a:lnTo>
                  <a:pt x="588" y="882"/>
                </a:lnTo>
                <a:lnTo>
                  <a:pt x="588" y="882"/>
                </a:lnTo>
                <a:lnTo>
                  <a:pt x="590" y="888"/>
                </a:lnTo>
                <a:lnTo>
                  <a:pt x="594" y="894"/>
                </a:lnTo>
                <a:lnTo>
                  <a:pt x="599" y="899"/>
                </a:lnTo>
                <a:lnTo>
                  <a:pt x="604" y="903"/>
                </a:lnTo>
                <a:lnTo>
                  <a:pt x="609" y="907"/>
                </a:lnTo>
                <a:lnTo>
                  <a:pt x="616" y="910"/>
                </a:lnTo>
                <a:lnTo>
                  <a:pt x="622" y="911"/>
                </a:lnTo>
                <a:lnTo>
                  <a:pt x="630" y="912"/>
                </a:lnTo>
                <a:lnTo>
                  <a:pt x="630" y="912"/>
                </a:lnTo>
                <a:lnTo>
                  <a:pt x="638" y="911"/>
                </a:lnTo>
                <a:lnTo>
                  <a:pt x="647" y="908"/>
                </a:lnTo>
                <a:lnTo>
                  <a:pt x="654" y="904"/>
                </a:lnTo>
                <a:lnTo>
                  <a:pt x="661" y="899"/>
                </a:lnTo>
                <a:lnTo>
                  <a:pt x="666" y="892"/>
                </a:lnTo>
                <a:lnTo>
                  <a:pt x="671" y="884"/>
                </a:lnTo>
                <a:lnTo>
                  <a:pt x="673" y="877"/>
                </a:lnTo>
                <a:lnTo>
                  <a:pt x="674" y="867"/>
                </a:lnTo>
                <a:lnTo>
                  <a:pt x="674" y="599"/>
                </a:lnTo>
                <a:lnTo>
                  <a:pt x="674" y="599"/>
                </a:lnTo>
                <a:lnTo>
                  <a:pt x="671" y="600"/>
                </a:lnTo>
                <a:lnTo>
                  <a:pt x="671" y="600"/>
                </a:lnTo>
                <a:lnTo>
                  <a:pt x="660" y="602"/>
                </a:lnTo>
                <a:lnTo>
                  <a:pt x="649" y="603"/>
                </a:lnTo>
                <a:lnTo>
                  <a:pt x="649" y="603"/>
                </a:lnTo>
                <a:close/>
                <a:moveTo>
                  <a:pt x="194" y="555"/>
                </a:moveTo>
                <a:lnTo>
                  <a:pt x="194" y="555"/>
                </a:lnTo>
                <a:lnTo>
                  <a:pt x="192" y="544"/>
                </a:lnTo>
                <a:lnTo>
                  <a:pt x="191" y="534"/>
                </a:lnTo>
                <a:lnTo>
                  <a:pt x="191" y="522"/>
                </a:lnTo>
                <a:lnTo>
                  <a:pt x="194" y="511"/>
                </a:lnTo>
                <a:lnTo>
                  <a:pt x="194" y="511"/>
                </a:lnTo>
                <a:lnTo>
                  <a:pt x="230" y="397"/>
                </a:lnTo>
                <a:lnTo>
                  <a:pt x="254" y="317"/>
                </a:lnTo>
                <a:lnTo>
                  <a:pt x="270" y="268"/>
                </a:lnTo>
                <a:lnTo>
                  <a:pt x="270" y="268"/>
                </a:lnTo>
                <a:lnTo>
                  <a:pt x="274" y="261"/>
                </a:lnTo>
                <a:lnTo>
                  <a:pt x="236" y="261"/>
                </a:lnTo>
                <a:lnTo>
                  <a:pt x="236" y="261"/>
                </a:lnTo>
                <a:lnTo>
                  <a:pt x="226" y="261"/>
                </a:lnTo>
                <a:lnTo>
                  <a:pt x="218" y="264"/>
                </a:lnTo>
                <a:lnTo>
                  <a:pt x="210" y="267"/>
                </a:lnTo>
                <a:lnTo>
                  <a:pt x="203" y="270"/>
                </a:lnTo>
                <a:lnTo>
                  <a:pt x="196" y="275"/>
                </a:lnTo>
                <a:lnTo>
                  <a:pt x="191" y="281"/>
                </a:lnTo>
                <a:lnTo>
                  <a:pt x="187" y="287"/>
                </a:lnTo>
                <a:lnTo>
                  <a:pt x="185" y="294"/>
                </a:lnTo>
                <a:lnTo>
                  <a:pt x="185" y="294"/>
                </a:lnTo>
                <a:lnTo>
                  <a:pt x="168" y="341"/>
                </a:lnTo>
                <a:lnTo>
                  <a:pt x="144" y="420"/>
                </a:lnTo>
                <a:lnTo>
                  <a:pt x="109" y="529"/>
                </a:lnTo>
                <a:lnTo>
                  <a:pt x="109" y="529"/>
                </a:lnTo>
                <a:lnTo>
                  <a:pt x="108" y="538"/>
                </a:lnTo>
                <a:lnTo>
                  <a:pt x="108" y="547"/>
                </a:lnTo>
                <a:lnTo>
                  <a:pt x="109" y="555"/>
                </a:lnTo>
                <a:lnTo>
                  <a:pt x="113" y="563"/>
                </a:lnTo>
                <a:lnTo>
                  <a:pt x="118" y="570"/>
                </a:lnTo>
                <a:lnTo>
                  <a:pt x="123" y="575"/>
                </a:lnTo>
                <a:lnTo>
                  <a:pt x="131" y="581"/>
                </a:lnTo>
                <a:lnTo>
                  <a:pt x="139" y="584"/>
                </a:lnTo>
                <a:lnTo>
                  <a:pt x="139" y="584"/>
                </a:lnTo>
                <a:lnTo>
                  <a:pt x="148" y="586"/>
                </a:lnTo>
                <a:lnTo>
                  <a:pt x="157" y="586"/>
                </a:lnTo>
                <a:lnTo>
                  <a:pt x="165" y="584"/>
                </a:lnTo>
                <a:lnTo>
                  <a:pt x="173" y="581"/>
                </a:lnTo>
                <a:lnTo>
                  <a:pt x="180" y="577"/>
                </a:lnTo>
                <a:lnTo>
                  <a:pt x="186" y="571"/>
                </a:lnTo>
                <a:lnTo>
                  <a:pt x="191" y="564"/>
                </a:lnTo>
                <a:lnTo>
                  <a:pt x="194" y="555"/>
                </a:lnTo>
                <a:lnTo>
                  <a:pt x="194" y="555"/>
                </a:lnTo>
                <a:close/>
                <a:moveTo>
                  <a:pt x="622" y="289"/>
                </a:moveTo>
                <a:lnTo>
                  <a:pt x="622" y="289"/>
                </a:lnTo>
                <a:lnTo>
                  <a:pt x="619" y="279"/>
                </a:lnTo>
                <a:lnTo>
                  <a:pt x="615" y="269"/>
                </a:lnTo>
                <a:lnTo>
                  <a:pt x="611" y="261"/>
                </a:lnTo>
                <a:lnTo>
                  <a:pt x="604" y="255"/>
                </a:lnTo>
                <a:lnTo>
                  <a:pt x="597" y="250"/>
                </a:lnTo>
                <a:lnTo>
                  <a:pt x="588" y="246"/>
                </a:lnTo>
                <a:lnTo>
                  <a:pt x="578" y="244"/>
                </a:lnTo>
                <a:lnTo>
                  <a:pt x="568" y="243"/>
                </a:lnTo>
                <a:lnTo>
                  <a:pt x="516" y="243"/>
                </a:lnTo>
                <a:lnTo>
                  <a:pt x="516" y="243"/>
                </a:lnTo>
                <a:lnTo>
                  <a:pt x="516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48" y="243"/>
                </a:lnTo>
                <a:lnTo>
                  <a:pt x="348" y="243"/>
                </a:lnTo>
                <a:lnTo>
                  <a:pt x="338" y="244"/>
                </a:lnTo>
                <a:lnTo>
                  <a:pt x="329" y="245"/>
                </a:lnTo>
                <a:lnTo>
                  <a:pt x="321" y="249"/>
                </a:lnTo>
                <a:lnTo>
                  <a:pt x="314" y="253"/>
                </a:lnTo>
                <a:lnTo>
                  <a:pt x="307" y="258"/>
                </a:lnTo>
                <a:lnTo>
                  <a:pt x="301" y="264"/>
                </a:lnTo>
                <a:lnTo>
                  <a:pt x="297" y="270"/>
                </a:lnTo>
                <a:lnTo>
                  <a:pt x="295" y="276"/>
                </a:lnTo>
                <a:lnTo>
                  <a:pt x="295" y="276"/>
                </a:lnTo>
                <a:lnTo>
                  <a:pt x="279" y="325"/>
                </a:lnTo>
                <a:lnTo>
                  <a:pt x="253" y="407"/>
                </a:lnTo>
                <a:lnTo>
                  <a:pt x="218" y="519"/>
                </a:lnTo>
                <a:lnTo>
                  <a:pt x="218" y="519"/>
                </a:lnTo>
                <a:lnTo>
                  <a:pt x="217" y="527"/>
                </a:lnTo>
                <a:lnTo>
                  <a:pt x="217" y="537"/>
                </a:lnTo>
                <a:lnTo>
                  <a:pt x="218" y="545"/>
                </a:lnTo>
                <a:lnTo>
                  <a:pt x="221" y="553"/>
                </a:lnTo>
                <a:lnTo>
                  <a:pt x="226" y="560"/>
                </a:lnTo>
                <a:lnTo>
                  <a:pt x="233" y="567"/>
                </a:lnTo>
                <a:lnTo>
                  <a:pt x="240" y="572"/>
                </a:lnTo>
                <a:lnTo>
                  <a:pt x="248" y="575"/>
                </a:lnTo>
                <a:lnTo>
                  <a:pt x="248" y="575"/>
                </a:lnTo>
                <a:lnTo>
                  <a:pt x="258" y="578"/>
                </a:lnTo>
                <a:lnTo>
                  <a:pt x="266" y="578"/>
                </a:lnTo>
                <a:lnTo>
                  <a:pt x="275" y="575"/>
                </a:lnTo>
                <a:lnTo>
                  <a:pt x="283" y="572"/>
                </a:lnTo>
                <a:lnTo>
                  <a:pt x="291" y="567"/>
                </a:lnTo>
                <a:lnTo>
                  <a:pt x="297" y="562"/>
                </a:lnTo>
                <a:lnTo>
                  <a:pt x="301" y="554"/>
                </a:lnTo>
                <a:lnTo>
                  <a:pt x="306" y="545"/>
                </a:lnTo>
                <a:lnTo>
                  <a:pt x="349" y="405"/>
                </a:lnTo>
                <a:lnTo>
                  <a:pt x="349" y="532"/>
                </a:lnTo>
                <a:lnTo>
                  <a:pt x="349" y="866"/>
                </a:lnTo>
                <a:lnTo>
                  <a:pt x="349" y="866"/>
                </a:lnTo>
                <a:lnTo>
                  <a:pt x="350" y="876"/>
                </a:lnTo>
                <a:lnTo>
                  <a:pt x="353" y="884"/>
                </a:lnTo>
                <a:lnTo>
                  <a:pt x="357" y="892"/>
                </a:lnTo>
                <a:lnTo>
                  <a:pt x="363" y="898"/>
                </a:lnTo>
                <a:lnTo>
                  <a:pt x="369" y="903"/>
                </a:lnTo>
                <a:lnTo>
                  <a:pt x="377" y="908"/>
                </a:lnTo>
                <a:lnTo>
                  <a:pt x="385" y="911"/>
                </a:lnTo>
                <a:lnTo>
                  <a:pt x="395" y="912"/>
                </a:lnTo>
                <a:lnTo>
                  <a:pt x="395" y="912"/>
                </a:lnTo>
                <a:lnTo>
                  <a:pt x="403" y="911"/>
                </a:lnTo>
                <a:lnTo>
                  <a:pt x="412" y="908"/>
                </a:lnTo>
                <a:lnTo>
                  <a:pt x="421" y="903"/>
                </a:lnTo>
                <a:lnTo>
                  <a:pt x="427" y="898"/>
                </a:lnTo>
                <a:lnTo>
                  <a:pt x="432" y="892"/>
                </a:lnTo>
                <a:lnTo>
                  <a:pt x="437" y="884"/>
                </a:lnTo>
                <a:lnTo>
                  <a:pt x="440" y="876"/>
                </a:lnTo>
                <a:lnTo>
                  <a:pt x="440" y="866"/>
                </a:lnTo>
                <a:lnTo>
                  <a:pt x="440" y="578"/>
                </a:lnTo>
                <a:lnTo>
                  <a:pt x="471" y="578"/>
                </a:lnTo>
                <a:lnTo>
                  <a:pt x="471" y="866"/>
                </a:lnTo>
                <a:lnTo>
                  <a:pt x="471" y="866"/>
                </a:lnTo>
                <a:lnTo>
                  <a:pt x="472" y="876"/>
                </a:lnTo>
                <a:lnTo>
                  <a:pt x="474" y="884"/>
                </a:lnTo>
                <a:lnTo>
                  <a:pt x="479" y="892"/>
                </a:lnTo>
                <a:lnTo>
                  <a:pt x="484" y="898"/>
                </a:lnTo>
                <a:lnTo>
                  <a:pt x="491" y="903"/>
                </a:lnTo>
                <a:lnTo>
                  <a:pt x="499" y="908"/>
                </a:lnTo>
                <a:lnTo>
                  <a:pt x="508" y="911"/>
                </a:lnTo>
                <a:lnTo>
                  <a:pt x="516" y="912"/>
                </a:lnTo>
                <a:lnTo>
                  <a:pt x="516" y="912"/>
                </a:lnTo>
                <a:lnTo>
                  <a:pt x="526" y="911"/>
                </a:lnTo>
                <a:lnTo>
                  <a:pt x="534" y="908"/>
                </a:lnTo>
                <a:lnTo>
                  <a:pt x="542" y="903"/>
                </a:lnTo>
                <a:lnTo>
                  <a:pt x="548" y="898"/>
                </a:lnTo>
                <a:lnTo>
                  <a:pt x="555" y="892"/>
                </a:lnTo>
                <a:lnTo>
                  <a:pt x="558" y="884"/>
                </a:lnTo>
                <a:lnTo>
                  <a:pt x="561" y="876"/>
                </a:lnTo>
                <a:lnTo>
                  <a:pt x="562" y="866"/>
                </a:lnTo>
                <a:lnTo>
                  <a:pt x="562" y="532"/>
                </a:lnTo>
                <a:lnTo>
                  <a:pt x="562" y="405"/>
                </a:lnTo>
                <a:lnTo>
                  <a:pt x="605" y="545"/>
                </a:lnTo>
                <a:lnTo>
                  <a:pt x="605" y="545"/>
                </a:lnTo>
                <a:lnTo>
                  <a:pt x="609" y="554"/>
                </a:lnTo>
                <a:lnTo>
                  <a:pt x="615" y="562"/>
                </a:lnTo>
                <a:lnTo>
                  <a:pt x="620" y="567"/>
                </a:lnTo>
                <a:lnTo>
                  <a:pt x="628" y="572"/>
                </a:lnTo>
                <a:lnTo>
                  <a:pt x="636" y="575"/>
                </a:lnTo>
                <a:lnTo>
                  <a:pt x="645" y="578"/>
                </a:lnTo>
                <a:lnTo>
                  <a:pt x="653" y="578"/>
                </a:lnTo>
                <a:lnTo>
                  <a:pt x="663" y="575"/>
                </a:lnTo>
                <a:lnTo>
                  <a:pt x="663" y="575"/>
                </a:lnTo>
                <a:lnTo>
                  <a:pt x="672" y="572"/>
                </a:lnTo>
                <a:lnTo>
                  <a:pt x="679" y="567"/>
                </a:lnTo>
                <a:lnTo>
                  <a:pt x="685" y="560"/>
                </a:lnTo>
                <a:lnTo>
                  <a:pt x="690" y="553"/>
                </a:lnTo>
                <a:lnTo>
                  <a:pt x="693" y="545"/>
                </a:lnTo>
                <a:lnTo>
                  <a:pt x="694" y="537"/>
                </a:lnTo>
                <a:lnTo>
                  <a:pt x="694" y="527"/>
                </a:lnTo>
                <a:lnTo>
                  <a:pt x="693" y="519"/>
                </a:lnTo>
                <a:lnTo>
                  <a:pt x="693" y="519"/>
                </a:lnTo>
                <a:lnTo>
                  <a:pt x="622" y="289"/>
                </a:lnTo>
                <a:lnTo>
                  <a:pt x="622" y="289"/>
                </a:lnTo>
                <a:close/>
                <a:moveTo>
                  <a:pt x="458" y="213"/>
                </a:moveTo>
                <a:lnTo>
                  <a:pt x="458" y="213"/>
                </a:lnTo>
                <a:lnTo>
                  <a:pt x="469" y="212"/>
                </a:lnTo>
                <a:lnTo>
                  <a:pt x="480" y="211"/>
                </a:lnTo>
                <a:lnTo>
                  <a:pt x="489" y="208"/>
                </a:lnTo>
                <a:lnTo>
                  <a:pt x="499" y="205"/>
                </a:lnTo>
                <a:lnTo>
                  <a:pt x="509" y="200"/>
                </a:lnTo>
                <a:lnTo>
                  <a:pt x="517" y="195"/>
                </a:lnTo>
                <a:lnTo>
                  <a:pt x="526" y="189"/>
                </a:lnTo>
                <a:lnTo>
                  <a:pt x="533" y="182"/>
                </a:lnTo>
                <a:lnTo>
                  <a:pt x="540" y="175"/>
                </a:lnTo>
                <a:lnTo>
                  <a:pt x="546" y="166"/>
                </a:lnTo>
                <a:lnTo>
                  <a:pt x="551" y="158"/>
                </a:lnTo>
                <a:lnTo>
                  <a:pt x="556" y="148"/>
                </a:lnTo>
                <a:lnTo>
                  <a:pt x="559" y="138"/>
                </a:lnTo>
                <a:lnTo>
                  <a:pt x="562" y="128"/>
                </a:lnTo>
                <a:lnTo>
                  <a:pt x="563" y="118"/>
                </a:lnTo>
                <a:lnTo>
                  <a:pt x="564" y="106"/>
                </a:lnTo>
                <a:lnTo>
                  <a:pt x="564" y="106"/>
                </a:lnTo>
                <a:lnTo>
                  <a:pt x="563" y="95"/>
                </a:lnTo>
                <a:lnTo>
                  <a:pt x="562" y="85"/>
                </a:lnTo>
                <a:lnTo>
                  <a:pt x="559" y="75"/>
                </a:lnTo>
                <a:lnTo>
                  <a:pt x="556" y="65"/>
                </a:lnTo>
                <a:lnTo>
                  <a:pt x="551" y="56"/>
                </a:lnTo>
                <a:lnTo>
                  <a:pt x="546" y="47"/>
                </a:lnTo>
                <a:lnTo>
                  <a:pt x="540" y="39"/>
                </a:lnTo>
                <a:lnTo>
                  <a:pt x="533" y="31"/>
                </a:lnTo>
                <a:lnTo>
                  <a:pt x="526" y="25"/>
                </a:lnTo>
                <a:lnTo>
                  <a:pt x="517" y="18"/>
                </a:lnTo>
                <a:lnTo>
                  <a:pt x="509" y="13"/>
                </a:lnTo>
                <a:lnTo>
                  <a:pt x="499" y="9"/>
                </a:lnTo>
                <a:lnTo>
                  <a:pt x="489" y="5"/>
                </a:lnTo>
                <a:lnTo>
                  <a:pt x="480" y="2"/>
                </a:lnTo>
                <a:lnTo>
                  <a:pt x="469" y="1"/>
                </a:lnTo>
                <a:lnTo>
                  <a:pt x="458" y="0"/>
                </a:lnTo>
                <a:lnTo>
                  <a:pt x="458" y="0"/>
                </a:lnTo>
                <a:lnTo>
                  <a:pt x="446" y="1"/>
                </a:lnTo>
                <a:lnTo>
                  <a:pt x="437" y="2"/>
                </a:lnTo>
                <a:lnTo>
                  <a:pt x="426" y="5"/>
                </a:lnTo>
                <a:lnTo>
                  <a:pt x="416" y="9"/>
                </a:lnTo>
                <a:lnTo>
                  <a:pt x="407" y="13"/>
                </a:lnTo>
                <a:lnTo>
                  <a:pt x="398" y="18"/>
                </a:lnTo>
                <a:lnTo>
                  <a:pt x="389" y="25"/>
                </a:lnTo>
                <a:lnTo>
                  <a:pt x="382" y="31"/>
                </a:lnTo>
                <a:lnTo>
                  <a:pt x="376" y="39"/>
                </a:lnTo>
                <a:lnTo>
                  <a:pt x="369" y="47"/>
                </a:lnTo>
                <a:lnTo>
                  <a:pt x="364" y="56"/>
                </a:lnTo>
                <a:lnTo>
                  <a:pt x="359" y="65"/>
                </a:lnTo>
                <a:lnTo>
                  <a:pt x="356" y="75"/>
                </a:lnTo>
                <a:lnTo>
                  <a:pt x="353" y="85"/>
                </a:lnTo>
                <a:lnTo>
                  <a:pt x="352" y="95"/>
                </a:lnTo>
                <a:lnTo>
                  <a:pt x="351" y="106"/>
                </a:lnTo>
                <a:lnTo>
                  <a:pt x="351" y="106"/>
                </a:lnTo>
                <a:lnTo>
                  <a:pt x="352" y="118"/>
                </a:lnTo>
                <a:lnTo>
                  <a:pt x="353" y="128"/>
                </a:lnTo>
                <a:lnTo>
                  <a:pt x="356" y="138"/>
                </a:lnTo>
                <a:lnTo>
                  <a:pt x="359" y="148"/>
                </a:lnTo>
                <a:lnTo>
                  <a:pt x="364" y="158"/>
                </a:lnTo>
                <a:lnTo>
                  <a:pt x="369" y="166"/>
                </a:lnTo>
                <a:lnTo>
                  <a:pt x="376" y="175"/>
                </a:lnTo>
                <a:lnTo>
                  <a:pt x="382" y="182"/>
                </a:lnTo>
                <a:lnTo>
                  <a:pt x="389" y="189"/>
                </a:lnTo>
                <a:lnTo>
                  <a:pt x="398" y="195"/>
                </a:lnTo>
                <a:lnTo>
                  <a:pt x="407" y="200"/>
                </a:lnTo>
                <a:lnTo>
                  <a:pt x="416" y="205"/>
                </a:lnTo>
                <a:lnTo>
                  <a:pt x="426" y="208"/>
                </a:lnTo>
                <a:lnTo>
                  <a:pt x="437" y="211"/>
                </a:lnTo>
                <a:lnTo>
                  <a:pt x="446" y="212"/>
                </a:lnTo>
                <a:lnTo>
                  <a:pt x="458" y="213"/>
                </a:lnTo>
                <a:lnTo>
                  <a:pt x="458" y="21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" name="Picture161"/>
          <p:cNvSpPr>
            <a:spLocks noEditPoints="1"/>
          </p:cNvSpPr>
          <p:nvPr/>
        </p:nvSpPr>
        <p:spPr bwMode="auto">
          <a:xfrm>
            <a:off x="1303469" y="1746417"/>
            <a:ext cx="800907" cy="800907"/>
          </a:xfrm>
          <a:custGeom>
            <a:avLst/>
            <a:gdLst>
              <a:gd name="T0" fmla="*/ 347 w 912"/>
              <a:gd name="T1" fmla="*/ 108 h 912"/>
              <a:gd name="T2" fmla="*/ 224 w 912"/>
              <a:gd name="T3" fmla="*/ 175 h 912"/>
              <a:gd name="T4" fmla="*/ 136 w 912"/>
              <a:gd name="T5" fmla="*/ 282 h 912"/>
              <a:gd name="T6" fmla="*/ 93 w 912"/>
              <a:gd name="T7" fmla="*/ 419 h 912"/>
              <a:gd name="T8" fmla="*/ 103 w 912"/>
              <a:gd name="T9" fmla="*/ 547 h 912"/>
              <a:gd name="T10" fmla="*/ 164 w 912"/>
              <a:gd name="T11" fmla="*/ 674 h 912"/>
              <a:gd name="T12" fmla="*/ 267 w 912"/>
              <a:gd name="T13" fmla="*/ 767 h 912"/>
              <a:gd name="T14" fmla="*/ 401 w 912"/>
              <a:gd name="T15" fmla="*/ 817 h 912"/>
              <a:gd name="T16" fmla="*/ 529 w 912"/>
              <a:gd name="T17" fmla="*/ 813 h 912"/>
              <a:gd name="T18" fmla="*/ 660 w 912"/>
              <a:gd name="T19" fmla="*/ 759 h 912"/>
              <a:gd name="T20" fmla="*/ 759 w 912"/>
              <a:gd name="T21" fmla="*/ 660 h 912"/>
              <a:gd name="T22" fmla="*/ 813 w 912"/>
              <a:gd name="T23" fmla="*/ 529 h 912"/>
              <a:gd name="T24" fmla="*/ 817 w 912"/>
              <a:gd name="T25" fmla="*/ 401 h 912"/>
              <a:gd name="T26" fmla="*/ 768 w 912"/>
              <a:gd name="T27" fmla="*/ 267 h 912"/>
              <a:gd name="T28" fmla="*/ 674 w 912"/>
              <a:gd name="T29" fmla="*/ 164 h 912"/>
              <a:gd name="T30" fmla="*/ 548 w 912"/>
              <a:gd name="T31" fmla="*/ 103 h 912"/>
              <a:gd name="T32" fmla="*/ 643 w 912"/>
              <a:gd name="T33" fmla="*/ 629 h 912"/>
              <a:gd name="T34" fmla="*/ 318 w 912"/>
              <a:gd name="T35" fmla="*/ 518 h 912"/>
              <a:gd name="T36" fmla="*/ 528 w 912"/>
              <a:gd name="T37" fmla="*/ 228 h 912"/>
              <a:gd name="T38" fmla="*/ 610 w 912"/>
              <a:gd name="T39" fmla="*/ 256 h 912"/>
              <a:gd name="T40" fmla="*/ 649 w 912"/>
              <a:gd name="T41" fmla="*/ 319 h 912"/>
              <a:gd name="T42" fmla="*/ 647 w 912"/>
              <a:gd name="T43" fmla="*/ 428 h 912"/>
              <a:gd name="T44" fmla="*/ 593 w 912"/>
              <a:gd name="T45" fmla="*/ 496 h 912"/>
              <a:gd name="T46" fmla="*/ 465 w 912"/>
              <a:gd name="T47" fmla="*/ 518 h 912"/>
              <a:gd name="T48" fmla="*/ 387 w 912"/>
              <a:gd name="T49" fmla="*/ 5 h 912"/>
              <a:gd name="T50" fmla="*/ 220 w 912"/>
              <a:gd name="T51" fmla="*/ 66 h 912"/>
              <a:gd name="T52" fmla="*/ 91 w 912"/>
              <a:gd name="T53" fmla="*/ 183 h 912"/>
              <a:gd name="T54" fmla="*/ 15 w 912"/>
              <a:gd name="T55" fmla="*/ 342 h 912"/>
              <a:gd name="T56" fmla="*/ 3 w 912"/>
              <a:gd name="T57" fmla="*/ 503 h 912"/>
              <a:gd name="T58" fmla="*/ 56 w 912"/>
              <a:gd name="T59" fmla="*/ 673 h 912"/>
              <a:gd name="T60" fmla="*/ 166 w 912"/>
              <a:gd name="T61" fmla="*/ 808 h 912"/>
              <a:gd name="T62" fmla="*/ 320 w 912"/>
              <a:gd name="T63" fmla="*/ 892 h 912"/>
              <a:gd name="T64" fmla="*/ 479 w 912"/>
              <a:gd name="T65" fmla="*/ 911 h 912"/>
              <a:gd name="T66" fmla="*/ 654 w 912"/>
              <a:gd name="T67" fmla="*/ 867 h 912"/>
              <a:gd name="T68" fmla="*/ 793 w 912"/>
              <a:gd name="T69" fmla="*/ 762 h 912"/>
              <a:gd name="T70" fmla="*/ 884 w 912"/>
              <a:gd name="T71" fmla="*/ 613 h 912"/>
              <a:gd name="T72" fmla="*/ 912 w 912"/>
              <a:gd name="T73" fmla="*/ 455 h 912"/>
              <a:gd name="T74" fmla="*/ 876 w 912"/>
              <a:gd name="T75" fmla="*/ 279 h 912"/>
              <a:gd name="T76" fmla="*/ 778 w 912"/>
              <a:gd name="T77" fmla="*/ 134 h 912"/>
              <a:gd name="T78" fmla="*/ 633 w 912"/>
              <a:gd name="T79" fmla="*/ 36 h 912"/>
              <a:gd name="T80" fmla="*/ 457 w 912"/>
              <a:gd name="T81" fmla="*/ 0 h 912"/>
              <a:gd name="T82" fmla="*/ 358 w 912"/>
              <a:gd name="T83" fmla="*/ 838 h 912"/>
              <a:gd name="T84" fmla="*/ 220 w 912"/>
              <a:gd name="T85" fmla="*/ 773 h 912"/>
              <a:gd name="T86" fmla="*/ 118 w 912"/>
              <a:gd name="T87" fmla="*/ 661 h 912"/>
              <a:gd name="T88" fmla="*/ 65 w 912"/>
              <a:gd name="T89" fmla="*/ 517 h 912"/>
              <a:gd name="T90" fmla="*/ 70 w 912"/>
              <a:gd name="T91" fmla="*/ 376 h 912"/>
              <a:gd name="T92" fmla="*/ 129 w 912"/>
              <a:gd name="T93" fmla="*/ 235 h 912"/>
              <a:gd name="T94" fmla="*/ 236 w 912"/>
              <a:gd name="T95" fmla="*/ 129 h 912"/>
              <a:gd name="T96" fmla="*/ 376 w 912"/>
              <a:gd name="T97" fmla="*/ 69 h 912"/>
              <a:gd name="T98" fmla="*/ 517 w 912"/>
              <a:gd name="T99" fmla="*/ 65 h 912"/>
              <a:gd name="T100" fmla="*/ 661 w 912"/>
              <a:gd name="T101" fmla="*/ 118 h 912"/>
              <a:gd name="T102" fmla="*/ 773 w 912"/>
              <a:gd name="T103" fmla="*/ 220 h 912"/>
              <a:gd name="T104" fmla="*/ 839 w 912"/>
              <a:gd name="T105" fmla="*/ 357 h 912"/>
              <a:gd name="T106" fmla="*/ 849 w 912"/>
              <a:gd name="T107" fmla="*/ 496 h 912"/>
              <a:gd name="T108" fmla="*/ 804 w 912"/>
              <a:gd name="T109" fmla="*/ 644 h 912"/>
              <a:gd name="T110" fmla="*/ 707 w 912"/>
              <a:gd name="T111" fmla="*/ 761 h 912"/>
              <a:gd name="T112" fmla="*/ 573 w 912"/>
              <a:gd name="T113" fmla="*/ 833 h 912"/>
              <a:gd name="T114" fmla="*/ 458 w 912"/>
              <a:gd name="T115" fmla="*/ 438 h 912"/>
              <a:gd name="T116" fmla="*/ 542 w 912"/>
              <a:gd name="T117" fmla="*/ 421 h 912"/>
              <a:gd name="T118" fmla="*/ 564 w 912"/>
              <a:gd name="T119" fmla="*/ 372 h 912"/>
              <a:gd name="T120" fmla="*/ 524 w 912"/>
              <a:gd name="T121" fmla="*/ 312 h 912"/>
              <a:gd name="T122" fmla="*/ 458 w 912"/>
              <a:gd name="T123" fmla="*/ 438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12" h="912">
                <a:moveTo>
                  <a:pt x="457" y="91"/>
                </a:moveTo>
                <a:lnTo>
                  <a:pt x="457" y="91"/>
                </a:lnTo>
                <a:lnTo>
                  <a:pt x="437" y="92"/>
                </a:lnTo>
                <a:lnTo>
                  <a:pt x="419" y="93"/>
                </a:lnTo>
                <a:lnTo>
                  <a:pt x="401" y="95"/>
                </a:lnTo>
                <a:lnTo>
                  <a:pt x="383" y="99"/>
                </a:lnTo>
                <a:lnTo>
                  <a:pt x="365" y="103"/>
                </a:lnTo>
                <a:lnTo>
                  <a:pt x="347" y="108"/>
                </a:lnTo>
                <a:lnTo>
                  <a:pt x="331" y="114"/>
                </a:lnTo>
                <a:lnTo>
                  <a:pt x="314" y="120"/>
                </a:lnTo>
                <a:lnTo>
                  <a:pt x="298" y="128"/>
                </a:lnTo>
                <a:lnTo>
                  <a:pt x="282" y="135"/>
                </a:lnTo>
                <a:lnTo>
                  <a:pt x="267" y="145"/>
                </a:lnTo>
                <a:lnTo>
                  <a:pt x="252" y="153"/>
                </a:lnTo>
                <a:lnTo>
                  <a:pt x="238" y="164"/>
                </a:lnTo>
                <a:lnTo>
                  <a:pt x="224" y="175"/>
                </a:lnTo>
                <a:lnTo>
                  <a:pt x="211" y="186"/>
                </a:lnTo>
                <a:lnTo>
                  <a:pt x="198" y="198"/>
                </a:lnTo>
                <a:lnTo>
                  <a:pt x="186" y="211"/>
                </a:lnTo>
                <a:lnTo>
                  <a:pt x="175" y="224"/>
                </a:lnTo>
                <a:lnTo>
                  <a:pt x="164" y="238"/>
                </a:lnTo>
                <a:lnTo>
                  <a:pt x="154" y="252"/>
                </a:lnTo>
                <a:lnTo>
                  <a:pt x="145" y="267"/>
                </a:lnTo>
                <a:lnTo>
                  <a:pt x="136" y="282"/>
                </a:lnTo>
                <a:lnTo>
                  <a:pt x="128" y="298"/>
                </a:lnTo>
                <a:lnTo>
                  <a:pt x="120" y="314"/>
                </a:lnTo>
                <a:lnTo>
                  <a:pt x="114" y="331"/>
                </a:lnTo>
                <a:lnTo>
                  <a:pt x="108" y="347"/>
                </a:lnTo>
                <a:lnTo>
                  <a:pt x="103" y="364"/>
                </a:lnTo>
                <a:lnTo>
                  <a:pt x="99" y="383"/>
                </a:lnTo>
                <a:lnTo>
                  <a:pt x="95" y="401"/>
                </a:lnTo>
                <a:lnTo>
                  <a:pt x="93" y="419"/>
                </a:lnTo>
                <a:lnTo>
                  <a:pt x="92" y="437"/>
                </a:lnTo>
                <a:lnTo>
                  <a:pt x="91" y="455"/>
                </a:lnTo>
                <a:lnTo>
                  <a:pt x="91" y="455"/>
                </a:lnTo>
                <a:lnTo>
                  <a:pt x="92" y="475"/>
                </a:lnTo>
                <a:lnTo>
                  <a:pt x="93" y="493"/>
                </a:lnTo>
                <a:lnTo>
                  <a:pt x="95" y="511"/>
                </a:lnTo>
                <a:lnTo>
                  <a:pt x="99" y="529"/>
                </a:lnTo>
                <a:lnTo>
                  <a:pt x="103" y="547"/>
                </a:lnTo>
                <a:lnTo>
                  <a:pt x="108" y="565"/>
                </a:lnTo>
                <a:lnTo>
                  <a:pt x="114" y="581"/>
                </a:lnTo>
                <a:lnTo>
                  <a:pt x="120" y="598"/>
                </a:lnTo>
                <a:lnTo>
                  <a:pt x="128" y="614"/>
                </a:lnTo>
                <a:lnTo>
                  <a:pt x="136" y="630"/>
                </a:lnTo>
                <a:lnTo>
                  <a:pt x="145" y="645"/>
                </a:lnTo>
                <a:lnTo>
                  <a:pt x="154" y="660"/>
                </a:lnTo>
                <a:lnTo>
                  <a:pt x="164" y="674"/>
                </a:lnTo>
                <a:lnTo>
                  <a:pt x="175" y="688"/>
                </a:lnTo>
                <a:lnTo>
                  <a:pt x="186" y="701"/>
                </a:lnTo>
                <a:lnTo>
                  <a:pt x="198" y="714"/>
                </a:lnTo>
                <a:lnTo>
                  <a:pt x="211" y="726"/>
                </a:lnTo>
                <a:lnTo>
                  <a:pt x="224" y="737"/>
                </a:lnTo>
                <a:lnTo>
                  <a:pt x="238" y="748"/>
                </a:lnTo>
                <a:lnTo>
                  <a:pt x="252" y="759"/>
                </a:lnTo>
                <a:lnTo>
                  <a:pt x="267" y="767"/>
                </a:lnTo>
                <a:lnTo>
                  <a:pt x="282" y="777"/>
                </a:lnTo>
                <a:lnTo>
                  <a:pt x="298" y="784"/>
                </a:lnTo>
                <a:lnTo>
                  <a:pt x="314" y="792"/>
                </a:lnTo>
                <a:lnTo>
                  <a:pt x="331" y="798"/>
                </a:lnTo>
                <a:lnTo>
                  <a:pt x="347" y="804"/>
                </a:lnTo>
                <a:lnTo>
                  <a:pt x="365" y="809"/>
                </a:lnTo>
                <a:lnTo>
                  <a:pt x="383" y="813"/>
                </a:lnTo>
                <a:lnTo>
                  <a:pt x="401" y="817"/>
                </a:lnTo>
                <a:lnTo>
                  <a:pt x="419" y="819"/>
                </a:lnTo>
                <a:lnTo>
                  <a:pt x="437" y="820"/>
                </a:lnTo>
                <a:lnTo>
                  <a:pt x="457" y="821"/>
                </a:lnTo>
                <a:lnTo>
                  <a:pt x="457" y="821"/>
                </a:lnTo>
                <a:lnTo>
                  <a:pt x="475" y="820"/>
                </a:lnTo>
                <a:lnTo>
                  <a:pt x="493" y="819"/>
                </a:lnTo>
                <a:lnTo>
                  <a:pt x="511" y="817"/>
                </a:lnTo>
                <a:lnTo>
                  <a:pt x="529" y="813"/>
                </a:lnTo>
                <a:lnTo>
                  <a:pt x="548" y="809"/>
                </a:lnTo>
                <a:lnTo>
                  <a:pt x="565" y="804"/>
                </a:lnTo>
                <a:lnTo>
                  <a:pt x="582" y="798"/>
                </a:lnTo>
                <a:lnTo>
                  <a:pt x="598" y="792"/>
                </a:lnTo>
                <a:lnTo>
                  <a:pt x="614" y="784"/>
                </a:lnTo>
                <a:lnTo>
                  <a:pt x="630" y="777"/>
                </a:lnTo>
                <a:lnTo>
                  <a:pt x="645" y="767"/>
                </a:lnTo>
                <a:lnTo>
                  <a:pt x="660" y="759"/>
                </a:lnTo>
                <a:lnTo>
                  <a:pt x="674" y="748"/>
                </a:lnTo>
                <a:lnTo>
                  <a:pt x="688" y="737"/>
                </a:lnTo>
                <a:lnTo>
                  <a:pt x="701" y="726"/>
                </a:lnTo>
                <a:lnTo>
                  <a:pt x="714" y="714"/>
                </a:lnTo>
                <a:lnTo>
                  <a:pt x="726" y="701"/>
                </a:lnTo>
                <a:lnTo>
                  <a:pt x="737" y="688"/>
                </a:lnTo>
                <a:lnTo>
                  <a:pt x="748" y="674"/>
                </a:lnTo>
                <a:lnTo>
                  <a:pt x="759" y="660"/>
                </a:lnTo>
                <a:lnTo>
                  <a:pt x="768" y="645"/>
                </a:lnTo>
                <a:lnTo>
                  <a:pt x="777" y="630"/>
                </a:lnTo>
                <a:lnTo>
                  <a:pt x="784" y="614"/>
                </a:lnTo>
                <a:lnTo>
                  <a:pt x="792" y="598"/>
                </a:lnTo>
                <a:lnTo>
                  <a:pt x="798" y="581"/>
                </a:lnTo>
                <a:lnTo>
                  <a:pt x="804" y="565"/>
                </a:lnTo>
                <a:lnTo>
                  <a:pt x="809" y="547"/>
                </a:lnTo>
                <a:lnTo>
                  <a:pt x="813" y="529"/>
                </a:lnTo>
                <a:lnTo>
                  <a:pt x="817" y="511"/>
                </a:lnTo>
                <a:lnTo>
                  <a:pt x="819" y="493"/>
                </a:lnTo>
                <a:lnTo>
                  <a:pt x="820" y="475"/>
                </a:lnTo>
                <a:lnTo>
                  <a:pt x="821" y="455"/>
                </a:lnTo>
                <a:lnTo>
                  <a:pt x="821" y="455"/>
                </a:lnTo>
                <a:lnTo>
                  <a:pt x="820" y="437"/>
                </a:lnTo>
                <a:lnTo>
                  <a:pt x="819" y="419"/>
                </a:lnTo>
                <a:lnTo>
                  <a:pt x="817" y="401"/>
                </a:lnTo>
                <a:lnTo>
                  <a:pt x="813" y="383"/>
                </a:lnTo>
                <a:lnTo>
                  <a:pt x="809" y="364"/>
                </a:lnTo>
                <a:lnTo>
                  <a:pt x="804" y="347"/>
                </a:lnTo>
                <a:lnTo>
                  <a:pt x="798" y="331"/>
                </a:lnTo>
                <a:lnTo>
                  <a:pt x="792" y="314"/>
                </a:lnTo>
                <a:lnTo>
                  <a:pt x="784" y="298"/>
                </a:lnTo>
                <a:lnTo>
                  <a:pt x="777" y="282"/>
                </a:lnTo>
                <a:lnTo>
                  <a:pt x="768" y="267"/>
                </a:lnTo>
                <a:lnTo>
                  <a:pt x="759" y="252"/>
                </a:lnTo>
                <a:lnTo>
                  <a:pt x="748" y="238"/>
                </a:lnTo>
                <a:lnTo>
                  <a:pt x="737" y="224"/>
                </a:lnTo>
                <a:lnTo>
                  <a:pt x="726" y="211"/>
                </a:lnTo>
                <a:lnTo>
                  <a:pt x="714" y="198"/>
                </a:lnTo>
                <a:lnTo>
                  <a:pt x="701" y="186"/>
                </a:lnTo>
                <a:lnTo>
                  <a:pt x="688" y="175"/>
                </a:lnTo>
                <a:lnTo>
                  <a:pt x="674" y="164"/>
                </a:lnTo>
                <a:lnTo>
                  <a:pt x="660" y="153"/>
                </a:lnTo>
                <a:lnTo>
                  <a:pt x="645" y="145"/>
                </a:lnTo>
                <a:lnTo>
                  <a:pt x="630" y="135"/>
                </a:lnTo>
                <a:lnTo>
                  <a:pt x="614" y="128"/>
                </a:lnTo>
                <a:lnTo>
                  <a:pt x="598" y="120"/>
                </a:lnTo>
                <a:lnTo>
                  <a:pt x="582" y="114"/>
                </a:lnTo>
                <a:lnTo>
                  <a:pt x="565" y="108"/>
                </a:lnTo>
                <a:lnTo>
                  <a:pt x="548" y="103"/>
                </a:lnTo>
                <a:lnTo>
                  <a:pt x="529" y="99"/>
                </a:lnTo>
                <a:lnTo>
                  <a:pt x="511" y="95"/>
                </a:lnTo>
                <a:lnTo>
                  <a:pt x="493" y="93"/>
                </a:lnTo>
                <a:lnTo>
                  <a:pt x="475" y="92"/>
                </a:lnTo>
                <a:lnTo>
                  <a:pt x="457" y="91"/>
                </a:lnTo>
                <a:lnTo>
                  <a:pt x="457" y="91"/>
                </a:lnTo>
                <a:close/>
                <a:moveTo>
                  <a:pt x="643" y="559"/>
                </a:moveTo>
                <a:lnTo>
                  <a:pt x="643" y="629"/>
                </a:lnTo>
                <a:lnTo>
                  <a:pt x="407" y="629"/>
                </a:lnTo>
                <a:lnTo>
                  <a:pt x="407" y="693"/>
                </a:lnTo>
                <a:lnTo>
                  <a:pt x="318" y="693"/>
                </a:lnTo>
                <a:lnTo>
                  <a:pt x="318" y="629"/>
                </a:lnTo>
                <a:lnTo>
                  <a:pt x="239" y="629"/>
                </a:lnTo>
                <a:lnTo>
                  <a:pt x="239" y="559"/>
                </a:lnTo>
                <a:lnTo>
                  <a:pt x="318" y="559"/>
                </a:lnTo>
                <a:lnTo>
                  <a:pt x="318" y="518"/>
                </a:lnTo>
                <a:lnTo>
                  <a:pt x="239" y="518"/>
                </a:lnTo>
                <a:lnTo>
                  <a:pt x="239" y="438"/>
                </a:lnTo>
                <a:lnTo>
                  <a:pt x="318" y="438"/>
                </a:lnTo>
                <a:lnTo>
                  <a:pt x="318" y="227"/>
                </a:lnTo>
                <a:lnTo>
                  <a:pt x="461" y="227"/>
                </a:lnTo>
                <a:lnTo>
                  <a:pt x="461" y="227"/>
                </a:lnTo>
                <a:lnTo>
                  <a:pt x="498" y="227"/>
                </a:lnTo>
                <a:lnTo>
                  <a:pt x="528" y="228"/>
                </a:lnTo>
                <a:lnTo>
                  <a:pt x="551" y="230"/>
                </a:lnTo>
                <a:lnTo>
                  <a:pt x="567" y="234"/>
                </a:lnTo>
                <a:lnTo>
                  <a:pt x="567" y="234"/>
                </a:lnTo>
                <a:lnTo>
                  <a:pt x="577" y="237"/>
                </a:lnTo>
                <a:lnTo>
                  <a:pt x="585" y="240"/>
                </a:lnTo>
                <a:lnTo>
                  <a:pt x="594" y="245"/>
                </a:lnTo>
                <a:lnTo>
                  <a:pt x="602" y="251"/>
                </a:lnTo>
                <a:lnTo>
                  <a:pt x="610" y="256"/>
                </a:lnTo>
                <a:lnTo>
                  <a:pt x="617" y="264"/>
                </a:lnTo>
                <a:lnTo>
                  <a:pt x="624" y="271"/>
                </a:lnTo>
                <a:lnTo>
                  <a:pt x="630" y="280"/>
                </a:lnTo>
                <a:lnTo>
                  <a:pt x="630" y="280"/>
                </a:lnTo>
                <a:lnTo>
                  <a:pt x="637" y="288"/>
                </a:lnTo>
                <a:lnTo>
                  <a:pt x="642" y="298"/>
                </a:lnTo>
                <a:lnTo>
                  <a:pt x="646" y="309"/>
                </a:lnTo>
                <a:lnTo>
                  <a:pt x="649" y="319"/>
                </a:lnTo>
                <a:lnTo>
                  <a:pt x="653" y="331"/>
                </a:lnTo>
                <a:lnTo>
                  <a:pt x="655" y="344"/>
                </a:lnTo>
                <a:lnTo>
                  <a:pt x="656" y="357"/>
                </a:lnTo>
                <a:lnTo>
                  <a:pt x="656" y="371"/>
                </a:lnTo>
                <a:lnTo>
                  <a:pt x="656" y="371"/>
                </a:lnTo>
                <a:lnTo>
                  <a:pt x="655" y="391"/>
                </a:lnTo>
                <a:lnTo>
                  <a:pt x="653" y="410"/>
                </a:lnTo>
                <a:lnTo>
                  <a:pt x="647" y="428"/>
                </a:lnTo>
                <a:lnTo>
                  <a:pt x="641" y="443"/>
                </a:lnTo>
                <a:lnTo>
                  <a:pt x="641" y="443"/>
                </a:lnTo>
                <a:lnTo>
                  <a:pt x="633" y="457"/>
                </a:lnTo>
                <a:lnTo>
                  <a:pt x="625" y="469"/>
                </a:lnTo>
                <a:lnTo>
                  <a:pt x="615" y="480"/>
                </a:lnTo>
                <a:lnTo>
                  <a:pt x="603" y="489"/>
                </a:lnTo>
                <a:lnTo>
                  <a:pt x="603" y="489"/>
                </a:lnTo>
                <a:lnTo>
                  <a:pt x="593" y="496"/>
                </a:lnTo>
                <a:lnTo>
                  <a:pt x="581" y="503"/>
                </a:lnTo>
                <a:lnTo>
                  <a:pt x="569" y="508"/>
                </a:lnTo>
                <a:lnTo>
                  <a:pt x="557" y="511"/>
                </a:lnTo>
                <a:lnTo>
                  <a:pt x="557" y="511"/>
                </a:lnTo>
                <a:lnTo>
                  <a:pt x="540" y="513"/>
                </a:lnTo>
                <a:lnTo>
                  <a:pt x="519" y="515"/>
                </a:lnTo>
                <a:lnTo>
                  <a:pt x="494" y="518"/>
                </a:lnTo>
                <a:lnTo>
                  <a:pt x="465" y="518"/>
                </a:lnTo>
                <a:lnTo>
                  <a:pt x="407" y="518"/>
                </a:lnTo>
                <a:lnTo>
                  <a:pt x="407" y="559"/>
                </a:lnTo>
                <a:lnTo>
                  <a:pt x="643" y="559"/>
                </a:lnTo>
                <a:close/>
                <a:moveTo>
                  <a:pt x="457" y="0"/>
                </a:moveTo>
                <a:lnTo>
                  <a:pt x="457" y="0"/>
                </a:lnTo>
                <a:lnTo>
                  <a:pt x="433" y="1"/>
                </a:lnTo>
                <a:lnTo>
                  <a:pt x="409" y="2"/>
                </a:lnTo>
                <a:lnTo>
                  <a:pt x="387" y="5"/>
                </a:lnTo>
                <a:lnTo>
                  <a:pt x="364" y="10"/>
                </a:lnTo>
                <a:lnTo>
                  <a:pt x="342" y="15"/>
                </a:lnTo>
                <a:lnTo>
                  <a:pt x="320" y="20"/>
                </a:lnTo>
                <a:lnTo>
                  <a:pt x="299" y="28"/>
                </a:lnTo>
                <a:lnTo>
                  <a:pt x="279" y="36"/>
                </a:lnTo>
                <a:lnTo>
                  <a:pt x="258" y="45"/>
                </a:lnTo>
                <a:lnTo>
                  <a:pt x="239" y="56"/>
                </a:lnTo>
                <a:lnTo>
                  <a:pt x="220" y="66"/>
                </a:lnTo>
                <a:lnTo>
                  <a:pt x="201" y="78"/>
                </a:lnTo>
                <a:lnTo>
                  <a:pt x="183" y="91"/>
                </a:lnTo>
                <a:lnTo>
                  <a:pt x="166" y="104"/>
                </a:lnTo>
                <a:lnTo>
                  <a:pt x="150" y="119"/>
                </a:lnTo>
                <a:lnTo>
                  <a:pt x="134" y="134"/>
                </a:lnTo>
                <a:lnTo>
                  <a:pt x="119" y="150"/>
                </a:lnTo>
                <a:lnTo>
                  <a:pt x="105" y="166"/>
                </a:lnTo>
                <a:lnTo>
                  <a:pt x="91" y="183"/>
                </a:lnTo>
                <a:lnTo>
                  <a:pt x="78" y="201"/>
                </a:lnTo>
                <a:lnTo>
                  <a:pt x="66" y="220"/>
                </a:lnTo>
                <a:lnTo>
                  <a:pt x="56" y="239"/>
                </a:lnTo>
                <a:lnTo>
                  <a:pt x="45" y="258"/>
                </a:lnTo>
                <a:lnTo>
                  <a:pt x="36" y="279"/>
                </a:lnTo>
                <a:lnTo>
                  <a:pt x="28" y="299"/>
                </a:lnTo>
                <a:lnTo>
                  <a:pt x="21" y="320"/>
                </a:lnTo>
                <a:lnTo>
                  <a:pt x="15" y="342"/>
                </a:lnTo>
                <a:lnTo>
                  <a:pt x="10" y="364"/>
                </a:lnTo>
                <a:lnTo>
                  <a:pt x="5" y="387"/>
                </a:lnTo>
                <a:lnTo>
                  <a:pt x="3" y="409"/>
                </a:lnTo>
                <a:lnTo>
                  <a:pt x="1" y="433"/>
                </a:lnTo>
                <a:lnTo>
                  <a:pt x="0" y="455"/>
                </a:lnTo>
                <a:lnTo>
                  <a:pt x="0" y="455"/>
                </a:lnTo>
                <a:lnTo>
                  <a:pt x="1" y="479"/>
                </a:lnTo>
                <a:lnTo>
                  <a:pt x="3" y="503"/>
                </a:lnTo>
                <a:lnTo>
                  <a:pt x="5" y="525"/>
                </a:lnTo>
                <a:lnTo>
                  <a:pt x="10" y="548"/>
                </a:lnTo>
                <a:lnTo>
                  <a:pt x="15" y="570"/>
                </a:lnTo>
                <a:lnTo>
                  <a:pt x="21" y="592"/>
                </a:lnTo>
                <a:lnTo>
                  <a:pt x="28" y="613"/>
                </a:lnTo>
                <a:lnTo>
                  <a:pt x="36" y="633"/>
                </a:lnTo>
                <a:lnTo>
                  <a:pt x="45" y="654"/>
                </a:lnTo>
                <a:lnTo>
                  <a:pt x="56" y="673"/>
                </a:lnTo>
                <a:lnTo>
                  <a:pt x="66" y="692"/>
                </a:lnTo>
                <a:lnTo>
                  <a:pt x="78" y="711"/>
                </a:lnTo>
                <a:lnTo>
                  <a:pt x="91" y="729"/>
                </a:lnTo>
                <a:lnTo>
                  <a:pt x="105" y="746"/>
                </a:lnTo>
                <a:lnTo>
                  <a:pt x="119" y="762"/>
                </a:lnTo>
                <a:lnTo>
                  <a:pt x="134" y="778"/>
                </a:lnTo>
                <a:lnTo>
                  <a:pt x="150" y="793"/>
                </a:lnTo>
                <a:lnTo>
                  <a:pt x="166" y="808"/>
                </a:lnTo>
                <a:lnTo>
                  <a:pt x="183" y="821"/>
                </a:lnTo>
                <a:lnTo>
                  <a:pt x="201" y="834"/>
                </a:lnTo>
                <a:lnTo>
                  <a:pt x="220" y="846"/>
                </a:lnTo>
                <a:lnTo>
                  <a:pt x="239" y="856"/>
                </a:lnTo>
                <a:lnTo>
                  <a:pt x="258" y="867"/>
                </a:lnTo>
                <a:lnTo>
                  <a:pt x="279" y="876"/>
                </a:lnTo>
                <a:lnTo>
                  <a:pt x="299" y="884"/>
                </a:lnTo>
                <a:lnTo>
                  <a:pt x="320" y="892"/>
                </a:lnTo>
                <a:lnTo>
                  <a:pt x="342" y="897"/>
                </a:lnTo>
                <a:lnTo>
                  <a:pt x="364" y="902"/>
                </a:lnTo>
                <a:lnTo>
                  <a:pt x="387" y="907"/>
                </a:lnTo>
                <a:lnTo>
                  <a:pt x="409" y="909"/>
                </a:lnTo>
                <a:lnTo>
                  <a:pt x="433" y="911"/>
                </a:lnTo>
                <a:lnTo>
                  <a:pt x="457" y="912"/>
                </a:lnTo>
                <a:lnTo>
                  <a:pt x="457" y="912"/>
                </a:lnTo>
                <a:lnTo>
                  <a:pt x="479" y="911"/>
                </a:lnTo>
                <a:lnTo>
                  <a:pt x="503" y="909"/>
                </a:lnTo>
                <a:lnTo>
                  <a:pt x="525" y="907"/>
                </a:lnTo>
                <a:lnTo>
                  <a:pt x="548" y="902"/>
                </a:lnTo>
                <a:lnTo>
                  <a:pt x="570" y="897"/>
                </a:lnTo>
                <a:lnTo>
                  <a:pt x="592" y="892"/>
                </a:lnTo>
                <a:lnTo>
                  <a:pt x="613" y="884"/>
                </a:lnTo>
                <a:lnTo>
                  <a:pt x="633" y="876"/>
                </a:lnTo>
                <a:lnTo>
                  <a:pt x="654" y="867"/>
                </a:lnTo>
                <a:lnTo>
                  <a:pt x="673" y="856"/>
                </a:lnTo>
                <a:lnTo>
                  <a:pt x="692" y="846"/>
                </a:lnTo>
                <a:lnTo>
                  <a:pt x="711" y="834"/>
                </a:lnTo>
                <a:lnTo>
                  <a:pt x="729" y="821"/>
                </a:lnTo>
                <a:lnTo>
                  <a:pt x="746" y="808"/>
                </a:lnTo>
                <a:lnTo>
                  <a:pt x="763" y="793"/>
                </a:lnTo>
                <a:lnTo>
                  <a:pt x="778" y="778"/>
                </a:lnTo>
                <a:lnTo>
                  <a:pt x="793" y="762"/>
                </a:lnTo>
                <a:lnTo>
                  <a:pt x="808" y="746"/>
                </a:lnTo>
                <a:lnTo>
                  <a:pt x="821" y="729"/>
                </a:lnTo>
                <a:lnTo>
                  <a:pt x="834" y="711"/>
                </a:lnTo>
                <a:lnTo>
                  <a:pt x="846" y="692"/>
                </a:lnTo>
                <a:lnTo>
                  <a:pt x="856" y="673"/>
                </a:lnTo>
                <a:lnTo>
                  <a:pt x="867" y="654"/>
                </a:lnTo>
                <a:lnTo>
                  <a:pt x="876" y="633"/>
                </a:lnTo>
                <a:lnTo>
                  <a:pt x="884" y="613"/>
                </a:lnTo>
                <a:lnTo>
                  <a:pt x="892" y="592"/>
                </a:lnTo>
                <a:lnTo>
                  <a:pt x="897" y="570"/>
                </a:lnTo>
                <a:lnTo>
                  <a:pt x="902" y="548"/>
                </a:lnTo>
                <a:lnTo>
                  <a:pt x="907" y="525"/>
                </a:lnTo>
                <a:lnTo>
                  <a:pt x="910" y="503"/>
                </a:lnTo>
                <a:lnTo>
                  <a:pt x="911" y="479"/>
                </a:lnTo>
                <a:lnTo>
                  <a:pt x="912" y="455"/>
                </a:lnTo>
                <a:lnTo>
                  <a:pt x="912" y="455"/>
                </a:lnTo>
                <a:lnTo>
                  <a:pt x="911" y="433"/>
                </a:lnTo>
                <a:lnTo>
                  <a:pt x="910" y="409"/>
                </a:lnTo>
                <a:lnTo>
                  <a:pt x="907" y="387"/>
                </a:lnTo>
                <a:lnTo>
                  <a:pt x="902" y="364"/>
                </a:lnTo>
                <a:lnTo>
                  <a:pt x="897" y="342"/>
                </a:lnTo>
                <a:lnTo>
                  <a:pt x="892" y="320"/>
                </a:lnTo>
                <a:lnTo>
                  <a:pt x="884" y="299"/>
                </a:lnTo>
                <a:lnTo>
                  <a:pt x="876" y="279"/>
                </a:lnTo>
                <a:lnTo>
                  <a:pt x="867" y="258"/>
                </a:lnTo>
                <a:lnTo>
                  <a:pt x="856" y="239"/>
                </a:lnTo>
                <a:lnTo>
                  <a:pt x="846" y="220"/>
                </a:lnTo>
                <a:lnTo>
                  <a:pt x="834" y="201"/>
                </a:lnTo>
                <a:lnTo>
                  <a:pt x="821" y="183"/>
                </a:lnTo>
                <a:lnTo>
                  <a:pt x="808" y="166"/>
                </a:lnTo>
                <a:lnTo>
                  <a:pt x="793" y="150"/>
                </a:lnTo>
                <a:lnTo>
                  <a:pt x="778" y="134"/>
                </a:lnTo>
                <a:lnTo>
                  <a:pt x="763" y="119"/>
                </a:lnTo>
                <a:lnTo>
                  <a:pt x="746" y="104"/>
                </a:lnTo>
                <a:lnTo>
                  <a:pt x="729" y="91"/>
                </a:lnTo>
                <a:lnTo>
                  <a:pt x="711" y="78"/>
                </a:lnTo>
                <a:lnTo>
                  <a:pt x="692" y="66"/>
                </a:lnTo>
                <a:lnTo>
                  <a:pt x="673" y="56"/>
                </a:lnTo>
                <a:lnTo>
                  <a:pt x="654" y="45"/>
                </a:lnTo>
                <a:lnTo>
                  <a:pt x="633" y="36"/>
                </a:lnTo>
                <a:lnTo>
                  <a:pt x="613" y="28"/>
                </a:lnTo>
                <a:lnTo>
                  <a:pt x="592" y="20"/>
                </a:lnTo>
                <a:lnTo>
                  <a:pt x="570" y="15"/>
                </a:lnTo>
                <a:lnTo>
                  <a:pt x="548" y="10"/>
                </a:lnTo>
                <a:lnTo>
                  <a:pt x="525" y="5"/>
                </a:lnTo>
                <a:lnTo>
                  <a:pt x="503" y="2"/>
                </a:lnTo>
                <a:lnTo>
                  <a:pt x="479" y="1"/>
                </a:lnTo>
                <a:lnTo>
                  <a:pt x="457" y="0"/>
                </a:lnTo>
                <a:lnTo>
                  <a:pt x="457" y="0"/>
                </a:lnTo>
                <a:close/>
                <a:moveTo>
                  <a:pt x="457" y="851"/>
                </a:moveTo>
                <a:lnTo>
                  <a:pt x="457" y="851"/>
                </a:lnTo>
                <a:lnTo>
                  <a:pt x="436" y="851"/>
                </a:lnTo>
                <a:lnTo>
                  <a:pt x="416" y="849"/>
                </a:lnTo>
                <a:lnTo>
                  <a:pt x="395" y="847"/>
                </a:lnTo>
                <a:lnTo>
                  <a:pt x="376" y="842"/>
                </a:lnTo>
                <a:lnTo>
                  <a:pt x="358" y="838"/>
                </a:lnTo>
                <a:lnTo>
                  <a:pt x="339" y="833"/>
                </a:lnTo>
                <a:lnTo>
                  <a:pt x="320" y="827"/>
                </a:lnTo>
                <a:lnTo>
                  <a:pt x="302" y="820"/>
                </a:lnTo>
                <a:lnTo>
                  <a:pt x="285" y="812"/>
                </a:lnTo>
                <a:lnTo>
                  <a:pt x="268" y="804"/>
                </a:lnTo>
                <a:lnTo>
                  <a:pt x="252" y="794"/>
                </a:lnTo>
                <a:lnTo>
                  <a:pt x="236" y="783"/>
                </a:lnTo>
                <a:lnTo>
                  <a:pt x="220" y="773"/>
                </a:lnTo>
                <a:lnTo>
                  <a:pt x="205" y="761"/>
                </a:lnTo>
                <a:lnTo>
                  <a:pt x="191" y="748"/>
                </a:lnTo>
                <a:lnTo>
                  <a:pt x="177" y="735"/>
                </a:lnTo>
                <a:lnTo>
                  <a:pt x="164" y="721"/>
                </a:lnTo>
                <a:lnTo>
                  <a:pt x="151" y="707"/>
                </a:lnTo>
                <a:lnTo>
                  <a:pt x="139" y="692"/>
                </a:lnTo>
                <a:lnTo>
                  <a:pt x="129" y="677"/>
                </a:lnTo>
                <a:lnTo>
                  <a:pt x="118" y="661"/>
                </a:lnTo>
                <a:lnTo>
                  <a:pt x="109" y="644"/>
                </a:lnTo>
                <a:lnTo>
                  <a:pt x="100" y="627"/>
                </a:lnTo>
                <a:lnTo>
                  <a:pt x="92" y="610"/>
                </a:lnTo>
                <a:lnTo>
                  <a:pt x="85" y="592"/>
                </a:lnTo>
                <a:lnTo>
                  <a:pt x="79" y="573"/>
                </a:lnTo>
                <a:lnTo>
                  <a:pt x="74" y="555"/>
                </a:lnTo>
                <a:lnTo>
                  <a:pt x="70" y="536"/>
                </a:lnTo>
                <a:lnTo>
                  <a:pt x="65" y="517"/>
                </a:lnTo>
                <a:lnTo>
                  <a:pt x="63" y="496"/>
                </a:lnTo>
                <a:lnTo>
                  <a:pt x="62" y="476"/>
                </a:lnTo>
                <a:lnTo>
                  <a:pt x="61" y="455"/>
                </a:lnTo>
                <a:lnTo>
                  <a:pt x="61" y="455"/>
                </a:lnTo>
                <a:lnTo>
                  <a:pt x="62" y="436"/>
                </a:lnTo>
                <a:lnTo>
                  <a:pt x="63" y="416"/>
                </a:lnTo>
                <a:lnTo>
                  <a:pt x="65" y="395"/>
                </a:lnTo>
                <a:lnTo>
                  <a:pt x="70" y="376"/>
                </a:lnTo>
                <a:lnTo>
                  <a:pt x="74" y="357"/>
                </a:lnTo>
                <a:lnTo>
                  <a:pt x="79" y="339"/>
                </a:lnTo>
                <a:lnTo>
                  <a:pt x="85" y="320"/>
                </a:lnTo>
                <a:lnTo>
                  <a:pt x="92" y="302"/>
                </a:lnTo>
                <a:lnTo>
                  <a:pt x="100" y="285"/>
                </a:lnTo>
                <a:lnTo>
                  <a:pt x="109" y="268"/>
                </a:lnTo>
                <a:lnTo>
                  <a:pt x="118" y="251"/>
                </a:lnTo>
                <a:lnTo>
                  <a:pt x="129" y="235"/>
                </a:lnTo>
                <a:lnTo>
                  <a:pt x="139" y="220"/>
                </a:lnTo>
                <a:lnTo>
                  <a:pt x="151" y="205"/>
                </a:lnTo>
                <a:lnTo>
                  <a:pt x="164" y="191"/>
                </a:lnTo>
                <a:lnTo>
                  <a:pt x="177" y="177"/>
                </a:lnTo>
                <a:lnTo>
                  <a:pt x="191" y="164"/>
                </a:lnTo>
                <a:lnTo>
                  <a:pt x="205" y="151"/>
                </a:lnTo>
                <a:lnTo>
                  <a:pt x="220" y="139"/>
                </a:lnTo>
                <a:lnTo>
                  <a:pt x="236" y="129"/>
                </a:lnTo>
                <a:lnTo>
                  <a:pt x="252" y="118"/>
                </a:lnTo>
                <a:lnTo>
                  <a:pt x="268" y="108"/>
                </a:lnTo>
                <a:lnTo>
                  <a:pt x="285" y="100"/>
                </a:lnTo>
                <a:lnTo>
                  <a:pt x="302" y="92"/>
                </a:lnTo>
                <a:lnTo>
                  <a:pt x="320" y="85"/>
                </a:lnTo>
                <a:lnTo>
                  <a:pt x="339" y="79"/>
                </a:lnTo>
                <a:lnTo>
                  <a:pt x="358" y="74"/>
                </a:lnTo>
                <a:lnTo>
                  <a:pt x="376" y="69"/>
                </a:lnTo>
                <a:lnTo>
                  <a:pt x="395" y="65"/>
                </a:lnTo>
                <a:lnTo>
                  <a:pt x="416" y="63"/>
                </a:lnTo>
                <a:lnTo>
                  <a:pt x="436" y="61"/>
                </a:lnTo>
                <a:lnTo>
                  <a:pt x="457" y="61"/>
                </a:lnTo>
                <a:lnTo>
                  <a:pt x="457" y="61"/>
                </a:lnTo>
                <a:lnTo>
                  <a:pt x="477" y="61"/>
                </a:lnTo>
                <a:lnTo>
                  <a:pt x="496" y="63"/>
                </a:lnTo>
                <a:lnTo>
                  <a:pt x="517" y="65"/>
                </a:lnTo>
                <a:lnTo>
                  <a:pt x="536" y="69"/>
                </a:lnTo>
                <a:lnTo>
                  <a:pt x="555" y="74"/>
                </a:lnTo>
                <a:lnTo>
                  <a:pt x="573" y="79"/>
                </a:lnTo>
                <a:lnTo>
                  <a:pt x="592" y="85"/>
                </a:lnTo>
                <a:lnTo>
                  <a:pt x="610" y="92"/>
                </a:lnTo>
                <a:lnTo>
                  <a:pt x="627" y="100"/>
                </a:lnTo>
                <a:lnTo>
                  <a:pt x="644" y="108"/>
                </a:lnTo>
                <a:lnTo>
                  <a:pt x="661" y="118"/>
                </a:lnTo>
                <a:lnTo>
                  <a:pt x="677" y="129"/>
                </a:lnTo>
                <a:lnTo>
                  <a:pt x="692" y="139"/>
                </a:lnTo>
                <a:lnTo>
                  <a:pt x="707" y="151"/>
                </a:lnTo>
                <a:lnTo>
                  <a:pt x="721" y="164"/>
                </a:lnTo>
                <a:lnTo>
                  <a:pt x="735" y="177"/>
                </a:lnTo>
                <a:lnTo>
                  <a:pt x="748" y="191"/>
                </a:lnTo>
                <a:lnTo>
                  <a:pt x="761" y="205"/>
                </a:lnTo>
                <a:lnTo>
                  <a:pt x="773" y="220"/>
                </a:lnTo>
                <a:lnTo>
                  <a:pt x="783" y="235"/>
                </a:lnTo>
                <a:lnTo>
                  <a:pt x="794" y="251"/>
                </a:lnTo>
                <a:lnTo>
                  <a:pt x="804" y="268"/>
                </a:lnTo>
                <a:lnTo>
                  <a:pt x="812" y="285"/>
                </a:lnTo>
                <a:lnTo>
                  <a:pt x="820" y="302"/>
                </a:lnTo>
                <a:lnTo>
                  <a:pt x="827" y="320"/>
                </a:lnTo>
                <a:lnTo>
                  <a:pt x="834" y="339"/>
                </a:lnTo>
                <a:lnTo>
                  <a:pt x="839" y="357"/>
                </a:lnTo>
                <a:lnTo>
                  <a:pt x="843" y="376"/>
                </a:lnTo>
                <a:lnTo>
                  <a:pt x="847" y="395"/>
                </a:lnTo>
                <a:lnTo>
                  <a:pt x="849" y="416"/>
                </a:lnTo>
                <a:lnTo>
                  <a:pt x="851" y="436"/>
                </a:lnTo>
                <a:lnTo>
                  <a:pt x="851" y="455"/>
                </a:lnTo>
                <a:lnTo>
                  <a:pt x="851" y="455"/>
                </a:lnTo>
                <a:lnTo>
                  <a:pt x="851" y="476"/>
                </a:lnTo>
                <a:lnTo>
                  <a:pt x="849" y="496"/>
                </a:lnTo>
                <a:lnTo>
                  <a:pt x="847" y="517"/>
                </a:lnTo>
                <a:lnTo>
                  <a:pt x="843" y="536"/>
                </a:lnTo>
                <a:lnTo>
                  <a:pt x="839" y="555"/>
                </a:lnTo>
                <a:lnTo>
                  <a:pt x="834" y="573"/>
                </a:lnTo>
                <a:lnTo>
                  <a:pt x="827" y="592"/>
                </a:lnTo>
                <a:lnTo>
                  <a:pt x="820" y="610"/>
                </a:lnTo>
                <a:lnTo>
                  <a:pt x="812" y="627"/>
                </a:lnTo>
                <a:lnTo>
                  <a:pt x="804" y="644"/>
                </a:lnTo>
                <a:lnTo>
                  <a:pt x="794" y="661"/>
                </a:lnTo>
                <a:lnTo>
                  <a:pt x="783" y="677"/>
                </a:lnTo>
                <a:lnTo>
                  <a:pt x="773" y="692"/>
                </a:lnTo>
                <a:lnTo>
                  <a:pt x="761" y="707"/>
                </a:lnTo>
                <a:lnTo>
                  <a:pt x="748" y="721"/>
                </a:lnTo>
                <a:lnTo>
                  <a:pt x="735" y="735"/>
                </a:lnTo>
                <a:lnTo>
                  <a:pt x="721" y="748"/>
                </a:lnTo>
                <a:lnTo>
                  <a:pt x="707" y="761"/>
                </a:lnTo>
                <a:lnTo>
                  <a:pt x="692" y="773"/>
                </a:lnTo>
                <a:lnTo>
                  <a:pt x="677" y="783"/>
                </a:lnTo>
                <a:lnTo>
                  <a:pt x="661" y="794"/>
                </a:lnTo>
                <a:lnTo>
                  <a:pt x="644" y="804"/>
                </a:lnTo>
                <a:lnTo>
                  <a:pt x="627" y="812"/>
                </a:lnTo>
                <a:lnTo>
                  <a:pt x="610" y="820"/>
                </a:lnTo>
                <a:lnTo>
                  <a:pt x="592" y="827"/>
                </a:lnTo>
                <a:lnTo>
                  <a:pt x="573" y="833"/>
                </a:lnTo>
                <a:lnTo>
                  <a:pt x="555" y="838"/>
                </a:lnTo>
                <a:lnTo>
                  <a:pt x="536" y="842"/>
                </a:lnTo>
                <a:lnTo>
                  <a:pt x="517" y="847"/>
                </a:lnTo>
                <a:lnTo>
                  <a:pt x="496" y="849"/>
                </a:lnTo>
                <a:lnTo>
                  <a:pt x="477" y="851"/>
                </a:lnTo>
                <a:lnTo>
                  <a:pt x="457" y="851"/>
                </a:lnTo>
                <a:lnTo>
                  <a:pt x="457" y="851"/>
                </a:lnTo>
                <a:close/>
                <a:moveTo>
                  <a:pt x="458" y="438"/>
                </a:moveTo>
                <a:lnTo>
                  <a:pt x="458" y="438"/>
                </a:lnTo>
                <a:lnTo>
                  <a:pt x="481" y="437"/>
                </a:lnTo>
                <a:lnTo>
                  <a:pt x="500" y="436"/>
                </a:lnTo>
                <a:lnTo>
                  <a:pt x="515" y="434"/>
                </a:lnTo>
                <a:lnTo>
                  <a:pt x="526" y="431"/>
                </a:lnTo>
                <a:lnTo>
                  <a:pt x="526" y="431"/>
                </a:lnTo>
                <a:lnTo>
                  <a:pt x="535" y="427"/>
                </a:lnTo>
                <a:lnTo>
                  <a:pt x="542" y="421"/>
                </a:lnTo>
                <a:lnTo>
                  <a:pt x="549" y="416"/>
                </a:lnTo>
                <a:lnTo>
                  <a:pt x="554" y="408"/>
                </a:lnTo>
                <a:lnTo>
                  <a:pt x="554" y="408"/>
                </a:lnTo>
                <a:lnTo>
                  <a:pt x="558" y="400"/>
                </a:lnTo>
                <a:lnTo>
                  <a:pt x="562" y="391"/>
                </a:lnTo>
                <a:lnTo>
                  <a:pt x="564" y="382"/>
                </a:lnTo>
                <a:lnTo>
                  <a:pt x="564" y="372"/>
                </a:lnTo>
                <a:lnTo>
                  <a:pt x="564" y="372"/>
                </a:lnTo>
                <a:lnTo>
                  <a:pt x="564" y="359"/>
                </a:lnTo>
                <a:lnTo>
                  <a:pt x="560" y="348"/>
                </a:lnTo>
                <a:lnTo>
                  <a:pt x="556" y="339"/>
                </a:lnTo>
                <a:lnTo>
                  <a:pt x="550" y="330"/>
                </a:lnTo>
                <a:lnTo>
                  <a:pt x="550" y="330"/>
                </a:lnTo>
                <a:lnTo>
                  <a:pt x="542" y="323"/>
                </a:lnTo>
                <a:lnTo>
                  <a:pt x="534" y="316"/>
                </a:lnTo>
                <a:lnTo>
                  <a:pt x="524" y="312"/>
                </a:lnTo>
                <a:lnTo>
                  <a:pt x="514" y="309"/>
                </a:lnTo>
                <a:lnTo>
                  <a:pt x="514" y="309"/>
                </a:lnTo>
                <a:lnTo>
                  <a:pt x="504" y="308"/>
                </a:lnTo>
                <a:lnTo>
                  <a:pt x="490" y="307"/>
                </a:lnTo>
                <a:lnTo>
                  <a:pt x="450" y="305"/>
                </a:lnTo>
                <a:lnTo>
                  <a:pt x="407" y="305"/>
                </a:lnTo>
                <a:lnTo>
                  <a:pt x="407" y="438"/>
                </a:lnTo>
                <a:lnTo>
                  <a:pt x="458" y="438"/>
                </a:lnTo>
                <a:lnTo>
                  <a:pt x="458" y="43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" name="Picture86"/>
          <p:cNvSpPr>
            <a:spLocks noEditPoints="1"/>
          </p:cNvSpPr>
          <p:nvPr/>
        </p:nvSpPr>
        <p:spPr bwMode="auto">
          <a:xfrm>
            <a:off x="4174178" y="1678034"/>
            <a:ext cx="793866" cy="880470"/>
          </a:xfrm>
          <a:custGeom>
            <a:avLst/>
            <a:gdLst>
              <a:gd name="T0" fmla="*/ 707 w 825"/>
              <a:gd name="T1" fmla="*/ 12 h 915"/>
              <a:gd name="T2" fmla="*/ 687 w 825"/>
              <a:gd name="T3" fmla="*/ 3 h 915"/>
              <a:gd name="T4" fmla="*/ 139 w 825"/>
              <a:gd name="T5" fmla="*/ 3 h 915"/>
              <a:gd name="T6" fmla="*/ 118 w 825"/>
              <a:gd name="T7" fmla="*/ 12 h 915"/>
              <a:gd name="T8" fmla="*/ 69 w 825"/>
              <a:gd name="T9" fmla="*/ 0 h 915"/>
              <a:gd name="T10" fmla="*/ 25 w 825"/>
              <a:gd name="T11" fmla="*/ 21 h 915"/>
              <a:gd name="T12" fmla="*/ 1 w 825"/>
              <a:gd name="T13" fmla="*/ 76 h 915"/>
              <a:gd name="T14" fmla="*/ 20 w 825"/>
              <a:gd name="T15" fmla="*/ 174 h 915"/>
              <a:gd name="T16" fmla="*/ 115 w 825"/>
              <a:gd name="T17" fmla="*/ 296 h 915"/>
              <a:gd name="T18" fmla="*/ 186 w 825"/>
              <a:gd name="T19" fmla="*/ 373 h 915"/>
              <a:gd name="T20" fmla="*/ 165 w 825"/>
              <a:gd name="T21" fmla="*/ 370 h 915"/>
              <a:gd name="T22" fmla="*/ 152 w 825"/>
              <a:gd name="T23" fmla="*/ 390 h 915"/>
              <a:gd name="T24" fmla="*/ 175 w 825"/>
              <a:gd name="T25" fmla="*/ 416 h 915"/>
              <a:gd name="T26" fmla="*/ 214 w 825"/>
              <a:gd name="T27" fmla="*/ 411 h 915"/>
              <a:gd name="T28" fmla="*/ 229 w 825"/>
              <a:gd name="T29" fmla="*/ 384 h 915"/>
              <a:gd name="T30" fmla="*/ 286 w 825"/>
              <a:gd name="T31" fmla="*/ 438 h 915"/>
              <a:gd name="T32" fmla="*/ 351 w 825"/>
              <a:gd name="T33" fmla="*/ 490 h 915"/>
              <a:gd name="T34" fmla="*/ 368 w 825"/>
              <a:gd name="T35" fmla="*/ 515 h 915"/>
              <a:gd name="T36" fmla="*/ 334 w 825"/>
              <a:gd name="T37" fmla="*/ 655 h 915"/>
              <a:gd name="T38" fmla="*/ 255 w 825"/>
              <a:gd name="T39" fmla="*/ 707 h 915"/>
              <a:gd name="T40" fmla="*/ 200 w 825"/>
              <a:gd name="T41" fmla="*/ 915 h 915"/>
              <a:gd name="T42" fmla="*/ 581 w 825"/>
              <a:gd name="T43" fmla="*/ 715 h 915"/>
              <a:gd name="T44" fmla="*/ 514 w 825"/>
              <a:gd name="T45" fmla="*/ 702 h 915"/>
              <a:gd name="T46" fmla="*/ 448 w 825"/>
              <a:gd name="T47" fmla="*/ 520 h 915"/>
              <a:gd name="T48" fmla="*/ 473 w 825"/>
              <a:gd name="T49" fmla="*/ 495 h 915"/>
              <a:gd name="T50" fmla="*/ 507 w 825"/>
              <a:gd name="T51" fmla="*/ 463 h 915"/>
              <a:gd name="T52" fmla="*/ 595 w 825"/>
              <a:gd name="T53" fmla="*/ 373 h 915"/>
              <a:gd name="T54" fmla="*/ 608 w 825"/>
              <a:gd name="T55" fmla="*/ 408 h 915"/>
              <a:gd name="T56" fmla="*/ 635 w 825"/>
              <a:gd name="T57" fmla="*/ 419 h 915"/>
              <a:gd name="T58" fmla="*/ 672 w 825"/>
              <a:gd name="T59" fmla="*/ 398 h 915"/>
              <a:gd name="T60" fmla="*/ 666 w 825"/>
              <a:gd name="T61" fmla="*/ 375 h 915"/>
              <a:gd name="T62" fmla="*/ 642 w 825"/>
              <a:gd name="T63" fmla="*/ 371 h 915"/>
              <a:gd name="T64" fmla="*/ 688 w 825"/>
              <a:gd name="T65" fmla="*/ 318 h 915"/>
              <a:gd name="T66" fmla="*/ 788 w 825"/>
              <a:gd name="T67" fmla="*/ 205 h 915"/>
              <a:gd name="T68" fmla="*/ 825 w 825"/>
              <a:gd name="T69" fmla="*/ 86 h 915"/>
              <a:gd name="T70" fmla="*/ 811 w 825"/>
              <a:gd name="T71" fmla="*/ 34 h 915"/>
              <a:gd name="T72" fmla="*/ 770 w 825"/>
              <a:gd name="T73" fmla="*/ 3 h 915"/>
              <a:gd name="T74" fmla="*/ 147 w 825"/>
              <a:gd name="T75" fmla="*/ 268 h 915"/>
              <a:gd name="T76" fmla="*/ 61 w 825"/>
              <a:gd name="T77" fmla="*/ 159 h 915"/>
              <a:gd name="T78" fmla="*/ 44 w 825"/>
              <a:gd name="T79" fmla="*/ 75 h 915"/>
              <a:gd name="T80" fmla="*/ 76 w 825"/>
              <a:gd name="T81" fmla="*/ 43 h 915"/>
              <a:gd name="T82" fmla="*/ 111 w 825"/>
              <a:gd name="T83" fmla="*/ 66 h 915"/>
              <a:gd name="T84" fmla="*/ 122 w 825"/>
              <a:gd name="T85" fmla="*/ 117 h 915"/>
              <a:gd name="T86" fmla="*/ 139 w 825"/>
              <a:gd name="T87" fmla="*/ 137 h 915"/>
              <a:gd name="T88" fmla="*/ 165 w 825"/>
              <a:gd name="T89" fmla="*/ 212 h 915"/>
              <a:gd name="T90" fmla="*/ 188 w 825"/>
              <a:gd name="T91" fmla="*/ 308 h 915"/>
              <a:gd name="T92" fmla="*/ 504 w 825"/>
              <a:gd name="T93" fmla="*/ 793 h 915"/>
              <a:gd name="T94" fmla="*/ 640 w 825"/>
              <a:gd name="T95" fmla="*/ 281 h 915"/>
              <a:gd name="T96" fmla="*/ 676 w 825"/>
              <a:gd name="T97" fmla="*/ 137 h 915"/>
              <a:gd name="T98" fmla="*/ 700 w 825"/>
              <a:gd name="T99" fmla="*/ 129 h 915"/>
              <a:gd name="T100" fmla="*/ 707 w 825"/>
              <a:gd name="T101" fmla="*/ 87 h 915"/>
              <a:gd name="T102" fmla="*/ 734 w 825"/>
              <a:gd name="T103" fmla="*/ 46 h 915"/>
              <a:gd name="T104" fmla="*/ 771 w 825"/>
              <a:gd name="T105" fmla="*/ 53 h 915"/>
              <a:gd name="T106" fmla="*/ 779 w 825"/>
              <a:gd name="T107" fmla="*/ 116 h 915"/>
              <a:gd name="T108" fmla="*/ 731 w 825"/>
              <a:gd name="T109" fmla="*/ 211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25" h="915">
                <a:moveTo>
                  <a:pt x="749" y="0"/>
                </a:moveTo>
                <a:lnTo>
                  <a:pt x="749" y="0"/>
                </a:lnTo>
                <a:lnTo>
                  <a:pt x="740" y="0"/>
                </a:lnTo>
                <a:lnTo>
                  <a:pt x="732" y="2"/>
                </a:lnTo>
                <a:lnTo>
                  <a:pt x="723" y="4"/>
                </a:lnTo>
                <a:lnTo>
                  <a:pt x="716" y="8"/>
                </a:lnTo>
                <a:lnTo>
                  <a:pt x="707" y="12"/>
                </a:lnTo>
                <a:lnTo>
                  <a:pt x="700" y="17"/>
                </a:lnTo>
                <a:lnTo>
                  <a:pt x="693" y="24"/>
                </a:lnTo>
                <a:lnTo>
                  <a:pt x="687" y="31"/>
                </a:lnTo>
                <a:lnTo>
                  <a:pt x="687" y="31"/>
                </a:lnTo>
                <a:lnTo>
                  <a:pt x="686" y="32"/>
                </a:lnTo>
                <a:lnTo>
                  <a:pt x="686" y="32"/>
                </a:lnTo>
                <a:lnTo>
                  <a:pt x="687" y="3"/>
                </a:lnTo>
                <a:lnTo>
                  <a:pt x="414" y="3"/>
                </a:lnTo>
                <a:lnTo>
                  <a:pt x="414" y="3"/>
                </a:lnTo>
                <a:lnTo>
                  <a:pt x="413" y="3"/>
                </a:lnTo>
                <a:lnTo>
                  <a:pt x="413" y="3"/>
                </a:lnTo>
                <a:lnTo>
                  <a:pt x="413" y="3"/>
                </a:lnTo>
                <a:lnTo>
                  <a:pt x="139" y="3"/>
                </a:lnTo>
                <a:lnTo>
                  <a:pt x="139" y="3"/>
                </a:lnTo>
                <a:lnTo>
                  <a:pt x="140" y="32"/>
                </a:lnTo>
                <a:lnTo>
                  <a:pt x="140" y="32"/>
                </a:lnTo>
                <a:lnTo>
                  <a:pt x="138" y="31"/>
                </a:lnTo>
                <a:lnTo>
                  <a:pt x="138" y="31"/>
                </a:lnTo>
                <a:lnTo>
                  <a:pt x="132" y="24"/>
                </a:lnTo>
                <a:lnTo>
                  <a:pt x="125" y="17"/>
                </a:lnTo>
                <a:lnTo>
                  <a:pt x="118" y="12"/>
                </a:lnTo>
                <a:lnTo>
                  <a:pt x="110" y="8"/>
                </a:lnTo>
                <a:lnTo>
                  <a:pt x="102" y="4"/>
                </a:lnTo>
                <a:lnTo>
                  <a:pt x="93" y="2"/>
                </a:lnTo>
                <a:lnTo>
                  <a:pt x="85" y="0"/>
                </a:lnTo>
                <a:lnTo>
                  <a:pt x="76" y="0"/>
                </a:lnTo>
                <a:lnTo>
                  <a:pt x="76" y="0"/>
                </a:lnTo>
                <a:lnTo>
                  <a:pt x="69" y="0"/>
                </a:lnTo>
                <a:lnTo>
                  <a:pt x="62" y="1"/>
                </a:lnTo>
                <a:lnTo>
                  <a:pt x="56" y="3"/>
                </a:lnTo>
                <a:lnTo>
                  <a:pt x="48" y="5"/>
                </a:lnTo>
                <a:lnTo>
                  <a:pt x="42" y="9"/>
                </a:lnTo>
                <a:lnTo>
                  <a:pt x="35" y="12"/>
                </a:lnTo>
                <a:lnTo>
                  <a:pt x="30" y="16"/>
                </a:lnTo>
                <a:lnTo>
                  <a:pt x="25" y="21"/>
                </a:lnTo>
                <a:lnTo>
                  <a:pt x="19" y="28"/>
                </a:lnTo>
                <a:lnTo>
                  <a:pt x="15" y="34"/>
                </a:lnTo>
                <a:lnTo>
                  <a:pt x="11" y="41"/>
                </a:lnTo>
                <a:lnTo>
                  <a:pt x="8" y="48"/>
                </a:lnTo>
                <a:lnTo>
                  <a:pt x="4" y="57"/>
                </a:lnTo>
                <a:lnTo>
                  <a:pt x="2" y="66"/>
                </a:lnTo>
                <a:lnTo>
                  <a:pt x="1" y="76"/>
                </a:lnTo>
                <a:lnTo>
                  <a:pt x="0" y="86"/>
                </a:lnTo>
                <a:lnTo>
                  <a:pt x="0" y="86"/>
                </a:lnTo>
                <a:lnTo>
                  <a:pt x="1" y="105"/>
                </a:lnTo>
                <a:lnTo>
                  <a:pt x="4" y="122"/>
                </a:lnTo>
                <a:lnTo>
                  <a:pt x="9" y="140"/>
                </a:lnTo>
                <a:lnTo>
                  <a:pt x="14" y="156"/>
                </a:lnTo>
                <a:lnTo>
                  <a:pt x="20" y="174"/>
                </a:lnTo>
                <a:lnTo>
                  <a:pt x="29" y="189"/>
                </a:lnTo>
                <a:lnTo>
                  <a:pt x="38" y="205"/>
                </a:lnTo>
                <a:lnTo>
                  <a:pt x="47" y="219"/>
                </a:lnTo>
                <a:lnTo>
                  <a:pt x="58" y="234"/>
                </a:lnTo>
                <a:lnTo>
                  <a:pt x="69" y="246"/>
                </a:lnTo>
                <a:lnTo>
                  <a:pt x="91" y="272"/>
                </a:lnTo>
                <a:lnTo>
                  <a:pt x="115" y="296"/>
                </a:lnTo>
                <a:lnTo>
                  <a:pt x="137" y="318"/>
                </a:lnTo>
                <a:lnTo>
                  <a:pt x="137" y="318"/>
                </a:lnTo>
                <a:lnTo>
                  <a:pt x="166" y="347"/>
                </a:lnTo>
                <a:lnTo>
                  <a:pt x="178" y="359"/>
                </a:lnTo>
                <a:lnTo>
                  <a:pt x="185" y="370"/>
                </a:lnTo>
                <a:lnTo>
                  <a:pt x="185" y="370"/>
                </a:lnTo>
                <a:lnTo>
                  <a:pt x="186" y="373"/>
                </a:lnTo>
                <a:lnTo>
                  <a:pt x="186" y="373"/>
                </a:lnTo>
                <a:lnTo>
                  <a:pt x="183" y="371"/>
                </a:lnTo>
                <a:lnTo>
                  <a:pt x="180" y="370"/>
                </a:lnTo>
                <a:lnTo>
                  <a:pt x="177" y="369"/>
                </a:lnTo>
                <a:lnTo>
                  <a:pt x="173" y="369"/>
                </a:lnTo>
                <a:lnTo>
                  <a:pt x="168" y="369"/>
                </a:lnTo>
                <a:lnTo>
                  <a:pt x="165" y="370"/>
                </a:lnTo>
                <a:lnTo>
                  <a:pt x="162" y="372"/>
                </a:lnTo>
                <a:lnTo>
                  <a:pt x="159" y="375"/>
                </a:lnTo>
                <a:lnTo>
                  <a:pt x="159" y="375"/>
                </a:lnTo>
                <a:lnTo>
                  <a:pt x="155" y="378"/>
                </a:lnTo>
                <a:lnTo>
                  <a:pt x="154" y="381"/>
                </a:lnTo>
                <a:lnTo>
                  <a:pt x="153" y="386"/>
                </a:lnTo>
                <a:lnTo>
                  <a:pt x="152" y="390"/>
                </a:lnTo>
                <a:lnTo>
                  <a:pt x="153" y="394"/>
                </a:lnTo>
                <a:lnTo>
                  <a:pt x="154" y="398"/>
                </a:lnTo>
                <a:lnTo>
                  <a:pt x="155" y="402"/>
                </a:lnTo>
                <a:lnTo>
                  <a:pt x="159" y="405"/>
                </a:lnTo>
                <a:lnTo>
                  <a:pt x="159" y="405"/>
                </a:lnTo>
                <a:lnTo>
                  <a:pt x="166" y="411"/>
                </a:lnTo>
                <a:lnTo>
                  <a:pt x="175" y="416"/>
                </a:lnTo>
                <a:lnTo>
                  <a:pt x="182" y="419"/>
                </a:lnTo>
                <a:lnTo>
                  <a:pt x="191" y="419"/>
                </a:lnTo>
                <a:lnTo>
                  <a:pt x="191" y="419"/>
                </a:lnTo>
                <a:lnTo>
                  <a:pt x="197" y="419"/>
                </a:lnTo>
                <a:lnTo>
                  <a:pt x="203" y="417"/>
                </a:lnTo>
                <a:lnTo>
                  <a:pt x="209" y="415"/>
                </a:lnTo>
                <a:lnTo>
                  <a:pt x="214" y="411"/>
                </a:lnTo>
                <a:lnTo>
                  <a:pt x="214" y="411"/>
                </a:lnTo>
                <a:lnTo>
                  <a:pt x="218" y="408"/>
                </a:lnTo>
                <a:lnTo>
                  <a:pt x="221" y="404"/>
                </a:lnTo>
                <a:lnTo>
                  <a:pt x="224" y="400"/>
                </a:lnTo>
                <a:lnTo>
                  <a:pt x="227" y="394"/>
                </a:lnTo>
                <a:lnTo>
                  <a:pt x="228" y="389"/>
                </a:lnTo>
                <a:lnTo>
                  <a:pt x="229" y="384"/>
                </a:lnTo>
                <a:lnTo>
                  <a:pt x="230" y="377"/>
                </a:lnTo>
                <a:lnTo>
                  <a:pt x="230" y="372"/>
                </a:lnTo>
                <a:lnTo>
                  <a:pt x="230" y="372"/>
                </a:lnTo>
                <a:lnTo>
                  <a:pt x="243" y="390"/>
                </a:lnTo>
                <a:lnTo>
                  <a:pt x="256" y="408"/>
                </a:lnTo>
                <a:lnTo>
                  <a:pt x="271" y="424"/>
                </a:lnTo>
                <a:lnTo>
                  <a:pt x="286" y="438"/>
                </a:lnTo>
                <a:lnTo>
                  <a:pt x="302" y="451"/>
                </a:lnTo>
                <a:lnTo>
                  <a:pt x="318" y="463"/>
                </a:lnTo>
                <a:lnTo>
                  <a:pt x="335" y="471"/>
                </a:lnTo>
                <a:lnTo>
                  <a:pt x="354" y="479"/>
                </a:lnTo>
                <a:lnTo>
                  <a:pt x="354" y="479"/>
                </a:lnTo>
                <a:lnTo>
                  <a:pt x="353" y="484"/>
                </a:lnTo>
                <a:lnTo>
                  <a:pt x="351" y="490"/>
                </a:lnTo>
                <a:lnTo>
                  <a:pt x="351" y="490"/>
                </a:lnTo>
                <a:lnTo>
                  <a:pt x="353" y="495"/>
                </a:lnTo>
                <a:lnTo>
                  <a:pt x="354" y="500"/>
                </a:lnTo>
                <a:lnTo>
                  <a:pt x="356" y="505"/>
                </a:lnTo>
                <a:lnTo>
                  <a:pt x="359" y="509"/>
                </a:lnTo>
                <a:lnTo>
                  <a:pt x="363" y="512"/>
                </a:lnTo>
                <a:lnTo>
                  <a:pt x="368" y="515"/>
                </a:lnTo>
                <a:lnTo>
                  <a:pt x="372" y="518"/>
                </a:lnTo>
                <a:lnTo>
                  <a:pt x="377" y="520"/>
                </a:lnTo>
                <a:lnTo>
                  <a:pt x="377" y="520"/>
                </a:lnTo>
                <a:lnTo>
                  <a:pt x="365" y="560"/>
                </a:lnTo>
                <a:lnTo>
                  <a:pt x="351" y="605"/>
                </a:lnTo>
                <a:lnTo>
                  <a:pt x="344" y="630"/>
                </a:lnTo>
                <a:lnTo>
                  <a:pt x="334" y="655"/>
                </a:lnTo>
                <a:lnTo>
                  <a:pt x="324" y="678"/>
                </a:lnTo>
                <a:lnTo>
                  <a:pt x="311" y="702"/>
                </a:lnTo>
                <a:lnTo>
                  <a:pt x="276" y="702"/>
                </a:lnTo>
                <a:lnTo>
                  <a:pt x="276" y="702"/>
                </a:lnTo>
                <a:lnTo>
                  <a:pt x="269" y="703"/>
                </a:lnTo>
                <a:lnTo>
                  <a:pt x="261" y="704"/>
                </a:lnTo>
                <a:lnTo>
                  <a:pt x="255" y="707"/>
                </a:lnTo>
                <a:lnTo>
                  <a:pt x="250" y="710"/>
                </a:lnTo>
                <a:lnTo>
                  <a:pt x="244" y="715"/>
                </a:lnTo>
                <a:lnTo>
                  <a:pt x="240" y="720"/>
                </a:lnTo>
                <a:lnTo>
                  <a:pt x="236" y="725"/>
                </a:lnTo>
                <a:lnTo>
                  <a:pt x="234" y="732"/>
                </a:lnTo>
                <a:lnTo>
                  <a:pt x="200" y="732"/>
                </a:lnTo>
                <a:lnTo>
                  <a:pt x="200" y="915"/>
                </a:lnTo>
                <a:lnTo>
                  <a:pt x="626" y="915"/>
                </a:lnTo>
                <a:lnTo>
                  <a:pt x="626" y="732"/>
                </a:lnTo>
                <a:lnTo>
                  <a:pt x="593" y="732"/>
                </a:lnTo>
                <a:lnTo>
                  <a:pt x="593" y="732"/>
                </a:lnTo>
                <a:lnTo>
                  <a:pt x="589" y="725"/>
                </a:lnTo>
                <a:lnTo>
                  <a:pt x="586" y="720"/>
                </a:lnTo>
                <a:lnTo>
                  <a:pt x="581" y="715"/>
                </a:lnTo>
                <a:lnTo>
                  <a:pt x="575" y="710"/>
                </a:lnTo>
                <a:lnTo>
                  <a:pt x="570" y="707"/>
                </a:lnTo>
                <a:lnTo>
                  <a:pt x="564" y="704"/>
                </a:lnTo>
                <a:lnTo>
                  <a:pt x="557" y="703"/>
                </a:lnTo>
                <a:lnTo>
                  <a:pt x="550" y="702"/>
                </a:lnTo>
                <a:lnTo>
                  <a:pt x="514" y="702"/>
                </a:lnTo>
                <a:lnTo>
                  <a:pt x="514" y="702"/>
                </a:lnTo>
                <a:lnTo>
                  <a:pt x="501" y="678"/>
                </a:lnTo>
                <a:lnTo>
                  <a:pt x="491" y="655"/>
                </a:lnTo>
                <a:lnTo>
                  <a:pt x="482" y="630"/>
                </a:lnTo>
                <a:lnTo>
                  <a:pt x="474" y="605"/>
                </a:lnTo>
                <a:lnTo>
                  <a:pt x="460" y="560"/>
                </a:lnTo>
                <a:lnTo>
                  <a:pt x="448" y="520"/>
                </a:lnTo>
                <a:lnTo>
                  <a:pt x="448" y="520"/>
                </a:lnTo>
                <a:lnTo>
                  <a:pt x="453" y="518"/>
                </a:lnTo>
                <a:lnTo>
                  <a:pt x="459" y="515"/>
                </a:lnTo>
                <a:lnTo>
                  <a:pt x="463" y="512"/>
                </a:lnTo>
                <a:lnTo>
                  <a:pt x="466" y="509"/>
                </a:lnTo>
                <a:lnTo>
                  <a:pt x="469" y="505"/>
                </a:lnTo>
                <a:lnTo>
                  <a:pt x="471" y="500"/>
                </a:lnTo>
                <a:lnTo>
                  <a:pt x="473" y="495"/>
                </a:lnTo>
                <a:lnTo>
                  <a:pt x="474" y="490"/>
                </a:lnTo>
                <a:lnTo>
                  <a:pt x="474" y="490"/>
                </a:lnTo>
                <a:lnTo>
                  <a:pt x="473" y="484"/>
                </a:lnTo>
                <a:lnTo>
                  <a:pt x="471" y="479"/>
                </a:lnTo>
                <a:lnTo>
                  <a:pt x="471" y="479"/>
                </a:lnTo>
                <a:lnTo>
                  <a:pt x="490" y="473"/>
                </a:lnTo>
                <a:lnTo>
                  <a:pt x="507" y="463"/>
                </a:lnTo>
                <a:lnTo>
                  <a:pt x="524" y="452"/>
                </a:lnTo>
                <a:lnTo>
                  <a:pt x="539" y="439"/>
                </a:lnTo>
                <a:lnTo>
                  <a:pt x="555" y="424"/>
                </a:lnTo>
                <a:lnTo>
                  <a:pt x="569" y="408"/>
                </a:lnTo>
                <a:lnTo>
                  <a:pt x="582" y="391"/>
                </a:lnTo>
                <a:lnTo>
                  <a:pt x="595" y="373"/>
                </a:lnTo>
                <a:lnTo>
                  <a:pt x="595" y="373"/>
                </a:lnTo>
                <a:lnTo>
                  <a:pt x="595" y="378"/>
                </a:lnTo>
                <a:lnTo>
                  <a:pt x="596" y="385"/>
                </a:lnTo>
                <a:lnTo>
                  <a:pt x="597" y="390"/>
                </a:lnTo>
                <a:lnTo>
                  <a:pt x="599" y="395"/>
                </a:lnTo>
                <a:lnTo>
                  <a:pt x="601" y="400"/>
                </a:lnTo>
                <a:lnTo>
                  <a:pt x="604" y="404"/>
                </a:lnTo>
                <a:lnTo>
                  <a:pt x="608" y="408"/>
                </a:lnTo>
                <a:lnTo>
                  <a:pt x="612" y="411"/>
                </a:lnTo>
                <a:lnTo>
                  <a:pt x="612" y="411"/>
                </a:lnTo>
                <a:lnTo>
                  <a:pt x="617" y="415"/>
                </a:lnTo>
                <a:lnTo>
                  <a:pt x="623" y="417"/>
                </a:lnTo>
                <a:lnTo>
                  <a:pt x="629" y="419"/>
                </a:lnTo>
                <a:lnTo>
                  <a:pt x="635" y="419"/>
                </a:lnTo>
                <a:lnTo>
                  <a:pt x="635" y="419"/>
                </a:lnTo>
                <a:lnTo>
                  <a:pt x="643" y="419"/>
                </a:lnTo>
                <a:lnTo>
                  <a:pt x="651" y="416"/>
                </a:lnTo>
                <a:lnTo>
                  <a:pt x="659" y="411"/>
                </a:lnTo>
                <a:lnTo>
                  <a:pt x="666" y="405"/>
                </a:lnTo>
                <a:lnTo>
                  <a:pt x="666" y="405"/>
                </a:lnTo>
                <a:lnTo>
                  <a:pt x="670" y="402"/>
                </a:lnTo>
                <a:lnTo>
                  <a:pt x="672" y="398"/>
                </a:lnTo>
                <a:lnTo>
                  <a:pt x="673" y="394"/>
                </a:lnTo>
                <a:lnTo>
                  <a:pt x="673" y="390"/>
                </a:lnTo>
                <a:lnTo>
                  <a:pt x="673" y="386"/>
                </a:lnTo>
                <a:lnTo>
                  <a:pt x="672" y="381"/>
                </a:lnTo>
                <a:lnTo>
                  <a:pt x="670" y="378"/>
                </a:lnTo>
                <a:lnTo>
                  <a:pt x="666" y="375"/>
                </a:lnTo>
                <a:lnTo>
                  <a:pt x="666" y="375"/>
                </a:lnTo>
                <a:lnTo>
                  <a:pt x="663" y="372"/>
                </a:lnTo>
                <a:lnTo>
                  <a:pt x="660" y="370"/>
                </a:lnTo>
                <a:lnTo>
                  <a:pt x="657" y="369"/>
                </a:lnTo>
                <a:lnTo>
                  <a:pt x="653" y="369"/>
                </a:lnTo>
                <a:lnTo>
                  <a:pt x="649" y="369"/>
                </a:lnTo>
                <a:lnTo>
                  <a:pt x="645" y="370"/>
                </a:lnTo>
                <a:lnTo>
                  <a:pt x="642" y="371"/>
                </a:lnTo>
                <a:lnTo>
                  <a:pt x="639" y="373"/>
                </a:lnTo>
                <a:lnTo>
                  <a:pt x="639" y="373"/>
                </a:lnTo>
                <a:lnTo>
                  <a:pt x="640" y="370"/>
                </a:lnTo>
                <a:lnTo>
                  <a:pt x="640" y="370"/>
                </a:lnTo>
                <a:lnTo>
                  <a:pt x="647" y="359"/>
                </a:lnTo>
                <a:lnTo>
                  <a:pt x="659" y="347"/>
                </a:lnTo>
                <a:lnTo>
                  <a:pt x="688" y="318"/>
                </a:lnTo>
                <a:lnTo>
                  <a:pt x="688" y="318"/>
                </a:lnTo>
                <a:lnTo>
                  <a:pt x="710" y="296"/>
                </a:lnTo>
                <a:lnTo>
                  <a:pt x="734" y="272"/>
                </a:lnTo>
                <a:lnTo>
                  <a:pt x="756" y="246"/>
                </a:lnTo>
                <a:lnTo>
                  <a:pt x="767" y="234"/>
                </a:lnTo>
                <a:lnTo>
                  <a:pt x="778" y="219"/>
                </a:lnTo>
                <a:lnTo>
                  <a:pt x="788" y="205"/>
                </a:lnTo>
                <a:lnTo>
                  <a:pt x="797" y="189"/>
                </a:lnTo>
                <a:lnTo>
                  <a:pt x="805" y="174"/>
                </a:lnTo>
                <a:lnTo>
                  <a:pt x="811" y="156"/>
                </a:lnTo>
                <a:lnTo>
                  <a:pt x="818" y="140"/>
                </a:lnTo>
                <a:lnTo>
                  <a:pt x="822" y="122"/>
                </a:lnTo>
                <a:lnTo>
                  <a:pt x="824" y="105"/>
                </a:lnTo>
                <a:lnTo>
                  <a:pt x="825" y="86"/>
                </a:lnTo>
                <a:lnTo>
                  <a:pt x="825" y="86"/>
                </a:lnTo>
                <a:lnTo>
                  <a:pt x="824" y="76"/>
                </a:lnTo>
                <a:lnTo>
                  <a:pt x="823" y="66"/>
                </a:lnTo>
                <a:lnTo>
                  <a:pt x="821" y="57"/>
                </a:lnTo>
                <a:lnTo>
                  <a:pt x="819" y="48"/>
                </a:lnTo>
                <a:lnTo>
                  <a:pt x="815" y="41"/>
                </a:lnTo>
                <a:lnTo>
                  <a:pt x="811" y="34"/>
                </a:lnTo>
                <a:lnTo>
                  <a:pt x="806" y="28"/>
                </a:lnTo>
                <a:lnTo>
                  <a:pt x="801" y="21"/>
                </a:lnTo>
                <a:lnTo>
                  <a:pt x="796" y="16"/>
                </a:lnTo>
                <a:lnTo>
                  <a:pt x="790" y="12"/>
                </a:lnTo>
                <a:lnTo>
                  <a:pt x="783" y="9"/>
                </a:lnTo>
                <a:lnTo>
                  <a:pt x="777" y="5"/>
                </a:lnTo>
                <a:lnTo>
                  <a:pt x="770" y="3"/>
                </a:lnTo>
                <a:lnTo>
                  <a:pt x="763" y="1"/>
                </a:lnTo>
                <a:lnTo>
                  <a:pt x="756" y="0"/>
                </a:lnTo>
                <a:lnTo>
                  <a:pt x="749" y="0"/>
                </a:lnTo>
                <a:lnTo>
                  <a:pt x="749" y="0"/>
                </a:lnTo>
                <a:close/>
                <a:moveTo>
                  <a:pt x="167" y="287"/>
                </a:moveTo>
                <a:lnTo>
                  <a:pt x="167" y="287"/>
                </a:lnTo>
                <a:lnTo>
                  <a:pt x="147" y="268"/>
                </a:lnTo>
                <a:lnTo>
                  <a:pt x="125" y="246"/>
                </a:lnTo>
                <a:lnTo>
                  <a:pt x="105" y="223"/>
                </a:lnTo>
                <a:lnTo>
                  <a:pt x="95" y="211"/>
                </a:lnTo>
                <a:lnTo>
                  <a:pt x="86" y="198"/>
                </a:lnTo>
                <a:lnTo>
                  <a:pt x="77" y="185"/>
                </a:lnTo>
                <a:lnTo>
                  <a:pt x="69" y="173"/>
                </a:lnTo>
                <a:lnTo>
                  <a:pt x="61" y="159"/>
                </a:lnTo>
                <a:lnTo>
                  <a:pt x="56" y="145"/>
                </a:lnTo>
                <a:lnTo>
                  <a:pt x="50" y="131"/>
                </a:lnTo>
                <a:lnTo>
                  <a:pt x="46" y="116"/>
                </a:lnTo>
                <a:lnTo>
                  <a:pt x="44" y="102"/>
                </a:lnTo>
                <a:lnTo>
                  <a:pt x="43" y="86"/>
                </a:lnTo>
                <a:lnTo>
                  <a:pt x="43" y="86"/>
                </a:lnTo>
                <a:lnTo>
                  <a:pt x="44" y="75"/>
                </a:lnTo>
                <a:lnTo>
                  <a:pt x="46" y="66"/>
                </a:lnTo>
                <a:lnTo>
                  <a:pt x="49" y="59"/>
                </a:lnTo>
                <a:lnTo>
                  <a:pt x="54" y="53"/>
                </a:lnTo>
                <a:lnTo>
                  <a:pt x="59" y="48"/>
                </a:lnTo>
                <a:lnTo>
                  <a:pt x="64" y="45"/>
                </a:lnTo>
                <a:lnTo>
                  <a:pt x="70" y="43"/>
                </a:lnTo>
                <a:lnTo>
                  <a:pt x="76" y="43"/>
                </a:lnTo>
                <a:lnTo>
                  <a:pt x="76" y="43"/>
                </a:lnTo>
                <a:lnTo>
                  <a:pt x="84" y="44"/>
                </a:lnTo>
                <a:lnTo>
                  <a:pt x="92" y="46"/>
                </a:lnTo>
                <a:lnTo>
                  <a:pt x="99" y="51"/>
                </a:lnTo>
                <a:lnTo>
                  <a:pt x="105" y="58"/>
                </a:lnTo>
                <a:lnTo>
                  <a:pt x="105" y="58"/>
                </a:lnTo>
                <a:lnTo>
                  <a:pt x="111" y="66"/>
                </a:lnTo>
                <a:lnTo>
                  <a:pt x="114" y="72"/>
                </a:lnTo>
                <a:lnTo>
                  <a:pt x="117" y="79"/>
                </a:lnTo>
                <a:lnTo>
                  <a:pt x="119" y="87"/>
                </a:lnTo>
                <a:lnTo>
                  <a:pt x="120" y="95"/>
                </a:lnTo>
                <a:lnTo>
                  <a:pt x="121" y="105"/>
                </a:lnTo>
                <a:lnTo>
                  <a:pt x="122" y="117"/>
                </a:lnTo>
                <a:lnTo>
                  <a:pt x="122" y="117"/>
                </a:lnTo>
                <a:lnTo>
                  <a:pt x="122" y="121"/>
                </a:lnTo>
                <a:lnTo>
                  <a:pt x="123" y="124"/>
                </a:lnTo>
                <a:lnTo>
                  <a:pt x="125" y="129"/>
                </a:lnTo>
                <a:lnTo>
                  <a:pt x="129" y="132"/>
                </a:lnTo>
                <a:lnTo>
                  <a:pt x="132" y="134"/>
                </a:lnTo>
                <a:lnTo>
                  <a:pt x="135" y="136"/>
                </a:lnTo>
                <a:lnTo>
                  <a:pt x="139" y="137"/>
                </a:lnTo>
                <a:lnTo>
                  <a:pt x="144" y="138"/>
                </a:lnTo>
                <a:lnTo>
                  <a:pt x="144" y="138"/>
                </a:lnTo>
                <a:lnTo>
                  <a:pt x="149" y="137"/>
                </a:lnTo>
                <a:lnTo>
                  <a:pt x="149" y="137"/>
                </a:lnTo>
                <a:lnTo>
                  <a:pt x="154" y="163"/>
                </a:lnTo>
                <a:lnTo>
                  <a:pt x="159" y="188"/>
                </a:lnTo>
                <a:lnTo>
                  <a:pt x="165" y="212"/>
                </a:lnTo>
                <a:lnTo>
                  <a:pt x="171" y="236"/>
                </a:lnTo>
                <a:lnTo>
                  <a:pt x="179" y="259"/>
                </a:lnTo>
                <a:lnTo>
                  <a:pt x="186" y="282"/>
                </a:lnTo>
                <a:lnTo>
                  <a:pt x="195" y="304"/>
                </a:lnTo>
                <a:lnTo>
                  <a:pt x="205" y="325"/>
                </a:lnTo>
                <a:lnTo>
                  <a:pt x="205" y="325"/>
                </a:lnTo>
                <a:lnTo>
                  <a:pt x="188" y="308"/>
                </a:lnTo>
                <a:lnTo>
                  <a:pt x="167" y="287"/>
                </a:lnTo>
                <a:lnTo>
                  <a:pt x="167" y="287"/>
                </a:lnTo>
                <a:close/>
                <a:moveTo>
                  <a:pt x="504" y="793"/>
                </a:moveTo>
                <a:lnTo>
                  <a:pt x="504" y="854"/>
                </a:lnTo>
                <a:lnTo>
                  <a:pt x="321" y="854"/>
                </a:lnTo>
                <a:lnTo>
                  <a:pt x="321" y="793"/>
                </a:lnTo>
                <a:lnTo>
                  <a:pt x="504" y="793"/>
                </a:lnTo>
                <a:close/>
                <a:moveTo>
                  <a:pt x="658" y="287"/>
                </a:moveTo>
                <a:lnTo>
                  <a:pt x="658" y="287"/>
                </a:lnTo>
                <a:lnTo>
                  <a:pt x="639" y="306"/>
                </a:lnTo>
                <a:lnTo>
                  <a:pt x="621" y="324"/>
                </a:lnTo>
                <a:lnTo>
                  <a:pt x="621" y="324"/>
                </a:lnTo>
                <a:lnTo>
                  <a:pt x="631" y="303"/>
                </a:lnTo>
                <a:lnTo>
                  <a:pt x="640" y="281"/>
                </a:lnTo>
                <a:lnTo>
                  <a:pt x="647" y="258"/>
                </a:lnTo>
                <a:lnTo>
                  <a:pt x="655" y="236"/>
                </a:lnTo>
                <a:lnTo>
                  <a:pt x="661" y="211"/>
                </a:lnTo>
                <a:lnTo>
                  <a:pt x="668" y="188"/>
                </a:lnTo>
                <a:lnTo>
                  <a:pt x="672" y="163"/>
                </a:lnTo>
                <a:lnTo>
                  <a:pt x="676" y="137"/>
                </a:lnTo>
                <a:lnTo>
                  <a:pt x="676" y="137"/>
                </a:lnTo>
                <a:lnTo>
                  <a:pt x="681" y="138"/>
                </a:lnTo>
                <a:lnTo>
                  <a:pt x="681" y="138"/>
                </a:lnTo>
                <a:lnTo>
                  <a:pt x="686" y="137"/>
                </a:lnTo>
                <a:lnTo>
                  <a:pt x="690" y="136"/>
                </a:lnTo>
                <a:lnTo>
                  <a:pt x="694" y="134"/>
                </a:lnTo>
                <a:lnTo>
                  <a:pt x="698" y="132"/>
                </a:lnTo>
                <a:lnTo>
                  <a:pt x="700" y="129"/>
                </a:lnTo>
                <a:lnTo>
                  <a:pt x="702" y="124"/>
                </a:lnTo>
                <a:lnTo>
                  <a:pt x="703" y="121"/>
                </a:lnTo>
                <a:lnTo>
                  <a:pt x="703" y="117"/>
                </a:lnTo>
                <a:lnTo>
                  <a:pt x="703" y="117"/>
                </a:lnTo>
                <a:lnTo>
                  <a:pt x="704" y="105"/>
                </a:lnTo>
                <a:lnTo>
                  <a:pt x="705" y="95"/>
                </a:lnTo>
                <a:lnTo>
                  <a:pt x="707" y="87"/>
                </a:lnTo>
                <a:lnTo>
                  <a:pt x="709" y="79"/>
                </a:lnTo>
                <a:lnTo>
                  <a:pt x="711" y="72"/>
                </a:lnTo>
                <a:lnTo>
                  <a:pt x="715" y="66"/>
                </a:lnTo>
                <a:lnTo>
                  <a:pt x="720" y="58"/>
                </a:lnTo>
                <a:lnTo>
                  <a:pt x="720" y="58"/>
                </a:lnTo>
                <a:lnTo>
                  <a:pt x="726" y="51"/>
                </a:lnTo>
                <a:lnTo>
                  <a:pt x="734" y="46"/>
                </a:lnTo>
                <a:lnTo>
                  <a:pt x="741" y="44"/>
                </a:lnTo>
                <a:lnTo>
                  <a:pt x="749" y="43"/>
                </a:lnTo>
                <a:lnTo>
                  <a:pt x="749" y="43"/>
                </a:lnTo>
                <a:lnTo>
                  <a:pt x="755" y="43"/>
                </a:lnTo>
                <a:lnTo>
                  <a:pt x="761" y="45"/>
                </a:lnTo>
                <a:lnTo>
                  <a:pt x="767" y="48"/>
                </a:lnTo>
                <a:lnTo>
                  <a:pt x="771" y="53"/>
                </a:lnTo>
                <a:lnTo>
                  <a:pt x="776" y="59"/>
                </a:lnTo>
                <a:lnTo>
                  <a:pt x="779" y="66"/>
                </a:lnTo>
                <a:lnTo>
                  <a:pt x="781" y="75"/>
                </a:lnTo>
                <a:lnTo>
                  <a:pt x="782" y="86"/>
                </a:lnTo>
                <a:lnTo>
                  <a:pt x="782" y="86"/>
                </a:lnTo>
                <a:lnTo>
                  <a:pt x="781" y="102"/>
                </a:lnTo>
                <a:lnTo>
                  <a:pt x="779" y="116"/>
                </a:lnTo>
                <a:lnTo>
                  <a:pt x="775" y="131"/>
                </a:lnTo>
                <a:lnTo>
                  <a:pt x="770" y="145"/>
                </a:lnTo>
                <a:lnTo>
                  <a:pt x="764" y="159"/>
                </a:lnTo>
                <a:lnTo>
                  <a:pt x="756" y="173"/>
                </a:lnTo>
                <a:lnTo>
                  <a:pt x="749" y="185"/>
                </a:lnTo>
                <a:lnTo>
                  <a:pt x="739" y="198"/>
                </a:lnTo>
                <a:lnTo>
                  <a:pt x="731" y="211"/>
                </a:lnTo>
                <a:lnTo>
                  <a:pt x="720" y="223"/>
                </a:lnTo>
                <a:lnTo>
                  <a:pt x="700" y="246"/>
                </a:lnTo>
                <a:lnTo>
                  <a:pt x="678" y="268"/>
                </a:lnTo>
                <a:lnTo>
                  <a:pt x="658" y="287"/>
                </a:lnTo>
                <a:lnTo>
                  <a:pt x="658" y="28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" name="TextBox 16"/>
          <p:cNvSpPr txBox="1"/>
          <p:nvPr/>
        </p:nvSpPr>
        <p:spPr>
          <a:xfrm>
            <a:off x="6913252" y="5334826"/>
            <a:ext cx="1449499" cy="92333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ru-RU" dirty="0" smtClean="0"/>
              <a:t>Ожидаемое</a:t>
            </a:r>
            <a:r>
              <a:rPr lang="en-US" dirty="0" smtClean="0"/>
              <a:t> 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b="1" dirty="0" smtClean="0">
                <a:solidFill>
                  <a:schemeClr val="accent3"/>
                </a:solidFill>
              </a:rPr>
              <a:t>обновление </a:t>
            </a:r>
          </a:p>
          <a:p>
            <a:r>
              <a:rPr lang="ru-RU" b="1" dirty="0" smtClean="0">
                <a:solidFill>
                  <a:schemeClr val="accent3"/>
                </a:solidFill>
              </a:rPr>
              <a:t>флота</a:t>
            </a:r>
            <a:endParaRPr lang="ru-RU" sz="1600" b="1" dirty="0">
              <a:solidFill>
                <a:schemeClr val="accent3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39812" y="2651484"/>
            <a:ext cx="2398670" cy="92333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ru-RU" dirty="0" smtClean="0"/>
              <a:t>Потенциал </a:t>
            </a:r>
            <a:br>
              <a:rPr lang="ru-RU" dirty="0" smtClean="0"/>
            </a:br>
            <a:r>
              <a:rPr lang="ru-RU" b="1" dirty="0" smtClean="0">
                <a:solidFill>
                  <a:schemeClr val="accent3"/>
                </a:solidFill>
              </a:rPr>
              <a:t>ценовой </a:t>
            </a:r>
          </a:p>
          <a:p>
            <a:r>
              <a:rPr lang="ru-RU" b="1" dirty="0" smtClean="0">
                <a:solidFill>
                  <a:schemeClr val="accent3"/>
                </a:solidFill>
              </a:rPr>
              <a:t>привлекательности </a:t>
            </a:r>
            <a:r>
              <a:rPr lang="en-US" b="1" dirty="0" smtClean="0">
                <a:solidFill>
                  <a:schemeClr val="accent3"/>
                </a:solidFill>
              </a:rPr>
              <a:t> </a:t>
            </a:r>
            <a:endParaRPr lang="ru-RU" sz="1600" b="1" dirty="0">
              <a:solidFill>
                <a:schemeClr val="accent3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938706" y="2651484"/>
            <a:ext cx="1667123" cy="92333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dirty="0" smtClean="0"/>
              <a:t>Улучшение </a:t>
            </a:r>
            <a:br>
              <a:rPr lang="ru-RU" dirty="0" smtClean="0"/>
            </a:br>
            <a:r>
              <a:rPr lang="ru-RU" b="1" dirty="0" smtClean="0">
                <a:solidFill>
                  <a:schemeClr val="accent3"/>
                </a:solidFill>
              </a:rPr>
              <a:t>качественных</a:t>
            </a:r>
            <a:br>
              <a:rPr lang="ru-RU" b="1" dirty="0" smtClean="0">
                <a:solidFill>
                  <a:schemeClr val="accent3"/>
                </a:solidFill>
              </a:rPr>
            </a:br>
            <a:r>
              <a:rPr lang="ru-RU" b="1" dirty="0" smtClean="0">
                <a:solidFill>
                  <a:schemeClr val="accent3"/>
                </a:solidFill>
              </a:rPr>
              <a:t>характеристик</a:t>
            </a:r>
            <a:endParaRPr lang="ru-RU" sz="1600" b="1" dirty="0" smtClean="0">
              <a:solidFill>
                <a:schemeClr val="accent3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913252" y="2651484"/>
            <a:ext cx="1596014" cy="92333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dirty="0" smtClean="0"/>
              <a:t>Растущее </a:t>
            </a:r>
            <a:r>
              <a:rPr lang="en-US" dirty="0" smtClean="0"/>
              <a:t> </a:t>
            </a:r>
            <a:br>
              <a:rPr lang="en-US" dirty="0" smtClean="0"/>
            </a:br>
            <a:r>
              <a:rPr lang="ru-RU" b="1" dirty="0" smtClean="0">
                <a:solidFill>
                  <a:schemeClr val="accent3"/>
                </a:solidFill>
              </a:rPr>
              <a:t>доверие </a:t>
            </a:r>
            <a:r>
              <a:rPr lang="en-US" b="1" dirty="0" smtClean="0">
                <a:solidFill>
                  <a:schemeClr val="accent3"/>
                </a:solidFill>
              </a:rPr>
              <a:t/>
            </a:r>
            <a:br>
              <a:rPr lang="en-US" b="1" dirty="0" smtClean="0">
                <a:solidFill>
                  <a:schemeClr val="accent3"/>
                </a:solidFill>
              </a:rPr>
            </a:br>
            <a:r>
              <a:rPr lang="ru-RU" b="1" dirty="0" smtClean="0">
                <a:solidFill>
                  <a:schemeClr val="accent3"/>
                </a:solidFill>
              </a:rPr>
              <a:t>потребителей</a:t>
            </a:r>
            <a:endParaRPr lang="ru-RU" sz="1600" b="1" dirty="0">
              <a:solidFill>
                <a:schemeClr val="accent3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39812" y="5334826"/>
            <a:ext cx="1873911" cy="92333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ru-RU" dirty="0" smtClean="0"/>
              <a:t>Ужесточение</a:t>
            </a:r>
            <a:br>
              <a:rPr lang="ru-RU" dirty="0" smtClean="0"/>
            </a:br>
            <a:r>
              <a:rPr lang="ru-RU" b="1" dirty="0" smtClean="0">
                <a:solidFill>
                  <a:schemeClr val="accent3"/>
                </a:solidFill>
              </a:rPr>
              <a:t>Экологического </a:t>
            </a:r>
          </a:p>
          <a:p>
            <a:r>
              <a:rPr lang="ru-RU" b="1" dirty="0" smtClean="0">
                <a:solidFill>
                  <a:schemeClr val="accent3"/>
                </a:solidFill>
              </a:rPr>
              <a:t>регулирования</a:t>
            </a:r>
            <a:endParaRPr lang="ru-RU" sz="1600" b="1" dirty="0">
              <a:solidFill>
                <a:schemeClr val="accent3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943205" y="5334826"/>
            <a:ext cx="1490793" cy="92333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ru-RU" dirty="0" smtClean="0"/>
              <a:t>Проработка </a:t>
            </a:r>
            <a:br>
              <a:rPr lang="ru-RU" dirty="0" smtClean="0"/>
            </a:br>
            <a:r>
              <a:rPr lang="ru-RU" b="1" dirty="0" smtClean="0">
                <a:solidFill>
                  <a:schemeClr val="accent3"/>
                </a:solidFill>
              </a:rPr>
              <a:t>унификации </a:t>
            </a:r>
          </a:p>
          <a:p>
            <a:r>
              <a:rPr lang="ru-RU" b="1" dirty="0" smtClean="0">
                <a:solidFill>
                  <a:schemeClr val="accent3"/>
                </a:solidFill>
              </a:rPr>
              <a:t>качества</a:t>
            </a:r>
            <a:endParaRPr lang="ru-RU" sz="1600" b="1" dirty="0">
              <a:solidFill>
                <a:schemeClr val="accent3"/>
              </a:solidFill>
            </a:endParaRPr>
          </a:p>
        </p:txBody>
      </p:sp>
      <p:sp>
        <p:nvSpPr>
          <p:cNvPr id="28" name="Picture161"/>
          <p:cNvSpPr>
            <a:spLocks noEditPoints="1"/>
          </p:cNvSpPr>
          <p:nvPr/>
        </p:nvSpPr>
        <p:spPr bwMode="auto">
          <a:xfrm>
            <a:off x="1295636" y="1736812"/>
            <a:ext cx="800907" cy="800907"/>
          </a:xfrm>
          <a:custGeom>
            <a:avLst/>
            <a:gdLst>
              <a:gd name="T0" fmla="*/ 347 w 912"/>
              <a:gd name="T1" fmla="*/ 108 h 912"/>
              <a:gd name="T2" fmla="*/ 224 w 912"/>
              <a:gd name="T3" fmla="*/ 175 h 912"/>
              <a:gd name="T4" fmla="*/ 136 w 912"/>
              <a:gd name="T5" fmla="*/ 282 h 912"/>
              <a:gd name="T6" fmla="*/ 93 w 912"/>
              <a:gd name="T7" fmla="*/ 419 h 912"/>
              <a:gd name="T8" fmla="*/ 103 w 912"/>
              <a:gd name="T9" fmla="*/ 547 h 912"/>
              <a:gd name="T10" fmla="*/ 164 w 912"/>
              <a:gd name="T11" fmla="*/ 674 h 912"/>
              <a:gd name="T12" fmla="*/ 267 w 912"/>
              <a:gd name="T13" fmla="*/ 767 h 912"/>
              <a:gd name="T14" fmla="*/ 401 w 912"/>
              <a:gd name="T15" fmla="*/ 817 h 912"/>
              <a:gd name="T16" fmla="*/ 529 w 912"/>
              <a:gd name="T17" fmla="*/ 813 h 912"/>
              <a:gd name="T18" fmla="*/ 660 w 912"/>
              <a:gd name="T19" fmla="*/ 759 h 912"/>
              <a:gd name="T20" fmla="*/ 759 w 912"/>
              <a:gd name="T21" fmla="*/ 660 h 912"/>
              <a:gd name="T22" fmla="*/ 813 w 912"/>
              <a:gd name="T23" fmla="*/ 529 h 912"/>
              <a:gd name="T24" fmla="*/ 817 w 912"/>
              <a:gd name="T25" fmla="*/ 401 h 912"/>
              <a:gd name="T26" fmla="*/ 768 w 912"/>
              <a:gd name="T27" fmla="*/ 267 h 912"/>
              <a:gd name="T28" fmla="*/ 674 w 912"/>
              <a:gd name="T29" fmla="*/ 164 h 912"/>
              <a:gd name="T30" fmla="*/ 548 w 912"/>
              <a:gd name="T31" fmla="*/ 103 h 912"/>
              <a:gd name="T32" fmla="*/ 643 w 912"/>
              <a:gd name="T33" fmla="*/ 629 h 912"/>
              <a:gd name="T34" fmla="*/ 318 w 912"/>
              <a:gd name="T35" fmla="*/ 518 h 912"/>
              <a:gd name="T36" fmla="*/ 528 w 912"/>
              <a:gd name="T37" fmla="*/ 228 h 912"/>
              <a:gd name="T38" fmla="*/ 610 w 912"/>
              <a:gd name="T39" fmla="*/ 256 h 912"/>
              <a:gd name="T40" fmla="*/ 649 w 912"/>
              <a:gd name="T41" fmla="*/ 319 h 912"/>
              <a:gd name="T42" fmla="*/ 647 w 912"/>
              <a:gd name="T43" fmla="*/ 428 h 912"/>
              <a:gd name="T44" fmla="*/ 593 w 912"/>
              <a:gd name="T45" fmla="*/ 496 h 912"/>
              <a:gd name="T46" fmla="*/ 465 w 912"/>
              <a:gd name="T47" fmla="*/ 518 h 912"/>
              <a:gd name="T48" fmla="*/ 387 w 912"/>
              <a:gd name="T49" fmla="*/ 5 h 912"/>
              <a:gd name="T50" fmla="*/ 220 w 912"/>
              <a:gd name="T51" fmla="*/ 66 h 912"/>
              <a:gd name="T52" fmla="*/ 91 w 912"/>
              <a:gd name="T53" fmla="*/ 183 h 912"/>
              <a:gd name="T54" fmla="*/ 15 w 912"/>
              <a:gd name="T55" fmla="*/ 342 h 912"/>
              <a:gd name="T56" fmla="*/ 3 w 912"/>
              <a:gd name="T57" fmla="*/ 503 h 912"/>
              <a:gd name="T58" fmla="*/ 56 w 912"/>
              <a:gd name="T59" fmla="*/ 673 h 912"/>
              <a:gd name="T60" fmla="*/ 166 w 912"/>
              <a:gd name="T61" fmla="*/ 808 h 912"/>
              <a:gd name="T62" fmla="*/ 320 w 912"/>
              <a:gd name="T63" fmla="*/ 892 h 912"/>
              <a:gd name="T64" fmla="*/ 479 w 912"/>
              <a:gd name="T65" fmla="*/ 911 h 912"/>
              <a:gd name="T66" fmla="*/ 654 w 912"/>
              <a:gd name="T67" fmla="*/ 867 h 912"/>
              <a:gd name="T68" fmla="*/ 793 w 912"/>
              <a:gd name="T69" fmla="*/ 762 h 912"/>
              <a:gd name="T70" fmla="*/ 884 w 912"/>
              <a:gd name="T71" fmla="*/ 613 h 912"/>
              <a:gd name="T72" fmla="*/ 912 w 912"/>
              <a:gd name="T73" fmla="*/ 455 h 912"/>
              <a:gd name="T74" fmla="*/ 876 w 912"/>
              <a:gd name="T75" fmla="*/ 279 h 912"/>
              <a:gd name="T76" fmla="*/ 778 w 912"/>
              <a:gd name="T77" fmla="*/ 134 h 912"/>
              <a:gd name="T78" fmla="*/ 633 w 912"/>
              <a:gd name="T79" fmla="*/ 36 h 912"/>
              <a:gd name="T80" fmla="*/ 457 w 912"/>
              <a:gd name="T81" fmla="*/ 0 h 912"/>
              <a:gd name="T82" fmla="*/ 358 w 912"/>
              <a:gd name="T83" fmla="*/ 838 h 912"/>
              <a:gd name="T84" fmla="*/ 220 w 912"/>
              <a:gd name="T85" fmla="*/ 773 h 912"/>
              <a:gd name="T86" fmla="*/ 118 w 912"/>
              <a:gd name="T87" fmla="*/ 661 h 912"/>
              <a:gd name="T88" fmla="*/ 65 w 912"/>
              <a:gd name="T89" fmla="*/ 517 h 912"/>
              <a:gd name="T90" fmla="*/ 70 w 912"/>
              <a:gd name="T91" fmla="*/ 376 h 912"/>
              <a:gd name="T92" fmla="*/ 129 w 912"/>
              <a:gd name="T93" fmla="*/ 235 h 912"/>
              <a:gd name="T94" fmla="*/ 236 w 912"/>
              <a:gd name="T95" fmla="*/ 129 h 912"/>
              <a:gd name="T96" fmla="*/ 376 w 912"/>
              <a:gd name="T97" fmla="*/ 69 h 912"/>
              <a:gd name="T98" fmla="*/ 517 w 912"/>
              <a:gd name="T99" fmla="*/ 65 h 912"/>
              <a:gd name="T100" fmla="*/ 661 w 912"/>
              <a:gd name="T101" fmla="*/ 118 h 912"/>
              <a:gd name="T102" fmla="*/ 773 w 912"/>
              <a:gd name="T103" fmla="*/ 220 h 912"/>
              <a:gd name="T104" fmla="*/ 839 w 912"/>
              <a:gd name="T105" fmla="*/ 357 h 912"/>
              <a:gd name="T106" fmla="*/ 849 w 912"/>
              <a:gd name="T107" fmla="*/ 496 h 912"/>
              <a:gd name="T108" fmla="*/ 804 w 912"/>
              <a:gd name="T109" fmla="*/ 644 h 912"/>
              <a:gd name="T110" fmla="*/ 707 w 912"/>
              <a:gd name="T111" fmla="*/ 761 h 912"/>
              <a:gd name="T112" fmla="*/ 573 w 912"/>
              <a:gd name="T113" fmla="*/ 833 h 912"/>
              <a:gd name="T114" fmla="*/ 458 w 912"/>
              <a:gd name="T115" fmla="*/ 438 h 912"/>
              <a:gd name="T116" fmla="*/ 542 w 912"/>
              <a:gd name="T117" fmla="*/ 421 h 912"/>
              <a:gd name="T118" fmla="*/ 564 w 912"/>
              <a:gd name="T119" fmla="*/ 372 h 912"/>
              <a:gd name="T120" fmla="*/ 524 w 912"/>
              <a:gd name="T121" fmla="*/ 312 h 912"/>
              <a:gd name="T122" fmla="*/ 458 w 912"/>
              <a:gd name="T123" fmla="*/ 438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12" h="912">
                <a:moveTo>
                  <a:pt x="457" y="91"/>
                </a:moveTo>
                <a:lnTo>
                  <a:pt x="457" y="91"/>
                </a:lnTo>
                <a:lnTo>
                  <a:pt x="437" y="92"/>
                </a:lnTo>
                <a:lnTo>
                  <a:pt x="419" y="93"/>
                </a:lnTo>
                <a:lnTo>
                  <a:pt x="401" y="95"/>
                </a:lnTo>
                <a:lnTo>
                  <a:pt x="383" y="99"/>
                </a:lnTo>
                <a:lnTo>
                  <a:pt x="365" y="103"/>
                </a:lnTo>
                <a:lnTo>
                  <a:pt x="347" y="108"/>
                </a:lnTo>
                <a:lnTo>
                  <a:pt x="331" y="114"/>
                </a:lnTo>
                <a:lnTo>
                  <a:pt x="314" y="120"/>
                </a:lnTo>
                <a:lnTo>
                  <a:pt x="298" y="128"/>
                </a:lnTo>
                <a:lnTo>
                  <a:pt x="282" y="135"/>
                </a:lnTo>
                <a:lnTo>
                  <a:pt x="267" y="145"/>
                </a:lnTo>
                <a:lnTo>
                  <a:pt x="252" y="153"/>
                </a:lnTo>
                <a:lnTo>
                  <a:pt x="238" y="164"/>
                </a:lnTo>
                <a:lnTo>
                  <a:pt x="224" y="175"/>
                </a:lnTo>
                <a:lnTo>
                  <a:pt x="211" y="186"/>
                </a:lnTo>
                <a:lnTo>
                  <a:pt x="198" y="198"/>
                </a:lnTo>
                <a:lnTo>
                  <a:pt x="186" y="211"/>
                </a:lnTo>
                <a:lnTo>
                  <a:pt x="175" y="224"/>
                </a:lnTo>
                <a:lnTo>
                  <a:pt x="164" y="238"/>
                </a:lnTo>
                <a:lnTo>
                  <a:pt x="154" y="252"/>
                </a:lnTo>
                <a:lnTo>
                  <a:pt x="145" y="267"/>
                </a:lnTo>
                <a:lnTo>
                  <a:pt x="136" y="282"/>
                </a:lnTo>
                <a:lnTo>
                  <a:pt x="128" y="298"/>
                </a:lnTo>
                <a:lnTo>
                  <a:pt x="120" y="314"/>
                </a:lnTo>
                <a:lnTo>
                  <a:pt x="114" y="331"/>
                </a:lnTo>
                <a:lnTo>
                  <a:pt x="108" y="347"/>
                </a:lnTo>
                <a:lnTo>
                  <a:pt x="103" y="364"/>
                </a:lnTo>
                <a:lnTo>
                  <a:pt x="99" y="383"/>
                </a:lnTo>
                <a:lnTo>
                  <a:pt x="95" y="401"/>
                </a:lnTo>
                <a:lnTo>
                  <a:pt x="93" y="419"/>
                </a:lnTo>
                <a:lnTo>
                  <a:pt x="92" y="437"/>
                </a:lnTo>
                <a:lnTo>
                  <a:pt x="91" y="455"/>
                </a:lnTo>
                <a:lnTo>
                  <a:pt x="91" y="455"/>
                </a:lnTo>
                <a:lnTo>
                  <a:pt x="92" y="475"/>
                </a:lnTo>
                <a:lnTo>
                  <a:pt x="93" y="493"/>
                </a:lnTo>
                <a:lnTo>
                  <a:pt x="95" y="511"/>
                </a:lnTo>
                <a:lnTo>
                  <a:pt x="99" y="529"/>
                </a:lnTo>
                <a:lnTo>
                  <a:pt x="103" y="547"/>
                </a:lnTo>
                <a:lnTo>
                  <a:pt x="108" y="565"/>
                </a:lnTo>
                <a:lnTo>
                  <a:pt x="114" y="581"/>
                </a:lnTo>
                <a:lnTo>
                  <a:pt x="120" y="598"/>
                </a:lnTo>
                <a:lnTo>
                  <a:pt x="128" y="614"/>
                </a:lnTo>
                <a:lnTo>
                  <a:pt x="136" y="630"/>
                </a:lnTo>
                <a:lnTo>
                  <a:pt x="145" y="645"/>
                </a:lnTo>
                <a:lnTo>
                  <a:pt x="154" y="660"/>
                </a:lnTo>
                <a:lnTo>
                  <a:pt x="164" y="674"/>
                </a:lnTo>
                <a:lnTo>
                  <a:pt x="175" y="688"/>
                </a:lnTo>
                <a:lnTo>
                  <a:pt x="186" y="701"/>
                </a:lnTo>
                <a:lnTo>
                  <a:pt x="198" y="714"/>
                </a:lnTo>
                <a:lnTo>
                  <a:pt x="211" y="726"/>
                </a:lnTo>
                <a:lnTo>
                  <a:pt x="224" y="737"/>
                </a:lnTo>
                <a:lnTo>
                  <a:pt x="238" y="748"/>
                </a:lnTo>
                <a:lnTo>
                  <a:pt x="252" y="759"/>
                </a:lnTo>
                <a:lnTo>
                  <a:pt x="267" y="767"/>
                </a:lnTo>
                <a:lnTo>
                  <a:pt x="282" y="777"/>
                </a:lnTo>
                <a:lnTo>
                  <a:pt x="298" y="784"/>
                </a:lnTo>
                <a:lnTo>
                  <a:pt x="314" y="792"/>
                </a:lnTo>
                <a:lnTo>
                  <a:pt x="331" y="798"/>
                </a:lnTo>
                <a:lnTo>
                  <a:pt x="347" y="804"/>
                </a:lnTo>
                <a:lnTo>
                  <a:pt x="365" y="809"/>
                </a:lnTo>
                <a:lnTo>
                  <a:pt x="383" y="813"/>
                </a:lnTo>
                <a:lnTo>
                  <a:pt x="401" y="817"/>
                </a:lnTo>
                <a:lnTo>
                  <a:pt x="419" y="819"/>
                </a:lnTo>
                <a:lnTo>
                  <a:pt x="437" y="820"/>
                </a:lnTo>
                <a:lnTo>
                  <a:pt x="457" y="821"/>
                </a:lnTo>
                <a:lnTo>
                  <a:pt x="457" y="821"/>
                </a:lnTo>
                <a:lnTo>
                  <a:pt x="475" y="820"/>
                </a:lnTo>
                <a:lnTo>
                  <a:pt x="493" y="819"/>
                </a:lnTo>
                <a:lnTo>
                  <a:pt x="511" y="817"/>
                </a:lnTo>
                <a:lnTo>
                  <a:pt x="529" y="813"/>
                </a:lnTo>
                <a:lnTo>
                  <a:pt x="548" y="809"/>
                </a:lnTo>
                <a:lnTo>
                  <a:pt x="565" y="804"/>
                </a:lnTo>
                <a:lnTo>
                  <a:pt x="582" y="798"/>
                </a:lnTo>
                <a:lnTo>
                  <a:pt x="598" y="792"/>
                </a:lnTo>
                <a:lnTo>
                  <a:pt x="614" y="784"/>
                </a:lnTo>
                <a:lnTo>
                  <a:pt x="630" y="777"/>
                </a:lnTo>
                <a:lnTo>
                  <a:pt x="645" y="767"/>
                </a:lnTo>
                <a:lnTo>
                  <a:pt x="660" y="759"/>
                </a:lnTo>
                <a:lnTo>
                  <a:pt x="674" y="748"/>
                </a:lnTo>
                <a:lnTo>
                  <a:pt x="688" y="737"/>
                </a:lnTo>
                <a:lnTo>
                  <a:pt x="701" y="726"/>
                </a:lnTo>
                <a:lnTo>
                  <a:pt x="714" y="714"/>
                </a:lnTo>
                <a:lnTo>
                  <a:pt x="726" y="701"/>
                </a:lnTo>
                <a:lnTo>
                  <a:pt x="737" y="688"/>
                </a:lnTo>
                <a:lnTo>
                  <a:pt x="748" y="674"/>
                </a:lnTo>
                <a:lnTo>
                  <a:pt x="759" y="660"/>
                </a:lnTo>
                <a:lnTo>
                  <a:pt x="768" y="645"/>
                </a:lnTo>
                <a:lnTo>
                  <a:pt x="777" y="630"/>
                </a:lnTo>
                <a:lnTo>
                  <a:pt x="784" y="614"/>
                </a:lnTo>
                <a:lnTo>
                  <a:pt x="792" y="598"/>
                </a:lnTo>
                <a:lnTo>
                  <a:pt x="798" y="581"/>
                </a:lnTo>
                <a:lnTo>
                  <a:pt x="804" y="565"/>
                </a:lnTo>
                <a:lnTo>
                  <a:pt x="809" y="547"/>
                </a:lnTo>
                <a:lnTo>
                  <a:pt x="813" y="529"/>
                </a:lnTo>
                <a:lnTo>
                  <a:pt x="817" y="511"/>
                </a:lnTo>
                <a:lnTo>
                  <a:pt x="819" y="493"/>
                </a:lnTo>
                <a:lnTo>
                  <a:pt x="820" y="475"/>
                </a:lnTo>
                <a:lnTo>
                  <a:pt x="821" y="455"/>
                </a:lnTo>
                <a:lnTo>
                  <a:pt x="821" y="455"/>
                </a:lnTo>
                <a:lnTo>
                  <a:pt x="820" y="437"/>
                </a:lnTo>
                <a:lnTo>
                  <a:pt x="819" y="419"/>
                </a:lnTo>
                <a:lnTo>
                  <a:pt x="817" y="401"/>
                </a:lnTo>
                <a:lnTo>
                  <a:pt x="813" y="383"/>
                </a:lnTo>
                <a:lnTo>
                  <a:pt x="809" y="364"/>
                </a:lnTo>
                <a:lnTo>
                  <a:pt x="804" y="347"/>
                </a:lnTo>
                <a:lnTo>
                  <a:pt x="798" y="331"/>
                </a:lnTo>
                <a:lnTo>
                  <a:pt x="792" y="314"/>
                </a:lnTo>
                <a:lnTo>
                  <a:pt x="784" y="298"/>
                </a:lnTo>
                <a:lnTo>
                  <a:pt x="777" y="282"/>
                </a:lnTo>
                <a:lnTo>
                  <a:pt x="768" y="267"/>
                </a:lnTo>
                <a:lnTo>
                  <a:pt x="759" y="252"/>
                </a:lnTo>
                <a:lnTo>
                  <a:pt x="748" y="238"/>
                </a:lnTo>
                <a:lnTo>
                  <a:pt x="737" y="224"/>
                </a:lnTo>
                <a:lnTo>
                  <a:pt x="726" y="211"/>
                </a:lnTo>
                <a:lnTo>
                  <a:pt x="714" y="198"/>
                </a:lnTo>
                <a:lnTo>
                  <a:pt x="701" y="186"/>
                </a:lnTo>
                <a:lnTo>
                  <a:pt x="688" y="175"/>
                </a:lnTo>
                <a:lnTo>
                  <a:pt x="674" y="164"/>
                </a:lnTo>
                <a:lnTo>
                  <a:pt x="660" y="153"/>
                </a:lnTo>
                <a:lnTo>
                  <a:pt x="645" y="145"/>
                </a:lnTo>
                <a:lnTo>
                  <a:pt x="630" y="135"/>
                </a:lnTo>
                <a:lnTo>
                  <a:pt x="614" y="128"/>
                </a:lnTo>
                <a:lnTo>
                  <a:pt x="598" y="120"/>
                </a:lnTo>
                <a:lnTo>
                  <a:pt x="582" y="114"/>
                </a:lnTo>
                <a:lnTo>
                  <a:pt x="565" y="108"/>
                </a:lnTo>
                <a:lnTo>
                  <a:pt x="548" y="103"/>
                </a:lnTo>
                <a:lnTo>
                  <a:pt x="529" y="99"/>
                </a:lnTo>
                <a:lnTo>
                  <a:pt x="511" y="95"/>
                </a:lnTo>
                <a:lnTo>
                  <a:pt x="493" y="93"/>
                </a:lnTo>
                <a:lnTo>
                  <a:pt x="475" y="92"/>
                </a:lnTo>
                <a:lnTo>
                  <a:pt x="457" y="91"/>
                </a:lnTo>
                <a:lnTo>
                  <a:pt x="457" y="91"/>
                </a:lnTo>
                <a:close/>
                <a:moveTo>
                  <a:pt x="643" y="559"/>
                </a:moveTo>
                <a:lnTo>
                  <a:pt x="643" y="629"/>
                </a:lnTo>
                <a:lnTo>
                  <a:pt x="407" y="629"/>
                </a:lnTo>
                <a:lnTo>
                  <a:pt x="407" y="693"/>
                </a:lnTo>
                <a:lnTo>
                  <a:pt x="318" y="693"/>
                </a:lnTo>
                <a:lnTo>
                  <a:pt x="318" y="629"/>
                </a:lnTo>
                <a:lnTo>
                  <a:pt x="239" y="629"/>
                </a:lnTo>
                <a:lnTo>
                  <a:pt x="239" y="559"/>
                </a:lnTo>
                <a:lnTo>
                  <a:pt x="318" y="559"/>
                </a:lnTo>
                <a:lnTo>
                  <a:pt x="318" y="518"/>
                </a:lnTo>
                <a:lnTo>
                  <a:pt x="239" y="518"/>
                </a:lnTo>
                <a:lnTo>
                  <a:pt x="239" y="438"/>
                </a:lnTo>
                <a:lnTo>
                  <a:pt x="318" y="438"/>
                </a:lnTo>
                <a:lnTo>
                  <a:pt x="318" y="227"/>
                </a:lnTo>
                <a:lnTo>
                  <a:pt x="461" y="227"/>
                </a:lnTo>
                <a:lnTo>
                  <a:pt x="461" y="227"/>
                </a:lnTo>
                <a:lnTo>
                  <a:pt x="498" y="227"/>
                </a:lnTo>
                <a:lnTo>
                  <a:pt x="528" y="228"/>
                </a:lnTo>
                <a:lnTo>
                  <a:pt x="551" y="230"/>
                </a:lnTo>
                <a:lnTo>
                  <a:pt x="567" y="234"/>
                </a:lnTo>
                <a:lnTo>
                  <a:pt x="567" y="234"/>
                </a:lnTo>
                <a:lnTo>
                  <a:pt x="577" y="237"/>
                </a:lnTo>
                <a:lnTo>
                  <a:pt x="585" y="240"/>
                </a:lnTo>
                <a:lnTo>
                  <a:pt x="594" y="245"/>
                </a:lnTo>
                <a:lnTo>
                  <a:pt x="602" y="251"/>
                </a:lnTo>
                <a:lnTo>
                  <a:pt x="610" y="256"/>
                </a:lnTo>
                <a:lnTo>
                  <a:pt x="617" y="264"/>
                </a:lnTo>
                <a:lnTo>
                  <a:pt x="624" y="271"/>
                </a:lnTo>
                <a:lnTo>
                  <a:pt x="630" y="280"/>
                </a:lnTo>
                <a:lnTo>
                  <a:pt x="630" y="280"/>
                </a:lnTo>
                <a:lnTo>
                  <a:pt x="637" y="288"/>
                </a:lnTo>
                <a:lnTo>
                  <a:pt x="642" y="298"/>
                </a:lnTo>
                <a:lnTo>
                  <a:pt x="646" y="309"/>
                </a:lnTo>
                <a:lnTo>
                  <a:pt x="649" y="319"/>
                </a:lnTo>
                <a:lnTo>
                  <a:pt x="653" y="331"/>
                </a:lnTo>
                <a:lnTo>
                  <a:pt x="655" y="344"/>
                </a:lnTo>
                <a:lnTo>
                  <a:pt x="656" y="357"/>
                </a:lnTo>
                <a:lnTo>
                  <a:pt x="656" y="371"/>
                </a:lnTo>
                <a:lnTo>
                  <a:pt x="656" y="371"/>
                </a:lnTo>
                <a:lnTo>
                  <a:pt x="655" y="391"/>
                </a:lnTo>
                <a:lnTo>
                  <a:pt x="653" y="410"/>
                </a:lnTo>
                <a:lnTo>
                  <a:pt x="647" y="428"/>
                </a:lnTo>
                <a:lnTo>
                  <a:pt x="641" y="443"/>
                </a:lnTo>
                <a:lnTo>
                  <a:pt x="641" y="443"/>
                </a:lnTo>
                <a:lnTo>
                  <a:pt x="633" y="457"/>
                </a:lnTo>
                <a:lnTo>
                  <a:pt x="625" y="469"/>
                </a:lnTo>
                <a:lnTo>
                  <a:pt x="615" y="480"/>
                </a:lnTo>
                <a:lnTo>
                  <a:pt x="603" y="489"/>
                </a:lnTo>
                <a:lnTo>
                  <a:pt x="603" y="489"/>
                </a:lnTo>
                <a:lnTo>
                  <a:pt x="593" y="496"/>
                </a:lnTo>
                <a:lnTo>
                  <a:pt x="581" y="503"/>
                </a:lnTo>
                <a:lnTo>
                  <a:pt x="569" y="508"/>
                </a:lnTo>
                <a:lnTo>
                  <a:pt x="557" y="511"/>
                </a:lnTo>
                <a:lnTo>
                  <a:pt x="557" y="511"/>
                </a:lnTo>
                <a:lnTo>
                  <a:pt x="540" y="513"/>
                </a:lnTo>
                <a:lnTo>
                  <a:pt x="519" y="515"/>
                </a:lnTo>
                <a:lnTo>
                  <a:pt x="494" y="518"/>
                </a:lnTo>
                <a:lnTo>
                  <a:pt x="465" y="518"/>
                </a:lnTo>
                <a:lnTo>
                  <a:pt x="407" y="518"/>
                </a:lnTo>
                <a:lnTo>
                  <a:pt x="407" y="559"/>
                </a:lnTo>
                <a:lnTo>
                  <a:pt x="643" y="559"/>
                </a:lnTo>
                <a:close/>
                <a:moveTo>
                  <a:pt x="457" y="0"/>
                </a:moveTo>
                <a:lnTo>
                  <a:pt x="457" y="0"/>
                </a:lnTo>
                <a:lnTo>
                  <a:pt x="433" y="1"/>
                </a:lnTo>
                <a:lnTo>
                  <a:pt x="409" y="2"/>
                </a:lnTo>
                <a:lnTo>
                  <a:pt x="387" y="5"/>
                </a:lnTo>
                <a:lnTo>
                  <a:pt x="364" y="10"/>
                </a:lnTo>
                <a:lnTo>
                  <a:pt x="342" y="15"/>
                </a:lnTo>
                <a:lnTo>
                  <a:pt x="320" y="20"/>
                </a:lnTo>
                <a:lnTo>
                  <a:pt x="299" y="28"/>
                </a:lnTo>
                <a:lnTo>
                  <a:pt x="279" y="36"/>
                </a:lnTo>
                <a:lnTo>
                  <a:pt x="258" y="45"/>
                </a:lnTo>
                <a:lnTo>
                  <a:pt x="239" y="56"/>
                </a:lnTo>
                <a:lnTo>
                  <a:pt x="220" y="66"/>
                </a:lnTo>
                <a:lnTo>
                  <a:pt x="201" y="78"/>
                </a:lnTo>
                <a:lnTo>
                  <a:pt x="183" y="91"/>
                </a:lnTo>
                <a:lnTo>
                  <a:pt x="166" y="104"/>
                </a:lnTo>
                <a:lnTo>
                  <a:pt x="150" y="119"/>
                </a:lnTo>
                <a:lnTo>
                  <a:pt x="134" y="134"/>
                </a:lnTo>
                <a:lnTo>
                  <a:pt x="119" y="150"/>
                </a:lnTo>
                <a:lnTo>
                  <a:pt x="105" y="166"/>
                </a:lnTo>
                <a:lnTo>
                  <a:pt x="91" y="183"/>
                </a:lnTo>
                <a:lnTo>
                  <a:pt x="78" y="201"/>
                </a:lnTo>
                <a:lnTo>
                  <a:pt x="66" y="220"/>
                </a:lnTo>
                <a:lnTo>
                  <a:pt x="56" y="239"/>
                </a:lnTo>
                <a:lnTo>
                  <a:pt x="45" y="258"/>
                </a:lnTo>
                <a:lnTo>
                  <a:pt x="36" y="279"/>
                </a:lnTo>
                <a:lnTo>
                  <a:pt x="28" y="299"/>
                </a:lnTo>
                <a:lnTo>
                  <a:pt x="21" y="320"/>
                </a:lnTo>
                <a:lnTo>
                  <a:pt x="15" y="342"/>
                </a:lnTo>
                <a:lnTo>
                  <a:pt x="10" y="364"/>
                </a:lnTo>
                <a:lnTo>
                  <a:pt x="5" y="387"/>
                </a:lnTo>
                <a:lnTo>
                  <a:pt x="3" y="409"/>
                </a:lnTo>
                <a:lnTo>
                  <a:pt x="1" y="433"/>
                </a:lnTo>
                <a:lnTo>
                  <a:pt x="0" y="455"/>
                </a:lnTo>
                <a:lnTo>
                  <a:pt x="0" y="455"/>
                </a:lnTo>
                <a:lnTo>
                  <a:pt x="1" y="479"/>
                </a:lnTo>
                <a:lnTo>
                  <a:pt x="3" y="503"/>
                </a:lnTo>
                <a:lnTo>
                  <a:pt x="5" y="525"/>
                </a:lnTo>
                <a:lnTo>
                  <a:pt x="10" y="548"/>
                </a:lnTo>
                <a:lnTo>
                  <a:pt x="15" y="570"/>
                </a:lnTo>
                <a:lnTo>
                  <a:pt x="21" y="592"/>
                </a:lnTo>
                <a:lnTo>
                  <a:pt x="28" y="613"/>
                </a:lnTo>
                <a:lnTo>
                  <a:pt x="36" y="633"/>
                </a:lnTo>
                <a:lnTo>
                  <a:pt x="45" y="654"/>
                </a:lnTo>
                <a:lnTo>
                  <a:pt x="56" y="673"/>
                </a:lnTo>
                <a:lnTo>
                  <a:pt x="66" y="692"/>
                </a:lnTo>
                <a:lnTo>
                  <a:pt x="78" y="711"/>
                </a:lnTo>
                <a:lnTo>
                  <a:pt x="91" y="729"/>
                </a:lnTo>
                <a:lnTo>
                  <a:pt x="105" y="746"/>
                </a:lnTo>
                <a:lnTo>
                  <a:pt x="119" y="762"/>
                </a:lnTo>
                <a:lnTo>
                  <a:pt x="134" y="778"/>
                </a:lnTo>
                <a:lnTo>
                  <a:pt x="150" y="793"/>
                </a:lnTo>
                <a:lnTo>
                  <a:pt x="166" y="808"/>
                </a:lnTo>
                <a:lnTo>
                  <a:pt x="183" y="821"/>
                </a:lnTo>
                <a:lnTo>
                  <a:pt x="201" y="834"/>
                </a:lnTo>
                <a:lnTo>
                  <a:pt x="220" y="846"/>
                </a:lnTo>
                <a:lnTo>
                  <a:pt x="239" y="856"/>
                </a:lnTo>
                <a:lnTo>
                  <a:pt x="258" y="867"/>
                </a:lnTo>
                <a:lnTo>
                  <a:pt x="279" y="876"/>
                </a:lnTo>
                <a:lnTo>
                  <a:pt x="299" y="884"/>
                </a:lnTo>
                <a:lnTo>
                  <a:pt x="320" y="892"/>
                </a:lnTo>
                <a:lnTo>
                  <a:pt x="342" y="897"/>
                </a:lnTo>
                <a:lnTo>
                  <a:pt x="364" y="902"/>
                </a:lnTo>
                <a:lnTo>
                  <a:pt x="387" y="907"/>
                </a:lnTo>
                <a:lnTo>
                  <a:pt x="409" y="909"/>
                </a:lnTo>
                <a:lnTo>
                  <a:pt x="433" y="911"/>
                </a:lnTo>
                <a:lnTo>
                  <a:pt x="457" y="912"/>
                </a:lnTo>
                <a:lnTo>
                  <a:pt x="457" y="912"/>
                </a:lnTo>
                <a:lnTo>
                  <a:pt x="479" y="911"/>
                </a:lnTo>
                <a:lnTo>
                  <a:pt x="503" y="909"/>
                </a:lnTo>
                <a:lnTo>
                  <a:pt x="525" y="907"/>
                </a:lnTo>
                <a:lnTo>
                  <a:pt x="548" y="902"/>
                </a:lnTo>
                <a:lnTo>
                  <a:pt x="570" y="897"/>
                </a:lnTo>
                <a:lnTo>
                  <a:pt x="592" y="892"/>
                </a:lnTo>
                <a:lnTo>
                  <a:pt x="613" y="884"/>
                </a:lnTo>
                <a:lnTo>
                  <a:pt x="633" y="876"/>
                </a:lnTo>
                <a:lnTo>
                  <a:pt x="654" y="867"/>
                </a:lnTo>
                <a:lnTo>
                  <a:pt x="673" y="856"/>
                </a:lnTo>
                <a:lnTo>
                  <a:pt x="692" y="846"/>
                </a:lnTo>
                <a:lnTo>
                  <a:pt x="711" y="834"/>
                </a:lnTo>
                <a:lnTo>
                  <a:pt x="729" y="821"/>
                </a:lnTo>
                <a:lnTo>
                  <a:pt x="746" y="808"/>
                </a:lnTo>
                <a:lnTo>
                  <a:pt x="763" y="793"/>
                </a:lnTo>
                <a:lnTo>
                  <a:pt x="778" y="778"/>
                </a:lnTo>
                <a:lnTo>
                  <a:pt x="793" y="762"/>
                </a:lnTo>
                <a:lnTo>
                  <a:pt x="808" y="746"/>
                </a:lnTo>
                <a:lnTo>
                  <a:pt x="821" y="729"/>
                </a:lnTo>
                <a:lnTo>
                  <a:pt x="834" y="711"/>
                </a:lnTo>
                <a:lnTo>
                  <a:pt x="846" y="692"/>
                </a:lnTo>
                <a:lnTo>
                  <a:pt x="856" y="673"/>
                </a:lnTo>
                <a:lnTo>
                  <a:pt x="867" y="654"/>
                </a:lnTo>
                <a:lnTo>
                  <a:pt x="876" y="633"/>
                </a:lnTo>
                <a:lnTo>
                  <a:pt x="884" y="613"/>
                </a:lnTo>
                <a:lnTo>
                  <a:pt x="892" y="592"/>
                </a:lnTo>
                <a:lnTo>
                  <a:pt x="897" y="570"/>
                </a:lnTo>
                <a:lnTo>
                  <a:pt x="902" y="548"/>
                </a:lnTo>
                <a:lnTo>
                  <a:pt x="907" y="525"/>
                </a:lnTo>
                <a:lnTo>
                  <a:pt x="910" y="503"/>
                </a:lnTo>
                <a:lnTo>
                  <a:pt x="911" y="479"/>
                </a:lnTo>
                <a:lnTo>
                  <a:pt x="912" y="455"/>
                </a:lnTo>
                <a:lnTo>
                  <a:pt x="912" y="455"/>
                </a:lnTo>
                <a:lnTo>
                  <a:pt x="911" y="433"/>
                </a:lnTo>
                <a:lnTo>
                  <a:pt x="910" y="409"/>
                </a:lnTo>
                <a:lnTo>
                  <a:pt x="907" y="387"/>
                </a:lnTo>
                <a:lnTo>
                  <a:pt x="902" y="364"/>
                </a:lnTo>
                <a:lnTo>
                  <a:pt x="897" y="342"/>
                </a:lnTo>
                <a:lnTo>
                  <a:pt x="892" y="320"/>
                </a:lnTo>
                <a:lnTo>
                  <a:pt x="884" y="299"/>
                </a:lnTo>
                <a:lnTo>
                  <a:pt x="876" y="279"/>
                </a:lnTo>
                <a:lnTo>
                  <a:pt x="867" y="258"/>
                </a:lnTo>
                <a:lnTo>
                  <a:pt x="856" y="239"/>
                </a:lnTo>
                <a:lnTo>
                  <a:pt x="846" y="220"/>
                </a:lnTo>
                <a:lnTo>
                  <a:pt x="834" y="201"/>
                </a:lnTo>
                <a:lnTo>
                  <a:pt x="821" y="183"/>
                </a:lnTo>
                <a:lnTo>
                  <a:pt x="808" y="166"/>
                </a:lnTo>
                <a:lnTo>
                  <a:pt x="793" y="150"/>
                </a:lnTo>
                <a:lnTo>
                  <a:pt x="778" y="134"/>
                </a:lnTo>
                <a:lnTo>
                  <a:pt x="763" y="119"/>
                </a:lnTo>
                <a:lnTo>
                  <a:pt x="746" y="104"/>
                </a:lnTo>
                <a:lnTo>
                  <a:pt x="729" y="91"/>
                </a:lnTo>
                <a:lnTo>
                  <a:pt x="711" y="78"/>
                </a:lnTo>
                <a:lnTo>
                  <a:pt x="692" y="66"/>
                </a:lnTo>
                <a:lnTo>
                  <a:pt x="673" y="56"/>
                </a:lnTo>
                <a:lnTo>
                  <a:pt x="654" y="45"/>
                </a:lnTo>
                <a:lnTo>
                  <a:pt x="633" y="36"/>
                </a:lnTo>
                <a:lnTo>
                  <a:pt x="613" y="28"/>
                </a:lnTo>
                <a:lnTo>
                  <a:pt x="592" y="20"/>
                </a:lnTo>
                <a:lnTo>
                  <a:pt x="570" y="15"/>
                </a:lnTo>
                <a:lnTo>
                  <a:pt x="548" y="10"/>
                </a:lnTo>
                <a:lnTo>
                  <a:pt x="525" y="5"/>
                </a:lnTo>
                <a:lnTo>
                  <a:pt x="503" y="2"/>
                </a:lnTo>
                <a:lnTo>
                  <a:pt x="479" y="1"/>
                </a:lnTo>
                <a:lnTo>
                  <a:pt x="457" y="0"/>
                </a:lnTo>
                <a:lnTo>
                  <a:pt x="457" y="0"/>
                </a:lnTo>
                <a:close/>
                <a:moveTo>
                  <a:pt x="457" y="851"/>
                </a:moveTo>
                <a:lnTo>
                  <a:pt x="457" y="851"/>
                </a:lnTo>
                <a:lnTo>
                  <a:pt x="436" y="851"/>
                </a:lnTo>
                <a:lnTo>
                  <a:pt x="416" y="849"/>
                </a:lnTo>
                <a:lnTo>
                  <a:pt x="395" y="847"/>
                </a:lnTo>
                <a:lnTo>
                  <a:pt x="376" y="842"/>
                </a:lnTo>
                <a:lnTo>
                  <a:pt x="358" y="838"/>
                </a:lnTo>
                <a:lnTo>
                  <a:pt x="339" y="833"/>
                </a:lnTo>
                <a:lnTo>
                  <a:pt x="320" y="827"/>
                </a:lnTo>
                <a:lnTo>
                  <a:pt x="302" y="820"/>
                </a:lnTo>
                <a:lnTo>
                  <a:pt x="285" y="812"/>
                </a:lnTo>
                <a:lnTo>
                  <a:pt x="268" y="804"/>
                </a:lnTo>
                <a:lnTo>
                  <a:pt x="252" y="794"/>
                </a:lnTo>
                <a:lnTo>
                  <a:pt x="236" y="783"/>
                </a:lnTo>
                <a:lnTo>
                  <a:pt x="220" y="773"/>
                </a:lnTo>
                <a:lnTo>
                  <a:pt x="205" y="761"/>
                </a:lnTo>
                <a:lnTo>
                  <a:pt x="191" y="748"/>
                </a:lnTo>
                <a:lnTo>
                  <a:pt x="177" y="735"/>
                </a:lnTo>
                <a:lnTo>
                  <a:pt x="164" y="721"/>
                </a:lnTo>
                <a:lnTo>
                  <a:pt x="151" y="707"/>
                </a:lnTo>
                <a:lnTo>
                  <a:pt x="139" y="692"/>
                </a:lnTo>
                <a:lnTo>
                  <a:pt x="129" y="677"/>
                </a:lnTo>
                <a:lnTo>
                  <a:pt x="118" y="661"/>
                </a:lnTo>
                <a:lnTo>
                  <a:pt x="109" y="644"/>
                </a:lnTo>
                <a:lnTo>
                  <a:pt x="100" y="627"/>
                </a:lnTo>
                <a:lnTo>
                  <a:pt x="92" y="610"/>
                </a:lnTo>
                <a:lnTo>
                  <a:pt x="85" y="592"/>
                </a:lnTo>
                <a:lnTo>
                  <a:pt x="79" y="573"/>
                </a:lnTo>
                <a:lnTo>
                  <a:pt x="74" y="555"/>
                </a:lnTo>
                <a:lnTo>
                  <a:pt x="70" y="536"/>
                </a:lnTo>
                <a:lnTo>
                  <a:pt x="65" y="517"/>
                </a:lnTo>
                <a:lnTo>
                  <a:pt x="63" y="496"/>
                </a:lnTo>
                <a:lnTo>
                  <a:pt x="62" y="476"/>
                </a:lnTo>
                <a:lnTo>
                  <a:pt x="61" y="455"/>
                </a:lnTo>
                <a:lnTo>
                  <a:pt x="61" y="455"/>
                </a:lnTo>
                <a:lnTo>
                  <a:pt x="62" y="436"/>
                </a:lnTo>
                <a:lnTo>
                  <a:pt x="63" y="416"/>
                </a:lnTo>
                <a:lnTo>
                  <a:pt x="65" y="395"/>
                </a:lnTo>
                <a:lnTo>
                  <a:pt x="70" y="376"/>
                </a:lnTo>
                <a:lnTo>
                  <a:pt x="74" y="357"/>
                </a:lnTo>
                <a:lnTo>
                  <a:pt x="79" y="339"/>
                </a:lnTo>
                <a:lnTo>
                  <a:pt x="85" y="320"/>
                </a:lnTo>
                <a:lnTo>
                  <a:pt x="92" y="302"/>
                </a:lnTo>
                <a:lnTo>
                  <a:pt x="100" y="285"/>
                </a:lnTo>
                <a:lnTo>
                  <a:pt x="109" y="268"/>
                </a:lnTo>
                <a:lnTo>
                  <a:pt x="118" y="251"/>
                </a:lnTo>
                <a:lnTo>
                  <a:pt x="129" y="235"/>
                </a:lnTo>
                <a:lnTo>
                  <a:pt x="139" y="220"/>
                </a:lnTo>
                <a:lnTo>
                  <a:pt x="151" y="205"/>
                </a:lnTo>
                <a:lnTo>
                  <a:pt x="164" y="191"/>
                </a:lnTo>
                <a:lnTo>
                  <a:pt x="177" y="177"/>
                </a:lnTo>
                <a:lnTo>
                  <a:pt x="191" y="164"/>
                </a:lnTo>
                <a:lnTo>
                  <a:pt x="205" y="151"/>
                </a:lnTo>
                <a:lnTo>
                  <a:pt x="220" y="139"/>
                </a:lnTo>
                <a:lnTo>
                  <a:pt x="236" y="129"/>
                </a:lnTo>
                <a:lnTo>
                  <a:pt x="252" y="118"/>
                </a:lnTo>
                <a:lnTo>
                  <a:pt x="268" y="108"/>
                </a:lnTo>
                <a:lnTo>
                  <a:pt x="285" y="100"/>
                </a:lnTo>
                <a:lnTo>
                  <a:pt x="302" y="92"/>
                </a:lnTo>
                <a:lnTo>
                  <a:pt x="320" y="85"/>
                </a:lnTo>
                <a:lnTo>
                  <a:pt x="339" y="79"/>
                </a:lnTo>
                <a:lnTo>
                  <a:pt x="358" y="74"/>
                </a:lnTo>
                <a:lnTo>
                  <a:pt x="376" y="69"/>
                </a:lnTo>
                <a:lnTo>
                  <a:pt x="395" y="65"/>
                </a:lnTo>
                <a:lnTo>
                  <a:pt x="416" y="63"/>
                </a:lnTo>
                <a:lnTo>
                  <a:pt x="436" y="61"/>
                </a:lnTo>
                <a:lnTo>
                  <a:pt x="457" y="61"/>
                </a:lnTo>
                <a:lnTo>
                  <a:pt x="457" y="61"/>
                </a:lnTo>
                <a:lnTo>
                  <a:pt x="477" y="61"/>
                </a:lnTo>
                <a:lnTo>
                  <a:pt x="496" y="63"/>
                </a:lnTo>
                <a:lnTo>
                  <a:pt x="517" y="65"/>
                </a:lnTo>
                <a:lnTo>
                  <a:pt x="536" y="69"/>
                </a:lnTo>
                <a:lnTo>
                  <a:pt x="555" y="74"/>
                </a:lnTo>
                <a:lnTo>
                  <a:pt x="573" y="79"/>
                </a:lnTo>
                <a:lnTo>
                  <a:pt x="592" y="85"/>
                </a:lnTo>
                <a:lnTo>
                  <a:pt x="610" y="92"/>
                </a:lnTo>
                <a:lnTo>
                  <a:pt x="627" y="100"/>
                </a:lnTo>
                <a:lnTo>
                  <a:pt x="644" y="108"/>
                </a:lnTo>
                <a:lnTo>
                  <a:pt x="661" y="118"/>
                </a:lnTo>
                <a:lnTo>
                  <a:pt x="677" y="129"/>
                </a:lnTo>
                <a:lnTo>
                  <a:pt x="692" y="139"/>
                </a:lnTo>
                <a:lnTo>
                  <a:pt x="707" y="151"/>
                </a:lnTo>
                <a:lnTo>
                  <a:pt x="721" y="164"/>
                </a:lnTo>
                <a:lnTo>
                  <a:pt x="735" y="177"/>
                </a:lnTo>
                <a:lnTo>
                  <a:pt x="748" y="191"/>
                </a:lnTo>
                <a:lnTo>
                  <a:pt x="761" y="205"/>
                </a:lnTo>
                <a:lnTo>
                  <a:pt x="773" y="220"/>
                </a:lnTo>
                <a:lnTo>
                  <a:pt x="783" y="235"/>
                </a:lnTo>
                <a:lnTo>
                  <a:pt x="794" y="251"/>
                </a:lnTo>
                <a:lnTo>
                  <a:pt x="804" y="268"/>
                </a:lnTo>
                <a:lnTo>
                  <a:pt x="812" y="285"/>
                </a:lnTo>
                <a:lnTo>
                  <a:pt x="820" y="302"/>
                </a:lnTo>
                <a:lnTo>
                  <a:pt x="827" y="320"/>
                </a:lnTo>
                <a:lnTo>
                  <a:pt x="834" y="339"/>
                </a:lnTo>
                <a:lnTo>
                  <a:pt x="839" y="357"/>
                </a:lnTo>
                <a:lnTo>
                  <a:pt x="843" y="376"/>
                </a:lnTo>
                <a:lnTo>
                  <a:pt x="847" y="395"/>
                </a:lnTo>
                <a:lnTo>
                  <a:pt x="849" y="416"/>
                </a:lnTo>
                <a:lnTo>
                  <a:pt x="851" y="436"/>
                </a:lnTo>
                <a:lnTo>
                  <a:pt x="851" y="455"/>
                </a:lnTo>
                <a:lnTo>
                  <a:pt x="851" y="455"/>
                </a:lnTo>
                <a:lnTo>
                  <a:pt x="851" y="476"/>
                </a:lnTo>
                <a:lnTo>
                  <a:pt x="849" y="496"/>
                </a:lnTo>
                <a:lnTo>
                  <a:pt x="847" y="517"/>
                </a:lnTo>
                <a:lnTo>
                  <a:pt x="843" y="536"/>
                </a:lnTo>
                <a:lnTo>
                  <a:pt x="839" y="555"/>
                </a:lnTo>
                <a:lnTo>
                  <a:pt x="834" y="573"/>
                </a:lnTo>
                <a:lnTo>
                  <a:pt x="827" y="592"/>
                </a:lnTo>
                <a:lnTo>
                  <a:pt x="820" y="610"/>
                </a:lnTo>
                <a:lnTo>
                  <a:pt x="812" y="627"/>
                </a:lnTo>
                <a:lnTo>
                  <a:pt x="804" y="644"/>
                </a:lnTo>
                <a:lnTo>
                  <a:pt x="794" y="661"/>
                </a:lnTo>
                <a:lnTo>
                  <a:pt x="783" y="677"/>
                </a:lnTo>
                <a:lnTo>
                  <a:pt x="773" y="692"/>
                </a:lnTo>
                <a:lnTo>
                  <a:pt x="761" y="707"/>
                </a:lnTo>
                <a:lnTo>
                  <a:pt x="748" y="721"/>
                </a:lnTo>
                <a:lnTo>
                  <a:pt x="735" y="735"/>
                </a:lnTo>
                <a:lnTo>
                  <a:pt x="721" y="748"/>
                </a:lnTo>
                <a:lnTo>
                  <a:pt x="707" y="761"/>
                </a:lnTo>
                <a:lnTo>
                  <a:pt x="692" y="773"/>
                </a:lnTo>
                <a:lnTo>
                  <a:pt x="677" y="783"/>
                </a:lnTo>
                <a:lnTo>
                  <a:pt x="661" y="794"/>
                </a:lnTo>
                <a:lnTo>
                  <a:pt x="644" y="804"/>
                </a:lnTo>
                <a:lnTo>
                  <a:pt x="627" y="812"/>
                </a:lnTo>
                <a:lnTo>
                  <a:pt x="610" y="820"/>
                </a:lnTo>
                <a:lnTo>
                  <a:pt x="592" y="827"/>
                </a:lnTo>
                <a:lnTo>
                  <a:pt x="573" y="833"/>
                </a:lnTo>
                <a:lnTo>
                  <a:pt x="555" y="838"/>
                </a:lnTo>
                <a:lnTo>
                  <a:pt x="536" y="842"/>
                </a:lnTo>
                <a:lnTo>
                  <a:pt x="517" y="847"/>
                </a:lnTo>
                <a:lnTo>
                  <a:pt x="496" y="849"/>
                </a:lnTo>
                <a:lnTo>
                  <a:pt x="477" y="851"/>
                </a:lnTo>
                <a:lnTo>
                  <a:pt x="457" y="851"/>
                </a:lnTo>
                <a:lnTo>
                  <a:pt x="457" y="851"/>
                </a:lnTo>
                <a:close/>
                <a:moveTo>
                  <a:pt x="458" y="438"/>
                </a:moveTo>
                <a:lnTo>
                  <a:pt x="458" y="438"/>
                </a:lnTo>
                <a:lnTo>
                  <a:pt x="481" y="437"/>
                </a:lnTo>
                <a:lnTo>
                  <a:pt x="500" y="436"/>
                </a:lnTo>
                <a:lnTo>
                  <a:pt x="515" y="434"/>
                </a:lnTo>
                <a:lnTo>
                  <a:pt x="526" y="431"/>
                </a:lnTo>
                <a:lnTo>
                  <a:pt x="526" y="431"/>
                </a:lnTo>
                <a:lnTo>
                  <a:pt x="535" y="427"/>
                </a:lnTo>
                <a:lnTo>
                  <a:pt x="542" y="421"/>
                </a:lnTo>
                <a:lnTo>
                  <a:pt x="549" y="416"/>
                </a:lnTo>
                <a:lnTo>
                  <a:pt x="554" y="408"/>
                </a:lnTo>
                <a:lnTo>
                  <a:pt x="554" y="408"/>
                </a:lnTo>
                <a:lnTo>
                  <a:pt x="558" y="400"/>
                </a:lnTo>
                <a:lnTo>
                  <a:pt x="562" y="391"/>
                </a:lnTo>
                <a:lnTo>
                  <a:pt x="564" y="382"/>
                </a:lnTo>
                <a:lnTo>
                  <a:pt x="564" y="372"/>
                </a:lnTo>
                <a:lnTo>
                  <a:pt x="564" y="372"/>
                </a:lnTo>
                <a:lnTo>
                  <a:pt x="564" y="359"/>
                </a:lnTo>
                <a:lnTo>
                  <a:pt x="560" y="348"/>
                </a:lnTo>
                <a:lnTo>
                  <a:pt x="556" y="339"/>
                </a:lnTo>
                <a:lnTo>
                  <a:pt x="550" y="330"/>
                </a:lnTo>
                <a:lnTo>
                  <a:pt x="550" y="330"/>
                </a:lnTo>
                <a:lnTo>
                  <a:pt x="542" y="323"/>
                </a:lnTo>
                <a:lnTo>
                  <a:pt x="534" y="316"/>
                </a:lnTo>
                <a:lnTo>
                  <a:pt x="524" y="312"/>
                </a:lnTo>
                <a:lnTo>
                  <a:pt x="514" y="309"/>
                </a:lnTo>
                <a:lnTo>
                  <a:pt x="514" y="309"/>
                </a:lnTo>
                <a:lnTo>
                  <a:pt x="504" y="308"/>
                </a:lnTo>
                <a:lnTo>
                  <a:pt x="490" y="307"/>
                </a:lnTo>
                <a:lnTo>
                  <a:pt x="450" y="305"/>
                </a:lnTo>
                <a:lnTo>
                  <a:pt x="407" y="305"/>
                </a:lnTo>
                <a:lnTo>
                  <a:pt x="407" y="438"/>
                </a:lnTo>
                <a:lnTo>
                  <a:pt x="458" y="438"/>
                </a:lnTo>
                <a:lnTo>
                  <a:pt x="458" y="4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" name="Picture86"/>
          <p:cNvSpPr>
            <a:spLocks noEditPoints="1"/>
          </p:cNvSpPr>
          <p:nvPr/>
        </p:nvSpPr>
        <p:spPr bwMode="auto">
          <a:xfrm>
            <a:off x="4176832" y="1686393"/>
            <a:ext cx="793866" cy="880470"/>
          </a:xfrm>
          <a:custGeom>
            <a:avLst/>
            <a:gdLst>
              <a:gd name="T0" fmla="*/ 707 w 825"/>
              <a:gd name="T1" fmla="*/ 12 h 915"/>
              <a:gd name="T2" fmla="*/ 687 w 825"/>
              <a:gd name="T3" fmla="*/ 3 h 915"/>
              <a:gd name="T4" fmla="*/ 139 w 825"/>
              <a:gd name="T5" fmla="*/ 3 h 915"/>
              <a:gd name="T6" fmla="*/ 118 w 825"/>
              <a:gd name="T7" fmla="*/ 12 h 915"/>
              <a:gd name="T8" fmla="*/ 69 w 825"/>
              <a:gd name="T9" fmla="*/ 0 h 915"/>
              <a:gd name="T10" fmla="*/ 25 w 825"/>
              <a:gd name="T11" fmla="*/ 21 h 915"/>
              <a:gd name="T12" fmla="*/ 1 w 825"/>
              <a:gd name="T13" fmla="*/ 76 h 915"/>
              <a:gd name="T14" fmla="*/ 20 w 825"/>
              <a:gd name="T15" fmla="*/ 174 h 915"/>
              <a:gd name="T16" fmla="*/ 115 w 825"/>
              <a:gd name="T17" fmla="*/ 296 h 915"/>
              <a:gd name="T18" fmla="*/ 186 w 825"/>
              <a:gd name="T19" fmla="*/ 373 h 915"/>
              <a:gd name="T20" fmla="*/ 165 w 825"/>
              <a:gd name="T21" fmla="*/ 370 h 915"/>
              <a:gd name="T22" fmla="*/ 152 w 825"/>
              <a:gd name="T23" fmla="*/ 390 h 915"/>
              <a:gd name="T24" fmla="*/ 175 w 825"/>
              <a:gd name="T25" fmla="*/ 416 h 915"/>
              <a:gd name="T26" fmla="*/ 214 w 825"/>
              <a:gd name="T27" fmla="*/ 411 h 915"/>
              <a:gd name="T28" fmla="*/ 229 w 825"/>
              <a:gd name="T29" fmla="*/ 384 h 915"/>
              <a:gd name="T30" fmla="*/ 286 w 825"/>
              <a:gd name="T31" fmla="*/ 438 h 915"/>
              <a:gd name="T32" fmla="*/ 351 w 825"/>
              <a:gd name="T33" fmla="*/ 490 h 915"/>
              <a:gd name="T34" fmla="*/ 368 w 825"/>
              <a:gd name="T35" fmla="*/ 515 h 915"/>
              <a:gd name="T36" fmla="*/ 334 w 825"/>
              <a:gd name="T37" fmla="*/ 655 h 915"/>
              <a:gd name="T38" fmla="*/ 255 w 825"/>
              <a:gd name="T39" fmla="*/ 707 h 915"/>
              <a:gd name="T40" fmla="*/ 200 w 825"/>
              <a:gd name="T41" fmla="*/ 915 h 915"/>
              <a:gd name="T42" fmla="*/ 581 w 825"/>
              <a:gd name="T43" fmla="*/ 715 h 915"/>
              <a:gd name="T44" fmla="*/ 514 w 825"/>
              <a:gd name="T45" fmla="*/ 702 h 915"/>
              <a:gd name="T46" fmla="*/ 448 w 825"/>
              <a:gd name="T47" fmla="*/ 520 h 915"/>
              <a:gd name="T48" fmla="*/ 473 w 825"/>
              <a:gd name="T49" fmla="*/ 495 h 915"/>
              <a:gd name="T50" fmla="*/ 507 w 825"/>
              <a:gd name="T51" fmla="*/ 463 h 915"/>
              <a:gd name="T52" fmla="*/ 595 w 825"/>
              <a:gd name="T53" fmla="*/ 373 h 915"/>
              <a:gd name="T54" fmla="*/ 608 w 825"/>
              <a:gd name="T55" fmla="*/ 408 h 915"/>
              <a:gd name="T56" fmla="*/ 635 w 825"/>
              <a:gd name="T57" fmla="*/ 419 h 915"/>
              <a:gd name="T58" fmla="*/ 672 w 825"/>
              <a:gd name="T59" fmla="*/ 398 h 915"/>
              <a:gd name="T60" fmla="*/ 666 w 825"/>
              <a:gd name="T61" fmla="*/ 375 h 915"/>
              <a:gd name="T62" fmla="*/ 642 w 825"/>
              <a:gd name="T63" fmla="*/ 371 h 915"/>
              <a:gd name="T64" fmla="*/ 688 w 825"/>
              <a:gd name="T65" fmla="*/ 318 h 915"/>
              <a:gd name="T66" fmla="*/ 788 w 825"/>
              <a:gd name="T67" fmla="*/ 205 h 915"/>
              <a:gd name="T68" fmla="*/ 825 w 825"/>
              <a:gd name="T69" fmla="*/ 86 h 915"/>
              <a:gd name="T70" fmla="*/ 811 w 825"/>
              <a:gd name="T71" fmla="*/ 34 h 915"/>
              <a:gd name="T72" fmla="*/ 770 w 825"/>
              <a:gd name="T73" fmla="*/ 3 h 915"/>
              <a:gd name="T74" fmla="*/ 147 w 825"/>
              <a:gd name="T75" fmla="*/ 268 h 915"/>
              <a:gd name="T76" fmla="*/ 61 w 825"/>
              <a:gd name="T77" fmla="*/ 159 h 915"/>
              <a:gd name="T78" fmla="*/ 44 w 825"/>
              <a:gd name="T79" fmla="*/ 75 h 915"/>
              <a:gd name="T80" fmla="*/ 76 w 825"/>
              <a:gd name="T81" fmla="*/ 43 h 915"/>
              <a:gd name="T82" fmla="*/ 111 w 825"/>
              <a:gd name="T83" fmla="*/ 66 h 915"/>
              <a:gd name="T84" fmla="*/ 122 w 825"/>
              <a:gd name="T85" fmla="*/ 117 h 915"/>
              <a:gd name="T86" fmla="*/ 139 w 825"/>
              <a:gd name="T87" fmla="*/ 137 h 915"/>
              <a:gd name="T88" fmla="*/ 165 w 825"/>
              <a:gd name="T89" fmla="*/ 212 h 915"/>
              <a:gd name="T90" fmla="*/ 188 w 825"/>
              <a:gd name="T91" fmla="*/ 308 h 915"/>
              <a:gd name="T92" fmla="*/ 504 w 825"/>
              <a:gd name="T93" fmla="*/ 793 h 915"/>
              <a:gd name="T94" fmla="*/ 640 w 825"/>
              <a:gd name="T95" fmla="*/ 281 h 915"/>
              <a:gd name="T96" fmla="*/ 676 w 825"/>
              <a:gd name="T97" fmla="*/ 137 h 915"/>
              <a:gd name="T98" fmla="*/ 700 w 825"/>
              <a:gd name="T99" fmla="*/ 129 h 915"/>
              <a:gd name="T100" fmla="*/ 707 w 825"/>
              <a:gd name="T101" fmla="*/ 87 h 915"/>
              <a:gd name="T102" fmla="*/ 734 w 825"/>
              <a:gd name="T103" fmla="*/ 46 h 915"/>
              <a:gd name="T104" fmla="*/ 771 w 825"/>
              <a:gd name="T105" fmla="*/ 53 h 915"/>
              <a:gd name="T106" fmla="*/ 779 w 825"/>
              <a:gd name="T107" fmla="*/ 116 h 915"/>
              <a:gd name="T108" fmla="*/ 731 w 825"/>
              <a:gd name="T109" fmla="*/ 211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25" h="915">
                <a:moveTo>
                  <a:pt x="749" y="0"/>
                </a:moveTo>
                <a:lnTo>
                  <a:pt x="749" y="0"/>
                </a:lnTo>
                <a:lnTo>
                  <a:pt x="740" y="0"/>
                </a:lnTo>
                <a:lnTo>
                  <a:pt x="732" y="2"/>
                </a:lnTo>
                <a:lnTo>
                  <a:pt x="723" y="4"/>
                </a:lnTo>
                <a:lnTo>
                  <a:pt x="716" y="8"/>
                </a:lnTo>
                <a:lnTo>
                  <a:pt x="707" y="12"/>
                </a:lnTo>
                <a:lnTo>
                  <a:pt x="700" y="17"/>
                </a:lnTo>
                <a:lnTo>
                  <a:pt x="693" y="24"/>
                </a:lnTo>
                <a:lnTo>
                  <a:pt x="687" y="31"/>
                </a:lnTo>
                <a:lnTo>
                  <a:pt x="687" y="31"/>
                </a:lnTo>
                <a:lnTo>
                  <a:pt x="686" y="32"/>
                </a:lnTo>
                <a:lnTo>
                  <a:pt x="686" y="32"/>
                </a:lnTo>
                <a:lnTo>
                  <a:pt x="687" y="3"/>
                </a:lnTo>
                <a:lnTo>
                  <a:pt x="414" y="3"/>
                </a:lnTo>
                <a:lnTo>
                  <a:pt x="414" y="3"/>
                </a:lnTo>
                <a:lnTo>
                  <a:pt x="413" y="3"/>
                </a:lnTo>
                <a:lnTo>
                  <a:pt x="413" y="3"/>
                </a:lnTo>
                <a:lnTo>
                  <a:pt x="413" y="3"/>
                </a:lnTo>
                <a:lnTo>
                  <a:pt x="139" y="3"/>
                </a:lnTo>
                <a:lnTo>
                  <a:pt x="139" y="3"/>
                </a:lnTo>
                <a:lnTo>
                  <a:pt x="140" y="32"/>
                </a:lnTo>
                <a:lnTo>
                  <a:pt x="140" y="32"/>
                </a:lnTo>
                <a:lnTo>
                  <a:pt x="138" y="31"/>
                </a:lnTo>
                <a:lnTo>
                  <a:pt x="138" y="31"/>
                </a:lnTo>
                <a:lnTo>
                  <a:pt x="132" y="24"/>
                </a:lnTo>
                <a:lnTo>
                  <a:pt x="125" y="17"/>
                </a:lnTo>
                <a:lnTo>
                  <a:pt x="118" y="12"/>
                </a:lnTo>
                <a:lnTo>
                  <a:pt x="110" y="8"/>
                </a:lnTo>
                <a:lnTo>
                  <a:pt x="102" y="4"/>
                </a:lnTo>
                <a:lnTo>
                  <a:pt x="93" y="2"/>
                </a:lnTo>
                <a:lnTo>
                  <a:pt x="85" y="0"/>
                </a:lnTo>
                <a:lnTo>
                  <a:pt x="76" y="0"/>
                </a:lnTo>
                <a:lnTo>
                  <a:pt x="76" y="0"/>
                </a:lnTo>
                <a:lnTo>
                  <a:pt x="69" y="0"/>
                </a:lnTo>
                <a:lnTo>
                  <a:pt x="62" y="1"/>
                </a:lnTo>
                <a:lnTo>
                  <a:pt x="56" y="3"/>
                </a:lnTo>
                <a:lnTo>
                  <a:pt x="48" y="5"/>
                </a:lnTo>
                <a:lnTo>
                  <a:pt x="42" y="9"/>
                </a:lnTo>
                <a:lnTo>
                  <a:pt x="35" y="12"/>
                </a:lnTo>
                <a:lnTo>
                  <a:pt x="30" y="16"/>
                </a:lnTo>
                <a:lnTo>
                  <a:pt x="25" y="21"/>
                </a:lnTo>
                <a:lnTo>
                  <a:pt x="19" y="28"/>
                </a:lnTo>
                <a:lnTo>
                  <a:pt x="15" y="34"/>
                </a:lnTo>
                <a:lnTo>
                  <a:pt x="11" y="41"/>
                </a:lnTo>
                <a:lnTo>
                  <a:pt x="8" y="48"/>
                </a:lnTo>
                <a:lnTo>
                  <a:pt x="4" y="57"/>
                </a:lnTo>
                <a:lnTo>
                  <a:pt x="2" y="66"/>
                </a:lnTo>
                <a:lnTo>
                  <a:pt x="1" y="76"/>
                </a:lnTo>
                <a:lnTo>
                  <a:pt x="0" y="86"/>
                </a:lnTo>
                <a:lnTo>
                  <a:pt x="0" y="86"/>
                </a:lnTo>
                <a:lnTo>
                  <a:pt x="1" y="105"/>
                </a:lnTo>
                <a:lnTo>
                  <a:pt x="4" y="122"/>
                </a:lnTo>
                <a:lnTo>
                  <a:pt x="9" y="140"/>
                </a:lnTo>
                <a:lnTo>
                  <a:pt x="14" y="156"/>
                </a:lnTo>
                <a:lnTo>
                  <a:pt x="20" y="174"/>
                </a:lnTo>
                <a:lnTo>
                  <a:pt x="29" y="189"/>
                </a:lnTo>
                <a:lnTo>
                  <a:pt x="38" y="205"/>
                </a:lnTo>
                <a:lnTo>
                  <a:pt x="47" y="219"/>
                </a:lnTo>
                <a:lnTo>
                  <a:pt x="58" y="234"/>
                </a:lnTo>
                <a:lnTo>
                  <a:pt x="69" y="246"/>
                </a:lnTo>
                <a:lnTo>
                  <a:pt x="91" y="272"/>
                </a:lnTo>
                <a:lnTo>
                  <a:pt x="115" y="296"/>
                </a:lnTo>
                <a:lnTo>
                  <a:pt x="137" y="318"/>
                </a:lnTo>
                <a:lnTo>
                  <a:pt x="137" y="318"/>
                </a:lnTo>
                <a:lnTo>
                  <a:pt x="166" y="347"/>
                </a:lnTo>
                <a:lnTo>
                  <a:pt x="178" y="359"/>
                </a:lnTo>
                <a:lnTo>
                  <a:pt x="185" y="370"/>
                </a:lnTo>
                <a:lnTo>
                  <a:pt x="185" y="370"/>
                </a:lnTo>
                <a:lnTo>
                  <a:pt x="186" y="373"/>
                </a:lnTo>
                <a:lnTo>
                  <a:pt x="186" y="373"/>
                </a:lnTo>
                <a:lnTo>
                  <a:pt x="183" y="371"/>
                </a:lnTo>
                <a:lnTo>
                  <a:pt x="180" y="370"/>
                </a:lnTo>
                <a:lnTo>
                  <a:pt x="177" y="369"/>
                </a:lnTo>
                <a:lnTo>
                  <a:pt x="173" y="369"/>
                </a:lnTo>
                <a:lnTo>
                  <a:pt x="168" y="369"/>
                </a:lnTo>
                <a:lnTo>
                  <a:pt x="165" y="370"/>
                </a:lnTo>
                <a:lnTo>
                  <a:pt x="162" y="372"/>
                </a:lnTo>
                <a:lnTo>
                  <a:pt x="159" y="375"/>
                </a:lnTo>
                <a:lnTo>
                  <a:pt x="159" y="375"/>
                </a:lnTo>
                <a:lnTo>
                  <a:pt x="155" y="378"/>
                </a:lnTo>
                <a:lnTo>
                  <a:pt x="154" y="381"/>
                </a:lnTo>
                <a:lnTo>
                  <a:pt x="153" y="386"/>
                </a:lnTo>
                <a:lnTo>
                  <a:pt x="152" y="390"/>
                </a:lnTo>
                <a:lnTo>
                  <a:pt x="153" y="394"/>
                </a:lnTo>
                <a:lnTo>
                  <a:pt x="154" y="398"/>
                </a:lnTo>
                <a:lnTo>
                  <a:pt x="155" y="402"/>
                </a:lnTo>
                <a:lnTo>
                  <a:pt x="159" y="405"/>
                </a:lnTo>
                <a:lnTo>
                  <a:pt x="159" y="405"/>
                </a:lnTo>
                <a:lnTo>
                  <a:pt x="166" y="411"/>
                </a:lnTo>
                <a:lnTo>
                  <a:pt x="175" y="416"/>
                </a:lnTo>
                <a:lnTo>
                  <a:pt x="182" y="419"/>
                </a:lnTo>
                <a:lnTo>
                  <a:pt x="191" y="419"/>
                </a:lnTo>
                <a:lnTo>
                  <a:pt x="191" y="419"/>
                </a:lnTo>
                <a:lnTo>
                  <a:pt x="197" y="419"/>
                </a:lnTo>
                <a:lnTo>
                  <a:pt x="203" y="417"/>
                </a:lnTo>
                <a:lnTo>
                  <a:pt x="209" y="415"/>
                </a:lnTo>
                <a:lnTo>
                  <a:pt x="214" y="411"/>
                </a:lnTo>
                <a:lnTo>
                  <a:pt x="214" y="411"/>
                </a:lnTo>
                <a:lnTo>
                  <a:pt x="218" y="408"/>
                </a:lnTo>
                <a:lnTo>
                  <a:pt x="221" y="404"/>
                </a:lnTo>
                <a:lnTo>
                  <a:pt x="224" y="400"/>
                </a:lnTo>
                <a:lnTo>
                  <a:pt x="227" y="394"/>
                </a:lnTo>
                <a:lnTo>
                  <a:pt x="228" y="389"/>
                </a:lnTo>
                <a:lnTo>
                  <a:pt x="229" y="384"/>
                </a:lnTo>
                <a:lnTo>
                  <a:pt x="230" y="377"/>
                </a:lnTo>
                <a:lnTo>
                  <a:pt x="230" y="372"/>
                </a:lnTo>
                <a:lnTo>
                  <a:pt x="230" y="372"/>
                </a:lnTo>
                <a:lnTo>
                  <a:pt x="243" y="390"/>
                </a:lnTo>
                <a:lnTo>
                  <a:pt x="256" y="408"/>
                </a:lnTo>
                <a:lnTo>
                  <a:pt x="271" y="424"/>
                </a:lnTo>
                <a:lnTo>
                  <a:pt x="286" y="438"/>
                </a:lnTo>
                <a:lnTo>
                  <a:pt x="302" y="451"/>
                </a:lnTo>
                <a:lnTo>
                  <a:pt x="318" y="463"/>
                </a:lnTo>
                <a:lnTo>
                  <a:pt x="335" y="471"/>
                </a:lnTo>
                <a:lnTo>
                  <a:pt x="354" y="479"/>
                </a:lnTo>
                <a:lnTo>
                  <a:pt x="354" y="479"/>
                </a:lnTo>
                <a:lnTo>
                  <a:pt x="353" y="484"/>
                </a:lnTo>
                <a:lnTo>
                  <a:pt x="351" y="490"/>
                </a:lnTo>
                <a:lnTo>
                  <a:pt x="351" y="490"/>
                </a:lnTo>
                <a:lnTo>
                  <a:pt x="353" y="495"/>
                </a:lnTo>
                <a:lnTo>
                  <a:pt x="354" y="500"/>
                </a:lnTo>
                <a:lnTo>
                  <a:pt x="356" y="505"/>
                </a:lnTo>
                <a:lnTo>
                  <a:pt x="359" y="509"/>
                </a:lnTo>
                <a:lnTo>
                  <a:pt x="363" y="512"/>
                </a:lnTo>
                <a:lnTo>
                  <a:pt x="368" y="515"/>
                </a:lnTo>
                <a:lnTo>
                  <a:pt x="372" y="518"/>
                </a:lnTo>
                <a:lnTo>
                  <a:pt x="377" y="520"/>
                </a:lnTo>
                <a:lnTo>
                  <a:pt x="377" y="520"/>
                </a:lnTo>
                <a:lnTo>
                  <a:pt x="365" y="560"/>
                </a:lnTo>
                <a:lnTo>
                  <a:pt x="351" y="605"/>
                </a:lnTo>
                <a:lnTo>
                  <a:pt x="344" y="630"/>
                </a:lnTo>
                <a:lnTo>
                  <a:pt x="334" y="655"/>
                </a:lnTo>
                <a:lnTo>
                  <a:pt x="324" y="678"/>
                </a:lnTo>
                <a:lnTo>
                  <a:pt x="311" y="702"/>
                </a:lnTo>
                <a:lnTo>
                  <a:pt x="276" y="702"/>
                </a:lnTo>
                <a:lnTo>
                  <a:pt x="276" y="702"/>
                </a:lnTo>
                <a:lnTo>
                  <a:pt x="269" y="703"/>
                </a:lnTo>
                <a:lnTo>
                  <a:pt x="261" y="704"/>
                </a:lnTo>
                <a:lnTo>
                  <a:pt x="255" y="707"/>
                </a:lnTo>
                <a:lnTo>
                  <a:pt x="250" y="710"/>
                </a:lnTo>
                <a:lnTo>
                  <a:pt x="244" y="715"/>
                </a:lnTo>
                <a:lnTo>
                  <a:pt x="240" y="720"/>
                </a:lnTo>
                <a:lnTo>
                  <a:pt x="236" y="725"/>
                </a:lnTo>
                <a:lnTo>
                  <a:pt x="234" y="732"/>
                </a:lnTo>
                <a:lnTo>
                  <a:pt x="200" y="732"/>
                </a:lnTo>
                <a:lnTo>
                  <a:pt x="200" y="915"/>
                </a:lnTo>
                <a:lnTo>
                  <a:pt x="626" y="915"/>
                </a:lnTo>
                <a:lnTo>
                  <a:pt x="626" y="732"/>
                </a:lnTo>
                <a:lnTo>
                  <a:pt x="593" y="732"/>
                </a:lnTo>
                <a:lnTo>
                  <a:pt x="593" y="732"/>
                </a:lnTo>
                <a:lnTo>
                  <a:pt x="589" y="725"/>
                </a:lnTo>
                <a:lnTo>
                  <a:pt x="586" y="720"/>
                </a:lnTo>
                <a:lnTo>
                  <a:pt x="581" y="715"/>
                </a:lnTo>
                <a:lnTo>
                  <a:pt x="575" y="710"/>
                </a:lnTo>
                <a:lnTo>
                  <a:pt x="570" y="707"/>
                </a:lnTo>
                <a:lnTo>
                  <a:pt x="564" y="704"/>
                </a:lnTo>
                <a:lnTo>
                  <a:pt x="557" y="703"/>
                </a:lnTo>
                <a:lnTo>
                  <a:pt x="550" y="702"/>
                </a:lnTo>
                <a:lnTo>
                  <a:pt x="514" y="702"/>
                </a:lnTo>
                <a:lnTo>
                  <a:pt x="514" y="702"/>
                </a:lnTo>
                <a:lnTo>
                  <a:pt x="501" y="678"/>
                </a:lnTo>
                <a:lnTo>
                  <a:pt x="491" y="655"/>
                </a:lnTo>
                <a:lnTo>
                  <a:pt x="482" y="630"/>
                </a:lnTo>
                <a:lnTo>
                  <a:pt x="474" y="605"/>
                </a:lnTo>
                <a:lnTo>
                  <a:pt x="460" y="560"/>
                </a:lnTo>
                <a:lnTo>
                  <a:pt x="448" y="520"/>
                </a:lnTo>
                <a:lnTo>
                  <a:pt x="448" y="520"/>
                </a:lnTo>
                <a:lnTo>
                  <a:pt x="453" y="518"/>
                </a:lnTo>
                <a:lnTo>
                  <a:pt x="459" y="515"/>
                </a:lnTo>
                <a:lnTo>
                  <a:pt x="463" y="512"/>
                </a:lnTo>
                <a:lnTo>
                  <a:pt x="466" y="509"/>
                </a:lnTo>
                <a:lnTo>
                  <a:pt x="469" y="505"/>
                </a:lnTo>
                <a:lnTo>
                  <a:pt x="471" y="500"/>
                </a:lnTo>
                <a:lnTo>
                  <a:pt x="473" y="495"/>
                </a:lnTo>
                <a:lnTo>
                  <a:pt x="474" y="490"/>
                </a:lnTo>
                <a:lnTo>
                  <a:pt x="474" y="490"/>
                </a:lnTo>
                <a:lnTo>
                  <a:pt x="473" y="484"/>
                </a:lnTo>
                <a:lnTo>
                  <a:pt x="471" y="479"/>
                </a:lnTo>
                <a:lnTo>
                  <a:pt x="471" y="479"/>
                </a:lnTo>
                <a:lnTo>
                  <a:pt x="490" y="473"/>
                </a:lnTo>
                <a:lnTo>
                  <a:pt x="507" y="463"/>
                </a:lnTo>
                <a:lnTo>
                  <a:pt x="524" y="452"/>
                </a:lnTo>
                <a:lnTo>
                  <a:pt x="539" y="439"/>
                </a:lnTo>
                <a:lnTo>
                  <a:pt x="555" y="424"/>
                </a:lnTo>
                <a:lnTo>
                  <a:pt x="569" y="408"/>
                </a:lnTo>
                <a:lnTo>
                  <a:pt x="582" y="391"/>
                </a:lnTo>
                <a:lnTo>
                  <a:pt x="595" y="373"/>
                </a:lnTo>
                <a:lnTo>
                  <a:pt x="595" y="373"/>
                </a:lnTo>
                <a:lnTo>
                  <a:pt x="595" y="378"/>
                </a:lnTo>
                <a:lnTo>
                  <a:pt x="596" y="385"/>
                </a:lnTo>
                <a:lnTo>
                  <a:pt x="597" y="390"/>
                </a:lnTo>
                <a:lnTo>
                  <a:pt x="599" y="395"/>
                </a:lnTo>
                <a:lnTo>
                  <a:pt x="601" y="400"/>
                </a:lnTo>
                <a:lnTo>
                  <a:pt x="604" y="404"/>
                </a:lnTo>
                <a:lnTo>
                  <a:pt x="608" y="408"/>
                </a:lnTo>
                <a:lnTo>
                  <a:pt x="612" y="411"/>
                </a:lnTo>
                <a:lnTo>
                  <a:pt x="612" y="411"/>
                </a:lnTo>
                <a:lnTo>
                  <a:pt x="617" y="415"/>
                </a:lnTo>
                <a:lnTo>
                  <a:pt x="623" y="417"/>
                </a:lnTo>
                <a:lnTo>
                  <a:pt x="629" y="419"/>
                </a:lnTo>
                <a:lnTo>
                  <a:pt x="635" y="419"/>
                </a:lnTo>
                <a:lnTo>
                  <a:pt x="635" y="419"/>
                </a:lnTo>
                <a:lnTo>
                  <a:pt x="643" y="419"/>
                </a:lnTo>
                <a:lnTo>
                  <a:pt x="651" y="416"/>
                </a:lnTo>
                <a:lnTo>
                  <a:pt x="659" y="411"/>
                </a:lnTo>
                <a:lnTo>
                  <a:pt x="666" y="405"/>
                </a:lnTo>
                <a:lnTo>
                  <a:pt x="666" y="405"/>
                </a:lnTo>
                <a:lnTo>
                  <a:pt x="670" y="402"/>
                </a:lnTo>
                <a:lnTo>
                  <a:pt x="672" y="398"/>
                </a:lnTo>
                <a:lnTo>
                  <a:pt x="673" y="394"/>
                </a:lnTo>
                <a:lnTo>
                  <a:pt x="673" y="390"/>
                </a:lnTo>
                <a:lnTo>
                  <a:pt x="673" y="386"/>
                </a:lnTo>
                <a:lnTo>
                  <a:pt x="672" y="381"/>
                </a:lnTo>
                <a:lnTo>
                  <a:pt x="670" y="378"/>
                </a:lnTo>
                <a:lnTo>
                  <a:pt x="666" y="375"/>
                </a:lnTo>
                <a:lnTo>
                  <a:pt x="666" y="375"/>
                </a:lnTo>
                <a:lnTo>
                  <a:pt x="663" y="372"/>
                </a:lnTo>
                <a:lnTo>
                  <a:pt x="660" y="370"/>
                </a:lnTo>
                <a:lnTo>
                  <a:pt x="657" y="369"/>
                </a:lnTo>
                <a:lnTo>
                  <a:pt x="653" y="369"/>
                </a:lnTo>
                <a:lnTo>
                  <a:pt x="649" y="369"/>
                </a:lnTo>
                <a:lnTo>
                  <a:pt x="645" y="370"/>
                </a:lnTo>
                <a:lnTo>
                  <a:pt x="642" y="371"/>
                </a:lnTo>
                <a:lnTo>
                  <a:pt x="639" y="373"/>
                </a:lnTo>
                <a:lnTo>
                  <a:pt x="639" y="373"/>
                </a:lnTo>
                <a:lnTo>
                  <a:pt x="640" y="370"/>
                </a:lnTo>
                <a:lnTo>
                  <a:pt x="640" y="370"/>
                </a:lnTo>
                <a:lnTo>
                  <a:pt x="647" y="359"/>
                </a:lnTo>
                <a:lnTo>
                  <a:pt x="659" y="347"/>
                </a:lnTo>
                <a:lnTo>
                  <a:pt x="688" y="318"/>
                </a:lnTo>
                <a:lnTo>
                  <a:pt x="688" y="318"/>
                </a:lnTo>
                <a:lnTo>
                  <a:pt x="710" y="296"/>
                </a:lnTo>
                <a:lnTo>
                  <a:pt x="734" y="272"/>
                </a:lnTo>
                <a:lnTo>
                  <a:pt x="756" y="246"/>
                </a:lnTo>
                <a:lnTo>
                  <a:pt x="767" y="234"/>
                </a:lnTo>
                <a:lnTo>
                  <a:pt x="778" y="219"/>
                </a:lnTo>
                <a:lnTo>
                  <a:pt x="788" y="205"/>
                </a:lnTo>
                <a:lnTo>
                  <a:pt x="797" y="189"/>
                </a:lnTo>
                <a:lnTo>
                  <a:pt x="805" y="174"/>
                </a:lnTo>
                <a:lnTo>
                  <a:pt x="811" y="156"/>
                </a:lnTo>
                <a:lnTo>
                  <a:pt x="818" y="140"/>
                </a:lnTo>
                <a:lnTo>
                  <a:pt x="822" y="122"/>
                </a:lnTo>
                <a:lnTo>
                  <a:pt x="824" y="105"/>
                </a:lnTo>
                <a:lnTo>
                  <a:pt x="825" y="86"/>
                </a:lnTo>
                <a:lnTo>
                  <a:pt x="825" y="86"/>
                </a:lnTo>
                <a:lnTo>
                  <a:pt x="824" y="76"/>
                </a:lnTo>
                <a:lnTo>
                  <a:pt x="823" y="66"/>
                </a:lnTo>
                <a:lnTo>
                  <a:pt x="821" y="57"/>
                </a:lnTo>
                <a:lnTo>
                  <a:pt x="819" y="48"/>
                </a:lnTo>
                <a:lnTo>
                  <a:pt x="815" y="41"/>
                </a:lnTo>
                <a:lnTo>
                  <a:pt x="811" y="34"/>
                </a:lnTo>
                <a:lnTo>
                  <a:pt x="806" y="28"/>
                </a:lnTo>
                <a:lnTo>
                  <a:pt x="801" y="21"/>
                </a:lnTo>
                <a:lnTo>
                  <a:pt x="796" y="16"/>
                </a:lnTo>
                <a:lnTo>
                  <a:pt x="790" y="12"/>
                </a:lnTo>
                <a:lnTo>
                  <a:pt x="783" y="9"/>
                </a:lnTo>
                <a:lnTo>
                  <a:pt x="777" y="5"/>
                </a:lnTo>
                <a:lnTo>
                  <a:pt x="770" y="3"/>
                </a:lnTo>
                <a:lnTo>
                  <a:pt x="763" y="1"/>
                </a:lnTo>
                <a:lnTo>
                  <a:pt x="756" y="0"/>
                </a:lnTo>
                <a:lnTo>
                  <a:pt x="749" y="0"/>
                </a:lnTo>
                <a:lnTo>
                  <a:pt x="749" y="0"/>
                </a:lnTo>
                <a:close/>
                <a:moveTo>
                  <a:pt x="167" y="287"/>
                </a:moveTo>
                <a:lnTo>
                  <a:pt x="167" y="287"/>
                </a:lnTo>
                <a:lnTo>
                  <a:pt x="147" y="268"/>
                </a:lnTo>
                <a:lnTo>
                  <a:pt x="125" y="246"/>
                </a:lnTo>
                <a:lnTo>
                  <a:pt x="105" y="223"/>
                </a:lnTo>
                <a:lnTo>
                  <a:pt x="95" y="211"/>
                </a:lnTo>
                <a:lnTo>
                  <a:pt x="86" y="198"/>
                </a:lnTo>
                <a:lnTo>
                  <a:pt x="77" y="185"/>
                </a:lnTo>
                <a:lnTo>
                  <a:pt x="69" y="173"/>
                </a:lnTo>
                <a:lnTo>
                  <a:pt x="61" y="159"/>
                </a:lnTo>
                <a:lnTo>
                  <a:pt x="56" y="145"/>
                </a:lnTo>
                <a:lnTo>
                  <a:pt x="50" y="131"/>
                </a:lnTo>
                <a:lnTo>
                  <a:pt x="46" y="116"/>
                </a:lnTo>
                <a:lnTo>
                  <a:pt x="44" y="102"/>
                </a:lnTo>
                <a:lnTo>
                  <a:pt x="43" y="86"/>
                </a:lnTo>
                <a:lnTo>
                  <a:pt x="43" y="86"/>
                </a:lnTo>
                <a:lnTo>
                  <a:pt x="44" y="75"/>
                </a:lnTo>
                <a:lnTo>
                  <a:pt x="46" y="66"/>
                </a:lnTo>
                <a:lnTo>
                  <a:pt x="49" y="59"/>
                </a:lnTo>
                <a:lnTo>
                  <a:pt x="54" y="53"/>
                </a:lnTo>
                <a:lnTo>
                  <a:pt x="59" y="48"/>
                </a:lnTo>
                <a:lnTo>
                  <a:pt x="64" y="45"/>
                </a:lnTo>
                <a:lnTo>
                  <a:pt x="70" y="43"/>
                </a:lnTo>
                <a:lnTo>
                  <a:pt x="76" y="43"/>
                </a:lnTo>
                <a:lnTo>
                  <a:pt x="76" y="43"/>
                </a:lnTo>
                <a:lnTo>
                  <a:pt x="84" y="44"/>
                </a:lnTo>
                <a:lnTo>
                  <a:pt x="92" y="46"/>
                </a:lnTo>
                <a:lnTo>
                  <a:pt x="99" y="51"/>
                </a:lnTo>
                <a:lnTo>
                  <a:pt x="105" y="58"/>
                </a:lnTo>
                <a:lnTo>
                  <a:pt x="105" y="58"/>
                </a:lnTo>
                <a:lnTo>
                  <a:pt x="111" y="66"/>
                </a:lnTo>
                <a:lnTo>
                  <a:pt x="114" y="72"/>
                </a:lnTo>
                <a:lnTo>
                  <a:pt x="117" y="79"/>
                </a:lnTo>
                <a:lnTo>
                  <a:pt x="119" y="87"/>
                </a:lnTo>
                <a:lnTo>
                  <a:pt x="120" y="95"/>
                </a:lnTo>
                <a:lnTo>
                  <a:pt x="121" y="105"/>
                </a:lnTo>
                <a:lnTo>
                  <a:pt x="122" y="117"/>
                </a:lnTo>
                <a:lnTo>
                  <a:pt x="122" y="117"/>
                </a:lnTo>
                <a:lnTo>
                  <a:pt x="122" y="121"/>
                </a:lnTo>
                <a:lnTo>
                  <a:pt x="123" y="124"/>
                </a:lnTo>
                <a:lnTo>
                  <a:pt x="125" y="129"/>
                </a:lnTo>
                <a:lnTo>
                  <a:pt x="129" y="132"/>
                </a:lnTo>
                <a:lnTo>
                  <a:pt x="132" y="134"/>
                </a:lnTo>
                <a:lnTo>
                  <a:pt x="135" y="136"/>
                </a:lnTo>
                <a:lnTo>
                  <a:pt x="139" y="137"/>
                </a:lnTo>
                <a:lnTo>
                  <a:pt x="144" y="138"/>
                </a:lnTo>
                <a:lnTo>
                  <a:pt x="144" y="138"/>
                </a:lnTo>
                <a:lnTo>
                  <a:pt x="149" y="137"/>
                </a:lnTo>
                <a:lnTo>
                  <a:pt x="149" y="137"/>
                </a:lnTo>
                <a:lnTo>
                  <a:pt x="154" y="163"/>
                </a:lnTo>
                <a:lnTo>
                  <a:pt x="159" y="188"/>
                </a:lnTo>
                <a:lnTo>
                  <a:pt x="165" y="212"/>
                </a:lnTo>
                <a:lnTo>
                  <a:pt x="171" y="236"/>
                </a:lnTo>
                <a:lnTo>
                  <a:pt x="179" y="259"/>
                </a:lnTo>
                <a:lnTo>
                  <a:pt x="186" y="282"/>
                </a:lnTo>
                <a:lnTo>
                  <a:pt x="195" y="304"/>
                </a:lnTo>
                <a:lnTo>
                  <a:pt x="205" y="325"/>
                </a:lnTo>
                <a:lnTo>
                  <a:pt x="205" y="325"/>
                </a:lnTo>
                <a:lnTo>
                  <a:pt x="188" y="308"/>
                </a:lnTo>
                <a:lnTo>
                  <a:pt x="167" y="287"/>
                </a:lnTo>
                <a:lnTo>
                  <a:pt x="167" y="287"/>
                </a:lnTo>
                <a:close/>
                <a:moveTo>
                  <a:pt x="504" y="793"/>
                </a:moveTo>
                <a:lnTo>
                  <a:pt x="504" y="854"/>
                </a:lnTo>
                <a:lnTo>
                  <a:pt x="321" y="854"/>
                </a:lnTo>
                <a:lnTo>
                  <a:pt x="321" y="793"/>
                </a:lnTo>
                <a:lnTo>
                  <a:pt x="504" y="793"/>
                </a:lnTo>
                <a:close/>
                <a:moveTo>
                  <a:pt x="658" y="287"/>
                </a:moveTo>
                <a:lnTo>
                  <a:pt x="658" y="287"/>
                </a:lnTo>
                <a:lnTo>
                  <a:pt x="639" y="306"/>
                </a:lnTo>
                <a:lnTo>
                  <a:pt x="621" y="324"/>
                </a:lnTo>
                <a:lnTo>
                  <a:pt x="621" y="324"/>
                </a:lnTo>
                <a:lnTo>
                  <a:pt x="631" y="303"/>
                </a:lnTo>
                <a:lnTo>
                  <a:pt x="640" y="281"/>
                </a:lnTo>
                <a:lnTo>
                  <a:pt x="647" y="258"/>
                </a:lnTo>
                <a:lnTo>
                  <a:pt x="655" y="236"/>
                </a:lnTo>
                <a:lnTo>
                  <a:pt x="661" y="211"/>
                </a:lnTo>
                <a:lnTo>
                  <a:pt x="668" y="188"/>
                </a:lnTo>
                <a:lnTo>
                  <a:pt x="672" y="163"/>
                </a:lnTo>
                <a:lnTo>
                  <a:pt x="676" y="137"/>
                </a:lnTo>
                <a:lnTo>
                  <a:pt x="676" y="137"/>
                </a:lnTo>
                <a:lnTo>
                  <a:pt x="681" y="138"/>
                </a:lnTo>
                <a:lnTo>
                  <a:pt x="681" y="138"/>
                </a:lnTo>
                <a:lnTo>
                  <a:pt x="686" y="137"/>
                </a:lnTo>
                <a:lnTo>
                  <a:pt x="690" y="136"/>
                </a:lnTo>
                <a:lnTo>
                  <a:pt x="694" y="134"/>
                </a:lnTo>
                <a:lnTo>
                  <a:pt x="698" y="132"/>
                </a:lnTo>
                <a:lnTo>
                  <a:pt x="700" y="129"/>
                </a:lnTo>
                <a:lnTo>
                  <a:pt x="702" y="124"/>
                </a:lnTo>
                <a:lnTo>
                  <a:pt x="703" y="121"/>
                </a:lnTo>
                <a:lnTo>
                  <a:pt x="703" y="117"/>
                </a:lnTo>
                <a:lnTo>
                  <a:pt x="703" y="117"/>
                </a:lnTo>
                <a:lnTo>
                  <a:pt x="704" y="105"/>
                </a:lnTo>
                <a:lnTo>
                  <a:pt x="705" y="95"/>
                </a:lnTo>
                <a:lnTo>
                  <a:pt x="707" y="87"/>
                </a:lnTo>
                <a:lnTo>
                  <a:pt x="709" y="79"/>
                </a:lnTo>
                <a:lnTo>
                  <a:pt x="711" y="72"/>
                </a:lnTo>
                <a:lnTo>
                  <a:pt x="715" y="66"/>
                </a:lnTo>
                <a:lnTo>
                  <a:pt x="720" y="58"/>
                </a:lnTo>
                <a:lnTo>
                  <a:pt x="720" y="58"/>
                </a:lnTo>
                <a:lnTo>
                  <a:pt x="726" y="51"/>
                </a:lnTo>
                <a:lnTo>
                  <a:pt x="734" y="46"/>
                </a:lnTo>
                <a:lnTo>
                  <a:pt x="741" y="44"/>
                </a:lnTo>
                <a:lnTo>
                  <a:pt x="749" y="43"/>
                </a:lnTo>
                <a:lnTo>
                  <a:pt x="749" y="43"/>
                </a:lnTo>
                <a:lnTo>
                  <a:pt x="755" y="43"/>
                </a:lnTo>
                <a:lnTo>
                  <a:pt x="761" y="45"/>
                </a:lnTo>
                <a:lnTo>
                  <a:pt x="767" y="48"/>
                </a:lnTo>
                <a:lnTo>
                  <a:pt x="771" y="53"/>
                </a:lnTo>
                <a:lnTo>
                  <a:pt x="776" y="59"/>
                </a:lnTo>
                <a:lnTo>
                  <a:pt x="779" y="66"/>
                </a:lnTo>
                <a:lnTo>
                  <a:pt x="781" y="75"/>
                </a:lnTo>
                <a:lnTo>
                  <a:pt x="782" y="86"/>
                </a:lnTo>
                <a:lnTo>
                  <a:pt x="782" y="86"/>
                </a:lnTo>
                <a:lnTo>
                  <a:pt x="781" y="102"/>
                </a:lnTo>
                <a:lnTo>
                  <a:pt x="779" y="116"/>
                </a:lnTo>
                <a:lnTo>
                  <a:pt x="775" y="131"/>
                </a:lnTo>
                <a:lnTo>
                  <a:pt x="770" y="145"/>
                </a:lnTo>
                <a:lnTo>
                  <a:pt x="764" y="159"/>
                </a:lnTo>
                <a:lnTo>
                  <a:pt x="756" y="173"/>
                </a:lnTo>
                <a:lnTo>
                  <a:pt x="749" y="185"/>
                </a:lnTo>
                <a:lnTo>
                  <a:pt x="739" y="198"/>
                </a:lnTo>
                <a:lnTo>
                  <a:pt x="731" y="211"/>
                </a:lnTo>
                <a:lnTo>
                  <a:pt x="720" y="223"/>
                </a:lnTo>
                <a:lnTo>
                  <a:pt x="700" y="246"/>
                </a:lnTo>
                <a:lnTo>
                  <a:pt x="678" y="268"/>
                </a:lnTo>
                <a:lnTo>
                  <a:pt x="658" y="287"/>
                </a:lnTo>
                <a:lnTo>
                  <a:pt x="658" y="2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" name="Picture153"/>
          <p:cNvSpPr>
            <a:spLocks noEditPoints="1"/>
          </p:cNvSpPr>
          <p:nvPr/>
        </p:nvSpPr>
        <p:spPr bwMode="auto">
          <a:xfrm>
            <a:off x="6970783" y="1686393"/>
            <a:ext cx="877581" cy="877581"/>
          </a:xfrm>
          <a:custGeom>
            <a:avLst/>
            <a:gdLst>
              <a:gd name="T0" fmla="*/ 763 w 911"/>
              <a:gd name="T1" fmla="*/ 224 h 912"/>
              <a:gd name="T2" fmla="*/ 771 w 911"/>
              <a:gd name="T3" fmla="*/ 101 h 912"/>
              <a:gd name="T4" fmla="*/ 680 w 911"/>
              <a:gd name="T5" fmla="*/ 57 h 912"/>
              <a:gd name="T6" fmla="*/ 697 w 911"/>
              <a:gd name="T7" fmla="*/ 161 h 912"/>
              <a:gd name="T8" fmla="*/ 733 w 911"/>
              <a:gd name="T9" fmla="*/ 607 h 912"/>
              <a:gd name="T10" fmla="*/ 709 w 911"/>
              <a:gd name="T11" fmla="*/ 893 h 912"/>
              <a:gd name="T12" fmla="*/ 783 w 911"/>
              <a:gd name="T13" fmla="*/ 885 h 912"/>
              <a:gd name="T14" fmla="*/ 844 w 911"/>
              <a:gd name="T15" fmla="*/ 328 h 912"/>
              <a:gd name="T16" fmla="*/ 757 w 911"/>
              <a:gd name="T17" fmla="*/ 298 h 912"/>
              <a:gd name="T18" fmla="*/ 842 w 911"/>
              <a:gd name="T19" fmla="*/ 588 h 912"/>
              <a:gd name="T20" fmla="*/ 911 w 911"/>
              <a:gd name="T21" fmla="*/ 559 h 912"/>
              <a:gd name="T22" fmla="*/ 91 w 911"/>
              <a:gd name="T23" fmla="*/ 294 h 912"/>
              <a:gd name="T24" fmla="*/ 1 w 911"/>
              <a:gd name="T25" fmla="*/ 568 h 912"/>
              <a:gd name="T26" fmla="*/ 75 w 911"/>
              <a:gd name="T27" fmla="*/ 583 h 912"/>
              <a:gd name="T28" fmla="*/ 160 w 911"/>
              <a:gd name="T29" fmla="*/ 285 h 912"/>
              <a:gd name="T30" fmla="*/ 237 w 911"/>
              <a:gd name="T31" fmla="*/ 203 h 912"/>
              <a:gd name="T32" fmla="*/ 225 w 911"/>
              <a:gd name="T33" fmla="*/ 73 h 912"/>
              <a:gd name="T34" fmla="*/ 162 w 911"/>
              <a:gd name="T35" fmla="*/ 79 h 912"/>
              <a:gd name="T36" fmla="*/ 131 w 911"/>
              <a:gd name="T37" fmla="*/ 186 h 912"/>
              <a:gd name="T38" fmla="*/ 132 w 911"/>
              <a:gd name="T39" fmla="*/ 609 h 912"/>
              <a:gd name="T40" fmla="*/ 167 w 911"/>
              <a:gd name="T41" fmla="*/ 912 h 912"/>
              <a:gd name="T42" fmla="*/ 211 w 911"/>
              <a:gd name="T43" fmla="*/ 580 h 912"/>
              <a:gd name="T44" fmla="*/ 568 w 911"/>
              <a:gd name="T45" fmla="*/ 218 h 912"/>
              <a:gd name="T46" fmla="*/ 673 w 911"/>
              <a:gd name="T47" fmla="*/ 153 h 912"/>
              <a:gd name="T48" fmla="*/ 646 w 911"/>
              <a:gd name="T49" fmla="*/ 55 h 912"/>
              <a:gd name="T50" fmla="*/ 568 w 911"/>
              <a:gd name="T51" fmla="*/ 34 h 912"/>
              <a:gd name="T52" fmla="*/ 573 w 911"/>
              <a:gd name="T53" fmla="*/ 170 h 912"/>
              <a:gd name="T54" fmla="*/ 237 w 911"/>
              <a:gd name="T55" fmla="*/ 867 h 912"/>
              <a:gd name="T56" fmla="*/ 295 w 911"/>
              <a:gd name="T57" fmla="*/ 910 h 912"/>
              <a:gd name="T58" fmla="*/ 297 w 911"/>
              <a:gd name="T59" fmla="*/ 594 h 912"/>
              <a:gd name="T60" fmla="*/ 707 w 911"/>
              <a:gd name="T61" fmla="*/ 268 h 912"/>
              <a:gd name="T62" fmla="*/ 721 w 911"/>
              <a:gd name="T63" fmla="*/ 534 h 912"/>
              <a:gd name="T64" fmla="*/ 771 w 911"/>
              <a:gd name="T65" fmla="*/ 584 h 912"/>
              <a:gd name="T66" fmla="*/ 310 w 911"/>
              <a:gd name="T67" fmla="*/ 226 h 912"/>
              <a:gd name="T68" fmla="*/ 335 w 911"/>
              <a:gd name="T69" fmla="*/ 156 h 912"/>
              <a:gd name="T70" fmla="*/ 354 w 911"/>
              <a:gd name="T71" fmla="*/ 25 h 912"/>
              <a:gd name="T72" fmla="*/ 263 w 911"/>
              <a:gd name="T73" fmla="*/ 62 h 912"/>
              <a:gd name="T74" fmla="*/ 245 w 911"/>
              <a:gd name="T75" fmla="*/ 161 h 912"/>
              <a:gd name="T76" fmla="*/ 621 w 911"/>
              <a:gd name="T77" fmla="*/ 598 h 912"/>
              <a:gd name="T78" fmla="*/ 609 w 911"/>
              <a:gd name="T79" fmla="*/ 907 h 912"/>
              <a:gd name="T80" fmla="*/ 674 w 911"/>
              <a:gd name="T81" fmla="*/ 867 h 912"/>
              <a:gd name="T82" fmla="*/ 191 w 911"/>
              <a:gd name="T83" fmla="*/ 522 h 912"/>
              <a:gd name="T84" fmla="*/ 210 w 911"/>
              <a:gd name="T85" fmla="*/ 267 h 912"/>
              <a:gd name="T86" fmla="*/ 108 w 911"/>
              <a:gd name="T87" fmla="*/ 547 h 912"/>
              <a:gd name="T88" fmla="*/ 180 w 911"/>
              <a:gd name="T89" fmla="*/ 577 h 912"/>
              <a:gd name="T90" fmla="*/ 588 w 911"/>
              <a:gd name="T91" fmla="*/ 246 h 912"/>
              <a:gd name="T92" fmla="*/ 329 w 911"/>
              <a:gd name="T93" fmla="*/ 245 h 912"/>
              <a:gd name="T94" fmla="*/ 217 w 911"/>
              <a:gd name="T95" fmla="*/ 527 h 912"/>
              <a:gd name="T96" fmla="*/ 283 w 911"/>
              <a:gd name="T97" fmla="*/ 572 h 912"/>
              <a:gd name="T98" fmla="*/ 363 w 911"/>
              <a:gd name="T99" fmla="*/ 898 h 912"/>
              <a:gd name="T100" fmla="*/ 440 w 911"/>
              <a:gd name="T101" fmla="*/ 876 h 912"/>
              <a:gd name="T102" fmla="*/ 508 w 911"/>
              <a:gd name="T103" fmla="*/ 911 h 912"/>
              <a:gd name="T104" fmla="*/ 562 w 911"/>
              <a:gd name="T105" fmla="*/ 405 h 912"/>
              <a:gd name="T106" fmla="*/ 672 w 911"/>
              <a:gd name="T107" fmla="*/ 572 h 912"/>
              <a:gd name="T108" fmla="*/ 458 w 911"/>
              <a:gd name="T109" fmla="*/ 213 h 912"/>
              <a:gd name="T110" fmla="*/ 556 w 911"/>
              <a:gd name="T111" fmla="*/ 148 h 912"/>
              <a:gd name="T112" fmla="*/ 540 w 911"/>
              <a:gd name="T113" fmla="*/ 39 h 912"/>
              <a:gd name="T114" fmla="*/ 437 w 911"/>
              <a:gd name="T115" fmla="*/ 2 h 912"/>
              <a:gd name="T116" fmla="*/ 353 w 911"/>
              <a:gd name="T117" fmla="*/ 85 h 912"/>
              <a:gd name="T118" fmla="*/ 389 w 911"/>
              <a:gd name="T119" fmla="*/ 189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11" h="912">
                <a:moveTo>
                  <a:pt x="645" y="236"/>
                </a:moveTo>
                <a:lnTo>
                  <a:pt x="679" y="236"/>
                </a:lnTo>
                <a:lnTo>
                  <a:pt x="679" y="236"/>
                </a:lnTo>
                <a:lnTo>
                  <a:pt x="691" y="236"/>
                </a:lnTo>
                <a:lnTo>
                  <a:pt x="703" y="238"/>
                </a:lnTo>
                <a:lnTo>
                  <a:pt x="715" y="242"/>
                </a:lnTo>
                <a:lnTo>
                  <a:pt x="721" y="245"/>
                </a:lnTo>
                <a:lnTo>
                  <a:pt x="726" y="249"/>
                </a:lnTo>
                <a:lnTo>
                  <a:pt x="726" y="249"/>
                </a:lnTo>
                <a:lnTo>
                  <a:pt x="739" y="242"/>
                </a:lnTo>
                <a:lnTo>
                  <a:pt x="752" y="235"/>
                </a:lnTo>
                <a:lnTo>
                  <a:pt x="763" y="224"/>
                </a:lnTo>
                <a:lnTo>
                  <a:pt x="771" y="213"/>
                </a:lnTo>
                <a:lnTo>
                  <a:pt x="779" y="200"/>
                </a:lnTo>
                <a:lnTo>
                  <a:pt x="784" y="186"/>
                </a:lnTo>
                <a:lnTo>
                  <a:pt x="788" y="171"/>
                </a:lnTo>
                <a:lnTo>
                  <a:pt x="789" y="156"/>
                </a:lnTo>
                <a:lnTo>
                  <a:pt x="789" y="156"/>
                </a:lnTo>
                <a:lnTo>
                  <a:pt x="789" y="147"/>
                </a:lnTo>
                <a:lnTo>
                  <a:pt x="786" y="136"/>
                </a:lnTo>
                <a:lnTo>
                  <a:pt x="784" y="126"/>
                </a:lnTo>
                <a:lnTo>
                  <a:pt x="781" y="118"/>
                </a:lnTo>
                <a:lnTo>
                  <a:pt x="777" y="109"/>
                </a:lnTo>
                <a:lnTo>
                  <a:pt x="771" y="101"/>
                </a:lnTo>
                <a:lnTo>
                  <a:pt x="766" y="93"/>
                </a:lnTo>
                <a:lnTo>
                  <a:pt x="760" y="86"/>
                </a:lnTo>
                <a:lnTo>
                  <a:pt x="753" y="79"/>
                </a:lnTo>
                <a:lnTo>
                  <a:pt x="745" y="74"/>
                </a:lnTo>
                <a:lnTo>
                  <a:pt x="737" y="69"/>
                </a:lnTo>
                <a:lnTo>
                  <a:pt x="729" y="64"/>
                </a:lnTo>
                <a:lnTo>
                  <a:pt x="719" y="61"/>
                </a:lnTo>
                <a:lnTo>
                  <a:pt x="709" y="59"/>
                </a:lnTo>
                <a:lnTo>
                  <a:pt x="700" y="57"/>
                </a:lnTo>
                <a:lnTo>
                  <a:pt x="689" y="57"/>
                </a:lnTo>
                <a:lnTo>
                  <a:pt x="689" y="57"/>
                </a:lnTo>
                <a:lnTo>
                  <a:pt x="680" y="57"/>
                </a:lnTo>
                <a:lnTo>
                  <a:pt x="680" y="57"/>
                </a:lnTo>
                <a:lnTo>
                  <a:pt x="686" y="65"/>
                </a:lnTo>
                <a:lnTo>
                  <a:pt x="690" y="73"/>
                </a:lnTo>
                <a:lnTo>
                  <a:pt x="693" y="81"/>
                </a:lnTo>
                <a:lnTo>
                  <a:pt x="696" y="90"/>
                </a:lnTo>
                <a:lnTo>
                  <a:pt x="698" y="100"/>
                </a:lnTo>
                <a:lnTo>
                  <a:pt x="701" y="109"/>
                </a:lnTo>
                <a:lnTo>
                  <a:pt x="702" y="118"/>
                </a:lnTo>
                <a:lnTo>
                  <a:pt x="702" y="129"/>
                </a:lnTo>
                <a:lnTo>
                  <a:pt x="702" y="129"/>
                </a:lnTo>
                <a:lnTo>
                  <a:pt x="701" y="145"/>
                </a:lnTo>
                <a:lnTo>
                  <a:pt x="697" y="161"/>
                </a:lnTo>
                <a:lnTo>
                  <a:pt x="693" y="176"/>
                </a:lnTo>
                <a:lnTo>
                  <a:pt x="686" y="190"/>
                </a:lnTo>
                <a:lnTo>
                  <a:pt x="678" y="203"/>
                </a:lnTo>
                <a:lnTo>
                  <a:pt x="668" y="215"/>
                </a:lnTo>
                <a:lnTo>
                  <a:pt x="657" y="226"/>
                </a:lnTo>
                <a:lnTo>
                  <a:pt x="645" y="236"/>
                </a:lnTo>
                <a:lnTo>
                  <a:pt x="645" y="236"/>
                </a:lnTo>
                <a:close/>
                <a:moveTo>
                  <a:pt x="759" y="612"/>
                </a:moveTo>
                <a:lnTo>
                  <a:pt x="759" y="612"/>
                </a:lnTo>
                <a:lnTo>
                  <a:pt x="750" y="612"/>
                </a:lnTo>
                <a:lnTo>
                  <a:pt x="741" y="610"/>
                </a:lnTo>
                <a:lnTo>
                  <a:pt x="733" y="607"/>
                </a:lnTo>
                <a:lnTo>
                  <a:pt x="725" y="603"/>
                </a:lnTo>
                <a:lnTo>
                  <a:pt x="718" y="599"/>
                </a:lnTo>
                <a:lnTo>
                  <a:pt x="710" y="594"/>
                </a:lnTo>
                <a:lnTo>
                  <a:pt x="705" y="587"/>
                </a:lnTo>
                <a:lnTo>
                  <a:pt x="700" y="580"/>
                </a:lnTo>
                <a:lnTo>
                  <a:pt x="700" y="598"/>
                </a:lnTo>
                <a:lnTo>
                  <a:pt x="702" y="598"/>
                </a:lnTo>
                <a:lnTo>
                  <a:pt x="702" y="869"/>
                </a:lnTo>
                <a:lnTo>
                  <a:pt x="702" y="869"/>
                </a:lnTo>
                <a:lnTo>
                  <a:pt x="703" y="878"/>
                </a:lnTo>
                <a:lnTo>
                  <a:pt x="705" y="885"/>
                </a:lnTo>
                <a:lnTo>
                  <a:pt x="709" y="893"/>
                </a:lnTo>
                <a:lnTo>
                  <a:pt x="714" y="899"/>
                </a:lnTo>
                <a:lnTo>
                  <a:pt x="720" y="904"/>
                </a:lnTo>
                <a:lnTo>
                  <a:pt x="727" y="909"/>
                </a:lnTo>
                <a:lnTo>
                  <a:pt x="736" y="911"/>
                </a:lnTo>
                <a:lnTo>
                  <a:pt x="745" y="912"/>
                </a:lnTo>
                <a:lnTo>
                  <a:pt x="745" y="912"/>
                </a:lnTo>
                <a:lnTo>
                  <a:pt x="753" y="911"/>
                </a:lnTo>
                <a:lnTo>
                  <a:pt x="761" y="909"/>
                </a:lnTo>
                <a:lnTo>
                  <a:pt x="768" y="904"/>
                </a:lnTo>
                <a:lnTo>
                  <a:pt x="775" y="899"/>
                </a:lnTo>
                <a:lnTo>
                  <a:pt x="780" y="893"/>
                </a:lnTo>
                <a:lnTo>
                  <a:pt x="783" y="885"/>
                </a:lnTo>
                <a:lnTo>
                  <a:pt x="786" y="878"/>
                </a:lnTo>
                <a:lnTo>
                  <a:pt x="786" y="869"/>
                </a:lnTo>
                <a:lnTo>
                  <a:pt x="786" y="607"/>
                </a:lnTo>
                <a:lnTo>
                  <a:pt x="786" y="607"/>
                </a:lnTo>
                <a:lnTo>
                  <a:pt x="780" y="609"/>
                </a:lnTo>
                <a:lnTo>
                  <a:pt x="780" y="609"/>
                </a:lnTo>
                <a:lnTo>
                  <a:pt x="769" y="611"/>
                </a:lnTo>
                <a:lnTo>
                  <a:pt x="759" y="612"/>
                </a:lnTo>
                <a:lnTo>
                  <a:pt x="759" y="612"/>
                </a:lnTo>
                <a:close/>
                <a:moveTo>
                  <a:pt x="910" y="542"/>
                </a:moveTo>
                <a:lnTo>
                  <a:pt x="910" y="542"/>
                </a:lnTo>
                <a:lnTo>
                  <a:pt x="844" y="328"/>
                </a:lnTo>
                <a:lnTo>
                  <a:pt x="844" y="328"/>
                </a:lnTo>
                <a:lnTo>
                  <a:pt x="841" y="317"/>
                </a:lnTo>
                <a:lnTo>
                  <a:pt x="837" y="309"/>
                </a:lnTo>
                <a:lnTo>
                  <a:pt x="832" y="301"/>
                </a:lnTo>
                <a:lnTo>
                  <a:pt x="826" y="296"/>
                </a:lnTo>
                <a:lnTo>
                  <a:pt x="820" y="290"/>
                </a:lnTo>
                <a:lnTo>
                  <a:pt x="811" y="287"/>
                </a:lnTo>
                <a:lnTo>
                  <a:pt x="803" y="285"/>
                </a:lnTo>
                <a:lnTo>
                  <a:pt x="793" y="285"/>
                </a:lnTo>
                <a:lnTo>
                  <a:pt x="753" y="285"/>
                </a:lnTo>
                <a:lnTo>
                  <a:pt x="753" y="285"/>
                </a:lnTo>
                <a:lnTo>
                  <a:pt x="757" y="298"/>
                </a:lnTo>
                <a:lnTo>
                  <a:pt x="757" y="298"/>
                </a:lnTo>
                <a:lnTo>
                  <a:pt x="826" y="522"/>
                </a:lnTo>
                <a:lnTo>
                  <a:pt x="826" y="522"/>
                </a:lnTo>
                <a:lnTo>
                  <a:pt x="828" y="532"/>
                </a:lnTo>
                <a:lnTo>
                  <a:pt x="829" y="542"/>
                </a:lnTo>
                <a:lnTo>
                  <a:pt x="828" y="552"/>
                </a:lnTo>
                <a:lnTo>
                  <a:pt x="826" y="562"/>
                </a:lnTo>
                <a:lnTo>
                  <a:pt x="828" y="568"/>
                </a:lnTo>
                <a:lnTo>
                  <a:pt x="828" y="568"/>
                </a:lnTo>
                <a:lnTo>
                  <a:pt x="832" y="577"/>
                </a:lnTo>
                <a:lnTo>
                  <a:pt x="836" y="583"/>
                </a:lnTo>
                <a:lnTo>
                  <a:pt x="842" y="588"/>
                </a:lnTo>
                <a:lnTo>
                  <a:pt x="849" y="594"/>
                </a:lnTo>
                <a:lnTo>
                  <a:pt x="856" y="596"/>
                </a:lnTo>
                <a:lnTo>
                  <a:pt x="865" y="598"/>
                </a:lnTo>
                <a:lnTo>
                  <a:pt x="873" y="598"/>
                </a:lnTo>
                <a:lnTo>
                  <a:pt x="882" y="596"/>
                </a:lnTo>
                <a:lnTo>
                  <a:pt x="882" y="596"/>
                </a:lnTo>
                <a:lnTo>
                  <a:pt x="889" y="593"/>
                </a:lnTo>
                <a:lnTo>
                  <a:pt x="896" y="588"/>
                </a:lnTo>
                <a:lnTo>
                  <a:pt x="902" y="582"/>
                </a:lnTo>
                <a:lnTo>
                  <a:pt x="907" y="575"/>
                </a:lnTo>
                <a:lnTo>
                  <a:pt x="910" y="568"/>
                </a:lnTo>
                <a:lnTo>
                  <a:pt x="911" y="559"/>
                </a:lnTo>
                <a:lnTo>
                  <a:pt x="911" y="551"/>
                </a:lnTo>
                <a:lnTo>
                  <a:pt x="910" y="542"/>
                </a:lnTo>
                <a:lnTo>
                  <a:pt x="910" y="542"/>
                </a:lnTo>
                <a:close/>
                <a:moveTo>
                  <a:pt x="160" y="285"/>
                </a:moveTo>
                <a:lnTo>
                  <a:pt x="160" y="285"/>
                </a:lnTo>
                <a:lnTo>
                  <a:pt x="160" y="285"/>
                </a:lnTo>
                <a:lnTo>
                  <a:pt x="122" y="285"/>
                </a:lnTo>
                <a:lnTo>
                  <a:pt x="122" y="285"/>
                </a:lnTo>
                <a:lnTo>
                  <a:pt x="114" y="285"/>
                </a:lnTo>
                <a:lnTo>
                  <a:pt x="106" y="287"/>
                </a:lnTo>
                <a:lnTo>
                  <a:pt x="98" y="290"/>
                </a:lnTo>
                <a:lnTo>
                  <a:pt x="91" y="294"/>
                </a:lnTo>
                <a:lnTo>
                  <a:pt x="85" y="298"/>
                </a:lnTo>
                <a:lnTo>
                  <a:pt x="79" y="303"/>
                </a:lnTo>
                <a:lnTo>
                  <a:pt x="76" y="310"/>
                </a:lnTo>
                <a:lnTo>
                  <a:pt x="73" y="316"/>
                </a:lnTo>
                <a:lnTo>
                  <a:pt x="73" y="316"/>
                </a:lnTo>
                <a:lnTo>
                  <a:pt x="58" y="361"/>
                </a:lnTo>
                <a:lnTo>
                  <a:pt x="34" y="438"/>
                </a:lnTo>
                <a:lnTo>
                  <a:pt x="1" y="542"/>
                </a:lnTo>
                <a:lnTo>
                  <a:pt x="1" y="542"/>
                </a:lnTo>
                <a:lnTo>
                  <a:pt x="0" y="551"/>
                </a:lnTo>
                <a:lnTo>
                  <a:pt x="0" y="559"/>
                </a:lnTo>
                <a:lnTo>
                  <a:pt x="1" y="568"/>
                </a:lnTo>
                <a:lnTo>
                  <a:pt x="4" y="575"/>
                </a:lnTo>
                <a:lnTo>
                  <a:pt x="9" y="582"/>
                </a:lnTo>
                <a:lnTo>
                  <a:pt x="15" y="588"/>
                </a:lnTo>
                <a:lnTo>
                  <a:pt x="21" y="593"/>
                </a:lnTo>
                <a:lnTo>
                  <a:pt x="30" y="596"/>
                </a:lnTo>
                <a:lnTo>
                  <a:pt x="30" y="596"/>
                </a:lnTo>
                <a:lnTo>
                  <a:pt x="39" y="598"/>
                </a:lnTo>
                <a:lnTo>
                  <a:pt x="46" y="598"/>
                </a:lnTo>
                <a:lnTo>
                  <a:pt x="55" y="596"/>
                </a:lnTo>
                <a:lnTo>
                  <a:pt x="62" y="594"/>
                </a:lnTo>
                <a:lnTo>
                  <a:pt x="69" y="588"/>
                </a:lnTo>
                <a:lnTo>
                  <a:pt x="75" y="583"/>
                </a:lnTo>
                <a:lnTo>
                  <a:pt x="79" y="577"/>
                </a:lnTo>
                <a:lnTo>
                  <a:pt x="84" y="568"/>
                </a:lnTo>
                <a:lnTo>
                  <a:pt x="85" y="562"/>
                </a:lnTo>
                <a:lnTo>
                  <a:pt x="85" y="562"/>
                </a:lnTo>
                <a:lnTo>
                  <a:pt x="83" y="552"/>
                </a:lnTo>
                <a:lnTo>
                  <a:pt x="83" y="542"/>
                </a:lnTo>
                <a:lnTo>
                  <a:pt x="83" y="532"/>
                </a:lnTo>
                <a:lnTo>
                  <a:pt x="85" y="521"/>
                </a:lnTo>
                <a:lnTo>
                  <a:pt x="85" y="521"/>
                </a:lnTo>
                <a:lnTo>
                  <a:pt x="120" y="410"/>
                </a:lnTo>
                <a:lnTo>
                  <a:pt x="145" y="332"/>
                </a:lnTo>
                <a:lnTo>
                  <a:pt x="160" y="285"/>
                </a:lnTo>
                <a:lnTo>
                  <a:pt x="160" y="285"/>
                </a:lnTo>
                <a:close/>
                <a:moveTo>
                  <a:pt x="189" y="249"/>
                </a:moveTo>
                <a:lnTo>
                  <a:pt x="189" y="249"/>
                </a:lnTo>
                <a:lnTo>
                  <a:pt x="200" y="243"/>
                </a:lnTo>
                <a:lnTo>
                  <a:pt x="211" y="239"/>
                </a:lnTo>
                <a:lnTo>
                  <a:pt x="223" y="237"/>
                </a:lnTo>
                <a:lnTo>
                  <a:pt x="236" y="236"/>
                </a:lnTo>
                <a:lnTo>
                  <a:pt x="271" y="236"/>
                </a:lnTo>
                <a:lnTo>
                  <a:pt x="271" y="236"/>
                </a:lnTo>
                <a:lnTo>
                  <a:pt x="259" y="226"/>
                </a:lnTo>
                <a:lnTo>
                  <a:pt x="248" y="215"/>
                </a:lnTo>
                <a:lnTo>
                  <a:pt x="237" y="203"/>
                </a:lnTo>
                <a:lnTo>
                  <a:pt x="230" y="190"/>
                </a:lnTo>
                <a:lnTo>
                  <a:pt x="222" y="176"/>
                </a:lnTo>
                <a:lnTo>
                  <a:pt x="218" y="161"/>
                </a:lnTo>
                <a:lnTo>
                  <a:pt x="215" y="145"/>
                </a:lnTo>
                <a:lnTo>
                  <a:pt x="214" y="129"/>
                </a:lnTo>
                <a:lnTo>
                  <a:pt x="214" y="129"/>
                </a:lnTo>
                <a:lnTo>
                  <a:pt x="214" y="118"/>
                </a:lnTo>
                <a:lnTo>
                  <a:pt x="215" y="109"/>
                </a:lnTo>
                <a:lnTo>
                  <a:pt x="217" y="100"/>
                </a:lnTo>
                <a:lnTo>
                  <a:pt x="219" y="90"/>
                </a:lnTo>
                <a:lnTo>
                  <a:pt x="222" y="81"/>
                </a:lnTo>
                <a:lnTo>
                  <a:pt x="225" y="73"/>
                </a:lnTo>
                <a:lnTo>
                  <a:pt x="230" y="65"/>
                </a:lnTo>
                <a:lnTo>
                  <a:pt x="235" y="57"/>
                </a:lnTo>
                <a:lnTo>
                  <a:pt x="235" y="57"/>
                </a:lnTo>
                <a:lnTo>
                  <a:pt x="226" y="57"/>
                </a:lnTo>
                <a:lnTo>
                  <a:pt x="226" y="57"/>
                </a:lnTo>
                <a:lnTo>
                  <a:pt x="216" y="57"/>
                </a:lnTo>
                <a:lnTo>
                  <a:pt x="206" y="59"/>
                </a:lnTo>
                <a:lnTo>
                  <a:pt x="196" y="61"/>
                </a:lnTo>
                <a:lnTo>
                  <a:pt x="187" y="64"/>
                </a:lnTo>
                <a:lnTo>
                  <a:pt x="178" y="69"/>
                </a:lnTo>
                <a:lnTo>
                  <a:pt x="171" y="74"/>
                </a:lnTo>
                <a:lnTo>
                  <a:pt x="162" y="79"/>
                </a:lnTo>
                <a:lnTo>
                  <a:pt x="156" y="86"/>
                </a:lnTo>
                <a:lnTo>
                  <a:pt x="149" y="93"/>
                </a:lnTo>
                <a:lnTo>
                  <a:pt x="143" y="101"/>
                </a:lnTo>
                <a:lnTo>
                  <a:pt x="138" y="109"/>
                </a:lnTo>
                <a:lnTo>
                  <a:pt x="134" y="118"/>
                </a:lnTo>
                <a:lnTo>
                  <a:pt x="131" y="126"/>
                </a:lnTo>
                <a:lnTo>
                  <a:pt x="128" y="136"/>
                </a:lnTo>
                <a:lnTo>
                  <a:pt x="127" y="147"/>
                </a:lnTo>
                <a:lnTo>
                  <a:pt x="127" y="156"/>
                </a:lnTo>
                <a:lnTo>
                  <a:pt x="127" y="156"/>
                </a:lnTo>
                <a:lnTo>
                  <a:pt x="128" y="171"/>
                </a:lnTo>
                <a:lnTo>
                  <a:pt x="131" y="186"/>
                </a:lnTo>
                <a:lnTo>
                  <a:pt x="136" y="200"/>
                </a:lnTo>
                <a:lnTo>
                  <a:pt x="144" y="213"/>
                </a:lnTo>
                <a:lnTo>
                  <a:pt x="152" y="224"/>
                </a:lnTo>
                <a:lnTo>
                  <a:pt x="163" y="235"/>
                </a:lnTo>
                <a:lnTo>
                  <a:pt x="176" y="242"/>
                </a:lnTo>
                <a:lnTo>
                  <a:pt x="189" y="249"/>
                </a:lnTo>
                <a:lnTo>
                  <a:pt x="189" y="249"/>
                </a:lnTo>
                <a:close/>
                <a:moveTo>
                  <a:pt x="152" y="612"/>
                </a:moveTo>
                <a:lnTo>
                  <a:pt x="152" y="612"/>
                </a:lnTo>
                <a:lnTo>
                  <a:pt x="142" y="611"/>
                </a:lnTo>
                <a:lnTo>
                  <a:pt x="132" y="609"/>
                </a:lnTo>
                <a:lnTo>
                  <a:pt x="132" y="609"/>
                </a:lnTo>
                <a:lnTo>
                  <a:pt x="124" y="607"/>
                </a:lnTo>
                <a:lnTo>
                  <a:pt x="124" y="869"/>
                </a:lnTo>
                <a:lnTo>
                  <a:pt x="124" y="869"/>
                </a:lnTo>
                <a:lnTo>
                  <a:pt x="126" y="878"/>
                </a:lnTo>
                <a:lnTo>
                  <a:pt x="128" y="885"/>
                </a:lnTo>
                <a:lnTo>
                  <a:pt x="132" y="893"/>
                </a:lnTo>
                <a:lnTo>
                  <a:pt x="136" y="899"/>
                </a:lnTo>
                <a:lnTo>
                  <a:pt x="143" y="904"/>
                </a:lnTo>
                <a:lnTo>
                  <a:pt x="150" y="909"/>
                </a:lnTo>
                <a:lnTo>
                  <a:pt x="159" y="911"/>
                </a:lnTo>
                <a:lnTo>
                  <a:pt x="167" y="912"/>
                </a:lnTo>
                <a:lnTo>
                  <a:pt x="167" y="912"/>
                </a:lnTo>
                <a:lnTo>
                  <a:pt x="176" y="911"/>
                </a:lnTo>
                <a:lnTo>
                  <a:pt x="183" y="909"/>
                </a:lnTo>
                <a:lnTo>
                  <a:pt x="191" y="904"/>
                </a:lnTo>
                <a:lnTo>
                  <a:pt x="197" y="899"/>
                </a:lnTo>
                <a:lnTo>
                  <a:pt x="203" y="893"/>
                </a:lnTo>
                <a:lnTo>
                  <a:pt x="206" y="885"/>
                </a:lnTo>
                <a:lnTo>
                  <a:pt x="209" y="878"/>
                </a:lnTo>
                <a:lnTo>
                  <a:pt x="209" y="869"/>
                </a:lnTo>
                <a:lnTo>
                  <a:pt x="209" y="598"/>
                </a:lnTo>
                <a:lnTo>
                  <a:pt x="211" y="598"/>
                </a:lnTo>
                <a:lnTo>
                  <a:pt x="211" y="580"/>
                </a:lnTo>
                <a:lnTo>
                  <a:pt x="211" y="580"/>
                </a:lnTo>
                <a:lnTo>
                  <a:pt x="206" y="587"/>
                </a:lnTo>
                <a:lnTo>
                  <a:pt x="201" y="594"/>
                </a:lnTo>
                <a:lnTo>
                  <a:pt x="193" y="599"/>
                </a:lnTo>
                <a:lnTo>
                  <a:pt x="187" y="603"/>
                </a:lnTo>
                <a:lnTo>
                  <a:pt x="178" y="607"/>
                </a:lnTo>
                <a:lnTo>
                  <a:pt x="171" y="610"/>
                </a:lnTo>
                <a:lnTo>
                  <a:pt x="161" y="612"/>
                </a:lnTo>
                <a:lnTo>
                  <a:pt x="152" y="612"/>
                </a:lnTo>
                <a:lnTo>
                  <a:pt x="152" y="612"/>
                </a:lnTo>
                <a:close/>
                <a:moveTo>
                  <a:pt x="529" y="218"/>
                </a:moveTo>
                <a:lnTo>
                  <a:pt x="568" y="218"/>
                </a:lnTo>
                <a:lnTo>
                  <a:pt x="568" y="218"/>
                </a:lnTo>
                <a:lnTo>
                  <a:pt x="577" y="218"/>
                </a:lnTo>
                <a:lnTo>
                  <a:pt x="587" y="220"/>
                </a:lnTo>
                <a:lnTo>
                  <a:pt x="597" y="222"/>
                </a:lnTo>
                <a:lnTo>
                  <a:pt x="606" y="226"/>
                </a:lnTo>
                <a:lnTo>
                  <a:pt x="606" y="226"/>
                </a:lnTo>
                <a:lnTo>
                  <a:pt x="621" y="220"/>
                </a:lnTo>
                <a:lnTo>
                  <a:pt x="634" y="211"/>
                </a:lnTo>
                <a:lnTo>
                  <a:pt x="646" y="200"/>
                </a:lnTo>
                <a:lnTo>
                  <a:pt x="657" y="189"/>
                </a:lnTo>
                <a:lnTo>
                  <a:pt x="664" y="176"/>
                </a:lnTo>
                <a:lnTo>
                  <a:pt x="671" y="161"/>
                </a:lnTo>
                <a:lnTo>
                  <a:pt x="673" y="153"/>
                </a:lnTo>
                <a:lnTo>
                  <a:pt x="675" y="145"/>
                </a:lnTo>
                <a:lnTo>
                  <a:pt x="676" y="136"/>
                </a:lnTo>
                <a:lnTo>
                  <a:pt x="676" y="129"/>
                </a:lnTo>
                <a:lnTo>
                  <a:pt x="676" y="129"/>
                </a:lnTo>
                <a:lnTo>
                  <a:pt x="676" y="118"/>
                </a:lnTo>
                <a:lnTo>
                  <a:pt x="674" y="107"/>
                </a:lnTo>
                <a:lnTo>
                  <a:pt x="672" y="98"/>
                </a:lnTo>
                <a:lnTo>
                  <a:pt x="667" y="88"/>
                </a:lnTo>
                <a:lnTo>
                  <a:pt x="663" y="78"/>
                </a:lnTo>
                <a:lnTo>
                  <a:pt x="659" y="71"/>
                </a:lnTo>
                <a:lnTo>
                  <a:pt x="652" y="62"/>
                </a:lnTo>
                <a:lnTo>
                  <a:pt x="646" y="55"/>
                </a:lnTo>
                <a:lnTo>
                  <a:pt x="638" y="48"/>
                </a:lnTo>
                <a:lnTo>
                  <a:pt x="630" y="42"/>
                </a:lnTo>
                <a:lnTo>
                  <a:pt x="622" y="38"/>
                </a:lnTo>
                <a:lnTo>
                  <a:pt x="613" y="33"/>
                </a:lnTo>
                <a:lnTo>
                  <a:pt x="603" y="29"/>
                </a:lnTo>
                <a:lnTo>
                  <a:pt x="593" y="27"/>
                </a:lnTo>
                <a:lnTo>
                  <a:pt x="583" y="25"/>
                </a:lnTo>
                <a:lnTo>
                  <a:pt x="573" y="25"/>
                </a:lnTo>
                <a:lnTo>
                  <a:pt x="573" y="25"/>
                </a:lnTo>
                <a:lnTo>
                  <a:pt x="561" y="25"/>
                </a:lnTo>
                <a:lnTo>
                  <a:pt x="561" y="25"/>
                </a:lnTo>
                <a:lnTo>
                  <a:pt x="568" y="34"/>
                </a:lnTo>
                <a:lnTo>
                  <a:pt x="574" y="43"/>
                </a:lnTo>
                <a:lnTo>
                  <a:pt x="578" y="53"/>
                </a:lnTo>
                <a:lnTo>
                  <a:pt x="583" y="63"/>
                </a:lnTo>
                <a:lnTo>
                  <a:pt x="586" y="73"/>
                </a:lnTo>
                <a:lnTo>
                  <a:pt x="588" y="84"/>
                </a:lnTo>
                <a:lnTo>
                  <a:pt x="589" y="95"/>
                </a:lnTo>
                <a:lnTo>
                  <a:pt x="590" y="106"/>
                </a:lnTo>
                <a:lnTo>
                  <a:pt x="590" y="106"/>
                </a:lnTo>
                <a:lnTo>
                  <a:pt x="589" y="123"/>
                </a:lnTo>
                <a:lnTo>
                  <a:pt x="586" y="140"/>
                </a:lnTo>
                <a:lnTo>
                  <a:pt x="580" y="156"/>
                </a:lnTo>
                <a:lnTo>
                  <a:pt x="573" y="170"/>
                </a:lnTo>
                <a:lnTo>
                  <a:pt x="564" y="184"/>
                </a:lnTo>
                <a:lnTo>
                  <a:pt x="554" y="197"/>
                </a:lnTo>
                <a:lnTo>
                  <a:pt x="542" y="208"/>
                </a:lnTo>
                <a:lnTo>
                  <a:pt x="529" y="218"/>
                </a:lnTo>
                <a:lnTo>
                  <a:pt x="529" y="218"/>
                </a:lnTo>
                <a:close/>
                <a:moveTo>
                  <a:pt x="262" y="603"/>
                </a:moveTo>
                <a:lnTo>
                  <a:pt x="262" y="603"/>
                </a:lnTo>
                <a:lnTo>
                  <a:pt x="251" y="602"/>
                </a:lnTo>
                <a:lnTo>
                  <a:pt x="240" y="600"/>
                </a:lnTo>
                <a:lnTo>
                  <a:pt x="240" y="600"/>
                </a:lnTo>
                <a:lnTo>
                  <a:pt x="237" y="599"/>
                </a:lnTo>
                <a:lnTo>
                  <a:pt x="237" y="867"/>
                </a:lnTo>
                <a:lnTo>
                  <a:pt x="237" y="867"/>
                </a:lnTo>
                <a:lnTo>
                  <a:pt x="238" y="877"/>
                </a:lnTo>
                <a:lnTo>
                  <a:pt x="240" y="884"/>
                </a:lnTo>
                <a:lnTo>
                  <a:pt x="245" y="892"/>
                </a:lnTo>
                <a:lnTo>
                  <a:pt x="250" y="899"/>
                </a:lnTo>
                <a:lnTo>
                  <a:pt x="256" y="904"/>
                </a:lnTo>
                <a:lnTo>
                  <a:pt x="264" y="908"/>
                </a:lnTo>
                <a:lnTo>
                  <a:pt x="273" y="911"/>
                </a:lnTo>
                <a:lnTo>
                  <a:pt x="281" y="912"/>
                </a:lnTo>
                <a:lnTo>
                  <a:pt x="281" y="912"/>
                </a:lnTo>
                <a:lnTo>
                  <a:pt x="289" y="911"/>
                </a:lnTo>
                <a:lnTo>
                  <a:pt x="295" y="910"/>
                </a:lnTo>
                <a:lnTo>
                  <a:pt x="301" y="907"/>
                </a:lnTo>
                <a:lnTo>
                  <a:pt x="308" y="903"/>
                </a:lnTo>
                <a:lnTo>
                  <a:pt x="312" y="899"/>
                </a:lnTo>
                <a:lnTo>
                  <a:pt x="317" y="894"/>
                </a:lnTo>
                <a:lnTo>
                  <a:pt x="321" y="888"/>
                </a:lnTo>
                <a:lnTo>
                  <a:pt x="323" y="882"/>
                </a:lnTo>
                <a:lnTo>
                  <a:pt x="323" y="568"/>
                </a:lnTo>
                <a:lnTo>
                  <a:pt x="323" y="568"/>
                </a:lnTo>
                <a:lnTo>
                  <a:pt x="319" y="575"/>
                </a:lnTo>
                <a:lnTo>
                  <a:pt x="312" y="583"/>
                </a:lnTo>
                <a:lnTo>
                  <a:pt x="305" y="588"/>
                </a:lnTo>
                <a:lnTo>
                  <a:pt x="297" y="594"/>
                </a:lnTo>
                <a:lnTo>
                  <a:pt x="290" y="598"/>
                </a:lnTo>
                <a:lnTo>
                  <a:pt x="281" y="601"/>
                </a:lnTo>
                <a:lnTo>
                  <a:pt x="271" y="602"/>
                </a:lnTo>
                <a:lnTo>
                  <a:pt x="262" y="603"/>
                </a:lnTo>
                <a:lnTo>
                  <a:pt x="262" y="603"/>
                </a:lnTo>
                <a:close/>
                <a:moveTo>
                  <a:pt x="733" y="305"/>
                </a:moveTo>
                <a:lnTo>
                  <a:pt x="733" y="305"/>
                </a:lnTo>
                <a:lnTo>
                  <a:pt x="730" y="295"/>
                </a:lnTo>
                <a:lnTo>
                  <a:pt x="725" y="286"/>
                </a:lnTo>
                <a:lnTo>
                  <a:pt x="721" y="279"/>
                </a:lnTo>
                <a:lnTo>
                  <a:pt x="715" y="272"/>
                </a:lnTo>
                <a:lnTo>
                  <a:pt x="707" y="268"/>
                </a:lnTo>
                <a:lnTo>
                  <a:pt x="700" y="264"/>
                </a:lnTo>
                <a:lnTo>
                  <a:pt x="690" y="261"/>
                </a:lnTo>
                <a:lnTo>
                  <a:pt x="679" y="261"/>
                </a:lnTo>
                <a:lnTo>
                  <a:pt x="641" y="261"/>
                </a:lnTo>
                <a:lnTo>
                  <a:pt x="641" y="261"/>
                </a:lnTo>
                <a:lnTo>
                  <a:pt x="644" y="271"/>
                </a:lnTo>
                <a:lnTo>
                  <a:pt x="648" y="282"/>
                </a:lnTo>
                <a:lnTo>
                  <a:pt x="648" y="282"/>
                </a:lnTo>
                <a:lnTo>
                  <a:pt x="718" y="511"/>
                </a:lnTo>
                <a:lnTo>
                  <a:pt x="718" y="511"/>
                </a:lnTo>
                <a:lnTo>
                  <a:pt x="720" y="522"/>
                </a:lnTo>
                <a:lnTo>
                  <a:pt x="721" y="534"/>
                </a:lnTo>
                <a:lnTo>
                  <a:pt x="720" y="544"/>
                </a:lnTo>
                <a:lnTo>
                  <a:pt x="717" y="555"/>
                </a:lnTo>
                <a:lnTo>
                  <a:pt x="717" y="555"/>
                </a:lnTo>
                <a:lnTo>
                  <a:pt x="720" y="564"/>
                </a:lnTo>
                <a:lnTo>
                  <a:pt x="725" y="571"/>
                </a:lnTo>
                <a:lnTo>
                  <a:pt x="731" y="577"/>
                </a:lnTo>
                <a:lnTo>
                  <a:pt x="738" y="581"/>
                </a:lnTo>
                <a:lnTo>
                  <a:pt x="746" y="584"/>
                </a:lnTo>
                <a:lnTo>
                  <a:pt x="754" y="586"/>
                </a:lnTo>
                <a:lnTo>
                  <a:pt x="763" y="586"/>
                </a:lnTo>
                <a:lnTo>
                  <a:pt x="771" y="584"/>
                </a:lnTo>
                <a:lnTo>
                  <a:pt x="771" y="584"/>
                </a:lnTo>
                <a:lnTo>
                  <a:pt x="780" y="581"/>
                </a:lnTo>
                <a:lnTo>
                  <a:pt x="788" y="575"/>
                </a:lnTo>
                <a:lnTo>
                  <a:pt x="794" y="570"/>
                </a:lnTo>
                <a:lnTo>
                  <a:pt x="798" y="563"/>
                </a:lnTo>
                <a:lnTo>
                  <a:pt x="801" y="555"/>
                </a:lnTo>
                <a:lnTo>
                  <a:pt x="803" y="547"/>
                </a:lnTo>
                <a:lnTo>
                  <a:pt x="803" y="538"/>
                </a:lnTo>
                <a:lnTo>
                  <a:pt x="801" y="529"/>
                </a:lnTo>
                <a:lnTo>
                  <a:pt x="801" y="529"/>
                </a:lnTo>
                <a:lnTo>
                  <a:pt x="733" y="305"/>
                </a:lnTo>
                <a:lnTo>
                  <a:pt x="733" y="305"/>
                </a:lnTo>
                <a:close/>
                <a:moveTo>
                  <a:pt x="310" y="226"/>
                </a:moveTo>
                <a:lnTo>
                  <a:pt x="310" y="226"/>
                </a:lnTo>
                <a:lnTo>
                  <a:pt x="319" y="223"/>
                </a:lnTo>
                <a:lnTo>
                  <a:pt x="328" y="220"/>
                </a:lnTo>
                <a:lnTo>
                  <a:pt x="338" y="219"/>
                </a:lnTo>
                <a:lnTo>
                  <a:pt x="348" y="218"/>
                </a:lnTo>
                <a:lnTo>
                  <a:pt x="386" y="218"/>
                </a:lnTo>
                <a:lnTo>
                  <a:pt x="386" y="218"/>
                </a:lnTo>
                <a:lnTo>
                  <a:pt x="373" y="208"/>
                </a:lnTo>
                <a:lnTo>
                  <a:pt x="362" y="197"/>
                </a:lnTo>
                <a:lnTo>
                  <a:pt x="351" y="184"/>
                </a:lnTo>
                <a:lnTo>
                  <a:pt x="342" y="170"/>
                </a:lnTo>
                <a:lnTo>
                  <a:pt x="335" y="156"/>
                </a:lnTo>
                <a:lnTo>
                  <a:pt x="329" y="140"/>
                </a:lnTo>
                <a:lnTo>
                  <a:pt x="326" y="123"/>
                </a:lnTo>
                <a:lnTo>
                  <a:pt x="325" y="106"/>
                </a:lnTo>
                <a:lnTo>
                  <a:pt x="325" y="106"/>
                </a:lnTo>
                <a:lnTo>
                  <a:pt x="326" y="95"/>
                </a:lnTo>
                <a:lnTo>
                  <a:pt x="327" y="84"/>
                </a:lnTo>
                <a:lnTo>
                  <a:pt x="329" y="73"/>
                </a:lnTo>
                <a:lnTo>
                  <a:pt x="333" y="63"/>
                </a:lnTo>
                <a:lnTo>
                  <a:pt x="337" y="53"/>
                </a:lnTo>
                <a:lnTo>
                  <a:pt x="342" y="43"/>
                </a:lnTo>
                <a:lnTo>
                  <a:pt x="348" y="34"/>
                </a:lnTo>
                <a:lnTo>
                  <a:pt x="354" y="25"/>
                </a:lnTo>
                <a:lnTo>
                  <a:pt x="354" y="25"/>
                </a:lnTo>
                <a:lnTo>
                  <a:pt x="343" y="25"/>
                </a:lnTo>
                <a:lnTo>
                  <a:pt x="343" y="25"/>
                </a:lnTo>
                <a:lnTo>
                  <a:pt x="333" y="25"/>
                </a:lnTo>
                <a:lnTo>
                  <a:pt x="322" y="27"/>
                </a:lnTo>
                <a:lnTo>
                  <a:pt x="312" y="29"/>
                </a:lnTo>
                <a:lnTo>
                  <a:pt x="303" y="33"/>
                </a:lnTo>
                <a:lnTo>
                  <a:pt x="294" y="38"/>
                </a:lnTo>
                <a:lnTo>
                  <a:pt x="285" y="42"/>
                </a:lnTo>
                <a:lnTo>
                  <a:pt x="277" y="48"/>
                </a:lnTo>
                <a:lnTo>
                  <a:pt x="269" y="55"/>
                </a:lnTo>
                <a:lnTo>
                  <a:pt x="263" y="62"/>
                </a:lnTo>
                <a:lnTo>
                  <a:pt x="258" y="71"/>
                </a:lnTo>
                <a:lnTo>
                  <a:pt x="252" y="78"/>
                </a:lnTo>
                <a:lnTo>
                  <a:pt x="248" y="88"/>
                </a:lnTo>
                <a:lnTo>
                  <a:pt x="244" y="98"/>
                </a:lnTo>
                <a:lnTo>
                  <a:pt x="241" y="107"/>
                </a:lnTo>
                <a:lnTo>
                  <a:pt x="240" y="118"/>
                </a:lnTo>
                <a:lnTo>
                  <a:pt x="239" y="129"/>
                </a:lnTo>
                <a:lnTo>
                  <a:pt x="239" y="129"/>
                </a:lnTo>
                <a:lnTo>
                  <a:pt x="239" y="136"/>
                </a:lnTo>
                <a:lnTo>
                  <a:pt x="240" y="145"/>
                </a:lnTo>
                <a:lnTo>
                  <a:pt x="242" y="153"/>
                </a:lnTo>
                <a:lnTo>
                  <a:pt x="245" y="161"/>
                </a:lnTo>
                <a:lnTo>
                  <a:pt x="251" y="176"/>
                </a:lnTo>
                <a:lnTo>
                  <a:pt x="259" y="189"/>
                </a:lnTo>
                <a:lnTo>
                  <a:pt x="269" y="201"/>
                </a:lnTo>
                <a:lnTo>
                  <a:pt x="281" y="211"/>
                </a:lnTo>
                <a:lnTo>
                  <a:pt x="295" y="220"/>
                </a:lnTo>
                <a:lnTo>
                  <a:pt x="310" y="226"/>
                </a:lnTo>
                <a:lnTo>
                  <a:pt x="310" y="226"/>
                </a:lnTo>
                <a:close/>
                <a:moveTo>
                  <a:pt x="649" y="603"/>
                </a:moveTo>
                <a:lnTo>
                  <a:pt x="649" y="603"/>
                </a:lnTo>
                <a:lnTo>
                  <a:pt x="639" y="602"/>
                </a:lnTo>
                <a:lnTo>
                  <a:pt x="631" y="601"/>
                </a:lnTo>
                <a:lnTo>
                  <a:pt x="621" y="598"/>
                </a:lnTo>
                <a:lnTo>
                  <a:pt x="614" y="594"/>
                </a:lnTo>
                <a:lnTo>
                  <a:pt x="606" y="588"/>
                </a:lnTo>
                <a:lnTo>
                  <a:pt x="599" y="583"/>
                </a:lnTo>
                <a:lnTo>
                  <a:pt x="593" y="575"/>
                </a:lnTo>
                <a:lnTo>
                  <a:pt x="588" y="568"/>
                </a:lnTo>
                <a:lnTo>
                  <a:pt x="588" y="882"/>
                </a:lnTo>
                <a:lnTo>
                  <a:pt x="588" y="882"/>
                </a:lnTo>
                <a:lnTo>
                  <a:pt x="590" y="888"/>
                </a:lnTo>
                <a:lnTo>
                  <a:pt x="594" y="894"/>
                </a:lnTo>
                <a:lnTo>
                  <a:pt x="599" y="899"/>
                </a:lnTo>
                <a:lnTo>
                  <a:pt x="604" y="903"/>
                </a:lnTo>
                <a:lnTo>
                  <a:pt x="609" y="907"/>
                </a:lnTo>
                <a:lnTo>
                  <a:pt x="616" y="910"/>
                </a:lnTo>
                <a:lnTo>
                  <a:pt x="622" y="911"/>
                </a:lnTo>
                <a:lnTo>
                  <a:pt x="630" y="912"/>
                </a:lnTo>
                <a:lnTo>
                  <a:pt x="630" y="912"/>
                </a:lnTo>
                <a:lnTo>
                  <a:pt x="638" y="911"/>
                </a:lnTo>
                <a:lnTo>
                  <a:pt x="647" y="908"/>
                </a:lnTo>
                <a:lnTo>
                  <a:pt x="654" y="904"/>
                </a:lnTo>
                <a:lnTo>
                  <a:pt x="661" y="899"/>
                </a:lnTo>
                <a:lnTo>
                  <a:pt x="666" y="892"/>
                </a:lnTo>
                <a:lnTo>
                  <a:pt x="671" y="884"/>
                </a:lnTo>
                <a:lnTo>
                  <a:pt x="673" y="877"/>
                </a:lnTo>
                <a:lnTo>
                  <a:pt x="674" y="867"/>
                </a:lnTo>
                <a:lnTo>
                  <a:pt x="674" y="599"/>
                </a:lnTo>
                <a:lnTo>
                  <a:pt x="674" y="599"/>
                </a:lnTo>
                <a:lnTo>
                  <a:pt x="671" y="600"/>
                </a:lnTo>
                <a:lnTo>
                  <a:pt x="671" y="600"/>
                </a:lnTo>
                <a:lnTo>
                  <a:pt x="660" y="602"/>
                </a:lnTo>
                <a:lnTo>
                  <a:pt x="649" y="603"/>
                </a:lnTo>
                <a:lnTo>
                  <a:pt x="649" y="603"/>
                </a:lnTo>
                <a:close/>
                <a:moveTo>
                  <a:pt x="194" y="555"/>
                </a:moveTo>
                <a:lnTo>
                  <a:pt x="194" y="555"/>
                </a:lnTo>
                <a:lnTo>
                  <a:pt x="192" y="544"/>
                </a:lnTo>
                <a:lnTo>
                  <a:pt x="191" y="534"/>
                </a:lnTo>
                <a:lnTo>
                  <a:pt x="191" y="522"/>
                </a:lnTo>
                <a:lnTo>
                  <a:pt x="194" y="511"/>
                </a:lnTo>
                <a:lnTo>
                  <a:pt x="194" y="511"/>
                </a:lnTo>
                <a:lnTo>
                  <a:pt x="230" y="397"/>
                </a:lnTo>
                <a:lnTo>
                  <a:pt x="254" y="317"/>
                </a:lnTo>
                <a:lnTo>
                  <a:pt x="270" y="268"/>
                </a:lnTo>
                <a:lnTo>
                  <a:pt x="270" y="268"/>
                </a:lnTo>
                <a:lnTo>
                  <a:pt x="274" y="261"/>
                </a:lnTo>
                <a:lnTo>
                  <a:pt x="236" y="261"/>
                </a:lnTo>
                <a:lnTo>
                  <a:pt x="236" y="261"/>
                </a:lnTo>
                <a:lnTo>
                  <a:pt x="226" y="261"/>
                </a:lnTo>
                <a:lnTo>
                  <a:pt x="218" y="264"/>
                </a:lnTo>
                <a:lnTo>
                  <a:pt x="210" y="267"/>
                </a:lnTo>
                <a:lnTo>
                  <a:pt x="203" y="270"/>
                </a:lnTo>
                <a:lnTo>
                  <a:pt x="196" y="275"/>
                </a:lnTo>
                <a:lnTo>
                  <a:pt x="191" y="281"/>
                </a:lnTo>
                <a:lnTo>
                  <a:pt x="187" y="287"/>
                </a:lnTo>
                <a:lnTo>
                  <a:pt x="185" y="294"/>
                </a:lnTo>
                <a:lnTo>
                  <a:pt x="185" y="294"/>
                </a:lnTo>
                <a:lnTo>
                  <a:pt x="168" y="341"/>
                </a:lnTo>
                <a:lnTo>
                  <a:pt x="144" y="420"/>
                </a:lnTo>
                <a:lnTo>
                  <a:pt x="109" y="529"/>
                </a:lnTo>
                <a:lnTo>
                  <a:pt x="109" y="529"/>
                </a:lnTo>
                <a:lnTo>
                  <a:pt x="108" y="538"/>
                </a:lnTo>
                <a:lnTo>
                  <a:pt x="108" y="547"/>
                </a:lnTo>
                <a:lnTo>
                  <a:pt x="109" y="555"/>
                </a:lnTo>
                <a:lnTo>
                  <a:pt x="113" y="563"/>
                </a:lnTo>
                <a:lnTo>
                  <a:pt x="118" y="570"/>
                </a:lnTo>
                <a:lnTo>
                  <a:pt x="123" y="575"/>
                </a:lnTo>
                <a:lnTo>
                  <a:pt x="131" y="581"/>
                </a:lnTo>
                <a:lnTo>
                  <a:pt x="139" y="584"/>
                </a:lnTo>
                <a:lnTo>
                  <a:pt x="139" y="584"/>
                </a:lnTo>
                <a:lnTo>
                  <a:pt x="148" y="586"/>
                </a:lnTo>
                <a:lnTo>
                  <a:pt x="157" y="586"/>
                </a:lnTo>
                <a:lnTo>
                  <a:pt x="165" y="584"/>
                </a:lnTo>
                <a:lnTo>
                  <a:pt x="173" y="581"/>
                </a:lnTo>
                <a:lnTo>
                  <a:pt x="180" y="577"/>
                </a:lnTo>
                <a:lnTo>
                  <a:pt x="186" y="571"/>
                </a:lnTo>
                <a:lnTo>
                  <a:pt x="191" y="564"/>
                </a:lnTo>
                <a:lnTo>
                  <a:pt x="194" y="555"/>
                </a:lnTo>
                <a:lnTo>
                  <a:pt x="194" y="555"/>
                </a:lnTo>
                <a:close/>
                <a:moveTo>
                  <a:pt x="622" y="289"/>
                </a:moveTo>
                <a:lnTo>
                  <a:pt x="622" y="289"/>
                </a:lnTo>
                <a:lnTo>
                  <a:pt x="619" y="279"/>
                </a:lnTo>
                <a:lnTo>
                  <a:pt x="615" y="269"/>
                </a:lnTo>
                <a:lnTo>
                  <a:pt x="611" y="261"/>
                </a:lnTo>
                <a:lnTo>
                  <a:pt x="604" y="255"/>
                </a:lnTo>
                <a:lnTo>
                  <a:pt x="597" y="250"/>
                </a:lnTo>
                <a:lnTo>
                  <a:pt x="588" y="246"/>
                </a:lnTo>
                <a:lnTo>
                  <a:pt x="578" y="244"/>
                </a:lnTo>
                <a:lnTo>
                  <a:pt x="568" y="243"/>
                </a:lnTo>
                <a:lnTo>
                  <a:pt x="516" y="243"/>
                </a:lnTo>
                <a:lnTo>
                  <a:pt x="516" y="243"/>
                </a:lnTo>
                <a:lnTo>
                  <a:pt x="516" y="243"/>
                </a:lnTo>
                <a:lnTo>
                  <a:pt x="395" y="243"/>
                </a:lnTo>
                <a:lnTo>
                  <a:pt x="395" y="243"/>
                </a:lnTo>
                <a:lnTo>
                  <a:pt x="395" y="243"/>
                </a:lnTo>
                <a:lnTo>
                  <a:pt x="348" y="243"/>
                </a:lnTo>
                <a:lnTo>
                  <a:pt x="348" y="243"/>
                </a:lnTo>
                <a:lnTo>
                  <a:pt x="338" y="244"/>
                </a:lnTo>
                <a:lnTo>
                  <a:pt x="329" y="245"/>
                </a:lnTo>
                <a:lnTo>
                  <a:pt x="321" y="249"/>
                </a:lnTo>
                <a:lnTo>
                  <a:pt x="314" y="253"/>
                </a:lnTo>
                <a:lnTo>
                  <a:pt x="307" y="258"/>
                </a:lnTo>
                <a:lnTo>
                  <a:pt x="301" y="264"/>
                </a:lnTo>
                <a:lnTo>
                  <a:pt x="297" y="270"/>
                </a:lnTo>
                <a:lnTo>
                  <a:pt x="295" y="276"/>
                </a:lnTo>
                <a:lnTo>
                  <a:pt x="295" y="276"/>
                </a:lnTo>
                <a:lnTo>
                  <a:pt x="279" y="325"/>
                </a:lnTo>
                <a:lnTo>
                  <a:pt x="253" y="407"/>
                </a:lnTo>
                <a:lnTo>
                  <a:pt x="218" y="519"/>
                </a:lnTo>
                <a:lnTo>
                  <a:pt x="218" y="519"/>
                </a:lnTo>
                <a:lnTo>
                  <a:pt x="217" y="527"/>
                </a:lnTo>
                <a:lnTo>
                  <a:pt x="217" y="537"/>
                </a:lnTo>
                <a:lnTo>
                  <a:pt x="218" y="545"/>
                </a:lnTo>
                <a:lnTo>
                  <a:pt x="221" y="553"/>
                </a:lnTo>
                <a:lnTo>
                  <a:pt x="226" y="560"/>
                </a:lnTo>
                <a:lnTo>
                  <a:pt x="233" y="567"/>
                </a:lnTo>
                <a:lnTo>
                  <a:pt x="240" y="572"/>
                </a:lnTo>
                <a:lnTo>
                  <a:pt x="248" y="575"/>
                </a:lnTo>
                <a:lnTo>
                  <a:pt x="248" y="575"/>
                </a:lnTo>
                <a:lnTo>
                  <a:pt x="258" y="578"/>
                </a:lnTo>
                <a:lnTo>
                  <a:pt x="266" y="578"/>
                </a:lnTo>
                <a:lnTo>
                  <a:pt x="275" y="575"/>
                </a:lnTo>
                <a:lnTo>
                  <a:pt x="283" y="572"/>
                </a:lnTo>
                <a:lnTo>
                  <a:pt x="291" y="567"/>
                </a:lnTo>
                <a:lnTo>
                  <a:pt x="297" y="562"/>
                </a:lnTo>
                <a:lnTo>
                  <a:pt x="301" y="554"/>
                </a:lnTo>
                <a:lnTo>
                  <a:pt x="306" y="545"/>
                </a:lnTo>
                <a:lnTo>
                  <a:pt x="349" y="405"/>
                </a:lnTo>
                <a:lnTo>
                  <a:pt x="349" y="532"/>
                </a:lnTo>
                <a:lnTo>
                  <a:pt x="349" y="866"/>
                </a:lnTo>
                <a:lnTo>
                  <a:pt x="349" y="866"/>
                </a:lnTo>
                <a:lnTo>
                  <a:pt x="350" y="876"/>
                </a:lnTo>
                <a:lnTo>
                  <a:pt x="353" y="884"/>
                </a:lnTo>
                <a:lnTo>
                  <a:pt x="357" y="892"/>
                </a:lnTo>
                <a:lnTo>
                  <a:pt x="363" y="898"/>
                </a:lnTo>
                <a:lnTo>
                  <a:pt x="369" y="903"/>
                </a:lnTo>
                <a:lnTo>
                  <a:pt x="377" y="908"/>
                </a:lnTo>
                <a:lnTo>
                  <a:pt x="385" y="911"/>
                </a:lnTo>
                <a:lnTo>
                  <a:pt x="395" y="912"/>
                </a:lnTo>
                <a:lnTo>
                  <a:pt x="395" y="912"/>
                </a:lnTo>
                <a:lnTo>
                  <a:pt x="403" y="911"/>
                </a:lnTo>
                <a:lnTo>
                  <a:pt x="412" y="908"/>
                </a:lnTo>
                <a:lnTo>
                  <a:pt x="421" y="903"/>
                </a:lnTo>
                <a:lnTo>
                  <a:pt x="427" y="898"/>
                </a:lnTo>
                <a:lnTo>
                  <a:pt x="432" y="892"/>
                </a:lnTo>
                <a:lnTo>
                  <a:pt x="437" y="884"/>
                </a:lnTo>
                <a:lnTo>
                  <a:pt x="440" y="876"/>
                </a:lnTo>
                <a:lnTo>
                  <a:pt x="440" y="866"/>
                </a:lnTo>
                <a:lnTo>
                  <a:pt x="440" y="578"/>
                </a:lnTo>
                <a:lnTo>
                  <a:pt x="471" y="578"/>
                </a:lnTo>
                <a:lnTo>
                  <a:pt x="471" y="866"/>
                </a:lnTo>
                <a:lnTo>
                  <a:pt x="471" y="866"/>
                </a:lnTo>
                <a:lnTo>
                  <a:pt x="472" y="876"/>
                </a:lnTo>
                <a:lnTo>
                  <a:pt x="474" y="884"/>
                </a:lnTo>
                <a:lnTo>
                  <a:pt x="479" y="892"/>
                </a:lnTo>
                <a:lnTo>
                  <a:pt x="484" y="898"/>
                </a:lnTo>
                <a:lnTo>
                  <a:pt x="491" y="903"/>
                </a:lnTo>
                <a:lnTo>
                  <a:pt x="499" y="908"/>
                </a:lnTo>
                <a:lnTo>
                  <a:pt x="508" y="911"/>
                </a:lnTo>
                <a:lnTo>
                  <a:pt x="516" y="912"/>
                </a:lnTo>
                <a:lnTo>
                  <a:pt x="516" y="912"/>
                </a:lnTo>
                <a:lnTo>
                  <a:pt x="526" y="911"/>
                </a:lnTo>
                <a:lnTo>
                  <a:pt x="534" y="908"/>
                </a:lnTo>
                <a:lnTo>
                  <a:pt x="542" y="903"/>
                </a:lnTo>
                <a:lnTo>
                  <a:pt x="548" y="898"/>
                </a:lnTo>
                <a:lnTo>
                  <a:pt x="555" y="892"/>
                </a:lnTo>
                <a:lnTo>
                  <a:pt x="558" y="884"/>
                </a:lnTo>
                <a:lnTo>
                  <a:pt x="561" y="876"/>
                </a:lnTo>
                <a:lnTo>
                  <a:pt x="562" y="866"/>
                </a:lnTo>
                <a:lnTo>
                  <a:pt x="562" y="532"/>
                </a:lnTo>
                <a:lnTo>
                  <a:pt x="562" y="405"/>
                </a:lnTo>
                <a:lnTo>
                  <a:pt x="605" y="545"/>
                </a:lnTo>
                <a:lnTo>
                  <a:pt x="605" y="545"/>
                </a:lnTo>
                <a:lnTo>
                  <a:pt x="609" y="554"/>
                </a:lnTo>
                <a:lnTo>
                  <a:pt x="615" y="562"/>
                </a:lnTo>
                <a:lnTo>
                  <a:pt x="620" y="567"/>
                </a:lnTo>
                <a:lnTo>
                  <a:pt x="628" y="572"/>
                </a:lnTo>
                <a:lnTo>
                  <a:pt x="636" y="575"/>
                </a:lnTo>
                <a:lnTo>
                  <a:pt x="645" y="578"/>
                </a:lnTo>
                <a:lnTo>
                  <a:pt x="653" y="578"/>
                </a:lnTo>
                <a:lnTo>
                  <a:pt x="663" y="575"/>
                </a:lnTo>
                <a:lnTo>
                  <a:pt x="663" y="575"/>
                </a:lnTo>
                <a:lnTo>
                  <a:pt x="672" y="572"/>
                </a:lnTo>
                <a:lnTo>
                  <a:pt x="679" y="567"/>
                </a:lnTo>
                <a:lnTo>
                  <a:pt x="685" y="560"/>
                </a:lnTo>
                <a:lnTo>
                  <a:pt x="690" y="553"/>
                </a:lnTo>
                <a:lnTo>
                  <a:pt x="693" y="545"/>
                </a:lnTo>
                <a:lnTo>
                  <a:pt x="694" y="537"/>
                </a:lnTo>
                <a:lnTo>
                  <a:pt x="694" y="527"/>
                </a:lnTo>
                <a:lnTo>
                  <a:pt x="693" y="519"/>
                </a:lnTo>
                <a:lnTo>
                  <a:pt x="693" y="519"/>
                </a:lnTo>
                <a:lnTo>
                  <a:pt x="622" y="289"/>
                </a:lnTo>
                <a:lnTo>
                  <a:pt x="622" y="289"/>
                </a:lnTo>
                <a:close/>
                <a:moveTo>
                  <a:pt x="458" y="213"/>
                </a:moveTo>
                <a:lnTo>
                  <a:pt x="458" y="213"/>
                </a:lnTo>
                <a:lnTo>
                  <a:pt x="469" y="212"/>
                </a:lnTo>
                <a:lnTo>
                  <a:pt x="480" y="211"/>
                </a:lnTo>
                <a:lnTo>
                  <a:pt x="489" y="208"/>
                </a:lnTo>
                <a:lnTo>
                  <a:pt x="499" y="205"/>
                </a:lnTo>
                <a:lnTo>
                  <a:pt x="509" y="200"/>
                </a:lnTo>
                <a:lnTo>
                  <a:pt x="517" y="195"/>
                </a:lnTo>
                <a:lnTo>
                  <a:pt x="526" y="189"/>
                </a:lnTo>
                <a:lnTo>
                  <a:pt x="533" y="182"/>
                </a:lnTo>
                <a:lnTo>
                  <a:pt x="540" y="175"/>
                </a:lnTo>
                <a:lnTo>
                  <a:pt x="546" y="166"/>
                </a:lnTo>
                <a:lnTo>
                  <a:pt x="551" y="158"/>
                </a:lnTo>
                <a:lnTo>
                  <a:pt x="556" y="148"/>
                </a:lnTo>
                <a:lnTo>
                  <a:pt x="559" y="138"/>
                </a:lnTo>
                <a:lnTo>
                  <a:pt x="562" y="128"/>
                </a:lnTo>
                <a:lnTo>
                  <a:pt x="563" y="118"/>
                </a:lnTo>
                <a:lnTo>
                  <a:pt x="564" y="106"/>
                </a:lnTo>
                <a:lnTo>
                  <a:pt x="564" y="106"/>
                </a:lnTo>
                <a:lnTo>
                  <a:pt x="563" y="95"/>
                </a:lnTo>
                <a:lnTo>
                  <a:pt x="562" y="85"/>
                </a:lnTo>
                <a:lnTo>
                  <a:pt x="559" y="75"/>
                </a:lnTo>
                <a:lnTo>
                  <a:pt x="556" y="65"/>
                </a:lnTo>
                <a:lnTo>
                  <a:pt x="551" y="56"/>
                </a:lnTo>
                <a:lnTo>
                  <a:pt x="546" y="47"/>
                </a:lnTo>
                <a:lnTo>
                  <a:pt x="540" y="39"/>
                </a:lnTo>
                <a:lnTo>
                  <a:pt x="533" y="31"/>
                </a:lnTo>
                <a:lnTo>
                  <a:pt x="526" y="25"/>
                </a:lnTo>
                <a:lnTo>
                  <a:pt x="517" y="18"/>
                </a:lnTo>
                <a:lnTo>
                  <a:pt x="509" y="13"/>
                </a:lnTo>
                <a:lnTo>
                  <a:pt x="499" y="9"/>
                </a:lnTo>
                <a:lnTo>
                  <a:pt x="489" y="5"/>
                </a:lnTo>
                <a:lnTo>
                  <a:pt x="480" y="2"/>
                </a:lnTo>
                <a:lnTo>
                  <a:pt x="469" y="1"/>
                </a:lnTo>
                <a:lnTo>
                  <a:pt x="458" y="0"/>
                </a:lnTo>
                <a:lnTo>
                  <a:pt x="458" y="0"/>
                </a:lnTo>
                <a:lnTo>
                  <a:pt x="446" y="1"/>
                </a:lnTo>
                <a:lnTo>
                  <a:pt x="437" y="2"/>
                </a:lnTo>
                <a:lnTo>
                  <a:pt x="426" y="5"/>
                </a:lnTo>
                <a:lnTo>
                  <a:pt x="416" y="9"/>
                </a:lnTo>
                <a:lnTo>
                  <a:pt x="407" y="13"/>
                </a:lnTo>
                <a:lnTo>
                  <a:pt x="398" y="18"/>
                </a:lnTo>
                <a:lnTo>
                  <a:pt x="389" y="25"/>
                </a:lnTo>
                <a:lnTo>
                  <a:pt x="382" y="31"/>
                </a:lnTo>
                <a:lnTo>
                  <a:pt x="376" y="39"/>
                </a:lnTo>
                <a:lnTo>
                  <a:pt x="369" y="47"/>
                </a:lnTo>
                <a:lnTo>
                  <a:pt x="364" y="56"/>
                </a:lnTo>
                <a:lnTo>
                  <a:pt x="359" y="65"/>
                </a:lnTo>
                <a:lnTo>
                  <a:pt x="356" y="75"/>
                </a:lnTo>
                <a:lnTo>
                  <a:pt x="353" y="85"/>
                </a:lnTo>
                <a:lnTo>
                  <a:pt x="352" y="95"/>
                </a:lnTo>
                <a:lnTo>
                  <a:pt x="351" y="106"/>
                </a:lnTo>
                <a:lnTo>
                  <a:pt x="351" y="106"/>
                </a:lnTo>
                <a:lnTo>
                  <a:pt x="352" y="118"/>
                </a:lnTo>
                <a:lnTo>
                  <a:pt x="353" y="128"/>
                </a:lnTo>
                <a:lnTo>
                  <a:pt x="356" y="138"/>
                </a:lnTo>
                <a:lnTo>
                  <a:pt x="359" y="148"/>
                </a:lnTo>
                <a:lnTo>
                  <a:pt x="364" y="158"/>
                </a:lnTo>
                <a:lnTo>
                  <a:pt x="369" y="166"/>
                </a:lnTo>
                <a:lnTo>
                  <a:pt x="376" y="175"/>
                </a:lnTo>
                <a:lnTo>
                  <a:pt x="382" y="182"/>
                </a:lnTo>
                <a:lnTo>
                  <a:pt x="389" y="189"/>
                </a:lnTo>
                <a:lnTo>
                  <a:pt x="398" y="195"/>
                </a:lnTo>
                <a:lnTo>
                  <a:pt x="407" y="200"/>
                </a:lnTo>
                <a:lnTo>
                  <a:pt x="416" y="205"/>
                </a:lnTo>
                <a:lnTo>
                  <a:pt x="426" y="208"/>
                </a:lnTo>
                <a:lnTo>
                  <a:pt x="437" y="211"/>
                </a:lnTo>
                <a:lnTo>
                  <a:pt x="446" y="212"/>
                </a:lnTo>
                <a:lnTo>
                  <a:pt x="458" y="213"/>
                </a:lnTo>
                <a:lnTo>
                  <a:pt x="458" y="2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" name="Picture121"/>
          <p:cNvSpPr>
            <a:spLocks/>
          </p:cNvSpPr>
          <p:nvPr/>
        </p:nvSpPr>
        <p:spPr bwMode="auto">
          <a:xfrm>
            <a:off x="1115615" y="4390556"/>
            <a:ext cx="1013261" cy="796752"/>
          </a:xfrm>
          <a:custGeom>
            <a:avLst/>
            <a:gdLst>
              <a:gd name="T0" fmla="*/ 1002 w 1053"/>
              <a:gd name="T1" fmla="*/ 346 h 828"/>
              <a:gd name="T2" fmla="*/ 977 w 1053"/>
              <a:gd name="T3" fmla="*/ 235 h 828"/>
              <a:gd name="T4" fmla="*/ 869 w 1053"/>
              <a:gd name="T5" fmla="*/ 209 h 828"/>
              <a:gd name="T6" fmla="*/ 775 w 1053"/>
              <a:gd name="T7" fmla="*/ 186 h 828"/>
              <a:gd name="T8" fmla="*/ 627 w 1053"/>
              <a:gd name="T9" fmla="*/ 227 h 828"/>
              <a:gd name="T10" fmla="*/ 725 w 1053"/>
              <a:gd name="T11" fmla="*/ 155 h 828"/>
              <a:gd name="T12" fmla="*/ 828 w 1053"/>
              <a:gd name="T13" fmla="*/ 118 h 828"/>
              <a:gd name="T14" fmla="*/ 766 w 1053"/>
              <a:gd name="T15" fmla="*/ 60 h 828"/>
              <a:gd name="T16" fmla="*/ 691 w 1053"/>
              <a:gd name="T17" fmla="*/ 3 h 828"/>
              <a:gd name="T18" fmla="*/ 579 w 1053"/>
              <a:gd name="T19" fmla="*/ 5 h 828"/>
              <a:gd name="T20" fmla="*/ 474 w 1053"/>
              <a:gd name="T21" fmla="*/ 29 h 828"/>
              <a:gd name="T22" fmla="*/ 396 w 1053"/>
              <a:gd name="T23" fmla="*/ 55 h 828"/>
              <a:gd name="T24" fmla="*/ 413 w 1053"/>
              <a:gd name="T25" fmla="*/ 135 h 828"/>
              <a:gd name="T26" fmla="*/ 463 w 1053"/>
              <a:gd name="T27" fmla="*/ 203 h 828"/>
              <a:gd name="T28" fmla="*/ 346 w 1053"/>
              <a:gd name="T29" fmla="*/ 95 h 828"/>
              <a:gd name="T30" fmla="*/ 237 w 1053"/>
              <a:gd name="T31" fmla="*/ 90 h 828"/>
              <a:gd name="T32" fmla="*/ 140 w 1053"/>
              <a:gd name="T33" fmla="*/ 119 h 828"/>
              <a:gd name="T34" fmla="*/ 99 w 1053"/>
              <a:gd name="T35" fmla="*/ 213 h 828"/>
              <a:gd name="T36" fmla="*/ 39 w 1053"/>
              <a:gd name="T37" fmla="*/ 316 h 828"/>
              <a:gd name="T38" fmla="*/ 2 w 1053"/>
              <a:gd name="T39" fmla="*/ 386 h 828"/>
              <a:gd name="T40" fmla="*/ 84 w 1053"/>
              <a:gd name="T41" fmla="*/ 396 h 828"/>
              <a:gd name="T42" fmla="*/ 212 w 1053"/>
              <a:gd name="T43" fmla="*/ 329 h 828"/>
              <a:gd name="T44" fmla="*/ 124 w 1053"/>
              <a:gd name="T45" fmla="*/ 415 h 828"/>
              <a:gd name="T46" fmla="*/ 33 w 1053"/>
              <a:gd name="T47" fmla="*/ 499 h 828"/>
              <a:gd name="T48" fmla="*/ 20 w 1053"/>
              <a:gd name="T49" fmla="*/ 600 h 828"/>
              <a:gd name="T50" fmla="*/ 40 w 1053"/>
              <a:gd name="T51" fmla="*/ 702 h 828"/>
              <a:gd name="T52" fmla="*/ 133 w 1053"/>
              <a:gd name="T53" fmla="*/ 740 h 828"/>
              <a:gd name="T54" fmla="*/ 199 w 1053"/>
              <a:gd name="T55" fmla="*/ 822 h 828"/>
              <a:gd name="T56" fmla="*/ 308 w 1053"/>
              <a:gd name="T57" fmla="*/ 801 h 828"/>
              <a:gd name="T58" fmla="*/ 391 w 1053"/>
              <a:gd name="T59" fmla="*/ 788 h 828"/>
              <a:gd name="T60" fmla="*/ 440 w 1053"/>
              <a:gd name="T61" fmla="*/ 714 h 828"/>
              <a:gd name="T62" fmla="*/ 373 w 1053"/>
              <a:gd name="T63" fmla="*/ 619 h 828"/>
              <a:gd name="T64" fmla="*/ 211 w 1053"/>
              <a:gd name="T65" fmla="*/ 579 h 828"/>
              <a:gd name="T66" fmla="*/ 214 w 1053"/>
              <a:gd name="T67" fmla="*/ 562 h 828"/>
              <a:gd name="T68" fmla="*/ 314 w 1053"/>
              <a:gd name="T69" fmla="*/ 563 h 828"/>
              <a:gd name="T70" fmla="*/ 286 w 1053"/>
              <a:gd name="T71" fmla="*/ 495 h 828"/>
              <a:gd name="T72" fmla="*/ 398 w 1053"/>
              <a:gd name="T73" fmla="*/ 525 h 828"/>
              <a:gd name="T74" fmla="*/ 424 w 1053"/>
              <a:gd name="T75" fmla="*/ 492 h 828"/>
              <a:gd name="T76" fmla="*/ 484 w 1053"/>
              <a:gd name="T77" fmla="*/ 631 h 828"/>
              <a:gd name="T78" fmla="*/ 449 w 1053"/>
              <a:gd name="T79" fmla="*/ 388 h 828"/>
              <a:gd name="T80" fmla="*/ 458 w 1053"/>
              <a:gd name="T81" fmla="*/ 348 h 828"/>
              <a:gd name="T82" fmla="*/ 528 w 1053"/>
              <a:gd name="T83" fmla="*/ 363 h 828"/>
              <a:gd name="T84" fmla="*/ 550 w 1053"/>
              <a:gd name="T85" fmla="*/ 411 h 828"/>
              <a:gd name="T86" fmla="*/ 610 w 1053"/>
              <a:gd name="T87" fmla="*/ 325 h 828"/>
              <a:gd name="T88" fmla="*/ 552 w 1053"/>
              <a:gd name="T89" fmla="*/ 506 h 828"/>
              <a:gd name="T90" fmla="*/ 682 w 1053"/>
              <a:gd name="T91" fmla="*/ 471 h 828"/>
              <a:gd name="T92" fmla="*/ 729 w 1053"/>
              <a:gd name="T93" fmla="*/ 438 h 828"/>
              <a:gd name="T94" fmla="*/ 687 w 1053"/>
              <a:gd name="T95" fmla="*/ 566 h 828"/>
              <a:gd name="T96" fmla="*/ 824 w 1053"/>
              <a:gd name="T97" fmla="*/ 505 h 828"/>
              <a:gd name="T98" fmla="*/ 771 w 1053"/>
              <a:gd name="T99" fmla="*/ 587 h 828"/>
              <a:gd name="T100" fmla="*/ 827 w 1053"/>
              <a:gd name="T101" fmla="*/ 592 h 828"/>
              <a:gd name="T102" fmla="*/ 589 w 1053"/>
              <a:gd name="T103" fmla="*/ 580 h 828"/>
              <a:gd name="T104" fmla="*/ 566 w 1053"/>
              <a:gd name="T105" fmla="*/ 747 h 828"/>
              <a:gd name="T106" fmla="*/ 699 w 1053"/>
              <a:gd name="T107" fmla="*/ 811 h 828"/>
              <a:gd name="T108" fmla="*/ 794 w 1053"/>
              <a:gd name="T109" fmla="*/ 800 h 828"/>
              <a:gd name="T110" fmla="*/ 905 w 1053"/>
              <a:gd name="T111" fmla="*/ 795 h 828"/>
              <a:gd name="T112" fmla="*/ 935 w 1053"/>
              <a:gd name="T113" fmla="*/ 718 h 828"/>
              <a:gd name="T114" fmla="*/ 858 w 1053"/>
              <a:gd name="T115" fmla="*/ 652 h 828"/>
              <a:gd name="T116" fmla="*/ 983 w 1053"/>
              <a:gd name="T117" fmla="*/ 681 h 828"/>
              <a:gd name="T118" fmla="*/ 1029 w 1053"/>
              <a:gd name="T119" fmla="*/ 595 h 828"/>
              <a:gd name="T120" fmla="*/ 1025 w 1053"/>
              <a:gd name="T121" fmla="*/ 521 h 8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3" h="828">
                <a:moveTo>
                  <a:pt x="1053" y="450"/>
                </a:moveTo>
                <a:lnTo>
                  <a:pt x="1053" y="450"/>
                </a:lnTo>
                <a:lnTo>
                  <a:pt x="1052" y="435"/>
                </a:lnTo>
                <a:lnTo>
                  <a:pt x="1049" y="421"/>
                </a:lnTo>
                <a:lnTo>
                  <a:pt x="1043" y="407"/>
                </a:lnTo>
                <a:lnTo>
                  <a:pt x="1037" y="394"/>
                </a:lnTo>
                <a:lnTo>
                  <a:pt x="1029" y="383"/>
                </a:lnTo>
                <a:lnTo>
                  <a:pt x="1020" y="373"/>
                </a:lnTo>
                <a:lnTo>
                  <a:pt x="1009" y="364"/>
                </a:lnTo>
                <a:lnTo>
                  <a:pt x="997" y="357"/>
                </a:lnTo>
                <a:lnTo>
                  <a:pt x="997" y="357"/>
                </a:lnTo>
                <a:lnTo>
                  <a:pt x="1002" y="346"/>
                </a:lnTo>
                <a:lnTo>
                  <a:pt x="1005" y="334"/>
                </a:lnTo>
                <a:lnTo>
                  <a:pt x="1007" y="322"/>
                </a:lnTo>
                <a:lnTo>
                  <a:pt x="1008" y="310"/>
                </a:lnTo>
                <a:lnTo>
                  <a:pt x="1008" y="310"/>
                </a:lnTo>
                <a:lnTo>
                  <a:pt x="1007" y="300"/>
                </a:lnTo>
                <a:lnTo>
                  <a:pt x="1006" y="289"/>
                </a:lnTo>
                <a:lnTo>
                  <a:pt x="1003" y="278"/>
                </a:lnTo>
                <a:lnTo>
                  <a:pt x="999" y="268"/>
                </a:lnTo>
                <a:lnTo>
                  <a:pt x="995" y="260"/>
                </a:lnTo>
                <a:lnTo>
                  <a:pt x="990" y="251"/>
                </a:lnTo>
                <a:lnTo>
                  <a:pt x="983" y="243"/>
                </a:lnTo>
                <a:lnTo>
                  <a:pt x="977" y="235"/>
                </a:lnTo>
                <a:lnTo>
                  <a:pt x="969" y="229"/>
                </a:lnTo>
                <a:lnTo>
                  <a:pt x="961" y="222"/>
                </a:lnTo>
                <a:lnTo>
                  <a:pt x="952" y="217"/>
                </a:lnTo>
                <a:lnTo>
                  <a:pt x="943" y="213"/>
                </a:lnTo>
                <a:lnTo>
                  <a:pt x="933" y="208"/>
                </a:lnTo>
                <a:lnTo>
                  <a:pt x="923" y="206"/>
                </a:lnTo>
                <a:lnTo>
                  <a:pt x="913" y="205"/>
                </a:lnTo>
                <a:lnTo>
                  <a:pt x="902" y="204"/>
                </a:lnTo>
                <a:lnTo>
                  <a:pt x="902" y="204"/>
                </a:lnTo>
                <a:lnTo>
                  <a:pt x="890" y="205"/>
                </a:lnTo>
                <a:lnTo>
                  <a:pt x="879" y="206"/>
                </a:lnTo>
                <a:lnTo>
                  <a:pt x="869" y="209"/>
                </a:lnTo>
                <a:lnTo>
                  <a:pt x="858" y="214"/>
                </a:lnTo>
                <a:lnTo>
                  <a:pt x="858" y="214"/>
                </a:lnTo>
                <a:lnTo>
                  <a:pt x="850" y="207"/>
                </a:lnTo>
                <a:lnTo>
                  <a:pt x="843" y="202"/>
                </a:lnTo>
                <a:lnTo>
                  <a:pt x="834" y="197"/>
                </a:lnTo>
                <a:lnTo>
                  <a:pt x="826" y="192"/>
                </a:lnTo>
                <a:lnTo>
                  <a:pt x="816" y="189"/>
                </a:lnTo>
                <a:lnTo>
                  <a:pt x="806" y="187"/>
                </a:lnTo>
                <a:lnTo>
                  <a:pt x="797" y="186"/>
                </a:lnTo>
                <a:lnTo>
                  <a:pt x="786" y="185"/>
                </a:lnTo>
                <a:lnTo>
                  <a:pt x="786" y="185"/>
                </a:lnTo>
                <a:lnTo>
                  <a:pt x="775" y="186"/>
                </a:lnTo>
                <a:lnTo>
                  <a:pt x="765" y="187"/>
                </a:lnTo>
                <a:lnTo>
                  <a:pt x="765" y="187"/>
                </a:lnTo>
                <a:lnTo>
                  <a:pt x="754" y="186"/>
                </a:lnTo>
                <a:lnTo>
                  <a:pt x="739" y="187"/>
                </a:lnTo>
                <a:lnTo>
                  <a:pt x="721" y="189"/>
                </a:lnTo>
                <a:lnTo>
                  <a:pt x="700" y="193"/>
                </a:lnTo>
                <a:lnTo>
                  <a:pt x="679" y="199"/>
                </a:lnTo>
                <a:lnTo>
                  <a:pt x="658" y="206"/>
                </a:lnTo>
                <a:lnTo>
                  <a:pt x="650" y="210"/>
                </a:lnTo>
                <a:lnTo>
                  <a:pt x="641" y="215"/>
                </a:lnTo>
                <a:lnTo>
                  <a:pt x="634" y="220"/>
                </a:lnTo>
                <a:lnTo>
                  <a:pt x="627" y="227"/>
                </a:lnTo>
                <a:lnTo>
                  <a:pt x="627" y="227"/>
                </a:lnTo>
                <a:lnTo>
                  <a:pt x="633" y="216"/>
                </a:lnTo>
                <a:lnTo>
                  <a:pt x="638" y="207"/>
                </a:lnTo>
                <a:lnTo>
                  <a:pt x="643" y="199"/>
                </a:lnTo>
                <a:lnTo>
                  <a:pt x="650" y="191"/>
                </a:lnTo>
                <a:lnTo>
                  <a:pt x="656" y="185"/>
                </a:lnTo>
                <a:lnTo>
                  <a:pt x="664" y="178"/>
                </a:lnTo>
                <a:lnTo>
                  <a:pt x="671" y="174"/>
                </a:lnTo>
                <a:lnTo>
                  <a:pt x="679" y="170"/>
                </a:lnTo>
                <a:lnTo>
                  <a:pt x="694" y="162"/>
                </a:lnTo>
                <a:lnTo>
                  <a:pt x="710" y="158"/>
                </a:lnTo>
                <a:lnTo>
                  <a:pt x="725" y="155"/>
                </a:lnTo>
                <a:lnTo>
                  <a:pt x="740" y="151"/>
                </a:lnTo>
                <a:lnTo>
                  <a:pt x="740" y="151"/>
                </a:lnTo>
                <a:lnTo>
                  <a:pt x="753" y="155"/>
                </a:lnTo>
                <a:lnTo>
                  <a:pt x="766" y="156"/>
                </a:lnTo>
                <a:lnTo>
                  <a:pt x="766" y="156"/>
                </a:lnTo>
                <a:lnTo>
                  <a:pt x="778" y="156"/>
                </a:lnTo>
                <a:lnTo>
                  <a:pt x="790" y="152"/>
                </a:lnTo>
                <a:lnTo>
                  <a:pt x="801" y="148"/>
                </a:lnTo>
                <a:lnTo>
                  <a:pt x="811" y="142"/>
                </a:lnTo>
                <a:lnTo>
                  <a:pt x="818" y="135"/>
                </a:lnTo>
                <a:lnTo>
                  <a:pt x="825" y="127"/>
                </a:lnTo>
                <a:lnTo>
                  <a:pt x="828" y="118"/>
                </a:lnTo>
                <a:lnTo>
                  <a:pt x="829" y="113"/>
                </a:lnTo>
                <a:lnTo>
                  <a:pt x="830" y="108"/>
                </a:lnTo>
                <a:lnTo>
                  <a:pt x="830" y="108"/>
                </a:lnTo>
                <a:lnTo>
                  <a:pt x="829" y="103"/>
                </a:lnTo>
                <a:lnTo>
                  <a:pt x="828" y="99"/>
                </a:lnTo>
                <a:lnTo>
                  <a:pt x="825" y="89"/>
                </a:lnTo>
                <a:lnTo>
                  <a:pt x="818" y="81"/>
                </a:lnTo>
                <a:lnTo>
                  <a:pt x="811" y="74"/>
                </a:lnTo>
                <a:lnTo>
                  <a:pt x="801" y="68"/>
                </a:lnTo>
                <a:lnTo>
                  <a:pt x="790" y="63"/>
                </a:lnTo>
                <a:lnTo>
                  <a:pt x="778" y="61"/>
                </a:lnTo>
                <a:lnTo>
                  <a:pt x="766" y="60"/>
                </a:lnTo>
                <a:lnTo>
                  <a:pt x="766" y="60"/>
                </a:lnTo>
                <a:lnTo>
                  <a:pt x="760" y="60"/>
                </a:lnTo>
                <a:lnTo>
                  <a:pt x="760" y="60"/>
                </a:lnTo>
                <a:lnTo>
                  <a:pt x="756" y="50"/>
                </a:lnTo>
                <a:lnTo>
                  <a:pt x="751" y="42"/>
                </a:lnTo>
                <a:lnTo>
                  <a:pt x="744" y="33"/>
                </a:lnTo>
                <a:lnTo>
                  <a:pt x="736" y="25"/>
                </a:lnTo>
                <a:lnTo>
                  <a:pt x="726" y="18"/>
                </a:lnTo>
                <a:lnTo>
                  <a:pt x="715" y="12"/>
                </a:lnTo>
                <a:lnTo>
                  <a:pt x="703" y="8"/>
                </a:lnTo>
                <a:lnTo>
                  <a:pt x="691" y="3"/>
                </a:lnTo>
                <a:lnTo>
                  <a:pt x="691" y="3"/>
                </a:lnTo>
                <a:lnTo>
                  <a:pt x="679" y="1"/>
                </a:lnTo>
                <a:lnTo>
                  <a:pt x="667" y="1"/>
                </a:lnTo>
                <a:lnTo>
                  <a:pt x="655" y="1"/>
                </a:lnTo>
                <a:lnTo>
                  <a:pt x="644" y="3"/>
                </a:lnTo>
                <a:lnTo>
                  <a:pt x="634" y="5"/>
                </a:lnTo>
                <a:lnTo>
                  <a:pt x="624" y="10"/>
                </a:lnTo>
                <a:lnTo>
                  <a:pt x="616" y="14"/>
                </a:lnTo>
                <a:lnTo>
                  <a:pt x="608" y="20"/>
                </a:lnTo>
                <a:lnTo>
                  <a:pt x="608" y="20"/>
                </a:lnTo>
                <a:lnTo>
                  <a:pt x="594" y="12"/>
                </a:lnTo>
                <a:lnTo>
                  <a:pt x="587" y="9"/>
                </a:lnTo>
                <a:lnTo>
                  <a:pt x="579" y="5"/>
                </a:lnTo>
                <a:lnTo>
                  <a:pt x="572" y="3"/>
                </a:lnTo>
                <a:lnTo>
                  <a:pt x="563" y="1"/>
                </a:lnTo>
                <a:lnTo>
                  <a:pt x="554" y="0"/>
                </a:lnTo>
                <a:lnTo>
                  <a:pt x="546" y="0"/>
                </a:lnTo>
                <a:lnTo>
                  <a:pt x="546" y="0"/>
                </a:lnTo>
                <a:lnTo>
                  <a:pt x="534" y="1"/>
                </a:lnTo>
                <a:lnTo>
                  <a:pt x="522" y="2"/>
                </a:lnTo>
                <a:lnTo>
                  <a:pt x="511" y="5"/>
                </a:lnTo>
                <a:lnTo>
                  <a:pt x="501" y="10"/>
                </a:lnTo>
                <a:lnTo>
                  <a:pt x="491" y="15"/>
                </a:lnTo>
                <a:lnTo>
                  <a:pt x="481" y="21"/>
                </a:lnTo>
                <a:lnTo>
                  <a:pt x="474" y="29"/>
                </a:lnTo>
                <a:lnTo>
                  <a:pt x="465" y="37"/>
                </a:lnTo>
                <a:lnTo>
                  <a:pt x="465" y="37"/>
                </a:lnTo>
                <a:lnTo>
                  <a:pt x="460" y="33"/>
                </a:lnTo>
                <a:lnTo>
                  <a:pt x="454" y="32"/>
                </a:lnTo>
                <a:lnTo>
                  <a:pt x="447" y="30"/>
                </a:lnTo>
                <a:lnTo>
                  <a:pt x="441" y="30"/>
                </a:lnTo>
                <a:lnTo>
                  <a:pt x="441" y="30"/>
                </a:lnTo>
                <a:lnTo>
                  <a:pt x="430" y="31"/>
                </a:lnTo>
                <a:lnTo>
                  <a:pt x="419" y="34"/>
                </a:lnTo>
                <a:lnTo>
                  <a:pt x="411" y="40"/>
                </a:lnTo>
                <a:lnTo>
                  <a:pt x="402" y="46"/>
                </a:lnTo>
                <a:lnTo>
                  <a:pt x="396" y="55"/>
                </a:lnTo>
                <a:lnTo>
                  <a:pt x="390" y="64"/>
                </a:lnTo>
                <a:lnTo>
                  <a:pt x="387" y="75"/>
                </a:lnTo>
                <a:lnTo>
                  <a:pt x="386" y="87"/>
                </a:lnTo>
                <a:lnTo>
                  <a:pt x="386" y="87"/>
                </a:lnTo>
                <a:lnTo>
                  <a:pt x="387" y="95"/>
                </a:lnTo>
                <a:lnTo>
                  <a:pt x="388" y="102"/>
                </a:lnTo>
                <a:lnTo>
                  <a:pt x="390" y="108"/>
                </a:lnTo>
                <a:lnTo>
                  <a:pt x="394" y="115"/>
                </a:lnTo>
                <a:lnTo>
                  <a:pt x="398" y="121"/>
                </a:lnTo>
                <a:lnTo>
                  <a:pt x="402" y="127"/>
                </a:lnTo>
                <a:lnTo>
                  <a:pt x="407" y="131"/>
                </a:lnTo>
                <a:lnTo>
                  <a:pt x="413" y="135"/>
                </a:lnTo>
                <a:lnTo>
                  <a:pt x="413" y="135"/>
                </a:lnTo>
                <a:lnTo>
                  <a:pt x="425" y="144"/>
                </a:lnTo>
                <a:lnTo>
                  <a:pt x="435" y="155"/>
                </a:lnTo>
                <a:lnTo>
                  <a:pt x="445" y="164"/>
                </a:lnTo>
                <a:lnTo>
                  <a:pt x="454" y="175"/>
                </a:lnTo>
                <a:lnTo>
                  <a:pt x="462" y="187"/>
                </a:lnTo>
                <a:lnTo>
                  <a:pt x="471" y="200"/>
                </a:lnTo>
                <a:lnTo>
                  <a:pt x="477" y="212"/>
                </a:lnTo>
                <a:lnTo>
                  <a:pt x="484" y="226"/>
                </a:lnTo>
                <a:lnTo>
                  <a:pt x="484" y="226"/>
                </a:lnTo>
                <a:lnTo>
                  <a:pt x="474" y="214"/>
                </a:lnTo>
                <a:lnTo>
                  <a:pt x="463" y="203"/>
                </a:lnTo>
                <a:lnTo>
                  <a:pt x="451" y="193"/>
                </a:lnTo>
                <a:lnTo>
                  <a:pt x="439" y="184"/>
                </a:lnTo>
                <a:lnTo>
                  <a:pt x="425" y="176"/>
                </a:lnTo>
                <a:lnTo>
                  <a:pt x="410" y="170"/>
                </a:lnTo>
                <a:lnTo>
                  <a:pt x="395" y="165"/>
                </a:lnTo>
                <a:lnTo>
                  <a:pt x="381" y="163"/>
                </a:lnTo>
                <a:lnTo>
                  <a:pt x="381" y="163"/>
                </a:lnTo>
                <a:lnTo>
                  <a:pt x="375" y="146"/>
                </a:lnTo>
                <a:lnTo>
                  <a:pt x="369" y="130"/>
                </a:lnTo>
                <a:lnTo>
                  <a:pt x="361" y="114"/>
                </a:lnTo>
                <a:lnTo>
                  <a:pt x="352" y="101"/>
                </a:lnTo>
                <a:lnTo>
                  <a:pt x="346" y="95"/>
                </a:lnTo>
                <a:lnTo>
                  <a:pt x="341" y="89"/>
                </a:lnTo>
                <a:lnTo>
                  <a:pt x="335" y="85"/>
                </a:lnTo>
                <a:lnTo>
                  <a:pt x="327" y="81"/>
                </a:lnTo>
                <a:lnTo>
                  <a:pt x="321" y="77"/>
                </a:lnTo>
                <a:lnTo>
                  <a:pt x="312" y="75"/>
                </a:lnTo>
                <a:lnTo>
                  <a:pt x="303" y="74"/>
                </a:lnTo>
                <a:lnTo>
                  <a:pt x="295" y="73"/>
                </a:lnTo>
                <a:lnTo>
                  <a:pt x="295" y="73"/>
                </a:lnTo>
                <a:lnTo>
                  <a:pt x="279" y="74"/>
                </a:lnTo>
                <a:lnTo>
                  <a:pt x="264" y="77"/>
                </a:lnTo>
                <a:lnTo>
                  <a:pt x="250" y="83"/>
                </a:lnTo>
                <a:lnTo>
                  <a:pt x="237" y="90"/>
                </a:lnTo>
                <a:lnTo>
                  <a:pt x="237" y="90"/>
                </a:lnTo>
                <a:lnTo>
                  <a:pt x="226" y="89"/>
                </a:lnTo>
                <a:lnTo>
                  <a:pt x="216" y="88"/>
                </a:lnTo>
                <a:lnTo>
                  <a:pt x="216" y="88"/>
                </a:lnTo>
                <a:lnTo>
                  <a:pt x="205" y="89"/>
                </a:lnTo>
                <a:lnTo>
                  <a:pt x="194" y="90"/>
                </a:lnTo>
                <a:lnTo>
                  <a:pt x="184" y="92"/>
                </a:lnTo>
                <a:lnTo>
                  <a:pt x="174" y="97"/>
                </a:lnTo>
                <a:lnTo>
                  <a:pt x="165" y="101"/>
                </a:lnTo>
                <a:lnTo>
                  <a:pt x="157" y="106"/>
                </a:lnTo>
                <a:lnTo>
                  <a:pt x="148" y="113"/>
                </a:lnTo>
                <a:lnTo>
                  <a:pt x="140" y="119"/>
                </a:lnTo>
                <a:lnTo>
                  <a:pt x="134" y="127"/>
                </a:lnTo>
                <a:lnTo>
                  <a:pt x="128" y="135"/>
                </a:lnTo>
                <a:lnTo>
                  <a:pt x="122" y="144"/>
                </a:lnTo>
                <a:lnTo>
                  <a:pt x="118" y="152"/>
                </a:lnTo>
                <a:lnTo>
                  <a:pt x="115" y="162"/>
                </a:lnTo>
                <a:lnTo>
                  <a:pt x="112" y="173"/>
                </a:lnTo>
                <a:lnTo>
                  <a:pt x="110" y="184"/>
                </a:lnTo>
                <a:lnTo>
                  <a:pt x="109" y="194"/>
                </a:lnTo>
                <a:lnTo>
                  <a:pt x="109" y="194"/>
                </a:lnTo>
                <a:lnTo>
                  <a:pt x="110" y="208"/>
                </a:lnTo>
                <a:lnTo>
                  <a:pt x="110" y="208"/>
                </a:lnTo>
                <a:lnTo>
                  <a:pt x="99" y="213"/>
                </a:lnTo>
                <a:lnTo>
                  <a:pt x="87" y="220"/>
                </a:lnTo>
                <a:lnTo>
                  <a:pt x="75" y="229"/>
                </a:lnTo>
                <a:lnTo>
                  <a:pt x="64" y="239"/>
                </a:lnTo>
                <a:lnTo>
                  <a:pt x="64" y="239"/>
                </a:lnTo>
                <a:lnTo>
                  <a:pt x="58" y="249"/>
                </a:lnTo>
                <a:lnTo>
                  <a:pt x="51" y="258"/>
                </a:lnTo>
                <a:lnTo>
                  <a:pt x="47" y="267"/>
                </a:lnTo>
                <a:lnTo>
                  <a:pt x="43" y="277"/>
                </a:lnTo>
                <a:lnTo>
                  <a:pt x="40" y="288"/>
                </a:lnTo>
                <a:lnTo>
                  <a:pt x="39" y="297"/>
                </a:lnTo>
                <a:lnTo>
                  <a:pt x="38" y="307"/>
                </a:lnTo>
                <a:lnTo>
                  <a:pt x="39" y="316"/>
                </a:lnTo>
                <a:lnTo>
                  <a:pt x="39" y="316"/>
                </a:lnTo>
                <a:lnTo>
                  <a:pt x="30" y="319"/>
                </a:lnTo>
                <a:lnTo>
                  <a:pt x="24" y="324"/>
                </a:lnTo>
                <a:lnTo>
                  <a:pt x="17" y="330"/>
                </a:lnTo>
                <a:lnTo>
                  <a:pt x="11" y="336"/>
                </a:lnTo>
                <a:lnTo>
                  <a:pt x="6" y="344"/>
                </a:lnTo>
                <a:lnTo>
                  <a:pt x="3" y="352"/>
                </a:lnTo>
                <a:lnTo>
                  <a:pt x="1" y="361"/>
                </a:lnTo>
                <a:lnTo>
                  <a:pt x="0" y="371"/>
                </a:lnTo>
                <a:lnTo>
                  <a:pt x="0" y="371"/>
                </a:lnTo>
                <a:lnTo>
                  <a:pt x="1" y="380"/>
                </a:lnTo>
                <a:lnTo>
                  <a:pt x="2" y="386"/>
                </a:lnTo>
                <a:lnTo>
                  <a:pt x="4" y="389"/>
                </a:lnTo>
                <a:lnTo>
                  <a:pt x="6" y="392"/>
                </a:lnTo>
                <a:lnTo>
                  <a:pt x="10" y="395"/>
                </a:lnTo>
                <a:lnTo>
                  <a:pt x="16" y="400"/>
                </a:lnTo>
                <a:lnTo>
                  <a:pt x="25" y="403"/>
                </a:lnTo>
                <a:lnTo>
                  <a:pt x="33" y="404"/>
                </a:lnTo>
                <a:lnTo>
                  <a:pt x="44" y="405"/>
                </a:lnTo>
                <a:lnTo>
                  <a:pt x="55" y="405"/>
                </a:lnTo>
                <a:lnTo>
                  <a:pt x="55" y="405"/>
                </a:lnTo>
                <a:lnTo>
                  <a:pt x="65" y="404"/>
                </a:lnTo>
                <a:lnTo>
                  <a:pt x="75" y="402"/>
                </a:lnTo>
                <a:lnTo>
                  <a:pt x="84" y="396"/>
                </a:lnTo>
                <a:lnTo>
                  <a:pt x="91" y="391"/>
                </a:lnTo>
                <a:lnTo>
                  <a:pt x="91" y="391"/>
                </a:lnTo>
                <a:lnTo>
                  <a:pt x="98" y="382"/>
                </a:lnTo>
                <a:lnTo>
                  <a:pt x="104" y="374"/>
                </a:lnTo>
                <a:lnTo>
                  <a:pt x="113" y="366"/>
                </a:lnTo>
                <a:lnTo>
                  <a:pt x="121" y="360"/>
                </a:lnTo>
                <a:lnTo>
                  <a:pt x="131" y="354"/>
                </a:lnTo>
                <a:lnTo>
                  <a:pt x="142" y="349"/>
                </a:lnTo>
                <a:lnTo>
                  <a:pt x="152" y="345"/>
                </a:lnTo>
                <a:lnTo>
                  <a:pt x="163" y="340"/>
                </a:lnTo>
                <a:lnTo>
                  <a:pt x="187" y="334"/>
                </a:lnTo>
                <a:lnTo>
                  <a:pt x="212" y="329"/>
                </a:lnTo>
                <a:lnTo>
                  <a:pt x="237" y="326"/>
                </a:lnTo>
                <a:lnTo>
                  <a:pt x="263" y="324"/>
                </a:lnTo>
                <a:lnTo>
                  <a:pt x="263" y="324"/>
                </a:lnTo>
                <a:lnTo>
                  <a:pt x="241" y="330"/>
                </a:lnTo>
                <a:lnTo>
                  <a:pt x="222" y="337"/>
                </a:lnTo>
                <a:lnTo>
                  <a:pt x="203" y="346"/>
                </a:lnTo>
                <a:lnTo>
                  <a:pt x="184" y="357"/>
                </a:lnTo>
                <a:lnTo>
                  <a:pt x="167" y="368"/>
                </a:lnTo>
                <a:lnTo>
                  <a:pt x="152" y="382"/>
                </a:lnTo>
                <a:lnTo>
                  <a:pt x="137" y="397"/>
                </a:lnTo>
                <a:lnTo>
                  <a:pt x="124" y="415"/>
                </a:lnTo>
                <a:lnTo>
                  <a:pt x="124" y="415"/>
                </a:lnTo>
                <a:lnTo>
                  <a:pt x="112" y="420"/>
                </a:lnTo>
                <a:lnTo>
                  <a:pt x="98" y="426"/>
                </a:lnTo>
                <a:lnTo>
                  <a:pt x="85" y="436"/>
                </a:lnTo>
                <a:lnTo>
                  <a:pt x="73" y="448"/>
                </a:lnTo>
                <a:lnTo>
                  <a:pt x="73" y="448"/>
                </a:lnTo>
                <a:lnTo>
                  <a:pt x="66" y="457"/>
                </a:lnTo>
                <a:lnTo>
                  <a:pt x="60" y="467"/>
                </a:lnTo>
                <a:lnTo>
                  <a:pt x="55" y="477"/>
                </a:lnTo>
                <a:lnTo>
                  <a:pt x="51" y="486"/>
                </a:lnTo>
                <a:lnTo>
                  <a:pt x="51" y="486"/>
                </a:lnTo>
                <a:lnTo>
                  <a:pt x="42" y="493"/>
                </a:lnTo>
                <a:lnTo>
                  <a:pt x="33" y="499"/>
                </a:lnTo>
                <a:lnTo>
                  <a:pt x="26" y="507"/>
                </a:lnTo>
                <a:lnTo>
                  <a:pt x="19" y="515"/>
                </a:lnTo>
                <a:lnTo>
                  <a:pt x="14" y="525"/>
                </a:lnTo>
                <a:lnTo>
                  <a:pt x="10" y="535"/>
                </a:lnTo>
                <a:lnTo>
                  <a:pt x="8" y="546"/>
                </a:lnTo>
                <a:lnTo>
                  <a:pt x="6" y="557"/>
                </a:lnTo>
                <a:lnTo>
                  <a:pt x="6" y="557"/>
                </a:lnTo>
                <a:lnTo>
                  <a:pt x="8" y="569"/>
                </a:lnTo>
                <a:lnTo>
                  <a:pt x="11" y="580"/>
                </a:lnTo>
                <a:lnTo>
                  <a:pt x="15" y="591"/>
                </a:lnTo>
                <a:lnTo>
                  <a:pt x="20" y="600"/>
                </a:lnTo>
                <a:lnTo>
                  <a:pt x="20" y="600"/>
                </a:lnTo>
                <a:lnTo>
                  <a:pt x="18" y="609"/>
                </a:lnTo>
                <a:lnTo>
                  <a:pt x="17" y="618"/>
                </a:lnTo>
                <a:lnTo>
                  <a:pt x="16" y="626"/>
                </a:lnTo>
                <a:lnTo>
                  <a:pt x="15" y="635"/>
                </a:lnTo>
                <a:lnTo>
                  <a:pt x="15" y="635"/>
                </a:lnTo>
                <a:lnTo>
                  <a:pt x="16" y="645"/>
                </a:lnTo>
                <a:lnTo>
                  <a:pt x="17" y="656"/>
                </a:lnTo>
                <a:lnTo>
                  <a:pt x="20" y="666"/>
                </a:lnTo>
                <a:lnTo>
                  <a:pt x="24" y="676"/>
                </a:lnTo>
                <a:lnTo>
                  <a:pt x="28" y="685"/>
                </a:lnTo>
                <a:lnTo>
                  <a:pt x="33" y="694"/>
                </a:lnTo>
                <a:lnTo>
                  <a:pt x="40" y="702"/>
                </a:lnTo>
                <a:lnTo>
                  <a:pt x="46" y="710"/>
                </a:lnTo>
                <a:lnTo>
                  <a:pt x="54" y="716"/>
                </a:lnTo>
                <a:lnTo>
                  <a:pt x="62" y="723"/>
                </a:lnTo>
                <a:lnTo>
                  <a:pt x="71" y="728"/>
                </a:lnTo>
                <a:lnTo>
                  <a:pt x="79" y="732"/>
                </a:lnTo>
                <a:lnTo>
                  <a:pt x="90" y="736"/>
                </a:lnTo>
                <a:lnTo>
                  <a:pt x="100" y="738"/>
                </a:lnTo>
                <a:lnTo>
                  <a:pt x="110" y="740"/>
                </a:lnTo>
                <a:lnTo>
                  <a:pt x="121" y="740"/>
                </a:lnTo>
                <a:lnTo>
                  <a:pt x="121" y="740"/>
                </a:lnTo>
                <a:lnTo>
                  <a:pt x="133" y="740"/>
                </a:lnTo>
                <a:lnTo>
                  <a:pt x="133" y="740"/>
                </a:lnTo>
                <a:lnTo>
                  <a:pt x="134" y="749"/>
                </a:lnTo>
                <a:lnTo>
                  <a:pt x="137" y="758"/>
                </a:lnTo>
                <a:lnTo>
                  <a:pt x="140" y="767"/>
                </a:lnTo>
                <a:lnTo>
                  <a:pt x="145" y="775"/>
                </a:lnTo>
                <a:lnTo>
                  <a:pt x="150" y="783"/>
                </a:lnTo>
                <a:lnTo>
                  <a:pt x="155" y="790"/>
                </a:lnTo>
                <a:lnTo>
                  <a:pt x="162" y="797"/>
                </a:lnTo>
                <a:lnTo>
                  <a:pt x="168" y="803"/>
                </a:lnTo>
                <a:lnTo>
                  <a:pt x="175" y="809"/>
                </a:lnTo>
                <a:lnTo>
                  <a:pt x="183" y="814"/>
                </a:lnTo>
                <a:lnTo>
                  <a:pt x="191" y="818"/>
                </a:lnTo>
                <a:lnTo>
                  <a:pt x="199" y="822"/>
                </a:lnTo>
                <a:lnTo>
                  <a:pt x="208" y="825"/>
                </a:lnTo>
                <a:lnTo>
                  <a:pt x="218" y="827"/>
                </a:lnTo>
                <a:lnTo>
                  <a:pt x="227" y="828"/>
                </a:lnTo>
                <a:lnTo>
                  <a:pt x="237" y="828"/>
                </a:lnTo>
                <a:lnTo>
                  <a:pt x="237" y="828"/>
                </a:lnTo>
                <a:lnTo>
                  <a:pt x="249" y="828"/>
                </a:lnTo>
                <a:lnTo>
                  <a:pt x="259" y="826"/>
                </a:lnTo>
                <a:lnTo>
                  <a:pt x="270" y="823"/>
                </a:lnTo>
                <a:lnTo>
                  <a:pt x="281" y="819"/>
                </a:lnTo>
                <a:lnTo>
                  <a:pt x="291" y="814"/>
                </a:lnTo>
                <a:lnTo>
                  <a:pt x="299" y="808"/>
                </a:lnTo>
                <a:lnTo>
                  <a:pt x="308" y="801"/>
                </a:lnTo>
                <a:lnTo>
                  <a:pt x="315" y="794"/>
                </a:lnTo>
                <a:lnTo>
                  <a:pt x="315" y="794"/>
                </a:lnTo>
                <a:lnTo>
                  <a:pt x="323" y="796"/>
                </a:lnTo>
                <a:lnTo>
                  <a:pt x="331" y="797"/>
                </a:lnTo>
                <a:lnTo>
                  <a:pt x="339" y="798"/>
                </a:lnTo>
                <a:lnTo>
                  <a:pt x="347" y="799"/>
                </a:lnTo>
                <a:lnTo>
                  <a:pt x="347" y="799"/>
                </a:lnTo>
                <a:lnTo>
                  <a:pt x="357" y="798"/>
                </a:lnTo>
                <a:lnTo>
                  <a:pt x="366" y="797"/>
                </a:lnTo>
                <a:lnTo>
                  <a:pt x="374" y="795"/>
                </a:lnTo>
                <a:lnTo>
                  <a:pt x="383" y="793"/>
                </a:lnTo>
                <a:lnTo>
                  <a:pt x="391" y="788"/>
                </a:lnTo>
                <a:lnTo>
                  <a:pt x="399" y="784"/>
                </a:lnTo>
                <a:lnTo>
                  <a:pt x="405" y="780"/>
                </a:lnTo>
                <a:lnTo>
                  <a:pt x="413" y="774"/>
                </a:lnTo>
                <a:lnTo>
                  <a:pt x="418" y="768"/>
                </a:lnTo>
                <a:lnTo>
                  <a:pt x="424" y="761"/>
                </a:lnTo>
                <a:lnTo>
                  <a:pt x="428" y="754"/>
                </a:lnTo>
                <a:lnTo>
                  <a:pt x="432" y="747"/>
                </a:lnTo>
                <a:lnTo>
                  <a:pt x="435" y="739"/>
                </a:lnTo>
                <a:lnTo>
                  <a:pt x="437" y="731"/>
                </a:lnTo>
                <a:lnTo>
                  <a:pt x="439" y="723"/>
                </a:lnTo>
                <a:lnTo>
                  <a:pt x="440" y="714"/>
                </a:lnTo>
                <a:lnTo>
                  <a:pt x="440" y="714"/>
                </a:lnTo>
                <a:lnTo>
                  <a:pt x="439" y="711"/>
                </a:lnTo>
                <a:lnTo>
                  <a:pt x="439" y="711"/>
                </a:lnTo>
                <a:lnTo>
                  <a:pt x="450" y="700"/>
                </a:lnTo>
                <a:lnTo>
                  <a:pt x="461" y="691"/>
                </a:lnTo>
                <a:lnTo>
                  <a:pt x="461" y="691"/>
                </a:lnTo>
                <a:lnTo>
                  <a:pt x="466" y="678"/>
                </a:lnTo>
                <a:lnTo>
                  <a:pt x="466" y="678"/>
                </a:lnTo>
                <a:lnTo>
                  <a:pt x="450" y="670"/>
                </a:lnTo>
                <a:lnTo>
                  <a:pt x="429" y="657"/>
                </a:lnTo>
                <a:lnTo>
                  <a:pt x="402" y="640"/>
                </a:lnTo>
                <a:lnTo>
                  <a:pt x="387" y="630"/>
                </a:lnTo>
                <a:lnTo>
                  <a:pt x="373" y="619"/>
                </a:lnTo>
                <a:lnTo>
                  <a:pt x="373" y="619"/>
                </a:lnTo>
                <a:lnTo>
                  <a:pt x="360" y="620"/>
                </a:lnTo>
                <a:lnTo>
                  <a:pt x="343" y="620"/>
                </a:lnTo>
                <a:lnTo>
                  <a:pt x="323" y="618"/>
                </a:lnTo>
                <a:lnTo>
                  <a:pt x="300" y="615"/>
                </a:lnTo>
                <a:lnTo>
                  <a:pt x="277" y="610"/>
                </a:lnTo>
                <a:lnTo>
                  <a:pt x="265" y="607"/>
                </a:lnTo>
                <a:lnTo>
                  <a:pt x="253" y="604"/>
                </a:lnTo>
                <a:lnTo>
                  <a:pt x="242" y="598"/>
                </a:lnTo>
                <a:lnTo>
                  <a:pt x="231" y="593"/>
                </a:lnTo>
                <a:lnTo>
                  <a:pt x="221" y="586"/>
                </a:lnTo>
                <a:lnTo>
                  <a:pt x="211" y="579"/>
                </a:lnTo>
                <a:lnTo>
                  <a:pt x="211" y="579"/>
                </a:lnTo>
                <a:lnTo>
                  <a:pt x="202" y="566"/>
                </a:lnTo>
                <a:lnTo>
                  <a:pt x="192" y="555"/>
                </a:lnTo>
                <a:lnTo>
                  <a:pt x="192" y="555"/>
                </a:lnTo>
                <a:lnTo>
                  <a:pt x="188" y="548"/>
                </a:lnTo>
                <a:lnTo>
                  <a:pt x="183" y="539"/>
                </a:lnTo>
                <a:lnTo>
                  <a:pt x="183" y="539"/>
                </a:lnTo>
                <a:lnTo>
                  <a:pt x="188" y="534"/>
                </a:lnTo>
                <a:lnTo>
                  <a:pt x="188" y="534"/>
                </a:lnTo>
                <a:lnTo>
                  <a:pt x="196" y="544"/>
                </a:lnTo>
                <a:lnTo>
                  <a:pt x="205" y="554"/>
                </a:lnTo>
                <a:lnTo>
                  <a:pt x="214" y="562"/>
                </a:lnTo>
                <a:lnTo>
                  <a:pt x="223" y="568"/>
                </a:lnTo>
                <a:lnTo>
                  <a:pt x="233" y="573"/>
                </a:lnTo>
                <a:lnTo>
                  <a:pt x="242" y="577"/>
                </a:lnTo>
                <a:lnTo>
                  <a:pt x="252" y="580"/>
                </a:lnTo>
                <a:lnTo>
                  <a:pt x="262" y="582"/>
                </a:lnTo>
                <a:lnTo>
                  <a:pt x="271" y="583"/>
                </a:lnTo>
                <a:lnTo>
                  <a:pt x="281" y="584"/>
                </a:lnTo>
                <a:lnTo>
                  <a:pt x="298" y="583"/>
                </a:lnTo>
                <a:lnTo>
                  <a:pt x="314" y="580"/>
                </a:lnTo>
                <a:lnTo>
                  <a:pt x="327" y="577"/>
                </a:lnTo>
                <a:lnTo>
                  <a:pt x="327" y="577"/>
                </a:lnTo>
                <a:lnTo>
                  <a:pt x="314" y="563"/>
                </a:lnTo>
                <a:lnTo>
                  <a:pt x="302" y="548"/>
                </a:lnTo>
                <a:lnTo>
                  <a:pt x="291" y="532"/>
                </a:lnTo>
                <a:lnTo>
                  <a:pt x="281" y="514"/>
                </a:lnTo>
                <a:lnTo>
                  <a:pt x="272" y="497"/>
                </a:lnTo>
                <a:lnTo>
                  <a:pt x="265" y="478"/>
                </a:lnTo>
                <a:lnTo>
                  <a:pt x="261" y="459"/>
                </a:lnTo>
                <a:lnTo>
                  <a:pt x="257" y="439"/>
                </a:lnTo>
                <a:lnTo>
                  <a:pt x="257" y="439"/>
                </a:lnTo>
                <a:lnTo>
                  <a:pt x="264" y="454"/>
                </a:lnTo>
                <a:lnTo>
                  <a:pt x="271" y="468"/>
                </a:lnTo>
                <a:lnTo>
                  <a:pt x="279" y="482"/>
                </a:lnTo>
                <a:lnTo>
                  <a:pt x="286" y="495"/>
                </a:lnTo>
                <a:lnTo>
                  <a:pt x="295" y="507"/>
                </a:lnTo>
                <a:lnTo>
                  <a:pt x="303" y="518"/>
                </a:lnTo>
                <a:lnTo>
                  <a:pt x="322" y="539"/>
                </a:lnTo>
                <a:lnTo>
                  <a:pt x="341" y="556"/>
                </a:lnTo>
                <a:lnTo>
                  <a:pt x="359" y="572"/>
                </a:lnTo>
                <a:lnTo>
                  <a:pt x="379" y="585"/>
                </a:lnTo>
                <a:lnTo>
                  <a:pt x="397" y="597"/>
                </a:lnTo>
                <a:lnTo>
                  <a:pt x="397" y="597"/>
                </a:lnTo>
                <a:lnTo>
                  <a:pt x="396" y="583"/>
                </a:lnTo>
                <a:lnTo>
                  <a:pt x="395" y="566"/>
                </a:lnTo>
                <a:lnTo>
                  <a:pt x="396" y="547"/>
                </a:lnTo>
                <a:lnTo>
                  <a:pt x="398" y="525"/>
                </a:lnTo>
                <a:lnTo>
                  <a:pt x="403" y="504"/>
                </a:lnTo>
                <a:lnTo>
                  <a:pt x="406" y="492"/>
                </a:lnTo>
                <a:lnTo>
                  <a:pt x="411" y="481"/>
                </a:lnTo>
                <a:lnTo>
                  <a:pt x="415" y="469"/>
                </a:lnTo>
                <a:lnTo>
                  <a:pt x="420" y="459"/>
                </a:lnTo>
                <a:lnTo>
                  <a:pt x="428" y="448"/>
                </a:lnTo>
                <a:lnTo>
                  <a:pt x="435" y="437"/>
                </a:lnTo>
                <a:lnTo>
                  <a:pt x="435" y="437"/>
                </a:lnTo>
                <a:lnTo>
                  <a:pt x="431" y="451"/>
                </a:lnTo>
                <a:lnTo>
                  <a:pt x="428" y="465"/>
                </a:lnTo>
                <a:lnTo>
                  <a:pt x="425" y="478"/>
                </a:lnTo>
                <a:lnTo>
                  <a:pt x="424" y="492"/>
                </a:lnTo>
                <a:lnTo>
                  <a:pt x="422" y="505"/>
                </a:lnTo>
                <a:lnTo>
                  <a:pt x="422" y="518"/>
                </a:lnTo>
                <a:lnTo>
                  <a:pt x="424" y="542"/>
                </a:lnTo>
                <a:lnTo>
                  <a:pt x="426" y="566"/>
                </a:lnTo>
                <a:lnTo>
                  <a:pt x="430" y="585"/>
                </a:lnTo>
                <a:lnTo>
                  <a:pt x="434" y="604"/>
                </a:lnTo>
                <a:lnTo>
                  <a:pt x="439" y="618"/>
                </a:lnTo>
                <a:lnTo>
                  <a:pt x="439" y="618"/>
                </a:lnTo>
                <a:lnTo>
                  <a:pt x="454" y="623"/>
                </a:lnTo>
                <a:lnTo>
                  <a:pt x="466" y="627"/>
                </a:lnTo>
                <a:lnTo>
                  <a:pt x="484" y="631"/>
                </a:lnTo>
                <a:lnTo>
                  <a:pt x="484" y="631"/>
                </a:lnTo>
                <a:lnTo>
                  <a:pt x="492" y="607"/>
                </a:lnTo>
                <a:lnTo>
                  <a:pt x="501" y="579"/>
                </a:lnTo>
                <a:lnTo>
                  <a:pt x="508" y="548"/>
                </a:lnTo>
                <a:lnTo>
                  <a:pt x="516" y="517"/>
                </a:lnTo>
                <a:lnTo>
                  <a:pt x="516" y="517"/>
                </a:lnTo>
                <a:lnTo>
                  <a:pt x="506" y="502"/>
                </a:lnTo>
                <a:lnTo>
                  <a:pt x="492" y="481"/>
                </a:lnTo>
                <a:lnTo>
                  <a:pt x="477" y="454"/>
                </a:lnTo>
                <a:lnTo>
                  <a:pt x="470" y="438"/>
                </a:lnTo>
                <a:lnTo>
                  <a:pt x="462" y="422"/>
                </a:lnTo>
                <a:lnTo>
                  <a:pt x="455" y="405"/>
                </a:lnTo>
                <a:lnTo>
                  <a:pt x="449" y="388"/>
                </a:lnTo>
                <a:lnTo>
                  <a:pt x="444" y="369"/>
                </a:lnTo>
                <a:lnTo>
                  <a:pt x="441" y="350"/>
                </a:lnTo>
                <a:lnTo>
                  <a:pt x="437" y="332"/>
                </a:lnTo>
                <a:lnTo>
                  <a:pt x="437" y="313"/>
                </a:lnTo>
                <a:lnTo>
                  <a:pt x="440" y="293"/>
                </a:lnTo>
                <a:lnTo>
                  <a:pt x="443" y="275"/>
                </a:lnTo>
                <a:lnTo>
                  <a:pt x="443" y="275"/>
                </a:lnTo>
                <a:lnTo>
                  <a:pt x="444" y="290"/>
                </a:lnTo>
                <a:lnTo>
                  <a:pt x="446" y="305"/>
                </a:lnTo>
                <a:lnTo>
                  <a:pt x="449" y="320"/>
                </a:lnTo>
                <a:lnTo>
                  <a:pt x="453" y="334"/>
                </a:lnTo>
                <a:lnTo>
                  <a:pt x="458" y="348"/>
                </a:lnTo>
                <a:lnTo>
                  <a:pt x="462" y="361"/>
                </a:lnTo>
                <a:lnTo>
                  <a:pt x="474" y="387"/>
                </a:lnTo>
                <a:lnTo>
                  <a:pt x="487" y="409"/>
                </a:lnTo>
                <a:lnTo>
                  <a:pt x="500" y="430"/>
                </a:lnTo>
                <a:lnTo>
                  <a:pt x="513" y="447"/>
                </a:lnTo>
                <a:lnTo>
                  <a:pt x="525" y="462"/>
                </a:lnTo>
                <a:lnTo>
                  <a:pt x="525" y="462"/>
                </a:lnTo>
                <a:lnTo>
                  <a:pt x="528" y="441"/>
                </a:lnTo>
                <a:lnTo>
                  <a:pt x="529" y="422"/>
                </a:lnTo>
                <a:lnTo>
                  <a:pt x="530" y="402"/>
                </a:lnTo>
                <a:lnTo>
                  <a:pt x="530" y="382"/>
                </a:lnTo>
                <a:lnTo>
                  <a:pt x="528" y="363"/>
                </a:lnTo>
                <a:lnTo>
                  <a:pt x="525" y="344"/>
                </a:lnTo>
                <a:lnTo>
                  <a:pt x="521" y="326"/>
                </a:lnTo>
                <a:lnTo>
                  <a:pt x="516" y="309"/>
                </a:lnTo>
                <a:lnTo>
                  <a:pt x="516" y="309"/>
                </a:lnTo>
                <a:lnTo>
                  <a:pt x="522" y="320"/>
                </a:lnTo>
                <a:lnTo>
                  <a:pt x="529" y="332"/>
                </a:lnTo>
                <a:lnTo>
                  <a:pt x="534" y="344"/>
                </a:lnTo>
                <a:lnTo>
                  <a:pt x="538" y="357"/>
                </a:lnTo>
                <a:lnTo>
                  <a:pt x="543" y="369"/>
                </a:lnTo>
                <a:lnTo>
                  <a:pt x="546" y="383"/>
                </a:lnTo>
                <a:lnTo>
                  <a:pt x="550" y="411"/>
                </a:lnTo>
                <a:lnTo>
                  <a:pt x="550" y="411"/>
                </a:lnTo>
                <a:lnTo>
                  <a:pt x="558" y="403"/>
                </a:lnTo>
                <a:lnTo>
                  <a:pt x="566" y="392"/>
                </a:lnTo>
                <a:lnTo>
                  <a:pt x="575" y="380"/>
                </a:lnTo>
                <a:lnTo>
                  <a:pt x="582" y="365"/>
                </a:lnTo>
                <a:lnTo>
                  <a:pt x="591" y="349"/>
                </a:lnTo>
                <a:lnTo>
                  <a:pt x="597" y="331"/>
                </a:lnTo>
                <a:lnTo>
                  <a:pt x="604" y="310"/>
                </a:lnTo>
                <a:lnTo>
                  <a:pt x="608" y="289"/>
                </a:lnTo>
                <a:lnTo>
                  <a:pt x="608" y="289"/>
                </a:lnTo>
                <a:lnTo>
                  <a:pt x="610" y="301"/>
                </a:lnTo>
                <a:lnTo>
                  <a:pt x="611" y="313"/>
                </a:lnTo>
                <a:lnTo>
                  <a:pt x="610" y="325"/>
                </a:lnTo>
                <a:lnTo>
                  <a:pt x="609" y="338"/>
                </a:lnTo>
                <a:lnTo>
                  <a:pt x="607" y="350"/>
                </a:lnTo>
                <a:lnTo>
                  <a:pt x="603" y="363"/>
                </a:lnTo>
                <a:lnTo>
                  <a:pt x="599" y="375"/>
                </a:lnTo>
                <a:lnTo>
                  <a:pt x="594" y="387"/>
                </a:lnTo>
                <a:lnTo>
                  <a:pt x="583" y="409"/>
                </a:lnTo>
                <a:lnTo>
                  <a:pt x="573" y="428"/>
                </a:lnTo>
                <a:lnTo>
                  <a:pt x="562" y="445"/>
                </a:lnTo>
                <a:lnTo>
                  <a:pt x="553" y="457"/>
                </a:lnTo>
                <a:lnTo>
                  <a:pt x="553" y="457"/>
                </a:lnTo>
                <a:lnTo>
                  <a:pt x="553" y="482"/>
                </a:lnTo>
                <a:lnTo>
                  <a:pt x="552" y="506"/>
                </a:lnTo>
                <a:lnTo>
                  <a:pt x="550" y="531"/>
                </a:lnTo>
                <a:lnTo>
                  <a:pt x="548" y="554"/>
                </a:lnTo>
                <a:lnTo>
                  <a:pt x="548" y="554"/>
                </a:lnTo>
                <a:lnTo>
                  <a:pt x="567" y="547"/>
                </a:lnTo>
                <a:lnTo>
                  <a:pt x="590" y="537"/>
                </a:lnTo>
                <a:lnTo>
                  <a:pt x="603" y="531"/>
                </a:lnTo>
                <a:lnTo>
                  <a:pt x="616" y="523"/>
                </a:lnTo>
                <a:lnTo>
                  <a:pt x="628" y="515"/>
                </a:lnTo>
                <a:lnTo>
                  <a:pt x="642" y="506"/>
                </a:lnTo>
                <a:lnTo>
                  <a:pt x="655" y="495"/>
                </a:lnTo>
                <a:lnTo>
                  <a:pt x="669" y="484"/>
                </a:lnTo>
                <a:lnTo>
                  <a:pt x="682" y="471"/>
                </a:lnTo>
                <a:lnTo>
                  <a:pt x="695" y="457"/>
                </a:lnTo>
                <a:lnTo>
                  <a:pt x="708" y="441"/>
                </a:lnTo>
                <a:lnTo>
                  <a:pt x="720" y="425"/>
                </a:lnTo>
                <a:lnTo>
                  <a:pt x="731" y="407"/>
                </a:lnTo>
                <a:lnTo>
                  <a:pt x="741" y="387"/>
                </a:lnTo>
                <a:lnTo>
                  <a:pt x="741" y="387"/>
                </a:lnTo>
                <a:lnTo>
                  <a:pt x="746" y="389"/>
                </a:lnTo>
                <a:lnTo>
                  <a:pt x="746" y="389"/>
                </a:lnTo>
                <a:lnTo>
                  <a:pt x="743" y="402"/>
                </a:lnTo>
                <a:lnTo>
                  <a:pt x="740" y="415"/>
                </a:lnTo>
                <a:lnTo>
                  <a:pt x="735" y="426"/>
                </a:lnTo>
                <a:lnTo>
                  <a:pt x="729" y="438"/>
                </a:lnTo>
                <a:lnTo>
                  <a:pt x="724" y="449"/>
                </a:lnTo>
                <a:lnTo>
                  <a:pt x="716" y="460"/>
                </a:lnTo>
                <a:lnTo>
                  <a:pt x="702" y="481"/>
                </a:lnTo>
                <a:lnTo>
                  <a:pt x="686" y="500"/>
                </a:lnTo>
                <a:lnTo>
                  <a:pt x="669" y="518"/>
                </a:lnTo>
                <a:lnTo>
                  <a:pt x="651" y="535"/>
                </a:lnTo>
                <a:lnTo>
                  <a:pt x="633" y="550"/>
                </a:lnTo>
                <a:lnTo>
                  <a:pt x="633" y="550"/>
                </a:lnTo>
                <a:lnTo>
                  <a:pt x="651" y="560"/>
                </a:lnTo>
                <a:lnTo>
                  <a:pt x="672" y="570"/>
                </a:lnTo>
                <a:lnTo>
                  <a:pt x="672" y="570"/>
                </a:lnTo>
                <a:lnTo>
                  <a:pt x="687" y="566"/>
                </a:lnTo>
                <a:lnTo>
                  <a:pt x="706" y="561"/>
                </a:lnTo>
                <a:lnTo>
                  <a:pt x="726" y="553"/>
                </a:lnTo>
                <a:lnTo>
                  <a:pt x="748" y="544"/>
                </a:lnTo>
                <a:lnTo>
                  <a:pt x="771" y="534"/>
                </a:lnTo>
                <a:lnTo>
                  <a:pt x="792" y="521"/>
                </a:lnTo>
                <a:lnTo>
                  <a:pt x="803" y="513"/>
                </a:lnTo>
                <a:lnTo>
                  <a:pt x="813" y="506"/>
                </a:lnTo>
                <a:lnTo>
                  <a:pt x="822" y="497"/>
                </a:lnTo>
                <a:lnTo>
                  <a:pt x="831" y="488"/>
                </a:lnTo>
                <a:lnTo>
                  <a:pt x="831" y="488"/>
                </a:lnTo>
                <a:lnTo>
                  <a:pt x="828" y="496"/>
                </a:lnTo>
                <a:lnTo>
                  <a:pt x="824" y="505"/>
                </a:lnTo>
                <a:lnTo>
                  <a:pt x="818" y="513"/>
                </a:lnTo>
                <a:lnTo>
                  <a:pt x="813" y="521"/>
                </a:lnTo>
                <a:lnTo>
                  <a:pt x="799" y="535"/>
                </a:lnTo>
                <a:lnTo>
                  <a:pt x="785" y="548"/>
                </a:lnTo>
                <a:lnTo>
                  <a:pt x="769" y="558"/>
                </a:lnTo>
                <a:lnTo>
                  <a:pt x="753" y="569"/>
                </a:lnTo>
                <a:lnTo>
                  <a:pt x="738" y="578"/>
                </a:lnTo>
                <a:lnTo>
                  <a:pt x="723" y="584"/>
                </a:lnTo>
                <a:lnTo>
                  <a:pt x="723" y="584"/>
                </a:lnTo>
                <a:lnTo>
                  <a:pt x="739" y="586"/>
                </a:lnTo>
                <a:lnTo>
                  <a:pt x="754" y="587"/>
                </a:lnTo>
                <a:lnTo>
                  <a:pt x="771" y="587"/>
                </a:lnTo>
                <a:lnTo>
                  <a:pt x="788" y="586"/>
                </a:lnTo>
                <a:lnTo>
                  <a:pt x="806" y="584"/>
                </a:lnTo>
                <a:lnTo>
                  <a:pt x="825" y="580"/>
                </a:lnTo>
                <a:lnTo>
                  <a:pt x="843" y="575"/>
                </a:lnTo>
                <a:lnTo>
                  <a:pt x="863" y="567"/>
                </a:lnTo>
                <a:lnTo>
                  <a:pt x="863" y="567"/>
                </a:lnTo>
                <a:lnTo>
                  <a:pt x="862" y="568"/>
                </a:lnTo>
                <a:lnTo>
                  <a:pt x="862" y="568"/>
                </a:lnTo>
                <a:lnTo>
                  <a:pt x="854" y="576"/>
                </a:lnTo>
                <a:lnTo>
                  <a:pt x="845" y="581"/>
                </a:lnTo>
                <a:lnTo>
                  <a:pt x="835" y="587"/>
                </a:lnTo>
                <a:lnTo>
                  <a:pt x="827" y="592"/>
                </a:lnTo>
                <a:lnTo>
                  <a:pt x="807" y="599"/>
                </a:lnTo>
                <a:lnTo>
                  <a:pt x="788" y="605"/>
                </a:lnTo>
                <a:lnTo>
                  <a:pt x="768" y="609"/>
                </a:lnTo>
                <a:lnTo>
                  <a:pt x="747" y="610"/>
                </a:lnTo>
                <a:lnTo>
                  <a:pt x="727" y="610"/>
                </a:lnTo>
                <a:lnTo>
                  <a:pt x="708" y="609"/>
                </a:lnTo>
                <a:lnTo>
                  <a:pt x="688" y="607"/>
                </a:lnTo>
                <a:lnTo>
                  <a:pt x="670" y="604"/>
                </a:lnTo>
                <a:lnTo>
                  <a:pt x="653" y="600"/>
                </a:lnTo>
                <a:lnTo>
                  <a:pt x="637" y="596"/>
                </a:lnTo>
                <a:lnTo>
                  <a:pt x="609" y="587"/>
                </a:lnTo>
                <a:lnTo>
                  <a:pt x="589" y="580"/>
                </a:lnTo>
                <a:lnTo>
                  <a:pt x="589" y="580"/>
                </a:lnTo>
                <a:lnTo>
                  <a:pt x="560" y="597"/>
                </a:lnTo>
                <a:lnTo>
                  <a:pt x="539" y="608"/>
                </a:lnTo>
                <a:lnTo>
                  <a:pt x="539" y="608"/>
                </a:lnTo>
                <a:lnTo>
                  <a:pt x="531" y="649"/>
                </a:lnTo>
                <a:lnTo>
                  <a:pt x="523" y="680"/>
                </a:lnTo>
                <a:lnTo>
                  <a:pt x="516" y="709"/>
                </a:lnTo>
                <a:lnTo>
                  <a:pt x="516" y="709"/>
                </a:lnTo>
                <a:lnTo>
                  <a:pt x="529" y="721"/>
                </a:lnTo>
                <a:lnTo>
                  <a:pt x="540" y="730"/>
                </a:lnTo>
                <a:lnTo>
                  <a:pt x="553" y="740"/>
                </a:lnTo>
                <a:lnTo>
                  <a:pt x="566" y="747"/>
                </a:lnTo>
                <a:lnTo>
                  <a:pt x="580" y="754"/>
                </a:lnTo>
                <a:lnTo>
                  <a:pt x="593" y="759"/>
                </a:lnTo>
                <a:lnTo>
                  <a:pt x="608" y="765"/>
                </a:lnTo>
                <a:lnTo>
                  <a:pt x="622" y="768"/>
                </a:lnTo>
                <a:lnTo>
                  <a:pt x="622" y="768"/>
                </a:lnTo>
                <a:lnTo>
                  <a:pt x="629" y="778"/>
                </a:lnTo>
                <a:lnTo>
                  <a:pt x="639" y="786"/>
                </a:lnTo>
                <a:lnTo>
                  <a:pt x="649" y="793"/>
                </a:lnTo>
                <a:lnTo>
                  <a:pt x="661" y="799"/>
                </a:lnTo>
                <a:lnTo>
                  <a:pt x="672" y="804"/>
                </a:lnTo>
                <a:lnTo>
                  <a:pt x="685" y="809"/>
                </a:lnTo>
                <a:lnTo>
                  <a:pt x="699" y="811"/>
                </a:lnTo>
                <a:lnTo>
                  <a:pt x="713" y="811"/>
                </a:lnTo>
                <a:lnTo>
                  <a:pt x="713" y="811"/>
                </a:lnTo>
                <a:lnTo>
                  <a:pt x="723" y="811"/>
                </a:lnTo>
                <a:lnTo>
                  <a:pt x="731" y="810"/>
                </a:lnTo>
                <a:lnTo>
                  <a:pt x="741" y="809"/>
                </a:lnTo>
                <a:lnTo>
                  <a:pt x="750" y="805"/>
                </a:lnTo>
                <a:lnTo>
                  <a:pt x="757" y="803"/>
                </a:lnTo>
                <a:lnTo>
                  <a:pt x="766" y="800"/>
                </a:lnTo>
                <a:lnTo>
                  <a:pt x="773" y="796"/>
                </a:lnTo>
                <a:lnTo>
                  <a:pt x="780" y="791"/>
                </a:lnTo>
                <a:lnTo>
                  <a:pt x="780" y="791"/>
                </a:lnTo>
                <a:lnTo>
                  <a:pt x="794" y="800"/>
                </a:lnTo>
                <a:lnTo>
                  <a:pt x="809" y="805"/>
                </a:lnTo>
                <a:lnTo>
                  <a:pt x="816" y="809"/>
                </a:lnTo>
                <a:lnTo>
                  <a:pt x="825" y="810"/>
                </a:lnTo>
                <a:lnTo>
                  <a:pt x="833" y="811"/>
                </a:lnTo>
                <a:lnTo>
                  <a:pt x="842" y="811"/>
                </a:lnTo>
                <a:lnTo>
                  <a:pt x="842" y="811"/>
                </a:lnTo>
                <a:lnTo>
                  <a:pt x="851" y="811"/>
                </a:lnTo>
                <a:lnTo>
                  <a:pt x="862" y="810"/>
                </a:lnTo>
                <a:lnTo>
                  <a:pt x="873" y="807"/>
                </a:lnTo>
                <a:lnTo>
                  <a:pt x="884" y="803"/>
                </a:lnTo>
                <a:lnTo>
                  <a:pt x="894" y="799"/>
                </a:lnTo>
                <a:lnTo>
                  <a:pt x="905" y="795"/>
                </a:lnTo>
                <a:lnTo>
                  <a:pt x="915" y="789"/>
                </a:lnTo>
                <a:lnTo>
                  <a:pt x="923" y="783"/>
                </a:lnTo>
                <a:lnTo>
                  <a:pt x="932" y="776"/>
                </a:lnTo>
                <a:lnTo>
                  <a:pt x="938" y="769"/>
                </a:lnTo>
                <a:lnTo>
                  <a:pt x="944" y="761"/>
                </a:lnTo>
                <a:lnTo>
                  <a:pt x="948" y="754"/>
                </a:lnTo>
                <a:lnTo>
                  <a:pt x="951" y="746"/>
                </a:lnTo>
                <a:lnTo>
                  <a:pt x="951" y="738"/>
                </a:lnTo>
                <a:lnTo>
                  <a:pt x="950" y="729"/>
                </a:lnTo>
                <a:lnTo>
                  <a:pt x="947" y="721"/>
                </a:lnTo>
                <a:lnTo>
                  <a:pt x="947" y="721"/>
                </a:lnTo>
                <a:lnTo>
                  <a:pt x="935" y="718"/>
                </a:lnTo>
                <a:lnTo>
                  <a:pt x="924" y="715"/>
                </a:lnTo>
                <a:lnTo>
                  <a:pt x="914" y="711"/>
                </a:lnTo>
                <a:lnTo>
                  <a:pt x="905" y="707"/>
                </a:lnTo>
                <a:lnTo>
                  <a:pt x="896" y="701"/>
                </a:lnTo>
                <a:lnTo>
                  <a:pt x="888" y="697"/>
                </a:lnTo>
                <a:lnTo>
                  <a:pt x="875" y="685"/>
                </a:lnTo>
                <a:lnTo>
                  <a:pt x="864" y="674"/>
                </a:lnTo>
                <a:lnTo>
                  <a:pt x="856" y="663"/>
                </a:lnTo>
                <a:lnTo>
                  <a:pt x="850" y="651"/>
                </a:lnTo>
                <a:lnTo>
                  <a:pt x="846" y="641"/>
                </a:lnTo>
                <a:lnTo>
                  <a:pt x="846" y="641"/>
                </a:lnTo>
                <a:lnTo>
                  <a:pt x="858" y="652"/>
                </a:lnTo>
                <a:lnTo>
                  <a:pt x="871" y="662"/>
                </a:lnTo>
                <a:lnTo>
                  <a:pt x="884" y="669"/>
                </a:lnTo>
                <a:lnTo>
                  <a:pt x="898" y="677"/>
                </a:lnTo>
                <a:lnTo>
                  <a:pt x="910" y="682"/>
                </a:lnTo>
                <a:lnTo>
                  <a:pt x="924" y="686"/>
                </a:lnTo>
                <a:lnTo>
                  <a:pt x="938" y="688"/>
                </a:lnTo>
                <a:lnTo>
                  <a:pt x="951" y="689"/>
                </a:lnTo>
                <a:lnTo>
                  <a:pt x="951" y="689"/>
                </a:lnTo>
                <a:lnTo>
                  <a:pt x="960" y="689"/>
                </a:lnTo>
                <a:lnTo>
                  <a:pt x="968" y="687"/>
                </a:lnTo>
                <a:lnTo>
                  <a:pt x="976" y="685"/>
                </a:lnTo>
                <a:lnTo>
                  <a:pt x="983" y="681"/>
                </a:lnTo>
                <a:lnTo>
                  <a:pt x="990" y="677"/>
                </a:lnTo>
                <a:lnTo>
                  <a:pt x="996" y="671"/>
                </a:lnTo>
                <a:lnTo>
                  <a:pt x="1003" y="666"/>
                </a:lnTo>
                <a:lnTo>
                  <a:pt x="1008" y="659"/>
                </a:lnTo>
                <a:lnTo>
                  <a:pt x="1012" y="653"/>
                </a:lnTo>
                <a:lnTo>
                  <a:pt x="1017" y="645"/>
                </a:lnTo>
                <a:lnTo>
                  <a:pt x="1021" y="638"/>
                </a:lnTo>
                <a:lnTo>
                  <a:pt x="1023" y="629"/>
                </a:lnTo>
                <a:lnTo>
                  <a:pt x="1026" y="621"/>
                </a:lnTo>
                <a:lnTo>
                  <a:pt x="1027" y="612"/>
                </a:lnTo>
                <a:lnTo>
                  <a:pt x="1028" y="604"/>
                </a:lnTo>
                <a:lnTo>
                  <a:pt x="1029" y="595"/>
                </a:lnTo>
                <a:lnTo>
                  <a:pt x="1029" y="595"/>
                </a:lnTo>
                <a:lnTo>
                  <a:pt x="1028" y="586"/>
                </a:lnTo>
                <a:lnTo>
                  <a:pt x="1027" y="579"/>
                </a:lnTo>
                <a:lnTo>
                  <a:pt x="1025" y="570"/>
                </a:lnTo>
                <a:lnTo>
                  <a:pt x="1023" y="563"/>
                </a:lnTo>
                <a:lnTo>
                  <a:pt x="1020" y="556"/>
                </a:lnTo>
                <a:lnTo>
                  <a:pt x="1015" y="550"/>
                </a:lnTo>
                <a:lnTo>
                  <a:pt x="1011" y="543"/>
                </a:lnTo>
                <a:lnTo>
                  <a:pt x="1007" y="537"/>
                </a:lnTo>
                <a:lnTo>
                  <a:pt x="1007" y="537"/>
                </a:lnTo>
                <a:lnTo>
                  <a:pt x="1017" y="529"/>
                </a:lnTo>
                <a:lnTo>
                  <a:pt x="1025" y="521"/>
                </a:lnTo>
                <a:lnTo>
                  <a:pt x="1034" y="510"/>
                </a:lnTo>
                <a:lnTo>
                  <a:pt x="1040" y="499"/>
                </a:lnTo>
                <a:lnTo>
                  <a:pt x="1045" y="489"/>
                </a:lnTo>
                <a:lnTo>
                  <a:pt x="1050" y="476"/>
                </a:lnTo>
                <a:lnTo>
                  <a:pt x="1052" y="463"/>
                </a:lnTo>
                <a:lnTo>
                  <a:pt x="1053" y="450"/>
                </a:lnTo>
                <a:lnTo>
                  <a:pt x="1053" y="4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2" name="Picture22"/>
          <p:cNvSpPr>
            <a:spLocks noChangeAspect="1" noEditPoints="1"/>
          </p:cNvSpPr>
          <p:nvPr/>
        </p:nvSpPr>
        <p:spPr bwMode="auto">
          <a:xfrm>
            <a:off x="4238780" y="4275469"/>
            <a:ext cx="669970" cy="916497"/>
          </a:xfrm>
          <a:custGeom>
            <a:avLst/>
            <a:gdLst>
              <a:gd name="T0" fmla="*/ 283 w 693"/>
              <a:gd name="T1" fmla="*/ 600 h 948"/>
              <a:gd name="T2" fmla="*/ 265 w 693"/>
              <a:gd name="T3" fmla="*/ 603 h 948"/>
              <a:gd name="T4" fmla="*/ 249 w 693"/>
              <a:gd name="T5" fmla="*/ 615 h 948"/>
              <a:gd name="T6" fmla="*/ 239 w 693"/>
              <a:gd name="T7" fmla="*/ 629 h 948"/>
              <a:gd name="T8" fmla="*/ 236 w 693"/>
              <a:gd name="T9" fmla="*/ 648 h 948"/>
              <a:gd name="T10" fmla="*/ 236 w 693"/>
              <a:gd name="T11" fmla="*/ 657 h 948"/>
              <a:gd name="T12" fmla="*/ 244 w 693"/>
              <a:gd name="T13" fmla="*/ 674 h 948"/>
              <a:gd name="T14" fmla="*/ 256 w 693"/>
              <a:gd name="T15" fmla="*/ 687 h 948"/>
              <a:gd name="T16" fmla="*/ 274 w 693"/>
              <a:gd name="T17" fmla="*/ 694 h 948"/>
              <a:gd name="T18" fmla="*/ 283 w 693"/>
              <a:gd name="T19" fmla="*/ 695 h 948"/>
              <a:gd name="T20" fmla="*/ 301 w 693"/>
              <a:gd name="T21" fmla="*/ 691 h 948"/>
              <a:gd name="T22" fmla="*/ 316 w 693"/>
              <a:gd name="T23" fmla="*/ 681 h 948"/>
              <a:gd name="T24" fmla="*/ 326 w 693"/>
              <a:gd name="T25" fmla="*/ 666 h 948"/>
              <a:gd name="T26" fmla="*/ 330 w 693"/>
              <a:gd name="T27" fmla="*/ 648 h 948"/>
              <a:gd name="T28" fmla="*/ 329 w 693"/>
              <a:gd name="T29" fmla="*/ 638 h 948"/>
              <a:gd name="T30" fmla="*/ 321 w 693"/>
              <a:gd name="T31" fmla="*/ 621 h 948"/>
              <a:gd name="T32" fmla="*/ 309 w 693"/>
              <a:gd name="T33" fmla="*/ 608 h 948"/>
              <a:gd name="T34" fmla="*/ 293 w 693"/>
              <a:gd name="T35" fmla="*/ 601 h 948"/>
              <a:gd name="T36" fmla="*/ 283 w 693"/>
              <a:gd name="T37" fmla="*/ 600 h 948"/>
              <a:gd name="T38" fmla="*/ 126 w 693"/>
              <a:gd name="T39" fmla="*/ 126 h 948"/>
              <a:gd name="T40" fmla="*/ 567 w 693"/>
              <a:gd name="T41" fmla="*/ 822 h 948"/>
              <a:gd name="T42" fmla="*/ 340 w 693"/>
              <a:gd name="T43" fmla="*/ 741 h 948"/>
              <a:gd name="T44" fmla="*/ 285 w 693"/>
              <a:gd name="T45" fmla="*/ 726 h 948"/>
              <a:gd name="T46" fmla="*/ 279 w 693"/>
              <a:gd name="T47" fmla="*/ 726 h 948"/>
              <a:gd name="T48" fmla="*/ 222 w 693"/>
              <a:gd name="T49" fmla="*/ 742 h 948"/>
              <a:gd name="T50" fmla="*/ 215 w 693"/>
              <a:gd name="T51" fmla="*/ 688 h 948"/>
              <a:gd name="T52" fmla="*/ 210 w 693"/>
              <a:gd name="T53" fmla="*/ 679 h 948"/>
              <a:gd name="T54" fmla="*/ 205 w 693"/>
              <a:gd name="T55" fmla="*/ 658 h 948"/>
              <a:gd name="T56" fmla="*/ 204 w 693"/>
              <a:gd name="T57" fmla="*/ 648 h 948"/>
              <a:gd name="T58" fmla="*/ 206 w 693"/>
              <a:gd name="T59" fmla="*/ 631 h 948"/>
              <a:gd name="T60" fmla="*/ 210 w 693"/>
              <a:gd name="T61" fmla="*/ 617 h 948"/>
              <a:gd name="T62" fmla="*/ 217 w 693"/>
              <a:gd name="T63" fmla="*/ 603 h 948"/>
              <a:gd name="T64" fmla="*/ 227 w 693"/>
              <a:gd name="T65" fmla="*/ 592 h 948"/>
              <a:gd name="T66" fmla="*/ 238 w 693"/>
              <a:gd name="T67" fmla="*/ 582 h 948"/>
              <a:gd name="T68" fmla="*/ 253 w 693"/>
              <a:gd name="T69" fmla="*/ 574 h 948"/>
              <a:gd name="T70" fmla="*/ 267 w 693"/>
              <a:gd name="T71" fmla="*/ 570 h 948"/>
              <a:gd name="T72" fmla="*/ 283 w 693"/>
              <a:gd name="T73" fmla="*/ 569 h 948"/>
              <a:gd name="T74" fmla="*/ 290 w 693"/>
              <a:gd name="T75" fmla="*/ 569 h 948"/>
              <a:gd name="T76" fmla="*/ 306 w 693"/>
              <a:gd name="T77" fmla="*/ 572 h 948"/>
              <a:gd name="T78" fmla="*/ 320 w 693"/>
              <a:gd name="T79" fmla="*/ 578 h 948"/>
              <a:gd name="T80" fmla="*/ 333 w 693"/>
              <a:gd name="T81" fmla="*/ 587 h 948"/>
              <a:gd name="T82" fmla="*/ 344 w 693"/>
              <a:gd name="T83" fmla="*/ 598 h 948"/>
              <a:gd name="T84" fmla="*/ 352 w 693"/>
              <a:gd name="T85" fmla="*/ 610 h 948"/>
              <a:gd name="T86" fmla="*/ 358 w 693"/>
              <a:gd name="T87" fmla="*/ 625 h 948"/>
              <a:gd name="T88" fmla="*/ 362 w 693"/>
              <a:gd name="T89" fmla="*/ 639 h 948"/>
              <a:gd name="T90" fmla="*/ 362 w 693"/>
              <a:gd name="T91" fmla="*/ 648 h 948"/>
              <a:gd name="T92" fmla="*/ 358 w 693"/>
              <a:gd name="T93" fmla="*/ 670 h 948"/>
              <a:gd name="T94" fmla="*/ 349 w 693"/>
              <a:gd name="T95" fmla="*/ 689 h 948"/>
              <a:gd name="T96" fmla="*/ 340 w 693"/>
              <a:gd name="T97" fmla="*/ 741 h 948"/>
              <a:gd name="T98" fmla="*/ 189 w 693"/>
              <a:gd name="T99" fmla="*/ 505 h 948"/>
              <a:gd name="T100" fmla="*/ 504 w 693"/>
              <a:gd name="T101" fmla="*/ 442 h 948"/>
              <a:gd name="T102" fmla="*/ 504 w 693"/>
              <a:gd name="T103" fmla="*/ 379 h 948"/>
              <a:gd name="T104" fmla="*/ 189 w 693"/>
              <a:gd name="T105" fmla="*/ 316 h 948"/>
              <a:gd name="T106" fmla="*/ 504 w 693"/>
              <a:gd name="T107" fmla="*/ 379 h 948"/>
              <a:gd name="T108" fmla="*/ 189 w 693"/>
              <a:gd name="T109" fmla="*/ 252 h 948"/>
              <a:gd name="T110" fmla="*/ 504 w 693"/>
              <a:gd name="T111" fmla="*/ 190 h 948"/>
              <a:gd name="T112" fmla="*/ 0 w 693"/>
              <a:gd name="T113" fmla="*/ 0 h 948"/>
              <a:gd name="T114" fmla="*/ 693 w 693"/>
              <a:gd name="T115" fmla="*/ 948 h 948"/>
              <a:gd name="T116" fmla="*/ 0 w 693"/>
              <a:gd name="T117" fmla="*/ 0 h 948"/>
              <a:gd name="T118" fmla="*/ 62 w 693"/>
              <a:gd name="T119" fmla="*/ 884 h 948"/>
              <a:gd name="T120" fmla="*/ 630 w 693"/>
              <a:gd name="T121" fmla="*/ 62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93" h="948">
                <a:moveTo>
                  <a:pt x="283" y="600"/>
                </a:moveTo>
                <a:lnTo>
                  <a:pt x="283" y="600"/>
                </a:lnTo>
                <a:lnTo>
                  <a:pt x="274" y="601"/>
                </a:lnTo>
                <a:lnTo>
                  <a:pt x="265" y="603"/>
                </a:lnTo>
                <a:lnTo>
                  <a:pt x="256" y="608"/>
                </a:lnTo>
                <a:lnTo>
                  <a:pt x="249" y="615"/>
                </a:lnTo>
                <a:lnTo>
                  <a:pt x="244" y="621"/>
                </a:lnTo>
                <a:lnTo>
                  <a:pt x="239" y="629"/>
                </a:lnTo>
                <a:lnTo>
                  <a:pt x="236" y="638"/>
                </a:lnTo>
                <a:lnTo>
                  <a:pt x="236" y="648"/>
                </a:lnTo>
                <a:lnTo>
                  <a:pt x="236" y="648"/>
                </a:lnTo>
                <a:lnTo>
                  <a:pt x="236" y="657"/>
                </a:lnTo>
                <a:lnTo>
                  <a:pt x="239" y="666"/>
                </a:lnTo>
                <a:lnTo>
                  <a:pt x="244" y="674"/>
                </a:lnTo>
                <a:lnTo>
                  <a:pt x="249" y="681"/>
                </a:lnTo>
                <a:lnTo>
                  <a:pt x="256" y="687"/>
                </a:lnTo>
                <a:lnTo>
                  <a:pt x="265" y="691"/>
                </a:lnTo>
                <a:lnTo>
                  <a:pt x="274" y="694"/>
                </a:lnTo>
                <a:lnTo>
                  <a:pt x="283" y="695"/>
                </a:lnTo>
                <a:lnTo>
                  <a:pt x="283" y="695"/>
                </a:lnTo>
                <a:lnTo>
                  <a:pt x="293" y="694"/>
                </a:lnTo>
                <a:lnTo>
                  <a:pt x="301" y="691"/>
                </a:lnTo>
                <a:lnTo>
                  <a:pt x="309" y="687"/>
                </a:lnTo>
                <a:lnTo>
                  <a:pt x="316" y="681"/>
                </a:lnTo>
                <a:lnTo>
                  <a:pt x="321" y="674"/>
                </a:lnTo>
                <a:lnTo>
                  <a:pt x="326" y="666"/>
                </a:lnTo>
                <a:lnTo>
                  <a:pt x="329" y="657"/>
                </a:lnTo>
                <a:lnTo>
                  <a:pt x="330" y="648"/>
                </a:lnTo>
                <a:lnTo>
                  <a:pt x="330" y="648"/>
                </a:lnTo>
                <a:lnTo>
                  <a:pt x="329" y="638"/>
                </a:lnTo>
                <a:lnTo>
                  <a:pt x="326" y="629"/>
                </a:lnTo>
                <a:lnTo>
                  <a:pt x="321" y="621"/>
                </a:lnTo>
                <a:lnTo>
                  <a:pt x="316" y="615"/>
                </a:lnTo>
                <a:lnTo>
                  <a:pt x="309" y="608"/>
                </a:lnTo>
                <a:lnTo>
                  <a:pt x="301" y="603"/>
                </a:lnTo>
                <a:lnTo>
                  <a:pt x="293" y="601"/>
                </a:lnTo>
                <a:lnTo>
                  <a:pt x="283" y="600"/>
                </a:lnTo>
                <a:lnTo>
                  <a:pt x="283" y="600"/>
                </a:lnTo>
                <a:close/>
                <a:moveTo>
                  <a:pt x="567" y="126"/>
                </a:moveTo>
                <a:lnTo>
                  <a:pt x="126" y="126"/>
                </a:lnTo>
                <a:lnTo>
                  <a:pt x="126" y="822"/>
                </a:lnTo>
                <a:lnTo>
                  <a:pt x="567" y="822"/>
                </a:lnTo>
                <a:lnTo>
                  <a:pt x="567" y="126"/>
                </a:lnTo>
                <a:close/>
                <a:moveTo>
                  <a:pt x="340" y="741"/>
                </a:moveTo>
                <a:lnTo>
                  <a:pt x="328" y="793"/>
                </a:lnTo>
                <a:lnTo>
                  <a:pt x="285" y="726"/>
                </a:lnTo>
                <a:lnTo>
                  <a:pt x="285" y="726"/>
                </a:lnTo>
                <a:lnTo>
                  <a:pt x="279" y="726"/>
                </a:lnTo>
                <a:lnTo>
                  <a:pt x="236" y="793"/>
                </a:lnTo>
                <a:lnTo>
                  <a:pt x="222" y="742"/>
                </a:lnTo>
                <a:lnTo>
                  <a:pt x="170" y="755"/>
                </a:lnTo>
                <a:lnTo>
                  <a:pt x="215" y="688"/>
                </a:lnTo>
                <a:lnTo>
                  <a:pt x="215" y="688"/>
                </a:lnTo>
                <a:lnTo>
                  <a:pt x="210" y="679"/>
                </a:lnTo>
                <a:lnTo>
                  <a:pt x="207" y="669"/>
                </a:lnTo>
                <a:lnTo>
                  <a:pt x="205" y="658"/>
                </a:lnTo>
                <a:lnTo>
                  <a:pt x="204" y="648"/>
                </a:lnTo>
                <a:lnTo>
                  <a:pt x="204" y="648"/>
                </a:lnTo>
                <a:lnTo>
                  <a:pt x="205" y="639"/>
                </a:lnTo>
                <a:lnTo>
                  <a:pt x="206" y="631"/>
                </a:lnTo>
                <a:lnTo>
                  <a:pt x="207" y="625"/>
                </a:lnTo>
                <a:lnTo>
                  <a:pt x="210" y="617"/>
                </a:lnTo>
                <a:lnTo>
                  <a:pt x="214" y="610"/>
                </a:lnTo>
                <a:lnTo>
                  <a:pt x="217" y="603"/>
                </a:lnTo>
                <a:lnTo>
                  <a:pt x="221" y="598"/>
                </a:lnTo>
                <a:lnTo>
                  <a:pt x="227" y="592"/>
                </a:lnTo>
                <a:lnTo>
                  <a:pt x="232" y="587"/>
                </a:lnTo>
                <a:lnTo>
                  <a:pt x="238" y="582"/>
                </a:lnTo>
                <a:lnTo>
                  <a:pt x="245" y="578"/>
                </a:lnTo>
                <a:lnTo>
                  <a:pt x="253" y="574"/>
                </a:lnTo>
                <a:lnTo>
                  <a:pt x="259" y="572"/>
                </a:lnTo>
                <a:lnTo>
                  <a:pt x="267" y="570"/>
                </a:lnTo>
                <a:lnTo>
                  <a:pt x="275" y="569"/>
                </a:lnTo>
                <a:lnTo>
                  <a:pt x="283" y="569"/>
                </a:lnTo>
                <a:lnTo>
                  <a:pt x="283" y="569"/>
                </a:lnTo>
                <a:lnTo>
                  <a:pt x="290" y="569"/>
                </a:lnTo>
                <a:lnTo>
                  <a:pt x="298" y="570"/>
                </a:lnTo>
                <a:lnTo>
                  <a:pt x="306" y="572"/>
                </a:lnTo>
                <a:lnTo>
                  <a:pt x="314" y="574"/>
                </a:lnTo>
                <a:lnTo>
                  <a:pt x="320" y="578"/>
                </a:lnTo>
                <a:lnTo>
                  <a:pt x="327" y="582"/>
                </a:lnTo>
                <a:lnTo>
                  <a:pt x="333" y="587"/>
                </a:lnTo>
                <a:lnTo>
                  <a:pt x="338" y="592"/>
                </a:lnTo>
                <a:lnTo>
                  <a:pt x="344" y="598"/>
                </a:lnTo>
                <a:lnTo>
                  <a:pt x="348" y="603"/>
                </a:lnTo>
                <a:lnTo>
                  <a:pt x="352" y="610"/>
                </a:lnTo>
                <a:lnTo>
                  <a:pt x="355" y="617"/>
                </a:lnTo>
                <a:lnTo>
                  <a:pt x="358" y="625"/>
                </a:lnTo>
                <a:lnTo>
                  <a:pt x="360" y="631"/>
                </a:lnTo>
                <a:lnTo>
                  <a:pt x="362" y="639"/>
                </a:lnTo>
                <a:lnTo>
                  <a:pt x="362" y="648"/>
                </a:lnTo>
                <a:lnTo>
                  <a:pt x="362" y="648"/>
                </a:lnTo>
                <a:lnTo>
                  <a:pt x="360" y="659"/>
                </a:lnTo>
                <a:lnTo>
                  <a:pt x="358" y="670"/>
                </a:lnTo>
                <a:lnTo>
                  <a:pt x="355" y="680"/>
                </a:lnTo>
                <a:lnTo>
                  <a:pt x="349" y="689"/>
                </a:lnTo>
                <a:lnTo>
                  <a:pt x="394" y="755"/>
                </a:lnTo>
                <a:lnTo>
                  <a:pt x="340" y="741"/>
                </a:lnTo>
                <a:close/>
                <a:moveTo>
                  <a:pt x="504" y="505"/>
                </a:moveTo>
                <a:lnTo>
                  <a:pt x="189" y="505"/>
                </a:lnTo>
                <a:lnTo>
                  <a:pt x="189" y="442"/>
                </a:lnTo>
                <a:lnTo>
                  <a:pt x="504" y="442"/>
                </a:lnTo>
                <a:lnTo>
                  <a:pt x="504" y="505"/>
                </a:lnTo>
                <a:close/>
                <a:moveTo>
                  <a:pt x="504" y="379"/>
                </a:moveTo>
                <a:lnTo>
                  <a:pt x="189" y="379"/>
                </a:lnTo>
                <a:lnTo>
                  <a:pt x="189" y="316"/>
                </a:lnTo>
                <a:lnTo>
                  <a:pt x="504" y="316"/>
                </a:lnTo>
                <a:lnTo>
                  <a:pt x="504" y="379"/>
                </a:lnTo>
                <a:close/>
                <a:moveTo>
                  <a:pt x="504" y="252"/>
                </a:moveTo>
                <a:lnTo>
                  <a:pt x="189" y="252"/>
                </a:lnTo>
                <a:lnTo>
                  <a:pt x="189" y="190"/>
                </a:lnTo>
                <a:lnTo>
                  <a:pt x="504" y="190"/>
                </a:lnTo>
                <a:lnTo>
                  <a:pt x="504" y="252"/>
                </a:lnTo>
                <a:close/>
                <a:moveTo>
                  <a:pt x="0" y="0"/>
                </a:moveTo>
                <a:lnTo>
                  <a:pt x="0" y="948"/>
                </a:lnTo>
                <a:lnTo>
                  <a:pt x="693" y="948"/>
                </a:lnTo>
                <a:lnTo>
                  <a:pt x="693" y="0"/>
                </a:lnTo>
                <a:lnTo>
                  <a:pt x="0" y="0"/>
                </a:lnTo>
                <a:close/>
                <a:moveTo>
                  <a:pt x="630" y="884"/>
                </a:moveTo>
                <a:lnTo>
                  <a:pt x="62" y="884"/>
                </a:lnTo>
                <a:lnTo>
                  <a:pt x="62" y="62"/>
                </a:lnTo>
                <a:lnTo>
                  <a:pt x="630" y="62"/>
                </a:lnTo>
                <a:lnTo>
                  <a:pt x="630" y="8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3" name="Picture116"/>
          <p:cNvSpPr>
            <a:spLocks noEditPoints="1"/>
          </p:cNvSpPr>
          <p:nvPr/>
        </p:nvSpPr>
        <p:spPr bwMode="auto">
          <a:xfrm>
            <a:off x="7062071" y="4312726"/>
            <a:ext cx="762110" cy="880470"/>
          </a:xfrm>
          <a:custGeom>
            <a:avLst/>
            <a:gdLst>
              <a:gd name="T0" fmla="*/ 534 w 792"/>
              <a:gd name="T1" fmla="*/ 825 h 915"/>
              <a:gd name="T2" fmla="*/ 490 w 792"/>
              <a:gd name="T3" fmla="*/ 844 h 915"/>
              <a:gd name="T4" fmla="*/ 470 w 792"/>
              <a:gd name="T5" fmla="*/ 849 h 915"/>
              <a:gd name="T6" fmla="*/ 431 w 792"/>
              <a:gd name="T7" fmla="*/ 828 h 915"/>
              <a:gd name="T8" fmla="*/ 387 w 792"/>
              <a:gd name="T9" fmla="*/ 822 h 915"/>
              <a:gd name="T10" fmla="*/ 331 w 792"/>
              <a:gd name="T11" fmla="*/ 833 h 915"/>
              <a:gd name="T12" fmla="*/ 297 w 792"/>
              <a:gd name="T13" fmla="*/ 856 h 915"/>
              <a:gd name="T14" fmla="*/ 274 w 792"/>
              <a:gd name="T15" fmla="*/ 839 h 915"/>
              <a:gd name="T16" fmla="*/ 224 w 792"/>
              <a:gd name="T17" fmla="*/ 823 h 915"/>
              <a:gd name="T18" fmla="*/ 182 w 792"/>
              <a:gd name="T19" fmla="*/ 824 h 915"/>
              <a:gd name="T20" fmla="*/ 143 w 792"/>
              <a:gd name="T21" fmla="*/ 838 h 915"/>
              <a:gd name="T22" fmla="*/ 105 w 792"/>
              <a:gd name="T23" fmla="*/ 870 h 915"/>
              <a:gd name="T24" fmla="*/ 132 w 792"/>
              <a:gd name="T25" fmla="*/ 890 h 915"/>
              <a:gd name="T26" fmla="*/ 145 w 792"/>
              <a:gd name="T27" fmla="*/ 875 h 915"/>
              <a:gd name="T28" fmla="*/ 190 w 792"/>
              <a:gd name="T29" fmla="*/ 856 h 915"/>
              <a:gd name="T30" fmla="*/ 217 w 792"/>
              <a:gd name="T31" fmla="*/ 856 h 915"/>
              <a:gd name="T32" fmla="*/ 256 w 792"/>
              <a:gd name="T33" fmla="*/ 867 h 915"/>
              <a:gd name="T34" fmla="*/ 279 w 792"/>
              <a:gd name="T35" fmla="*/ 885 h 915"/>
              <a:gd name="T36" fmla="*/ 283 w 792"/>
              <a:gd name="T37" fmla="*/ 890 h 915"/>
              <a:gd name="T38" fmla="*/ 312 w 792"/>
              <a:gd name="T39" fmla="*/ 889 h 915"/>
              <a:gd name="T40" fmla="*/ 332 w 792"/>
              <a:gd name="T41" fmla="*/ 870 h 915"/>
              <a:gd name="T42" fmla="*/ 377 w 792"/>
              <a:gd name="T43" fmla="*/ 855 h 915"/>
              <a:gd name="T44" fmla="*/ 406 w 792"/>
              <a:gd name="T45" fmla="*/ 857 h 915"/>
              <a:gd name="T46" fmla="*/ 445 w 792"/>
              <a:gd name="T47" fmla="*/ 873 h 915"/>
              <a:gd name="T48" fmla="*/ 458 w 792"/>
              <a:gd name="T49" fmla="*/ 885 h 915"/>
              <a:gd name="T50" fmla="*/ 476 w 792"/>
              <a:gd name="T51" fmla="*/ 915 h 915"/>
              <a:gd name="T52" fmla="*/ 491 w 792"/>
              <a:gd name="T53" fmla="*/ 889 h 915"/>
              <a:gd name="T54" fmla="*/ 521 w 792"/>
              <a:gd name="T55" fmla="*/ 865 h 915"/>
              <a:gd name="T56" fmla="*/ 565 w 792"/>
              <a:gd name="T57" fmla="*/ 855 h 915"/>
              <a:gd name="T58" fmla="*/ 593 w 792"/>
              <a:gd name="T59" fmla="*/ 858 h 915"/>
              <a:gd name="T60" fmla="*/ 624 w 792"/>
              <a:gd name="T61" fmla="*/ 873 h 915"/>
              <a:gd name="T62" fmla="*/ 640 w 792"/>
              <a:gd name="T63" fmla="*/ 889 h 915"/>
              <a:gd name="T64" fmla="*/ 669 w 792"/>
              <a:gd name="T65" fmla="*/ 873 h 915"/>
              <a:gd name="T66" fmla="*/ 645 w 792"/>
              <a:gd name="T67" fmla="*/ 846 h 915"/>
              <a:gd name="T68" fmla="*/ 613 w 792"/>
              <a:gd name="T69" fmla="*/ 829 h 915"/>
              <a:gd name="T70" fmla="*/ 565 w 792"/>
              <a:gd name="T71" fmla="*/ 822 h 915"/>
              <a:gd name="T72" fmla="*/ 60 w 792"/>
              <a:gd name="T73" fmla="*/ 639 h 915"/>
              <a:gd name="T74" fmla="*/ 207 w 792"/>
              <a:gd name="T75" fmla="*/ 789 h 915"/>
              <a:gd name="T76" fmla="*/ 251 w 792"/>
              <a:gd name="T77" fmla="*/ 797 h 915"/>
              <a:gd name="T78" fmla="*/ 290 w 792"/>
              <a:gd name="T79" fmla="*/ 818 h 915"/>
              <a:gd name="T80" fmla="*/ 311 w 792"/>
              <a:gd name="T81" fmla="*/ 812 h 915"/>
              <a:gd name="T82" fmla="*/ 356 w 792"/>
              <a:gd name="T83" fmla="*/ 793 h 915"/>
              <a:gd name="T84" fmla="*/ 403 w 792"/>
              <a:gd name="T85" fmla="*/ 790 h 915"/>
              <a:gd name="T86" fmla="*/ 452 w 792"/>
              <a:gd name="T87" fmla="*/ 807 h 915"/>
              <a:gd name="T88" fmla="*/ 476 w 792"/>
              <a:gd name="T89" fmla="*/ 824 h 915"/>
              <a:gd name="T90" fmla="*/ 509 w 792"/>
              <a:gd name="T91" fmla="*/ 801 h 915"/>
              <a:gd name="T92" fmla="*/ 565 w 792"/>
              <a:gd name="T93" fmla="*/ 789 h 915"/>
              <a:gd name="T94" fmla="*/ 601 w 792"/>
              <a:gd name="T95" fmla="*/ 794 h 915"/>
              <a:gd name="T96" fmla="*/ 395 w 792"/>
              <a:gd name="T97" fmla="*/ 395 h 915"/>
              <a:gd name="T98" fmla="*/ 334 w 792"/>
              <a:gd name="T99" fmla="*/ 548 h 915"/>
              <a:gd name="T100" fmla="*/ 457 w 792"/>
              <a:gd name="T101" fmla="*/ 548 h 915"/>
              <a:gd name="T102" fmla="*/ 91 w 792"/>
              <a:gd name="T103" fmla="*/ 426 h 915"/>
              <a:gd name="T104" fmla="*/ 183 w 792"/>
              <a:gd name="T105" fmla="*/ 244 h 915"/>
              <a:gd name="T106" fmla="*/ 517 w 792"/>
              <a:gd name="T107" fmla="*/ 153 h 915"/>
              <a:gd name="T108" fmla="*/ 517 w 792"/>
              <a:gd name="T109" fmla="*/ 153 h 915"/>
              <a:gd name="T110" fmla="*/ 426 w 792"/>
              <a:gd name="T111" fmla="*/ 30 h 915"/>
              <a:gd name="T112" fmla="*/ 365 w 792"/>
              <a:gd name="T113" fmla="*/ 0 h 915"/>
              <a:gd name="T114" fmla="*/ 365 w 792"/>
              <a:gd name="T115" fmla="*/ 60 h 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2" h="915">
                <a:moveTo>
                  <a:pt x="565" y="822"/>
                </a:moveTo>
                <a:lnTo>
                  <a:pt x="565" y="822"/>
                </a:lnTo>
                <a:lnTo>
                  <a:pt x="549" y="823"/>
                </a:lnTo>
                <a:lnTo>
                  <a:pt x="534" y="825"/>
                </a:lnTo>
                <a:lnTo>
                  <a:pt x="521" y="828"/>
                </a:lnTo>
                <a:lnTo>
                  <a:pt x="509" y="833"/>
                </a:lnTo>
                <a:lnTo>
                  <a:pt x="499" y="839"/>
                </a:lnTo>
                <a:lnTo>
                  <a:pt x="490" y="844"/>
                </a:lnTo>
                <a:lnTo>
                  <a:pt x="483" y="849"/>
                </a:lnTo>
                <a:lnTo>
                  <a:pt x="476" y="856"/>
                </a:lnTo>
                <a:lnTo>
                  <a:pt x="476" y="856"/>
                </a:lnTo>
                <a:lnTo>
                  <a:pt x="470" y="849"/>
                </a:lnTo>
                <a:lnTo>
                  <a:pt x="462" y="844"/>
                </a:lnTo>
                <a:lnTo>
                  <a:pt x="452" y="839"/>
                </a:lnTo>
                <a:lnTo>
                  <a:pt x="443" y="833"/>
                </a:lnTo>
                <a:lnTo>
                  <a:pt x="431" y="828"/>
                </a:lnTo>
                <a:lnTo>
                  <a:pt x="417" y="825"/>
                </a:lnTo>
                <a:lnTo>
                  <a:pt x="403" y="823"/>
                </a:lnTo>
                <a:lnTo>
                  <a:pt x="387" y="822"/>
                </a:lnTo>
                <a:lnTo>
                  <a:pt x="387" y="822"/>
                </a:lnTo>
                <a:lnTo>
                  <a:pt x="371" y="823"/>
                </a:lnTo>
                <a:lnTo>
                  <a:pt x="356" y="825"/>
                </a:lnTo>
                <a:lnTo>
                  <a:pt x="343" y="829"/>
                </a:lnTo>
                <a:lnTo>
                  <a:pt x="331" y="833"/>
                </a:lnTo>
                <a:lnTo>
                  <a:pt x="320" y="839"/>
                </a:lnTo>
                <a:lnTo>
                  <a:pt x="311" y="844"/>
                </a:lnTo>
                <a:lnTo>
                  <a:pt x="303" y="849"/>
                </a:lnTo>
                <a:lnTo>
                  <a:pt x="297" y="856"/>
                </a:lnTo>
                <a:lnTo>
                  <a:pt x="297" y="856"/>
                </a:lnTo>
                <a:lnTo>
                  <a:pt x="290" y="849"/>
                </a:lnTo>
                <a:lnTo>
                  <a:pt x="283" y="844"/>
                </a:lnTo>
                <a:lnTo>
                  <a:pt x="274" y="839"/>
                </a:lnTo>
                <a:lnTo>
                  <a:pt x="263" y="833"/>
                </a:lnTo>
                <a:lnTo>
                  <a:pt x="251" y="829"/>
                </a:lnTo>
                <a:lnTo>
                  <a:pt x="239" y="825"/>
                </a:lnTo>
                <a:lnTo>
                  <a:pt x="224" y="823"/>
                </a:lnTo>
                <a:lnTo>
                  <a:pt x="207" y="822"/>
                </a:lnTo>
                <a:lnTo>
                  <a:pt x="207" y="822"/>
                </a:lnTo>
                <a:lnTo>
                  <a:pt x="195" y="823"/>
                </a:lnTo>
                <a:lnTo>
                  <a:pt x="182" y="824"/>
                </a:lnTo>
                <a:lnTo>
                  <a:pt x="171" y="826"/>
                </a:lnTo>
                <a:lnTo>
                  <a:pt x="160" y="829"/>
                </a:lnTo>
                <a:lnTo>
                  <a:pt x="152" y="833"/>
                </a:lnTo>
                <a:lnTo>
                  <a:pt x="143" y="838"/>
                </a:lnTo>
                <a:lnTo>
                  <a:pt x="129" y="846"/>
                </a:lnTo>
                <a:lnTo>
                  <a:pt x="117" y="856"/>
                </a:lnTo>
                <a:lnTo>
                  <a:pt x="110" y="865"/>
                </a:lnTo>
                <a:lnTo>
                  <a:pt x="105" y="870"/>
                </a:lnTo>
                <a:lnTo>
                  <a:pt x="103" y="873"/>
                </a:lnTo>
                <a:lnTo>
                  <a:pt x="132" y="890"/>
                </a:lnTo>
                <a:lnTo>
                  <a:pt x="132" y="890"/>
                </a:lnTo>
                <a:lnTo>
                  <a:pt x="132" y="890"/>
                </a:lnTo>
                <a:lnTo>
                  <a:pt x="132" y="889"/>
                </a:lnTo>
                <a:lnTo>
                  <a:pt x="132" y="889"/>
                </a:lnTo>
                <a:lnTo>
                  <a:pt x="140" y="882"/>
                </a:lnTo>
                <a:lnTo>
                  <a:pt x="145" y="875"/>
                </a:lnTo>
                <a:lnTo>
                  <a:pt x="154" y="870"/>
                </a:lnTo>
                <a:lnTo>
                  <a:pt x="163" y="865"/>
                </a:lnTo>
                <a:lnTo>
                  <a:pt x="175" y="859"/>
                </a:lnTo>
                <a:lnTo>
                  <a:pt x="190" y="856"/>
                </a:lnTo>
                <a:lnTo>
                  <a:pt x="199" y="855"/>
                </a:lnTo>
                <a:lnTo>
                  <a:pt x="207" y="855"/>
                </a:lnTo>
                <a:lnTo>
                  <a:pt x="207" y="855"/>
                </a:lnTo>
                <a:lnTo>
                  <a:pt x="217" y="856"/>
                </a:lnTo>
                <a:lnTo>
                  <a:pt x="227" y="857"/>
                </a:lnTo>
                <a:lnTo>
                  <a:pt x="235" y="858"/>
                </a:lnTo>
                <a:lnTo>
                  <a:pt x="243" y="861"/>
                </a:lnTo>
                <a:lnTo>
                  <a:pt x="256" y="867"/>
                </a:lnTo>
                <a:lnTo>
                  <a:pt x="267" y="873"/>
                </a:lnTo>
                <a:lnTo>
                  <a:pt x="267" y="873"/>
                </a:lnTo>
                <a:lnTo>
                  <a:pt x="274" y="880"/>
                </a:lnTo>
                <a:lnTo>
                  <a:pt x="279" y="885"/>
                </a:lnTo>
                <a:lnTo>
                  <a:pt x="279" y="885"/>
                </a:lnTo>
                <a:lnTo>
                  <a:pt x="282" y="889"/>
                </a:lnTo>
                <a:lnTo>
                  <a:pt x="282" y="889"/>
                </a:lnTo>
                <a:lnTo>
                  <a:pt x="283" y="890"/>
                </a:lnTo>
                <a:lnTo>
                  <a:pt x="297" y="914"/>
                </a:lnTo>
                <a:lnTo>
                  <a:pt x="312" y="890"/>
                </a:lnTo>
                <a:lnTo>
                  <a:pt x="312" y="890"/>
                </a:lnTo>
                <a:lnTo>
                  <a:pt x="312" y="889"/>
                </a:lnTo>
                <a:lnTo>
                  <a:pt x="312" y="889"/>
                </a:lnTo>
                <a:lnTo>
                  <a:pt x="318" y="882"/>
                </a:lnTo>
                <a:lnTo>
                  <a:pt x="325" y="875"/>
                </a:lnTo>
                <a:lnTo>
                  <a:pt x="332" y="870"/>
                </a:lnTo>
                <a:lnTo>
                  <a:pt x="343" y="865"/>
                </a:lnTo>
                <a:lnTo>
                  <a:pt x="355" y="859"/>
                </a:lnTo>
                <a:lnTo>
                  <a:pt x="370" y="856"/>
                </a:lnTo>
                <a:lnTo>
                  <a:pt x="377" y="855"/>
                </a:lnTo>
                <a:lnTo>
                  <a:pt x="387" y="855"/>
                </a:lnTo>
                <a:lnTo>
                  <a:pt x="387" y="855"/>
                </a:lnTo>
                <a:lnTo>
                  <a:pt x="397" y="856"/>
                </a:lnTo>
                <a:lnTo>
                  <a:pt x="406" y="857"/>
                </a:lnTo>
                <a:lnTo>
                  <a:pt x="415" y="858"/>
                </a:lnTo>
                <a:lnTo>
                  <a:pt x="422" y="861"/>
                </a:lnTo>
                <a:lnTo>
                  <a:pt x="435" y="867"/>
                </a:lnTo>
                <a:lnTo>
                  <a:pt x="445" y="873"/>
                </a:lnTo>
                <a:lnTo>
                  <a:pt x="445" y="873"/>
                </a:lnTo>
                <a:lnTo>
                  <a:pt x="453" y="880"/>
                </a:lnTo>
                <a:lnTo>
                  <a:pt x="458" y="885"/>
                </a:lnTo>
                <a:lnTo>
                  <a:pt x="458" y="885"/>
                </a:lnTo>
                <a:lnTo>
                  <a:pt x="461" y="889"/>
                </a:lnTo>
                <a:lnTo>
                  <a:pt x="461" y="889"/>
                </a:lnTo>
                <a:lnTo>
                  <a:pt x="462" y="890"/>
                </a:lnTo>
                <a:lnTo>
                  <a:pt x="476" y="915"/>
                </a:lnTo>
                <a:lnTo>
                  <a:pt x="490" y="889"/>
                </a:lnTo>
                <a:lnTo>
                  <a:pt x="490" y="889"/>
                </a:lnTo>
                <a:lnTo>
                  <a:pt x="491" y="889"/>
                </a:lnTo>
                <a:lnTo>
                  <a:pt x="491" y="889"/>
                </a:lnTo>
                <a:lnTo>
                  <a:pt x="498" y="882"/>
                </a:lnTo>
                <a:lnTo>
                  <a:pt x="503" y="875"/>
                </a:lnTo>
                <a:lnTo>
                  <a:pt x="512" y="870"/>
                </a:lnTo>
                <a:lnTo>
                  <a:pt x="521" y="865"/>
                </a:lnTo>
                <a:lnTo>
                  <a:pt x="534" y="859"/>
                </a:lnTo>
                <a:lnTo>
                  <a:pt x="548" y="856"/>
                </a:lnTo>
                <a:lnTo>
                  <a:pt x="557" y="855"/>
                </a:lnTo>
                <a:lnTo>
                  <a:pt x="565" y="855"/>
                </a:lnTo>
                <a:lnTo>
                  <a:pt x="565" y="855"/>
                </a:lnTo>
                <a:lnTo>
                  <a:pt x="576" y="856"/>
                </a:lnTo>
                <a:lnTo>
                  <a:pt x="586" y="857"/>
                </a:lnTo>
                <a:lnTo>
                  <a:pt x="593" y="858"/>
                </a:lnTo>
                <a:lnTo>
                  <a:pt x="602" y="861"/>
                </a:lnTo>
                <a:lnTo>
                  <a:pt x="615" y="867"/>
                </a:lnTo>
                <a:lnTo>
                  <a:pt x="624" y="873"/>
                </a:lnTo>
                <a:lnTo>
                  <a:pt x="624" y="873"/>
                </a:lnTo>
                <a:lnTo>
                  <a:pt x="632" y="880"/>
                </a:lnTo>
                <a:lnTo>
                  <a:pt x="637" y="885"/>
                </a:lnTo>
                <a:lnTo>
                  <a:pt x="637" y="885"/>
                </a:lnTo>
                <a:lnTo>
                  <a:pt x="640" y="889"/>
                </a:lnTo>
                <a:lnTo>
                  <a:pt x="640" y="889"/>
                </a:lnTo>
                <a:lnTo>
                  <a:pt x="640" y="889"/>
                </a:lnTo>
                <a:lnTo>
                  <a:pt x="669" y="873"/>
                </a:lnTo>
                <a:lnTo>
                  <a:pt x="669" y="873"/>
                </a:lnTo>
                <a:lnTo>
                  <a:pt x="668" y="870"/>
                </a:lnTo>
                <a:lnTo>
                  <a:pt x="663" y="865"/>
                </a:lnTo>
                <a:lnTo>
                  <a:pt x="656" y="856"/>
                </a:lnTo>
                <a:lnTo>
                  <a:pt x="645" y="846"/>
                </a:lnTo>
                <a:lnTo>
                  <a:pt x="638" y="842"/>
                </a:lnTo>
                <a:lnTo>
                  <a:pt x="631" y="838"/>
                </a:lnTo>
                <a:lnTo>
                  <a:pt x="622" y="833"/>
                </a:lnTo>
                <a:lnTo>
                  <a:pt x="613" y="829"/>
                </a:lnTo>
                <a:lnTo>
                  <a:pt x="602" y="826"/>
                </a:lnTo>
                <a:lnTo>
                  <a:pt x="591" y="824"/>
                </a:lnTo>
                <a:lnTo>
                  <a:pt x="579" y="823"/>
                </a:lnTo>
                <a:lnTo>
                  <a:pt x="565" y="822"/>
                </a:lnTo>
                <a:lnTo>
                  <a:pt x="565" y="822"/>
                </a:lnTo>
                <a:close/>
                <a:moveTo>
                  <a:pt x="395" y="395"/>
                </a:moveTo>
                <a:lnTo>
                  <a:pt x="0" y="486"/>
                </a:lnTo>
                <a:lnTo>
                  <a:pt x="60" y="639"/>
                </a:lnTo>
                <a:lnTo>
                  <a:pt x="178" y="793"/>
                </a:lnTo>
                <a:lnTo>
                  <a:pt x="178" y="793"/>
                </a:lnTo>
                <a:lnTo>
                  <a:pt x="192" y="790"/>
                </a:lnTo>
                <a:lnTo>
                  <a:pt x="207" y="789"/>
                </a:lnTo>
                <a:lnTo>
                  <a:pt x="207" y="789"/>
                </a:lnTo>
                <a:lnTo>
                  <a:pt x="224" y="790"/>
                </a:lnTo>
                <a:lnTo>
                  <a:pt x="239" y="793"/>
                </a:lnTo>
                <a:lnTo>
                  <a:pt x="251" y="797"/>
                </a:lnTo>
                <a:lnTo>
                  <a:pt x="263" y="801"/>
                </a:lnTo>
                <a:lnTo>
                  <a:pt x="274" y="807"/>
                </a:lnTo>
                <a:lnTo>
                  <a:pt x="283" y="812"/>
                </a:lnTo>
                <a:lnTo>
                  <a:pt x="290" y="818"/>
                </a:lnTo>
                <a:lnTo>
                  <a:pt x="297" y="824"/>
                </a:lnTo>
                <a:lnTo>
                  <a:pt x="297" y="824"/>
                </a:lnTo>
                <a:lnTo>
                  <a:pt x="303" y="818"/>
                </a:lnTo>
                <a:lnTo>
                  <a:pt x="311" y="812"/>
                </a:lnTo>
                <a:lnTo>
                  <a:pt x="320" y="807"/>
                </a:lnTo>
                <a:lnTo>
                  <a:pt x="331" y="801"/>
                </a:lnTo>
                <a:lnTo>
                  <a:pt x="343" y="797"/>
                </a:lnTo>
                <a:lnTo>
                  <a:pt x="356" y="793"/>
                </a:lnTo>
                <a:lnTo>
                  <a:pt x="371" y="790"/>
                </a:lnTo>
                <a:lnTo>
                  <a:pt x="387" y="789"/>
                </a:lnTo>
                <a:lnTo>
                  <a:pt x="387" y="789"/>
                </a:lnTo>
                <a:lnTo>
                  <a:pt x="403" y="790"/>
                </a:lnTo>
                <a:lnTo>
                  <a:pt x="417" y="793"/>
                </a:lnTo>
                <a:lnTo>
                  <a:pt x="431" y="797"/>
                </a:lnTo>
                <a:lnTo>
                  <a:pt x="443" y="801"/>
                </a:lnTo>
                <a:lnTo>
                  <a:pt x="452" y="807"/>
                </a:lnTo>
                <a:lnTo>
                  <a:pt x="462" y="812"/>
                </a:lnTo>
                <a:lnTo>
                  <a:pt x="470" y="818"/>
                </a:lnTo>
                <a:lnTo>
                  <a:pt x="476" y="824"/>
                </a:lnTo>
                <a:lnTo>
                  <a:pt x="476" y="824"/>
                </a:lnTo>
                <a:lnTo>
                  <a:pt x="483" y="818"/>
                </a:lnTo>
                <a:lnTo>
                  <a:pt x="490" y="812"/>
                </a:lnTo>
                <a:lnTo>
                  <a:pt x="499" y="807"/>
                </a:lnTo>
                <a:lnTo>
                  <a:pt x="509" y="801"/>
                </a:lnTo>
                <a:lnTo>
                  <a:pt x="521" y="797"/>
                </a:lnTo>
                <a:lnTo>
                  <a:pt x="534" y="793"/>
                </a:lnTo>
                <a:lnTo>
                  <a:pt x="549" y="790"/>
                </a:lnTo>
                <a:lnTo>
                  <a:pt x="565" y="789"/>
                </a:lnTo>
                <a:lnTo>
                  <a:pt x="565" y="789"/>
                </a:lnTo>
                <a:lnTo>
                  <a:pt x="578" y="790"/>
                </a:lnTo>
                <a:lnTo>
                  <a:pt x="590" y="791"/>
                </a:lnTo>
                <a:lnTo>
                  <a:pt x="601" y="794"/>
                </a:lnTo>
                <a:lnTo>
                  <a:pt x="610" y="797"/>
                </a:lnTo>
                <a:lnTo>
                  <a:pt x="731" y="639"/>
                </a:lnTo>
                <a:lnTo>
                  <a:pt x="792" y="486"/>
                </a:lnTo>
                <a:lnTo>
                  <a:pt x="395" y="395"/>
                </a:lnTo>
                <a:close/>
                <a:moveTo>
                  <a:pt x="334" y="548"/>
                </a:moveTo>
                <a:lnTo>
                  <a:pt x="274" y="548"/>
                </a:lnTo>
                <a:lnTo>
                  <a:pt x="334" y="486"/>
                </a:lnTo>
                <a:lnTo>
                  <a:pt x="334" y="548"/>
                </a:lnTo>
                <a:close/>
                <a:moveTo>
                  <a:pt x="457" y="548"/>
                </a:moveTo>
                <a:lnTo>
                  <a:pt x="457" y="486"/>
                </a:lnTo>
                <a:lnTo>
                  <a:pt x="517" y="548"/>
                </a:lnTo>
                <a:lnTo>
                  <a:pt x="457" y="548"/>
                </a:lnTo>
                <a:close/>
                <a:moveTo>
                  <a:pt x="701" y="426"/>
                </a:moveTo>
                <a:lnTo>
                  <a:pt x="669" y="335"/>
                </a:lnTo>
                <a:lnTo>
                  <a:pt x="121" y="335"/>
                </a:lnTo>
                <a:lnTo>
                  <a:pt x="91" y="426"/>
                </a:lnTo>
                <a:lnTo>
                  <a:pt x="395" y="365"/>
                </a:lnTo>
                <a:lnTo>
                  <a:pt x="701" y="426"/>
                </a:lnTo>
                <a:close/>
                <a:moveTo>
                  <a:pt x="608" y="244"/>
                </a:moveTo>
                <a:lnTo>
                  <a:pt x="183" y="244"/>
                </a:lnTo>
                <a:lnTo>
                  <a:pt x="152" y="304"/>
                </a:lnTo>
                <a:lnTo>
                  <a:pt x="639" y="304"/>
                </a:lnTo>
                <a:lnTo>
                  <a:pt x="608" y="244"/>
                </a:lnTo>
                <a:close/>
                <a:moveTo>
                  <a:pt x="517" y="153"/>
                </a:moveTo>
                <a:lnTo>
                  <a:pt x="274" y="153"/>
                </a:lnTo>
                <a:lnTo>
                  <a:pt x="243" y="213"/>
                </a:lnTo>
                <a:lnTo>
                  <a:pt x="548" y="213"/>
                </a:lnTo>
                <a:lnTo>
                  <a:pt x="517" y="153"/>
                </a:lnTo>
                <a:close/>
                <a:moveTo>
                  <a:pt x="334" y="121"/>
                </a:moveTo>
                <a:lnTo>
                  <a:pt x="457" y="121"/>
                </a:lnTo>
                <a:lnTo>
                  <a:pt x="426" y="60"/>
                </a:lnTo>
                <a:lnTo>
                  <a:pt x="426" y="30"/>
                </a:lnTo>
                <a:lnTo>
                  <a:pt x="457" y="30"/>
                </a:lnTo>
                <a:lnTo>
                  <a:pt x="457" y="0"/>
                </a:lnTo>
                <a:lnTo>
                  <a:pt x="426" y="0"/>
                </a:lnTo>
                <a:lnTo>
                  <a:pt x="365" y="0"/>
                </a:lnTo>
                <a:lnTo>
                  <a:pt x="334" y="0"/>
                </a:lnTo>
                <a:lnTo>
                  <a:pt x="334" y="30"/>
                </a:lnTo>
                <a:lnTo>
                  <a:pt x="365" y="30"/>
                </a:lnTo>
                <a:lnTo>
                  <a:pt x="365" y="60"/>
                </a:lnTo>
                <a:lnTo>
                  <a:pt x="334" y="1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69128738"/>
      </p:ext>
    </p:extLst>
  </p:cSld>
  <p:clrMapOvr>
    <a:masterClrMapping/>
  </p:clrMapOvr>
  <p:transition spd="slow" advClick="0" advTm="16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  <p:bldP spid="7" grpId="0" animBg="1"/>
      <p:bldP spid="8" grpId="0" animBg="1"/>
      <p:bldP spid="6" grpId="0" animBg="1"/>
      <p:bldP spid="4" grpId="0" animBg="1"/>
      <p:bldP spid="5" grpId="0" animBg="1"/>
      <p:bldP spid="17" grpId="0"/>
      <p:bldP spid="23" grpId="0"/>
      <p:bldP spid="24" grpId="0"/>
      <p:bldP spid="25" grpId="0"/>
      <p:bldP spid="26" grpId="0"/>
      <p:bldP spid="27" grpId="0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6"/>
          <p:cNvSpPr/>
          <p:nvPr/>
        </p:nvSpPr>
        <p:spPr>
          <a:xfrm>
            <a:off x="2337619" y="2723752"/>
            <a:ext cx="3456000" cy="258620"/>
          </a:xfrm>
          <a:custGeom>
            <a:avLst/>
            <a:gdLst>
              <a:gd name="connsiteX0" fmla="*/ 0 w 2551445"/>
              <a:gd name="connsiteY0" fmla="*/ 0 h 709286"/>
              <a:gd name="connsiteX1" fmla="*/ 2551445 w 2551445"/>
              <a:gd name="connsiteY1" fmla="*/ 0 h 709286"/>
              <a:gd name="connsiteX2" fmla="*/ 2551445 w 2551445"/>
              <a:gd name="connsiteY2" fmla="*/ 709286 h 709286"/>
              <a:gd name="connsiteX3" fmla="*/ 0 w 2551445"/>
              <a:gd name="connsiteY3" fmla="*/ 709286 h 709286"/>
              <a:gd name="connsiteX4" fmla="*/ 0 w 2551445"/>
              <a:gd name="connsiteY4" fmla="*/ 0 h 709286"/>
              <a:gd name="connsiteX0" fmla="*/ 2551445 w 2642885"/>
              <a:gd name="connsiteY0" fmla="*/ 0 h 709286"/>
              <a:gd name="connsiteX1" fmla="*/ 2551445 w 2642885"/>
              <a:gd name="connsiteY1" fmla="*/ 709286 h 709286"/>
              <a:gd name="connsiteX2" fmla="*/ 0 w 2642885"/>
              <a:gd name="connsiteY2" fmla="*/ 709286 h 709286"/>
              <a:gd name="connsiteX3" fmla="*/ 0 w 2642885"/>
              <a:gd name="connsiteY3" fmla="*/ 0 h 709286"/>
              <a:gd name="connsiteX4" fmla="*/ 2642885 w 2642885"/>
              <a:gd name="connsiteY4" fmla="*/ 91440 h 709286"/>
              <a:gd name="connsiteX0" fmla="*/ 2551445 w 2551445"/>
              <a:gd name="connsiteY0" fmla="*/ 0 h 709286"/>
              <a:gd name="connsiteX1" fmla="*/ 2551445 w 2551445"/>
              <a:gd name="connsiteY1" fmla="*/ 709286 h 709286"/>
              <a:gd name="connsiteX2" fmla="*/ 0 w 2551445"/>
              <a:gd name="connsiteY2" fmla="*/ 709286 h 709286"/>
              <a:gd name="connsiteX3" fmla="*/ 0 w 2551445"/>
              <a:gd name="connsiteY3" fmla="*/ 0 h 709286"/>
              <a:gd name="connsiteX0" fmla="*/ 2551445 w 2551445"/>
              <a:gd name="connsiteY0" fmla="*/ 709286 h 709286"/>
              <a:gd name="connsiteX1" fmla="*/ 0 w 2551445"/>
              <a:gd name="connsiteY1" fmla="*/ 709286 h 709286"/>
              <a:gd name="connsiteX2" fmla="*/ 0 w 2551445"/>
              <a:gd name="connsiteY2" fmla="*/ 0 h 709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51445" h="709286">
                <a:moveTo>
                  <a:pt x="2551445" y="709286"/>
                </a:moveTo>
                <a:lnTo>
                  <a:pt x="0" y="709286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 smtClean="0">
              <a:solidFill>
                <a:srgbClr val="3C3C3C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/>
          <a:lstStyle/>
          <a:p>
            <a:r>
              <a:rPr lang="ru-RU" dirty="0" smtClean="0"/>
              <a:t>Новая волна ограничений в 2020 году </a:t>
            </a:r>
            <a:r>
              <a:rPr lang="ru-RU" dirty="0"/>
              <a:t>формирует</a:t>
            </a:r>
            <a:r>
              <a:rPr lang="ru-RU" dirty="0" smtClean="0"/>
              <a:t> новые вызовы и ставит новые вопросы  перед участниками рынка </a:t>
            </a:r>
            <a:endParaRPr lang="ru-RU" dirty="0"/>
          </a:p>
        </p:txBody>
      </p:sp>
      <p:grpSp>
        <p:nvGrpSpPr>
          <p:cNvPr id="3" name="Группа 2"/>
          <p:cNvGrpSpPr/>
          <p:nvPr/>
        </p:nvGrpSpPr>
        <p:grpSpPr>
          <a:xfrm>
            <a:off x="319217" y="1339637"/>
            <a:ext cx="2737222" cy="2413399"/>
            <a:chOff x="319217" y="1339637"/>
            <a:chExt cx="2737222" cy="2413399"/>
          </a:xfrm>
        </p:grpSpPr>
        <p:sp>
          <p:nvSpPr>
            <p:cNvPr id="23" name="TextBox 22"/>
            <p:cNvSpPr txBox="1"/>
            <p:nvPr/>
          </p:nvSpPr>
          <p:spPr>
            <a:xfrm>
              <a:off x="319217" y="1501047"/>
              <a:ext cx="694101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600" b="1" dirty="0">
                  <a:solidFill>
                    <a:schemeClr val="bg2">
                      <a:lumMod val="60000"/>
                      <a:lumOff val="40000"/>
                    </a:schemeClr>
                  </a:solidFill>
                </a:rPr>
                <a:t>ULSFO</a:t>
              </a:r>
              <a:endParaRPr lang="ru-RU" sz="1600" b="1" dirty="0" smtClean="0">
                <a:solidFill>
                  <a:schemeClr val="bg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564317" y="1836468"/>
              <a:ext cx="492122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600" b="1" dirty="0">
                  <a:solidFill>
                    <a:schemeClr val="accent3"/>
                  </a:solidFill>
                </a:rPr>
                <a:t>MGO</a:t>
              </a:r>
              <a:endParaRPr lang="ru-RU" sz="1600" b="1" dirty="0">
                <a:solidFill>
                  <a:schemeClr val="accent3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59532" y="3160809"/>
              <a:ext cx="343043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600" b="1" dirty="0" smtClean="0">
                  <a:solidFill>
                    <a:srgbClr val="3C3C3C"/>
                  </a:solidFill>
                </a:rPr>
                <a:t>IFO</a:t>
              </a:r>
              <a:endParaRPr lang="ru-RU" sz="1600" b="1" dirty="0" smtClean="0">
                <a:solidFill>
                  <a:srgbClr val="3C3C3C"/>
                </a:solidFill>
              </a:endParaRPr>
            </a:p>
          </p:txBody>
        </p:sp>
        <p:sp>
          <p:nvSpPr>
            <p:cNvPr id="26" name="Freeform 53"/>
            <p:cNvSpPr>
              <a:spLocks noEditPoints="1"/>
            </p:cNvSpPr>
            <p:nvPr/>
          </p:nvSpPr>
          <p:spPr bwMode="auto">
            <a:xfrm>
              <a:off x="666268" y="1875991"/>
              <a:ext cx="1819275" cy="1816101"/>
            </a:xfrm>
            <a:custGeom>
              <a:avLst/>
              <a:gdLst>
                <a:gd name="T0" fmla="*/ 12054 w 12602"/>
                <a:gd name="T1" fmla="*/ 3727 h 12584"/>
                <a:gd name="T2" fmla="*/ 12222 w 12602"/>
                <a:gd name="T3" fmla="*/ 4160 h 12584"/>
                <a:gd name="T4" fmla="*/ 12369 w 12602"/>
                <a:gd name="T5" fmla="*/ 4613 h 12584"/>
                <a:gd name="T6" fmla="*/ 12476 w 12602"/>
                <a:gd name="T7" fmla="*/ 5068 h 12584"/>
                <a:gd name="T8" fmla="*/ 12550 w 12602"/>
                <a:gd name="T9" fmla="*/ 5531 h 12584"/>
                <a:gd name="T10" fmla="*/ 12591 w 12602"/>
                <a:gd name="T11" fmla="*/ 6007 h 12584"/>
                <a:gd name="T12" fmla="*/ 12560 w 12602"/>
                <a:gd name="T13" fmla="*/ 6925 h 12584"/>
                <a:gd name="T14" fmla="*/ 12211 w 12602"/>
                <a:gd name="T15" fmla="*/ 8457 h 12584"/>
                <a:gd name="T16" fmla="*/ 11525 w 12602"/>
                <a:gd name="T17" fmla="*/ 9808 h 12584"/>
                <a:gd name="T18" fmla="*/ 10533 w 12602"/>
                <a:gd name="T19" fmla="*/ 10947 h 12584"/>
                <a:gd name="T20" fmla="*/ 9299 w 12602"/>
                <a:gd name="T21" fmla="*/ 11824 h 12584"/>
                <a:gd name="T22" fmla="*/ 7873 w 12602"/>
                <a:gd name="T23" fmla="*/ 12384 h 12584"/>
                <a:gd name="T24" fmla="*/ 6301 w 12602"/>
                <a:gd name="T25" fmla="*/ 12584 h 12584"/>
                <a:gd name="T26" fmla="*/ 4729 w 12602"/>
                <a:gd name="T27" fmla="*/ 12384 h 12584"/>
                <a:gd name="T28" fmla="*/ 3304 w 12602"/>
                <a:gd name="T29" fmla="*/ 11824 h 12584"/>
                <a:gd name="T30" fmla="*/ 2069 w 12602"/>
                <a:gd name="T31" fmla="*/ 10947 h 12584"/>
                <a:gd name="T32" fmla="*/ 1077 w 12602"/>
                <a:gd name="T33" fmla="*/ 9808 h 12584"/>
                <a:gd name="T34" fmla="*/ 391 w 12602"/>
                <a:gd name="T35" fmla="*/ 8457 h 12584"/>
                <a:gd name="T36" fmla="*/ 43 w 12602"/>
                <a:gd name="T37" fmla="*/ 6925 h 12584"/>
                <a:gd name="T38" fmla="*/ 74 w 12602"/>
                <a:gd name="T39" fmla="*/ 5331 h 12584"/>
                <a:gd name="T40" fmla="*/ 496 w 12602"/>
                <a:gd name="T41" fmla="*/ 3832 h 12584"/>
                <a:gd name="T42" fmla="*/ 1256 w 12602"/>
                <a:gd name="T43" fmla="*/ 2523 h 12584"/>
                <a:gd name="T44" fmla="*/ 2301 w 12602"/>
                <a:gd name="T45" fmla="*/ 1435 h 12584"/>
                <a:gd name="T46" fmla="*/ 3568 w 12602"/>
                <a:gd name="T47" fmla="*/ 613 h 12584"/>
                <a:gd name="T48" fmla="*/ 5034 w 12602"/>
                <a:gd name="T49" fmla="*/ 127 h 12584"/>
                <a:gd name="T50" fmla="*/ 6522 w 12602"/>
                <a:gd name="T51" fmla="*/ 0 h 12584"/>
                <a:gd name="T52" fmla="*/ 7599 w 12602"/>
                <a:gd name="T53" fmla="*/ 127 h 12584"/>
                <a:gd name="T54" fmla="*/ 8623 w 12602"/>
                <a:gd name="T55" fmla="*/ 433 h 12584"/>
                <a:gd name="T56" fmla="*/ 9573 w 12602"/>
                <a:gd name="T57" fmla="*/ 908 h 12584"/>
                <a:gd name="T58" fmla="*/ 10428 w 12602"/>
                <a:gd name="T59" fmla="*/ 1531 h 12584"/>
                <a:gd name="T60" fmla="*/ 11167 w 12602"/>
                <a:gd name="T61" fmla="*/ 2302 h 12584"/>
                <a:gd name="T62" fmla="*/ 11778 w 12602"/>
                <a:gd name="T63" fmla="*/ 3188 h 12584"/>
                <a:gd name="T64" fmla="*/ 7103 w 12602"/>
                <a:gd name="T65" fmla="*/ 1056 h 12584"/>
                <a:gd name="T66" fmla="*/ 8359 w 12602"/>
                <a:gd name="T67" fmla="*/ 1415 h 12584"/>
                <a:gd name="T68" fmla="*/ 9468 w 12602"/>
                <a:gd name="T69" fmla="*/ 2048 h 12584"/>
                <a:gd name="T70" fmla="*/ 10375 w 12602"/>
                <a:gd name="T71" fmla="*/ 2924 h 12584"/>
                <a:gd name="T72" fmla="*/ 11061 w 12602"/>
                <a:gd name="T73" fmla="*/ 3991 h 12584"/>
                <a:gd name="T74" fmla="*/ 11473 w 12602"/>
                <a:gd name="T75" fmla="*/ 5216 h 12584"/>
                <a:gd name="T76" fmla="*/ 11578 w 12602"/>
                <a:gd name="T77" fmla="*/ 6556 h 12584"/>
                <a:gd name="T78" fmla="*/ 11346 w 12602"/>
                <a:gd name="T79" fmla="*/ 7854 h 12584"/>
                <a:gd name="T80" fmla="*/ 10819 w 12602"/>
                <a:gd name="T81" fmla="*/ 9026 h 12584"/>
                <a:gd name="T82" fmla="*/ 10037 w 12602"/>
                <a:gd name="T83" fmla="*/ 10018 h 12584"/>
                <a:gd name="T84" fmla="*/ 9045 w 12602"/>
                <a:gd name="T85" fmla="*/ 10800 h 12584"/>
                <a:gd name="T86" fmla="*/ 7873 w 12602"/>
                <a:gd name="T87" fmla="*/ 11328 h 12584"/>
                <a:gd name="T88" fmla="*/ 6576 w 12602"/>
                <a:gd name="T89" fmla="*/ 11560 h 12584"/>
                <a:gd name="T90" fmla="*/ 5235 w 12602"/>
                <a:gd name="T91" fmla="*/ 11454 h 12584"/>
                <a:gd name="T92" fmla="*/ 4011 w 12602"/>
                <a:gd name="T93" fmla="*/ 11043 h 12584"/>
                <a:gd name="T94" fmla="*/ 2944 w 12602"/>
                <a:gd name="T95" fmla="*/ 10356 h 12584"/>
                <a:gd name="T96" fmla="*/ 2069 w 12602"/>
                <a:gd name="T97" fmla="*/ 9448 h 12584"/>
                <a:gd name="T98" fmla="*/ 1435 w 12602"/>
                <a:gd name="T99" fmla="*/ 8340 h 12584"/>
                <a:gd name="T100" fmla="*/ 1077 w 12602"/>
                <a:gd name="T101" fmla="*/ 7084 h 12584"/>
                <a:gd name="T102" fmla="*/ 1045 w 12602"/>
                <a:gd name="T103" fmla="*/ 5743 h 12584"/>
                <a:gd name="T104" fmla="*/ 1340 w 12602"/>
                <a:gd name="T105" fmla="*/ 4466 h 12584"/>
                <a:gd name="T106" fmla="*/ 1921 w 12602"/>
                <a:gd name="T107" fmla="*/ 3326 h 12584"/>
                <a:gd name="T108" fmla="*/ 2755 w 12602"/>
                <a:gd name="T109" fmla="*/ 2376 h 12584"/>
                <a:gd name="T110" fmla="*/ 3778 w 12602"/>
                <a:gd name="T111" fmla="*/ 1637 h 12584"/>
                <a:gd name="T112" fmla="*/ 4982 w 12602"/>
                <a:gd name="T113" fmla="*/ 1161 h 12584"/>
                <a:gd name="T114" fmla="*/ 6301 w 12602"/>
                <a:gd name="T115" fmla="*/ 1003 h 12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02" h="12584">
                  <a:moveTo>
                    <a:pt x="11885" y="3379"/>
                  </a:moveTo>
                  <a:lnTo>
                    <a:pt x="11926" y="3463"/>
                  </a:lnTo>
                  <a:lnTo>
                    <a:pt x="11969" y="3558"/>
                  </a:lnTo>
                  <a:lnTo>
                    <a:pt x="12011" y="3642"/>
                  </a:lnTo>
                  <a:lnTo>
                    <a:pt x="12054" y="3727"/>
                  </a:lnTo>
                  <a:lnTo>
                    <a:pt x="12085" y="3811"/>
                  </a:lnTo>
                  <a:lnTo>
                    <a:pt x="12127" y="3896"/>
                  </a:lnTo>
                  <a:lnTo>
                    <a:pt x="12159" y="3991"/>
                  </a:lnTo>
                  <a:lnTo>
                    <a:pt x="12190" y="4075"/>
                  </a:lnTo>
                  <a:lnTo>
                    <a:pt x="12222" y="4160"/>
                  </a:lnTo>
                  <a:lnTo>
                    <a:pt x="12254" y="4254"/>
                  </a:lnTo>
                  <a:lnTo>
                    <a:pt x="12285" y="4339"/>
                  </a:lnTo>
                  <a:lnTo>
                    <a:pt x="12317" y="4434"/>
                  </a:lnTo>
                  <a:lnTo>
                    <a:pt x="12338" y="4518"/>
                  </a:lnTo>
                  <a:lnTo>
                    <a:pt x="12369" y="4613"/>
                  </a:lnTo>
                  <a:lnTo>
                    <a:pt x="12391" y="4699"/>
                  </a:lnTo>
                  <a:lnTo>
                    <a:pt x="12412" y="4793"/>
                  </a:lnTo>
                  <a:lnTo>
                    <a:pt x="12443" y="4888"/>
                  </a:lnTo>
                  <a:lnTo>
                    <a:pt x="12454" y="4973"/>
                  </a:lnTo>
                  <a:lnTo>
                    <a:pt x="12476" y="5068"/>
                  </a:lnTo>
                  <a:lnTo>
                    <a:pt x="12497" y="5162"/>
                  </a:lnTo>
                  <a:lnTo>
                    <a:pt x="12507" y="5257"/>
                  </a:lnTo>
                  <a:lnTo>
                    <a:pt x="12528" y="5342"/>
                  </a:lnTo>
                  <a:lnTo>
                    <a:pt x="12538" y="5437"/>
                  </a:lnTo>
                  <a:lnTo>
                    <a:pt x="12550" y="5531"/>
                  </a:lnTo>
                  <a:lnTo>
                    <a:pt x="12560" y="5627"/>
                  </a:lnTo>
                  <a:lnTo>
                    <a:pt x="12571" y="5722"/>
                  </a:lnTo>
                  <a:lnTo>
                    <a:pt x="12581" y="5817"/>
                  </a:lnTo>
                  <a:lnTo>
                    <a:pt x="12581" y="5912"/>
                  </a:lnTo>
                  <a:lnTo>
                    <a:pt x="12591" y="6007"/>
                  </a:lnTo>
                  <a:lnTo>
                    <a:pt x="12591" y="6102"/>
                  </a:lnTo>
                  <a:lnTo>
                    <a:pt x="12591" y="6197"/>
                  </a:lnTo>
                  <a:lnTo>
                    <a:pt x="12602" y="6293"/>
                  </a:lnTo>
                  <a:lnTo>
                    <a:pt x="12591" y="6608"/>
                  </a:lnTo>
                  <a:lnTo>
                    <a:pt x="12560" y="6925"/>
                  </a:lnTo>
                  <a:lnTo>
                    <a:pt x="12528" y="7242"/>
                  </a:lnTo>
                  <a:lnTo>
                    <a:pt x="12464" y="7559"/>
                  </a:lnTo>
                  <a:lnTo>
                    <a:pt x="12402" y="7865"/>
                  </a:lnTo>
                  <a:lnTo>
                    <a:pt x="12317" y="8161"/>
                  </a:lnTo>
                  <a:lnTo>
                    <a:pt x="12211" y="8457"/>
                  </a:lnTo>
                  <a:lnTo>
                    <a:pt x="12106" y="8741"/>
                  </a:lnTo>
                  <a:lnTo>
                    <a:pt x="11980" y="9016"/>
                  </a:lnTo>
                  <a:lnTo>
                    <a:pt x="11842" y="9291"/>
                  </a:lnTo>
                  <a:lnTo>
                    <a:pt x="11684" y="9554"/>
                  </a:lnTo>
                  <a:lnTo>
                    <a:pt x="11525" y="9808"/>
                  </a:lnTo>
                  <a:lnTo>
                    <a:pt x="11346" y="10051"/>
                  </a:lnTo>
                  <a:lnTo>
                    <a:pt x="11156" y="10294"/>
                  </a:lnTo>
                  <a:lnTo>
                    <a:pt x="10967" y="10515"/>
                  </a:lnTo>
                  <a:lnTo>
                    <a:pt x="10755" y="10737"/>
                  </a:lnTo>
                  <a:lnTo>
                    <a:pt x="10533" y="10947"/>
                  </a:lnTo>
                  <a:lnTo>
                    <a:pt x="10302" y="11138"/>
                  </a:lnTo>
                  <a:lnTo>
                    <a:pt x="10069" y="11328"/>
                  </a:lnTo>
                  <a:lnTo>
                    <a:pt x="9826" y="11507"/>
                  </a:lnTo>
                  <a:lnTo>
                    <a:pt x="9563" y="11666"/>
                  </a:lnTo>
                  <a:lnTo>
                    <a:pt x="9299" y="11824"/>
                  </a:lnTo>
                  <a:lnTo>
                    <a:pt x="9034" y="11962"/>
                  </a:lnTo>
                  <a:lnTo>
                    <a:pt x="8750" y="12088"/>
                  </a:lnTo>
                  <a:lnTo>
                    <a:pt x="8465" y="12193"/>
                  </a:lnTo>
                  <a:lnTo>
                    <a:pt x="8169" y="12299"/>
                  </a:lnTo>
                  <a:lnTo>
                    <a:pt x="7873" y="12384"/>
                  </a:lnTo>
                  <a:lnTo>
                    <a:pt x="7568" y="12446"/>
                  </a:lnTo>
                  <a:lnTo>
                    <a:pt x="7261" y="12510"/>
                  </a:lnTo>
                  <a:lnTo>
                    <a:pt x="6945" y="12541"/>
                  </a:lnTo>
                  <a:lnTo>
                    <a:pt x="6629" y="12574"/>
                  </a:lnTo>
                  <a:lnTo>
                    <a:pt x="6301" y="12584"/>
                  </a:lnTo>
                  <a:lnTo>
                    <a:pt x="5974" y="12574"/>
                  </a:lnTo>
                  <a:lnTo>
                    <a:pt x="5657" y="12541"/>
                  </a:lnTo>
                  <a:lnTo>
                    <a:pt x="5340" y="12510"/>
                  </a:lnTo>
                  <a:lnTo>
                    <a:pt x="5034" y="12446"/>
                  </a:lnTo>
                  <a:lnTo>
                    <a:pt x="4729" y="12384"/>
                  </a:lnTo>
                  <a:lnTo>
                    <a:pt x="4433" y="12299"/>
                  </a:lnTo>
                  <a:lnTo>
                    <a:pt x="4138" y="12193"/>
                  </a:lnTo>
                  <a:lnTo>
                    <a:pt x="3852" y="12088"/>
                  </a:lnTo>
                  <a:lnTo>
                    <a:pt x="3568" y="11962"/>
                  </a:lnTo>
                  <a:lnTo>
                    <a:pt x="3304" y="11824"/>
                  </a:lnTo>
                  <a:lnTo>
                    <a:pt x="3039" y="11666"/>
                  </a:lnTo>
                  <a:lnTo>
                    <a:pt x="2786" y="11507"/>
                  </a:lnTo>
                  <a:lnTo>
                    <a:pt x="2533" y="11328"/>
                  </a:lnTo>
                  <a:lnTo>
                    <a:pt x="2301" y="11138"/>
                  </a:lnTo>
                  <a:lnTo>
                    <a:pt x="2069" y="10947"/>
                  </a:lnTo>
                  <a:lnTo>
                    <a:pt x="1847" y="10737"/>
                  </a:lnTo>
                  <a:lnTo>
                    <a:pt x="1647" y="10515"/>
                  </a:lnTo>
                  <a:lnTo>
                    <a:pt x="1446" y="10294"/>
                  </a:lnTo>
                  <a:lnTo>
                    <a:pt x="1256" y="10051"/>
                  </a:lnTo>
                  <a:lnTo>
                    <a:pt x="1077" y="9808"/>
                  </a:lnTo>
                  <a:lnTo>
                    <a:pt x="918" y="9554"/>
                  </a:lnTo>
                  <a:lnTo>
                    <a:pt x="770" y="9291"/>
                  </a:lnTo>
                  <a:lnTo>
                    <a:pt x="622" y="9016"/>
                  </a:lnTo>
                  <a:lnTo>
                    <a:pt x="496" y="8741"/>
                  </a:lnTo>
                  <a:lnTo>
                    <a:pt x="391" y="8457"/>
                  </a:lnTo>
                  <a:lnTo>
                    <a:pt x="285" y="8161"/>
                  </a:lnTo>
                  <a:lnTo>
                    <a:pt x="200" y="7865"/>
                  </a:lnTo>
                  <a:lnTo>
                    <a:pt x="138" y="7559"/>
                  </a:lnTo>
                  <a:lnTo>
                    <a:pt x="74" y="7242"/>
                  </a:lnTo>
                  <a:lnTo>
                    <a:pt x="43" y="6925"/>
                  </a:lnTo>
                  <a:lnTo>
                    <a:pt x="10" y="6608"/>
                  </a:lnTo>
                  <a:lnTo>
                    <a:pt x="0" y="6293"/>
                  </a:lnTo>
                  <a:lnTo>
                    <a:pt x="10" y="5965"/>
                  </a:lnTo>
                  <a:lnTo>
                    <a:pt x="43" y="5648"/>
                  </a:lnTo>
                  <a:lnTo>
                    <a:pt x="74" y="5331"/>
                  </a:lnTo>
                  <a:lnTo>
                    <a:pt x="138" y="5014"/>
                  </a:lnTo>
                  <a:lnTo>
                    <a:pt x="200" y="4709"/>
                  </a:lnTo>
                  <a:lnTo>
                    <a:pt x="285" y="4413"/>
                  </a:lnTo>
                  <a:lnTo>
                    <a:pt x="391" y="4128"/>
                  </a:lnTo>
                  <a:lnTo>
                    <a:pt x="496" y="3832"/>
                  </a:lnTo>
                  <a:lnTo>
                    <a:pt x="622" y="3558"/>
                  </a:lnTo>
                  <a:lnTo>
                    <a:pt x="770" y="3284"/>
                  </a:lnTo>
                  <a:lnTo>
                    <a:pt x="918" y="3019"/>
                  </a:lnTo>
                  <a:lnTo>
                    <a:pt x="1077" y="2766"/>
                  </a:lnTo>
                  <a:lnTo>
                    <a:pt x="1256" y="2523"/>
                  </a:lnTo>
                  <a:lnTo>
                    <a:pt x="1446" y="2281"/>
                  </a:lnTo>
                  <a:lnTo>
                    <a:pt x="1647" y="2059"/>
                  </a:lnTo>
                  <a:lnTo>
                    <a:pt x="1847" y="1837"/>
                  </a:lnTo>
                  <a:lnTo>
                    <a:pt x="2069" y="1626"/>
                  </a:lnTo>
                  <a:lnTo>
                    <a:pt x="2301" y="1435"/>
                  </a:lnTo>
                  <a:lnTo>
                    <a:pt x="2533" y="1246"/>
                  </a:lnTo>
                  <a:lnTo>
                    <a:pt x="2786" y="1066"/>
                  </a:lnTo>
                  <a:lnTo>
                    <a:pt x="3039" y="908"/>
                  </a:lnTo>
                  <a:lnTo>
                    <a:pt x="3304" y="750"/>
                  </a:lnTo>
                  <a:lnTo>
                    <a:pt x="3568" y="613"/>
                  </a:lnTo>
                  <a:lnTo>
                    <a:pt x="3852" y="486"/>
                  </a:lnTo>
                  <a:lnTo>
                    <a:pt x="4138" y="380"/>
                  </a:lnTo>
                  <a:lnTo>
                    <a:pt x="4433" y="274"/>
                  </a:lnTo>
                  <a:lnTo>
                    <a:pt x="4729" y="190"/>
                  </a:lnTo>
                  <a:lnTo>
                    <a:pt x="5034" y="127"/>
                  </a:lnTo>
                  <a:lnTo>
                    <a:pt x="5340" y="64"/>
                  </a:lnTo>
                  <a:lnTo>
                    <a:pt x="5657" y="21"/>
                  </a:lnTo>
                  <a:lnTo>
                    <a:pt x="5974" y="0"/>
                  </a:lnTo>
                  <a:lnTo>
                    <a:pt x="6301" y="0"/>
                  </a:lnTo>
                  <a:lnTo>
                    <a:pt x="6522" y="0"/>
                  </a:lnTo>
                  <a:lnTo>
                    <a:pt x="6734" y="10"/>
                  </a:lnTo>
                  <a:lnTo>
                    <a:pt x="6955" y="32"/>
                  </a:lnTo>
                  <a:lnTo>
                    <a:pt x="7177" y="53"/>
                  </a:lnTo>
                  <a:lnTo>
                    <a:pt x="7389" y="84"/>
                  </a:lnTo>
                  <a:lnTo>
                    <a:pt x="7599" y="127"/>
                  </a:lnTo>
                  <a:lnTo>
                    <a:pt x="7811" y="179"/>
                  </a:lnTo>
                  <a:lnTo>
                    <a:pt x="8011" y="232"/>
                  </a:lnTo>
                  <a:lnTo>
                    <a:pt x="8222" y="296"/>
                  </a:lnTo>
                  <a:lnTo>
                    <a:pt x="8422" y="360"/>
                  </a:lnTo>
                  <a:lnTo>
                    <a:pt x="8623" y="433"/>
                  </a:lnTo>
                  <a:lnTo>
                    <a:pt x="8813" y="517"/>
                  </a:lnTo>
                  <a:lnTo>
                    <a:pt x="9013" y="601"/>
                  </a:lnTo>
                  <a:lnTo>
                    <a:pt x="9193" y="697"/>
                  </a:lnTo>
                  <a:lnTo>
                    <a:pt x="9383" y="803"/>
                  </a:lnTo>
                  <a:lnTo>
                    <a:pt x="9573" y="908"/>
                  </a:lnTo>
                  <a:lnTo>
                    <a:pt x="9752" y="1024"/>
                  </a:lnTo>
                  <a:lnTo>
                    <a:pt x="9921" y="1140"/>
                  </a:lnTo>
                  <a:lnTo>
                    <a:pt x="10090" y="1267"/>
                  </a:lnTo>
                  <a:lnTo>
                    <a:pt x="10259" y="1394"/>
                  </a:lnTo>
                  <a:lnTo>
                    <a:pt x="10428" y="1531"/>
                  </a:lnTo>
                  <a:lnTo>
                    <a:pt x="10586" y="1678"/>
                  </a:lnTo>
                  <a:lnTo>
                    <a:pt x="10734" y="1826"/>
                  </a:lnTo>
                  <a:lnTo>
                    <a:pt x="10893" y="1974"/>
                  </a:lnTo>
                  <a:lnTo>
                    <a:pt x="11029" y="2133"/>
                  </a:lnTo>
                  <a:lnTo>
                    <a:pt x="11167" y="2302"/>
                  </a:lnTo>
                  <a:lnTo>
                    <a:pt x="11304" y="2471"/>
                  </a:lnTo>
                  <a:lnTo>
                    <a:pt x="11430" y="2640"/>
                  </a:lnTo>
                  <a:lnTo>
                    <a:pt x="11558" y="2819"/>
                  </a:lnTo>
                  <a:lnTo>
                    <a:pt x="11673" y="2998"/>
                  </a:lnTo>
                  <a:lnTo>
                    <a:pt x="11778" y="3188"/>
                  </a:lnTo>
                  <a:lnTo>
                    <a:pt x="11885" y="3379"/>
                  </a:lnTo>
                  <a:close/>
                  <a:moveTo>
                    <a:pt x="6301" y="1003"/>
                  </a:moveTo>
                  <a:lnTo>
                    <a:pt x="6576" y="1003"/>
                  </a:lnTo>
                  <a:lnTo>
                    <a:pt x="6839" y="1024"/>
                  </a:lnTo>
                  <a:lnTo>
                    <a:pt x="7103" y="1056"/>
                  </a:lnTo>
                  <a:lnTo>
                    <a:pt x="7367" y="1108"/>
                  </a:lnTo>
                  <a:lnTo>
                    <a:pt x="7620" y="1161"/>
                  </a:lnTo>
                  <a:lnTo>
                    <a:pt x="7873" y="1235"/>
                  </a:lnTo>
                  <a:lnTo>
                    <a:pt x="8116" y="1320"/>
                  </a:lnTo>
                  <a:lnTo>
                    <a:pt x="8359" y="1415"/>
                  </a:lnTo>
                  <a:lnTo>
                    <a:pt x="8591" y="1520"/>
                  </a:lnTo>
                  <a:lnTo>
                    <a:pt x="8824" y="1637"/>
                  </a:lnTo>
                  <a:lnTo>
                    <a:pt x="9045" y="1763"/>
                  </a:lnTo>
                  <a:lnTo>
                    <a:pt x="9256" y="1900"/>
                  </a:lnTo>
                  <a:lnTo>
                    <a:pt x="9468" y="2048"/>
                  </a:lnTo>
                  <a:lnTo>
                    <a:pt x="9657" y="2207"/>
                  </a:lnTo>
                  <a:lnTo>
                    <a:pt x="9858" y="2376"/>
                  </a:lnTo>
                  <a:lnTo>
                    <a:pt x="10037" y="2545"/>
                  </a:lnTo>
                  <a:lnTo>
                    <a:pt x="10206" y="2724"/>
                  </a:lnTo>
                  <a:lnTo>
                    <a:pt x="10375" y="2924"/>
                  </a:lnTo>
                  <a:lnTo>
                    <a:pt x="10533" y="3125"/>
                  </a:lnTo>
                  <a:lnTo>
                    <a:pt x="10681" y="3326"/>
                  </a:lnTo>
                  <a:lnTo>
                    <a:pt x="10819" y="3537"/>
                  </a:lnTo>
                  <a:lnTo>
                    <a:pt x="10945" y="3758"/>
                  </a:lnTo>
                  <a:lnTo>
                    <a:pt x="11061" y="3991"/>
                  </a:lnTo>
                  <a:lnTo>
                    <a:pt x="11167" y="4223"/>
                  </a:lnTo>
                  <a:lnTo>
                    <a:pt x="11262" y="4466"/>
                  </a:lnTo>
                  <a:lnTo>
                    <a:pt x="11346" y="4709"/>
                  </a:lnTo>
                  <a:lnTo>
                    <a:pt x="11420" y="4962"/>
                  </a:lnTo>
                  <a:lnTo>
                    <a:pt x="11473" y="5216"/>
                  </a:lnTo>
                  <a:lnTo>
                    <a:pt x="11525" y="5479"/>
                  </a:lnTo>
                  <a:lnTo>
                    <a:pt x="11558" y="5743"/>
                  </a:lnTo>
                  <a:lnTo>
                    <a:pt x="11578" y="6007"/>
                  </a:lnTo>
                  <a:lnTo>
                    <a:pt x="11589" y="6281"/>
                  </a:lnTo>
                  <a:lnTo>
                    <a:pt x="11578" y="6556"/>
                  </a:lnTo>
                  <a:lnTo>
                    <a:pt x="11558" y="6820"/>
                  </a:lnTo>
                  <a:lnTo>
                    <a:pt x="11525" y="7084"/>
                  </a:lnTo>
                  <a:lnTo>
                    <a:pt x="11473" y="7348"/>
                  </a:lnTo>
                  <a:lnTo>
                    <a:pt x="11420" y="7601"/>
                  </a:lnTo>
                  <a:lnTo>
                    <a:pt x="11346" y="7854"/>
                  </a:lnTo>
                  <a:lnTo>
                    <a:pt x="11262" y="8097"/>
                  </a:lnTo>
                  <a:lnTo>
                    <a:pt x="11167" y="8340"/>
                  </a:lnTo>
                  <a:lnTo>
                    <a:pt x="11061" y="8572"/>
                  </a:lnTo>
                  <a:lnTo>
                    <a:pt x="10945" y="8805"/>
                  </a:lnTo>
                  <a:lnTo>
                    <a:pt x="10819" y="9026"/>
                  </a:lnTo>
                  <a:lnTo>
                    <a:pt x="10681" y="9238"/>
                  </a:lnTo>
                  <a:lnTo>
                    <a:pt x="10533" y="9448"/>
                  </a:lnTo>
                  <a:lnTo>
                    <a:pt x="10375" y="9639"/>
                  </a:lnTo>
                  <a:lnTo>
                    <a:pt x="10206" y="9839"/>
                  </a:lnTo>
                  <a:lnTo>
                    <a:pt x="10037" y="10018"/>
                  </a:lnTo>
                  <a:lnTo>
                    <a:pt x="9858" y="10198"/>
                  </a:lnTo>
                  <a:lnTo>
                    <a:pt x="9657" y="10356"/>
                  </a:lnTo>
                  <a:lnTo>
                    <a:pt x="9468" y="10515"/>
                  </a:lnTo>
                  <a:lnTo>
                    <a:pt x="9256" y="10663"/>
                  </a:lnTo>
                  <a:lnTo>
                    <a:pt x="9045" y="10800"/>
                  </a:lnTo>
                  <a:lnTo>
                    <a:pt x="8824" y="10926"/>
                  </a:lnTo>
                  <a:lnTo>
                    <a:pt x="8591" y="11043"/>
                  </a:lnTo>
                  <a:lnTo>
                    <a:pt x="8359" y="11148"/>
                  </a:lnTo>
                  <a:lnTo>
                    <a:pt x="8116" y="11243"/>
                  </a:lnTo>
                  <a:lnTo>
                    <a:pt x="7873" y="11328"/>
                  </a:lnTo>
                  <a:lnTo>
                    <a:pt x="7620" y="11402"/>
                  </a:lnTo>
                  <a:lnTo>
                    <a:pt x="7367" y="11454"/>
                  </a:lnTo>
                  <a:lnTo>
                    <a:pt x="7103" y="11507"/>
                  </a:lnTo>
                  <a:lnTo>
                    <a:pt x="6839" y="11538"/>
                  </a:lnTo>
                  <a:lnTo>
                    <a:pt x="6576" y="11560"/>
                  </a:lnTo>
                  <a:lnTo>
                    <a:pt x="6301" y="11571"/>
                  </a:lnTo>
                  <a:lnTo>
                    <a:pt x="6026" y="11560"/>
                  </a:lnTo>
                  <a:lnTo>
                    <a:pt x="5763" y="11538"/>
                  </a:lnTo>
                  <a:lnTo>
                    <a:pt x="5499" y="11507"/>
                  </a:lnTo>
                  <a:lnTo>
                    <a:pt x="5235" y="11454"/>
                  </a:lnTo>
                  <a:lnTo>
                    <a:pt x="4982" y="11402"/>
                  </a:lnTo>
                  <a:lnTo>
                    <a:pt x="4729" y="11328"/>
                  </a:lnTo>
                  <a:lnTo>
                    <a:pt x="4486" y="11243"/>
                  </a:lnTo>
                  <a:lnTo>
                    <a:pt x="4243" y="11148"/>
                  </a:lnTo>
                  <a:lnTo>
                    <a:pt x="4011" y="11043"/>
                  </a:lnTo>
                  <a:lnTo>
                    <a:pt x="3778" y="10926"/>
                  </a:lnTo>
                  <a:lnTo>
                    <a:pt x="3568" y="10800"/>
                  </a:lnTo>
                  <a:lnTo>
                    <a:pt x="3346" y="10663"/>
                  </a:lnTo>
                  <a:lnTo>
                    <a:pt x="3146" y="10515"/>
                  </a:lnTo>
                  <a:lnTo>
                    <a:pt x="2944" y="10356"/>
                  </a:lnTo>
                  <a:lnTo>
                    <a:pt x="2755" y="10198"/>
                  </a:lnTo>
                  <a:lnTo>
                    <a:pt x="2565" y="10018"/>
                  </a:lnTo>
                  <a:lnTo>
                    <a:pt x="2396" y="9839"/>
                  </a:lnTo>
                  <a:lnTo>
                    <a:pt x="2227" y="9639"/>
                  </a:lnTo>
                  <a:lnTo>
                    <a:pt x="2069" y="9448"/>
                  </a:lnTo>
                  <a:lnTo>
                    <a:pt x="1921" y="9238"/>
                  </a:lnTo>
                  <a:lnTo>
                    <a:pt x="1783" y="9026"/>
                  </a:lnTo>
                  <a:lnTo>
                    <a:pt x="1657" y="8805"/>
                  </a:lnTo>
                  <a:lnTo>
                    <a:pt x="1540" y="8572"/>
                  </a:lnTo>
                  <a:lnTo>
                    <a:pt x="1435" y="8340"/>
                  </a:lnTo>
                  <a:lnTo>
                    <a:pt x="1340" y="8097"/>
                  </a:lnTo>
                  <a:lnTo>
                    <a:pt x="1256" y="7854"/>
                  </a:lnTo>
                  <a:lnTo>
                    <a:pt x="1182" y="7601"/>
                  </a:lnTo>
                  <a:lnTo>
                    <a:pt x="1130" y="7348"/>
                  </a:lnTo>
                  <a:lnTo>
                    <a:pt x="1077" y="7084"/>
                  </a:lnTo>
                  <a:lnTo>
                    <a:pt x="1045" y="6820"/>
                  </a:lnTo>
                  <a:lnTo>
                    <a:pt x="1023" y="6556"/>
                  </a:lnTo>
                  <a:lnTo>
                    <a:pt x="1023" y="6281"/>
                  </a:lnTo>
                  <a:lnTo>
                    <a:pt x="1023" y="6007"/>
                  </a:lnTo>
                  <a:lnTo>
                    <a:pt x="1045" y="5743"/>
                  </a:lnTo>
                  <a:lnTo>
                    <a:pt x="1077" y="5479"/>
                  </a:lnTo>
                  <a:lnTo>
                    <a:pt x="1130" y="5216"/>
                  </a:lnTo>
                  <a:lnTo>
                    <a:pt x="1182" y="4962"/>
                  </a:lnTo>
                  <a:lnTo>
                    <a:pt x="1256" y="4709"/>
                  </a:lnTo>
                  <a:lnTo>
                    <a:pt x="1340" y="4466"/>
                  </a:lnTo>
                  <a:lnTo>
                    <a:pt x="1435" y="4223"/>
                  </a:lnTo>
                  <a:lnTo>
                    <a:pt x="1540" y="3991"/>
                  </a:lnTo>
                  <a:lnTo>
                    <a:pt x="1657" y="3758"/>
                  </a:lnTo>
                  <a:lnTo>
                    <a:pt x="1783" y="3537"/>
                  </a:lnTo>
                  <a:lnTo>
                    <a:pt x="1921" y="3326"/>
                  </a:lnTo>
                  <a:lnTo>
                    <a:pt x="2069" y="3125"/>
                  </a:lnTo>
                  <a:lnTo>
                    <a:pt x="2227" y="2924"/>
                  </a:lnTo>
                  <a:lnTo>
                    <a:pt x="2396" y="2724"/>
                  </a:lnTo>
                  <a:lnTo>
                    <a:pt x="2565" y="2545"/>
                  </a:lnTo>
                  <a:lnTo>
                    <a:pt x="2755" y="2376"/>
                  </a:lnTo>
                  <a:lnTo>
                    <a:pt x="2944" y="2207"/>
                  </a:lnTo>
                  <a:lnTo>
                    <a:pt x="3146" y="2048"/>
                  </a:lnTo>
                  <a:lnTo>
                    <a:pt x="3346" y="1900"/>
                  </a:lnTo>
                  <a:lnTo>
                    <a:pt x="3568" y="1763"/>
                  </a:lnTo>
                  <a:lnTo>
                    <a:pt x="3778" y="1637"/>
                  </a:lnTo>
                  <a:lnTo>
                    <a:pt x="4011" y="1520"/>
                  </a:lnTo>
                  <a:lnTo>
                    <a:pt x="4243" y="1415"/>
                  </a:lnTo>
                  <a:lnTo>
                    <a:pt x="4486" y="1320"/>
                  </a:lnTo>
                  <a:lnTo>
                    <a:pt x="4729" y="1235"/>
                  </a:lnTo>
                  <a:lnTo>
                    <a:pt x="4982" y="1161"/>
                  </a:lnTo>
                  <a:lnTo>
                    <a:pt x="5235" y="1108"/>
                  </a:lnTo>
                  <a:lnTo>
                    <a:pt x="5499" y="1056"/>
                  </a:lnTo>
                  <a:lnTo>
                    <a:pt x="5763" y="1024"/>
                  </a:lnTo>
                  <a:lnTo>
                    <a:pt x="6026" y="1003"/>
                  </a:lnTo>
                  <a:lnTo>
                    <a:pt x="6301" y="10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u="sng">
                <a:solidFill>
                  <a:srgbClr val="3C3C3C"/>
                </a:solidFill>
              </a:endParaRPr>
            </a:p>
          </p:txBody>
        </p:sp>
        <p:sp>
          <p:nvSpPr>
            <p:cNvPr id="27" name="Freeform 5"/>
            <p:cNvSpPr>
              <a:spLocks/>
            </p:cNvSpPr>
            <p:nvPr/>
          </p:nvSpPr>
          <p:spPr bwMode="auto">
            <a:xfrm rot="12600000">
              <a:off x="1128061" y="1601570"/>
              <a:ext cx="497829" cy="501227"/>
            </a:xfrm>
            <a:custGeom>
              <a:avLst/>
              <a:gdLst>
                <a:gd name="T0" fmla="*/ 7461 w 7461"/>
                <a:gd name="T1" fmla="*/ 1472 h 7434"/>
                <a:gd name="T2" fmla="*/ 7267 w 7461"/>
                <a:gd name="T3" fmla="*/ 1996 h 7434"/>
                <a:gd name="T4" fmla="*/ 7043 w 7461"/>
                <a:gd name="T5" fmla="*/ 2505 h 7434"/>
                <a:gd name="T6" fmla="*/ 6791 w 7461"/>
                <a:gd name="T7" fmla="*/ 2998 h 7434"/>
                <a:gd name="T8" fmla="*/ 6513 w 7461"/>
                <a:gd name="T9" fmla="*/ 3472 h 7434"/>
                <a:gd name="T10" fmla="*/ 6207 w 7461"/>
                <a:gd name="T11" fmla="*/ 3929 h 7434"/>
                <a:gd name="T12" fmla="*/ 5876 w 7461"/>
                <a:gd name="T13" fmla="*/ 4366 h 7434"/>
                <a:gd name="T14" fmla="*/ 5521 w 7461"/>
                <a:gd name="T15" fmla="*/ 4782 h 7434"/>
                <a:gd name="T16" fmla="*/ 5143 w 7461"/>
                <a:gd name="T17" fmla="*/ 5177 h 7434"/>
                <a:gd name="T18" fmla="*/ 4742 w 7461"/>
                <a:gd name="T19" fmla="*/ 5548 h 7434"/>
                <a:gd name="T20" fmla="*/ 4321 w 7461"/>
                <a:gd name="T21" fmla="*/ 5896 h 7434"/>
                <a:gd name="T22" fmla="*/ 3879 w 7461"/>
                <a:gd name="T23" fmla="*/ 6219 h 7434"/>
                <a:gd name="T24" fmla="*/ 3417 w 7461"/>
                <a:gd name="T25" fmla="*/ 6517 h 7434"/>
                <a:gd name="T26" fmla="*/ 2937 w 7461"/>
                <a:gd name="T27" fmla="*/ 6789 h 7434"/>
                <a:gd name="T28" fmla="*/ 2442 w 7461"/>
                <a:gd name="T29" fmla="*/ 7033 h 7434"/>
                <a:gd name="T30" fmla="*/ 1928 w 7461"/>
                <a:gd name="T31" fmla="*/ 7248 h 7434"/>
                <a:gd name="T32" fmla="*/ 1401 w 7461"/>
                <a:gd name="T33" fmla="*/ 7434 h 7434"/>
                <a:gd name="T34" fmla="*/ 134 w 7461"/>
                <a:gd name="T35" fmla="*/ 2996 h 7434"/>
                <a:gd name="T36" fmla="*/ 400 w 7461"/>
                <a:gd name="T37" fmla="*/ 2894 h 7434"/>
                <a:gd name="T38" fmla="*/ 657 w 7461"/>
                <a:gd name="T39" fmla="*/ 2776 h 7434"/>
                <a:gd name="T40" fmla="*/ 906 w 7461"/>
                <a:gd name="T41" fmla="*/ 2645 h 7434"/>
                <a:gd name="T42" fmla="*/ 1146 w 7461"/>
                <a:gd name="T43" fmla="*/ 2499 h 7434"/>
                <a:gd name="T44" fmla="*/ 1377 w 7461"/>
                <a:gd name="T45" fmla="*/ 2340 h 7434"/>
                <a:gd name="T46" fmla="*/ 1596 w 7461"/>
                <a:gd name="T47" fmla="*/ 2168 h 7434"/>
                <a:gd name="T48" fmla="*/ 1806 w 7461"/>
                <a:gd name="T49" fmla="*/ 1985 h 7434"/>
                <a:gd name="T50" fmla="*/ 2006 w 7461"/>
                <a:gd name="T51" fmla="*/ 1788 h 7434"/>
                <a:gd name="T52" fmla="*/ 2193 w 7461"/>
                <a:gd name="T53" fmla="*/ 1581 h 7434"/>
                <a:gd name="T54" fmla="*/ 2368 w 7461"/>
                <a:gd name="T55" fmla="*/ 1364 h 7434"/>
                <a:gd name="T56" fmla="*/ 2531 w 7461"/>
                <a:gd name="T57" fmla="*/ 1136 h 7434"/>
                <a:gd name="T58" fmla="*/ 2680 w 7461"/>
                <a:gd name="T59" fmla="*/ 899 h 7434"/>
                <a:gd name="T60" fmla="*/ 2816 w 7461"/>
                <a:gd name="T61" fmla="*/ 652 h 7434"/>
                <a:gd name="T62" fmla="*/ 2936 w 7461"/>
                <a:gd name="T63" fmla="*/ 398 h 7434"/>
                <a:gd name="T64" fmla="*/ 3042 w 7461"/>
                <a:gd name="T65" fmla="*/ 134 h 7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61" h="7434">
                  <a:moveTo>
                    <a:pt x="3091" y="0"/>
                  </a:moveTo>
                  <a:lnTo>
                    <a:pt x="7461" y="1472"/>
                  </a:lnTo>
                  <a:lnTo>
                    <a:pt x="7368" y="1736"/>
                  </a:lnTo>
                  <a:lnTo>
                    <a:pt x="7267" y="1996"/>
                  </a:lnTo>
                  <a:lnTo>
                    <a:pt x="7159" y="2253"/>
                  </a:lnTo>
                  <a:lnTo>
                    <a:pt x="7043" y="2505"/>
                  </a:lnTo>
                  <a:lnTo>
                    <a:pt x="6921" y="2754"/>
                  </a:lnTo>
                  <a:lnTo>
                    <a:pt x="6791" y="2998"/>
                  </a:lnTo>
                  <a:lnTo>
                    <a:pt x="6655" y="3237"/>
                  </a:lnTo>
                  <a:lnTo>
                    <a:pt x="6513" y="3472"/>
                  </a:lnTo>
                  <a:lnTo>
                    <a:pt x="6362" y="3703"/>
                  </a:lnTo>
                  <a:lnTo>
                    <a:pt x="6207" y="3929"/>
                  </a:lnTo>
                  <a:lnTo>
                    <a:pt x="6044" y="4150"/>
                  </a:lnTo>
                  <a:lnTo>
                    <a:pt x="5876" y="4366"/>
                  </a:lnTo>
                  <a:lnTo>
                    <a:pt x="5702" y="4576"/>
                  </a:lnTo>
                  <a:lnTo>
                    <a:pt x="5521" y="4782"/>
                  </a:lnTo>
                  <a:lnTo>
                    <a:pt x="5334" y="4981"/>
                  </a:lnTo>
                  <a:lnTo>
                    <a:pt x="5143" y="5177"/>
                  </a:lnTo>
                  <a:lnTo>
                    <a:pt x="4946" y="5364"/>
                  </a:lnTo>
                  <a:lnTo>
                    <a:pt x="4742" y="5548"/>
                  </a:lnTo>
                  <a:lnTo>
                    <a:pt x="4534" y="5725"/>
                  </a:lnTo>
                  <a:lnTo>
                    <a:pt x="4321" y="5896"/>
                  </a:lnTo>
                  <a:lnTo>
                    <a:pt x="4102" y="6061"/>
                  </a:lnTo>
                  <a:lnTo>
                    <a:pt x="3879" y="6219"/>
                  </a:lnTo>
                  <a:lnTo>
                    <a:pt x="3651" y="6371"/>
                  </a:lnTo>
                  <a:lnTo>
                    <a:pt x="3417" y="6517"/>
                  </a:lnTo>
                  <a:lnTo>
                    <a:pt x="3180" y="6657"/>
                  </a:lnTo>
                  <a:lnTo>
                    <a:pt x="2937" y="6789"/>
                  </a:lnTo>
                  <a:lnTo>
                    <a:pt x="2692" y="6914"/>
                  </a:lnTo>
                  <a:lnTo>
                    <a:pt x="2442" y="7033"/>
                  </a:lnTo>
                  <a:lnTo>
                    <a:pt x="2187" y="7144"/>
                  </a:lnTo>
                  <a:lnTo>
                    <a:pt x="1928" y="7248"/>
                  </a:lnTo>
                  <a:lnTo>
                    <a:pt x="1667" y="7345"/>
                  </a:lnTo>
                  <a:lnTo>
                    <a:pt x="1401" y="7434"/>
                  </a:lnTo>
                  <a:lnTo>
                    <a:pt x="0" y="3041"/>
                  </a:lnTo>
                  <a:lnTo>
                    <a:pt x="134" y="2996"/>
                  </a:lnTo>
                  <a:lnTo>
                    <a:pt x="269" y="2946"/>
                  </a:lnTo>
                  <a:lnTo>
                    <a:pt x="400" y="2894"/>
                  </a:lnTo>
                  <a:lnTo>
                    <a:pt x="529" y="2837"/>
                  </a:lnTo>
                  <a:lnTo>
                    <a:pt x="657" y="2776"/>
                  </a:lnTo>
                  <a:lnTo>
                    <a:pt x="782" y="2712"/>
                  </a:lnTo>
                  <a:lnTo>
                    <a:pt x="906" y="2645"/>
                  </a:lnTo>
                  <a:lnTo>
                    <a:pt x="1027" y="2574"/>
                  </a:lnTo>
                  <a:lnTo>
                    <a:pt x="1146" y="2499"/>
                  </a:lnTo>
                  <a:lnTo>
                    <a:pt x="1262" y="2421"/>
                  </a:lnTo>
                  <a:lnTo>
                    <a:pt x="1377" y="2340"/>
                  </a:lnTo>
                  <a:lnTo>
                    <a:pt x="1488" y="2255"/>
                  </a:lnTo>
                  <a:lnTo>
                    <a:pt x="1596" y="2168"/>
                  </a:lnTo>
                  <a:lnTo>
                    <a:pt x="1703" y="2078"/>
                  </a:lnTo>
                  <a:lnTo>
                    <a:pt x="1806" y="1985"/>
                  </a:lnTo>
                  <a:lnTo>
                    <a:pt x="1907" y="1888"/>
                  </a:lnTo>
                  <a:lnTo>
                    <a:pt x="2006" y="1788"/>
                  </a:lnTo>
                  <a:lnTo>
                    <a:pt x="2100" y="1686"/>
                  </a:lnTo>
                  <a:lnTo>
                    <a:pt x="2193" y="1581"/>
                  </a:lnTo>
                  <a:lnTo>
                    <a:pt x="2282" y="1474"/>
                  </a:lnTo>
                  <a:lnTo>
                    <a:pt x="2368" y="1364"/>
                  </a:lnTo>
                  <a:lnTo>
                    <a:pt x="2451" y="1252"/>
                  </a:lnTo>
                  <a:lnTo>
                    <a:pt x="2531" y="1136"/>
                  </a:lnTo>
                  <a:lnTo>
                    <a:pt x="2607" y="1019"/>
                  </a:lnTo>
                  <a:lnTo>
                    <a:pt x="2680" y="899"/>
                  </a:lnTo>
                  <a:lnTo>
                    <a:pt x="2749" y="777"/>
                  </a:lnTo>
                  <a:lnTo>
                    <a:pt x="2816" y="652"/>
                  </a:lnTo>
                  <a:lnTo>
                    <a:pt x="2878" y="526"/>
                  </a:lnTo>
                  <a:lnTo>
                    <a:pt x="2936" y="398"/>
                  </a:lnTo>
                  <a:lnTo>
                    <a:pt x="2992" y="267"/>
                  </a:lnTo>
                  <a:lnTo>
                    <a:pt x="3042" y="134"/>
                  </a:lnTo>
                  <a:lnTo>
                    <a:pt x="309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3C3C3C"/>
                </a:solidFill>
              </a:endParaRPr>
            </a:p>
          </p:txBody>
        </p:sp>
        <p:sp>
          <p:nvSpPr>
            <p:cNvPr id="29" name="Freeform 48"/>
            <p:cNvSpPr>
              <a:spLocks/>
            </p:cNvSpPr>
            <p:nvPr/>
          </p:nvSpPr>
          <p:spPr bwMode="auto">
            <a:xfrm>
              <a:off x="810692" y="1985000"/>
              <a:ext cx="1525588" cy="1525587"/>
            </a:xfrm>
            <a:custGeom>
              <a:avLst/>
              <a:gdLst>
                <a:gd name="T0" fmla="*/ 5293 w 9605"/>
                <a:gd name="T1" fmla="*/ 24 h 9607"/>
                <a:gd name="T2" fmla="*/ 6002 w 9605"/>
                <a:gd name="T3" fmla="*/ 151 h 9607"/>
                <a:gd name="T4" fmla="*/ 6672 w 9605"/>
                <a:gd name="T5" fmla="*/ 377 h 9607"/>
                <a:gd name="T6" fmla="*/ 7293 w 9605"/>
                <a:gd name="T7" fmla="*/ 695 h 9607"/>
                <a:gd name="T8" fmla="*/ 7857 w 9605"/>
                <a:gd name="T9" fmla="*/ 1096 h 9607"/>
                <a:gd name="T10" fmla="*/ 8357 w 9605"/>
                <a:gd name="T11" fmla="*/ 1573 h 9607"/>
                <a:gd name="T12" fmla="*/ 8785 w 9605"/>
                <a:gd name="T13" fmla="*/ 2118 h 9607"/>
                <a:gd name="T14" fmla="*/ 9131 w 9605"/>
                <a:gd name="T15" fmla="*/ 2721 h 9607"/>
                <a:gd name="T16" fmla="*/ 9389 w 9605"/>
                <a:gd name="T17" fmla="*/ 3374 h 9607"/>
                <a:gd name="T18" fmla="*/ 9549 w 9605"/>
                <a:gd name="T19" fmla="*/ 4072 h 9607"/>
                <a:gd name="T20" fmla="*/ 9605 w 9605"/>
                <a:gd name="T21" fmla="*/ 4803 h 9607"/>
                <a:gd name="T22" fmla="*/ 9549 w 9605"/>
                <a:gd name="T23" fmla="*/ 5535 h 9607"/>
                <a:gd name="T24" fmla="*/ 9389 w 9605"/>
                <a:gd name="T25" fmla="*/ 6231 h 9607"/>
                <a:gd name="T26" fmla="*/ 9131 w 9605"/>
                <a:gd name="T27" fmla="*/ 6886 h 9607"/>
                <a:gd name="T28" fmla="*/ 8785 w 9605"/>
                <a:gd name="T29" fmla="*/ 7489 h 9607"/>
                <a:gd name="T30" fmla="*/ 8357 w 9605"/>
                <a:gd name="T31" fmla="*/ 8033 h 9607"/>
                <a:gd name="T32" fmla="*/ 7857 w 9605"/>
                <a:gd name="T33" fmla="*/ 8510 h 9607"/>
                <a:gd name="T34" fmla="*/ 7293 w 9605"/>
                <a:gd name="T35" fmla="*/ 8911 h 9607"/>
                <a:gd name="T36" fmla="*/ 6672 w 9605"/>
                <a:gd name="T37" fmla="*/ 9230 h 9607"/>
                <a:gd name="T38" fmla="*/ 6002 w 9605"/>
                <a:gd name="T39" fmla="*/ 9455 h 9607"/>
                <a:gd name="T40" fmla="*/ 5293 w 9605"/>
                <a:gd name="T41" fmla="*/ 9581 h 9607"/>
                <a:gd name="T42" fmla="*/ 4555 w 9605"/>
                <a:gd name="T43" fmla="*/ 9601 h 9607"/>
                <a:gd name="T44" fmla="*/ 3835 w 9605"/>
                <a:gd name="T45" fmla="*/ 9509 h 9607"/>
                <a:gd name="T46" fmla="*/ 3151 w 9605"/>
                <a:gd name="T47" fmla="*/ 9315 h 9607"/>
                <a:gd name="T48" fmla="*/ 2513 w 9605"/>
                <a:gd name="T49" fmla="*/ 9027 h 9607"/>
                <a:gd name="T50" fmla="*/ 1929 w 9605"/>
                <a:gd name="T51" fmla="*/ 8652 h 9607"/>
                <a:gd name="T52" fmla="*/ 1407 w 9605"/>
                <a:gd name="T53" fmla="*/ 8199 h 9607"/>
                <a:gd name="T54" fmla="*/ 954 w 9605"/>
                <a:gd name="T55" fmla="*/ 7678 h 9607"/>
                <a:gd name="T56" fmla="*/ 580 w 9605"/>
                <a:gd name="T57" fmla="*/ 7092 h 9607"/>
                <a:gd name="T58" fmla="*/ 292 w 9605"/>
                <a:gd name="T59" fmla="*/ 6455 h 9607"/>
                <a:gd name="T60" fmla="*/ 97 w 9605"/>
                <a:gd name="T61" fmla="*/ 5771 h 9607"/>
                <a:gd name="T62" fmla="*/ 6 w 9605"/>
                <a:gd name="T63" fmla="*/ 5051 h 9607"/>
                <a:gd name="T64" fmla="*/ 25 w 9605"/>
                <a:gd name="T65" fmla="*/ 4312 h 9607"/>
                <a:gd name="T66" fmla="*/ 152 w 9605"/>
                <a:gd name="T67" fmla="*/ 3602 h 9607"/>
                <a:gd name="T68" fmla="*/ 377 w 9605"/>
                <a:gd name="T69" fmla="*/ 2934 h 9607"/>
                <a:gd name="T70" fmla="*/ 695 w 9605"/>
                <a:gd name="T71" fmla="*/ 2312 h 9607"/>
                <a:gd name="T72" fmla="*/ 1097 w 9605"/>
                <a:gd name="T73" fmla="*/ 1747 h 9607"/>
                <a:gd name="T74" fmla="*/ 1574 w 9605"/>
                <a:gd name="T75" fmla="*/ 1248 h 9607"/>
                <a:gd name="T76" fmla="*/ 2117 w 9605"/>
                <a:gd name="T77" fmla="*/ 820 h 9607"/>
                <a:gd name="T78" fmla="*/ 2720 w 9605"/>
                <a:gd name="T79" fmla="*/ 474 h 9607"/>
                <a:gd name="T80" fmla="*/ 3375 w 9605"/>
                <a:gd name="T81" fmla="*/ 216 h 9607"/>
                <a:gd name="T82" fmla="*/ 4071 w 9605"/>
                <a:gd name="T83" fmla="*/ 55 h 9607"/>
                <a:gd name="T84" fmla="*/ 4803 w 9605"/>
                <a:gd name="T85" fmla="*/ 0 h 9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05" h="9607">
                  <a:moveTo>
                    <a:pt x="4803" y="0"/>
                  </a:moveTo>
                  <a:lnTo>
                    <a:pt x="5050" y="6"/>
                  </a:lnTo>
                  <a:lnTo>
                    <a:pt x="5293" y="24"/>
                  </a:lnTo>
                  <a:lnTo>
                    <a:pt x="5534" y="55"/>
                  </a:lnTo>
                  <a:lnTo>
                    <a:pt x="5770" y="97"/>
                  </a:lnTo>
                  <a:lnTo>
                    <a:pt x="6002" y="151"/>
                  </a:lnTo>
                  <a:lnTo>
                    <a:pt x="6230" y="216"/>
                  </a:lnTo>
                  <a:lnTo>
                    <a:pt x="6454" y="291"/>
                  </a:lnTo>
                  <a:lnTo>
                    <a:pt x="6672" y="377"/>
                  </a:lnTo>
                  <a:lnTo>
                    <a:pt x="6885" y="474"/>
                  </a:lnTo>
                  <a:lnTo>
                    <a:pt x="7092" y="579"/>
                  </a:lnTo>
                  <a:lnTo>
                    <a:pt x="7293" y="695"/>
                  </a:lnTo>
                  <a:lnTo>
                    <a:pt x="7488" y="820"/>
                  </a:lnTo>
                  <a:lnTo>
                    <a:pt x="7676" y="954"/>
                  </a:lnTo>
                  <a:lnTo>
                    <a:pt x="7857" y="1096"/>
                  </a:lnTo>
                  <a:lnTo>
                    <a:pt x="8031" y="1248"/>
                  </a:lnTo>
                  <a:lnTo>
                    <a:pt x="8198" y="1406"/>
                  </a:lnTo>
                  <a:lnTo>
                    <a:pt x="8357" y="1573"/>
                  </a:lnTo>
                  <a:lnTo>
                    <a:pt x="8508" y="1747"/>
                  </a:lnTo>
                  <a:lnTo>
                    <a:pt x="8651" y="1929"/>
                  </a:lnTo>
                  <a:lnTo>
                    <a:pt x="8785" y="2118"/>
                  </a:lnTo>
                  <a:lnTo>
                    <a:pt x="8910" y="2312"/>
                  </a:lnTo>
                  <a:lnTo>
                    <a:pt x="9025" y="2513"/>
                  </a:lnTo>
                  <a:lnTo>
                    <a:pt x="9131" y="2721"/>
                  </a:lnTo>
                  <a:lnTo>
                    <a:pt x="9228" y="2934"/>
                  </a:lnTo>
                  <a:lnTo>
                    <a:pt x="9313" y="3152"/>
                  </a:lnTo>
                  <a:lnTo>
                    <a:pt x="9389" y="3374"/>
                  </a:lnTo>
                  <a:lnTo>
                    <a:pt x="9453" y="3602"/>
                  </a:lnTo>
                  <a:lnTo>
                    <a:pt x="9507" y="3835"/>
                  </a:lnTo>
                  <a:lnTo>
                    <a:pt x="9549" y="4072"/>
                  </a:lnTo>
                  <a:lnTo>
                    <a:pt x="9579" y="4312"/>
                  </a:lnTo>
                  <a:lnTo>
                    <a:pt x="9599" y="4556"/>
                  </a:lnTo>
                  <a:lnTo>
                    <a:pt x="9605" y="4803"/>
                  </a:lnTo>
                  <a:lnTo>
                    <a:pt x="9599" y="5051"/>
                  </a:lnTo>
                  <a:lnTo>
                    <a:pt x="9579" y="5294"/>
                  </a:lnTo>
                  <a:lnTo>
                    <a:pt x="9549" y="5535"/>
                  </a:lnTo>
                  <a:lnTo>
                    <a:pt x="9507" y="5771"/>
                  </a:lnTo>
                  <a:lnTo>
                    <a:pt x="9453" y="6004"/>
                  </a:lnTo>
                  <a:lnTo>
                    <a:pt x="9389" y="6231"/>
                  </a:lnTo>
                  <a:lnTo>
                    <a:pt x="9313" y="6455"/>
                  </a:lnTo>
                  <a:lnTo>
                    <a:pt x="9228" y="6673"/>
                  </a:lnTo>
                  <a:lnTo>
                    <a:pt x="9131" y="6886"/>
                  </a:lnTo>
                  <a:lnTo>
                    <a:pt x="9025" y="7092"/>
                  </a:lnTo>
                  <a:lnTo>
                    <a:pt x="8910" y="7294"/>
                  </a:lnTo>
                  <a:lnTo>
                    <a:pt x="8785" y="7489"/>
                  </a:lnTo>
                  <a:lnTo>
                    <a:pt x="8651" y="7678"/>
                  </a:lnTo>
                  <a:lnTo>
                    <a:pt x="8508" y="7858"/>
                  </a:lnTo>
                  <a:lnTo>
                    <a:pt x="8357" y="8033"/>
                  </a:lnTo>
                  <a:lnTo>
                    <a:pt x="8198" y="8199"/>
                  </a:lnTo>
                  <a:lnTo>
                    <a:pt x="8031" y="8359"/>
                  </a:lnTo>
                  <a:lnTo>
                    <a:pt x="7857" y="8510"/>
                  </a:lnTo>
                  <a:lnTo>
                    <a:pt x="7676" y="8652"/>
                  </a:lnTo>
                  <a:lnTo>
                    <a:pt x="7488" y="8787"/>
                  </a:lnTo>
                  <a:lnTo>
                    <a:pt x="7293" y="8911"/>
                  </a:lnTo>
                  <a:lnTo>
                    <a:pt x="7092" y="9027"/>
                  </a:lnTo>
                  <a:lnTo>
                    <a:pt x="6885" y="9133"/>
                  </a:lnTo>
                  <a:lnTo>
                    <a:pt x="6672" y="9230"/>
                  </a:lnTo>
                  <a:lnTo>
                    <a:pt x="6454" y="9315"/>
                  </a:lnTo>
                  <a:lnTo>
                    <a:pt x="6230" y="9391"/>
                  </a:lnTo>
                  <a:lnTo>
                    <a:pt x="6002" y="9455"/>
                  </a:lnTo>
                  <a:lnTo>
                    <a:pt x="5770" y="9509"/>
                  </a:lnTo>
                  <a:lnTo>
                    <a:pt x="5534" y="9552"/>
                  </a:lnTo>
                  <a:lnTo>
                    <a:pt x="5293" y="9581"/>
                  </a:lnTo>
                  <a:lnTo>
                    <a:pt x="5050" y="9601"/>
                  </a:lnTo>
                  <a:lnTo>
                    <a:pt x="4803" y="9607"/>
                  </a:lnTo>
                  <a:lnTo>
                    <a:pt x="4555" y="9601"/>
                  </a:lnTo>
                  <a:lnTo>
                    <a:pt x="4312" y="9581"/>
                  </a:lnTo>
                  <a:lnTo>
                    <a:pt x="4071" y="9552"/>
                  </a:lnTo>
                  <a:lnTo>
                    <a:pt x="3835" y="9509"/>
                  </a:lnTo>
                  <a:lnTo>
                    <a:pt x="3603" y="9455"/>
                  </a:lnTo>
                  <a:lnTo>
                    <a:pt x="3375" y="9391"/>
                  </a:lnTo>
                  <a:lnTo>
                    <a:pt x="3151" y="9315"/>
                  </a:lnTo>
                  <a:lnTo>
                    <a:pt x="2933" y="9230"/>
                  </a:lnTo>
                  <a:lnTo>
                    <a:pt x="2720" y="9133"/>
                  </a:lnTo>
                  <a:lnTo>
                    <a:pt x="2513" y="9027"/>
                  </a:lnTo>
                  <a:lnTo>
                    <a:pt x="2312" y="8911"/>
                  </a:lnTo>
                  <a:lnTo>
                    <a:pt x="2117" y="8787"/>
                  </a:lnTo>
                  <a:lnTo>
                    <a:pt x="1929" y="8652"/>
                  </a:lnTo>
                  <a:lnTo>
                    <a:pt x="1747" y="8510"/>
                  </a:lnTo>
                  <a:lnTo>
                    <a:pt x="1574" y="8359"/>
                  </a:lnTo>
                  <a:lnTo>
                    <a:pt x="1407" y="8199"/>
                  </a:lnTo>
                  <a:lnTo>
                    <a:pt x="1248" y="8033"/>
                  </a:lnTo>
                  <a:lnTo>
                    <a:pt x="1097" y="7858"/>
                  </a:lnTo>
                  <a:lnTo>
                    <a:pt x="954" y="7678"/>
                  </a:lnTo>
                  <a:lnTo>
                    <a:pt x="820" y="7489"/>
                  </a:lnTo>
                  <a:lnTo>
                    <a:pt x="695" y="7294"/>
                  </a:lnTo>
                  <a:lnTo>
                    <a:pt x="580" y="7092"/>
                  </a:lnTo>
                  <a:lnTo>
                    <a:pt x="474" y="6886"/>
                  </a:lnTo>
                  <a:lnTo>
                    <a:pt x="377" y="6673"/>
                  </a:lnTo>
                  <a:lnTo>
                    <a:pt x="292" y="6455"/>
                  </a:lnTo>
                  <a:lnTo>
                    <a:pt x="216" y="6231"/>
                  </a:lnTo>
                  <a:lnTo>
                    <a:pt x="152" y="6004"/>
                  </a:lnTo>
                  <a:lnTo>
                    <a:pt x="97" y="5771"/>
                  </a:lnTo>
                  <a:lnTo>
                    <a:pt x="56" y="5535"/>
                  </a:lnTo>
                  <a:lnTo>
                    <a:pt x="25" y="5294"/>
                  </a:lnTo>
                  <a:lnTo>
                    <a:pt x="6" y="5051"/>
                  </a:lnTo>
                  <a:lnTo>
                    <a:pt x="0" y="4803"/>
                  </a:lnTo>
                  <a:lnTo>
                    <a:pt x="6" y="4556"/>
                  </a:lnTo>
                  <a:lnTo>
                    <a:pt x="25" y="4312"/>
                  </a:lnTo>
                  <a:lnTo>
                    <a:pt x="56" y="4072"/>
                  </a:lnTo>
                  <a:lnTo>
                    <a:pt x="97" y="3835"/>
                  </a:lnTo>
                  <a:lnTo>
                    <a:pt x="152" y="3602"/>
                  </a:lnTo>
                  <a:lnTo>
                    <a:pt x="216" y="3374"/>
                  </a:lnTo>
                  <a:lnTo>
                    <a:pt x="292" y="3152"/>
                  </a:lnTo>
                  <a:lnTo>
                    <a:pt x="377" y="2934"/>
                  </a:lnTo>
                  <a:lnTo>
                    <a:pt x="474" y="2721"/>
                  </a:lnTo>
                  <a:lnTo>
                    <a:pt x="580" y="2513"/>
                  </a:lnTo>
                  <a:lnTo>
                    <a:pt x="695" y="2312"/>
                  </a:lnTo>
                  <a:lnTo>
                    <a:pt x="820" y="2118"/>
                  </a:lnTo>
                  <a:lnTo>
                    <a:pt x="954" y="1929"/>
                  </a:lnTo>
                  <a:lnTo>
                    <a:pt x="1097" y="1747"/>
                  </a:lnTo>
                  <a:lnTo>
                    <a:pt x="1248" y="1573"/>
                  </a:lnTo>
                  <a:lnTo>
                    <a:pt x="1407" y="1406"/>
                  </a:lnTo>
                  <a:lnTo>
                    <a:pt x="1574" y="1248"/>
                  </a:lnTo>
                  <a:lnTo>
                    <a:pt x="1747" y="1096"/>
                  </a:lnTo>
                  <a:lnTo>
                    <a:pt x="1929" y="954"/>
                  </a:lnTo>
                  <a:lnTo>
                    <a:pt x="2117" y="820"/>
                  </a:lnTo>
                  <a:lnTo>
                    <a:pt x="2312" y="695"/>
                  </a:lnTo>
                  <a:lnTo>
                    <a:pt x="2513" y="579"/>
                  </a:lnTo>
                  <a:lnTo>
                    <a:pt x="2720" y="474"/>
                  </a:lnTo>
                  <a:lnTo>
                    <a:pt x="2933" y="377"/>
                  </a:lnTo>
                  <a:lnTo>
                    <a:pt x="3151" y="291"/>
                  </a:lnTo>
                  <a:lnTo>
                    <a:pt x="3375" y="216"/>
                  </a:lnTo>
                  <a:lnTo>
                    <a:pt x="3603" y="151"/>
                  </a:lnTo>
                  <a:lnTo>
                    <a:pt x="3835" y="97"/>
                  </a:lnTo>
                  <a:lnTo>
                    <a:pt x="4071" y="55"/>
                  </a:lnTo>
                  <a:lnTo>
                    <a:pt x="4312" y="24"/>
                  </a:lnTo>
                  <a:lnTo>
                    <a:pt x="4555" y="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grpSp>
          <p:nvGrpSpPr>
            <p:cNvPr id="30" name="Группа 29"/>
            <p:cNvGrpSpPr/>
            <p:nvPr/>
          </p:nvGrpSpPr>
          <p:grpSpPr>
            <a:xfrm>
              <a:off x="1228430" y="2305018"/>
              <a:ext cx="570669" cy="965572"/>
              <a:chOff x="5278908" y="2084186"/>
              <a:chExt cx="570669" cy="965572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5278908" y="2649648"/>
                <a:ext cx="570669" cy="400110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pPr algn="ctr"/>
                <a:r>
                  <a:rPr lang="ru-RU" sz="2000" b="1" dirty="0" smtClean="0">
                    <a:solidFill>
                      <a:srgbClr val="3C3C3C"/>
                    </a:solidFill>
                  </a:rPr>
                  <a:t>2016</a:t>
                </a:r>
                <a:endParaRPr lang="ru-RU" sz="2000" b="1" dirty="0">
                  <a:solidFill>
                    <a:srgbClr val="3C3C3C"/>
                  </a:solidFill>
                </a:endParaRPr>
              </a:p>
            </p:txBody>
          </p:sp>
          <p:sp>
            <p:nvSpPr>
              <p:cNvPr id="32" name="Freeform 5"/>
              <p:cNvSpPr>
                <a:spLocks noEditPoints="1"/>
              </p:cNvSpPr>
              <p:nvPr/>
            </p:nvSpPr>
            <p:spPr bwMode="auto">
              <a:xfrm>
                <a:off x="5347744" y="2084186"/>
                <a:ext cx="485430" cy="597706"/>
              </a:xfrm>
              <a:custGeom>
                <a:avLst/>
                <a:gdLst>
                  <a:gd name="T0" fmla="*/ 3304 w 6609"/>
                  <a:gd name="T1" fmla="*/ 1435 h 7602"/>
                  <a:gd name="T2" fmla="*/ 2490 w 6609"/>
                  <a:gd name="T3" fmla="*/ 0 h 7602"/>
                  <a:gd name="T4" fmla="*/ 1468 w 6609"/>
                  <a:gd name="T5" fmla="*/ 1709 h 7602"/>
                  <a:gd name="T6" fmla="*/ 738 w 6609"/>
                  <a:gd name="T7" fmla="*/ 2683 h 7602"/>
                  <a:gd name="T8" fmla="*/ 284 w 6609"/>
                  <a:gd name="T9" fmla="*/ 3438 h 7602"/>
                  <a:gd name="T10" fmla="*/ 49 w 6609"/>
                  <a:gd name="T11" fmla="*/ 4146 h 7602"/>
                  <a:gd name="T12" fmla="*/ 0 w 6609"/>
                  <a:gd name="T13" fmla="*/ 4666 h 7602"/>
                  <a:gd name="T14" fmla="*/ 85 w 6609"/>
                  <a:gd name="T15" fmla="*/ 5261 h 7602"/>
                  <a:gd name="T16" fmla="*/ 305 w 6609"/>
                  <a:gd name="T17" fmla="*/ 5781 h 7602"/>
                  <a:gd name="T18" fmla="*/ 646 w 6609"/>
                  <a:gd name="T19" fmla="*/ 6242 h 7602"/>
                  <a:gd name="T20" fmla="*/ 1092 w 6609"/>
                  <a:gd name="T21" fmla="*/ 6602 h 7602"/>
                  <a:gd name="T22" fmla="*/ 1553 w 6609"/>
                  <a:gd name="T23" fmla="*/ 6830 h 7602"/>
                  <a:gd name="T24" fmla="*/ 1491 w 6609"/>
                  <a:gd name="T25" fmla="*/ 6391 h 7602"/>
                  <a:gd name="T26" fmla="*/ 1965 w 6609"/>
                  <a:gd name="T27" fmla="*/ 5131 h 7602"/>
                  <a:gd name="T28" fmla="*/ 4964 w 6609"/>
                  <a:gd name="T29" fmla="*/ 4621 h 7602"/>
                  <a:gd name="T30" fmla="*/ 4886 w 6609"/>
                  <a:gd name="T31" fmla="*/ 3999 h 7602"/>
                  <a:gd name="T32" fmla="*/ 4616 w 6609"/>
                  <a:gd name="T33" fmla="*/ 3304 h 7602"/>
                  <a:gd name="T34" fmla="*/ 4113 w 6609"/>
                  <a:gd name="T35" fmla="*/ 2504 h 7602"/>
                  <a:gd name="T36" fmla="*/ 6517 w 6609"/>
                  <a:gd name="T37" fmla="*/ 7456 h 7602"/>
                  <a:gd name="T38" fmla="*/ 2342 w 6609"/>
                  <a:gd name="T39" fmla="*/ 7176 h 7602"/>
                  <a:gd name="T40" fmla="*/ 5937 w 6609"/>
                  <a:gd name="T41" fmla="*/ 4878 h 7602"/>
                  <a:gd name="T42" fmla="*/ 1889 w 6609"/>
                  <a:gd name="T43" fmla="*/ 6137 h 7602"/>
                  <a:gd name="T44" fmla="*/ 6064 w 6609"/>
                  <a:gd name="T45" fmla="*/ 4957 h 7602"/>
                  <a:gd name="T46" fmla="*/ 3920 w 6609"/>
                  <a:gd name="T47" fmla="*/ 5024 h 7602"/>
                  <a:gd name="T48" fmla="*/ 4344 w 6609"/>
                  <a:gd name="T49" fmla="*/ 4964 h 7602"/>
                  <a:gd name="T50" fmla="*/ 4465 w 6609"/>
                  <a:gd name="T51" fmla="*/ 4970 h 7602"/>
                  <a:gd name="T52" fmla="*/ 4528 w 6609"/>
                  <a:gd name="T53" fmla="*/ 4991 h 7602"/>
                  <a:gd name="T54" fmla="*/ 4593 w 6609"/>
                  <a:gd name="T55" fmla="*/ 5018 h 7602"/>
                  <a:gd name="T56" fmla="*/ 4628 w 6609"/>
                  <a:gd name="T57" fmla="*/ 5051 h 7602"/>
                  <a:gd name="T58" fmla="*/ 4677 w 6609"/>
                  <a:gd name="T59" fmla="*/ 5105 h 7602"/>
                  <a:gd name="T60" fmla="*/ 4691 w 6609"/>
                  <a:gd name="T61" fmla="*/ 5138 h 7602"/>
                  <a:gd name="T62" fmla="*/ 4224 w 6609"/>
                  <a:gd name="T63" fmla="*/ 5976 h 7602"/>
                  <a:gd name="T64" fmla="*/ 3920 w 6609"/>
                  <a:gd name="T65" fmla="*/ 5871 h 7602"/>
                  <a:gd name="T66" fmla="*/ 3821 w 6609"/>
                  <a:gd name="T67" fmla="*/ 5577 h 7602"/>
                  <a:gd name="T68" fmla="*/ 3983 w 6609"/>
                  <a:gd name="T69" fmla="*/ 5790 h 7602"/>
                  <a:gd name="T70" fmla="*/ 4642 w 6609"/>
                  <a:gd name="T71" fmla="*/ 5657 h 7602"/>
                  <a:gd name="T72" fmla="*/ 4387 w 6609"/>
                  <a:gd name="T73" fmla="*/ 5577 h 7602"/>
                  <a:gd name="T74" fmla="*/ 4536 w 6609"/>
                  <a:gd name="T75" fmla="*/ 5537 h 7602"/>
                  <a:gd name="T76" fmla="*/ 4634 w 6609"/>
                  <a:gd name="T77" fmla="*/ 5437 h 7602"/>
                  <a:gd name="T78" fmla="*/ 4663 w 6609"/>
                  <a:gd name="T79" fmla="*/ 5271 h 7602"/>
                  <a:gd name="T80" fmla="*/ 4634 w 6609"/>
                  <a:gd name="T81" fmla="*/ 5157 h 7602"/>
                  <a:gd name="T82" fmla="*/ 4571 w 6609"/>
                  <a:gd name="T83" fmla="*/ 5077 h 7602"/>
                  <a:gd name="T84" fmla="*/ 4486 w 6609"/>
                  <a:gd name="T85" fmla="*/ 5037 h 7602"/>
                  <a:gd name="T86" fmla="*/ 3983 w 6609"/>
                  <a:gd name="T87" fmla="*/ 5024 h 7602"/>
                  <a:gd name="T88" fmla="*/ 4160 w 6609"/>
                  <a:gd name="T89" fmla="*/ 5171 h 7602"/>
                  <a:gd name="T90" fmla="*/ 4401 w 6609"/>
                  <a:gd name="T91" fmla="*/ 5184 h 7602"/>
                  <a:gd name="T92" fmla="*/ 4472 w 6609"/>
                  <a:gd name="T93" fmla="*/ 5258 h 7602"/>
                  <a:gd name="T94" fmla="*/ 4465 w 6609"/>
                  <a:gd name="T95" fmla="*/ 5358 h 7602"/>
                  <a:gd name="T96" fmla="*/ 4401 w 6609"/>
                  <a:gd name="T97" fmla="*/ 5411 h 7602"/>
                  <a:gd name="T98" fmla="*/ 5887 w 6609"/>
                  <a:gd name="T99" fmla="*/ 2479 h 7602"/>
                  <a:gd name="T100" fmla="*/ 4975 w 6609"/>
                  <a:gd name="T101" fmla="*/ 3338 h 7602"/>
                  <a:gd name="T102" fmla="*/ 4740 w 6609"/>
                  <a:gd name="T103" fmla="*/ 2759 h 7602"/>
                  <a:gd name="T104" fmla="*/ 6397 w 6609"/>
                  <a:gd name="T105" fmla="*/ 2486 h 7602"/>
                  <a:gd name="T106" fmla="*/ 6517 w 6609"/>
                  <a:gd name="T107" fmla="*/ 6463 h 7602"/>
                  <a:gd name="T108" fmla="*/ 2342 w 6609"/>
                  <a:gd name="T109" fmla="*/ 6177 h 7602"/>
                  <a:gd name="T110" fmla="*/ 2094 w 6609"/>
                  <a:gd name="T111" fmla="*/ 7109 h 7602"/>
                  <a:gd name="T112" fmla="*/ 6142 w 6609"/>
                  <a:gd name="T113" fmla="*/ 6676 h 7602"/>
                  <a:gd name="T114" fmla="*/ 1987 w 6609"/>
                  <a:gd name="T115" fmla="*/ 6963 h 7602"/>
                  <a:gd name="T116" fmla="*/ 3870 w 6609"/>
                  <a:gd name="T117" fmla="*/ 3758 h 7602"/>
                  <a:gd name="T118" fmla="*/ 1542 w 6609"/>
                  <a:gd name="T119" fmla="*/ 3838 h 7602"/>
                  <a:gd name="T120" fmla="*/ 4019 w 6609"/>
                  <a:gd name="T121" fmla="*/ 3519 h 7602"/>
                  <a:gd name="T122" fmla="*/ 4083 w 6609"/>
                  <a:gd name="T123" fmla="*/ 4372 h 7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609" h="7602">
                    <a:moveTo>
                      <a:pt x="3978" y="2344"/>
                    </a:moveTo>
                    <a:lnTo>
                      <a:pt x="3978" y="2344"/>
                    </a:lnTo>
                    <a:lnTo>
                      <a:pt x="3709" y="2003"/>
                    </a:lnTo>
                    <a:lnTo>
                      <a:pt x="3504" y="1709"/>
                    </a:lnTo>
                    <a:lnTo>
                      <a:pt x="3304" y="1435"/>
                    </a:lnTo>
                    <a:lnTo>
                      <a:pt x="3142" y="1168"/>
                    </a:lnTo>
                    <a:lnTo>
                      <a:pt x="2979" y="908"/>
                    </a:lnTo>
                    <a:lnTo>
                      <a:pt x="2823" y="634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149" y="634"/>
                    </a:lnTo>
                    <a:lnTo>
                      <a:pt x="1993" y="908"/>
                    </a:lnTo>
                    <a:lnTo>
                      <a:pt x="1830" y="1168"/>
                    </a:lnTo>
                    <a:lnTo>
                      <a:pt x="1666" y="1435"/>
                    </a:lnTo>
                    <a:lnTo>
                      <a:pt x="1468" y="1709"/>
                    </a:lnTo>
                    <a:lnTo>
                      <a:pt x="1255" y="2003"/>
                    </a:lnTo>
                    <a:lnTo>
                      <a:pt x="1000" y="2344"/>
                    </a:lnTo>
                    <a:lnTo>
                      <a:pt x="1000" y="2344"/>
                    </a:lnTo>
                    <a:lnTo>
                      <a:pt x="858" y="2510"/>
                    </a:lnTo>
                    <a:lnTo>
                      <a:pt x="738" y="2683"/>
                    </a:lnTo>
                    <a:lnTo>
                      <a:pt x="631" y="2844"/>
                    </a:lnTo>
                    <a:lnTo>
                      <a:pt x="525" y="3004"/>
                    </a:lnTo>
                    <a:lnTo>
                      <a:pt x="447" y="3151"/>
                    </a:lnTo>
                    <a:lnTo>
                      <a:pt x="354" y="3304"/>
                    </a:lnTo>
                    <a:lnTo>
                      <a:pt x="284" y="3438"/>
                    </a:lnTo>
                    <a:lnTo>
                      <a:pt x="227" y="3592"/>
                    </a:lnTo>
                    <a:lnTo>
                      <a:pt x="163" y="3732"/>
                    </a:lnTo>
                    <a:lnTo>
                      <a:pt x="127" y="3872"/>
                    </a:lnTo>
                    <a:lnTo>
                      <a:pt x="85" y="3999"/>
                    </a:lnTo>
                    <a:lnTo>
                      <a:pt x="49" y="4146"/>
                    </a:lnTo>
                    <a:lnTo>
                      <a:pt x="28" y="4279"/>
                    </a:lnTo>
                    <a:lnTo>
                      <a:pt x="21" y="4406"/>
                    </a:lnTo>
                    <a:lnTo>
                      <a:pt x="14" y="4540"/>
                    </a:lnTo>
                    <a:lnTo>
                      <a:pt x="0" y="4666"/>
                    </a:lnTo>
                    <a:lnTo>
                      <a:pt x="0" y="4666"/>
                    </a:lnTo>
                    <a:lnTo>
                      <a:pt x="14" y="4793"/>
                    </a:lnTo>
                    <a:lnTo>
                      <a:pt x="21" y="4907"/>
                    </a:lnTo>
                    <a:lnTo>
                      <a:pt x="28" y="5020"/>
                    </a:lnTo>
                    <a:lnTo>
                      <a:pt x="49" y="5141"/>
                    </a:lnTo>
                    <a:lnTo>
                      <a:pt x="85" y="5261"/>
                    </a:lnTo>
                    <a:lnTo>
                      <a:pt x="121" y="5361"/>
                    </a:lnTo>
                    <a:lnTo>
                      <a:pt x="149" y="5467"/>
                    </a:lnTo>
                    <a:lnTo>
                      <a:pt x="198" y="5574"/>
                    </a:lnTo>
                    <a:lnTo>
                      <a:pt x="248" y="5681"/>
                    </a:lnTo>
                    <a:lnTo>
                      <a:pt x="305" y="5781"/>
                    </a:lnTo>
                    <a:lnTo>
                      <a:pt x="362" y="5882"/>
                    </a:lnTo>
                    <a:lnTo>
                      <a:pt x="433" y="5981"/>
                    </a:lnTo>
                    <a:lnTo>
                      <a:pt x="489" y="6068"/>
                    </a:lnTo>
                    <a:lnTo>
                      <a:pt x="574" y="6149"/>
                    </a:lnTo>
                    <a:lnTo>
                      <a:pt x="646" y="6242"/>
                    </a:lnTo>
                    <a:lnTo>
                      <a:pt x="730" y="6315"/>
                    </a:lnTo>
                    <a:lnTo>
                      <a:pt x="816" y="6402"/>
                    </a:lnTo>
                    <a:lnTo>
                      <a:pt x="908" y="6469"/>
                    </a:lnTo>
                    <a:lnTo>
                      <a:pt x="1000" y="6542"/>
                    </a:lnTo>
                    <a:lnTo>
                      <a:pt x="1092" y="6602"/>
                    </a:lnTo>
                    <a:lnTo>
                      <a:pt x="1198" y="6663"/>
                    </a:lnTo>
                    <a:lnTo>
                      <a:pt x="1305" y="6722"/>
                    </a:lnTo>
                    <a:lnTo>
                      <a:pt x="1411" y="6776"/>
                    </a:lnTo>
                    <a:lnTo>
                      <a:pt x="1517" y="6816"/>
                    </a:lnTo>
                    <a:lnTo>
                      <a:pt x="1553" y="6830"/>
                    </a:lnTo>
                    <a:lnTo>
                      <a:pt x="1590" y="6723"/>
                    </a:lnTo>
                    <a:lnTo>
                      <a:pt x="1704" y="6430"/>
                    </a:lnTo>
                    <a:lnTo>
                      <a:pt x="1719" y="6391"/>
                    </a:lnTo>
                    <a:lnTo>
                      <a:pt x="1689" y="6391"/>
                    </a:lnTo>
                    <a:lnTo>
                      <a:pt x="1491" y="6391"/>
                    </a:lnTo>
                    <a:lnTo>
                      <a:pt x="1555" y="6217"/>
                    </a:lnTo>
                    <a:lnTo>
                      <a:pt x="1714" y="5798"/>
                    </a:lnTo>
                    <a:lnTo>
                      <a:pt x="1749" y="5706"/>
                    </a:lnTo>
                    <a:lnTo>
                      <a:pt x="1945" y="5194"/>
                    </a:lnTo>
                    <a:lnTo>
                      <a:pt x="1965" y="5131"/>
                    </a:lnTo>
                    <a:lnTo>
                      <a:pt x="1968" y="5131"/>
                    </a:lnTo>
                    <a:lnTo>
                      <a:pt x="2131" y="4707"/>
                    </a:lnTo>
                    <a:lnTo>
                      <a:pt x="2159" y="4621"/>
                    </a:lnTo>
                    <a:lnTo>
                      <a:pt x="2258" y="4621"/>
                    </a:lnTo>
                    <a:lnTo>
                      <a:pt x="4964" y="4621"/>
                    </a:lnTo>
                    <a:lnTo>
                      <a:pt x="4964" y="4540"/>
                    </a:lnTo>
                    <a:lnTo>
                      <a:pt x="4957" y="4406"/>
                    </a:lnTo>
                    <a:lnTo>
                      <a:pt x="4943" y="4279"/>
                    </a:lnTo>
                    <a:lnTo>
                      <a:pt x="4921" y="4146"/>
                    </a:lnTo>
                    <a:lnTo>
                      <a:pt x="4886" y="3999"/>
                    </a:lnTo>
                    <a:lnTo>
                      <a:pt x="4851" y="3872"/>
                    </a:lnTo>
                    <a:lnTo>
                      <a:pt x="4801" y="3732"/>
                    </a:lnTo>
                    <a:lnTo>
                      <a:pt x="4745" y="3592"/>
                    </a:lnTo>
                    <a:lnTo>
                      <a:pt x="4688" y="3438"/>
                    </a:lnTo>
                    <a:lnTo>
                      <a:pt x="4616" y="3304"/>
                    </a:lnTo>
                    <a:lnTo>
                      <a:pt x="4539" y="3151"/>
                    </a:lnTo>
                    <a:lnTo>
                      <a:pt x="4446" y="3004"/>
                    </a:lnTo>
                    <a:lnTo>
                      <a:pt x="4347" y="2844"/>
                    </a:lnTo>
                    <a:lnTo>
                      <a:pt x="4234" y="2683"/>
                    </a:lnTo>
                    <a:lnTo>
                      <a:pt x="4113" y="2504"/>
                    </a:lnTo>
                    <a:lnTo>
                      <a:pt x="3978" y="2344"/>
                    </a:lnTo>
                    <a:close/>
                    <a:moveTo>
                      <a:pt x="2094" y="7602"/>
                    </a:moveTo>
                    <a:lnTo>
                      <a:pt x="6411" y="7602"/>
                    </a:lnTo>
                    <a:lnTo>
                      <a:pt x="6588" y="7602"/>
                    </a:lnTo>
                    <a:lnTo>
                      <a:pt x="6517" y="7456"/>
                    </a:lnTo>
                    <a:lnTo>
                      <a:pt x="6383" y="7176"/>
                    </a:lnTo>
                    <a:lnTo>
                      <a:pt x="6142" y="7176"/>
                    </a:lnTo>
                    <a:lnTo>
                      <a:pt x="6242" y="7390"/>
                    </a:lnTo>
                    <a:lnTo>
                      <a:pt x="2257" y="7390"/>
                    </a:lnTo>
                    <a:lnTo>
                      <a:pt x="2342" y="7176"/>
                    </a:lnTo>
                    <a:lnTo>
                      <a:pt x="2101" y="7176"/>
                    </a:lnTo>
                    <a:lnTo>
                      <a:pt x="1987" y="7462"/>
                    </a:lnTo>
                    <a:lnTo>
                      <a:pt x="1938" y="7602"/>
                    </a:lnTo>
                    <a:lnTo>
                      <a:pt x="2094" y="7602"/>
                    </a:lnTo>
                    <a:close/>
                    <a:moveTo>
                      <a:pt x="5937" y="4878"/>
                    </a:moveTo>
                    <a:lnTo>
                      <a:pt x="2462" y="4878"/>
                    </a:lnTo>
                    <a:lnTo>
                      <a:pt x="2363" y="4878"/>
                    </a:lnTo>
                    <a:lnTo>
                      <a:pt x="2334" y="4964"/>
                    </a:lnTo>
                    <a:lnTo>
                      <a:pt x="1952" y="5963"/>
                    </a:lnTo>
                    <a:lnTo>
                      <a:pt x="1889" y="6137"/>
                    </a:lnTo>
                    <a:lnTo>
                      <a:pt x="2087" y="6137"/>
                    </a:lnTo>
                    <a:lnTo>
                      <a:pt x="6397" y="6137"/>
                    </a:lnTo>
                    <a:lnTo>
                      <a:pt x="6609" y="6137"/>
                    </a:lnTo>
                    <a:lnTo>
                      <a:pt x="6524" y="5950"/>
                    </a:lnTo>
                    <a:lnTo>
                      <a:pt x="6064" y="4957"/>
                    </a:lnTo>
                    <a:lnTo>
                      <a:pt x="6029" y="4878"/>
                    </a:lnTo>
                    <a:lnTo>
                      <a:pt x="5937" y="4878"/>
                    </a:lnTo>
                    <a:close/>
                    <a:moveTo>
                      <a:pt x="2561" y="5138"/>
                    </a:moveTo>
                    <a:lnTo>
                      <a:pt x="3920" y="5138"/>
                    </a:lnTo>
                    <a:lnTo>
                      <a:pt x="3920" y="5024"/>
                    </a:lnTo>
                    <a:lnTo>
                      <a:pt x="3920" y="4964"/>
                    </a:lnTo>
                    <a:lnTo>
                      <a:pt x="3983" y="4964"/>
                    </a:lnTo>
                    <a:lnTo>
                      <a:pt x="4267" y="4964"/>
                    </a:lnTo>
                    <a:lnTo>
                      <a:pt x="4344" y="4964"/>
                    </a:lnTo>
                    <a:lnTo>
                      <a:pt x="4344" y="4964"/>
                    </a:lnTo>
                    <a:lnTo>
                      <a:pt x="4408" y="4970"/>
                    </a:lnTo>
                    <a:lnTo>
                      <a:pt x="4415" y="4970"/>
                    </a:lnTo>
                    <a:lnTo>
                      <a:pt x="4458" y="4970"/>
                    </a:lnTo>
                    <a:lnTo>
                      <a:pt x="4458" y="4970"/>
                    </a:lnTo>
                    <a:lnTo>
                      <a:pt x="4465" y="4970"/>
                    </a:lnTo>
                    <a:lnTo>
                      <a:pt x="4501" y="4978"/>
                    </a:lnTo>
                    <a:lnTo>
                      <a:pt x="4501" y="4978"/>
                    </a:lnTo>
                    <a:lnTo>
                      <a:pt x="4507" y="4985"/>
                    </a:lnTo>
                    <a:lnTo>
                      <a:pt x="4522" y="4991"/>
                    </a:lnTo>
                    <a:lnTo>
                      <a:pt x="4528" y="4991"/>
                    </a:lnTo>
                    <a:lnTo>
                      <a:pt x="4542" y="4998"/>
                    </a:lnTo>
                    <a:lnTo>
                      <a:pt x="4550" y="4998"/>
                    </a:lnTo>
                    <a:lnTo>
                      <a:pt x="4557" y="4998"/>
                    </a:lnTo>
                    <a:lnTo>
                      <a:pt x="4571" y="5011"/>
                    </a:lnTo>
                    <a:lnTo>
                      <a:pt x="4593" y="5018"/>
                    </a:lnTo>
                    <a:lnTo>
                      <a:pt x="4593" y="5024"/>
                    </a:lnTo>
                    <a:lnTo>
                      <a:pt x="4607" y="5031"/>
                    </a:lnTo>
                    <a:lnTo>
                      <a:pt x="4613" y="5037"/>
                    </a:lnTo>
                    <a:lnTo>
                      <a:pt x="4613" y="5037"/>
                    </a:lnTo>
                    <a:lnTo>
                      <a:pt x="4628" y="5051"/>
                    </a:lnTo>
                    <a:lnTo>
                      <a:pt x="4634" y="5057"/>
                    </a:lnTo>
                    <a:lnTo>
                      <a:pt x="4648" y="5070"/>
                    </a:lnTo>
                    <a:lnTo>
                      <a:pt x="4648" y="5070"/>
                    </a:lnTo>
                    <a:lnTo>
                      <a:pt x="4663" y="5090"/>
                    </a:lnTo>
                    <a:lnTo>
                      <a:pt x="4677" y="5105"/>
                    </a:lnTo>
                    <a:lnTo>
                      <a:pt x="4677" y="5111"/>
                    </a:lnTo>
                    <a:lnTo>
                      <a:pt x="4677" y="5111"/>
                    </a:lnTo>
                    <a:lnTo>
                      <a:pt x="4691" y="5131"/>
                    </a:lnTo>
                    <a:lnTo>
                      <a:pt x="4691" y="5138"/>
                    </a:lnTo>
                    <a:lnTo>
                      <a:pt x="4691" y="5138"/>
                    </a:lnTo>
                    <a:lnTo>
                      <a:pt x="5844" y="5138"/>
                    </a:lnTo>
                    <a:lnTo>
                      <a:pt x="6185" y="5871"/>
                    </a:lnTo>
                    <a:lnTo>
                      <a:pt x="4224" y="5871"/>
                    </a:lnTo>
                    <a:lnTo>
                      <a:pt x="4224" y="5917"/>
                    </a:lnTo>
                    <a:lnTo>
                      <a:pt x="4224" y="5976"/>
                    </a:lnTo>
                    <a:lnTo>
                      <a:pt x="4160" y="5976"/>
                    </a:lnTo>
                    <a:lnTo>
                      <a:pt x="3983" y="5976"/>
                    </a:lnTo>
                    <a:lnTo>
                      <a:pt x="3920" y="5976"/>
                    </a:lnTo>
                    <a:lnTo>
                      <a:pt x="3920" y="5917"/>
                    </a:lnTo>
                    <a:lnTo>
                      <a:pt x="3920" y="5871"/>
                    </a:lnTo>
                    <a:lnTo>
                      <a:pt x="2285" y="5871"/>
                    </a:lnTo>
                    <a:lnTo>
                      <a:pt x="2561" y="5138"/>
                    </a:lnTo>
                    <a:close/>
                    <a:moveTo>
                      <a:pt x="3983" y="5430"/>
                    </a:moveTo>
                    <a:lnTo>
                      <a:pt x="3821" y="5430"/>
                    </a:lnTo>
                    <a:lnTo>
                      <a:pt x="3821" y="5577"/>
                    </a:lnTo>
                    <a:lnTo>
                      <a:pt x="3983" y="5577"/>
                    </a:lnTo>
                    <a:lnTo>
                      <a:pt x="3983" y="5657"/>
                    </a:lnTo>
                    <a:lnTo>
                      <a:pt x="3821" y="5657"/>
                    </a:lnTo>
                    <a:lnTo>
                      <a:pt x="3821" y="5790"/>
                    </a:lnTo>
                    <a:lnTo>
                      <a:pt x="3983" y="5790"/>
                    </a:lnTo>
                    <a:lnTo>
                      <a:pt x="3983" y="5917"/>
                    </a:lnTo>
                    <a:lnTo>
                      <a:pt x="4160" y="5917"/>
                    </a:lnTo>
                    <a:lnTo>
                      <a:pt x="4160" y="5790"/>
                    </a:lnTo>
                    <a:lnTo>
                      <a:pt x="4642" y="5790"/>
                    </a:lnTo>
                    <a:lnTo>
                      <a:pt x="4642" y="5657"/>
                    </a:lnTo>
                    <a:lnTo>
                      <a:pt x="4160" y="5657"/>
                    </a:lnTo>
                    <a:lnTo>
                      <a:pt x="4160" y="5577"/>
                    </a:lnTo>
                    <a:lnTo>
                      <a:pt x="4281" y="5577"/>
                    </a:lnTo>
                    <a:lnTo>
                      <a:pt x="4338" y="5577"/>
                    </a:lnTo>
                    <a:lnTo>
                      <a:pt x="4387" y="5577"/>
                    </a:lnTo>
                    <a:lnTo>
                      <a:pt x="4430" y="5570"/>
                    </a:lnTo>
                    <a:lnTo>
                      <a:pt x="4465" y="5570"/>
                    </a:lnTo>
                    <a:lnTo>
                      <a:pt x="4493" y="5564"/>
                    </a:lnTo>
                    <a:lnTo>
                      <a:pt x="4514" y="5550"/>
                    </a:lnTo>
                    <a:lnTo>
                      <a:pt x="4536" y="5537"/>
                    </a:lnTo>
                    <a:lnTo>
                      <a:pt x="4557" y="5524"/>
                    </a:lnTo>
                    <a:lnTo>
                      <a:pt x="4585" y="5511"/>
                    </a:lnTo>
                    <a:lnTo>
                      <a:pt x="4599" y="5491"/>
                    </a:lnTo>
                    <a:lnTo>
                      <a:pt x="4621" y="5463"/>
                    </a:lnTo>
                    <a:lnTo>
                      <a:pt x="4634" y="5437"/>
                    </a:lnTo>
                    <a:lnTo>
                      <a:pt x="4648" y="5404"/>
                    </a:lnTo>
                    <a:lnTo>
                      <a:pt x="4656" y="5377"/>
                    </a:lnTo>
                    <a:lnTo>
                      <a:pt x="4663" y="5337"/>
                    </a:lnTo>
                    <a:lnTo>
                      <a:pt x="4663" y="5297"/>
                    </a:lnTo>
                    <a:lnTo>
                      <a:pt x="4663" y="5271"/>
                    </a:lnTo>
                    <a:lnTo>
                      <a:pt x="4663" y="5251"/>
                    </a:lnTo>
                    <a:lnTo>
                      <a:pt x="4656" y="5224"/>
                    </a:lnTo>
                    <a:lnTo>
                      <a:pt x="4656" y="5197"/>
                    </a:lnTo>
                    <a:lnTo>
                      <a:pt x="4648" y="5177"/>
                    </a:lnTo>
                    <a:lnTo>
                      <a:pt x="4634" y="5157"/>
                    </a:lnTo>
                    <a:lnTo>
                      <a:pt x="4628" y="5144"/>
                    </a:lnTo>
                    <a:lnTo>
                      <a:pt x="4613" y="5124"/>
                    </a:lnTo>
                    <a:lnTo>
                      <a:pt x="4599" y="5111"/>
                    </a:lnTo>
                    <a:lnTo>
                      <a:pt x="4585" y="5090"/>
                    </a:lnTo>
                    <a:lnTo>
                      <a:pt x="4571" y="5077"/>
                    </a:lnTo>
                    <a:lnTo>
                      <a:pt x="4557" y="5070"/>
                    </a:lnTo>
                    <a:lnTo>
                      <a:pt x="4542" y="5057"/>
                    </a:lnTo>
                    <a:lnTo>
                      <a:pt x="4522" y="5051"/>
                    </a:lnTo>
                    <a:lnTo>
                      <a:pt x="4507" y="5044"/>
                    </a:lnTo>
                    <a:lnTo>
                      <a:pt x="4486" y="5037"/>
                    </a:lnTo>
                    <a:lnTo>
                      <a:pt x="4450" y="5031"/>
                    </a:lnTo>
                    <a:lnTo>
                      <a:pt x="4408" y="5024"/>
                    </a:lnTo>
                    <a:lnTo>
                      <a:pt x="4344" y="5024"/>
                    </a:lnTo>
                    <a:lnTo>
                      <a:pt x="4267" y="5024"/>
                    </a:lnTo>
                    <a:lnTo>
                      <a:pt x="3983" y="5024"/>
                    </a:lnTo>
                    <a:lnTo>
                      <a:pt x="3983" y="5430"/>
                    </a:lnTo>
                    <a:close/>
                    <a:moveTo>
                      <a:pt x="4309" y="5424"/>
                    </a:moveTo>
                    <a:lnTo>
                      <a:pt x="4267" y="5430"/>
                    </a:lnTo>
                    <a:lnTo>
                      <a:pt x="4160" y="5430"/>
                    </a:lnTo>
                    <a:lnTo>
                      <a:pt x="4160" y="5171"/>
                    </a:lnTo>
                    <a:lnTo>
                      <a:pt x="4246" y="5171"/>
                    </a:lnTo>
                    <a:lnTo>
                      <a:pt x="4330" y="5177"/>
                    </a:lnTo>
                    <a:lnTo>
                      <a:pt x="4358" y="5177"/>
                    </a:lnTo>
                    <a:lnTo>
                      <a:pt x="4380" y="5177"/>
                    </a:lnTo>
                    <a:lnTo>
                      <a:pt x="4401" y="5184"/>
                    </a:lnTo>
                    <a:lnTo>
                      <a:pt x="4415" y="5197"/>
                    </a:lnTo>
                    <a:lnTo>
                      <a:pt x="4436" y="5204"/>
                    </a:lnTo>
                    <a:lnTo>
                      <a:pt x="4450" y="5224"/>
                    </a:lnTo>
                    <a:lnTo>
                      <a:pt x="4465" y="5238"/>
                    </a:lnTo>
                    <a:lnTo>
                      <a:pt x="4472" y="5258"/>
                    </a:lnTo>
                    <a:lnTo>
                      <a:pt x="4479" y="5277"/>
                    </a:lnTo>
                    <a:lnTo>
                      <a:pt x="4479" y="5304"/>
                    </a:lnTo>
                    <a:lnTo>
                      <a:pt x="4479" y="5317"/>
                    </a:lnTo>
                    <a:lnTo>
                      <a:pt x="4472" y="5337"/>
                    </a:lnTo>
                    <a:lnTo>
                      <a:pt x="4465" y="5358"/>
                    </a:lnTo>
                    <a:lnTo>
                      <a:pt x="4458" y="5371"/>
                    </a:lnTo>
                    <a:lnTo>
                      <a:pt x="4450" y="5384"/>
                    </a:lnTo>
                    <a:lnTo>
                      <a:pt x="4436" y="5397"/>
                    </a:lnTo>
                    <a:lnTo>
                      <a:pt x="4422" y="5404"/>
                    </a:lnTo>
                    <a:lnTo>
                      <a:pt x="4401" y="5411"/>
                    </a:lnTo>
                    <a:lnTo>
                      <a:pt x="4380" y="5417"/>
                    </a:lnTo>
                    <a:lnTo>
                      <a:pt x="4352" y="5424"/>
                    </a:lnTo>
                    <a:lnTo>
                      <a:pt x="4309" y="5424"/>
                    </a:lnTo>
                    <a:close/>
                    <a:moveTo>
                      <a:pt x="4995" y="3012"/>
                    </a:moveTo>
                    <a:lnTo>
                      <a:pt x="5887" y="2479"/>
                    </a:lnTo>
                    <a:lnTo>
                      <a:pt x="5809" y="2432"/>
                    </a:lnTo>
                    <a:lnTo>
                      <a:pt x="4975" y="2932"/>
                    </a:lnTo>
                    <a:lnTo>
                      <a:pt x="4995" y="3012"/>
                    </a:lnTo>
                    <a:close/>
                    <a:moveTo>
                      <a:pt x="6220" y="2593"/>
                    </a:moveTo>
                    <a:lnTo>
                      <a:pt x="4975" y="3338"/>
                    </a:lnTo>
                    <a:lnTo>
                      <a:pt x="4811" y="3438"/>
                    </a:lnTo>
                    <a:lnTo>
                      <a:pt x="4762" y="3252"/>
                    </a:lnTo>
                    <a:lnTo>
                      <a:pt x="4677" y="2899"/>
                    </a:lnTo>
                    <a:lnTo>
                      <a:pt x="4656" y="2812"/>
                    </a:lnTo>
                    <a:lnTo>
                      <a:pt x="4740" y="2759"/>
                    </a:lnTo>
                    <a:lnTo>
                      <a:pt x="5738" y="2159"/>
                    </a:lnTo>
                    <a:lnTo>
                      <a:pt x="5817" y="2113"/>
                    </a:lnTo>
                    <a:lnTo>
                      <a:pt x="5895" y="2166"/>
                    </a:lnTo>
                    <a:lnTo>
                      <a:pt x="6220" y="2373"/>
                    </a:lnTo>
                    <a:lnTo>
                      <a:pt x="6397" y="2486"/>
                    </a:lnTo>
                    <a:lnTo>
                      <a:pt x="6220" y="2593"/>
                    </a:lnTo>
                    <a:close/>
                    <a:moveTo>
                      <a:pt x="2094" y="6609"/>
                    </a:moveTo>
                    <a:lnTo>
                      <a:pt x="6411" y="6609"/>
                    </a:lnTo>
                    <a:lnTo>
                      <a:pt x="6588" y="6609"/>
                    </a:lnTo>
                    <a:lnTo>
                      <a:pt x="6517" y="6463"/>
                    </a:lnTo>
                    <a:lnTo>
                      <a:pt x="6383" y="6177"/>
                    </a:lnTo>
                    <a:lnTo>
                      <a:pt x="6142" y="6177"/>
                    </a:lnTo>
                    <a:lnTo>
                      <a:pt x="6242" y="6397"/>
                    </a:lnTo>
                    <a:lnTo>
                      <a:pt x="2257" y="6397"/>
                    </a:lnTo>
                    <a:lnTo>
                      <a:pt x="2342" y="6177"/>
                    </a:lnTo>
                    <a:lnTo>
                      <a:pt x="2101" y="6177"/>
                    </a:lnTo>
                    <a:lnTo>
                      <a:pt x="1987" y="6469"/>
                    </a:lnTo>
                    <a:lnTo>
                      <a:pt x="1938" y="6609"/>
                    </a:lnTo>
                    <a:lnTo>
                      <a:pt x="2094" y="6609"/>
                    </a:lnTo>
                    <a:close/>
                    <a:moveTo>
                      <a:pt x="2094" y="7109"/>
                    </a:moveTo>
                    <a:lnTo>
                      <a:pt x="6411" y="7109"/>
                    </a:lnTo>
                    <a:lnTo>
                      <a:pt x="6588" y="7109"/>
                    </a:lnTo>
                    <a:lnTo>
                      <a:pt x="6517" y="6956"/>
                    </a:lnTo>
                    <a:lnTo>
                      <a:pt x="6383" y="6676"/>
                    </a:lnTo>
                    <a:lnTo>
                      <a:pt x="6142" y="6676"/>
                    </a:lnTo>
                    <a:lnTo>
                      <a:pt x="6242" y="6896"/>
                    </a:lnTo>
                    <a:lnTo>
                      <a:pt x="2257" y="6896"/>
                    </a:lnTo>
                    <a:lnTo>
                      <a:pt x="2342" y="6676"/>
                    </a:lnTo>
                    <a:lnTo>
                      <a:pt x="2101" y="6676"/>
                    </a:lnTo>
                    <a:lnTo>
                      <a:pt x="1987" y="6963"/>
                    </a:lnTo>
                    <a:lnTo>
                      <a:pt x="1938" y="7109"/>
                    </a:lnTo>
                    <a:lnTo>
                      <a:pt x="2094" y="7109"/>
                    </a:lnTo>
                    <a:close/>
                    <a:moveTo>
                      <a:pt x="1995" y="3665"/>
                    </a:moveTo>
                    <a:lnTo>
                      <a:pt x="3934" y="4071"/>
                    </a:lnTo>
                    <a:lnTo>
                      <a:pt x="3870" y="3758"/>
                    </a:lnTo>
                    <a:lnTo>
                      <a:pt x="2172" y="3399"/>
                    </a:lnTo>
                    <a:lnTo>
                      <a:pt x="1995" y="3665"/>
                    </a:lnTo>
                    <a:close/>
                    <a:moveTo>
                      <a:pt x="4083" y="4372"/>
                    </a:moveTo>
                    <a:lnTo>
                      <a:pt x="1740" y="3885"/>
                    </a:lnTo>
                    <a:lnTo>
                      <a:pt x="1542" y="3838"/>
                    </a:lnTo>
                    <a:lnTo>
                      <a:pt x="1648" y="3685"/>
                    </a:lnTo>
                    <a:lnTo>
                      <a:pt x="1987" y="3185"/>
                    </a:lnTo>
                    <a:lnTo>
                      <a:pt x="2038" y="3106"/>
                    </a:lnTo>
                    <a:lnTo>
                      <a:pt x="2130" y="3126"/>
                    </a:lnTo>
                    <a:lnTo>
                      <a:pt x="4019" y="3519"/>
                    </a:lnTo>
                    <a:lnTo>
                      <a:pt x="4111" y="3538"/>
                    </a:lnTo>
                    <a:lnTo>
                      <a:pt x="4132" y="3625"/>
                    </a:lnTo>
                    <a:lnTo>
                      <a:pt x="4252" y="4218"/>
                    </a:lnTo>
                    <a:lnTo>
                      <a:pt x="4295" y="4411"/>
                    </a:lnTo>
                    <a:lnTo>
                      <a:pt x="4083" y="4372"/>
                    </a:lnTo>
                    <a:close/>
                  </a:path>
                </a:pathLst>
              </a:custGeom>
              <a:solidFill>
                <a:srgbClr val="004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</p:grpSp>
        <p:sp>
          <p:nvSpPr>
            <p:cNvPr id="33" name="TextBox 32"/>
            <p:cNvSpPr txBox="1"/>
            <p:nvPr/>
          </p:nvSpPr>
          <p:spPr>
            <a:xfrm>
              <a:off x="352940" y="1758298"/>
              <a:ext cx="296556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ru-RU"/>
              </a:defPPr>
              <a:lvl1pPr>
                <a:spcBef>
                  <a:spcPts val="600"/>
                </a:spcBef>
                <a:defRPr sz="1600" b="1">
                  <a:solidFill>
                    <a:schemeClr val="accent5"/>
                  </a:solidFill>
                </a:defRPr>
              </a:lvl1pPr>
            </a:lstStyle>
            <a:p>
              <a:r>
                <a:rPr lang="ru-RU" dirty="0">
                  <a:solidFill>
                    <a:schemeClr val="bg2">
                      <a:lumMod val="60000"/>
                      <a:lumOff val="40000"/>
                    </a:schemeClr>
                  </a:solidFill>
                </a:rPr>
                <a:t>4</a:t>
              </a:r>
              <a:r>
                <a:rPr lang="ru-RU" dirty="0" smtClean="0">
                  <a:solidFill>
                    <a:schemeClr val="bg2">
                      <a:lumMod val="60000"/>
                      <a:lumOff val="40000"/>
                    </a:schemeClr>
                  </a:solidFill>
                </a:rPr>
                <a:t>%</a:t>
              </a:r>
              <a:endParaRPr lang="ru-RU" dirty="0">
                <a:solidFill>
                  <a:schemeClr val="bg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564317" y="2130676"/>
              <a:ext cx="410369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defPPr>
                <a:defRPr lang="ru-RU"/>
              </a:defPPr>
              <a:lvl1pPr>
                <a:spcBef>
                  <a:spcPts val="600"/>
                </a:spcBef>
                <a:defRPr sz="1600" b="1">
                  <a:solidFill>
                    <a:schemeClr val="accent3"/>
                  </a:solidFill>
                </a:defRPr>
              </a:lvl1pPr>
            </a:lstStyle>
            <a:p>
              <a:r>
                <a:rPr lang="ru-RU" dirty="0" smtClean="0"/>
                <a:t>17%</a:t>
              </a:r>
              <a:endParaRPr lang="ru-RU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59532" y="3414482"/>
              <a:ext cx="410369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1600" b="1" dirty="0" smtClean="0">
                  <a:solidFill>
                    <a:srgbClr val="3C3C3C"/>
                  </a:solidFill>
                </a:rPr>
                <a:t>79%</a:t>
              </a:r>
              <a:endParaRPr lang="ru-RU" sz="1600" b="1" dirty="0">
                <a:solidFill>
                  <a:srgbClr val="3C3C3C"/>
                </a:solidFill>
              </a:endParaRPr>
            </a:p>
          </p:txBody>
        </p:sp>
        <p:sp>
          <p:nvSpPr>
            <p:cNvPr id="36" name="Freeform 5"/>
            <p:cNvSpPr>
              <a:spLocks/>
            </p:cNvSpPr>
            <p:nvPr/>
          </p:nvSpPr>
          <p:spPr bwMode="auto">
            <a:xfrm rot="14820000">
              <a:off x="1524396" y="1313461"/>
              <a:ext cx="852451" cy="904803"/>
            </a:xfrm>
            <a:custGeom>
              <a:avLst/>
              <a:gdLst>
                <a:gd name="T0" fmla="*/ 7461 w 7461"/>
                <a:gd name="T1" fmla="*/ 1472 h 7434"/>
                <a:gd name="T2" fmla="*/ 7267 w 7461"/>
                <a:gd name="T3" fmla="*/ 1996 h 7434"/>
                <a:gd name="T4" fmla="*/ 7043 w 7461"/>
                <a:gd name="T5" fmla="*/ 2505 h 7434"/>
                <a:gd name="T6" fmla="*/ 6791 w 7461"/>
                <a:gd name="T7" fmla="*/ 2998 h 7434"/>
                <a:gd name="T8" fmla="*/ 6513 w 7461"/>
                <a:gd name="T9" fmla="*/ 3472 h 7434"/>
                <a:gd name="T10" fmla="*/ 6207 w 7461"/>
                <a:gd name="T11" fmla="*/ 3929 h 7434"/>
                <a:gd name="T12" fmla="*/ 5876 w 7461"/>
                <a:gd name="T13" fmla="*/ 4366 h 7434"/>
                <a:gd name="T14" fmla="*/ 5521 w 7461"/>
                <a:gd name="T15" fmla="*/ 4782 h 7434"/>
                <a:gd name="T16" fmla="*/ 5143 w 7461"/>
                <a:gd name="T17" fmla="*/ 5177 h 7434"/>
                <a:gd name="T18" fmla="*/ 4742 w 7461"/>
                <a:gd name="T19" fmla="*/ 5548 h 7434"/>
                <a:gd name="T20" fmla="*/ 4321 w 7461"/>
                <a:gd name="T21" fmla="*/ 5896 h 7434"/>
                <a:gd name="T22" fmla="*/ 3879 w 7461"/>
                <a:gd name="T23" fmla="*/ 6219 h 7434"/>
                <a:gd name="T24" fmla="*/ 3417 w 7461"/>
                <a:gd name="T25" fmla="*/ 6517 h 7434"/>
                <a:gd name="T26" fmla="*/ 2937 w 7461"/>
                <a:gd name="T27" fmla="*/ 6789 h 7434"/>
                <a:gd name="T28" fmla="*/ 2442 w 7461"/>
                <a:gd name="T29" fmla="*/ 7033 h 7434"/>
                <a:gd name="T30" fmla="*/ 1928 w 7461"/>
                <a:gd name="T31" fmla="*/ 7248 h 7434"/>
                <a:gd name="T32" fmla="*/ 1401 w 7461"/>
                <a:gd name="T33" fmla="*/ 7434 h 7434"/>
                <a:gd name="T34" fmla="*/ 134 w 7461"/>
                <a:gd name="T35" fmla="*/ 2996 h 7434"/>
                <a:gd name="T36" fmla="*/ 400 w 7461"/>
                <a:gd name="T37" fmla="*/ 2894 h 7434"/>
                <a:gd name="T38" fmla="*/ 657 w 7461"/>
                <a:gd name="T39" fmla="*/ 2776 h 7434"/>
                <a:gd name="T40" fmla="*/ 906 w 7461"/>
                <a:gd name="T41" fmla="*/ 2645 h 7434"/>
                <a:gd name="T42" fmla="*/ 1146 w 7461"/>
                <a:gd name="T43" fmla="*/ 2499 h 7434"/>
                <a:gd name="T44" fmla="*/ 1377 w 7461"/>
                <a:gd name="T45" fmla="*/ 2340 h 7434"/>
                <a:gd name="T46" fmla="*/ 1596 w 7461"/>
                <a:gd name="T47" fmla="*/ 2168 h 7434"/>
                <a:gd name="T48" fmla="*/ 1806 w 7461"/>
                <a:gd name="T49" fmla="*/ 1985 h 7434"/>
                <a:gd name="T50" fmla="*/ 2006 w 7461"/>
                <a:gd name="T51" fmla="*/ 1788 h 7434"/>
                <a:gd name="T52" fmla="*/ 2193 w 7461"/>
                <a:gd name="T53" fmla="*/ 1581 h 7434"/>
                <a:gd name="T54" fmla="*/ 2368 w 7461"/>
                <a:gd name="T55" fmla="*/ 1364 h 7434"/>
                <a:gd name="T56" fmla="*/ 2531 w 7461"/>
                <a:gd name="T57" fmla="*/ 1136 h 7434"/>
                <a:gd name="T58" fmla="*/ 2680 w 7461"/>
                <a:gd name="T59" fmla="*/ 899 h 7434"/>
                <a:gd name="T60" fmla="*/ 2816 w 7461"/>
                <a:gd name="T61" fmla="*/ 652 h 7434"/>
                <a:gd name="T62" fmla="*/ 2936 w 7461"/>
                <a:gd name="T63" fmla="*/ 398 h 7434"/>
                <a:gd name="T64" fmla="*/ 3042 w 7461"/>
                <a:gd name="T65" fmla="*/ 134 h 7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61" h="7434">
                  <a:moveTo>
                    <a:pt x="3091" y="0"/>
                  </a:moveTo>
                  <a:lnTo>
                    <a:pt x="7461" y="1472"/>
                  </a:lnTo>
                  <a:lnTo>
                    <a:pt x="7368" y="1736"/>
                  </a:lnTo>
                  <a:lnTo>
                    <a:pt x="7267" y="1996"/>
                  </a:lnTo>
                  <a:lnTo>
                    <a:pt x="7159" y="2253"/>
                  </a:lnTo>
                  <a:lnTo>
                    <a:pt x="7043" y="2505"/>
                  </a:lnTo>
                  <a:lnTo>
                    <a:pt x="6921" y="2754"/>
                  </a:lnTo>
                  <a:lnTo>
                    <a:pt x="6791" y="2998"/>
                  </a:lnTo>
                  <a:lnTo>
                    <a:pt x="6655" y="3237"/>
                  </a:lnTo>
                  <a:lnTo>
                    <a:pt x="6513" y="3472"/>
                  </a:lnTo>
                  <a:lnTo>
                    <a:pt x="6362" y="3703"/>
                  </a:lnTo>
                  <a:lnTo>
                    <a:pt x="6207" y="3929"/>
                  </a:lnTo>
                  <a:lnTo>
                    <a:pt x="6044" y="4150"/>
                  </a:lnTo>
                  <a:lnTo>
                    <a:pt x="5876" y="4366"/>
                  </a:lnTo>
                  <a:lnTo>
                    <a:pt x="5702" y="4576"/>
                  </a:lnTo>
                  <a:lnTo>
                    <a:pt x="5521" y="4782"/>
                  </a:lnTo>
                  <a:lnTo>
                    <a:pt x="5334" y="4981"/>
                  </a:lnTo>
                  <a:lnTo>
                    <a:pt x="5143" y="5177"/>
                  </a:lnTo>
                  <a:lnTo>
                    <a:pt x="4946" y="5364"/>
                  </a:lnTo>
                  <a:lnTo>
                    <a:pt x="4742" y="5548"/>
                  </a:lnTo>
                  <a:lnTo>
                    <a:pt x="4534" y="5725"/>
                  </a:lnTo>
                  <a:lnTo>
                    <a:pt x="4321" y="5896"/>
                  </a:lnTo>
                  <a:lnTo>
                    <a:pt x="4102" y="6061"/>
                  </a:lnTo>
                  <a:lnTo>
                    <a:pt x="3879" y="6219"/>
                  </a:lnTo>
                  <a:lnTo>
                    <a:pt x="3651" y="6371"/>
                  </a:lnTo>
                  <a:lnTo>
                    <a:pt x="3417" y="6517"/>
                  </a:lnTo>
                  <a:lnTo>
                    <a:pt x="3180" y="6657"/>
                  </a:lnTo>
                  <a:lnTo>
                    <a:pt x="2937" y="6789"/>
                  </a:lnTo>
                  <a:lnTo>
                    <a:pt x="2692" y="6914"/>
                  </a:lnTo>
                  <a:lnTo>
                    <a:pt x="2442" y="7033"/>
                  </a:lnTo>
                  <a:lnTo>
                    <a:pt x="2187" y="7144"/>
                  </a:lnTo>
                  <a:lnTo>
                    <a:pt x="1928" y="7248"/>
                  </a:lnTo>
                  <a:lnTo>
                    <a:pt x="1667" y="7345"/>
                  </a:lnTo>
                  <a:lnTo>
                    <a:pt x="1401" y="7434"/>
                  </a:lnTo>
                  <a:lnTo>
                    <a:pt x="0" y="3041"/>
                  </a:lnTo>
                  <a:lnTo>
                    <a:pt x="134" y="2996"/>
                  </a:lnTo>
                  <a:lnTo>
                    <a:pt x="269" y="2946"/>
                  </a:lnTo>
                  <a:lnTo>
                    <a:pt x="400" y="2894"/>
                  </a:lnTo>
                  <a:lnTo>
                    <a:pt x="529" y="2837"/>
                  </a:lnTo>
                  <a:lnTo>
                    <a:pt x="657" y="2776"/>
                  </a:lnTo>
                  <a:lnTo>
                    <a:pt x="782" y="2712"/>
                  </a:lnTo>
                  <a:lnTo>
                    <a:pt x="906" y="2645"/>
                  </a:lnTo>
                  <a:lnTo>
                    <a:pt x="1027" y="2574"/>
                  </a:lnTo>
                  <a:lnTo>
                    <a:pt x="1146" y="2499"/>
                  </a:lnTo>
                  <a:lnTo>
                    <a:pt x="1262" y="2421"/>
                  </a:lnTo>
                  <a:lnTo>
                    <a:pt x="1377" y="2340"/>
                  </a:lnTo>
                  <a:lnTo>
                    <a:pt x="1488" y="2255"/>
                  </a:lnTo>
                  <a:lnTo>
                    <a:pt x="1596" y="2168"/>
                  </a:lnTo>
                  <a:lnTo>
                    <a:pt x="1703" y="2078"/>
                  </a:lnTo>
                  <a:lnTo>
                    <a:pt x="1806" y="1985"/>
                  </a:lnTo>
                  <a:lnTo>
                    <a:pt x="1907" y="1888"/>
                  </a:lnTo>
                  <a:lnTo>
                    <a:pt x="2006" y="1788"/>
                  </a:lnTo>
                  <a:lnTo>
                    <a:pt x="2100" y="1686"/>
                  </a:lnTo>
                  <a:lnTo>
                    <a:pt x="2193" y="1581"/>
                  </a:lnTo>
                  <a:lnTo>
                    <a:pt x="2282" y="1474"/>
                  </a:lnTo>
                  <a:lnTo>
                    <a:pt x="2368" y="1364"/>
                  </a:lnTo>
                  <a:lnTo>
                    <a:pt x="2451" y="1252"/>
                  </a:lnTo>
                  <a:lnTo>
                    <a:pt x="2531" y="1136"/>
                  </a:lnTo>
                  <a:lnTo>
                    <a:pt x="2607" y="1019"/>
                  </a:lnTo>
                  <a:lnTo>
                    <a:pt x="2680" y="899"/>
                  </a:lnTo>
                  <a:lnTo>
                    <a:pt x="2749" y="777"/>
                  </a:lnTo>
                  <a:lnTo>
                    <a:pt x="2816" y="652"/>
                  </a:lnTo>
                  <a:lnTo>
                    <a:pt x="2878" y="526"/>
                  </a:lnTo>
                  <a:lnTo>
                    <a:pt x="2936" y="398"/>
                  </a:lnTo>
                  <a:lnTo>
                    <a:pt x="2992" y="267"/>
                  </a:lnTo>
                  <a:lnTo>
                    <a:pt x="3042" y="134"/>
                  </a:lnTo>
                  <a:lnTo>
                    <a:pt x="30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srgbClr val="3C3C3C"/>
                </a:solidFill>
              </a:endParaRPr>
            </a:p>
          </p:txBody>
        </p:sp>
      </p:grpSp>
      <p:grpSp>
        <p:nvGrpSpPr>
          <p:cNvPr id="4" name="Группа 3"/>
          <p:cNvGrpSpPr/>
          <p:nvPr/>
        </p:nvGrpSpPr>
        <p:grpSpPr>
          <a:xfrm>
            <a:off x="5436096" y="1431876"/>
            <a:ext cx="2814081" cy="2207173"/>
            <a:chOff x="5447742" y="1437851"/>
            <a:chExt cx="2814081" cy="2207173"/>
          </a:xfrm>
        </p:grpSpPr>
        <p:sp>
          <p:nvSpPr>
            <p:cNvPr id="37" name="Овал 36"/>
            <p:cNvSpPr>
              <a:spLocks noChangeAspect="1"/>
            </p:cNvSpPr>
            <p:nvPr/>
          </p:nvSpPr>
          <p:spPr>
            <a:xfrm>
              <a:off x="5787498" y="1843052"/>
              <a:ext cx="1801972" cy="1801972"/>
            </a:xfrm>
            <a:prstGeom prst="ellipse">
              <a:avLst/>
            </a:prstGeom>
            <a:pattFill prst="pct20">
              <a:fgClr>
                <a:schemeClr val="accent1"/>
              </a:fgClr>
              <a:bgClr>
                <a:schemeClr val="bg1"/>
              </a:bgClr>
            </a:pattFill>
            <a:ln w="28575">
              <a:solidFill>
                <a:schemeClr val="accent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endParaRPr lang="ru-RU" sz="2400" b="1" dirty="0" smtClean="0">
                <a:solidFill>
                  <a:schemeClr val="tx1"/>
                </a:solidFill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5593204" y="1642591"/>
              <a:ext cx="694101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600" b="1" dirty="0">
                  <a:solidFill>
                    <a:schemeClr val="bg2">
                      <a:lumMod val="60000"/>
                      <a:lumOff val="40000"/>
                    </a:schemeClr>
                  </a:solidFill>
                </a:rPr>
                <a:t>ULSFO</a:t>
              </a:r>
              <a:endParaRPr lang="ru-RU" sz="1600" b="1" dirty="0" smtClean="0">
                <a:solidFill>
                  <a:schemeClr val="bg2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287305" y="1437851"/>
              <a:ext cx="492122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600" b="1" dirty="0">
                  <a:solidFill>
                    <a:schemeClr val="accent3"/>
                  </a:solidFill>
                </a:rPr>
                <a:t>MGO</a:t>
              </a:r>
              <a:endParaRPr lang="ru-RU" sz="1600" b="1" dirty="0">
                <a:solidFill>
                  <a:schemeClr val="accent3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447742" y="2207897"/>
              <a:ext cx="343043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US" sz="1600" b="1" dirty="0" smtClean="0">
                  <a:solidFill>
                    <a:srgbClr val="3C3C3C"/>
                  </a:solidFill>
                </a:rPr>
                <a:t>IFO</a:t>
              </a:r>
              <a:endParaRPr lang="ru-RU" sz="1600" b="1" dirty="0" smtClean="0">
                <a:solidFill>
                  <a:srgbClr val="3C3C3C"/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114393" y="1607128"/>
              <a:ext cx="1147430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1600" b="1" dirty="0" smtClean="0">
                  <a:solidFill>
                    <a:schemeClr val="accent5"/>
                  </a:solidFill>
                </a:rPr>
                <a:t>Гибрид 0,5 </a:t>
              </a:r>
              <a:endParaRPr lang="ru-RU" sz="1600" b="1" dirty="0">
                <a:solidFill>
                  <a:schemeClr val="accent5"/>
                </a:solidFill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7591401" y="2062549"/>
              <a:ext cx="411972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1600" b="1" dirty="0" smtClean="0">
                  <a:solidFill>
                    <a:schemeClr val="accent6"/>
                  </a:solidFill>
                </a:rPr>
                <a:t>СПГ</a:t>
              </a:r>
              <a:endParaRPr lang="ru-RU" sz="1600" b="1" dirty="0">
                <a:solidFill>
                  <a:schemeClr val="accent6"/>
                </a:solidFill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403149" y="2814714"/>
              <a:ext cx="570669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ctr"/>
              <a:r>
                <a:rPr lang="ru-RU" sz="2000" b="1" dirty="0" smtClean="0">
                  <a:solidFill>
                    <a:schemeClr val="accent1"/>
                  </a:solidFill>
                </a:rPr>
                <a:t>2020</a:t>
              </a:r>
              <a:endParaRPr lang="ru-RU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46" name="Picture171"/>
            <p:cNvSpPr>
              <a:spLocks noEditPoints="1"/>
            </p:cNvSpPr>
            <p:nvPr/>
          </p:nvSpPr>
          <p:spPr bwMode="auto">
            <a:xfrm>
              <a:off x="6476194" y="2012282"/>
              <a:ext cx="472917" cy="748133"/>
            </a:xfrm>
            <a:custGeom>
              <a:avLst/>
              <a:gdLst>
                <a:gd name="T0" fmla="*/ 240 w 648"/>
                <a:gd name="T1" fmla="*/ 700 h 912"/>
                <a:gd name="T2" fmla="*/ 240 w 648"/>
                <a:gd name="T3" fmla="*/ 639 h 912"/>
                <a:gd name="T4" fmla="*/ 246 w 648"/>
                <a:gd name="T5" fmla="*/ 579 h 912"/>
                <a:gd name="T6" fmla="*/ 259 w 648"/>
                <a:gd name="T7" fmla="*/ 526 h 912"/>
                <a:gd name="T8" fmla="*/ 271 w 648"/>
                <a:gd name="T9" fmla="*/ 500 h 912"/>
                <a:gd name="T10" fmla="*/ 303 w 648"/>
                <a:gd name="T11" fmla="*/ 460 h 912"/>
                <a:gd name="T12" fmla="*/ 348 w 648"/>
                <a:gd name="T13" fmla="*/ 417 h 912"/>
                <a:gd name="T14" fmla="*/ 400 w 648"/>
                <a:gd name="T15" fmla="*/ 374 h 912"/>
                <a:gd name="T16" fmla="*/ 457 w 648"/>
                <a:gd name="T17" fmla="*/ 322 h 912"/>
                <a:gd name="T18" fmla="*/ 467 w 648"/>
                <a:gd name="T19" fmla="*/ 305 h 912"/>
                <a:gd name="T20" fmla="*/ 476 w 648"/>
                <a:gd name="T21" fmla="*/ 281 h 912"/>
                <a:gd name="T22" fmla="*/ 480 w 648"/>
                <a:gd name="T23" fmla="*/ 254 h 912"/>
                <a:gd name="T24" fmla="*/ 476 w 648"/>
                <a:gd name="T25" fmla="*/ 230 h 912"/>
                <a:gd name="T26" fmla="*/ 463 w 648"/>
                <a:gd name="T27" fmla="*/ 197 h 912"/>
                <a:gd name="T28" fmla="*/ 439 w 648"/>
                <a:gd name="T29" fmla="*/ 168 h 912"/>
                <a:gd name="T30" fmla="*/ 417 w 648"/>
                <a:gd name="T31" fmla="*/ 152 h 912"/>
                <a:gd name="T32" fmla="*/ 378 w 648"/>
                <a:gd name="T33" fmla="*/ 137 h 912"/>
                <a:gd name="T34" fmla="*/ 330 w 648"/>
                <a:gd name="T35" fmla="*/ 132 h 912"/>
                <a:gd name="T36" fmla="*/ 298 w 648"/>
                <a:gd name="T37" fmla="*/ 134 h 912"/>
                <a:gd name="T38" fmla="*/ 256 w 648"/>
                <a:gd name="T39" fmla="*/ 147 h 912"/>
                <a:gd name="T40" fmla="*/ 220 w 648"/>
                <a:gd name="T41" fmla="*/ 169 h 912"/>
                <a:gd name="T42" fmla="*/ 200 w 648"/>
                <a:gd name="T43" fmla="*/ 191 h 912"/>
                <a:gd name="T44" fmla="*/ 175 w 648"/>
                <a:gd name="T45" fmla="*/ 231 h 912"/>
                <a:gd name="T46" fmla="*/ 159 w 648"/>
                <a:gd name="T47" fmla="*/ 284 h 912"/>
                <a:gd name="T48" fmla="*/ 1 w 648"/>
                <a:gd name="T49" fmla="*/ 251 h 912"/>
                <a:gd name="T50" fmla="*/ 9 w 648"/>
                <a:gd name="T51" fmla="*/ 211 h 912"/>
                <a:gd name="T52" fmla="*/ 21 w 648"/>
                <a:gd name="T53" fmla="*/ 175 h 912"/>
                <a:gd name="T54" fmla="*/ 40 w 648"/>
                <a:gd name="T55" fmla="*/ 139 h 912"/>
                <a:gd name="T56" fmla="*/ 63 w 648"/>
                <a:gd name="T57" fmla="*/ 107 h 912"/>
                <a:gd name="T58" fmla="*/ 93 w 648"/>
                <a:gd name="T59" fmla="*/ 77 h 912"/>
                <a:gd name="T60" fmla="*/ 129 w 648"/>
                <a:gd name="T61" fmla="*/ 51 h 912"/>
                <a:gd name="T62" fmla="*/ 166 w 648"/>
                <a:gd name="T63" fmla="*/ 30 h 912"/>
                <a:gd name="T64" fmla="*/ 209 w 648"/>
                <a:gd name="T65" fmla="*/ 15 h 912"/>
                <a:gd name="T66" fmla="*/ 255 w 648"/>
                <a:gd name="T67" fmla="*/ 5 h 912"/>
                <a:gd name="T68" fmla="*/ 323 w 648"/>
                <a:gd name="T69" fmla="*/ 0 h 912"/>
                <a:gd name="T70" fmla="*/ 377 w 648"/>
                <a:gd name="T71" fmla="*/ 3 h 912"/>
                <a:gd name="T72" fmla="*/ 426 w 648"/>
                <a:gd name="T73" fmla="*/ 11 h 912"/>
                <a:gd name="T74" fmla="*/ 471 w 648"/>
                <a:gd name="T75" fmla="*/ 25 h 912"/>
                <a:gd name="T76" fmla="*/ 512 w 648"/>
                <a:gd name="T77" fmla="*/ 44 h 912"/>
                <a:gd name="T78" fmla="*/ 549 w 648"/>
                <a:gd name="T79" fmla="*/ 69 h 912"/>
                <a:gd name="T80" fmla="*/ 580 w 648"/>
                <a:gd name="T81" fmla="*/ 98 h 912"/>
                <a:gd name="T82" fmla="*/ 606 w 648"/>
                <a:gd name="T83" fmla="*/ 130 h 912"/>
                <a:gd name="T84" fmla="*/ 627 w 648"/>
                <a:gd name="T85" fmla="*/ 162 h 912"/>
                <a:gd name="T86" fmla="*/ 639 w 648"/>
                <a:gd name="T87" fmla="*/ 197 h 912"/>
                <a:gd name="T88" fmla="*/ 647 w 648"/>
                <a:gd name="T89" fmla="*/ 234 h 912"/>
                <a:gd name="T90" fmla="*/ 648 w 648"/>
                <a:gd name="T91" fmla="*/ 259 h 912"/>
                <a:gd name="T92" fmla="*/ 644 w 648"/>
                <a:gd name="T93" fmla="*/ 301 h 912"/>
                <a:gd name="T94" fmla="*/ 630 w 648"/>
                <a:gd name="T95" fmla="*/ 342 h 912"/>
                <a:gd name="T96" fmla="*/ 616 w 648"/>
                <a:gd name="T97" fmla="*/ 368 h 912"/>
                <a:gd name="T98" fmla="*/ 581 w 648"/>
                <a:gd name="T99" fmla="*/ 412 h 912"/>
                <a:gd name="T100" fmla="*/ 526 w 648"/>
                <a:gd name="T101" fmla="*/ 465 h 912"/>
                <a:gd name="T102" fmla="*/ 453 w 648"/>
                <a:gd name="T103" fmla="*/ 528 h 912"/>
                <a:gd name="T104" fmla="*/ 413 w 648"/>
                <a:gd name="T105" fmla="*/ 573 h 912"/>
                <a:gd name="T106" fmla="*/ 407 w 648"/>
                <a:gd name="T107" fmla="*/ 588 h 912"/>
                <a:gd name="T108" fmla="*/ 400 w 648"/>
                <a:gd name="T109" fmla="*/ 629 h 912"/>
                <a:gd name="T110" fmla="*/ 397 w 648"/>
                <a:gd name="T111" fmla="*/ 700 h 912"/>
                <a:gd name="T112" fmla="*/ 395 w 648"/>
                <a:gd name="T113" fmla="*/ 761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48" h="912">
                  <a:moveTo>
                    <a:pt x="397" y="700"/>
                  </a:moveTo>
                  <a:lnTo>
                    <a:pt x="240" y="700"/>
                  </a:lnTo>
                  <a:lnTo>
                    <a:pt x="240" y="700"/>
                  </a:lnTo>
                  <a:lnTo>
                    <a:pt x="239" y="659"/>
                  </a:lnTo>
                  <a:lnTo>
                    <a:pt x="239" y="659"/>
                  </a:lnTo>
                  <a:lnTo>
                    <a:pt x="240" y="639"/>
                  </a:lnTo>
                  <a:lnTo>
                    <a:pt x="241" y="619"/>
                  </a:lnTo>
                  <a:lnTo>
                    <a:pt x="244" y="599"/>
                  </a:lnTo>
                  <a:lnTo>
                    <a:pt x="246" y="579"/>
                  </a:lnTo>
                  <a:lnTo>
                    <a:pt x="249" y="559"/>
                  </a:lnTo>
                  <a:lnTo>
                    <a:pt x="253" y="542"/>
                  </a:lnTo>
                  <a:lnTo>
                    <a:pt x="259" y="526"/>
                  </a:lnTo>
                  <a:lnTo>
                    <a:pt x="265" y="512"/>
                  </a:lnTo>
                  <a:lnTo>
                    <a:pt x="265" y="512"/>
                  </a:lnTo>
                  <a:lnTo>
                    <a:pt x="271" y="500"/>
                  </a:lnTo>
                  <a:lnTo>
                    <a:pt x="281" y="488"/>
                  </a:lnTo>
                  <a:lnTo>
                    <a:pt x="291" y="474"/>
                  </a:lnTo>
                  <a:lnTo>
                    <a:pt x="303" y="460"/>
                  </a:lnTo>
                  <a:lnTo>
                    <a:pt x="316" y="446"/>
                  </a:lnTo>
                  <a:lnTo>
                    <a:pt x="332" y="432"/>
                  </a:lnTo>
                  <a:lnTo>
                    <a:pt x="348" y="417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400" y="374"/>
                  </a:lnTo>
                  <a:lnTo>
                    <a:pt x="427" y="350"/>
                  </a:lnTo>
                  <a:lnTo>
                    <a:pt x="445" y="333"/>
                  </a:lnTo>
                  <a:lnTo>
                    <a:pt x="457" y="322"/>
                  </a:lnTo>
                  <a:lnTo>
                    <a:pt x="457" y="322"/>
                  </a:lnTo>
                  <a:lnTo>
                    <a:pt x="462" y="313"/>
                  </a:lnTo>
                  <a:lnTo>
                    <a:pt x="467" y="305"/>
                  </a:lnTo>
                  <a:lnTo>
                    <a:pt x="470" y="298"/>
                  </a:lnTo>
                  <a:lnTo>
                    <a:pt x="473" y="289"/>
                  </a:lnTo>
                  <a:lnTo>
                    <a:pt x="476" y="281"/>
                  </a:lnTo>
                  <a:lnTo>
                    <a:pt x="477" y="272"/>
                  </a:lnTo>
                  <a:lnTo>
                    <a:pt x="478" y="264"/>
                  </a:lnTo>
                  <a:lnTo>
                    <a:pt x="480" y="254"/>
                  </a:lnTo>
                  <a:lnTo>
                    <a:pt x="480" y="254"/>
                  </a:lnTo>
                  <a:lnTo>
                    <a:pt x="478" y="242"/>
                  </a:lnTo>
                  <a:lnTo>
                    <a:pt x="476" y="230"/>
                  </a:lnTo>
                  <a:lnTo>
                    <a:pt x="474" y="219"/>
                  </a:lnTo>
                  <a:lnTo>
                    <a:pt x="469" y="208"/>
                  </a:lnTo>
                  <a:lnTo>
                    <a:pt x="463" y="197"/>
                  </a:lnTo>
                  <a:lnTo>
                    <a:pt x="457" y="186"/>
                  </a:lnTo>
                  <a:lnTo>
                    <a:pt x="448" y="177"/>
                  </a:lnTo>
                  <a:lnTo>
                    <a:pt x="439" y="168"/>
                  </a:lnTo>
                  <a:lnTo>
                    <a:pt x="439" y="168"/>
                  </a:lnTo>
                  <a:lnTo>
                    <a:pt x="428" y="160"/>
                  </a:lnTo>
                  <a:lnTo>
                    <a:pt x="417" y="152"/>
                  </a:lnTo>
                  <a:lnTo>
                    <a:pt x="404" y="146"/>
                  </a:lnTo>
                  <a:lnTo>
                    <a:pt x="392" y="141"/>
                  </a:lnTo>
                  <a:lnTo>
                    <a:pt x="378" y="137"/>
                  </a:lnTo>
                  <a:lnTo>
                    <a:pt x="363" y="134"/>
                  </a:lnTo>
                  <a:lnTo>
                    <a:pt x="347" y="133"/>
                  </a:lnTo>
                  <a:lnTo>
                    <a:pt x="330" y="132"/>
                  </a:lnTo>
                  <a:lnTo>
                    <a:pt x="330" y="132"/>
                  </a:lnTo>
                  <a:lnTo>
                    <a:pt x="314" y="133"/>
                  </a:lnTo>
                  <a:lnTo>
                    <a:pt x="298" y="134"/>
                  </a:lnTo>
                  <a:lnTo>
                    <a:pt x="283" y="137"/>
                  </a:lnTo>
                  <a:lnTo>
                    <a:pt x="269" y="141"/>
                  </a:lnTo>
                  <a:lnTo>
                    <a:pt x="256" y="147"/>
                  </a:lnTo>
                  <a:lnTo>
                    <a:pt x="244" y="153"/>
                  </a:lnTo>
                  <a:lnTo>
                    <a:pt x="232" y="161"/>
                  </a:lnTo>
                  <a:lnTo>
                    <a:pt x="220" y="169"/>
                  </a:lnTo>
                  <a:lnTo>
                    <a:pt x="220" y="169"/>
                  </a:lnTo>
                  <a:lnTo>
                    <a:pt x="209" y="179"/>
                  </a:lnTo>
                  <a:lnTo>
                    <a:pt x="200" y="191"/>
                  </a:lnTo>
                  <a:lnTo>
                    <a:pt x="190" y="204"/>
                  </a:lnTo>
                  <a:lnTo>
                    <a:pt x="182" y="216"/>
                  </a:lnTo>
                  <a:lnTo>
                    <a:pt x="175" y="231"/>
                  </a:lnTo>
                  <a:lnTo>
                    <a:pt x="168" y="248"/>
                  </a:lnTo>
                  <a:lnTo>
                    <a:pt x="163" y="266"/>
                  </a:lnTo>
                  <a:lnTo>
                    <a:pt x="159" y="284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1" y="251"/>
                  </a:lnTo>
                  <a:lnTo>
                    <a:pt x="2" y="237"/>
                  </a:lnTo>
                  <a:lnTo>
                    <a:pt x="5" y="224"/>
                  </a:lnTo>
                  <a:lnTo>
                    <a:pt x="9" y="211"/>
                  </a:lnTo>
                  <a:lnTo>
                    <a:pt x="12" y="198"/>
                  </a:lnTo>
                  <a:lnTo>
                    <a:pt x="16" y="186"/>
                  </a:lnTo>
                  <a:lnTo>
                    <a:pt x="21" y="175"/>
                  </a:lnTo>
                  <a:lnTo>
                    <a:pt x="27" y="163"/>
                  </a:lnTo>
                  <a:lnTo>
                    <a:pt x="33" y="151"/>
                  </a:lnTo>
                  <a:lnTo>
                    <a:pt x="40" y="139"/>
                  </a:lnTo>
                  <a:lnTo>
                    <a:pt x="47" y="129"/>
                  </a:lnTo>
                  <a:lnTo>
                    <a:pt x="55" y="118"/>
                  </a:lnTo>
                  <a:lnTo>
                    <a:pt x="63" y="107"/>
                  </a:lnTo>
                  <a:lnTo>
                    <a:pt x="73" y="96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105" y="68"/>
                  </a:lnTo>
                  <a:lnTo>
                    <a:pt x="116" y="59"/>
                  </a:lnTo>
                  <a:lnTo>
                    <a:pt x="129" y="51"/>
                  </a:lnTo>
                  <a:lnTo>
                    <a:pt x="141" y="44"/>
                  </a:lnTo>
                  <a:lnTo>
                    <a:pt x="153" y="36"/>
                  </a:lnTo>
                  <a:lnTo>
                    <a:pt x="166" y="30"/>
                  </a:lnTo>
                  <a:lnTo>
                    <a:pt x="180" y="25"/>
                  </a:lnTo>
                  <a:lnTo>
                    <a:pt x="194" y="19"/>
                  </a:lnTo>
                  <a:lnTo>
                    <a:pt x="209" y="15"/>
                  </a:lnTo>
                  <a:lnTo>
                    <a:pt x="224" y="11"/>
                  </a:lnTo>
                  <a:lnTo>
                    <a:pt x="239" y="8"/>
                  </a:lnTo>
                  <a:lnTo>
                    <a:pt x="255" y="5"/>
                  </a:lnTo>
                  <a:lnTo>
                    <a:pt x="271" y="3"/>
                  </a:lnTo>
                  <a:lnTo>
                    <a:pt x="28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59" y="1"/>
                  </a:lnTo>
                  <a:lnTo>
                    <a:pt x="377" y="3"/>
                  </a:lnTo>
                  <a:lnTo>
                    <a:pt x="394" y="5"/>
                  </a:lnTo>
                  <a:lnTo>
                    <a:pt x="410" y="8"/>
                  </a:lnTo>
                  <a:lnTo>
                    <a:pt x="426" y="11"/>
                  </a:lnTo>
                  <a:lnTo>
                    <a:pt x="442" y="15"/>
                  </a:lnTo>
                  <a:lnTo>
                    <a:pt x="457" y="19"/>
                  </a:lnTo>
                  <a:lnTo>
                    <a:pt x="471" y="25"/>
                  </a:lnTo>
                  <a:lnTo>
                    <a:pt x="485" y="31"/>
                  </a:lnTo>
                  <a:lnTo>
                    <a:pt x="499" y="36"/>
                  </a:lnTo>
                  <a:lnTo>
                    <a:pt x="512" y="44"/>
                  </a:lnTo>
                  <a:lnTo>
                    <a:pt x="525" y="51"/>
                  </a:lnTo>
                  <a:lnTo>
                    <a:pt x="537" y="60"/>
                  </a:lnTo>
                  <a:lnTo>
                    <a:pt x="549" y="69"/>
                  </a:lnTo>
                  <a:lnTo>
                    <a:pt x="560" y="78"/>
                  </a:lnTo>
                  <a:lnTo>
                    <a:pt x="560" y="78"/>
                  </a:lnTo>
                  <a:lnTo>
                    <a:pt x="580" y="98"/>
                  </a:lnTo>
                  <a:lnTo>
                    <a:pt x="590" y="108"/>
                  </a:lnTo>
                  <a:lnTo>
                    <a:pt x="599" y="119"/>
                  </a:lnTo>
                  <a:lnTo>
                    <a:pt x="606" y="130"/>
                  </a:lnTo>
                  <a:lnTo>
                    <a:pt x="614" y="140"/>
                  </a:lnTo>
                  <a:lnTo>
                    <a:pt x="620" y="151"/>
                  </a:lnTo>
                  <a:lnTo>
                    <a:pt x="627" y="162"/>
                  </a:lnTo>
                  <a:lnTo>
                    <a:pt x="632" y="174"/>
                  </a:lnTo>
                  <a:lnTo>
                    <a:pt x="636" y="185"/>
                  </a:lnTo>
                  <a:lnTo>
                    <a:pt x="639" y="197"/>
                  </a:lnTo>
                  <a:lnTo>
                    <a:pt x="643" y="209"/>
                  </a:lnTo>
                  <a:lnTo>
                    <a:pt x="645" y="222"/>
                  </a:lnTo>
                  <a:lnTo>
                    <a:pt x="647" y="234"/>
                  </a:lnTo>
                  <a:lnTo>
                    <a:pt x="648" y="246"/>
                  </a:lnTo>
                  <a:lnTo>
                    <a:pt x="648" y="259"/>
                  </a:lnTo>
                  <a:lnTo>
                    <a:pt x="648" y="259"/>
                  </a:lnTo>
                  <a:lnTo>
                    <a:pt x="648" y="273"/>
                  </a:lnTo>
                  <a:lnTo>
                    <a:pt x="646" y="287"/>
                  </a:lnTo>
                  <a:lnTo>
                    <a:pt x="644" y="301"/>
                  </a:lnTo>
                  <a:lnTo>
                    <a:pt x="640" y="315"/>
                  </a:lnTo>
                  <a:lnTo>
                    <a:pt x="635" y="329"/>
                  </a:lnTo>
                  <a:lnTo>
                    <a:pt x="630" y="342"/>
                  </a:lnTo>
                  <a:lnTo>
                    <a:pt x="623" y="355"/>
                  </a:lnTo>
                  <a:lnTo>
                    <a:pt x="616" y="368"/>
                  </a:lnTo>
                  <a:lnTo>
                    <a:pt x="616" y="368"/>
                  </a:lnTo>
                  <a:lnTo>
                    <a:pt x="606" y="382"/>
                  </a:lnTo>
                  <a:lnTo>
                    <a:pt x="595" y="395"/>
                  </a:lnTo>
                  <a:lnTo>
                    <a:pt x="581" y="412"/>
                  </a:lnTo>
                  <a:lnTo>
                    <a:pt x="565" y="429"/>
                  </a:lnTo>
                  <a:lnTo>
                    <a:pt x="547" y="446"/>
                  </a:lnTo>
                  <a:lnTo>
                    <a:pt x="526" y="465"/>
                  </a:lnTo>
                  <a:lnTo>
                    <a:pt x="477" y="507"/>
                  </a:lnTo>
                  <a:lnTo>
                    <a:pt x="477" y="507"/>
                  </a:lnTo>
                  <a:lnTo>
                    <a:pt x="453" y="528"/>
                  </a:lnTo>
                  <a:lnTo>
                    <a:pt x="433" y="548"/>
                  </a:lnTo>
                  <a:lnTo>
                    <a:pt x="418" y="565"/>
                  </a:lnTo>
                  <a:lnTo>
                    <a:pt x="413" y="573"/>
                  </a:lnTo>
                  <a:lnTo>
                    <a:pt x="410" y="580"/>
                  </a:lnTo>
                  <a:lnTo>
                    <a:pt x="410" y="580"/>
                  </a:lnTo>
                  <a:lnTo>
                    <a:pt x="407" y="588"/>
                  </a:lnTo>
                  <a:lnTo>
                    <a:pt x="403" y="600"/>
                  </a:lnTo>
                  <a:lnTo>
                    <a:pt x="401" y="614"/>
                  </a:lnTo>
                  <a:lnTo>
                    <a:pt x="400" y="629"/>
                  </a:lnTo>
                  <a:lnTo>
                    <a:pt x="398" y="663"/>
                  </a:lnTo>
                  <a:lnTo>
                    <a:pt x="397" y="700"/>
                  </a:lnTo>
                  <a:lnTo>
                    <a:pt x="397" y="700"/>
                  </a:lnTo>
                  <a:close/>
                  <a:moveTo>
                    <a:pt x="242" y="912"/>
                  </a:moveTo>
                  <a:lnTo>
                    <a:pt x="242" y="761"/>
                  </a:lnTo>
                  <a:lnTo>
                    <a:pt x="395" y="761"/>
                  </a:lnTo>
                  <a:lnTo>
                    <a:pt x="395" y="912"/>
                  </a:lnTo>
                  <a:lnTo>
                    <a:pt x="242" y="9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287524" y="980728"/>
            <a:ext cx="3338863" cy="461665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ru-RU" sz="1200" b="1" dirty="0" smtClean="0">
                <a:solidFill>
                  <a:srgbClr val="3C3C3C"/>
                </a:solidFill>
              </a:rPr>
              <a:t>Структура спроса на бункерном рынке РФ, </a:t>
            </a:r>
          </a:p>
          <a:p>
            <a:r>
              <a:rPr lang="ru-RU" sz="1200" b="1" dirty="0" smtClean="0">
                <a:solidFill>
                  <a:srgbClr val="3C3C3C"/>
                </a:solidFill>
              </a:rPr>
              <a:t>до МАРПОЛ 2020</a:t>
            </a:r>
          </a:p>
        </p:txBody>
      </p:sp>
      <p:sp>
        <p:nvSpPr>
          <p:cNvPr id="45" name="Picture171"/>
          <p:cNvSpPr>
            <a:spLocks noChangeAspect="1" noEditPoints="1"/>
          </p:cNvSpPr>
          <p:nvPr/>
        </p:nvSpPr>
        <p:spPr bwMode="auto">
          <a:xfrm>
            <a:off x="431540" y="4403637"/>
            <a:ext cx="279601" cy="393515"/>
          </a:xfrm>
          <a:custGeom>
            <a:avLst/>
            <a:gdLst>
              <a:gd name="T0" fmla="*/ 240 w 648"/>
              <a:gd name="T1" fmla="*/ 700 h 912"/>
              <a:gd name="T2" fmla="*/ 240 w 648"/>
              <a:gd name="T3" fmla="*/ 639 h 912"/>
              <a:gd name="T4" fmla="*/ 246 w 648"/>
              <a:gd name="T5" fmla="*/ 579 h 912"/>
              <a:gd name="T6" fmla="*/ 259 w 648"/>
              <a:gd name="T7" fmla="*/ 526 h 912"/>
              <a:gd name="T8" fmla="*/ 271 w 648"/>
              <a:gd name="T9" fmla="*/ 500 h 912"/>
              <a:gd name="T10" fmla="*/ 303 w 648"/>
              <a:gd name="T11" fmla="*/ 460 h 912"/>
              <a:gd name="T12" fmla="*/ 348 w 648"/>
              <a:gd name="T13" fmla="*/ 417 h 912"/>
              <a:gd name="T14" fmla="*/ 400 w 648"/>
              <a:gd name="T15" fmla="*/ 374 h 912"/>
              <a:gd name="T16" fmla="*/ 457 w 648"/>
              <a:gd name="T17" fmla="*/ 322 h 912"/>
              <a:gd name="T18" fmla="*/ 467 w 648"/>
              <a:gd name="T19" fmla="*/ 305 h 912"/>
              <a:gd name="T20" fmla="*/ 476 w 648"/>
              <a:gd name="T21" fmla="*/ 281 h 912"/>
              <a:gd name="T22" fmla="*/ 480 w 648"/>
              <a:gd name="T23" fmla="*/ 254 h 912"/>
              <a:gd name="T24" fmla="*/ 476 w 648"/>
              <a:gd name="T25" fmla="*/ 230 h 912"/>
              <a:gd name="T26" fmla="*/ 463 w 648"/>
              <a:gd name="T27" fmla="*/ 197 h 912"/>
              <a:gd name="T28" fmla="*/ 439 w 648"/>
              <a:gd name="T29" fmla="*/ 168 h 912"/>
              <a:gd name="T30" fmla="*/ 417 w 648"/>
              <a:gd name="T31" fmla="*/ 152 h 912"/>
              <a:gd name="T32" fmla="*/ 378 w 648"/>
              <a:gd name="T33" fmla="*/ 137 h 912"/>
              <a:gd name="T34" fmla="*/ 330 w 648"/>
              <a:gd name="T35" fmla="*/ 132 h 912"/>
              <a:gd name="T36" fmla="*/ 298 w 648"/>
              <a:gd name="T37" fmla="*/ 134 h 912"/>
              <a:gd name="T38" fmla="*/ 256 w 648"/>
              <a:gd name="T39" fmla="*/ 147 h 912"/>
              <a:gd name="T40" fmla="*/ 220 w 648"/>
              <a:gd name="T41" fmla="*/ 169 h 912"/>
              <a:gd name="T42" fmla="*/ 200 w 648"/>
              <a:gd name="T43" fmla="*/ 191 h 912"/>
              <a:gd name="T44" fmla="*/ 175 w 648"/>
              <a:gd name="T45" fmla="*/ 231 h 912"/>
              <a:gd name="T46" fmla="*/ 159 w 648"/>
              <a:gd name="T47" fmla="*/ 284 h 912"/>
              <a:gd name="T48" fmla="*/ 1 w 648"/>
              <a:gd name="T49" fmla="*/ 251 h 912"/>
              <a:gd name="T50" fmla="*/ 9 w 648"/>
              <a:gd name="T51" fmla="*/ 211 h 912"/>
              <a:gd name="T52" fmla="*/ 21 w 648"/>
              <a:gd name="T53" fmla="*/ 175 h 912"/>
              <a:gd name="T54" fmla="*/ 40 w 648"/>
              <a:gd name="T55" fmla="*/ 139 h 912"/>
              <a:gd name="T56" fmla="*/ 63 w 648"/>
              <a:gd name="T57" fmla="*/ 107 h 912"/>
              <a:gd name="T58" fmla="*/ 93 w 648"/>
              <a:gd name="T59" fmla="*/ 77 h 912"/>
              <a:gd name="T60" fmla="*/ 129 w 648"/>
              <a:gd name="T61" fmla="*/ 51 h 912"/>
              <a:gd name="T62" fmla="*/ 166 w 648"/>
              <a:gd name="T63" fmla="*/ 30 h 912"/>
              <a:gd name="T64" fmla="*/ 209 w 648"/>
              <a:gd name="T65" fmla="*/ 15 h 912"/>
              <a:gd name="T66" fmla="*/ 255 w 648"/>
              <a:gd name="T67" fmla="*/ 5 h 912"/>
              <a:gd name="T68" fmla="*/ 323 w 648"/>
              <a:gd name="T69" fmla="*/ 0 h 912"/>
              <a:gd name="T70" fmla="*/ 377 w 648"/>
              <a:gd name="T71" fmla="*/ 3 h 912"/>
              <a:gd name="T72" fmla="*/ 426 w 648"/>
              <a:gd name="T73" fmla="*/ 11 h 912"/>
              <a:gd name="T74" fmla="*/ 471 w 648"/>
              <a:gd name="T75" fmla="*/ 25 h 912"/>
              <a:gd name="T76" fmla="*/ 512 w 648"/>
              <a:gd name="T77" fmla="*/ 44 h 912"/>
              <a:gd name="T78" fmla="*/ 549 w 648"/>
              <a:gd name="T79" fmla="*/ 69 h 912"/>
              <a:gd name="T80" fmla="*/ 580 w 648"/>
              <a:gd name="T81" fmla="*/ 98 h 912"/>
              <a:gd name="T82" fmla="*/ 606 w 648"/>
              <a:gd name="T83" fmla="*/ 130 h 912"/>
              <a:gd name="T84" fmla="*/ 627 w 648"/>
              <a:gd name="T85" fmla="*/ 162 h 912"/>
              <a:gd name="T86" fmla="*/ 639 w 648"/>
              <a:gd name="T87" fmla="*/ 197 h 912"/>
              <a:gd name="T88" fmla="*/ 647 w 648"/>
              <a:gd name="T89" fmla="*/ 234 h 912"/>
              <a:gd name="T90" fmla="*/ 648 w 648"/>
              <a:gd name="T91" fmla="*/ 259 h 912"/>
              <a:gd name="T92" fmla="*/ 644 w 648"/>
              <a:gd name="T93" fmla="*/ 301 h 912"/>
              <a:gd name="T94" fmla="*/ 630 w 648"/>
              <a:gd name="T95" fmla="*/ 342 h 912"/>
              <a:gd name="T96" fmla="*/ 616 w 648"/>
              <a:gd name="T97" fmla="*/ 368 h 912"/>
              <a:gd name="T98" fmla="*/ 581 w 648"/>
              <a:gd name="T99" fmla="*/ 412 h 912"/>
              <a:gd name="T100" fmla="*/ 526 w 648"/>
              <a:gd name="T101" fmla="*/ 465 h 912"/>
              <a:gd name="T102" fmla="*/ 453 w 648"/>
              <a:gd name="T103" fmla="*/ 528 h 912"/>
              <a:gd name="T104" fmla="*/ 413 w 648"/>
              <a:gd name="T105" fmla="*/ 573 h 912"/>
              <a:gd name="T106" fmla="*/ 407 w 648"/>
              <a:gd name="T107" fmla="*/ 588 h 912"/>
              <a:gd name="T108" fmla="*/ 400 w 648"/>
              <a:gd name="T109" fmla="*/ 629 h 912"/>
              <a:gd name="T110" fmla="*/ 397 w 648"/>
              <a:gd name="T111" fmla="*/ 700 h 912"/>
              <a:gd name="T112" fmla="*/ 395 w 648"/>
              <a:gd name="T113" fmla="*/ 761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48" h="912">
                <a:moveTo>
                  <a:pt x="397" y="700"/>
                </a:moveTo>
                <a:lnTo>
                  <a:pt x="240" y="700"/>
                </a:lnTo>
                <a:lnTo>
                  <a:pt x="240" y="700"/>
                </a:lnTo>
                <a:lnTo>
                  <a:pt x="239" y="659"/>
                </a:lnTo>
                <a:lnTo>
                  <a:pt x="239" y="659"/>
                </a:lnTo>
                <a:lnTo>
                  <a:pt x="240" y="639"/>
                </a:lnTo>
                <a:lnTo>
                  <a:pt x="241" y="619"/>
                </a:lnTo>
                <a:lnTo>
                  <a:pt x="244" y="599"/>
                </a:lnTo>
                <a:lnTo>
                  <a:pt x="246" y="579"/>
                </a:lnTo>
                <a:lnTo>
                  <a:pt x="249" y="559"/>
                </a:lnTo>
                <a:lnTo>
                  <a:pt x="253" y="542"/>
                </a:lnTo>
                <a:lnTo>
                  <a:pt x="259" y="526"/>
                </a:lnTo>
                <a:lnTo>
                  <a:pt x="265" y="512"/>
                </a:lnTo>
                <a:lnTo>
                  <a:pt x="265" y="512"/>
                </a:lnTo>
                <a:lnTo>
                  <a:pt x="271" y="500"/>
                </a:lnTo>
                <a:lnTo>
                  <a:pt x="281" y="488"/>
                </a:lnTo>
                <a:lnTo>
                  <a:pt x="291" y="474"/>
                </a:lnTo>
                <a:lnTo>
                  <a:pt x="303" y="460"/>
                </a:lnTo>
                <a:lnTo>
                  <a:pt x="316" y="446"/>
                </a:lnTo>
                <a:lnTo>
                  <a:pt x="332" y="432"/>
                </a:lnTo>
                <a:lnTo>
                  <a:pt x="348" y="417"/>
                </a:lnTo>
                <a:lnTo>
                  <a:pt x="366" y="402"/>
                </a:lnTo>
                <a:lnTo>
                  <a:pt x="366" y="402"/>
                </a:lnTo>
                <a:lnTo>
                  <a:pt x="400" y="374"/>
                </a:lnTo>
                <a:lnTo>
                  <a:pt x="427" y="350"/>
                </a:lnTo>
                <a:lnTo>
                  <a:pt x="445" y="333"/>
                </a:lnTo>
                <a:lnTo>
                  <a:pt x="457" y="322"/>
                </a:lnTo>
                <a:lnTo>
                  <a:pt x="457" y="322"/>
                </a:lnTo>
                <a:lnTo>
                  <a:pt x="462" y="313"/>
                </a:lnTo>
                <a:lnTo>
                  <a:pt x="467" y="305"/>
                </a:lnTo>
                <a:lnTo>
                  <a:pt x="470" y="298"/>
                </a:lnTo>
                <a:lnTo>
                  <a:pt x="473" y="289"/>
                </a:lnTo>
                <a:lnTo>
                  <a:pt x="476" y="281"/>
                </a:lnTo>
                <a:lnTo>
                  <a:pt x="477" y="272"/>
                </a:lnTo>
                <a:lnTo>
                  <a:pt x="478" y="264"/>
                </a:lnTo>
                <a:lnTo>
                  <a:pt x="480" y="254"/>
                </a:lnTo>
                <a:lnTo>
                  <a:pt x="480" y="254"/>
                </a:lnTo>
                <a:lnTo>
                  <a:pt x="478" y="242"/>
                </a:lnTo>
                <a:lnTo>
                  <a:pt x="476" y="230"/>
                </a:lnTo>
                <a:lnTo>
                  <a:pt x="474" y="219"/>
                </a:lnTo>
                <a:lnTo>
                  <a:pt x="469" y="208"/>
                </a:lnTo>
                <a:lnTo>
                  <a:pt x="463" y="197"/>
                </a:lnTo>
                <a:lnTo>
                  <a:pt x="457" y="186"/>
                </a:lnTo>
                <a:lnTo>
                  <a:pt x="448" y="177"/>
                </a:lnTo>
                <a:lnTo>
                  <a:pt x="439" y="168"/>
                </a:lnTo>
                <a:lnTo>
                  <a:pt x="439" y="168"/>
                </a:lnTo>
                <a:lnTo>
                  <a:pt x="428" y="160"/>
                </a:lnTo>
                <a:lnTo>
                  <a:pt x="417" y="152"/>
                </a:lnTo>
                <a:lnTo>
                  <a:pt x="404" y="146"/>
                </a:lnTo>
                <a:lnTo>
                  <a:pt x="392" y="141"/>
                </a:lnTo>
                <a:lnTo>
                  <a:pt x="378" y="137"/>
                </a:lnTo>
                <a:lnTo>
                  <a:pt x="363" y="134"/>
                </a:lnTo>
                <a:lnTo>
                  <a:pt x="347" y="133"/>
                </a:lnTo>
                <a:lnTo>
                  <a:pt x="330" y="132"/>
                </a:lnTo>
                <a:lnTo>
                  <a:pt x="330" y="132"/>
                </a:lnTo>
                <a:lnTo>
                  <a:pt x="314" y="133"/>
                </a:lnTo>
                <a:lnTo>
                  <a:pt x="298" y="134"/>
                </a:lnTo>
                <a:lnTo>
                  <a:pt x="283" y="137"/>
                </a:lnTo>
                <a:lnTo>
                  <a:pt x="269" y="141"/>
                </a:lnTo>
                <a:lnTo>
                  <a:pt x="256" y="147"/>
                </a:lnTo>
                <a:lnTo>
                  <a:pt x="244" y="153"/>
                </a:lnTo>
                <a:lnTo>
                  <a:pt x="232" y="161"/>
                </a:lnTo>
                <a:lnTo>
                  <a:pt x="220" y="169"/>
                </a:lnTo>
                <a:lnTo>
                  <a:pt x="220" y="169"/>
                </a:lnTo>
                <a:lnTo>
                  <a:pt x="209" y="179"/>
                </a:lnTo>
                <a:lnTo>
                  <a:pt x="200" y="191"/>
                </a:lnTo>
                <a:lnTo>
                  <a:pt x="190" y="204"/>
                </a:lnTo>
                <a:lnTo>
                  <a:pt x="182" y="216"/>
                </a:lnTo>
                <a:lnTo>
                  <a:pt x="175" y="231"/>
                </a:lnTo>
                <a:lnTo>
                  <a:pt x="168" y="248"/>
                </a:lnTo>
                <a:lnTo>
                  <a:pt x="163" y="266"/>
                </a:lnTo>
                <a:lnTo>
                  <a:pt x="159" y="284"/>
                </a:lnTo>
                <a:lnTo>
                  <a:pt x="0" y="265"/>
                </a:lnTo>
                <a:lnTo>
                  <a:pt x="0" y="265"/>
                </a:lnTo>
                <a:lnTo>
                  <a:pt x="1" y="251"/>
                </a:lnTo>
                <a:lnTo>
                  <a:pt x="2" y="237"/>
                </a:lnTo>
                <a:lnTo>
                  <a:pt x="5" y="224"/>
                </a:lnTo>
                <a:lnTo>
                  <a:pt x="9" y="211"/>
                </a:lnTo>
                <a:lnTo>
                  <a:pt x="12" y="198"/>
                </a:lnTo>
                <a:lnTo>
                  <a:pt x="16" y="186"/>
                </a:lnTo>
                <a:lnTo>
                  <a:pt x="21" y="175"/>
                </a:lnTo>
                <a:lnTo>
                  <a:pt x="27" y="163"/>
                </a:lnTo>
                <a:lnTo>
                  <a:pt x="33" y="151"/>
                </a:lnTo>
                <a:lnTo>
                  <a:pt x="40" y="139"/>
                </a:lnTo>
                <a:lnTo>
                  <a:pt x="47" y="129"/>
                </a:lnTo>
                <a:lnTo>
                  <a:pt x="55" y="118"/>
                </a:lnTo>
                <a:lnTo>
                  <a:pt x="63" y="107"/>
                </a:lnTo>
                <a:lnTo>
                  <a:pt x="73" y="96"/>
                </a:lnTo>
                <a:lnTo>
                  <a:pt x="93" y="77"/>
                </a:lnTo>
                <a:lnTo>
                  <a:pt x="93" y="77"/>
                </a:lnTo>
                <a:lnTo>
                  <a:pt x="105" y="68"/>
                </a:lnTo>
                <a:lnTo>
                  <a:pt x="116" y="59"/>
                </a:lnTo>
                <a:lnTo>
                  <a:pt x="129" y="51"/>
                </a:lnTo>
                <a:lnTo>
                  <a:pt x="141" y="44"/>
                </a:lnTo>
                <a:lnTo>
                  <a:pt x="153" y="36"/>
                </a:lnTo>
                <a:lnTo>
                  <a:pt x="166" y="30"/>
                </a:lnTo>
                <a:lnTo>
                  <a:pt x="180" y="25"/>
                </a:lnTo>
                <a:lnTo>
                  <a:pt x="194" y="19"/>
                </a:lnTo>
                <a:lnTo>
                  <a:pt x="209" y="15"/>
                </a:lnTo>
                <a:lnTo>
                  <a:pt x="224" y="11"/>
                </a:lnTo>
                <a:lnTo>
                  <a:pt x="239" y="8"/>
                </a:lnTo>
                <a:lnTo>
                  <a:pt x="255" y="5"/>
                </a:lnTo>
                <a:lnTo>
                  <a:pt x="271" y="3"/>
                </a:lnTo>
                <a:lnTo>
                  <a:pt x="289" y="1"/>
                </a:lnTo>
                <a:lnTo>
                  <a:pt x="323" y="0"/>
                </a:lnTo>
                <a:lnTo>
                  <a:pt x="323" y="0"/>
                </a:lnTo>
                <a:lnTo>
                  <a:pt x="359" y="1"/>
                </a:lnTo>
                <a:lnTo>
                  <a:pt x="377" y="3"/>
                </a:lnTo>
                <a:lnTo>
                  <a:pt x="394" y="5"/>
                </a:lnTo>
                <a:lnTo>
                  <a:pt x="410" y="8"/>
                </a:lnTo>
                <a:lnTo>
                  <a:pt x="426" y="11"/>
                </a:lnTo>
                <a:lnTo>
                  <a:pt x="442" y="15"/>
                </a:lnTo>
                <a:lnTo>
                  <a:pt x="457" y="19"/>
                </a:lnTo>
                <a:lnTo>
                  <a:pt x="471" y="25"/>
                </a:lnTo>
                <a:lnTo>
                  <a:pt x="485" y="31"/>
                </a:lnTo>
                <a:lnTo>
                  <a:pt x="499" y="36"/>
                </a:lnTo>
                <a:lnTo>
                  <a:pt x="512" y="44"/>
                </a:lnTo>
                <a:lnTo>
                  <a:pt x="525" y="51"/>
                </a:lnTo>
                <a:lnTo>
                  <a:pt x="537" y="60"/>
                </a:lnTo>
                <a:lnTo>
                  <a:pt x="549" y="69"/>
                </a:lnTo>
                <a:lnTo>
                  <a:pt x="560" y="78"/>
                </a:lnTo>
                <a:lnTo>
                  <a:pt x="560" y="78"/>
                </a:lnTo>
                <a:lnTo>
                  <a:pt x="580" y="98"/>
                </a:lnTo>
                <a:lnTo>
                  <a:pt x="590" y="108"/>
                </a:lnTo>
                <a:lnTo>
                  <a:pt x="599" y="119"/>
                </a:lnTo>
                <a:lnTo>
                  <a:pt x="606" y="130"/>
                </a:lnTo>
                <a:lnTo>
                  <a:pt x="614" y="140"/>
                </a:lnTo>
                <a:lnTo>
                  <a:pt x="620" y="151"/>
                </a:lnTo>
                <a:lnTo>
                  <a:pt x="627" y="162"/>
                </a:lnTo>
                <a:lnTo>
                  <a:pt x="632" y="174"/>
                </a:lnTo>
                <a:lnTo>
                  <a:pt x="636" y="185"/>
                </a:lnTo>
                <a:lnTo>
                  <a:pt x="639" y="197"/>
                </a:lnTo>
                <a:lnTo>
                  <a:pt x="643" y="209"/>
                </a:lnTo>
                <a:lnTo>
                  <a:pt x="645" y="222"/>
                </a:lnTo>
                <a:lnTo>
                  <a:pt x="647" y="234"/>
                </a:lnTo>
                <a:lnTo>
                  <a:pt x="648" y="246"/>
                </a:lnTo>
                <a:lnTo>
                  <a:pt x="648" y="259"/>
                </a:lnTo>
                <a:lnTo>
                  <a:pt x="648" y="259"/>
                </a:lnTo>
                <a:lnTo>
                  <a:pt x="648" y="273"/>
                </a:lnTo>
                <a:lnTo>
                  <a:pt x="646" y="287"/>
                </a:lnTo>
                <a:lnTo>
                  <a:pt x="644" y="301"/>
                </a:lnTo>
                <a:lnTo>
                  <a:pt x="640" y="315"/>
                </a:lnTo>
                <a:lnTo>
                  <a:pt x="635" y="329"/>
                </a:lnTo>
                <a:lnTo>
                  <a:pt x="630" y="342"/>
                </a:lnTo>
                <a:lnTo>
                  <a:pt x="623" y="355"/>
                </a:lnTo>
                <a:lnTo>
                  <a:pt x="616" y="368"/>
                </a:lnTo>
                <a:lnTo>
                  <a:pt x="616" y="368"/>
                </a:lnTo>
                <a:lnTo>
                  <a:pt x="606" y="382"/>
                </a:lnTo>
                <a:lnTo>
                  <a:pt x="595" y="395"/>
                </a:lnTo>
                <a:lnTo>
                  <a:pt x="581" y="412"/>
                </a:lnTo>
                <a:lnTo>
                  <a:pt x="565" y="429"/>
                </a:lnTo>
                <a:lnTo>
                  <a:pt x="547" y="446"/>
                </a:lnTo>
                <a:lnTo>
                  <a:pt x="526" y="465"/>
                </a:lnTo>
                <a:lnTo>
                  <a:pt x="477" y="507"/>
                </a:lnTo>
                <a:lnTo>
                  <a:pt x="477" y="507"/>
                </a:lnTo>
                <a:lnTo>
                  <a:pt x="453" y="528"/>
                </a:lnTo>
                <a:lnTo>
                  <a:pt x="433" y="548"/>
                </a:lnTo>
                <a:lnTo>
                  <a:pt x="418" y="565"/>
                </a:lnTo>
                <a:lnTo>
                  <a:pt x="413" y="573"/>
                </a:lnTo>
                <a:lnTo>
                  <a:pt x="410" y="580"/>
                </a:lnTo>
                <a:lnTo>
                  <a:pt x="410" y="580"/>
                </a:lnTo>
                <a:lnTo>
                  <a:pt x="407" y="588"/>
                </a:lnTo>
                <a:lnTo>
                  <a:pt x="403" y="600"/>
                </a:lnTo>
                <a:lnTo>
                  <a:pt x="401" y="614"/>
                </a:lnTo>
                <a:lnTo>
                  <a:pt x="400" y="629"/>
                </a:lnTo>
                <a:lnTo>
                  <a:pt x="398" y="663"/>
                </a:lnTo>
                <a:lnTo>
                  <a:pt x="397" y="700"/>
                </a:lnTo>
                <a:lnTo>
                  <a:pt x="397" y="700"/>
                </a:lnTo>
                <a:close/>
                <a:moveTo>
                  <a:pt x="242" y="912"/>
                </a:moveTo>
                <a:lnTo>
                  <a:pt x="242" y="761"/>
                </a:lnTo>
                <a:lnTo>
                  <a:pt x="395" y="761"/>
                </a:lnTo>
                <a:lnTo>
                  <a:pt x="395" y="912"/>
                </a:lnTo>
                <a:lnTo>
                  <a:pt x="242" y="912"/>
                </a:lnTo>
                <a:close/>
              </a:path>
            </a:pathLst>
          </a:custGeom>
          <a:solidFill>
            <a:schemeClr val="accent1"/>
          </a:solidFill>
          <a:ln w="12700"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" name="Freeform 12"/>
          <p:cNvSpPr>
            <a:spLocks noChangeAspect="1" noEditPoints="1"/>
          </p:cNvSpPr>
          <p:nvPr/>
        </p:nvSpPr>
        <p:spPr bwMode="auto">
          <a:xfrm>
            <a:off x="287524" y="4755775"/>
            <a:ext cx="648569" cy="380446"/>
          </a:xfrm>
          <a:custGeom>
            <a:avLst/>
            <a:gdLst>
              <a:gd name="T0" fmla="*/ 4345 w 16468"/>
              <a:gd name="T1" fmla="*/ 4326 h 9660"/>
              <a:gd name="T2" fmla="*/ 15310 w 16468"/>
              <a:gd name="T3" fmla="*/ 6117 h 9660"/>
              <a:gd name="T4" fmla="*/ 14107 w 16468"/>
              <a:gd name="T5" fmla="*/ 8312 h 9660"/>
              <a:gd name="T6" fmla="*/ 12079 w 16468"/>
              <a:gd name="T7" fmla="*/ 8438 h 9660"/>
              <a:gd name="T8" fmla="*/ 10712 w 16468"/>
              <a:gd name="T9" fmla="*/ 8240 h 9660"/>
              <a:gd name="T10" fmla="*/ 9221 w 16468"/>
              <a:gd name="T11" fmla="*/ 8123 h 9660"/>
              <a:gd name="T12" fmla="*/ 7352 w 16468"/>
              <a:gd name="T13" fmla="*/ 8198 h 9660"/>
              <a:gd name="T14" fmla="*/ 5363 w 16468"/>
              <a:gd name="T15" fmla="*/ 8541 h 9660"/>
              <a:gd name="T16" fmla="*/ 2775 w 16468"/>
              <a:gd name="T17" fmla="*/ 8054 h 9660"/>
              <a:gd name="T18" fmla="*/ 1112 w 16468"/>
              <a:gd name="T19" fmla="*/ 8458 h 9660"/>
              <a:gd name="T20" fmla="*/ 1509 w 16468"/>
              <a:gd name="T21" fmla="*/ 9654 h 9660"/>
              <a:gd name="T22" fmla="*/ 3562 w 16468"/>
              <a:gd name="T23" fmla="*/ 9008 h 9660"/>
              <a:gd name="T24" fmla="*/ 5781 w 16468"/>
              <a:gd name="T25" fmla="*/ 9384 h 9660"/>
              <a:gd name="T26" fmla="*/ 7193 w 16468"/>
              <a:gd name="T27" fmla="*/ 9216 h 9660"/>
              <a:gd name="T28" fmla="*/ 8657 w 16468"/>
              <a:gd name="T29" fmla="*/ 9590 h 9660"/>
              <a:gd name="T30" fmla="*/ 10437 w 16468"/>
              <a:gd name="T31" fmla="*/ 9194 h 9660"/>
              <a:gd name="T32" fmla="*/ 12612 w 16468"/>
              <a:gd name="T33" fmla="*/ 9176 h 9660"/>
              <a:gd name="T34" fmla="*/ 14038 w 16468"/>
              <a:gd name="T35" fmla="*/ 9430 h 9660"/>
              <a:gd name="T36" fmla="*/ 15529 w 16468"/>
              <a:gd name="T37" fmla="*/ 9455 h 9660"/>
              <a:gd name="T38" fmla="*/ 15628 w 16468"/>
              <a:gd name="T39" fmla="*/ 8661 h 9660"/>
              <a:gd name="T40" fmla="*/ 14023 w 16468"/>
              <a:gd name="T41" fmla="*/ 8660 h 9660"/>
              <a:gd name="T42" fmla="*/ 12031 w 16468"/>
              <a:gd name="T43" fmla="*/ 8899 h 9660"/>
              <a:gd name="T44" fmla="*/ 10660 w 16468"/>
              <a:gd name="T45" fmla="*/ 8622 h 9660"/>
              <a:gd name="T46" fmla="*/ 9161 w 16468"/>
              <a:gd name="T47" fmla="*/ 8583 h 9660"/>
              <a:gd name="T48" fmla="*/ 7292 w 16468"/>
              <a:gd name="T49" fmla="*/ 8581 h 9660"/>
              <a:gd name="T50" fmla="*/ 5308 w 16468"/>
              <a:gd name="T51" fmla="*/ 8996 h 9660"/>
              <a:gd name="T52" fmla="*/ 2673 w 16468"/>
              <a:gd name="T53" fmla="*/ 8524 h 9660"/>
              <a:gd name="T54" fmla="*/ 768 w 16468"/>
              <a:gd name="T55" fmla="*/ 8609 h 9660"/>
              <a:gd name="T56" fmla="*/ 13724 w 16468"/>
              <a:gd name="T57" fmla="*/ 6296 h 9660"/>
              <a:gd name="T58" fmla="*/ 13452 w 16468"/>
              <a:gd name="T59" fmla="*/ 6729 h 9660"/>
              <a:gd name="T60" fmla="*/ 13181 w 16468"/>
              <a:gd name="T61" fmla="*/ 6296 h 9660"/>
              <a:gd name="T62" fmla="*/ 12510 w 16468"/>
              <a:gd name="T63" fmla="*/ 6224 h 9660"/>
              <a:gd name="T64" fmla="*/ 12376 w 16468"/>
              <a:gd name="T65" fmla="*/ 6715 h 9660"/>
              <a:gd name="T66" fmla="*/ 11988 w 16468"/>
              <a:gd name="T67" fmla="*/ 6381 h 9660"/>
              <a:gd name="T68" fmla="*/ 11276 w 16468"/>
              <a:gd name="T69" fmla="*/ 6168 h 9660"/>
              <a:gd name="T70" fmla="*/ 11289 w 16468"/>
              <a:gd name="T71" fmla="*/ 6677 h 9660"/>
              <a:gd name="T72" fmla="*/ 10822 w 16468"/>
              <a:gd name="T73" fmla="*/ 6472 h 9660"/>
              <a:gd name="T74" fmla="*/ 10029 w 16468"/>
              <a:gd name="T75" fmla="*/ 6134 h 9660"/>
              <a:gd name="T76" fmla="*/ 10186 w 16468"/>
              <a:gd name="T77" fmla="*/ 6619 h 9660"/>
              <a:gd name="T78" fmla="*/ 9682 w 16468"/>
              <a:gd name="T79" fmla="*/ 6558 h 9660"/>
              <a:gd name="T80" fmla="*/ 9954 w 16468"/>
              <a:gd name="T81" fmla="*/ 6124 h 9660"/>
              <a:gd name="T82" fmla="*/ 9066 w 16468"/>
              <a:gd name="T83" fmla="*/ 6544 h 9660"/>
              <a:gd name="T84" fmla="*/ 8564 w 16468"/>
              <a:gd name="T85" fmla="*/ 6630 h 9660"/>
              <a:gd name="T86" fmla="*/ 8698 w 16468"/>
              <a:gd name="T87" fmla="*/ 6138 h 9660"/>
              <a:gd name="T88" fmla="*/ 7921 w 16468"/>
              <a:gd name="T89" fmla="*/ 6458 h 9660"/>
              <a:gd name="T90" fmla="*/ 7465 w 16468"/>
              <a:gd name="T91" fmla="*/ 6685 h 9660"/>
              <a:gd name="T92" fmla="*/ 7453 w 16468"/>
              <a:gd name="T93" fmla="*/ 6177 h 9660"/>
              <a:gd name="T94" fmla="*/ 6751 w 16468"/>
              <a:gd name="T95" fmla="*/ 6366 h 9660"/>
              <a:gd name="T96" fmla="*/ 6379 w 16468"/>
              <a:gd name="T97" fmla="*/ 6720 h 9660"/>
              <a:gd name="T98" fmla="*/ 6222 w 16468"/>
              <a:gd name="T99" fmla="*/ 6234 h 9660"/>
              <a:gd name="T100" fmla="*/ 5554 w 16468"/>
              <a:gd name="T101" fmla="*/ 6283 h 9660"/>
              <a:gd name="T102" fmla="*/ 5305 w 16468"/>
              <a:gd name="T103" fmla="*/ 6728 h 9660"/>
              <a:gd name="T104" fmla="*/ 5010 w 16468"/>
              <a:gd name="T105" fmla="*/ 6309 h 9660"/>
              <a:gd name="T106" fmla="*/ 4336 w 16468"/>
              <a:gd name="T107" fmla="*/ 6213 h 9660"/>
              <a:gd name="T108" fmla="*/ 4226 w 16468"/>
              <a:gd name="T109" fmla="*/ 6710 h 9660"/>
              <a:gd name="T110" fmla="*/ 3823 w 16468"/>
              <a:gd name="T111" fmla="*/ 6396 h 9660"/>
              <a:gd name="T112" fmla="*/ 3100 w 16468"/>
              <a:gd name="T113" fmla="*/ 6161 h 9660"/>
              <a:gd name="T114" fmla="*/ 3137 w 16468"/>
              <a:gd name="T115" fmla="*/ 6669 h 9660"/>
              <a:gd name="T116" fmla="*/ 2661 w 16468"/>
              <a:gd name="T117" fmla="*/ 6488 h 9660"/>
              <a:gd name="T118" fmla="*/ 1851 w 16468"/>
              <a:gd name="T119" fmla="*/ 6130 h 9660"/>
              <a:gd name="T120" fmla="*/ 2032 w 16468"/>
              <a:gd name="T121" fmla="*/ 6607 h 9660"/>
              <a:gd name="T122" fmla="*/ 1525 w 16468"/>
              <a:gd name="T123" fmla="*/ 6570 h 9660"/>
              <a:gd name="T124" fmla="*/ 1774 w 16468"/>
              <a:gd name="T125" fmla="*/ 6125 h 9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68" h="9660">
                <a:moveTo>
                  <a:pt x="1088" y="8440"/>
                </a:moveTo>
                <a:lnTo>
                  <a:pt x="253" y="5661"/>
                </a:lnTo>
                <a:lnTo>
                  <a:pt x="1351" y="5661"/>
                </a:lnTo>
                <a:lnTo>
                  <a:pt x="1351" y="4326"/>
                </a:lnTo>
                <a:lnTo>
                  <a:pt x="2237" y="4326"/>
                </a:lnTo>
                <a:lnTo>
                  <a:pt x="2237" y="3892"/>
                </a:lnTo>
                <a:lnTo>
                  <a:pt x="3036" y="3892"/>
                </a:lnTo>
                <a:lnTo>
                  <a:pt x="3036" y="2157"/>
                </a:lnTo>
                <a:lnTo>
                  <a:pt x="2436" y="2157"/>
                </a:lnTo>
                <a:lnTo>
                  <a:pt x="2436" y="1601"/>
                </a:lnTo>
                <a:lnTo>
                  <a:pt x="3115" y="1601"/>
                </a:lnTo>
                <a:lnTo>
                  <a:pt x="3115" y="990"/>
                </a:lnTo>
                <a:lnTo>
                  <a:pt x="2531" y="990"/>
                </a:lnTo>
                <a:lnTo>
                  <a:pt x="2531" y="0"/>
                </a:lnTo>
                <a:lnTo>
                  <a:pt x="2909" y="0"/>
                </a:lnTo>
                <a:lnTo>
                  <a:pt x="2909" y="545"/>
                </a:lnTo>
                <a:lnTo>
                  <a:pt x="3998" y="545"/>
                </a:lnTo>
                <a:lnTo>
                  <a:pt x="3998" y="811"/>
                </a:lnTo>
                <a:lnTo>
                  <a:pt x="3427" y="811"/>
                </a:lnTo>
                <a:lnTo>
                  <a:pt x="3427" y="1430"/>
                </a:lnTo>
                <a:lnTo>
                  <a:pt x="3428" y="1430"/>
                </a:lnTo>
                <a:lnTo>
                  <a:pt x="3428" y="1635"/>
                </a:lnTo>
                <a:lnTo>
                  <a:pt x="3895" y="1635"/>
                </a:lnTo>
                <a:lnTo>
                  <a:pt x="3884" y="2141"/>
                </a:lnTo>
                <a:lnTo>
                  <a:pt x="3473" y="2141"/>
                </a:lnTo>
                <a:lnTo>
                  <a:pt x="3470" y="2514"/>
                </a:lnTo>
                <a:lnTo>
                  <a:pt x="3473" y="2514"/>
                </a:lnTo>
                <a:lnTo>
                  <a:pt x="3473" y="2544"/>
                </a:lnTo>
                <a:lnTo>
                  <a:pt x="3706" y="2544"/>
                </a:lnTo>
                <a:lnTo>
                  <a:pt x="3706" y="2974"/>
                </a:lnTo>
                <a:lnTo>
                  <a:pt x="3456" y="2974"/>
                </a:lnTo>
                <a:lnTo>
                  <a:pt x="3456" y="3594"/>
                </a:lnTo>
                <a:lnTo>
                  <a:pt x="3457" y="3594"/>
                </a:lnTo>
                <a:lnTo>
                  <a:pt x="3457" y="3626"/>
                </a:lnTo>
                <a:lnTo>
                  <a:pt x="3980" y="3626"/>
                </a:lnTo>
                <a:lnTo>
                  <a:pt x="3980" y="4170"/>
                </a:lnTo>
                <a:lnTo>
                  <a:pt x="3509" y="4170"/>
                </a:lnTo>
                <a:lnTo>
                  <a:pt x="3509" y="4298"/>
                </a:lnTo>
                <a:lnTo>
                  <a:pt x="3641" y="4298"/>
                </a:lnTo>
                <a:lnTo>
                  <a:pt x="3641" y="4326"/>
                </a:lnTo>
                <a:lnTo>
                  <a:pt x="4345" y="4326"/>
                </a:lnTo>
                <a:lnTo>
                  <a:pt x="4345" y="3666"/>
                </a:lnTo>
                <a:lnTo>
                  <a:pt x="6264" y="3666"/>
                </a:lnTo>
                <a:lnTo>
                  <a:pt x="6264" y="3892"/>
                </a:lnTo>
                <a:lnTo>
                  <a:pt x="6617" y="3892"/>
                </a:lnTo>
                <a:lnTo>
                  <a:pt x="6617" y="2469"/>
                </a:lnTo>
                <a:lnTo>
                  <a:pt x="7252" y="2469"/>
                </a:lnTo>
                <a:lnTo>
                  <a:pt x="7252" y="2753"/>
                </a:lnTo>
                <a:lnTo>
                  <a:pt x="7255" y="2753"/>
                </a:lnTo>
                <a:lnTo>
                  <a:pt x="7255" y="2974"/>
                </a:lnTo>
                <a:lnTo>
                  <a:pt x="7252" y="2974"/>
                </a:lnTo>
                <a:lnTo>
                  <a:pt x="7252" y="3626"/>
                </a:lnTo>
                <a:lnTo>
                  <a:pt x="7529" y="3626"/>
                </a:lnTo>
                <a:lnTo>
                  <a:pt x="7529" y="4170"/>
                </a:lnTo>
                <a:lnTo>
                  <a:pt x="7252" y="4170"/>
                </a:lnTo>
                <a:lnTo>
                  <a:pt x="7252" y="4326"/>
                </a:lnTo>
                <a:lnTo>
                  <a:pt x="7893" y="4326"/>
                </a:lnTo>
                <a:lnTo>
                  <a:pt x="7893" y="3336"/>
                </a:lnTo>
                <a:lnTo>
                  <a:pt x="7893" y="3336"/>
                </a:lnTo>
                <a:lnTo>
                  <a:pt x="7893" y="2899"/>
                </a:lnTo>
                <a:lnTo>
                  <a:pt x="7893" y="2899"/>
                </a:lnTo>
                <a:lnTo>
                  <a:pt x="7893" y="3336"/>
                </a:lnTo>
                <a:lnTo>
                  <a:pt x="9813" y="3336"/>
                </a:lnTo>
                <a:lnTo>
                  <a:pt x="9813" y="4326"/>
                </a:lnTo>
                <a:lnTo>
                  <a:pt x="10142" y="4326"/>
                </a:lnTo>
                <a:lnTo>
                  <a:pt x="10142" y="2469"/>
                </a:lnTo>
                <a:lnTo>
                  <a:pt x="10800" y="2469"/>
                </a:lnTo>
                <a:lnTo>
                  <a:pt x="10800" y="4326"/>
                </a:lnTo>
                <a:lnTo>
                  <a:pt x="12570" y="4326"/>
                </a:lnTo>
                <a:lnTo>
                  <a:pt x="12570" y="5189"/>
                </a:lnTo>
                <a:lnTo>
                  <a:pt x="14071" y="5189"/>
                </a:lnTo>
                <a:lnTo>
                  <a:pt x="14071" y="5661"/>
                </a:lnTo>
                <a:lnTo>
                  <a:pt x="15434" y="5661"/>
                </a:lnTo>
                <a:lnTo>
                  <a:pt x="15421" y="5715"/>
                </a:lnTo>
                <a:lnTo>
                  <a:pt x="15408" y="5769"/>
                </a:lnTo>
                <a:lnTo>
                  <a:pt x="15394" y="5820"/>
                </a:lnTo>
                <a:lnTo>
                  <a:pt x="15381" y="5872"/>
                </a:lnTo>
                <a:lnTo>
                  <a:pt x="15368" y="5922"/>
                </a:lnTo>
                <a:lnTo>
                  <a:pt x="15353" y="5972"/>
                </a:lnTo>
                <a:lnTo>
                  <a:pt x="15339" y="6021"/>
                </a:lnTo>
                <a:lnTo>
                  <a:pt x="15325" y="6069"/>
                </a:lnTo>
                <a:lnTo>
                  <a:pt x="15310" y="6117"/>
                </a:lnTo>
                <a:lnTo>
                  <a:pt x="15296" y="6165"/>
                </a:lnTo>
                <a:lnTo>
                  <a:pt x="15281" y="6212"/>
                </a:lnTo>
                <a:lnTo>
                  <a:pt x="15267" y="6259"/>
                </a:lnTo>
                <a:lnTo>
                  <a:pt x="15251" y="6305"/>
                </a:lnTo>
                <a:lnTo>
                  <a:pt x="15237" y="6352"/>
                </a:lnTo>
                <a:lnTo>
                  <a:pt x="15223" y="6398"/>
                </a:lnTo>
                <a:lnTo>
                  <a:pt x="15208" y="6443"/>
                </a:lnTo>
                <a:lnTo>
                  <a:pt x="15200" y="6470"/>
                </a:lnTo>
                <a:lnTo>
                  <a:pt x="15186" y="6509"/>
                </a:lnTo>
                <a:lnTo>
                  <a:pt x="15168" y="6559"/>
                </a:lnTo>
                <a:lnTo>
                  <a:pt x="15146" y="6617"/>
                </a:lnTo>
                <a:lnTo>
                  <a:pt x="15122" y="6681"/>
                </a:lnTo>
                <a:lnTo>
                  <a:pt x="15095" y="6750"/>
                </a:lnTo>
                <a:lnTo>
                  <a:pt x="15066" y="6824"/>
                </a:lnTo>
                <a:lnTo>
                  <a:pt x="15037" y="6897"/>
                </a:lnTo>
                <a:lnTo>
                  <a:pt x="15007" y="6970"/>
                </a:lnTo>
                <a:lnTo>
                  <a:pt x="14979" y="7040"/>
                </a:lnTo>
                <a:lnTo>
                  <a:pt x="14951" y="7105"/>
                </a:lnTo>
                <a:lnTo>
                  <a:pt x="14925" y="7164"/>
                </a:lnTo>
                <a:lnTo>
                  <a:pt x="14901" y="7214"/>
                </a:lnTo>
                <a:lnTo>
                  <a:pt x="14881" y="7253"/>
                </a:lnTo>
                <a:lnTo>
                  <a:pt x="14872" y="7269"/>
                </a:lnTo>
                <a:lnTo>
                  <a:pt x="14864" y="7281"/>
                </a:lnTo>
                <a:lnTo>
                  <a:pt x="14857" y="7290"/>
                </a:lnTo>
                <a:lnTo>
                  <a:pt x="14852" y="7294"/>
                </a:lnTo>
                <a:lnTo>
                  <a:pt x="14794" y="7387"/>
                </a:lnTo>
                <a:lnTo>
                  <a:pt x="14743" y="7472"/>
                </a:lnTo>
                <a:lnTo>
                  <a:pt x="14695" y="7549"/>
                </a:lnTo>
                <a:lnTo>
                  <a:pt x="14650" y="7621"/>
                </a:lnTo>
                <a:lnTo>
                  <a:pt x="14608" y="7687"/>
                </a:lnTo>
                <a:lnTo>
                  <a:pt x="14569" y="7748"/>
                </a:lnTo>
                <a:lnTo>
                  <a:pt x="14530" y="7805"/>
                </a:lnTo>
                <a:lnTo>
                  <a:pt x="14492" y="7861"/>
                </a:lnTo>
                <a:lnTo>
                  <a:pt x="14453" y="7915"/>
                </a:lnTo>
                <a:lnTo>
                  <a:pt x="14413" y="7967"/>
                </a:lnTo>
                <a:lnTo>
                  <a:pt x="14371" y="8020"/>
                </a:lnTo>
                <a:lnTo>
                  <a:pt x="14327" y="8072"/>
                </a:lnTo>
                <a:lnTo>
                  <a:pt x="14279" y="8128"/>
                </a:lnTo>
                <a:lnTo>
                  <a:pt x="14226" y="8186"/>
                </a:lnTo>
                <a:lnTo>
                  <a:pt x="14170" y="8246"/>
                </a:lnTo>
                <a:lnTo>
                  <a:pt x="14107" y="8312"/>
                </a:lnTo>
                <a:lnTo>
                  <a:pt x="14073" y="8283"/>
                </a:lnTo>
                <a:lnTo>
                  <a:pt x="14038" y="8255"/>
                </a:lnTo>
                <a:lnTo>
                  <a:pt x="14003" y="8227"/>
                </a:lnTo>
                <a:lnTo>
                  <a:pt x="13967" y="8200"/>
                </a:lnTo>
                <a:lnTo>
                  <a:pt x="13916" y="8169"/>
                </a:lnTo>
                <a:lnTo>
                  <a:pt x="13865" y="8141"/>
                </a:lnTo>
                <a:lnTo>
                  <a:pt x="13814" y="8116"/>
                </a:lnTo>
                <a:lnTo>
                  <a:pt x="13761" y="8091"/>
                </a:lnTo>
                <a:lnTo>
                  <a:pt x="13709" y="8069"/>
                </a:lnTo>
                <a:lnTo>
                  <a:pt x="13655" y="8050"/>
                </a:lnTo>
                <a:lnTo>
                  <a:pt x="13602" y="8032"/>
                </a:lnTo>
                <a:lnTo>
                  <a:pt x="13548" y="8017"/>
                </a:lnTo>
                <a:lnTo>
                  <a:pt x="13493" y="8003"/>
                </a:lnTo>
                <a:lnTo>
                  <a:pt x="13439" y="7993"/>
                </a:lnTo>
                <a:lnTo>
                  <a:pt x="13385" y="7984"/>
                </a:lnTo>
                <a:lnTo>
                  <a:pt x="13331" y="7977"/>
                </a:lnTo>
                <a:lnTo>
                  <a:pt x="13275" y="7971"/>
                </a:lnTo>
                <a:lnTo>
                  <a:pt x="13221" y="7969"/>
                </a:lnTo>
                <a:lnTo>
                  <a:pt x="13166" y="7968"/>
                </a:lnTo>
                <a:lnTo>
                  <a:pt x="13113" y="7969"/>
                </a:lnTo>
                <a:lnTo>
                  <a:pt x="13058" y="7972"/>
                </a:lnTo>
                <a:lnTo>
                  <a:pt x="13004" y="7979"/>
                </a:lnTo>
                <a:lnTo>
                  <a:pt x="12950" y="7986"/>
                </a:lnTo>
                <a:lnTo>
                  <a:pt x="12897" y="7995"/>
                </a:lnTo>
                <a:lnTo>
                  <a:pt x="12844" y="8006"/>
                </a:lnTo>
                <a:lnTo>
                  <a:pt x="12792" y="8020"/>
                </a:lnTo>
                <a:lnTo>
                  <a:pt x="12739" y="8035"/>
                </a:lnTo>
                <a:lnTo>
                  <a:pt x="12688" y="8052"/>
                </a:lnTo>
                <a:lnTo>
                  <a:pt x="12637" y="8071"/>
                </a:lnTo>
                <a:lnTo>
                  <a:pt x="12587" y="8093"/>
                </a:lnTo>
                <a:lnTo>
                  <a:pt x="12537" y="8116"/>
                </a:lnTo>
                <a:lnTo>
                  <a:pt x="12488" y="8140"/>
                </a:lnTo>
                <a:lnTo>
                  <a:pt x="12441" y="8167"/>
                </a:lnTo>
                <a:lnTo>
                  <a:pt x="12393" y="8196"/>
                </a:lnTo>
                <a:lnTo>
                  <a:pt x="12347" y="8227"/>
                </a:lnTo>
                <a:lnTo>
                  <a:pt x="12302" y="8260"/>
                </a:lnTo>
                <a:lnTo>
                  <a:pt x="12253" y="8298"/>
                </a:lnTo>
                <a:lnTo>
                  <a:pt x="12205" y="8337"/>
                </a:lnTo>
                <a:lnTo>
                  <a:pt x="12155" y="8378"/>
                </a:lnTo>
                <a:lnTo>
                  <a:pt x="12105" y="8419"/>
                </a:lnTo>
                <a:lnTo>
                  <a:pt x="12079" y="8438"/>
                </a:lnTo>
                <a:lnTo>
                  <a:pt x="12054" y="8459"/>
                </a:lnTo>
                <a:lnTo>
                  <a:pt x="12027" y="8477"/>
                </a:lnTo>
                <a:lnTo>
                  <a:pt x="12000" y="8497"/>
                </a:lnTo>
                <a:lnTo>
                  <a:pt x="11972" y="8514"/>
                </a:lnTo>
                <a:lnTo>
                  <a:pt x="11944" y="8532"/>
                </a:lnTo>
                <a:lnTo>
                  <a:pt x="11916" y="8548"/>
                </a:lnTo>
                <a:lnTo>
                  <a:pt x="11886" y="8565"/>
                </a:lnTo>
                <a:lnTo>
                  <a:pt x="11856" y="8579"/>
                </a:lnTo>
                <a:lnTo>
                  <a:pt x="11825" y="8593"/>
                </a:lnTo>
                <a:lnTo>
                  <a:pt x="11793" y="8606"/>
                </a:lnTo>
                <a:lnTo>
                  <a:pt x="11761" y="8617"/>
                </a:lnTo>
                <a:lnTo>
                  <a:pt x="11727" y="8627"/>
                </a:lnTo>
                <a:lnTo>
                  <a:pt x="11693" y="8635"/>
                </a:lnTo>
                <a:lnTo>
                  <a:pt x="11658" y="8642"/>
                </a:lnTo>
                <a:lnTo>
                  <a:pt x="11622" y="8647"/>
                </a:lnTo>
                <a:lnTo>
                  <a:pt x="11585" y="8650"/>
                </a:lnTo>
                <a:lnTo>
                  <a:pt x="11546" y="8652"/>
                </a:lnTo>
                <a:lnTo>
                  <a:pt x="11507" y="8651"/>
                </a:lnTo>
                <a:lnTo>
                  <a:pt x="11467" y="8649"/>
                </a:lnTo>
                <a:lnTo>
                  <a:pt x="11425" y="8644"/>
                </a:lnTo>
                <a:lnTo>
                  <a:pt x="11381" y="8638"/>
                </a:lnTo>
                <a:lnTo>
                  <a:pt x="11337" y="8629"/>
                </a:lnTo>
                <a:lnTo>
                  <a:pt x="11292" y="8616"/>
                </a:lnTo>
                <a:lnTo>
                  <a:pt x="11259" y="8607"/>
                </a:lnTo>
                <a:lnTo>
                  <a:pt x="11227" y="8596"/>
                </a:lnTo>
                <a:lnTo>
                  <a:pt x="11197" y="8583"/>
                </a:lnTo>
                <a:lnTo>
                  <a:pt x="11167" y="8571"/>
                </a:lnTo>
                <a:lnTo>
                  <a:pt x="11140" y="8557"/>
                </a:lnTo>
                <a:lnTo>
                  <a:pt x="11112" y="8542"/>
                </a:lnTo>
                <a:lnTo>
                  <a:pt x="11086" y="8527"/>
                </a:lnTo>
                <a:lnTo>
                  <a:pt x="11059" y="8510"/>
                </a:lnTo>
                <a:lnTo>
                  <a:pt x="11035" y="8494"/>
                </a:lnTo>
                <a:lnTo>
                  <a:pt x="11010" y="8476"/>
                </a:lnTo>
                <a:lnTo>
                  <a:pt x="10985" y="8458"/>
                </a:lnTo>
                <a:lnTo>
                  <a:pt x="10962" y="8439"/>
                </a:lnTo>
                <a:lnTo>
                  <a:pt x="10913" y="8401"/>
                </a:lnTo>
                <a:lnTo>
                  <a:pt x="10866" y="8361"/>
                </a:lnTo>
                <a:lnTo>
                  <a:pt x="10816" y="8321"/>
                </a:lnTo>
                <a:lnTo>
                  <a:pt x="10766" y="8280"/>
                </a:lnTo>
                <a:lnTo>
                  <a:pt x="10739" y="8261"/>
                </a:lnTo>
                <a:lnTo>
                  <a:pt x="10712" y="8240"/>
                </a:lnTo>
                <a:lnTo>
                  <a:pt x="10685" y="8221"/>
                </a:lnTo>
                <a:lnTo>
                  <a:pt x="10656" y="8201"/>
                </a:lnTo>
                <a:lnTo>
                  <a:pt x="10626" y="8182"/>
                </a:lnTo>
                <a:lnTo>
                  <a:pt x="10595" y="8163"/>
                </a:lnTo>
                <a:lnTo>
                  <a:pt x="10563" y="8144"/>
                </a:lnTo>
                <a:lnTo>
                  <a:pt x="10529" y="8127"/>
                </a:lnTo>
                <a:lnTo>
                  <a:pt x="10494" y="8109"/>
                </a:lnTo>
                <a:lnTo>
                  <a:pt x="10458" y="8093"/>
                </a:lnTo>
                <a:lnTo>
                  <a:pt x="10420" y="8076"/>
                </a:lnTo>
                <a:lnTo>
                  <a:pt x="10380" y="8061"/>
                </a:lnTo>
                <a:lnTo>
                  <a:pt x="10344" y="8049"/>
                </a:lnTo>
                <a:lnTo>
                  <a:pt x="10308" y="8037"/>
                </a:lnTo>
                <a:lnTo>
                  <a:pt x="10271" y="8026"/>
                </a:lnTo>
                <a:lnTo>
                  <a:pt x="10234" y="8017"/>
                </a:lnTo>
                <a:lnTo>
                  <a:pt x="10196" y="8007"/>
                </a:lnTo>
                <a:lnTo>
                  <a:pt x="10158" y="8000"/>
                </a:lnTo>
                <a:lnTo>
                  <a:pt x="10119" y="7993"/>
                </a:lnTo>
                <a:lnTo>
                  <a:pt x="10079" y="7987"/>
                </a:lnTo>
                <a:lnTo>
                  <a:pt x="10040" y="7982"/>
                </a:lnTo>
                <a:lnTo>
                  <a:pt x="10001" y="7979"/>
                </a:lnTo>
                <a:lnTo>
                  <a:pt x="9961" y="7975"/>
                </a:lnTo>
                <a:lnTo>
                  <a:pt x="9922" y="7973"/>
                </a:lnTo>
                <a:lnTo>
                  <a:pt x="9882" y="7972"/>
                </a:lnTo>
                <a:lnTo>
                  <a:pt x="9843" y="7971"/>
                </a:lnTo>
                <a:lnTo>
                  <a:pt x="9803" y="7972"/>
                </a:lnTo>
                <a:lnTo>
                  <a:pt x="9763" y="7974"/>
                </a:lnTo>
                <a:lnTo>
                  <a:pt x="9723" y="7978"/>
                </a:lnTo>
                <a:lnTo>
                  <a:pt x="9684" y="7981"/>
                </a:lnTo>
                <a:lnTo>
                  <a:pt x="9645" y="7986"/>
                </a:lnTo>
                <a:lnTo>
                  <a:pt x="9607" y="7992"/>
                </a:lnTo>
                <a:lnTo>
                  <a:pt x="9569" y="7998"/>
                </a:lnTo>
                <a:lnTo>
                  <a:pt x="9531" y="8006"/>
                </a:lnTo>
                <a:lnTo>
                  <a:pt x="9494" y="8015"/>
                </a:lnTo>
                <a:lnTo>
                  <a:pt x="9458" y="8025"/>
                </a:lnTo>
                <a:lnTo>
                  <a:pt x="9422" y="8036"/>
                </a:lnTo>
                <a:lnTo>
                  <a:pt x="9386" y="8048"/>
                </a:lnTo>
                <a:lnTo>
                  <a:pt x="9352" y="8061"/>
                </a:lnTo>
                <a:lnTo>
                  <a:pt x="9318" y="8074"/>
                </a:lnTo>
                <a:lnTo>
                  <a:pt x="9285" y="8090"/>
                </a:lnTo>
                <a:lnTo>
                  <a:pt x="9252" y="8105"/>
                </a:lnTo>
                <a:lnTo>
                  <a:pt x="9221" y="8123"/>
                </a:lnTo>
                <a:lnTo>
                  <a:pt x="9191" y="8140"/>
                </a:lnTo>
                <a:lnTo>
                  <a:pt x="9157" y="8162"/>
                </a:lnTo>
                <a:lnTo>
                  <a:pt x="9123" y="8186"/>
                </a:lnTo>
                <a:lnTo>
                  <a:pt x="9088" y="8210"/>
                </a:lnTo>
                <a:lnTo>
                  <a:pt x="9053" y="8237"/>
                </a:lnTo>
                <a:lnTo>
                  <a:pt x="8980" y="8294"/>
                </a:lnTo>
                <a:lnTo>
                  <a:pt x="8906" y="8353"/>
                </a:lnTo>
                <a:lnTo>
                  <a:pt x="8867" y="8381"/>
                </a:lnTo>
                <a:lnTo>
                  <a:pt x="8828" y="8411"/>
                </a:lnTo>
                <a:lnTo>
                  <a:pt x="8788" y="8440"/>
                </a:lnTo>
                <a:lnTo>
                  <a:pt x="8747" y="8469"/>
                </a:lnTo>
                <a:lnTo>
                  <a:pt x="8704" y="8496"/>
                </a:lnTo>
                <a:lnTo>
                  <a:pt x="8662" y="8523"/>
                </a:lnTo>
                <a:lnTo>
                  <a:pt x="8619" y="8546"/>
                </a:lnTo>
                <a:lnTo>
                  <a:pt x="8574" y="8570"/>
                </a:lnTo>
                <a:lnTo>
                  <a:pt x="8528" y="8591"/>
                </a:lnTo>
                <a:lnTo>
                  <a:pt x="8482" y="8609"/>
                </a:lnTo>
                <a:lnTo>
                  <a:pt x="8435" y="8625"/>
                </a:lnTo>
                <a:lnTo>
                  <a:pt x="8385" y="8638"/>
                </a:lnTo>
                <a:lnTo>
                  <a:pt x="8336" y="8648"/>
                </a:lnTo>
                <a:lnTo>
                  <a:pt x="8284" y="8654"/>
                </a:lnTo>
                <a:lnTo>
                  <a:pt x="8233" y="8658"/>
                </a:lnTo>
                <a:lnTo>
                  <a:pt x="8179" y="8656"/>
                </a:lnTo>
                <a:lnTo>
                  <a:pt x="8125" y="8651"/>
                </a:lnTo>
                <a:lnTo>
                  <a:pt x="8068" y="8642"/>
                </a:lnTo>
                <a:lnTo>
                  <a:pt x="8012" y="8628"/>
                </a:lnTo>
                <a:lnTo>
                  <a:pt x="7953" y="8609"/>
                </a:lnTo>
                <a:lnTo>
                  <a:pt x="7893" y="8584"/>
                </a:lnTo>
                <a:lnTo>
                  <a:pt x="7832" y="8554"/>
                </a:lnTo>
                <a:lnTo>
                  <a:pt x="7769" y="8519"/>
                </a:lnTo>
                <a:lnTo>
                  <a:pt x="7705" y="8478"/>
                </a:lnTo>
                <a:lnTo>
                  <a:pt x="7655" y="8434"/>
                </a:lnTo>
                <a:lnTo>
                  <a:pt x="7606" y="8392"/>
                </a:lnTo>
                <a:lnTo>
                  <a:pt x="7559" y="8352"/>
                </a:lnTo>
                <a:lnTo>
                  <a:pt x="7511" y="8311"/>
                </a:lnTo>
                <a:lnTo>
                  <a:pt x="7487" y="8292"/>
                </a:lnTo>
                <a:lnTo>
                  <a:pt x="7462" y="8273"/>
                </a:lnTo>
                <a:lnTo>
                  <a:pt x="7436" y="8254"/>
                </a:lnTo>
                <a:lnTo>
                  <a:pt x="7410" y="8235"/>
                </a:lnTo>
                <a:lnTo>
                  <a:pt x="7381" y="8217"/>
                </a:lnTo>
                <a:lnTo>
                  <a:pt x="7352" y="8198"/>
                </a:lnTo>
                <a:lnTo>
                  <a:pt x="7321" y="8178"/>
                </a:lnTo>
                <a:lnTo>
                  <a:pt x="7288" y="8160"/>
                </a:lnTo>
                <a:lnTo>
                  <a:pt x="7242" y="8132"/>
                </a:lnTo>
                <a:lnTo>
                  <a:pt x="7193" y="8105"/>
                </a:lnTo>
                <a:lnTo>
                  <a:pt x="7145" y="8082"/>
                </a:lnTo>
                <a:lnTo>
                  <a:pt x="7095" y="8060"/>
                </a:lnTo>
                <a:lnTo>
                  <a:pt x="7044" y="8040"/>
                </a:lnTo>
                <a:lnTo>
                  <a:pt x="6994" y="8023"/>
                </a:lnTo>
                <a:lnTo>
                  <a:pt x="6941" y="8008"/>
                </a:lnTo>
                <a:lnTo>
                  <a:pt x="6889" y="7995"/>
                </a:lnTo>
                <a:lnTo>
                  <a:pt x="6836" y="7985"/>
                </a:lnTo>
                <a:lnTo>
                  <a:pt x="6783" y="7977"/>
                </a:lnTo>
                <a:lnTo>
                  <a:pt x="6729" y="7970"/>
                </a:lnTo>
                <a:lnTo>
                  <a:pt x="6676" y="7966"/>
                </a:lnTo>
                <a:lnTo>
                  <a:pt x="6621" y="7965"/>
                </a:lnTo>
                <a:lnTo>
                  <a:pt x="6568" y="7965"/>
                </a:lnTo>
                <a:lnTo>
                  <a:pt x="6513" y="7967"/>
                </a:lnTo>
                <a:lnTo>
                  <a:pt x="6459" y="7972"/>
                </a:lnTo>
                <a:lnTo>
                  <a:pt x="6404" y="7979"/>
                </a:lnTo>
                <a:lnTo>
                  <a:pt x="6350" y="7987"/>
                </a:lnTo>
                <a:lnTo>
                  <a:pt x="6296" y="7998"/>
                </a:lnTo>
                <a:lnTo>
                  <a:pt x="6242" y="8011"/>
                </a:lnTo>
                <a:lnTo>
                  <a:pt x="6189" y="8026"/>
                </a:lnTo>
                <a:lnTo>
                  <a:pt x="6136" y="8042"/>
                </a:lnTo>
                <a:lnTo>
                  <a:pt x="6084" y="8061"/>
                </a:lnTo>
                <a:lnTo>
                  <a:pt x="6031" y="8083"/>
                </a:lnTo>
                <a:lnTo>
                  <a:pt x="5980" y="8105"/>
                </a:lnTo>
                <a:lnTo>
                  <a:pt x="5930" y="8130"/>
                </a:lnTo>
                <a:lnTo>
                  <a:pt x="5879" y="8157"/>
                </a:lnTo>
                <a:lnTo>
                  <a:pt x="5831" y="8186"/>
                </a:lnTo>
                <a:lnTo>
                  <a:pt x="5782" y="8216"/>
                </a:lnTo>
                <a:lnTo>
                  <a:pt x="5735" y="8249"/>
                </a:lnTo>
                <a:lnTo>
                  <a:pt x="5689" y="8283"/>
                </a:lnTo>
                <a:lnTo>
                  <a:pt x="5643" y="8319"/>
                </a:lnTo>
                <a:lnTo>
                  <a:pt x="5598" y="8358"/>
                </a:lnTo>
                <a:lnTo>
                  <a:pt x="5551" y="8399"/>
                </a:lnTo>
                <a:lnTo>
                  <a:pt x="5500" y="8441"/>
                </a:lnTo>
                <a:lnTo>
                  <a:pt x="5448" y="8482"/>
                </a:lnTo>
                <a:lnTo>
                  <a:pt x="5421" y="8503"/>
                </a:lnTo>
                <a:lnTo>
                  <a:pt x="5392" y="8523"/>
                </a:lnTo>
                <a:lnTo>
                  <a:pt x="5363" y="8541"/>
                </a:lnTo>
                <a:lnTo>
                  <a:pt x="5335" y="8559"/>
                </a:lnTo>
                <a:lnTo>
                  <a:pt x="5304" y="8575"/>
                </a:lnTo>
                <a:lnTo>
                  <a:pt x="5273" y="8591"/>
                </a:lnTo>
                <a:lnTo>
                  <a:pt x="5241" y="8605"/>
                </a:lnTo>
                <a:lnTo>
                  <a:pt x="5208" y="8616"/>
                </a:lnTo>
                <a:lnTo>
                  <a:pt x="5125" y="8639"/>
                </a:lnTo>
                <a:lnTo>
                  <a:pt x="5046" y="8653"/>
                </a:lnTo>
                <a:lnTo>
                  <a:pt x="4972" y="8661"/>
                </a:lnTo>
                <a:lnTo>
                  <a:pt x="4902" y="8661"/>
                </a:lnTo>
                <a:lnTo>
                  <a:pt x="4836" y="8655"/>
                </a:lnTo>
                <a:lnTo>
                  <a:pt x="4774" y="8644"/>
                </a:lnTo>
                <a:lnTo>
                  <a:pt x="4713" y="8628"/>
                </a:lnTo>
                <a:lnTo>
                  <a:pt x="4655" y="8607"/>
                </a:lnTo>
                <a:lnTo>
                  <a:pt x="4600" y="8581"/>
                </a:lnTo>
                <a:lnTo>
                  <a:pt x="4545" y="8552"/>
                </a:lnTo>
                <a:lnTo>
                  <a:pt x="4493" y="8520"/>
                </a:lnTo>
                <a:lnTo>
                  <a:pt x="4441" y="8485"/>
                </a:lnTo>
                <a:lnTo>
                  <a:pt x="4390" y="8448"/>
                </a:lnTo>
                <a:lnTo>
                  <a:pt x="4339" y="8409"/>
                </a:lnTo>
                <a:lnTo>
                  <a:pt x="4288" y="8370"/>
                </a:lnTo>
                <a:lnTo>
                  <a:pt x="4236" y="8329"/>
                </a:lnTo>
                <a:lnTo>
                  <a:pt x="4184" y="8288"/>
                </a:lnTo>
                <a:lnTo>
                  <a:pt x="4130" y="8247"/>
                </a:lnTo>
                <a:lnTo>
                  <a:pt x="4075" y="8207"/>
                </a:lnTo>
                <a:lnTo>
                  <a:pt x="4017" y="8169"/>
                </a:lnTo>
                <a:lnTo>
                  <a:pt x="3956" y="8132"/>
                </a:lnTo>
                <a:lnTo>
                  <a:pt x="3894" y="8097"/>
                </a:lnTo>
                <a:lnTo>
                  <a:pt x="3828" y="8065"/>
                </a:lnTo>
                <a:lnTo>
                  <a:pt x="3759" y="8036"/>
                </a:lnTo>
                <a:lnTo>
                  <a:pt x="3685" y="8012"/>
                </a:lnTo>
                <a:lnTo>
                  <a:pt x="3606" y="7991"/>
                </a:lnTo>
                <a:lnTo>
                  <a:pt x="3524" y="7974"/>
                </a:lnTo>
                <a:lnTo>
                  <a:pt x="3437" y="7963"/>
                </a:lnTo>
                <a:lnTo>
                  <a:pt x="3344" y="7958"/>
                </a:lnTo>
                <a:lnTo>
                  <a:pt x="3244" y="7959"/>
                </a:lnTo>
                <a:lnTo>
                  <a:pt x="3139" y="7967"/>
                </a:lnTo>
                <a:lnTo>
                  <a:pt x="3028" y="7982"/>
                </a:lnTo>
                <a:lnTo>
                  <a:pt x="2959" y="7996"/>
                </a:lnTo>
                <a:lnTo>
                  <a:pt x="2894" y="8014"/>
                </a:lnTo>
                <a:lnTo>
                  <a:pt x="2834" y="8032"/>
                </a:lnTo>
                <a:lnTo>
                  <a:pt x="2775" y="8054"/>
                </a:lnTo>
                <a:lnTo>
                  <a:pt x="2720" y="8077"/>
                </a:lnTo>
                <a:lnTo>
                  <a:pt x="2669" y="8102"/>
                </a:lnTo>
                <a:lnTo>
                  <a:pt x="2619" y="8129"/>
                </a:lnTo>
                <a:lnTo>
                  <a:pt x="2572" y="8157"/>
                </a:lnTo>
                <a:lnTo>
                  <a:pt x="2528" y="8186"/>
                </a:lnTo>
                <a:lnTo>
                  <a:pt x="2485" y="8216"/>
                </a:lnTo>
                <a:lnTo>
                  <a:pt x="2443" y="8245"/>
                </a:lnTo>
                <a:lnTo>
                  <a:pt x="2403" y="8276"/>
                </a:lnTo>
                <a:lnTo>
                  <a:pt x="2326" y="8338"/>
                </a:lnTo>
                <a:lnTo>
                  <a:pt x="2252" y="8399"/>
                </a:lnTo>
                <a:lnTo>
                  <a:pt x="2216" y="8428"/>
                </a:lnTo>
                <a:lnTo>
                  <a:pt x="2179" y="8457"/>
                </a:lnTo>
                <a:lnTo>
                  <a:pt x="2142" y="8483"/>
                </a:lnTo>
                <a:lnTo>
                  <a:pt x="2105" y="8509"/>
                </a:lnTo>
                <a:lnTo>
                  <a:pt x="2066" y="8534"/>
                </a:lnTo>
                <a:lnTo>
                  <a:pt x="2027" y="8557"/>
                </a:lnTo>
                <a:lnTo>
                  <a:pt x="1985" y="8577"/>
                </a:lnTo>
                <a:lnTo>
                  <a:pt x="1943" y="8596"/>
                </a:lnTo>
                <a:lnTo>
                  <a:pt x="1900" y="8611"/>
                </a:lnTo>
                <a:lnTo>
                  <a:pt x="1854" y="8625"/>
                </a:lnTo>
                <a:lnTo>
                  <a:pt x="1805" y="8635"/>
                </a:lnTo>
                <a:lnTo>
                  <a:pt x="1755" y="8642"/>
                </a:lnTo>
                <a:lnTo>
                  <a:pt x="1701" y="8646"/>
                </a:lnTo>
                <a:lnTo>
                  <a:pt x="1645" y="8647"/>
                </a:lnTo>
                <a:lnTo>
                  <a:pt x="1585" y="8644"/>
                </a:lnTo>
                <a:lnTo>
                  <a:pt x="1521" y="8637"/>
                </a:lnTo>
                <a:lnTo>
                  <a:pt x="1489" y="8632"/>
                </a:lnTo>
                <a:lnTo>
                  <a:pt x="1457" y="8627"/>
                </a:lnTo>
                <a:lnTo>
                  <a:pt x="1428" y="8619"/>
                </a:lnTo>
                <a:lnTo>
                  <a:pt x="1398" y="8611"/>
                </a:lnTo>
                <a:lnTo>
                  <a:pt x="1369" y="8602"/>
                </a:lnTo>
                <a:lnTo>
                  <a:pt x="1341" y="8592"/>
                </a:lnTo>
                <a:lnTo>
                  <a:pt x="1313" y="8580"/>
                </a:lnTo>
                <a:lnTo>
                  <a:pt x="1287" y="8568"/>
                </a:lnTo>
                <a:lnTo>
                  <a:pt x="1261" y="8554"/>
                </a:lnTo>
                <a:lnTo>
                  <a:pt x="1235" y="8540"/>
                </a:lnTo>
                <a:lnTo>
                  <a:pt x="1209" y="8525"/>
                </a:lnTo>
                <a:lnTo>
                  <a:pt x="1185" y="8509"/>
                </a:lnTo>
                <a:lnTo>
                  <a:pt x="1160" y="8493"/>
                </a:lnTo>
                <a:lnTo>
                  <a:pt x="1136" y="8475"/>
                </a:lnTo>
                <a:lnTo>
                  <a:pt x="1112" y="8458"/>
                </a:lnTo>
                <a:lnTo>
                  <a:pt x="1088" y="8440"/>
                </a:lnTo>
                <a:close/>
                <a:moveTo>
                  <a:pt x="0" y="8958"/>
                </a:moveTo>
                <a:lnTo>
                  <a:pt x="45" y="8960"/>
                </a:lnTo>
                <a:lnTo>
                  <a:pt x="87" y="8965"/>
                </a:lnTo>
                <a:lnTo>
                  <a:pt x="129" y="8970"/>
                </a:lnTo>
                <a:lnTo>
                  <a:pt x="167" y="8976"/>
                </a:lnTo>
                <a:lnTo>
                  <a:pt x="203" y="8984"/>
                </a:lnTo>
                <a:lnTo>
                  <a:pt x="238" y="8993"/>
                </a:lnTo>
                <a:lnTo>
                  <a:pt x="271" y="9003"/>
                </a:lnTo>
                <a:lnTo>
                  <a:pt x="302" y="9014"/>
                </a:lnTo>
                <a:lnTo>
                  <a:pt x="331" y="9025"/>
                </a:lnTo>
                <a:lnTo>
                  <a:pt x="360" y="9039"/>
                </a:lnTo>
                <a:lnTo>
                  <a:pt x="388" y="9053"/>
                </a:lnTo>
                <a:lnTo>
                  <a:pt x="414" y="9068"/>
                </a:lnTo>
                <a:lnTo>
                  <a:pt x="439" y="9083"/>
                </a:lnTo>
                <a:lnTo>
                  <a:pt x="464" y="9100"/>
                </a:lnTo>
                <a:lnTo>
                  <a:pt x="489" y="9117"/>
                </a:lnTo>
                <a:lnTo>
                  <a:pt x="513" y="9135"/>
                </a:lnTo>
                <a:lnTo>
                  <a:pt x="560" y="9172"/>
                </a:lnTo>
                <a:lnTo>
                  <a:pt x="606" y="9212"/>
                </a:lnTo>
                <a:lnTo>
                  <a:pt x="655" y="9253"/>
                </a:lnTo>
                <a:lnTo>
                  <a:pt x="705" y="9296"/>
                </a:lnTo>
                <a:lnTo>
                  <a:pt x="732" y="9318"/>
                </a:lnTo>
                <a:lnTo>
                  <a:pt x="759" y="9340"/>
                </a:lnTo>
                <a:lnTo>
                  <a:pt x="787" y="9362"/>
                </a:lnTo>
                <a:lnTo>
                  <a:pt x="817" y="9385"/>
                </a:lnTo>
                <a:lnTo>
                  <a:pt x="848" y="9407"/>
                </a:lnTo>
                <a:lnTo>
                  <a:pt x="881" y="9429"/>
                </a:lnTo>
                <a:lnTo>
                  <a:pt x="915" y="9452"/>
                </a:lnTo>
                <a:lnTo>
                  <a:pt x="951" y="9475"/>
                </a:lnTo>
                <a:lnTo>
                  <a:pt x="998" y="9501"/>
                </a:lnTo>
                <a:lnTo>
                  <a:pt x="1046" y="9526"/>
                </a:lnTo>
                <a:lnTo>
                  <a:pt x="1095" y="9549"/>
                </a:lnTo>
                <a:lnTo>
                  <a:pt x="1145" y="9569"/>
                </a:lnTo>
                <a:lnTo>
                  <a:pt x="1195" y="9588"/>
                </a:lnTo>
                <a:lnTo>
                  <a:pt x="1246" y="9603"/>
                </a:lnTo>
                <a:lnTo>
                  <a:pt x="1298" y="9618"/>
                </a:lnTo>
                <a:lnTo>
                  <a:pt x="1350" y="9630"/>
                </a:lnTo>
                <a:lnTo>
                  <a:pt x="1403" y="9640"/>
                </a:lnTo>
                <a:lnTo>
                  <a:pt x="1455" y="9649"/>
                </a:lnTo>
                <a:lnTo>
                  <a:pt x="1509" y="9654"/>
                </a:lnTo>
                <a:lnTo>
                  <a:pt x="1562" y="9658"/>
                </a:lnTo>
                <a:lnTo>
                  <a:pt x="1617" y="9660"/>
                </a:lnTo>
                <a:lnTo>
                  <a:pt x="1670" y="9660"/>
                </a:lnTo>
                <a:lnTo>
                  <a:pt x="1725" y="9657"/>
                </a:lnTo>
                <a:lnTo>
                  <a:pt x="1779" y="9653"/>
                </a:lnTo>
                <a:lnTo>
                  <a:pt x="1832" y="9646"/>
                </a:lnTo>
                <a:lnTo>
                  <a:pt x="1886" y="9637"/>
                </a:lnTo>
                <a:lnTo>
                  <a:pt x="1939" y="9626"/>
                </a:lnTo>
                <a:lnTo>
                  <a:pt x="1993" y="9614"/>
                </a:lnTo>
                <a:lnTo>
                  <a:pt x="2045" y="9598"/>
                </a:lnTo>
                <a:lnTo>
                  <a:pt x="2098" y="9582"/>
                </a:lnTo>
                <a:lnTo>
                  <a:pt x="2149" y="9562"/>
                </a:lnTo>
                <a:lnTo>
                  <a:pt x="2200" y="9540"/>
                </a:lnTo>
                <a:lnTo>
                  <a:pt x="2250" y="9518"/>
                </a:lnTo>
                <a:lnTo>
                  <a:pt x="2299" y="9492"/>
                </a:lnTo>
                <a:lnTo>
                  <a:pt x="2348" y="9464"/>
                </a:lnTo>
                <a:lnTo>
                  <a:pt x="2396" y="9435"/>
                </a:lnTo>
                <a:lnTo>
                  <a:pt x="2442" y="9403"/>
                </a:lnTo>
                <a:lnTo>
                  <a:pt x="2489" y="9369"/>
                </a:lnTo>
                <a:lnTo>
                  <a:pt x="2533" y="9333"/>
                </a:lnTo>
                <a:lnTo>
                  <a:pt x="2576" y="9295"/>
                </a:lnTo>
                <a:lnTo>
                  <a:pt x="2617" y="9262"/>
                </a:lnTo>
                <a:lnTo>
                  <a:pt x="2667" y="9224"/>
                </a:lnTo>
                <a:lnTo>
                  <a:pt x="2721" y="9182"/>
                </a:lnTo>
                <a:lnTo>
                  <a:pt x="2779" y="9140"/>
                </a:lnTo>
                <a:lnTo>
                  <a:pt x="2809" y="9118"/>
                </a:lnTo>
                <a:lnTo>
                  <a:pt x="2840" y="9097"/>
                </a:lnTo>
                <a:lnTo>
                  <a:pt x="2870" y="9078"/>
                </a:lnTo>
                <a:lnTo>
                  <a:pt x="2899" y="9058"/>
                </a:lnTo>
                <a:lnTo>
                  <a:pt x="2929" y="9041"/>
                </a:lnTo>
                <a:lnTo>
                  <a:pt x="2958" y="9024"/>
                </a:lnTo>
                <a:lnTo>
                  <a:pt x="2986" y="9010"/>
                </a:lnTo>
                <a:lnTo>
                  <a:pt x="3013" y="8998"/>
                </a:lnTo>
                <a:lnTo>
                  <a:pt x="3094" y="8976"/>
                </a:lnTo>
                <a:lnTo>
                  <a:pt x="3171" y="8961"/>
                </a:lnTo>
                <a:lnTo>
                  <a:pt x="3244" y="8954"/>
                </a:lnTo>
                <a:lnTo>
                  <a:pt x="3313" y="8953"/>
                </a:lnTo>
                <a:lnTo>
                  <a:pt x="3379" y="8959"/>
                </a:lnTo>
                <a:lnTo>
                  <a:pt x="3443" y="8971"/>
                </a:lnTo>
                <a:lnTo>
                  <a:pt x="3504" y="8987"/>
                </a:lnTo>
                <a:lnTo>
                  <a:pt x="3562" y="9008"/>
                </a:lnTo>
                <a:lnTo>
                  <a:pt x="3619" y="9034"/>
                </a:lnTo>
                <a:lnTo>
                  <a:pt x="3673" y="9062"/>
                </a:lnTo>
                <a:lnTo>
                  <a:pt x="3727" y="9094"/>
                </a:lnTo>
                <a:lnTo>
                  <a:pt x="3780" y="9129"/>
                </a:lnTo>
                <a:lnTo>
                  <a:pt x="3833" y="9166"/>
                </a:lnTo>
                <a:lnTo>
                  <a:pt x="3885" y="9205"/>
                </a:lnTo>
                <a:lnTo>
                  <a:pt x="3938" y="9245"/>
                </a:lnTo>
                <a:lnTo>
                  <a:pt x="3990" y="9286"/>
                </a:lnTo>
                <a:lnTo>
                  <a:pt x="4045" y="9326"/>
                </a:lnTo>
                <a:lnTo>
                  <a:pt x="4100" y="9367"/>
                </a:lnTo>
                <a:lnTo>
                  <a:pt x="4156" y="9408"/>
                </a:lnTo>
                <a:lnTo>
                  <a:pt x="4215" y="9446"/>
                </a:lnTo>
                <a:lnTo>
                  <a:pt x="4276" y="9483"/>
                </a:lnTo>
                <a:lnTo>
                  <a:pt x="4339" y="9518"/>
                </a:lnTo>
                <a:lnTo>
                  <a:pt x="4405" y="9550"/>
                </a:lnTo>
                <a:lnTo>
                  <a:pt x="4475" y="9579"/>
                </a:lnTo>
                <a:lnTo>
                  <a:pt x="4548" y="9603"/>
                </a:lnTo>
                <a:lnTo>
                  <a:pt x="4625" y="9624"/>
                </a:lnTo>
                <a:lnTo>
                  <a:pt x="4708" y="9640"/>
                </a:lnTo>
                <a:lnTo>
                  <a:pt x="4793" y="9651"/>
                </a:lnTo>
                <a:lnTo>
                  <a:pt x="4885" y="9656"/>
                </a:lnTo>
                <a:lnTo>
                  <a:pt x="4982" y="9655"/>
                </a:lnTo>
                <a:lnTo>
                  <a:pt x="5083" y="9648"/>
                </a:lnTo>
                <a:lnTo>
                  <a:pt x="5193" y="9633"/>
                </a:lnTo>
                <a:lnTo>
                  <a:pt x="5238" y="9625"/>
                </a:lnTo>
                <a:lnTo>
                  <a:pt x="5281" y="9616"/>
                </a:lnTo>
                <a:lnTo>
                  <a:pt x="5322" y="9606"/>
                </a:lnTo>
                <a:lnTo>
                  <a:pt x="5362" y="9596"/>
                </a:lnTo>
                <a:lnTo>
                  <a:pt x="5400" y="9585"/>
                </a:lnTo>
                <a:lnTo>
                  <a:pt x="5436" y="9572"/>
                </a:lnTo>
                <a:lnTo>
                  <a:pt x="5471" y="9560"/>
                </a:lnTo>
                <a:lnTo>
                  <a:pt x="5504" y="9547"/>
                </a:lnTo>
                <a:lnTo>
                  <a:pt x="5537" y="9532"/>
                </a:lnTo>
                <a:lnTo>
                  <a:pt x="5568" y="9518"/>
                </a:lnTo>
                <a:lnTo>
                  <a:pt x="5597" y="9502"/>
                </a:lnTo>
                <a:lnTo>
                  <a:pt x="5626" y="9487"/>
                </a:lnTo>
                <a:lnTo>
                  <a:pt x="5654" y="9470"/>
                </a:lnTo>
                <a:lnTo>
                  <a:pt x="5680" y="9454"/>
                </a:lnTo>
                <a:lnTo>
                  <a:pt x="5707" y="9437"/>
                </a:lnTo>
                <a:lnTo>
                  <a:pt x="5732" y="9420"/>
                </a:lnTo>
                <a:lnTo>
                  <a:pt x="5781" y="9384"/>
                </a:lnTo>
                <a:lnTo>
                  <a:pt x="5829" y="9347"/>
                </a:lnTo>
                <a:lnTo>
                  <a:pt x="5876" y="9309"/>
                </a:lnTo>
                <a:lnTo>
                  <a:pt x="5922" y="9271"/>
                </a:lnTo>
                <a:lnTo>
                  <a:pt x="5970" y="9231"/>
                </a:lnTo>
                <a:lnTo>
                  <a:pt x="6018" y="9193"/>
                </a:lnTo>
                <a:lnTo>
                  <a:pt x="6044" y="9174"/>
                </a:lnTo>
                <a:lnTo>
                  <a:pt x="6069" y="9154"/>
                </a:lnTo>
                <a:lnTo>
                  <a:pt x="6096" y="9136"/>
                </a:lnTo>
                <a:lnTo>
                  <a:pt x="6123" y="9117"/>
                </a:lnTo>
                <a:lnTo>
                  <a:pt x="6160" y="9092"/>
                </a:lnTo>
                <a:lnTo>
                  <a:pt x="6197" y="9070"/>
                </a:lnTo>
                <a:lnTo>
                  <a:pt x="6234" y="9050"/>
                </a:lnTo>
                <a:lnTo>
                  <a:pt x="6271" y="9032"/>
                </a:lnTo>
                <a:lnTo>
                  <a:pt x="6307" y="9016"/>
                </a:lnTo>
                <a:lnTo>
                  <a:pt x="6344" y="9003"/>
                </a:lnTo>
                <a:lnTo>
                  <a:pt x="6380" y="8991"/>
                </a:lnTo>
                <a:lnTo>
                  <a:pt x="6416" y="8982"/>
                </a:lnTo>
                <a:lnTo>
                  <a:pt x="6451" y="8975"/>
                </a:lnTo>
                <a:lnTo>
                  <a:pt x="6487" y="8969"/>
                </a:lnTo>
                <a:lnTo>
                  <a:pt x="6522" y="8966"/>
                </a:lnTo>
                <a:lnTo>
                  <a:pt x="6557" y="8964"/>
                </a:lnTo>
                <a:lnTo>
                  <a:pt x="6592" y="8964"/>
                </a:lnTo>
                <a:lnTo>
                  <a:pt x="6627" y="8966"/>
                </a:lnTo>
                <a:lnTo>
                  <a:pt x="6661" y="8969"/>
                </a:lnTo>
                <a:lnTo>
                  <a:pt x="6695" y="8973"/>
                </a:lnTo>
                <a:lnTo>
                  <a:pt x="6729" y="8980"/>
                </a:lnTo>
                <a:lnTo>
                  <a:pt x="6763" y="8987"/>
                </a:lnTo>
                <a:lnTo>
                  <a:pt x="6796" y="8996"/>
                </a:lnTo>
                <a:lnTo>
                  <a:pt x="6829" y="9007"/>
                </a:lnTo>
                <a:lnTo>
                  <a:pt x="6861" y="9019"/>
                </a:lnTo>
                <a:lnTo>
                  <a:pt x="6894" y="9032"/>
                </a:lnTo>
                <a:lnTo>
                  <a:pt x="6925" y="9046"/>
                </a:lnTo>
                <a:lnTo>
                  <a:pt x="6957" y="9061"/>
                </a:lnTo>
                <a:lnTo>
                  <a:pt x="6988" y="9078"/>
                </a:lnTo>
                <a:lnTo>
                  <a:pt x="7018" y="9094"/>
                </a:lnTo>
                <a:lnTo>
                  <a:pt x="7048" y="9113"/>
                </a:lnTo>
                <a:lnTo>
                  <a:pt x="7078" y="9132"/>
                </a:lnTo>
                <a:lnTo>
                  <a:pt x="7108" y="9152"/>
                </a:lnTo>
                <a:lnTo>
                  <a:pt x="7137" y="9173"/>
                </a:lnTo>
                <a:lnTo>
                  <a:pt x="7166" y="9194"/>
                </a:lnTo>
                <a:lnTo>
                  <a:pt x="7193" y="9216"/>
                </a:lnTo>
                <a:lnTo>
                  <a:pt x="7239" y="9257"/>
                </a:lnTo>
                <a:lnTo>
                  <a:pt x="7287" y="9297"/>
                </a:lnTo>
                <a:lnTo>
                  <a:pt x="7311" y="9318"/>
                </a:lnTo>
                <a:lnTo>
                  <a:pt x="7336" y="9338"/>
                </a:lnTo>
                <a:lnTo>
                  <a:pt x="7362" y="9357"/>
                </a:lnTo>
                <a:lnTo>
                  <a:pt x="7388" y="9377"/>
                </a:lnTo>
                <a:lnTo>
                  <a:pt x="7415" y="9395"/>
                </a:lnTo>
                <a:lnTo>
                  <a:pt x="7443" y="9414"/>
                </a:lnTo>
                <a:lnTo>
                  <a:pt x="7470" y="9432"/>
                </a:lnTo>
                <a:lnTo>
                  <a:pt x="7499" y="9450"/>
                </a:lnTo>
                <a:lnTo>
                  <a:pt x="7528" y="9467"/>
                </a:lnTo>
                <a:lnTo>
                  <a:pt x="7558" y="9484"/>
                </a:lnTo>
                <a:lnTo>
                  <a:pt x="7589" y="9500"/>
                </a:lnTo>
                <a:lnTo>
                  <a:pt x="7620" y="9516"/>
                </a:lnTo>
                <a:lnTo>
                  <a:pt x="7651" y="9531"/>
                </a:lnTo>
                <a:lnTo>
                  <a:pt x="7684" y="9546"/>
                </a:lnTo>
                <a:lnTo>
                  <a:pt x="7717" y="9559"/>
                </a:lnTo>
                <a:lnTo>
                  <a:pt x="7751" y="9572"/>
                </a:lnTo>
                <a:lnTo>
                  <a:pt x="7786" y="9584"/>
                </a:lnTo>
                <a:lnTo>
                  <a:pt x="7822" y="9595"/>
                </a:lnTo>
                <a:lnTo>
                  <a:pt x="7858" y="9605"/>
                </a:lnTo>
                <a:lnTo>
                  <a:pt x="7895" y="9615"/>
                </a:lnTo>
                <a:lnTo>
                  <a:pt x="7933" y="9624"/>
                </a:lnTo>
                <a:lnTo>
                  <a:pt x="7973" y="9631"/>
                </a:lnTo>
                <a:lnTo>
                  <a:pt x="8013" y="9637"/>
                </a:lnTo>
                <a:lnTo>
                  <a:pt x="8053" y="9642"/>
                </a:lnTo>
                <a:lnTo>
                  <a:pt x="8094" y="9647"/>
                </a:lnTo>
                <a:lnTo>
                  <a:pt x="8137" y="9650"/>
                </a:lnTo>
                <a:lnTo>
                  <a:pt x="8180" y="9652"/>
                </a:lnTo>
                <a:lnTo>
                  <a:pt x="8224" y="9653"/>
                </a:lnTo>
                <a:lnTo>
                  <a:pt x="8268" y="9652"/>
                </a:lnTo>
                <a:lnTo>
                  <a:pt x="8311" y="9651"/>
                </a:lnTo>
                <a:lnTo>
                  <a:pt x="8353" y="9648"/>
                </a:lnTo>
                <a:lnTo>
                  <a:pt x="8395" y="9644"/>
                </a:lnTo>
                <a:lnTo>
                  <a:pt x="8435" y="9638"/>
                </a:lnTo>
                <a:lnTo>
                  <a:pt x="8474" y="9633"/>
                </a:lnTo>
                <a:lnTo>
                  <a:pt x="8512" y="9626"/>
                </a:lnTo>
                <a:lnTo>
                  <a:pt x="8550" y="9618"/>
                </a:lnTo>
                <a:lnTo>
                  <a:pt x="8586" y="9610"/>
                </a:lnTo>
                <a:lnTo>
                  <a:pt x="8622" y="9600"/>
                </a:lnTo>
                <a:lnTo>
                  <a:pt x="8657" y="9590"/>
                </a:lnTo>
                <a:lnTo>
                  <a:pt x="8691" y="9579"/>
                </a:lnTo>
                <a:lnTo>
                  <a:pt x="8725" y="9566"/>
                </a:lnTo>
                <a:lnTo>
                  <a:pt x="8758" y="9554"/>
                </a:lnTo>
                <a:lnTo>
                  <a:pt x="8790" y="9540"/>
                </a:lnTo>
                <a:lnTo>
                  <a:pt x="8821" y="9526"/>
                </a:lnTo>
                <a:lnTo>
                  <a:pt x="8852" y="9512"/>
                </a:lnTo>
                <a:lnTo>
                  <a:pt x="8882" y="9496"/>
                </a:lnTo>
                <a:lnTo>
                  <a:pt x="8911" y="9480"/>
                </a:lnTo>
                <a:lnTo>
                  <a:pt x="8941" y="9463"/>
                </a:lnTo>
                <a:lnTo>
                  <a:pt x="8969" y="9447"/>
                </a:lnTo>
                <a:lnTo>
                  <a:pt x="8998" y="9429"/>
                </a:lnTo>
                <a:lnTo>
                  <a:pt x="9024" y="9412"/>
                </a:lnTo>
                <a:lnTo>
                  <a:pt x="9052" y="9393"/>
                </a:lnTo>
                <a:lnTo>
                  <a:pt x="9105" y="9355"/>
                </a:lnTo>
                <a:lnTo>
                  <a:pt x="9156" y="9317"/>
                </a:lnTo>
                <a:lnTo>
                  <a:pt x="9206" y="9277"/>
                </a:lnTo>
                <a:lnTo>
                  <a:pt x="9255" y="9236"/>
                </a:lnTo>
                <a:lnTo>
                  <a:pt x="9317" y="9183"/>
                </a:lnTo>
                <a:lnTo>
                  <a:pt x="9379" y="9138"/>
                </a:lnTo>
                <a:lnTo>
                  <a:pt x="9438" y="9096"/>
                </a:lnTo>
                <a:lnTo>
                  <a:pt x="9497" y="9062"/>
                </a:lnTo>
                <a:lnTo>
                  <a:pt x="9553" y="9034"/>
                </a:lnTo>
                <a:lnTo>
                  <a:pt x="9609" y="9010"/>
                </a:lnTo>
                <a:lnTo>
                  <a:pt x="9665" y="8990"/>
                </a:lnTo>
                <a:lnTo>
                  <a:pt x="9718" y="8977"/>
                </a:lnTo>
                <a:lnTo>
                  <a:pt x="9771" y="8967"/>
                </a:lnTo>
                <a:lnTo>
                  <a:pt x="9821" y="8961"/>
                </a:lnTo>
                <a:lnTo>
                  <a:pt x="9872" y="8960"/>
                </a:lnTo>
                <a:lnTo>
                  <a:pt x="9921" y="8962"/>
                </a:lnTo>
                <a:lnTo>
                  <a:pt x="9968" y="8969"/>
                </a:lnTo>
                <a:lnTo>
                  <a:pt x="10016" y="8978"/>
                </a:lnTo>
                <a:lnTo>
                  <a:pt x="10062" y="8990"/>
                </a:lnTo>
                <a:lnTo>
                  <a:pt x="10106" y="9006"/>
                </a:lnTo>
                <a:lnTo>
                  <a:pt x="10150" y="9023"/>
                </a:lnTo>
                <a:lnTo>
                  <a:pt x="10194" y="9043"/>
                </a:lnTo>
                <a:lnTo>
                  <a:pt x="10237" y="9064"/>
                </a:lnTo>
                <a:lnTo>
                  <a:pt x="10278" y="9088"/>
                </a:lnTo>
                <a:lnTo>
                  <a:pt x="10318" y="9113"/>
                </a:lnTo>
                <a:lnTo>
                  <a:pt x="10358" y="9139"/>
                </a:lnTo>
                <a:lnTo>
                  <a:pt x="10397" y="9166"/>
                </a:lnTo>
                <a:lnTo>
                  <a:pt x="10437" y="9194"/>
                </a:lnTo>
                <a:lnTo>
                  <a:pt x="10511" y="9251"/>
                </a:lnTo>
                <a:lnTo>
                  <a:pt x="10583" y="9309"/>
                </a:lnTo>
                <a:lnTo>
                  <a:pt x="10653" y="9363"/>
                </a:lnTo>
                <a:lnTo>
                  <a:pt x="10721" y="9415"/>
                </a:lnTo>
                <a:lnTo>
                  <a:pt x="10770" y="9447"/>
                </a:lnTo>
                <a:lnTo>
                  <a:pt x="10819" y="9477"/>
                </a:lnTo>
                <a:lnTo>
                  <a:pt x="10870" y="9504"/>
                </a:lnTo>
                <a:lnTo>
                  <a:pt x="10921" y="9529"/>
                </a:lnTo>
                <a:lnTo>
                  <a:pt x="10974" y="9552"/>
                </a:lnTo>
                <a:lnTo>
                  <a:pt x="11027" y="9572"/>
                </a:lnTo>
                <a:lnTo>
                  <a:pt x="11081" y="9590"/>
                </a:lnTo>
                <a:lnTo>
                  <a:pt x="11134" y="9606"/>
                </a:lnTo>
                <a:lnTo>
                  <a:pt x="11189" y="9620"/>
                </a:lnTo>
                <a:lnTo>
                  <a:pt x="11244" y="9631"/>
                </a:lnTo>
                <a:lnTo>
                  <a:pt x="11299" y="9639"/>
                </a:lnTo>
                <a:lnTo>
                  <a:pt x="11354" y="9647"/>
                </a:lnTo>
                <a:lnTo>
                  <a:pt x="11409" y="9652"/>
                </a:lnTo>
                <a:lnTo>
                  <a:pt x="11465" y="9654"/>
                </a:lnTo>
                <a:lnTo>
                  <a:pt x="11520" y="9654"/>
                </a:lnTo>
                <a:lnTo>
                  <a:pt x="11576" y="9653"/>
                </a:lnTo>
                <a:lnTo>
                  <a:pt x="11631" y="9649"/>
                </a:lnTo>
                <a:lnTo>
                  <a:pt x="11686" y="9642"/>
                </a:lnTo>
                <a:lnTo>
                  <a:pt x="11741" y="9635"/>
                </a:lnTo>
                <a:lnTo>
                  <a:pt x="11794" y="9625"/>
                </a:lnTo>
                <a:lnTo>
                  <a:pt x="11849" y="9613"/>
                </a:lnTo>
                <a:lnTo>
                  <a:pt x="11901" y="9599"/>
                </a:lnTo>
                <a:lnTo>
                  <a:pt x="11954" y="9583"/>
                </a:lnTo>
                <a:lnTo>
                  <a:pt x="12006" y="9565"/>
                </a:lnTo>
                <a:lnTo>
                  <a:pt x="12057" y="9546"/>
                </a:lnTo>
                <a:lnTo>
                  <a:pt x="12107" y="9524"/>
                </a:lnTo>
                <a:lnTo>
                  <a:pt x="12156" y="9500"/>
                </a:lnTo>
                <a:lnTo>
                  <a:pt x="12205" y="9475"/>
                </a:lnTo>
                <a:lnTo>
                  <a:pt x="12251" y="9448"/>
                </a:lnTo>
                <a:lnTo>
                  <a:pt x="12297" y="9419"/>
                </a:lnTo>
                <a:lnTo>
                  <a:pt x="12343" y="9388"/>
                </a:lnTo>
                <a:lnTo>
                  <a:pt x="12386" y="9355"/>
                </a:lnTo>
                <a:lnTo>
                  <a:pt x="12434" y="9317"/>
                </a:lnTo>
                <a:lnTo>
                  <a:pt x="12484" y="9277"/>
                </a:lnTo>
                <a:lnTo>
                  <a:pt x="12534" y="9237"/>
                </a:lnTo>
                <a:lnTo>
                  <a:pt x="12586" y="9196"/>
                </a:lnTo>
                <a:lnTo>
                  <a:pt x="12612" y="9176"/>
                </a:lnTo>
                <a:lnTo>
                  <a:pt x="12639" y="9156"/>
                </a:lnTo>
                <a:lnTo>
                  <a:pt x="12667" y="9137"/>
                </a:lnTo>
                <a:lnTo>
                  <a:pt x="12696" y="9118"/>
                </a:lnTo>
                <a:lnTo>
                  <a:pt x="12724" y="9101"/>
                </a:lnTo>
                <a:lnTo>
                  <a:pt x="12753" y="9083"/>
                </a:lnTo>
                <a:lnTo>
                  <a:pt x="12783" y="9066"/>
                </a:lnTo>
                <a:lnTo>
                  <a:pt x="12814" y="9050"/>
                </a:lnTo>
                <a:lnTo>
                  <a:pt x="12846" y="9036"/>
                </a:lnTo>
                <a:lnTo>
                  <a:pt x="12878" y="9021"/>
                </a:lnTo>
                <a:lnTo>
                  <a:pt x="12911" y="9009"/>
                </a:lnTo>
                <a:lnTo>
                  <a:pt x="12945" y="8998"/>
                </a:lnTo>
                <a:lnTo>
                  <a:pt x="12980" y="8987"/>
                </a:lnTo>
                <a:lnTo>
                  <a:pt x="13016" y="8979"/>
                </a:lnTo>
                <a:lnTo>
                  <a:pt x="13053" y="8973"/>
                </a:lnTo>
                <a:lnTo>
                  <a:pt x="13091" y="8968"/>
                </a:lnTo>
                <a:lnTo>
                  <a:pt x="13130" y="8964"/>
                </a:lnTo>
                <a:lnTo>
                  <a:pt x="13170" y="8962"/>
                </a:lnTo>
                <a:lnTo>
                  <a:pt x="13211" y="8962"/>
                </a:lnTo>
                <a:lnTo>
                  <a:pt x="13254" y="8966"/>
                </a:lnTo>
                <a:lnTo>
                  <a:pt x="13297" y="8970"/>
                </a:lnTo>
                <a:lnTo>
                  <a:pt x="13342" y="8977"/>
                </a:lnTo>
                <a:lnTo>
                  <a:pt x="13388" y="8986"/>
                </a:lnTo>
                <a:lnTo>
                  <a:pt x="13436" y="8998"/>
                </a:lnTo>
                <a:lnTo>
                  <a:pt x="13464" y="9008"/>
                </a:lnTo>
                <a:lnTo>
                  <a:pt x="13490" y="9019"/>
                </a:lnTo>
                <a:lnTo>
                  <a:pt x="13516" y="9032"/>
                </a:lnTo>
                <a:lnTo>
                  <a:pt x="13542" y="9045"/>
                </a:lnTo>
                <a:lnTo>
                  <a:pt x="13567" y="9059"/>
                </a:lnTo>
                <a:lnTo>
                  <a:pt x="13591" y="9075"/>
                </a:lnTo>
                <a:lnTo>
                  <a:pt x="13615" y="9090"/>
                </a:lnTo>
                <a:lnTo>
                  <a:pt x="13640" y="9108"/>
                </a:lnTo>
                <a:lnTo>
                  <a:pt x="13686" y="9144"/>
                </a:lnTo>
                <a:lnTo>
                  <a:pt x="13733" y="9182"/>
                </a:lnTo>
                <a:lnTo>
                  <a:pt x="13780" y="9222"/>
                </a:lnTo>
                <a:lnTo>
                  <a:pt x="13827" y="9263"/>
                </a:lnTo>
                <a:lnTo>
                  <a:pt x="13876" y="9306"/>
                </a:lnTo>
                <a:lnTo>
                  <a:pt x="13928" y="9348"/>
                </a:lnTo>
                <a:lnTo>
                  <a:pt x="13954" y="9368"/>
                </a:lnTo>
                <a:lnTo>
                  <a:pt x="13981" y="9389"/>
                </a:lnTo>
                <a:lnTo>
                  <a:pt x="14009" y="9410"/>
                </a:lnTo>
                <a:lnTo>
                  <a:pt x="14038" y="9430"/>
                </a:lnTo>
                <a:lnTo>
                  <a:pt x="14068" y="9450"/>
                </a:lnTo>
                <a:lnTo>
                  <a:pt x="14099" y="9469"/>
                </a:lnTo>
                <a:lnTo>
                  <a:pt x="14131" y="9489"/>
                </a:lnTo>
                <a:lnTo>
                  <a:pt x="14164" y="9508"/>
                </a:lnTo>
                <a:lnTo>
                  <a:pt x="14197" y="9525"/>
                </a:lnTo>
                <a:lnTo>
                  <a:pt x="14232" y="9542"/>
                </a:lnTo>
                <a:lnTo>
                  <a:pt x="14270" y="9558"/>
                </a:lnTo>
                <a:lnTo>
                  <a:pt x="14308" y="9573"/>
                </a:lnTo>
                <a:lnTo>
                  <a:pt x="14344" y="9586"/>
                </a:lnTo>
                <a:lnTo>
                  <a:pt x="14380" y="9597"/>
                </a:lnTo>
                <a:lnTo>
                  <a:pt x="14418" y="9607"/>
                </a:lnTo>
                <a:lnTo>
                  <a:pt x="14455" y="9617"/>
                </a:lnTo>
                <a:lnTo>
                  <a:pt x="14493" y="9625"/>
                </a:lnTo>
                <a:lnTo>
                  <a:pt x="14532" y="9632"/>
                </a:lnTo>
                <a:lnTo>
                  <a:pt x="14571" y="9639"/>
                </a:lnTo>
                <a:lnTo>
                  <a:pt x="14611" y="9645"/>
                </a:lnTo>
                <a:lnTo>
                  <a:pt x="14650" y="9649"/>
                </a:lnTo>
                <a:lnTo>
                  <a:pt x="14690" y="9652"/>
                </a:lnTo>
                <a:lnTo>
                  <a:pt x="14731" y="9654"/>
                </a:lnTo>
                <a:lnTo>
                  <a:pt x="14771" y="9655"/>
                </a:lnTo>
                <a:lnTo>
                  <a:pt x="14812" y="9656"/>
                </a:lnTo>
                <a:lnTo>
                  <a:pt x="14852" y="9655"/>
                </a:lnTo>
                <a:lnTo>
                  <a:pt x="14892" y="9653"/>
                </a:lnTo>
                <a:lnTo>
                  <a:pt x="14932" y="9650"/>
                </a:lnTo>
                <a:lnTo>
                  <a:pt x="14971" y="9647"/>
                </a:lnTo>
                <a:lnTo>
                  <a:pt x="15012" y="9641"/>
                </a:lnTo>
                <a:lnTo>
                  <a:pt x="15051" y="9636"/>
                </a:lnTo>
                <a:lnTo>
                  <a:pt x="15090" y="9629"/>
                </a:lnTo>
                <a:lnTo>
                  <a:pt x="15128" y="9622"/>
                </a:lnTo>
                <a:lnTo>
                  <a:pt x="15165" y="9613"/>
                </a:lnTo>
                <a:lnTo>
                  <a:pt x="15202" y="9603"/>
                </a:lnTo>
                <a:lnTo>
                  <a:pt x="15239" y="9593"/>
                </a:lnTo>
                <a:lnTo>
                  <a:pt x="15274" y="9582"/>
                </a:lnTo>
                <a:lnTo>
                  <a:pt x="15309" y="9568"/>
                </a:lnTo>
                <a:lnTo>
                  <a:pt x="15343" y="9555"/>
                </a:lnTo>
                <a:lnTo>
                  <a:pt x="15376" y="9540"/>
                </a:lnTo>
                <a:lnTo>
                  <a:pt x="15408" y="9526"/>
                </a:lnTo>
                <a:lnTo>
                  <a:pt x="15439" y="9510"/>
                </a:lnTo>
                <a:lnTo>
                  <a:pt x="15469" y="9492"/>
                </a:lnTo>
                <a:lnTo>
                  <a:pt x="15497" y="9475"/>
                </a:lnTo>
                <a:lnTo>
                  <a:pt x="15529" y="9455"/>
                </a:lnTo>
                <a:lnTo>
                  <a:pt x="15561" y="9436"/>
                </a:lnTo>
                <a:lnTo>
                  <a:pt x="15591" y="9418"/>
                </a:lnTo>
                <a:lnTo>
                  <a:pt x="15621" y="9399"/>
                </a:lnTo>
                <a:lnTo>
                  <a:pt x="15677" y="9362"/>
                </a:lnTo>
                <a:lnTo>
                  <a:pt x="15730" y="9325"/>
                </a:lnTo>
                <a:lnTo>
                  <a:pt x="15781" y="9288"/>
                </a:lnTo>
                <a:lnTo>
                  <a:pt x="15831" y="9251"/>
                </a:lnTo>
                <a:lnTo>
                  <a:pt x="15881" y="9214"/>
                </a:lnTo>
                <a:lnTo>
                  <a:pt x="15933" y="9177"/>
                </a:lnTo>
                <a:lnTo>
                  <a:pt x="15959" y="9151"/>
                </a:lnTo>
                <a:lnTo>
                  <a:pt x="15984" y="9128"/>
                </a:lnTo>
                <a:lnTo>
                  <a:pt x="16010" y="9107"/>
                </a:lnTo>
                <a:lnTo>
                  <a:pt x="16036" y="9086"/>
                </a:lnTo>
                <a:lnTo>
                  <a:pt x="16062" y="9069"/>
                </a:lnTo>
                <a:lnTo>
                  <a:pt x="16089" y="9052"/>
                </a:lnTo>
                <a:lnTo>
                  <a:pt x="16117" y="9037"/>
                </a:lnTo>
                <a:lnTo>
                  <a:pt x="16146" y="9022"/>
                </a:lnTo>
                <a:lnTo>
                  <a:pt x="16177" y="9011"/>
                </a:lnTo>
                <a:lnTo>
                  <a:pt x="16209" y="9000"/>
                </a:lnTo>
                <a:lnTo>
                  <a:pt x="16243" y="8989"/>
                </a:lnTo>
                <a:lnTo>
                  <a:pt x="16279" y="8981"/>
                </a:lnTo>
                <a:lnTo>
                  <a:pt x="16317" y="8974"/>
                </a:lnTo>
                <a:lnTo>
                  <a:pt x="16358" y="8968"/>
                </a:lnTo>
                <a:lnTo>
                  <a:pt x="16401" y="8962"/>
                </a:lnTo>
                <a:lnTo>
                  <a:pt x="16448" y="8958"/>
                </a:lnTo>
                <a:lnTo>
                  <a:pt x="16468" y="8383"/>
                </a:lnTo>
                <a:lnTo>
                  <a:pt x="16390" y="8385"/>
                </a:lnTo>
                <a:lnTo>
                  <a:pt x="16317" y="8390"/>
                </a:lnTo>
                <a:lnTo>
                  <a:pt x="16247" y="8398"/>
                </a:lnTo>
                <a:lnTo>
                  <a:pt x="16180" y="8409"/>
                </a:lnTo>
                <a:lnTo>
                  <a:pt x="16117" y="8423"/>
                </a:lnTo>
                <a:lnTo>
                  <a:pt x="16056" y="8438"/>
                </a:lnTo>
                <a:lnTo>
                  <a:pt x="16000" y="8457"/>
                </a:lnTo>
                <a:lnTo>
                  <a:pt x="15945" y="8477"/>
                </a:lnTo>
                <a:lnTo>
                  <a:pt x="15894" y="8500"/>
                </a:lnTo>
                <a:lnTo>
                  <a:pt x="15845" y="8524"/>
                </a:lnTo>
                <a:lnTo>
                  <a:pt x="15798" y="8549"/>
                </a:lnTo>
                <a:lnTo>
                  <a:pt x="15753" y="8575"/>
                </a:lnTo>
                <a:lnTo>
                  <a:pt x="15709" y="8603"/>
                </a:lnTo>
                <a:lnTo>
                  <a:pt x="15668" y="8632"/>
                </a:lnTo>
                <a:lnTo>
                  <a:pt x="15628" y="8661"/>
                </a:lnTo>
                <a:lnTo>
                  <a:pt x="15589" y="8690"/>
                </a:lnTo>
                <a:lnTo>
                  <a:pt x="15513" y="8750"/>
                </a:lnTo>
                <a:lnTo>
                  <a:pt x="15440" y="8809"/>
                </a:lnTo>
                <a:lnTo>
                  <a:pt x="15404" y="8838"/>
                </a:lnTo>
                <a:lnTo>
                  <a:pt x="15368" y="8866"/>
                </a:lnTo>
                <a:lnTo>
                  <a:pt x="15332" y="8892"/>
                </a:lnTo>
                <a:lnTo>
                  <a:pt x="15295" y="8918"/>
                </a:lnTo>
                <a:lnTo>
                  <a:pt x="15258" y="8943"/>
                </a:lnTo>
                <a:lnTo>
                  <a:pt x="15220" y="8966"/>
                </a:lnTo>
                <a:lnTo>
                  <a:pt x="15180" y="8987"/>
                </a:lnTo>
                <a:lnTo>
                  <a:pt x="15139" y="9006"/>
                </a:lnTo>
                <a:lnTo>
                  <a:pt x="15098" y="9022"/>
                </a:lnTo>
                <a:lnTo>
                  <a:pt x="15055" y="9037"/>
                </a:lnTo>
                <a:lnTo>
                  <a:pt x="15010" y="9049"/>
                </a:lnTo>
                <a:lnTo>
                  <a:pt x="14962" y="9057"/>
                </a:lnTo>
                <a:lnTo>
                  <a:pt x="14915" y="9063"/>
                </a:lnTo>
                <a:lnTo>
                  <a:pt x="14869" y="9068"/>
                </a:lnTo>
                <a:lnTo>
                  <a:pt x="14825" y="9070"/>
                </a:lnTo>
                <a:lnTo>
                  <a:pt x="14783" y="9070"/>
                </a:lnTo>
                <a:lnTo>
                  <a:pt x="14742" y="9068"/>
                </a:lnTo>
                <a:lnTo>
                  <a:pt x="14703" y="9063"/>
                </a:lnTo>
                <a:lnTo>
                  <a:pt x="14665" y="9058"/>
                </a:lnTo>
                <a:lnTo>
                  <a:pt x="14629" y="9051"/>
                </a:lnTo>
                <a:lnTo>
                  <a:pt x="14594" y="9042"/>
                </a:lnTo>
                <a:lnTo>
                  <a:pt x="14560" y="9032"/>
                </a:lnTo>
                <a:lnTo>
                  <a:pt x="14527" y="9019"/>
                </a:lnTo>
                <a:lnTo>
                  <a:pt x="14495" y="9007"/>
                </a:lnTo>
                <a:lnTo>
                  <a:pt x="14464" y="8992"/>
                </a:lnTo>
                <a:lnTo>
                  <a:pt x="14434" y="8977"/>
                </a:lnTo>
                <a:lnTo>
                  <a:pt x="14405" y="8960"/>
                </a:lnTo>
                <a:lnTo>
                  <a:pt x="14378" y="8943"/>
                </a:lnTo>
                <a:lnTo>
                  <a:pt x="14350" y="8925"/>
                </a:lnTo>
                <a:lnTo>
                  <a:pt x="14323" y="8907"/>
                </a:lnTo>
                <a:lnTo>
                  <a:pt x="14296" y="8887"/>
                </a:lnTo>
                <a:lnTo>
                  <a:pt x="14271" y="8868"/>
                </a:lnTo>
                <a:lnTo>
                  <a:pt x="14220" y="8826"/>
                </a:lnTo>
                <a:lnTo>
                  <a:pt x="14171" y="8784"/>
                </a:lnTo>
                <a:lnTo>
                  <a:pt x="14121" y="8742"/>
                </a:lnTo>
                <a:lnTo>
                  <a:pt x="14072" y="8700"/>
                </a:lnTo>
                <a:lnTo>
                  <a:pt x="14047" y="8679"/>
                </a:lnTo>
                <a:lnTo>
                  <a:pt x="14023" y="8660"/>
                </a:lnTo>
                <a:lnTo>
                  <a:pt x="13997" y="8640"/>
                </a:lnTo>
                <a:lnTo>
                  <a:pt x="13971" y="8621"/>
                </a:lnTo>
                <a:lnTo>
                  <a:pt x="13921" y="8591"/>
                </a:lnTo>
                <a:lnTo>
                  <a:pt x="13869" y="8562"/>
                </a:lnTo>
                <a:lnTo>
                  <a:pt x="13818" y="8536"/>
                </a:lnTo>
                <a:lnTo>
                  <a:pt x="13765" y="8512"/>
                </a:lnTo>
                <a:lnTo>
                  <a:pt x="13713" y="8491"/>
                </a:lnTo>
                <a:lnTo>
                  <a:pt x="13659" y="8471"/>
                </a:lnTo>
                <a:lnTo>
                  <a:pt x="13606" y="8454"/>
                </a:lnTo>
                <a:lnTo>
                  <a:pt x="13552" y="8438"/>
                </a:lnTo>
                <a:lnTo>
                  <a:pt x="13498" y="8425"/>
                </a:lnTo>
                <a:lnTo>
                  <a:pt x="13444" y="8413"/>
                </a:lnTo>
                <a:lnTo>
                  <a:pt x="13390" y="8404"/>
                </a:lnTo>
                <a:lnTo>
                  <a:pt x="13335" y="8398"/>
                </a:lnTo>
                <a:lnTo>
                  <a:pt x="13280" y="8393"/>
                </a:lnTo>
                <a:lnTo>
                  <a:pt x="13226" y="8390"/>
                </a:lnTo>
                <a:lnTo>
                  <a:pt x="13171" y="8390"/>
                </a:lnTo>
                <a:lnTo>
                  <a:pt x="13117" y="8391"/>
                </a:lnTo>
                <a:lnTo>
                  <a:pt x="13062" y="8394"/>
                </a:lnTo>
                <a:lnTo>
                  <a:pt x="13009" y="8399"/>
                </a:lnTo>
                <a:lnTo>
                  <a:pt x="12954" y="8406"/>
                </a:lnTo>
                <a:lnTo>
                  <a:pt x="12901" y="8416"/>
                </a:lnTo>
                <a:lnTo>
                  <a:pt x="12848" y="8428"/>
                </a:lnTo>
                <a:lnTo>
                  <a:pt x="12796" y="8440"/>
                </a:lnTo>
                <a:lnTo>
                  <a:pt x="12743" y="8456"/>
                </a:lnTo>
                <a:lnTo>
                  <a:pt x="12692" y="8473"/>
                </a:lnTo>
                <a:lnTo>
                  <a:pt x="12641" y="8493"/>
                </a:lnTo>
                <a:lnTo>
                  <a:pt x="12591" y="8513"/>
                </a:lnTo>
                <a:lnTo>
                  <a:pt x="12541" y="8537"/>
                </a:lnTo>
                <a:lnTo>
                  <a:pt x="12493" y="8562"/>
                </a:lnTo>
                <a:lnTo>
                  <a:pt x="12445" y="8588"/>
                </a:lnTo>
                <a:lnTo>
                  <a:pt x="12397" y="8617"/>
                </a:lnTo>
                <a:lnTo>
                  <a:pt x="12351" y="8648"/>
                </a:lnTo>
                <a:lnTo>
                  <a:pt x="12307" y="8680"/>
                </a:lnTo>
                <a:lnTo>
                  <a:pt x="12258" y="8718"/>
                </a:lnTo>
                <a:lnTo>
                  <a:pt x="12209" y="8758"/>
                </a:lnTo>
                <a:lnTo>
                  <a:pt x="12160" y="8799"/>
                </a:lnTo>
                <a:lnTo>
                  <a:pt x="12109" y="8840"/>
                </a:lnTo>
                <a:lnTo>
                  <a:pt x="12083" y="8859"/>
                </a:lnTo>
                <a:lnTo>
                  <a:pt x="12058" y="8879"/>
                </a:lnTo>
                <a:lnTo>
                  <a:pt x="12031" y="8899"/>
                </a:lnTo>
                <a:lnTo>
                  <a:pt x="12004" y="8917"/>
                </a:lnTo>
                <a:lnTo>
                  <a:pt x="11976" y="8936"/>
                </a:lnTo>
                <a:lnTo>
                  <a:pt x="11949" y="8953"/>
                </a:lnTo>
                <a:lnTo>
                  <a:pt x="11920" y="8970"/>
                </a:lnTo>
                <a:lnTo>
                  <a:pt x="11890" y="8985"/>
                </a:lnTo>
                <a:lnTo>
                  <a:pt x="11860" y="9001"/>
                </a:lnTo>
                <a:lnTo>
                  <a:pt x="11829" y="9014"/>
                </a:lnTo>
                <a:lnTo>
                  <a:pt x="11797" y="9026"/>
                </a:lnTo>
                <a:lnTo>
                  <a:pt x="11765" y="9038"/>
                </a:lnTo>
                <a:lnTo>
                  <a:pt x="11732" y="9048"/>
                </a:lnTo>
                <a:lnTo>
                  <a:pt x="11697" y="9056"/>
                </a:lnTo>
                <a:lnTo>
                  <a:pt x="11662" y="9063"/>
                </a:lnTo>
                <a:lnTo>
                  <a:pt x="11626" y="9069"/>
                </a:lnTo>
                <a:lnTo>
                  <a:pt x="11589" y="9072"/>
                </a:lnTo>
                <a:lnTo>
                  <a:pt x="11551" y="9073"/>
                </a:lnTo>
                <a:lnTo>
                  <a:pt x="11511" y="9073"/>
                </a:lnTo>
                <a:lnTo>
                  <a:pt x="11471" y="9071"/>
                </a:lnTo>
                <a:lnTo>
                  <a:pt x="11429" y="9066"/>
                </a:lnTo>
                <a:lnTo>
                  <a:pt x="11386" y="9058"/>
                </a:lnTo>
                <a:lnTo>
                  <a:pt x="11341" y="9049"/>
                </a:lnTo>
                <a:lnTo>
                  <a:pt x="11296" y="9038"/>
                </a:lnTo>
                <a:lnTo>
                  <a:pt x="11263" y="9027"/>
                </a:lnTo>
                <a:lnTo>
                  <a:pt x="11231" y="9017"/>
                </a:lnTo>
                <a:lnTo>
                  <a:pt x="11201" y="9005"/>
                </a:lnTo>
                <a:lnTo>
                  <a:pt x="11173" y="8991"/>
                </a:lnTo>
                <a:lnTo>
                  <a:pt x="11144" y="8978"/>
                </a:lnTo>
                <a:lnTo>
                  <a:pt x="11117" y="8964"/>
                </a:lnTo>
                <a:lnTo>
                  <a:pt x="11090" y="8948"/>
                </a:lnTo>
                <a:lnTo>
                  <a:pt x="11064" y="8932"/>
                </a:lnTo>
                <a:lnTo>
                  <a:pt x="11039" y="8914"/>
                </a:lnTo>
                <a:lnTo>
                  <a:pt x="11014" y="8897"/>
                </a:lnTo>
                <a:lnTo>
                  <a:pt x="10989" y="8879"/>
                </a:lnTo>
                <a:lnTo>
                  <a:pt x="10966" y="8860"/>
                </a:lnTo>
                <a:lnTo>
                  <a:pt x="10917" y="8821"/>
                </a:lnTo>
                <a:lnTo>
                  <a:pt x="10870" y="8782"/>
                </a:lnTo>
                <a:lnTo>
                  <a:pt x="10821" y="8742"/>
                </a:lnTo>
                <a:lnTo>
                  <a:pt x="10770" y="8702"/>
                </a:lnTo>
                <a:lnTo>
                  <a:pt x="10744" y="8681"/>
                </a:lnTo>
                <a:lnTo>
                  <a:pt x="10717" y="8662"/>
                </a:lnTo>
                <a:lnTo>
                  <a:pt x="10689" y="8642"/>
                </a:lnTo>
                <a:lnTo>
                  <a:pt x="10660" y="8622"/>
                </a:lnTo>
                <a:lnTo>
                  <a:pt x="10630" y="8603"/>
                </a:lnTo>
                <a:lnTo>
                  <a:pt x="10599" y="8584"/>
                </a:lnTo>
                <a:lnTo>
                  <a:pt x="10567" y="8566"/>
                </a:lnTo>
                <a:lnTo>
                  <a:pt x="10533" y="8547"/>
                </a:lnTo>
                <a:lnTo>
                  <a:pt x="10498" y="8530"/>
                </a:lnTo>
                <a:lnTo>
                  <a:pt x="10462" y="8513"/>
                </a:lnTo>
                <a:lnTo>
                  <a:pt x="10424" y="8498"/>
                </a:lnTo>
                <a:lnTo>
                  <a:pt x="10384" y="8482"/>
                </a:lnTo>
                <a:lnTo>
                  <a:pt x="10348" y="8470"/>
                </a:lnTo>
                <a:lnTo>
                  <a:pt x="10312" y="8458"/>
                </a:lnTo>
                <a:lnTo>
                  <a:pt x="10275" y="8447"/>
                </a:lnTo>
                <a:lnTo>
                  <a:pt x="10238" y="8438"/>
                </a:lnTo>
                <a:lnTo>
                  <a:pt x="10200" y="8429"/>
                </a:lnTo>
                <a:lnTo>
                  <a:pt x="10162" y="8421"/>
                </a:lnTo>
                <a:lnTo>
                  <a:pt x="10123" y="8414"/>
                </a:lnTo>
                <a:lnTo>
                  <a:pt x="10085" y="8408"/>
                </a:lnTo>
                <a:lnTo>
                  <a:pt x="10044" y="8403"/>
                </a:lnTo>
                <a:lnTo>
                  <a:pt x="10005" y="8399"/>
                </a:lnTo>
                <a:lnTo>
                  <a:pt x="9966" y="8396"/>
                </a:lnTo>
                <a:lnTo>
                  <a:pt x="9926" y="8394"/>
                </a:lnTo>
                <a:lnTo>
                  <a:pt x="9886" y="8393"/>
                </a:lnTo>
                <a:lnTo>
                  <a:pt x="9847" y="8393"/>
                </a:lnTo>
                <a:lnTo>
                  <a:pt x="9807" y="8394"/>
                </a:lnTo>
                <a:lnTo>
                  <a:pt x="9768" y="8396"/>
                </a:lnTo>
                <a:lnTo>
                  <a:pt x="9727" y="8398"/>
                </a:lnTo>
                <a:lnTo>
                  <a:pt x="9688" y="8402"/>
                </a:lnTo>
                <a:lnTo>
                  <a:pt x="9650" y="8407"/>
                </a:lnTo>
                <a:lnTo>
                  <a:pt x="9611" y="8412"/>
                </a:lnTo>
                <a:lnTo>
                  <a:pt x="9573" y="8420"/>
                </a:lnTo>
                <a:lnTo>
                  <a:pt x="9536" y="8428"/>
                </a:lnTo>
                <a:lnTo>
                  <a:pt x="9498" y="8436"/>
                </a:lnTo>
                <a:lnTo>
                  <a:pt x="9462" y="8446"/>
                </a:lnTo>
                <a:lnTo>
                  <a:pt x="9426" y="8457"/>
                </a:lnTo>
                <a:lnTo>
                  <a:pt x="9390" y="8469"/>
                </a:lnTo>
                <a:lnTo>
                  <a:pt x="9356" y="8481"/>
                </a:lnTo>
                <a:lnTo>
                  <a:pt x="9322" y="8496"/>
                </a:lnTo>
                <a:lnTo>
                  <a:pt x="9289" y="8510"/>
                </a:lnTo>
                <a:lnTo>
                  <a:pt x="9256" y="8527"/>
                </a:lnTo>
                <a:lnTo>
                  <a:pt x="9225" y="8543"/>
                </a:lnTo>
                <a:lnTo>
                  <a:pt x="9195" y="8562"/>
                </a:lnTo>
                <a:lnTo>
                  <a:pt x="9161" y="8583"/>
                </a:lnTo>
                <a:lnTo>
                  <a:pt x="9127" y="8607"/>
                </a:lnTo>
                <a:lnTo>
                  <a:pt x="9092" y="8632"/>
                </a:lnTo>
                <a:lnTo>
                  <a:pt x="9057" y="8659"/>
                </a:lnTo>
                <a:lnTo>
                  <a:pt x="8985" y="8714"/>
                </a:lnTo>
                <a:lnTo>
                  <a:pt x="8910" y="8773"/>
                </a:lnTo>
                <a:lnTo>
                  <a:pt x="8871" y="8803"/>
                </a:lnTo>
                <a:lnTo>
                  <a:pt x="8832" y="8833"/>
                </a:lnTo>
                <a:lnTo>
                  <a:pt x="8792" y="8862"/>
                </a:lnTo>
                <a:lnTo>
                  <a:pt x="8751" y="8889"/>
                </a:lnTo>
                <a:lnTo>
                  <a:pt x="8710" y="8917"/>
                </a:lnTo>
                <a:lnTo>
                  <a:pt x="8666" y="8943"/>
                </a:lnTo>
                <a:lnTo>
                  <a:pt x="8623" y="8968"/>
                </a:lnTo>
                <a:lnTo>
                  <a:pt x="8579" y="8990"/>
                </a:lnTo>
                <a:lnTo>
                  <a:pt x="8532" y="9011"/>
                </a:lnTo>
                <a:lnTo>
                  <a:pt x="8486" y="9029"/>
                </a:lnTo>
                <a:lnTo>
                  <a:pt x="8439" y="9046"/>
                </a:lnTo>
                <a:lnTo>
                  <a:pt x="8389" y="9059"/>
                </a:lnTo>
                <a:lnTo>
                  <a:pt x="8340" y="9069"/>
                </a:lnTo>
                <a:lnTo>
                  <a:pt x="8290" y="9076"/>
                </a:lnTo>
                <a:lnTo>
                  <a:pt x="8237" y="9079"/>
                </a:lnTo>
                <a:lnTo>
                  <a:pt x="8184" y="9078"/>
                </a:lnTo>
                <a:lnTo>
                  <a:pt x="8129" y="9073"/>
                </a:lnTo>
                <a:lnTo>
                  <a:pt x="8073" y="9063"/>
                </a:lnTo>
                <a:lnTo>
                  <a:pt x="8016" y="9049"/>
                </a:lnTo>
                <a:lnTo>
                  <a:pt x="7957" y="9029"/>
                </a:lnTo>
                <a:lnTo>
                  <a:pt x="7897" y="9006"/>
                </a:lnTo>
                <a:lnTo>
                  <a:pt x="7836" y="8976"/>
                </a:lnTo>
                <a:lnTo>
                  <a:pt x="7773" y="8940"/>
                </a:lnTo>
                <a:lnTo>
                  <a:pt x="7709" y="8899"/>
                </a:lnTo>
                <a:lnTo>
                  <a:pt x="7659" y="8855"/>
                </a:lnTo>
                <a:lnTo>
                  <a:pt x="7610" y="8813"/>
                </a:lnTo>
                <a:lnTo>
                  <a:pt x="7563" y="8772"/>
                </a:lnTo>
                <a:lnTo>
                  <a:pt x="7516" y="8733"/>
                </a:lnTo>
                <a:lnTo>
                  <a:pt x="7491" y="8713"/>
                </a:lnTo>
                <a:lnTo>
                  <a:pt x="7466" y="8694"/>
                </a:lnTo>
                <a:lnTo>
                  <a:pt x="7440" y="8675"/>
                </a:lnTo>
                <a:lnTo>
                  <a:pt x="7414" y="8656"/>
                </a:lnTo>
                <a:lnTo>
                  <a:pt x="7386" y="8637"/>
                </a:lnTo>
                <a:lnTo>
                  <a:pt x="7356" y="8618"/>
                </a:lnTo>
                <a:lnTo>
                  <a:pt x="7325" y="8600"/>
                </a:lnTo>
                <a:lnTo>
                  <a:pt x="7292" y="8581"/>
                </a:lnTo>
                <a:lnTo>
                  <a:pt x="7246" y="8552"/>
                </a:lnTo>
                <a:lnTo>
                  <a:pt x="7198" y="8527"/>
                </a:lnTo>
                <a:lnTo>
                  <a:pt x="7149" y="8503"/>
                </a:lnTo>
                <a:lnTo>
                  <a:pt x="7100" y="8481"/>
                </a:lnTo>
                <a:lnTo>
                  <a:pt x="7048" y="8462"/>
                </a:lnTo>
                <a:lnTo>
                  <a:pt x="6998" y="8444"/>
                </a:lnTo>
                <a:lnTo>
                  <a:pt x="6946" y="8429"/>
                </a:lnTo>
                <a:lnTo>
                  <a:pt x="6894" y="8416"/>
                </a:lnTo>
                <a:lnTo>
                  <a:pt x="6840" y="8406"/>
                </a:lnTo>
                <a:lnTo>
                  <a:pt x="6788" y="8398"/>
                </a:lnTo>
                <a:lnTo>
                  <a:pt x="6733" y="8392"/>
                </a:lnTo>
                <a:lnTo>
                  <a:pt x="6680" y="8388"/>
                </a:lnTo>
                <a:lnTo>
                  <a:pt x="6625" y="8386"/>
                </a:lnTo>
                <a:lnTo>
                  <a:pt x="6572" y="8386"/>
                </a:lnTo>
                <a:lnTo>
                  <a:pt x="6517" y="8389"/>
                </a:lnTo>
                <a:lnTo>
                  <a:pt x="6463" y="8393"/>
                </a:lnTo>
                <a:lnTo>
                  <a:pt x="6408" y="8400"/>
                </a:lnTo>
                <a:lnTo>
                  <a:pt x="6355" y="8408"/>
                </a:lnTo>
                <a:lnTo>
                  <a:pt x="6300" y="8420"/>
                </a:lnTo>
                <a:lnTo>
                  <a:pt x="6247" y="8432"/>
                </a:lnTo>
                <a:lnTo>
                  <a:pt x="6193" y="8446"/>
                </a:lnTo>
                <a:lnTo>
                  <a:pt x="6141" y="8464"/>
                </a:lnTo>
                <a:lnTo>
                  <a:pt x="6088" y="8482"/>
                </a:lnTo>
                <a:lnTo>
                  <a:pt x="6036" y="8503"/>
                </a:lnTo>
                <a:lnTo>
                  <a:pt x="5984" y="8526"/>
                </a:lnTo>
                <a:lnTo>
                  <a:pt x="5934" y="8551"/>
                </a:lnTo>
                <a:lnTo>
                  <a:pt x="5884" y="8577"/>
                </a:lnTo>
                <a:lnTo>
                  <a:pt x="5835" y="8606"/>
                </a:lnTo>
                <a:lnTo>
                  <a:pt x="5786" y="8637"/>
                </a:lnTo>
                <a:lnTo>
                  <a:pt x="5739" y="8670"/>
                </a:lnTo>
                <a:lnTo>
                  <a:pt x="5693" y="8704"/>
                </a:lnTo>
                <a:lnTo>
                  <a:pt x="5647" y="8740"/>
                </a:lnTo>
                <a:lnTo>
                  <a:pt x="5602" y="8779"/>
                </a:lnTo>
                <a:lnTo>
                  <a:pt x="5555" y="8820"/>
                </a:lnTo>
                <a:lnTo>
                  <a:pt x="5504" y="8863"/>
                </a:lnTo>
                <a:lnTo>
                  <a:pt x="5452" y="8904"/>
                </a:lnTo>
                <a:lnTo>
                  <a:pt x="5425" y="8924"/>
                </a:lnTo>
                <a:lnTo>
                  <a:pt x="5397" y="8944"/>
                </a:lnTo>
                <a:lnTo>
                  <a:pt x="5369" y="8962"/>
                </a:lnTo>
                <a:lnTo>
                  <a:pt x="5339" y="8980"/>
                </a:lnTo>
                <a:lnTo>
                  <a:pt x="5308" y="8996"/>
                </a:lnTo>
                <a:lnTo>
                  <a:pt x="5277" y="9012"/>
                </a:lnTo>
                <a:lnTo>
                  <a:pt x="5245" y="9025"/>
                </a:lnTo>
                <a:lnTo>
                  <a:pt x="5212" y="9038"/>
                </a:lnTo>
                <a:lnTo>
                  <a:pt x="5129" y="9059"/>
                </a:lnTo>
                <a:lnTo>
                  <a:pt x="5051" y="9074"/>
                </a:lnTo>
                <a:lnTo>
                  <a:pt x="4976" y="9081"/>
                </a:lnTo>
                <a:lnTo>
                  <a:pt x="4906" y="9082"/>
                </a:lnTo>
                <a:lnTo>
                  <a:pt x="4841" y="9077"/>
                </a:lnTo>
                <a:lnTo>
                  <a:pt x="4778" y="9066"/>
                </a:lnTo>
                <a:lnTo>
                  <a:pt x="4717" y="9049"/>
                </a:lnTo>
                <a:lnTo>
                  <a:pt x="4659" y="9027"/>
                </a:lnTo>
                <a:lnTo>
                  <a:pt x="4604" y="9003"/>
                </a:lnTo>
                <a:lnTo>
                  <a:pt x="4550" y="8974"/>
                </a:lnTo>
                <a:lnTo>
                  <a:pt x="4497" y="8942"/>
                </a:lnTo>
                <a:lnTo>
                  <a:pt x="4445" y="8907"/>
                </a:lnTo>
                <a:lnTo>
                  <a:pt x="4395" y="8870"/>
                </a:lnTo>
                <a:lnTo>
                  <a:pt x="4343" y="8831"/>
                </a:lnTo>
                <a:lnTo>
                  <a:pt x="4292" y="8790"/>
                </a:lnTo>
                <a:lnTo>
                  <a:pt x="4241" y="8750"/>
                </a:lnTo>
                <a:lnTo>
                  <a:pt x="4188" y="8709"/>
                </a:lnTo>
                <a:lnTo>
                  <a:pt x="4134" y="8669"/>
                </a:lnTo>
                <a:lnTo>
                  <a:pt x="4079" y="8629"/>
                </a:lnTo>
                <a:lnTo>
                  <a:pt x="4021" y="8590"/>
                </a:lnTo>
                <a:lnTo>
                  <a:pt x="3962" y="8552"/>
                </a:lnTo>
                <a:lnTo>
                  <a:pt x="3899" y="8518"/>
                </a:lnTo>
                <a:lnTo>
                  <a:pt x="3832" y="8486"/>
                </a:lnTo>
                <a:lnTo>
                  <a:pt x="3763" y="8458"/>
                </a:lnTo>
                <a:lnTo>
                  <a:pt x="3689" y="8432"/>
                </a:lnTo>
                <a:lnTo>
                  <a:pt x="3612" y="8411"/>
                </a:lnTo>
                <a:lnTo>
                  <a:pt x="3528" y="8396"/>
                </a:lnTo>
                <a:lnTo>
                  <a:pt x="3441" y="8385"/>
                </a:lnTo>
                <a:lnTo>
                  <a:pt x="3348" y="8379"/>
                </a:lnTo>
                <a:lnTo>
                  <a:pt x="3249" y="8380"/>
                </a:lnTo>
                <a:lnTo>
                  <a:pt x="3143" y="8388"/>
                </a:lnTo>
                <a:lnTo>
                  <a:pt x="3032" y="8403"/>
                </a:lnTo>
                <a:lnTo>
                  <a:pt x="2963" y="8417"/>
                </a:lnTo>
                <a:lnTo>
                  <a:pt x="2898" y="8434"/>
                </a:lnTo>
                <a:lnTo>
                  <a:pt x="2838" y="8454"/>
                </a:lnTo>
                <a:lnTo>
                  <a:pt x="2779" y="8475"/>
                </a:lnTo>
                <a:lnTo>
                  <a:pt x="2724" y="8498"/>
                </a:lnTo>
                <a:lnTo>
                  <a:pt x="2673" y="8524"/>
                </a:lnTo>
                <a:lnTo>
                  <a:pt x="2624" y="8550"/>
                </a:lnTo>
                <a:lnTo>
                  <a:pt x="2576" y="8577"/>
                </a:lnTo>
                <a:lnTo>
                  <a:pt x="2532" y="8607"/>
                </a:lnTo>
                <a:lnTo>
                  <a:pt x="2489" y="8636"/>
                </a:lnTo>
                <a:lnTo>
                  <a:pt x="2448" y="8667"/>
                </a:lnTo>
                <a:lnTo>
                  <a:pt x="2407" y="8697"/>
                </a:lnTo>
                <a:lnTo>
                  <a:pt x="2330" y="8758"/>
                </a:lnTo>
                <a:lnTo>
                  <a:pt x="2257" y="8819"/>
                </a:lnTo>
                <a:lnTo>
                  <a:pt x="2220" y="8849"/>
                </a:lnTo>
                <a:lnTo>
                  <a:pt x="2183" y="8877"/>
                </a:lnTo>
                <a:lnTo>
                  <a:pt x="2146" y="8905"/>
                </a:lnTo>
                <a:lnTo>
                  <a:pt x="2109" y="8931"/>
                </a:lnTo>
                <a:lnTo>
                  <a:pt x="2070" y="8955"/>
                </a:lnTo>
                <a:lnTo>
                  <a:pt x="2031" y="8978"/>
                </a:lnTo>
                <a:lnTo>
                  <a:pt x="1991" y="8999"/>
                </a:lnTo>
                <a:lnTo>
                  <a:pt x="1948" y="9017"/>
                </a:lnTo>
                <a:lnTo>
                  <a:pt x="1904" y="9033"/>
                </a:lnTo>
                <a:lnTo>
                  <a:pt x="1858" y="9046"/>
                </a:lnTo>
                <a:lnTo>
                  <a:pt x="1809" y="9056"/>
                </a:lnTo>
                <a:lnTo>
                  <a:pt x="1759" y="9063"/>
                </a:lnTo>
                <a:lnTo>
                  <a:pt x="1705" y="9068"/>
                </a:lnTo>
                <a:lnTo>
                  <a:pt x="1649" y="9068"/>
                </a:lnTo>
                <a:lnTo>
                  <a:pt x="1589" y="9064"/>
                </a:lnTo>
                <a:lnTo>
                  <a:pt x="1526" y="9057"/>
                </a:lnTo>
                <a:lnTo>
                  <a:pt x="1477" y="9050"/>
                </a:lnTo>
                <a:lnTo>
                  <a:pt x="1431" y="9040"/>
                </a:lnTo>
                <a:lnTo>
                  <a:pt x="1385" y="9027"/>
                </a:lnTo>
                <a:lnTo>
                  <a:pt x="1342" y="9012"/>
                </a:lnTo>
                <a:lnTo>
                  <a:pt x="1301" y="8993"/>
                </a:lnTo>
                <a:lnTo>
                  <a:pt x="1261" y="8973"/>
                </a:lnTo>
                <a:lnTo>
                  <a:pt x="1223" y="8951"/>
                </a:lnTo>
                <a:lnTo>
                  <a:pt x="1185" y="8927"/>
                </a:lnTo>
                <a:lnTo>
                  <a:pt x="1148" y="8902"/>
                </a:lnTo>
                <a:lnTo>
                  <a:pt x="1111" y="8875"/>
                </a:lnTo>
                <a:lnTo>
                  <a:pt x="1075" y="8847"/>
                </a:lnTo>
                <a:lnTo>
                  <a:pt x="1037" y="8818"/>
                </a:lnTo>
                <a:lnTo>
                  <a:pt x="964" y="8758"/>
                </a:lnTo>
                <a:lnTo>
                  <a:pt x="889" y="8698"/>
                </a:lnTo>
                <a:lnTo>
                  <a:pt x="850" y="8668"/>
                </a:lnTo>
                <a:lnTo>
                  <a:pt x="810" y="8638"/>
                </a:lnTo>
                <a:lnTo>
                  <a:pt x="768" y="8609"/>
                </a:lnTo>
                <a:lnTo>
                  <a:pt x="725" y="8580"/>
                </a:lnTo>
                <a:lnTo>
                  <a:pt x="679" y="8553"/>
                </a:lnTo>
                <a:lnTo>
                  <a:pt x="633" y="8528"/>
                </a:lnTo>
                <a:lnTo>
                  <a:pt x="583" y="8503"/>
                </a:lnTo>
                <a:lnTo>
                  <a:pt x="531" y="8480"/>
                </a:lnTo>
                <a:lnTo>
                  <a:pt x="477" y="8459"/>
                </a:lnTo>
                <a:lnTo>
                  <a:pt x="419" y="8440"/>
                </a:lnTo>
                <a:lnTo>
                  <a:pt x="358" y="8424"/>
                </a:lnTo>
                <a:lnTo>
                  <a:pt x="294" y="8409"/>
                </a:lnTo>
                <a:lnTo>
                  <a:pt x="226" y="8398"/>
                </a:lnTo>
                <a:lnTo>
                  <a:pt x="155" y="8390"/>
                </a:lnTo>
                <a:lnTo>
                  <a:pt x="79" y="8385"/>
                </a:lnTo>
                <a:lnTo>
                  <a:pt x="0" y="8383"/>
                </a:lnTo>
                <a:lnTo>
                  <a:pt x="0" y="8958"/>
                </a:lnTo>
                <a:close/>
                <a:moveTo>
                  <a:pt x="4345" y="3034"/>
                </a:moveTo>
                <a:lnTo>
                  <a:pt x="4345" y="2899"/>
                </a:lnTo>
                <a:lnTo>
                  <a:pt x="4345" y="3034"/>
                </a:lnTo>
                <a:close/>
                <a:moveTo>
                  <a:pt x="13452" y="6124"/>
                </a:moveTo>
                <a:lnTo>
                  <a:pt x="13468" y="6125"/>
                </a:lnTo>
                <a:lnTo>
                  <a:pt x="13483" y="6126"/>
                </a:lnTo>
                <a:lnTo>
                  <a:pt x="13499" y="6128"/>
                </a:lnTo>
                <a:lnTo>
                  <a:pt x="13513" y="6130"/>
                </a:lnTo>
                <a:lnTo>
                  <a:pt x="13527" y="6134"/>
                </a:lnTo>
                <a:lnTo>
                  <a:pt x="13542" y="6138"/>
                </a:lnTo>
                <a:lnTo>
                  <a:pt x="13556" y="6143"/>
                </a:lnTo>
                <a:lnTo>
                  <a:pt x="13570" y="6149"/>
                </a:lnTo>
                <a:lnTo>
                  <a:pt x="13583" y="6154"/>
                </a:lnTo>
                <a:lnTo>
                  <a:pt x="13596" y="6161"/>
                </a:lnTo>
                <a:lnTo>
                  <a:pt x="13609" y="6168"/>
                </a:lnTo>
                <a:lnTo>
                  <a:pt x="13621" y="6177"/>
                </a:lnTo>
                <a:lnTo>
                  <a:pt x="13632" y="6185"/>
                </a:lnTo>
                <a:lnTo>
                  <a:pt x="13645" y="6193"/>
                </a:lnTo>
                <a:lnTo>
                  <a:pt x="13655" y="6203"/>
                </a:lnTo>
                <a:lnTo>
                  <a:pt x="13665" y="6213"/>
                </a:lnTo>
                <a:lnTo>
                  <a:pt x="13676" y="6224"/>
                </a:lnTo>
                <a:lnTo>
                  <a:pt x="13685" y="6234"/>
                </a:lnTo>
                <a:lnTo>
                  <a:pt x="13694" y="6246"/>
                </a:lnTo>
                <a:lnTo>
                  <a:pt x="13702" y="6258"/>
                </a:lnTo>
                <a:lnTo>
                  <a:pt x="13711" y="6270"/>
                </a:lnTo>
                <a:lnTo>
                  <a:pt x="13718" y="6283"/>
                </a:lnTo>
                <a:lnTo>
                  <a:pt x="13724" y="6296"/>
                </a:lnTo>
                <a:lnTo>
                  <a:pt x="13730" y="6309"/>
                </a:lnTo>
                <a:lnTo>
                  <a:pt x="13735" y="6323"/>
                </a:lnTo>
                <a:lnTo>
                  <a:pt x="13740" y="6336"/>
                </a:lnTo>
                <a:lnTo>
                  <a:pt x="13745" y="6351"/>
                </a:lnTo>
                <a:lnTo>
                  <a:pt x="13748" y="6366"/>
                </a:lnTo>
                <a:lnTo>
                  <a:pt x="13751" y="6381"/>
                </a:lnTo>
                <a:lnTo>
                  <a:pt x="13753" y="6396"/>
                </a:lnTo>
                <a:lnTo>
                  <a:pt x="13754" y="6411"/>
                </a:lnTo>
                <a:lnTo>
                  <a:pt x="13754" y="6427"/>
                </a:lnTo>
                <a:lnTo>
                  <a:pt x="13754" y="6442"/>
                </a:lnTo>
                <a:lnTo>
                  <a:pt x="13753" y="6458"/>
                </a:lnTo>
                <a:lnTo>
                  <a:pt x="13751" y="6472"/>
                </a:lnTo>
                <a:lnTo>
                  <a:pt x="13748" y="6488"/>
                </a:lnTo>
                <a:lnTo>
                  <a:pt x="13745" y="6502"/>
                </a:lnTo>
                <a:lnTo>
                  <a:pt x="13740" y="6517"/>
                </a:lnTo>
                <a:lnTo>
                  <a:pt x="13735" y="6530"/>
                </a:lnTo>
                <a:lnTo>
                  <a:pt x="13730" y="6544"/>
                </a:lnTo>
                <a:lnTo>
                  <a:pt x="13724" y="6558"/>
                </a:lnTo>
                <a:lnTo>
                  <a:pt x="13718" y="6570"/>
                </a:lnTo>
                <a:lnTo>
                  <a:pt x="13711" y="6584"/>
                </a:lnTo>
                <a:lnTo>
                  <a:pt x="13702" y="6596"/>
                </a:lnTo>
                <a:lnTo>
                  <a:pt x="13694" y="6607"/>
                </a:lnTo>
                <a:lnTo>
                  <a:pt x="13685" y="6619"/>
                </a:lnTo>
                <a:lnTo>
                  <a:pt x="13676" y="6630"/>
                </a:lnTo>
                <a:lnTo>
                  <a:pt x="13665" y="6640"/>
                </a:lnTo>
                <a:lnTo>
                  <a:pt x="13655" y="6651"/>
                </a:lnTo>
                <a:lnTo>
                  <a:pt x="13645" y="6660"/>
                </a:lnTo>
                <a:lnTo>
                  <a:pt x="13632" y="6669"/>
                </a:lnTo>
                <a:lnTo>
                  <a:pt x="13621" y="6677"/>
                </a:lnTo>
                <a:lnTo>
                  <a:pt x="13609" y="6685"/>
                </a:lnTo>
                <a:lnTo>
                  <a:pt x="13596" y="6692"/>
                </a:lnTo>
                <a:lnTo>
                  <a:pt x="13583" y="6699"/>
                </a:lnTo>
                <a:lnTo>
                  <a:pt x="13570" y="6705"/>
                </a:lnTo>
                <a:lnTo>
                  <a:pt x="13556" y="6710"/>
                </a:lnTo>
                <a:lnTo>
                  <a:pt x="13542" y="6715"/>
                </a:lnTo>
                <a:lnTo>
                  <a:pt x="13527" y="6720"/>
                </a:lnTo>
                <a:lnTo>
                  <a:pt x="13513" y="6723"/>
                </a:lnTo>
                <a:lnTo>
                  <a:pt x="13499" y="6725"/>
                </a:lnTo>
                <a:lnTo>
                  <a:pt x="13483" y="6727"/>
                </a:lnTo>
                <a:lnTo>
                  <a:pt x="13468" y="6728"/>
                </a:lnTo>
                <a:lnTo>
                  <a:pt x="13452" y="6729"/>
                </a:lnTo>
                <a:lnTo>
                  <a:pt x="13437" y="6728"/>
                </a:lnTo>
                <a:lnTo>
                  <a:pt x="13421" y="6727"/>
                </a:lnTo>
                <a:lnTo>
                  <a:pt x="13406" y="6725"/>
                </a:lnTo>
                <a:lnTo>
                  <a:pt x="13392" y="6723"/>
                </a:lnTo>
                <a:lnTo>
                  <a:pt x="13377" y="6720"/>
                </a:lnTo>
                <a:lnTo>
                  <a:pt x="13363" y="6715"/>
                </a:lnTo>
                <a:lnTo>
                  <a:pt x="13348" y="6710"/>
                </a:lnTo>
                <a:lnTo>
                  <a:pt x="13335" y="6705"/>
                </a:lnTo>
                <a:lnTo>
                  <a:pt x="13322" y="6699"/>
                </a:lnTo>
                <a:lnTo>
                  <a:pt x="13308" y="6692"/>
                </a:lnTo>
                <a:lnTo>
                  <a:pt x="13296" y="6685"/>
                </a:lnTo>
                <a:lnTo>
                  <a:pt x="13284" y="6677"/>
                </a:lnTo>
                <a:lnTo>
                  <a:pt x="13272" y="6669"/>
                </a:lnTo>
                <a:lnTo>
                  <a:pt x="13261" y="6660"/>
                </a:lnTo>
                <a:lnTo>
                  <a:pt x="13250" y="6651"/>
                </a:lnTo>
                <a:lnTo>
                  <a:pt x="13239" y="6640"/>
                </a:lnTo>
                <a:lnTo>
                  <a:pt x="13229" y="6630"/>
                </a:lnTo>
                <a:lnTo>
                  <a:pt x="13220" y="6619"/>
                </a:lnTo>
                <a:lnTo>
                  <a:pt x="13210" y="6607"/>
                </a:lnTo>
                <a:lnTo>
                  <a:pt x="13202" y="6596"/>
                </a:lnTo>
                <a:lnTo>
                  <a:pt x="13194" y="6584"/>
                </a:lnTo>
                <a:lnTo>
                  <a:pt x="13187" y="6570"/>
                </a:lnTo>
                <a:lnTo>
                  <a:pt x="13181" y="6558"/>
                </a:lnTo>
                <a:lnTo>
                  <a:pt x="13174" y="6544"/>
                </a:lnTo>
                <a:lnTo>
                  <a:pt x="13169" y="6530"/>
                </a:lnTo>
                <a:lnTo>
                  <a:pt x="13164" y="6517"/>
                </a:lnTo>
                <a:lnTo>
                  <a:pt x="13160" y="6502"/>
                </a:lnTo>
                <a:lnTo>
                  <a:pt x="13157" y="6488"/>
                </a:lnTo>
                <a:lnTo>
                  <a:pt x="13154" y="6472"/>
                </a:lnTo>
                <a:lnTo>
                  <a:pt x="13152" y="6458"/>
                </a:lnTo>
                <a:lnTo>
                  <a:pt x="13151" y="6442"/>
                </a:lnTo>
                <a:lnTo>
                  <a:pt x="13151" y="6427"/>
                </a:lnTo>
                <a:lnTo>
                  <a:pt x="13151" y="6411"/>
                </a:lnTo>
                <a:lnTo>
                  <a:pt x="13152" y="6396"/>
                </a:lnTo>
                <a:lnTo>
                  <a:pt x="13154" y="6381"/>
                </a:lnTo>
                <a:lnTo>
                  <a:pt x="13157" y="6366"/>
                </a:lnTo>
                <a:lnTo>
                  <a:pt x="13160" y="6351"/>
                </a:lnTo>
                <a:lnTo>
                  <a:pt x="13164" y="6336"/>
                </a:lnTo>
                <a:lnTo>
                  <a:pt x="13169" y="6323"/>
                </a:lnTo>
                <a:lnTo>
                  <a:pt x="13174" y="6309"/>
                </a:lnTo>
                <a:lnTo>
                  <a:pt x="13181" y="6296"/>
                </a:lnTo>
                <a:lnTo>
                  <a:pt x="13187" y="6283"/>
                </a:lnTo>
                <a:lnTo>
                  <a:pt x="13194" y="6270"/>
                </a:lnTo>
                <a:lnTo>
                  <a:pt x="13202" y="6258"/>
                </a:lnTo>
                <a:lnTo>
                  <a:pt x="13210" y="6246"/>
                </a:lnTo>
                <a:lnTo>
                  <a:pt x="13220" y="6234"/>
                </a:lnTo>
                <a:lnTo>
                  <a:pt x="13229" y="6224"/>
                </a:lnTo>
                <a:lnTo>
                  <a:pt x="13239" y="6213"/>
                </a:lnTo>
                <a:lnTo>
                  <a:pt x="13250" y="6203"/>
                </a:lnTo>
                <a:lnTo>
                  <a:pt x="13261" y="6193"/>
                </a:lnTo>
                <a:lnTo>
                  <a:pt x="13272" y="6185"/>
                </a:lnTo>
                <a:lnTo>
                  <a:pt x="13284" y="6177"/>
                </a:lnTo>
                <a:lnTo>
                  <a:pt x="13296" y="6168"/>
                </a:lnTo>
                <a:lnTo>
                  <a:pt x="13308" y="6161"/>
                </a:lnTo>
                <a:lnTo>
                  <a:pt x="13322" y="6154"/>
                </a:lnTo>
                <a:lnTo>
                  <a:pt x="13335" y="6149"/>
                </a:lnTo>
                <a:lnTo>
                  <a:pt x="13348" y="6143"/>
                </a:lnTo>
                <a:lnTo>
                  <a:pt x="13363" y="6138"/>
                </a:lnTo>
                <a:lnTo>
                  <a:pt x="13377" y="6134"/>
                </a:lnTo>
                <a:lnTo>
                  <a:pt x="13392" y="6130"/>
                </a:lnTo>
                <a:lnTo>
                  <a:pt x="13406" y="6128"/>
                </a:lnTo>
                <a:lnTo>
                  <a:pt x="13421" y="6126"/>
                </a:lnTo>
                <a:lnTo>
                  <a:pt x="13437" y="6125"/>
                </a:lnTo>
                <a:lnTo>
                  <a:pt x="13452" y="6124"/>
                </a:lnTo>
                <a:close/>
                <a:moveTo>
                  <a:pt x="12286" y="6124"/>
                </a:moveTo>
                <a:lnTo>
                  <a:pt x="12302" y="6125"/>
                </a:lnTo>
                <a:lnTo>
                  <a:pt x="12317" y="6126"/>
                </a:lnTo>
                <a:lnTo>
                  <a:pt x="12332" y="6128"/>
                </a:lnTo>
                <a:lnTo>
                  <a:pt x="12347" y="6130"/>
                </a:lnTo>
                <a:lnTo>
                  <a:pt x="12361" y="6134"/>
                </a:lnTo>
                <a:lnTo>
                  <a:pt x="12376" y="6138"/>
                </a:lnTo>
                <a:lnTo>
                  <a:pt x="12390" y="6143"/>
                </a:lnTo>
                <a:lnTo>
                  <a:pt x="12403" y="6149"/>
                </a:lnTo>
                <a:lnTo>
                  <a:pt x="12417" y="6154"/>
                </a:lnTo>
                <a:lnTo>
                  <a:pt x="12430" y="6161"/>
                </a:lnTo>
                <a:lnTo>
                  <a:pt x="12443" y="6168"/>
                </a:lnTo>
                <a:lnTo>
                  <a:pt x="12455" y="6177"/>
                </a:lnTo>
                <a:lnTo>
                  <a:pt x="12466" y="6185"/>
                </a:lnTo>
                <a:lnTo>
                  <a:pt x="12478" y="6193"/>
                </a:lnTo>
                <a:lnTo>
                  <a:pt x="12489" y="6203"/>
                </a:lnTo>
                <a:lnTo>
                  <a:pt x="12499" y="6213"/>
                </a:lnTo>
                <a:lnTo>
                  <a:pt x="12510" y="6224"/>
                </a:lnTo>
                <a:lnTo>
                  <a:pt x="12519" y="6234"/>
                </a:lnTo>
                <a:lnTo>
                  <a:pt x="12528" y="6246"/>
                </a:lnTo>
                <a:lnTo>
                  <a:pt x="12536" y="6258"/>
                </a:lnTo>
                <a:lnTo>
                  <a:pt x="12544" y="6270"/>
                </a:lnTo>
                <a:lnTo>
                  <a:pt x="12552" y="6283"/>
                </a:lnTo>
                <a:lnTo>
                  <a:pt x="12558" y="6296"/>
                </a:lnTo>
                <a:lnTo>
                  <a:pt x="12564" y="6309"/>
                </a:lnTo>
                <a:lnTo>
                  <a:pt x="12569" y="6323"/>
                </a:lnTo>
                <a:lnTo>
                  <a:pt x="12574" y="6336"/>
                </a:lnTo>
                <a:lnTo>
                  <a:pt x="12578" y="6351"/>
                </a:lnTo>
                <a:lnTo>
                  <a:pt x="12582" y="6366"/>
                </a:lnTo>
                <a:lnTo>
                  <a:pt x="12585" y="6381"/>
                </a:lnTo>
                <a:lnTo>
                  <a:pt x="12587" y="6396"/>
                </a:lnTo>
                <a:lnTo>
                  <a:pt x="12588" y="6411"/>
                </a:lnTo>
                <a:lnTo>
                  <a:pt x="12588" y="6427"/>
                </a:lnTo>
                <a:lnTo>
                  <a:pt x="12588" y="6442"/>
                </a:lnTo>
                <a:lnTo>
                  <a:pt x="12587" y="6458"/>
                </a:lnTo>
                <a:lnTo>
                  <a:pt x="12585" y="6472"/>
                </a:lnTo>
                <a:lnTo>
                  <a:pt x="12582" y="6488"/>
                </a:lnTo>
                <a:lnTo>
                  <a:pt x="12578" y="6502"/>
                </a:lnTo>
                <a:lnTo>
                  <a:pt x="12574" y="6517"/>
                </a:lnTo>
                <a:lnTo>
                  <a:pt x="12569" y="6530"/>
                </a:lnTo>
                <a:lnTo>
                  <a:pt x="12564" y="6544"/>
                </a:lnTo>
                <a:lnTo>
                  <a:pt x="12558" y="6558"/>
                </a:lnTo>
                <a:lnTo>
                  <a:pt x="12552" y="6570"/>
                </a:lnTo>
                <a:lnTo>
                  <a:pt x="12544" y="6584"/>
                </a:lnTo>
                <a:lnTo>
                  <a:pt x="12536" y="6596"/>
                </a:lnTo>
                <a:lnTo>
                  <a:pt x="12528" y="6607"/>
                </a:lnTo>
                <a:lnTo>
                  <a:pt x="12519" y="6619"/>
                </a:lnTo>
                <a:lnTo>
                  <a:pt x="12510" y="6630"/>
                </a:lnTo>
                <a:lnTo>
                  <a:pt x="12499" y="6640"/>
                </a:lnTo>
                <a:lnTo>
                  <a:pt x="12489" y="6651"/>
                </a:lnTo>
                <a:lnTo>
                  <a:pt x="12478" y="6660"/>
                </a:lnTo>
                <a:lnTo>
                  <a:pt x="12466" y="6669"/>
                </a:lnTo>
                <a:lnTo>
                  <a:pt x="12455" y="6677"/>
                </a:lnTo>
                <a:lnTo>
                  <a:pt x="12443" y="6685"/>
                </a:lnTo>
                <a:lnTo>
                  <a:pt x="12430" y="6692"/>
                </a:lnTo>
                <a:lnTo>
                  <a:pt x="12417" y="6699"/>
                </a:lnTo>
                <a:lnTo>
                  <a:pt x="12403" y="6705"/>
                </a:lnTo>
                <a:lnTo>
                  <a:pt x="12390" y="6710"/>
                </a:lnTo>
                <a:lnTo>
                  <a:pt x="12376" y="6715"/>
                </a:lnTo>
                <a:lnTo>
                  <a:pt x="12361" y="6720"/>
                </a:lnTo>
                <a:lnTo>
                  <a:pt x="12347" y="6723"/>
                </a:lnTo>
                <a:lnTo>
                  <a:pt x="12332" y="6725"/>
                </a:lnTo>
                <a:lnTo>
                  <a:pt x="12317" y="6727"/>
                </a:lnTo>
                <a:lnTo>
                  <a:pt x="12302" y="6728"/>
                </a:lnTo>
                <a:lnTo>
                  <a:pt x="12286" y="6729"/>
                </a:lnTo>
                <a:lnTo>
                  <a:pt x="12271" y="6728"/>
                </a:lnTo>
                <a:lnTo>
                  <a:pt x="12255" y="6727"/>
                </a:lnTo>
                <a:lnTo>
                  <a:pt x="12240" y="6725"/>
                </a:lnTo>
                <a:lnTo>
                  <a:pt x="12225" y="6723"/>
                </a:lnTo>
                <a:lnTo>
                  <a:pt x="12211" y="6720"/>
                </a:lnTo>
                <a:lnTo>
                  <a:pt x="12197" y="6715"/>
                </a:lnTo>
                <a:lnTo>
                  <a:pt x="12182" y="6710"/>
                </a:lnTo>
                <a:lnTo>
                  <a:pt x="12169" y="6705"/>
                </a:lnTo>
                <a:lnTo>
                  <a:pt x="12155" y="6699"/>
                </a:lnTo>
                <a:lnTo>
                  <a:pt x="12142" y="6692"/>
                </a:lnTo>
                <a:lnTo>
                  <a:pt x="12130" y="6685"/>
                </a:lnTo>
                <a:lnTo>
                  <a:pt x="12117" y="6677"/>
                </a:lnTo>
                <a:lnTo>
                  <a:pt x="12106" y="6669"/>
                </a:lnTo>
                <a:lnTo>
                  <a:pt x="12095" y="6660"/>
                </a:lnTo>
                <a:lnTo>
                  <a:pt x="12083" y="6651"/>
                </a:lnTo>
                <a:lnTo>
                  <a:pt x="12073" y="6640"/>
                </a:lnTo>
                <a:lnTo>
                  <a:pt x="12063" y="6630"/>
                </a:lnTo>
                <a:lnTo>
                  <a:pt x="12054" y="6619"/>
                </a:lnTo>
                <a:lnTo>
                  <a:pt x="12044" y="6607"/>
                </a:lnTo>
                <a:lnTo>
                  <a:pt x="12036" y="6596"/>
                </a:lnTo>
                <a:lnTo>
                  <a:pt x="12028" y="6584"/>
                </a:lnTo>
                <a:lnTo>
                  <a:pt x="12021" y="6570"/>
                </a:lnTo>
                <a:lnTo>
                  <a:pt x="12014" y="6558"/>
                </a:lnTo>
                <a:lnTo>
                  <a:pt x="12008" y="6544"/>
                </a:lnTo>
                <a:lnTo>
                  <a:pt x="12003" y="6530"/>
                </a:lnTo>
                <a:lnTo>
                  <a:pt x="11998" y="6517"/>
                </a:lnTo>
                <a:lnTo>
                  <a:pt x="11994" y="6502"/>
                </a:lnTo>
                <a:lnTo>
                  <a:pt x="11991" y="6488"/>
                </a:lnTo>
                <a:lnTo>
                  <a:pt x="11988" y="6472"/>
                </a:lnTo>
                <a:lnTo>
                  <a:pt x="11986" y="6458"/>
                </a:lnTo>
                <a:lnTo>
                  <a:pt x="11985" y="6442"/>
                </a:lnTo>
                <a:lnTo>
                  <a:pt x="11985" y="6427"/>
                </a:lnTo>
                <a:lnTo>
                  <a:pt x="11985" y="6411"/>
                </a:lnTo>
                <a:lnTo>
                  <a:pt x="11986" y="6396"/>
                </a:lnTo>
                <a:lnTo>
                  <a:pt x="11988" y="6381"/>
                </a:lnTo>
                <a:lnTo>
                  <a:pt x="11991" y="6366"/>
                </a:lnTo>
                <a:lnTo>
                  <a:pt x="11994" y="6351"/>
                </a:lnTo>
                <a:lnTo>
                  <a:pt x="11998" y="6336"/>
                </a:lnTo>
                <a:lnTo>
                  <a:pt x="12003" y="6323"/>
                </a:lnTo>
                <a:lnTo>
                  <a:pt x="12008" y="6309"/>
                </a:lnTo>
                <a:lnTo>
                  <a:pt x="12014" y="6296"/>
                </a:lnTo>
                <a:lnTo>
                  <a:pt x="12021" y="6283"/>
                </a:lnTo>
                <a:lnTo>
                  <a:pt x="12028" y="6270"/>
                </a:lnTo>
                <a:lnTo>
                  <a:pt x="12036" y="6258"/>
                </a:lnTo>
                <a:lnTo>
                  <a:pt x="12044" y="6246"/>
                </a:lnTo>
                <a:lnTo>
                  <a:pt x="12054" y="6234"/>
                </a:lnTo>
                <a:lnTo>
                  <a:pt x="12063" y="6224"/>
                </a:lnTo>
                <a:lnTo>
                  <a:pt x="12073" y="6213"/>
                </a:lnTo>
                <a:lnTo>
                  <a:pt x="12083" y="6203"/>
                </a:lnTo>
                <a:lnTo>
                  <a:pt x="12095" y="6193"/>
                </a:lnTo>
                <a:lnTo>
                  <a:pt x="12106" y="6185"/>
                </a:lnTo>
                <a:lnTo>
                  <a:pt x="12117" y="6177"/>
                </a:lnTo>
                <a:lnTo>
                  <a:pt x="12130" y="6168"/>
                </a:lnTo>
                <a:lnTo>
                  <a:pt x="12142" y="6161"/>
                </a:lnTo>
                <a:lnTo>
                  <a:pt x="12155" y="6154"/>
                </a:lnTo>
                <a:lnTo>
                  <a:pt x="12169" y="6149"/>
                </a:lnTo>
                <a:lnTo>
                  <a:pt x="12182" y="6143"/>
                </a:lnTo>
                <a:lnTo>
                  <a:pt x="12197" y="6138"/>
                </a:lnTo>
                <a:lnTo>
                  <a:pt x="12211" y="6134"/>
                </a:lnTo>
                <a:lnTo>
                  <a:pt x="12225" y="6130"/>
                </a:lnTo>
                <a:lnTo>
                  <a:pt x="12240" y="6128"/>
                </a:lnTo>
                <a:lnTo>
                  <a:pt x="12255" y="6126"/>
                </a:lnTo>
                <a:lnTo>
                  <a:pt x="12271" y="6125"/>
                </a:lnTo>
                <a:lnTo>
                  <a:pt x="12286" y="6124"/>
                </a:lnTo>
                <a:close/>
                <a:moveTo>
                  <a:pt x="11120" y="6124"/>
                </a:moveTo>
                <a:lnTo>
                  <a:pt x="11135" y="6125"/>
                </a:lnTo>
                <a:lnTo>
                  <a:pt x="11151" y="6126"/>
                </a:lnTo>
                <a:lnTo>
                  <a:pt x="11166" y="6128"/>
                </a:lnTo>
                <a:lnTo>
                  <a:pt x="11181" y="6130"/>
                </a:lnTo>
                <a:lnTo>
                  <a:pt x="11195" y="6134"/>
                </a:lnTo>
                <a:lnTo>
                  <a:pt x="11210" y="6138"/>
                </a:lnTo>
                <a:lnTo>
                  <a:pt x="11224" y="6143"/>
                </a:lnTo>
                <a:lnTo>
                  <a:pt x="11237" y="6149"/>
                </a:lnTo>
                <a:lnTo>
                  <a:pt x="11251" y="6154"/>
                </a:lnTo>
                <a:lnTo>
                  <a:pt x="11264" y="6161"/>
                </a:lnTo>
                <a:lnTo>
                  <a:pt x="11276" y="6168"/>
                </a:lnTo>
                <a:lnTo>
                  <a:pt x="11289" y="6177"/>
                </a:lnTo>
                <a:lnTo>
                  <a:pt x="11300" y="6185"/>
                </a:lnTo>
                <a:lnTo>
                  <a:pt x="11311" y="6193"/>
                </a:lnTo>
                <a:lnTo>
                  <a:pt x="11323" y="6203"/>
                </a:lnTo>
                <a:lnTo>
                  <a:pt x="11333" y="6213"/>
                </a:lnTo>
                <a:lnTo>
                  <a:pt x="11343" y="6224"/>
                </a:lnTo>
                <a:lnTo>
                  <a:pt x="11353" y="6234"/>
                </a:lnTo>
                <a:lnTo>
                  <a:pt x="11362" y="6246"/>
                </a:lnTo>
                <a:lnTo>
                  <a:pt x="11370" y="6258"/>
                </a:lnTo>
                <a:lnTo>
                  <a:pt x="11378" y="6270"/>
                </a:lnTo>
                <a:lnTo>
                  <a:pt x="11386" y="6283"/>
                </a:lnTo>
                <a:lnTo>
                  <a:pt x="11392" y="6296"/>
                </a:lnTo>
                <a:lnTo>
                  <a:pt x="11398" y="6309"/>
                </a:lnTo>
                <a:lnTo>
                  <a:pt x="11403" y="6323"/>
                </a:lnTo>
                <a:lnTo>
                  <a:pt x="11408" y="6336"/>
                </a:lnTo>
                <a:lnTo>
                  <a:pt x="11412" y="6351"/>
                </a:lnTo>
                <a:lnTo>
                  <a:pt x="11415" y="6366"/>
                </a:lnTo>
                <a:lnTo>
                  <a:pt x="11418" y="6381"/>
                </a:lnTo>
                <a:lnTo>
                  <a:pt x="11421" y="6396"/>
                </a:lnTo>
                <a:lnTo>
                  <a:pt x="11422" y="6411"/>
                </a:lnTo>
                <a:lnTo>
                  <a:pt x="11422" y="6427"/>
                </a:lnTo>
                <a:lnTo>
                  <a:pt x="11422" y="6442"/>
                </a:lnTo>
                <a:lnTo>
                  <a:pt x="11421" y="6458"/>
                </a:lnTo>
                <a:lnTo>
                  <a:pt x="11418" y="6472"/>
                </a:lnTo>
                <a:lnTo>
                  <a:pt x="11415" y="6488"/>
                </a:lnTo>
                <a:lnTo>
                  <a:pt x="11412" y="6502"/>
                </a:lnTo>
                <a:lnTo>
                  <a:pt x="11408" y="6517"/>
                </a:lnTo>
                <a:lnTo>
                  <a:pt x="11403" y="6530"/>
                </a:lnTo>
                <a:lnTo>
                  <a:pt x="11398" y="6544"/>
                </a:lnTo>
                <a:lnTo>
                  <a:pt x="11392" y="6558"/>
                </a:lnTo>
                <a:lnTo>
                  <a:pt x="11386" y="6570"/>
                </a:lnTo>
                <a:lnTo>
                  <a:pt x="11378" y="6584"/>
                </a:lnTo>
                <a:lnTo>
                  <a:pt x="11370" y="6596"/>
                </a:lnTo>
                <a:lnTo>
                  <a:pt x="11362" y="6607"/>
                </a:lnTo>
                <a:lnTo>
                  <a:pt x="11353" y="6619"/>
                </a:lnTo>
                <a:lnTo>
                  <a:pt x="11343" y="6630"/>
                </a:lnTo>
                <a:lnTo>
                  <a:pt x="11333" y="6640"/>
                </a:lnTo>
                <a:lnTo>
                  <a:pt x="11323" y="6651"/>
                </a:lnTo>
                <a:lnTo>
                  <a:pt x="11311" y="6660"/>
                </a:lnTo>
                <a:lnTo>
                  <a:pt x="11300" y="6669"/>
                </a:lnTo>
                <a:lnTo>
                  <a:pt x="11289" y="6677"/>
                </a:lnTo>
                <a:lnTo>
                  <a:pt x="11276" y="6685"/>
                </a:lnTo>
                <a:lnTo>
                  <a:pt x="11264" y="6692"/>
                </a:lnTo>
                <a:lnTo>
                  <a:pt x="11251" y="6699"/>
                </a:lnTo>
                <a:lnTo>
                  <a:pt x="11237" y="6705"/>
                </a:lnTo>
                <a:lnTo>
                  <a:pt x="11224" y="6710"/>
                </a:lnTo>
                <a:lnTo>
                  <a:pt x="11210" y="6715"/>
                </a:lnTo>
                <a:lnTo>
                  <a:pt x="11195" y="6720"/>
                </a:lnTo>
                <a:lnTo>
                  <a:pt x="11181" y="6723"/>
                </a:lnTo>
                <a:lnTo>
                  <a:pt x="11166" y="6725"/>
                </a:lnTo>
                <a:lnTo>
                  <a:pt x="11151" y="6727"/>
                </a:lnTo>
                <a:lnTo>
                  <a:pt x="11135" y="6728"/>
                </a:lnTo>
                <a:lnTo>
                  <a:pt x="11120" y="6729"/>
                </a:lnTo>
                <a:lnTo>
                  <a:pt x="11105" y="6728"/>
                </a:lnTo>
                <a:lnTo>
                  <a:pt x="11089" y="6727"/>
                </a:lnTo>
                <a:lnTo>
                  <a:pt x="11074" y="6725"/>
                </a:lnTo>
                <a:lnTo>
                  <a:pt x="11059" y="6723"/>
                </a:lnTo>
                <a:lnTo>
                  <a:pt x="11045" y="6720"/>
                </a:lnTo>
                <a:lnTo>
                  <a:pt x="11030" y="6715"/>
                </a:lnTo>
                <a:lnTo>
                  <a:pt x="11016" y="6710"/>
                </a:lnTo>
                <a:lnTo>
                  <a:pt x="11003" y="6705"/>
                </a:lnTo>
                <a:lnTo>
                  <a:pt x="10989" y="6699"/>
                </a:lnTo>
                <a:lnTo>
                  <a:pt x="10976" y="6692"/>
                </a:lnTo>
                <a:lnTo>
                  <a:pt x="10964" y="6685"/>
                </a:lnTo>
                <a:lnTo>
                  <a:pt x="10951" y="6677"/>
                </a:lnTo>
                <a:lnTo>
                  <a:pt x="10939" y="6669"/>
                </a:lnTo>
                <a:lnTo>
                  <a:pt x="10928" y="6660"/>
                </a:lnTo>
                <a:lnTo>
                  <a:pt x="10917" y="6651"/>
                </a:lnTo>
                <a:lnTo>
                  <a:pt x="10907" y="6640"/>
                </a:lnTo>
                <a:lnTo>
                  <a:pt x="10897" y="6630"/>
                </a:lnTo>
                <a:lnTo>
                  <a:pt x="10887" y="6619"/>
                </a:lnTo>
                <a:lnTo>
                  <a:pt x="10878" y="6607"/>
                </a:lnTo>
                <a:lnTo>
                  <a:pt x="10870" y="6596"/>
                </a:lnTo>
                <a:lnTo>
                  <a:pt x="10862" y="6584"/>
                </a:lnTo>
                <a:lnTo>
                  <a:pt x="10854" y="6570"/>
                </a:lnTo>
                <a:lnTo>
                  <a:pt x="10848" y="6558"/>
                </a:lnTo>
                <a:lnTo>
                  <a:pt x="10842" y="6544"/>
                </a:lnTo>
                <a:lnTo>
                  <a:pt x="10837" y="6530"/>
                </a:lnTo>
                <a:lnTo>
                  <a:pt x="10832" y="6517"/>
                </a:lnTo>
                <a:lnTo>
                  <a:pt x="10828" y="6502"/>
                </a:lnTo>
                <a:lnTo>
                  <a:pt x="10825" y="6488"/>
                </a:lnTo>
                <a:lnTo>
                  <a:pt x="10822" y="6472"/>
                </a:lnTo>
                <a:lnTo>
                  <a:pt x="10819" y="6458"/>
                </a:lnTo>
                <a:lnTo>
                  <a:pt x="10818" y="6442"/>
                </a:lnTo>
                <a:lnTo>
                  <a:pt x="10818" y="6427"/>
                </a:lnTo>
                <a:lnTo>
                  <a:pt x="10818" y="6411"/>
                </a:lnTo>
                <a:lnTo>
                  <a:pt x="10819" y="6396"/>
                </a:lnTo>
                <a:lnTo>
                  <a:pt x="10822" y="6381"/>
                </a:lnTo>
                <a:lnTo>
                  <a:pt x="10825" y="6366"/>
                </a:lnTo>
                <a:lnTo>
                  <a:pt x="10828" y="6351"/>
                </a:lnTo>
                <a:lnTo>
                  <a:pt x="10832" y="6336"/>
                </a:lnTo>
                <a:lnTo>
                  <a:pt x="10837" y="6323"/>
                </a:lnTo>
                <a:lnTo>
                  <a:pt x="10842" y="6309"/>
                </a:lnTo>
                <a:lnTo>
                  <a:pt x="10848" y="6296"/>
                </a:lnTo>
                <a:lnTo>
                  <a:pt x="10854" y="6283"/>
                </a:lnTo>
                <a:lnTo>
                  <a:pt x="10862" y="6270"/>
                </a:lnTo>
                <a:lnTo>
                  <a:pt x="10870" y="6258"/>
                </a:lnTo>
                <a:lnTo>
                  <a:pt x="10878" y="6246"/>
                </a:lnTo>
                <a:lnTo>
                  <a:pt x="10887" y="6234"/>
                </a:lnTo>
                <a:lnTo>
                  <a:pt x="10897" y="6224"/>
                </a:lnTo>
                <a:lnTo>
                  <a:pt x="10907" y="6213"/>
                </a:lnTo>
                <a:lnTo>
                  <a:pt x="10917" y="6203"/>
                </a:lnTo>
                <a:lnTo>
                  <a:pt x="10928" y="6193"/>
                </a:lnTo>
                <a:lnTo>
                  <a:pt x="10939" y="6185"/>
                </a:lnTo>
                <a:lnTo>
                  <a:pt x="10951" y="6177"/>
                </a:lnTo>
                <a:lnTo>
                  <a:pt x="10964" y="6168"/>
                </a:lnTo>
                <a:lnTo>
                  <a:pt x="10976" y="6161"/>
                </a:lnTo>
                <a:lnTo>
                  <a:pt x="10989" y="6154"/>
                </a:lnTo>
                <a:lnTo>
                  <a:pt x="11003" y="6149"/>
                </a:lnTo>
                <a:lnTo>
                  <a:pt x="11016" y="6143"/>
                </a:lnTo>
                <a:lnTo>
                  <a:pt x="11030" y="6138"/>
                </a:lnTo>
                <a:lnTo>
                  <a:pt x="11045" y="6134"/>
                </a:lnTo>
                <a:lnTo>
                  <a:pt x="11059" y="6130"/>
                </a:lnTo>
                <a:lnTo>
                  <a:pt x="11074" y="6128"/>
                </a:lnTo>
                <a:lnTo>
                  <a:pt x="11089" y="6126"/>
                </a:lnTo>
                <a:lnTo>
                  <a:pt x="11105" y="6125"/>
                </a:lnTo>
                <a:lnTo>
                  <a:pt x="11120" y="6124"/>
                </a:lnTo>
                <a:close/>
                <a:moveTo>
                  <a:pt x="9954" y="6124"/>
                </a:moveTo>
                <a:lnTo>
                  <a:pt x="9969" y="6125"/>
                </a:lnTo>
                <a:lnTo>
                  <a:pt x="9985" y="6126"/>
                </a:lnTo>
                <a:lnTo>
                  <a:pt x="9999" y="6128"/>
                </a:lnTo>
                <a:lnTo>
                  <a:pt x="10015" y="6130"/>
                </a:lnTo>
                <a:lnTo>
                  <a:pt x="10029" y="6134"/>
                </a:lnTo>
                <a:lnTo>
                  <a:pt x="10043" y="6138"/>
                </a:lnTo>
                <a:lnTo>
                  <a:pt x="10058" y="6143"/>
                </a:lnTo>
                <a:lnTo>
                  <a:pt x="10071" y="6149"/>
                </a:lnTo>
                <a:lnTo>
                  <a:pt x="10085" y="6154"/>
                </a:lnTo>
                <a:lnTo>
                  <a:pt x="10098" y="6161"/>
                </a:lnTo>
                <a:lnTo>
                  <a:pt x="10110" y="6168"/>
                </a:lnTo>
                <a:lnTo>
                  <a:pt x="10123" y="6177"/>
                </a:lnTo>
                <a:lnTo>
                  <a:pt x="10134" y="6185"/>
                </a:lnTo>
                <a:lnTo>
                  <a:pt x="10145" y="6193"/>
                </a:lnTo>
                <a:lnTo>
                  <a:pt x="10157" y="6203"/>
                </a:lnTo>
                <a:lnTo>
                  <a:pt x="10167" y="6213"/>
                </a:lnTo>
                <a:lnTo>
                  <a:pt x="10177" y="6224"/>
                </a:lnTo>
                <a:lnTo>
                  <a:pt x="10186" y="6234"/>
                </a:lnTo>
                <a:lnTo>
                  <a:pt x="10196" y="6246"/>
                </a:lnTo>
                <a:lnTo>
                  <a:pt x="10204" y="6258"/>
                </a:lnTo>
                <a:lnTo>
                  <a:pt x="10212" y="6270"/>
                </a:lnTo>
                <a:lnTo>
                  <a:pt x="10219" y="6283"/>
                </a:lnTo>
                <a:lnTo>
                  <a:pt x="10226" y="6296"/>
                </a:lnTo>
                <a:lnTo>
                  <a:pt x="10232" y="6309"/>
                </a:lnTo>
                <a:lnTo>
                  <a:pt x="10237" y="6323"/>
                </a:lnTo>
                <a:lnTo>
                  <a:pt x="10242" y="6336"/>
                </a:lnTo>
                <a:lnTo>
                  <a:pt x="10246" y="6351"/>
                </a:lnTo>
                <a:lnTo>
                  <a:pt x="10249" y="6366"/>
                </a:lnTo>
                <a:lnTo>
                  <a:pt x="10252" y="6381"/>
                </a:lnTo>
                <a:lnTo>
                  <a:pt x="10253" y="6396"/>
                </a:lnTo>
                <a:lnTo>
                  <a:pt x="10255" y="6411"/>
                </a:lnTo>
                <a:lnTo>
                  <a:pt x="10255" y="6427"/>
                </a:lnTo>
                <a:lnTo>
                  <a:pt x="10255" y="6442"/>
                </a:lnTo>
                <a:lnTo>
                  <a:pt x="10253" y="6458"/>
                </a:lnTo>
                <a:lnTo>
                  <a:pt x="10252" y="6472"/>
                </a:lnTo>
                <a:lnTo>
                  <a:pt x="10249" y="6488"/>
                </a:lnTo>
                <a:lnTo>
                  <a:pt x="10246" y="6502"/>
                </a:lnTo>
                <a:lnTo>
                  <a:pt x="10242" y="6517"/>
                </a:lnTo>
                <a:lnTo>
                  <a:pt x="10237" y="6530"/>
                </a:lnTo>
                <a:lnTo>
                  <a:pt x="10232" y="6544"/>
                </a:lnTo>
                <a:lnTo>
                  <a:pt x="10226" y="6558"/>
                </a:lnTo>
                <a:lnTo>
                  <a:pt x="10219" y="6570"/>
                </a:lnTo>
                <a:lnTo>
                  <a:pt x="10212" y="6584"/>
                </a:lnTo>
                <a:lnTo>
                  <a:pt x="10204" y="6596"/>
                </a:lnTo>
                <a:lnTo>
                  <a:pt x="10196" y="6607"/>
                </a:lnTo>
                <a:lnTo>
                  <a:pt x="10186" y="6619"/>
                </a:lnTo>
                <a:lnTo>
                  <a:pt x="10177" y="6630"/>
                </a:lnTo>
                <a:lnTo>
                  <a:pt x="10167" y="6640"/>
                </a:lnTo>
                <a:lnTo>
                  <a:pt x="10157" y="6651"/>
                </a:lnTo>
                <a:lnTo>
                  <a:pt x="10145" y="6660"/>
                </a:lnTo>
                <a:lnTo>
                  <a:pt x="10134" y="6669"/>
                </a:lnTo>
                <a:lnTo>
                  <a:pt x="10123" y="6677"/>
                </a:lnTo>
                <a:lnTo>
                  <a:pt x="10110" y="6685"/>
                </a:lnTo>
                <a:lnTo>
                  <a:pt x="10098" y="6692"/>
                </a:lnTo>
                <a:lnTo>
                  <a:pt x="10085" y="6699"/>
                </a:lnTo>
                <a:lnTo>
                  <a:pt x="10071" y="6705"/>
                </a:lnTo>
                <a:lnTo>
                  <a:pt x="10058" y="6710"/>
                </a:lnTo>
                <a:lnTo>
                  <a:pt x="10043" y="6715"/>
                </a:lnTo>
                <a:lnTo>
                  <a:pt x="10029" y="6720"/>
                </a:lnTo>
                <a:lnTo>
                  <a:pt x="10015" y="6723"/>
                </a:lnTo>
                <a:lnTo>
                  <a:pt x="9999" y="6725"/>
                </a:lnTo>
                <a:lnTo>
                  <a:pt x="9985" y="6727"/>
                </a:lnTo>
                <a:lnTo>
                  <a:pt x="9969" y="6728"/>
                </a:lnTo>
                <a:lnTo>
                  <a:pt x="9954" y="6729"/>
                </a:lnTo>
                <a:lnTo>
                  <a:pt x="9938" y="6728"/>
                </a:lnTo>
                <a:lnTo>
                  <a:pt x="9923" y="6727"/>
                </a:lnTo>
                <a:lnTo>
                  <a:pt x="9908" y="6725"/>
                </a:lnTo>
                <a:lnTo>
                  <a:pt x="9893" y="6723"/>
                </a:lnTo>
                <a:lnTo>
                  <a:pt x="9879" y="6720"/>
                </a:lnTo>
                <a:lnTo>
                  <a:pt x="9864" y="6715"/>
                </a:lnTo>
                <a:lnTo>
                  <a:pt x="9850" y="6710"/>
                </a:lnTo>
                <a:lnTo>
                  <a:pt x="9837" y="6705"/>
                </a:lnTo>
                <a:lnTo>
                  <a:pt x="9823" y="6699"/>
                </a:lnTo>
                <a:lnTo>
                  <a:pt x="9810" y="6692"/>
                </a:lnTo>
                <a:lnTo>
                  <a:pt x="9797" y="6685"/>
                </a:lnTo>
                <a:lnTo>
                  <a:pt x="9785" y="6677"/>
                </a:lnTo>
                <a:lnTo>
                  <a:pt x="9773" y="6669"/>
                </a:lnTo>
                <a:lnTo>
                  <a:pt x="9761" y="6660"/>
                </a:lnTo>
                <a:lnTo>
                  <a:pt x="9751" y="6651"/>
                </a:lnTo>
                <a:lnTo>
                  <a:pt x="9741" y="6640"/>
                </a:lnTo>
                <a:lnTo>
                  <a:pt x="9731" y="6630"/>
                </a:lnTo>
                <a:lnTo>
                  <a:pt x="9721" y="6619"/>
                </a:lnTo>
                <a:lnTo>
                  <a:pt x="9712" y="6607"/>
                </a:lnTo>
                <a:lnTo>
                  <a:pt x="9704" y="6596"/>
                </a:lnTo>
                <a:lnTo>
                  <a:pt x="9696" y="6584"/>
                </a:lnTo>
                <a:lnTo>
                  <a:pt x="9688" y="6570"/>
                </a:lnTo>
                <a:lnTo>
                  <a:pt x="9682" y="6558"/>
                </a:lnTo>
                <a:lnTo>
                  <a:pt x="9676" y="6544"/>
                </a:lnTo>
                <a:lnTo>
                  <a:pt x="9670" y="6530"/>
                </a:lnTo>
                <a:lnTo>
                  <a:pt x="9666" y="6517"/>
                </a:lnTo>
                <a:lnTo>
                  <a:pt x="9662" y="6502"/>
                </a:lnTo>
                <a:lnTo>
                  <a:pt x="9658" y="6488"/>
                </a:lnTo>
                <a:lnTo>
                  <a:pt x="9655" y="6472"/>
                </a:lnTo>
                <a:lnTo>
                  <a:pt x="9653" y="6458"/>
                </a:lnTo>
                <a:lnTo>
                  <a:pt x="9652" y="6442"/>
                </a:lnTo>
                <a:lnTo>
                  <a:pt x="9652" y="6427"/>
                </a:lnTo>
                <a:lnTo>
                  <a:pt x="9652" y="6411"/>
                </a:lnTo>
                <a:lnTo>
                  <a:pt x="9653" y="6396"/>
                </a:lnTo>
                <a:lnTo>
                  <a:pt x="9655" y="6381"/>
                </a:lnTo>
                <a:lnTo>
                  <a:pt x="9658" y="6366"/>
                </a:lnTo>
                <a:lnTo>
                  <a:pt x="9662" y="6351"/>
                </a:lnTo>
                <a:lnTo>
                  <a:pt x="9666" y="6336"/>
                </a:lnTo>
                <a:lnTo>
                  <a:pt x="9670" y="6323"/>
                </a:lnTo>
                <a:lnTo>
                  <a:pt x="9676" y="6309"/>
                </a:lnTo>
                <a:lnTo>
                  <a:pt x="9682" y="6296"/>
                </a:lnTo>
                <a:lnTo>
                  <a:pt x="9688" y="6283"/>
                </a:lnTo>
                <a:lnTo>
                  <a:pt x="9696" y="6270"/>
                </a:lnTo>
                <a:lnTo>
                  <a:pt x="9704" y="6258"/>
                </a:lnTo>
                <a:lnTo>
                  <a:pt x="9712" y="6246"/>
                </a:lnTo>
                <a:lnTo>
                  <a:pt x="9721" y="6234"/>
                </a:lnTo>
                <a:lnTo>
                  <a:pt x="9731" y="6224"/>
                </a:lnTo>
                <a:lnTo>
                  <a:pt x="9741" y="6213"/>
                </a:lnTo>
                <a:lnTo>
                  <a:pt x="9751" y="6203"/>
                </a:lnTo>
                <a:lnTo>
                  <a:pt x="9761" y="6193"/>
                </a:lnTo>
                <a:lnTo>
                  <a:pt x="9773" y="6185"/>
                </a:lnTo>
                <a:lnTo>
                  <a:pt x="9785" y="6177"/>
                </a:lnTo>
                <a:lnTo>
                  <a:pt x="9797" y="6168"/>
                </a:lnTo>
                <a:lnTo>
                  <a:pt x="9810" y="6161"/>
                </a:lnTo>
                <a:lnTo>
                  <a:pt x="9823" y="6154"/>
                </a:lnTo>
                <a:lnTo>
                  <a:pt x="9837" y="6149"/>
                </a:lnTo>
                <a:lnTo>
                  <a:pt x="9850" y="6143"/>
                </a:lnTo>
                <a:lnTo>
                  <a:pt x="9864" y="6138"/>
                </a:lnTo>
                <a:lnTo>
                  <a:pt x="9879" y="6134"/>
                </a:lnTo>
                <a:lnTo>
                  <a:pt x="9893" y="6130"/>
                </a:lnTo>
                <a:lnTo>
                  <a:pt x="9908" y="6128"/>
                </a:lnTo>
                <a:lnTo>
                  <a:pt x="9923" y="6126"/>
                </a:lnTo>
                <a:lnTo>
                  <a:pt x="9938" y="6125"/>
                </a:lnTo>
                <a:lnTo>
                  <a:pt x="9954" y="6124"/>
                </a:lnTo>
                <a:close/>
                <a:moveTo>
                  <a:pt x="8788" y="6124"/>
                </a:moveTo>
                <a:lnTo>
                  <a:pt x="8803" y="6125"/>
                </a:lnTo>
                <a:lnTo>
                  <a:pt x="8819" y="6126"/>
                </a:lnTo>
                <a:lnTo>
                  <a:pt x="8833" y="6128"/>
                </a:lnTo>
                <a:lnTo>
                  <a:pt x="8848" y="6130"/>
                </a:lnTo>
                <a:lnTo>
                  <a:pt x="8863" y="6134"/>
                </a:lnTo>
                <a:lnTo>
                  <a:pt x="8877" y="6138"/>
                </a:lnTo>
                <a:lnTo>
                  <a:pt x="8892" y="6143"/>
                </a:lnTo>
                <a:lnTo>
                  <a:pt x="8905" y="6149"/>
                </a:lnTo>
                <a:lnTo>
                  <a:pt x="8918" y="6154"/>
                </a:lnTo>
                <a:lnTo>
                  <a:pt x="8932" y="6161"/>
                </a:lnTo>
                <a:lnTo>
                  <a:pt x="8944" y="6168"/>
                </a:lnTo>
                <a:lnTo>
                  <a:pt x="8957" y="6177"/>
                </a:lnTo>
                <a:lnTo>
                  <a:pt x="8968" y="6185"/>
                </a:lnTo>
                <a:lnTo>
                  <a:pt x="8979" y="6193"/>
                </a:lnTo>
                <a:lnTo>
                  <a:pt x="8990" y="6203"/>
                </a:lnTo>
                <a:lnTo>
                  <a:pt x="9001" y="6213"/>
                </a:lnTo>
                <a:lnTo>
                  <a:pt x="9011" y="6224"/>
                </a:lnTo>
                <a:lnTo>
                  <a:pt x="9020" y="6234"/>
                </a:lnTo>
                <a:lnTo>
                  <a:pt x="9030" y="6246"/>
                </a:lnTo>
                <a:lnTo>
                  <a:pt x="9038" y="6258"/>
                </a:lnTo>
                <a:lnTo>
                  <a:pt x="9045" y="6270"/>
                </a:lnTo>
                <a:lnTo>
                  <a:pt x="9053" y="6283"/>
                </a:lnTo>
                <a:lnTo>
                  <a:pt x="9059" y="6296"/>
                </a:lnTo>
                <a:lnTo>
                  <a:pt x="9066" y="6309"/>
                </a:lnTo>
                <a:lnTo>
                  <a:pt x="9071" y="6323"/>
                </a:lnTo>
                <a:lnTo>
                  <a:pt x="9076" y="6336"/>
                </a:lnTo>
                <a:lnTo>
                  <a:pt x="9080" y="6351"/>
                </a:lnTo>
                <a:lnTo>
                  <a:pt x="9083" y="6366"/>
                </a:lnTo>
                <a:lnTo>
                  <a:pt x="9086" y="6381"/>
                </a:lnTo>
                <a:lnTo>
                  <a:pt x="9087" y="6396"/>
                </a:lnTo>
                <a:lnTo>
                  <a:pt x="9089" y="6411"/>
                </a:lnTo>
                <a:lnTo>
                  <a:pt x="9089" y="6427"/>
                </a:lnTo>
                <a:lnTo>
                  <a:pt x="9089" y="6442"/>
                </a:lnTo>
                <a:lnTo>
                  <a:pt x="9087" y="6458"/>
                </a:lnTo>
                <a:lnTo>
                  <a:pt x="9086" y="6472"/>
                </a:lnTo>
                <a:lnTo>
                  <a:pt x="9083" y="6488"/>
                </a:lnTo>
                <a:lnTo>
                  <a:pt x="9080" y="6502"/>
                </a:lnTo>
                <a:lnTo>
                  <a:pt x="9076" y="6517"/>
                </a:lnTo>
                <a:lnTo>
                  <a:pt x="9071" y="6530"/>
                </a:lnTo>
                <a:lnTo>
                  <a:pt x="9066" y="6544"/>
                </a:lnTo>
                <a:lnTo>
                  <a:pt x="9059" y="6558"/>
                </a:lnTo>
                <a:lnTo>
                  <a:pt x="9053" y="6570"/>
                </a:lnTo>
                <a:lnTo>
                  <a:pt x="9045" y="6584"/>
                </a:lnTo>
                <a:lnTo>
                  <a:pt x="9038" y="6596"/>
                </a:lnTo>
                <a:lnTo>
                  <a:pt x="9030" y="6607"/>
                </a:lnTo>
                <a:lnTo>
                  <a:pt x="9020" y="6619"/>
                </a:lnTo>
                <a:lnTo>
                  <a:pt x="9011" y="6630"/>
                </a:lnTo>
                <a:lnTo>
                  <a:pt x="9001" y="6640"/>
                </a:lnTo>
                <a:lnTo>
                  <a:pt x="8990" y="6651"/>
                </a:lnTo>
                <a:lnTo>
                  <a:pt x="8979" y="6660"/>
                </a:lnTo>
                <a:lnTo>
                  <a:pt x="8968" y="6669"/>
                </a:lnTo>
                <a:lnTo>
                  <a:pt x="8957" y="6677"/>
                </a:lnTo>
                <a:lnTo>
                  <a:pt x="8944" y="6685"/>
                </a:lnTo>
                <a:lnTo>
                  <a:pt x="8932" y="6692"/>
                </a:lnTo>
                <a:lnTo>
                  <a:pt x="8918" y="6699"/>
                </a:lnTo>
                <a:lnTo>
                  <a:pt x="8905" y="6705"/>
                </a:lnTo>
                <a:lnTo>
                  <a:pt x="8892" y="6710"/>
                </a:lnTo>
                <a:lnTo>
                  <a:pt x="8877" y="6715"/>
                </a:lnTo>
                <a:lnTo>
                  <a:pt x="8863" y="6720"/>
                </a:lnTo>
                <a:lnTo>
                  <a:pt x="8848" y="6723"/>
                </a:lnTo>
                <a:lnTo>
                  <a:pt x="8833" y="6725"/>
                </a:lnTo>
                <a:lnTo>
                  <a:pt x="8819" y="6727"/>
                </a:lnTo>
                <a:lnTo>
                  <a:pt x="8803" y="6728"/>
                </a:lnTo>
                <a:lnTo>
                  <a:pt x="8788" y="6729"/>
                </a:lnTo>
                <a:lnTo>
                  <a:pt x="8772" y="6728"/>
                </a:lnTo>
                <a:lnTo>
                  <a:pt x="8757" y="6727"/>
                </a:lnTo>
                <a:lnTo>
                  <a:pt x="8741" y="6725"/>
                </a:lnTo>
                <a:lnTo>
                  <a:pt x="8727" y="6723"/>
                </a:lnTo>
                <a:lnTo>
                  <a:pt x="8713" y="6720"/>
                </a:lnTo>
                <a:lnTo>
                  <a:pt x="8698" y="6715"/>
                </a:lnTo>
                <a:lnTo>
                  <a:pt x="8684" y="6710"/>
                </a:lnTo>
                <a:lnTo>
                  <a:pt x="8670" y="6705"/>
                </a:lnTo>
                <a:lnTo>
                  <a:pt x="8657" y="6699"/>
                </a:lnTo>
                <a:lnTo>
                  <a:pt x="8644" y="6692"/>
                </a:lnTo>
                <a:lnTo>
                  <a:pt x="8631" y="6685"/>
                </a:lnTo>
                <a:lnTo>
                  <a:pt x="8619" y="6677"/>
                </a:lnTo>
                <a:lnTo>
                  <a:pt x="8607" y="6669"/>
                </a:lnTo>
                <a:lnTo>
                  <a:pt x="8595" y="6660"/>
                </a:lnTo>
                <a:lnTo>
                  <a:pt x="8585" y="6651"/>
                </a:lnTo>
                <a:lnTo>
                  <a:pt x="8575" y="6640"/>
                </a:lnTo>
                <a:lnTo>
                  <a:pt x="8564" y="6630"/>
                </a:lnTo>
                <a:lnTo>
                  <a:pt x="8555" y="6619"/>
                </a:lnTo>
                <a:lnTo>
                  <a:pt x="8546" y="6607"/>
                </a:lnTo>
                <a:lnTo>
                  <a:pt x="8538" y="6596"/>
                </a:lnTo>
                <a:lnTo>
                  <a:pt x="8529" y="6584"/>
                </a:lnTo>
                <a:lnTo>
                  <a:pt x="8522" y="6570"/>
                </a:lnTo>
                <a:lnTo>
                  <a:pt x="8516" y="6558"/>
                </a:lnTo>
                <a:lnTo>
                  <a:pt x="8510" y="6544"/>
                </a:lnTo>
                <a:lnTo>
                  <a:pt x="8504" y="6530"/>
                </a:lnTo>
                <a:lnTo>
                  <a:pt x="8500" y="6517"/>
                </a:lnTo>
                <a:lnTo>
                  <a:pt x="8495" y="6502"/>
                </a:lnTo>
                <a:lnTo>
                  <a:pt x="8492" y="6488"/>
                </a:lnTo>
                <a:lnTo>
                  <a:pt x="8489" y="6472"/>
                </a:lnTo>
                <a:lnTo>
                  <a:pt x="8487" y="6458"/>
                </a:lnTo>
                <a:lnTo>
                  <a:pt x="8486" y="6442"/>
                </a:lnTo>
                <a:lnTo>
                  <a:pt x="8486" y="6427"/>
                </a:lnTo>
                <a:lnTo>
                  <a:pt x="8486" y="6411"/>
                </a:lnTo>
                <a:lnTo>
                  <a:pt x="8487" y="6396"/>
                </a:lnTo>
                <a:lnTo>
                  <a:pt x="8489" y="6381"/>
                </a:lnTo>
                <a:lnTo>
                  <a:pt x="8492" y="6366"/>
                </a:lnTo>
                <a:lnTo>
                  <a:pt x="8495" y="6351"/>
                </a:lnTo>
                <a:lnTo>
                  <a:pt x="8500" y="6336"/>
                </a:lnTo>
                <a:lnTo>
                  <a:pt x="8504" y="6323"/>
                </a:lnTo>
                <a:lnTo>
                  <a:pt x="8510" y="6309"/>
                </a:lnTo>
                <a:lnTo>
                  <a:pt x="8516" y="6296"/>
                </a:lnTo>
                <a:lnTo>
                  <a:pt x="8522" y="6283"/>
                </a:lnTo>
                <a:lnTo>
                  <a:pt x="8529" y="6270"/>
                </a:lnTo>
                <a:lnTo>
                  <a:pt x="8538" y="6258"/>
                </a:lnTo>
                <a:lnTo>
                  <a:pt x="8546" y="6246"/>
                </a:lnTo>
                <a:lnTo>
                  <a:pt x="8555" y="6234"/>
                </a:lnTo>
                <a:lnTo>
                  <a:pt x="8564" y="6224"/>
                </a:lnTo>
                <a:lnTo>
                  <a:pt x="8575" y="6213"/>
                </a:lnTo>
                <a:lnTo>
                  <a:pt x="8585" y="6203"/>
                </a:lnTo>
                <a:lnTo>
                  <a:pt x="8595" y="6193"/>
                </a:lnTo>
                <a:lnTo>
                  <a:pt x="8607" y="6185"/>
                </a:lnTo>
                <a:lnTo>
                  <a:pt x="8619" y="6177"/>
                </a:lnTo>
                <a:lnTo>
                  <a:pt x="8631" y="6168"/>
                </a:lnTo>
                <a:lnTo>
                  <a:pt x="8644" y="6161"/>
                </a:lnTo>
                <a:lnTo>
                  <a:pt x="8657" y="6154"/>
                </a:lnTo>
                <a:lnTo>
                  <a:pt x="8670" y="6149"/>
                </a:lnTo>
                <a:lnTo>
                  <a:pt x="8684" y="6143"/>
                </a:lnTo>
                <a:lnTo>
                  <a:pt x="8698" y="6138"/>
                </a:lnTo>
                <a:lnTo>
                  <a:pt x="8713" y="6134"/>
                </a:lnTo>
                <a:lnTo>
                  <a:pt x="8727" y="6130"/>
                </a:lnTo>
                <a:lnTo>
                  <a:pt x="8741" y="6128"/>
                </a:lnTo>
                <a:lnTo>
                  <a:pt x="8757" y="6126"/>
                </a:lnTo>
                <a:lnTo>
                  <a:pt x="8772" y="6125"/>
                </a:lnTo>
                <a:lnTo>
                  <a:pt x="8788" y="6124"/>
                </a:lnTo>
                <a:close/>
                <a:moveTo>
                  <a:pt x="7622" y="6124"/>
                </a:moveTo>
                <a:lnTo>
                  <a:pt x="7637" y="6125"/>
                </a:lnTo>
                <a:lnTo>
                  <a:pt x="7652" y="6126"/>
                </a:lnTo>
                <a:lnTo>
                  <a:pt x="7667" y="6128"/>
                </a:lnTo>
                <a:lnTo>
                  <a:pt x="7682" y="6130"/>
                </a:lnTo>
                <a:lnTo>
                  <a:pt x="7697" y="6134"/>
                </a:lnTo>
                <a:lnTo>
                  <a:pt x="7711" y="6138"/>
                </a:lnTo>
                <a:lnTo>
                  <a:pt x="7726" y="6143"/>
                </a:lnTo>
                <a:lnTo>
                  <a:pt x="7739" y="6149"/>
                </a:lnTo>
                <a:lnTo>
                  <a:pt x="7752" y="6154"/>
                </a:lnTo>
                <a:lnTo>
                  <a:pt x="7765" y="6161"/>
                </a:lnTo>
                <a:lnTo>
                  <a:pt x="7778" y="6168"/>
                </a:lnTo>
                <a:lnTo>
                  <a:pt x="7790" y="6177"/>
                </a:lnTo>
                <a:lnTo>
                  <a:pt x="7802" y="6185"/>
                </a:lnTo>
                <a:lnTo>
                  <a:pt x="7813" y="6193"/>
                </a:lnTo>
                <a:lnTo>
                  <a:pt x="7824" y="6203"/>
                </a:lnTo>
                <a:lnTo>
                  <a:pt x="7835" y="6213"/>
                </a:lnTo>
                <a:lnTo>
                  <a:pt x="7845" y="6224"/>
                </a:lnTo>
                <a:lnTo>
                  <a:pt x="7854" y="6234"/>
                </a:lnTo>
                <a:lnTo>
                  <a:pt x="7863" y="6246"/>
                </a:lnTo>
                <a:lnTo>
                  <a:pt x="7872" y="6258"/>
                </a:lnTo>
                <a:lnTo>
                  <a:pt x="7879" y="6270"/>
                </a:lnTo>
                <a:lnTo>
                  <a:pt x="7887" y="6283"/>
                </a:lnTo>
                <a:lnTo>
                  <a:pt x="7893" y="6296"/>
                </a:lnTo>
                <a:lnTo>
                  <a:pt x="7899" y="6309"/>
                </a:lnTo>
                <a:lnTo>
                  <a:pt x="7905" y="6323"/>
                </a:lnTo>
                <a:lnTo>
                  <a:pt x="7910" y="6336"/>
                </a:lnTo>
                <a:lnTo>
                  <a:pt x="7914" y="6351"/>
                </a:lnTo>
                <a:lnTo>
                  <a:pt x="7917" y="6366"/>
                </a:lnTo>
                <a:lnTo>
                  <a:pt x="7920" y="6381"/>
                </a:lnTo>
                <a:lnTo>
                  <a:pt x="7921" y="6396"/>
                </a:lnTo>
                <a:lnTo>
                  <a:pt x="7923" y="6411"/>
                </a:lnTo>
                <a:lnTo>
                  <a:pt x="7923" y="6427"/>
                </a:lnTo>
                <a:lnTo>
                  <a:pt x="7923" y="6442"/>
                </a:lnTo>
                <a:lnTo>
                  <a:pt x="7921" y="6458"/>
                </a:lnTo>
                <a:lnTo>
                  <a:pt x="7920" y="6472"/>
                </a:lnTo>
                <a:lnTo>
                  <a:pt x="7917" y="6488"/>
                </a:lnTo>
                <a:lnTo>
                  <a:pt x="7914" y="6502"/>
                </a:lnTo>
                <a:lnTo>
                  <a:pt x="7910" y="6517"/>
                </a:lnTo>
                <a:lnTo>
                  <a:pt x="7905" y="6530"/>
                </a:lnTo>
                <a:lnTo>
                  <a:pt x="7899" y="6544"/>
                </a:lnTo>
                <a:lnTo>
                  <a:pt x="7893" y="6558"/>
                </a:lnTo>
                <a:lnTo>
                  <a:pt x="7887" y="6570"/>
                </a:lnTo>
                <a:lnTo>
                  <a:pt x="7879" y="6584"/>
                </a:lnTo>
                <a:lnTo>
                  <a:pt x="7872" y="6596"/>
                </a:lnTo>
                <a:lnTo>
                  <a:pt x="7863" y="6607"/>
                </a:lnTo>
                <a:lnTo>
                  <a:pt x="7854" y="6619"/>
                </a:lnTo>
                <a:lnTo>
                  <a:pt x="7845" y="6630"/>
                </a:lnTo>
                <a:lnTo>
                  <a:pt x="7835" y="6640"/>
                </a:lnTo>
                <a:lnTo>
                  <a:pt x="7824" y="6651"/>
                </a:lnTo>
                <a:lnTo>
                  <a:pt x="7813" y="6660"/>
                </a:lnTo>
                <a:lnTo>
                  <a:pt x="7802" y="6669"/>
                </a:lnTo>
                <a:lnTo>
                  <a:pt x="7790" y="6677"/>
                </a:lnTo>
                <a:lnTo>
                  <a:pt x="7778" y="6685"/>
                </a:lnTo>
                <a:lnTo>
                  <a:pt x="7765" y="6692"/>
                </a:lnTo>
                <a:lnTo>
                  <a:pt x="7752" y="6699"/>
                </a:lnTo>
                <a:lnTo>
                  <a:pt x="7739" y="6705"/>
                </a:lnTo>
                <a:lnTo>
                  <a:pt x="7726" y="6710"/>
                </a:lnTo>
                <a:lnTo>
                  <a:pt x="7711" y="6715"/>
                </a:lnTo>
                <a:lnTo>
                  <a:pt x="7697" y="6720"/>
                </a:lnTo>
                <a:lnTo>
                  <a:pt x="7682" y="6723"/>
                </a:lnTo>
                <a:lnTo>
                  <a:pt x="7667" y="6725"/>
                </a:lnTo>
                <a:lnTo>
                  <a:pt x="7652" y="6727"/>
                </a:lnTo>
                <a:lnTo>
                  <a:pt x="7637" y="6728"/>
                </a:lnTo>
                <a:lnTo>
                  <a:pt x="7622" y="6729"/>
                </a:lnTo>
                <a:lnTo>
                  <a:pt x="7606" y="6728"/>
                </a:lnTo>
                <a:lnTo>
                  <a:pt x="7591" y="6727"/>
                </a:lnTo>
                <a:lnTo>
                  <a:pt x="7575" y="6725"/>
                </a:lnTo>
                <a:lnTo>
                  <a:pt x="7561" y="6723"/>
                </a:lnTo>
                <a:lnTo>
                  <a:pt x="7545" y="6720"/>
                </a:lnTo>
                <a:lnTo>
                  <a:pt x="7532" y="6715"/>
                </a:lnTo>
                <a:lnTo>
                  <a:pt x="7518" y="6710"/>
                </a:lnTo>
                <a:lnTo>
                  <a:pt x="7504" y="6705"/>
                </a:lnTo>
                <a:lnTo>
                  <a:pt x="7491" y="6699"/>
                </a:lnTo>
                <a:lnTo>
                  <a:pt x="7478" y="6692"/>
                </a:lnTo>
                <a:lnTo>
                  <a:pt x="7465" y="6685"/>
                </a:lnTo>
                <a:lnTo>
                  <a:pt x="7453" y="6677"/>
                </a:lnTo>
                <a:lnTo>
                  <a:pt x="7440" y="6669"/>
                </a:lnTo>
                <a:lnTo>
                  <a:pt x="7429" y="6660"/>
                </a:lnTo>
                <a:lnTo>
                  <a:pt x="7419" y="6651"/>
                </a:lnTo>
                <a:lnTo>
                  <a:pt x="7408" y="6640"/>
                </a:lnTo>
                <a:lnTo>
                  <a:pt x="7398" y="6630"/>
                </a:lnTo>
                <a:lnTo>
                  <a:pt x="7388" y="6619"/>
                </a:lnTo>
                <a:lnTo>
                  <a:pt x="7380" y="6607"/>
                </a:lnTo>
                <a:lnTo>
                  <a:pt x="7371" y="6596"/>
                </a:lnTo>
                <a:lnTo>
                  <a:pt x="7363" y="6584"/>
                </a:lnTo>
                <a:lnTo>
                  <a:pt x="7356" y="6570"/>
                </a:lnTo>
                <a:lnTo>
                  <a:pt x="7349" y="6558"/>
                </a:lnTo>
                <a:lnTo>
                  <a:pt x="7344" y="6544"/>
                </a:lnTo>
                <a:lnTo>
                  <a:pt x="7338" y="6530"/>
                </a:lnTo>
                <a:lnTo>
                  <a:pt x="7333" y="6517"/>
                </a:lnTo>
                <a:lnTo>
                  <a:pt x="7329" y="6502"/>
                </a:lnTo>
                <a:lnTo>
                  <a:pt x="7326" y="6488"/>
                </a:lnTo>
                <a:lnTo>
                  <a:pt x="7323" y="6472"/>
                </a:lnTo>
                <a:lnTo>
                  <a:pt x="7321" y="6458"/>
                </a:lnTo>
                <a:lnTo>
                  <a:pt x="7320" y="6442"/>
                </a:lnTo>
                <a:lnTo>
                  <a:pt x="7320" y="6427"/>
                </a:lnTo>
                <a:lnTo>
                  <a:pt x="7320" y="6411"/>
                </a:lnTo>
                <a:lnTo>
                  <a:pt x="7321" y="6396"/>
                </a:lnTo>
                <a:lnTo>
                  <a:pt x="7323" y="6381"/>
                </a:lnTo>
                <a:lnTo>
                  <a:pt x="7326" y="6366"/>
                </a:lnTo>
                <a:lnTo>
                  <a:pt x="7329" y="6351"/>
                </a:lnTo>
                <a:lnTo>
                  <a:pt x="7333" y="6336"/>
                </a:lnTo>
                <a:lnTo>
                  <a:pt x="7338" y="6323"/>
                </a:lnTo>
                <a:lnTo>
                  <a:pt x="7344" y="6309"/>
                </a:lnTo>
                <a:lnTo>
                  <a:pt x="7349" y="6296"/>
                </a:lnTo>
                <a:lnTo>
                  <a:pt x="7356" y="6283"/>
                </a:lnTo>
                <a:lnTo>
                  <a:pt x="7363" y="6270"/>
                </a:lnTo>
                <a:lnTo>
                  <a:pt x="7371" y="6258"/>
                </a:lnTo>
                <a:lnTo>
                  <a:pt x="7380" y="6246"/>
                </a:lnTo>
                <a:lnTo>
                  <a:pt x="7388" y="6234"/>
                </a:lnTo>
                <a:lnTo>
                  <a:pt x="7398" y="6224"/>
                </a:lnTo>
                <a:lnTo>
                  <a:pt x="7408" y="6213"/>
                </a:lnTo>
                <a:lnTo>
                  <a:pt x="7419" y="6203"/>
                </a:lnTo>
                <a:lnTo>
                  <a:pt x="7429" y="6193"/>
                </a:lnTo>
                <a:lnTo>
                  <a:pt x="7440" y="6185"/>
                </a:lnTo>
                <a:lnTo>
                  <a:pt x="7453" y="6177"/>
                </a:lnTo>
                <a:lnTo>
                  <a:pt x="7465" y="6168"/>
                </a:lnTo>
                <a:lnTo>
                  <a:pt x="7478" y="6161"/>
                </a:lnTo>
                <a:lnTo>
                  <a:pt x="7491" y="6154"/>
                </a:lnTo>
                <a:lnTo>
                  <a:pt x="7504" y="6149"/>
                </a:lnTo>
                <a:lnTo>
                  <a:pt x="7518" y="6143"/>
                </a:lnTo>
                <a:lnTo>
                  <a:pt x="7532" y="6138"/>
                </a:lnTo>
                <a:lnTo>
                  <a:pt x="7545" y="6134"/>
                </a:lnTo>
                <a:lnTo>
                  <a:pt x="7561" y="6130"/>
                </a:lnTo>
                <a:lnTo>
                  <a:pt x="7575" y="6128"/>
                </a:lnTo>
                <a:lnTo>
                  <a:pt x="7591" y="6126"/>
                </a:lnTo>
                <a:lnTo>
                  <a:pt x="7606" y="6125"/>
                </a:lnTo>
                <a:lnTo>
                  <a:pt x="7622" y="6124"/>
                </a:lnTo>
                <a:close/>
                <a:moveTo>
                  <a:pt x="6455" y="6124"/>
                </a:moveTo>
                <a:lnTo>
                  <a:pt x="6471" y="6125"/>
                </a:lnTo>
                <a:lnTo>
                  <a:pt x="6486" y="6126"/>
                </a:lnTo>
                <a:lnTo>
                  <a:pt x="6501" y="6128"/>
                </a:lnTo>
                <a:lnTo>
                  <a:pt x="6516" y="6130"/>
                </a:lnTo>
                <a:lnTo>
                  <a:pt x="6531" y="6134"/>
                </a:lnTo>
                <a:lnTo>
                  <a:pt x="6545" y="6138"/>
                </a:lnTo>
                <a:lnTo>
                  <a:pt x="6558" y="6143"/>
                </a:lnTo>
                <a:lnTo>
                  <a:pt x="6573" y="6149"/>
                </a:lnTo>
                <a:lnTo>
                  <a:pt x="6586" y="6154"/>
                </a:lnTo>
                <a:lnTo>
                  <a:pt x="6599" y="6161"/>
                </a:lnTo>
                <a:lnTo>
                  <a:pt x="6612" y="6168"/>
                </a:lnTo>
                <a:lnTo>
                  <a:pt x="6624" y="6177"/>
                </a:lnTo>
                <a:lnTo>
                  <a:pt x="6636" y="6185"/>
                </a:lnTo>
                <a:lnTo>
                  <a:pt x="6647" y="6193"/>
                </a:lnTo>
                <a:lnTo>
                  <a:pt x="6658" y="6203"/>
                </a:lnTo>
                <a:lnTo>
                  <a:pt x="6669" y="6213"/>
                </a:lnTo>
                <a:lnTo>
                  <a:pt x="6679" y="6224"/>
                </a:lnTo>
                <a:lnTo>
                  <a:pt x="6688" y="6234"/>
                </a:lnTo>
                <a:lnTo>
                  <a:pt x="6697" y="6246"/>
                </a:lnTo>
                <a:lnTo>
                  <a:pt x="6706" y="6258"/>
                </a:lnTo>
                <a:lnTo>
                  <a:pt x="6713" y="6270"/>
                </a:lnTo>
                <a:lnTo>
                  <a:pt x="6720" y="6283"/>
                </a:lnTo>
                <a:lnTo>
                  <a:pt x="6727" y="6296"/>
                </a:lnTo>
                <a:lnTo>
                  <a:pt x="6733" y="6309"/>
                </a:lnTo>
                <a:lnTo>
                  <a:pt x="6738" y="6323"/>
                </a:lnTo>
                <a:lnTo>
                  <a:pt x="6744" y="6336"/>
                </a:lnTo>
                <a:lnTo>
                  <a:pt x="6748" y="6351"/>
                </a:lnTo>
                <a:lnTo>
                  <a:pt x="6751" y="6366"/>
                </a:lnTo>
                <a:lnTo>
                  <a:pt x="6753" y="6381"/>
                </a:lnTo>
                <a:lnTo>
                  <a:pt x="6755" y="6396"/>
                </a:lnTo>
                <a:lnTo>
                  <a:pt x="6756" y="6411"/>
                </a:lnTo>
                <a:lnTo>
                  <a:pt x="6757" y="6427"/>
                </a:lnTo>
                <a:lnTo>
                  <a:pt x="6756" y="6442"/>
                </a:lnTo>
                <a:lnTo>
                  <a:pt x="6755" y="6458"/>
                </a:lnTo>
                <a:lnTo>
                  <a:pt x="6753" y="6472"/>
                </a:lnTo>
                <a:lnTo>
                  <a:pt x="6751" y="6488"/>
                </a:lnTo>
                <a:lnTo>
                  <a:pt x="6748" y="6502"/>
                </a:lnTo>
                <a:lnTo>
                  <a:pt x="6744" y="6517"/>
                </a:lnTo>
                <a:lnTo>
                  <a:pt x="6738" y="6530"/>
                </a:lnTo>
                <a:lnTo>
                  <a:pt x="6733" y="6544"/>
                </a:lnTo>
                <a:lnTo>
                  <a:pt x="6727" y="6558"/>
                </a:lnTo>
                <a:lnTo>
                  <a:pt x="6720" y="6570"/>
                </a:lnTo>
                <a:lnTo>
                  <a:pt x="6713" y="6584"/>
                </a:lnTo>
                <a:lnTo>
                  <a:pt x="6706" y="6596"/>
                </a:lnTo>
                <a:lnTo>
                  <a:pt x="6697" y="6607"/>
                </a:lnTo>
                <a:lnTo>
                  <a:pt x="6688" y="6619"/>
                </a:lnTo>
                <a:lnTo>
                  <a:pt x="6679" y="6630"/>
                </a:lnTo>
                <a:lnTo>
                  <a:pt x="6669" y="6640"/>
                </a:lnTo>
                <a:lnTo>
                  <a:pt x="6658" y="6651"/>
                </a:lnTo>
                <a:lnTo>
                  <a:pt x="6647" y="6660"/>
                </a:lnTo>
                <a:lnTo>
                  <a:pt x="6636" y="6669"/>
                </a:lnTo>
                <a:lnTo>
                  <a:pt x="6624" y="6677"/>
                </a:lnTo>
                <a:lnTo>
                  <a:pt x="6612" y="6685"/>
                </a:lnTo>
                <a:lnTo>
                  <a:pt x="6599" y="6692"/>
                </a:lnTo>
                <a:lnTo>
                  <a:pt x="6586" y="6699"/>
                </a:lnTo>
                <a:lnTo>
                  <a:pt x="6573" y="6705"/>
                </a:lnTo>
                <a:lnTo>
                  <a:pt x="6558" y="6710"/>
                </a:lnTo>
                <a:lnTo>
                  <a:pt x="6545" y="6715"/>
                </a:lnTo>
                <a:lnTo>
                  <a:pt x="6531" y="6720"/>
                </a:lnTo>
                <a:lnTo>
                  <a:pt x="6516" y="6723"/>
                </a:lnTo>
                <a:lnTo>
                  <a:pt x="6501" y="6725"/>
                </a:lnTo>
                <a:lnTo>
                  <a:pt x="6486" y="6727"/>
                </a:lnTo>
                <a:lnTo>
                  <a:pt x="6471" y="6728"/>
                </a:lnTo>
                <a:lnTo>
                  <a:pt x="6455" y="6729"/>
                </a:lnTo>
                <a:lnTo>
                  <a:pt x="6440" y="6728"/>
                </a:lnTo>
                <a:lnTo>
                  <a:pt x="6425" y="6727"/>
                </a:lnTo>
                <a:lnTo>
                  <a:pt x="6409" y="6725"/>
                </a:lnTo>
                <a:lnTo>
                  <a:pt x="6395" y="6723"/>
                </a:lnTo>
                <a:lnTo>
                  <a:pt x="6379" y="6720"/>
                </a:lnTo>
                <a:lnTo>
                  <a:pt x="6366" y="6715"/>
                </a:lnTo>
                <a:lnTo>
                  <a:pt x="6352" y="6710"/>
                </a:lnTo>
                <a:lnTo>
                  <a:pt x="6338" y="6705"/>
                </a:lnTo>
                <a:lnTo>
                  <a:pt x="6325" y="6699"/>
                </a:lnTo>
                <a:lnTo>
                  <a:pt x="6311" y="6692"/>
                </a:lnTo>
                <a:lnTo>
                  <a:pt x="6299" y="6685"/>
                </a:lnTo>
                <a:lnTo>
                  <a:pt x="6287" y="6677"/>
                </a:lnTo>
                <a:lnTo>
                  <a:pt x="6274" y="6669"/>
                </a:lnTo>
                <a:lnTo>
                  <a:pt x="6263" y="6660"/>
                </a:lnTo>
                <a:lnTo>
                  <a:pt x="6253" y="6651"/>
                </a:lnTo>
                <a:lnTo>
                  <a:pt x="6241" y="6640"/>
                </a:lnTo>
                <a:lnTo>
                  <a:pt x="6232" y="6630"/>
                </a:lnTo>
                <a:lnTo>
                  <a:pt x="6222" y="6619"/>
                </a:lnTo>
                <a:lnTo>
                  <a:pt x="6214" y="6607"/>
                </a:lnTo>
                <a:lnTo>
                  <a:pt x="6205" y="6596"/>
                </a:lnTo>
                <a:lnTo>
                  <a:pt x="6197" y="6584"/>
                </a:lnTo>
                <a:lnTo>
                  <a:pt x="6190" y="6570"/>
                </a:lnTo>
                <a:lnTo>
                  <a:pt x="6183" y="6558"/>
                </a:lnTo>
                <a:lnTo>
                  <a:pt x="6178" y="6544"/>
                </a:lnTo>
                <a:lnTo>
                  <a:pt x="6171" y="6530"/>
                </a:lnTo>
                <a:lnTo>
                  <a:pt x="6167" y="6517"/>
                </a:lnTo>
                <a:lnTo>
                  <a:pt x="6163" y="6502"/>
                </a:lnTo>
                <a:lnTo>
                  <a:pt x="6159" y="6488"/>
                </a:lnTo>
                <a:lnTo>
                  <a:pt x="6157" y="6472"/>
                </a:lnTo>
                <a:lnTo>
                  <a:pt x="6155" y="6458"/>
                </a:lnTo>
                <a:lnTo>
                  <a:pt x="6154" y="6442"/>
                </a:lnTo>
                <a:lnTo>
                  <a:pt x="6153" y="6427"/>
                </a:lnTo>
                <a:lnTo>
                  <a:pt x="6154" y="6411"/>
                </a:lnTo>
                <a:lnTo>
                  <a:pt x="6155" y="6396"/>
                </a:lnTo>
                <a:lnTo>
                  <a:pt x="6157" y="6381"/>
                </a:lnTo>
                <a:lnTo>
                  <a:pt x="6159" y="6366"/>
                </a:lnTo>
                <a:lnTo>
                  <a:pt x="6163" y="6351"/>
                </a:lnTo>
                <a:lnTo>
                  <a:pt x="6167" y="6336"/>
                </a:lnTo>
                <a:lnTo>
                  <a:pt x="6171" y="6323"/>
                </a:lnTo>
                <a:lnTo>
                  <a:pt x="6178" y="6309"/>
                </a:lnTo>
                <a:lnTo>
                  <a:pt x="6183" y="6296"/>
                </a:lnTo>
                <a:lnTo>
                  <a:pt x="6190" y="6283"/>
                </a:lnTo>
                <a:lnTo>
                  <a:pt x="6197" y="6270"/>
                </a:lnTo>
                <a:lnTo>
                  <a:pt x="6205" y="6258"/>
                </a:lnTo>
                <a:lnTo>
                  <a:pt x="6214" y="6246"/>
                </a:lnTo>
                <a:lnTo>
                  <a:pt x="6222" y="6234"/>
                </a:lnTo>
                <a:lnTo>
                  <a:pt x="6232" y="6224"/>
                </a:lnTo>
                <a:lnTo>
                  <a:pt x="6241" y="6213"/>
                </a:lnTo>
                <a:lnTo>
                  <a:pt x="6253" y="6203"/>
                </a:lnTo>
                <a:lnTo>
                  <a:pt x="6263" y="6193"/>
                </a:lnTo>
                <a:lnTo>
                  <a:pt x="6274" y="6185"/>
                </a:lnTo>
                <a:lnTo>
                  <a:pt x="6287" y="6177"/>
                </a:lnTo>
                <a:lnTo>
                  <a:pt x="6299" y="6168"/>
                </a:lnTo>
                <a:lnTo>
                  <a:pt x="6311" y="6161"/>
                </a:lnTo>
                <a:lnTo>
                  <a:pt x="6325" y="6154"/>
                </a:lnTo>
                <a:lnTo>
                  <a:pt x="6338" y="6149"/>
                </a:lnTo>
                <a:lnTo>
                  <a:pt x="6352" y="6143"/>
                </a:lnTo>
                <a:lnTo>
                  <a:pt x="6366" y="6138"/>
                </a:lnTo>
                <a:lnTo>
                  <a:pt x="6379" y="6134"/>
                </a:lnTo>
                <a:lnTo>
                  <a:pt x="6395" y="6130"/>
                </a:lnTo>
                <a:lnTo>
                  <a:pt x="6409" y="6128"/>
                </a:lnTo>
                <a:lnTo>
                  <a:pt x="6425" y="6126"/>
                </a:lnTo>
                <a:lnTo>
                  <a:pt x="6440" y="6125"/>
                </a:lnTo>
                <a:lnTo>
                  <a:pt x="6455" y="6124"/>
                </a:lnTo>
                <a:close/>
                <a:moveTo>
                  <a:pt x="5289" y="6124"/>
                </a:moveTo>
                <a:lnTo>
                  <a:pt x="5305" y="6125"/>
                </a:lnTo>
                <a:lnTo>
                  <a:pt x="5320" y="6126"/>
                </a:lnTo>
                <a:lnTo>
                  <a:pt x="5335" y="6128"/>
                </a:lnTo>
                <a:lnTo>
                  <a:pt x="5350" y="6130"/>
                </a:lnTo>
                <a:lnTo>
                  <a:pt x="5364" y="6134"/>
                </a:lnTo>
                <a:lnTo>
                  <a:pt x="5379" y="6138"/>
                </a:lnTo>
                <a:lnTo>
                  <a:pt x="5392" y="6143"/>
                </a:lnTo>
                <a:lnTo>
                  <a:pt x="5407" y="6149"/>
                </a:lnTo>
                <a:lnTo>
                  <a:pt x="5420" y="6154"/>
                </a:lnTo>
                <a:lnTo>
                  <a:pt x="5432" y="6161"/>
                </a:lnTo>
                <a:lnTo>
                  <a:pt x="5446" y="6168"/>
                </a:lnTo>
                <a:lnTo>
                  <a:pt x="5457" y="6177"/>
                </a:lnTo>
                <a:lnTo>
                  <a:pt x="5469" y="6185"/>
                </a:lnTo>
                <a:lnTo>
                  <a:pt x="5481" y="6193"/>
                </a:lnTo>
                <a:lnTo>
                  <a:pt x="5492" y="6203"/>
                </a:lnTo>
                <a:lnTo>
                  <a:pt x="5502" y="6213"/>
                </a:lnTo>
                <a:lnTo>
                  <a:pt x="5513" y="6224"/>
                </a:lnTo>
                <a:lnTo>
                  <a:pt x="5522" y="6234"/>
                </a:lnTo>
                <a:lnTo>
                  <a:pt x="5530" y="6246"/>
                </a:lnTo>
                <a:lnTo>
                  <a:pt x="5539" y="6258"/>
                </a:lnTo>
                <a:lnTo>
                  <a:pt x="5547" y="6270"/>
                </a:lnTo>
                <a:lnTo>
                  <a:pt x="5554" y="6283"/>
                </a:lnTo>
                <a:lnTo>
                  <a:pt x="5561" y="6296"/>
                </a:lnTo>
                <a:lnTo>
                  <a:pt x="5567" y="6309"/>
                </a:lnTo>
                <a:lnTo>
                  <a:pt x="5572" y="6323"/>
                </a:lnTo>
                <a:lnTo>
                  <a:pt x="5578" y="6336"/>
                </a:lnTo>
                <a:lnTo>
                  <a:pt x="5582" y="6351"/>
                </a:lnTo>
                <a:lnTo>
                  <a:pt x="5585" y="6366"/>
                </a:lnTo>
                <a:lnTo>
                  <a:pt x="5587" y="6381"/>
                </a:lnTo>
                <a:lnTo>
                  <a:pt x="5589" y="6396"/>
                </a:lnTo>
                <a:lnTo>
                  <a:pt x="5590" y="6411"/>
                </a:lnTo>
                <a:lnTo>
                  <a:pt x="5591" y="6427"/>
                </a:lnTo>
                <a:lnTo>
                  <a:pt x="5590" y="6442"/>
                </a:lnTo>
                <a:lnTo>
                  <a:pt x="5589" y="6458"/>
                </a:lnTo>
                <a:lnTo>
                  <a:pt x="5587" y="6472"/>
                </a:lnTo>
                <a:lnTo>
                  <a:pt x="5585" y="6488"/>
                </a:lnTo>
                <a:lnTo>
                  <a:pt x="5582" y="6502"/>
                </a:lnTo>
                <a:lnTo>
                  <a:pt x="5578" y="6517"/>
                </a:lnTo>
                <a:lnTo>
                  <a:pt x="5572" y="6530"/>
                </a:lnTo>
                <a:lnTo>
                  <a:pt x="5567" y="6544"/>
                </a:lnTo>
                <a:lnTo>
                  <a:pt x="5561" y="6558"/>
                </a:lnTo>
                <a:lnTo>
                  <a:pt x="5554" y="6570"/>
                </a:lnTo>
                <a:lnTo>
                  <a:pt x="5547" y="6584"/>
                </a:lnTo>
                <a:lnTo>
                  <a:pt x="5539" y="6596"/>
                </a:lnTo>
                <a:lnTo>
                  <a:pt x="5530" y="6607"/>
                </a:lnTo>
                <a:lnTo>
                  <a:pt x="5522" y="6619"/>
                </a:lnTo>
                <a:lnTo>
                  <a:pt x="5513" y="6630"/>
                </a:lnTo>
                <a:lnTo>
                  <a:pt x="5502" y="6640"/>
                </a:lnTo>
                <a:lnTo>
                  <a:pt x="5492" y="6651"/>
                </a:lnTo>
                <a:lnTo>
                  <a:pt x="5481" y="6660"/>
                </a:lnTo>
                <a:lnTo>
                  <a:pt x="5469" y="6669"/>
                </a:lnTo>
                <a:lnTo>
                  <a:pt x="5457" y="6677"/>
                </a:lnTo>
                <a:lnTo>
                  <a:pt x="5446" y="6685"/>
                </a:lnTo>
                <a:lnTo>
                  <a:pt x="5432" y="6692"/>
                </a:lnTo>
                <a:lnTo>
                  <a:pt x="5420" y="6699"/>
                </a:lnTo>
                <a:lnTo>
                  <a:pt x="5407" y="6705"/>
                </a:lnTo>
                <a:lnTo>
                  <a:pt x="5392" y="6710"/>
                </a:lnTo>
                <a:lnTo>
                  <a:pt x="5379" y="6715"/>
                </a:lnTo>
                <a:lnTo>
                  <a:pt x="5364" y="6720"/>
                </a:lnTo>
                <a:lnTo>
                  <a:pt x="5350" y="6723"/>
                </a:lnTo>
                <a:lnTo>
                  <a:pt x="5335" y="6725"/>
                </a:lnTo>
                <a:lnTo>
                  <a:pt x="5320" y="6727"/>
                </a:lnTo>
                <a:lnTo>
                  <a:pt x="5305" y="6728"/>
                </a:lnTo>
                <a:lnTo>
                  <a:pt x="5289" y="6729"/>
                </a:lnTo>
                <a:lnTo>
                  <a:pt x="5273" y="6728"/>
                </a:lnTo>
                <a:lnTo>
                  <a:pt x="5258" y="6727"/>
                </a:lnTo>
                <a:lnTo>
                  <a:pt x="5243" y="6725"/>
                </a:lnTo>
                <a:lnTo>
                  <a:pt x="5228" y="6723"/>
                </a:lnTo>
                <a:lnTo>
                  <a:pt x="5213" y="6720"/>
                </a:lnTo>
                <a:lnTo>
                  <a:pt x="5199" y="6715"/>
                </a:lnTo>
                <a:lnTo>
                  <a:pt x="5185" y="6710"/>
                </a:lnTo>
                <a:lnTo>
                  <a:pt x="5171" y="6705"/>
                </a:lnTo>
                <a:lnTo>
                  <a:pt x="5158" y="6699"/>
                </a:lnTo>
                <a:lnTo>
                  <a:pt x="5145" y="6692"/>
                </a:lnTo>
                <a:lnTo>
                  <a:pt x="5133" y="6685"/>
                </a:lnTo>
                <a:lnTo>
                  <a:pt x="5121" y="6677"/>
                </a:lnTo>
                <a:lnTo>
                  <a:pt x="5108" y="6669"/>
                </a:lnTo>
                <a:lnTo>
                  <a:pt x="5097" y="6660"/>
                </a:lnTo>
                <a:lnTo>
                  <a:pt x="5086" y="6651"/>
                </a:lnTo>
                <a:lnTo>
                  <a:pt x="5075" y="6640"/>
                </a:lnTo>
                <a:lnTo>
                  <a:pt x="5066" y="6630"/>
                </a:lnTo>
                <a:lnTo>
                  <a:pt x="5056" y="6619"/>
                </a:lnTo>
                <a:lnTo>
                  <a:pt x="5047" y="6607"/>
                </a:lnTo>
                <a:lnTo>
                  <a:pt x="5038" y="6596"/>
                </a:lnTo>
                <a:lnTo>
                  <a:pt x="5031" y="6584"/>
                </a:lnTo>
                <a:lnTo>
                  <a:pt x="5024" y="6570"/>
                </a:lnTo>
                <a:lnTo>
                  <a:pt x="5017" y="6558"/>
                </a:lnTo>
                <a:lnTo>
                  <a:pt x="5010" y="6544"/>
                </a:lnTo>
                <a:lnTo>
                  <a:pt x="5005" y="6530"/>
                </a:lnTo>
                <a:lnTo>
                  <a:pt x="5001" y="6517"/>
                </a:lnTo>
                <a:lnTo>
                  <a:pt x="4997" y="6502"/>
                </a:lnTo>
                <a:lnTo>
                  <a:pt x="4993" y="6488"/>
                </a:lnTo>
                <a:lnTo>
                  <a:pt x="4991" y="6472"/>
                </a:lnTo>
                <a:lnTo>
                  <a:pt x="4989" y="6458"/>
                </a:lnTo>
                <a:lnTo>
                  <a:pt x="4988" y="6442"/>
                </a:lnTo>
                <a:lnTo>
                  <a:pt x="4987" y="6427"/>
                </a:lnTo>
                <a:lnTo>
                  <a:pt x="4988" y="6411"/>
                </a:lnTo>
                <a:lnTo>
                  <a:pt x="4989" y="6396"/>
                </a:lnTo>
                <a:lnTo>
                  <a:pt x="4991" y="6381"/>
                </a:lnTo>
                <a:lnTo>
                  <a:pt x="4993" y="6366"/>
                </a:lnTo>
                <a:lnTo>
                  <a:pt x="4997" y="6351"/>
                </a:lnTo>
                <a:lnTo>
                  <a:pt x="5001" y="6336"/>
                </a:lnTo>
                <a:lnTo>
                  <a:pt x="5005" y="6323"/>
                </a:lnTo>
                <a:lnTo>
                  <a:pt x="5010" y="6309"/>
                </a:lnTo>
                <a:lnTo>
                  <a:pt x="5017" y="6296"/>
                </a:lnTo>
                <a:lnTo>
                  <a:pt x="5024" y="6283"/>
                </a:lnTo>
                <a:lnTo>
                  <a:pt x="5031" y="6270"/>
                </a:lnTo>
                <a:lnTo>
                  <a:pt x="5038" y="6258"/>
                </a:lnTo>
                <a:lnTo>
                  <a:pt x="5047" y="6246"/>
                </a:lnTo>
                <a:lnTo>
                  <a:pt x="5056" y="6234"/>
                </a:lnTo>
                <a:lnTo>
                  <a:pt x="5066" y="6224"/>
                </a:lnTo>
                <a:lnTo>
                  <a:pt x="5075" y="6213"/>
                </a:lnTo>
                <a:lnTo>
                  <a:pt x="5086" y="6203"/>
                </a:lnTo>
                <a:lnTo>
                  <a:pt x="5097" y="6193"/>
                </a:lnTo>
                <a:lnTo>
                  <a:pt x="5108" y="6185"/>
                </a:lnTo>
                <a:lnTo>
                  <a:pt x="5121" y="6177"/>
                </a:lnTo>
                <a:lnTo>
                  <a:pt x="5133" y="6168"/>
                </a:lnTo>
                <a:lnTo>
                  <a:pt x="5145" y="6161"/>
                </a:lnTo>
                <a:lnTo>
                  <a:pt x="5158" y="6154"/>
                </a:lnTo>
                <a:lnTo>
                  <a:pt x="5171" y="6149"/>
                </a:lnTo>
                <a:lnTo>
                  <a:pt x="5185" y="6143"/>
                </a:lnTo>
                <a:lnTo>
                  <a:pt x="5199" y="6138"/>
                </a:lnTo>
                <a:lnTo>
                  <a:pt x="5213" y="6134"/>
                </a:lnTo>
                <a:lnTo>
                  <a:pt x="5228" y="6130"/>
                </a:lnTo>
                <a:lnTo>
                  <a:pt x="5243" y="6128"/>
                </a:lnTo>
                <a:lnTo>
                  <a:pt x="5258" y="6126"/>
                </a:lnTo>
                <a:lnTo>
                  <a:pt x="5273" y="6125"/>
                </a:lnTo>
                <a:lnTo>
                  <a:pt x="5289" y="6124"/>
                </a:lnTo>
                <a:close/>
                <a:moveTo>
                  <a:pt x="4122" y="6124"/>
                </a:moveTo>
                <a:lnTo>
                  <a:pt x="4139" y="6125"/>
                </a:lnTo>
                <a:lnTo>
                  <a:pt x="4153" y="6126"/>
                </a:lnTo>
                <a:lnTo>
                  <a:pt x="4168" y="6128"/>
                </a:lnTo>
                <a:lnTo>
                  <a:pt x="4184" y="6130"/>
                </a:lnTo>
                <a:lnTo>
                  <a:pt x="4198" y="6134"/>
                </a:lnTo>
                <a:lnTo>
                  <a:pt x="4213" y="6138"/>
                </a:lnTo>
                <a:lnTo>
                  <a:pt x="4226" y="6143"/>
                </a:lnTo>
                <a:lnTo>
                  <a:pt x="4241" y="6149"/>
                </a:lnTo>
                <a:lnTo>
                  <a:pt x="4254" y="6154"/>
                </a:lnTo>
                <a:lnTo>
                  <a:pt x="4266" y="6161"/>
                </a:lnTo>
                <a:lnTo>
                  <a:pt x="4280" y="6168"/>
                </a:lnTo>
                <a:lnTo>
                  <a:pt x="4291" y="6177"/>
                </a:lnTo>
                <a:lnTo>
                  <a:pt x="4303" y="6185"/>
                </a:lnTo>
                <a:lnTo>
                  <a:pt x="4315" y="6193"/>
                </a:lnTo>
                <a:lnTo>
                  <a:pt x="4326" y="6203"/>
                </a:lnTo>
                <a:lnTo>
                  <a:pt x="4336" y="6213"/>
                </a:lnTo>
                <a:lnTo>
                  <a:pt x="4347" y="6224"/>
                </a:lnTo>
                <a:lnTo>
                  <a:pt x="4356" y="6234"/>
                </a:lnTo>
                <a:lnTo>
                  <a:pt x="4364" y="6246"/>
                </a:lnTo>
                <a:lnTo>
                  <a:pt x="4373" y="6258"/>
                </a:lnTo>
                <a:lnTo>
                  <a:pt x="4380" y="6270"/>
                </a:lnTo>
                <a:lnTo>
                  <a:pt x="4388" y="6283"/>
                </a:lnTo>
                <a:lnTo>
                  <a:pt x="4395" y="6296"/>
                </a:lnTo>
                <a:lnTo>
                  <a:pt x="4401" y="6309"/>
                </a:lnTo>
                <a:lnTo>
                  <a:pt x="4406" y="6323"/>
                </a:lnTo>
                <a:lnTo>
                  <a:pt x="4410" y="6336"/>
                </a:lnTo>
                <a:lnTo>
                  <a:pt x="4414" y="6351"/>
                </a:lnTo>
                <a:lnTo>
                  <a:pt x="4419" y="6366"/>
                </a:lnTo>
                <a:lnTo>
                  <a:pt x="4421" y="6381"/>
                </a:lnTo>
                <a:lnTo>
                  <a:pt x="4423" y="6396"/>
                </a:lnTo>
                <a:lnTo>
                  <a:pt x="4424" y="6411"/>
                </a:lnTo>
                <a:lnTo>
                  <a:pt x="4425" y="6427"/>
                </a:lnTo>
                <a:lnTo>
                  <a:pt x="4424" y="6442"/>
                </a:lnTo>
                <a:lnTo>
                  <a:pt x="4423" y="6458"/>
                </a:lnTo>
                <a:lnTo>
                  <a:pt x="4421" y="6472"/>
                </a:lnTo>
                <a:lnTo>
                  <a:pt x="4419" y="6488"/>
                </a:lnTo>
                <a:lnTo>
                  <a:pt x="4414" y="6502"/>
                </a:lnTo>
                <a:lnTo>
                  <a:pt x="4410" y="6517"/>
                </a:lnTo>
                <a:lnTo>
                  <a:pt x="4406" y="6530"/>
                </a:lnTo>
                <a:lnTo>
                  <a:pt x="4401" y="6544"/>
                </a:lnTo>
                <a:lnTo>
                  <a:pt x="4395" y="6558"/>
                </a:lnTo>
                <a:lnTo>
                  <a:pt x="4388" y="6570"/>
                </a:lnTo>
                <a:lnTo>
                  <a:pt x="4380" y="6584"/>
                </a:lnTo>
                <a:lnTo>
                  <a:pt x="4373" y="6596"/>
                </a:lnTo>
                <a:lnTo>
                  <a:pt x="4364" y="6607"/>
                </a:lnTo>
                <a:lnTo>
                  <a:pt x="4356" y="6619"/>
                </a:lnTo>
                <a:lnTo>
                  <a:pt x="4347" y="6630"/>
                </a:lnTo>
                <a:lnTo>
                  <a:pt x="4336" y="6640"/>
                </a:lnTo>
                <a:lnTo>
                  <a:pt x="4326" y="6651"/>
                </a:lnTo>
                <a:lnTo>
                  <a:pt x="4315" y="6660"/>
                </a:lnTo>
                <a:lnTo>
                  <a:pt x="4303" y="6669"/>
                </a:lnTo>
                <a:lnTo>
                  <a:pt x="4291" y="6677"/>
                </a:lnTo>
                <a:lnTo>
                  <a:pt x="4280" y="6685"/>
                </a:lnTo>
                <a:lnTo>
                  <a:pt x="4266" y="6692"/>
                </a:lnTo>
                <a:lnTo>
                  <a:pt x="4254" y="6699"/>
                </a:lnTo>
                <a:lnTo>
                  <a:pt x="4241" y="6705"/>
                </a:lnTo>
                <a:lnTo>
                  <a:pt x="4226" y="6710"/>
                </a:lnTo>
                <a:lnTo>
                  <a:pt x="4213" y="6715"/>
                </a:lnTo>
                <a:lnTo>
                  <a:pt x="4198" y="6720"/>
                </a:lnTo>
                <a:lnTo>
                  <a:pt x="4184" y="6723"/>
                </a:lnTo>
                <a:lnTo>
                  <a:pt x="4168" y="6725"/>
                </a:lnTo>
                <a:lnTo>
                  <a:pt x="4153" y="6727"/>
                </a:lnTo>
                <a:lnTo>
                  <a:pt x="4139" y="6728"/>
                </a:lnTo>
                <a:lnTo>
                  <a:pt x="4122" y="6729"/>
                </a:lnTo>
                <a:lnTo>
                  <a:pt x="4107" y="6728"/>
                </a:lnTo>
                <a:lnTo>
                  <a:pt x="4092" y="6727"/>
                </a:lnTo>
                <a:lnTo>
                  <a:pt x="4077" y="6725"/>
                </a:lnTo>
                <a:lnTo>
                  <a:pt x="4061" y="6723"/>
                </a:lnTo>
                <a:lnTo>
                  <a:pt x="4047" y="6720"/>
                </a:lnTo>
                <a:lnTo>
                  <a:pt x="4033" y="6715"/>
                </a:lnTo>
                <a:lnTo>
                  <a:pt x="4019" y="6710"/>
                </a:lnTo>
                <a:lnTo>
                  <a:pt x="4005" y="6705"/>
                </a:lnTo>
                <a:lnTo>
                  <a:pt x="3991" y="6699"/>
                </a:lnTo>
                <a:lnTo>
                  <a:pt x="3979" y="6692"/>
                </a:lnTo>
                <a:lnTo>
                  <a:pt x="3966" y="6685"/>
                </a:lnTo>
                <a:lnTo>
                  <a:pt x="3954" y="6677"/>
                </a:lnTo>
                <a:lnTo>
                  <a:pt x="3942" y="6669"/>
                </a:lnTo>
                <a:lnTo>
                  <a:pt x="3931" y="6660"/>
                </a:lnTo>
                <a:lnTo>
                  <a:pt x="3919" y="6651"/>
                </a:lnTo>
                <a:lnTo>
                  <a:pt x="3909" y="6640"/>
                </a:lnTo>
                <a:lnTo>
                  <a:pt x="3900" y="6630"/>
                </a:lnTo>
                <a:lnTo>
                  <a:pt x="3890" y="6619"/>
                </a:lnTo>
                <a:lnTo>
                  <a:pt x="3881" y="6607"/>
                </a:lnTo>
                <a:lnTo>
                  <a:pt x="3872" y="6596"/>
                </a:lnTo>
                <a:lnTo>
                  <a:pt x="3865" y="6584"/>
                </a:lnTo>
                <a:lnTo>
                  <a:pt x="3858" y="6570"/>
                </a:lnTo>
                <a:lnTo>
                  <a:pt x="3850" y="6558"/>
                </a:lnTo>
                <a:lnTo>
                  <a:pt x="3844" y="6544"/>
                </a:lnTo>
                <a:lnTo>
                  <a:pt x="3839" y="6530"/>
                </a:lnTo>
                <a:lnTo>
                  <a:pt x="3835" y="6517"/>
                </a:lnTo>
                <a:lnTo>
                  <a:pt x="3831" y="6502"/>
                </a:lnTo>
                <a:lnTo>
                  <a:pt x="3827" y="6488"/>
                </a:lnTo>
                <a:lnTo>
                  <a:pt x="3825" y="6472"/>
                </a:lnTo>
                <a:lnTo>
                  <a:pt x="3823" y="6458"/>
                </a:lnTo>
                <a:lnTo>
                  <a:pt x="3822" y="6442"/>
                </a:lnTo>
                <a:lnTo>
                  <a:pt x="3821" y="6427"/>
                </a:lnTo>
                <a:lnTo>
                  <a:pt x="3822" y="6411"/>
                </a:lnTo>
                <a:lnTo>
                  <a:pt x="3823" y="6396"/>
                </a:lnTo>
                <a:lnTo>
                  <a:pt x="3825" y="6381"/>
                </a:lnTo>
                <a:lnTo>
                  <a:pt x="3827" y="6366"/>
                </a:lnTo>
                <a:lnTo>
                  <a:pt x="3831" y="6351"/>
                </a:lnTo>
                <a:lnTo>
                  <a:pt x="3835" y="6336"/>
                </a:lnTo>
                <a:lnTo>
                  <a:pt x="3839" y="6323"/>
                </a:lnTo>
                <a:lnTo>
                  <a:pt x="3844" y="6309"/>
                </a:lnTo>
                <a:lnTo>
                  <a:pt x="3850" y="6296"/>
                </a:lnTo>
                <a:lnTo>
                  <a:pt x="3858" y="6283"/>
                </a:lnTo>
                <a:lnTo>
                  <a:pt x="3865" y="6270"/>
                </a:lnTo>
                <a:lnTo>
                  <a:pt x="3872" y="6258"/>
                </a:lnTo>
                <a:lnTo>
                  <a:pt x="3881" y="6246"/>
                </a:lnTo>
                <a:lnTo>
                  <a:pt x="3890" y="6234"/>
                </a:lnTo>
                <a:lnTo>
                  <a:pt x="3900" y="6224"/>
                </a:lnTo>
                <a:lnTo>
                  <a:pt x="3909" y="6213"/>
                </a:lnTo>
                <a:lnTo>
                  <a:pt x="3919" y="6203"/>
                </a:lnTo>
                <a:lnTo>
                  <a:pt x="3931" y="6193"/>
                </a:lnTo>
                <a:lnTo>
                  <a:pt x="3942" y="6185"/>
                </a:lnTo>
                <a:lnTo>
                  <a:pt x="3954" y="6177"/>
                </a:lnTo>
                <a:lnTo>
                  <a:pt x="3966" y="6168"/>
                </a:lnTo>
                <a:lnTo>
                  <a:pt x="3979" y="6161"/>
                </a:lnTo>
                <a:lnTo>
                  <a:pt x="3991" y="6154"/>
                </a:lnTo>
                <a:lnTo>
                  <a:pt x="4005" y="6149"/>
                </a:lnTo>
                <a:lnTo>
                  <a:pt x="4019" y="6143"/>
                </a:lnTo>
                <a:lnTo>
                  <a:pt x="4033" y="6138"/>
                </a:lnTo>
                <a:lnTo>
                  <a:pt x="4047" y="6134"/>
                </a:lnTo>
                <a:lnTo>
                  <a:pt x="4061" y="6130"/>
                </a:lnTo>
                <a:lnTo>
                  <a:pt x="4077" y="6128"/>
                </a:lnTo>
                <a:lnTo>
                  <a:pt x="4092" y="6126"/>
                </a:lnTo>
                <a:lnTo>
                  <a:pt x="4107" y="6125"/>
                </a:lnTo>
                <a:lnTo>
                  <a:pt x="4122" y="6124"/>
                </a:lnTo>
                <a:close/>
                <a:moveTo>
                  <a:pt x="2956" y="6124"/>
                </a:moveTo>
                <a:lnTo>
                  <a:pt x="2972" y="6125"/>
                </a:lnTo>
                <a:lnTo>
                  <a:pt x="2987" y="6126"/>
                </a:lnTo>
                <a:lnTo>
                  <a:pt x="3002" y="6128"/>
                </a:lnTo>
                <a:lnTo>
                  <a:pt x="3018" y="6130"/>
                </a:lnTo>
                <a:lnTo>
                  <a:pt x="3032" y="6134"/>
                </a:lnTo>
                <a:lnTo>
                  <a:pt x="3047" y="6138"/>
                </a:lnTo>
                <a:lnTo>
                  <a:pt x="3060" y="6143"/>
                </a:lnTo>
                <a:lnTo>
                  <a:pt x="3074" y="6149"/>
                </a:lnTo>
                <a:lnTo>
                  <a:pt x="3088" y="6154"/>
                </a:lnTo>
                <a:lnTo>
                  <a:pt x="3100" y="6161"/>
                </a:lnTo>
                <a:lnTo>
                  <a:pt x="3112" y="6168"/>
                </a:lnTo>
                <a:lnTo>
                  <a:pt x="3125" y="6177"/>
                </a:lnTo>
                <a:lnTo>
                  <a:pt x="3137" y="6185"/>
                </a:lnTo>
                <a:lnTo>
                  <a:pt x="3148" y="6193"/>
                </a:lnTo>
                <a:lnTo>
                  <a:pt x="3160" y="6203"/>
                </a:lnTo>
                <a:lnTo>
                  <a:pt x="3170" y="6213"/>
                </a:lnTo>
                <a:lnTo>
                  <a:pt x="3179" y="6224"/>
                </a:lnTo>
                <a:lnTo>
                  <a:pt x="3190" y="6234"/>
                </a:lnTo>
                <a:lnTo>
                  <a:pt x="3198" y="6246"/>
                </a:lnTo>
                <a:lnTo>
                  <a:pt x="3207" y="6258"/>
                </a:lnTo>
                <a:lnTo>
                  <a:pt x="3214" y="6270"/>
                </a:lnTo>
                <a:lnTo>
                  <a:pt x="3222" y="6283"/>
                </a:lnTo>
                <a:lnTo>
                  <a:pt x="3229" y="6296"/>
                </a:lnTo>
                <a:lnTo>
                  <a:pt x="3235" y="6309"/>
                </a:lnTo>
                <a:lnTo>
                  <a:pt x="3240" y="6323"/>
                </a:lnTo>
                <a:lnTo>
                  <a:pt x="3244" y="6336"/>
                </a:lnTo>
                <a:lnTo>
                  <a:pt x="3248" y="6351"/>
                </a:lnTo>
                <a:lnTo>
                  <a:pt x="3252" y="6366"/>
                </a:lnTo>
                <a:lnTo>
                  <a:pt x="3254" y="6381"/>
                </a:lnTo>
                <a:lnTo>
                  <a:pt x="3257" y="6396"/>
                </a:lnTo>
                <a:lnTo>
                  <a:pt x="3258" y="6411"/>
                </a:lnTo>
                <a:lnTo>
                  <a:pt x="3259" y="6427"/>
                </a:lnTo>
                <a:lnTo>
                  <a:pt x="3258" y="6442"/>
                </a:lnTo>
                <a:lnTo>
                  <a:pt x="3257" y="6458"/>
                </a:lnTo>
                <a:lnTo>
                  <a:pt x="3254" y="6472"/>
                </a:lnTo>
                <a:lnTo>
                  <a:pt x="3252" y="6488"/>
                </a:lnTo>
                <a:lnTo>
                  <a:pt x="3248" y="6502"/>
                </a:lnTo>
                <a:lnTo>
                  <a:pt x="3244" y="6517"/>
                </a:lnTo>
                <a:lnTo>
                  <a:pt x="3240" y="6530"/>
                </a:lnTo>
                <a:lnTo>
                  <a:pt x="3235" y="6544"/>
                </a:lnTo>
                <a:lnTo>
                  <a:pt x="3229" y="6558"/>
                </a:lnTo>
                <a:lnTo>
                  <a:pt x="3222" y="6570"/>
                </a:lnTo>
                <a:lnTo>
                  <a:pt x="3214" y="6584"/>
                </a:lnTo>
                <a:lnTo>
                  <a:pt x="3207" y="6596"/>
                </a:lnTo>
                <a:lnTo>
                  <a:pt x="3198" y="6607"/>
                </a:lnTo>
                <a:lnTo>
                  <a:pt x="3190" y="6619"/>
                </a:lnTo>
                <a:lnTo>
                  <a:pt x="3179" y="6630"/>
                </a:lnTo>
                <a:lnTo>
                  <a:pt x="3170" y="6640"/>
                </a:lnTo>
                <a:lnTo>
                  <a:pt x="3160" y="6651"/>
                </a:lnTo>
                <a:lnTo>
                  <a:pt x="3148" y="6660"/>
                </a:lnTo>
                <a:lnTo>
                  <a:pt x="3137" y="6669"/>
                </a:lnTo>
                <a:lnTo>
                  <a:pt x="3125" y="6677"/>
                </a:lnTo>
                <a:lnTo>
                  <a:pt x="3112" y="6685"/>
                </a:lnTo>
                <a:lnTo>
                  <a:pt x="3100" y="6692"/>
                </a:lnTo>
                <a:lnTo>
                  <a:pt x="3088" y="6699"/>
                </a:lnTo>
                <a:lnTo>
                  <a:pt x="3074" y="6705"/>
                </a:lnTo>
                <a:lnTo>
                  <a:pt x="3060" y="6710"/>
                </a:lnTo>
                <a:lnTo>
                  <a:pt x="3047" y="6715"/>
                </a:lnTo>
                <a:lnTo>
                  <a:pt x="3032" y="6720"/>
                </a:lnTo>
                <a:lnTo>
                  <a:pt x="3018" y="6723"/>
                </a:lnTo>
                <a:lnTo>
                  <a:pt x="3002" y="6725"/>
                </a:lnTo>
                <a:lnTo>
                  <a:pt x="2987" y="6727"/>
                </a:lnTo>
                <a:lnTo>
                  <a:pt x="2972" y="6728"/>
                </a:lnTo>
                <a:lnTo>
                  <a:pt x="2956" y="6729"/>
                </a:lnTo>
                <a:lnTo>
                  <a:pt x="2941" y="6728"/>
                </a:lnTo>
                <a:lnTo>
                  <a:pt x="2926" y="6727"/>
                </a:lnTo>
                <a:lnTo>
                  <a:pt x="2911" y="6725"/>
                </a:lnTo>
                <a:lnTo>
                  <a:pt x="2895" y="6723"/>
                </a:lnTo>
                <a:lnTo>
                  <a:pt x="2881" y="6720"/>
                </a:lnTo>
                <a:lnTo>
                  <a:pt x="2866" y="6715"/>
                </a:lnTo>
                <a:lnTo>
                  <a:pt x="2853" y="6710"/>
                </a:lnTo>
                <a:lnTo>
                  <a:pt x="2839" y="6705"/>
                </a:lnTo>
                <a:lnTo>
                  <a:pt x="2825" y="6699"/>
                </a:lnTo>
                <a:lnTo>
                  <a:pt x="2813" y="6692"/>
                </a:lnTo>
                <a:lnTo>
                  <a:pt x="2800" y="6685"/>
                </a:lnTo>
                <a:lnTo>
                  <a:pt x="2788" y="6677"/>
                </a:lnTo>
                <a:lnTo>
                  <a:pt x="2776" y="6669"/>
                </a:lnTo>
                <a:lnTo>
                  <a:pt x="2765" y="6660"/>
                </a:lnTo>
                <a:lnTo>
                  <a:pt x="2753" y="6651"/>
                </a:lnTo>
                <a:lnTo>
                  <a:pt x="2743" y="6640"/>
                </a:lnTo>
                <a:lnTo>
                  <a:pt x="2733" y="6630"/>
                </a:lnTo>
                <a:lnTo>
                  <a:pt x="2723" y="6619"/>
                </a:lnTo>
                <a:lnTo>
                  <a:pt x="2715" y="6607"/>
                </a:lnTo>
                <a:lnTo>
                  <a:pt x="2706" y="6596"/>
                </a:lnTo>
                <a:lnTo>
                  <a:pt x="2699" y="6584"/>
                </a:lnTo>
                <a:lnTo>
                  <a:pt x="2691" y="6570"/>
                </a:lnTo>
                <a:lnTo>
                  <a:pt x="2684" y="6558"/>
                </a:lnTo>
                <a:lnTo>
                  <a:pt x="2678" y="6544"/>
                </a:lnTo>
                <a:lnTo>
                  <a:pt x="2673" y="6530"/>
                </a:lnTo>
                <a:lnTo>
                  <a:pt x="2668" y="6517"/>
                </a:lnTo>
                <a:lnTo>
                  <a:pt x="2665" y="6502"/>
                </a:lnTo>
                <a:lnTo>
                  <a:pt x="2661" y="6488"/>
                </a:lnTo>
                <a:lnTo>
                  <a:pt x="2659" y="6472"/>
                </a:lnTo>
                <a:lnTo>
                  <a:pt x="2656" y="6458"/>
                </a:lnTo>
                <a:lnTo>
                  <a:pt x="2655" y="6442"/>
                </a:lnTo>
                <a:lnTo>
                  <a:pt x="2654" y="6427"/>
                </a:lnTo>
                <a:lnTo>
                  <a:pt x="2655" y="6411"/>
                </a:lnTo>
                <a:lnTo>
                  <a:pt x="2656" y="6396"/>
                </a:lnTo>
                <a:lnTo>
                  <a:pt x="2659" y="6381"/>
                </a:lnTo>
                <a:lnTo>
                  <a:pt x="2661" y="6366"/>
                </a:lnTo>
                <a:lnTo>
                  <a:pt x="2665" y="6351"/>
                </a:lnTo>
                <a:lnTo>
                  <a:pt x="2668" y="6336"/>
                </a:lnTo>
                <a:lnTo>
                  <a:pt x="2673" y="6323"/>
                </a:lnTo>
                <a:lnTo>
                  <a:pt x="2678" y="6309"/>
                </a:lnTo>
                <a:lnTo>
                  <a:pt x="2684" y="6296"/>
                </a:lnTo>
                <a:lnTo>
                  <a:pt x="2691" y="6283"/>
                </a:lnTo>
                <a:lnTo>
                  <a:pt x="2699" y="6270"/>
                </a:lnTo>
                <a:lnTo>
                  <a:pt x="2706" y="6258"/>
                </a:lnTo>
                <a:lnTo>
                  <a:pt x="2715" y="6246"/>
                </a:lnTo>
                <a:lnTo>
                  <a:pt x="2723" y="6234"/>
                </a:lnTo>
                <a:lnTo>
                  <a:pt x="2733" y="6224"/>
                </a:lnTo>
                <a:lnTo>
                  <a:pt x="2743" y="6213"/>
                </a:lnTo>
                <a:lnTo>
                  <a:pt x="2753" y="6203"/>
                </a:lnTo>
                <a:lnTo>
                  <a:pt x="2765" y="6193"/>
                </a:lnTo>
                <a:lnTo>
                  <a:pt x="2776" y="6185"/>
                </a:lnTo>
                <a:lnTo>
                  <a:pt x="2788" y="6177"/>
                </a:lnTo>
                <a:lnTo>
                  <a:pt x="2800" y="6168"/>
                </a:lnTo>
                <a:lnTo>
                  <a:pt x="2813" y="6161"/>
                </a:lnTo>
                <a:lnTo>
                  <a:pt x="2825" y="6154"/>
                </a:lnTo>
                <a:lnTo>
                  <a:pt x="2839" y="6149"/>
                </a:lnTo>
                <a:lnTo>
                  <a:pt x="2853" y="6143"/>
                </a:lnTo>
                <a:lnTo>
                  <a:pt x="2866" y="6138"/>
                </a:lnTo>
                <a:lnTo>
                  <a:pt x="2881" y="6134"/>
                </a:lnTo>
                <a:lnTo>
                  <a:pt x="2895" y="6130"/>
                </a:lnTo>
                <a:lnTo>
                  <a:pt x="2911" y="6128"/>
                </a:lnTo>
                <a:lnTo>
                  <a:pt x="2926" y="6126"/>
                </a:lnTo>
                <a:lnTo>
                  <a:pt x="2941" y="6125"/>
                </a:lnTo>
                <a:lnTo>
                  <a:pt x="2956" y="6124"/>
                </a:lnTo>
                <a:close/>
                <a:moveTo>
                  <a:pt x="1790" y="6124"/>
                </a:moveTo>
                <a:lnTo>
                  <a:pt x="1805" y="6125"/>
                </a:lnTo>
                <a:lnTo>
                  <a:pt x="1821" y="6126"/>
                </a:lnTo>
                <a:lnTo>
                  <a:pt x="1836" y="6128"/>
                </a:lnTo>
                <a:lnTo>
                  <a:pt x="1851" y="6130"/>
                </a:lnTo>
                <a:lnTo>
                  <a:pt x="1866" y="6134"/>
                </a:lnTo>
                <a:lnTo>
                  <a:pt x="1880" y="6138"/>
                </a:lnTo>
                <a:lnTo>
                  <a:pt x="1894" y="6143"/>
                </a:lnTo>
                <a:lnTo>
                  <a:pt x="1908" y="6149"/>
                </a:lnTo>
                <a:lnTo>
                  <a:pt x="1921" y="6154"/>
                </a:lnTo>
                <a:lnTo>
                  <a:pt x="1934" y="6161"/>
                </a:lnTo>
                <a:lnTo>
                  <a:pt x="1946" y="6168"/>
                </a:lnTo>
                <a:lnTo>
                  <a:pt x="1959" y="6177"/>
                </a:lnTo>
                <a:lnTo>
                  <a:pt x="1971" y="6185"/>
                </a:lnTo>
                <a:lnTo>
                  <a:pt x="1982" y="6193"/>
                </a:lnTo>
                <a:lnTo>
                  <a:pt x="1993" y="6203"/>
                </a:lnTo>
                <a:lnTo>
                  <a:pt x="2004" y="6213"/>
                </a:lnTo>
                <a:lnTo>
                  <a:pt x="2013" y="6224"/>
                </a:lnTo>
                <a:lnTo>
                  <a:pt x="2024" y="6234"/>
                </a:lnTo>
                <a:lnTo>
                  <a:pt x="2032" y="6246"/>
                </a:lnTo>
                <a:lnTo>
                  <a:pt x="2041" y="6258"/>
                </a:lnTo>
                <a:lnTo>
                  <a:pt x="2048" y="6270"/>
                </a:lnTo>
                <a:lnTo>
                  <a:pt x="2055" y="6283"/>
                </a:lnTo>
                <a:lnTo>
                  <a:pt x="2063" y="6296"/>
                </a:lnTo>
                <a:lnTo>
                  <a:pt x="2069" y="6309"/>
                </a:lnTo>
                <a:lnTo>
                  <a:pt x="2074" y="6323"/>
                </a:lnTo>
                <a:lnTo>
                  <a:pt x="2078" y="6336"/>
                </a:lnTo>
                <a:lnTo>
                  <a:pt x="2082" y="6351"/>
                </a:lnTo>
                <a:lnTo>
                  <a:pt x="2086" y="6366"/>
                </a:lnTo>
                <a:lnTo>
                  <a:pt x="2088" y="6381"/>
                </a:lnTo>
                <a:lnTo>
                  <a:pt x="2090" y="6396"/>
                </a:lnTo>
                <a:lnTo>
                  <a:pt x="2091" y="6411"/>
                </a:lnTo>
                <a:lnTo>
                  <a:pt x="2092" y="6427"/>
                </a:lnTo>
                <a:lnTo>
                  <a:pt x="2091" y="6442"/>
                </a:lnTo>
                <a:lnTo>
                  <a:pt x="2090" y="6458"/>
                </a:lnTo>
                <a:lnTo>
                  <a:pt x="2088" y="6472"/>
                </a:lnTo>
                <a:lnTo>
                  <a:pt x="2086" y="6488"/>
                </a:lnTo>
                <a:lnTo>
                  <a:pt x="2082" y="6502"/>
                </a:lnTo>
                <a:lnTo>
                  <a:pt x="2078" y="6517"/>
                </a:lnTo>
                <a:lnTo>
                  <a:pt x="2074" y="6530"/>
                </a:lnTo>
                <a:lnTo>
                  <a:pt x="2069" y="6544"/>
                </a:lnTo>
                <a:lnTo>
                  <a:pt x="2063" y="6558"/>
                </a:lnTo>
                <a:lnTo>
                  <a:pt x="2055" y="6570"/>
                </a:lnTo>
                <a:lnTo>
                  <a:pt x="2048" y="6584"/>
                </a:lnTo>
                <a:lnTo>
                  <a:pt x="2041" y="6596"/>
                </a:lnTo>
                <a:lnTo>
                  <a:pt x="2032" y="6607"/>
                </a:lnTo>
                <a:lnTo>
                  <a:pt x="2024" y="6619"/>
                </a:lnTo>
                <a:lnTo>
                  <a:pt x="2013" y="6630"/>
                </a:lnTo>
                <a:lnTo>
                  <a:pt x="2004" y="6640"/>
                </a:lnTo>
                <a:lnTo>
                  <a:pt x="1993" y="6651"/>
                </a:lnTo>
                <a:lnTo>
                  <a:pt x="1982" y="6660"/>
                </a:lnTo>
                <a:lnTo>
                  <a:pt x="1971" y="6669"/>
                </a:lnTo>
                <a:lnTo>
                  <a:pt x="1959" y="6677"/>
                </a:lnTo>
                <a:lnTo>
                  <a:pt x="1946" y="6685"/>
                </a:lnTo>
                <a:lnTo>
                  <a:pt x="1934" y="6692"/>
                </a:lnTo>
                <a:lnTo>
                  <a:pt x="1921" y="6699"/>
                </a:lnTo>
                <a:lnTo>
                  <a:pt x="1908" y="6705"/>
                </a:lnTo>
                <a:lnTo>
                  <a:pt x="1894" y="6710"/>
                </a:lnTo>
                <a:lnTo>
                  <a:pt x="1880" y="6715"/>
                </a:lnTo>
                <a:lnTo>
                  <a:pt x="1866" y="6720"/>
                </a:lnTo>
                <a:lnTo>
                  <a:pt x="1851" y="6723"/>
                </a:lnTo>
                <a:lnTo>
                  <a:pt x="1836" y="6725"/>
                </a:lnTo>
                <a:lnTo>
                  <a:pt x="1821" y="6727"/>
                </a:lnTo>
                <a:lnTo>
                  <a:pt x="1805" y="6728"/>
                </a:lnTo>
                <a:lnTo>
                  <a:pt x="1790" y="6729"/>
                </a:lnTo>
                <a:lnTo>
                  <a:pt x="1774" y="6728"/>
                </a:lnTo>
                <a:lnTo>
                  <a:pt x="1759" y="6727"/>
                </a:lnTo>
                <a:lnTo>
                  <a:pt x="1745" y="6725"/>
                </a:lnTo>
                <a:lnTo>
                  <a:pt x="1729" y="6723"/>
                </a:lnTo>
                <a:lnTo>
                  <a:pt x="1715" y="6720"/>
                </a:lnTo>
                <a:lnTo>
                  <a:pt x="1700" y="6715"/>
                </a:lnTo>
                <a:lnTo>
                  <a:pt x="1687" y="6710"/>
                </a:lnTo>
                <a:lnTo>
                  <a:pt x="1673" y="6705"/>
                </a:lnTo>
                <a:lnTo>
                  <a:pt x="1659" y="6699"/>
                </a:lnTo>
                <a:lnTo>
                  <a:pt x="1647" y="6692"/>
                </a:lnTo>
                <a:lnTo>
                  <a:pt x="1633" y="6685"/>
                </a:lnTo>
                <a:lnTo>
                  <a:pt x="1621" y="6677"/>
                </a:lnTo>
                <a:lnTo>
                  <a:pt x="1610" y="6669"/>
                </a:lnTo>
                <a:lnTo>
                  <a:pt x="1598" y="6660"/>
                </a:lnTo>
                <a:lnTo>
                  <a:pt x="1587" y="6651"/>
                </a:lnTo>
                <a:lnTo>
                  <a:pt x="1577" y="6640"/>
                </a:lnTo>
                <a:lnTo>
                  <a:pt x="1567" y="6630"/>
                </a:lnTo>
                <a:lnTo>
                  <a:pt x="1557" y="6619"/>
                </a:lnTo>
                <a:lnTo>
                  <a:pt x="1548" y="6607"/>
                </a:lnTo>
                <a:lnTo>
                  <a:pt x="1540" y="6596"/>
                </a:lnTo>
                <a:lnTo>
                  <a:pt x="1533" y="6584"/>
                </a:lnTo>
                <a:lnTo>
                  <a:pt x="1525" y="6570"/>
                </a:lnTo>
                <a:lnTo>
                  <a:pt x="1518" y="6558"/>
                </a:lnTo>
                <a:lnTo>
                  <a:pt x="1512" y="6544"/>
                </a:lnTo>
                <a:lnTo>
                  <a:pt x="1507" y="6530"/>
                </a:lnTo>
                <a:lnTo>
                  <a:pt x="1502" y="6517"/>
                </a:lnTo>
                <a:lnTo>
                  <a:pt x="1498" y="6502"/>
                </a:lnTo>
                <a:lnTo>
                  <a:pt x="1494" y="6488"/>
                </a:lnTo>
                <a:lnTo>
                  <a:pt x="1492" y="6472"/>
                </a:lnTo>
                <a:lnTo>
                  <a:pt x="1490" y="6458"/>
                </a:lnTo>
                <a:lnTo>
                  <a:pt x="1489" y="6442"/>
                </a:lnTo>
                <a:lnTo>
                  <a:pt x="1488" y="6427"/>
                </a:lnTo>
                <a:lnTo>
                  <a:pt x="1489" y="6411"/>
                </a:lnTo>
                <a:lnTo>
                  <a:pt x="1490" y="6396"/>
                </a:lnTo>
                <a:lnTo>
                  <a:pt x="1492" y="6381"/>
                </a:lnTo>
                <a:lnTo>
                  <a:pt x="1494" y="6366"/>
                </a:lnTo>
                <a:lnTo>
                  <a:pt x="1498" y="6351"/>
                </a:lnTo>
                <a:lnTo>
                  <a:pt x="1502" y="6336"/>
                </a:lnTo>
                <a:lnTo>
                  <a:pt x="1507" y="6323"/>
                </a:lnTo>
                <a:lnTo>
                  <a:pt x="1512" y="6309"/>
                </a:lnTo>
                <a:lnTo>
                  <a:pt x="1518" y="6296"/>
                </a:lnTo>
                <a:lnTo>
                  <a:pt x="1525" y="6283"/>
                </a:lnTo>
                <a:lnTo>
                  <a:pt x="1533" y="6270"/>
                </a:lnTo>
                <a:lnTo>
                  <a:pt x="1540" y="6258"/>
                </a:lnTo>
                <a:lnTo>
                  <a:pt x="1548" y="6246"/>
                </a:lnTo>
                <a:lnTo>
                  <a:pt x="1557" y="6234"/>
                </a:lnTo>
                <a:lnTo>
                  <a:pt x="1567" y="6224"/>
                </a:lnTo>
                <a:lnTo>
                  <a:pt x="1577" y="6213"/>
                </a:lnTo>
                <a:lnTo>
                  <a:pt x="1587" y="6203"/>
                </a:lnTo>
                <a:lnTo>
                  <a:pt x="1598" y="6193"/>
                </a:lnTo>
                <a:lnTo>
                  <a:pt x="1610" y="6185"/>
                </a:lnTo>
                <a:lnTo>
                  <a:pt x="1621" y="6177"/>
                </a:lnTo>
                <a:lnTo>
                  <a:pt x="1633" y="6168"/>
                </a:lnTo>
                <a:lnTo>
                  <a:pt x="1647" y="6161"/>
                </a:lnTo>
                <a:lnTo>
                  <a:pt x="1659" y="6154"/>
                </a:lnTo>
                <a:lnTo>
                  <a:pt x="1673" y="6149"/>
                </a:lnTo>
                <a:lnTo>
                  <a:pt x="1687" y="6143"/>
                </a:lnTo>
                <a:lnTo>
                  <a:pt x="1700" y="6138"/>
                </a:lnTo>
                <a:lnTo>
                  <a:pt x="1715" y="6134"/>
                </a:lnTo>
                <a:lnTo>
                  <a:pt x="1729" y="6130"/>
                </a:lnTo>
                <a:lnTo>
                  <a:pt x="1745" y="6128"/>
                </a:lnTo>
                <a:lnTo>
                  <a:pt x="1759" y="6126"/>
                </a:lnTo>
                <a:lnTo>
                  <a:pt x="1774" y="6125"/>
                </a:lnTo>
                <a:lnTo>
                  <a:pt x="1790" y="61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55" name="tanker"/>
          <p:cNvSpPr>
            <a:spLocks noChangeAspect="1" noEditPoints="1"/>
          </p:cNvSpPr>
          <p:nvPr/>
        </p:nvSpPr>
        <p:spPr bwMode="auto">
          <a:xfrm>
            <a:off x="4211960" y="4839157"/>
            <a:ext cx="661340" cy="275312"/>
          </a:xfrm>
          <a:custGeom>
            <a:avLst/>
            <a:gdLst>
              <a:gd name="T0" fmla="*/ 14600 w 16254"/>
              <a:gd name="T1" fmla="*/ 5536 h 6106"/>
              <a:gd name="T2" fmla="*/ 13870 w 16254"/>
              <a:gd name="T3" fmla="*/ 5164 h 6106"/>
              <a:gd name="T4" fmla="*/ 12866 w 16254"/>
              <a:gd name="T5" fmla="*/ 4872 h 6106"/>
              <a:gd name="T6" fmla="*/ 11905 w 16254"/>
              <a:gd name="T7" fmla="*/ 5350 h 6106"/>
              <a:gd name="T8" fmla="*/ 11247 w 16254"/>
              <a:gd name="T9" fmla="*/ 5528 h 6106"/>
              <a:gd name="T10" fmla="*/ 10498 w 16254"/>
              <a:gd name="T11" fmla="*/ 5078 h 6106"/>
              <a:gd name="T12" fmla="*/ 9451 w 16254"/>
              <a:gd name="T13" fmla="*/ 4896 h 6106"/>
              <a:gd name="T14" fmla="*/ 8537 w 16254"/>
              <a:gd name="T15" fmla="*/ 5431 h 6106"/>
              <a:gd name="T16" fmla="*/ 7906 w 16254"/>
              <a:gd name="T17" fmla="*/ 5511 h 6106"/>
              <a:gd name="T18" fmla="*/ 7138 w 16254"/>
              <a:gd name="T19" fmla="*/ 5014 h 6106"/>
              <a:gd name="T20" fmla="*/ 6054 w 16254"/>
              <a:gd name="T21" fmla="*/ 4935 h 6106"/>
              <a:gd name="T22" fmla="*/ 5216 w 16254"/>
              <a:gd name="T23" fmla="*/ 5469 h 6106"/>
              <a:gd name="T24" fmla="*/ 4573 w 16254"/>
              <a:gd name="T25" fmla="*/ 5485 h 6106"/>
              <a:gd name="T26" fmla="*/ 3765 w 16254"/>
              <a:gd name="T27" fmla="*/ 4959 h 6106"/>
              <a:gd name="T28" fmla="*/ 2674 w 16254"/>
              <a:gd name="T29" fmla="*/ 4985 h 6106"/>
              <a:gd name="T30" fmla="*/ 1889 w 16254"/>
              <a:gd name="T31" fmla="*/ 5499 h 6106"/>
              <a:gd name="T32" fmla="*/ 1250 w 16254"/>
              <a:gd name="T33" fmla="*/ 5451 h 6106"/>
              <a:gd name="T34" fmla="*/ 377 w 16254"/>
              <a:gd name="T35" fmla="*/ 4913 h 6106"/>
              <a:gd name="T36" fmla="*/ 393 w 16254"/>
              <a:gd name="T37" fmla="*/ 5531 h 6106"/>
              <a:gd name="T38" fmla="*/ 1285 w 16254"/>
              <a:gd name="T39" fmla="*/ 6069 h 6106"/>
              <a:gd name="T40" fmla="*/ 2345 w 16254"/>
              <a:gd name="T41" fmla="*/ 5911 h 6106"/>
              <a:gd name="T42" fmla="*/ 3096 w 16254"/>
              <a:gd name="T43" fmla="*/ 5447 h 6106"/>
              <a:gd name="T44" fmla="*/ 3746 w 16254"/>
              <a:gd name="T45" fmla="*/ 5597 h 6106"/>
              <a:gd name="T46" fmla="*/ 4696 w 16254"/>
              <a:gd name="T47" fmla="*/ 6096 h 6106"/>
              <a:gd name="T48" fmla="*/ 5696 w 16254"/>
              <a:gd name="T49" fmla="*/ 5843 h 6106"/>
              <a:gd name="T50" fmla="*/ 6447 w 16254"/>
              <a:gd name="T51" fmla="*/ 5437 h 6106"/>
              <a:gd name="T52" fmla="*/ 7131 w 16254"/>
              <a:gd name="T53" fmla="*/ 5705 h 6106"/>
              <a:gd name="T54" fmla="*/ 8127 w 16254"/>
              <a:gd name="T55" fmla="*/ 6106 h 6106"/>
              <a:gd name="T56" fmla="*/ 9122 w 16254"/>
              <a:gd name="T57" fmla="*/ 5705 h 6106"/>
              <a:gd name="T58" fmla="*/ 9807 w 16254"/>
              <a:gd name="T59" fmla="*/ 5437 h 6106"/>
              <a:gd name="T60" fmla="*/ 10558 w 16254"/>
              <a:gd name="T61" fmla="*/ 5843 h 6106"/>
              <a:gd name="T62" fmla="*/ 11558 w 16254"/>
              <a:gd name="T63" fmla="*/ 6096 h 6106"/>
              <a:gd name="T64" fmla="*/ 12508 w 16254"/>
              <a:gd name="T65" fmla="*/ 5597 h 6106"/>
              <a:gd name="T66" fmla="*/ 13158 w 16254"/>
              <a:gd name="T67" fmla="*/ 5447 h 6106"/>
              <a:gd name="T68" fmla="*/ 13909 w 16254"/>
              <a:gd name="T69" fmla="*/ 5911 h 6106"/>
              <a:gd name="T70" fmla="*/ 14968 w 16254"/>
              <a:gd name="T71" fmla="*/ 6069 h 6106"/>
              <a:gd name="T72" fmla="*/ 15861 w 16254"/>
              <a:gd name="T73" fmla="*/ 5531 h 6106"/>
              <a:gd name="T74" fmla="*/ 15877 w 16254"/>
              <a:gd name="T75" fmla="*/ 4913 h 6106"/>
              <a:gd name="T76" fmla="*/ 10414 w 16254"/>
              <a:gd name="T77" fmla="*/ 1253 h 6106"/>
              <a:gd name="T78" fmla="*/ 10018 w 16254"/>
              <a:gd name="T79" fmla="*/ 1261 h 6106"/>
              <a:gd name="T80" fmla="*/ 8660 w 16254"/>
              <a:gd name="T81" fmla="*/ 1466 h 6106"/>
              <a:gd name="T82" fmla="*/ 5410 w 16254"/>
              <a:gd name="T83" fmla="*/ 1410 h 6106"/>
              <a:gd name="T84" fmla="*/ 3704 w 16254"/>
              <a:gd name="T85" fmla="*/ 1928 h 6106"/>
              <a:gd name="T86" fmla="*/ 712 w 16254"/>
              <a:gd name="T87" fmla="*/ 1928 h 6106"/>
              <a:gd name="T88" fmla="*/ 1016 w 16254"/>
              <a:gd name="T89" fmla="*/ 4587 h 6106"/>
              <a:gd name="T90" fmla="*/ 2041 w 16254"/>
              <a:gd name="T91" fmla="*/ 4942 h 6106"/>
              <a:gd name="T92" fmla="*/ 3251 w 16254"/>
              <a:gd name="T93" fmla="*/ 4464 h 6106"/>
              <a:gd name="T94" fmla="*/ 4460 w 16254"/>
              <a:gd name="T95" fmla="*/ 4942 h 6106"/>
              <a:gd name="T96" fmla="*/ 5292 w 16254"/>
              <a:gd name="T97" fmla="*/ 4942 h 6106"/>
              <a:gd name="T98" fmla="*/ 6502 w 16254"/>
              <a:gd name="T99" fmla="*/ 4464 h 6106"/>
              <a:gd name="T100" fmla="*/ 7712 w 16254"/>
              <a:gd name="T101" fmla="*/ 4942 h 6106"/>
              <a:gd name="T102" fmla="*/ 8542 w 16254"/>
              <a:gd name="T103" fmla="*/ 4942 h 6106"/>
              <a:gd name="T104" fmla="*/ 9752 w 16254"/>
              <a:gd name="T105" fmla="*/ 4464 h 6106"/>
              <a:gd name="T106" fmla="*/ 10961 w 16254"/>
              <a:gd name="T107" fmla="*/ 4942 h 6106"/>
              <a:gd name="T108" fmla="*/ 11793 w 16254"/>
              <a:gd name="T109" fmla="*/ 4942 h 6106"/>
              <a:gd name="T110" fmla="*/ 13003 w 16254"/>
              <a:gd name="T111" fmla="*/ 4464 h 6106"/>
              <a:gd name="T112" fmla="*/ 13954 w 16254"/>
              <a:gd name="T113" fmla="*/ 4496 h 6106"/>
              <a:gd name="T114" fmla="*/ 15678 w 16254"/>
              <a:gd name="T115" fmla="*/ 2073 h 6106"/>
              <a:gd name="T116" fmla="*/ 9997 w 16254"/>
              <a:gd name="T117" fmla="*/ 1647 h 6106"/>
              <a:gd name="T118" fmla="*/ 12905 w 16254"/>
              <a:gd name="T119" fmla="*/ 1712 h 6106"/>
              <a:gd name="T120" fmla="*/ 5970 w 16254"/>
              <a:gd name="T121" fmla="*/ 1141 h 6106"/>
              <a:gd name="T122" fmla="*/ 5418 w 16254"/>
              <a:gd name="T123" fmla="*/ 1720 h 6106"/>
              <a:gd name="T124" fmla="*/ 8478 w 16254"/>
              <a:gd name="T125" fmla="*/ 2054 h 6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54" h="6106">
                <a:moveTo>
                  <a:pt x="15258" y="5267"/>
                </a:moveTo>
                <a:lnTo>
                  <a:pt x="15224" y="5296"/>
                </a:lnTo>
                <a:lnTo>
                  <a:pt x="15189" y="5323"/>
                </a:lnTo>
                <a:lnTo>
                  <a:pt x="15156" y="5350"/>
                </a:lnTo>
                <a:lnTo>
                  <a:pt x="15123" y="5375"/>
                </a:lnTo>
                <a:lnTo>
                  <a:pt x="15090" y="5399"/>
                </a:lnTo>
                <a:lnTo>
                  <a:pt x="15056" y="5421"/>
                </a:lnTo>
                <a:lnTo>
                  <a:pt x="15039" y="5431"/>
                </a:lnTo>
                <a:lnTo>
                  <a:pt x="15022" y="5441"/>
                </a:lnTo>
                <a:lnTo>
                  <a:pt x="15004" y="5451"/>
                </a:lnTo>
                <a:lnTo>
                  <a:pt x="14986" y="5461"/>
                </a:lnTo>
                <a:lnTo>
                  <a:pt x="14968" y="5469"/>
                </a:lnTo>
                <a:lnTo>
                  <a:pt x="14950" y="5478"/>
                </a:lnTo>
                <a:lnTo>
                  <a:pt x="14930" y="5485"/>
                </a:lnTo>
                <a:lnTo>
                  <a:pt x="14911" y="5492"/>
                </a:lnTo>
                <a:lnTo>
                  <a:pt x="14892" y="5499"/>
                </a:lnTo>
                <a:lnTo>
                  <a:pt x="14871" y="5505"/>
                </a:lnTo>
                <a:lnTo>
                  <a:pt x="14850" y="5511"/>
                </a:lnTo>
                <a:lnTo>
                  <a:pt x="14829" y="5516"/>
                </a:lnTo>
                <a:lnTo>
                  <a:pt x="14806" y="5521"/>
                </a:lnTo>
                <a:lnTo>
                  <a:pt x="14783" y="5525"/>
                </a:lnTo>
                <a:lnTo>
                  <a:pt x="14760" y="5528"/>
                </a:lnTo>
                <a:lnTo>
                  <a:pt x="14735" y="5531"/>
                </a:lnTo>
                <a:lnTo>
                  <a:pt x="14710" y="5533"/>
                </a:lnTo>
                <a:lnTo>
                  <a:pt x="14683" y="5535"/>
                </a:lnTo>
                <a:lnTo>
                  <a:pt x="14656" y="5536"/>
                </a:lnTo>
                <a:lnTo>
                  <a:pt x="14629" y="5536"/>
                </a:lnTo>
                <a:lnTo>
                  <a:pt x="14600" y="5536"/>
                </a:lnTo>
                <a:lnTo>
                  <a:pt x="14574" y="5535"/>
                </a:lnTo>
                <a:lnTo>
                  <a:pt x="14547" y="5533"/>
                </a:lnTo>
                <a:lnTo>
                  <a:pt x="14522" y="5531"/>
                </a:lnTo>
                <a:lnTo>
                  <a:pt x="14498" y="5528"/>
                </a:lnTo>
                <a:lnTo>
                  <a:pt x="14474" y="5525"/>
                </a:lnTo>
                <a:lnTo>
                  <a:pt x="14451" y="5521"/>
                </a:lnTo>
                <a:lnTo>
                  <a:pt x="14428" y="5516"/>
                </a:lnTo>
                <a:lnTo>
                  <a:pt x="14407" y="5511"/>
                </a:lnTo>
                <a:lnTo>
                  <a:pt x="14386" y="5505"/>
                </a:lnTo>
                <a:lnTo>
                  <a:pt x="14365" y="5499"/>
                </a:lnTo>
                <a:lnTo>
                  <a:pt x="14346" y="5492"/>
                </a:lnTo>
                <a:lnTo>
                  <a:pt x="14326" y="5485"/>
                </a:lnTo>
                <a:lnTo>
                  <a:pt x="14308" y="5478"/>
                </a:lnTo>
                <a:lnTo>
                  <a:pt x="14289" y="5469"/>
                </a:lnTo>
                <a:lnTo>
                  <a:pt x="14271" y="5461"/>
                </a:lnTo>
                <a:lnTo>
                  <a:pt x="14253" y="5451"/>
                </a:lnTo>
                <a:lnTo>
                  <a:pt x="14235" y="5441"/>
                </a:lnTo>
                <a:lnTo>
                  <a:pt x="14218" y="5431"/>
                </a:lnTo>
                <a:lnTo>
                  <a:pt x="14201" y="5421"/>
                </a:lnTo>
                <a:lnTo>
                  <a:pt x="14167" y="5399"/>
                </a:lnTo>
                <a:lnTo>
                  <a:pt x="14134" y="5375"/>
                </a:lnTo>
                <a:lnTo>
                  <a:pt x="14100" y="5350"/>
                </a:lnTo>
                <a:lnTo>
                  <a:pt x="14067" y="5323"/>
                </a:lnTo>
                <a:lnTo>
                  <a:pt x="14033" y="5296"/>
                </a:lnTo>
                <a:lnTo>
                  <a:pt x="13998" y="5267"/>
                </a:lnTo>
                <a:lnTo>
                  <a:pt x="13957" y="5233"/>
                </a:lnTo>
                <a:lnTo>
                  <a:pt x="13914" y="5199"/>
                </a:lnTo>
                <a:lnTo>
                  <a:pt x="13870" y="5164"/>
                </a:lnTo>
                <a:lnTo>
                  <a:pt x="13823" y="5129"/>
                </a:lnTo>
                <a:lnTo>
                  <a:pt x="13799" y="5112"/>
                </a:lnTo>
                <a:lnTo>
                  <a:pt x="13774" y="5095"/>
                </a:lnTo>
                <a:lnTo>
                  <a:pt x="13749" y="5078"/>
                </a:lnTo>
                <a:lnTo>
                  <a:pt x="13722" y="5062"/>
                </a:lnTo>
                <a:lnTo>
                  <a:pt x="13696" y="5046"/>
                </a:lnTo>
                <a:lnTo>
                  <a:pt x="13668" y="5030"/>
                </a:lnTo>
                <a:lnTo>
                  <a:pt x="13639" y="5014"/>
                </a:lnTo>
                <a:lnTo>
                  <a:pt x="13611" y="5000"/>
                </a:lnTo>
                <a:lnTo>
                  <a:pt x="13580" y="4985"/>
                </a:lnTo>
                <a:lnTo>
                  <a:pt x="13550" y="4972"/>
                </a:lnTo>
                <a:lnTo>
                  <a:pt x="13517" y="4959"/>
                </a:lnTo>
                <a:lnTo>
                  <a:pt x="13485" y="4947"/>
                </a:lnTo>
                <a:lnTo>
                  <a:pt x="13451" y="4935"/>
                </a:lnTo>
                <a:lnTo>
                  <a:pt x="13416" y="4923"/>
                </a:lnTo>
                <a:lnTo>
                  <a:pt x="13380" y="4913"/>
                </a:lnTo>
                <a:lnTo>
                  <a:pt x="13343" y="4904"/>
                </a:lnTo>
                <a:lnTo>
                  <a:pt x="13305" y="4896"/>
                </a:lnTo>
                <a:lnTo>
                  <a:pt x="13265" y="4888"/>
                </a:lnTo>
                <a:lnTo>
                  <a:pt x="13225" y="4882"/>
                </a:lnTo>
                <a:lnTo>
                  <a:pt x="13183" y="4877"/>
                </a:lnTo>
                <a:lnTo>
                  <a:pt x="13140" y="4872"/>
                </a:lnTo>
                <a:lnTo>
                  <a:pt x="13096" y="4869"/>
                </a:lnTo>
                <a:lnTo>
                  <a:pt x="13050" y="4868"/>
                </a:lnTo>
                <a:lnTo>
                  <a:pt x="13003" y="4867"/>
                </a:lnTo>
                <a:lnTo>
                  <a:pt x="12955" y="4868"/>
                </a:lnTo>
                <a:lnTo>
                  <a:pt x="12910" y="4869"/>
                </a:lnTo>
                <a:lnTo>
                  <a:pt x="12866" y="4872"/>
                </a:lnTo>
                <a:lnTo>
                  <a:pt x="12822" y="4877"/>
                </a:lnTo>
                <a:lnTo>
                  <a:pt x="12781" y="4882"/>
                </a:lnTo>
                <a:lnTo>
                  <a:pt x="12740" y="4888"/>
                </a:lnTo>
                <a:lnTo>
                  <a:pt x="12701" y="4896"/>
                </a:lnTo>
                <a:lnTo>
                  <a:pt x="12663" y="4904"/>
                </a:lnTo>
                <a:lnTo>
                  <a:pt x="12626" y="4913"/>
                </a:lnTo>
                <a:lnTo>
                  <a:pt x="12590" y="4923"/>
                </a:lnTo>
                <a:lnTo>
                  <a:pt x="12555" y="4935"/>
                </a:lnTo>
                <a:lnTo>
                  <a:pt x="12522" y="4947"/>
                </a:lnTo>
                <a:lnTo>
                  <a:pt x="12488" y="4959"/>
                </a:lnTo>
                <a:lnTo>
                  <a:pt x="12457" y="4972"/>
                </a:lnTo>
                <a:lnTo>
                  <a:pt x="12425" y="4985"/>
                </a:lnTo>
                <a:lnTo>
                  <a:pt x="12396" y="5000"/>
                </a:lnTo>
                <a:lnTo>
                  <a:pt x="12366" y="5014"/>
                </a:lnTo>
                <a:lnTo>
                  <a:pt x="12338" y="5030"/>
                </a:lnTo>
                <a:lnTo>
                  <a:pt x="12310" y="5046"/>
                </a:lnTo>
                <a:lnTo>
                  <a:pt x="12284" y="5062"/>
                </a:lnTo>
                <a:lnTo>
                  <a:pt x="12258" y="5078"/>
                </a:lnTo>
                <a:lnTo>
                  <a:pt x="12232" y="5095"/>
                </a:lnTo>
                <a:lnTo>
                  <a:pt x="12207" y="5112"/>
                </a:lnTo>
                <a:lnTo>
                  <a:pt x="12183" y="5129"/>
                </a:lnTo>
                <a:lnTo>
                  <a:pt x="12137" y="5164"/>
                </a:lnTo>
                <a:lnTo>
                  <a:pt x="12092" y="5199"/>
                </a:lnTo>
                <a:lnTo>
                  <a:pt x="12049" y="5233"/>
                </a:lnTo>
                <a:lnTo>
                  <a:pt x="12008" y="5267"/>
                </a:lnTo>
                <a:lnTo>
                  <a:pt x="11973" y="5296"/>
                </a:lnTo>
                <a:lnTo>
                  <a:pt x="11939" y="5323"/>
                </a:lnTo>
                <a:lnTo>
                  <a:pt x="11905" y="5350"/>
                </a:lnTo>
                <a:lnTo>
                  <a:pt x="11872" y="5375"/>
                </a:lnTo>
                <a:lnTo>
                  <a:pt x="11839" y="5399"/>
                </a:lnTo>
                <a:lnTo>
                  <a:pt x="11804" y="5421"/>
                </a:lnTo>
                <a:lnTo>
                  <a:pt x="11788" y="5431"/>
                </a:lnTo>
                <a:lnTo>
                  <a:pt x="11771" y="5441"/>
                </a:lnTo>
                <a:lnTo>
                  <a:pt x="11753" y="5451"/>
                </a:lnTo>
                <a:lnTo>
                  <a:pt x="11735" y="5461"/>
                </a:lnTo>
                <a:lnTo>
                  <a:pt x="11717" y="5469"/>
                </a:lnTo>
                <a:lnTo>
                  <a:pt x="11699" y="5478"/>
                </a:lnTo>
                <a:lnTo>
                  <a:pt x="11680" y="5485"/>
                </a:lnTo>
                <a:lnTo>
                  <a:pt x="11660" y="5492"/>
                </a:lnTo>
                <a:lnTo>
                  <a:pt x="11640" y="5499"/>
                </a:lnTo>
                <a:lnTo>
                  <a:pt x="11620" y="5505"/>
                </a:lnTo>
                <a:lnTo>
                  <a:pt x="11599" y="5511"/>
                </a:lnTo>
                <a:lnTo>
                  <a:pt x="11577" y="5516"/>
                </a:lnTo>
                <a:lnTo>
                  <a:pt x="11555" y="5521"/>
                </a:lnTo>
                <a:lnTo>
                  <a:pt x="11532" y="5525"/>
                </a:lnTo>
                <a:lnTo>
                  <a:pt x="11509" y="5528"/>
                </a:lnTo>
                <a:lnTo>
                  <a:pt x="11483" y="5531"/>
                </a:lnTo>
                <a:lnTo>
                  <a:pt x="11459" y="5533"/>
                </a:lnTo>
                <a:lnTo>
                  <a:pt x="11433" y="5535"/>
                </a:lnTo>
                <a:lnTo>
                  <a:pt x="11405" y="5536"/>
                </a:lnTo>
                <a:lnTo>
                  <a:pt x="11378" y="5536"/>
                </a:lnTo>
                <a:lnTo>
                  <a:pt x="11349" y="5536"/>
                </a:lnTo>
                <a:lnTo>
                  <a:pt x="11323" y="5535"/>
                </a:lnTo>
                <a:lnTo>
                  <a:pt x="11297" y="5533"/>
                </a:lnTo>
                <a:lnTo>
                  <a:pt x="11271" y="5531"/>
                </a:lnTo>
                <a:lnTo>
                  <a:pt x="11247" y="5528"/>
                </a:lnTo>
                <a:lnTo>
                  <a:pt x="11223" y="5525"/>
                </a:lnTo>
                <a:lnTo>
                  <a:pt x="11200" y="5521"/>
                </a:lnTo>
                <a:lnTo>
                  <a:pt x="11178" y="5516"/>
                </a:lnTo>
                <a:lnTo>
                  <a:pt x="11156" y="5511"/>
                </a:lnTo>
                <a:lnTo>
                  <a:pt x="11135" y="5505"/>
                </a:lnTo>
                <a:lnTo>
                  <a:pt x="11115" y="5499"/>
                </a:lnTo>
                <a:lnTo>
                  <a:pt x="11094" y="5492"/>
                </a:lnTo>
                <a:lnTo>
                  <a:pt x="11075" y="5485"/>
                </a:lnTo>
                <a:lnTo>
                  <a:pt x="11057" y="5478"/>
                </a:lnTo>
                <a:lnTo>
                  <a:pt x="11037" y="5469"/>
                </a:lnTo>
                <a:lnTo>
                  <a:pt x="11020" y="5461"/>
                </a:lnTo>
                <a:lnTo>
                  <a:pt x="11002" y="5451"/>
                </a:lnTo>
                <a:lnTo>
                  <a:pt x="10985" y="5441"/>
                </a:lnTo>
                <a:lnTo>
                  <a:pt x="10967" y="5431"/>
                </a:lnTo>
                <a:lnTo>
                  <a:pt x="10950" y="5421"/>
                </a:lnTo>
                <a:lnTo>
                  <a:pt x="10917" y="5399"/>
                </a:lnTo>
                <a:lnTo>
                  <a:pt x="10883" y="5375"/>
                </a:lnTo>
                <a:lnTo>
                  <a:pt x="10850" y="5350"/>
                </a:lnTo>
                <a:lnTo>
                  <a:pt x="10816" y="5323"/>
                </a:lnTo>
                <a:lnTo>
                  <a:pt x="10782" y="5296"/>
                </a:lnTo>
                <a:lnTo>
                  <a:pt x="10747" y="5267"/>
                </a:lnTo>
                <a:lnTo>
                  <a:pt x="10706" y="5233"/>
                </a:lnTo>
                <a:lnTo>
                  <a:pt x="10663" y="5199"/>
                </a:lnTo>
                <a:lnTo>
                  <a:pt x="10619" y="5164"/>
                </a:lnTo>
                <a:lnTo>
                  <a:pt x="10572" y="5129"/>
                </a:lnTo>
                <a:lnTo>
                  <a:pt x="10548" y="5112"/>
                </a:lnTo>
                <a:lnTo>
                  <a:pt x="10523" y="5095"/>
                </a:lnTo>
                <a:lnTo>
                  <a:pt x="10498" y="5078"/>
                </a:lnTo>
                <a:lnTo>
                  <a:pt x="10472" y="5062"/>
                </a:lnTo>
                <a:lnTo>
                  <a:pt x="10444" y="5046"/>
                </a:lnTo>
                <a:lnTo>
                  <a:pt x="10417" y="5030"/>
                </a:lnTo>
                <a:lnTo>
                  <a:pt x="10388" y="5014"/>
                </a:lnTo>
                <a:lnTo>
                  <a:pt x="10360" y="5000"/>
                </a:lnTo>
                <a:lnTo>
                  <a:pt x="10329" y="4985"/>
                </a:lnTo>
                <a:lnTo>
                  <a:pt x="10298" y="4972"/>
                </a:lnTo>
                <a:lnTo>
                  <a:pt x="10266" y="4959"/>
                </a:lnTo>
                <a:lnTo>
                  <a:pt x="10234" y="4947"/>
                </a:lnTo>
                <a:lnTo>
                  <a:pt x="10199" y="4935"/>
                </a:lnTo>
                <a:lnTo>
                  <a:pt x="10165" y="4923"/>
                </a:lnTo>
                <a:lnTo>
                  <a:pt x="10129" y="4913"/>
                </a:lnTo>
                <a:lnTo>
                  <a:pt x="10092" y="4904"/>
                </a:lnTo>
                <a:lnTo>
                  <a:pt x="10054" y="4896"/>
                </a:lnTo>
                <a:lnTo>
                  <a:pt x="10014" y="4888"/>
                </a:lnTo>
                <a:lnTo>
                  <a:pt x="9974" y="4882"/>
                </a:lnTo>
                <a:lnTo>
                  <a:pt x="9932" y="4877"/>
                </a:lnTo>
                <a:lnTo>
                  <a:pt x="9890" y="4872"/>
                </a:lnTo>
                <a:lnTo>
                  <a:pt x="9845" y="4869"/>
                </a:lnTo>
                <a:lnTo>
                  <a:pt x="9799" y="4868"/>
                </a:lnTo>
                <a:lnTo>
                  <a:pt x="9752" y="4867"/>
                </a:lnTo>
                <a:lnTo>
                  <a:pt x="9705" y="4868"/>
                </a:lnTo>
                <a:lnTo>
                  <a:pt x="9659" y="4869"/>
                </a:lnTo>
                <a:lnTo>
                  <a:pt x="9615" y="4872"/>
                </a:lnTo>
                <a:lnTo>
                  <a:pt x="9572" y="4877"/>
                </a:lnTo>
                <a:lnTo>
                  <a:pt x="9530" y="4882"/>
                </a:lnTo>
                <a:lnTo>
                  <a:pt x="9489" y="4888"/>
                </a:lnTo>
                <a:lnTo>
                  <a:pt x="9451" y="4896"/>
                </a:lnTo>
                <a:lnTo>
                  <a:pt x="9412" y="4904"/>
                </a:lnTo>
                <a:lnTo>
                  <a:pt x="9376" y="4913"/>
                </a:lnTo>
                <a:lnTo>
                  <a:pt x="9339" y="4923"/>
                </a:lnTo>
                <a:lnTo>
                  <a:pt x="9304" y="4935"/>
                </a:lnTo>
                <a:lnTo>
                  <a:pt x="9271" y="4947"/>
                </a:lnTo>
                <a:lnTo>
                  <a:pt x="9237" y="4959"/>
                </a:lnTo>
                <a:lnTo>
                  <a:pt x="9206" y="4972"/>
                </a:lnTo>
                <a:lnTo>
                  <a:pt x="9174" y="4985"/>
                </a:lnTo>
                <a:lnTo>
                  <a:pt x="9145" y="5000"/>
                </a:lnTo>
                <a:lnTo>
                  <a:pt x="9115" y="5014"/>
                </a:lnTo>
                <a:lnTo>
                  <a:pt x="9087" y="5030"/>
                </a:lnTo>
                <a:lnTo>
                  <a:pt x="9060" y="5046"/>
                </a:lnTo>
                <a:lnTo>
                  <a:pt x="9033" y="5062"/>
                </a:lnTo>
                <a:lnTo>
                  <a:pt x="9007" y="5078"/>
                </a:lnTo>
                <a:lnTo>
                  <a:pt x="8981" y="5095"/>
                </a:lnTo>
                <a:lnTo>
                  <a:pt x="8956" y="5112"/>
                </a:lnTo>
                <a:lnTo>
                  <a:pt x="8933" y="5129"/>
                </a:lnTo>
                <a:lnTo>
                  <a:pt x="8886" y="5164"/>
                </a:lnTo>
                <a:lnTo>
                  <a:pt x="8841" y="5199"/>
                </a:lnTo>
                <a:lnTo>
                  <a:pt x="8798" y="5233"/>
                </a:lnTo>
                <a:lnTo>
                  <a:pt x="8757" y="5267"/>
                </a:lnTo>
                <a:lnTo>
                  <a:pt x="8722" y="5296"/>
                </a:lnTo>
                <a:lnTo>
                  <a:pt x="8688" y="5323"/>
                </a:lnTo>
                <a:lnTo>
                  <a:pt x="8654" y="5350"/>
                </a:lnTo>
                <a:lnTo>
                  <a:pt x="8622" y="5375"/>
                </a:lnTo>
                <a:lnTo>
                  <a:pt x="8588" y="5399"/>
                </a:lnTo>
                <a:lnTo>
                  <a:pt x="8555" y="5421"/>
                </a:lnTo>
                <a:lnTo>
                  <a:pt x="8537" y="5431"/>
                </a:lnTo>
                <a:lnTo>
                  <a:pt x="8520" y="5441"/>
                </a:lnTo>
                <a:lnTo>
                  <a:pt x="8502" y="5451"/>
                </a:lnTo>
                <a:lnTo>
                  <a:pt x="8485" y="5461"/>
                </a:lnTo>
                <a:lnTo>
                  <a:pt x="8466" y="5469"/>
                </a:lnTo>
                <a:lnTo>
                  <a:pt x="8448" y="5478"/>
                </a:lnTo>
                <a:lnTo>
                  <a:pt x="8429" y="5485"/>
                </a:lnTo>
                <a:lnTo>
                  <a:pt x="8409" y="5492"/>
                </a:lnTo>
                <a:lnTo>
                  <a:pt x="8390" y="5499"/>
                </a:lnTo>
                <a:lnTo>
                  <a:pt x="8369" y="5505"/>
                </a:lnTo>
                <a:lnTo>
                  <a:pt x="8348" y="5511"/>
                </a:lnTo>
                <a:lnTo>
                  <a:pt x="8327" y="5516"/>
                </a:lnTo>
                <a:lnTo>
                  <a:pt x="8305" y="5521"/>
                </a:lnTo>
                <a:lnTo>
                  <a:pt x="8281" y="5525"/>
                </a:lnTo>
                <a:lnTo>
                  <a:pt x="8258" y="5528"/>
                </a:lnTo>
                <a:lnTo>
                  <a:pt x="8234" y="5531"/>
                </a:lnTo>
                <a:lnTo>
                  <a:pt x="8208" y="5533"/>
                </a:lnTo>
                <a:lnTo>
                  <a:pt x="8182" y="5535"/>
                </a:lnTo>
                <a:lnTo>
                  <a:pt x="8154" y="5536"/>
                </a:lnTo>
                <a:lnTo>
                  <a:pt x="8127" y="5536"/>
                </a:lnTo>
                <a:lnTo>
                  <a:pt x="8099" y="5536"/>
                </a:lnTo>
                <a:lnTo>
                  <a:pt x="8072" y="5535"/>
                </a:lnTo>
                <a:lnTo>
                  <a:pt x="8046" y="5533"/>
                </a:lnTo>
                <a:lnTo>
                  <a:pt x="8020" y="5531"/>
                </a:lnTo>
                <a:lnTo>
                  <a:pt x="7996" y="5528"/>
                </a:lnTo>
                <a:lnTo>
                  <a:pt x="7973" y="5525"/>
                </a:lnTo>
                <a:lnTo>
                  <a:pt x="7949" y="5521"/>
                </a:lnTo>
                <a:lnTo>
                  <a:pt x="7927" y="5516"/>
                </a:lnTo>
                <a:lnTo>
                  <a:pt x="7906" y="5511"/>
                </a:lnTo>
                <a:lnTo>
                  <a:pt x="7884" y="5505"/>
                </a:lnTo>
                <a:lnTo>
                  <a:pt x="7864" y="5499"/>
                </a:lnTo>
                <a:lnTo>
                  <a:pt x="7844" y="5492"/>
                </a:lnTo>
                <a:lnTo>
                  <a:pt x="7824" y="5485"/>
                </a:lnTo>
                <a:lnTo>
                  <a:pt x="7806" y="5478"/>
                </a:lnTo>
                <a:lnTo>
                  <a:pt x="7787" y="5469"/>
                </a:lnTo>
                <a:lnTo>
                  <a:pt x="7769" y="5461"/>
                </a:lnTo>
                <a:lnTo>
                  <a:pt x="7751" y="5451"/>
                </a:lnTo>
                <a:lnTo>
                  <a:pt x="7734" y="5441"/>
                </a:lnTo>
                <a:lnTo>
                  <a:pt x="7717" y="5431"/>
                </a:lnTo>
                <a:lnTo>
                  <a:pt x="7699" y="5421"/>
                </a:lnTo>
                <a:lnTo>
                  <a:pt x="7666" y="5399"/>
                </a:lnTo>
                <a:lnTo>
                  <a:pt x="7632" y="5375"/>
                </a:lnTo>
                <a:lnTo>
                  <a:pt x="7599" y="5350"/>
                </a:lnTo>
                <a:lnTo>
                  <a:pt x="7565" y="5323"/>
                </a:lnTo>
                <a:lnTo>
                  <a:pt x="7532" y="5296"/>
                </a:lnTo>
                <a:lnTo>
                  <a:pt x="7496" y="5267"/>
                </a:lnTo>
                <a:lnTo>
                  <a:pt x="7456" y="5233"/>
                </a:lnTo>
                <a:lnTo>
                  <a:pt x="7413" y="5199"/>
                </a:lnTo>
                <a:lnTo>
                  <a:pt x="7368" y="5164"/>
                </a:lnTo>
                <a:lnTo>
                  <a:pt x="7321" y="5129"/>
                </a:lnTo>
                <a:lnTo>
                  <a:pt x="7297" y="5112"/>
                </a:lnTo>
                <a:lnTo>
                  <a:pt x="7273" y="5095"/>
                </a:lnTo>
                <a:lnTo>
                  <a:pt x="7247" y="5078"/>
                </a:lnTo>
                <a:lnTo>
                  <a:pt x="7221" y="5062"/>
                </a:lnTo>
                <a:lnTo>
                  <a:pt x="7194" y="5046"/>
                </a:lnTo>
                <a:lnTo>
                  <a:pt x="7166" y="5030"/>
                </a:lnTo>
                <a:lnTo>
                  <a:pt x="7138" y="5014"/>
                </a:lnTo>
                <a:lnTo>
                  <a:pt x="7109" y="5000"/>
                </a:lnTo>
                <a:lnTo>
                  <a:pt x="7079" y="4985"/>
                </a:lnTo>
                <a:lnTo>
                  <a:pt x="7048" y="4972"/>
                </a:lnTo>
                <a:lnTo>
                  <a:pt x="7016" y="4959"/>
                </a:lnTo>
                <a:lnTo>
                  <a:pt x="6983" y="4947"/>
                </a:lnTo>
                <a:lnTo>
                  <a:pt x="6950" y="4935"/>
                </a:lnTo>
                <a:lnTo>
                  <a:pt x="6914" y="4923"/>
                </a:lnTo>
                <a:lnTo>
                  <a:pt x="6878" y="4913"/>
                </a:lnTo>
                <a:lnTo>
                  <a:pt x="6841" y="4904"/>
                </a:lnTo>
                <a:lnTo>
                  <a:pt x="6803" y="4896"/>
                </a:lnTo>
                <a:lnTo>
                  <a:pt x="6764" y="4888"/>
                </a:lnTo>
                <a:lnTo>
                  <a:pt x="6723" y="4882"/>
                </a:lnTo>
                <a:lnTo>
                  <a:pt x="6681" y="4877"/>
                </a:lnTo>
                <a:lnTo>
                  <a:pt x="6639" y="4872"/>
                </a:lnTo>
                <a:lnTo>
                  <a:pt x="6594" y="4869"/>
                </a:lnTo>
                <a:lnTo>
                  <a:pt x="6548" y="4868"/>
                </a:lnTo>
                <a:lnTo>
                  <a:pt x="6502" y="4867"/>
                </a:lnTo>
                <a:lnTo>
                  <a:pt x="6455" y="4868"/>
                </a:lnTo>
                <a:lnTo>
                  <a:pt x="6409" y="4869"/>
                </a:lnTo>
                <a:lnTo>
                  <a:pt x="6364" y="4872"/>
                </a:lnTo>
                <a:lnTo>
                  <a:pt x="6322" y="4877"/>
                </a:lnTo>
                <a:lnTo>
                  <a:pt x="6279" y="4882"/>
                </a:lnTo>
                <a:lnTo>
                  <a:pt x="6238" y="4888"/>
                </a:lnTo>
                <a:lnTo>
                  <a:pt x="6200" y="4896"/>
                </a:lnTo>
                <a:lnTo>
                  <a:pt x="6161" y="4904"/>
                </a:lnTo>
                <a:lnTo>
                  <a:pt x="6125" y="4913"/>
                </a:lnTo>
                <a:lnTo>
                  <a:pt x="6088" y="4923"/>
                </a:lnTo>
                <a:lnTo>
                  <a:pt x="6054" y="4935"/>
                </a:lnTo>
                <a:lnTo>
                  <a:pt x="6020" y="4947"/>
                </a:lnTo>
                <a:lnTo>
                  <a:pt x="5987" y="4959"/>
                </a:lnTo>
                <a:lnTo>
                  <a:pt x="5955" y="4972"/>
                </a:lnTo>
                <a:lnTo>
                  <a:pt x="5925" y="4985"/>
                </a:lnTo>
                <a:lnTo>
                  <a:pt x="5894" y="5000"/>
                </a:lnTo>
                <a:lnTo>
                  <a:pt x="5865" y="5014"/>
                </a:lnTo>
                <a:lnTo>
                  <a:pt x="5836" y="5030"/>
                </a:lnTo>
                <a:lnTo>
                  <a:pt x="5809" y="5046"/>
                </a:lnTo>
                <a:lnTo>
                  <a:pt x="5782" y="5062"/>
                </a:lnTo>
                <a:lnTo>
                  <a:pt x="5756" y="5078"/>
                </a:lnTo>
                <a:lnTo>
                  <a:pt x="5731" y="5095"/>
                </a:lnTo>
                <a:lnTo>
                  <a:pt x="5706" y="5112"/>
                </a:lnTo>
                <a:lnTo>
                  <a:pt x="5682" y="5129"/>
                </a:lnTo>
                <a:lnTo>
                  <a:pt x="5635" y="5164"/>
                </a:lnTo>
                <a:lnTo>
                  <a:pt x="5590" y="5199"/>
                </a:lnTo>
                <a:lnTo>
                  <a:pt x="5548" y="5233"/>
                </a:lnTo>
                <a:lnTo>
                  <a:pt x="5506" y="5267"/>
                </a:lnTo>
                <a:lnTo>
                  <a:pt x="5472" y="5296"/>
                </a:lnTo>
                <a:lnTo>
                  <a:pt x="5437" y="5323"/>
                </a:lnTo>
                <a:lnTo>
                  <a:pt x="5403" y="5350"/>
                </a:lnTo>
                <a:lnTo>
                  <a:pt x="5371" y="5375"/>
                </a:lnTo>
                <a:lnTo>
                  <a:pt x="5337" y="5399"/>
                </a:lnTo>
                <a:lnTo>
                  <a:pt x="5304" y="5421"/>
                </a:lnTo>
                <a:lnTo>
                  <a:pt x="5287" y="5431"/>
                </a:lnTo>
                <a:lnTo>
                  <a:pt x="5269" y="5441"/>
                </a:lnTo>
                <a:lnTo>
                  <a:pt x="5252" y="5451"/>
                </a:lnTo>
                <a:lnTo>
                  <a:pt x="5234" y="5461"/>
                </a:lnTo>
                <a:lnTo>
                  <a:pt x="5216" y="5469"/>
                </a:lnTo>
                <a:lnTo>
                  <a:pt x="5197" y="5478"/>
                </a:lnTo>
                <a:lnTo>
                  <a:pt x="5178" y="5485"/>
                </a:lnTo>
                <a:lnTo>
                  <a:pt x="5159" y="5492"/>
                </a:lnTo>
                <a:lnTo>
                  <a:pt x="5139" y="5499"/>
                </a:lnTo>
                <a:lnTo>
                  <a:pt x="5119" y="5505"/>
                </a:lnTo>
                <a:lnTo>
                  <a:pt x="5098" y="5511"/>
                </a:lnTo>
                <a:lnTo>
                  <a:pt x="5076" y="5516"/>
                </a:lnTo>
                <a:lnTo>
                  <a:pt x="5054" y="5521"/>
                </a:lnTo>
                <a:lnTo>
                  <a:pt x="5031" y="5525"/>
                </a:lnTo>
                <a:lnTo>
                  <a:pt x="5007" y="5528"/>
                </a:lnTo>
                <a:lnTo>
                  <a:pt x="4983" y="5531"/>
                </a:lnTo>
                <a:lnTo>
                  <a:pt x="4957" y="5533"/>
                </a:lnTo>
                <a:lnTo>
                  <a:pt x="4931" y="5535"/>
                </a:lnTo>
                <a:lnTo>
                  <a:pt x="4904" y="5536"/>
                </a:lnTo>
                <a:lnTo>
                  <a:pt x="4876" y="5536"/>
                </a:lnTo>
                <a:lnTo>
                  <a:pt x="4848" y="5536"/>
                </a:lnTo>
                <a:lnTo>
                  <a:pt x="4821" y="5535"/>
                </a:lnTo>
                <a:lnTo>
                  <a:pt x="4795" y="5533"/>
                </a:lnTo>
                <a:lnTo>
                  <a:pt x="4770" y="5531"/>
                </a:lnTo>
                <a:lnTo>
                  <a:pt x="4745" y="5528"/>
                </a:lnTo>
                <a:lnTo>
                  <a:pt x="4722" y="5525"/>
                </a:lnTo>
                <a:lnTo>
                  <a:pt x="4698" y="5521"/>
                </a:lnTo>
                <a:lnTo>
                  <a:pt x="4676" y="5516"/>
                </a:lnTo>
                <a:lnTo>
                  <a:pt x="4655" y="5511"/>
                </a:lnTo>
                <a:lnTo>
                  <a:pt x="4633" y="5505"/>
                </a:lnTo>
                <a:lnTo>
                  <a:pt x="4613" y="5499"/>
                </a:lnTo>
                <a:lnTo>
                  <a:pt x="4594" y="5492"/>
                </a:lnTo>
                <a:lnTo>
                  <a:pt x="4573" y="5485"/>
                </a:lnTo>
                <a:lnTo>
                  <a:pt x="4555" y="5478"/>
                </a:lnTo>
                <a:lnTo>
                  <a:pt x="4537" y="5469"/>
                </a:lnTo>
                <a:lnTo>
                  <a:pt x="4519" y="5461"/>
                </a:lnTo>
                <a:lnTo>
                  <a:pt x="4500" y="5451"/>
                </a:lnTo>
                <a:lnTo>
                  <a:pt x="4483" y="5441"/>
                </a:lnTo>
                <a:lnTo>
                  <a:pt x="4466" y="5431"/>
                </a:lnTo>
                <a:lnTo>
                  <a:pt x="4449" y="5421"/>
                </a:lnTo>
                <a:lnTo>
                  <a:pt x="4415" y="5399"/>
                </a:lnTo>
                <a:lnTo>
                  <a:pt x="4381" y="5375"/>
                </a:lnTo>
                <a:lnTo>
                  <a:pt x="4348" y="5350"/>
                </a:lnTo>
                <a:lnTo>
                  <a:pt x="4314" y="5323"/>
                </a:lnTo>
                <a:lnTo>
                  <a:pt x="4281" y="5296"/>
                </a:lnTo>
                <a:lnTo>
                  <a:pt x="4245" y="5267"/>
                </a:lnTo>
                <a:lnTo>
                  <a:pt x="4205" y="5233"/>
                </a:lnTo>
                <a:lnTo>
                  <a:pt x="4162" y="5199"/>
                </a:lnTo>
                <a:lnTo>
                  <a:pt x="4117" y="5164"/>
                </a:lnTo>
                <a:lnTo>
                  <a:pt x="4071" y="5129"/>
                </a:lnTo>
                <a:lnTo>
                  <a:pt x="4046" y="5112"/>
                </a:lnTo>
                <a:lnTo>
                  <a:pt x="4022" y="5095"/>
                </a:lnTo>
                <a:lnTo>
                  <a:pt x="3996" y="5078"/>
                </a:lnTo>
                <a:lnTo>
                  <a:pt x="3970" y="5062"/>
                </a:lnTo>
                <a:lnTo>
                  <a:pt x="3944" y="5046"/>
                </a:lnTo>
                <a:lnTo>
                  <a:pt x="3916" y="5030"/>
                </a:lnTo>
                <a:lnTo>
                  <a:pt x="3888" y="5014"/>
                </a:lnTo>
                <a:lnTo>
                  <a:pt x="3858" y="5000"/>
                </a:lnTo>
                <a:lnTo>
                  <a:pt x="3828" y="4985"/>
                </a:lnTo>
                <a:lnTo>
                  <a:pt x="3797" y="4972"/>
                </a:lnTo>
                <a:lnTo>
                  <a:pt x="3765" y="4959"/>
                </a:lnTo>
                <a:lnTo>
                  <a:pt x="3732" y="4947"/>
                </a:lnTo>
                <a:lnTo>
                  <a:pt x="3699" y="4935"/>
                </a:lnTo>
                <a:lnTo>
                  <a:pt x="3663" y="4923"/>
                </a:lnTo>
                <a:lnTo>
                  <a:pt x="3628" y="4913"/>
                </a:lnTo>
                <a:lnTo>
                  <a:pt x="3591" y="4904"/>
                </a:lnTo>
                <a:lnTo>
                  <a:pt x="3553" y="4896"/>
                </a:lnTo>
                <a:lnTo>
                  <a:pt x="3513" y="4888"/>
                </a:lnTo>
                <a:lnTo>
                  <a:pt x="3472" y="4882"/>
                </a:lnTo>
                <a:lnTo>
                  <a:pt x="3431" y="4877"/>
                </a:lnTo>
                <a:lnTo>
                  <a:pt x="3388" y="4872"/>
                </a:lnTo>
                <a:lnTo>
                  <a:pt x="3343" y="4869"/>
                </a:lnTo>
                <a:lnTo>
                  <a:pt x="3298" y="4868"/>
                </a:lnTo>
                <a:lnTo>
                  <a:pt x="3251" y="4867"/>
                </a:lnTo>
                <a:lnTo>
                  <a:pt x="3204" y="4868"/>
                </a:lnTo>
                <a:lnTo>
                  <a:pt x="3158" y="4869"/>
                </a:lnTo>
                <a:lnTo>
                  <a:pt x="3114" y="4872"/>
                </a:lnTo>
                <a:lnTo>
                  <a:pt x="3071" y="4877"/>
                </a:lnTo>
                <a:lnTo>
                  <a:pt x="3028" y="4882"/>
                </a:lnTo>
                <a:lnTo>
                  <a:pt x="2989" y="4888"/>
                </a:lnTo>
                <a:lnTo>
                  <a:pt x="2949" y="4896"/>
                </a:lnTo>
                <a:lnTo>
                  <a:pt x="2910" y="4904"/>
                </a:lnTo>
                <a:lnTo>
                  <a:pt x="2874" y="4913"/>
                </a:lnTo>
                <a:lnTo>
                  <a:pt x="2837" y="4923"/>
                </a:lnTo>
                <a:lnTo>
                  <a:pt x="2803" y="4935"/>
                </a:lnTo>
                <a:lnTo>
                  <a:pt x="2769" y="4947"/>
                </a:lnTo>
                <a:lnTo>
                  <a:pt x="2737" y="4959"/>
                </a:lnTo>
                <a:lnTo>
                  <a:pt x="2704" y="4972"/>
                </a:lnTo>
                <a:lnTo>
                  <a:pt x="2674" y="4985"/>
                </a:lnTo>
                <a:lnTo>
                  <a:pt x="2643" y="5000"/>
                </a:lnTo>
                <a:lnTo>
                  <a:pt x="2614" y="5014"/>
                </a:lnTo>
                <a:lnTo>
                  <a:pt x="2585" y="5030"/>
                </a:lnTo>
                <a:lnTo>
                  <a:pt x="2558" y="5046"/>
                </a:lnTo>
                <a:lnTo>
                  <a:pt x="2532" y="5062"/>
                </a:lnTo>
                <a:lnTo>
                  <a:pt x="2505" y="5078"/>
                </a:lnTo>
                <a:lnTo>
                  <a:pt x="2480" y="5095"/>
                </a:lnTo>
                <a:lnTo>
                  <a:pt x="2455" y="5112"/>
                </a:lnTo>
                <a:lnTo>
                  <a:pt x="2431" y="5129"/>
                </a:lnTo>
                <a:lnTo>
                  <a:pt x="2384" y="5164"/>
                </a:lnTo>
                <a:lnTo>
                  <a:pt x="2340" y="5199"/>
                </a:lnTo>
                <a:lnTo>
                  <a:pt x="2297" y="5233"/>
                </a:lnTo>
                <a:lnTo>
                  <a:pt x="2255" y="5267"/>
                </a:lnTo>
                <a:lnTo>
                  <a:pt x="2221" y="5296"/>
                </a:lnTo>
                <a:lnTo>
                  <a:pt x="2186" y="5323"/>
                </a:lnTo>
                <a:lnTo>
                  <a:pt x="2153" y="5350"/>
                </a:lnTo>
                <a:lnTo>
                  <a:pt x="2120" y="5375"/>
                </a:lnTo>
                <a:lnTo>
                  <a:pt x="2087" y="5399"/>
                </a:lnTo>
                <a:lnTo>
                  <a:pt x="2053" y="5421"/>
                </a:lnTo>
                <a:lnTo>
                  <a:pt x="2036" y="5431"/>
                </a:lnTo>
                <a:lnTo>
                  <a:pt x="2019" y="5441"/>
                </a:lnTo>
                <a:lnTo>
                  <a:pt x="2001" y="5451"/>
                </a:lnTo>
                <a:lnTo>
                  <a:pt x="1983" y="5461"/>
                </a:lnTo>
                <a:lnTo>
                  <a:pt x="1965" y="5469"/>
                </a:lnTo>
                <a:lnTo>
                  <a:pt x="1946" y="5478"/>
                </a:lnTo>
                <a:lnTo>
                  <a:pt x="1927" y="5485"/>
                </a:lnTo>
                <a:lnTo>
                  <a:pt x="1908" y="5492"/>
                </a:lnTo>
                <a:lnTo>
                  <a:pt x="1889" y="5499"/>
                </a:lnTo>
                <a:lnTo>
                  <a:pt x="1868" y="5505"/>
                </a:lnTo>
                <a:lnTo>
                  <a:pt x="1847" y="5511"/>
                </a:lnTo>
                <a:lnTo>
                  <a:pt x="1826" y="5516"/>
                </a:lnTo>
                <a:lnTo>
                  <a:pt x="1803" y="5521"/>
                </a:lnTo>
                <a:lnTo>
                  <a:pt x="1780" y="5525"/>
                </a:lnTo>
                <a:lnTo>
                  <a:pt x="1756" y="5528"/>
                </a:lnTo>
                <a:lnTo>
                  <a:pt x="1732" y="5531"/>
                </a:lnTo>
                <a:lnTo>
                  <a:pt x="1707" y="5533"/>
                </a:lnTo>
                <a:lnTo>
                  <a:pt x="1680" y="5535"/>
                </a:lnTo>
                <a:lnTo>
                  <a:pt x="1654" y="5536"/>
                </a:lnTo>
                <a:lnTo>
                  <a:pt x="1625" y="5536"/>
                </a:lnTo>
                <a:lnTo>
                  <a:pt x="1598" y="5536"/>
                </a:lnTo>
                <a:lnTo>
                  <a:pt x="1571" y="5535"/>
                </a:lnTo>
                <a:lnTo>
                  <a:pt x="1544" y="5533"/>
                </a:lnTo>
                <a:lnTo>
                  <a:pt x="1519" y="5531"/>
                </a:lnTo>
                <a:lnTo>
                  <a:pt x="1494" y="5528"/>
                </a:lnTo>
                <a:lnTo>
                  <a:pt x="1471" y="5525"/>
                </a:lnTo>
                <a:lnTo>
                  <a:pt x="1448" y="5521"/>
                </a:lnTo>
                <a:lnTo>
                  <a:pt x="1425" y="5516"/>
                </a:lnTo>
                <a:lnTo>
                  <a:pt x="1404" y="5511"/>
                </a:lnTo>
                <a:lnTo>
                  <a:pt x="1383" y="5505"/>
                </a:lnTo>
                <a:lnTo>
                  <a:pt x="1362" y="5499"/>
                </a:lnTo>
                <a:lnTo>
                  <a:pt x="1343" y="5492"/>
                </a:lnTo>
                <a:lnTo>
                  <a:pt x="1324" y="5485"/>
                </a:lnTo>
                <a:lnTo>
                  <a:pt x="1304" y="5478"/>
                </a:lnTo>
                <a:lnTo>
                  <a:pt x="1286" y="5469"/>
                </a:lnTo>
                <a:lnTo>
                  <a:pt x="1268" y="5461"/>
                </a:lnTo>
                <a:lnTo>
                  <a:pt x="1250" y="5451"/>
                </a:lnTo>
                <a:lnTo>
                  <a:pt x="1232" y="5441"/>
                </a:lnTo>
                <a:lnTo>
                  <a:pt x="1215" y="5431"/>
                </a:lnTo>
                <a:lnTo>
                  <a:pt x="1198" y="5421"/>
                </a:lnTo>
                <a:lnTo>
                  <a:pt x="1164" y="5399"/>
                </a:lnTo>
                <a:lnTo>
                  <a:pt x="1131" y="5375"/>
                </a:lnTo>
                <a:lnTo>
                  <a:pt x="1097" y="5350"/>
                </a:lnTo>
                <a:lnTo>
                  <a:pt x="1065" y="5323"/>
                </a:lnTo>
                <a:lnTo>
                  <a:pt x="1030" y="5296"/>
                </a:lnTo>
                <a:lnTo>
                  <a:pt x="995" y="5267"/>
                </a:lnTo>
                <a:lnTo>
                  <a:pt x="954" y="5233"/>
                </a:lnTo>
                <a:lnTo>
                  <a:pt x="911" y="5199"/>
                </a:lnTo>
                <a:lnTo>
                  <a:pt x="867" y="5164"/>
                </a:lnTo>
                <a:lnTo>
                  <a:pt x="820" y="5129"/>
                </a:lnTo>
                <a:lnTo>
                  <a:pt x="795" y="5112"/>
                </a:lnTo>
                <a:lnTo>
                  <a:pt x="771" y="5095"/>
                </a:lnTo>
                <a:lnTo>
                  <a:pt x="746" y="5078"/>
                </a:lnTo>
                <a:lnTo>
                  <a:pt x="719" y="5062"/>
                </a:lnTo>
                <a:lnTo>
                  <a:pt x="693" y="5046"/>
                </a:lnTo>
                <a:lnTo>
                  <a:pt x="665" y="5030"/>
                </a:lnTo>
                <a:lnTo>
                  <a:pt x="637" y="5014"/>
                </a:lnTo>
                <a:lnTo>
                  <a:pt x="607" y="5000"/>
                </a:lnTo>
                <a:lnTo>
                  <a:pt x="577" y="4985"/>
                </a:lnTo>
                <a:lnTo>
                  <a:pt x="547" y="4972"/>
                </a:lnTo>
                <a:lnTo>
                  <a:pt x="514" y="4959"/>
                </a:lnTo>
                <a:lnTo>
                  <a:pt x="482" y="4947"/>
                </a:lnTo>
                <a:lnTo>
                  <a:pt x="448" y="4935"/>
                </a:lnTo>
                <a:lnTo>
                  <a:pt x="412" y="4923"/>
                </a:lnTo>
                <a:lnTo>
                  <a:pt x="377" y="4913"/>
                </a:lnTo>
                <a:lnTo>
                  <a:pt x="340" y="4904"/>
                </a:lnTo>
                <a:lnTo>
                  <a:pt x="302" y="4896"/>
                </a:lnTo>
                <a:lnTo>
                  <a:pt x="262" y="4888"/>
                </a:lnTo>
                <a:lnTo>
                  <a:pt x="221" y="4882"/>
                </a:lnTo>
                <a:lnTo>
                  <a:pt x="180" y="4877"/>
                </a:lnTo>
                <a:lnTo>
                  <a:pt x="137" y="4872"/>
                </a:lnTo>
                <a:lnTo>
                  <a:pt x="92" y="4869"/>
                </a:lnTo>
                <a:lnTo>
                  <a:pt x="47" y="4868"/>
                </a:lnTo>
                <a:lnTo>
                  <a:pt x="0" y="4867"/>
                </a:lnTo>
                <a:lnTo>
                  <a:pt x="0" y="5436"/>
                </a:lnTo>
                <a:lnTo>
                  <a:pt x="28" y="5436"/>
                </a:lnTo>
                <a:lnTo>
                  <a:pt x="55" y="5437"/>
                </a:lnTo>
                <a:lnTo>
                  <a:pt x="81" y="5439"/>
                </a:lnTo>
                <a:lnTo>
                  <a:pt x="107" y="5441"/>
                </a:lnTo>
                <a:lnTo>
                  <a:pt x="131" y="5444"/>
                </a:lnTo>
                <a:lnTo>
                  <a:pt x="154" y="5447"/>
                </a:lnTo>
                <a:lnTo>
                  <a:pt x="178" y="5451"/>
                </a:lnTo>
                <a:lnTo>
                  <a:pt x="200" y="5457"/>
                </a:lnTo>
                <a:lnTo>
                  <a:pt x="221" y="5462"/>
                </a:lnTo>
                <a:lnTo>
                  <a:pt x="243" y="5467"/>
                </a:lnTo>
                <a:lnTo>
                  <a:pt x="263" y="5474"/>
                </a:lnTo>
                <a:lnTo>
                  <a:pt x="282" y="5480"/>
                </a:lnTo>
                <a:lnTo>
                  <a:pt x="302" y="5487"/>
                </a:lnTo>
                <a:lnTo>
                  <a:pt x="321" y="5495"/>
                </a:lnTo>
                <a:lnTo>
                  <a:pt x="339" y="5503"/>
                </a:lnTo>
                <a:lnTo>
                  <a:pt x="358" y="5512"/>
                </a:lnTo>
                <a:lnTo>
                  <a:pt x="376" y="5521"/>
                </a:lnTo>
                <a:lnTo>
                  <a:pt x="393" y="5531"/>
                </a:lnTo>
                <a:lnTo>
                  <a:pt x="410" y="5541"/>
                </a:lnTo>
                <a:lnTo>
                  <a:pt x="428" y="5552"/>
                </a:lnTo>
                <a:lnTo>
                  <a:pt x="461" y="5574"/>
                </a:lnTo>
                <a:lnTo>
                  <a:pt x="495" y="5597"/>
                </a:lnTo>
                <a:lnTo>
                  <a:pt x="527" y="5622"/>
                </a:lnTo>
                <a:lnTo>
                  <a:pt x="561" y="5649"/>
                </a:lnTo>
                <a:lnTo>
                  <a:pt x="595" y="5677"/>
                </a:lnTo>
                <a:lnTo>
                  <a:pt x="630" y="5705"/>
                </a:lnTo>
                <a:lnTo>
                  <a:pt x="671" y="5740"/>
                </a:lnTo>
                <a:lnTo>
                  <a:pt x="714" y="5774"/>
                </a:lnTo>
                <a:lnTo>
                  <a:pt x="759" y="5809"/>
                </a:lnTo>
                <a:lnTo>
                  <a:pt x="806" y="5843"/>
                </a:lnTo>
                <a:lnTo>
                  <a:pt x="830" y="5860"/>
                </a:lnTo>
                <a:lnTo>
                  <a:pt x="854" y="5877"/>
                </a:lnTo>
                <a:lnTo>
                  <a:pt x="880" y="5895"/>
                </a:lnTo>
                <a:lnTo>
                  <a:pt x="906" y="5911"/>
                </a:lnTo>
                <a:lnTo>
                  <a:pt x="933" y="5927"/>
                </a:lnTo>
                <a:lnTo>
                  <a:pt x="960" y="5942"/>
                </a:lnTo>
                <a:lnTo>
                  <a:pt x="988" y="5957"/>
                </a:lnTo>
                <a:lnTo>
                  <a:pt x="1018" y="5972"/>
                </a:lnTo>
                <a:lnTo>
                  <a:pt x="1048" y="5987"/>
                </a:lnTo>
                <a:lnTo>
                  <a:pt x="1079" y="6001"/>
                </a:lnTo>
                <a:lnTo>
                  <a:pt x="1111" y="6014"/>
                </a:lnTo>
                <a:lnTo>
                  <a:pt x="1144" y="6026"/>
                </a:lnTo>
                <a:lnTo>
                  <a:pt x="1177" y="6038"/>
                </a:lnTo>
                <a:lnTo>
                  <a:pt x="1213" y="6049"/>
                </a:lnTo>
                <a:lnTo>
                  <a:pt x="1249" y="6059"/>
                </a:lnTo>
                <a:lnTo>
                  <a:pt x="1285" y="6069"/>
                </a:lnTo>
                <a:lnTo>
                  <a:pt x="1324" y="6077"/>
                </a:lnTo>
                <a:lnTo>
                  <a:pt x="1363" y="6085"/>
                </a:lnTo>
                <a:lnTo>
                  <a:pt x="1404" y="6091"/>
                </a:lnTo>
                <a:lnTo>
                  <a:pt x="1446" y="6096"/>
                </a:lnTo>
                <a:lnTo>
                  <a:pt x="1488" y="6100"/>
                </a:lnTo>
                <a:lnTo>
                  <a:pt x="1533" y="6103"/>
                </a:lnTo>
                <a:lnTo>
                  <a:pt x="1579" y="6105"/>
                </a:lnTo>
                <a:lnTo>
                  <a:pt x="1625" y="6106"/>
                </a:lnTo>
                <a:lnTo>
                  <a:pt x="1672" y="6105"/>
                </a:lnTo>
                <a:lnTo>
                  <a:pt x="1718" y="6103"/>
                </a:lnTo>
                <a:lnTo>
                  <a:pt x="1763" y="6100"/>
                </a:lnTo>
                <a:lnTo>
                  <a:pt x="1805" y="6096"/>
                </a:lnTo>
                <a:lnTo>
                  <a:pt x="1847" y="6091"/>
                </a:lnTo>
                <a:lnTo>
                  <a:pt x="1887" y="6085"/>
                </a:lnTo>
                <a:lnTo>
                  <a:pt x="1927" y="6077"/>
                </a:lnTo>
                <a:lnTo>
                  <a:pt x="1966" y="6069"/>
                </a:lnTo>
                <a:lnTo>
                  <a:pt x="2002" y="6059"/>
                </a:lnTo>
                <a:lnTo>
                  <a:pt x="2038" y="6049"/>
                </a:lnTo>
                <a:lnTo>
                  <a:pt x="2073" y="6038"/>
                </a:lnTo>
                <a:lnTo>
                  <a:pt x="2107" y="6026"/>
                </a:lnTo>
                <a:lnTo>
                  <a:pt x="2139" y="6014"/>
                </a:lnTo>
                <a:lnTo>
                  <a:pt x="2172" y="6001"/>
                </a:lnTo>
                <a:lnTo>
                  <a:pt x="2202" y="5987"/>
                </a:lnTo>
                <a:lnTo>
                  <a:pt x="2233" y="5972"/>
                </a:lnTo>
                <a:lnTo>
                  <a:pt x="2262" y="5957"/>
                </a:lnTo>
                <a:lnTo>
                  <a:pt x="2291" y="5942"/>
                </a:lnTo>
                <a:lnTo>
                  <a:pt x="2318" y="5927"/>
                </a:lnTo>
                <a:lnTo>
                  <a:pt x="2345" y="5911"/>
                </a:lnTo>
                <a:lnTo>
                  <a:pt x="2371" y="5895"/>
                </a:lnTo>
                <a:lnTo>
                  <a:pt x="2396" y="5877"/>
                </a:lnTo>
                <a:lnTo>
                  <a:pt x="2421" y="5860"/>
                </a:lnTo>
                <a:lnTo>
                  <a:pt x="2445" y="5843"/>
                </a:lnTo>
                <a:lnTo>
                  <a:pt x="2492" y="5809"/>
                </a:lnTo>
                <a:lnTo>
                  <a:pt x="2537" y="5774"/>
                </a:lnTo>
                <a:lnTo>
                  <a:pt x="2579" y="5740"/>
                </a:lnTo>
                <a:lnTo>
                  <a:pt x="2620" y="5705"/>
                </a:lnTo>
                <a:lnTo>
                  <a:pt x="2655" y="5677"/>
                </a:lnTo>
                <a:lnTo>
                  <a:pt x="2689" y="5649"/>
                </a:lnTo>
                <a:lnTo>
                  <a:pt x="2723" y="5622"/>
                </a:lnTo>
                <a:lnTo>
                  <a:pt x="2756" y="5597"/>
                </a:lnTo>
                <a:lnTo>
                  <a:pt x="2790" y="5574"/>
                </a:lnTo>
                <a:lnTo>
                  <a:pt x="2823" y="5552"/>
                </a:lnTo>
                <a:lnTo>
                  <a:pt x="2840" y="5541"/>
                </a:lnTo>
                <a:lnTo>
                  <a:pt x="2858" y="5531"/>
                </a:lnTo>
                <a:lnTo>
                  <a:pt x="2875" y="5521"/>
                </a:lnTo>
                <a:lnTo>
                  <a:pt x="2893" y="5512"/>
                </a:lnTo>
                <a:lnTo>
                  <a:pt x="2911" y="5503"/>
                </a:lnTo>
                <a:lnTo>
                  <a:pt x="2930" y="5495"/>
                </a:lnTo>
                <a:lnTo>
                  <a:pt x="2949" y="5487"/>
                </a:lnTo>
                <a:lnTo>
                  <a:pt x="2968" y="5480"/>
                </a:lnTo>
                <a:lnTo>
                  <a:pt x="2988" y="5474"/>
                </a:lnTo>
                <a:lnTo>
                  <a:pt x="3008" y="5467"/>
                </a:lnTo>
                <a:lnTo>
                  <a:pt x="3029" y="5462"/>
                </a:lnTo>
                <a:lnTo>
                  <a:pt x="3051" y="5457"/>
                </a:lnTo>
                <a:lnTo>
                  <a:pt x="3073" y="5451"/>
                </a:lnTo>
                <a:lnTo>
                  <a:pt x="3096" y="5447"/>
                </a:lnTo>
                <a:lnTo>
                  <a:pt x="3120" y="5444"/>
                </a:lnTo>
                <a:lnTo>
                  <a:pt x="3144" y="5441"/>
                </a:lnTo>
                <a:lnTo>
                  <a:pt x="3170" y="5439"/>
                </a:lnTo>
                <a:lnTo>
                  <a:pt x="3196" y="5437"/>
                </a:lnTo>
                <a:lnTo>
                  <a:pt x="3222" y="5436"/>
                </a:lnTo>
                <a:lnTo>
                  <a:pt x="3251" y="5436"/>
                </a:lnTo>
                <a:lnTo>
                  <a:pt x="3278" y="5436"/>
                </a:lnTo>
                <a:lnTo>
                  <a:pt x="3306" y="5437"/>
                </a:lnTo>
                <a:lnTo>
                  <a:pt x="3332" y="5439"/>
                </a:lnTo>
                <a:lnTo>
                  <a:pt x="3357" y="5441"/>
                </a:lnTo>
                <a:lnTo>
                  <a:pt x="3382" y="5444"/>
                </a:lnTo>
                <a:lnTo>
                  <a:pt x="3405" y="5447"/>
                </a:lnTo>
                <a:lnTo>
                  <a:pt x="3429" y="5451"/>
                </a:lnTo>
                <a:lnTo>
                  <a:pt x="3451" y="5457"/>
                </a:lnTo>
                <a:lnTo>
                  <a:pt x="3472" y="5462"/>
                </a:lnTo>
                <a:lnTo>
                  <a:pt x="3493" y="5467"/>
                </a:lnTo>
                <a:lnTo>
                  <a:pt x="3514" y="5474"/>
                </a:lnTo>
                <a:lnTo>
                  <a:pt x="3533" y="5480"/>
                </a:lnTo>
                <a:lnTo>
                  <a:pt x="3553" y="5487"/>
                </a:lnTo>
                <a:lnTo>
                  <a:pt x="3572" y="5495"/>
                </a:lnTo>
                <a:lnTo>
                  <a:pt x="3590" y="5503"/>
                </a:lnTo>
                <a:lnTo>
                  <a:pt x="3608" y="5512"/>
                </a:lnTo>
                <a:lnTo>
                  <a:pt x="3627" y="5521"/>
                </a:lnTo>
                <a:lnTo>
                  <a:pt x="3644" y="5531"/>
                </a:lnTo>
                <a:lnTo>
                  <a:pt x="3661" y="5541"/>
                </a:lnTo>
                <a:lnTo>
                  <a:pt x="3678" y="5552"/>
                </a:lnTo>
                <a:lnTo>
                  <a:pt x="3712" y="5574"/>
                </a:lnTo>
                <a:lnTo>
                  <a:pt x="3746" y="5597"/>
                </a:lnTo>
                <a:lnTo>
                  <a:pt x="3778" y="5622"/>
                </a:lnTo>
                <a:lnTo>
                  <a:pt x="3812" y="5649"/>
                </a:lnTo>
                <a:lnTo>
                  <a:pt x="3846" y="5677"/>
                </a:lnTo>
                <a:lnTo>
                  <a:pt x="3881" y="5705"/>
                </a:lnTo>
                <a:lnTo>
                  <a:pt x="3922" y="5740"/>
                </a:lnTo>
                <a:lnTo>
                  <a:pt x="3965" y="5774"/>
                </a:lnTo>
                <a:lnTo>
                  <a:pt x="4010" y="5809"/>
                </a:lnTo>
                <a:lnTo>
                  <a:pt x="4056" y="5843"/>
                </a:lnTo>
                <a:lnTo>
                  <a:pt x="4081" y="5860"/>
                </a:lnTo>
                <a:lnTo>
                  <a:pt x="4105" y="5877"/>
                </a:lnTo>
                <a:lnTo>
                  <a:pt x="4131" y="5895"/>
                </a:lnTo>
                <a:lnTo>
                  <a:pt x="4157" y="5911"/>
                </a:lnTo>
                <a:lnTo>
                  <a:pt x="4183" y="5927"/>
                </a:lnTo>
                <a:lnTo>
                  <a:pt x="4211" y="5942"/>
                </a:lnTo>
                <a:lnTo>
                  <a:pt x="4239" y="5957"/>
                </a:lnTo>
                <a:lnTo>
                  <a:pt x="4269" y="5972"/>
                </a:lnTo>
                <a:lnTo>
                  <a:pt x="4299" y="5987"/>
                </a:lnTo>
                <a:lnTo>
                  <a:pt x="4330" y="6001"/>
                </a:lnTo>
                <a:lnTo>
                  <a:pt x="4361" y="6014"/>
                </a:lnTo>
                <a:lnTo>
                  <a:pt x="4395" y="6026"/>
                </a:lnTo>
                <a:lnTo>
                  <a:pt x="4428" y="6038"/>
                </a:lnTo>
                <a:lnTo>
                  <a:pt x="4463" y="6049"/>
                </a:lnTo>
                <a:lnTo>
                  <a:pt x="4499" y="6059"/>
                </a:lnTo>
                <a:lnTo>
                  <a:pt x="4536" y="6069"/>
                </a:lnTo>
                <a:lnTo>
                  <a:pt x="4574" y="6077"/>
                </a:lnTo>
                <a:lnTo>
                  <a:pt x="4614" y="6085"/>
                </a:lnTo>
                <a:lnTo>
                  <a:pt x="4655" y="6091"/>
                </a:lnTo>
                <a:lnTo>
                  <a:pt x="4696" y="6096"/>
                </a:lnTo>
                <a:lnTo>
                  <a:pt x="4739" y="6100"/>
                </a:lnTo>
                <a:lnTo>
                  <a:pt x="4784" y="6103"/>
                </a:lnTo>
                <a:lnTo>
                  <a:pt x="4829" y="6105"/>
                </a:lnTo>
                <a:lnTo>
                  <a:pt x="4876" y="6106"/>
                </a:lnTo>
                <a:lnTo>
                  <a:pt x="4923" y="6105"/>
                </a:lnTo>
                <a:lnTo>
                  <a:pt x="4969" y="6103"/>
                </a:lnTo>
                <a:lnTo>
                  <a:pt x="5013" y="6100"/>
                </a:lnTo>
                <a:lnTo>
                  <a:pt x="5056" y="6096"/>
                </a:lnTo>
                <a:lnTo>
                  <a:pt x="5098" y="6091"/>
                </a:lnTo>
                <a:lnTo>
                  <a:pt x="5138" y="6085"/>
                </a:lnTo>
                <a:lnTo>
                  <a:pt x="5178" y="6077"/>
                </a:lnTo>
                <a:lnTo>
                  <a:pt x="5217" y="6069"/>
                </a:lnTo>
                <a:lnTo>
                  <a:pt x="5253" y="6059"/>
                </a:lnTo>
                <a:lnTo>
                  <a:pt x="5289" y="6049"/>
                </a:lnTo>
                <a:lnTo>
                  <a:pt x="5324" y="6038"/>
                </a:lnTo>
                <a:lnTo>
                  <a:pt x="5358" y="6026"/>
                </a:lnTo>
                <a:lnTo>
                  <a:pt x="5390" y="6014"/>
                </a:lnTo>
                <a:lnTo>
                  <a:pt x="5423" y="6001"/>
                </a:lnTo>
                <a:lnTo>
                  <a:pt x="5453" y="5987"/>
                </a:lnTo>
                <a:lnTo>
                  <a:pt x="5484" y="5972"/>
                </a:lnTo>
                <a:lnTo>
                  <a:pt x="5513" y="5957"/>
                </a:lnTo>
                <a:lnTo>
                  <a:pt x="5542" y="5942"/>
                </a:lnTo>
                <a:lnTo>
                  <a:pt x="5569" y="5927"/>
                </a:lnTo>
                <a:lnTo>
                  <a:pt x="5595" y="5911"/>
                </a:lnTo>
                <a:lnTo>
                  <a:pt x="5622" y="5895"/>
                </a:lnTo>
                <a:lnTo>
                  <a:pt x="5647" y="5877"/>
                </a:lnTo>
                <a:lnTo>
                  <a:pt x="5672" y="5860"/>
                </a:lnTo>
                <a:lnTo>
                  <a:pt x="5696" y="5843"/>
                </a:lnTo>
                <a:lnTo>
                  <a:pt x="5743" y="5809"/>
                </a:lnTo>
                <a:lnTo>
                  <a:pt x="5787" y="5774"/>
                </a:lnTo>
                <a:lnTo>
                  <a:pt x="5830" y="5740"/>
                </a:lnTo>
                <a:lnTo>
                  <a:pt x="5871" y="5705"/>
                </a:lnTo>
                <a:lnTo>
                  <a:pt x="5906" y="5677"/>
                </a:lnTo>
                <a:lnTo>
                  <a:pt x="5940" y="5649"/>
                </a:lnTo>
                <a:lnTo>
                  <a:pt x="5973" y="5622"/>
                </a:lnTo>
                <a:lnTo>
                  <a:pt x="6007" y="5597"/>
                </a:lnTo>
                <a:lnTo>
                  <a:pt x="6040" y="5574"/>
                </a:lnTo>
                <a:lnTo>
                  <a:pt x="6074" y="5552"/>
                </a:lnTo>
                <a:lnTo>
                  <a:pt x="6091" y="5541"/>
                </a:lnTo>
                <a:lnTo>
                  <a:pt x="6108" y="5531"/>
                </a:lnTo>
                <a:lnTo>
                  <a:pt x="6126" y="5521"/>
                </a:lnTo>
                <a:lnTo>
                  <a:pt x="6144" y="5512"/>
                </a:lnTo>
                <a:lnTo>
                  <a:pt x="6162" y="5503"/>
                </a:lnTo>
                <a:lnTo>
                  <a:pt x="6181" y="5495"/>
                </a:lnTo>
                <a:lnTo>
                  <a:pt x="6199" y="5487"/>
                </a:lnTo>
                <a:lnTo>
                  <a:pt x="6219" y="5480"/>
                </a:lnTo>
                <a:lnTo>
                  <a:pt x="6238" y="5474"/>
                </a:lnTo>
                <a:lnTo>
                  <a:pt x="6259" y="5467"/>
                </a:lnTo>
                <a:lnTo>
                  <a:pt x="6280" y="5462"/>
                </a:lnTo>
                <a:lnTo>
                  <a:pt x="6301" y="5457"/>
                </a:lnTo>
                <a:lnTo>
                  <a:pt x="6324" y="5451"/>
                </a:lnTo>
                <a:lnTo>
                  <a:pt x="6347" y="5447"/>
                </a:lnTo>
                <a:lnTo>
                  <a:pt x="6371" y="5444"/>
                </a:lnTo>
                <a:lnTo>
                  <a:pt x="6395" y="5441"/>
                </a:lnTo>
                <a:lnTo>
                  <a:pt x="6420" y="5439"/>
                </a:lnTo>
                <a:lnTo>
                  <a:pt x="6447" y="5437"/>
                </a:lnTo>
                <a:lnTo>
                  <a:pt x="6473" y="5436"/>
                </a:lnTo>
                <a:lnTo>
                  <a:pt x="6502" y="5436"/>
                </a:lnTo>
                <a:lnTo>
                  <a:pt x="6529" y="5436"/>
                </a:lnTo>
                <a:lnTo>
                  <a:pt x="6556" y="5437"/>
                </a:lnTo>
                <a:lnTo>
                  <a:pt x="6583" y="5439"/>
                </a:lnTo>
                <a:lnTo>
                  <a:pt x="6608" y="5441"/>
                </a:lnTo>
                <a:lnTo>
                  <a:pt x="6633" y="5444"/>
                </a:lnTo>
                <a:lnTo>
                  <a:pt x="6656" y="5447"/>
                </a:lnTo>
                <a:lnTo>
                  <a:pt x="6679" y="5451"/>
                </a:lnTo>
                <a:lnTo>
                  <a:pt x="6702" y="5457"/>
                </a:lnTo>
                <a:lnTo>
                  <a:pt x="6723" y="5462"/>
                </a:lnTo>
                <a:lnTo>
                  <a:pt x="6744" y="5467"/>
                </a:lnTo>
                <a:lnTo>
                  <a:pt x="6765" y="5474"/>
                </a:lnTo>
                <a:lnTo>
                  <a:pt x="6784" y="5480"/>
                </a:lnTo>
                <a:lnTo>
                  <a:pt x="6803" y="5487"/>
                </a:lnTo>
                <a:lnTo>
                  <a:pt x="6823" y="5495"/>
                </a:lnTo>
                <a:lnTo>
                  <a:pt x="6841" y="5503"/>
                </a:lnTo>
                <a:lnTo>
                  <a:pt x="6859" y="5512"/>
                </a:lnTo>
                <a:lnTo>
                  <a:pt x="6877" y="5521"/>
                </a:lnTo>
                <a:lnTo>
                  <a:pt x="6895" y="5531"/>
                </a:lnTo>
                <a:lnTo>
                  <a:pt x="6912" y="5541"/>
                </a:lnTo>
                <a:lnTo>
                  <a:pt x="6929" y="5552"/>
                </a:lnTo>
                <a:lnTo>
                  <a:pt x="6963" y="5574"/>
                </a:lnTo>
                <a:lnTo>
                  <a:pt x="6996" y="5597"/>
                </a:lnTo>
                <a:lnTo>
                  <a:pt x="7029" y="5622"/>
                </a:lnTo>
                <a:lnTo>
                  <a:pt x="7062" y="5649"/>
                </a:lnTo>
                <a:lnTo>
                  <a:pt x="7097" y="5677"/>
                </a:lnTo>
                <a:lnTo>
                  <a:pt x="7131" y="5705"/>
                </a:lnTo>
                <a:lnTo>
                  <a:pt x="7173" y="5740"/>
                </a:lnTo>
                <a:lnTo>
                  <a:pt x="7216" y="5774"/>
                </a:lnTo>
                <a:lnTo>
                  <a:pt x="7260" y="5809"/>
                </a:lnTo>
                <a:lnTo>
                  <a:pt x="7307" y="5843"/>
                </a:lnTo>
                <a:lnTo>
                  <a:pt x="7332" y="5860"/>
                </a:lnTo>
                <a:lnTo>
                  <a:pt x="7356" y="5877"/>
                </a:lnTo>
                <a:lnTo>
                  <a:pt x="7381" y="5895"/>
                </a:lnTo>
                <a:lnTo>
                  <a:pt x="7408" y="5911"/>
                </a:lnTo>
                <a:lnTo>
                  <a:pt x="7434" y="5927"/>
                </a:lnTo>
                <a:lnTo>
                  <a:pt x="7462" y="5942"/>
                </a:lnTo>
                <a:lnTo>
                  <a:pt x="7490" y="5957"/>
                </a:lnTo>
                <a:lnTo>
                  <a:pt x="7520" y="5972"/>
                </a:lnTo>
                <a:lnTo>
                  <a:pt x="7550" y="5987"/>
                </a:lnTo>
                <a:lnTo>
                  <a:pt x="7580" y="6001"/>
                </a:lnTo>
                <a:lnTo>
                  <a:pt x="7612" y="6014"/>
                </a:lnTo>
                <a:lnTo>
                  <a:pt x="7645" y="6026"/>
                </a:lnTo>
                <a:lnTo>
                  <a:pt x="7679" y="6038"/>
                </a:lnTo>
                <a:lnTo>
                  <a:pt x="7714" y="6049"/>
                </a:lnTo>
                <a:lnTo>
                  <a:pt x="7750" y="6059"/>
                </a:lnTo>
                <a:lnTo>
                  <a:pt x="7787" y="6069"/>
                </a:lnTo>
                <a:lnTo>
                  <a:pt x="7825" y="6077"/>
                </a:lnTo>
                <a:lnTo>
                  <a:pt x="7865" y="6085"/>
                </a:lnTo>
                <a:lnTo>
                  <a:pt x="7905" y="6091"/>
                </a:lnTo>
                <a:lnTo>
                  <a:pt x="7947" y="6096"/>
                </a:lnTo>
                <a:lnTo>
                  <a:pt x="7990" y="6100"/>
                </a:lnTo>
                <a:lnTo>
                  <a:pt x="8035" y="6103"/>
                </a:lnTo>
                <a:lnTo>
                  <a:pt x="8080" y="6105"/>
                </a:lnTo>
                <a:lnTo>
                  <a:pt x="8127" y="6106"/>
                </a:lnTo>
                <a:lnTo>
                  <a:pt x="8174" y="6105"/>
                </a:lnTo>
                <a:lnTo>
                  <a:pt x="8219" y="6103"/>
                </a:lnTo>
                <a:lnTo>
                  <a:pt x="8264" y="6100"/>
                </a:lnTo>
                <a:lnTo>
                  <a:pt x="8307" y="6096"/>
                </a:lnTo>
                <a:lnTo>
                  <a:pt x="8348" y="6091"/>
                </a:lnTo>
                <a:lnTo>
                  <a:pt x="8389" y="6085"/>
                </a:lnTo>
                <a:lnTo>
                  <a:pt x="8429" y="6077"/>
                </a:lnTo>
                <a:lnTo>
                  <a:pt x="8466" y="6069"/>
                </a:lnTo>
                <a:lnTo>
                  <a:pt x="8504" y="6059"/>
                </a:lnTo>
                <a:lnTo>
                  <a:pt x="8539" y="6049"/>
                </a:lnTo>
                <a:lnTo>
                  <a:pt x="8575" y="6038"/>
                </a:lnTo>
                <a:lnTo>
                  <a:pt x="8609" y="6026"/>
                </a:lnTo>
                <a:lnTo>
                  <a:pt x="8641" y="6014"/>
                </a:lnTo>
                <a:lnTo>
                  <a:pt x="8674" y="6001"/>
                </a:lnTo>
                <a:lnTo>
                  <a:pt x="8704" y="5987"/>
                </a:lnTo>
                <a:lnTo>
                  <a:pt x="8734" y="5972"/>
                </a:lnTo>
                <a:lnTo>
                  <a:pt x="8763" y="5957"/>
                </a:lnTo>
                <a:lnTo>
                  <a:pt x="8791" y="5942"/>
                </a:lnTo>
                <a:lnTo>
                  <a:pt x="8820" y="5927"/>
                </a:lnTo>
                <a:lnTo>
                  <a:pt x="8846" y="5911"/>
                </a:lnTo>
                <a:lnTo>
                  <a:pt x="8873" y="5895"/>
                </a:lnTo>
                <a:lnTo>
                  <a:pt x="8898" y="5877"/>
                </a:lnTo>
                <a:lnTo>
                  <a:pt x="8922" y="5860"/>
                </a:lnTo>
                <a:lnTo>
                  <a:pt x="8947" y="5843"/>
                </a:lnTo>
                <a:lnTo>
                  <a:pt x="8994" y="5809"/>
                </a:lnTo>
                <a:lnTo>
                  <a:pt x="9038" y="5774"/>
                </a:lnTo>
                <a:lnTo>
                  <a:pt x="9081" y="5740"/>
                </a:lnTo>
                <a:lnTo>
                  <a:pt x="9122" y="5705"/>
                </a:lnTo>
                <a:lnTo>
                  <a:pt x="9157" y="5677"/>
                </a:lnTo>
                <a:lnTo>
                  <a:pt x="9191" y="5649"/>
                </a:lnTo>
                <a:lnTo>
                  <a:pt x="9224" y="5622"/>
                </a:lnTo>
                <a:lnTo>
                  <a:pt x="9258" y="5597"/>
                </a:lnTo>
                <a:lnTo>
                  <a:pt x="9291" y="5574"/>
                </a:lnTo>
                <a:lnTo>
                  <a:pt x="9325" y="5552"/>
                </a:lnTo>
                <a:lnTo>
                  <a:pt x="9342" y="5541"/>
                </a:lnTo>
                <a:lnTo>
                  <a:pt x="9359" y="5531"/>
                </a:lnTo>
                <a:lnTo>
                  <a:pt x="9377" y="5521"/>
                </a:lnTo>
                <a:lnTo>
                  <a:pt x="9395" y="5512"/>
                </a:lnTo>
                <a:lnTo>
                  <a:pt x="9412" y="5503"/>
                </a:lnTo>
                <a:lnTo>
                  <a:pt x="9431" y="5495"/>
                </a:lnTo>
                <a:lnTo>
                  <a:pt x="9450" y="5487"/>
                </a:lnTo>
                <a:lnTo>
                  <a:pt x="9469" y="5480"/>
                </a:lnTo>
                <a:lnTo>
                  <a:pt x="9489" y="5474"/>
                </a:lnTo>
                <a:lnTo>
                  <a:pt x="9510" y="5467"/>
                </a:lnTo>
                <a:lnTo>
                  <a:pt x="9531" y="5462"/>
                </a:lnTo>
                <a:lnTo>
                  <a:pt x="9552" y="5457"/>
                </a:lnTo>
                <a:lnTo>
                  <a:pt x="9575" y="5451"/>
                </a:lnTo>
                <a:lnTo>
                  <a:pt x="9598" y="5447"/>
                </a:lnTo>
                <a:lnTo>
                  <a:pt x="9621" y="5444"/>
                </a:lnTo>
                <a:lnTo>
                  <a:pt x="9646" y="5441"/>
                </a:lnTo>
                <a:lnTo>
                  <a:pt x="9671" y="5439"/>
                </a:lnTo>
                <a:lnTo>
                  <a:pt x="9698" y="5437"/>
                </a:lnTo>
                <a:lnTo>
                  <a:pt x="9724" y="5436"/>
                </a:lnTo>
                <a:lnTo>
                  <a:pt x="9752" y="5436"/>
                </a:lnTo>
                <a:lnTo>
                  <a:pt x="9780" y="5436"/>
                </a:lnTo>
                <a:lnTo>
                  <a:pt x="9807" y="5437"/>
                </a:lnTo>
                <a:lnTo>
                  <a:pt x="9834" y="5439"/>
                </a:lnTo>
                <a:lnTo>
                  <a:pt x="9858" y="5441"/>
                </a:lnTo>
                <a:lnTo>
                  <a:pt x="9883" y="5444"/>
                </a:lnTo>
                <a:lnTo>
                  <a:pt x="9907" y="5447"/>
                </a:lnTo>
                <a:lnTo>
                  <a:pt x="9929" y="5451"/>
                </a:lnTo>
                <a:lnTo>
                  <a:pt x="9952" y="5457"/>
                </a:lnTo>
                <a:lnTo>
                  <a:pt x="9974" y="5462"/>
                </a:lnTo>
                <a:lnTo>
                  <a:pt x="9994" y="5467"/>
                </a:lnTo>
                <a:lnTo>
                  <a:pt x="10014" y="5474"/>
                </a:lnTo>
                <a:lnTo>
                  <a:pt x="10035" y="5480"/>
                </a:lnTo>
                <a:lnTo>
                  <a:pt x="10054" y="5487"/>
                </a:lnTo>
                <a:lnTo>
                  <a:pt x="10073" y="5495"/>
                </a:lnTo>
                <a:lnTo>
                  <a:pt x="10092" y="5503"/>
                </a:lnTo>
                <a:lnTo>
                  <a:pt x="10110" y="5512"/>
                </a:lnTo>
                <a:lnTo>
                  <a:pt x="10127" y="5521"/>
                </a:lnTo>
                <a:lnTo>
                  <a:pt x="10146" y="5531"/>
                </a:lnTo>
                <a:lnTo>
                  <a:pt x="10163" y="5541"/>
                </a:lnTo>
                <a:lnTo>
                  <a:pt x="10180" y="5552"/>
                </a:lnTo>
                <a:lnTo>
                  <a:pt x="10214" y="5574"/>
                </a:lnTo>
                <a:lnTo>
                  <a:pt x="10246" y="5597"/>
                </a:lnTo>
                <a:lnTo>
                  <a:pt x="10280" y="5622"/>
                </a:lnTo>
                <a:lnTo>
                  <a:pt x="10313" y="5649"/>
                </a:lnTo>
                <a:lnTo>
                  <a:pt x="10348" y="5677"/>
                </a:lnTo>
                <a:lnTo>
                  <a:pt x="10382" y="5705"/>
                </a:lnTo>
                <a:lnTo>
                  <a:pt x="10424" y="5740"/>
                </a:lnTo>
                <a:lnTo>
                  <a:pt x="10467" y="5774"/>
                </a:lnTo>
                <a:lnTo>
                  <a:pt x="10511" y="5809"/>
                </a:lnTo>
                <a:lnTo>
                  <a:pt x="10558" y="5843"/>
                </a:lnTo>
                <a:lnTo>
                  <a:pt x="10581" y="5860"/>
                </a:lnTo>
                <a:lnTo>
                  <a:pt x="10607" y="5877"/>
                </a:lnTo>
                <a:lnTo>
                  <a:pt x="10632" y="5895"/>
                </a:lnTo>
                <a:lnTo>
                  <a:pt x="10659" y="5911"/>
                </a:lnTo>
                <a:lnTo>
                  <a:pt x="10685" y="5927"/>
                </a:lnTo>
                <a:lnTo>
                  <a:pt x="10712" y="5942"/>
                </a:lnTo>
                <a:lnTo>
                  <a:pt x="10741" y="5957"/>
                </a:lnTo>
                <a:lnTo>
                  <a:pt x="10770" y="5972"/>
                </a:lnTo>
                <a:lnTo>
                  <a:pt x="10800" y="5987"/>
                </a:lnTo>
                <a:lnTo>
                  <a:pt x="10831" y="6001"/>
                </a:lnTo>
                <a:lnTo>
                  <a:pt x="10863" y="6014"/>
                </a:lnTo>
                <a:lnTo>
                  <a:pt x="10896" y="6026"/>
                </a:lnTo>
                <a:lnTo>
                  <a:pt x="10930" y="6038"/>
                </a:lnTo>
                <a:lnTo>
                  <a:pt x="10964" y="6049"/>
                </a:lnTo>
                <a:lnTo>
                  <a:pt x="11001" y="6059"/>
                </a:lnTo>
                <a:lnTo>
                  <a:pt x="11037" y="6069"/>
                </a:lnTo>
                <a:lnTo>
                  <a:pt x="11076" y="6077"/>
                </a:lnTo>
                <a:lnTo>
                  <a:pt x="11115" y="6085"/>
                </a:lnTo>
                <a:lnTo>
                  <a:pt x="11155" y="6091"/>
                </a:lnTo>
                <a:lnTo>
                  <a:pt x="11197" y="6096"/>
                </a:lnTo>
                <a:lnTo>
                  <a:pt x="11241" y="6100"/>
                </a:lnTo>
                <a:lnTo>
                  <a:pt x="11285" y="6103"/>
                </a:lnTo>
                <a:lnTo>
                  <a:pt x="11330" y="6105"/>
                </a:lnTo>
                <a:lnTo>
                  <a:pt x="11378" y="6106"/>
                </a:lnTo>
                <a:lnTo>
                  <a:pt x="11425" y="6105"/>
                </a:lnTo>
                <a:lnTo>
                  <a:pt x="11470" y="6103"/>
                </a:lnTo>
                <a:lnTo>
                  <a:pt x="11515" y="6100"/>
                </a:lnTo>
                <a:lnTo>
                  <a:pt x="11558" y="6096"/>
                </a:lnTo>
                <a:lnTo>
                  <a:pt x="11599" y="6091"/>
                </a:lnTo>
                <a:lnTo>
                  <a:pt x="11640" y="6085"/>
                </a:lnTo>
                <a:lnTo>
                  <a:pt x="11680" y="6077"/>
                </a:lnTo>
                <a:lnTo>
                  <a:pt x="11717" y="6069"/>
                </a:lnTo>
                <a:lnTo>
                  <a:pt x="11755" y="6059"/>
                </a:lnTo>
                <a:lnTo>
                  <a:pt x="11790" y="6049"/>
                </a:lnTo>
                <a:lnTo>
                  <a:pt x="11825" y="6038"/>
                </a:lnTo>
                <a:lnTo>
                  <a:pt x="11859" y="6026"/>
                </a:lnTo>
                <a:lnTo>
                  <a:pt x="11892" y="6014"/>
                </a:lnTo>
                <a:lnTo>
                  <a:pt x="11924" y="6001"/>
                </a:lnTo>
                <a:lnTo>
                  <a:pt x="11955" y="5987"/>
                </a:lnTo>
                <a:lnTo>
                  <a:pt x="11985" y="5972"/>
                </a:lnTo>
                <a:lnTo>
                  <a:pt x="12014" y="5957"/>
                </a:lnTo>
                <a:lnTo>
                  <a:pt x="12042" y="5942"/>
                </a:lnTo>
                <a:lnTo>
                  <a:pt x="12070" y="5927"/>
                </a:lnTo>
                <a:lnTo>
                  <a:pt x="12097" y="5911"/>
                </a:lnTo>
                <a:lnTo>
                  <a:pt x="12123" y="5895"/>
                </a:lnTo>
                <a:lnTo>
                  <a:pt x="12149" y="5877"/>
                </a:lnTo>
                <a:lnTo>
                  <a:pt x="12173" y="5860"/>
                </a:lnTo>
                <a:lnTo>
                  <a:pt x="12198" y="5843"/>
                </a:lnTo>
                <a:lnTo>
                  <a:pt x="12244" y="5809"/>
                </a:lnTo>
                <a:lnTo>
                  <a:pt x="12289" y="5774"/>
                </a:lnTo>
                <a:lnTo>
                  <a:pt x="12332" y="5740"/>
                </a:lnTo>
                <a:lnTo>
                  <a:pt x="12372" y="5705"/>
                </a:lnTo>
                <a:lnTo>
                  <a:pt x="12408" y="5677"/>
                </a:lnTo>
                <a:lnTo>
                  <a:pt x="12441" y="5649"/>
                </a:lnTo>
                <a:lnTo>
                  <a:pt x="12475" y="5622"/>
                </a:lnTo>
                <a:lnTo>
                  <a:pt x="12508" y="5597"/>
                </a:lnTo>
                <a:lnTo>
                  <a:pt x="12542" y="5574"/>
                </a:lnTo>
                <a:lnTo>
                  <a:pt x="12576" y="5552"/>
                </a:lnTo>
                <a:lnTo>
                  <a:pt x="12593" y="5541"/>
                </a:lnTo>
                <a:lnTo>
                  <a:pt x="12610" y="5531"/>
                </a:lnTo>
                <a:lnTo>
                  <a:pt x="12627" y="5521"/>
                </a:lnTo>
                <a:lnTo>
                  <a:pt x="12645" y="5512"/>
                </a:lnTo>
                <a:lnTo>
                  <a:pt x="12663" y="5503"/>
                </a:lnTo>
                <a:lnTo>
                  <a:pt x="12682" y="5495"/>
                </a:lnTo>
                <a:lnTo>
                  <a:pt x="12700" y="5487"/>
                </a:lnTo>
                <a:lnTo>
                  <a:pt x="12720" y="5480"/>
                </a:lnTo>
                <a:lnTo>
                  <a:pt x="12740" y="5474"/>
                </a:lnTo>
                <a:lnTo>
                  <a:pt x="12760" y="5467"/>
                </a:lnTo>
                <a:lnTo>
                  <a:pt x="12782" y="5462"/>
                </a:lnTo>
                <a:lnTo>
                  <a:pt x="12803" y="5457"/>
                </a:lnTo>
                <a:lnTo>
                  <a:pt x="12825" y="5451"/>
                </a:lnTo>
                <a:lnTo>
                  <a:pt x="12848" y="5447"/>
                </a:lnTo>
                <a:lnTo>
                  <a:pt x="12872" y="5444"/>
                </a:lnTo>
                <a:lnTo>
                  <a:pt x="12897" y="5441"/>
                </a:lnTo>
                <a:lnTo>
                  <a:pt x="12922" y="5439"/>
                </a:lnTo>
                <a:lnTo>
                  <a:pt x="12948" y="5437"/>
                </a:lnTo>
                <a:lnTo>
                  <a:pt x="12975" y="5436"/>
                </a:lnTo>
                <a:lnTo>
                  <a:pt x="13003" y="5436"/>
                </a:lnTo>
                <a:lnTo>
                  <a:pt x="13031" y="5436"/>
                </a:lnTo>
                <a:lnTo>
                  <a:pt x="13058" y="5437"/>
                </a:lnTo>
                <a:lnTo>
                  <a:pt x="13084" y="5439"/>
                </a:lnTo>
                <a:lnTo>
                  <a:pt x="13109" y="5441"/>
                </a:lnTo>
                <a:lnTo>
                  <a:pt x="13134" y="5444"/>
                </a:lnTo>
                <a:lnTo>
                  <a:pt x="13158" y="5447"/>
                </a:lnTo>
                <a:lnTo>
                  <a:pt x="13180" y="5451"/>
                </a:lnTo>
                <a:lnTo>
                  <a:pt x="13202" y="5457"/>
                </a:lnTo>
                <a:lnTo>
                  <a:pt x="13225" y="5462"/>
                </a:lnTo>
                <a:lnTo>
                  <a:pt x="13245" y="5467"/>
                </a:lnTo>
                <a:lnTo>
                  <a:pt x="13265" y="5474"/>
                </a:lnTo>
                <a:lnTo>
                  <a:pt x="13286" y="5480"/>
                </a:lnTo>
                <a:lnTo>
                  <a:pt x="13305" y="5487"/>
                </a:lnTo>
                <a:lnTo>
                  <a:pt x="13324" y="5495"/>
                </a:lnTo>
                <a:lnTo>
                  <a:pt x="13343" y="5503"/>
                </a:lnTo>
                <a:lnTo>
                  <a:pt x="13361" y="5512"/>
                </a:lnTo>
                <a:lnTo>
                  <a:pt x="13378" y="5521"/>
                </a:lnTo>
                <a:lnTo>
                  <a:pt x="13396" y="5531"/>
                </a:lnTo>
                <a:lnTo>
                  <a:pt x="13414" y="5542"/>
                </a:lnTo>
                <a:lnTo>
                  <a:pt x="13431" y="5552"/>
                </a:lnTo>
                <a:lnTo>
                  <a:pt x="13464" y="5574"/>
                </a:lnTo>
                <a:lnTo>
                  <a:pt x="13498" y="5597"/>
                </a:lnTo>
                <a:lnTo>
                  <a:pt x="13530" y="5622"/>
                </a:lnTo>
                <a:lnTo>
                  <a:pt x="13564" y="5649"/>
                </a:lnTo>
                <a:lnTo>
                  <a:pt x="13599" y="5677"/>
                </a:lnTo>
                <a:lnTo>
                  <a:pt x="13633" y="5705"/>
                </a:lnTo>
                <a:lnTo>
                  <a:pt x="13675" y="5740"/>
                </a:lnTo>
                <a:lnTo>
                  <a:pt x="13717" y="5774"/>
                </a:lnTo>
                <a:lnTo>
                  <a:pt x="13762" y="5809"/>
                </a:lnTo>
                <a:lnTo>
                  <a:pt x="13809" y="5843"/>
                </a:lnTo>
                <a:lnTo>
                  <a:pt x="13832" y="5860"/>
                </a:lnTo>
                <a:lnTo>
                  <a:pt x="13858" y="5877"/>
                </a:lnTo>
                <a:lnTo>
                  <a:pt x="13883" y="5895"/>
                </a:lnTo>
                <a:lnTo>
                  <a:pt x="13909" y="5911"/>
                </a:lnTo>
                <a:lnTo>
                  <a:pt x="13936" y="5927"/>
                </a:lnTo>
                <a:lnTo>
                  <a:pt x="13963" y="5942"/>
                </a:lnTo>
                <a:lnTo>
                  <a:pt x="13992" y="5958"/>
                </a:lnTo>
                <a:lnTo>
                  <a:pt x="14021" y="5972"/>
                </a:lnTo>
                <a:lnTo>
                  <a:pt x="14052" y="5987"/>
                </a:lnTo>
                <a:lnTo>
                  <a:pt x="14082" y="6001"/>
                </a:lnTo>
                <a:lnTo>
                  <a:pt x="14114" y="6014"/>
                </a:lnTo>
                <a:lnTo>
                  <a:pt x="14147" y="6026"/>
                </a:lnTo>
                <a:lnTo>
                  <a:pt x="14181" y="6038"/>
                </a:lnTo>
                <a:lnTo>
                  <a:pt x="14215" y="6049"/>
                </a:lnTo>
                <a:lnTo>
                  <a:pt x="14252" y="6059"/>
                </a:lnTo>
                <a:lnTo>
                  <a:pt x="14288" y="6069"/>
                </a:lnTo>
                <a:lnTo>
                  <a:pt x="14327" y="6077"/>
                </a:lnTo>
                <a:lnTo>
                  <a:pt x="14365" y="6085"/>
                </a:lnTo>
                <a:lnTo>
                  <a:pt x="14406" y="6091"/>
                </a:lnTo>
                <a:lnTo>
                  <a:pt x="14449" y="6096"/>
                </a:lnTo>
                <a:lnTo>
                  <a:pt x="14491" y="6100"/>
                </a:lnTo>
                <a:lnTo>
                  <a:pt x="14536" y="6103"/>
                </a:lnTo>
                <a:lnTo>
                  <a:pt x="14582" y="6105"/>
                </a:lnTo>
                <a:lnTo>
                  <a:pt x="14629" y="6106"/>
                </a:lnTo>
                <a:lnTo>
                  <a:pt x="14675" y="6105"/>
                </a:lnTo>
                <a:lnTo>
                  <a:pt x="14721" y="6103"/>
                </a:lnTo>
                <a:lnTo>
                  <a:pt x="14766" y="6100"/>
                </a:lnTo>
                <a:lnTo>
                  <a:pt x="14808" y="6096"/>
                </a:lnTo>
                <a:lnTo>
                  <a:pt x="14850" y="6091"/>
                </a:lnTo>
                <a:lnTo>
                  <a:pt x="14891" y="6085"/>
                </a:lnTo>
                <a:lnTo>
                  <a:pt x="14930" y="6077"/>
                </a:lnTo>
                <a:lnTo>
                  <a:pt x="14968" y="6069"/>
                </a:lnTo>
                <a:lnTo>
                  <a:pt x="15005" y="6059"/>
                </a:lnTo>
                <a:lnTo>
                  <a:pt x="15041" y="6049"/>
                </a:lnTo>
                <a:lnTo>
                  <a:pt x="15077" y="6038"/>
                </a:lnTo>
                <a:lnTo>
                  <a:pt x="15110" y="6026"/>
                </a:lnTo>
                <a:lnTo>
                  <a:pt x="15143" y="6014"/>
                </a:lnTo>
                <a:lnTo>
                  <a:pt x="15175" y="6001"/>
                </a:lnTo>
                <a:lnTo>
                  <a:pt x="15206" y="5987"/>
                </a:lnTo>
                <a:lnTo>
                  <a:pt x="15236" y="5972"/>
                </a:lnTo>
                <a:lnTo>
                  <a:pt x="15266" y="5958"/>
                </a:lnTo>
                <a:lnTo>
                  <a:pt x="15294" y="5942"/>
                </a:lnTo>
                <a:lnTo>
                  <a:pt x="15321" y="5927"/>
                </a:lnTo>
                <a:lnTo>
                  <a:pt x="15348" y="5911"/>
                </a:lnTo>
                <a:lnTo>
                  <a:pt x="15374" y="5895"/>
                </a:lnTo>
                <a:lnTo>
                  <a:pt x="15400" y="5877"/>
                </a:lnTo>
                <a:lnTo>
                  <a:pt x="15424" y="5860"/>
                </a:lnTo>
                <a:lnTo>
                  <a:pt x="15448" y="5843"/>
                </a:lnTo>
                <a:lnTo>
                  <a:pt x="15495" y="5809"/>
                </a:lnTo>
                <a:lnTo>
                  <a:pt x="15540" y="5774"/>
                </a:lnTo>
                <a:lnTo>
                  <a:pt x="15583" y="5740"/>
                </a:lnTo>
                <a:lnTo>
                  <a:pt x="15624" y="5705"/>
                </a:lnTo>
                <a:lnTo>
                  <a:pt x="15659" y="5677"/>
                </a:lnTo>
                <a:lnTo>
                  <a:pt x="15693" y="5649"/>
                </a:lnTo>
                <a:lnTo>
                  <a:pt x="15727" y="5622"/>
                </a:lnTo>
                <a:lnTo>
                  <a:pt x="15759" y="5597"/>
                </a:lnTo>
                <a:lnTo>
                  <a:pt x="15793" y="5574"/>
                </a:lnTo>
                <a:lnTo>
                  <a:pt x="15826" y="5552"/>
                </a:lnTo>
                <a:lnTo>
                  <a:pt x="15844" y="5541"/>
                </a:lnTo>
                <a:lnTo>
                  <a:pt x="15861" y="5531"/>
                </a:lnTo>
                <a:lnTo>
                  <a:pt x="15878" y="5521"/>
                </a:lnTo>
                <a:lnTo>
                  <a:pt x="15896" y="5512"/>
                </a:lnTo>
                <a:lnTo>
                  <a:pt x="15915" y="5503"/>
                </a:lnTo>
                <a:lnTo>
                  <a:pt x="15933" y="5495"/>
                </a:lnTo>
                <a:lnTo>
                  <a:pt x="15952" y="5487"/>
                </a:lnTo>
                <a:lnTo>
                  <a:pt x="15972" y="5480"/>
                </a:lnTo>
                <a:lnTo>
                  <a:pt x="15991" y="5474"/>
                </a:lnTo>
                <a:lnTo>
                  <a:pt x="16011" y="5467"/>
                </a:lnTo>
                <a:lnTo>
                  <a:pt x="16033" y="5462"/>
                </a:lnTo>
                <a:lnTo>
                  <a:pt x="16054" y="5457"/>
                </a:lnTo>
                <a:lnTo>
                  <a:pt x="16076" y="5451"/>
                </a:lnTo>
                <a:lnTo>
                  <a:pt x="16100" y="5447"/>
                </a:lnTo>
                <a:lnTo>
                  <a:pt x="16123" y="5444"/>
                </a:lnTo>
                <a:lnTo>
                  <a:pt x="16147" y="5441"/>
                </a:lnTo>
                <a:lnTo>
                  <a:pt x="16173" y="5439"/>
                </a:lnTo>
                <a:lnTo>
                  <a:pt x="16199" y="5437"/>
                </a:lnTo>
                <a:lnTo>
                  <a:pt x="16226" y="5436"/>
                </a:lnTo>
                <a:lnTo>
                  <a:pt x="16254" y="5436"/>
                </a:lnTo>
                <a:lnTo>
                  <a:pt x="16254" y="4867"/>
                </a:lnTo>
                <a:lnTo>
                  <a:pt x="16207" y="4868"/>
                </a:lnTo>
                <a:lnTo>
                  <a:pt x="16162" y="4869"/>
                </a:lnTo>
                <a:lnTo>
                  <a:pt x="16117" y="4872"/>
                </a:lnTo>
                <a:lnTo>
                  <a:pt x="16074" y="4877"/>
                </a:lnTo>
                <a:lnTo>
                  <a:pt x="16033" y="4882"/>
                </a:lnTo>
                <a:lnTo>
                  <a:pt x="15992" y="4888"/>
                </a:lnTo>
                <a:lnTo>
                  <a:pt x="15952" y="4896"/>
                </a:lnTo>
                <a:lnTo>
                  <a:pt x="15914" y="4904"/>
                </a:lnTo>
                <a:lnTo>
                  <a:pt x="15877" y="4913"/>
                </a:lnTo>
                <a:lnTo>
                  <a:pt x="15842" y="4923"/>
                </a:lnTo>
                <a:lnTo>
                  <a:pt x="15806" y="4935"/>
                </a:lnTo>
                <a:lnTo>
                  <a:pt x="15772" y="4947"/>
                </a:lnTo>
                <a:lnTo>
                  <a:pt x="15740" y="4959"/>
                </a:lnTo>
                <a:lnTo>
                  <a:pt x="15707" y="4972"/>
                </a:lnTo>
                <a:lnTo>
                  <a:pt x="15677" y="4985"/>
                </a:lnTo>
                <a:lnTo>
                  <a:pt x="15647" y="5000"/>
                </a:lnTo>
                <a:lnTo>
                  <a:pt x="15617" y="5014"/>
                </a:lnTo>
                <a:lnTo>
                  <a:pt x="15589" y="5030"/>
                </a:lnTo>
                <a:lnTo>
                  <a:pt x="15561" y="5046"/>
                </a:lnTo>
                <a:lnTo>
                  <a:pt x="15535" y="5062"/>
                </a:lnTo>
                <a:lnTo>
                  <a:pt x="15508" y="5078"/>
                </a:lnTo>
                <a:lnTo>
                  <a:pt x="15483" y="5095"/>
                </a:lnTo>
                <a:lnTo>
                  <a:pt x="15459" y="5112"/>
                </a:lnTo>
                <a:lnTo>
                  <a:pt x="15434" y="5129"/>
                </a:lnTo>
                <a:lnTo>
                  <a:pt x="15387" y="5164"/>
                </a:lnTo>
                <a:lnTo>
                  <a:pt x="15343" y="5199"/>
                </a:lnTo>
                <a:lnTo>
                  <a:pt x="15300" y="5233"/>
                </a:lnTo>
                <a:lnTo>
                  <a:pt x="15258" y="5267"/>
                </a:lnTo>
                <a:close/>
                <a:moveTo>
                  <a:pt x="10414" y="1253"/>
                </a:moveTo>
                <a:lnTo>
                  <a:pt x="10870" y="1253"/>
                </a:lnTo>
                <a:lnTo>
                  <a:pt x="10870" y="1141"/>
                </a:lnTo>
                <a:lnTo>
                  <a:pt x="10983" y="1141"/>
                </a:lnTo>
                <a:lnTo>
                  <a:pt x="10983" y="1028"/>
                </a:lnTo>
                <a:lnTo>
                  <a:pt x="10297" y="1028"/>
                </a:lnTo>
                <a:lnTo>
                  <a:pt x="10297" y="1141"/>
                </a:lnTo>
                <a:lnTo>
                  <a:pt x="10414" y="1141"/>
                </a:lnTo>
                <a:lnTo>
                  <a:pt x="10414" y="1253"/>
                </a:lnTo>
                <a:close/>
                <a:moveTo>
                  <a:pt x="11786" y="1253"/>
                </a:moveTo>
                <a:lnTo>
                  <a:pt x="12242" y="1253"/>
                </a:lnTo>
                <a:lnTo>
                  <a:pt x="12242" y="1141"/>
                </a:lnTo>
                <a:lnTo>
                  <a:pt x="12356" y="1141"/>
                </a:lnTo>
                <a:lnTo>
                  <a:pt x="12356" y="1028"/>
                </a:lnTo>
                <a:lnTo>
                  <a:pt x="11669" y="1028"/>
                </a:lnTo>
                <a:lnTo>
                  <a:pt x="11669" y="1141"/>
                </a:lnTo>
                <a:lnTo>
                  <a:pt x="11786" y="1141"/>
                </a:lnTo>
                <a:lnTo>
                  <a:pt x="11786" y="1253"/>
                </a:lnTo>
                <a:close/>
                <a:moveTo>
                  <a:pt x="13046" y="1253"/>
                </a:moveTo>
                <a:lnTo>
                  <a:pt x="12929" y="1253"/>
                </a:lnTo>
                <a:lnTo>
                  <a:pt x="12929" y="1253"/>
                </a:lnTo>
                <a:lnTo>
                  <a:pt x="12941" y="1286"/>
                </a:lnTo>
                <a:lnTo>
                  <a:pt x="12962" y="1370"/>
                </a:lnTo>
                <a:lnTo>
                  <a:pt x="12776" y="1370"/>
                </a:lnTo>
                <a:lnTo>
                  <a:pt x="12776" y="1370"/>
                </a:lnTo>
                <a:lnTo>
                  <a:pt x="12755" y="1345"/>
                </a:lnTo>
                <a:lnTo>
                  <a:pt x="12739" y="1321"/>
                </a:lnTo>
                <a:lnTo>
                  <a:pt x="12716" y="1302"/>
                </a:lnTo>
                <a:lnTo>
                  <a:pt x="12695" y="1286"/>
                </a:lnTo>
                <a:lnTo>
                  <a:pt x="12671" y="1274"/>
                </a:lnTo>
                <a:lnTo>
                  <a:pt x="12651" y="1261"/>
                </a:lnTo>
                <a:lnTo>
                  <a:pt x="12622" y="1257"/>
                </a:lnTo>
                <a:lnTo>
                  <a:pt x="12598" y="1253"/>
                </a:lnTo>
                <a:lnTo>
                  <a:pt x="10058" y="1253"/>
                </a:lnTo>
                <a:lnTo>
                  <a:pt x="10058" y="1253"/>
                </a:lnTo>
                <a:lnTo>
                  <a:pt x="10038" y="1257"/>
                </a:lnTo>
                <a:lnTo>
                  <a:pt x="10018" y="1261"/>
                </a:lnTo>
                <a:lnTo>
                  <a:pt x="9997" y="1266"/>
                </a:lnTo>
                <a:lnTo>
                  <a:pt x="9977" y="1274"/>
                </a:lnTo>
                <a:lnTo>
                  <a:pt x="9941" y="1298"/>
                </a:lnTo>
                <a:lnTo>
                  <a:pt x="9909" y="1329"/>
                </a:lnTo>
                <a:lnTo>
                  <a:pt x="9880" y="1366"/>
                </a:lnTo>
                <a:lnTo>
                  <a:pt x="9852" y="1410"/>
                </a:lnTo>
                <a:lnTo>
                  <a:pt x="9828" y="1459"/>
                </a:lnTo>
                <a:lnTo>
                  <a:pt x="9808" y="1510"/>
                </a:lnTo>
                <a:lnTo>
                  <a:pt x="9788" y="1567"/>
                </a:lnTo>
                <a:lnTo>
                  <a:pt x="9772" y="1624"/>
                </a:lnTo>
                <a:lnTo>
                  <a:pt x="9755" y="1679"/>
                </a:lnTo>
                <a:lnTo>
                  <a:pt x="9743" y="1736"/>
                </a:lnTo>
                <a:lnTo>
                  <a:pt x="9731" y="1844"/>
                </a:lnTo>
                <a:lnTo>
                  <a:pt x="9723" y="1937"/>
                </a:lnTo>
                <a:lnTo>
                  <a:pt x="9723" y="1937"/>
                </a:lnTo>
                <a:lnTo>
                  <a:pt x="9731" y="2033"/>
                </a:lnTo>
                <a:lnTo>
                  <a:pt x="9743" y="2142"/>
                </a:lnTo>
                <a:lnTo>
                  <a:pt x="9746" y="2155"/>
                </a:lnTo>
                <a:lnTo>
                  <a:pt x="8701" y="2155"/>
                </a:lnTo>
                <a:lnTo>
                  <a:pt x="8712" y="2066"/>
                </a:lnTo>
                <a:lnTo>
                  <a:pt x="8716" y="2001"/>
                </a:lnTo>
                <a:lnTo>
                  <a:pt x="8716" y="1937"/>
                </a:lnTo>
                <a:lnTo>
                  <a:pt x="8716" y="1937"/>
                </a:lnTo>
                <a:lnTo>
                  <a:pt x="8716" y="1872"/>
                </a:lnTo>
                <a:lnTo>
                  <a:pt x="8712" y="1812"/>
                </a:lnTo>
                <a:lnTo>
                  <a:pt x="8696" y="1687"/>
                </a:lnTo>
                <a:lnTo>
                  <a:pt x="8681" y="1571"/>
                </a:lnTo>
                <a:lnTo>
                  <a:pt x="8660" y="1466"/>
                </a:lnTo>
                <a:lnTo>
                  <a:pt x="8636" y="1382"/>
                </a:lnTo>
                <a:lnTo>
                  <a:pt x="8620" y="1314"/>
                </a:lnTo>
                <a:lnTo>
                  <a:pt x="8603" y="1253"/>
                </a:lnTo>
                <a:lnTo>
                  <a:pt x="8603" y="1253"/>
                </a:lnTo>
                <a:lnTo>
                  <a:pt x="8487" y="1253"/>
                </a:lnTo>
                <a:lnTo>
                  <a:pt x="8487" y="1253"/>
                </a:lnTo>
                <a:lnTo>
                  <a:pt x="8499" y="1286"/>
                </a:lnTo>
                <a:lnTo>
                  <a:pt x="8519" y="1370"/>
                </a:lnTo>
                <a:lnTo>
                  <a:pt x="8333" y="1370"/>
                </a:lnTo>
                <a:lnTo>
                  <a:pt x="8333" y="1370"/>
                </a:lnTo>
                <a:lnTo>
                  <a:pt x="8313" y="1345"/>
                </a:lnTo>
                <a:lnTo>
                  <a:pt x="8297" y="1321"/>
                </a:lnTo>
                <a:lnTo>
                  <a:pt x="8272" y="1302"/>
                </a:lnTo>
                <a:lnTo>
                  <a:pt x="8252" y="1286"/>
                </a:lnTo>
                <a:lnTo>
                  <a:pt x="8228" y="1274"/>
                </a:lnTo>
                <a:lnTo>
                  <a:pt x="8207" y="1261"/>
                </a:lnTo>
                <a:lnTo>
                  <a:pt x="8180" y="1257"/>
                </a:lnTo>
                <a:lnTo>
                  <a:pt x="8155" y="1253"/>
                </a:lnTo>
                <a:lnTo>
                  <a:pt x="5615" y="1253"/>
                </a:lnTo>
                <a:lnTo>
                  <a:pt x="5615" y="1253"/>
                </a:lnTo>
                <a:lnTo>
                  <a:pt x="5594" y="1257"/>
                </a:lnTo>
                <a:lnTo>
                  <a:pt x="5575" y="1261"/>
                </a:lnTo>
                <a:lnTo>
                  <a:pt x="5555" y="1266"/>
                </a:lnTo>
                <a:lnTo>
                  <a:pt x="5534" y="1274"/>
                </a:lnTo>
                <a:lnTo>
                  <a:pt x="5498" y="1298"/>
                </a:lnTo>
                <a:lnTo>
                  <a:pt x="5465" y="1329"/>
                </a:lnTo>
                <a:lnTo>
                  <a:pt x="5437" y="1366"/>
                </a:lnTo>
                <a:lnTo>
                  <a:pt x="5410" y="1410"/>
                </a:lnTo>
                <a:lnTo>
                  <a:pt x="5385" y="1459"/>
                </a:lnTo>
                <a:lnTo>
                  <a:pt x="5365" y="1510"/>
                </a:lnTo>
                <a:lnTo>
                  <a:pt x="5345" y="1567"/>
                </a:lnTo>
                <a:lnTo>
                  <a:pt x="5328" y="1624"/>
                </a:lnTo>
                <a:lnTo>
                  <a:pt x="5312" y="1679"/>
                </a:lnTo>
                <a:lnTo>
                  <a:pt x="5300" y="1736"/>
                </a:lnTo>
                <a:lnTo>
                  <a:pt x="5288" y="1844"/>
                </a:lnTo>
                <a:lnTo>
                  <a:pt x="5280" y="1937"/>
                </a:lnTo>
                <a:lnTo>
                  <a:pt x="5280" y="1937"/>
                </a:lnTo>
                <a:lnTo>
                  <a:pt x="5288" y="2033"/>
                </a:lnTo>
                <a:lnTo>
                  <a:pt x="5300" y="2142"/>
                </a:lnTo>
                <a:lnTo>
                  <a:pt x="5303" y="2155"/>
                </a:lnTo>
                <a:lnTo>
                  <a:pt x="4477" y="2155"/>
                </a:lnTo>
                <a:lnTo>
                  <a:pt x="4477" y="1928"/>
                </a:lnTo>
                <a:lnTo>
                  <a:pt x="4423" y="1928"/>
                </a:lnTo>
                <a:lnTo>
                  <a:pt x="4369" y="1928"/>
                </a:lnTo>
                <a:lnTo>
                  <a:pt x="4315" y="1928"/>
                </a:lnTo>
                <a:lnTo>
                  <a:pt x="4262" y="1928"/>
                </a:lnTo>
                <a:lnTo>
                  <a:pt x="4207" y="1928"/>
                </a:lnTo>
                <a:lnTo>
                  <a:pt x="4152" y="1928"/>
                </a:lnTo>
                <a:lnTo>
                  <a:pt x="4097" y="1928"/>
                </a:lnTo>
                <a:lnTo>
                  <a:pt x="4041" y="1928"/>
                </a:lnTo>
                <a:lnTo>
                  <a:pt x="3986" y="1928"/>
                </a:lnTo>
                <a:lnTo>
                  <a:pt x="3930" y="1928"/>
                </a:lnTo>
                <a:lnTo>
                  <a:pt x="3874" y="1928"/>
                </a:lnTo>
                <a:lnTo>
                  <a:pt x="3818" y="1928"/>
                </a:lnTo>
                <a:lnTo>
                  <a:pt x="3761" y="1928"/>
                </a:lnTo>
                <a:lnTo>
                  <a:pt x="3704" y="1928"/>
                </a:lnTo>
                <a:lnTo>
                  <a:pt x="3647" y="1928"/>
                </a:lnTo>
                <a:lnTo>
                  <a:pt x="3589" y="1928"/>
                </a:lnTo>
                <a:lnTo>
                  <a:pt x="3589" y="714"/>
                </a:lnTo>
                <a:lnTo>
                  <a:pt x="3714" y="714"/>
                </a:lnTo>
                <a:lnTo>
                  <a:pt x="3765" y="0"/>
                </a:lnTo>
                <a:lnTo>
                  <a:pt x="861" y="0"/>
                </a:lnTo>
                <a:lnTo>
                  <a:pt x="912" y="714"/>
                </a:lnTo>
                <a:lnTo>
                  <a:pt x="1037" y="714"/>
                </a:lnTo>
                <a:lnTo>
                  <a:pt x="1037" y="790"/>
                </a:lnTo>
                <a:lnTo>
                  <a:pt x="1037" y="866"/>
                </a:lnTo>
                <a:lnTo>
                  <a:pt x="1037" y="942"/>
                </a:lnTo>
                <a:lnTo>
                  <a:pt x="1037" y="1018"/>
                </a:lnTo>
                <a:lnTo>
                  <a:pt x="1037" y="1094"/>
                </a:lnTo>
                <a:lnTo>
                  <a:pt x="1037" y="1169"/>
                </a:lnTo>
                <a:lnTo>
                  <a:pt x="1037" y="1245"/>
                </a:lnTo>
                <a:lnTo>
                  <a:pt x="1037" y="1321"/>
                </a:lnTo>
                <a:lnTo>
                  <a:pt x="1037" y="1397"/>
                </a:lnTo>
                <a:lnTo>
                  <a:pt x="1037" y="1473"/>
                </a:lnTo>
                <a:lnTo>
                  <a:pt x="1037" y="1549"/>
                </a:lnTo>
                <a:lnTo>
                  <a:pt x="1037" y="1625"/>
                </a:lnTo>
                <a:lnTo>
                  <a:pt x="1037" y="1700"/>
                </a:lnTo>
                <a:lnTo>
                  <a:pt x="1037" y="1776"/>
                </a:lnTo>
                <a:lnTo>
                  <a:pt x="1037" y="1852"/>
                </a:lnTo>
                <a:lnTo>
                  <a:pt x="1037" y="1928"/>
                </a:lnTo>
                <a:lnTo>
                  <a:pt x="956" y="1928"/>
                </a:lnTo>
                <a:lnTo>
                  <a:pt x="875" y="1928"/>
                </a:lnTo>
                <a:lnTo>
                  <a:pt x="793" y="1928"/>
                </a:lnTo>
                <a:lnTo>
                  <a:pt x="712" y="1928"/>
                </a:lnTo>
                <a:lnTo>
                  <a:pt x="631" y="1928"/>
                </a:lnTo>
                <a:lnTo>
                  <a:pt x="550" y="1928"/>
                </a:lnTo>
                <a:lnTo>
                  <a:pt x="468" y="1928"/>
                </a:lnTo>
                <a:lnTo>
                  <a:pt x="387" y="1928"/>
                </a:lnTo>
                <a:lnTo>
                  <a:pt x="393" y="2065"/>
                </a:lnTo>
                <a:lnTo>
                  <a:pt x="401" y="2199"/>
                </a:lnTo>
                <a:lnTo>
                  <a:pt x="411" y="2332"/>
                </a:lnTo>
                <a:lnTo>
                  <a:pt x="423" y="2462"/>
                </a:lnTo>
                <a:lnTo>
                  <a:pt x="435" y="2591"/>
                </a:lnTo>
                <a:lnTo>
                  <a:pt x="449" y="2718"/>
                </a:lnTo>
                <a:lnTo>
                  <a:pt x="465" y="2843"/>
                </a:lnTo>
                <a:lnTo>
                  <a:pt x="483" y="2964"/>
                </a:lnTo>
                <a:lnTo>
                  <a:pt x="502" y="3084"/>
                </a:lnTo>
                <a:lnTo>
                  <a:pt x="522" y="3203"/>
                </a:lnTo>
                <a:lnTo>
                  <a:pt x="545" y="3318"/>
                </a:lnTo>
                <a:lnTo>
                  <a:pt x="569" y="3431"/>
                </a:lnTo>
                <a:lnTo>
                  <a:pt x="595" y="3542"/>
                </a:lnTo>
                <a:lnTo>
                  <a:pt x="624" y="3650"/>
                </a:lnTo>
                <a:lnTo>
                  <a:pt x="653" y="3756"/>
                </a:lnTo>
                <a:lnTo>
                  <a:pt x="686" y="3859"/>
                </a:lnTo>
                <a:lnTo>
                  <a:pt x="719" y="3959"/>
                </a:lnTo>
                <a:lnTo>
                  <a:pt x="755" y="4058"/>
                </a:lnTo>
                <a:lnTo>
                  <a:pt x="793" y="4153"/>
                </a:lnTo>
                <a:lnTo>
                  <a:pt x="833" y="4245"/>
                </a:lnTo>
                <a:lnTo>
                  <a:pt x="876" y="4335"/>
                </a:lnTo>
                <a:lnTo>
                  <a:pt x="920" y="4422"/>
                </a:lnTo>
                <a:lnTo>
                  <a:pt x="967" y="4506"/>
                </a:lnTo>
                <a:lnTo>
                  <a:pt x="1016" y="4587"/>
                </a:lnTo>
                <a:lnTo>
                  <a:pt x="1067" y="4664"/>
                </a:lnTo>
                <a:lnTo>
                  <a:pt x="1121" y="4739"/>
                </a:lnTo>
                <a:lnTo>
                  <a:pt x="1176" y="4811"/>
                </a:lnTo>
                <a:lnTo>
                  <a:pt x="1234" y="4879"/>
                </a:lnTo>
                <a:lnTo>
                  <a:pt x="1295" y="4945"/>
                </a:lnTo>
                <a:lnTo>
                  <a:pt x="1358" y="5006"/>
                </a:lnTo>
                <a:lnTo>
                  <a:pt x="1424" y="5065"/>
                </a:lnTo>
                <a:lnTo>
                  <a:pt x="1492" y="5121"/>
                </a:lnTo>
                <a:lnTo>
                  <a:pt x="1507" y="5124"/>
                </a:lnTo>
                <a:lnTo>
                  <a:pt x="1522" y="5127"/>
                </a:lnTo>
                <a:lnTo>
                  <a:pt x="1537" y="5130"/>
                </a:lnTo>
                <a:lnTo>
                  <a:pt x="1553" y="5131"/>
                </a:lnTo>
                <a:lnTo>
                  <a:pt x="1588" y="5134"/>
                </a:lnTo>
                <a:lnTo>
                  <a:pt x="1625" y="5135"/>
                </a:lnTo>
                <a:lnTo>
                  <a:pt x="1658" y="5134"/>
                </a:lnTo>
                <a:lnTo>
                  <a:pt x="1688" y="5132"/>
                </a:lnTo>
                <a:lnTo>
                  <a:pt x="1717" y="5129"/>
                </a:lnTo>
                <a:lnTo>
                  <a:pt x="1742" y="5125"/>
                </a:lnTo>
                <a:lnTo>
                  <a:pt x="1768" y="5119"/>
                </a:lnTo>
                <a:lnTo>
                  <a:pt x="1791" y="5112"/>
                </a:lnTo>
                <a:lnTo>
                  <a:pt x="1813" y="5102"/>
                </a:lnTo>
                <a:lnTo>
                  <a:pt x="1836" y="5092"/>
                </a:lnTo>
                <a:lnTo>
                  <a:pt x="1858" y="5080"/>
                </a:lnTo>
                <a:lnTo>
                  <a:pt x="1881" y="5066"/>
                </a:lnTo>
                <a:lnTo>
                  <a:pt x="1904" y="5051"/>
                </a:lnTo>
                <a:lnTo>
                  <a:pt x="1928" y="5033"/>
                </a:lnTo>
                <a:lnTo>
                  <a:pt x="1981" y="4991"/>
                </a:lnTo>
                <a:lnTo>
                  <a:pt x="2041" y="4942"/>
                </a:lnTo>
                <a:lnTo>
                  <a:pt x="2086" y="4905"/>
                </a:lnTo>
                <a:lnTo>
                  <a:pt x="2133" y="4867"/>
                </a:lnTo>
                <a:lnTo>
                  <a:pt x="2184" y="4827"/>
                </a:lnTo>
                <a:lnTo>
                  <a:pt x="2239" y="4787"/>
                </a:lnTo>
                <a:lnTo>
                  <a:pt x="2267" y="4767"/>
                </a:lnTo>
                <a:lnTo>
                  <a:pt x="2297" y="4747"/>
                </a:lnTo>
                <a:lnTo>
                  <a:pt x="2327" y="4727"/>
                </a:lnTo>
                <a:lnTo>
                  <a:pt x="2359" y="4707"/>
                </a:lnTo>
                <a:lnTo>
                  <a:pt x="2391" y="4688"/>
                </a:lnTo>
                <a:lnTo>
                  <a:pt x="2425" y="4669"/>
                </a:lnTo>
                <a:lnTo>
                  <a:pt x="2460" y="4650"/>
                </a:lnTo>
                <a:lnTo>
                  <a:pt x="2496" y="4632"/>
                </a:lnTo>
                <a:lnTo>
                  <a:pt x="2533" y="4614"/>
                </a:lnTo>
                <a:lnTo>
                  <a:pt x="2571" y="4598"/>
                </a:lnTo>
                <a:lnTo>
                  <a:pt x="2611" y="4582"/>
                </a:lnTo>
                <a:lnTo>
                  <a:pt x="2651" y="4565"/>
                </a:lnTo>
                <a:lnTo>
                  <a:pt x="2694" y="4551"/>
                </a:lnTo>
                <a:lnTo>
                  <a:pt x="2737" y="4537"/>
                </a:lnTo>
                <a:lnTo>
                  <a:pt x="2782" y="4524"/>
                </a:lnTo>
                <a:lnTo>
                  <a:pt x="2828" y="4513"/>
                </a:lnTo>
                <a:lnTo>
                  <a:pt x="2876" y="4502"/>
                </a:lnTo>
                <a:lnTo>
                  <a:pt x="2925" y="4493"/>
                </a:lnTo>
                <a:lnTo>
                  <a:pt x="2975" y="4484"/>
                </a:lnTo>
                <a:lnTo>
                  <a:pt x="3027" y="4477"/>
                </a:lnTo>
                <a:lnTo>
                  <a:pt x="3081" y="4472"/>
                </a:lnTo>
                <a:lnTo>
                  <a:pt x="3136" y="4468"/>
                </a:lnTo>
                <a:lnTo>
                  <a:pt x="3193" y="4465"/>
                </a:lnTo>
                <a:lnTo>
                  <a:pt x="3251" y="4464"/>
                </a:lnTo>
                <a:lnTo>
                  <a:pt x="3309" y="4465"/>
                </a:lnTo>
                <a:lnTo>
                  <a:pt x="3366" y="4468"/>
                </a:lnTo>
                <a:lnTo>
                  <a:pt x="3420" y="4472"/>
                </a:lnTo>
                <a:lnTo>
                  <a:pt x="3474" y="4477"/>
                </a:lnTo>
                <a:lnTo>
                  <a:pt x="3526" y="4484"/>
                </a:lnTo>
                <a:lnTo>
                  <a:pt x="3577" y="4493"/>
                </a:lnTo>
                <a:lnTo>
                  <a:pt x="3626" y="4502"/>
                </a:lnTo>
                <a:lnTo>
                  <a:pt x="3673" y="4513"/>
                </a:lnTo>
                <a:lnTo>
                  <a:pt x="3719" y="4524"/>
                </a:lnTo>
                <a:lnTo>
                  <a:pt x="3764" y="4537"/>
                </a:lnTo>
                <a:lnTo>
                  <a:pt x="3807" y="4551"/>
                </a:lnTo>
                <a:lnTo>
                  <a:pt x="3850" y="4565"/>
                </a:lnTo>
                <a:lnTo>
                  <a:pt x="3891" y="4582"/>
                </a:lnTo>
                <a:lnTo>
                  <a:pt x="3930" y="4598"/>
                </a:lnTo>
                <a:lnTo>
                  <a:pt x="3968" y="4614"/>
                </a:lnTo>
                <a:lnTo>
                  <a:pt x="4006" y="4632"/>
                </a:lnTo>
                <a:lnTo>
                  <a:pt x="4041" y="4650"/>
                </a:lnTo>
                <a:lnTo>
                  <a:pt x="4077" y="4669"/>
                </a:lnTo>
                <a:lnTo>
                  <a:pt x="4110" y="4688"/>
                </a:lnTo>
                <a:lnTo>
                  <a:pt x="4143" y="4707"/>
                </a:lnTo>
                <a:lnTo>
                  <a:pt x="4174" y="4727"/>
                </a:lnTo>
                <a:lnTo>
                  <a:pt x="4205" y="4747"/>
                </a:lnTo>
                <a:lnTo>
                  <a:pt x="4234" y="4767"/>
                </a:lnTo>
                <a:lnTo>
                  <a:pt x="4263" y="4787"/>
                </a:lnTo>
                <a:lnTo>
                  <a:pt x="4316" y="4827"/>
                </a:lnTo>
                <a:lnTo>
                  <a:pt x="4368" y="4867"/>
                </a:lnTo>
                <a:lnTo>
                  <a:pt x="4415" y="4905"/>
                </a:lnTo>
                <a:lnTo>
                  <a:pt x="4460" y="4942"/>
                </a:lnTo>
                <a:lnTo>
                  <a:pt x="4521" y="4991"/>
                </a:lnTo>
                <a:lnTo>
                  <a:pt x="4573" y="5033"/>
                </a:lnTo>
                <a:lnTo>
                  <a:pt x="4598" y="5051"/>
                </a:lnTo>
                <a:lnTo>
                  <a:pt x="4620" y="5066"/>
                </a:lnTo>
                <a:lnTo>
                  <a:pt x="4644" y="5080"/>
                </a:lnTo>
                <a:lnTo>
                  <a:pt x="4665" y="5092"/>
                </a:lnTo>
                <a:lnTo>
                  <a:pt x="4688" y="5102"/>
                </a:lnTo>
                <a:lnTo>
                  <a:pt x="4711" y="5112"/>
                </a:lnTo>
                <a:lnTo>
                  <a:pt x="4734" y="5119"/>
                </a:lnTo>
                <a:lnTo>
                  <a:pt x="4759" y="5125"/>
                </a:lnTo>
                <a:lnTo>
                  <a:pt x="4785" y="5129"/>
                </a:lnTo>
                <a:lnTo>
                  <a:pt x="4813" y="5132"/>
                </a:lnTo>
                <a:lnTo>
                  <a:pt x="4844" y="5134"/>
                </a:lnTo>
                <a:lnTo>
                  <a:pt x="4876" y="5135"/>
                </a:lnTo>
                <a:lnTo>
                  <a:pt x="4909" y="5134"/>
                </a:lnTo>
                <a:lnTo>
                  <a:pt x="4939" y="5132"/>
                </a:lnTo>
                <a:lnTo>
                  <a:pt x="4968" y="5129"/>
                </a:lnTo>
                <a:lnTo>
                  <a:pt x="4993" y="5125"/>
                </a:lnTo>
                <a:lnTo>
                  <a:pt x="5018" y="5119"/>
                </a:lnTo>
                <a:lnTo>
                  <a:pt x="5042" y="5112"/>
                </a:lnTo>
                <a:lnTo>
                  <a:pt x="5064" y="5102"/>
                </a:lnTo>
                <a:lnTo>
                  <a:pt x="5086" y="5092"/>
                </a:lnTo>
                <a:lnTo>
                  <a:pt x="5109" y="5080"/>
                </a:lnTo>
                <a:lnTo>
                  <a:pt x="5131" y="5066"/>
                </a:lnTo>
                <a:lnTo>
                  <a:pt x="5155" y="5051"/>
                </a:lnTo>
                <a:lnTo>
                  <a:pt x="5179" y="5033"/>
                </a:lnTo>
                <a:lnTo>
                  <a:pt x="5232" y="4991"/>
                </a:lnTo>
                <a:lnTo>
                  <a:pt x="5292" y="4942"/>
                </a:lnTo>
                <a:lnTo>
                  <a:pt x="5336" y="4905"/>
                </a:lnTo>
                <a:lnTo>
                  <a:pt x="5384" y="4867"/>
                </a:lnTo>
                <a:lnTo>
                  <a:pt x="5435" y="4827"/>
                </a:lnTo>
                <a:lnTo>
                  <a:pt x="5490" y="4787"/>
                </a:lnTo>
                <a:lnTo>
                  <a:pt x="5518" y="4767"/>
                </a:lnTo>
                <a:lnTo>
                  <a:pt x="5548" y="4746"/>
                </a:lnTo>
                <a:lnTo>
                  <a:pt x="5578" y="4727"/>
                </a:lnTo>
                <a:lnTo>
                  <a:pt x="5610" y="4707"/>
                </a:lnTo>
                <a:lnTo>
                  <a:pt x="5642" y="4688"/>
                </a:lnTo>
                <a:lnTo>
                  <a:pt x="5676" y="4669"/>
                </a:lnTo>
                <a:lnTo>
                  <a:pt x="5711" y="4650"/>
                </a:lnTo>
                <a:lnTo>
                  <a:pt x="5747" y="4632"/>
                </a:lnTo>
                <a:lnTo>
                  <a:pt x="5783" y="4614"/>
                </a:lnTo>
                <a:lnTo>
                  <a:pt x="5822" y="4598"/>
                </a:lnTo>
                <a:lnTo>
                  <a:pt x="5862" y="4581"/>
                </a:lnTo>
                <a:lnTo>
                  <a:pt x="5902" y="4565"/>
                </a:lnTo>
                <a:lnTo>
                  <a:pt x="5945" y="4551"/>
                </a:lnTo>
                <a:lnTo>
                  <a:pt x="5988" y="4537"/>
                </a:lnTo>
                <a:lnTo>
                  <a:pt x="6032" y="4524"/>
                </a:lnTo>
                <a:lnTo>
                  <a:pt x="6079" y="4513"/>
                </a:lnTo>
                <a:lnTo>
                  <a:pt x="6127" y="4502"/>
                </a:lnTo>
                <a:lnTo>
                  <a:pt x="6176" y="4493"/>
                </a:lnTo>
                <a:lnTo>
                  <a:pt x="6226" y="4484"/>
                </a:lnTo>
                <a:lnTo>
                  <a:pt x="6278" y="4477"/>
                </a:lnTo>
                <a:lnTo>
                  <a:pt x="6331" y="4472"/>
                </a:lnTo>
                <a:lnTo>
                  <a:pt x="6387" y="4468"/>
                </a:lnTo>
                <a:lnTo>
                  <a:pt x="6443" y="4465"/>
                </a:lnTo>
                <a:lnTo>
                  <a:pt x="6502" y="4464"/>
                </a:lnTo>
                <a:lnTo>
                  <a:pt x="6560" y="4465"/>
                </a:lnTo>
                <a:lnTo>
                  <a:pt x="6616" y="4468"/>
                </a:lnTo>
                <a:lnTo>
                  <a:pt x="6671" y="4472"/>
                </a:lnTo>
                <a:lnTo>
                  <a:pt x="6725" y="4477"/>
                </a:lnTo>
                <a:lnTo>
                  <a:pt x="6777" y="4484"/>
                </a:lnTo>
                <a:lnTo>
                  <a:pt x="6828" y="4493"/>
                </a:lnTo>
                <a:lnTo>
                  <a:pt x="6876" y="4502"/>
                </a:lnTo>
                <a:lnTo>
                  <a:pt x="6924" y="4513"/>
                </a:lnTo>
                <a:lnTo>
                  <a:pt x="6970" y="4524"/>
                </a:lnTo>
                <a:lnTo>
                  <a:pt x="7015" y="4537"/>
                </a:lnTo>
                <a:lnTo>
                  <a:pt x="7058" y="4551"/>
                </a:lnTo>
                <a:lnTo>
                  <a:pt x="7101" y="4565"/>
                </a:lnTo>
                <a:lnTo>
                  <a:pt x="7142" y="4582"/>
                </a:lnTo>
                <a:lnTo>
                  <a:pt x="7181" y="4598"/>
                </a:lnTo>
                <a:lnTo>
                  <a:pt x="7219" y="4614"/>
                </a:lnTo>
                <a:lnTo>
                  <a:pt x="7256" y="4632"/>
                </a:lnTo>
                <a:lnTo>
                  <a:pt x="7292" y="4650"/>
                </a:lnTo>
                <a:lnTo>
                  <a:pt x="7326" y="4669"/>
                </a:lnTo>
                <a:lnTo>
                  <a:pt x="7361" y="4688"/>
                </a:lnTo>
                <a:lnTo>
                  <a:pt x="7394" y="4707"/>
                </a:lnTo>
                <a:lnTo>
                  <a:pt x="7425" y="4727"/>
                </a:lnTo>
                <a:lnTo>
                  <a:pt x="7456" y="4747"/>
                </a:lnTo>
                <a:lnTo>
                  <a:pt x="7485" y="4767"/>
                </a:lnTo>
                <a:lnTo>
                  <a:pt x="7513" y="4787"/>
                </a:lnTo>
                <a:lnTo>
                  <a:pt x="7568" y="4827"/>
                </a:lnTo>
                <a:lnTo>
                  <a:pt x="7619" y="4867"/>
                </a:lnTo>
                <a:lnTo>
                  <a:pt x="7667" y="4905"/>
                </a:lnTo>
                <a:lnTo>
                  <a:pt x="7712" y="4942"/>
                </a:lnTo>
                <a:lnTo>
                  <a:pt x="7771" y="4991"/>
                </a:lnTo>
                <a:lnTo>
                  <a:pt x="7824" y="5033"/>
                </a:lnTo>
                <a:lnTo>
                  <a:pt x="7849" y="5051"/>
                </a:lnTo>
                <a:lnTo>
                  <a:pt x="7871" y="5066"/>
                </a:lnTo>
                <a:lnTo>
                  <a:pt x="7894" y="5080"/>
                </a:lnTo>
                <a:lnTo>
                  <a:pt x="7916" y="5092"/>
                </a:lnTo>
                <a:lnTo>
                  <a:pt x="7938" y="5102"/>
                </a:lnTo>
                <a:lnTo>
                  <a:pt x="7961" y="5112"/>
                </a:lnTo>
                <a:lnTo>
                  <a:pt x="7985" y="5119"/>
                </a:lnTo>
                <a:lnTo>
                  <a:pt x="8009" y="5125"/>
                </a:lnTo>
                <a:lnTo>
                  <a:pt x="8036" y="5129"/>
                </a:lnTo>
                <a:lnTo>
                  <a:pt x="8064" y="5132"/>
                </a:lnTo>
                <a:lnTo>
                  <a:pt x="8094" y="5134"/>
                </a:lnTo>
                <a:lnTo>
                  <a:pt x="8127" y="5135"/>
                </a:lnTo>
                <a:lnTo>
                  <a:pt x="8160" y="5134"/>
                </a:lnTo>
                <a:lnTo>
                  <a:pt x="8190" y="5132"/>
                </a:lnTo>
                <a:lnTo>
                  <a:pt x="8217" y="5129"/>
                </a:lnTo>
                <a:lnTo>
                  <a:pt x="8244" y="5125"/>
                </a:lnTo>
                <a:lnTo>
                  <a:pt x="8269" y="5119"/>
                </a:lnTo>
                <a:lnTo>
                  <a:pt x="8293" y="5112"/>
                </a:lnTo>
                <a:lnTo>
                  <a:pt x="8315" y="5102"/>
                </a:lnTo>
                <a:lnTo>
                  <a:pt x="8337" y="5092"/>
                </a:lnTo>
                <a:lnTo>
                  <a:pt x="8360" y="5080"/>
                </a:lnTo>
                <a:lnTo>
                  <a:pt x="8382" y="5066"/>
                </a:lnTo>
                <a:lnTo>
                  <a:pt x="8405" y="5051"/>
                </a:lnTo>
                <a:lnTo>
                  <a:pt x="8430" y="5033"/>
                </a:lnTo>
                <a:lnTo>
                  <a:pt x="8483" y="4991"/>
                </a:lnTo>
                <a:lnTo>
                  <a:pt x="8542" y="4942"/>
                </a:lnTo>
                <a:lnTo>
                  <a:pt x="8587" y="4905"/>
                </a:lnTo>
                <a:lnTo>
                  <a:pt x="8635" y="4867"/>
                </a:lnTo>
                <a:lnTo>
                  <a:pt x="8686" y="4827"/>
                </a:lnTo>
                <a:lnTo>
                  <a:pt x="8741" y="4787"/>
                </a:lnTo>
                <a:lnTo>
                  <a:pt x="8769" y="4767"/>
                </a:lnTo>
                <a:lnTo>
                  <a:pt x="8798" y="4747"/>
                </a:lnTo>
                <a:lnTo>
                  <a:pt x="8829" y="4727"/>
                </a:lnTo>
                <a:lnTo>
                  <a:pt x="8860" y="4707"/>
                </a:lnTo>
                <a:lnTo>
                  <a:pt x="8893" y="4688"/>
                </a:lnTo>
                <a:lnTo>
                  <a:pt x="8926" y="4669"/>
                </a:lnTo>
                <a:lnTo>
                  <a:pt x="8961" y="4650"/>
                </a:lnTo>
                <a:lnTo>
                  <a:pt x="8998" y="4632"/>
                </a:lnTo>
                <a:lnTo>
                  <a:pt x="9034" y="4614"/>
                </a:lnTo>
                <a:lnTo>
                  <a:pt x="9073" y="4598"/>
                </a:lnTo>
                <a:lnTo>
                  <a:pt x="9112" y="4582"/>
                </a:lnTo>
                <a:lnTo>
                  <a:pt x="9153" y="4565"/>
                </a:lnTo>
                <a:lnTo>
                  <a:pt x="9195" y="4551"/>
                </a:lnTo>
                <a:lnTo>
                  <a:pt x="9238" y="4537"/>
                </a:lnTo>
                <a:lnTo>
                  <a:pt x="9283" y="4524"/>
                </a:lnTo>
                <a:lnTo>
                  <a:pt x="9330" y="4513"/>
                </a:lnTo>
                <a:lnTo>
                  <a:pt x="9378" y="4502"/>
                </a:lnTo>
                <a:lnTo>
                  <a:pt x="9426" y="4493"/>
                </a:lnTo>
                <a:lnTo>
                  <a:pt x="9476" y="4484"/>
                </a:lnTo>
                <a:lnTo>
                  <a:pt x="9529" y="4477"/>
                </a:lnTo>
                <a:lnTo>
                  <a:pt x="9582" y="4472"/>
                </a:lnTo>
                <a:lnTo>
                  <a:pt x="9638" y="4468"/>
                </a:lnTo>
                <a:lnTo>
                  <a:pt x="9693" y="4465"/>
                </a:lnTo>
                <a:lnTo>
                  <a:pt x="9752" y="4464"/>
                </a:lnTo>
                <a:lnTo>
                  <a:pt x="9810" y="4465"/>
                </a:lnTo>
                <a:lnTo>
                  <a:pt x="9867" y="4468"/>
                </a:lnTo>
                <a:lnTo>
                  <a:pt x="9922" y="4472"/>
                </a:lnTo>
                <a:lnTo>
                  <a:pt x="9976" y="4477"/>
                </a:lnTo>
                <a:lnTo>
                  <a:pt x="10028" y="4484"/>
                </a:lnTo>
                <a:lnTo>
                  <a:pt x="10078" y="4493"/>
                </a:lnTo>
                <a:lnTo>
                  <a:pt x="10127" y="4502"/>
                </a:lnTo>
                <a:lnTo>
                  <a:pt x="10175" y="4513"/>
                </a:lnTo>
                <a:lnTo>
                  <a:pt x="10221" y="4524"/>
                </a:lnTo>
                <a:lnTo>
                  <a:pt x="10265" y="4537"/>
                </a:lnTo>
                <a:lnTo>
                  <a:pt x="10309" y="4551"/>
                </a:lnTo>
                <a:lnTo>
                  <a:pt x="10351" y="4565"/>
                </a:lnTo>
                <a:lnTo>
                  <a:pt x="10392" y="4582"/>
                </a:lnTo>
                <a:lnTo>
                  <a:pt x="10431" y="4598"/>
                </a:lnTo>
                <a:lnTo>
                  <a:pt x="10470" y="4614"/>
                </a:lnTo>
                <a:lnTo>
                  <a:pt x="10507" y="4632"/>
                </a:lnTo>
                <a:lnTo>
                  <a:pt x="10543" y="4650"/>
                </a:lnTo>
                <a:lnTo>
                  <a:pt x="10577" y="4669"/>
                </a:lnTo>
                <a:lnTo>
                  <a:pt x="10611" y="4688"/>
                </a:lnTo>
                <a:lnTo>
                  <a:pt x="10644" y="4707"/>
                </a:lnTo>
                <a:lnTo>
                  <a:pt x="10676" y="4727"/>
                </a:lnTo>
                <a:lnTo>
                  <a:pt x="10706" y="4747"/>
                </a:lnTo>
                <a:lnTo>
                  <a:pt x="10736" y="4767"/>
                </a:lnTo>
                <a:lnTo>
                  <a:pt x="10764" y="4787"/>
                </a:lnTo>
                <a:lnTo>
                  <a:pt x="10818" y="4827"/>
                </a:lnTo>
                <a:lnTo>
                  <a:pt x="10869" y="4867"/>
                </a:lnTo>
                <a:lnTo>
                  <a:pt x="10917" y="4905"/>
                </a:lnTo>
                <a:lnTo>
                  <a:pt x="10961" y="4942"/>
                </a:lnTo>
                <a:lnTo>
                  <a:pt x="11022" y="4991"/>
                </a:lnTo>
                <a:lnTo>
                  <a:pt x="11075" y="5033"/>
                </a:lnTo>
                <a:lnTo>
                  <a:pt x="11098" y="5051"/>
                </a:lnTo>
                <a:lnTo>
                  <a:pt x="11122" y="5066"/>
                </a:lnTo>
                <a:lnTo>
                  <a:pt x="11144" y="5080"/>
                </a:lnTo>
                <a:lnTo>
                  <a:pt x="11166" y="5092"/>
                </a:lnTo>
                <a:lnTo>
                  <a:pt x="11189" y="5102"/>
                </a:lnTo>
                <a:lnTo>
                  <a:pt x="11212" y="5112"/>
                </a:lnTo>
                <a:lnTo>
                  <a:pt x="11236" y="5119"/>
                </a:lnTo>
                <a:lnTo>
                  <a:pt x="11260" y="5125"/>
                </a:lnTo>
                <a:lnTo>
                  <a:pt x="11286" y="5129"/>
                </a:lnTo>
                <a:lnTo>
                  <a:pt x="11315" y="5132"/>
                </a:lnTo>
                <a:lnTo>
                  <a:pt x="11345" y="5134"/>
                </a:lnTo>
                <a:lnTo>
                  <a:pt x="11378" y="5135"/>
                </a:lnTo>
                <a:lnTo>
                  <a:pt x="11410" y="5134"/>
                </a:lnTo>
                <a:lnTo>
                  <a:pt x="11441" y="5132"/>
                </a:lnTo>
                <a:lnTo>
                  <a:pt x="11468" y="5129"/>
                </a:lnTo>
                <a:lnTo>
                  <a:pt x="11495" y="5125"/>
                </a:lnTo>
                <a:lnTo>
                  <a:pt x="11519" y="5119"/>
                </a:lnTo>
                <a:lnTo>
                  <a:pt x="11543" y="5112"/>
                </a:lnTo>
                <a:lnTo>
                  <a:pt x="11566" y="5102"/>
                </a:lnTo>
                <a:lnTo>
                  <a:pt x="11588" y="5092"/>
                </a:lnTo>
                <a:lnTo>
                  <a:pt x="11610" y="5080"/>
                </a:lnTo>
                <a:lnTo>
                  <a:pt x="11633" y="5066"/>
                </a:lnTo>
                <a:lnTo>
                  <a:pt x="11656" y="5051"/>
                </a:lnTo>
                <a:lnTo>
                  <a:pt x="11681" y="5033"/>
                </a:lnTo>
                <a:lnTo>
                  <a:pt x="11732" y="4991"/>
                </a:lnTo>
                <a:lnTo>
                  <a:pt x="11793" y="4942"/>
                </a:lnTo>
                <a:lnTo>
                  <a:pt x="11838" y="4905"/>
                </a:lnTo>
                <a:lnTo>
                  <a:pt x="11886" y="4867"/>
                </a:lnTo>
                <a:lnTo>
                  <a:pt x="11937" y="4827"/>
                </a:lnTo>
                <a:lnTo>
                  <a:pt x="11991" y="4787"/>
                </a:lnTo>
                <a:lnTo>
                  <a:pt x="12020" y="4767"/>
                </a:lnTo>
                <a:lnTo>
                  <a:pt x="12049" y="4747"/>
                </a:lnTo>
                <a:lnTo>
                  <a:pt x="12080" y="4727"/>
                </a:lnTo>
                <a:lnTo>
                  <a:pt x="12111" y="4707"/>
                </a:lnTo>
                <a:lnTo>
                  <a:pt x="12144" y="4688"/>
                </a:lnTo>
                <a:lnTo>
                  <a:pt x="12177" y="4669"/>
                </a:lnTo>
                <a:lnTo>
                  <a:pt x="12212" y="4650"/>
                </a:lnTo>
                <a:lnTo>
                  <a:pt x="12248" y="4632"/>
                </a:lnTo>
                <a:lnTo>
                  <a:pt x="12285" y="4614"/>
                </a:lnTo>
                <a:lnTo>
                  <a:pt x="12324" y="4598"/>
                </a:lnTo>
                <a:lnTo>
                  <a:pt x="12363" y="4582"/>
                </a:lnTo>
                <a:lnTo>
                  <a:pt x="12404" y="4565"/>
                </a:lnTo>
                <a:lnTo>
                  <a:pt x="12445" y="4551"/>
                </a:lnTo>
                <a:lnTo>
                  <a:pt x="12489" y="4537"/>
                </a:lnTo>
                <a:lnTo>
                  <a:pt x="12534" y="4524"/>
                </a:lnTo>
                <a:lnTo>
                  <a:pt x="12581" y="4513"/>
                </a:lnTo>
                <a:lnTo>
                  <a:pt x="12628" y="4502"/>
                </a:lnTo>
                <a:lnTo>
                  <a:pt x="12677" y="4493"/>
                </a:lnTo>
                <a:lnTo>
                  <a:pt x="12727" y="4484"/>
                </a:lnTo>
                <a:lnTo>
                  <a:pt x="12780" y="4477"/>
                </a:lnTo>
                <a:lnTo>
                  <a:pt x="12833" y="4472"/>
                </a:lnTo>
                <a:lnTo>
                  <a:pt x="12887" y="4468"/>
                </a:lnTo>
                <a:lnTo>
                  <a:pt x="12944" y="4465"/>
                </a:lnTo>
                <a:lnTo>
                  <a:pt x="13003" y="4464"/>
                </a:lnTo>
                <a:lnTo>
                  <a:pt x="13040" y="4465"/>
                </a:lnTo>
                <a:lnTo>
                  <a:pt x="13077" y="4466"/>
                </a:lnTo>
                <a:lnTo>
                  <a:pt x="13113" y="4467"/>
                </a:lnTo>
                <a:lnTo>
                  <a:pt x="13148" y="4470"/>
                </a:lnTo>
                <a:lnTo>
                  <a:pt x="13183" y="4472"/>
                </a:lnTo>
                <a:lnTo>
                  <a:pt x="13218" y="4476"/>
                </a:lnTo>
                <a:lnTo>
                  <a:pt x="13251" y="4480"/>
                </a:lnTo>
                <a:lnTo>
                  <a:pt x="13284" y="4485"/>
                </a:lnTo>
                <a:lnTo>
                  <a:pt x="13316" y="4490"/>
                </a:lnTo>
                <a:lnTo>
                  <a:pt x="13348" y="4496"/>
                </a:lnTo>
                <a:lnTo>
                  <a:pt x="13379" y="4502"/>
                </a:lnTo>
                <a:lnTo>
                  <a:pt x="13410" y="4509"/>
                </a:lnTo>
                <a:lnTo>
                  <a:pt x="13439" y="4516"/>
                </a:lnTo>
                <a:lnTo>
                  <a:pt x="13468" y="4524"/>
                </a:lnTo>
                <a:lnTo>
                  <a:pt x="13497" y="4531"/>
                </a:lnTo>
                <a:lnTo>
                  <a:pt x="13525" y="4540"/>
                </a:lnTo>
                <a:lnTo>
                  <a:pt x="13553" y="4548"/>
                </a:lnTo>
                <a:lnTo>
                  <a:pt x="13580" y="4558"/>
                </a:lnTo>
                <a:lnTo>
                  <a:pt x="13607" y="4567"/>
                </a:lnTo>
                <a:lnTo>
                  <a:pt x="13633" y="4577"/>
                </a:lnTo>
                <a:lnTo>
                  <a:pt x="13684" y="4598"/>
                </a:lnTo>
                <a:lnTo>
                  <a:pt x="13732" y="4620"/>
                </a:lnTo>
                <a:lnTo>
                  <a:pt x="13778" y="4642"/>
                </a:lnTo>
                <a:lnTo>
                  <a:pt x="13824" y="4666"/>
                </a:lnTo>
                <a:lnTo>
                  <a:pt x="13867" y="4691"/>
                </a:lnTo>
                <a:lnTo>
                  <a:pt x="13907" y="4716"/>
                </a:lnTo>
                <a:lnTo>
                  <a:pt x="13930" y="4605"/>
                </a:lnTo>
                <a:lnTo>
                  <a:pt x="13954" y="4496"/>
                </a:lnTo>
                <a:lnTo>
                  <a:pt x="13981" y="4388"/>
                </a:lnTo>
                <a:lnTo>
                  <a:pt x="14012" y="4284"/>
                </a:lnTo>
                <a:lnTo>
                  <a:pt x="14044" y="4181"/>
                </a:lnTo>
                <a:lnTo>
                  <a:pt x="14081" y="4080"/>
                </a:lnTo>
                <a:lnTo>
                  <a:pt x="14120" y="3981"/>
                </a:lnTo>
                <a:lnTo>
                  <a:pt x="14160" y="3884"/>
                </a:lnTo>
                <a:lnTo>
                  <a:pt x="14204" y="3787"/>
                </a:lnTo>
                <a:lnTo>
                  <a:pt x="14251" y="3693"/>
                </a:lnTo>
                <a:lnTo>
                  <a:pt x="14299" y="3601"/>
                </a:lnTo>
                <a:lnTo>
                  <a:pt x="14351" y="3510"/>
                </a:lnTo>
                <a:lnTo>
                  <a:pt x="14405" y="3420"/>
                </a:lnTo>
                <a:lnTo>
                  <a:pt x="14462" y="3332"/>
                </a:lnTo>
                <a:lnTo>
                  <a:pt x="14521" y="3246"/>
                </a:lnTo>
                <a:lnTo>
                  <a:pt x="14583" y="3160"/>
                </a:lnTo>
                <a:lnTo>
                  <a:pt x="14647" y="3076"/>
                </a:lnTo>
                <a:lnTo>
                  <a:pt x="14713" y="2993"/>
                </a:lnTo>
                <a:lnTo>
                  <a:pt x="14781" y="2911"/>
                </a:lnTo>
                <a:lnTo>
                  <a:pt x="14852" y="2831"/>
                </a:lnTo>
                <a:lnTo>
                  <a:pt x="14925" y="2752"/>
                </a:lnTo>
                <a:lnTo>
                  <a:pt x="15000" y="2673"/>
                </a:lnTo>
                <a:lnTo>
                  <a:pt x="15078" y="2596"/>
                </a:lnTo>
                <a:lnTo>
                  <a:pt x="15157" y="2519"/>
                </a:lnTo>
                <a:lnTo>
                  <a:pt x="15239" y="2443"/>
                </a:lnTo>
                <a:lnTo>
                  <a:pt x="15322" y="2367"/>
                </a:lnTo>
                <a:lnTo>
                  <a:pt x="15409" y="2292"/>
                </a:lnTo>
                <a:lnTo>
                  <a:pt x="15496" y="2218"/>
                </a:lnTo>
                <a:lnTo>
                  <a:pt x="15587" y="2146"/>
                </a:lnTo>
                <a:lnTo>
                  <a:pt x="15678" y="2073"/>
                </a:lnTo>
                <a:lnTo>
                  <a:pt x="15771" y="2000"/>
                </a:lnTo>
                <a:lnTo>
                  <a:pt x="15867" y="1928"/>
                </a:lnTo>
                <a:lnTo>
                  <a:pt x="14451" y="1928"/>
                </a:lnTo>
                <a:lnTo>
                  <a:pt x="14452" y="2155"/>
                </a:lnTo>
                <a:lnTo>
                  <a:pt x="13144" y="2155"/>
                </a:lnTo>
                <a:lnTo>
                  <a:pt x="13156" y="2066"/>
                </a:lnTo>
                <a:lnTo>
                  <a:pt x="13160" y="2001"/>
                </a:lnTo>
                <a:lnTo>
                  <a:pt x="13160" y="1937"/>
                </a:lnTo>
                <a:lnTo>
                  <a:pt x="13160" y="1937"/>
                </a:lnTo>
                <a:lnTo>
                  <a:pt x="13160" y="1872"/>
                </a:lnTo>
                <a:lnTo>
                  <a:pt x="13156" y="1812"/>
                </a:lnTo>
                <a:lnTo>
                  <a:pt x="13139" y="1687"/>
                </a:lnTo>
                <a:lnTo>
                  <a:pt x="13123" y="1571"/>
                </a:lnTo>
                <a:lnTo>
                  <a:pt x="13103" y="1466"/>
                </a:lnTo>
                <a:lnTo>
                  <a:pt x="13078" y="1382"/>
                </a:lnTo>
                <a:lnTo>
                  <a:pt x="13062" y="1314"/>
                </a:lnTo>
                <a:lnTo>
                  <a:pt x="13046" y="1253"/>
                </a:lnTo>
                <a:lnTo>
                  <a:pt x="13046" y="1253"/>
                </a:lnTo>
                <a:close/>
                <a:moveTo>
                  <a:pt x="10297" y="1595"/>
                </a:moveTo>
                <a:lnTo>
                  <a:pt x="10297" y="1595"/>
                </a:lnTo>
                <a:lnTo>
                  <a:pt x="10183" y="1595"/>
                </a:lnTo>
                <a:lnTo>
                  <a:pt x="10183" y="1595"/>
                </a:lnTo>
                <a:lnTo>
                  <a:pt x="10147" y="1599"/>
                </a:lnTo>
                <a:lnTo>
                  <a:pt x="10111" y="1603"/>
                </a:lnTo>
                <a:lnTo>
                  <a:pt x="10078" y="1611"/>
                </a:lnTo>
                <a:lnTo>
                  <a:pt x="10050" y="1624"/>
                </a:lnTo>
                <a:lnTo>
                  <a:pt x="10022" y="1636"/>
                </a:lnTo>
                <a:lnTo>
                  <a:pt x="9997" y="1647"/>
                </a:lnTo>
                <a:lnTo>
                  <a:pt x="9954" y="1679"/>
                </a:lnTo>
                <a:lnTo>
                  <a:pt x="9913" y="1720"/>
                </a:lnTo>
                <a:lnTo>
                  <a:pt x="9880" y="1756"/>
                </a:lnTo>
                <a:lnTo>
                  <a:pt x="9856" y="1792"/>
                </a:lnTo>
                <a:lnTo>
                  <a:pt x="9840" y="1824"/>
                </a:lnTo>
                <a:lnTo>
                  <a:pt x="9840" y="1824"/>
                </a:lnTo>
                <a:lnTo>
                  <a:pt x="9848" y="1772"/>
                </a:lnTo>
                <a:lnTo>
                  <a:pt x="9860" y="1720"/>
                </a:lnTo>
                <a:lnTo>
                  <a:pt x="9876" y="1659"/>
                </a:lnTo>
                <a:lnTo>
                  <a:pt x="9901" y="1607"/>
                </a:lnTo>
                <a:lnTo>
                  <a:pt x="9913" y="1579"/>
                </a:lnTo>
                <a:lnTo>
                  <a:pt x="9929" y="1559"/>
                </a:lnTo>
                <a:lnTo>
                  <a:pt x="9949" y="1535"/>
                </a:lnTo>
                <a:lnTo>
                  <a:pt x="9970" y="1518"/>
                </a:lnTo>
                <a:lnTo>
                  <a:pt x="9989" y="1502"/>
                </a:lnTo>
                <a:lnTo>
                  <a:pt x="10013" y="1490"/>
                </a:lnTo>
                <a:lnTo>
                  <a:pt x="10038" y="1486"/>
                </a:lnTo>
                <a:lnTo>
                  <a:pt x="10070" y="1482"/>
                </a:lnTo>
                <a:lnTo>
                  <a:pt x="10070" y="1482"/>
                </a:lnTo>
                <a:lnTo>
                  <a:pt x="10297" y="1482"/>
                </a:lnTo>
                <a:lnTo>
                  <a:pt x="12655" y="1478"/>
                </a:lnTo>
                <a:lnTo>
                  <a:pt x="12699" y="1595"/>
                </a:lnTo>
                <a:lnTo>
                  <a:pt x="10297" y="1595"/>
                </a:lnTo>
                <a:close/>
                <a:moveTo>
                  <a:pt x="12990" y="1482"/>
                </a:moveTo>
                <a:lnTo>
                  <a:pt x="12990" y="1482"/>
                </a:lnTo>
                <a:lnTo>
                  <a:pt x="13010" y="1591"/>
                </a:lnTo>
                <a:lnTo>
                  <a:pt x="13031" y="1712"/>
                </a:lnTo>
                <a:lnTo>
                  <a:pt x="12905" y="1712"/>
                </a:lnTo>
                <a:lnTo>
                  <a:pt x="12905" y="1712"/>
                </a:lnTo>
                <a:lnTo>
                  <a:pt x="12892" y="1651"/>
                </a:lnTo>
                <a:lnTo>
                  <a:pt x="12877" y="1595"/>
                </a:lnTo>
                <a:lnTo>
                  <a:pt x="12857" y="1539"/>
                </a:lnTo>
                <a:lnTo>
                  <a:pt x="12837" y="1482"/>
                </a:lnTo>
                <a:lnTo>
                  <a:pt x="12990" y="1482"/>
                </a:lnTo>
                <a:close/>
                <a:moveTo>
                  <a:pt x="13043" y="2054"/>
                </a:moveTo>
                <a:lnTo>
                  <a:pt x="12921" y="2054"/>
                </a:lnTo>
                <a:lnTo>
                  <a:pt x="12921" y="2054"/>
                </a:lnTo>
                <a:lnTo>
                  <a:pt x="12929" y="1993"/>
                </a:lnTo>
                <a:lnTo>
                  <a:pt x="12929" y="1937"/>
                </a:lnTo>
                <a:lnTo>
                  <a:pt x="12929" y="1937"/>
                </a:lnTo>
                <a:lnTo>
                  <a:pt x="12929" y="1885"/>
                </a:lnTo>
                <a:lnTo>
                  <a:pt x="12921" y="1824"/>
                </a:lnTo>
                <a:lnTo>
                  <a:pt x="13043" y="1824"/>
                </a:lnTo>
                <a:lnTo>
                  <a:pt x="13043" y="1824"/>
                </a:lnTo>
                <a:lnTo>
                  <a:pt x="13046" y="1937"/>
                </a:lnTo>
                <a:lnTo>
                  <a:pt x="13046" y="1937"/>
                </a:lnTo>
                <a:lnTo>
                  <a:pt x="13043" y="2054"/>
                </a:lnTo>
                <a:lnTo>
                  <a:pt x="13043" y="2054"/>
                </a:lnTo>
                <a:close/>
                <a:moveTo>
                  <a:pt x="5970" y="1253"/>
                </a:moveTo>
                <a:lnTo>
                  <a:pt x="6426" y="1253"/>
                </a:lnTo>
                <a:lnTo>
                  <a:pt x="6426" y="1141"/>
                </a:lnTo>
                <a:lnTo>
                  <a:pt x="6540" y="1141"/>
                </a:lnTo>
                <a:lnTo>
                  <a:pt x="6540" y="1028"/>
                </a:lnTo>
                <a:lnTo>
                  <a:pt x="5853" y="1028"/>
                </a:lnTo>
                <a:lnTo>
                  <a:pt x="5853" y="1141"/>
                </a:lnTo>
                <a:lnTo>
                  <a:pt x="5970" y="1141"/>
                </a:lnTo>
                <a:lnTo>
                  <a:pt x="5970" y="1253"/>
                </a:lnTo>
                <a:close/>
                <a:moveTo>
                  <a:pt x="7344" y="1253"/>
                </a:moveTo>
                <a:lnTo>
                  <a:pt x="7800" y="1253"/>
                </a:lnTo>
                <a:lnTo>
                  <a:pt x="7800" y="1141"/>
                </a:lnTo>
                <a:lnTo>
                  <a:pt x="7913" y="1141"/>
                </a:lnTo>
                <a:lnTo>
                  <a:pt x="7913" y="1028"/>
                </a:lnTo>
                <a:lnTo>
                  <a:pt x="7226" y="1028"/>
                </a:lnTo>
                <a:lnTo>
                  <a:pt x="7226" y="1141"/>
                </a:lnTo>
                <a:lnTo>
                  <a:pt x="7344" y="1141"/>
                </a:lnTo>
                <a:lnTo>
                  <a:pt x="7344" y="1253"/>
                </a:lnTo>
                <a:close/>
                <a:moveTo>
                  <a:pt x="5853" y="1595"/>
                </a:moveTo>
                <a:lnTo>
                  <a:pt x="5853" y="1595"/>
                </a:lnTo>
                <a:lnTo>
                  <a:pt x="5741" y="1595"/>
                </a:lnTo>
                <a:lnTo>
                  <a:pt x="5741" y="1595"/>
                </a:lnTo>
                <a:lnTo>
                  <a:pt x="5704" y="1599"/>
                </a:lnTo>
                <a:lnTo>
                  <a:pt x="5668" y="1603"/>
                </a:lnTo>
                <a:lnTo>
                  <a:pt x="5635" y="1611"/>
                </a:lnTo>
                <a:lnTo>
                  <a:pt x="5607" y="1624"/>
                </a:lnTo>
                <a:lnTo>
                  <a:pt x="5579" y="1636"/>
                </a:lnTo>
                <a:lnTo>
                  <a:pt x="5555" y="1647"/>
                </a:lnTo>
                <a:lnTo>
                  <a:pt x="5510" y="1679"/>
                </a:lnTo>
                <a:lnTo>
                  <a:pt x="5469" y="1720"/>
                </a:lnTo>
                <a:lnTo>
                  <a:pt x="5437" y="1756"/>
                </a:lnTo>
                <a:lnTo>
                  <a:pt x="5414" y="1792"/>
                </a:lnTo>
                <a:lnTo>
                  <a:pt x="5397" y="1824"/>
                </a:lnTo>
                <a:lnTo>
                  <a:pt x="5397" y="1824"/>
                </a:lnTo>
                <a:lnTo>
                  <a:pt x="5405" y="1772"/>
                </a:lnTo>
                <a:lnTo>
                  <a:pt x="5418" y="1720"/>
                </a:lnTo>
                <a:lnTo>
                  <a:pt x="5433" y="1659"/>
                </a:lnTo>
                <a:lnTo>
                  <a:pt x="5457" y="1607"/>
                </a:lnTo>
                <a:lnTo>
                  <a:pt x="5469" y="1579"/>
                </a:lnTo>
                <a:lnTo>
                  <a:pt x="5486" y="1559"/>
                </a:lnTo>
                <a:lnTo>
                  <a:pt x="5506" y="1535"/>
                </a:lnTo>
                <a:lnTo>
                  <a:pt x="5526" y="1518"/>
                </a:lnTo>
                <a:lnTo>
                  <a:pt x="5547" y="1502"/>
                </a:lnTo>
                <a:lnTo>
                  <a:pt x="5571" y="1490"/>
                </a:lnTo>
                <a:lnTo>
                  <a:pt x="5594" y="1486"/>
                </a:lnTo>
                <a:lnTo>
                  <a:pt x="5627" y="1482"/>
                </a:lnTo>
                <a:lnTo>
                  <a:pt x="5627" y="1482"/>
                </a:lnTo>
                <a:lnTo>
                  <a:pt x="5853" y="1482"/>
                </a:lnTo>
                <a:lnTo>
                  <a:pt x="8211" y="1478"/>
                </a:lnTo>
                <a:lnTo>
                  <a:pt x="8256" y="1595"/>
                </a:lnTo>
                <a:lnTo>
                  <a:pt x="5853" y="1595"/>
                </a:lnTo>
                <a:close/>
                <a:moveTo>
                  <a:pt x="8547" y="1482"/>
                </a:moveTo>
                <a:lnTo>
                  <a:pt x="8547" y="1482"/>
                </a:lnTo>
                <a:lnTo>
                  <a:pt x="8567" y="1591"/>
                </a:lnTo>
                <a:lnTo>
                  <a:pt x="8587" y="1712"/>
                </a:lnTo>
                <a:lnTo>
                  <a:pt x="8462" y="1712"/>
                </a:lnTo>
                <a:lnTo>
                  <a:pt x="8462" y="1712"/>
                </a:lnTo>
                <a:lnTo>
                  <a:pt x="8450" y="1651"/>
                </a:lnTo>
                <a:lnTo>
                  <a:pt x="8434" y="1595"/>
                </a:lnTo>
                <a:lnTo>
                  <a:pt x="8413" y="1539"/>
                </a:lnTo>
                <a:lnTo>
                  <a:pt x="8393" y="1482"/>
                </a:lnTo>
                <a:lnTo>
                  <a:pt x="8547" y="1482"/>
                </a:lnTo>
                <a:close/>
                <a:moveTo>
                  <a:pt x="8599" y="2054"/>
                </a:moveTo>
                <a:lnTo>
                  <a:pt x="8478" y="2054"/>
                </a:lnTo>
                <a:lnTo>
                  <a:pt x="8478" y="2054"/>
                </a:lnTo>
                <a:lnTo>
                  <a:pt x="8487" y="1993"/>
                </a:lnTo>
                <a:lnTo>
                  <a:pt x="8487" y="1937"/>
                </a:lnTo>
                <a:lnTo>
                  <a:pt x="8487" y="1937"/>
                </a:lnTo>
                <a:lnTo>
                  <a:pt x="8487" y="1885"/>
                </a:lnTo>
                <a:lnTo>
                  <a:pt x="8478" y="1824"/>
                </a:lnTo>
                <a:lnTo>
                  <a:pt x="8599" y="1824"/>
                </a:lnTo>
                <a:lnTo>
                  <a:pt x="8599" y="1824"/>
                </a:lnTo>
                <a:lnTo>
                  <a:pt x="8603" y="1937"/>
                </a:lnTo>
                <a:lnTo>
                  <a:pt x="8603" y="1937"/>
                </a:lnTo>
                <a:lnTo>
                  <a:pt x="8599" y="2054"/>
                </a:lnTo>
                <a:lnTo>
                  <a:pt x="8599" y="20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" name="Picture171"/>
          <p:cNvSpPr>
            <a:spLocks noChangeAspect="1" noEditPoints="1"/>
          </p:cNvSpPr>
          <p:nvPr/>
        </p:nvSpPr>
        <p:spPr bwMode="auto">
          <a:xfrm>
            <a:off x="4387374" y="4401103"/>
            <a:ext cx="279601" cy="393515"/>
          </a:xfrm>
          <a:custGeom>
            <a:avLst/>
            <a:gdLst>
              <a:gd name="T0" fmla="*/ 240 w 648"/>
              <a:gd name="T1" fmla="*/ 700 h 912"/>
              <a:gd name="T2" fmla="*/ 240 w 648"/>
              <a:gd name="T3" fmla="*/ 639 h 912"/>
              <a:gd name="T4" fmla="*/ 246 w 648"/>
              <a:gd name="T5" fmla="*/ 579 h 912"/>
              <a:gd name="T6" fmla="*/ 259 w 648"/>
              <a:gd name="T7" fmla="*/ 526 h 912"/>
              <a:gd name="T8" fmla="*/ 271 w 648"/>
              <a:gd name="T9" fmla="*/ 500 h 912"/>
              <a:gd name="T10" fmla="*/ 303 w 648"/>
              <a:gd name="T11" fmla="*/ 460 h 912"/>
              <a:gd name="T12" fmla="*/ 348 w 648"/>
              <a:gd name="T13" fmla="*/ 417 h 912"/>
              <a:gd name="T14" fmla="*/ 400 w 648"/>
              <a:gd name="T15" fmla="*/ 374 h 912"/>
              <a:gd name="T16" fmla="*/ 457 w 648"/>
              <a:gd name="T17" fmla="*/ 322 h 912"/>
              <a:gd name="T18" fmla="*/ 467 w 648"/>
              <a:gd name="T19" fmla="*/ 305 h 912"/>
              <a:gd name="T20" fmla="*/ 476 w 648"/>
              <a:gd name="T21" fmla="*/ 281 h 912"/>
              <a:gd name="T22" fmla="*/ 480 w 648"/>
              <a:gd name="T23" fmla="*/ 254 h 912"/>
              <a:gd name="T24" fmla="*/ 476 w 648"/>
              <a:gd name="T25" fmla="*/ 230 h 912"/>
              <a:gd name="T26" fmla="*/ 463 w 648"/>
              <a:gd name="T27" fmla="*/ 197 h 912"/>
              <a:gd name="T28" fmla="*/ 439 w 648"/>
              <a:gd name="T29" fmla="*/ 168 h 912"/>
              <a:gd name="T30" fmla="*/ 417 w 648"/>
              <a:gd name="T31" fmla="*/ 152 h 912"/>
              <a:gd name="T32" fmla="*/ 378 w 648"/>
              <a:gd name="T33" fmla="*/ 137 h 912"/>
              <a:gd name="T34" fmla="*/ 330 w 648"/>
              <a:gd name="T35" fmla="*/ 132 h 912"/>
              <a:gd name="T36" fmla="*/ 298 w 648"/>
              <a:gd name="T37" fmla="*/ 134 h 912"/>
              <a:gd name="T38" fmla="*/ 256 w 648"/>
              <a:gd name="T39" fmla="*/ 147 h 912"/>
              <a:gd name="T40" fmla="*/ 220 w 648"/>
              <a:gd name="T41" fmla="*/ 169 h 912"/>
              <a:gd name="T42" fmla="*/ 200 w 648"/>
              <a:gd name="T43" fmla="*/ 191 h 912"/>
              <a:gd name="T44" fmla="*/ 175 w 648"/>
              <a:gd name="T45" fmla="*/ 231 h 912"/>
              <a:gd name="T46" fmla="*/ 159 w 648"/>
              <a:gd name="T47" fmla="*/ 284 h 912"/>
              <a:gd name="T48" fmla="*/ 1 w 648"/>
              <a:gd name="T49" fmla="*/ 251 h 912"/>
              <a:gd name="T50" fmla="*/ 9 w 648"/>
              <a:gd name="T51" fmla="*/ 211 h 912"/>
              <a:gd name="T52" fmla="*/ 21 w 648"/>
              <a:gd name="T53" fmla="*/ 175 h 912"/>
              <a:gd name="T54" fmla="*/ 40 w 648"/>
              <a:gd name="T55" fmla="*/ 139 h 912"/>
              <a:gd name="T56" fmla="*/ 63 w 648"/>
              <a:gd name="T57" fmla="*/ 107 h 912"/>
              <a:gd name="T58" fmla="*/ 93 w 648"/>
              <a:gd name="T59" fmla="*/ 77 h 912"/>
              <a:gd name="T60" fmla="*/ 129 w 648"/>
              <a:gd name="T61" fmla="*/ 51 h 912"/>
              <a:gd name="T62" fmla="*/ 166 w 648"/>
              <a:gd name="T63" fmla="*/ 30 h 912"/>
              <a:gd name="T64" fmla="*/ 209 w 648"/>
              <a:gd name="T65" fmla="*/ 15 h 912"/>
              <a:gd name="T66" fmla="*/ 255 w 648"/>
              <a:gd name="T67" fmla="*/ 5 h 912"/>
              <a:gd name="T68" fmla="*/ 323 w 648"/>
              <a:gd name="T69" fmla="*/ 0 h 912"/>
              <a:gd name="T70" fmla="*/ 377 w 648"/>
              <a:gd name="T71" fmla="*/ 3 h 912"/>
              <a:gd name="T72" fmla="*/ 426 w 648"/>
              <a:gd name="T73" fmla="*/ 11 h 912"/>
              <a:gd name="T74" fmla="*/ 471 w 648"/>
              <a:gd name="T75" fmla="*/ 25 h 912"/>
              <a:gd name="T76" fmla="*/ 512 w 648"/>
              <a:gd name="T77" fmla="*/ 44 h 912"/>
              <a:gd name="T78" fmla="*/ 549 w 648"/>
              <a:gd name="T79" fmla="*/ 69 h 912"/>
              <a:gd name="T80" fmla="*/ 580 w 648"/>
              <a:gd name="T81" fmla="*/ 98 h 912"/>
              <a:gd name="T82" fmla="*/ 606 w 648"/>
              <a:gd name="T83" fmla="*/ 130 h 912"/>
              <a:gd name="T84" fmla="*/ 627 w 648"/>
              <a:gd name="T85" fmla="*/ 162 h 912"/>
              <a:gd name="T86" fmla="*/ 639 w 648"/>
              <a:gd name="T87" fmla="*/ 197 h 912"/>
              <a:gd name="T88" fmla="*/ 647 w 648"/>
              <a:gd name="T89" fmla="*/ 234 h 912"/>
              <a:gd name="T90" fmla="*/ 648 w 648"/>
              <a:gd name="T91" fmla="*/ 259 h 912"/>
              <a:gd name="T92" fmla="*/ 644 w 648"/>
              <a:gd name="T93" fmla="*/ 301 h 912"/>
              <a:gd name="T94" fmla="*/ 630 w 648"/>
              <a:gd name="T95" fmla="*/ 342 h 912"/>
              <a:gd name="T96" fmla="*/ 616 w 648"/>
              <a:gd name="T97" fmla="*/ 368 h 912"/>
              <a:gd name="T98" fmla="*/ 581 w 648"/>
              <a:gd name="T99" fmla="*/ 412 h 912"/>
              <a:gd name="T100" fmla="*/ 526 w 648"/>
              <a:gd name="T101" fmla="*/ 465 h 912"/>
              <a:gd name="T102" fmla="*/ 453 w 648"/>
              <a:gd name="T103" fmla="*/ 528 h 912"/>
              <a:gd name="T104" fmla="*/ 413 w 648"/>
              <a:gd name="T105" fmla="*/ 573 h 912"/>
              <a:gd name="T106" fmla="*/ 407 w 648"/>
              <a:gd name="T107" fmla="*/ 588 h 912"/>
              <a:gd name="T108" fmla="*/ 400 w 648"/>
              <a:gd name="T109" fmla="*/ 629 h 912"/>
              <a:gd name="T110" fmla="*/ 397 w 648"/>
              <a:gd name="T111" fmla="*/ 700 h 912"/>
              <a:gd name="T112" fmla="*/ 395 w 648"/>
              <a:gd name="T113" fmla="*/ 761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48" h="912">
                <a:moveTo>
                  <a:pt x="397" y="700"/>
                </a:moveTo>
                <a:lnTo>
                  <a:pt x="240" y="700"/>
                </a:lnTo>
                <a:lnTo>
                  <a:pt x="240" y="700"/>
                </a:lnTo>
                <a:lnTo>
                  <a:pt x="239" y="659"/>
                </a:lnTo>
                <a:lnTo>
                  <a:pt x="239" y="659"/>
                </a:lnTo>
                <a:lnTo>
                  <a:pt x="240" y="639"/>
                </a:lnTo>
                <a:lnTo>
                  <a:pt x="241" y="619"/>
                </a:lnTo>
                <a:lnTo>
                  <a:pt x="244" y="599"/>
                </a:lnTo>
                <a:lnTo>
                  <a:pt x="246" y="579"/>
                </a:lnTo>
                <a:lnTo>
                  <a:pt x="249" y="559"/>
                </a:lnTo>
                <a:lnTo>
                  <a:pt x="253" y="542"/>
                </a:lnTo>
                <a:lnTo>
                  <a:pt x="259" y="526"/>
                </a:lnTo>
                <a:lnTo>
                  <a:pt x="265" y="512"/>
                </a:lnTo>
                <a:lnTo>
                  <a:pt x="265" y="512"/>
                </a:lnTo>
                <a:lnTo>
                  <a:pt x="271" y="500"/>
                </a:lnTo>
                <a:lnTo>
                  <a:pt x="281" y="488"/>
                </a:lnTo>
                <a:lnTo>
                  <a:pt x="291" y="474"/>
                </a:lnTo>
                <a:lnTo>
                  <a:pt x="303" y="460"/>
                </a:lnTo>
                <a:lnTo>
                  <a:pt x="316" y="446"/>
                </a:lnTo>
                <a:lnTo>
                  <a:pt x="332" y="432"/>
                </a:lnTo>
                <a:lnTo>
                  <a:pt x="348" y="417"/>
                </a:lnTo>
                <a:lnTo>
                  <a:pt x="366" y="402"/>
                </a:lnTo>
                <a:lnTo>
                  <a:pt x="366" y="402"/>
                </a:lnTo>
                <a:lnTo>
                  <a:pt x="400" y="374"/>
                </a:lnTo>
                <a:lnTo>
                  <a:pt x="427" y="350"/>
                </a:lnTo>
                <a:lnTo>
                  <a:pt x="445" y="333"/>
                </a:lnTo>
                <a:lnTo>
                  <a:pt x="457" y="322"/>
                </a:lnTo>
                <a:lnTo>
                  <a:pt x="457" y="322"/>
                </a:lnTo>
                <a:lnTo>
                  <a:pt x="462" y="313"/>
                </a:lnTo>
                <a:lnTo>
                  <a:pt x="467" y="305"/>
                </a:lnTo>
                <a:lnTo>
                  <a:pt x="470" y="298"/>
                </a:lnTo>
                <a:lnTo>
                  <a:pt x="473" y="289"/>
                </a:lnTo>
                <a:lnTo>
                  <a:pt x="476" y="281"/>
                </a:lnTo>
                <a:lnTo>
                  <a:pt x="477" y="272"/>
                </a:lnTo>
                <a:lnTo>
                  <a:pt x="478" y="264"/>
                </a:lnTo>
                <a:lnTo>
                  <a:pt x="480" y="254"/>
                </a:lnTo>
                <a:lnTo>
                  <a:pt x="480" y="254"/>
                </a:lnTo>
                <a:lnTo>
                  <a:pt x="478" y="242"/>
                </a:lnTo>
                <a:lnTo>
                  <a:pt x="476" y="230"/>
                </a:lnTo>
                <a:lnTo>
                  <a:pt x="474" y="219"/>
                </a:lnTo>
                <a:lnTo>
                  <a:pt x="469" y="208"/>
                </a:lnTo>
                <a:lnTo>
                  <a:pt x="463" y="197"/>
                </a:lnTo>
                <a:lnTo>
                  <a:pt x="457" y="186"/>
                </a:lnTo>
                <a:lnTo>
                  <a:pt x="448" y="177"/>
                </a:lnTo>
                <a:lnTo>
                  <a:pt x="439" y="168"/>
                </a:lnTo>
                <a:lnTo>
                  <a:pt x="439" y="168"/>
                </a:lnTo>
                <a:lnTo>
                  <a:pt x="428" y="160"/>
                </a:lnTo>
                <a:lnTo>
                  <a:pt x="417" y="152"/>
                </a:lnTo>
                <a:lnTo>
                  <a:pt x="404" y="146"/>
                </a:lnTo>
                <a:lnTo>
                  <a:pt x="392" y="141"/>
                </a:lnTo>
                <a:lnTo>
                  <a:pt x="378" y="137"/>
                </a:lnTo>
                <a:lnTo>
                  <a:pt x="363" y="134"/>
                </a:lnTo>
                <a:lnTo>
                  <a:pt x="347" y="133"/>
                </a:lnTo>
                <a:lnTo>
                  <a:pt x="330" y="132"/>
                </a:lnTo>
                <a:lnTo>
                  <a:pt x="330" y="132"/>
                </a:lnTo>
                <a:lnTo>
                  <a:pt x="314" y="133"/>
                </a:lnTo>
                <a:lnTo>
                  <a:pt x="298" y="134"/>
                </a:lnTo>
                <a:lnTo>
                  <a:pt x="283" y="137"/>
                </a:lnTo>
                <a:lnTo>
                  <a:pt x="269" y="141"/>
                </a:lnTo>
                <a:lnTo>
                  <a:pt x="256" y="147"/>
                </a:lnTo>
                <a:lnTo>
                  <a:pt x="244" y="153"/>
                </a:lnTo>
                <a:lnTo>
                  <a:pt x="232" y="161"/>
                </a:lnTo>
                <a:lnTo>
                  <a:pt x="220" y="169"/>
                </a:lnTo>
                <a:lnTo>
                  <a:pt x="220" y="169"/>
                </a:lnTo>
                <a:lnTo>
                  <a:pt x="209" y="179"/>
                </a:lnTo>
                <a:lnTo>
                  <a:pt x="200" y="191"/>
                </a:lnTo>
                <a:lnTo>
                  <a:pt x="190" y="204"/>
                </a:lnTo>
                <a:lnTo>
                  <a:pt x="182" y="216"/>
                </a:lnTo>
                <a:lnTo>
                  <a:pt x="175" y="231"/>
                </a:lnTo>
                <a:lnTo>
                  <a:pt x="168" y="248"/>
                </a:lnTo>
                <a:lnTo>
                  <a:pt x="163" y="266"/>
                </a:lnTo>
                <a:lnTo>
                  <a:pt x="159" y="284"/>
                </a:lnTo>
                <a:lnTo>
                  <a:pt x="0" y="265"/>
                </a:lnTo>
                <a:lnTo>
                  <a:pt x="0" y="265"/>
                </a:lnTo>
                <a:lnTo>
                  <a:pt x="1" y="251"/>
                </a:lnTo>
                <a:lnTo>
                  <a:pt x="2" y="237"/>
                </a:lnTo>
                <a:lnTo>
                  <a:pt x="5" y="224"/>
                </a:lnTo>
                <a:lnTo>
                  <a:pt x="9" y="211"/>
                </a:lnTo>
                <a:lnTo>
                  <a:pt x="12" y="198"/>
                </a:lnTo>
                <a:lnTo>
                  <a:pt x="16" y="186"/>
                </a:lnTo>
                <a:lnTo>
                  <a:pt x="21" y="175"/>
                </a:lnTo>
                <a:lnTo>
                  <a:pt x="27" y="163"/>
                </a:lnTo>
                <a:lnTo>
                  <a:pt x="33" y="151"/>
                </a:lnTo>
                <a:lnTo>
                  <a:pt x="40" y="139"/>
                </a:lnTo>
                <a:lnTo>
                  <a:pt x="47" y="129"/>
                </a:lnTo>
                <a:lnTo>
                  <a:pt x="55" y="118"/>
                </a:lnTo>
                <a:lnTo>
                  <a:pt x="63" y="107"/>
                </a:lnTo>
                <a:lnTo>
                  <a:pt x="73" y="96"/>
                </a:lnTo>
                <a:lnTo>
                  <a:pt x="93" y="77"/>
                </a:lnTo>
                <a:lnTo>
                  <a:pt x="93" y="77"/>
                </a:lnTo>
                <a:lnTo>
                  <a:pt x="105" y="68"/>
                </a:lnTo>
                <a:lnTo>
                  <a:pt x="116" y="59"/>
                </a:lnTo>
                <a:lnTo>
                  <a:pt x="129" y="51"/>
                </a:lnTo>
                <a:lnTo>
                  <a:pt x="141" y="44"/>
                </a:lnTo>
                <a:lnTo>
                  <a:pt x="153" y="36"/>
                </a:lnTo>
                <a:lnTo>
                  <a:pt x="166" y="30"/>
                </a:lnTo>
                <a:lnTo>
                  <a:pt x="180" y="25"/>
                </a:lnTo>
                <a:lnTo>
                  <a:pt x="194" y="19"/>
                </a:lnTo>
                <a:lnTo>
                  <a:pt x="209" y="15"/>
                </a:lnTo>
                <a:lnTo>
                  <a:pt x="224" y="11"/>
                </a:lnTo>
                <a:lnTo>
                  <a:pt x="239" y="8"/>
                </a:lnTo>
                <a:lnTo>
                  <a:pt x="255" y="5"/>
                </a:lnTo>
                <a:lnTo>
                  <a:pt x="271" y="3"/>
                </a:lnTo>
                <a:lnTo>
                  <a:pt x="289" y="1"/>
                </a:lnTo>
                <a:lnTo>
                  <a:pt x="323" y="0"/>
                </a:lnTo>
                <a:lnTo>
                  <a:pt x="323" y="0"/>
                </a:lnTo>
                <a:lnTo>
                  <a:pt x="359" y="1"/>
                </a:lnTo>
                <a:lnTo>
                  <a:pt x="377" y="3"/>
                </a:lnTo>
                <a:lnTo>
                  <a:pt x="394" y="5"/>
                </a:lnTo>
                <a:lnTo>
                  <a:pt x="410" y="8"/>
                </a:lnTo>
                <a:lnTo>
                  <a:pt x="426" y="11"/>
                </a:lnTo>
                <a:lnTo>
                  <a:pt x="442" y="15"/>
                </a:lnTo>
                <a:lnTo>
                  <a:pt x="457" y="19"/>
                </a:lnTo>
                <a:lnTo>
                  <a:pt x="471" y="25"/>
                </a:lnTo>
                <a:lnTo>
                  <a:pt x="485" y="31"/>
                </a:lnTo>
                <a:lnTo>
                  <a:pt x="499" y="36"/>
                </a:lnTo>
                <a:lnTo>
                  <a:pt x="512" y="44"/>
                </a:lnTo>
                <a:lnTo>
                  <a:pt x="525" y="51"/>
                </a:lnTo>
                <a:lnTo>
                  <a:pt x="537" y="60"/>
                </a:lnTo>
                <a:lnTo>
                  <a:pt x="549" y="69"/>
                </a:lnTo>
                <a:lnTo>
                  <a:pt x="560" y="78"/>
                </a:lnTo>
                <a:lnTo>
                  <a:pt x="560" y="78"/>
                </a:lnTo>
                <a:lnTo>
                  <a:pt x="580" y="98"/>
                </a:lnTo>
                <a:lnTo>
                  <a:pt x="590" y="108"/>
                </a:lnTo>
                <a:lnTo>
                  <a:pt x="599" y="119"/>
                </a:lnTo>
                <a:lnTo>
                  <a:pt x="606" y="130"/>
                </a:lnTo>
                <a:lnTo>
                  <a:pt x="614" y="140"/>
                </a:lnTo>
                <a:lnTo>
                  <a:pt x="620" y="151"/>
                </a:lnTo>
                <a:lnTo>
                  <a:pt x="627" y="162"/>
                </a:lnTo>
                <a:lnTo>
                  <a:pt x="632" y="174"/>
                </a:lnTo>
                <a:lnTo>
                  <a:pt x="636" y="185"/>
                </a:lnTo>
                <a:lnTo>
                  <a:pt x="639" y="197"/>
                </a:lnTo>
                <a:lnTo>
                  <a:pt x="643" y="209"/>
                </a:lnTo>
                <a:lnTo>
                  <a:pt x="645" y="222"/>
                </a:lnTo>
                <a:lnTo>
                  <a:pt x="647" y="234"/>
                </a:lnTo>
                <a:lnTo>
                  <a:pt x="648" y="246"/>
                </a:lnTo>
                <a:lnTo>
                  <a:pt x="648" y="259"/>
                </a:lnTo>
                <a:lnTo>
                  <a:pt x="648" y="259"/>
                </a:lnTo>
                <a:lnTo>
                  <a:pt x="648" y="273"/>
                </a:lnTo>
                <a:lnTo>
                  <a:pt x="646" y="287"/>
                </a:lnTo>
                <a:lnTo>
                  <a:pt x="644" y="301"/>
                </a:lnTo>
                <a:lnTo>
                  <a:pt x="640" y="315"/>
                </a:lnTo>
                <a:lnTo>
                  <a:pt x="635" y="329"/>
                </a:lnTo>
                <a:lnTo>
                  <a:pt x="630" y="342"/>
                </a:lnTo>
                <a:lnTo>
                  <a:pt x="623" y="355"/>
                </a:lnTo>
                <a:lnTo>
                  <a:pt x="616" y="368"/>
                </a:lnTo>
                <a:lnTo>
                  <a:pt x="616" y="368"/>
                </a:lnTo>
                <a:lnTo>
                  <a:pt x="606" y="382"/>
                </a:lnTo>
                <a:lnTo>
                  <a:pt x="595" y="395"/>
                </a:lnTo>
                <a:lnTo>
                  <a:pt x="581" y="412"/>
                </a:lnTo>
                <a:lnTo>
                  <a:pt x="565" y="429"/>
                </a:lnTo>
                <a:lnTo>
                  <a:pt x="547" y="446"/>
                </a:lnTo>
                <a:lnTo>
                  <a:pt x="526" y="465"/>
                </a:lnTo>
                <a:lnTo>
                  <a:pt x="477" y="507"/>
                </a:lnTo>
                <a:lnTo>
                  <a:pt x="477" y="507"/>
                </a:lnTo>
                <a:lnTo>
                  <a:pt x="453" y="528"/>
                </a:lnTo>
                <a:lnTo>
                  <a:pt x="433" y="548"/>
                </a:lnTo>
                <a:lnTo>
                  <a:pt x="418" y="565"/>
                </a:lnTo>
                <a:lnTo>
                  <a:pt x="413" y="573"/>
                </a:lnTo>
                <a:lnTo>
                  <a:pt x="410" y="580"/>
                </a:lnTo>
                <a:lnTo>
                  <a:pt x="410" y="580"/>
                </a:lnTo>
                <a:lnTo>
                  <a:pt x="407" y="588"/>
                </a:lnTo>
                <a:lnTo>
                  <a:pt x="403" y="600"/>
                </a:lnTo>
                <a:lnTo>
                  <a:pt x="401" y="614"/>
                </a:lnTo>
                <a:lnTo>
                  <a:pt x="400" y="629"/>
                </a:lnTo>
                <a:lnTo>
                  <a:pt x="398" y="663"/>
                </a:lnTo>
                <a:lnTo>
                  <a:pt x="397" y="700"/>
                </a:lnTo>
                <a:lnTo>
                  <a:pt x="397" y="700"/>
                </a:lnTo>
                <a:close/>
                <a:moveTo>
                  <a:pt x="242" y="912"/>
                </a:moveTo>
                <a:lnTo>
                  <a:pt x="242" y="761"/>
                </a:lnTo>
                <a:lnTo>
                  <a:pt x="395" y="761"/>
                </a:lnTo>
                <a:lnTo>
                  <a:pt x="395" y="912"/>
                </a:lnTo>
                <a:lnTo>
                  <a:pt x="242" y="912"/>
                </a:lnTo>
                <a:close/>
              </a:path>
            </a:pathLst>
          </a:custGeom>
          <a:solidFill>
            <a:schemeClr val="accent1"/>
          </a:solidFill>
          <a:ln w="12700"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" name="TextBox 55"/>
          <p:cNvSpPr txBox="1"/>
          <p:nvPr/>
        </p:nvSpPr>
        <p:spPr>
          <a:xfrm>
            <a:off x="1180748" y="3764357"/>
            <a:ext cx="3119147" cy="229293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3"/>
                </a:solidFill>
              </a:rPr>
              <a:t>Судовладельцы </a:t>
            </a:r>
          </a:p>
          <a:p>
            <a:pPr>
              <a:spcBef>
                <a:spcPts val="600"/>
              </a:spcBef>
            </a:pPr>
            <a:endParaRPr lang="ru-RU" sz="1200" b="1" dirty="0" smtClean="0">
              <a:solidFill>
                <a:schemeClr val="accent3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200" dirty="0" smtClean="0"/>
              <a:t>Что будет с ценой на судовые топлива? </a:t>
            </a:r>
          </a:p>
          <a:p>
            <a:pPr>
              <a:spcBef>
                <a:spcPts val="600"/>
              </a:spcBef>
            </a:pPr>
            <a:r>
              <a:rPr lang="ru-RU" sz="1200" dirty="0" smtClean="0"/>
              <a:t>Будет ли дефицит ресурса?</a:t>
            </a:r>
          </a:p>
          <a:p>
            <a:pPr>
              <a:spcBef>
                <a:spcPts val="600"/>
              </a:spcBef>
            </a:pPr>
            <a:r>
              <a:rPr lang="ru-RU" sz="1200" dirty="0" smtClean="0"/>
              <a:t>Что предложат поставщики в качестве нового топлива?</a:t>
            </a:r>
          </a:p>
          <a:p>
            <a:pPr>
              <a:spcBef>
                <a:spcPts val="600"/>
              </a:spcBef>
            </a:pPr>
            <a:r>
              <a:rPr lang="ru-RU" sz="1200" dirty="0" smtClean="0"/>
              <a:t>Как избежать увеличения затрат?</a:t>
            </a:r>
          </a:p>
          <a:p>
            <a:pPr>
              <a:spcBef>
                <a:spcPts val="600"/>
              </a:spcBef>
            </a:pPr>
            <a:r>
              <a:rPr lang="ru-RU" sz="1200" dirty="0" smtClean="0"/>
              <a:t>Какие вложения потребуются? </a:t>
            </a:r>
          </a:p>
          <a:p>
            <a:pPr>
              <a:spcBef>
                <a:spcPts val="600"/>
              </a:spcBef>
            </a:pPr>
            <a:r>
              <a:rPr lang="ru-RU" sz="1200" dirty="0" smtClean="0"/>
              <a:t>Потребуется ли переоборудование судов?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5004047" y="3723997"/>
            <a:ext cx="3852615" cy="258532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3"/>
                </a:solidFill>
              </a:rPr>
              <a:t>Поставщики </a:t>
            </a:r>
            <a:endParaRPr lang="en-US" sz="1200" b="1" dirty="0" smtClean="0">
              <a:solidFill>
                <a:schemeClr val="accent3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200" dirty="0" smtClean="0"/>
              <a:t>Смогут ли НПЗ обеспечить производство гибрида с </a:t>
            </a:r>
            <a:r>
              <a:rPr lang="en-US" sz="1200" dirty="0" smtClean="0"/>
              <a:t>SOx</a:t>
            </a:r>
            <a:r>
              <a:rPr lang="ru-RU" sz="1200" dirty="0" smtClean="0"/>
              <a:t> 0,5%?</a:t>
            </a:r>
          </a:p>
          <a:p>
            <a:pPr>
              <a:spcBef>
                <a:spcPts val="600"/>
              </a:spcBef>
            </a:pPr>
            <a:r>
              <a:rPr lang="ru-RU" sz="1200" dirty="0" smtClean="0"/>
              <a:t>Как сложится ценообразование на новый вид топлива? </a:t>
            </a:r>
          </a:p>
          <a:p>
            <a:pPr>
              <a:spcBef>
                <a:spcPts val="600"/>
              </a:spcBef>
            </a:pPr>
            <a:r>
              <a:rPr lang="ru-RU" sz="1200" dirty="0" smtClean="0"/>
              <a:t>Какова рецептура для получения гибрида </a:t>
            </a:r>
            <a:r>
              <a:rPr lang="ru-RU" sz="1200" dirty="0"/>
              <a:t>с </a:t>
            </a:r>
            <a:r>
              <a:rPr lang="en-US" sz="1200" dirty="0"/>
              <a:t>SOx</a:t>
            </a:r>
            <a:r>
              <a:rPr lang="ru-RU" sz="1200" dirty="0"/>
              <a:t> 0,5</a:t>
            </a:r>
            <a:r>
              <a:rPr lang="ru-RU" sz="1200" dirty="0" smtClean="0"/>
              <a:t>%</a:t>
            </a:r>
            <a:r>
              <a:rPr lang="en-US" sz="1200" dirty="0" smtClean="0"/>
              <a:t> </a:t>
            </a:r>
            <a:r>
              <a:rPr lang="ru-RU" sz="1200" dirty="0" smtClean="0"/>
              <a:t>путем </a:t>
            </a:r>
            <a:r>
              <a:rPr lang="ru-RU" sz="1200" dirty="0" err="1" smtClean="0"/>
              <a:t>блендинга</a:t>
            </a:r>
            <a:r>
              <a:rPr lang="ru-RU" sz="1200" dirty="0" smtClean="0"/>
              <a:t>?</a:t>
            </a:r>
          </a:p>
          <a:p>
            <a:pPr>
              <a:spcBef>
                <a:spcPts val="600"/>
              </a:spcBef>
            </a:pPr>
            <a:r>
              <a:rPr lang="ru-RU" sz="1200" dirty="0" smtClean="0"/>
              <a:t>Как решить вопрос с учетом акциза при смешении? </a:t>
            </a:r>
          </a:p>
          <a:p>
            <a:pPr lvl="0">
              <a:spcBef>
                <a:spcPts val="600"/>
              </a:spcBef>
            </a:pPr>
            <a:r>
              <a:rPr lang="ru-RU" sz="1200" dirty="0"/>
              <a:t>Насколько </a:t>
            </a:r>
            <a:r>
              <a:rPr lang="ru-RU" sz="1200" dirty="0" smtClean="0"/>
              <a:t>вероятен возврат </a:t>
            </a:r>
            <a:r>
              <a:rPr lang="ru-RU" sz="1200" dirty="0"/>
              <a:t>спроса на мазут</a:t>
            </a:r>
            <a:r>
              <a:rPr lang="ru-RU" sz="1200" dirty="0" smtClean="0"/>
              <a:t>?</a:t>
            </a:r>
          </a:p>
          <a:p>
            <a:pPr lvl="0">
              <a:spcBef>
                <a:spcPts val="600"/>
              </a:spcBef>
            </a:pPr>
            <a:r>
              <a:rPr lang="ru-RU" sz="1200" dirty="0" smtClean="0"/>
              <a:t>Какое влияние окажет программа увеличения глубины переработки?  </a:t>
            </a:r>
            <a:endParaRPr lang="ru-RU" sz="1200" dirty="0"/>
          </a:p>
        </p:txBody>
      </p:sp>
      <p:sp>
        <p:nvSpPr>
          <p:cNvPr id="43" name="trian19_1_solid"/>
          <p:cNvSpPr/>
          <p:nvPr/>
        </p:nvSpPr>
        <p:spPr bwMode="auto">
          <a:xfrm>
            <a:off x="3650533" y="2744038"/>
            <a:ext cx="2160000" cy="431792"/>
          </a:xfrm>
          <a:prstGeom prst="homePlate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square" lIns="90000" tIns="46800" rIns="90000" bIns="46800" rtlCol="0" anchor="ctr">
            <a:noAutofit/>
          </a:bodyPr>
          <a:lstStyle/>
          <a:p>
            <a:pPr algn="ctr">
              <a:spcBef>
                <a:spcPts val="600"/>
              </a:spcBef>
            </a:pPr>
            <a:r>
              <a:rPr lang="ru-RU" sz="1200" b="1" dirty="0">
                <a:solidFill>
                  <a:schemeClr val="bg1"/>
                </a:solidFill>
              </a:rPr>
              <a:t>Зона неопределенности  </a:t>
            </a:r>
          </a:p>
        </p:txBody>
      </p:sp>
      <p:grpSp>
        <p:nvGrpSpPr>
          <p:cNvPr id="17" name="Группа 16"/>
          <p:cNvGrpSpPr/>
          <p:nvPr/>
        </p:nvGrpSpPr>
        <p:grpSpPr>
          <a:xfrm>
            <a:off x="899592" y="3787738"/>
            <a:ext cx="244655" cy="2341562"/>
            <a:chOff x="899592" y="3716338"/>
            <a:chExt cx="244655" cy="2341562"/>
          </a:xfrm>
        </p:grpSpPr>
        <p:cxnSp>
          <p:nvCxnSpPr>
            <p:cNvPr id="6" name="Прямая соединительная линия 5"/>
            <p:cNvCxnSpPr/>
            <p:nvPr/>
          </p:nvCxnSpPr>
          <p:spPr>
            <a:xfrm>
              <a:off x="899592" y="3716338"/>
              <a:ext cx="244655" cy="1229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единительная линия 9"/>
            <p:cNvCxnSpPr/>
            <p:nvPr/>
          </p:nvCxnSpPr>
          <p:spPr>
            <a:xfrm flipH="1">
              <a:off x="899592" y="4945998"/>
              <a:ext cx="243289" cy="1111902"/>
            </a:xfrm>
            <a:prstGeom prst="line">
              <a:avLst/>
            </a:pr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Группа 50"/>
          <p:cNvGrpSpPr/>
          <p:nvPr/>
        </p:nvGrpSpPr>
        <p:grpSpPr>
          <a:xfrm>
            <a:off x="4730533" y="3787738"/>
            <a:ext cx="244655" cy="2341562"/>
            <a:chOff x="899592" y="3716338"/>
            <a:chExt cx="244655" cy="2341562"/>
          </a:xfrm>
        </p:grpSpPr>
        <p:cxnSp>
          <p:nvCxnSpPr>
            <p:cNvPr id="52" name="Прямая соединительная линия 51"/>
            <p:cNvCxnSpPr/>
            <p:nvPr/>
          </p:nvCxnSpPr>
          <p:spPr>
            <a:xfrm>
              <a:off x="899592" y="3716338"/>
              <a:ext cx="244655" cy="1229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Прямая соединительная линия 52"/>
            <p:cNvCxnSpPr/>
            <p:nvPr/>
          </p:nvCxnSpPr>
          <p:spPr>
            <a:xfrm flipH="1">
              <a:off x="899592" y="4945998"/>
              <a:ext cx="243289" cy="1111902"/>
            </a:xfrm>
            <a:prstGeom prst="line">
              <a:avLst/>
            </a:pr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TextBox 56"/>
          <p:cNvSpPr txBox="1"/>
          <p:nvPr/>
        </p:nvSpPr>
        <p:spPr>
          <a:xfrm>
            <a:off x="5553073" y="1026894"/>
            <a:ext cx="3295582" cy="461665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r"/>
            <a:r>
              <a:rPr lang="ru-RU" sz="1200" b="1" dirty="0" smtClean="0">
                <a:solidFill>
                  <a:srgbClr val="3C3C3C"/>
                </a:solidFill>
              </a:rPr>
              <a:t>Структура спроса на бункерном рынке РФ </a:t>
            </a:r>
          </a:p>
          <a:p>
            <a:pPr algn="r"/>
            <a:r>
              <a:rPr lang="ru-RU" sz="1200" b="1" dirty="0" smtClean="0">
                <a:solidFill>
                  <a:srgbClr val="3C3C3C"/>
                </a:solidFill>
              </a:rPr>
              <a:t>после МАРПОЛ 2020</a:t>
            </a:r>
          </a:p>
        </p:txBody>
      </p:sp>
    </p:spTree>
    <p:extLst>
      <p:ext uri="{BB962C8B-B14F-4D97-AF65-F5344CB8AC3E}">
        <p14:creationId xmlns:p14="http://schemas.microsoft.com/office/powerpoint/2010/main" val="1278992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" grpId="0"/>
      <p:bldP spid="49" grpId="0"/>
      <p:bldP spid="45" grpId="0" animBg="1"/>
      <p:bldP spid="50" grpId="0" animBg="1"/>
      <p:bldP spid="55" grpId="0" animBg="1"/>
      <p:bldP spid="54" grpId="0" animBg="1"/>
      <p:bldP spid="56" grpId="0"/>
      <p:bldP spid="63" grpId="0"/>
      <p:bldP spid="43" grpId="0" animBg="1"/>
      <p:bldP spid="5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Объект 14"/>
          <p:cNvSpPr>
            <a:spLocks noGrp="1"/>
          </p:cNvSpPr>
          <p:nvPr>
            <p:ph sz="quarter" idx="45"/>
          </p:nvPr>
        </p:nvSpPr>
        <p:spPr>
          <a:xfrm>
            <a:off x="6172939" y="5157192"/>
            <a:ext cx="2700337" cy="943518"/>
          </a:xfrm>
        </p:spPr>
        <p:txBody>
          <a:bodyPr vert="horz" lIns="0" tIns="0" rIns="0" bIns="0" rtlCol="0">
            <a:noAutofit/>
          </a:bodyPr>
          <a:lstStyle/>
          <a:p>
            <a:pPr marL="441325" indent="-171450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Потери на простой судов в порту</a:t>
            </a:r>
          </a:p>
          <a:p>
            <a:pPr marL="441325" indent="-171450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Финансовые риски</a:t>
            </a:r>
          </a:p>
          <a:p>
            <a:pPr marL="441325" indent="-171450">
              <a:buFont typeface="Arial" panose="020B0604020202020204" pitchFamily="34" charset="0"/>
              <a:buChar char="•"/>
            </a:pPr>
            <a:r>
              <a:rPr lang="ru-RU" sz="1200" dirty="0" err="1">
                <a:latin typeface="Arial" panose="020B0604020202020204" pitchFamily="34" charset="0"/>
                <a:cs typeface="Arial" panose="020B0604020202020204" pitchFamily="34" charset="0"/>
              </a:rPr>
              <a:t>Репутационные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 риски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Объект 11"/>
          <p:cNvSpPr>
            <a:spLocks noGrp="1"/>
          </p:cNvSpPr>
          <p:nvPr>
            <p:ph sz="quarter" idx="41"/>
          </p:nvPr>
        </p:nvSpPr>
        <p:spPr>
          <a:xfrm>
            <a:off x="3210983" y="5157192"/>
            <a:ext cx="2700337" cy="800110"/>
          </a:xfrm>
        </p:spPr>
        <p:txBody>
          <a:bodyPr/>
          <a:lstStyle/>
          <a:p>
            <a:pPr marL="357188" indent="-87313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Необходимость заново формировать структуру логистики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46"/>
          </p:nvPr>
        </p:nvSpPr>
        <p:spPr>
          <a:xfrm>
            <a:off x="338419" y="5121188"/>
            <a:ext cx="2808499" cy="1089670"/>
          </a:xfrm>
        </p:spPr>
        <p:txBody>
          <a:bodyPr vert="horz" lIns="0" tIns="0" rIns="0" bIns="0" rtlCol="0">
            <a:noAutofit/>
          </a:bodyPr>
          <a:lstStyle/>
          <a:p>
            <a:pPr marL="269875" indent="-87313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Высокий уровень кап </a:t>
            </a:r>
            <a:r>
              <a:rPr lang="ru-RU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.вложений</a:t>
            </a:r>
            <a:endParaRPr lang="ru-RU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69875" indent="-87313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Экономически эффективно для  новых судов</a:t>
            </a:r>
          </a:p>
          <a:p>
            <a:pPr marL="269875" indent="-87313">
              <a:buFont typeface="Arial" panose="020B0604020202020204" pitchFamily="34" charset="0"/>
              <a:buChar char="•"/>
            </a:pPr>
            <a:r>
              <a:rPr lang="ru-RU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Ограниченная  инфраструктура 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для бункеровки</a:t>
            </a:r>
          </a:p>
          <a:p>
            <a:pPr marL="285750" indent="-285750">
              <a:buChar char="§"/>
            </a:pPr>
            <a:endParaRPr lang="ru-RU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Объект 16"/>
          <p:cNvSpPr>
            <a:spLocks noGrp="1"/>
          </p:cNvSpPr>
          <p:nvPr>
            <p:ph sz="quarter" idx="49"/>
          </p:nvPr>
        </p:nvSpPr>
        <p:spPr>
          <a:xfrm>
            <a:off x="6084168" y="2492896"/>
            <a:ext cx="2736304" cy="1152128"/>
          </a:xfrm>
        </p:spPr>
        <p:txBody>
          <a:bodyPr vert="horz" lIns="0" tIns="0" rIns="0" bIns="0" rtlCol="0">
            <a:noAutofit/>
          </a:bodyPr>
          <a:lstStyle/>
          <a:p>
            <a:pPr marL="441325" indent="-171450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Высокие капитальные затраты</a:t>
            </a:r>
          </a:p>
          <a:p>
            <a:pPr marL="441325" indent="-171450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Вопрос утилизации отходов </a:t>
            </a:r>
          </a:p>
          <a:p>
            <a:pPr marL="441325" indent="-171450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Потери на простой судов </a:t>
            </a:r>
          </a:p>
          <a:p>
            <a:pPr marL="441325" indent="-171450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Дополнительный штат для обслуживания </a:t>
            </a:r>
            <a:r>
              <a:rPr lang="ru-RU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установок</a:t>
            </a:r>
          </a:p>
          <a:p>
            <a:pPr marL="441325" indent="-171450">
              <a:buFont typeface="Arial" panose="020B0604020202020204" pitchFamily="34" charset="0"/>
              <a:buChar char="•"/>
            </a:pPr>
            <a:r>
              <a:rPr lang="ru-RU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Вопрос 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остойчивости судна           </a:t>
            </a:r>
          </a:p>
        </p:txBody>
      </p:sp>
      <p:sp>
        <p:nvSpPr>
          <p:cNvPr id="19" name="Объект 18"/>
          <p:cNvSpPr>
            <a:spLocks noGrp="1"/>
          </p:cNvSpPr>
          <p:nvPr>
            <p:ph sz="quarter" idx="51"/>
          </p:nvPr>
        </p:nvSpPr>
        <p:spPr>
          <a:xfrm>
            <a:off x="287338" y="1484784"/>
            <a:ext cx="2785877" cy="958650"/>
          </a:xfrm>
        </p:spPr>
        <p:txBody>
          <a:bodyPr vert="horz" lIns="0" tIns="0" rIns="0" bIns="0" rtlCol="0">
            <a:noAutofit/>
          </a:bodyPr>
          <a:lstStyle/>
          <a:p>
            <a:pPr marL="444500" indent="-174625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Ресурс доступен в портах</a:t>
            </a:r>
          </a:p>
          <a:p>
            <a:pPr marL="444500" indent="-174625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Не требует существенных технических преобразований на судне</a:t>
            </a:r>
          </a:p>
          <a:p>
            <a:pPr marL="444500" indent="-174625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Высокий уровень  доверия </a:t>
            </a:r>
          </a:p>
          <a:p>
            <a:pPr marL="285750" indent="-285750">
              <a:buChar char="§"/>
            </a:pPr>
            <a:endParaRPr lang="ru-RU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Char char="§"/>
            </a:pPr>
            <a:endParaRPr lang="ru-RU" sz="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Char char="§"/>
            </a:pPr>
            <a:endParaRPr lang="ru-RU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Объект 1"/>
          <p:cNvSpPr>
            <a:spLocks noGrp="1"/>
          </p:cNvSpPr>
          <p:nvPr>
            <p:ph sz="quarter" idx="47"/>
          </p:nvPr>
        </p:nvSpPr>
        <p:spPr>
          <a:xfrm>
            <a:off x="287338" y="2564904"/>
            <a:ext cx="2620024" cy="867771"/>
          </a:xfrm>
        </p:spPr>
        <p:txBody>
          <a:bodyPr/>
          <a:lstStyle/>
          <a:p>
            <a:pPr marL="444500" indent="-174625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Стоимость выше гибридных продуктов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ru-RU" sz="1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sz="1200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/>
          <a:lstStyle/>
          <a:p>
            <a:r>
              <a:rPr lang="ru-RU" dirty="0"/>
              <a:t>Каждый из способов соответствия экологическим требованиям имеет  свои </a:t>
            </a:r>
            <a:r>
              <a:rPr lang="ru-RU" dirty="0" smtClean="0"/>
              <a:t>особенности</a:t>
            </a:r>
            <a:endParaRPr lang="ru-RU" dirty="0"/>
          </a:p>
        </p:txBody>
      </p:sp>
      <p:sp>
        <p:nvSpPr>
          <p:cNvPr id="13" name="Объект 12"/>
          <p:cNvSpPr>
            <a:spLocks noGrp="1"/>
          </p:cNvSpPr>
          <p:nvPr>
            <p:ph sz="quarter" idx="42"/>
          </p:nvPr>
        </p:nvSpPr>
        <p:spPr/>
        <p:txBody>
          <a:bodyPr vert="horz" lIns="0" tIns="0" rIns="0" bIns="0" rtlCol="0">
            <a:noAutofit/>
          </a:bodyPr>
          <a:lstStyle/>
          <a:p>
            <a:pPr marL="285750" indent="-103188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Полное соответствие всем  экологическим требованиям</a:t>
            </a:r>
          </a:p>
          <a:p>
            <a:pPr marL="285750" indent="-103188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Экономически выгодное решение для новых судов</a:t>
            </a:r>
          </a:p>
          <a:p>
            <a:pPr marL="285750" indent="-285750">
              <a:buChar char="§"/>
            </a:pPr>
            <a:endParaRPr lang="ru-RU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Объект 13"/>
          <p:cNvSpPr>
            <a:spLocks noGrp="1"/>
          </p:cNvSpPr>
          <p:nvPr>
            <p:ph sz="quarter" idx="44"/>
          </p:nvPr>
        </p:nvSpPr>
        <p:spPr>
          <a:xfrm>
            <a:off x="6120864" y="4151619"/>
            <a:ext cx="2682043" cy="958650"/>
          </a:xfrm>
        </p:spPr>
        <p:txBody>
          <a:bodyPr vert="horz" lIns="0" tIns="0" rIns="0" bIns="0" rtlCol="0">
            <a:noAutofit/>
          </a:bodyPr>
          <a:lstStyle/>
          <a:p>
            <a:pPr marL="444500" indent="-174625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Использование наиболее дешевого топлива – экономия на затратах </a:t>
            </a:r>
          </a:p>
        </p:txBody>
      </p:sp>
      <p:sp>
        <p:nvSpPr>
          <p:cNvPr id="16" name="Объект 15"/>
          <p:cNvSpPr>
            <a:spLocks noGrp="1"/>
          </p:cNvSpPr>
          <p:nvPr>
            <p:ph sz="quarter" idx="48"/>
          </p:nvPr>
        </p:nvSpPr>
        <p:spPr>
          <a:xfrm>
            <a:off x="3266894" y="2527331"/>
            <a:ext cx="2681523" cy="1089670"/>
          </a:xfrm>
        </p:spPr>
        <p:txBody>
          <a:bodyPr vert="horz" lIns="0" tIns="0" rIns="0" bIns="0" rtlCol="0">
            <a:noAutofit/>
          </a:bodyPr>
          <a:lstStyle/>
          <a:p>
            <a:pPr marL="269875" indent="-87313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Вопрос доступности  гибрида с </a:t>
            </a:r>
            <a:r>
              <a:rPr lang="en-US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О</a:t>
            </a:r>
            <a:r>
              <a:rPr lang="en-US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x 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0,5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 в морских портах</a:t>
            </a:r>
          </a:p>
          <a:p>
            <a:pPr marL="269875" indent="-87313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Неопределенность рецептуры,  отсутствие единого стандарта </a:t>
            </a:r>
          </a:p>
          <a:p>
            <a:pPr marL="285750" indent="-285750">
              <a:buChar char="§"/>
            </a:pPr>
            <a:endParaRPr lang="ru-RU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Объект 17"/>
          <p:cNvSpPr>
            <a:spLocks noGrp="1"/>
          </p:cNvSpPr>
          <p:nvPr>
            <p:ph sz="quarter" idx="50"/>
          </p:nvPr>
        </p:nvSpPr>
        <p:spPr>
          <a:xfrm>
            <a:off x="3257488" y="1520788"/>
            <a:ext cx="2682664" cy="963946"/>
          </a:xfrm>
        </p:spPr>
        <p:txBody>
          <a:bodyPr/>
          <a:lstStyle/>
          <a:p>
            <a:pPr marL="269875" indent="-87313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Стоимость ниже дистиллятов</a:t>
            </a:r>
          </a:p>
          <a:p>
            <a:pPr marL="269875" indent="-87313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Наличие  опыта эксплуатации новых экологических  топлив   </a:t>
            </a:r>
          </a:p>
        </p:txBody>
      </p:sp>
      <p:sp>
        <p:nvSpPr>
          <p:cNvPr id="20" name="Объект 19"/>
          <p:cNvSpPr>
            <a:spLocks noGrp="1"/>
          </p:cNvSpPr>
          <p:nvPr>
            <p:ph sz="quarter" idx="52"/>
          </p:nvPr>
        </p:nvSpPr>
        <p:spPr>
          <a:xfrm>
            <a:off x="6156176" y="1484784"/>
            <a:ext cx="2700487" cy="958650"/>
          </a:xfrm>
        </p:spPr>
        <p:txBody>
          <a:bodyPr vert="horz" lIns="0" tIns="0" rIns="0" bIns="0" rtlCol="0">
            <a:noAutofit/>
          </a:bodyPr>
          <a:lstStyle/>
          <a:p>
            <a:pPr marL="357188" indent="-87313">
              <a:spcBef>
                <a:spcPts val="400"/>
              </a:spcBef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Ресурс доступен в портах </a:t>
            </a:r>
          </a:p>
          <a:p>
            <a:pPr marL="357188" indent="-87313">
              <a:spcBef>
                <a:spcPts val="400"/>
              </a:spcBef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Использование наиболее дешевого топлива – экономия на затратах </a:t>
            </a:r>
          </a:p>
          <a:p>
            <a:pPr marL="285750" indent="-285750">
              <a:spcBef>
                <a:spcPts val="400"/>
              </a:spcBef>
              <a:buChar char="§"/>
            </a:pPr>
            <a:endParaRPr lang="ru-RU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Текст 58"/>
          <p:cNvSpPr>
            <a:spLocks noGrp="1"/>
          </p:cNvSpPr>
          <p:nvPr>
            <p:ph type="body" sz="quarter" idx="25"/>
          </p:nvPr>
        </p:nvSpPr>
        <p:spPr>
          <a:xfrm>
            <a:off x="287487" y="1052513"/>
            <a:ext cx="2700337" cy="396267"/>
          </a:xfrm>
          <a:solidFill>
            <a:schemeClr val="accent1"/>
          </a:solidFill>
        </p:spPr>
        <p:txBody>
          <a:bodyPr anchor="ctr" anchorCtr="0"/>
          <a:lstStyle/>
          <a:p>
            <a:pPr algn="ctr"/>
            <a:r>
              <a:rPr lang="ru-RU" dirty="0" smtClean="0">
                <a:solidFill>
                  <a:schemeClr val="bg1"/>
                </a:solidFill>
              </a:rPr>
              <a:t>Переключение на дистилляты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5" name="Текст 59"/>
          <p:cNvSpPr>
            <a:spLocks noGrp="1"/>
          </p:cNvSpPr>
          <p:nvPr>
            <p:ph type="body" sz="quarter" idx="27"/>
          </p:nvPr>
        </p:nvSpPr>
        <p:spPr>
          <a:xfrm>
            <a:off x="3221038" y="1052736"/>
            <a:ext cx="2700337" cy="404471"/>
          </a:xfrm>
          <a:solidFill>
            <a:schemeClr val="accent1"/>
          </a:solidFill>
        </p:spPr>
        <p:txBody>
          <a:bodyPr anchor="ctr" anchorCtr="0"/>
          <a:lstStyle/>
          <a:p>
            <a:pPr algn="ctr"/>
            <a:r>
              <a:rPr lang="ru-RU" dirty="0" smtClean="0">
                <a:solidFill>
                  <a:schemeClr val="bg1"/>
                </a:solidFill>
              </a:rPr>
              <a:t>Переключение на гибридное топливо </a:t>
            </a:r>
            <a:r>
              <a:rPr lang="en-US" dirty="0" smtClean="0">
                <a:solidFill>
                  <a:schemeClr val="bg1"/>
                </a:solidFill>
              </a:rPr>
              <a:t>S</a:t>
            </a:r>
            <a:r>
              <a:rPr lang="ru-RU" dirty="0">
                <a:solidFill>
                  <a:schemeClr val="bg1"/>
                </a:solidFill>
              </a:rPr>
              <a:t>О</a:t>
            </a:r>
            <a:r>
              <a:rPr lang="en-US" dirty="0" smtClean="0">
                <a:solidFill>
                  <a:schemeClr val="bg1"/>
                </a:solidFill>
              </a:rPr>
              <a:t>x&lt;</a:t>
            </a:r>
            <a:r>
              <a:rPr lang="ru-RU" dirty="0" smtClean="0">
                <a:solidFill>
                  <a:schemeClr val="bg1"/>
                </a:solidFill>
              </a:rPr>
              <a:t>0,5%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6" name="Текст 60"/>
          <p:cNvSpPr>
            <a:spLocks noGrp="1"/>
          </p:cNvSpPr>
          <p:nvPr>
            <p:ph type="body" sz="quarter" idx="29"/>
          </p:nvPr>
        </p:nvSpPr>
        <p:spPr>
          <a:xfrm>
            <a:off x="6156325" y="1061163"/>
            <a:ext cx="2700337" cy="387618"/>
          </a:xfrm>
          <a:solidFill>
            <a:schemeClr val="accent1"/>
          </a:solidFill>
        </p:spPr>
        <p:txBody>
          <a:bodyPr anchor="ctr" anchorCtr="0"/>
          <a:lstStyle/>
          <a:p>
            <a:pPr algn="ctr"/>
            <a:r>
              <a:rPr lang="ru-RU" dirty="0" smtClean="0">
                <a:solidFill>
                  <a:schemeClr val="bg1"/>
                </a:solidFill>
              </a:rPr>
              <a:t>Установка скруббера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7" name="Объект 26"/>
          <p:cNvSpPr>
            <a:spLocks noGrp="1"/>
          </p:cNvSpPr>
          <p:nvPr>
            <p:ph sz="quarter" idx="40"/>
          </p:nvPr>
        </p:nvSpPr>
        <p:spPr/>
        <p:txBody>
          <a:bodyPr vert="horz" lIns="0" tIns="0" rIns="0" bIns="0" rtlCol="0">
            <a:noAutofit/>
          </a:bodyPr>
          <a:lstStyle/>
          <a:p>
            <a:pPr marL="357188" indent="-87313">
              <a:buFont typeface="Arial" panose="020B0604020202020204" pitchFamily="34" charset="0"/>
              <a:buChar char="•"/>
            </a:pPr>
            <a:r>
              <a:rPr lang="ru-RU" sz="1200" dirty="0">
                <a:latin typeface="Arial" panose="020B0604020202020204" pitchFamily="34" charset="0"/>
                <a:cs typeface="Arial" panose="020B0604020202020204" pitchFamily="34" charset="0"/>
              </a:rPr>
              <a:t>Возможность оптимизации расходов за счет изменения матрицы логистики </a:t>
            </a:r>
          </a:p>
        </p:txBody>
      </p:sp>
      <p:sp>
        <p:nvSpPr>
          <p:cNvPr id="21" name="Текст 58"/>
          <p:cNvSpPr txBox="1">
            <a:spLocks/>
          </p:cNvSpPr>
          <p:nvPr/>
        </p:nvSpPr>
        <p:spPr>
          <a:xfrm>
            <a:off x="253570" y="3680411"/>
            <a:ext cx="2700337" cy="360000"/>
          </a:xfrm>
          <a:prstGeom prst="rect">
            <a:avLst/>
          </a:prstGeom>
          <a:solidFill>
            <a:schemeClr val="accent1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80975" marR="0" indent="-180975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50838" indent="-169863" algn="l" defTabSz="914400" rtl="0" eaLnBrk="1" latinLnBrk="0" hangingPunct="1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schemeClr val="bg1"/>
                </a:solidFill>
              </a:rPr>
              <a:t>Применение СПГ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35" name="Текст 58"/>
          <p:cNvSpPr txBox="1">
            <a:spLocks/>
          </p:cNvSpPr>
          <p:nvPr/>
        </p:nvSpPr>
        <p:spPr>
          <a:xfrm>
            <a:off x="3257488" y="3681068"/>
            <a:ext cx="2700337" cy="360000"/>
          </a:xfrm>
          <a:prstGeom prst="rect">
            <a:avLst/>
          </a:prstGeom>
          <a:solidFill>
            <a:schemeClr val="accent1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80975" marR="0" indent="-180975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50838" indent="-169863" algn="l" defTabSz="914400" rtl="0" eaLnBrk="1" latinLnBrk="0" hangingPunct="1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schemeClr val="bg1"/>
                </a:solidFill>
              </a:rPr>
              <a:t>Переключение грузопотоков 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36" name="Текст 58"/>
          <p:cNvSpPr txBox="1">
            <a:spLocks/>
          </p:cNvSpPr>
          <p:nvPr/>
        </p:nvSpPr>
        <p:spPr>
          <a:xfrm>
            <a:off x="6109872" y="3682703"/>
            <a:ext cx="2700337" cy="360000"/>
          </a:xfrm>
          <a:prstGeom prst="rect">
            <a:avLst/>
          </a:prstGeom>
          <a:solidFill>
            <a:schemeClr val="accent1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90000"/>
              <a:buFont typeface="Wingdings" pitchFamily="2" charset="2"/>
              <a:buNone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80975" marR="0" indent="-180975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Wingdings" pitchFamily="2" charset="2"/>
              <a:buChar char="§"/>
              <a:tabLst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350838" indent="-169863" algn="l" defTabSz="914400" rtl="0" eaLnBrk="1" latinLnBrk="0" hangingPunct="1">
              <a:spcBef>
                <a:spcPts val="600"/>
              </a:spcBef>
              <a:buClr>
                <a:schemeClr val="accent3"/>
              </a:buClr>
              <a:buFont typeface="Wingdings" pitchFamily="2" charset="2"/>
              <a:buChar char="§"/>
              <a:tabLst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schemeClr val="bg1"/>
                </a:solidFill>
              </a:rPr>
              <a:t>Уплата штрафов </a:t>
            </a:r>
            <a:endParaRPr lang="ru-RU" dirty="0">
              <a:solidFill>
                <a:schemeClr val="bg1"/>
              </a:solidFill>
            </a:endParaRPr>
          </a:p>
        </p:txBody>
      </p:sp>
      <p:cxnSp>
        <p:nvCxnSpPr>
          <p:cNvPr id="32" name="Прямая соединительная линия 31"/>
          <p:cNvCxnSpPr/>
          <p:nvPr/>
        </p:nvCxnSpPr>
        <p:spPr>
          <a:xfrm>
            <a:off x="900113" y="2492375"/>
            <a:ext cx="140335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64" name="Прямая соединительная линия 63"/>
          <p:cNvCxnSpPr/>
          <p:nvPr/>
        </p:nvCxnSpPr>
        <p:spPr>
          <a:xfrm>
            <a:off x="3905981" y="2492375"/>
            <a:ext cx="140335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65" name="Прямая соединительная линия 64"/>
          <p:cNvCxnSpPr/>
          <p:nvPr/>
        </p:nvCxnSpPr>
        <p:spPr>
          <a:xfrm>
            <a:off x="6840252" y="2492375"/>
            <a:ext cx="140335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66" name="Прямая соединительная линия 65"/>
          <p:cNvCxnSpPr/>
          <p:nvPr/>
        </p:nvCxnSpPr>
        <p:spPr>
          <a:xfrm>
            <a:off x="900113" y="4976813"/>
            <a:ext cx="140335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67" name="Прямая соединительная линия 66"/>
          <p:cNvCxnSpPr/>
          <p:nvPr/>
        </p:nvCxnSpPr>
        <p:spPr>
          <a:xfrm>
            <a:off x="3905981" y="4976813"/>
            <a:ext cx="140335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68" name="Прямая соединительная линия 67"/>
          <p:cNvCxnSpPr/>
          <p:nvPr/>
        </p:nvCxnSpPr>
        <p:spPr>
          <a:xfrm>
            <a:off x="6743612" y="4976813"/>
            <a:ext cx="140335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16200000">
            <a:off x="80134" y="2733514"/>
            <a:ext cx="598882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6"/>
                </a:solidFill>
              </a:rPr>
              <a:t>минусы</a:t>
            </a:r>
          </a:p>
        </p:txBody>
      </p:sp>
      <p:sp>
        <p:nvSpPr>
          <p:cNvPr id="69" name="TextBox 68"/>
          <p:cNvSpPr txBox="1"/>
          <p:nvPr/>
        </p:nvSpPr>
        <p:spPr>
          <a:xfrm rot="16200000">
            <a:off x="3006903" y="2733515"/>
            <a:ext cx="598882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6"/>
                </a:solidFill>
              </a:rPr>
              <a:t>минусы</a:t>
            </a:r>
          </a:p>
        </p:txBody>
      </p:sp>
      <p:sp>
        <p:nvSpPr>
          <p:cNvPr id="70" name="TextBox 69"/>
          <p:cNvSpPr txBox="1"/>
          <p:nvPr/>
        </p:nvSpPr>
        <p:spPr>
          <a:xfrm rot="16200000">
            <a:off x="5948931" y="2733516"/>
            <a:ext cx="598882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6"/>
                </a:solidFill>
              </a:rPr>
              <a:t>минусы</a:t>
            </a:r>
          </a:p>
        </p:txBody>
      </p:sp>
      <p:sp>
        <p:nvSpPr>
          <p:cNvPr id="71" name="TextBox 70"/>
          <p:cNvSpPr txBox="1"/>
          <p:nvPr/>
        </p:nvSpPr>
        <p:spPr>
          <a:xfrm rot="16200000">
            <a:off x="80134" y="5339030"/>
            <a:ext cx="598882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6"/>
                </a:solidFill>
              </a:rPr>
              <a:t>минусы</a:t>
            </a:r>
          </a:p>
        </p:txBody>
      </p:sp>
      <p:sp>
        <p:nvSpPr>
          <p:cNvPr id="72" name="TextBox 71"/>
          <p:cNvSpPr txBox="1"/>
          <p:nvPr/>
        </p:nvSpPr>
        <p:spPr>
          <a:xfrm rot="16200000">
            <a:off x="3038065" y="1753737"/>
            <a:ext cx="536557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5"/>
                </a:solidFill>
              </a:rPr>
              <a:t>плюсы</a:t>
            </a:r>
          </a:p>
        </p:txBody>
      </p:sp>
      <p:sp>
        <p:nvSpPr>
          <p:cNvPr id="73" name="TextBox 72"/>
          <p:cNvSpPr txBox="1"/>
          <p:nvPr/>
        </p:nvSpPr>
        <p:spPr>
          <a:xfrm rot="16200000">
            <a:off x="5997925" y="1753737"/>
            <a:ext cx="536557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5"/>
                </a:solidFill>
              </a:rPr>
              <a:t>плюсы</a:t>
            </a:r>
          </a:p>
        </p:txBody>
      </p:sp>
      <p:sp>
        <p:nvSpPr>
          <p:cNvPr id="74" name="TextBox 73"/>
          <p:cNvSpPr txBox="1"/>
          <p:nvPr/>
        </p:nvSpPr>
        <p:spPr>
          <a:xfrm rot="16200000">
            <a:off x="111296" y="1753737"/>
            <a:ext cx="536557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5"/>
                </a:solidFill>
              </a:rPr>
              <a:t>плюсы</a:t>
            </a:r>
          </a:p>
        </p:txBody>
      </p:sp>
      <p:sp>
        <p:nvSpPr>
          <p:cNvPr id="75" name="TextBox 74"/>
          <p:cNvSpPr txBox="1"/>
          <p:nvPr/>
        </p:nvSpPr>
        <p:spPr>
          <a:xfrm rot="16200000">
            <a:off x="3047946" y="4278859"/>
            <a:ext cx="536557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5"/>
                </a:solidFill>
              </a:rPr>
              <a:t>плюсы</a:t>
            </a:r>
          </a:p>
        </p:txBody>
      </p:sp>
      <p:sp>
        <p:nvSpPr>
          <p:cNvPr id="76" name="TextBox 75"/>
          <p:cNvSpPr txBox="1"/>
          <p:nvPr/>
        </p:nvSpPr>
        <p:spPr>
          <a:xfrm rot="16200000">
            <a:off x="5966763" y="5343138"/>
            <a:ext cx="598882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6"/>
                </a:solidFill>
              </a:rPr>
              <a:t>минусы</a:t>
            </a:r>
          </a:p>
        </p:txBody>
      </p:sp>
      <p:sp>
        <p:nvSpPr>
          <p:cNvPr id="77" name="TextBox 76"/>
          <p:cNvSpPr txBox="1"/>
          <p:nvPr/>
        </p:nvSpPr>
        <p:spPr>
          <a:xfrm rot="16200000">
            <a:off x="5953402" y="4280036"/>
            <a:ext cx="536557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5"/>
                </a:solidFill>
              </a:rPr>
              <a:t>плюсы</a:t>
            </a:r>
          </a:p>
        </p:txBody>
      </p:sp>
      <p:sp>
        <p:nvSpPr>
          <p:cNvPr id="78" name="TextBox 77"/>
          <p:cNvSpPr txBox="1"/>
          <p:nvPr/>
        </p:nvSpPr>
        <p:spPr>
          <a:xfrm rot="16200000">
            <a:off x="3016783" y="5339490"/>
            <a:ext cx="598882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6"/>
                </a:solidFill>
              </a:rPr>
              <a:t>минусы</a:t>
            </a:r>
          </a:p>
        </p:txBody>
      </p:sp>
      <p:sp>
        <p:nvSpPr>
          <p:cNvPr id="79" name="TextBox 78"/>
          <p:cNvSpPr txBox="1"/>
          <p:nvPr/>
        </p:nvSpPr>
        <p:spPr>
          <a:xfrm rot="16200000">
            <a:off x="113225" y="4278859"/>
            <a:ext cx="536557" cy="27699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5"/>
                </a:solidFill>
              </a:rPr>
              <a:t>плюсы</a:t>
            </a:r>
          </a:p>
        </p:txBody>
      </p:sp>
    </p:spTree>
    <p:extLst>
      <p:ext uri="{BB962C8B-B14F-4D97-AF65-F5344CB8AC3E}">
        <p14:creationId xmlns:p14="http://schemas.microsoft.com/office/powerpoint/2010/main" val="781594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2" grpId="0"/>
      <p:bldP spid="3" grpId="0"/>
      <p:bldP spid="17" grpId="0"/>
      <p:bldP spid="19" grpId="0"/>
      <p:bldP spid="2" grpId="0"/>
      <p:bldP spid="4" grpId="0"/>
      <p:bldP spid="13" grpId="0"/>
      <p:bldP spid="14" grpId="0"/>
      <p:bldP spid="16" grpId="0"/>
      <p:bldP spid="18" grpId="0" uiExpand="1"/>
      <p:bldP spid="20" grpId="0"/>
      <p:bldP spid="24" grpId="0" uiExpand="1" animBg="1"/>
      <p:bldP spid="25" grpId="0" animBg="1"/>
      <p:bldP spid="26" grpId="0" animBg="1"/>
      <p:bldP spid="27" grpId="0"/>
      <p:bldP spid="21" grpId="0" animBg="1"/>
      <p:bldP spid="35" grpId="0" animBg="1"/>
      <p:bldP spid="3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Опыт адаптации в 2015г и анализ предпосылок позволяют </a:t>
            </a:r>
            <a:r>
              <a:rPr lang="ru-RU" dirty="0"/>
              <a:t>спрогнозировать сценарий развития  </a:t>
            </a:r>
            <a:r>
              <a:rPr lang="ru-RU" dirty="0" smtClean="0"/>
              <a:t>спроса на рынка </a:t>
            </a:r>
            <a:r>
              <a:rPr lang="ru-RU" dirty="0"/>
              <a:t>РФ в условиях новых </a:t>
            </a:r>
            <a:r>
              <a:rPr lang="ru-RU" dirty="0" smtClean="0"/>
              <a:t>ограничений 2020г</a:t>
            </a:r>
            <a:endParaRPr lang="ru-RU" dirty="0"/>
          </a:p>
        </p:txBody>
      </p:sp>
      <p:graphicFrame>
        <p:nvGraphicFramePr>
          <p:cNvPr id="26" name="2"/>
          <p:cNvGraphicFramePr>
            <a:graphicFrameLocks noGrp="1"/>
          </p:cNvGraphicFramePr>
          <p:nvPr>
            <p:ph sz="quarter" idx="15"/>
            <p:extLst>
              <p:ext uri="{D42A27DB-BD31-4B8C-83A1-F6EECF244321}">
                <p14:modId xmlns:p14="http://schemas.microsoft.com/office/powerpoint/2010/main" val="2028874854"/>
              </p:ext>
            </p:extLst>
          </p:nvPr>
        </p:nvGraphicFramePr>
        <p:xfrm>
          <a:off x="287338" y="1138337"/>
          <a:ext cx="8569325" cy="2917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11"/>
          <p:cNvGraphicFramePr>
            <a:graphicFrameLocks noGrp="1"/>
          </p:cNvGraphicFramePr>
          <p:nvPr>
            <p:ph sz="quarter" idx="14"/>
            <p:extLst>
              <p:ext uri="{D42A27DB-BD31-4B8C-83A1-F6EECF244321}">
                <p14:modId xmlns:p14="http://schemas.microsoft.com/office/powerpoint/2010/main" val="3606282024"/>
              </p:ext>
            </p:extLst>
          </p:nvPr>
        </p:nvGraphicFramePr>
        <p:xfrm>
          <a:off x="287338" y="3905250"/>
          <a:ext cx="4176712" cy="2447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" name="11"/>
          <p:cNvGraphicFramePr>
            <a:graphicFrameLocks noGrp="1"/>
          </p:cNvGraphicFramePr>
          <p:nvPr>
            <p:ph sz="quarter" idx="16"/>
            <p:extLst>
              <p:ext uri="{D42A27DB-BD31-4B8C-83A1-F6EECF244321}">
                <p14:modId xmlns:p14="http://schemas.microsoft.com/office/powerpoint/2010/main" val="669790256"/>
              </p:ext>
            </p:extLst>
          </p:nvPr>
        </p:nvGraphicFramePr>
        <p:xfrm>
          <a:off x="4670425" y="3898900"/>
          <a:ext cx="4176713" cy="24479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323850" y="4020561"/>
            <a:ext cx="417671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b="1" dirty="0" smtClean="0"/>
              <a:t>Прогноз замещения спроса на мазута, 2020 год, млн. т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228506" y="4010871"/>
            <a:ext cx="3628157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>
              <a:spcBef>
                <a:spcPts val="600"/>
              </a:spcBef>
            </a:pPr>
            <a:r>
              <a:rPr lang="ru-RU" sz="1000" b="1" dirty="0" smtClean="0"/>
              <a:t>Прогноз замещения спроса на мазут, 2025 год, млн. т 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4572000" y="4005064"/>
            <a:ext cx="0" cy="216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Прямая соединительная линия 15"/>
          <p:cNvCxnSpPr/>
          <p:nvPr/>
        </p:nvCxnSpPr>
        <p:spPr>
          <a:xfrm>
            <a:off x="4608004" y="4005064"/>
            <a:ext cx="417665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/>
          <p:cNvCxnSpPr/>
          <p:nvPr/>
        </p:nvCxnSpPr>
        <p:spPr>
          <a:xfrm>
            <a:off x="395349" y="4005064"/>
            <a:ext cx="417665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/>
          <p:cNvCxnSpPr/>
          <p:nvPr/>
        </p:nvCxnSpPr>
        <p:spPr>
          <a:xfrm>
            <a:off x="4608004" y="4005064"/>
            <a:ext cx="0" cy="2160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854725" y="1050765"/>
            <a:ext cx="3933175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/>
              <a:t>Прогноз спроса на судовое топливо в РФ, млн. т.* </a:t>
            </a:r>
          </a:p>
        </p:txBody>
      </p:sp>
      <p:grpSp>
        <p:nvGrpSpPr>
          <p:cNvPr id="14" name="Группа 13"/>
          <p:cNvGrpSpPr/>
          <p:nvPr/>
        </p:nvGrpSpPr>
        <p:grpSpPr>
          <a:xfrm>
            <a:off x="2912621" y="1470784"/>
            <a:ext cx="5223775" cy="1994220"/>
            <a:chOff x="3024543" y="355362"/>
            <a:chExt cx="5223775" cy="1994220"/>
          </a:xfrm>
        </p:grpSpPr>
        <p:sp>
          <p:nvSpPr>
            <p:cNvPr id="15" name="TextBox 2"/>
            <p:cNvSpPr txBox="1"/>
            <p:nvPr/>
          </p:nvSpPr>
          <p:spPr>
            <a:xfrm>
              <a:off x="3024543" y="2091072"/>
              <a:ext cx="1440156" cy="252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spcBef>
                  <a:spcPts val="600"/>
                </a:spcBef>
              </a:pPr>
              <a:r>
                <a:rPr lang="ru-RU" sz="1000" b="1" dirty="0" smtClean="0">
                  <a:solidFill>
                    <a:schemeClr val="bg1"/>
                  </a:solidFill>
                </a:rPr>
                <a:t>Мазут на бункеровку</a:t>
              </a:r>
            </a:p>
          </p:txBody>
        </p:sp>
        <p:sp>
          <p:nvSpPr>
            <p:cNvPr id="17" name="TextBox 1"/>
            <p:cNvSpPr txBox="1"/>
            <p:nvPr/>
          </p:nvSpPr>
          <p:spPr>
            <a:xfrm>
              <a:off x="4824738" y="1758702"/>
              <a:ext cx="913709" cy="41040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ru-RU" sz="1000" b="1" dirty="0" smtClean="0">
                  <a:solidFill>
                    <a:schemeClr val="bg1"/>
                  </a:solidFill>
                </a:rPr>
                <a:t>Дистилляты </a:t>
              </a:r>
            </a:p>
            <a:p>
              <a:r>
                <a:rPr lang="ru-RU" sz="1000" b="1" dirty="0" smtClean="0">
                  <a:solidFill>
                    <a:schemeClr val="bg1"/>
                  </a:solidFill>
                </a:rPr>
                <a:t>на бункеровку</a:t>
              </a:r>
            </a:p>
          </p:txBody>
        </p:sp>
        <p:sp>
          <p:nvSpPr>
            <p:cNvPr id="22" name="TextBox 1"/>
            <p:cNvSpPr txBox="1"/>
            <p:nvPr/>
          </p:nvSpPr>
          <p:spPr>
            <a:xfrm>
              <a:off x="5832847" y="1057032"/>
              <a:ext cx="930222" cy="25255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ts val="600"/>
                </a:spcBef>
              </a:pPr>
              <a:r>
                <a:rPr lang="ru-RU" sz="1000" b="1" dirty="0" smtClean="0">
                  <a:solidFill>
                    <a:schemeClr val="tx1"/>
                  </a:solidFill>
                </a:rPr>
                <a:t>Гибрид 0,5%</a:t>
              </a:r>
            </a:p>
          </p:txBody>
        </p:sp>
        <p:sp>
          <p:nvSpPr>
            <p:cNvPr id="23" name="TextBox 1"/>
            <p:cNvSpPr txBox="1"/>
            <p:nvPr/>
          </p:nvSpPr>
          <p:spPr>
            <a:xfrm>
              <a:off x="6228890" y="540012"/>
              <a:ext cx="1440156" cy="252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ts val="600"/>
                </a:spcBef>
              </a:pPr>
              <a:r>
                <a:rPr lang="en-US" sz="1000" b="1" dirty="0" smtClean="0">
                  <a:solidFill>
                    <a:schemeClr val="tx1"/>
                  </a:solidFill>
                </a:rPr>
                <a:t>ULSFO </a:t>
              </a:r>
              <a:r>
                <a:rPr lang="ru-RU" sz="1000" b="1" dirty="0" smtClean="0">
                  <a:solidFill>
                    <a:schemeClr val="tx1"/>
                  </a:solidFill>
                </a:rPr>
                <a:t>на бункеровку</a:t>
              </a:r>
            </a:p>
          </p:txBody>
        </p:sp>
        <p:sp>
          <p:nvSpPr>
            <p:cNvPr id="24" name="TextBox 1"/>
            <p:cNvSpPr txBox="1"/>
            <p:nvPr/>
          </p:nvSpPr>
          <p:spPr>
            <a:xfrm>
              <a:off x="7633042" y="355362"/>
              <a:ext cx="615276" cy="22718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ts val="600"/>
                </a:spcBef>
              </a:pPr>
              <a:r>
                <a:rPr lang="ru-RU" sz="1000" b="1" dirty="0" smtClean="0">
                  <a:solidFill>
                    <a:schemeClr val="tx1"/>
                  </a:solidFill>
                </a:rPr>
                <a:t>СПГ</a:t>
              </a:r>
            </a:p>
          </p:txBody>
        </p:sp>
        <p:cxnSp>
          <p:nvCxnSpPr>
            <p:cNvPr id="25" name="Соединительная линия уступом 24"/>
            <p:cNvCxnSpPr/>
            <p:nvPr/>
          </p:nvCxnSpPr>
          <p:spPr>
            <a:xfrm rot="10800000" flipV="1">
              <a:off x="7273003" y="576942"/>
              <a:ext cx="792086" cy="184650"/>
            </a:xfrm>
            <a:prstGeom prst="bentConnector3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Соединительная линия уступом 26"/>
            <p:cNvCxnSpPr/>
            <p:nvPr/>
          </p:nvCxnSpPr>
          <p:spPr>
            <a:xfrm rot="10800000" flipV="1">
              <a:off x="6300898" y="761592"/>
              <a:ext cx="972105" cy="553950"/>
            </a:xfrm>
            <a:prstGeom prst="bentConnector3">
              <a:avLst>
                <a:gd name="adj1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Соединительная линия уступом 27"/>
            <p:cNvCxnSpPr/>
            <p:nvPr/>
          </p:nvCxnSpPr>
          <p:spPr>
            <a:xfrm rot="10800000" flipV="1">
              <a:off x="4968891" y="1315542"/>
              <a:ext cx="1332007" cy="812460"/>
            </a:xfrm>
            <a:prstGeom prst="bentConnector3">
              <a:avLst>
                <a:gd name="adj1" fmla="val 38503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Соединительная линия уступом 28"/>
            <p:cNvCxnSpPr/>
            <p:nvPr/>
          </p:nvCxnSpPr>
          <p:spPr>
            <a:xfrm rot="10800000" flipV="1">
              <a:off x="3174837" y="2128002"/>
              <a:ext cx="1800338" cy="221580"/>
            </a:xfrm>
            <a:prstGeom prst="bentConnector3">
              <a:avLst>
                <a:gd name="adj1" fmla="val 1391"/>
              </a:avLst>
            </a:prstGeom>
          </p:spPr>
          <p:style>
            <a:lnRef idx="1">
              <a:schemeClr val="accent4"/>
            </a:lnRef>
            <a:fillRef idx="0">
              <a:schemeClr val="accent4"/>
            </a:fillRef>
            <a:effectRef idx="0">
              <a:schemeClr val="accent4"/>
            </a:effectRef>
            <a:fontRef idx="minor">
              <a:schemeClr val="tx1"/>
            </a:fontRef>
          </p:style>
        </p:cxnSp>
      </p:grpSp>
      <p:sp>
        <p:nvSpPr>
          <p:cNvPr id="2" name="Прямоугольник 1"/>
          <p:cNvSpPr/>
          <p:nvPr/>
        </p:nvSpPr>
        <p:spPr>
          <a:xfrm>
            <a:off x="467544" y="6132016"/>
            <a:ext cx="4572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800" i="1" dirty="0" smtClean="0"/>
              <a:t>* </a:t>
            </a:r>
            <a:r>
              <a:rPr lang="ru-RU" sz="800" i="1" dirty="0" smtClean="0"/>
              <a:t>Экспертная </a:t>
            </a:r>
            <a:r>
              <a:rPr lang="ru-RU" sz="800" i="1" dirty="0"/>
              <a:t>оценка ГПН МБ с учетом </a:t>
            </a:r>
            <a:r>
              <a:rPr lang="ru-RU" sz="800" i="1" dirty="0" smtClean="0"/>
              <a:t>прогнозов </a:t>
            </a:r>
            <a:r>
              <a:rPr lang="en-US" sz="800" i="1" dirty="0" err="1" smtClean="0"/>
              <a:t>Pira</a:t>
            </a:r>
            <a:r>
              <a:rPr lang="en-US" sz="800" i="1" dirty="0" smtClean="0"/>
              <a:t>, IHS, Wood Mackenzie</a:t>
            </a:r>
          </a:p>
        </p:txBody>
      </p:sp>
    </p:spTree>
    <p:extLst>
      <p:ext uri="{BB962C8B-B14F-4D97-AF65-F5344CB8AC3E}">
        <p14:creationId xmlns:p14="http://schemas.microsoft.com/office/powerpoint/2010/main" val="1045708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Graphic spid="26" grpId="0">
        <p:bldAsOne/>
      </p:bldGraphic>
      <p:bldGraphic spid="6" grpId="0">
        <p:bldAsOne/>
      </p:bldGraphic>
      <p:bldGraphic spid="7" grpId="0">
        <p:bldAsOne/>
      </p:bldGraphic>
      <p:bldP spid="8" grpId="0"/>
      <p:bldP spid="10" grpId="0"/>
      <p:bldP spid="2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arrow7_3_line"/>
          <p:cNvSpPr>
            <a:spLocks noChangeAspect="1"/>
          </p:cNvSpPr>
          <p:nvPr/>
        </p:nvSpPr>
        <p:spPr bwMode="auto">
          <a:xfrm rot="19318340">
            <a:off x="1211589" y="3089561"/>
            <a:ext cx="1397133" cy="468284"/>
          </a:xfrm>
          <a:prstGeom prst="curvedDownArrow">
            <a:avLst>
              <a:gd name="adj1" fmla="val 13498"/>
              <a:gd name="adj2" fmla="val 46599"/>
              <a:gd name="adj3" fmla="val 41913"/>
            </a:avLst>
          </a:prstGeom>
          <a:solidFill>
            <a:schemeClr val="accent1"/>
          </a:solidFill>
          <a:ln w="12700">
            <a:noFill/>
            <a:headEnd/>
            <a:tailEnd/>
          </a:ln>
          <a:effectLst/>
          <a:scene3d>
            <a:camera prst="orthographicFront">
              <a:rot lat="0" lon="11400000" rev="0"/>
            </a:camera>
            <a:lightRig rig="threePt" dir="t"/>
          </a:scene3d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lIns="90000" tIns="46800" rtlCol="0" anchor="ctr"/>
          <a:lstStyle/>
          <a:p>
            <a:pPr algn="ctr">
              <a:lnSpc>
                <a:spcPct val="90000"/>
              </a:lnSpc>
            </a:pPr>
            <a:endParaRPr lang="ru-RU" sz="2000" b="1" dirty="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>
            <a:normAutofit/>
          </a:bodyPr>
          <a:lstStyle/>
          <a:p>
            <a:pPr>
              <a:spcBef>
                <a:spcPts val="0"/>
              </a:spcBef>
              <a:defRPr/>
            </a:pPr>
            <a:r>
              <a:rPr lang="ru-RU" dirty="0" smtClean="0"/>
              <a:t>В </a:t>
            </a:r>
            <a:r>
              <a:rPr lang="ru-RU" dirty="0"/>
              <a:t>меняющихся условиях Газпромнефть Марин Бункер ориентируется на потребности </a:t>
            </a:r>
            <a:r>
              <a:rPr lang="ru-RU" dirty="0" smtClean="0"/>
              <a:t>судовладельцев</a:t>
            </a:r>
            <a:endParaRPr lang="ru-RU" dirty="0"/>
          </a:p>
        </p:txBody>
      </p:sp>
      <p:sp>
        <p:nvSpPr>
          <p:cNvPr id="52" name="TextBox 51"/>
          <p:cNvSpPr txBox="1"/>
          <p:nvPr/>
        </p:nvSpPr>
        <p:spPr>
          <a:xfrm>
            <a:off x="374283" y="3938486"/>
            <a:ext cx="8482381" cy="396000"/>
          </a:xfrm>
          <a:prstGeom prst="rect">
            <a:avLst/>
          </a:prstGeom>
          <a:solidFill>
            <a:schemeClr val="accent1"/>
          </a:solidFill>
        </p:spPr>
        <p:txBody>
          <a:bodyPr wrap="square" lIns="396000" tIns="72000" rIns="72000" bIns="72000" rtlCol="0">
            <a:noAutofit/>
          </a:bodyPr>
          <a:lstStyle/>
          <a:p>
            <a:r>
              <a:rPr lang="ru-RU" dirty="0" smtClean="0">
                <a:solidFill>
                  <a:schemeClr val="bg1"/>
                </a:solidFill>
              </a:rPr>
              <a:t>Поддержка любого сценария работы </a:t>
            </a:r>
            <a:endParaRPr lang="ru-RU" dirty="0">
              <a:solidFill>
                <a:schemeClr val="bg1"/>
              </a:solidFill>
            </a:endParaRPr>
          </a:p>
        </p:txBody>
      </p:sp>
      <p:cxnSp>
        <p:nvCxnSpPr>
          <p:cNvPr id="61" name="Прямая соединительная линия 60"/>
          <p:cNvCxnSpPr/>
          <p:nvPr/>
        </p:nvCxnSpPr>
        <p:spPr>
          <a:xfrm>
            <a:off x="2646257" y="3356992"/>
            <a:ext cx="0" cy="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2303463" y="5661248"/>
            <a:ext cx="5334004" cy="33855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600"/>
              </a:spcBef>
              <a:spcAft>
                <a:spcPts val="600"/>
              </a:spcAft>
            </a:pPr>
            <a:endParaRPr lang="ru-RU" sz="1600" dirty="0" smtClean="0"/>
          </a:p>
        </p:txBody>
      </p:sp>
      <p:grpSp>
        <p:nvGrpSpPr>
          <p:cNvPr id="18" name="Группа 17"/>
          <p:cNvGrpSpPr/>
          <p:nvPr/>
        </p:nvGrpSpPr>
        <p:grpSpPr>
          <a:xfrm>
            <a:off x="431540" y="5913276"/>
            <a:ext cx="8331016" cy="432048"/>
            <a:chOff x="431540" y="5913276"/>
            <a:chExt cx="8331016" cy="432048"/>
          </a:xfrm>
        </p:grpSpPr>
        <p:sp>
          <p:nvSpPr>
            <p:cNvPr id="35" name="Picture106"/>
            <p:cNvSpPr>
              <a:spLocks noChangeAspect="1" noEditPoints="1"/>
            </p:cNvSpPr>
            <p:nvPr/>
          </p:nvSpPr>
          <p:spPr bwMode="auto">
            <a:xfrm>
              <a:off x="431540" y="6015028"/>
              <a:ext cx="287317" cy="286375"/>
            </a:xfrm>
            <a:custGeom>
              <a:avLst/>
              <a:gdLst>
                <a:gd name="T0" fmla="*/ 629 w 915"/>
                <a:gd name="T1" fmla="*/ 767 h 912"/>
                <a:gd name="T2" fmla="*/ 583 w 915"/>
                <a:gd name="T3" fmla="*/ 695 h 912"/>
                <a:gd name="T4" fmla="*/ 572 w 915"/>
                <a:gd name="T5" fmla="*/ 611 h 912"/>
                <a:gd name="T6" fmla="*/ 640 w 915"/>
                <a:gd name="T7" fmla="*/ 457 h 912"/>
                <a:gd name="T8" fmla="*/ 686 w 915"/>
                <a:gd name="T9" fmla="*/ 321 h 912"/>
                <a:gd name="T10" fmla="*/ 698 w 915"/>
                <a:gd name="T11" fmla="*/ 281 h 912"/>
                <a:gd name="T12" fmla="*/ 669 w 915"/>
                <a:gd name="T13" fmla="*/ 246 h 912"/>
                <a:gd name="T14" fmla="*/ 693 w 915"/>
                <a:gd name="T15" fmla="*/ 67 h 912"/>
                <a:gd name="T16" fmla="*/ 691 w 915"/>
                <a:gd name="T17" fmla="*/ 20 h 912"/>
                <a:gd name="T18" fmla="*/ 45 w 915"/>
                <a:gd name="T19" fmla="*/ 0 h 912"/>
                <a:gd name="T20" fmla="*/ 1 w 915"/>
                <a:gd name="T21" fmla="*/ 36 h 912"/>
                <a:gd name="T22" fmla="*/ 13 w 915"/>
                <a:gd name="T23" fmla="*/ 77 h 912"/>
                <a:gd name="T24" fmla="*/ 18 w 915"/>
                <a:gd name="T25" fmla="*/ 252 h 912"/>
                <a:gd name="T26" fmla="*/ 0 w 915"/>
                <a:gd name="T27" fmla="*/ 289 h 912"/>
                <a:gd name="T28" fmla="*/ 24 w 915"/>
                <a:gd name="T29" fmla="*/ 329 h 912"/>
                <a:gd name="T30" fmla="*/ 9 w 915"/>
                <a:gd name="T31" fmla="*/ 597 h 912"/>
                <a:gd name="T32" fmla="*/ 2 w 915"/>
                <a:gd name="T33" fmla="*/ 637 h 912"/>
                <a:gd name="T34" fmla="*/ 30 w 915"/>
                <a:gd name="T35" fmla="*/ 824 h 912"/>
                <a:gd name="T36" fmla="*/ 2 w 915"/>
                <a:gd name="T37" fmla="*/ 853 h 912"/>
                <a:gd name="T38" fmla="*/ 13 w 915"/>
                <a:gd name="T39" fmla="*/ 899 h 912"/>
                <a:gd name="T40" fmla="*/ 662 w 915"/>
                <a:gd name="T41" fmla="*/ 911 h 912"/>
                <a:gd name="T42" fmla="*/ 699 w 915"/>
                <a:gd name="T43" fmla="*/ 867 h 912"/>
                <a:gd name="T44" fmla="*/ 680 w 915"/>
                <a:gd name="T45" fmla="*/ 830 h 912"/>
                <a:gd name="T46" fmla="*/ 78 w 915"/>
                <a:gd name="T47" fmla="*/ 866 h 912"/>
                <a:gd name="T48" fmla="*/ 61 w 915"/>
                <a:gd name="T49" fmla="*/ 844 h 912"/>
                <a:gd name="T50" fmla="*/ 74 w 915"/>
                <a:gd name="T51" fmla="*/ 824 h 912"/>
                <a:gd name="T52" fmla="*/ 287 w 915"/>
                <a:gd name="T53" fmla="*/ 822 h 912"/>
                <a:gd name="T54" fmla="*/ 308 w 915"/>
                <a:gd name="T55" fmla="*/ 836 h 912"/>
                <a:gd name="T56" fmla="*/ 303 w 915"/>
                <a:gd name="T57" fmla="*/ 860 h 912"/>
                <a:gd name="T58" fmla="*/ 83 w 915"/>
                <a:gd name="T59" fmla="*/ 622 h 912"/>
                <a:gd name="T60" fmla="*/ 62 w 915"/>
                <a:gd name="T61" fmla="*/ 608 h 912"/>
                <a:gd name="T62" fmla="*/ 68 w 915"/>
                <a:gd name="T63" fmla="*/ 584 h 912"/>
                <a:gd name="T64" fmla="*/ 276 w 915"/>
                <a:gd name="T65" fmla="*/ 335 h 912"/>
                <a:gd name="T66" fmla="*/ 303 w 915"/>
                <a:gd name="T67" fmla="*/ 584 h 912"/>
                <a:gd name="T68" fmla="*/ 308 w 915"/>
                <a:gd name="T69" fmla="*/ 608 h 912"/>
                <a:gd name="T70" fmla="*/ 287 w 915"/>
                <a:gd name="T71" fmla="*/ 622 h 912"/>
                <a:gd name="T72" fmla="*/ 68 w 915"/>
                <a:gd name="T73" fmla="*/ 281 h 912"/>
                <a:gd name="T74" fmla="*/ 62 w 915"/>
                <a:gd name="T75" fmla="*/ 256 h 912"/>
                <a:gd name="T76" fmla="*/ 94 w 915"/>
                <a:gd name="T77" fmla="*/ 244 h 912"/>
                <a:gd name="T78" fmla="*/ 296 w 915"/>
                <a:gd name="T79" fmla="*/ 245 h 912"/>
                <a:gd name="T80" fmla="*/ 310 w 915"/>
                <a:gd name="T81" fmla="*/ 265 h 912"/>
                <a:gd name="T82" fmla="*/ 291 w 915"/>
                <a:gd name="T83" fmla="*/ 288 h 912"/>
                <a:gd name="T84" fmla="*/ 811 w 915"/>
                <a:gd name="T85" fmla="*/ 420 h 912"/>
                <a:gd name="T86" fmla="*/ 709 w 915"/>
                <a:gd name="T87" fmla="*/ 420 h 912"/>
                <a:gd name="T88" fmla="*/ 628 w 915"/>
                <a:gd name="T89" fmla="*/ 544 h 912"/>
                <a:gd name="T90" fmla="*/ 606 w 915"/>
                <a:gd name="T91" fmla="*/ 650 h 912"/>
                <a:gd name="T92" fmla="*/ 651 w 915"/>
                <a:gd name="T93" fmla="*/ 744 h 912"/>
                <a:gd name="T94" fmla="*/ 745 w 915"/>
                <a:gd name="T95" fmla="*/ 789 h 912"/>
                <a:gd name="T96" fmla="*/ 834 w 915"/>
                <a:gd name="T97" fmla="*/ 770 h 912"/>
                <a:gd name="T98" fmla="*/ 902 w 915"/>
                <a:gd name="T99" fmla="*/ 694 h 912"/>
                <a:gd name="T100" fmla="*/ 912 w 915"/>
                <a:gd name="T101" fmla="*/ 600 h 912"/>
                <a:gd name="T102" fmla="*/ 853 w 915"/>
                <a:gd name="T103" fmla="*/ 480 h 912"/>
                <a:gd name="T104" fmla="*/ 811 w 915"/>
                <a:gd name="T105" fmla="*/ 737 h 912"/>
                <a:gd name="T106" fmla="*/ 890 w 915"/>
                <a:gd name="T107" fmla="*/ 682 h 912"/>
                <a:gd name="T108" fmla="*/ 849 w 915"/>
                <a:gd name="T109" fmla="*/ 741 h 912"/>
                <a:gd name="T110" fmla="*/ 782 w 915"/>
                <a:gd name="T111" fmla="*/ 771 h 912"/>
                <a:gd name="T112" fmla="*/ 875 w 915"/>
                <a:gd name="T113" fmla="*/ 634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15" h="912">
                  <a:moveTo>
                    <a:pt x="669" y="824"/>
                  </a:moveTo>
                  <a:lnTo>
                    <a:pt x="669" y="797"/>
                  </a:lnTo>
                  <a:lnTo>
                    <a:pt x="669" y="797"/>
                  </a:lnTo>
                  <a:lnTo>
                    <a:pt x="658" y="791"/>
                  </a:lnTo>
                  <a:lnTo>
                    <a:pt x="647" y="783"/>
                  </a:lnTo>
                  <a:lnTo>
                    <a:pt x="638" y="776"/>
                  </a:lnTo>
                  <a:lnTo>
                    <a:pt x="629" y="767"/>
                  </a:lnTo>
                  <a:lnTo>
                    <a:pt x="620" y="759"/>
                  </a:lnTo>
                  <a:lnTo>
                    <a:pt x="612" y="749"/>
                  </a:lnTo>
                  <a:lnTo>
                    <a:pt x="605" y="739"/>
                  </a:lnTo>
                  <a:lnTo>
                    <a:pt x="598" y="729"/>
                  </a:lnTo>
                  <a:lnTo>
                    <a:pt x="593" y="718"/>
                  </a:lnTo>
                  <a:lnTo>
                    <a:pt x="587" y="707"/>
                  </a:lnTo>
                  <a:lnTo>
                    <a:pt x="583" y="695"/>
                  </a:lnTo>
                  <a:lnTo>
                    <a:pt x="579" y="683"/>
                  </a:lnTo>
                  <a:lnTo>
                    <a:pt x="575" y="671"/>
                  </a:lnTo>
                  <a:lnTo>
                    <a:pt x="573" y="658"/>
                  </a:lnTo>
                  <a:lnTo>
                    <a:pt x="572" y="645"/>
                  </a:lnTo>
                  <a:lnTo>
                    <a:pt x="571" y="632"/>
                  </a:lnTo>
                  <a:lnTo>
                    <a:pt x="571" y="632"/>
                  </a:lnTo>
                  <a:lnTo>
                    <a:pt x="572" y="611"/>
                  </a:lnTo>
                  <a:lnTo>
                    <a:pt x="575" y="589"/>
                  </a:lnTo>
                  <a:lnTo>
                    <a:pt x="581" y="568"/>
                  </a:lnTo>
                  <a:lnTo>
                    <a:pt x="588" y="546"/>
                  </a:lnTo>
                  <a:lnTo>
                    <a:pt x="598" y="525"/>
                  </a:lnTo>
                  <a:lnTo>
                    <a:pt x="610" y="503"/>
                  </a:lnTo>
                  <a:lnTo>
                    <a:pt x="624" y="481"/>
                  </a:lnTo>
                  <a:lnTo>
                    <a:pt x="640" y="457"/>
                  </a:lnTo>
                  <a:lnTo>
                    <a:pt x="640" y="457"/>
                  </a:lnTo>
                  <a:lnTo>
                    <a:pt x="669" y="418"/>
                  </a:lnTo>
                  <a:lnTo>
                    <a:pt x="669" y="332"/>
                  </a:lnTo>
                  <a:lnTo>
                    <a:pt x="669" y="332"/>
                  </a:lnTo>
                  <a:lnTo>
                    <a:pt x="674" y="329"/>
                  </a:lnTo>
                  <a:lnTo>
                    <a:pt x="680" y="325"/>
                  </a:lnTo>
                  <a:lnTo>
                    <a:pt x="686" y="321"/>
                  </a:lnTo>
                  <a:lnTo>
                    <a:pt x="690" y="315"/>
                  </a:lnTo>
                  <a:lnTo>
                    <a:pt x="693" y="309"/>
                  </a:lnTo>
                  <a:lnTo>
                    <a:pt x="696" y="303"/>
                  </a:lnTo>
                  <a:lnTo>
                    <a:pt x="698" y="296"/>
                  </a:lnTo>
                  <a:lnTo>
                    <a:pt x="699" y="289"/>
                  </a:lnTo>
                  <a:lnTo>
                    <a:pt x="699" y="289"/>
                  </a:lnTo>
                  <a:lnTo>
                    <a:pt x="698" y="281"/>
                  </a:lnTo>
                  <a:lnTo>
                    <a:pt x="696" y="275"/>
                  </a:lnTo>
                  <a:lnTo>
                    <a:pt x="693" y="268"/>
                  </a:lnTo>
                  <a:lnTo>
                    <a:pt x="690" y="262"/>
                  </a:lnTo>
                  <a:lnTo>
                    <a:pt x="686" y="258"/>
                  </a:lnTo>
                  <a:lnTo>
                    <a:pt x="680" y="252"/>
                  </a:lnTo>
                  <a:lnTo>
                    <a:pt x="674" y="249"/>
                  </a:lnTo>
                  <a:lnTo>
                    <a:pt x="669" y="246"/>
                  </a:lnTo>
                  <a:lnTo>
                    <a:pt x="669" y="88"/>
                  </a:lnTo>
                  <a:lnTo>
                    <a:pt x="669" y="88"/>
                  </a:lnTo>
                  <a:lnTo>
                    <a:pt x="674" y="86"/>
                  </a:lnTo>
                  <a:lnTo>
                    <a:pt x="680" y="82"/>
                  </a:lnTo>
                  <a:lnTo>
                    <a:pt x="686" y="77"/>
                  </a:lnTo>
                  <a:lnTo>
                    <a:pt x="690" y="72"/>
                  </a:lnTo>
                  <a:lnTo>
                    <a:pt x="693" y="67"/>
                  </a:lnTo>
                  <a:lnTo>
                    <a:pt x="696" y="60"/>
                  </a:lnTo>
                  <a:lnTo>
                    <a:pt x="698" y="53"/>
                  </a:lnTo>
                  <a:lnTo>
                    <a:pt x="699" y="45"/>
                  </a:lnTo>
                  <a:lnTo>
                    <a:pt x="699" y="45"/>
                  </a:lnTo>
                  <a:lnTo>
                    <a:pt x="698" y="36"/>
                  </a:lnTo>
                  <a:lnTo>
                    <a:pt x="695" y="28"/>
                  </a:lnTo>
                  <a:lnTo>
                    <a:pt x="691" y="20"/>
                  </a:lnTo>
                  <a:lnTo>
                    <a:pt x="685" y="13"/>
                  </a:lnTo>
                  <a:lnTo>
                    <a:pt x="678" y="8"/>
                  </a:lnTo>
                  <a:lnTo>
                    <a:pt x="671" y="3"/>
                  </a:lnTo>
                  <a:lnTo>
                    <a:pt x="662" y="1"/>
                  </a:lnTo>
                  <a:lnTo>
                    <a:pt x="65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2" y="60"/>
                  </a:lnTo>
                  <a:lnTo>
                    <a:pt x="5" y="67"/>
                  </a:lnTo>
                  <a:lnTo>
                    <a:pt x="9" y="72"/>
                  </a:lnTo>
                  <a:lnTo>
                    <a:pt x="13" y="77"/>
                  </a:lnTo>
                  <a:lnTo>
                    <a:pt x="18" y="82"/>
                  </a:lnTo>
                  <a:lnTo>
                    <a:pt x="24" y="86"/>
                  </a:lnTo>
                  <a:lnTo>
                    <a:pt x="30" y="88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24" y="249"/>
                  </a:lnTo>
                  <a:lnTo>
                    <a:pt x="18" y="252"/>
                  </a:lnTo>
                  <a:lnTo>
                    <a:pt x="13" y="258"/>
                  </a:lnTo>
                  <a:lnTo>
                    <a:pt x="9" y="262"/>
                  </a:lnTo>
                  <a:lnTo>
                    <a:pt x="5" y="268"/>
                  </a:lnTo>
                  <a:lnTo>
                    <a:pt x="2" y="275"/>
                  </a:lnTo>
                  <a:lnTo>
                    <a:pt x="0" y="281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0" y="296"/>
                  </a:lnTo>
                  <a:lnTo>
                    <a:pt x="2" y="303"/>
                  </a:lnTo>
                  <a:lnTo>
                    <a:pt x="5" y="309"/>
                  </a:lnTo>
                  <a:lnTo>
                    <a:pt x="9" y="315"/>
                  </a:lnTo>
                  <a:lnTo>
                    <a:pt x="13" y="321"/>
                  </a:lnTo>
                  <a:lnTo>
                    <a:pt x="18" y="325"/>
                  </a:lnTo>
                  <a:lnTo>
                    <a:pt x="24" y="329"/>
                  </a:lnTo>
                  <a:lnTo>
                    <a:pt x="30" y="332"/>
                  </a:lnTo>
                  <a:lnTo>
                    <a:pt x="30" y="580"/>
                  </a:lnTo>
                  <a:lnTo>
                    <a:pt x="30" y="580"/>
                  </a:lnTo>
                  <a:lnTo>
                    <a:pt x="24" y="584"/>
                  </a:lnTo>
                  <a:lnTo>
                    <a:pt x="18" y="587"/>
                  </a:lnTo>
                  <a:lnTo>
                    <a:pt x="13" y="591"/>
                  </a:lnTo>
                  <a:lnTo>
                    <a:pt x="9" y="597"/>
                  </a:lnTo>
                  <a:lnTo>
                    <a:pt x="5" y="603"/>
                  </a:lnTo>
                  <a:lnTo>
                    <a:pt x="2" y="609"/>
                  </a:lnTo>
                  <a:lnTo>
                    <a:pt x="0" y="616"/>
                  </a:lnTo>
                  <a:lnTo>
                    <a:pt x="0" y="623"/>
                  </a:lnTo>
                  <a:lnTo>
                    <a:pt x="0" y="623"/>
                  </a:lnTo>
                  <a:lnTo>
                    <a:pt x="0" y="631"/>
                  </a:lnTo>
                  <a:lnTo>
                    <a:pt x="2" y="637"/>
                  </a:lnTo>
                  <a:lnTo>
                    <a:pt x="5" y="644"/>
                  </a:lnTo>
                  <a:lnTo>
                    <a:pt x="9" y="650"/>
                  </a:lnTo>
                  <a:lnTo>
                    <a:pt x="13" y="656"/>
                  </a:lnTo>
                  <a:lnTo>
                    <a:pt x="18" y="660"/>
                  </a:lnTo>
                  <a:lnTo>
                    <a:pt x="24" y="663"/>
                  </a:lnTo>
                  <a:lnTo>
                    <a:pt x="30" y="666"/>
                  </a:lnTo>
                  <a:lnTo>
                    <a:pt x="30" y="824"/>
                  </a:lnTo>
                  <a:lnTo>
                    <a:pt x="30" y="824"/>
                  </a:lnTo>
                  <a:lnTo>
                    <a:pt x="24" y="826"/>
                  </a:lnTo>
                  <a:lnTo>
                    <a:pt x="18" y="830"/>
                  </a:lnTo>
                  <a:lnTo>
                    <a:pt x="13" y="835"/>
                  </a:lnTo>
                  <a:lnTo>
                    <a:pt x="9" y="840"/>
                  </a:lnTo>
                  <a:lnTo>
                    <a:pt x="5" y="847"/>
                  </a:lnTo>
                  <a:lnTo>
                    <a:pt x="2" y="853"/>
                  </a:lnTo>
                  <a:lnTo>
                    <a:pt x="0" y="859"/>
                  </a:lnTo>
                  <a:lnTo>
                    <a:pt x="0" y="867"/>
                  </a:lnTo>
                  <a:lnTo>
                    <a:pt x="0" y="867"/>
                  </a:lnTo>
                  <a:lnTo>
                    <a:pt x="1" y="876"/>
                  </a:lnTo>
                  <a:lnTo>
                    <a:pt x="3" y="884"/>
                  </a:lnTo>
                  <a:lnTo>
                    <a:pt x="8" y="893"/>
                  </a:lnTo>
                  <a:lnTo>
                    <a:pt x="13" y="899"/>
                  </a:lnTo>
                  <a:lnTo>
                    <a:pt x="20" y="904"/>
                  </a:lnTo>
                  <a:lnTo>
                    <a:pt x="28" y="909"/>
                  </a:lnTo>
                  <a:lnTo>
                    <a:pt x="36" y="911"/>
                  </a:lnTo>
                  <a:lnTo>
                    <a:pt x="45" y="912"/>
                  </a:lnTo>
                  <a:lnTo>
                    <a:pt x="653" y="912"/>
                  </a:lnTo>
                  <a:lnTo>
                    <a:pt x="653" y="912"/>
                  </a:lnTo>
                  <a:lnTo>
                    <a:pt x="662" y="911"/>
                  </a:lnTo>
                  <a:lnTo>
                    <a:pt x="671" y="909"/>
                  </a:lnTo>
                  <a:lnTo>
                    <a:pt x="678" y="904"/>
                  </a:lnTo>
                  <a:lnTo>
                    <a:pt x="685" y="899"/>
                  </a:lnTo>
                  <a:lnTo>
                    <a:pt x="691" y="893"/>
                  </a:lnTo>
                  <a:lnTo>
                    <a:pt x="695" y="884"/>
                  </a:lnTo>
                  <a:lnTo>
                    <a:pt x="698" y="876"/>
                  </a:lnTo>
                  <a:lnTo>
                    <a:pt x="699" y="867"/>
                  </a:lnTo>
                  <a:lnTo>
                    <a:pt x="699" y="867"/>
                  </a:lnTo>
                  <a:lnTo>
                    <a:pt x="698" y="859"/>
                  </a:lnTo>
                  <a:lnTo>
                    <a:pt x="696" y="853"/>
                  </a:lnTo>
                  <a:lnTo>
                    <a:pt x="693" y="847"/>
                  </a:lnTo>
                  <a:lnTo>
                    <a:pt x="690" y="840"/>
                  </a:lnTo>
                  <a:lnTo>
                    <a:pt x="686" y="835"/>
                  </a:lnTo>
                  <a:lnTo>
                    <a:pt x="680" y="830"/>
                  </a:lnTo>
                  <a:lnTo>
                    <a:pt x="674" y="826"/>
                  </a:lnTo>
                  <a:lnTo>
                    <a:pt x="669" y="824"/>
                  </a:lnTo>
                  <a:lnTo>
                    <a:pt x="669" y="824"/>
                  </a:lnTo>
                  <a:close/>
                  <a:moveTo>
                    <a:pt x="287" y="867"/>
                  </a:moveTo>
                  <a:lnTo>
                    <a:pt x="83" y="867"/>
                  </a:lnTo>
                  <a:lnTo>
                    <a:pt x="83" y="867"/>
                  </a:lnTo>
                  <a:lnTo>
                    <a:pt x="78" y="866"/>
                  </a:lnTo>
                  <a:lnTo>
                    <a:pt x="74" y="865"/>
                  </a:lnTo>
                  <a:lnTo>
                    <a:pt x="71" y="863"/>
                  </a:lnTo>
                  <a:lnTo>
                    <a:pt x="68" y="860"/>
                  </a:lnTo>
                  <a:lnTo>
                    <a:pt x="64" y="857"/>
                  </a:lnTo>
                  <a:lnTo>
                    <a:pt x="62" y="853"/>
                  </a:lnTo>
                  <a:lnTo>
                    <a:pt x="61" y="849"/>
                  </a:lnTo>
                  <a:lnTo>
                    <a:pt x="61" y="844"/>
                  </a:lnTo>
                  <a:lnTo>
                    <a:pt x="61" y="844"/>
                  </a:lnTo>
                  <a:lnTo>
                    <a:pt x="61" y="840"/>
                  </a:lnTo>
                  <a:lnTo>
                    <a:pt x="62" y="836"/>
                  </a:lnTo>
                  <a:lnTo>
                    <a:pt x="64" y="832"/>
                  </a:lnTo>
                  <a:lnTo>
                    <a:pt x="68" y="828"/>
                  </a:lnTo>
                  <a:lnTo>
                    <a:pt x="71" y="826"/>
                  </a:lnTo>
                  <a:lnTo>
                    <a:pt x="74" y="824"/>
                  </a:lnTo>
                  <a:lnTo>
                    <a:pt x="78" y="823"/>
                  </a:lnTo>
                  <a:lnTo>
                    <a:pt x="83" y="822"/>
                  </a:lnTo>
                  <a:lnTo>
                    <a:pt x="94" y="822"/>
                  </a:lnTo>
                  <a:lnTo>
                    <a:pt x="94" y="668"/>
                  </a:lnTo>
                  <a:lnTo>
                    <a:pt x="276" y="668"/>
                  </a:lnTo>
                  <a:lnTo>
                    <a:pt x="276" y="822"/>
                  </a:lnTo>
                  <a:lnTo>
                    <a:pt x="287" y="822"/>
                  </a:lnTo>
                  <a:lnTo>
                    <a:pt x="287" y="822"/>
                  </a:lnTo>
                  <a:lnTo>
                    <a:pt x="291" y="823"/>
                  </a:lnTo>
                  <a:lnTo>
                    <a:pt x="296" y="824"/>
                  </a:lnTo>
                  <a:lnTo>
                    <a:pt x="300" y="826"/>
                  </a:lnTo>
                  <a:lnTo>
                    <a:pt x="303" y="828"/>
                  </a:lnTo>
                  <a:lnTo>
                    <a:pt x="306" y="832"/>
                  </a:lnTo>
                  <a:lnTo>
                    <a:pt x="308" y="836"/>
                  </a:lnTo>
                  <a:lnTo>
                    <a:pt x="310" y="840"/>
                  </a:lnTo>
                  <a:lnTo>
                    <a:pt x="310" y="844"/>
                  </a:lnTo>
                  <a:lnTo>
                    <a:pt x="310" y="844"/>
                  </a:lnTo>
                  <a:lnTo>
                    <a:pt x="310" y="849"/>
                  </a:lnTo>
                  <a:lnTo>
                    <a:pt x="308" y="853"/>
                  </a:lnTo>
                  <a:lnTo>
                    <a:pt x="306" y="857"/>
                  </a:lnTo>
                  <a:lnTo>
                    <a:pt x="303" y="860"/>
                  </a:lnTo>
                  <a:lnTo>
                    <a:pt x="300" y="863"/>
                  </a:lnTo>
                  <a:lnTo>
                    <a:pt x="296" y="865"/>
                  </a:lnTo>
                  <a:lnTo>
                    <a:pt x="291" y="866"/>
                  </a:lnTo>
                  <a:lnTo>
                    <a:pt x="287" y="867"/>
                  </a:lnTo>
                  <a:lnTo>
                    <a:pt x="287" y="867"/>
                  </a:lnTo>
                  <a:close/>
                  <a:moveTo>
                    <a:pt x="287" y="622"/>
                  </a:moveTo>
                  <a:lnTo>
                    <a:pt x="83" y="622"/>
                  </a:lnTo>
                  <a:lnTo>
                    <a:pt x="83" y="622"/>
                  </a:lnTo>
                  <a:lnTo>
                    <a:pt x="78" y="622"/>
                  </a:lnTo>
                  <a:lnTo>
                    <a:pt x="74" y="620"/>
                  </a:lnTo>
                  <a:lnTo>
                    <a:pt x="71" y="618"/>
                  </a:lnTo>
                  <a:lnTo>
                    <a:pt x="68" y="616"/>
                  </a:lnTo>
                  <a:lnTo>
                    <a:pt x="64" y="613"/>
                  </a:lnTo>
                  <a:lnTo>
                    <a:pt x="62" y="608"/>
                  </a:lnTo>
                  <a:lnTo>
                    <a:pt x="61" y="604"/>
                  </a:lnTo>
                  <a:lnTo>
                    <a:pt x="61" y="600"/>
                  </a:lnTo>
                  <a:lnTo>
                    <a:pt x="61" y="600"/>
                  </a:lnTo>
                  <a:lnTo>
                    <a:pt x="61" y="595"/>
                  </a:lnTo>
                  <a:lnTo>
                    <a:pt x="62" y="591"/>
                  </a:lnTo>
                  <a:lnTo>
                    <a:pt x="64" y="587"/>
                  </a:lnTo>
                  <a:lnTo>
                    <a:pt x="68" y="584"/>
                  </a:lnTo>
                  <a:lnTo>
                    <a:pt x="71" y="582"/>
                  </a:lnTo>
                  <a:lnTo>
                    <a:pt x="74" y="579"/>
                  </a:lnTo>
                  <a:lnTo>
                    <a:pt x="78" y="578"/>
                  </a:lnTo>
                  <a:lnTo>
                    <a:pt x="83" y="577"/>
                  </a:lnTo>
                  <a:lnTo>
                    <a:pt x="94" y="577"/>
                  </a:lnTo>
                  <a:lnTo>
                    <a:pt x="94" y="335"/>
                  </a:lnTo>
                  <a:lnTo>
                    <a:pt x="276" y="335"/>
                  </a:lnTo>
                  <a:lnTo>
                    <a:pt x="276" y="577"/>
                  </a:lnTo>
                  <a:lnTo>
                    <a:pt x="287" y="577"/>
                  </a:lnTo>
                  <a:lnTo>
                    <a:pt x="287" y="577"/>
                  </a:lnTo>
                  <a:lnTo>
                    <a:pt x="291" y="578"/>
                  </a:lnTo>
                  <a:lnTo>
                    <a:pt x="296" y="579"/>
                  </a:lnTo>
                  <a:lnTo>
                    <a:pt x="300" y="582"/>
                  </a:lnTo>
                  <a:lnTo>
                    <a:pt x="303" y="584"/>
                  </a:lnTo>
                  <a:lnTo>
                    <a:pt x="306" y="587"/>
                  </a:lnTo>
                  <a:lnTo>
                    <a:pt x="308" y="591"/>
                  </a:lnTo>
                  <a:lnTo>
                    <a:pt x="310" y="595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0" y="604"/>
                  </a:lnTo>
                  <a:lnTo>
                    <a:pt x="308" y="608"/>
                  </a:lnTo>
                  <a:lnTo>
                    <a:pt x="306" y="613"/>
                  </a:lnTo>
                  <a:lnTo>
                    <a:pt x="303" y="616"/>
                  </a:lnTo>
                  <a:lnTo>
                    <a:pt x="300" y="618"/>
                  </a:lnTo>
                  <a:lnTo>
                    <a:pt x="296" y="620"/>
                  </a:lnTo>
                  <a:lnTo>
                    <a:pt x="291" y="622"/>
                  </a:lnTo>
                  <a:lnTo>
                    <a:pt x="287" y="622"/>
                  </a:lnTo>
                  <a:lnTo>
                    <a:pt x="287" y="622"/>
                  </a:lnTo>
                  <a:close/>
                  <a:moveTo>
                    <a:pt x="287" y="288"/>
                  </a:moveTo>
                  <a:lnTo>
                    <a:pt x="83" y="288"/>
                  </a:lnTo>
                  <a:lnTo>
                    <a:pt x="83" y="288"/>
                  </a:lnTo>
                  <a:lnTo>
                    <a:pt x="78" y="288"/>
                  </a:lnTo>
                  <a:lnTo>
                    <a:pt x="74" y="286"/>
                  </a:lnTo>
                  <a:lnTo>
                    <a:pt x="71" y="284"/>
                  </a:lnTo>
                  <a:lnTo>
                    <a:pt x="68" y="281"/>
                  </a:lnTo>
                  <a:lnTo>
                    <a:pt x="64" y="278"/>
                  </a:lnTo>
                  <a:lnTo>
                    <a:pt x="62" y="274"/>
                  </a:lnTo>
                  <a:lnTo>
                    <a:pt x="61" y="270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1"/>
                  </a:lnTo>
                  <a:lnTo>
                    <a:pt x="62" y="256"/>
                  </a:lnTo>
                  <a:lnTo>
                    <a:pt x="64" y="253"/>
                  </a:lnTo>
                  <a:lnTo>
                    <a:pt x="68" y="250"/>
                  </a:lnTo>
                  <a:lnTo>
                    <a:pt x="71" y="247"/>
                  </a:lnTo>
                  <a:lnTo>
                    <a:pt x="74" y="245"/>
                  </a:lnTo>
                  <a:lnTo>
                    <a:pt x="78" y="244"/>
                  </a:lnTo>
                  <a:lnTo>
                    <a:pt x="83" y="244"/>
                  </a:lnTo>
                  <a:lnTo>
                    <a:pt x="94" y="244"/>
                  </a:lnTo>
                  <a:lnTo>
                    <a:pt x="94" y="61"/>
                  </a:lnTo>
                  <a:lnTo>
                    <a:pt x="276" y="61"/>
                  </a:lnTo>
                  <a:lnTo>
                    <a:pt x="276" y="244"/>
                  </a:lnTo>
                  <a:lnTo>
                    <a:pt x="287" y="244"/>
                  </a:lnTo>
                  <a:lnTo>
                    <a:pt x="287" y="244"/>
                  </a:lnTo>
                  <a:lnTo>
                    <a:pt x="291" y="244"/>
                  </a:lnTo>
                  <a:lnTo>
                    <a:pt x="296" y="245"/>
                  </a:lnTo>
                  <a:lnTo>
                    <a:pt x="300" y="247"/>
                  </a:lnTo>
                  <a:lnTo>
                    <a:pt x="303" y="250"/>
                  </a:lnTo>
                  <a:lnTo>
                    <a:pt x="306" y="253"/>
                  </a:lnTo>
                  <a:lnTo>
                    <a:pt x="308" y="256"/>
                  </a:lnTo>
                  <a:lnTo>
                    <a:pt x="310" y="261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70"/>
                  </a:lnTo>
                  <a:lnTo>
                    <a:pt x="308" y="274"/>
                  </a:lnTo>
                  <a:lnTo>
                    <a:pt x="306" y="278"/>
                  </a:lnTo>
                  <a:lnTo>
                    <a:pt x="303" y="281"/>
                  </a:lnTo>
                  <a:lnTo>
                    <a:pt x="300" y="284"/>
                  </a:lnTo>
                  <a:lnTo>
                    <a:pt x="296" y="286"/>
                  </a:lnTo>
                  <a:lnTo>
                    <a:pt x="291" y="288"/>
                  </a:lnTo>
                  <a:lnTo>
                    <a:pt x="287" y="288"/>
                  </a:lnTo>
                  <a:lnTo>
                    <a:pt x="287" y="288"/>
                  </a:lnTo>
                  <a:close/>
                  <a:moveTo>
                    <a:pt x="853" y="480"/>
                  </a:moveTo>
                  <a:lnTo>
                    <a:pt x="853" y="480"/>
                  </a:lnTo>
                  <a:lnTo>
                    <a:pt x="837" y="458"/>
                  </a:lnTo>
                  <a:lnTo>
                    <a:pt x="823" y="438"/>
                  </a:lnTo>
                  <a:lnTo>
                    <a:pt x="811" y="420"/>
                  </a:lnTo>
                  <a:lnTo>
                    <a:pt x="800" y="402"/>
                  </a:lnTo>
                  <a:lnTo>
                    <a:pt x="781" y="367"/>
                  </a:lnTo>
                  <a:lnTo>
                    <a:pt x="761" y="325"/>
                  </a:lnTo>
                  <a:lnTo>
                    <a:pt x="761" y="325"/>
                  </a:lnTo>
                  <a:lnTo>
                    <a:pt x="739" y="367"/>
                  </a:lnTo>
                  <a:lnTo>
                    <a:pt x="720" y="402"/>
                  </a:lnTo>
                  <a:lnTo>
                    <a:pt x="709" y="420"/>
                  </a:lnTo>
                  <a:lnTo>
                    <a:pt x="698" y="438"/>
                  </a:lnTo>
                  <a:lnTo>
                    <a:pt x="684" y="458"/>
                  </a:lnTo>
                  <a:lnTo>
                    <a:pt x="668" y="480"/>
                  </a:lnTo>
                  <a:lnTo>
                    <a:pt x="668" y="480"/>
                  </a:lnTo>
                  <a:lnTo>
                    <a:pt x="651" y="502"/>
                  </a:lnTo>
                  <a:lnTo>
                    <a:pt x="639" y="524"/>
                  </a:lnTo>
                  <a:lnTo>
                    <a:pt x="628" y="544"/>
                  </a:lnTo>
                  <a:lnTo>
                    <a:pt x="619" y="563"/>
                  </a:lnTo>
                  <a:lnTo>
                    <a:pt x="613" y="582"/>
                  </a:lnTo>
                  <a:lnTo>
                    <a:pt x="609" y="600"/>
                  </a:lnTo>
                  <a:lnTo>
                    <a:pt x="606" y="617"/>
                  </a:lnTo>
                  <a:lnTo>
                    <a:pt x="605" y="634"/>
                  </a:lnTo>
                  <a:lnTo>
                    <a:pt x="605" y="634"/>
                  </a:lnTo>
                  <a:lnTo>
                    <a:pt x="606" y="650"/>
                  </a:lnTo>
                  <a:lnTo>
                    <a:pt x="609" y="665"/>
                  </a:lnTo>
                  <a:lnTo>
                    <a:pt x="613" y="680"/>
                  </a:lnTo>
                  <a:lnTo>
                    <a:pt x="618" y="694"/>
                  </a:lnTo>
                  <a:lnTo>
                    <a:pt x="625" y="708"/>
                  </a:lnTo>
                  <a:lnTo>
                    <a:pt x="632" y="721"/>
                  </a:lnTo>
                  <a:lnTo>
                    <a:pt x="641" y="733"/>
                  </a:lnTo>
                  <a:lnTo>
                    <a:pt x="651" y="744"/>
                  </a:lnTo>
                  <a:lnTo>
                    <a:pt x="662" y="753"/>
                  </a:lnTo>
                  <a:lnTo>
                    <a:pt x="674" y="763"/>
                  </a:lnTo>
                  <a:lnTo>
                    <a:pt x="687" y="770"/>
                  </a:lnTo>
                  <a:lnTo>
                    <a:pt x="700" y="777"/>
                  </a:lnTo>
                  <a:lnTo>
                    <a:pt x="715" y="782"/>
                  </a:lnTo>
                  <a:lnTo>
                    <a:pt x="730" y="785"/>
                  </a:lnTo>
                  <a:lnTo>
                    <a:pt x="745" y="789"/>
                  </a:lnTo>
                  <a:lnTo>
                    <a:pt x="761" y="789"/>
                  </a:lnTo>
                  <a:lnTo>
                    <a:pt x="761" y="789"/>
                  </a:lnTo>
                  <a:lnTo>
                    <a:pt x="776" y="789"/>
                  </a:lnTo>
                  <a:lnTo>
                    <a:pt x="792" y="785"/>
                  </a:lnTo>
                  <a:lnTo>
                    <a:pt x="806" y="782"/>
                  </a:lnTo>
                  <a:lnTo>
                    <a:pt x="821" y="777"/>
                  </a:lnTo>
                  <a:lnTo>
                    <a:pt x="834" y="770"/>
                  </a:lnTo>
                  <a:lnTo>
                    <a:pt x="846" y="763"/>
                  </a:lnTo>
                  <a:lnTo>
                    <a:pt x="858" y="753"/>
                  </a:lnTo>
                  <a:lnTo>
                    <a:pt x="869" y="744"/>
                  </a:lnTo>
                  <a:lnTo>
                    <a:pt x="880" y="733"/>
                  </a:lnTo>
                  <a:lnTo>
                    <a:pt x="888" y="721"/>
                  </a:lnTo>
                  <a:lnTo>
                    <a:pt x="896" y="708"/>
                  </a:lnTo>
                  <a:lnTo>
                    <a:pt x="902" y="694"/>
                  </a:lnTo>
                  <a:lnTo>
                    <a:pt x="908" y="680"/>
                  </a:lnTo>
                  <a:lnTo>
                    <a:pt x="912" y="665"/>
                  </a:lnTo>
                  <a:lnTo>
                    <a:pt x="914" y="650"/>
                  </a:lnTo>
                  <a:lnTo>
                    <a:pt x="915" y="634"/>
                  </a:lnTo>
                  <a:lnTo>
                    <a:pt x="915" y="634"/>
                  </a:lnTo>
                  <a:lnTo>
                    <a:pt x="914" y="617"/>
                  </a:lnTo>
                  <a:lnTo>
                    <a:pt x="912" y="600"/>
                  </a:lnTo>
                  <a:lnTo>
                    <a:pt x="908" y="582"/>
                  </a:lnTo>
                  <a:lnTo>
                    <a:pt x="901" y="563"/>
                  </a:lnTo>
                  <a:lnTo>
                    <a:pt x="893" y="544"/>
                  </a:lnTo>
                  <a:lnTo>
                    <a:pt x="882" y="524"/>
                  </a:lnTo>
                  <a:lnTo>
                    <a:pt x="869" y="502"/>
                  </a:lnTo>
                  <a:lnTo>
                    <a:pt x="853" y="480"/>
                  </a:lnTo>
                  <a:lnTo>
                    <a:pt x="853" y="480"/>
                  </a:lnTo>
                  <a:close/>
                  <a:moveTo>
                    <a:pt x="761" y="774"/>
                  </a:moveTo>
                  <a:lnTo>
                    <a:pt x="761" y="774"/>
                  </a:lnTo>
                  <a:lnTo>
                    <a:pt x="761" y="749"/>
                  </a:lnTo>
                  <a:lnTo>
                    <a:pt x="761" y="749"/>
                  </a:lnTo>
                  <a:lnTo>
                    <a:pt x="779" y="748"/>
                  </a:lnTo>
                  <a:lnTo>
                    <a:pt x="796" y="744"/>
                  </a:lnTo>
                  <a:lnTo>
                    <a:pt x="811" y="737"/>
                  </a:lnTo>
                  <a:lnTo>
                    <a:pt x="825" y="729"/>
                  </a:lnTo>
                  <a:lnTo>
                    <a:pt x="838" y="718"/>
                  </a:lnTo>
                  <a:lnTo>
                    <a:pt x="850" y="706"/>
                  </a:lnTo>
                  <a:lnTo>
                    <a:pt x="859" y="692"/>
                  </a:lnTo>
                  <a:lnTo>
                    <a:pt x="868" y="677"/>
                  </a:lnTo>
                  <a:lnTo>
                    <a:pt x="890" y="682"/>
                  </a:lnTo>
                  <a:lnTo>
                    <a:pt x="890" y="682"/>
                  </a:lnTo>
                  <a:lnTo>
                    <a:pt x="887" y="692"/>
                  </a:lnTo>
                  <a:lnTo>
                    <a:pt x="882" y="701"/>
                  </a:lnTo>
                  <a:lnTo>
                    <a:pt x="876" y="710"/>
                  </a:lnTo>
                  <a:lnTo>
                    <a:pt x="871" y="719"/>
                  </a:lnTo>
                  <a:lnTo>
                    <a:pt x="864" y="726"/>
                  </a:lnTo>
                  <a:lnTo>
                    <a:pt x="857" y="734"/>
                  </a:lnTo>
                  <a:lnTo>
                    <a:pt x="849" y="741"/>
                  </a:lnTo>
                  <a:lnTo>
                    <a:pt x="841" y="748"/>
                  </a:lnTo>
                  <a:lnTo>
                    <a:pt x="833" y="753"/>
                  </a:lnTo>
                  <a:lnTo>
                    <a:pt x="823" y="759"/>
                  </a:lnTo>
                  <a:lnTo>
                    <a:pt x="813" y="763"/>
                  </a:lnTo>
                  <a:lnTo>
                    <a:pt x="804" y="767"/>
                  </a:lnTo>
                  <a:lnTo>
                    <a:pt x="793" y="769"/>
                  </a:lnTo>
                  <a:lnTo>
                    <a:pt x="782" y="771"/>
                  </a:lnTo>
                  <a:lnTo>
                    <a:pt x="771" y="773"/>
                  </a:lnTo>
                  <a:lnTo>
                    <a:pt x="761" y="774"/>
                  </a:lnTo>
                  <a:lnTo>
                    <a:pt x="761" y="774"/>
                  </a:lnTo>
                  <a:close/>
                  <a:moveTo>
                    <a:pt x="873" y="657"/>
                  </a:moveTo>
                  <a:lnTo>
                    <a:pt x="873" y="657"/>
                  </a:lnTo>
                  <a:lnTo>
                    <a:pt x="874" y="646"/>
                  </a:lnTo>
                  <a:lnTo>
                    <a:pt x="875" y="634"/>
                  </a:lnTo>
                  <a:lnTo>
                    <a:pt x="899" y="634"/>
                  </a:lnTo>
                  <a:lnTo>
                    <a:pt x="899" y="634"/>
                  </a:lnTo>
                  <a:lnTo>
                    <a:pt x="899" y="647"/>
                  </a:lnTo>
                  <a:lnTo>
                    <a:pt x="897" y="659"/>
                  </a:lnTo>
                  <a:lnTo>
                    <a:pt x="873" y="65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811338" y="5975992"/>
              <a:ext cx="46487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</a:pPr>
              <a:r>
                <a:rPr lang="ru-RU" b="1" dirty="0" smtClean="0">
                  <a:solidFill>
                    <a:schemeClr val="accent6"/>
                  </a:solidFill>
                </a:rPr>
                <a:t>СПГ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195736" y="5913276"/>
              <a:ext cx="6566820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</a:pPr>
              <a:r>
                <a:rPr lang="ru-RU" sz="1600" dirty="0" smtClean="0"/>
                <a:t>Разработка нового сегмента экологически чистого топлива  </a:t>
              </a:r>
            </a:p>
          </p:txBody>
        </p:sp>
      </p:grpSp>
      <p:sp>
        <p:nvSpPr>
          <p:cNvPr id="82" name="arrow7_3_line"/>
          <p:cNvSpPr>
            <a:spLocks noChangeAspect="1"/>
          </p:cNvSpPr>
          <p:nvPr/>
        </p:nvSpPr>
        <p:spPr bwMode="auto">
          <a:xfrm rot="19363240">
            <a:off x="3449725" y="1109539"/>
            <a:ext cx="829091" cy="341693"/>
          </a:xfrm>
          <a:prstGeom prst="curvedDownArrow">
            <a:avLst>
              <a:gd name="adj1" fmla="val 13498"/>
              <a:gd name="adj2" fmla="val 40760"/>
              <a:gd name="adj3" fmla="val 41913"/>
            </a:avLst>
          </a:prstGeom>
          <a:solidFill>
            <a:schemeClr val="accent1"/>
          </a:solidFill>
          <a:ln w="12700">
            <a:noFill/>
            <a:headEnd/>
            <a:tailEnd/>
          </a:ln>
          <a:effectLst/>
          <a:scene3d>
            <a:camera prst="orthographicFront">
              <a:rot lat="0" lon="11400000" rev="0"/>
            </a:camera>
            <a:lightRig rig="threePt" dir="t"/>
          </a:scene3d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lIns="90000" tIns="46800" rtlCol="0" anchor="ctr"/>
          <a:lstStyle/>
          <a:p>
            <a:pPr algn="ctr">
              <a:lnSpc>
                <a:spcPct val="90000"/>
              </a:lnSpc>
            </a:pPr>
            <a:endParaRPr lang="ru-RU" sz="2000" b="1" dirty="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83" name="arrow7_3_line"/>
          <p:cNvSpPr>
            <a:spLocks noChangeAspect="1"/>
          </p:cNvSpPr>
          <p:nvPr/>
        </p:nvSpPr>
        <p:spPr bwMode="auto">
          <a:xfrm rot="18720000">
            <a:off x="2839776" y="1764879"/>
            <a:ext cx="811199" cy="341693"/>
          </a:xfrm>
          <a:prstGeom prst="curvedDownArrow">
            <a:avLst>
              <a:gd name="adj1" fmla="val 13498"/>
              <a:gd name="adj2" fmla="val 40760"/>
              <a:gd name="adj3" fmla="val 41913"/>
            </a:avLst>
          </a:prstGeom>
          <a:solidFill>
            <a:schemeClr val="accent1"/>
          </a:solidFill>
          <a:ln w="12700">
            <a:noFill/>
            <a:headEnd/>
            <a:tailEnd/>
          </a:ln>
          <a:effectLst/>
          <a:scene3d>
            <a:camera prst="orthographicFront">
              <a:rot lat="0" lon="11400000" rev="0"/>
            </a:camera>
            <a:lightRig rig="threePt" dir="t"/>
          </a:scene3d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lIns="90000" tIns="46800" rtlCol="0" anchor="ctr"/>
          <a:lstStyle/>
          <a:p>
            <a:pPr algn="ctr">
              <a:lnSpc>
                <a:spcPct val="90000"/>
              </a:lnSpc>
            </a:pPr>
            <a:endParaRPr lang="ru-RU" sz="2000" b="1" dirty="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84" name="arrow7_3_line"/>
          <p:cNvSpPr>
            <a:spLocks noChangeAspect="1"/>
          </p:cNvSpPr>
          <p:nvPr/>
        </p:nvSpPr>
        <p:spPr bwMode="auto">
          <a:xfrm rot="18720000">
            <a:off x="2321325" y="2409004"/>
            <a:ext cx="812717" cy="341693"/>
          </a:xfrm>
          <a:prstGeom prst="curvedDownArrow">
            <a:avLst>
              <a:gd name="adj1" fmla="val 13498"/>
              <a:gd name="adj2" fmla="val 40760"/>
              <a:gd name="adj3" fmla="val 41913"/>
            </a:avLst>
          </a:prstGeom>
          <a:solidFill>
            <a:schemeClr val="accent1"/>
          </a:solidFill>
          <a:ln w="12700">
            <a:noFill/>
            <a:headEnd/>
            <a:tailEnd/>
          </a:ln>
          <a:effectLst/>
          <a:scene3d>
            <a:camera prst="orthographicFront">
              <a:rot lat="0" lon="11400000" rev="0"/>
            </a:camera>
            <a:lightRig rig="threePt" dir="t"/>
          </a:scene3d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lIns="90000" tIns="46800" rtlCol="0" anchor="ctr"/>
          <a:lstStyle/>
          <a:p>
            <a:pPr algn="ctr">
              <a:lnSpc>
                <a:spcPct val="90000"/>
              </a:lnSpc>
            </a:pPr>
            <a:endParaRPr lang="ru-RU" sz="2000" b="1" dirty="0">
              <a:solidFill>
                <a:schemeClr val="tx1"/>
              </a:solidFill>
              <a:latin typeface="Arial" pitchFamily="34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2987824" y="2276872"/>
            <a:ext cx="5882458" cy="921951"/>
            <a:chOff x="2987824" y="2276872"/>
            <a:chExt cx="5882458" cy="921951"/>
          </a:xfrm>
        </p:grpSpPr>
        <p:sp>
          <p:nvSpPr>
            <p:cNvPr id="79" name="Овал 78"/>
            <p:cNvSpPr/>
            <p:nvPr/>
          </p:nvSpPr>
          <p:spPr>
            <a:xfrm>
              <a:off x="2987824" y="2276872"/>
              <a:ext cx="753817" cy="753817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en-US" b="1" dirty="0" smtClean="0">
                  <a:solidFill>
                    <a:schemeClr val="bg1"/>
                  </a:solidFill>
                </a:rPr>
                <a:t>201</a:t>
              </a:r>
              <a:r>
                <a:rPr lang="ru-RU" b="1" dirty="0" smtClean="0">
                  <a:solidFill>
                    <a:schemeClr val="bg1"/>
                  </a:solidFill>
                </a:rPr>
                <a:t>5</a:t>
              </a:r>
            </a:p>
          </p:txBody>
        </p:sp>
        <p:grpSp>
          <p:nvGrpSpPr>
            <p:cNvPr id="6" name="Группа 5"/>
            <p:cNvGrpSpPr/>
            <p:nvPr/>
          </p:nvGrpSpPr>
          <p:grpSpPr>
            <a:xfrm>
              <a:off x="3349453" y="2587116"/>
              <a:ext cx="5520829" cy="611707"/>
              <a:chOff x="3349453" y="2587116"/>
              <a:chExt cx="5520829" cy="611707"/>
            </a:xfrm>
          </p:grpSpPr>
          <p:sp>
            <p:nvSpPr>
              <p:cNvPr id="81" name="Прямоугольник 80"/>
              <p:cNvSpPr/>
              <p:nvPr/>
            </p:nvSpPr>
            <p:spPr>
              <a:xfrm>
                <a:off x="3349453" y="2587116"/>
                <a:ext cx="5520829" cy="523191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361950"/>
                <a:r>
                  <a:rPr lang="ru-RU" sz="1400" dirty="0" smtClean="0">
                    <a:solidFill>
                      <a:schemeClr val="tx1"/>
                    </a:solidFill>
                  </a:rPr>
                  <a:t>Расширение линейки судовых топлив: </a:t>
                </a:r>
                <a:r>
                  <a:rPr lang="ru-RU" sz="1400" dirty="0">
                    <a:solidFill>
                      <a:schemeClr val="tx1"/>
                    </a:solidFill>
                  </a:rPr>
                  <a:t>в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ыход </a:t>
                </a:r>
                <a:r>
                  <a:rPr lang="ru-RU" sz="1400" dirty="0">
                    <a:solidFill>
                      <a:schemeClr val="tx1"/>
                    </a:solidFill>
                  </a:rPr>
                  <a:t>в сегмент 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ULSFO 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0,1%,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 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поставки </a:t>
                </a:r>
                <a:r>
                  <a:rPr lang="ru-RU" sz="1400" dirty="0">
                    <a:solidFill>
                      <a:schemeClr val="tx1"/>
                    </a:solidFill>
                  </a:rPr>
                  <a:t>в порты РФ и 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за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 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рубежом </a:t>
                </a:r>
              </a:p>
            </p:txBody>
          </p:sp>
          <p:cxnSp>
            <p:nvCxnSpPr>
              <p:cNvPr id="88" name="Прямая соединительная линия 87"/>
              <p:cNvCxnSpPr/>
              <p:nvPr/>
            </p:nvCxnSpPr>
            <p:spPr>
              <a:xfrm>
                <a:off x="3563888" y="3198823"/>
                <a:ext cx="4536504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Прямая соединительная линия 89"/>
              <p:cNvCxnSpPr/>
              <p:nvPr/>
            </p:nvCxnSpPr>
            <p:spPr>
              <a:xfrm>
                <a:off x="3549241" y="2996952"/>
                <a:ext cx="0" cy="201871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" name="Группа 9"/>
          <p:cNvGrpSpPr/>
          <p:nvPr/>
        </p:nvGrpSpPr>
        <p:grpSpPr>
          <a:xfrm>
            <a:off x="3523799" y="1610195"/>
            <a:ext cx="5332865" cy="903381"/>
            <a:chOff x="3523799" y="1610195"/>
            <a:chExt cx="5332865" cy="903381"/>
          </a:xfrm>
        </p:grpSpPr>
        <p:sp>
          <p:nvSpPr>
            <p:cNvPr id="78" name="Овал 77"/>
            <p:cNvSpPr/>
            <p:nvPr/>
          </p:nvSpPr>
          <p:spPr>
            <a:xfrm>
              <a:off x="3523799" y="1610195"/>
              <a:ext cx="753817" cy="753817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en-US" b="1" dirty="0" smtClean="0">
                  <a:solidFill>
                    <a:schemeClr val="bg1"/>
                  </a:solidFill>
                </a:rPr>
                <a:t>201</a:t>
              </a:r>
              <a:r>
                <a:rPr lang="ru-RU" b="1" dirty="0" smtClean="0">
                  <a:solidFill>
                    <a:schemeClr val="bg1"/>
                  </a:solidFill>
                </a:rPr>
                <a:t>2</a:t>
              </a:r>
            </a:p>
          </p:txBody>
        </p:sp>
        <p:grpSp>
          <p:nvGrpSpPr>
            <p:cNvPr id="5" name="Группа 4"/>
            <p:cNvGrpSpPr/>
            <p:nvPr/>
          </p:nvGrpSpPr>
          <p:grpSpPr>
            <a:xfrm>
              <a:off x="3995936" y="1916578"/>
              <a:ext cx="4860728" cy="596998"/>
              <a:chOff x="3995936" y="1916578"/>
              <a:chExt cx="4860728" cy="596998"/>
            </a:xfrm>
          </p:grpSpPr>
          <p:sp>
            <p:nvSpPr>
              <p:cNvPr id="47" name="Прямоугольник 46"/>
              <p:cNvSpPr/>
              <p:nvPr/>
            </p:nvSpPr>
            <p:spPr>
              <a:xfrm>
                <a:off x="3995936" y="1916578"/>
                <a:ext cx="4860728" cy="573732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266700">
                  <a:spcBef>
                    <a:spcPts val="600"/>
                  </a:spcBef>
                </a:pPr>
                <a:r>
                  <a:rPr lang="ru-RU" sz="1400" dirty="0" smtClean="0">
                    <a:solidFill>
                      <a:schemeClr val="tx1"/>
                    </a:solidFill>
                  </a:rPr>
                  <a:t>Оперативный переход на </a:t>
                </a:r>
                <a:r>
                  <a:rPr lang="ru-RU" sz="1400" dirty="0">
                    <a:solidFill>
                      <a:schemeClr val="tx1"/>
                    </a:solidFill>
                  </a:rPr>
                  <a:t/>
                </a:r>
                <a:br>
                  <a:rPr lang="ru-RU" sz="1400" dirty="0">
                    <a:solidFill>
                      <a:schemeClr val="tx1"/>
                    </a:solidFill>
                  </a:rPr>
                </a:br>
                <a:r>
                  <a:rPr lang="ru-RU" sz="1400" dirty="0" smtClean="0">
                    <a:solidFill>
                      <a:schemeClr val="tx1"/>
                    </a:solidFill>
                  </a:rPr>
                  <a:t>реализацию менее сернистого мазута 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(IFO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 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3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,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5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%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)</a:t>
                </a:r>
                <a:endParaRPr lang="ru-RU" sz="1400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87" name="Прямая соединительная линия 86"/>
              <p:cNvCxnSpPr/>
              <p:nvPr/>
            </p:nvCxnSpPr>
            <p:spPr>
              <a:xfrm flipV="1">
                <a:off x="4103948" y="2513574"/>
                <a:ext cx="4248472" cy="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Прямая соединительная линия 90"/>
              <p:cNvCxnSpPr/>
              <p:nvPr/>
            </p:nvCxnSpPr>
            <p:spPr>
              <a:xfrm>
                <a:off x="4103948" y="2333488"/>
                <a:ext cx="0" cy="180086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" name="Группа 8"/>
          <p:cNvGrpSpPr/>
          <p:nvPr/>
        </p:nvGrpSpPr>
        <p:grpSpPr>
          <a:xfrm>
            <a:off x="4223347" y="1016732"/>
            <a:ext cx="4633317" cy="918992"/>
            <a:chOff x="4223347" y="1016732"/>
            <a:chExt cx="4633317" cy="918992"/>
          </a:xfrm>
        </p:grpSpPr>
        <p:sp>
          <p:nvSpPr>
            <p:cNvPr id="42" name="Овал 41"/>
            <p:cNvSpPr/>
            <p:nvPr/>
          </p:nvSpPr>
          <p:spPr>
            <a:xfrm>
              <a:off x="4223347" y="1016732"/>
              <a:ext cx="753817" cy="753817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en-US" b="1" dirty="0" smtClean="0">
                  <a:solidFill>
                    <a:schemeClr val="bg1"/>
                  </a:solidFill>
                </a:rPr>
                <a:t>2010</a:t>
              </a:r>
              <a:endParaRPr lang="ru-RU" b="1" dirty="0" smtClean="0">
                <a:solidFill>
                  <a:schemeClr val="bg1"/>
                </a:solidFill>
              </a:endParaRPr>
            </a:p>
          </p:txBody>
        </p:sp>
        <p:grpSp>
          <p:nvGrpSpPr>
            <p:cNvPr id="3" name="Группа 2"/>
            <p:cNvGrpSpPr/>
            <p:nvPr/>
          </p:nvGrpSpPr>
          <p:grpSpPr>
            <a:xfrm>
              <a:off x="4636074" y="1340768"/>
              <a:ext cx="4220590" cy="594956"/>
              <a:chOff x="4636074" y="1340768"/>
              <a:chExt cx="4220590" cy="594956"/>
            </a:xfrm>
          </p:grpSpPr>
          <p:sp>
            <p:nvSpPr>
              <p:cNvPr id="4" name="Прямоугольник 3"/>
              <p:cNvSpPr/>
              <p:nvPr/>
            </p:nvSpPr>
            <p:spPr>
              <a:xfrm>
                <a:off x="4636074" y="1340768"/>
                <a:ext cx="4220590" cy="558532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266700">
                  <a:spcBef>
                    <a:spcPts val="600"/>
                  </a:spcBef>
                </a:pPr>
                <a:r>
                  <a:rPr lang="ru-RU" sz="1400" dirty="0" smtClean="0">
                    <a:solidFill>
                      <a:schemeClr val="tx1"/>
                    </a:solidFill>
                  </a:rPr>
                  <a:t>Обеспечение судовладельцев  ресурсом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 (IFO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 </a:t>
                </a:r>
                <a:r>
                  <a:rPr lang="ru-RU" sz="1400" dirty="0">
                    <a:solidFill>
                      <a:schemeClr val="tx1"/>
                    </a:solidFill>
                  </a:rPr>
                  <a:t>1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%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) 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 для оперирования в 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ECA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 </a:t>
                </a:r>
              </a:p>
            </p:txBody>
          </p:sp>
          <p:cxnSp>
            <p:nvCxnSpPr>
              <p:cNvPr id="8" name="Прямая соединительная линия 7"/>
              <p:cNvCxnSpPr>
                <a:cxnSpLocks/>
              </p:cNvCxnSpPr>
              <p:nvPr/>
            </p:nvCxnSpPr>
            <p:spPr>
              <a:xfrm flipV="1">
                <a:off x="4787900" y="1935724"/>
                <a:ext cx="3888000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Прямая соединительная линия 91"/>
              <p:cNvCxnSpPr/>
              <p:nvPr/>
            </p:nvCxnSpPr>
            <p:spPr>
              <a:xfrm>
                <a:off x="4787900" y="1755638"/>
                <a:ext cx="0" cy="180086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" name="Группа 13"/>
          <p:cNvGrpSpPr/>
          <p:nvPr/>
        </p:nvGrpSpPr>
        <p:grpSpPr>
          <a:xfrm>
            <a:off x="431540" y="4782634"/>
            <a:ext cx="8425124" cy="428171"/>
            <a:chOff x="431540" y="4782634"/>
            <a:chExt cx="8425124" cy="428171"/>
          </a:xfrm>
        </p:grpSpPr>
        <p:sp>
          <p:nvSpPr>
            <p:cNvPr id="45" name="Picture106"/>
            <p:cNvSpPr>
              <a:spLocks noChangeAspect="1" noEditPoints="1"/>
            </p:cNvSpPr>
            <p:nvPr/>
          </p:nvSpPr>
          <p:spPr bwMode="auto">
            <a:xfrm>
              <a:off x="436822" y="4850087"/>
              <a:ext cx="287317" cy="286375"/>
            </a:xfrm>
            <a:custGeom>
              <a:avLst/>
              <a:gdLst>
                <a:gd name="T0" fmla="*/ 629 w 915"/>
                <a:gd name="T1" fmla="*/ 767 h 912"/>
                <a:gd name="T2" fmla="*/ 583 w 915"/>
                <a:gd name="T3" fmla="*/ 695 h 912"/>
                <a:gd name="T4" fmla="*/ 572 w 915"/>
                <a:gd name="T5" fmla="*/ 611 h 912"/>
                <a:gd name="T6" fmla="*/ 640 w 915"/>
                <a:gd name="T7" fmla="*/ 457 h 912"/>
                <a:gd name="T8" fmla="*/ 686 w 915"/>
                <a:gd name="T9" fmla="*/ 321 h 912"/>
                <a:gd name="T10" fmla="*/ 698 w 915"/>
                <a:gd name="T11" fmla="*/ 281 h 912"/>
                <a:gd name="T12" fmla="*/ 669 w 915"/>
                <a:gd name="T13" fmla="*/ 246 h 912"/>
                <a:gd name="T14" fmla="*/ 693 w 915"/>
                <a:gd name="T15" fmla="*/ 67 h 912"/>
                <a:gd name="T16" fmla="*/ 691 w 915"/>
                <a:gd name="T17" fmla="*/ 20 h 912"/>
                <a:gd name="T18" fmla="*/ 45 w 915"/>
                <a:gd name="T19" fmla="*/ 0 h 912"/>
                <a:gd name="T20" fmla="*/ 1 w 915"/>
                <a:gd name="T21" fmla="*/ 36 h 912"/>
                <a:gd name="T22" fmla="*/ 13 w 915"/>
                <a:gd name="T23" fmla="*/ 77 h 912"/>
                <a:gd name="T24" fmla="*/ 18 w 915"/>
                <a:gd name="T25" fmla="*/ 252 h 912"/>
                <a:gd name="T26" fmla="*/ 0 w 915"/>
                <a:gd name="T27" fmla="*/ 289 h 912"/>
                <a:gd name="T28" fmla="*/ 24 w 915"/>
                <a:gd name="T29" fmla="*/ 329 h 912"/>
                <a:gd name="T30" fmla="*/ 9 w 915"/>
                <a:gd name="T31" fmla="*/ 597 h 912"/>
                <a:gd name="T32" fmla="*/ 2 w 915"/>
                <a:gd name="T33" fmla="*/ 637 h 912"/>
                <a:gd name="T34" fmla="*/ 30 w 915"/>
                <a:gd name="T35" fmla="*/ 824 h 912"/>
                <a:gd name="T36" fmla="*/ 2 w 915"/>
                <a:gd name="T37" fmla="*/ 853 h 912"/>
                <a:gd name="T38" fmla="*/ 13 w 915"/>
                <a:gd name="T39" fmla="*/ 899 h 912"/>
                <a:gd name="T40" fmla="*/ 662 w 915"/>
                <a:gd name="T41" fmla="*/ 911 h 912"/>
                <a:gd name="T42" fmla="*/ 699 w 915"/>
                <a:gd name="T43" fmla="*/ 867 h 912"/>
                <a:gd name="T44" fmla="*/ 680 w 915"/>
                <a:gd name="T45" fmla="*/ 830 h 912"/>
                <a:gd name="T46" fmla="*/ 78 w 915"/>
                <a:gd name="T47" fmla="*/ 866 h 912"/>
                <a:gd name="T48" fmla="*/ 61 w 915"/>
                <a:gd name="T49" fmla="*/ 844 h 912"/>
                <a:gd name="T50" fmla="*/ 74 w 915"/>
                <a:gd name="T51" fmla="*/ 824 h 912"/>
                <a:gd name="T52" fmla="*/ 287 w 915"/>
                <a:gd name="T53" fmla="*/ 822 h 912"/>
                <a:gd name="T54" fmla="*/ 308 w 915"/>
                <a:gd name="T55" fmla="*/ 836 h 912"/>
                <a:gd name="T56" fmla="*/ 303 w 915"/>
                <a:gd name="T57" fmla="*/ 860 h 912"/>
                <a:gd name="T58" fmla="*/ 83 w 915"/>
                <a:gd name="T59" fmla="*/ 622 h 912"/>
                <a:gd name="T60" fmla="*/ 62 w 915"/>
                <a:gd name="T61" fmla="*/ 608 h 912"/>
                <a:gd name="T62" fmla="*/ 68 w 915"/>
                <a:gd name="T63" fmla="*/ 584 h 912"/>
                <a:gd name="T64" fmla="*/ 276 w 915"/>
                <a:gd name="T65" fmla="*/ 335 h 912"/>
                <a:gd name="T66" fmla="*/ 303 w 915"/>
                <a:gd name="T67" fmla="*/ 584 h 912"/>
                <a:gd name="T68" fmla="*/ 308 w 915"/>
                <a:gd name="T69" fmla="*/ 608 h 912"/>
                <a:gd name="T70" fmla="*/ 287 w 915"/>
                <a:gd name="T71" fmla="*/ 622 h 912"/>
                <a:gd name="T72" fmla="*/ 68 w 915"/>
                <a:gd name="T73" fmla="*/ 281 h 912"/>
                <a:gd name="T74" fmla="*/ 62 w 915"/>
                <a:gd name="T75" fmla="*/ 256 h 912"/>
                <a:gd name="T76" fmla="*/ 94 w 915"/>
                <a:gd name="T77" fmla="*/ 244 h 912"/>
                <a:gd name="T78" fmla="*/ 296 w 915"/>
                <a:gd name="T79" fmla="*/ 245 h 912"/>
                <a:gd name="T80" fmla="*/ 310 w 915"/>
                <a:gd name="T81" fmla="*/ 265 h 912"/>
                <a:gd name="T82" fmla="*/ 291 w 915"/>
                <a:gd name="T83" fmla="*/ 288 h 912"/>
                <a:gd name="T84" fmla="*/ 811 w 915"/>
                <a:gd name="T85" fmla="*/ 420 h 912"/>
                <a:gd name="T86" fmla="*/ 709 w 915"/>
                <a:gd name="T87" fmla="*/ 420 h 912"/>
                <a:gd name="T88" fmla="*/ 628 w 915"/>
                <a:gd name="T89" fmla="*/ 544 h 912"/>
                <a:gd name="T90" fmla="*/ 606 w 915"/>
                <a:gd name="T91" fmla="*/ 650 h 912"/>
                <a:gd name="T92" fmla="*/ 651 w 915"/>
                <a:gd name="T93" fmla="*/ 744 h 912"/>
                <a:gd name="T94" fmla="*/ 745 w 915"/>
                <a:gd name="T95" fmla="*/ 789 h 912"/>
                <a:gd name="T96" fmla="*/ 834 w 915"/>
                <a:gd name="T97" fmla="*/ 770 h 912"/>
                <a:gd name="T98" fmla="*/ 902 w 915"/>
                <a:gd name="T99" fmla="*/ 694 h 912"/>
                <a:gd name="T100" fmla="*/ 912 w 915"/>
                <a:gd name="T101" fmla="*/ 600 h 912"/>
                <a:gd name="T102" fmla="*/ 853 w 915"/>
                <a:gd name="T103" fmla="*/ 480 h 912"/>
                <a:gd name="T104" fmla="*/ 811 w 915"/>
                <a:gd name="T105" fmla="*/ 737 h 912"/>
                <a:gd name="T106" fmla="*/ 890 w 915"/>
                <a:gd name="T107" fmla="*/ 682 h 912"/>
                <a:gd name="T108" fmla="*/ 849 w 915"/>
                <a:gd name="T109" fmla="*/ 741 h 912"/>
                <a:gd name="T110" fmla="*/ 782 w 915"/>
                <a:gd name="T111" fmla="*/ 771 h 912"/>
                <a:gd name="T112" fmla="*/ 875 w 915"/>
                <a:gd name="T113" fmla="*/ 634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15" h="912">
                  <a:moveTo>
                    <a:pt x="669" y="824"/>
                  </a:moveTo>
                  <a:lnTo>
                    <a:pt x="669" y="797"/>
                  </a:lnTo>
                  <a:lnTo>
                    <a:pt x="669" y="797"/>
                  </a:lnTo>
                  <a:lnTo>
                    <a:pt x="658" y="791"/>
                  </a:lnTo>
                  <a:lnTo>
                    <a:pt x="647" y="783"/>
                  </a:lnTo>
                  <a:lnTo>
                    <a:pt x="638" y="776"/>
                  </a:lnTo>
                  <a:lnTo>
                    <a:pt x="629" y="767"/>
                  </a:lnTo>
                  <a:lnTo>
                    <a:pt x="620" y="759"/>
                  </a:lnTo>
                  <a:lnTo>
                    <a:pt x="612" y="749"/>
                  </a:lnTo>
                  <a:lnTo>
                    <a:pt x="605" y="739"/>
                  </a:lnTo>
                  <a:lnTo>
                    <a:pt x="598" y="729"/>
                  </a:lnTo>
                  <a:lnTo>
                    <a:pt x="593" y="718"/>
                  </a:lnTo>
                  <a:lnTo>
                    <a:pt x="587" y="707"/>
                  </a:lnTo>
                  <a:lnTo>
                    <a:pt x="583" y="695"/>
                  </a:lnTo>
                  <a:lnTo>
                    <a:pt x="579" y="683"/>
                  </a:lnTo>
                  <a:lnTo>
                    <a:pt x="575" y="671"/>
                  </a:lnTo>
                  <a:lnTo>
                    <a:pt x="573" y="658"/>
                  </a:lnTo>
                  <a:lnTo>
                    <a:pt x="572" y="645"/>
                  </a:lnTo>
                  <a:lnTo>
                    <a:pt x="571" y="632"/>
                  </a:lnTo>
                  <a:lnTo>
                    <a:pt x="571" y="632"/>
                  </a:lnTo>
                  <a:lnTo>
                    <a:pt x="572" y="611"/>
                  </a:lnTo>
                  <a:lnTo>
                    <a:pt x="575" y="589"/>
                  </a:lnTo>
                  <a:lnTo>
                    <a:pt x="581" y="568"/>
                  </a:lnTo>
                  <a:lnTo>
                    <a:pt x="588" y="546"/>
                  </a:lnTo>
                  <a:lnTo>
                    <a:pt x="598" y="525"/>
                  </a:lnTo>
                  <a:lnTo>
                    <a:pt x="610" y="503"/>
                  </a:lnTo>
                  <a:lnTo>
                    <a:pt x="624" y="481"/>
                  </a:lnTo>
                  <a:lnTo>
                    <a:pt x="640" y="457"/>
                  </a:lnTo>
                  <a:lnTo>
                    <a:pt x="640" y="457"/>
                  </a:lnTo>
                  <a:lnTo>
                    <a:pt x="669" y="418"/>
                  </a:lnTo>
                  <a:lnTo>
                    <a:pt x="669" y="332"/>
                  </a:lnTo>
                  <a:lnTo>
                    <a:pt x="669" y="332"/>
                  </a:lnTo>
                  <a:lnTo>
                    <a:pt x="674" y="329"/>
                  </a:lnTo>
                  <a:lnTo>
                    <a:pt x="680" y="325"/>
                  </a:lnTo>
                  <a:lnTo>
                    <a:pt x="686" y="321"/>
                  </a:lnTo>
                  <a:lnTo>
                    <a:pt x="690" y="315"/>
                  </a:lnTo>
                  <a:lnTo>
                    <a:pt x="693" y="309"/>
                  </a:lnTo>
                  <a:lnTo>
                    <a:pt x="696" y="303"/>
                  </a:lnTo>
                  <a:lnTo>
                    <a:pt x="698" y="296"/>
                  </a:lnTo>
                  <a:lnTo>
                    <a:pt x="699" y="289"/>
                  </a:lnTo>
                  <a:lnTo>
                    <a:pt x="699" y="289"/>
                  </a:lnTo>
                  <a:lnTo>
                    <a:pt x="698" y="281"/>
                  </a:lnTo>
                  <a:lnTo>
                    <a:pt x="696" y="275"/>
                  </a:lnTo>
                  <a:lnTo>
                    <a:pt x="693" y="268"/>
                  </a:lnTo>
                  <a:lnTo>
                    <a:pt x="690" y="262"/>
                  </a:lnTo>
                  <a:lnTo>
                    <a:pt x="686" y="258"/>
                  </a:lnTo>
                  <a:lnTo>
                    <a:pt x="680" y="252"/>
                  </a:lnTo>
                  <a:lnTo>
                    <a:pt x="674" y="249"/>
                  </a:lnTo>
                  <a:lnTo>
                    <a:pt x="669" y="246"/>
                  </a:lnTo>
                  <a:lnTo>
                    <a:pt x="669" y="88"/>
                  </a:lnTo>
                  <a:lnTo>
                    <a:pt x="669" y="88"/>
                  </a:lnTo>
                  <a:lnTo>
                    <a:pt x="674" y="86"/>
                  </a:lnTo>
                  <a:lnTo>
                    <a:pt x="680" y="82"/>
                  </a:lnTo>
                  <a:lnTo>
                    <a:pt x="686" y="77"/>
                  </a:lnTo>
                  <a:lnTo>
                    <a:pt x="690" y="72"/>
                  </a:lnTo>
                  <a:lnTo>
                    <a:pt x="693" y="67"/>
                  </a:lnTo>
                  <a:lnTo>
                    <a:pt x="696" y="60"/>
                  </a:lnTo>
                  <a:lnTo>
                    <a:pt x="698" y="53"/>
                  </a:lnTo>
                  <a:lnTo>
                    <a:pt x="699" y="45"/>
                  </a:lnTo>
                  <a:lnTo>
                    <a:pt x="699" y="45"/>
                  </a:lnTo>
                  <a:lnTo>
                    <a:pt x="698" y="36"/>
                  </a:lnTo>
                  <a:lnTo>
                    <a:pt x="695" y="28"/>
                  </a:lnTo>
                  <a:lnTo>
                    <a:pt x="691" y="20"/>
                  </a:lnTo>
                  <a:lnTo>
                    <a:pt x="685" y="13"/>
                  </a:lnTo>
                  <a:lnTo>
                    <a:pt x="678" y="8"/>
                  </a:lnTo>
                  <a:lnTo>
                    <a:pt x="671" y="3"/>
                  </a:lnTo>
                  <a:lnTo>
                    <a:pt x="662" y="1"/>
                  </a:lnTo>
                  <a:lnTo>
                    <a:pt x="65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2" y="60"/>
                  </a:lnTo>
                  <a:lnTo>
                    <a:pt x="5" y="67"/>
                  </a:lnTo>
                  <a:lnTo>
                    <a:pt x="9" y="72"/>
                  </a:lnTo>
                  <a:lnTo>
                    <a:pt x="13" y="77"/>
                  </a:lnTo>
                  <a:lnTo>
                    <a:pt x="18" y="82"/>
                  </a:lnTo>
                  <a:lnTo>
                    <a:pt x="24" y="86"/>
                  </a:lnTo>
                  <a:lnTo>
                    <a:pt x="30" y="88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24" y="249"/>
                  </a:lnTo>
                  <a:lnTo>
                    <a:pt x="18" y="252"/>
                  </a:lnTo>
                  <a:lnTo>
                    <a:pt x="13" y="258"/>
                  </a:lnTo>
                  <a:lnTo>
                    <a:pt x="9" y="262"/>
                  </a:lnTo>
                  <a:lnTo>
                    <a:pt x="5" y="268"/>
                  </a:lnTo>
                  <a:lnTo>
                    <a:pt x="2" y="275"/>
                  </a:lnTo>
                  <a:lnTo>
                    <a:pt x="0" y="281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0" y="296"/>
                  </a:lnTo>
                  <a:lnTo>
                    <a:pt x="2" y="303"/>
                  </a:lnTo>
                  <a:lnTo>
                    <a:pt x="5" y="309"/>
                  </a:lnTo>
                  <a:lnTo>
                    <a:pt x="9" y="315"/>
                  </a:lnTo>
                  <a:lnTo>
                    <a:pt x="13" y="321"/>
                  </a:lnTo>
                  <a:lnTo>
                    <a:pt x="18" y="325"/>
                  </a:lnTo>
                  <a:lnTo>
                    <a:pt x="24" y="329"/>
                  </a:lnTo>
                  <a:lnTo>
                    <a:pt x="30" y="332"/>
                  </a:lnTo>
                  <a:lnTo>
                    <a:pt x="30" y="580"/>
                  </a:lnTo>
                  <a:lnTo>
                    <a:pt x="30" y="580"/>
                  </a:lnTo>
                  <a:lnTo>
                    <a:pt x="24" y="584"/>
                  </a:lnTo>
                  <a:lnTo>
                    <a:pt x="18" y="587"/>
                  </a:lnTo>
                  <a:lnTo>
                    <a:pt x="13" y="591"/>
                  </a:lnTo>
                  <a:lnTo>
                    <a:pt x="9" y="597"/>
                  </a:lnTo>
                  <a:lnTo>
                    <a:pt x="5" y="603"/>
                  </a:lnTo>
                  <a:lnTo>
                    <a:pt x="2" y="609"/>
                  </a:lnTo>
                  <a:lnTo>
                    <a:pt x="0" y="616"/>
                  </a:lnTo>
                  <a:lnTo>
                    <a:pt x="0" y="623"/>
                  </a:lnTo>
                  <a:lnTo>
                    <a:pt x="0" y="623"/>
                  </a:lnTo>
                  <a:lnTo>
                    <a:pt x="0" y="631"/>
                  </a:lnTo>
                  <a:lnTo>
                    <a:pt x="2" y="637"/>
                  </a:lnTo>
                  <a:lnTo>
                    <a:pt x="5" y="644"/>
                  </a:lnTo>
                  <a:lnTo>
                    <a:pt x="9" y="650"/>
                  </a:lnTo>
                  <a:lnTo>
                    <a:pt x="13" y="656"/>
                  </a:lnTo>
                  <a:lnTo>
                    <a:pt x="18" y="660"/>
                  </a:lnTo>
                  <a:lnTo>
                    <a:pt x="24" y="663"/>
                  </a:lnTo>
                  <a:lnTo>
                    <a:pt x="30" y="666"/>
                  </a:lnTo>
                  <a:lnTo>
                    <a:pt x="30" y="824"/>
                  </a:lnTo>
                  <a:lnTo>
                    <a:pt x="30" y="824"/>
                  </a:lnTo>
                  <a:lnTo>
                    <a:pt x="24" y="826"/>
                  </a:lnTo>
                  <a:lnTo>
                    <a:pt x="18" y="830"/>
                  </a:lnTo>
                  <a:lnTo>
                    <a:pt x="13" y="835"/>
                  </a:lnTo>
                  <a:lnTo>
                    <a:pt x="9" y="840"/>
                  </a:lnTo>
                  <a:lnTo>
                    <a:pt x="5" y="847"/>
                  </a:lnTo>
                  <a:lnTo>
                    <a:pt x="2" y="853"/>
                  </a:lnTo>
                  <a:lnTo>
                    <a:pt x="0" y="859"/>
                  </a:lnTo>
                  <a:lnTo>
                    <a:pt x="0" y="867"/>
                  </a:lnTo>
                  <a:lnTo>
                    <a:pt x="0" y="867"/>
                  </a:lnTo>
                  <a:lnTo>
                    <a:pt x="1" y="876"/>
                  </a:lnTo>
                  <a:lnTo>
                    <a:pt x="3" y="884"/>
                  </a:lnTo>
                  <a:lnTo>
                    <a:pt x="8" y="893"/>
                  </a:lnTo>
                  <a:lnTo>
                    <a:pt x="13" y="899"/>
                  </a:lnTo>
                  <a:lnTo>
                    <a:pt x="20" y="904"/>
                  </a:lnTo>
                  <a:lnTo>
                    <a:pt x="28" y="909"/>
                  </a:lnTo>
                  <a:lnTo>
                    <a:pt x="36" y="911"/>
                  </a:lnTo>
                  <a:lnTo>
                    <a:pt x="45" y="912"/>
                  </a:lnTo>
                  <a:lnTo>
                    <a:pt x="653" y="912"/>
                  </a:lnTo>
                  <a:lnTo>
                    <a:pt x="653" y="912"/>
                  </a:lnTo>
                  <a:lnTo>
                    <a:pt x="662" y="911"/>
                  </a:lnTo>
                  <a:lnTo>
                    <a:pt x="671" y="909"/>
                  </a:lnTo>
                  <a:lnTo>
                    <a:pt x="678" y="904"/>
                  </a:lnTo>
                  <a:lnTo>
                    <a:pt x="685" y="899"/>
                  </a:lnTo>
                  <a:lnTo>
                    <a:pt x="691" y="893"/>
                  </a:lnTo>
                  <a:lnTo>
                    <a:pt x="695" y="884"/>
                  </a:lnTo>
                  <a:lnTo>
                    <a:pt x="698" y="876"/>
                  </a:lnTo>
                  <a:lnTo>
                    <a:pt x="699" y="867"/>
                  </a:lnTo>
                  <a:lnTo>
                    <a:pt x="699" y="867"/>
                  </a:lnTo>
                  <a:lnTo>
                    <a:pt x="698" y="859"/>
                  </a:lnTo>
                  <a:lnTo>
                    <a:pt x="696" y="853"/>
                  </a:lnTo>
                  <a:lnTo>
                    <a:pt x="693" y="847"/>
                  </a:lnTo>
                  <a:lnTo>
                    <a:pt x="690" y="840"/>
                  </a:lnTo>
                  <a:lnTo>
                    <a:pt x="686" y="835"/>
                  </a:lnTo>
                  <a:lnTo>
                    <a:pt x="680" y="830"/>
                  </a:lnTo>
                  <a:lnTo>
                    <a:pt x="674" y="826"/>
                  </a:lnTo>
                  <a:lnTo>
                    <a:pt x="669" y="824"/>
                  </a:lnTo>
                  <a:lnTo>
                    <a:pt x="669" y="824"/>
                  </a:lnTo>
                  <a:close/>
                  <a:moveTo>
                    <a:pt x="287" y="867"/>
                  </a:moveTo>
                  <a:lnTo>
                    <a:pt x="83" y="867"/>
                  </a:lnTo>
                  <a:lnTo>
                    <a:pt x="83" y="867"/>
                  </a:lnTo>
                  <a:lnTo>
                    <a:pt x="78" y="866"/>
                  </a:lnTo>
                  <a:lnTo>
                    <a:pt x="74" y="865"/>
                  </a:lnTo>
                  <a:lnTo>
                    <a:pt x="71" y="863"/>
                  </a:lnTo>
                  <a:lnTo>
                    <a:pt x="68" y="860"/>
                  </a:lnTo>
                  <a:lnTo>
                    <a:pt x="64" y="857"/>
                  </a:lnTo>
                  <a:lnTo>
                    <a:pt x="62" y="853"/>
                  </a:lnTo>
                  <a:lnTo>
                    <a:pt x="61" y="849"/>
                  </a:lnTo>
                  <a:lnTo>
                    <a:pt x="61" y="844"/>
                  </a:lnTo>
                  <a:lnTo>
                    <a:pt x="61" y="844"/>
                  </a:lnTo>
                  <a:lnTo>
                    <a:pt x="61" y="840"/>
                  </a:lnTo>
                  <a:lnTo>
                    <a:pt x="62" y="836"/>
                  </a:lnTo>
                  <a:lnTo>
                    <a:pt x="64" y="832"/>
                  </a:lnTo>
                  <a:lnTo>
                    <a:pt x="68" y="828"/>
                  </a:lnTo>
                  <a:lnTo>
                    <a:pt x="71" y="826"/>
                  </a:lnTo>
                  <a:lnTo>
                    <a:pt x="74" y="824"/>
                  </a:lnTo>
                  <a:lnTo>
                    <a:pt x="78" y="823"/>
                  </a:lnTo>
                  <a:lnTo>
                    <a:pt x="83" y="822"/>
                  </a:lnTo>
                  <a:lnTo>
                    <a:pt x="94" y="822"/>
                  </a:lnTo>
                  <a:lnTo>
                    <a:pt x="94" y="668"/>
                  </a:lnTo>
                  <a:lnTo>
                    <a:pt x="276" y="668"/>
                  </a:lnTo>
                  <a:lnTo>
                    <a:pt x="276" y="822"/>
                  </a:lnTo>
                  <a:lnTo>
                    <a:pt x="287" y="822"/>
                  </a:lnTo>
                  <a:lnTo>
                    <a:pt x="287" y="822"/>
                  </a:lnTo>
                  <a:lnTo>
                    <a:pt x="291" y="823"/>
                  </a:lnTo>
                  <a:lnTo>
                    <a:pt x="296" y="824"/>
                  </a:lnTo>
                  <a:lnTo>
                    <a:pt x="300" y="826"/>
                  </a:lnTo>
                  <a:lnTo>
                    <a:pt x="303" y="828"/>
                  </a:lnTo>
                  <a:lnTo>
                    <a:pt x="306" y="832"/>
                  </a:lnTo>
                  <a:lnTo>
                    <a:pt x="308" y="836"/>
                  </a:lnTo>
                  <a:lnTo>
                    <a:pt x="310" y="840"/>
                  </a:lnTo>
                  <a:lnTo>
                    <a:pt x="310" y="844"/>
                  </a:lnTo>
                  <a:lnTo>
                    <a:pt x="310" y="844"/>
                  </a:lnTo>
                  <a:lnTo>
                    <a:pt x="310" y="849"/>
                  </a:lnTo>
                  <a:lnTo>
                    <a:pt x="308" y="853"/>
                  </a:lnTo>
                  <a:lnTo>
                    <a:pt x="306" y="857"/>
                  </a:lnTo>
                  <a:lnTo>
                    <a:pt x="303" y="860"/>
                  </a:lnTo>
                  <a:lnTo>
                    <a:pt x="300" y="863"/>
                  </a:lnTo>
                  <a:lnTo>
                    <a:pt x="296" y="865"/>
                  </a:lnTo>
                  <a:lnTo>
                    <a:pt x="291" y="866"/>
                  </a:lnTo>
                  <a:lnTo>
                    <a:pt x="287" y="867"/>
                  </a:lnTo>
                  <a:lnTo>
                    <a:pt x="287" y="867"/>
                  </a:lnTo>
                  <a:close/>
                  <a:moveTo>
                    <a:pt x="287" y="622"/>
                  </a:moveTo>
                  <a:lnTo>
                    <a:pt x="83" y="622"/>
                  </a:lnTo>
                  <a:lnTo>
                    <a:pt x="83" y="622"/>
                  </a:lnTo>
                  <a:lnTo>
                    <a:pt x="78" y="622"/>
                  </a:lnTo>
                  <a:lnTo>
                    <a:pt x="74" y="620"/>
                  </a:lnTo>
                  <a:lnTo>
                    <a:pt x="71" y="618"/>
                  </a:lnTo>
                  <a:lnTo>
                    <a:pt x="68" y="616"/>
                  </a:lnTo>
                  <a:lnTo>
                    <a:pt x="64" y="613"/>
                  </a:lnTo>
                  <a:lnTo>
                    <a:pt x="62" y="608"/>
                  </a:lnTo>
                  <a:lnTo>
                    <a:pt x="61" y="604"/>
                  </a:lnTo>
                  <a:lnTo>
                    <a:pt x="61" y="600"/>
                  </a:lnTo>
                  <a:lnTo>
                    <a:pt x="61" y="600"/>
                  </a:lnTo>
                  <a:lnTo>
                    <a:pt x="61" y="595"/>
                  </a:lnTo>
                  <a:lnTo>
                    <a:pt x="62" y="591"/>
                  </a:lnTo>
                  <a:lnTo>
                    <a:pt x="64" y="587"/>
                  </a:lnTo>
                  <a:lnTo>
                    <a:pt x="68" y="584"/>
                  </a:lnTo>
                  <a:lnTo>
                    <a:pt x="71" y="582"/>
                  </a:lnTo>
                  <a:lnTo>
                    <a:pt x="74" y="579"/>
                  </a:lnTo>
                  <a:lnTo>
                    <a:pt x="78" y="578"/>
                  </a:lnTo>
                  <a:lnTo>
                    <a:pt x="83" y="577"/>
                  </a:lnTo>
                  <a:lnTo>
                    <a:pt x="94" y="577"/>
                  </a:lnTo>
                  <a:lnTo>
                    <a:pt x="94" y="335"/>
                  </a:lnTo>
                  <a:lnTo>
                    <a:pt x="276" y="335"/>
                  </a:lnTo>
                  <a:lnTo>
                    <a:pt x="276" y="577"/>
                  </a:lnTo>
                  <a:lnTo>
                    <a:pt x="287" y="577"/>
                  </a:lnTo>
                  <a:lnTo>
                    <a:pt x="287" y="577"/>
                  </a:lnTo>
                  <a:lnTo>
                    <a:pt x="291" y="578"/>
                  </a:lnTo>
                  <a:lnTo>
                    <a:pt x="296" y="579"/>
                  </a:lnTo>
                  <a:lnTo>
                    <a:pt x="300" y="582"/>
                  </a:lnTo>
                  <a:lnTo>
                    <a:pt x="303" y="584"/>
                  </a:lnTo>
                  <a:lnTo>
                    <a:pt x="306" y="587"/>
                  </a:lnTo>
                  <a:lnTo>
                    <a:pt x="308" y="591"/>
                  </a:lnTo>
                  <a:lnTo>
                    <a:pt x="310" y="595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0" y="604"/>
                  </a:lnTo>
                  <a:lnTo>
                    <a:pt x="308" y="608"/>
                  </a:lnTo>
                  <a:lnTo>
                    <a:pt x="306" y="613"/>
                  </a:lnTo>
                  <a:lnTo>
                    <a:pt x="303" y="616"/>
                  </a:lnTo>
                  <a:lnTo>
                    <a:pt x="300" y="618"/>
                  </a:lnTo>
                  <a:lnTo>
                    <a:pt x="296" y="620"/>
                  </a:lnTo>
                  <a:lnTo>
                    <a:pt x="291" y="622"/>
                  </a:lnTo>
                  <a:lnTo>
                    <a:pt x="287" y="622"/>
                  </a:lnTo>
                  <a:lnTo>
                    <a:pt x="287" y="622"/>
                  </a:lnTo>
                  <a:close/>
                  <a:moveTo>
                    <a:pt x="287" y="288"/>
                  </a:moveTo>
                  <a:lnTo>
                    <a:pt x="83" y="288"/>
                  </a:lnTo>
                  <a:lnTo>
                    <a:pt x="83" y="288"/>
                  </a:lnTo>
                  <a:lnTo>
                    <a:pt x="78" y="288"/>
                  </a:lnTo>
                  <a:lnTo>
                    <a:pt x="74" y="286"/>
                  </a:lnTo>
                  <a:lnTo>
                    <a:pt x="71" y="284"/>
                  </a:lnTo>
                  <a:lnTo>
                    <a:pt x="68" y="281"/>
                  </a:lnTo>
                  <a:lnTo>
                    <a:pt x="64" y="278"/>
                  </a:lnTo>
                  <a:lnTo>
                    <a:pt x="62" y="274"/>
                  </a:lnTo>
                  <a:lnTo>
                    <a:pt x="61" y="270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1"/>
                  </a:lnTo>
                  <a:lnTo>
                    <a:pt x="62" y="256"/>
                  </a:lnTo>
                  <a:lnTo>
                    <a:pt x="64" y="253"/>
                  </a:lnTo>
                  <a:lnTo>
                    <a:pt x="68" y="250"/>
                  </a:lnTo>
                  <a:lnTo>
                    <a:pt x="71" y="247"/>
                  </a:lnTo>
                  <a:lnTo>
                    <a:pt x="74" y="245"/>
                  </a:lnTo>
                  <a:lnTo>
                    <a:pt x="78" y="244"/>
                  </a:lnTo>
                  <a:lnTo>
                    <a:pt x="83" y="244"/>
                  </a:lnTo>
                  <a:lnTo>
                    <a:pt x="94" y="244"/>
                  </a:lnTo>
                  <a:lnTo>
                    <a:pt x="94" y="61"/>
                  </a:lnTo>
                  <a:lnTo>
                    <a:pt x="276" y="61"/>
                  </a:lnTo>
                  <a:lnTo>
                    <a:pt x="276" y="244"/>
                  </a:lnTo>
                  <a:lnTo>
                    <a:pt x="287" y="244"/>
                  </a:lnTo>
                  <a:lnTo>
                    <a:pt x="287" y="244"/>
                  </a:lnTo>
                  <a:lnTo>
                    <a:pt x="291" y="244"/>
                  </a:lnTo>
                  <a:lnTo>
                    <a:pt x="296" y="245"/>
                  </a:lnTo>
                  <a:lnTo>
                    <a:pt x="300" y="247"/>
                  </a:lnTo>
                  <a:lnTo>
                    <a:pt x="303" y="250"/>
                  </a:lnTo>
                  <a:lnTo>
                    <a:pt x="306" y="253"/>
                  </a:lnTo>
                  <a:lnTo>
                    <a:pt x="308" y="256"/>
                  </a:lnTo>
                  <a:lnTo>
                    <a:pt x="310" y="261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70"/>
                  </a:lnTo>
                  <a:lnTo>
                    <a:pt x="308" y="274"/>
                  </a:lnTo>
                  <a:lnTo>
                    <a:pt x="306" y="278"/>
                  </a:lnTo>
                  <a:lnTo>
                    <a:pt x="303" y="281"/>
                  </a:lnTo>
                  <a:lnTo>
                    <a:pt x="300" y="284"/>
                  </a:lnTo>
                  <a:lnTo>
                    <a:pt x="296" y="286"/>
                  </a:lnTo>
                  <a:lnTo>
                    <a:pt x="291" y="288"/>
                  </a:lnTo>
                  <a:lnTo>
                    <a:pt x="287" y="288"/>
                  </a:lnTo>
                  <a:lnTo>
                    <a:pt x="287" y="288"/>
                  </a:lnTo>
                  <a:close/>
                  <a:moveTo>
                    <a:pt x="853" y="480"/>
                  </a:moveTo>
                  <a:lnTo>
                    <a:pt x="853" y="480"/>
                  </a:lnTo>
                  <a:lnTo>
                    <a:pt x="837" y="458"/>
                  </a:lnTo>
                  <a:lnTo>
                    <a:pt x="823" y="438"/>
                  </a:lnTo>
                  <a:lnTo>
                    <a:pt x="811" y="420"/>
                  </a:lnTo>
                  <a:lnTo>
                    <a:pt x="800" y="402"/>
                  </a:lnTo>
                  <a:lnTo>
                    <a:pt x="781" y="367"/>
                  </a:lnTo>
                  <a:lnTo>
                    <a:pt x="761" y="325"/>
                  </a:lnTo>
                  <a:lnTo>
                    <a:pt x="761" y="325"/>
                  </a:lnTo>
                  <a:lnTo>
                    <a:pt x="739" y="367"/>
                  </a:lnTo>
                  <a:lnTo>
                    <a:pt x="720" y="402"/>
                  </a:lnTo>
                  <a:lnTo>
                    <a:pt x="709" y="420"/>
                  </a:lnTo>
                  <a:lnTo>
                    <a:pt x="698" y="438"/>
                  </a:lnTo>
                  <a:lnTo>
                    <a:pt x="684" y="458"/>
                  </a:lnTo>
                  <a:lnTo>
                    <a:pt x="668" y="480"/>
                  </a:lnTo>
                  <a:lnTo>
                    <a:pt x="668" y="480"/>
                  </a:lnTo>
                  <a:lnTo>
                    <a:pt x="651" y="502"/>
                  </a:lnTo>
                  <a:lnTo>
                    <a:pt x="639" y="524"/>
                  </a:lnTo>
                  <a:lnTo>
                    <a:pt x="628" y="544"/>
                  </a:lnTo>
                  <a:lnTo>
                    <a:pt x="619" y="563"/>
                  </a:lnTo>
                  <a:lnTo>
                    <a:pt x="613" y="582"/>
                  </a:lnTo>
                  <a:lnTo>
                    <a:pt x="609" y="600"/>
                  </a:lnTo>
                  <a:lnTo>
                    <a:pt x="606" y="617"/>
                  </a:lnTo>
                  <a:lnTo>
                    <a:pt x="605" y="634"/>
                  </a:lnTo>
                  <a:lnTo>
                    <a:pt x="605" y="634"/>
                  </a:lnTo>
                  <a:lnTo>
                    <a:pt x="606" y="650"/>
                  </a:lnTo>
                  <a:lnTo>
                    <a:pt x="609" y="665"/>
                  </a:lnTo>
                  <a:lnTo>
                    <a:pt x="613" y="680"/>
                  </a:lnTo>
                  <a:lnTo>
                    <a:pt x="618" y="694"/>
                  </a:lnTo>
                  <a:lnTo>
                    <a:pt x="625" y="708"/>
                  </a:lnTo>
                  <a:lnTo>
                    <a:pt x="632" y="721"/>
                  </a:lnTo>
                  <a:lnTo>
                    <a:pt x="641" y="733"/>
                  </a:lnTo>
                  <a:lnTo>
                    <a:pt x="651" y="744"/>
                  </a:lnTo>
                  <a:lnTo>
                    <a:pt x="662" y="753"/>
                  </a:lnTo>
                  <a:lnTo>
                    <a:pt x="674" y="763"/>
                  </a:lnTo>
                  <a:lnTo>
                    <a:pt x="687" y="770"/>
                  </a:lnTo>
                  <a:lnTo>
                    <a:pt x="700" y="777"/>
                  </a:lnTo>
                  <a:lnTo>
                    <a:pt x="715" y="782"/>
                  </a:lnTo>
                  <a:lnTo>
                    <a:pt x="730" y="785"/>
                  </a:lnTo>
                  <a:lnTo>
                    <a:pt x="745" y="789"/>
                  </a:lnTo>
                  <a:lnTo>
                    <a:pt x="761" y="789"/>
                  </a:lnTo>
                  <a:lnTo>
                    <a:pt x="761" y="789"/>
                  </a:lnTo>
                  <a:lnTo>
                    <a:pt x="776" y="789"/>
                  </a:lnTo>
                  <a:lnTo>
                    <a:pt x="792" y="785"/>
                  </a:lnTo>
                  <a:lnTo>
                    <a:pt x="806" y="782"/>
                  </a:lnTo>
                  <a:lnTo>
                    <a:pt x="821" y="777"/>
                  </a:lnTo>
                  <a:lnTo>
                    <a:pt x="834" y="770"/>
                  </a:lnTo>
                  <a:lnTo>
                    <a:pt x="846" y="763"/>
                  </a:lnTo>
                  <a:lnTo>
                    <a:pt x="858" y="753"/>
                  </a:lnTo>
                  <a:lnTo>
                    <a:pt x="869" y="744"/>
                  </a:lnTo>
                  <a:lnTo>
                    <a:pt x="880" y="733"/>
                  </a:lnTo>
                  <a:lnTo>
                    <a:pt x="888" y="721"/>
                  </a:lnTo>
                  <a:lnTo>
                    <a:pt x="896" y="708"/>
                  </a:lnTo>
                  <a:lnTo>
                    <a:pt x="902" y="694"/>
                  </a:lnTo>
                  <a:lnTo>
                    <a:pt x="908" y="680"/>
                  </a:lnTo>
                  <a:lnTo>
                    <a:pt x="912" y="665"/>
                  </a:lnTo>
                  <a:lnTo>
                    <a:pt x="914" y="650"/>
                  </a:lnTo>
                  <a:lnTo>
                    <a:pt x="915" y="634"/>
                  </a:lnTo>
                  <a:lnTo>
                    <a:pt x="915" y="634"/>
                  </a:lnTo>
                  <a:lnTo>
                    <a:pt x="914" y="617"/>
                  </a:lnTo>
                  <a:lnTo>
                    <a:pt x="912" y="600"/>
                  </a:lnTo>
                  <a:lnTo>
                    <a:pt x="908" y="582"/>
                  </a:lnTo>
                  <a:lnTo>
                    <a:pt x="901" y="563"/>
                  </a:lnTo>
                  <a:lnTo>
                    <a:pt x="893" y="544"/>
                  </a:lnTo>
                  <a:lnTo>
                    <a:pt x="882" y="524"/>
                  </a:lnTo>
                  <a:lnTo>
                    <a:pt x="869" y="502"/>
                  </a:lnTo>
                  <a:lnTo>
                    <a:pt x="853" y="480"/>
                  </a:lnTo>
                  <a:lnTo>
                    <a:pt x="853" y="480"/>
                  </a:lnTo>
                  <a:close/>
                  <a:moveTo>
                    <a:pt x="761" y="774"/>
                  </a:moveTo>
                  <a:lnTo>
                    <a:pt x="761" y="774"/>
                  </a:lnTo>
                  <a:lnTo>
                    <a:pt x="761" y="749"/>
                  </a:lnTo>
                  <a:lnTo>
                    <a:pt x="761" y="749"/>
                  </a:lnTo>
                  <a:lnTo>
                    <a:pt x="779" y="748"/>
                  </a:lnTo>
                  <a:lnTo>
                    <a:pt x="796" y="744"/>
                  </a:lnTo>
                  <a:lnTo>
                    <a:pt x="811" y="737"/>
                  </a:lnTo>
                  <a:lnTo>
                    <a:pt x="825" y="729"/>
                  </a:lnTo>
                  <a:lnTo>
                    <a:pt x="838" y="718"/>
                  </a:lnTo>
                  <a:lnTo>
                    <a:pt x="850" y="706"/>
                  </a:lnTo>
                  <a:lnTo>
                    <a:pt x="859" y="692"/>
                  </a:lnTo>
                  <a:lnTo>
                    <a:pt x="868" y="677"/>
                  </a:lnTo>
                  <a:lnTo>
                    <a:pt x="890" y="682"/>
                  </a:lnTo>
                  <a:lnTo>
                    <a:pt x="890" y="682"/>
                  </a:lnTo>
                  <a:lnTo>
                    <a:pt x="887" y="692"/>
                  </a:lnTo>
                  <a:lnTo>
                    <a:pt x="882" y="701"/>
                  </a:lnTo>
                  <a:lnTo>
                    <a:pt x="876" y="710"/>
                  </a:lnTo>
                  <a:lnTo>
                    <a:pt x="871" y="719"/>
                  </a:lnTo>
                  <a:lnTo>
                    <a:pt x="864" y="726"/>
                  </a:lnTo>
                  <a:lnTo>
                    <a:pt x="857" y="734"/>
                  </a:lnTo>
                  <a:lnTo>
                    <a:pt x="849" y="741"/>
                  </a:lnTo>
                  <a:lnTo>
                    <a:pt x="841" y="748"/>
                  </a:lnTo>
                  <a:lnTo>
                    <a:pt x="833" y="753"/>
                  </a:lnTo>
                  <a:lnTo>
                    <a:pt x="823" y="759"/>
                  </a:lnTo>
                  <a:lnTo>
                    <a:pt x="813" y="763"/>
                  </a:lnTo>
                  <a:lnTo>
                    <a:pt x="804" y="767"/>
                  </a:lnTo>
                  <a:lnTo>
                    <a:pt x="793" y="769"/>
                  </a:lnTo>
                  <a:lnTo>
                    <a:pt x="782" y="771"/>
                  </a:lnTo>
                  <a:lnTo>
                    <a:pt x="771" y="773"/>
                  </a:lnTo>
                  <a:lnTo>
                    <a:pt x="761" y="774"/>
                  </a:lnTo>
                  <a:lnTo>
                    <a:pt x="761" y="774"/>
                  </a:lnTo>
                  <a:close/>
                  <a:moveTo>
                    <a:pt x="873" y="657"/>
                  </a:moveTo>
                  <a:lnTo>
                    <a:pt x="873" y="657"/>
                  </a:lnTo>
                  <a:lnTo>
                    <a:pt x="874" y="646"/>
                  </a:lnTo>
                  <a:lnTo>
                    <a:pt x="875" y="634"/>
                  </a:lnTo>
                  <a:lnTo>
                    <a:pt x="899" y="634"/>
                  </a:lnTo>
                  <a:lnTo>
                    <a:pt x="899" y="634"/>
                  </a:lnTo>
                  <a:lnTo>
                    <a:pt x="899" y="647"/>
                  </a:lnTo>
                  <a:lnTo>
                    <a:pt x="897" y="659"/>
                  </a:lnTo>
                  <a:lnTo>
                    <a:pt x="873" y="65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835523" y="4841473"/>
              <a:ext cx="615553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</a:pPr>
              <a:r>
                <a:rPr lang="ru-RU" b="1" dirty="0" smtClean="0">
                  <a:solidFill>
                    <a:schemeClr val="accent3"/>
                  </a:solidFill>
                </a:rPr>
                <a:t>MGO</a:t>
              </a:r>
              <a:r>
                <a:rPr lang="en-US" b="1" dirty="0" smtClean="0">
                  <a:solidFill>
                    <a:schemeClr val="accent3"/>
                  </a:solidFill>
                </a:rPr>
                <a:t> </a:t>
              </a:r>
              <a:endParaRPr lang="ru-RU" b="1" dirty="0" smtClean="0">
                <a:solidFill>
                  <a:schemeClr val="accent3"/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2195736" y="4782634"/>
              <a:ext cx="6660928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ru-RU" sz="1600" dirty="0" smtClean="0"/>
                <a:t>Знакомый, доступный способ соответствия требованиям по </a:t>
              </a:r>
              <a:r>
                <a:rPr lang="en-US" sz="1600" dirty="0" smtClean="0"/>
                <a:t>SOx</a:t>
              </a:r>
              <a:endParaRPr lang="ru-RU" sz="1600" dirty="0" smtClean="0"/>
            </a:p>
          </p:txBody>
        </p:sp>
        <p:cxnSp>
          <p:nvCxnSpPr>
            <p:cNvPr id="93" name="Прямая соединительная линия 92"/>
            <p:cNvCxnSpPr/>
            <p:nvPr/>
          </p:nvCxnSpPr>
          <p:spPr>
            <a:xfrm>
              <a:off x="431540" y="5157192"/>
              <a:ext cx="8227422" cy="0"/>
            </a:xfrm>
            <a:prstGeom prst="line">
              <a:avLst/>
            </a:prstGeom>
            <a:ln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Группа 18"/>
          <p:cNvGrpSpPr/>
          <p:nvPr/>
        </p:nvGrpSpPr>
        <p:grpSpPr>
          <a:xfrm>
            <a:off x="431540" y="4386590"/>
            <a:ext cx="8227422" cy="410562"/>
            <a:chOff x="431540" y="4386590"/>
            <a:chExt cx="8227422" cy="410562"/>
          </a:xfrm>
        </p:grpSpPr>
        <p:sp>
          <p:nvSpPr>
            <p:cNvPr id="34" name="TextBox 33"/>
            <p:cNvSpPr txBox="1"/>
            <p:nvPr/>
          </p:nvSpPr>
          <p:spPr>
            <a:xfrm>
              <a:off x="874911" y="4427820"/>
              <a:ext cx="38472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</a:pPr>
              <a:r>
                <a:rPr lang="en-US" b="1" dirty="0" smtClean="0">
                  <a:solidFill>
                    <a:schemeClr val="accent3"/>
                  </a:solidFill>
                </a:rPr>
                <a:t>IFO</a:t>
              </a:r>
              <a:endParaRPr lang="ru-RU" b="1" dirty="0" smtClean="0">
                <a:solidFill>
                  <a:schemeClr val="accent3"/>
                </a:solidFill>
              </a:endParaRPr>
            </a:p>
          </p:txBody>
        </p:sp>
        <p:grpSp>
          <p:nvGrpSpPr>
            <p:cNvPr id="13" name="Группа 12"/>
            <p:cNvGrpSpPr/>
            <p:nvPr/>
          </p:nvGrpSpPr>
          <p:grpSpPr>
            <a:xfrm>
              <a:off x="431540" y="4386590"/>
              <a:ext cx="8227422" cy="353721"/>
              <a:chOff x="431540" y="4386590"/>
              <a:chExt cx="8227422" cy="353721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2195736" y="4386590"/>
                <a:ext cx="6267453" cy="338554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ru-RU" sz="1600" dirty="0" smtClean="0"/>
                  <a:t>Для судов со скрубберами</a:t>
                </a:r>
              </a:p>
            </p:txBody>
          </p:sp>
          <p:sp>
            <p:nvSpPr>
              <p:cNvPr id="40" name="Picture106"/>
              <p:cNvSpPr>
                <a:spLocks noChangeAspect="1" noEditPoints="1"/>
              </p:cNvSpPr>
              <p:nvPr/>
            </p:nvSpPr>
            <p:spPr bwMode="auto">
              <a:xfrm>
                <a:off x="431540" y="4438769"/>
                <a:ext cx="287317" cy="286375"/>
              </a:xfrm>
              <a:custGeom>
                <a:avLst/>
                <a:gdLst>
                  <a:gd name="T0" fmla="*/ 629 w 915"/>
                  <a:gd name="T1" fmla="*/ 767 h 912"/>
                  <a:gd name="T2" fmla="*/ 583 w 915"/>
                  <a:gd name="T3" fmla="*/ 695 h 912"/>
                  <a:gd name="T4" fmla="*/ 572 w 915"/>
                  <a:gd name="T5" fmla="*/ 611 h 912"/>
                  <a:gd name="T6" fmla="*/ 640 w 915"/>
                  <a:gd name="T7" fmla="*/ 457 h 912"/>
                  <a:gd name="T8" fmla="*/ 686 w 915"/>
                  <a:gd name="T9" fmla="*/ 321 h 912"/>
                  <a:gd name="T10" fmla="*/ 698 w 915"/>
                  <a:gd name="T11" fmla="*/ 281 h 912"/>
                  <a:gd name="T12" fmla="*/ 669 w 915"/>
                  <a:gd name="T13" fmla="*/ 246 h 912"/>
                  <a:gd name="T14" fmla="*/ 693 w 915"/>
                  <a:gd name="T15" fmla="*/ 67 h 912"/>
                  <a:gd name="T16" fmla="*/ 691 w 915"/>
                  <a:gd name="T17" fmla="*/ 20 h 912"/>
                  <a:gd name="T18" fmla="*/ 45 w 915"/>
                  <a:gd name="T19" fmla="*/ 0 h 912"/>
                  <a:gd name="T20" fmla="*/ 1 w 915"/>
                  <a:gd name="T21" fmla="*/ 36 h 912"/>
                  <a:gd name="T22" fmla="*/ 13 w 915"/>
                  <a:gd name="T23" fmla="*/ 77 h 912"/>
                  <a:gd name="T24" fmla="*/ 18 w 915"/>
                  <a:gd name="T25" fmla="*/ 252 h 912"/>
                  <a:gd name="T26" fmla="*/ 0 w 915"/>
                  <a:gd name="T27" fmla="*/ 289 h 912"/>
                  <a:gd name="T28" fmla="*/ 24 w 915"/>
                  <a:gd name="T29" fmla="*/ 329 h 912"/>
                  <a:gd name="T30" fmla="*/ 9 w 915"/>
                  <a:gd name="T31" fmla="*/ 597 h 912"/>
                  <a:gd name="T32" fmla="*/ 2 w 915"/>
                  <a:gd name="T33" fmla="*/ 637 h 912"/>
                  <a:gd name="T34" fmla="*/ 30 w 915"/>
                  <a:gd name="T35" fmla="*/ 824 h 912"/>
                  <a:gd name="T36" fmla="*/ 2 w 915"/>
                  <a:gd name="T37" fmla="*/ 853 h 912"/>
                  <a:gd name="T38" fmla="*/ 13 w 915"/>
                  <a:gd name="T39" fmla="*/ 899 h 912"/>
                  <a:gd name="T40" fmla="*/ 662 w 915"/>
                  <a:gd name="T41" fmla="*/ 911 h 912"/>
                  <a:gd name="T42" fmla="*/ 699 w 915"/>
                  <a:gd name="T43" fmla="*/ 867 h 912"/>
                  <a:gd name="T44" fmla="*/ 680 w 915"/>
                  <a:gd name="T45" fmla="*/ 830 h 912"/>
                  <a:gd name="T46" fmla="*/ 78 w 915"/>
                  <a:gd name="T47" fmla="*/ 866 h 912"/>
                  <a:gd name="T48" fmla="*/ 61 w 915"/>
                  <a:gd name="T49" fmla="*/ 844 h 912"/>
                  <a:gd name="T50" fmla="*/ 74 w 915"/>
                  <a:gd name="T51" fmla="*/ 824 h 912"/>
                  <a:gd name="T52" fmla="*/ 287 w 915"/>
                  <a:gd name="T53" fmla="*/ 822 h 912"/>
                  <a:gd name="T54" fmla="*/ 308 w 915"/>
                  <a:gd name="T55" fmla="*/ 836 h 912"/>
                  <a:gd name="T56" fmla="*/ 303 w 915"/>
                  <a:gd name="T57" fmla="*/ 860 h 912"/>
                  <a:gd name="T58" fmla="*/ 83 w 915"/>
                  <a:gd name="T59" fmla="*/ 622 h 912"/>
                  <a:gd name="T60" fmla="*/ 62 w 915"/>
                  <a:gd name="T61" fmla="*/ 608 h 912"/>
                  <a:gd name="T62" fmla="*/ 68 w 915"/>
                  <a:gd name="T63" fmla="*/ 584 h 912"/>
                  <a:gd name="T64" fmla="*/ 276 w 915"/>
                  <a:gd name="T65" fmla="*/ 335 h 912"/>
                  <a:gd name="T66" fmla="*/ 303 w 915"/>
                  <a:gd name="T67" fmla="*/ 584 h 912"/>
                  <a:gd name="T68" fmla="*/ 308 w 915"/>
                  <a:gd name="T69" fmla="*/ 608 h 912"/>
                  <a:gd name="T70" fmla="*/ 287 w 915"/>
                  <a:gd name="T71" fmla="*/ 622 h 912"/>
                  <a:gd name="T72" fmla="*/ 68 w 915"/>
                  <a:gd name="T73" fmla="*/ 281 h 912"/>
                  <a:gd name="T74" fmla="*/ 62 w 915"/>
                  <a:gd name="T75" fmla="*/ 256 h 912"/>
                  <a:gd name="T76" fmla="*/ 94 w 915"/>
                  <a:gd name="T77" fmla="*/ 244 h 912"/>
                  <a:gd name="T78" fmla="*/ 296 w 915"/>
                  <a:gd name="T79" fmla="*/ 245 h 912"/>
                  <a:gd name="T80" fmla="*/ 310 w 915"/>
                  <a:gd name="T81" fmla="*/ 265 h 912"/>
                  <a:gd name="T82" fmla="*/ 291 w 915"/>
                  <a:gd name="T83" fmla="*/ 288 h 912"/>
                  <a:gd name="T84" fmla="*/ 811 w 915"/>
                  <a:gd name="T85" fmla="*/ 420 h 912"/>
                  <a:gd name="T86" fmla="*/ 709 w 915"/>
                  <a:gd name="T87" fmla="*/ 420 h 912"/>
                  <a:gd name="T88" fmla="*/ 628 w 915"/>
                  <a:gd name="T89" fmla="*/ 544 h 912"/>
                  <a:gd name="T90" fmla="*/ 606 w 915"/>
                  <a:gd name="T91" fmla="*/ 650 h 912"/>
                  <a:gd name="T92" fmla="*/ 651 w 915"/>
                  <a:gd name="T93" fmla="*/ 744 h 912"/>
                  <a:gd name="T94" fmla="*/ 745 w 915"/>
                  <a:gd name="T95" fmla="*/ 789 h 912"/>
                  <a:gd name="T96" fmla="*/ 834 w 915"/>
                  <a:gd name="T97" fmla="*/ 770 h 912"/>
                  <a:gd name="T98" fmla="*/ 902 w 915"/>
                  <a:gd name="T99" fmla="*/ 694 h 912"/>
                  <a:gd name="T100" fmla="*/ 912 w 915"/>
                  <a:gd name="T101" fmla="*/ 600 h 912"/>
                  <a:gd name="T102" fmla="*/ 853 w 915"/>
                  <a:gd name="T103" fmla="*/ 480 h 912"/>
                  <a:gd name="T104" fmla="*/ 811 w 915"/>
                  <a:gd name="T105" fmla="*/ 737 h 912"/>
                  <a:gd name="T106" fmla="*/ 890 w 915"/>
                  <a:gd name="T107" fmla="*/ 682 h 912"/>
                  <a:gd name="T108" fmla="*/ 849 w 915"/>
                  <a:gd name="T109" fmla="*/ 741 h 912"/>
                  <a:gd name="T110" fmla="*/ 782 w 915"/>
                  <a:gd name="T111" fmla="*/ 771 h 912"/>
                  <a:gd name="T112" fmla="*/ 875 w 915"/>
                  <a:gd name="T113" fmla="*/ 634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5" h="912">
                    <a:moveTo>
                      <a:pt x="669" y="824"/>
                    </a:moveTo>
                    <a:lnTo>
                      <a:pt x="669" y="797"/>
                    </a:lnTo>
                    <a:lnTo>
                      <a:pt x="669" y="797"/>
                    </a:lnTo>
                    <a:lnTo>
                      <a:pt x="658" y="791"/>
                    </a:lnTo>
                    <a:lnTo>
                      <a:pt x="647" y="783"/>
                    </a:lnTo>
                    <a:lnTo>
                      <a:pt x="638" y="776"/>
                    </a:lnTo>
                    <a:lnTo>
                      <a:pt x="629" y="767"/>
                    </a:lnTo>
                    <a:lnTo>
                      <a:pt x="620" y="759"/>
                    </a:lnTo>
                    <a:lnTo>
                      <a:pt x="612" y="749"/>
                    </a:lnTo>
                    <a:lnTo>
                      <a:pt x="605" y="739"/>
                    </a:lnTo>
                    <a:lnTo>
                      <a:pt x="598" y="729"/>
                    </a:lnTo>
                    <a:lnTo>
                      <a:pt x="593" y="718"/>
                    </a:lnTo>
                    <a:lnTo>
                      <a:pt x="587" y="707"/>
                    </a:lnTo>
                    <a:lnTo>
                      <a:pt x="583" y="695"/>
                    </a:lnTo>
                    <a:lnTo>
                      <a:pt x="579" y="683"/>
                    </a:lnTo>
                    <a:lnTo>
                      <a:pt x="575" y="671"/>
                    </a:lnTo>
                    <a:lnTo>
                      <a:pt x="573" y="658"/>
                    </a:lnTo>
                    <a:lnTo>
                      <a:pt x="572" y="645"/>
                    </a:lnTo>
                    <a:lnTo>
                      <a:pt x="571" y="632"/>
                    </a:lnTo>
                    <a:lnTo>
                      <a:pt x="571" y="632"/>
                    </a:lnTo>
                    <a:lnTo>
                      <a:pt x="572" y="611"/>
                    </a:lnTo>
                    <a:lnTo>
                      <a:pt x="575" y="589"/>
                    </a:lnTo>
                    <a:lnTo>
                      <a:pt x="581" y="568"/>
                    </a:lnTo>
                    <a:lnTo>
                      <a:pt x="588" y="546"/>
                    </a:lnTo>
                    <a:lnTo>
                      <a:pt x="598" y="525"/>
                    </a:lnTo>
                    <a:lnTo>
                      <a:pt x="610" y="503"/>
                    </a:lnTo>
                    <a:lnTo>
                      <a:pt x="624" y="481"/>
                    </a:lnTo>
                    <a:lnTo>
                      <a:pt x="640" y="457"/>
                    </a:lnTo>
                    <a:lnTo>
                      <a:pt x="640" y="457"/>
                    </a:lnTo>
                    <a:lnTo>
                      <a:pt x="669" y="418"/>
                    </a:lnTo>
                    <a:lnTo>
                      <a:pt x="669" y="332"/>
                    </a:lnTo>
                    <a:lnTo>
                      <a:pt x="669" y="332"/>
                    </a:lnTo>
                    <a:lnTo>
                      <a:pt x="674" y="329"/>
                    </a:lnTo>
                    <a:lnTo>
                      <a:pt x="680" y="325"/>
                    </a:lnTo>
                    <a:lnTo>
                      <a:pt x="686" y="321"/>
                    </a:lnTo>
                    <a:lnTo>
                      <a:pt x="690" y="315"/>
                    </a:lnTo>
                    <a:lnTo>
                      <a:pt x="693" y="309"/>
                    </a:lnTo>
                    <a:lnTo>
                      <a:pt x="696" y="303"/>
                    </a:lnTo>
                    <a:lnTo>
                      <a:pt x="698" y="296"/>
                    </a:lnTo>
                    <a:lnTo>
                      <a:pt x="699" y="289"/>
                    </a:lnTo>
                    <a:lnTo>
                      <a:pt x="699" y="289"/>
                    </a:lnTo>
                    <a:lnTo>
                      <a:pt x="698" y="281"/>
                    </a:lnTo>
                    <a:lnTo>
                      <a:pt x="696" y="275"/>
                    </a:lnTo>
                    <a:lnTo>
                      <a:pt x="693" y="268"/>
                    </a:lnTo>
                    <a:lnTo>
                      <a:pt x="690" y="262"/>
                    </a:lnTo>
                    <a:lnTo>
                      <a:pt x="686" y="258"/>
                    </a:lnTo>
                    <a:lnTo>
                      <a:pt x="680" y="252"/>
                    </a:lnTo>
                    <a:lnTo>
                      <a:pt x="674" y="249"/>
                    </a:lnTo>
                    <a:lnTo>
                      <a:pt x="669" y="246"/>
                    </a:lnTo>
                    <a:lnTo>
                      <a:pt x="669" y="88"/>
                    </a:lnTo>
                    <a:lnTo>
                      <a:pt x="669" y="88"/>
                    </a:lnTo>
                    <a:lnTo>
                      <a:pt x="674" y="86"/>
                    </a:lnTo>
                    <a:lnTo>
                      <a:pt x="680" y="82"/>
                    </a:lnTo>
                    <a:lnTo>
                      <a:pt x="686" y="77"/>
                    </a:lnTo>
                    <a:lnTo>
                      <a:pt x="690" y="72"/>
                    </a:lnTo>
                    <a:lnTo>
                      <a:pt x="693" y="67"/>
                    </a:lnTo>
                    <a:lnTo>
                      <a:pt x="696" y="60"/>
                    </a:lnTo>
                    <a:lnTo>
                      <a:pt x="698" y="53"/>
                    </a:lnTo>
                    <a:lnTo>
                      <a:pt x="699" y="45"/>
                    </a:lnTo>
                    <a:lnTo>
                      <a:pt x="699" y="45"/>
                    </a:lnTo>
                    <a:lnTo>
                      <a:pt x="698" y="36"/>
                    </a:lnTo>
                    <a:lnTo>
                      <a:pt x="695" y="28"/>
                    </a:lnTo>
                    <a:lnTo>
                      <a:pt x="691" y="20"/>
                    </a:lnTo>
                    <a:lnTo>
                      <a:pt x="685" y="13"/>
                    </a:lnTo>
                    <a:lnTo>
                      <a:pt x="678" y="8"/>
                    </a:lnTo>
                    <a:lnTo>
                      <a:pt x="671" y="3"/>
                    </a:lnTo>
                    <a:lnTo>
                      <a:pt x="662" y="1"/>
                    </a:lnTo>
                    <a:lnTo>
                      <a:pt x="653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6" y="1"/>
                    </a:lnTo>
                    <a:lnTo>
                      <a:pt x="28" y="3"/>
                    </a:lnTo>
                    <a:lnTo>
                      <a:pt x="20" y="8"/>
                    </a:lnTo>
                    <a:lnTo>
                      <a:pt x="13" y="13"/>
                    </a:lnTo>
                    <a:lnTo>
                      <a:pt x="8" y="20"/>
                    </a:lnTo>
                    <a:lnTo>
                      <a:pt x="3" y="28"/>
                    </a:lnTo>
                    <a:lnTo>
                      <a:pt x="1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5" y="67"/>
                    </a:lnTo>
                    <a:lnTo>
                      <a:pt x="9" y="72"/>
                    </a:lnTo>
                    <a:lnTo>
                      <a:pt x="13" y="77"/>
                    </a:lnTo>
                    <a:lnTo>
                      <a:pt x="18" y="82"/>
                    </a:lnTo>
                    <a:lnTo>
                      <a:pt x="24" y="86"/>
                    </a:lnTo>
                    <a:lnTo>
                      <a:pt x="30" y="88"/>
                    </a:lnTo>
                    <a:lnTo>
                      <a:pt x="30" y="246"/>
                    </a:lnTo>
                    <a:lnTo>
                      <a:pt x="30" y="246"/>
                    </a:lnTo>
                    <a:lnTo>
                      <a:pt x="24" y="249"/>
                    </a:lnTo>
                    <a:lnTo>
                      <a:pt x="18" y="252"/>
                    </a:lnTo>
                    <a:lnTo>
                      <a:pt x="13" y="258"/>
                    </a:lnTo>
                    <a:lnTo>
                      <a:pt x="9" y="262"/>
                    </a:lnTo>
                    <a:lnTo>
                      <a:pt x="5" y="268"/>
                    </a:lnTo>
                    <a:lnTo>
                      <a:pt x="2" y="275"/>
                    </a:lnTo>
                    <a:lnTo>
                      <a:pt x="0" y="281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0" y="296"/>
                    </a:lnTo>
                    <a:lnTo>
                      <a:pt x="2" y="303"/>
                    </a:lnTo>
                    <a:lnTo>
                      <a:pt x="5" y="309"/>
                    </a:lnTo>
                    <a:lnTo>
                      <a:pt x="9" y="315"/>
                    </a:lnTo>
                    <a:lnTo>
                      <a:pt x="13" y="321"/>
                    </a:lnTo>
                    <a:lnTo>
                      <a:pt x="18" y="325"/>
                    </a:lnTo>
                    <a:lnTo>
                      <a:pt x="24" y="329"/>
                    </a:lnTo>
                    <a:lnTo>
                      <a:pt x="30" y="332"/>
                    </a:lnTo>
                    <a:lnTo>
                      <a:pt x="30" y="580"/>
                    </a:lnTo>
                    <a:lnTo>
                      <a:pt x="30" y="580"/>
                    </a:lnTo>
                    <a:lnTo>
                      <a:pt x="24" y="584"/>
                    </a:lnTo>
                    <a:lnTo>
                      <a:pt x="18" y="587"/>
                    </a:lnTo>
                    <a:lnTo>
                      <a:pt x="13" y="591"/>
                    </a:lnTo>
                    <a:lnTo>
                      <a:pt x="9" y="597"/>
                    </a:lnTo>
                    <a:lnTo>
                      <a:pt x="5" y="603"/>
                    </a:lnTo>
                    <a:lnTo>
                      <a:pt x="2" y="609"/>
                    </a:lnTo>
                    <a:lnTo>
                      <a:pt x="0" y="616"/>
                    </a:lnTo>
                    <a:lnTo>
                      <a:pt x="0" y="623"/>
                    </a:lnTo>
                    <a:lnTo>
                      <a:pt x="0" y="623"/>
                    </a:lnTo>
                    <a:lnTo>
                      <a:pt x="0" y="631"/>
                    </a:lnTo>
                    <a:lnTo>
                      <a:pt x="2" y="637"/>
                    </a:lnTo>
                    <a:lnTo>
                      <a:pt x="5" y="644"/>
                    </a:lnTo>
                    <a:lnTo>
                      <a:pt x="9" y="650"/>
                    </a:lnTo>
                    <a:lnTo>
                      <a:pt x="13" y="656"/>
                    </a:lnTo>
                    <a:lnTo>
                      <a:pt x="18" y="660"/>
                    </a:lnTo>
                    <a:lnTo>
                      <a:pt x="24" y="663"/>
                    </a:lnTo>
                    <a:lnTo>
                      <a:pt x="30" y="666"/>
                    </a:lnTo>
                    <a:lnTo>
                      <a:pt x="30" y="824"/>
                    </a:lnTo>
                    <a:lnTo>
                      <a:pt x="30" y="824"/>
                    </a:lnTo>
                    <a:lnTo>
                      <a:pt x="24" y="826"/>
                    </a:lnTo>
                    <a:lnTo>
                      <a:pt x="18" y="830"/>
                    </a:lnTo>
                    <a:lnTo>
                      <a:pt x="13" y="835"/>
                    </a:lnTo>
                    <a:lnTo>
                      <a:pt x="9" y="840"/>
                    </a:lnTo>
                    <a:lnTo>
                      <a:pt x="5" y="847"/>
                    </a:lnTo>
                    <a:lnTo>
                      <a:pt x="2" y="853"/>
                    </a:lnTo>
                    <a:lnTo>
                      <a:pt x="0" y="859"/>
                    </a:lnTo>
                    <a:lnTo>
                      <a:pt x="0" y="867"/>
                    </a:lnTo>
                    <a:lnTo>
                      <a:pt x="0" y="867"/>
                    </a:lnTo>
                    <a:lnTo>
                      <a:pt x="1" y="876"/>
                    </a:lnTo>
                    <a:lnTo>
                      <a:pt x="3" y="884"/>
                    </a:lnTo>
                    <a:lnTo>
                      <a:pt x="8" y="893"/>
                    </a:lnTo>
                    <a:lnTo>
                      <a:pt x="13" y="899"/>
                    </a:lnTo>
                    <a:lnTo>
                      <a:pt x="20" y="904"/>
                    </a:lnTo>
                    <a:lnTo>
                      <a:pt x="28" y="909"/>
                    </a:lnTo>
                    <a:lnTo>
                      <a:pt x="36" y="911"/>
                    </a:lnTo>
                    <a:lnTo>
                      <a:pt x="45" y="912"/>
                    </a:lnTo>
                    <a:lnTo>
                      <a:pt x="653" y="912"/>
                    </a:lnTo>
                    <a:lnTo>
                      <a:pt x="653" y="912"/>
                    </a:lnTo>
                    <a:lnTo>
                      <a:pt x="662" y="911"/>
                    </a:lnTo>
                    <a:lnTo>
                      <a:pt x="671" y="909"/>
                    </a:lnTo>
                    <a:lnTo>
                      <a:pt x="678" y="904"/>
                    </a:lnTo>
                    <a:lnTo>
                      <a:pt x="685" y="899"/>
                    </a:lnTo>
                    <a:lnTo>
                      <a:pt x="691" y="893"/>
                    </a:lnTo>
                    <a:lnTo>
                      <a:pt x="695" y="884"/>
                    </a:lnTo>
                    <a:lnTo>
                      <a:pt x="698" y="876"/>
                    </a:lnTo>
                    <a:lnTo>
                      <a:pt x="699" y="867"/>
                    </a:lnTo>
                    <a:lnTo>
                      <a:pt x="699" y="867"/>
                    </a:lnTo>
                    <a:lnTo>
                      <a:pt x="698" y="859"/>
                    </a:lnTo>
                    <a:lnTo>
                      <a:pt x="696" y="853"/>
                    </a:lnTo>
                    <a:lnTo>
                      <a:pt x="693" y="847"/>
                    </a:lnTo>
                    <a:lnTo>
                      <a:pt x="690" y="840"/>
                    </a:lnTo>
                    <a:lnTo>
                      <a:pt x="686" y="835"/>
                    </a:lnTo>
                    <a:lnTo>
                      <a:pt x="680" y="830"/>
                    </a:lnTo>
                    <a:lnTo>
                      <a:pt x="674" y="826"/>
                    </a:lnTo>
                    <a:lnTo>
                      <a:pt x="669" y="824"/>
                    </a:lnTo>
                    <a:lnTo>
                      <a:pt x="669" y="824"/>
                    </a:lnTo>
                    <a:close/>
                    <a:moveTo>
                      <a:pt x="287" y="867"/>
                    </a:moveTo>
                    <a:lnTo>
                      <a:pt x="83" y="867"/>
                    </a:lnTo>
                    <a:lnTo>
                      <a:pt x="83" y="867"/>
                    </a:lnTo>
                    <a:lnTo>
                      <a:pt x="78" y="866"/>
                    </a:lnTo>
                    <a:lnTo>
                      <a:pt x="74" y="865"/>
                    </a:lnTo>
                    <a:lnTo>
                      <a:pt x="71" y="863"/>
                    </a:lnTo>
                    <a:lnTo>
                      <a:pt x="68" y="860"/>
                    </a:lnTo>
                    <a:lnTo>
                      <a:pt x="64" y="857"/>
                    </a:lnTo>
                    <a:lnTo>
                      <a:pt x="62" y="853"/>
                    </a:lnTo>
                    <a:lnTo>
                      <a:pt x="61" y="849"/>
                    </a:lnTo>
                    <a:lnTo>
                      <a:pt x="61" y="844"/>
                    </a:lnTo>
                    <a:lnTo>
                      <a:pt x="61" y="844"/>
                    </a:lnTo>
                    <a:lnTo>
                      <a:pt x="61" y="840"/>
                    </a:lnTo>
                    <a:lnTo>
                      <a:pt x="62" y="836"/>
                    </a:lnTo>
                    <a:lnTo>
                      <a:pt x="64" y="832"/>
                    </a:lnTo>
                    <a:lnTo>
                      <a:pt x="68" y="828"/>
                    </a:lnTo>
                    <a:lnTo>
                      <a:pt x="71" y="826"/>
                    </a:lnTo>
                    <a:lnTo>
                      <a:pt x="74" y="824"/>
                    </a:lnTo>
                    <a:lnTo>
                      <a:pt x="78" y="823"/>
                    </a:lnTo>
                    <a:lnTo>
                      <a:pt x="83" y="822"/>
                    </a:lnTo>
                    <a:lnTo>
                      <a:pt x="94" y="822"/>
                    </a:lnTo>
                    <a:lnTo>
                      <a:pt x="94" y="668"/>
                    </a:lnTo>
                    <a:lnTo>
                      <a:pt x="276" y="668"/>
                    </a:lnTo>
                    <a:lnTo>
                      <a:pt x="276" y="822"/>
                    </a:lnTo>
                    <a:lnTo>
                      <a:pt x="287" y="822"/>
                    </a:lnTo>
                    <a:lnTo>
                      <a:pt x="287" y="822"/>
                    </a:lnTo>
                    <a:lnTo>
                      <a:pt x="291" y="823"/>
                    </a:lnTo>
                    <a:lnTo>
                      <a:pt x="296" y="824"/>
                    </a:lnTo>
                    <a:lnTo>
                      <a:pt x="300" y="826"/>
                    </a:lnTo>
                    <a:lnTo>
                      <a:pt x="303" y="828"/>
                    </a:lnTo>
                    <a:lnTo>
                      <a:pt x="306" y="832"/>
                    </a:lnTo>
                    <a:lnTo>
                      <a:pt x="308" y="836"/>
                    </a:lnTo>
                    <a:lnTo>
                      <a:pt x="310" y="840"/>
                    </a:lnTo>
                    <a:lnTo>
                      <a:pt x="310" y="844"/>
                    </a:lnTo>
                    <a:lnTo>
                      <a:pt x="310" y="844"/>
                    </a:lnTo>
                    <a:lnTo>
                      <a:pt x="310" y="849"/>
                    </a:lnTo>
                    <a:lnTo>
                      <a:pt x="308" y="853"/>
                    </a:lnTo>
                    <a:lnTo>
                      <a:pt x="306" y="857"/>
                    </a:lnTo>
                    <a:lnTo>
                      <a:pt x="303" y="860"/>
                    </a:lnTo>
                    <a:lnTo>
                      <a:pt x="300" y="863"/>
                    </a:lnTo>
                    <a:lnTo>
                      <a:pt x="296" y="865"/>
                    </a:lnTo>
                    <a:lnTo>
                      <a:pt x="291" y="866"/>
                    </a:lnTo>
                    <a:lnTo>
                      <a:pt x="287" y="867"/>
                    </a:lnTo>
                    <a:lnTo>
                      <a:pt x="287" y="867"/>
                    </a:lnTo>
                    <a:close/>
                    <a:moveTo>
                      <a:pt x="287" y="622"/>
                    </a:moveTo>
                    <a:lnTo>
                      <a:pt x="83" y="622"/>
                    </a:lnTo>
                    <a:lnTo>
                      <a:pt x="83" y="622"/>
                    </a:lnTo>
                    <a:lnTo>
                      <a:pt x="78" y="622"/>
                    </a:lnTo>
                    <a:lnTo>
                      <a:pt x="74" y="620"/>
                    </a:lnTo>
                    <a:lnTo>
                      <a:pt x="71" y="618"/>
                    </a:lnTo>
                    <a:lnTo>
                      <a:pt x="68" y="616"/>
                    </a:lnTo>
                    <a:lnTo>
                      <a:pt x="64" y="613"/>
                    </a:lnTo>
                    <a:lnTo>
                      <a:pt x="62" y="608"/>
                    </a:lnTo>
                    <a:lnTo>
                      <a:pt x="61" y="604"/>
                    </a:lnTo>
                    <a:lnTo>
                      <a:pt x="61" y="600"/>
                    </a:lnTo>
                    <a:lnTo>
                      <a:pt x="61" y="600"/>
                    </a:lnTo>
                    <a:lnTo>
                      <a:pt x="61" y="595"/>
                    </a:lnTo>
                    <a:lnTo>
                      <a:pt x="62" y="591"/>
                    </a:lnTo>
                    <a:lnTo>
                      <a:pt x="64" y="587"/>
                    </a:lnTo>
                    <a:lnTo>
                      <a:pt x="68" y="584"/>
                    </a:lnTo>
                    <a:lnTo>
                      <a:pt x="71" y="582"/>
                    </a:lnTo>
                    <a:lnTo>
                      <a:pt x="74" y="579"/>
                    </a:lnTo>
                    <a:lnTo>
                      <a:pt x="78" y="578"/>
                    </a:lnTo>
                    <a:lnTo>
                      <a:pt x="83" y="577"/>
                    </a:lnTo>
                    <a:lnTo>
                      <a:pt x="94" y="577"/>
                    </a:lnTo>
                    <a:lnTo>
                      <a:pt x="94" y="335"/>
                    </a:lnTo>
                    <a:lnTo>
                      <a:pt x="276" y="335"/>
                    </a:lnTo>
                    <a:lnTo>
                      <a:pt x="276" y="577"/>
                    </a:lnTo>
                    <a:lnTo>
                      <a:pt x="287" y="577"/>
                    </a:lnTo>
                    <a:lnTo>
                      <a:pt x="287" y="577"/>
                    </a:lnTo>
                    <a:lnTo>
                      <a:pt x="291" y="578"/>
                    </a:lnTo>
                    <a:lnTo>
                      <a:pt x="296" y="579"/>
                    </a:lnTo>
                    <a:lnTo>
                      <a:pt x="300" y="582"/>
                    </a:lnTo>
                    <a:lnTo>
                      <a:pt x="303" y="584"/>
                    </a:lnTo>
                    <a:lnTo>
                      <a:pt x="306" y="587"/>
                    </a:lnTo>
                    <a:lnTo>
                      <a:pt x="308" y="591"/>
                    </a:lnTo>
                    <a:lnTo>
                      <a:pt x="310" y="595"/>
                    </a:lnTo>
                    <a:lnTo>
                      <a:pt x="310" y="600"/>
                    </a:lnTo>
                    <a:lnTo>
                      <a:pt x="310" y="600"/>
                    </a:lnTo>
                    <a:lnTo>
                      <a:pt x="310" y="604"/>
                    </a:lnTo>
                    <a:lnTo>
                      <a:pt x="308" y="608"/>
                    </a:lnTo>
                    <a:lnTo>
                      <a:pt x="306" y="613"/>
                    </a:lnTo>
                    <a:lnTo>
                      <a:pt x="303" y="616"/>
                    </a:lnTo>
                    <a:lnTo>
                      <a:pt x="300" y="618"/>
                    </a:lnTo>
                    <a:lnTo>
                      <a:pt x="296" y="620"/>
                    </a:lnTo>
                    <a:lnTo>
                      <a:pt x="291" y="622"/>
                    </a:lnTo>
                    <a:lnTo>
                      <a:pt x="287" y="622"/>
                    </a:lnTo>
                    <a:lnTo>
                      <a:pt x="287" y="622"/>
                    </a:lnTo>
                    <a:close/>
                    <a:moveTo>
                      <a:pt x="287" y="288"/>
                    </a:moveTo>
                    <a:lnTo>
                      <a:pt x="83" y="288"/>
                    </a:lnTo>
                    <a:lnTo>
                      <a:pt x="83" y="288"/>
                    </a:lnTo>
                    <a:lnTo>
                      <a:pt x="78" y="288"/>
                    </a:lnTo>
                    <a:lnTo>
                      <a:pt x="74" y="286"/>
                    </a:lnTo>
                    <a:lnTo>
                      <a:pt x="71" y="284"/>
                    </a:lnTo>
                    <a:lnTo>
                      <a:pt x="68" y="281"/>
                    </a:lnTo>
                    <a:lnTo>
                      <a:pt x="64" y="278"/>
                    </a:lnTo>
                    <a:lnTo>
                      <a:pt x="62" y="274"/>
                    </a:lnTo>
                    <a:lnTo>
                      <a:pt x="61" y="270"/>
                    </a:lnTo>
                    <a:lnTo>
                      <a:pt x="61" y="265"/>
                    </a:lnTo>
                    <a:lnTo>
                      <a:pt x="61" y="265"/>
                    </a:lnTo>
                    <a:lnTo>
                      <a:pt x="61" y="261"/>
                    </a:lnTo>
                    <a:lnTo>
                      <a:pt x="62" y="256"/>
                    </a:lnTo>
                    <a:lnTo>
                      <a:pt x="64" y="253"/>
                    </a:lnTo>
                    <a:lnTo>
                      <a:pt x="68" y="250"/>
                    </a:lnTo>
                    <a:lnTo>
                      <a:pt x="71" y="247"/>
                    </a:lnTo>
                    <a:lnTo>
                      <a:pt x="74" y="245"/>
                    </a:lnTo>
                    <a:lnTo>
                      <a:pt x="78" y="244"/>
                    </a:lnTo>
                    <a:lnTo>
                      <a:pt x="83" y="244"/>
                    </a:lnTo>
                    <a:lnTo>
                      <a:pt x="94" y="244"/>
                    </a:lnTo>
                    <a:lnTo>
                      <a:pt x="94" y="61"/>
                    </a:lnTo>
                    <a:lnTo>
                      <a:pt x="276" y="61"/>
                    </a:lnTo>
                    <a:lnTo>
                      <a:pt x="276" y="244"/>
                    </a:lnTo>
                    <a:lnTo>
                      <a:pt x="287" y="244"/>
                    </a:lnTo>
                    <a:lnTo>
                      <a:pt x="287" y="244"/>
                    </a:lnTo>
                    <a:lnTo>
                      <a:pt x="291" y="244"/>
                    </a:lnTo>
                    <a:lnTo>
                      <a:pt x="296" y="245"/>
                    </a:lnTo>
                    <a:lnTo>
                      <a:pt x="300" y="247"/>
                    </a:lnTo>
                    <a:lnTo>
                      <a:pt x="303" y="250"/>
                    </a:lnTo>
                    <a:lnTo>
                      <a:pt x="306" y="253"/>
                    </a:lnTo>
                    <a:lnTo>
                      <a:pt x="308" y="256"/>
                    </a:lnTo>
                    <a:lnTo>
                      <a:pt x="310" y="261"/>
                    </a:lnTo>
                    <a:lnTo>
                      <a:pt x="310" y="265"/>
                    </a:lnTo>
                    <a:lnTo>
                      <a:pt x="310" y="265"/>
                    </a:lnTo>
                    <a:lnTo>
                      <a:pt x="310" y="270"/>
                    </a:lnTo>
                    <a:lnTo>
                      <a:pt x="308" y="274"/>
                    </a:lnTo>
                    <a:lnTo>
                      <a:pt x="306" y="278"/>
                    </a:lnTo>
                    <a:lnTo>
                      <a:pt x="303" y="281"/>
                    </a:lnTo>
                    <a:lnTo>
                      <a:pt x="300" y="284"/>
                    </a:lnTo>
                    <a:lnTo>
                      <a:pt x="296" y="286"/>
                    </a:lnTo>
                    <a:lnTo>
                      <a:pt x="291" y="288"/>
                    </a:lnTo>
                    <a:lnTo>
                      <a:pt x="287" y="288"/>
                    </a:lnTo>
                    <a:lnTo>
                      <a:pt x="287" y="288"/>
                    </a:lnTo>
                    <a:close/>
                    <a:moveTo>
                      <a:pt x="853" y="480"/>
                    </a:moveTo>
                    <a:lnTo>
                      <a:pt x="853" y="480"/>
                    </a:lnTo>
                    <a:lnTo>
                      <a:pt x="837" y="458"/>
                    </a:lnTo>
                    <a:lnTo>
                      <a:pt x="823" y="438"/>
                    </a:lnTo>
                    <a:lnTo>
                      <a:pt x="811" y="420"/>
                    </a:lnTo>
                    <a:lnTo>
                      <a:pt x="800" y="402"/>
                    </a:lnTo>
                    <a:lnTo>
                      <a:pt x="781" y="367"/>
                    </a:lnTo>
                    <a:lnTo>
                      <a:pt x="761" y="325"/>
                    </a:lnTo>
                    <a:lnTo>
                      <a:pt x="761" y="325"/>
                    </a:lnTo>
                    <a:lnTo>
                      <a:pt x="739" y="367"/>
                    </a:lnTo>
                    <a:lnTo>
                      <a:pt x="720" y="402"/>
                    </a:lnTo>
                    <a:lnTo>
                      <a:pt x="709" y="420"/>
                    </a:lnTo>
                    <a:lnTo>
                      <a:pt x="698" y="438"/>
                    </a:lnTo>
                    <a:lnTo>
                      <a:pt x="684" y="458"/>
                    </a:lnTo>
                    <a:lnTo>
                      <a:pt x="668" y="480"/>
                    </a:lnTo>
                    <a:lnTo>
                      <a:pt x="668" y="480"/>
                    </a:lnTo>
                    <a:lnTo>
                      <a:pt x="651" y="502"/>
                    </a:lnTo>
                    <a:lnTo>
                      <a:pt x="639" y="524"/>
                    </a:lnTo>
                    <a:lnTo>
                      <a:pt x="628" y="544"/>
                    </a:lnTo>
                    <a:lnTo>
                      <a:pt x="619" y="563"/>
                    </a:lnTo>
                    <a:lnTo>
                      <a:pt x="613" y="582"/>
                    </a:lnTo>
                    <a:lnTo>
                      <a:pt x="609" y="600"/>
                    </a:lnTo>
                    <a:lnTo>
                      <a:pt x="606" y="617"/>
                    </a:lnTo>
                    <a:lnTo>
                      <a:pt x="605" y="634"/>
                    </a:lnTo>
                    <a:lnTo>
                      <a:pt x="605" y="634"/>
                    </a:lnTo>
                    <a:lnTo>
                      <a:pt x="606" y="650"/>
                    </a:lnTo>
                    <a:lnTo>
                      <a:pt x="609" y="665"/>
                    </a:lnTo>
                    <a:lnTo>
                      <a:pt x="613" y="680"/>
                    </a:lnTo>
                    <a:lnTo>
                      <a:pt x="618" y="694"/>
                    </a:lnTo>
                    <a:lnTo>
                      <a:pt x="625" y="708"/>
                    </a:lnTo>
                    <a:lnTo>
                      <a:pt x="632" y="721"/>
                    </a:lnTo>
                    <a:lnTo>
                      <a:pt x="641" y="733"/>
                    </a:lnTo>
                    <a:lnTo>
                      <a:pt x="651" y="744"/>
                    </a:lnTo>
                    <a:lnTo>
                      <a:pt x="662" y="753"/>
                    </a:lnTo>
                    <a:lnTo>
                      <a:pt x="674" y="763"/>
                    </a:lnTo>
                    <a:lnTo>
                      <a:pt x="687" y="770"/>
                    </a:lnTo>
                    <a:lnTo>
                      <a:pt x="700" y="777"/>
                    </a:lnTo>
                    <a:lnTo>
                      <a:pt x="715" y="782"/>
                    </a:lnTo>
                    <a:lnTo>
                      <a:pt x="730" y="785"/>
                    </a:lnTo>
                    <a:lnTo>
                      <a:pt x="745" y="789"/>
                    </a:lnTo>
                    <a:lnTo>
                      <a:pt x="761" y="789"/>
                    </a:lnTo>
                    <a:lnTo>
                      <a:pt x="761" y="789"/>
                    </a:lnTo>
                    <a:lnTo>
                      <a:pt x="776" y="789"/>
                    </a:lnTo>
                    <a:lnTo>
                      <a:pt x="792" y="785"/>
                    </a:lnTo>
                    <a:lnTo>
                      <a:pt x="806" y="782"/>
                    </a:lnTo>
                    <a:lnTo>
                      <a:pt x="821" y="777"/>
                    </a:lnTo>
                    <a:lnTo>
                      <a:pt x="834" y="770"/>
                    </a:lnTo>
                    <a:lnTo>
                      <a:pt x="846" y="763"/>
                    </a:lnTo>
                    <a:lnTo>
                      <a:pt x="858" y="753"/>
                    </a:lnTo>
                    <a:lnTo>
                      <a:pt x="869" y="744"/>
                    </a:lnTo>
                    <a:lnTo>
                      <a:pt x="880" y="733"/>
                    </a:lnTo>
                    <a:lnTo>
                      <a:pt x="888" y="721"/>
                    </a:lnTo>
                    <a:lnTo>
                      <a:pt x="896" y="708"/>
                    </a:lnTo>
                    <a:lnTo>
                      <a:pt x="902" y="694"/>
                    </a:lnTo>
                    <a:lnTo>
                      <a:pt x="908" y="680"/>
                    </a:lnTo>
                    <a:lnTo>
                      <a:pt x="912" y="665"/>
                    </a:lnTo>
                    <a:lnTo>
                      <a:pt x="914" y="650"/>
                    </a:lnTo>
                    <a:lnTo>
                      <a:pt x="915" y="634"/>
                    </a:lnTo>
                    <a:lnTo>
                      <a:pt x="915" y="634"/>
                    </a:lnTo>
                    <a:lnTo>
                      <a:pt x="914" y="617"/>
                    </a:lnTo>
                    <a:lnTo>
                      <a:pt x="912" y="600"/>
                    </a:lnTo>
                    <a:lnTo>
                      <a:pt x="908" y="582"/>
                    </a:lnTo>
                    <a:lnTo>
                      <a:pt x="901" y="563"/>
                    </a:lnTo>
                    <a:lnTo>
                      <a:pt x="893" y="544"/>
                    </a:lnTo>
                    <a:lnTo>
                      <a:pt x="882" y="524"/>
                    </a:lnTo>
                    <a:lnTo>
                      <a:pt x="869" y="502"/>
                    </a:lnTo>
                    <a:lnTo>
                      <a:pt x="853" y="480"/>
                    </a:lnTo>
                    <a:lnTo>
                      <a:pt x="853" y="480"/>
                    </a:lnTo>
                    <a:close/>
                    <a:moveTo>
                      <a:pt x="761" y="774"/>
                    </a:moveTo>
                    <a:lnTo>
                      <a:pt x="761" y="774"/>
                    </a:lnTo>
                    <a:lnTo>
                      <a:pt x="761" y="749"/>
                    </a:lnTo>
                    <a:lnTo>
                      <a:pt x="761" y="749"/>
                    </a:lnTo>
                    <a:lnTo>
                      <a:pt x="779" y="748"/>
                    </a:lnTo>
                    <a:lnTo>
                      <a:pt x="796" y="744"/>
                    </a:lnTo>
                    <a:lnTo>
                      <a:pt x="811" y="737"/>
                    </a:lnTo>
                    <a:lnTo>
                      <a:pt x="825" y="729"/>
                    </a:lnTo>
                    <a:lnTo>
                      <a:pt x="838" y="718"/>
                    </a:lnTo>
                    <a:lnTo>
                      <a:pt x="850" y="706"/>
                    </a:lnTo>
                    <a:lnTo>
                      <a:pt x="859" y="692"/>
                    </a:lnTo>
                    <a:lnTo>
                      <a:pt x="868" y="677"/>
                    </a:lnTo>
                    <a:lnTo>
                      <a:pt x="890" y="682"/>
                    </a:lnTo>
                    <a:lnTo>
                      <a:pt x="890" y="682"/>
                    </a:lnTo>
                    <a:lnTo>
                      <a:pt x="887" y="692"/>
                    </a:lnTo>
                    <a:lnTo>
                      <a:pt x="882" y="701"/>
                    </a:lnTo>
                    <a:lnTo>
                      <a:pt x="876" y="710"/>
                    </a:lnTo>
                    <a:lnTo>
                      <a:pt x="871" y="719"/>
                    </a:lnTo>
                    <a:lnTo>
                      <a:pt x="864" y="726"/>
                    </a:lnTo>
                    <a:lnTo>
                      <a:pt x="857" y="734"/>
                    </a:lnTo>
                    <a:lnTo>
                      <a:pt x="849" y="741"/>
                    </a:lnTo>
                    <a:lnTo>
                      <a:pt x="841" y="748"/>
                    </a:lnTo>
                    <a:lnTo>
                      <a:pt x="833" y="753"/>
                    </a:lnTo>
                    <a:lnTo>
                      <a:pt x="823" y="759"/>
                    </a:lnTo>
                    <a:lnTo>
                      <a:pt x="813" y="763"/>
                    </a:lnTo>
                    <a:lnTo>
                      <a:pt x="804" y="767"/>
                    </a:lnTo>
                    <a:lnTo>
                      <a:pt x="793" y="769"/>
                    </a:lnTo>
                    <a:lnTo>
                      <a:pt x="782" y="771"/>
                    </a:lnTo>
                    <a:lnTo>
                      <a:pt x="771" y="773"/>
                    </a:lnTo>
                    <a:lnTo>
                      <a:pt x="761" y="774"/>
                    </a:lnTo>
                    <a:lnTo>
                      <a:pt x="761" y="774"/>
                    </a:lnTo>
                    <a:close/>
                    <a:moveTo>
                      <a:pt x="873" y="657"/>
                    </a:moveTo>
                    <a:lnTo>
                      <a:pt x="873" y="657"/>
                    </a:lnTo>
                    <a:lnTo>
                      <a:pt x="874" y="646"/>
                    </a:lnTo>
                    <a:lnTo>
                      <a:pt x="875" y="634"/>
                    </a:lnTo>
                    <a:lnTo>
                      <a:pt x="899" y="634"/>
                    </a:lnTo>
                    <a:lnTo>
                      <a:pt x="899" y="634"/>
                    </a:lnTo>
                    <a:lnTo>
                      <a:pt x="899" y="647"/>
                    </a:lnTo>
                    <a:lnTo>
                      <a:pt x="897" y="659"/>
                    </a:lnTo>
                    <a:lnTo>
                      <a:pt x="873" y="65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cxnSp>
            <p:nvCxnSpPr>
              <p:cNvPr id="97" name="Прямая соединительная линия 96"/>
              <p:cNvCxnSpPr/>
              <p:nvPr/>
            </p:nvCxnSpPr>
            <p:spPr>
              <a:xfrm>
                <a:off x="431540" y="4740311"/>
                <a:ext cx="8227422" cy="0"/>
              </a:xfrm>
              <a:prstGeom prst="line">
                <a:avLst/>
              </a:prstGeom>
              <a:ln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" name="Группа 14"/>
          <p:cNvGrpSpPr/>
          <p:nvPr/>
        </p:nvGrpSpPr>
        <p:grpSpPr>
          <a:xfrm>
            <a:off x="431540" y="5229200"/>
            <a:ext cx="8227422" cy="396044"/>
            <a:chOff x="431540" y="5229200"/>
            <a:chExt cx="8227422" cy="396044"/>
          </a:xfrm>
        </p:grpSpPr>
        <p:sp>
          <p:nvSpPr>
            <p:cNvPr id="51" name="Picture106"/>
            <p:cNvSpPr>
              <a:spLocks noChangeAspect="1" noEditPoints="1"/>
            </p:cNvSpPr>
            <p:nvPr/>
          </p:nvSpPr>
          <p:spPr bwMode="auto">
            <a:xfrm>
              <a:off x="448478" y="5257569"/>
              <a:ext cx="287317" cy="286375"/>
            </a:xfrm>
            <a:custGeom>
              <a:avLst/>
              <a:gdLst>
                <a:gd name="T0" fmla="*/ 629 w 915"/>
                <a:gd name="T1" fmla="*/ 767 h 912"/>
                <a:gd name="T2" fmla="*/ 583 w 915"/>
                <a:gd name="T3" fmla="*/ 695 h 912"/>
                <a:gd name="T4" fmla="*/ 572 w 915"/>
                <a:gd name="T5" fmla="*/ 611 h 912"/>
                <a:gd name="T6" fmla="*/ 640 w 915"/>
                <a:gd name="T7" fmla="*/ 457 h 912"/>
                <a:gd name="T8" fmla="*/ 686 w 915"/>
                <a:gd name="T9" fmla="*/ 321 h 912"/>
                <a:gd name="T10" fmla="*/ 698 w 915"/>
                <a:gd name="T11" fmla="*/ 281 h 912"/>
                <a:gd name="T12" fmla="*/ 669 w 915"/>
                <a:gd name="T13" fmla="*/ 246 h 912"/>
                <a:gd name="T14" fmla="*/ 693 w 915"/>
                <a:gd name="T15" fmla="*/ 67 h 912"/>
                <a:gd name="T16" fmla="*/ 691 w 915"/>
                <a:gd name="T17" fmla="*/ 20 h 912"/>
                <a:gd name="T18" fmla="*/ 45 w 915"/>
                <a:gd name="T19" fmla="*/ 0 h 912"/>
                <a:gd name="T20" fmla="*/ 1 w 915"/>
                <a:gd name="T21" fmla="*/ 36 h 912"/>
                <a:gd name="T22" fmla="*/ 13 w 915"/>
                <a:gd name="T23" fmla="*/ 77 h 912"/>
                <a:gd name="T24" fmla="*/ 18 w 915"/>
                <a:gd name="T25" fmla="*/ 252 h 912"/>
                <a:gd name="T26" fmla="*/ 0 w 915"/>
                <a:gd name="T27" fmla="*/ 289 h 912"/>
                <a:gd name="T28" fmla="*/ 24 w 915"/>
                <a:gd name="T29" fmla="*/ 329 h 912"/>
                <a:gd name="T30" fmla="*/ 9 w 915"/>
                <a:gd name="T31" fmla="*/ 597 h 912"/>
                <a:gd name="T32" fmla="*/ 2 w 915"/>
                <a:gd name="T33" fmla="*/ 637 h 912"/>
                <a:gd name="T34" fmla="*/ 30 w 915"/>
                <a:gd name="T35" fmla="*/ 824 h 912"/>
                <a:gd name="T36" fmla="*/ 2 w 915"/>
                <a:gd name="T37" fmla="*/ 853 h 912"/>
                <a:gd name="T38" fmla="*/ 13 w 915"/>
                <a:gd name="T39" fmla="*/ 899 h 912"/>
                <a:gd name="T40" fmla="*/ 662 w 915"/>
                <a:gd name="T41" fmla="*/ 911 h 912"/>
                <a:gd name="T42" fmla="*/ 699 w 915"/>
                <a:gd name="T43" fmla="*/ 867 h 912"/>
                <a:gd name="T44" fmla="*/ 680 w 915"/>
                <a:gd name="T45" fmla="*/ 830 h 912"/>
                <a:gd name="T46" fmla="*/ 78 w 915"/>
                <a:gd name="T47" fmla="*/ 866 h 912"/>
                <a:gd name="T48" fmla="*/ 61 w 915"/>
                <a:gd name="T49" fmla="*/ 844 h 912"/>
                <a:gd name="T50" fmla="*/ 74 w 915"/>
                <a:gd name="T51" fmla="*/ 824 h 912"/>
                <a:gd name="T52" fmla="*/ 287 w 915"/>
                <a:gd name="T53" fmla="*/ 822 h 912"/>
                <a:gd name="T54" fmla="*/ 308 w 915"/>
                <a:gd name="T55" fmla="*/ 836 h 912"/>
                <a:gd name="T56" fmla="*/ 303 w 915"/>
                <a:gd name="T57" fmla="*/ 860 h 912"/>
                <a:gd name="T58" fmla="*/ 83 w 915"/>
                <a:gd name="T59" fmla="*/ 622 h 912"/>
                <a:gd name="T60" fmla="*/ 62 w 915"/>
                <a:gd name="T61" fmla="*/ 608 h 912"/>
                <a:gd name="T62" fmla="*/ 68 w 915"/>
                <a:gd name="T63" fmla="*/ 584 h 912"/>
                <a:gd name="T64" fmla="*/ 276 w 915"/>
                <a:gd name="T65" fmla="*/ 335 h 912"/>
                <a:gd name="T66" fmla="*/ 303 w 915"/>
                <a:gd name="T67" fmla="*/ 584 h 912"/>
                <a:gd name="T68" fmla="*/ 308 w 915"/>
                <a:gd name="T69" fmla="*/ 608 h 912"/>
                <a:gd name="T70" fmla="*/ 287 w 915"/>
                <a:gd name="T71" fmla="*/ 622 h 912"/>
                <a:gd name="T72" fmla="*/ 68 w 915"/>
                <a:gd name="T73" fmla="*/ 281 h 912"/>
                <a:gd name="T74" fmla="*/ 62 w 915"/>
                <a:gd name="T75" fmla="*/ 256 h 912"/>
                <a:gd name="T76" fmla="*/ 94 w 915"/>
                <a:gd name="T77" fmla="*/ 244 h 912"/>
                <a:gd name="T78" fmla="*/ 296 w 915"/>
                <a:gd name="T79" fmla="*/ 245 h 912"/>
                <a:gd name="T80" fmla="*/ 310 w 915"/>
                <a:gd name="T81" fmla="*/ 265 h 912"/>
                <a:gd name="T82" fmla="*/ 291 w 915"/>
                <a:gd name="T83" fmla="*/ 288 h 912"/>
                <a:gd name="T84" fmla="*/ 811 w 915"/>
                <a:gd name="T85" fmla="*/ 420 h 912"/>
                <a:gd name="T86" fmla="*/ 709 w 915"/>
                <a:gd name="T87" fmla="*/ 420 h 912"/>
                <a:gd name="T88" fmla="*/ 628 w 915"/>
                <a:gd name="T89" fmla="*/ 544 h 912"/>
                <a:gd name="T90" fmla="*/ 606 w 915"/>
                <a:gd name="T91" fmla="*/ 650 h 912"/>
                <a:gd name="T92" fmla="*/ 651 w 915"/>
                <a:gd name="T93" fmla="*/ 744 h 912"/>
                <a:gd name="T94" fmla="*/ 745 w 915"/>
                <a:gd name="T95" fmla="*/ 789 h 912"/>
                <a:gd name="T96" fmla="*/ 834 w 915"/>
                <a:gd name="T97" fmla="*/ 770 h 912"/>
                <a:gd name="T98" fmla="*/ 902 w 915"/>
                <a:gd name="T99" fmla="*/ 694 h 912"/>
                <a:gd name="T100" fmla="*/ 912 w 915"/>
                <a:gd name="T101" fmla="*/ 600 h 912"/>
                <a:gd name="T102" fmla="*/ 853 w 915"/>
                <a:gd name="T103" fmla="*/ 480 h 912"/>
                <a:gd name="T104" fmla="*/ 811 w 915"/>
                <a:gd name="T105" fmla="*/ 737 h 912"/>
                <a:gd name="T106" fmla="*/ 890 w 915"/>
                <a:gd name="T107" fmla="*/ 682 h 912"/>
                <a:gd name="T108" fmla="*/ 849 w 915"/>
                <a:gd name="T109" fmla="*/ 741 h 912"/>
                <a:gd name="T110" fmla="*/ 782 w 915"/>
                <a:gd name="T111" fmla="*/ 771 h 912"/>
                <a:gd name="T112" fmla="*/ 875 w 915"/>
                <a:gd name="T113" fmla="*/ 634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15" h="912">
                  <a:moveTo>
                    <a:pt x="669" y="824"/>
                  </a:moveTo>
                  <a:lnTo>
                    <a:pt x="669" y="797"/>
                  </a:lnTo>
                  <a:lnTo>
                    <a:pt x="669" y="797"/>
                  </a:lnTo>
                  <a:lnTo>
                    <a:pt x="658" y="791"/>
                  </a:lnTo>
                  <a:lnTo>
                    <a:pt x="647" y="783"/>
                  </a:lnTo>
                  <a:lnTo>
                    <a:pt x="638" y="776"/>
                  </a:lnTo>
                  <a:lnTo>
                    <a:pt x="629" y="767"/>
                  </a:lnTo>
                  <a:lnTo>
                    <a:pt x="620" y="759"/>
                  </a:lnTo>
                  <a:lnTo>
                    <a:pt x="612" y="749"/>
                  </a:lnTo>
                  <a:lnTo>
                    <a:pt x="605" y="739"/>
                  </a:lnTo>
                  <a:lnTo>
                    <a:pt x="598" y="729"/>
                  </a:lnTo>
                  <a:lnTo>
                    <a:pt x="593" y="718"/>
                  </a:lnTo>
                  <a:lnTo>
                    <a:pt x="587" y="707"/>
                  </a:lnTo>
                  <a:lnTo>
                    <a:pt x="583" y="695"/>
                  </a:lnTo>
                  <a:lnTo>
                    <a:pt x="579" y="683"/>
                  </a:lnTo>
                  <a:lnTo>
                    <a:pt x="575" y="671"/>
                  </a:lnTo>
                  <a:lnTo>
                    <a:pt x="573" y="658"/>
                  </a:lnTo>
                  <a:lnTo>
                    <a:pt x="572" y="645"/>
                  </a:lnTo>
                  <a:lnTo>
                    <a:pt x="571" y="632"/>
                  </a:lnTo>
                  <a:lnTo>
                    <a:pt x="571" y="632"/>
                  </a:lnTo>
                  <a:lnTo>
                    <a:pt x="572" y="611"/>
                  </a:lnTo>
                  <a:lnTo>
                    <a:pt x="575" y="589"/>
                  </a:lnTo>
                  <a:lnTo>
                    <a:pt x="581" y="568"/>
                  </a:lnTo>
                  <a:lnTo>
                    <a:pt x="588" y="546"/>
                  </a:lnTo>
                  <a:lnTo>
                    <a:pt x="598" y="525"/>
                  </a:lnTo>
                  <a:lnTo>
                    <a:pt x="610" y="503"/>
                  </a:lnTo>
                  <a:lnTo>
                    <a:pt x="624" y="481"/>
                  </a:lnTo>
                  <a:lnTo>
                    <a:pt x="640" y="457"/>
                  </a:lnTo>
                  <a:lnTo>
                    <a:pt x="640" y="457"/>
                  </a:lnTo>
                  <a:lnTo>
                    <a:pt x="669" y="418"/>
                  </a:lnTo>
                  <a:lnTo>
                    <a:pt x="669" y="332"/>
                  </a:lnTo>
                  <a:lnTo>
                    <a:pt x="669" y="332"/>
                  </a:lnTo>
                  <a:lnTo>
                    <a:pt x="674" y="329"/>
                  </a:lnTo>
                  <a:lnTo>
                    <a:pt x="680" y="325"/>
                  </a:lnTo>
                  <a:lnTo>
                    <a:pt x="686" y="321"/>
                  </a:lnTo>
                  <a:lnTo>
                    <a:pt x="690" y="315"/>
                  </a:lnTo>
                  <a:lnTo>
                    <a:pt x="693" y="309"/>
                  </a:lnTo>
                  <a:lnTo>
                    <a:pt x="696" y="303"/>
                  </a:lnTo>
                  <a:lnTo>
                    <a:pt x="698" y="296"/>
                  </a:lnTo>
                  <a:lnTo>
                    <a:pt x="699" y="289"/>
                  </a:lnTo>
                  <a:lnTo>
                    <a:pt x="699" y="289"/>
                  </a:lnTo>
                  <a:lnTo>
                    <a:pt x="698" y="281"/>
                  </a:lnTo>
                  <a:lnTo>
                    <a:pt x="696" y="275"/>
                  </a:lnTo>
                  <a:lnTo>
                    <a:pt x="693" y="268"/>
                  </a:lnTo>
                  <a:lnTo>
                    <a:pt x="690" y="262"/>
                  </a:lnTo>
                  <a:lnTo>
                    <a:pt x="686" y="258"/>
                  </a:lnTo>
                  <a:lnTo>
                    <a:pt x="680" y="252"/>
                  </a:lnTo>
                  <a:lnTo>
                    <a:pt x="674" y="249"/>
                  </a:lnTo>
                  <a:lnTo>
                    <a:pt x="669" y="246"/>
                  </a:lnTo>
                  <a:lnTo>
                    <a:pt x="669" y="88"/>
                  </a:lnTo>
                  <a:lnTo>
                    <a:pt x="669" y="88"/>
                  </a:lnTo>
                  <a:lnTo>
                    <a:pt x="674" y="86"/>
                  </a:lnTo>
                  <a:lnTo>
                    <a:pt x="680" y="82"/>
                  </a:lnTo>
                  <a:lnTo>
                    <a:pt x="686" y="77"/>
                  </a:lnTo>
                  <a:lnTo>
                    <a:pt x="690" y="72"/>
                  </a:lnTo>
                  <a:lnTo>
                    <a:pt x="693" y="67"/>
                  </a:lnTo>
                  <a:lnTo>
                    <a:pt x="696" y="60"/>
                  </a:lnTo>
                  <a:lnTo>
                    <a:pt x="698" y="53"/>
                  </a:lnTo>
                  <a:lnTo>
                    <a:pt x="699" y="45"/>
                  </a:lnTo>
                  <a:lnTo>
                    <a:pt x="699" y="45"/>
                  </a:lnTo>
                  <a:lnTo>
                    <a:pt x="698" y="36"/>
                  </a:lnTo>
                  <a:lnTo>
                    <a:pt x="695" y="28"/>
                  </a:lnTo>
                  <a:lnTo>
                    <a:pt x="691" y="20"/>
                  </a:lnTo>
                  <a:lnTo>
                    <a:pt x="685" y="13"/>
                  </a:lnTo>
                  <a:lnTo>
                    <a:pt x="678" y="8"/>
                  </a:lnTo>
                  <a:lnTo>
                    <a:pt x="671" y="3"/>
                  </a:lnTo>
                  <a:lnTo>
                    <a:pt x="662" y="1"/>
                  </a:lnTo>
                  <a:lnTo>
                    <a:pt x="65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2" y="60"/>
                  </a:lnTo>
                  <a:lnTo>
                    <a:pt x="5" y="67"/>
                  </a:lnTo>
                  <a:lnTo>
                    <a:pt x="9" y="72"/>
                  </a:lnTo>
                  <a:lnTo>
                    <a:pt x="13" y="77"/>
                  </a:lnTo>
                  <a:lnTo>
                    <a:pt x="18" y="82"/>
                  </a:lnTo>
                  <a:lnTo>
                    <a:pt x="24" y="86"/>
                  </a:lnTo>
                  <a:lnTo>
                    <a:pt x="30" y="88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24" y="249"/>
                  </a:lnTo>
                  <a:lnTo>
                    <a:pt x="18" y="252"/>
                  </a:lnTo>
                  <a:lnTo>
                    <a:pt x="13" y="258"/>
                  </a:lnTo>
                  <a:lnTo>
                    <a:pt x="9" y="262"/>
                  </a:lnTo>
                  <a:lnTo>
                    <a:pt x="5" y="268"/>
                  </a:lnTo>
                  <a:lnTo>
                    <a:pt x="2" y="275"/>
                  </a:lnTo>
                  <a:lnTo>
                    <a:pt x="0" y="281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0" y="296"/>
                  </a:lnTo>
                  <a:lnTo>
                    <a:pt x="2" y="303"/>
                  </a:lnTo>
                  <a:lnTo>
                    <a:pt x="5" y="309"/>
                  </a:lnTo>
                  <a:lnTo>
                    <a:pt x="9" y="315"/>
                  </a:lnTo>
                  <a:lnTo>
                    <a:pt x="13" y="321"/>
                  </a:lnTo>
                  <a:lnTo>
                    <a:pt x="18" y="325"/>
                  </a:lnTo>
                  <a:lnTo>
                    <a:pt x="24" y="329"/>
                  </a:lnTo>
                  <a:lnTo>
                    <a:pt x="30" y="332"/>
                  </a:lnTo>
                  <a:lnTo>
                    <a:pt x="30" y="580"/>
                  </a:lnTo>
                  <a:lnTo>
                    <a:pt x="30" y="580"/>
                  </a:lnTo>
                  <a:lnTo>
                    <a:pt x="24" y="584"/>
                  </a:lnTo>
                  <a:lnTo>
                    <a:pt x="18" y="587"/>
                  </a:lnTo>
                  <a:lnTo>
                    <a:pt x="13" y="591"/>
                  </a:lnTo>
                  <a:lnTo>
                    <a:pt x="9" y="597"/>
                  </a:lnTo>
                  <a:lnTo>
                    <a:pt x="5" y="603"/>
                  </a:lnTo>
                  <a:lnTo>
                    <a:pt x="2" y="609"/>
                  </a:lnTo>
                  <a:lnTo>
                    <a:pt x="0" y="616"/>
                  </a:lnTo>
                  <a:lnTo>
                    <a:pt x="0" y="623"/>
                  </a:lnTo>
                  <a:lnTo>
                    <a:pt x="0" y="623"/>
                  </a:lnTo>
                  <a:lnTo>
                    <a:pt x="0" y="631"/>
                  </a:lnTo>
                  <a:lnTo>
                    <a:pt x="2" y="637"/>
                  </a:lnTo>
                  <a:lnTo>
                    <a:pt x="5" y="644"/>
                  </a:lnTo>
                  <a:lnTo>
                    <a:pt x="9" y="650"/>
                  </a:lnTo>
                  <a:lnTo>
                    <a:pt x="13" y="656"/>
                  </a:lnTo>
                  <a:lnTo>
                    <a:pt x="18" y="660"/>
                  </a:lnTo>
                  <a:lnTo>
                    <a:pt x="24" y="663"/>
                  </a:lnTo>
                  <a:lnTo>
                    <a:pt x="30" y="666"/>
                  </a:lnTo>
                  <a:lnTo>
                    <a:pt x="30" y="824"/>
                  </a:lnTo>
                  <a:lnTo>
                    <a:pt x="30" y="824"/>
                  </a:lnTo>
                  <a:lnTo>
                    <a:pt x="24" y="826"/>
                  </a:lnTo>
                  <a:lnTo>
                    <a:pt x="18" y="830"/>
                  </a:lnTo>
                  <a:lnTo>
                    <a:pt x="13" y="835"/>
                  </a:lnTo>
                  <a:lnTo>
                    <a:pt x="9" y="840"/>
                  </a:lnTo>
                  <a:lnTo>
                    <a:pt x="5" y="847"/>
                  </a:lnTo>
                  <a:lnTo>
                    <a:pt x="2" y="853"/>
                  </a:lnTo>
                  <a:lnTo>
                    <a:pt x="0" y="859"/>
                  </a:lnTo>
                  <a:lnTo>
                    <a:pt x="0" y="867"/>
                  </a:lnTo>
                  <a:lnTo>
                    <a:pt x="0" y="867"/>
                  </a:lnTo>
                  <a:lnTo>
                    <a:pt x="1" y="876"/>
                  </a:lnTo>
                  <a:lnTo>
                    <a:pt x="3" y="884"/>
                  </a:lnTo>
                  <a:lnTo>
                    <a:pt x="8" y="893"/>
                  </a:lnTo>
                  <a:lnTo>
                    <a:pt x="13" y="899"/>
                  </a:lnTo>
                  <a:lnTo>
                    <a:pt x="20" y="904"/>
                  </a:lnTo>
                  <a:lnTo>
                    <a:pt x="28" y="909"/>
                  </a:lnTo>
                  <a:lnTo>
                    <a:pt x="36" y="911"/>
                  </a:lnTo>
                  <a:lnTo>
                    <a:pt x="45" y="912"/>
                  </a:lnTo>
                  <a:lnTo>
                    <a:pt x="653" y="912"/>
                  </a:lnTo>
                  <a:lnTo>
                    <a:pt x="653" y="912"/>
                  </a:lnTo>
                  <a:lnTo>
                    <a:pt x="662" y="911"/>
                  </a:lnTo>
                  <a:lnTo>
                    <a:pt x="671" y="909"/>
                  </a:lnTo>
                  <a:lnTo>
                    <a:pt x="678" y="904"/>
                  </a:lnTo>
                  <a:lnTo>
                    <a:pt x="685" y="899"/>
                  </a:lnTo>
                  <a:lnTo>
                    <a:pt x="691" y="893"/>
                  </a:lnTo>
                  <a:lnTo>
                    <a:pt x="695" y="884"/>
                  </a:lnTo>
                  <a:lnTo>
                    <a:pt x="698" y="876"/>
                  </a:lnTo>
                  <a:lnTo>
                    <a:pt x="699" y="867"/>
                  </a:lnTo>
                  <a:lnTo>
                    <a:pt x="699" y="867"/>
                  </a:lnTo>
                  <a:lnTo>
                    <a:pt x="698" y="859"/>
                  </a:lnTo>
                  <a:lnTo>
                    <a:pt x="696" y="853"/>
                  </a:lnTo>
                  <a:lnTo>
                    <a:pt x="693" y="847"/>
                  </a:lnTo>
                  <a:lnTo>
                    <a:pt x="690" y="840"/>
                  </a:lnTo>
                  <a:lnTo>
                    <a:pt x="686" y="835"/>
                  </a:lnTo>
                  <a:lnTo>
                    <a:pt x="680" y="830"/>
                  </a:lnTo>
                  <a:lnTo>
                    <a:pt x="674" y="826"/>
                  </a:lnTo>
                  <a:lnTo>
                    <a:pt x="669" y="824"/>
                  </a:lnTo>
                  <a:lnTo>
                    <a:pt x="669" y="824"/>
                  </a:lnTo>
                  <a:close/>
                  <a:moveTo>
                    <a:pt x="287" y="867"/>
                  </a:moveTo>
                  <a:lnTo>
                    <a:pt x="83" y="867"/>
                  </a:lnTo>
                  <a:lnTo>
                    <a:pt x="83" y="867"/>
                  </a:lnTo>
                  <a:lnTo>
                    <a:pt x="78" y="866"/>
                  </a:lnTo>
                  <a:lnTo>
                    <a:pt x="74" y="865"/>
                  </a:lnTo>
                  <a:lnTo>
                    <a:pt x="71" y="863"/>
                  </a:lnTo>
                  <a:lnTo>
                    <a:pt x="68" y="860"/>
                  </a:lnTo>
                  <a:lnTo>
                    <a:pt x="64" y="857"/>
                  </a:lnTo>
                  <a:lnTo>
                    <a:pt x="62" y="853"/>
                  </a:lnTo>
                  <a:lnTo>
                    <a:pt x="61" y="849"/>
                  </a:lnTo>
                  <a:lnTo>
                    <a:pt x="61" y="844"/>
                  </a:lnTo>
                  <a:lnTo>
                    <a:pt x="61" y="844"/>
                  </a:lnTo>
                  <a:lnTo>
                    <a:pt x="61" y="840"/>
                  </a:lnTo>
                  <a:lnTo>
                    <a:pt x="62" y="836"/>
                  </a:lnTo>
                  <a:lnTo>
                    <a:pt x="64" y="832"/>
                  </a:lnTo>
                  <a:lnTo>
                    <a:pt x="68" y="828"/>
                  </a:lnTo>
                  <a:lnTo>
                    <a:pt x="71" y="826"/>
                  </a:lnTo>
                  <a:lnTo>
                    <a:pt x="74" y="824"/>
                  </a:lnTo>
                  <a:lnTo>
                    <a:pt x="78" y="823"/>
                  </a:lnTo>
                  <a:lnTo>
                    <a:pt x="83" y="822"/>
                  </a:lnTo>
                  <a:lnTo>
                    <a:pt x="94" y="822"/>
                  </a:lnTo>
                  <a:lnTo>
                    <a:pt x="94" y="668"/>
                  </a:lnTo>
                  <a:lnTo>
                    <a:pt x="276" y="668"/>
                  </a:lnTo>
                  <a:lnTo>
                    <a:pt x="276" y="822"/>
                  </a:lnTo>
                  <a:lnTo>
                    <a:pt x="287" y="822"/>
                  </a:lnTo>
                  <a:lnTo>
                    <a:pt x="287" y="822"/>
                  </a:lnTo>
                  <a:lnTo>
                    <a:pt x="291" y="823"/>
                  </a:lnTo>
                  <a:lnTo>
                    <a:pt x="296" y="824"/>
                  </a:lnTo>
                  <a:lnTo>
                    <a:pt x="300" y="826"/>
                  </a:lnTo>
                  <a:lnTo>
                    <a:pt x="303" y="828"/>
                  </a:lnTo>
                  <a:lnTo>
                    <a:pt x="306" y="832"/>
                  </a:lnTo>
                  <a:lnTo>
                    <a:pt x="308" y="836"/>
                  </a:lnTo>
                  <a:lnTo>
                    <a:pt x="310" y="840"/>
                  </a:lnTo>
                  <a:lnTo>
                    <a:pt x="310" y="844"/>
                  </a:lnTo>
                  <a:lnTo>
                    <a:pt x="310" y="844"/>
                  </a:lnTo>
                  <a:lnTo>
                    <a:pt x="310" y="849"/>
                  </a:lnTo>
                  <a:lnTo>
                    <a:pt x="308" y="853"/>
                  </a:lnTo>
                  <a:lnTo>
                    <a:pt x="306" y="857"/>
                  </a:lnTo>
                  <a:lnTo>
                    <a:pt x="303" y="860"/>
                  </a:lnTo>
                  <a:lnTo>
                    <a:pt x="300" y="863"/>
                  </a:lnTo>
                  <a:lnTo>
                    <a:pt x="296" y="865"/>
                  </a:lnTo>
                  <a:lnTo>
                    <a:pt x="291" y="866"/>
                  </a:lnTo>
                  <a:lnTo>
                    <a:pt x="287" y="867"/>
                  </a:lnTo>
                  <a:lnTo>
                    <a:pt x="287" y="867"/>
                  </a:lnTo>
                  <a:close/>
                  <a:moveTo>
                    <a:pt x="287" y="622"/>
                  </a:moveTo>
                  <a:lnTo>
                    <a:pt x="83" y="622"/>
                  </a:lnTo>
                  <a:lnTo>
                    <a:pt x="83" y="622"/>
                  </a:lnTo>
                  <a:lnTo>
                    <a:pt x="78" y="622"/>
                  </a:lnTo>
                  <a:lnTo>
                    <a:pt x="74" y="620"/>
                  </a:lnTo>
                  <a:lnTo>
                    <a:pt x="71" y="618"/>
                  </a:lnTo>
                  <a:lnTo>
                    <a:pt x="68" y="616"/>
                  </a:lnTo>
                  <a:lnTo>
                    <a:pt x="64" y="613"/>
                  </a:lnTo>
                  <a:lnTo>
                    <a:pt x="62" y="608"/>
                  </a:lnTo>
                  <a:lnTo>
                    <a:pt x="61" y="604"/>
                  </a:lnTo>
                  <a:lnTo>
                    <a:pt x="61" y="600"/>
                  </a:lnTo>
                  <a:lnTo>
                    <a:pt x="61" y="600"/>
                  </a:lnTo>
                  <a:lnTo>
                    <a:pt x="61" y="595"/>
                  </a:lnTo>
                  <a:lnTo>
                    <a:pt x="62" y="591"/>
                  </a:lnTo>
                  <a:lnTo>
                    <a:pt x="64" y="587"/>
                  </a:lnTo>
                  <a:lnTo>
                    <a:pt x="68" y="584"/>
                  </a:lnTo>
                  <a:lnTo>
                    <a:pt x="71" y="582"/>
                  </a:lnTo>
                  <a:lnTo>
                    <a:pt x="74" y="579"/>
                  </a:lnTo>
                  <a:lnTo>
                    <a:pt x="78" y="578"/>
                  </a:lnTo>
                  <a:lnTo>
                    <a:pt x="83" y="577"/>
                  </a:lnTo>
                  <a:lnTo>
                    <a:pt x="94" y="577"/>
                  </a:lnTo>
                  <a:lnTo>
                    <a:pt x="94" y="335"/>
                  </a:lnTo>
                  <a:lnTo>
                    <a:pt x="276" y="335"/>
                  </a:lnTo>
                  <a:lnTo>
                    <a:pt x="276" y="577"/>
                  </a:lnTo>
                  <a:lnTo>
                    <a:pt x="287" y="577"/>
                  </a:lnTo>
                  <a:lnTo>
                    <a:pt x="287" y="577"/>
                  </a:lnTo>
                  <a:lnTo>
                    <a:pt x="291" y="578"/>
                  </a:lnTo>
                  <a:lnTo>
                    <a:pt x="296" y="579"/>
                  </a:lnTo>
                  <a:lnTo>
                    <a:pt x="300" y="582"/>
                  </a:lnTo>
                  <a:lnTo>
                    <a:pt x="303" y="584"/>
                  </a:lnTo>
                  <a:lnTo>
                    <a:pt x="306" y="587"/>
                  </a:lnTo>
                  <a:lnTo>
                    <a:pt x="308" y="591"/>
                  </a:lnTo>
                  <a:lnTo>
                    <a:pt x="310" y="595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0" y="604"/>
                  </a:lnTo>
                  <a:lnTo>
                    <a:pt x="308" y="608"/>
                  </a:lnTo>
                  <a:lnTo>
                    <a:pt x="306" y="613"/>
                  </a:lnTo>
                  <a:lnTo>
                    <a:pt x="303" y="616"/>
                  </a:lnTo>
                  <a:lnTo>
                    <a:pt x="300" y="618"/>
                  </a:lnTo>
                  <a:lnTo>
                    <a:pt x="296" y="620"/>
                  </a:lnTo>
                  <a:lnTo>
                    <a:pt x="291" y="622"/>
                  </a:lnTo>
                  <a:lnTo>
                    <a:pt x="287" y="622"/>
                  </a:lnTo>
                  <a:lnTo>
                    <a:pt x="287" y="622"/>
                  </a:lnTo>
                  <a:close/>
                  <a:moveTo>
                    <a:pt x="287" y="288"/>
                  </a:moveTo>
                  <a:lnTo>
                    <a:pt x="83" y="288"/>
                  </a:lnTo>
                  <a:lnTo>
                    <a:pt x="83" y="288"/>
                  </a:lnTo>
                  <a:lnTo>
                    <a:pt x="78" y="288"/>
                  </a:lnTo>
                  <a:lnTo>
                    <a:pt x="74" y="286"/>
                  </a:lnTo>
                  <a:lnTo>
                    <a:pt x="71" y="284"/>
                  </a:lnTo>
                  <a:lnTo>
                    <a:pt x="68" y="281"/>
                  </a:lnTo>
                  <a:lnTo>
                    <a:pt x="64" y="278"/>
                  </a:lnTo>
                  <a:lnTo>
                    <a:pt x="62" y="274"/>
                  </a:lnTo>
                  <a:lnTo>
                    <a:pt x="61" y="270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1"/>
                  </a:lnTo>
                  <a:lnTo>
                    <a:pt x="62" y="256"/>
                  </a:lnTo>
                  <a:lnTo>
                    <a:pt x="64" y="253"/>
                  </a:lnTo>
                  <a:lnTo>
                    <a:pt x="68" y="250"/>
                  </a:lnTo>
                  <a:lnTo>
                    <a:pt x="71" y="247"/>
                  </a:lnTo>
                  <a:lnTo>
                    <a:pt x="74" y="245"/>
                  </a:lnTo>
                  <a:lnTo>
                    <a:pt x="78" y="244"/>
                  </a:lnTo>
                  <a:lnTo>
                    <a:pt x="83" y="244"/>
                  </a:lnTo>
                  <a:lnTo>
                    <a:pt x="94" y="244"/>
                  </a:lnTo>
                  <a:lnTo>
                    <a:pt x="94" y="61"/>
                  </a:lnTo>
                  <a:lnTo>
                    <a:pt x="276" y="61"/>
                  </a:lnTo>
                  <a:lnTo>
                    <a:pt x="276" y="244"/>
                  </a:lnTo>
                  <a:lnTo>
                    <a:pt x="287" y="244"/>
                  </a:lnTo>
                  <a:lnTo>
                    <a:pt x="287" y="244"/>
                  </a:lnTo>
                  <a:lnTo>
                    <a:pt x="291" y="244"/>
                  </a:lnTo>
                  <a:lnTo>
                    <a:pt x="296" y="245"/>
                  </a:lnTo>
                  <a:lnTo>
                    <a:pt x="300" y="247"/>
                  </a:lnTo>
                  <a:lnTo>
                    <a:pt x="303" y="250"/>
                  </a:lnTo>
                  <a:lnTo>
                    <a:pt x="306" y="253"/>
                  </a:lnTo>
                  <a:lnTo>
                    <a:pt x="308" y="256"/>
                  </a:lnTo>
                  <a:lnTo>
                    <a:pt x="310" y="261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70"/>
                  </a:lnTo>
                  <a:lnTo>
                    <a:pt x="308" y="274"/>
                  </a:lnTo>
                  <a:lnTo>
                    <a:pt x="306" y="278"/>
                  </a:lnTo>
                  <a:lnTo>
                    <a:pt x="303" y="281"/>
                  </a:lnTo>
                  <a:lnTo>
                    <a:pt x="300" y="284"/>
                  </a:lnTo>
                  <a:lnTo>
                    <a:pt x="296" y="286"/>
                  </a:lnTo>
                  <a:lnTo>
                    <a:pt x="291" y="288"/>
                  </a:lnTo>
                  <a:lnTo>
                    <a:pt x="287" y="288"/>
                  </a:lnTo>
                  <a:lnTo>
                    <a:pt x="287" y="288"/>
                  </a:lnTo>
                  <a:close/>
                  <a:moveTo>
                    <a:pt x="853" y="480"/>
                  </a:moveTo>
                  <a:lnTo>
                    <a:pt x="853" y="480"/>
                  </a:lnTo>
                  <a:lnTo>
                    <a:pt x="837" y="458"/>
                  </a:lnTo>
                  <a:lnTo>
                    <a:pt x="823" y="438"/>
                  </a:lnTo>
                  <a:lnTo>
                    <a:pt x="811" y="420"/>
                  </a:lnTo>
                  <a:lnTo>
                    <a:pt x="800" y="402"/>
                  </a:lnTo>
                  <a:lnTo>
                    <a:pt x="781" y="367"/>
                  </a:lnTo>
                  <a:lnTo>
                    <a:pt x="761" y="325"/>
                  </a:lnTo>
                  <a:lnTo>
                    <a:pt x="761" y="325"/>
                  </a:lnTo>
                  <a:lnTo>
                    <a:pt x="739" y="367"/>
                  </a:lnTo>
                  <a:lnTo>
                    <a:pt x="720" y="402"/>
                  </a:lnTo>
                  <a:lnTo>
                    <a:pt x="709" y="420"/>
                  </a:lnTo>
                  <a:lnTo>
                    <a:pt x="698" y="438"/>
                  </a:lnTo>
                  <a:lnTo>
                    <a:pt x="684" y="458"/>
                  </a:lnTo>
                  <a:lnTo>
                    <a:pt x="668" y="480"/>
                  </a:lnTo>
                  <a:lnTo>
                    <a:pt x="668" y="480"/>
                  </a:lnTo>
                  <a:lnTo>
                    <a:pt x="651" y="502"/>
                  </a:lnTo>
                  <a:lnTo>
                    <a:pt x="639" y="524"/>
                  </a:lnTo>
                  <a:lnTo>
                    <a:pt x="628" y="544"/>
                  </a:lnTo>
                  <a:lnTo>
                    <a:pt x="619" y="563"/>
                  </a:lnTo>
                  <a:lnTo>
                    <a:pt x="613" y="582"/>
                  </a:lnTo>
                  <a:lnTo>
                    <a:pt x="609" y="600"/>
                  </a:lnTo>
                  <a:lnTo>
                    <a:pt x="606" y="617"/>
                  </a:lnTo>
                  <a:lnTo>
                    <a:pt x="605" y="634"/>
                  </a:lnTo>
                  <a:lnTo>
                    <a:pt x="605" y="634"/>
                  </a:lnTo>
                  <a:lnTo>
                    <a:pt x="606" y="650"/>
                  </a:lnTo>
                  <a:lnTo>
                    <a:pt x="609" y="665"/>
                  </a:lnTo>
                  <a:lnTo>
                    <a:pt x="613" y="680"/>
                  </a:lnTo>
                  <a:lnTo>
                    <a:pt x="618" y="694"/>
                  </a:lnTo>
                  <a:lnTo>
                    <a:pt x="625" y="708"/>
                  </a:lnTo>
                  <a:lnTo>
                    <a:pt x="632" y="721"/>
                  </a:lnTo>
                  <a:lnTo>
                    <a:pt x="641" y="733"/>
                  </a:lnTo>
                  <a:lnTo>
                    <a:pt x="651" y="744"/>
                  </a:lnTo>
                  <a:lnTo>
                    <a:pt x="662" y="753"/>
                  </a:lnTo>
                  <a:lnTo>
                    <a:pt x="674" y="763"/>
                  </a:lnTo>
                  <a:lnTo>
                    <a:pt x="687" y="770"/>
                  </a:lnTo>
                  <a:lnTo>
                    <a:pt x="700" y="777"/>
                  </a:lnTo>
                  <a:lnTo>
                    <a:pt x="715" y="782"/>
                  </a:lnTo>
                  <a:lnTo>
                    <a:pt x="730" y="785"/>
                  </a:lnTo>
                  <a:lnTo>
                    <a:pt x="745" y="789"/>
                  </a:lnTo>
                  <a:lnTo>
                    <a:pt x="761" y="789"/>
                  </a:lnTo>
                  <a:lnTo>
                    <a:pt x="761" y="789"/>
                  </a:lnTo>
                  <a:lnTo>
                    <a:pt x="776" y="789"/>
                  </a:lnTo>
                  <a:lnTo>
                    <a:pt x="792" y="785"/>
                  </a:lnTo>
                  <a:lnTo>
                    <a:pt x="806" y="782"/>
                  </a:lnTo>
                  <a:lnTo>
                    <a:pt x="821" y="777"/>
                  </a:lnTo>
                  <a:lnTo>
                    <a:pt x="834" y="770"/>
                  </a:lnTo>
                  <a:lnTo>
                    <a:pt x="846" y="763"/>
                  </a:lnTo>
                  <a:lnTo>
                    <a:pt x="858" y="753"/>
                  </a:lnTo>
                  <a:lnTo>
                    <a:pt x="869" y="744"/>
                  </a:lnTo>
                  <a:lnTo>
                    <a:pt x="880" y="733"/>
                  </a:lnTo>
                  <a:lnTo>
                    <a:pt x="888" y="721"/>
                  </a:lnTo>
                  <a:lnTo>
                    <a:pt x="896" y="708"/>
                  </a:lnTo>
                  <a:lnTo>
                    <a:pt x="902" y="694"/>
                  </a:lnTo>
                  <a:lnTo>
                    <a:pt x="908" y="680"/>
                  </a:lnTo>
                  <a:lnTo>
                    <a:pt x="912" y="665"/>
                  </a:lnTo>
                  <a:lnTo>
                    <a:pt x="914" y="650"/>
                  </a:lnTo>
                  <a:lnTo>
                    <a:pt x="915" y="634"/>
                  </a:lnTo>
                  <a:lnTo>
                    <a:pt x="915" y="634"/>
                  </a:lnTo>
                  <a:lnTo>
                    <a:pt x="914" y="617"/>
                  </a:lnTo>
                  <a:lnTo>
                    <a:pt x="912" y="600"/>
                  </a:lnTo>
                  <a:lnTo>
                    <a:pt x="908" y="582"/>
                  </a:lnTo>
                  <a:lnTo>
                    <a:pt x="901" y="563"/>
                  </a:lnTo>
                  <a:lnTo>
                    <a:pt x="893" y="544"/>
                  </a:lnTo>
                  <a:lnTo>
                    <a:pt x="882" y="524"/>
                  </a:lnTo>
                  <a:lnTo>
                    <a:pt x="869" y="502"/>
                  </a:lnTo>
                  <a:lnTo>
                    <a:pt x="853" y="480"/>
                  </a:lnTo>
                  <a:lnTo>
                    <a:pt x="853" y="480"/>
                  </a:lnTo>
                  <a:close/>
                  <a:moveTo>
                    <a:pt x="761" y="774"/>
                  </a:moveTo>
                  <a:lnTo>
                    <a:pt x="761" y="774"/>
                  </a:lnTo>
                  <a:lnTo>
                    <a:pt x="761" y="749"/>
                  </a:lnTo>
                  <a:lnTo>
                    <a:pt x="761" y="749"/>
                  </a:lnTo>
                  <a:lnTo>
                    <a:pt x="779" y="748"/>
                  </a:lnTo>
                  <a:lnTo>
                    <a:pt x="796" y="744"/>
                  </a:lnTo>
                  <a:lnTo>
                    <a:pt x="811" y="737"/>
                  </a:lnTo>
                  <a:lnTo>
                    <a:pt x="825" y="729"/>
                  </a:lnTo>
                  <a:lnTo>
                    <a:pt x="838" y="718"/>
                  </a:lnTo>
                  <a:lnTo>
                    <a:pt x="850" y="706"/>
                  </a:lnTo>
                  <a:lnTo>
                    <a:pt x="859" y="692"/>
                  </a:lnTo>
                  <a:lnTo>
                    <a:pt x="868" y="677"/>
                  </a:lnTo>
                  <a:lnTo>
                    <a:pt x="890" y="682"/>
                  </a:lnTo>
                  <a:lnTo>
                    <a:pt x="890" y="682"/>
                  </a:lnTo>
                  <a:lnTo>
                    <a:pt x="887" y="692"/>
                  </a:lnTo>
                  <a:lnTo>
                    <a:pt x="882" y="701"/>
                  </a:lnTo>
                  <a:lnTo>
                    <a:pt x="876" y="710"/>
                  </a:lnTo>
                  <a:lnTo>
                    <a:pt x="871" y="719"/>
                  </a:lnTo>
                  <a:lnTo>
                    <a:pt x="864" y="726"/>
                  </a:lnTo>
                  <a:lnTo>
                    <a:pt x="857" y="734"/>
                  </a:lnTo>
                  <a:lnTo>
                    <a:pt x="849" y="741"/>
                  </a:lnTo>
                  <a:lnTo>
                    <a:pt x="841" y="748"/>
                  </a:lnTo>
                  <a:lnTo>
                    <a:pt x="833" y="753"/>
                  </a:lnTo>
                  <a:lnTo>
                    <a:pt x="823" y="759"/>
                  </a:lnTo>
                  <a:lnTo>
                    <a:pt x="813" y="763"/>
                  </a:lnTo>
                  <a:lnTo>
                    <a:pt x="804" y="767"/>
                  </a:lnTo>
                  <a:lnTo>
                    <a:pt x="793" y="769"/>
                  </a:lnTo>
                  <a:lnTo>
                    <a:pt x="782" y="771"/>
                  </a:lnTo>
                  <a:lnTo>
                    <a:pt x="771" y="773"/>
                  </a:lnTo>
                  <a:lnTo>
                    <a:pt x="761" y="774"/>
                  </a:lnTo>
                  <a:lnTo>
                    <a:pt x="761" y="774"/>
                  </a:lnTo>
                  <a:close/>
                  <a:moveTo>
                    <a:pt x="873" y="657"/>
                  </a:moveTo>
                  <a:lnTo>
                    <a:pt x="873" y="657"/>
                  </a:lnTo>
                  <a:lnTo>
                    <a:pt x="874" y="646"/>
                  </a:lnTo>
                  <a:lnTo>
                    <a:pt x="875" y="634"/>
                  </a:lnTo>
                  <a:lnTo>
                    <a:pt x="899" y="634"/>
                  </a:lnTo>
                  <a:lnTo>
                    <a:pt x="899" y="634"/>
                  </a:lnTo>
                  <a:lnTo>
                    <a:pt x="899" y="647"/>
                  </a:lnTo>
                  <a:lnTo>
                    <a:pt x="897" y="659"/>
                  </a:lnTo>
                  <a:lnTo>
                    <a:pt x="873" y="657"/>
                  </a:ln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811338" y="5255912"/>
              <a:ext cx="846386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</a:pPr>
              <a:r>
                <a:rPr lang="ru-RU" b="1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ULSFO</a:t>
              </a:r>
              <a:r>
                <a:rPr lang="en-US" b="1" dirty="0" smtClean="0">
                  <a:solidFill>
                    <a:schemeClr val="tx1">
                      <a:lumMod val="60000"/>
                      <a:lumOff val="40000"/>
                    </a:schemeClr>
                  </a:solidFill>
                </a:rPr>
                <a:t> </a:t>
              </a:r>
              <a:endParaRPr lang="ru-RU" b="1" dirty="0" smtClean="0">
                <a:solidFill>
                  <a:schemeClr val="tx1">
                    <a:lumMod val="60000"/>
                    <a:lumOff val="40000"/>
                  </a:schemeClr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195736" y="5229200"/>
              <a:ext cx="5334004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</a:pPr>
              <a:r>
                <a:rPr lang="ru-RU" sz="1600" dirty="0" smtClean="0"/>
                <a:t>Для оперирования в </a:t>
              </a:r>
              <a:r>
                <a:rPr lang="en-US" sz="1600" dirty="0" smtClean="0"/>
                <a:t>ECA</a:t>
              </a:r>
              <a:endParaRPr lang="ru-RU" sz="1600" dirty="0" smtClean="0"/>
            </a:p>
          </p:txBody>
        </p:sp>
        <p:cxnSp>
          <p:nvCxnSpPr>
            <p:cNvPr id="100" name="Прямая соединительная линия 99"/>
            <p:cNvCxnSpPr/>
            <p:nvPr/>
          </p:nvCxnSpPr>
          <p:spPr>
            <a:xfrm>
              <a:off x="431540" y="5589240"/>
              <a:ext cx="8227422" cy="0"/>
            </a:xfrm>
            <a:prstGeom prst="line">
              <a:avLst/>
            </a:prstGeom>
            <a:ln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Группа 15"/>
          <p:cNvGrpSpPr/>
          <p:nvPr/>
        </p:nvGrpSpPr>
        <p:grpSpPr>
          <a:xfrm>
            <a:off x="431540" y="5593517"/>
            <a:ext cx="8425124" cy="401059"/>
            <a:chOff x="431540" y="5593517"/>
            <a:chExt cx="8425124" cy="401059"/>
          </a:xfrm>
        </p:grpSpPr>
        <p:sp>
          <p:nvSpPr>
            <p:cNvPr id="32" name="Picture106"/>
            <p:cNvSpPr>
              <a:spLocks noChangeAspect="1" noEditPoints="1"/>
            </p:cNvSpPr>
            <p:nvPr/>
          </p:nvSpPr>
          <p:spPr bwMode="auto">
            <a:xfrm>
              <a:off x="431540" y="5645696"/>
              <a:ext cx="287317" cy="286375"/>
            </a:xfrm>
            <a:custGeom>
              <a:avLst/>
              <a:gdLst>
                <a:gd name="T0" fmla="*/ 629 w 915"/>
                <a:gd name="T1" fmla="*/ 767 h 912"/>
                <a:gd name="T2" fmla="*/ 583 w 915"/>
                <a:gd name="T3" fmla="*/ 695 h 912"/>
                <a:gd name="T4" fmla="*/ 572 w 915"/>
                <a:gd name="T5" fmla="*/ 611 h 912"/>
                <a:gd name="T6" fmla="*/ 640 w 915"/>
                <a:gd name="T7" fmla="*/ 457 h 912"/>
                <a:gd name="T8" fmla="*/ 686 w 915"/>
                <a:gd name="T9" fmla="*/ 321 h 912"/>
                <a:gd name="T10" fmla="*/ 698 w 915"/>
                <a:gd name="T11" fmla="*/ 281 h 912"/>
                <a:gd name="T12" fmla="*/ 669 w 915"/>
                <a:gd name="T13" fmla="*/ 246 h 912"/>
                <a:gd name="T14" fmla="*/ 693 w 915"/>
                <a:gd name="T15" fmla="*/ 67 h 912"/>
                <a:gd name="T16" fmla="*/ 691 w 915"/>
                <a:gd name="T17" fmla="*/ 20 h 912"/>
                <a:gd name="T18" fmla="*/ 45 w 915"/>
                <a:gd name="T19" fmla="*/ 0 h 912"/>
                <a:gd name="T20" fmla="*/ 1 w 915"/>
                <a:gd name="T21" fmla="*/ 36 h 912"/>
                <a:gd name="T22" fmla="*/ 13 w 915"/>
                <a:gd name="T23" fmla="*/ 77 h 912"/>
                <a:gd name="T24" fmla="*/ 18 w 915"/>
                <a:gd name="T25" fmla="*/ 252 h 912"/>
                <a:gd name="T26" fmla="*/ 0 w 915"/>
                <a:gd name="T27" fmla="*/ 289 h 912"/>
                <a:gd name="T28" fmla="*/ 24 w 915"/>
                <a:gd name="T29" fmla="*/ 329 h 912"/>
                <a:gd name="T30" fmla="*/ 9 w 915"/>
                <a:gd name="T31" fmla="*/ 597 h 912"/>
                <a:gd name="T32" fmla="*/ 2 w 915"/>
                <a:gd name="T33" fmla="*/ 637 h 912"/>
                <a:gd name="T34" fmla="*/ 30 w 915"/>
                <a:gd name="T35" fmla="*/ 824 h 912"/>
                <a:gd name="T36" fmla="*/ 2 w 915"/>
                <a:gd name="T37" fmla="*/ 853 h 912"/>
                <a:gd name="T38" fmla="*/ 13 w 915"/>
                <a:gd name="T39" fmla="*/ 899 h 912"/>
                <a:gd name="T40" fmla="*/ 662 w 915"/>
                <a:gd name="T41" fmla="*/ 911 h 912"/>
                <a:gd name="T42" fmla="*/ 699 w 915"/>
                <a:gd name="T43" fmla="*/ 867 h 912"/>
                <a:gd name="T44" fmla="*/ 680 w 915"/>
                <a:gd name="T45" fmla="*/ 830 h 912"/>
                <a:gd name="T46" fmla="*/ 78 w 915"/>
                <a:gd name="T47" fmla="*/ 866 h 912"/>
                <a:gd name="T48" fmla="*/ 61 w 915"/>
                <a:gd name="T49" fmla="*/ 844 h 912"/>
                <a:gd name="T50" fmla="*/ 74 w 915"/>
                <a:gd name="T51" fmla="*/ 824 h 912"/>
                <a:gd name="T52" fmla="*/ 287 w 915"/>
                <a:gd name="T53" fmla="*/ 822 h 912"/>
                <a:gd name="T54" fmla="*/ 308 w 915"/>
                <a:gd name="T55" fmla="*/ 836 h 912"/>
                <a:gd name="T56" fmla="*/ 303 w 915"/>
                <a:gd name="T57" fmla="*/ 860 h 912"/>
                <a:gd name="T58" fmla="*/ 83 w 915"/>
                <a:gd name="T59" fmla="*/ 622 h 912"/>
                <a:gd name="T60" fmla="*/ 62 w 915"/>
                <a:gd name="T61" fmla="*/ 608 h 912"/>
                <a:gd name="T62" fmla="*/ 68 w 915"/>
                <a:gd name="T63" fmla="*/ 584 h 912"/>
                <a:gd name="T64" fmla="*/ 276 w 915"/>
                <a:gd name="T65" fmla="*/ 335 h 912"/>
                <a:gd name="T66" fmla="*/ 303 w 915"/>
                <a:gd name="T67" fmla="*/ 584 h 912"/>
                <a:gd name="T68" fmla="*/ 308 w 915"/>
                <a:gd name="T69" fmla="*/ 608 h 912"/>
                <a:gd name="T70" fmla="*/ 287 w 915"/>
                <a:gd name="T71" fmla="*/ 622 h 912"/>
                <a:gd name="T72" fmla="*/ 68 w 915"/>
                <a:gd name="T73" fmla="*/ 281 h 912"/>
                <a:gd name="T74" fmla="*/ 62 w 915"/>
                <a:gd name="T75" fmla="*/ 256 h 912"/>
                <a:gd name="T76" fmla="*/ 94 w 915"/>
                <a:gd name="T77" fmla="*/ 244 h 912"/>
                <a:gd name="T78" fmla="*/ 296 w 915"/>
                <a:gd name="T79" fmla="*/ 245 h 912"/>
                <a:gd name="T80" fmla="*/ 310 w 915"/>
                <a:gd name="T81" fmla="*/ 265 h 912"/>
                <a:gd name="T82" fmla="*/ 291 w 915"/>
                <a:gd name="T83" fmla="*/ 288 h 912"/>
                <a:gd name="T84" fmla="*/ 811 w 915"/>
                <a:gd name="T85" fmla="*/ 420 h 912"/>
                <a:gd name="T86" fmla="*/ 709 w 915"/>
                <a:gd name="T87" fmla="*/ 420 h 912"/>
                <a:gd name="T88" fmla="*/ 628 w 915"/>
                <a:gd name="T89" fmla="*/ 544 h 912"/>
                <a:gd name="T90" fmla="*/ 606 w 915"/>
                <a:gd name="T91" fmla="*/ 650 h 912"/>
                <a:gd name="T92" fmla="*/ 651 w 915"/>
                <a:gd name="T93" fmla="*/ 744 h 912"/>
                <a:gd name="T94" fmla="*/ 745 w 915"/>
                <a:gd name="T95" fmla="*/ 789 h 912"/>
                <a:gd name="T96" fmla="*/ 834 w 915"/>
                <a:gd name="T97" fmla="*/ 770 h 912"/>
                <a:gd name="T98" fmla="*/ 902 w 915"/>
                <a:gd name="T99" fmla="*/ 694 h 912"/>
                <a:gd name="T100" fmla="*/ 912 w 915"/>
                <a:gd name="T101" fmla="*/ 600 h 912"/>
                <a:gd name="T102" fmla="*/ 853 w 915"/>
                <a:gd name="T103" fmla="*/ 480 h 912"/>
                <a:gd name="T104" fmla="*/ 811 w 915"/>
                <a:gd name="T105" fmla="*/ 737 h 912"/>
                <a:gd name="T106" fmla="*/ 890 w 915"/>
                <a:gd name="T107" fmla="*/ 682 h 912"/>
                <a:gd name="T108" fmla="*/ 849 w 915"/>
                <a:gd name="T109" fmla="*/ 741 h 912"/>
                <a:gd name="T110" fmla="*/ 782 w 915"/>
                <a:gd name="T111" fmla="*/ 771 h 912"/>
                <a:gd name="T112" fmla="*/ 875 w 915"/>
                <a:gd name="T113" fmla="*/ 634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15" h="912">
                  <a:moveTo>
                    <a:pt x="669" y="824"/>
                  </a:moveTo>
                  <a:lnTo>
                    <a:pt x="669" y="797"/>
                  </a:lnTo>
                  <a:lnTo>
                    <a:pt x="669" y="797"/>
                  </a:lnTo>
                  <a:lnTo>
                    <a:pt x="658" y="791"/>
                  </a:lnTo>
                  <a:lnTo>
                    <a:pt x="647" y="783"/>
                  </a:lnTo>
                  <a:lnTo>
                    <a:pt x="638" y="776"/>
                  </a:lnTo>
                  <a:lnTo>
                    <a:pt x="629" y="767"/>
                  </a:lnTo>
                  <a:lnTo>
                    <a:pt x="620" y="759"/>
                  </a:lnTo>
                  <a:lnTo>
                    <a:pt x="612" y="749"/>
                  </a:lnTo>
                  <a:lnTo>
                    <a:pt x="605" y="739"/>
                  </a:lnTo>
                  <a:lnTo>
                    <a:pt x="598" y="729"/>
                  </a:lnTo>
                  <a:lnTo>
                    <a:pt x="593" y="718"/>
                  </a:lnTo>
                  <a:lnTo>
                    <a:pt x="587" y="707"/>
                  </a:lnTo>
                  <a:lnTo>
                    <a:pt x="583" y="695"/>
                  </a:lnTo>
                  <a:lnTo>
                    <a:pt x="579" y="683"/>
                  </a:lnTo>
                  <a:lnTo>
                    <a:pt x="575" y="671"/>
                  </a:lnTo>
                  <a:lnTo>
                    <a:pt x="573" y="658"/>
                  </a:lnTo>
                  <a:lnTo>
                    <a:pt x="572" y="645"/>
                  </a:lnTo>
                  <a:lnTo>
                    <a:pt x="571" y="632"/>
                  </a:lnTo>
                  <a:lnTo>
                    <a:pt x="571" y="632"/>
                  </a:lnTo>
                  <a:lnTo>
                    <a:pt x="572" y="611"/>
                  </a:lnTo>
                  <a:lnTo>
                    <a:pt x="575" y="589"/>
                  </a:lnTo>
                  <a:lnTo>
                    <a:pt x="581" y="568"/>
                  </a:lnTo>
                  <a:lnTo>
                    <a:pt x="588" y="546"/>
                  </a:lnTo>
                  <a:lnTo>
                    <a:pt x="598" y="525"/>
                  </a:lnTo>
                  <a:lnTo>
                    <a:pt x="610" y="503"/>
                  </a:lnTo>
                  <a:lnTo>
                    <a:pt x="624" y="481"/>
                  </a:lnTo>
                  <a:lnTo>
                    <a:pt x="640" y="457"/>
                  </a:lnTo>
                  <a:lnTo>
                    <a:pt x="640" y="457"/>
                  </a:lnTo>
                  <a:lnTo>
                    <a:pt x="669" y="418"/>
                  </a:lnTo>
                  <a:lnTo>
                    <a:pt x="669" y="332"/>
                  </a:lnTo>
                  <a:lnTo>
                    <a:pt x="669" y="332"/>
                  </a:lnTo>
                  <a:lnTo>
                    <a:pt x="674" y="329"/>
                  </a:lnTo>
                  <a:lnTo>
                    <a:pt x="680" y="325"/>
                  </a:lnTo>
                  <a:lnTo>
                    <a:pt x="686" y="321"/>
                  </a:lnTo>
                  <a:lnTo>
                    <a:pt x="690" y="315"/>
                  </a:lnTo>
                  <a:lnTo>
                    <a:pt x="693" y="309"/>
                  </a:lnTo>
                  <a:lnTo>
                    <a:pt x="696" y="303"/>
                  </a:lnTo>
                  <a:lnTo>
                    <a:pt x="698" y="296"/>
                  </a:lnTo>
                  <a:lnTo>
                    <a:pt x="699" y="289"/>
                  </a:lnTo>
                  <a:lnTo>
                    <a:pt x="699" y="289"/>
                  </a:lnTo>
                  <a:lnTo>
                    <a:pt x="698" y="281"/>
                  </a:lnTo>
                  <a:lnTo>
                    <a:pt x="696" y="275"/>
                  </a:lnTo>
                  <a:lnTo>
                    <a:pt x="693" y="268"/>
                  </a:lnTo>
                  <a:lnTo>
                    <a:pt x="690" y="262"/>
                  </a:lnTo>
                  <a:lnTo>
                    <a:pt x="686" y="258"/>
                  </a:lnTo>
                  <a:lnTo>
                    <a:pt x="680" y="252"/>
                  </a:lnTo>
                  <a:lnTo>
                    <a:pt x="674" y="249"/>
                  </a:lnTo>
                  <a:lnTo>
                    <a:pt x="669" y="246"/>
                  </a:lnTo>
                  <a:lnTo>
                    <a:pt x="669" y="88"/>
                  </a:lnTo>
                  <a:lnTo>
                    <a:pt x="669" y="88"/>
                  </a:lnTo>
                  <a:lnTo>
                    <a:pt x="674" y="86"/>
                  </a:lnTo>
                  <a:lnTo>
                    <a:pt x="680" y="82"/>
                  </a:lnTo>
                  <a:lnTo>
                    <a:pt x="686" y="77"/>
                  </a:lnTo>
                  <a:lnTo>
                    <a:pt x="690" y="72"/>
                  </a:lnTo>
                  <a:lnTo>
                    <a:pt x="693" y="67"/>
                  </a:lnTo>
                  <a:lnTo>
                    <a:pt x="696" y="60"/>
                  </a:lnTo>
                  <a:lnTo>
                    <a:pt x="698" y="53"/>
                  </a:lnTo>
                  <a:lnTo>
                    <a:pt x="699" y="45"/>
                  </a:lnTo>
                  <a:lnTo>
                    <a:pt x="699" y="45"/>
                  </a:lnTo>
                  <a:lnTo>
                    <a:pt x="698" y="36"/>
                  </a:lnTo>
                  <a:lnTo>
                    <a:pt x="695" y="28"/>
                  </a:lnTo>
                  <a:lnTo>
                    <a:pt x="691" y="20"/>
                  </a:lnTo>
                  <a:lnTo>
                    <a:pt x="685" y="13"/>
                  </a:lnTo>
                  <a:lnTo>
                    <a:pt x="678" y="8"/>
                  </a:lnTo>
                  <a:lnTo>
                    <a:pt x="671" y="3"/>
                  </a:lnTo>
                  <a:lnTo>
                    <a:pt x="662" y="1"/>
                  </a:lnTo>
                  <a:lnTo>
                    <a:pt x="65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3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3"/>
                  </a:lnTo>
                  <a:lnTo>
                    <a:pt x="2" y="60"/>
                  </a:lnTo>
                  <a:lnTo>
                    <a:pt x="5" y="67"/>
                  </a:lnTo>
                  <a:lnTo>
                    <a:pt x="9" y="72"/>
                  </a:lnTo>
                  <a:lnTo>
                    <a:pt x="13" y="77"/>
                  </a:lnTo>
                  <a:lnTo>
                    <a:pt x="18" y="82"/>
                  </a:lnTo>
                  <a:lnTo>
                    <a:pt x="24" y="86"/>
                  </a:lnTo>
                  <a:lnTo>
                    <a:pt x="30" y="88"/>
                  </a:lnTo>
                  <a:lnTo>
                    <a:pt x="30" y="246"/>
                  </a:lnTo>
                  <a:lnTo>
                    <a:pt x="30" y="246"/>
                  </a:lnTo>
                  <a:lnTo>
                    <a:pt x="24" y="249"/>
                  </a:lnTo>
                  <a:lnTo>
                    <a:pt x="18" y="252"/>
                  </a:lnTo>
                  <a:lnTo>
                    <a:pt x="13" y="258"/>
                  </a:lnTo>
                  <a:lnTo>
                    <a:pt x="9" y="262"/>
                  </a:lnTo>
                  <a:lnTo>
                    <a:pt x="5" y="268"/>
                  </a:lnTo>
                  <a:lnTo>
                    <a:pt x="2" y="275"/>
                  </a:lnTo>
                  <a:lnTo>
                    <a:pt x="0" y="281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0" y="296"/>
                  </a:lnTo>
                  <a:lnTo>
                    <a:pt x="2" y="303"/>
                  </a:lnTo>
                  <a:lnTo>
                    <a:pt x="5" y="309"/>
                  </a:lnTo>
                  <a:lnTo>
                    <a:pt x="9" y="315"/>
                  </a:lnTo>
                  <a:lnTo>
                    <a:pt x="13" y="321"/>
                  </a:lnTo>
                  <a:lnTo>
                    <a:pt x="18" y="325"/>
                  </a:lnTo>
                  <a:lnTo>
                    <a:pt x="24" y="329"/>
                  </a:lnTo>
                  <a:lnTo>
                    <a:pt x="30" y="332"/>
                  </a:lnTo>
                  <a:lnTo>
                    <a:pt x="30" y="580"/>
                  </a:lnTo>
                  <a:lnTo>
                    <a:pt x="30" y="580"/>
                  </a:lnTo>
                  <a:lnTo>
                    <a:pt x="24" y="584"/>
                  </a:lnTo>
                  <a:lnTo>
                    <a:pt x="18" y="587"/>
                  </a:lnTo>
                  <a:lnTo>
                    <a:pt x="13" y="591"/>
                  </a:lnTo>
                  <a:lnTo>
                    <a:pt x="9" y="597"/>
                  </a:lnTo>
                  <a:lnTo>
                    <a:pt x="5" y="603"/>
                  </a:lnTo>
                  <a:lnTo>
                    <a:pt x="2" y="609"/>
                  </a:lnTo>
                  <a:lnTo>
                    <a:pt x="0" y="616"/>
                  </a:lnTo>
                  <a:lnTo>
                    <a:pt x="0" y="623"/>
                  </a:lnTo>
                  <a:lnTo>
                    <a:pt x="0" y="623"/>
                  </a:lnTo>
                  <a:lnTo>
                    <a:pt x="0" y="631"/>
                  </a:lnTo>
                  <a:lnTo>
                    <a:pt x="2" y="637"/>
                  </a:lnTo>
                  <a:lnTo>
                    <a:pt x="5" y="644"/>
                  </a:lnTo>
                  <a:lnTo>
                    <a:pt x="9" y="650"/>
                  </a:lnTo>
                  <a:lnTo>
                    <a:pt x="13" y="656"/>
                  </a:lnTo>
                  <a:lnTo>
                    <a:pt x="18" y="660"/>
                  </a:lnTo>
                  <a:lnTo>
                    <a:pt x="24" y="663"/>
                  </a:lnTo>
                  <a:lnTo>
                    <a:pt x="30" y="666"/>
                  </a:lnTo>
                  <a:lnTo>
                    <a:pt x="30" y="824"/>
                  </a:lnTo>
                  <a:lnTo>
                    <a:pt x="30" y="824"/>
                  </a:lnTo>
                  <a:lnTo>
                    <a:pt x="24" y="826"/>
                  </a:lnTo>
                  <a:lnTo>
                    <a:pt x="18" y="830"/>
                  </a:lnTo>
                  <a:lnTo>
                    <a:pt x="13" y="835"/>
                  </a:lnTo>
                  <a:lnTo>
                    <a:pt x="9" y="840"/>
                  </a:lnTo>
                  <a:lnTo>
                    <a:pt x="5" y="847"/>
                  </a:lnTo>
                  <a:lnTo>
                    <a:pt x="2" y="853"/>
                  </a:lnTo>
                  <a:lnTo>
                    <a:pt x="0" y="859"/>
                  </a:lnTo>
                  <a:lnTo>
                    <a:pt x="0" y="867"/>
                  </a:lnTo>
                  <a:lnTo>
                    <a:pt x="0" y="867"/>
                  </a:lnTo>
                  <a:lnTo>
                    <a:pt x="1" y="876"/>
                  </a:lnTo>
                  <a:lnTo>
                    <a:pt x="3" y="884"/>
                  </a:lnTo>
                  <a:lnTo>
                    <a:pt x="8" y="893"/>
                  </a:lnTo>
                  <a:lnTo>
                    <a:pt x="13" y="899"/>
                  </a:lnTo>
                  <a:lnTo>
                    <a:pt x="20" y="904"/>
                  </a:lnTo>
                  <a:lnTo>
                    <a:pt x="28" y="909"/>
                  </a:lnTo>
                  <a:lnTo>
                    <a:pt x="36" y="911"/>
                  </a:lnTo>
                  <a:lnTo>
                    <a:pt x="45" y="912"/>
                  </a:lnTo>
                  <a:lnTo>
                    <a:pt x="653" y="912"/>
                  </a:lnTo>
                  <a:lnTo>
                    <a:pt x="653" y="912"/>
                  </a:lnTo>
                  <a:lnTo>
                    <a:pt x="662" y="911"/>
                  </a:lnTo>
                  <a:lnTo>
                    <a:pt x="671" y="909"/>
                  </a:lnTo>
                  <a:lnTo>
                    <a:pt x="678" y="904"/>
                  </a:lnTo>
                  <a:lnTo>
                    <a:pt x="685" y="899"/>
                  </a:lnTo>
                  <a:lnTo>
                    <a:pt x="691" y="893"/>
                  </a:lnTo>
                  <a:lnTo>
                    <a:pt x="695" y="884"/>
                  </a:lnTo>
                  <a:lnTo>
                    <a:pt x="698" y="876"/>
                  </a:lnTo>
                  <a:lnTo>
                    <a:pt x="699" y="867"/>
                  </a:lnTo>
                  <a:lnTo>
                    <a:pt x="699" y="867"/>
                  </a:lnTo>
                  <a:lnTo>
                    <a:pt x="698" y="859"/>
                  </a:lnTo>
                  <a:lnTo>
                    <a:pt x="696" y="853"/>
                  </a:lnTo>
                  <a:lnTo>
                    <a:pt x="693" y="847"/>
                  </a:lnTo>
                  <a:lnTo>
                    <a:pt x="690" y="840"/>
                  </a:lnTo>
                  <a:lnTo>
                    <a:pt x="686" y="835"/>
                  </a:lnTo>
                  <a:lnTo>
                    <a:pt x="680" y="830"/>
                  </a:lnTo>
                  <a:lnTo>
                    <a:pt x="674" y="826"/>
                  </a:lnTo>
                  <a:lnTo>
                    <a:pt x="669" y="824"/>
                  </a:lnTo>
                  <a:lnTo>
                    <a:pt x="669" y="824"/>
                  </a:lnTo>
                  <a:close/>
                  <a:moveTo>
                    <a:pt x="287" y="867"/>
                  </a:moveTo>
                  <a:lnTo>
                    <a:pt x="83" y="867"/>
                  </a:lnTo>
                  <a:lnTo>
                    <a:pt x="83" y="867"/>
                  </a:lnTo>
                  <a:lnTo>
                    <a:pt x="78" y="866"/>
                  </a:lnTo>
                  <a:lnTo>
                    <a:pt x="74" y="865"/>
                  </a:lnTo>
                  <a:lnTo>
                    <a:pt x="71" y="863"/>
                  </a:lnTo>
                  <a:lnTo>
                    <a:pt x="68" y="860"/>
                  </a:lnTo>
                  <a:lnTo>
                    <a:pt x="64" y="857"/>
                  </a:lnTo>
                  <a:lnTo>
                    <a:pt x="62" y="853"/>
                  </a:lnTo>
                  <a:lnTo>
                    <a:pt x="61" y="849"/>
                  </a:lnTo>
                  <a:lnTo>
                    <a:pt x="61" y="844"/>
                  </a:lnTo>
                  <a:lnTo>
                    <a:pt x="61" y="844"/>
                  </a:lnTo>
                  <a:lnTo>
                    <a:pt x="61" y="840"/>
                  </a:lnTo>
                  <a:lnTo>
                    <a:pt x="62" y="836"/>
                  </a:lnTo>
                  <a:lnTo>
                    <a:pt x="64" y="832"/>
                  </a:lnTo>
                  <a:lnTo>
                    <a:pt x="68" y="828"/>
                  </a:lnTo>
                  <a:lnTo>
                    <a:pt x="71" y="826"/>
                  </a:lnTo>
                  <a:lnTo>
                    <a:pt x="74" y="824"/>
                  </a:lnTo>
                  <a:lnTo>
                    <a:pt x="78" y="823"/>
                  </a:lnTo>
                  <a:lnTo>
                    <a:pt x="83" y="822"/>
                  </a:lnTo>
                  <a:lnTo>
                    <a:pt x="94" y="822"/>
                  </a:lnTo>
                  <a:lnTo>
                    <a:pt x="94" y="668"/>
                  </a:lnTo>
                  <a:lnTo>
                    <a:pt x="276" y="668"/>
                  </a:lnTo>
                  <a:lnTo>
                    <a:pt x="276" y="822"/>
                  </a:lnTo>
                  <a:lnTo>
                    <a:pt x="287" y="822"/>
                  </a:lnTo>
                  <a:lnTo>
                    <a:pt x="287" y="822"/>
                  </a:lnTo>
                  <a:lnTo>
                    <a:pt x="291" y="823"/>
                  </a:lnTo>
                  <a:lnTo>
                    <a:pt x="296" y="824"/>
                  </a:lnTo>
                  <a:lnTo>
                    <a:pt x="300" y="826"/>
                  </a:lnTo>
                  <a:lnTo>
                    <a:pt x="303" y="828"/>
                  </a:lnTo>
                  <a:lnTo>
                    <a:pt x="306" y="832"/>
                  </a:lnTo>
                  <a:lnTo>
                    <a:pt x="308" y="836"/>
                  </a:lnTo>
                  <a:lnTo>
                    <a:pt x="310" y="840"/>
                  </a:lnTo>
                  <a:lnTo>
                    <a:pt x="310" y="844"/>
                  </a:lnTo>
                  <a:lnTo>
                    <a:pt x="310" y="844"/>
                  </a:lnTo>
                  <a:lnTo>
                    <a:pt x="310" y="849"/>
                  </a:lnTo>
                  <a:lnTo>
                    <a:pt x="308" y="853"/>
                  </a:lnTo>
                  <a:lnTo>
                    <a:pt x="306" y="857"/>
                  </a:lnTo>
                  <a:lnTo>
                    <a:pt x="303" y="860"/>
                  </a:lnTo>
                  <a:lnTo>
                    <a:pt x="300" y="863"/>
                  </a:lnTo>
                  <a:lnTo>
                    <a:pt x="296" y="865"/>
                  </a:lnTo>
                  <a:lnTo>
                    <a:pt x="291" y="866"/>
                  </a:lnTo>
                  <a:lnTo>
                    <a:pt x="287" y="867"/>
                  </a:lnTo>
                  <a:lnTo>
                    <a:pt x="287" y="867"/>
                  </a:lnTo>
                  <a:close/>
                  <a:moveTo>
                    <a:pt x="287" y="622"/>
                  </a:moveTo>
                  <a:lnTo>
                    <a:pt x="83" y="622"/>
                  </a:lnTo>
                  <a:lnTo>
                    <a:pt x="83" y="622"/>
                  </a:lnTo>
                  <a:lnTo>
                    <a:pt x="78" y="622"/>
                  </a:lnTo>
                  <a:lnTo>
                    <a:pt x="74" y="620"/>
                  </a:lnTo>
                  <a:lnTo>
                    <a:pt x="71" y="618"/>
                  </a:lnTo>
                  <a:lnTo>
                    <a:pt x="68" y="616"/>
                  </a:lnTo>
                  <a:lnTo>
                    <a:pt x="64" y="613"/>
                  </a:lnTo>
                  <a:lnTo>
                    <a:pt x="62" y="608"/>
                  </a:lnTo>
                  <a:lnTo>
                    <a:pt x="61" y="604"/>
                  </a:lnTo>
                  <a:lnTo>
                    <a:pt x="61" y="600"/>
                  </a:lnTo>
                  <a:lnTo>
                    <a:pt x="61" y="600"/>
                  </a:lnTo>
                  <a:lnTo>
                    <a:pt x="61" y="595"/>
                  </a:lnTo>
                  <a:lnTo>
                    <a:pt x="62" y="591"/>
                  </a:lnTo>
                  <a:lnTo>
                    <a:pt x="64" y="587"/>
                  </a:lnTo>
                  <a:lnTo>
                    <a:pt x="68" y="584"/>
                  </a:lnTo>
                  <a:lnTo>
                    <a:pt x="71" y="582"/>
                  </a:lnTo>
                  <a:lnTo>
                    <a:pt x="74" y="579"/>
                  </a:lnTo>
                  <a:lnTo>
                    <a:pt x="78" y="578"/>
                  </a:lnTo>
                  <a:lnTo>
                    <a:pt x="83" y="577"/>
                  </a:lnTo>
                  <a:lnTo>
                    <a:pt x="94" y="577"/>
                  </a:lnTo>
                  <a:lnTo>
                    <a:pt x="94" y="335"/>
                  </a:lnTo>
                  <a:lnTo>
                    <a:pt x="276" y="335"/>
                  </a:lnTo>
                  <a:lnTo>
                    <a:pt x="276" y="577"/>
                  </a:lnTo>
                  <a:lnTo>
                    <a:pt x="287" y="577"/>
                  </a:lnTo>
                  <a:lnTo>
                    <a:pt x="287" y="577"/>
                  </a:lnTo>
                  <a:lnTo>
                    <a:pt x="291" y="578"/>
                  </a:lnTo>
                  <a:lnTo>
                    <a:pt x="296" y="579"/>
                  </a:lnTo>
                  <a:lnTo>
                    <a:pt x="300" y="582"/>
                  </a:lnTo>
                  <a:lnTo>
                    <a:pt x="303" y="584"/>
                  </a:lnTo>
                  <a:lnTo>
                    <a:pt x="306" y="587"/>
                  </a:lnTo>
                  <a:lnTo>
                    <a:pt x="308" y="591"/>
                  </a:lnTo>
                  <a:lnTo>
                    <a:pt x="310" y="595"/>
                  </a:lnTo>
                  <a:lnTo>
                    <a:pt x="310" y="600"/>
                  </a:lnTo>
                  <a:lnTo>
                    <a:pt x="310" y="600"/>
                  </a:lnTo>
                  <a:lnTo>
                    <a:pt x="310" y="604"/>
                  </a:lnTo>
                  <a:lnTo>
                    <a:pt x="308" y="608"/>
                  </a:lnTo>
                  <a:lnTo>
                    <a:pt x="306" y="613"/>
                  </a:lnTo>
                  <a:lnTo>
                    <a:pt x="303" y="616"/>
                  </a:lnTo>
                  <a:lnTo>
                    <a:pt x="300" y="618"/>
                  </a:lnTo>
                  <a:lnTo>
                    <a:pt x="296" y="620"/>
                  </a:lnTo>
                  <a:lnTo>
                    <a:pt x="291" y="622"/>
                  </a:lnTo>
                  <a:lnTo>
                    <a:pt x="287" y="622"/>
                  </a:lnTo>
                  <a:lnTo>
                    <a:pt x="287" y="622"/>
                  </a:lnTo>
                  <a:close/>
                  <a:moveTo>
                    <a:pt x="287" y="288"/>
                  </a:moveTo>
                  <a:lnTo>
                    <a:pt x="83" y="288"/>
                  </a:lnTo>
                  <a:lnTo>
                    <a:pt x="83" y="288"/>
                  </a:lnTo>
                  <a:lnTo>
                    <a:pt x="78" y="288"/>
                  </a:lnTo>
                  <a:lnTo>
                    <a:pt x="74" y="286"/>
                  </a:lnTo>
                  <a:lnTo>
                    <a:pt x="71" y="284"/>
                  </a:lnTo>
                  <a:lnTo>
                    <a:pt x="68" y="281"/>
                  </a:lnTo>
                  <a:lnTo>
                    <a:pt x="64" y="278"/>
                  </a:lnTo>
                  <a:lnTo>
                    <a:pt x="62" y="274"/>
                  </a:lnTo>
                  <a:lnTo>
                    <a:pt x="61" y="270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1"/>
                  </a:lnTo>
                  <a:lnTo>
                    <a:pt x="62" y="256"/>
                  </a:lnTo>
                  <a:lnTo>
                    <a:pt x="64" y="253"/>
                  </a:lnTo>
                  <a:lnTo>
                    <a:pt x="68" y="250"/>
                  </a:lnTo>
                  <a:lnTo>
                    <a:pt x="71" y="247"/>
                  </a:lnTo>
                  <a:lnTo>
                    <a:pt x="74" y="245"/>
                  </a:lnTo>
                  <a:lnTo>
                    <a:pt x="78" y="244"/>
                  </a:lnTo>
                  <a:lnTo>
                    <a:pt x="83" y="244"/>
                  </a:lnTo>
                  <a:lnTo>
                    <a:pt x="94" y="244"/>
                  </a:lnTo>
                  <a:lnTo>
                    <a:pt x="94" y="61"/>
                  </a:lnTo>
                  <a:lnTo>
                    <a:pt x="276" y="61"/>
                  </a:lnTo>
                  <a:lnTo>
                    <a:pt x="276" y="244"/>
                  </a:lnTo>
                  <a:lnTo>
                    <a:pt x="287" y="244"/>
                  </a:lnTo>
                  <a:lnTo>
                    <a:pt x="287" y="244"/>
                  </a:lnTo>
                  <a:lnTo>
                    <a:pt x="291" y="244"/>
                  </a:lnTo>
                  <a:lnTo>
                    <a:pt x="296" y="245"/>
                  </a:lnTo>
                  <a:lnTo>
                    <a:pt x="300" y="247"/>
                  </a:lnTo>
                  <a:lnTo>
                    <a:pt x="303" y="250"/>
                  </a:lnTo>
                  <a:lnTo>
                    <a:pt x="306" y="253"/>
                  </a:lnTo>
                  <a:lnTo>
                    <a:pt x="308" y="256"/>
                  </a:lnTo>
                  <a:lnTo>
                    <a:pt x="310" y="261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70"/>
                  </a:lnTo>
                  <a:lnTo>
                    <a:pt x="308" y="274"/>
                  </a:lnTo>
                  <a:lnTo>
                    <a:pt x="306" y="278"/>
                  </a:lnTo>
                  <a:lnTo>
                    <a:pt x="303" y="281"/>
                  </a:lnTo>
                  <a:lnTo>
                    <a:pt x="300" y="284"/>
                  </a:lnTo>
                  <a:lnTo>
                    <a:pt x="296" y="286"/>
                  </a:lnTo>
                  <a:lnTo>
                    <a:pt x="291" y="288"/>
                  </a:lnTo>
                  <a:lnTo>
                    <a:pt x="287" y="288"/>
                  </a:lnTo>
                  <a:lnTo>
                    <a:pt x="287" y="288"/>
                  </a:lnTo>
                  <a:close/>
                  <a:moveTo>
                    <a:pt x="853" y="480"/>
                  </a:moveTo>
                  <a:lnTo>
                    <a:pt x="853" y="480"/>
                  </a:lnTo>
                  <a:lnTo>
                    <a:pt x="837" y="458"/>
                  </a:lnTo>
                  <a:lnTo>
                    <a:pt x="823" y="438"/>
                  </a:lnTo>
                  <a:lnTo>
                    <a:pt x="811" y="420"/>
                  </a:lnTo>
                  <a:lnTo>
                    <a:pt x="800" y="402"/>
                  </a:lnTo>
                  <a:lnTo>
                    <a:pt x="781" y="367"/>
                  </a:lnTo>
                  <a:lnTo>
                    <a:pt x="761" y="325"/>
                  </a:lnTo>
                  <a:lnTo>
                    <a:pt x="761" y="325"/>
                  </a:lnTo>
                  <a:lnTo>
                    <a:pt x="739" y="367"/>
                  </a:lnTo>
                  <a:lnTo>
                    <a:pt x="720" y="402"/>
                  </a:lnTo>
                  <a:lnTo>
                    <a:pt x="709" y="420"/>
                  </a:lnTo>
                  <a:lnTo>
                    <a:pt x="698" y="438"/>
                  </a:lnTo>
                  <a:lnTo>
                    <a:pt x="684" y="458"/>
                  </a:lnTo>
                  <a:lnTo>
                    <a:pt x="668" y="480"/>
                  </a:lnTo>
                  <a:lnTo>
                    <a:pt x="668" y="480"/>
                  </a:lnTo>
                  <a:lnTo>
                    <a:pt x="651" y="502"/>
                  </a:lnTo>
                  <a:lnTo>
                    <a:pt x="639" y="524"/>
                  </a:lnTo>
                  <a:lnTo>
                    <a:pt x="628" y="544"/>
                  </a:lnTo>
                  <a:lnTo>
                    <a:pt x="619" y="563"/>
                  </a:lnTo>
                  <a:lnTo>
                    <a:pt x="613" y="582"/>
                  </a:lnTo>
                  <a:lnTo>
                    <a:pt x="609" y="600"/>
                  </a:lnTo>
                  <a:lnTo>
                    <a:pt x="606" y="617"/>
                  </a:lnTo>
                  <a:lnTo>
                    <a:pt x="605" y="634"/>
                  </a:lnTo>
                  <a:lnTo>
                    <a:pt x="605" y="634"/>
                  </a:lnTo>
                  <a:lnTo>
                    <a:pt x="606" y="650"/>
                  </a:lnTo>
                  <a:lnTo>
                    <a:pt x="609" y="665"/>
                  </a:lnTo>
                  <a:lnTo>
                    <a:pt x="613" y="680"/>
                  </a:lnTo>
                  <a:lnTo>
                    <a:pt x="618" y="694"/>
                  </a:lnTo>
                  <a:lnTo>
                    <a:pt x="625" y="708"/>
                  </a:lnTo>
                  <a:lnTo>
                    <a:pt x="632" y="721"/>
                  </a:lnTo>
                  <a:lnTo>
                    <a:pt x="641" y="733"/>
                  </a:lnTo>
                  <a:lnTo>
                    <a:pt x="651" y="744"/>
                  </a:lnTo>
                  <a:lnTo>
                    <a:pt x="662" y="753"/>
                  </a:lnTo>
                  <a:lnTo>
                    <a:pt x="674" y="763"/>
                  </a:lnTo>
                  <a:lnTo>
                    <a:pt x="687" y="770"/>
                  </a:lnTo>
                  <a:lnTo>
                    <a:pt x="700" y="777"/>
                  </a:lnTo>
                  <a:lnTo>
                    <a:pt x="715" y="782"/>
                  </a:lnTo>
                  <a:lnTo>
                    <a:pt x="730" y="785"/>
                  </a:lnTo>
                  <a:lnTo>
                    <a:pt x="745" y="789"/>
                  </a:lnTo>
                  <a:lnTo>
                    <a:pt x="761" y="789"/>
                  </a:lnTo>
                  <a:lnTo>
                    <a:pt x="761" y="789"/>
                  </a:lnTo>
                  <a:lnTo>
                    <a:pt x="776" y="789"/>
                  </a:lnTo>
                  <a:lnTo>
                    <a:pt x="792" y="785"/>
                  </a:lnTo>
                  <a:lnTo>
                    <a:pt x="806" y="782"/>
                  </a:lnTo>
                  <a:lnTo>
                    <a:pt x="821" y="777"/>
                  </a:lnTo>
                  <a:lnTo>
                    <a:pt x="834" y="770"/>
                  </a:lnTo>
                  <a:lnTo>
                    <a:pt x="846" y="763"/>
                  </a:lnTo>
                  <a:lnTo>
                    <a:pt x="858" y="753"/>
                  </a:lnTo>
                  <a:lnTo>
                    <a:pt x="869" y="744"/>
                  </a:lnTo>
                  <a:lnTo>
                    <a:pt x="880" y="733"/>
                  </a:lnTo>
                  <a:lnTo>
                    <a:pt x="888" y="721"/>
                  </a:lnTo>
                  <a:lnTo>
                    <a:pt x="896" y="708"/>
                  </a:lnTo>
                  <a:lnTo>
                    <a:pt x="902" y="694"/>
                  </a:lnTo>
                  <a:lnTo>
                    <a:pt x="908" y="680"/>
                  </a:lnTo>
                  <a:lnTo>
                    <a:pt x="912" y="665"/>
                  </a:lnTo>
                  <a:lnTo>
                    <a:pt x="914" y="650"/>
                  </a:lnTo>
                  <a:lnTo>
                    <a:pt x="915" y="634"/>
                  </a:lnTo>
                  <a:lnTo>
                    <a:pt x="915" y="634"/>
                  </a:lnTo>
                  <a:lnTo>
                    <a:pt x="914" y="617"/>
                  </a:lnTo>
                  <a:lnTo>
                    <a:pt x="912" y="600"/>
                  </a:lnTo>
                  <a:lnTo>
                    <a:pt x="908" y="582"/>
                  </a:lnTo>
                  <a:lnTo>
                    <a:pt x="901" y="563"/>
                  </a:lnTo>
                  <a:lnTo>
                    <a:pt x="893" y="544"/>
                  </a:lnTo>
                  <a:lnTo>
                    <a:pt x="882" y="524"/>
                  </a:lnTo>
                  <a:lnTo>
                    <a:pt x="869" y="502"/>
                  </a:lnTo>
                  <a:lnTo>
                    <a:pt x="853" y="480"/>
                  </a:lnTo>
                  <a:lnTo>
                    <a:pt x="853" y="480"/>
                  </a:lnTo>
                  <a:close/>
                  <a:moveTo>
                    <a:pt x="761" y="774"/>
                  </a:moveTo>
                  <a:lnTo>
                    <a:pt x="761" y="774"/>
                  </a:lnTo>
                  <a:lnTo>
                    <a:pt x="761" y="749"/>
                  </a:lnTo>
                  <a:lnTo>
                    <a:pt x="761" y="749"/>
                  </a:lnTo>
                  <a:lnTo>
                    <a:pt x="779" y="748"/>
                  </a:lnTo>
                  <a:lnTo>
                    <a:pt x="796" y="744"/>
                  </a:lnTo>
                  <a:lnTo>
                    <a:pt x="811" y="737"/>
                  </a:lnTo>
                  <a:lnTo>
                    <a:pt x="825" y="729"/>
                  </a:lnTo>
                  <a:lnTo>
                    <a:pt x="838" y="718"/>
                  </a:lnTo>
                  <a:lnTo>
                    <a:pt x="850" y="706"/>
                  </a:lnTo>
                  <a:lnTo>
                    <a:pt x="859" y="692"/>
                  </a:lnTo>
                  <a:lnTo>
                    <a:pt x="868" y="677"/>
                  </a:lnTo>
                  <a:lnTo>
                    <a:pt x="890" y="682"/>
                  </a:lnTo>
                  <a:lnTo>
                    <a:pt x="890" y="682"/>
                  </a:lnTo>
                  <a:lnTo>
                    <a:pt x="887" y="692"/>
                  </a:lnTo>
                  <a:lnTo>
                    <a:pt x="882" y="701"/>
                  </a:lnTo>
                  <a:lnTo>
                    <a:pt x="876" y="710"/>
                  </a:lnTo>
                  <a:lnTo>
                    <a:pt x="871" y="719"/>
                  </a:lnTo>
                  <a:lnTo>
                    <a:pt x="864" y="726"/>
                  </a:lnTo>
                  <a:lnTo>
                    <a:pt x="857" y="734"/>
                  </a:lnTo>
                  <a:lnTo>
                    <a:pt x="849" y="741"/>
                  </a:lnTo>
                  <a:lnTo>
                    <a:pt x="841" y="748"/>
                  </a:lnTo>
                  <a:lnTo>
                    <a:pt x="833" y="753"/>
                  </a:lnTo>
                  <a:lnTo>
                    <a:pt x="823" y="759"/>
                  </a:lnTo>
                  <a:lnTo>
                    <a:pt x="813" y="763"/>
                  </a:lnTo>
                  <a:lnTo>
                    <a:pt x="804" y="767"/>
                  </a:lnTo>
                  <a:lnTo>
                    <a:pt x="793" y="769"/>
                  </a:lnTo>
                  <a:lnTo>
                    <a:pt x="782" y="771"/>
                  </a:lnTo>
                  <a:lnTo>
                    <a:pt x="771" y="773"/>
                  </a:lnTo>
                  <a:lnTo>
                    <a:pt x="761" y="774"/>
                  </a:lnTo>
                  <a:lnTo>
                    <a:pt x="761" y="774"/>
                  </a:lnTo>
                  <a:close/>
                  <a:moveTo>
                    <a:pt x="873" y="657"/>
                  </a:moveTo>
                  <a:lnTo>
                    <a:pt x="873" y="657"/>
                  </a:lnTo>
                  <a:lnTo>
                    <a:pt x="874" y="646"/>
                  </a:lnTo>
                  <a:lnTo>
                    <a:pt x="875" y="634"/>
                  </a:lnTo>
                  <a:lnTo>
                    <a:pt x="899" y="634"/>
                  </a:lnTo>
                  <a:lnTo>
                    <a:pt x="899" y="634"/>
                  </a:lnTo>
                  <a:lnTo>
                    <a:pt x="899" y="647"/>
                  </a:lnTo>
                  <a:lnTo>
                    <a:pt x="897" y="659"/>
                  </a:lnTo>
                  <a:lnTo>
                    <a:pt x="873" y="65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chemeClr val="accent5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791580" y="5625244"/>
              <a:ext cx="131350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</a:pPr>
              <a:r>
                <a:rPr lang="ru-RU" b="1" dirty="0" smtClean="0">
                  <a:solidFill>
                    <a:schemeClr val="accent5"/>
                  </a:solidFill>
                </a:rPr>
                <a:t>Гибрид </a:t>
              </a:r>
              <a:r>
                <a:rPr lang="ru-RU" sz="1400" b="1" dirty="0" smtClean="0">
                  <a:solidFill>
                    <a:schemeClr val="accent5"/>
                  </a:solidFill>
                </a:rPr>
                <a:t>0,5%</a:t>
              </a:r>
            </a:p>
          </p:txBody>
        </p:sp>
        <p:cxnSp>
          <p:nvCxnSpPr>
            <p:cNvPr id="101" name="Прямая соединительная линия 100"/>
            <p:cNvCxnSpPr/>
            <p:nvPr/>
          </p:nvCxnSpPr>
          <p:spPr>
            <a:xfrm>
              <a:off x="431540" y="5966583"/>
              <a:ext cx="8227422" cy="0"/>
            </a:xfrm>
            <a:prstGeom prst="line">
              <a:avLst/>
            </a:prstGeom>
            <a:ln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TextBox 101"/>
            <p:cNvSpPr txBox="1"/>
            <p:nvPr/>
          </p:nvSpPr>
          <p:spPr>
            <a:xfrm>
              <a:off x="2195736" y="5593517"/>
              <a:ext cx="6660928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>
                <a:spcBef>
                  <a:spcPts val="600"/>
                </a:spcBef>
                <a:spcAft>
                  <a:spcPts val="600"/>
                </a:spcAft>
              </a:pPr>
              <a:r>
                <a:rPr lang="ru-RU" sz="1600" dirty="0" smtClean="0"/>
                <a:t>Возможность оптимизации затрат на судовое топливо с 2020 г </a:t>
              </a: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375756" y="2889274"/>
            <a:ext cx="6494526" cy="971776"/>
            <a:chOff x="2375756" y="2889274"/>
            <a:chExt cx="6494526" cy="971776"/>
          </a:xfrm>
        </p:grpSpPr>
        <p:sp>
          <p:nvSpPr>
            <p:cNvPr id="80" name="Овал 79"/>
            <p:cNvSpPr/>
            <p:nvPr/>
          </p:nvSpPr>
          <p:spPr>
            <a:xfrm>
              <a:off x="2375756" y="2889274"/>
              <a:ext cx="753817" cy="753817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r>
                <a:rPr lang="en-US" b="1" dirty="0" smtClean="0">
                  <a:solidFill>
                    <a:schemeClr val="bg1"/>
                  </a:solidFill>
                </a:rPr>
                <a:t>20</a:t>
              </a:r>
              <a:r>
                <a:rPr lang="ru-RU" b="1" dirty="0" smtClean="0">
                  <a:solidFill>
                    <a:schemeClr val="bg1"/>
                  </a:solidFill>
                </a:rPr>
                <a:t>20</a:t>
              </a: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2951820" y="3284984"/>
              <a:ext cx="5918462" cy="576066"/>
              <a:chOff x="2951820" y="3284984"/>
              <a:chExt cx="5918462" cy="576066"/>
            </a:xfrm>
          </p:grpSpPr>
          <p:sp>
            <p:nvSpPr>
              <p:cNvPr id="75" name="Прямоугольник 74"/>
              <p:cNvSpPr/>
              <p:nvPr/>
            </p:nvSpPr>
            <p:spPr>
              <a:xfrm>
                <a:off x="3001442" y="3284984"/>
                <a:ext cx="5868840" cy="523191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95250"/>
                <a:r>
                  <a:rPr lang="ru-RU" sz="1400" dirty="0" smtClean="0">
                    <a:solidFill>
                      <a:schemeClr val="tx1"/>
                    </a:solidFill>
                  </a:rPr>
                  <a:t>Расширение линейки судовых топлив: </a:t>
                </a:r>
              </a:p>
              <a:p>
                <a:pPr marL="381000" indent="-285750">
                  <a:buFont typeface="Arial" panose="020B0604020202020204" pitchFamily="34" charset="0"/>
                  <a:buChar char="•"/>
                </a:pPr>
                <a:r>
                  <a:rPr lang="ru-RU" sz="1400" dirty="0" smtClean="0">
                    <a:solidFill>
                      <a:schemeClr val="tx1"/>
                    </a:solidFill>
                  </a:rPr>
                  <a:t>внедрение малосернистого судового топлива</a:t>
                </a:r>
                <a:r>
                  <a:rPr lang="en-US" sz="1400" dirty="0">
                    <a:solidFill>
                      <a:schemeClr val="tx1"/>
                    </a:solidFill>
                  </a:rPr>
                  <a:t> </a:t>
                </a:r>
                <a:r>
                  <a:rPr lang="en-US" sz="1400" dirty="0" smtClean="0">
                    <a:solidFill>
                      <a:schemeClr val="tx1"/>
                    </a:solidFill>
                  </a:rPr>
                  <a:t>SOx&lt;0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,5%</a:t>
                </a:r>
              </a:p>
              <a:p>
                <a:pPr marL="381000" indent="-285750">
                  <a:buFont typeface="Arial" panose="020B0604020202020204" pitchFamily="34" charset="0"/>
                  <a:buChar char="•"/>
                </a:pPr>
                <a:r>
                  <a:rPr lang="ru-RU" sz="1400" dirty="0">
                    <a:solidFill>
                      <a:schemeClr val="tx1"/>
                    </a:solidFill>
                  </a:rPr>
                  <a:t>в</a:t>
                </a:r>
                <a:r>
                  <a:rPr lang="ru-RU" sz="1400" dirty="0" smtClean="0">
                    <a:solidFill>
                      <a:schemeClr val="tx1"/>
                    </a:solidFill>
                  </a:rPr>
                  <a:t>недрение альтернативного судового топлива - СПГ</a:t>
                </a:r>
              </a:p>
            </p:txBody>
          </p:sp>
          <p:cxnSp>
            <p:nvCxnSpPr>
              <p:cNvPr id="89" name="Прямая соединительная линия 88"/>
              <p:cNvCxnSpPr/>
              <p:nvPr/>
            </p:nvCxnSpPr>
            <p:spPr>
              <a:xfrm flipV="1">
                <a:off x="2951820" y="3861048"/>
                <a:ext cx="4788532" cy="2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Прямая соединительная линия 16"/>
              <p:cNvCxnSpPr/>
              <p:nvPr/>
            </p:nvCxnSpPr>
            <p:spPr>
              <a:xfrm>
                <a:off x="2951820" y="3643091"/>
                <a:ext cx="0" cy="217957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6" name="trian19_2_solid"/>
          <p:cNvSpPr/>
          <p:nvPr/>
        </p:nvSpPr>
        <p:spPr bwMode="auto">
          <a:xfrm>
            <a:off x="355532" y="1233488"/>
            <a:ext cx="2416717" cy="925511"/>
          </a:xfrm>
          <a:prstGeom prst="homePlate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square" lIns="90000" tIns="46800" rIns="90000" bIns="46800" rtlCol="0" anchor="ctr">
            <a:spAutoFit/>
          </a:bodyPr>
          <a:lstStyle/>
          <a:p>
            <a:pPr algn="ctr"/>
            <a:r>
              <a:rPr lang="ru-RU" b="1" dirty="0">
                <a:solidFill>
                  <a:schemeClr val="accent1"/>
                </a:solidFill>
              </a:rPr>
              <a:t>Этапы ввода ограничений МАРПОЛ по </a:t>
            </a:r>
            <a:r>
              <a:rPr lang="en-US" b="1" dirty="0" smtClean="0">
                <a:solidFill>
                  <a:schemeClr val="accent1"/>
                </a:solidFill>
              </a:rPr>
              <a:t>Sox </a:t>
            </a:r>
            <a:endParaRPr lang="en-CA" b="1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897533"/>
      </p:ext>
    </p:extLst>
  </p:cSld>
  <p:clrMapOvr>
    <a:masterClrMapping/>
  </p:clrMapOvr>
  <p:transition spd="slow" advClick="0" advTm="17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2" grpId="0"/>
      <p:bldP spid="52" grpId="0" animBg="1"/>
      <p:bldP spid="82" grpId="0" animBg="1"/>
      <p:bldP spid="83" grpId="0" animBg="1"/>
      <p:bldP spid="84" grpId="0" animBg="1"/>
      <p:bldP spid="4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/>
        </p:nvSpPr>
        <p:spPr>
          <a:xfrm>
            <a:off x="-1" y="2249541"/>
            <a:ext cx="9144000" cy="1224136"/>
          </a:xfrm>
          <a:prstGeom prst="rect">
            <a:avLst/>
          </a:prstGeom>
          <a:solidFill>
            <a:srgbClr val="FFFFFF">
              <a:alpha val="60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 smtClean="0">
              <a:solidFill>
                <a:schemeClr val="tx1"/>
              </a:solidFill>
            </a:endParaRPr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287337" y="1268412"/>
            <a:ext cx="8569325" cy="1584507"/>
          </a:xfrm>
        </p:spPr>
        <p:txBody>
          <a:bodyPr/>
          <a:lstStyle/>
          <a:p>
            <a:r>
              <a:rPr lang="ru-RU" dirty="0" smtClean="0"/>
              <a:t>ГАЗПРОМНЕФТЬ  МАРИН БУНКЕР </a:t>
            </a:r>
            <a:endParaRPr lang="ru-RU" dirty="0"/>
          </a:p>
        </p:txBody>
      </p:sp>
      <p:sp>
        <p:nvSpPr>
          <p:cNvPr id="4" name="Подзаголовок 3"/>
          <p:cNvSpPr>
            <a:spLocks noGrp="1"/>
          </p:cNvSpPr>
          <p:nvPr>
            <p:ph type="subTitle" idx="1"/>
          </p:nvPr>
        </p:nvSpPr>
        <p:spPr>
          <a:xfrm>
            <a:off x="285750" y="2924931"/>
            <a:ext cx="8570913" cy="396057"/>
          </a:xfrm>
        </p:spPr>
        <p:txBody>
          <a:bodyPr/>
          <a:lstStyle/>
          <a:p>
            <a:r>
              <a:rPr lang="ru-RU" sz="1800" dirty="0" smtClean="0">
                <a:solidFill>
                  <a:schemeClr val="accent1"/>
                </a:solidFill>
              </a:rPr>
              <a:t>Спасибо за внимание!</a:t>
            </a:r>
            <a:endParaRPr lang="ru-RU" sz="18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1312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20000">
        <p:fade/>
      </p:transition>
    </mc:Choice>
    <mc:Fallback xmlns="">
      <p:transition spd="med" advTm="2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3" grpId="0"/>
      <p:bldP spid="4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Группа 15"/>
          <p:cNvGrpSpPr/>
          <p:nvPr/>
        </p:nvGrpSpPr>
        <p:grpSpPr>
          <a:xfrm>
            <a:off x="5560392" y="4293096"/>
            <a:ext cx="2359980" cy="1259979"/>
            <a:chOff x="5560392" y="4293096"/>
            <a:chExt cx="2359980" cy="1259979"/>
          </a:xfrm>
        </p:grpSpPr>
        <p:sp>
          <p:nvSpPr>
            <p:cNvPr id="5" name="tanker"/>
            <p:cNvSpPr>
              <a:spLocks noChangeAspect="1" noEditPoints="1"/>
            </p:cNvSpPr>
            <p:nvPr/>
          </p:nvSpPr>
          <p:spPr bwMode="auto">
            <a:xfrm>
              <a:off x="5938721" y="4293096"/>
              <a:ext cx="1513599" cy="630108"/>
            </a:xfrm>
            <a:custGeom>
              <a:avLst/>
              <a:gdLst>
                <a:gd name="T0" fmla="*/ 14600 w 16254"/>
                <a:gd name="T1" fmla="*/ 5536 h 6106"/>
                <a:gd name="T2" fmla="*/ 13870 w 16254"/>
                <a:gd name="T3" fmla="*/ 5164 h 6106"/>
                <a:gd name="T4" fmla="*/ 12866 w 16254"/>
                <a:gd name="T5" fmla="*/ 4872 h 6106"/>
                <a:gd name="T6" fmla="*/ 11905 w 16254"/>
                <a:gd name="T7" fmla="*/ 5350 h 6106"/>
                <a:gd name="T8" fmla="*/ 11247 w 16254"/>
                <a:gd name="T9" fmla="*/ 5528 h 6106"/>
                <a:gd name="T10" fmla="*/ 10498 w 16254"/>
                <a:gd name="T11" fmla="*/ 5078 h 6106"/>
                <a:gd name="T12" fmla="*/ 9451 w 16254"/>
                <a:gd name="T13" fmla="*/ 4896 h 6106"/>
                <a:gd name="T14" fmla="*/ 8537 w 16254"/>
                <a:gd name="T15" fmla="*/ 5431 h 6106"/>
                <a:gd name="T16" fmla="*/ 7906 w 16254"/>
                <a:gd name="T17" fmla="*/ 5511 h 6106"/>
                <a:gd name="T18" fmla="*/ 7138 w 16254"/>
                <a:gd name="T19" fmla="*/ 5014 h 6106"/>
                <a:gd name="T20" fmla="*/ 6054 w 16254"/>
                <a:gd name="T21" fmla="*/ 4935 h 6106"/>
                <a:gd name="T22" fmla="*/ 5216 w 16254"/>
                <a:gd name="T23" fmla="*/ 5469 h 6106"/>
                <a:gd name="T24" fmla="*/ 4573 w 16254"/>
                <a:gd name="T25" fmla="*/ 5485 h 6106"/>
                <a:gd name="T26" fmla="*/ 3765 w 16254"/>
                <a:gd name="T27" fmla="*/ 4959 h 6106"/>
                <a:gd name="T28" fmla="*/ 2674 w 16254"/>
                <a:gd name="T29" fmla="*/ 4985 h 6106"/>
                <a:gd name="T30" fmla="*/ 1889 w 16254"/>
                <a:gd name="T31" fmla="*/ 5499 h 6106"/>
                <a:gd name="T32" fmla="*/ 1250 w 16254"/>
                <a:gd name="T33" fmla="*/ 5451 h 6106"/>
                <a:gd name="T34" fmla="*/ 377 w 16254"/>
                <a:gd name="T35" fmla="*/ 4913 h 6106"/>
                <a:gd name="T36" fmla="*/ 393 w 16254"/>
                <a:gd name="T37" fmla="*/ 5531 h 6106"/>
                <a:gd name="T38" fmla="*/ 1285 w 16254"/>
                <a:gd name="T39" fmla="*/ 6069 h 6106"/>
                <a:gd name="T40" fmla="*/ 2345 w 16254"/>
                <a:gd name="T41" fmla="*/ 5911 h 6106"/>
                <a:gd name="T42" fmla="*/ 3096 w 16254"/>
                <a:gd name="T43" fmla="*/ 5447 h 6106"/>
                <a:gd name="T44" fmla="*/ 3746 w 16254"/>
                <a:gd name="T45" fmla="*/ 5597 h 6106"/>
                <a:gd name="T46" fmla="*/ 4696 w 16254"/>
                <a:gd name="T47" fmla="*/ 6096 h 6106"/>
                <a:gd name="T48" fmla="*/ 5696 w 16254"/>
                <a:gd name="T49" fmla="*/ 5843 h 6106"/>
                <a:gd name="T50" fmla="*/ 6447 w 16254"/>
                <a:gd name="T51" fmla="*/ 5437 h 6106"/>
                <a:gd name="T52" fmla="*/ 7131 w 16254"/>
                <a:gd name="T53" fmla="*/ 5705 h 6106"/>
                <a:gd name="T54" fmla="*/ 8127 w 16254"/>
                <a:gd name="T55" fmla="*/ 6106 h 6106"/>
                <a:gd name="T56" fmla="*/ 9122 w 16254"/>
                <a:gd name="T57" fmla="*/ 5705 h 6106"/>
                <a:gd name="T58" fmla="*/ 9807 w 16254"/>
                <a:gd name="T59" fmla="*/ 5437 h 6106"/>
                <a:gd name="T60" fmla="*/ 10558 w 16254"/>
                <a:gd name="T61" fmla="*/ 5843 h 6106"/>
                <a:gd name="T62" fmla="*/ 11558 w 16254"/>
                <a:gd name="T63" fmla="*/ 6096 h 6106"/>
                <a:gd name="T64" fmla="*/ 12508 w 16254"/>
                <a:gd name="T65" fmla="*/ 5597 h 6106"/>
                <a:gd name="T66" fmla="*/ 13158 w 16254"/>
                <a:gd name="T67" fmla="*/ 5447 h 6106"/>
                <a:gd name="T68" fmla="*/ 13909 w 16254"/>
                <a:gd name="T69" fmla="*/ 5911 h 6106"/>
                <a:gd name="T70" fmla="*/ 14968 w 16254"/>
                <a:gd name="T71" fmla="*/ 6069 h 6106"/>
                <a:gd name="T72" fmla="*/ 15861 w 16254"/>
                <a:gd name="T73" fmla="*/ 5531 h 6106"/>
                <a:gd name="T74" fmla="*/ 15877 w 16254"/>
                <a:gd name="T75" fmla="*/ 4913 h 6106"/>
                <a:gd name="T76" fmla="*/ 10414 w 16254"/>
                <a:gd name="T77" fmla="*/ 1253 h 6106"/>
                <a:gd name="T78" fmla="*/ 10018 w 16254"/>
                <a:gd name="T79" fmla="*/ 1261 h 6106"/>
                <a:gd name="T80" fmla="*/ 8660 w 16254"/>
                <a:gd name="T81" fmla="*/ 1466 h 6106"/>
                <a:gd name="T82" fmla="*/ 5410 w 16254"/>
                <a:gd name="T83" fmla="*/ 1410 h 6106"/>
                <a:gd name="T84" fmla="*/ 3704 w 16254"/>
                <a:gd name="T85" fmla="*/ 1928 h 6106"/>
                <a:gd name="T86" fmla="*/ 712 w 16254"/>
                <a:gd name="T87" fmla="*/ 1928 h 6106"/>
                <a:gd name="T88" fmla="*/ 1016 w 16254"/>
                <a:gd name="T89" fmla="*/ 4587 h 6106"/>
                <a:gd name="T90" fmla="*/ 2041 w 16254"/>
                <a:gd name="T91" fmla="*/ 4942 h 6106"/>
                <a:gd name="T92" fmla="*/ 3251 w 16254"/>
                <a:gd name="T93" fmla="*/ 4464 h 6106"/>
                <a:gd name="T94" fmla="*/ 4460 w 16254"/>
                <a:gd name="T95" fmla="*/ 4942 h 6106"/>
                <a:gd name="T96" fmla="*/ 5292 w 16254"/>
                <a:gd name="T97" fmla="*/ 4942 h 6106"/>
                <a:gd name="T98" fmla="*/ 6502 w 16254"/>
                <a:gd name="T99" fmla="*/ 4464 h 6106"/>
                <a:gd name="T100" fmla="*/ 7712 w 16254"/>
                <a:gd name="T101" fmla="*/ 4942 h 6106"/>
                <a:gd name="T102" fmla="*/ 8542 w 16254"/>
                <a:gd name="T103" fmla="*/ 4942 h 6106"/>
                <a:gd name="T104" fmla="*/ 9752 w 16254"/>
                <a:gd name="T105" fmla="*/ 4464 h 6106"/>
                <a:gd name="T106" fmla="*/ 10961 w 16254"/>
                <a:gd name="T107" fmla="*/ 4942 h 6106"/>
                <a:gd name="T108" fmla="*/ 11793 w 16254"/>
                <a:gd name="T109" fmla="*/ 4942 h 6106"/>
                <a:gd name="T110" fmla="*/ 13003 w 16254"/>
                <a:gd name="T111" fmla="*/ 4464 h 6106"/>
                <a:gd name="T112" fmla="*/ 13954 w 16254"/>
                <a:gd name="T113" fmla="*/ 4496 h 6106"/>
                <a:gd name="T114" fmla="*/ 15678 w 16254"/>
                <a:gd name="T115" fmla="*/ 2073 h 6106"/>
                <a:gd name="T116" fmla="*/ 9997 w 16254"/>
                <a:gd name="T117" fmla="*/ 1647 h 6106"/>
                <a:gd name="T118" fmla="*/ 12905 w 16254"/>
                <a:gd name="T119" fmla="*/ 1712 h 6106"/>
                <a:gd name="T120" fmla="*/ 5970 w 16254"/>
                <a:gd name="T121" fmla="*/ 1141 h 6106"/>
                <a:gd name="T122" fmla="*/ 5418 w 16254"/>
                <a:gd name="T123" fmla="*/ 1720 h 6106"/>
                <a:gd name="T124" fmla="*/ 8478 w 16254"/>
                <a:gd name="T125" fmla="*/ 2054 h 6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54" h="6106">
                  <a:moveTo>
                    <a:pt x="15258" y="5267"/>
                  </a:moveTo>
                  <a:lnTo>
                    <a:pt x="15224" y="5296"/>
                  </a:lnTo>
                  <a:lnTo>
                    <a:pt x="15189" y="5323"/>
                  </a:lnTo>
                  <a:lnTo>
                    <a:pt x="15156" y="5350"/>
                  </a:lnTo>
                  <a:lnTo>
                    <a:pt x="15123" y="5375"/>
                  </a:lnTo>
                  <a:lnTo>
                    <a:pt x="15090" y="5399"/>
                  </a:lnTo>
                  <a:lnTo>
                    <a:pt x="15056" y="5421"/>
                  </a:lnTo>
                  <a:lnTo>
                    <a:pt x="15039" y="5431"/>
                  </a:lnTo>
                  <a:lnTo>
                    <a:pt x="15022" y="5441"/>
                  </a:lnTo>
                  <a:lnTo>
                    <a:pt x="15004" y="5451"/>
                  </a:lnTo>
                  <a:lnTo>
                    <a:pt x="14986" y="5461"/>
                  </a:lnTo>
                  <a:lnTo>
                    <a:pt x="14968" y="5469"/>
                  </a:lnTo>
                  <a:lnTo>
                    <a:pt x="14950" y="5478"/>
                  </a:lnTo>
                  <a:lnTo>
                    <a:pt x="14930" y="5485"/>
                  </a:lnTo>
                  <a:lnTo>
                    <a:pt x="14911" y="5492"/>
                  </a:lnTo>
                  <a:lnTo>
                    <a:pt x="14892" y="5499"/>
                  </a:lnTo>
                  <a:lnTo>
                    <a:pt x="14871" y="5505"/>
                  </a:lnTo>
                  <a:lnTo>
                    <a:pt x="14850" y="5511"/>
                  </a:lnTo>
                  <a:lnTo>
                    <a:pt x="14829" y="5516"/>
                  </a:lnTo>
                  <a:lnTo>
                    <a:pt x="14806" y="5521"/>
                  </a:lnTo>
                  <a:lnTo>
                    <a:pt x="14783" y="5525"/>
                  </a:lnTo>
                  <a:lnTo>
                    <a:pt x="14760" y="5528"/>
                  </a:lnTo>
                  <a:lnTo>
                    <a:pt x="14735" y="5531"/>
                  </a:lnTo>
                  <a:lnTo>
                    <a:pt x="14710" y="5533"/>
                  </a:lnTo>
                  <a:lnTo>
                    <a:pt x="14683" y="5535"/>
                  </a:lnTo>
                  <a:lnTo>
                    <a:pt x="14656" y="5536"/>
                  </a:lnTo>
                  <a:lnTo>
                    <a:pt x="14629" y="5536"/>
                  </a:lnTo>
                  <a:lnTo>
                    <a:pt x="14600" y="5536"/>
                  </a:lnTo>
                  <a:lnTo>
                    <a:pt x="14574" y="5535"/>
                  </a:lnTo>
                  <a:lnTo>
                    <a:pt x="14547" y="5533"/>
                  </a:lnTo>
                  <a:lnTo>
                    <a:pt x="14522" y="5531"/>
                  </a:lnTo>
                  <a:lnTo>
                    <a:pt x="14498" y="5528"/>
                  </a:lnTo>
                  <a:lnTo>
                    <a:pt x="14474" y="5525"/>
                  </a:lnTo>
                  <a:lnTo>
                    <a:pt x="14451" y="5521"/>
                  </a:lnTo>
                  <a:lnTo>
                    <a:pt x="14428" y="5516"/>
                  </a:lnTo>
                  <a:lnTo>
                    <a:pt x="14407" y="5511"/>
                  </a:lnTo>
                  <a:lnTo>
                    <a:pt x="14386" y="5505"/>
                  </a:lnTo>
                  <a:lnTo>
                    <a:pt x="14365" y="5499"/>
                  </a:lnTo>
                  <a:lnTo>
                    <a:pt x="14346" y="5492"/>
                  </a:lnTo>
                  <a:lnTo>
                    <a:pt x="14326" y="5485"/>
                  </a:lnTo>
                  <a:lnTo>
                    <a:pt x="14308" y="5478"/>
                  </a:lnTo>
                  <a:lnTo>
                    <a:pt x="14289" y="5469"/>
                  </a:lnTo>
                  <a:lnTo>
                    <a:pt x="14271" y="5461"/>
                  </a:lnTo>
                  <a:lnTo>
                    <a:pt x="14253" y="5451"/>
                  </a:lnTo>
                  <a:lnTo>
                    <a:pt x="14235" y="5441"/>
                  </a:lnTo>
                  <a:lnTo>
                    <a:pt x="14218" y="5431"/>
                  </a:lnTo>
                  <a:lnTo>
                    <a:pt x="14201" y="5421"/>
                  </a:lnTo>
                  <a:lnTo>
                    <a:pt x="14167" y="5399"/>
                  </a:lnTo>
                  <a:lnTo>
                    <a:pt x="14134" y="5375"/>
                  </a:lnTo>
                  <a:lnTo>
                    <a:pt x="14100" y="5350"/>
                  </a:lnTo>
                  <a:lnTo>
                    <a:pt x="14067" y="5323"/>
                  </a:lnTo>
                  <a:lnTo>
                    <a:pt x="14033" y="5296"/>
                  </a:lnTo>
                  <a:lnTo>
                    <a:pt x="13998" y="5267"/>
                  </a:lnTo>
                  <a:lnTo>
                    <a:pt x="13957" y="5233"/>
                  </a:lnTo>
                  <a:lnTo>
                    <a:pt x="13914" y="5199"/>
                  </a:lnTo>
                  <a:lnTo>
                    <a:pt x="13870" y="5164"/>
                  </a:lnTo>
                  <a:lnTo>
                    <a:pt x="13823" y="5129"/>
                  </a:lnTo>
                  <a:lnTo>
                    <a:pt x="13799" y="5112"/>
                  </a:lnTo>
                  <a:lnTo>
                    <a:pt x="13774" y="5095"/>
                  </a:lnTo>
                  <a:lnTo>
                    <a:pt x="13749" y="5078"/>
                  </a:lnTo>
                  <a:lnTo>
                    <a:pt x="13722" y="5062"/>
                  </a:lnTo>
                  <a:lnTo>
                    <a:pt x="13696" y="5046"/>
                  </a:lnTo>
                  <a:lnTo>
                    <a:pt x="13668" y="5030"/>
                  </a:lnTo>
                  <a:lnTo>
                    <a:pt x="13639" y="5014"/>
                  </a:lnTo>
                  <a:lnTo>
                    <a:pt x="13611" y="5000"/>
                  </a:lnTo>
                  <a:lnTo>
                    <a:pt x="13580" y="4985"/>
                  </a:lnTo>
                  <a:lnTo>
                    <a:pt x="13550" y="4972"/>
                  </a:lnTo>
                  <a:lnTo>
                    <a:pt x="13517" y="4959"/>
                  </a:lnTo>
                  <a:lnTo>
                    <a:pt x="13485" y="4947"/>
                  </a:lnTo>
                  <a:lnTo>
                    <a:pt x="13451" y="4935"/>
                  </a:lnTo>
                  <a:lnTo>
                    <a:pt x="13416" y="4923"/>
                  </a:lnTo>
                  <a:lnTo>
                    <a:pt x="13380" y="4913"/>
                  </a:lnTo>
                  <a:lnTo>
                    <a:pt x="13343" y="4904"/>
                  </a:lnTo>
                  <a:lnTo>
                    <a:pt x="13305" y="4896"/>
                  </a:lnTo>
                  <a:lnTo>
                    <a:pt x="13265" y="4888"/>
                  </a:lnTo>
                  <a:lnTo>
                    <a:pt x="13225" y="4882"/>
                  </a:lnTo>
                  <a:lnTo>
                    <a:pt x="13183" y="4877"/>
                  </a:lnTo>
                  <a:lnTo>
                    <a:pt x="13140" y="4872"/>
                  </a:lnTo>
                  <a:lnTo>
                    <a:pt x="13096" y="4869"/>
                  </a:lnTo>
                  <a:lnTo>
                    <a:pt x="13050" y="4868"/>
                  </a:lnTo>
                  <a:lnTo>
                    <a:pt x="13003" y="4867"/>
                  </a:lnTo>
                  <a:lnTo>
                    <a:pt x="12955" y="4868"/>
                  </a:lnTo>
                  <a:lnTo>
                    <a:pt x="12910" y="4869"/>
                  </a:lnTo>
                  <a:lnTo>
                    <a:pt x="12866" y="4872"/>
                  </a:lnTo>
                  <a:lnTo>
                    <a:pt x="12822" y="4877"/>
                  </a:lnTo>
                  <a:lnTo>
                    <a:pt x="12781" y="4882"/>
                  </a:lnTo>
                  <a:lnTo>
                    <a:pt x="12740" y="4888"/>
                  </a:lnTo>
                  <a:lnTo>
                    <a:pt x="12701" y="4896"/>
                  </a:lnTo>
                  <a:lnTo>
                    <a:pt x="12663" y="4904"/>
                  </a:lnTo>
                  <a:lnTo>
                    <a:pt x="12626" y="4913"/>
                  </a:lnTo>
                  <a:lnTo>
                    <a:pt x="12590" y="4923"/>
                  </a:lnTo>
                  <a:lnTo>
                    <a:pt x="12555" y="4935"/>
                  </a:lnTo>
                  <a:lnTo>
                    <a:pt x="12522" y="4947"/>
                  </a:lnTo>
                  <a:lnTo>
                    <a:pt x="12488" y="4959"/>
                  </a:lnTo>
                  <a:lnTo>
                    <a:pt x="12457" y="4972"/>
                  </a:lnTo>
                  <a:lnTo>
                    <a:pt x="12425" y="4985"/>
                  </a:lnTo>
                  <a:lnTo>
                    <a:pt x="12396" y="5000"/>
                  </a:lnTo>
                  <a:lnTo>
                    <a:pt x="12366" y="5014"/>
                  </a:lnTo>
                  <a:lnTo>
                    <a:pt x="12338" y="5030"/>
                  </a:lnTo>
                  <a:lnTo>
                    <a:pt x="12310" y="5046"/>
                  </a:lnTo>
                  <a:lnTo>
                    <a:pt x="12284" y="5062"/>
                  </a:lnTo>
                  <a:lnTo>
                    <a:pt x="12258" y="5078"/>
                  </a:lnTo>
                  <a:lnTo>
                    <a:pt x="12232" y="5095"/>
                  </a:lnTo>
                  <a:lnTo>
                    <a:pt x="12207" y="5112"/>
                  </a:lnTo>
                  <a:lnTo>
                    <a:pt x="12183" y="5129"/>
                  </a:lnTo>
                  <a:lnTo>
                    <a:pt x="12137" y="5164"/>
                  </a:lnTo>
                  <a:lnTo>
                    <a:pt x="12092" y="5199"/>
                  </a:lnTo>
                  <a:lnTo>
                    <a:pt x="12049" y="5233"/>
                  </a:lnTo>
                  <a:lnTo>
                    <a:pt x="12008" y="5267"/>
                  </a:lnTo>
                  <a:lnTo>
                    <a:pt x="11973" y="5296"/>
                  </a:lnTo>
                  <a:lnTo>
                    <a:pt x="11939" y="5323"/>
                  </a:lnTo>
                  <a:lnTo>
                    <a:pt x="11905" y="5350"/>
                  </a:lnTo>
                  <a:lnTo>
                    <a:pt x="11872" y="5375"/>
                  </a:lnTo>
                  <a:lnTo>
                    <a:pt x="11839" y="5399"/>
                  </a:lnTo>
                  <a:lnTo>
                    <a:pt x="11804" y="5421"/>
                  </a:lnTo>
                  <a:lnTo>
                    <a:pt x="11788" y="5431"/>
                  </a:lnTo>
                  <a:lnTo>
                    <a:pt x="11771" y="5441"/>
                  </a:lnTo>
                  <a:lnTo>
                    <a:pt x="11753" y="5451"/>
                  </a:lnTo>
                  <a:lnTo>
                    <a:pt x="11735" y="5461"/>
                  </a:lnTo>
                  <a:lnTo>
                    <a:pt x="11717" y="5469"/>
                  </a:lnTo>
                  <a:lnTo>
                    <a:pt x="11699" y="5478"/>
                  </a:lnTo>
                  <a:lnTo>
                    <a:pt x="11680" y="5485"/>
                  </a:lnTo>
                  <a:lnTo>
                    <a:pt x="11660" y="5492"/>
                  </a:lnTo>
                  <a:lnTo>
                    <a:pt x="11640" y="5499"/>
                  </a:lnTo>
                  <a:lnTo>
                    <a:pt x="11620" y="5505"/>
                  </a:lnTo>
                  <a:lnTo>
                    <a:pt x="11599" y="5511"/>
                  </a:lnTo>
                  <a:lnTo>
                    <a:pt x="11577" y="5516"/>
                  </a:lnTo>
                  <a:lnTo>
                    <a:pt x="11555" y="5521"/>
                  </a:lnTo>
                  <a:lnTo>
                    <a:pt x="11532" y="5525"/>
                  </a:lnTo>
                  <a:lnTo>
                    <a:pt x="11509" y="5528"/>
                  </a:lnTo>
                  <a:lnTo>
                    <a:pt x="11483" y="5531"/>
                  </a:lnTo>
                  <a:lnTo>
                    <a:pt x="11459" y="5533"/>
                  </a:lnTo>
                  <a:lnTo>
                    <a:pt x="11433" y="5535"/>
                  </a:lnTo>
                  <a:lnTo>
                    <a:pt x="11405" y="5536"/>
                  </a:lnTo>
                  <a:lnTo>
                    <a:pt x="11378" y="5536"/>
                  </a:lnTo>
                  <a:lnTo>
                    <a:pt x="11349" y="5536"/>
                  </a:lnTo>
                  <a:lnTo>
                    <a:pt x="11323" y="5535"/>
                  </a:lnTo>
                  <a:lnTo>
                    <a:pt x="11297" y="5533"/>
                  </a:lnTo>
                  <a:lnTo>
                    <a:pt x="11271" y="5531"/>
                  </a:lnTo>
                  <a:lnTo>
                    <a:pt x="11247" y="5528"/>
                  </a:lnTo>
                  <a:lnTo>
                    <a:pt x="11223" y="5525"/>
                  </a:lnTo>
                  <a:lnTo>
                    <a:pt x="11200" y="5521"/>
                  </a:lnTo>
                  <a:lnTo>
                    <a:pt x="11178" y="5516"/>
                  </a:lnTo>
                  <a:lnTo>
                    <a:pt x="11156" y="5511"/>
                  </a:lnTo>
                  <a:lnTo>
                    <a:pt x="11135" y="5505"/>
                  </a:lnTo>
                  <a:lnTo>
                    <a:pt x="11115" y="5499"/>
                  </a:lnTo>
                  <a:lnTo>
                    <a:pt x="11094" y="5492"/>
                  </a:lnTo>
                  <a:lnTo>
                    <a:pt x="11075" y="5485"/>
                  </a:lnTo>
                  <a:lnTo>
                    <a:pt x="11057" y="5478"/>
                  </a:lnTo>
                  <a:lnTo>
                    <a:pt x="11037" y="5469"/>
                  </a:lnTo>
                  <a:lnTo>
                    <a:pt x="11020" y="5461"/>
                  </a:lnTo>
                  <a:lnTo>
                    <a:pt x="11002" y="5451"/>
                  </a:lnTo>
                  <a:lnTo>
                    <a:pt x="10985" y="5441"/>
                  </a:lnTo>
                  <a:lnTo>
                    <a:pt x="10967" y="5431"/>
                  </a:lnTo>
                  <a:lnTo>
                    <a:pt x="10950" y="5421"/>
                  </a:lnTo>
                  <a:lnTo>
                    <a:pt x="10917" y="5399"/>
                  </a:lnTo>
                  <a:lnTo>
                    <a:pt x="10883" y="5375"/>
                  </a:lnTo>
                  <a:lnTo>
                    <a:pt x="10850" y="5350"/>
                  </a:lnTo>
                  <a:lnTo>
                    <a:pt x="10816" y="5323"/>
                  </a:lnTo>
                  <a:lnTo>
                    <a:pt x="10782" y="5296"/>
                  </a:lnTo>
                  <a:lnTo>
                    <a:pt x="10747" y="5267"/>
                  </a:lnTo>
                  <a:lnTo>
                    <a:pt x="10706" y="5233"/>
                  </a:lnTo>
                  <a:lnTo>
                    <a:pt x="10663" y="5199"/>
                  </a:lnTo>
                  <a:lnTo>
                    <a:pt x="10619" y="5164"/>
                  </a:lnTo>
                  <a:lnTo>
                    <a:pt x="10572" y="5129"/>
                  </a:lnTo>
                  <a:lnTo>
                    <a:pt x="10548" y="5112"/>
                  </a:lnTo>
                  <a:lnTo>
                    <a:pt x="10523" y="5095"/>
                  </a:lnTo>
                  <a:lnTo>
                    <a:pt x="10498" y="5078"/>
                  </a:lnTo>
                  <a:lnTo>
                    <a:pt x="10472" y="5062"/>
                  </a:lnTo>
                  <a:lnTo>
                    <a:pt x="10444" y="5046"/>
                  </a:lnTo>
                  <a:lnTo>
                    <a:pt x="10417" y="5030"/>
                  </a:lnTo>
                  <a:lnTo>
                    <a:pt x="10388" y="5014"/>
                  </a:lnTo>
                  <a:lnTo>
                    <a:pt x="10360" y="5000"/>
                  </a:lnTo>
                  <a:lnTo>
                    <a:pt x="10329" y="4985"/>
                  </a:lnTo>
                  <a:lnTo>
                    <a:pt x="10298" y="4972"/>
                  </a:lnTo>
                  <a:lnTo>
                    <a:pt x="10266" y="4959"/>
                  </a:lnTo>
                  <a:lnTo>
                    <a:pt x="10234" y="4947"/>
                  </a:lnTo>
                  <a:lnTo>
                    <a:pt x="10199" y="4935"/>
                  </a:lnTo>
                  <a:lnTo>
                    <a:pt x="10165" y="4923"/>
                  </a:lnTo>
                  <a:lnTo>
                    <a:pt x="10129" y="4913"/>
                  </a:lnTo>
                  <a:lnTo>
                    <a:pt x="10092" y="4904"/>
                  </a:lnTo>
                  <a:lnTo>
                    <a:pt x="10054" y="4896"/>
                  </a:lnTo>
                  <a:lnTo>
                    <a:pt x="10014" y="4888"/>
                  </a:lnTo>
                  <a:lnTo>
                    <a:pt x="9974" y="4882"/>
                  </a:lnTo>
                  <a:lnTo>
                    <a:pt x="9932" y="4877"/>
                  </a:lnTo>
                  <a:lnTo>
                    <a:pt x="9890" y="4872"/>
                  </a:lnTo>
                  <a:lnTo>
                    <a:pt x="9845" y="4869"/>
                  </a:lnTo>
                  <a:lnTo>
                    <a:pt x="9799" y="4868"/>
                  </a:lnTo>
                  <a:lnTo>
                    <a:pt x="9752" y="4867"/>
                  </a:lnTo>
                  <a:lnTo>
                    <a:pt x="9705" y="4868"/>
                  </a:lnTo>
                  <a:lnTo>
                    <a:pt x="9659" y="4869"/>
                  </a:lnTo>
                  <a:lnTo>
                    <a:pt x="9615" y="4872"/>
                  </a:lnTo>
                  <a:lnTo>
                    <a:pt x="9572" y="4877"/>
                  </a:lnTo>
                  <a:lnTo>
                    <a:pt x="9530" y="4882"/>
                  </a:lnTo>
                  <a:lnTo>
                    <a:pt x="9489" y="4888"/>
                  </a:lnTo>
                  <a:lnTo>
                    <a:pt x="9451" y="4896"/>
                  </a:lnTo>
                  <a:lnTo>
                    <a:pt x="9412" y="4904"/>
                  </a:lnTo>
                  <a:lnTo>
                    <a:pt x="9376" y="4913"/>
                  </a:lnTo>
                  <a:lnTo>
                    <a:pt x="9339" y="4923"/>
                  </a:lnTo>
                  <a:lnTo>
                    <a:pt x="9304" y="4935"/>
                  </a:lnTo>
                  <a:lnTo>
                    <a:pt x="9271" y="4947"/>
                  </a:lnTo>
                  <a:lnTo>
                    <a:pt x="9237" y="4959"/>
                  </a:lnTo>
                  <a:lnTo>
                    <a:pt x="9206" y="4972"/>
                  </a:lnTo>
                  <a:lnTo>
                    <a:pt x="9174" y="4985"/>
                  </a:lnTo>
                  <a:lnTo>
                    <a:pt x="9145" y="5000"/>
                  </a:lnTo>
                  <a:lnTo>
                    <a:pt x="9115" y="5014"/>
                  </a:lnTo>
                  <a:lnTo>
                    <a:pt x="9087" y="5030"/>
                  </a:lnTo>
                  <a:lnTo>
                    <a:pt x="9060" y="5046"/>
                  </a:lnTo>
                  <a:lnTo>
                    <a:pt x="9033" y="5062"/>
                  </a:lnTo>
                  <a:lnTo>
                    <a:pt x="9007" y="5078"/>
                  </a:lnTo>
                  <a:lnTo>
                    <a:pt x="8981" y="5095"/>
                  </a:lnTo>
                  <a:lnTo>
                    <a:pt x="8956" y="5112"/>
                  </a:lnTo>
                  <a:lnTo>
                    <a:pt x="8933" y="5129"/>
                  </a:lnTo>
                  <a:lnTo>
                    <a:pt x="8886" y="5164"/>
                  </a:lnTo>
                  <a:lnTo>
                    <a:pt x="8841" y="5199"/>
                  </a:lnTo>
                  <a:lnTo>
                    <a:pt x="8798" y="5233"/>
                  </a:lnTo>
                  <a:lnTo>
                    <a:pt x="8757" y="5267"/>
                  </a:lnTo>
                  <a:lnTo>
                    <a:pt x="8722" y="5296"/>
                  </a:lnTo>
                  <a:lnTo>
                    <a:pt x="8688" y="5323"/>
                  </a:lnTo>
                  <a:lnTo>
                    <a:pt x="8654" y="5350"/>
                  </a:lnTo>
                  <a:lnTo>
                    <a:pt x="8622" y="5375"/>
                  </a:lnTo>
                  <a:lnTo>
                    <a:pt x="8588" y="5399"/>
                  </a:lnTo>
                  <a:lnTo>
                    <a:pt x="8555" y="5421"/>
                  </a:lnTo>
                  <a:lnTo>
                    <a:pt x="8537" y="5431"/>
                  </a:lnTo>
                  <a:lnTo>
                    <a:pt x="8520" y="5441"/>
                  </a:lnTo>
                  <a:lnTo>
                    <a:pt x="8502" y="5451"/>
                  </a:lnTo>
                  <a:lnTo>
                    <a:pt x="8485" y="5461"/>
                  </a:lnTo>
                  <a:lnTo>
                    <a:pt x="8466" y="5469"/>
                  </a:lnTo>
                  <a:lnTo>
                    <a:pt x="8448" y="5478"/>
                  </a:lnTo>
                  <a:lnTo>
                    <a:pt x="8429" y="5485"/>
                  </a:lnTo>
                  <a:lnTo>
                    <a:pt x="8409" y="5492"/>
                  </a:lnTo>
                  <a:lnTo>
                    <a:pt x="8390" y="5499"/>
                  </a:lnTo>
                  <a:lnTo>
                    <a:pt x="8369" y="5505"/>
                  </a:lnTo>
                  <a:lnTo>
                    <a:pt x="8348" y="5511"/>
                  </a:lnTo>
                  <a:lnTo>
                    <a:pt x="8327" y="5516"/>
                  </a:lnTo>
                  <a:lnTo>
                    <a:pt x="8305" y="5521"/>
                  </a:lnTo>
                  <a:lnTo>
                    <a:pt x="8281" y="5525"/>
                  </a:lnTo>
                  <a:lnTo>
                    <a:pt x="8258" y="5528"/>
                  </a:lnTo>
                  <a:lnTo>
                    <a:pt x="8234" y="5531"/>
                  </a:lnTo>
                  <a:lnTo>
                    <a:pt x="8208" y="5533"/>
                  </a:lnTo>
                  <a:lnTo>
                    <a:pt x="8182" y="5535"/>
                  </a:lnTo>
                  <a:lnTo>
                    <a:pt x="8154" y="5536"/>
                  </a:lnTo>
                  <a:lnTo>
                    <a:pt x="8127" y="5536"/>
                  </a:lnTo>
                  <a:lnTo>
                    <a:pt x="8099" y="5536"/>
                  </a:lnTo>
                  <a:lnTo>
                    <a:pt x="8072" y="5535"/>
                  </a:lnTo>
                  <a:lnTo>
                    <a:pt x="8046" y="5533"/>
                  </a:lnTo>
                  <a:lnTo>
                    <a:pt x="8020" y="5531"/>
                  </a:lnTo>
                  <a:lnTo>
                    <a:pt x="7996" y="5528"/>
                  </a:lnTo>
                  <a:lnTo>
                    <a:pt x="7973" y="5525"/>
                  </a:lnTo>
                  <a:lnTo>
                    <a:pt x="7949" y="5521"/>
                  </a:lnTo>
                  <a:lnTo>
                    <a:pt x="7927" y="5516"/>
                  </a:lnTo>
                  <a:lnTo>
                    <a:pt x="7906" y="5511"/>
                  </a:lnTo>
                  <a:lnTo>
                    <a:pt x="7884" y="5505"/>
                  </a:lnTo>
                  <a:lnTo>
                    <a:pt x="7864" y="5499"/>
                  </a:lnTo>
                  <a:lnTo>
                    <a:pt x="7844" y="5492"/>
                  </a:lnTo>
                  <a:lnTo>
                    <a:pt x="7824" y="5485"/>
                  </a:lnTo>
                  <a:lnTo>
                    <a:pt x="7806" y="5478"/>
                  </a:lnTo>
                  <a:lnTo>
                    <a:pt x="7787" y="5469"/>
                  </a:lnTo>
                  <a:lnTo>
                    <a:pt x="7769" y="5461"/>
                  </a:lnTo>
                  <a:lnTo>
                    <a:pt x="7751" y="5451"/>
                  </a:lnTo>
                  <a:lnTo>
                    <a:pt x="7734" y="5441"/>
                  </a:lnTo>
                  <a:lnTo>
                    <a:pt x="7717" y="5431"/>
                  </a:lnTo>
                  <a:lnTo>
                    <a:pt x="7699" y="5421"/>
                  </a:lnTo>
                  <a:lnTo>
                    <a:pt x="7666" y="5399"/>
                  </a:lnTo>
                  <a:lnTo>
                    <a:pt x="7632" y="5375"/>
                  </a:lnTo>
                  <a:lnTo>
                    <a:pt x="7599" y="5350"/>
                  </a:lnTo>
                  <a:lnTo>
                    <a:pt x="7565" y="5323"/>
                  </a:lnTo>
                  <a:lnTo>
                    <a:pt x="7532" y="5296"/>
                  </a:lnTo>
                  <a:lnTo>
                    <a:pt x="7496" y="5267"/>
                  </a:lnTo>
                  <a:lnTo>
                    <a:pt x="7456" y="5233"/>
                  </a:lnTo>
                  <a:lnTo>
                    <a:pt x="7413" y="5199"/>
                  </a:lnTo>
                  <a:lnTo>
                    <a:pt x="7368" y="5164"/>
                  </a:lnTo>
                  <a:lnTo>
                    <a:pt x="7321" y="5129"/>
                  </a:lnTo>
                  <a:lnTo>
                    <a:pt x="7297" y="5112"/>
                  </a:lnTo>
                  <a:lnTo>
                    <a:pt x="7273" y="5095"/>
                  </a:lnTo>
                  <a:lnTo>
                    <a:pt x="7247" y="5078"/>
                  </a:lnTo>
                  <a:lnTo>
                    <a:pt x="7221" y="5062"/>
                  </a:lnTo>
                  <a:lnTo>
                    <a:pt x="7194" y="5046"/>
                  </a:lnTo>
                  <a:lnTo>
                    <a:pt x="7166" y="5030"/>
                  </a:lnTo>
                  <a:lnTo>
                    <a:pt x="7138" y="5014"/>
                  </a:lnTo>
                  <a:lnTo>
                    <a:pt x="7109" y="5000"/>
                  </a:lnTo>
                  <a:lnTo>
                    <a:pt x="7079" y="4985"/>
                  </a:lnTo>
                  <a:lnTo>
                    <a:pt x="7048" y="4972"/>
                  </a:lnTo>
                  <a:lnTo>
                    <a:pt x="7016" y="4959"/>
                  </a:lnTo>
                  <a:lnTo>
                    <a:pt x="6983" y="4947"/>
                  </a:lnTo>
                  <a:lnTo>
                    <a:pt x="6950" y="4935"/>
                  </a:lnTo>
                  <a:lnTo>
                    <a:pt x="6914" y="4923"/>
                  </a:lnTo>
                  <a:lnTo>
                    <a:pt x="6878" y="4913"/>
                  </a:lnTo>
                  <a:lnTo>
                    <a:pt x="6841" y="4904"/>
                  </a:lnTo>
                  <a:lnTo>
                    <a:pt x="6803" y="4896"/>
                  </a:lnTo>
                  <a:lnTo>
                    <a:pt x="6764" y="4888"/>
                  </a:lnTo>
                  <a:lnTo>
                    <a:pt x="6723" y="4882"/>
                  </a:lnTo>
                  <a:lnTo>
                    <a:pt x="6681" y="4877"/>
                  </a:lnTo>
                  <a:lnTo>
                    <a:pt x="6639" y="4872"/>
                  </a:lnTo>
                  <a:lnTo>
                    <a:pt x="6594" y="4869"/>
                  </a:lnTo>
                  <a:lnTo>
                    <a:pt x="6548" y="4868"/>
                  </a:lnTo>
                  <a:lnTo>
                    <a:pt x="6502" y="4867"/>
                  </a:lnTo>
                  <a:lnTo>
                    <a:pt x="6455" y="4868"/>
                  </a:lnTo>
                  <a:lnTo>
                    <a:pt x="6409" y="4869"/>
                  </a:lnTo>
                  <a:lnTo>
                    <a:pt x="6364" y="4872"/>
                  </a:lnTo>
                  <a:lnTo>
                    <a:pt x="6322" y="4877"/>
                  </a:lnTo>
                  <a:lnTo>
                    <a:pt x="6279" y="4882"/>
                  </a:lnTo>
                  <a:lnTo>
                    <a:pt x="6238" y="4888"/>
                  </a:lnTo>
                  <a:lnTo>
                    <a:pt x="6200" y="4896"/>
                  </a:lnTo>
                  <a:lnTo>
                    <a:pt x="6161" y="4904"/>
                  </a:lnTo>
                  <a:lnTo>
                    <a:pt x="6125" y="4913"/>
                  </a:lnTo>
                  <a:lnTo>
                    <a:pt x="6088" y="4923"/>
                  </a:lnTo>
                  <a:lnTo>
                    <a:pt x="6054" y="4935"/>
                  </a:lnTo>
                  <a:lnTo>
                    <a:pt x="6020" y="4947"/>
                  </a:lnTo>
                  <a:lnTo>
                    <a:pt x="5987" y="4959"/>
                  </a:lnTo>
                  <a:lnTo>
                    <a:pt x="5955" y="4972"/>
                  </a:lnTo>
                  <a:lnTo>
                    <a:pt x="5925" y="4985"/>
                  </a:lnTo>
                  <a:lnTo>
                    <a:pt x="5894" y="5000"/>
                  </a:lnTo>
                  <a:lnTo>
                    <a:pt x="5865" y="5014"/>
                  </a:lnTo>
                  <a:lnTo>
                    <a:pt x="5836" y="5030"/>
                  </a:lnTo>
                  <a:lnTo>
                    <a:pt x="5809" y="5046"/>
                  </a:lnTo>
                  <a:lnTo>
                    <a:pt x="5782" y="5062"/>
                  </a:lnTo>
                  <a:lnTo>
                    <a:pt x="5756" y="5078"/>
                  </a:lnTo>
                  <a:lnTo>
                    <a:pt x="5731" y="5095"/>
                  </a:lnTo>
                  <a:lnTo>
                    <a:pt x="5706" y="5112"/>
                  </a:lnTo>
                  <a:lnTo>
                    <a:pt x="5682" y="5129"/>
                  </a:lnTo>
                  <a:lnTo>
                    <a:pt x="5635" y="5164"/>
                  </a:lnTo>
                  <a:lnTo>
                    <a:pt x="5590" y="5199"/>
                  </a:lnTo>
                  <a:lnTo>
                    <a:pt x="5548" y="5233"/>
                  </a:lnTo>
                  <a:lnTo>
                    <a:pt x="5506" y="5267"/>
                  </a:lnTo>
                  <a:lnTo>
                    <a:pt x="5472" y="5296"/>
                  </a:lnTo>
                  <a:lnTo>
                    <a:pt x="5437" y="5323"/>
                  </a:lnTo>
                  <a:lnTo>
                    <a:pt x="5403" y="5350"/>
                  </a:lnTo>
                  <a:lnTo>
                    <a:pt x="5371" y="5375"/>
                  </a:lnTo>
                  <a:lnTo>
                    <a:pt x="5337" y="5399"/>
                  </a:lnTo>
                  <a:lnTo>
                    <a:pt x="5304" y="5421"/>
                  </a:lnTo>
                  <a:lnTo>
                    <a:pt x="5287" y="5431"/>
                  </a:lnTo>
                  <a:lnTo>
                    <a:pt x="5269" y="5441"/>
                  </a:lnTo>
                  <a:lnTo>
                    <a:pt x="5252" y="5451"/>
                  </a:lnTo>
                  <a:lnTo>
                    <a:pt x="5234" y="5461"/>
                  </a:lnTo>
                  <a:lnTo>
                    <a:pt x="5216" y="5469"/>
                  </a:lnTo>
                  <a:lnTo>
                    <a:pt x="5197" y="5478"/>
                  </a:lnTo>
                  <a:lnTo>
                    <a:pt x="5178" y="5485"/>
                  </a:lnTo>
                  <a:lnTo>
                    <a:pt x="5159" y="5492"/>
                  </a:lnTo>
                  <a:lnTo>
                    <a:pt x="5139" y="5499"/>
                  </a:lnTo>
                  <a:lnTo>
                    <a:pt x="5119" y="5505"/>
                  </a:lnTo>
                  <a:lnTo>
                    <a:pt x="5098" y="5511"/>
                  </a:lnTo>
                  <a:lnTo>
                    <a:pt x="5076" y="5516"/>
                  </a:lnTo>
                  <a:lnTo>
                    <a:pt x="5054" y="5521"/>
                  </a:lnTo>
                  <a:lnTo>
                    <a:pt x="5031" y="5525"/>
                  </a:lnTo>
                  <a:lnTo>
                    <a:pt x="5007" y="5528"/>
                  </a:lnTo>
                  <a:lnTo>
                    <a:pt x="4983" y="5531"/>
                  </a:lnTo>
                  <a:lnTo>
                    <a:pt x="4957" y="5533"/>
                  </a:lnTo>
                  <a:lnTo>
                    <a:pt x="4931" y="5535"/>
                  </a:lnTo>
                  <a:lnTo>
                    <a:pt x="4904" y="5536"/>
                  </a:lnTo>
                  <a:lnTo>
                    <a:pt x="4876" y="5536"/>
                  </a:lnTo>
                  <a:lnTo>
                    <a:pt x="4848" y="5536"/>
                  </a:lnTo>
                  <a:lnTo>
                    <a:pt x="4821" y="5535"/>
                  </a:lnTo>
                  <a:lnTo>
                    <a:pt x="4795" y="5533"/>
                  </a:lnTo>
                  <a:lnTo>
                    <a:pt x="4770" y="5531"/>
                  </a:lnTo>
                  <a:lnTo>
                    <a:pt x="4745" y="5528"/>
                  </a:lnTo>
                  <a:lnTo>
                    <a:pt x="4722" y="5525"/>
                  </a:lnTo>
                  <a:lnTo>
                    <a:pt x="4698" y="5521"/>
                  </a:lnTo>
                  <a:lnTo>
                    <a:pt x="4676" y="5516"/>
                  </a:lnTo>
                  <a:lnTo>
                    <a:pt x="4655" y="5511"/>
                  </a:lnTo>
                  <a:lnTo>
                    <a:pt x="4633" y="5505"/>
                  </a:lnTo>
                  <a:lnTo>
                    <a:pt x="4613" y="5499"/>
                  </a:lnTo>
                  <a:lnTo>
                    <a:pt x="4594" y="5492"/>
                  </a:lnTo>
                  <a:lnTo>
                    <a:pt x="4573" y="5485"/>
                  </a:lnTo>
                  <a:lnTo>
                    <a:pt x="4555" y="5478"/>
                  </a:lnTo>
                  <a:lnTo>
                    <a:pt x="4537" y="5469"/>
                  </a:lnTo>
                  <a:lnTo>
                    <a:pt x="4519" y="5461"/>
                  </a:lnTo>
                  <a:lnTo>
                    <a:pt x="4500" y="5451"/>
                  </a:lnTo>
                  <a:lnTo>
                    <a:pt x="4483" y="5441"/>
                  </a:lnTo>
                  <a:lnTo>
                    <a:pt x="4466" y="5431"/>
                  </a:lnTo>
                  <a:lnTo>
                    <a:pt x="4449" y="5421"/>
                  </a:lnTo>
                  <a:lnTo>
                    <a:pt x="4415" y="5399"/>
                  </a:lnTo>
                  <a:lnTo>
                    <a:pt x="4381" y="5375"/>
                  </a:lnTo>
                  <a:lnTo>
                    <a:pt x="4348" y="5350"/>
                  </a:lnTo>
                  <a:lnTo>
                    <a:pt x="4314" y="5323"/>
                  </a:lnTo>
                  <a:lnTo>
                    <a:pt x="4281" y="5296"/>
                  </a:lnTo>
                  <a:lnTo>
                    <a:pt x="4245" y="5267"/>
                  </a:lnTo>
                  <a:lnTo>
                    <a:pt x="4205" y="5233"/>
                  </a:lnTo>
                  <a:lnTo>
                    <a:pt x="4162" y="5199"/>
                  </a:lnTo>
                  <a:lnTo>
                    <a:pt x="4117" y="5164"/>
                  </a:lnTo>
                  <a:lnTo>
                    <a:pt x="4071" y="5129"/>
                  </a:lnTo>
                  <a:lnTo>
                    <a:pt x="4046" y="5112"/>
                  </a:lnTo>
                  <a:lnTo>
                    <a:pt x="4022" y="5095"/>
                  </a:lnTo>
                  <a:lnTo>
                    <a:pt x="3996" y="5078"/>
                  </a:lnTo>
                  <a:lnTo>
                    <a:pt x="3970" y="5062"/>
                  </a:lnTo>
                  <a:lnTo>
                    <a:pt x="3944" y="5046"/>
                  </a:lnTo>
                  <a:lnTo>
                    <a:pt x="3916" y="5030"/>
                  </a:lnTo>
                  <a:lnTo>
                    <a:pt x="3888" y="5014"/>
                  </a:lnTo>
                  <a:lnTo>
                    <a:pt x="3858" y="5000"/>
                  </a:lnTo>
                  <a:lnTo>
                    <a:pt x="3828" y="4985"/>
                  </a:lnTo>
                  <a:lnTo>
                    <a:pt x="3797" y="4972"/>
                  </a:lnTo>
                  <a:lnTo>
                    <a:pt x="3765" y="4959"/>
                  </a:lnTo>
                  <a:lnTo>
                    <a:pt x="3732" y="4947"/>
                  </a:lnTo>
                  <a:lnTo>
                    <a:pt x="3699" y="4935"/>
                  </a:lnTo>
                  <a:lnTo>
                    <a:pt x="3663" y="4923"/>
                  </a:lnTo>
                  <a:lnTo>
                    <a:pt x="3628" y="4913"/>
                  </a:lnTo>
                  <a:lnTo>
                    <a:pt x="3591" y="4904"/>
                  </a:lnTo>
                  <a:lnTo>
                    <a:pt x="3553" y="4896"/>
                  </a:lnTo>
                  <a:lnTo>
                    <a:pt x="3513" y="4888"/>
                  </a:lnTo>
                  <a:lnTo>
                    <a:pt x="3472" y="4882"/>
                  </a:lnTo>
                  <a:lnTo>
                    <a:pt x="3431" y="4877"/>
                  </a:lnTo>
                  <a:lnTo>
                    <a:pt x="3388" y="4872"/>
                  </a:lnTo>
                  <a:lnTo>
                    <a:pt x="3343" y="4869"/>
                  </a:lnTo>
                  <a:lnTo>
                    <a:pt x="3298" y="4868"/>
                  </a:lnTo>
                  <a:lnTo>
                    <a:pt x="3251" y="4867"/>
                  </a:lnTo>
                  <a:lnTo>
                    <a:pt x="3204" y="4868"/>
                  </a:lnTo>
                  <a:lnTo>
                    <a:pt x="3158" y="4869"/>
                  </a:lnTo>
                  <a:lnTo>
                    <a:pt x="3114" y="4872"/>
                  </a:lnTo>
                  <a:lnTo>
                    <a:pt x="3071" y="4877"/>
                  </a:lnTo>
                  <a:lnTo>
                    <a:pt x="3028" y="4882"/>
                  </a:lnTo>
                  <a:lnTo>
                    <a:pt x="2989" y="4888"/>
                  </a:lnTo>
                  <a:lnTo>
                    <a:pt x="2949" y="4896"/>
                  </a:lnTo>
                  <a:lnTo>
                    <a:pt x="2910" y="4904"/>
                  </a:lnTo>
                  <a:lnTo>
                    <a:pt x="2874" y="4913"/>
                  </a:lnTo>
                  <a:lnTo>
                    <a:pt x="2837" y="4923"/>
                  </a:lnTo>
                  <a:lnTo>
                    <a:pt x="2803" y="4935"/>
                  </a:lnTo>
                  <a:lnTo>
                    <a:pt x="2769" y="4947"/>
                  </a:lnTo>
                  <a:lnTo>
                    <a:pt x="2737" y="4959"/>
                  </a:lnTo>
                  <a:lnTo>
                    <a:pt x="2704" y="4972"/>
                  </a:lnTo>
                  <a:lnTo>
                    <a:pt x="2674" y="4985"/>
                  </a:lnTo>
                  <a:lnTo>
                    <a:pt x="2643" y="5000"/>
                  </a:lnTo>
                  <a:lnTo>
                    <a:pt x="2614" y="5014"/>
                  </a:lnTo>
                  <a:lnTo>
                    <a:pt x="2585" y="5030"/>
                  </a:lnTo>
                  <a:lnTo>
                    <a:pt x="2558" y="5046"/>
                  </a:lnTo>
                  <a:lnTo>
                    <a:pt x="2532" y="5062"/>
                  </a:lnTo>
                  <a:lnTo>
                    <a:pt x="2505" y="5078"/>
                  </a:lnTo>
                  <a:lnTo>
                    <a:pt x="2480" y="5095"/>
                  </a:lnTo>
                  <a:lnTo>
                    <a:pt x="2455" y="5112"/>
                  </a:lnTo>
                  <a:lnTo>
                    <a:pt x="2431" y="5129"/>
                  </a:lnTo>
                  <a:lnTo>
                    <a:pt x="2384" y="5164"/>
                  </a:lnTo>
                  <a:lnTo>
                    <a:pt x="2340" y="5199"/>
                  </a:lnTo>
                  <a:lnTo>
                    <a:pt x="2297" y="5233"/>
                  </a:lnTo>
                  <a:lnTo>
                    <a:pt x="2255" y="5267"/>
                  </a:lnTo>
                  <a:lnTo>
                    <a:pt x="2221" y="5296"/>
                  </a:lnTo>
                  <a:lnTo>
                    <a:pt x="2186" y="5323"/>
                  </a:lnTo>
                  <a:lnTo>
                    <a:pt x="2153" y="5350"/>
                  </a:lnTo>
                  <a:lnTo>
                    <a:pt x="2120" y="5375"/>
                  </a:lnTo>
                  <a:lnTo>
                    <a:pt x="2087" y="5399"/>
                  </a:lnTo>
                  <a:lnTo>
                    <a:pt x="2053" y="5421"/>
                  </a:lnTo>
                  <a:lnTo>
                    <a:pt x="2036" y="5431"/>
                  </a:lnTo>
                  <a:lnTo>
                    <a:pt x="2019" y="5441"/>
                  </a:lnTo>
                  <a:lnTo>
                    <a:pt x="2001" y="5451"/>
                  </a:lnTo>
                  <a:lnTo>
                    <a:pt x="1983" y="5461"/>
                  </a:lnTo>
                  <a:lnTo>
                    <a:pt x="1965" y="5469"/>
                  </a:lnTo>
                  <a:lnTo>
                    <a:pt x="1946" y="5478"/>
                  </a:lnTo>
                  <a:lnTo>
                    <a:pt x="1927" y="5485"/>
                  </a:lnTo>
                  <a:lnTo>
                    <a:pt x="1908" y="5492"/>
                  </a:lnTo>
                  <a:lnTo>
                    <a:pt x="1889" y="5499"/>
                  </a:lnTo>
                  <a:lnTo>
                    <a:pt x="1868" y="5505"/>
                  </a:lnTo>
                  <a:lnTo>
                    <a:pt x="1847" y="5511"/>
                  </a:lnTo>
                  <a:lnTo>
                    <a:pt x="1826" y="5516"/>
                  </a:lnTo>
                  <a:lnTo>
                    <a:pt x="1803" y="5521"/>
                  </a:lnTo>
                  <a:lnTo>
                    <a:pt x="1780" y="5525"/>
                  </a:lnTo>
                  <a:lnTo>
                    <a:pt x="1756" y="5528"/>
                  </a:lnTo>
                  <a:lnTo>
                    <a:pt x="1732" y="5531"/>
                  </a:lnTo>
                  <a:lnTo>
                    <a:pt x="1707" y="5533"/>
                  </a:lnTo>
                  <a:lnTo>
                    <a:pt x="1680" y="5535"/>
                  </a:lnTo>
                  <a:lnTo>
                    <a:pt x="1654" y="5536"/>
                  </a:lnTo>
                  <a:lnTo>
                    <a:pt x="1625" y="5536"/>
                  </a:lnTo>
                  <a:lnTo>
                    <a:pt x="1598" y="5536"/>
                  </a:lnTo>
                  <a:lnTo>
                    <a:pt x="1571" y="5535"/>
                  </a:lnTo>
                  <a:lnTo>
                    <a:pt x="1544" y="5533"/>
                  </a:lnTo>
                  <a:lnTo>
                    <a:pt x="1519" y="5531"/>
                  </a:lnTo>
                  <a:lnTo>
                    <a:pt x="1494" y="5528"/>
                  </a:lnTo>
                  <a:lnTo>
                    <a:pt x="1471" y="5525"/>
                  </a:lnTo>
                  <a:lnTo>
                    <a:pt x="1448" y="5521"/>
                  </a:lnTo>
                  <a:lnTo>
                    <a:pt x="1425" y="5516"/>
                  </a:lnTo>
                  <a:lnTo>
                    <a:pt x="1404" y="5511"/>
                  </a:lnTo>
                  <a:lnTo>
                    <a:pt x="1383" y="5505"/>
                  </a:lnTo>
                  <a:lnTo>
                    <a:pt x="1362" y="5499"/>
                  </a:lnTo>
                  <a:lnTo>
                    <a:pt x="1343" y="5492"/>
                  </a:lnTo>
                  <a:lnTo>
                    <a:pt x="1324" y="5485"/>
                  </a:lnTo>
                  <a:lnTo>
                    <a:pt x="1304" y="5478"/>
                  </a:lnTo>
                  <a:lnTo>
                    <a:pt x="1286" y="5469"/>
                  </a:lnTo>
                  <a:lnTo>
                    <a:pt x="1268" y="5461"/>
                  </a:lnTo>
                  <a:lnTo>
                    <a:pt x="1250" y="5451"/>
                  </a:lnTo>
                  <a:lnTo>
                    <a:pt x="1232" y="5441"/>
                  </a:lnTo>
                  <a:lnTo>
                    <a:pt x="1215" y="5431"/>
                  </a:lnTo>
                  <a:lnTo>
                    <a:pt x="1198" y="5421"/>
                  </a:lnTo>
                  <a:lnTo>
                    <a:pt x="1164" y="5399"/>
                  </a:lnTo>
                  <a:lnTo>
                    <a:pt x="1131" y="5375"/>
                  </a:lnTo>
                  <a:lnTo>
                    <a:pt x="1097" y="5350"/>
                  </a:lnTo>
                  <a:lnTo>
                    <a:pt x="1065" y="5323"/>
                  </a:lnTo>
                  <a:lnTo>
                    <a:pt x="1030" y="5296"/>
                  </a:lnTo>
                  <a:lnTo>
                    <a:pt x="995" y="5267"/>
                  </a:lnTo>
                  <a:lnTo>
                    <a:pt x="954" y="5233"/>
                  </a:lnTo>
                  <a:lnTo>
                    <a:pt x="911" y="5199"/>
                  </a:lnTo>
                  <a:lnTo>
                    <a:pt x="867" y="5164"/>
                  </a:lnTo>
                  <a:lnTo>
                    <a:pt x="820" y="5129"/>
                  </a:lnTo>
                  <a:lnTo>
                    <a:pt x="795" y="5112"/>
                  </a:lnTo>
                  <a:lnTo>
                    <a:pt x="771" y="5095"/>
                  </a:lnTo>
                  <a:lnTo>
                    <a:pt x="746" y="5078"/>
                  </a:lnTo>
                  <a:lnTo>
                    <a:pt x="719" y="5062"/>
                  </a:lnTo>
                  <a:lnTo>
                    <a:pt x="693" y="5046"/>
                  </a:lnTo>
                  <a:lnTo>
                    <a:pt x="665" y="5030"/>
                  </a:lnTo>
                  <a:lnTo>
                    <a:pt x="637" y="5014"/>
                  </a:lnTo>
                  <a:lnTo>
                    <a:pt x="607" y="5000"/>
                  </a:lnTo>
                  <a:lnTo>
                    <a:pt x="577" y="4985"/>
                  </a:lnTo>
                  <a:lnTo>
                    <a:pt x="547" y="4972"/>
                  </a:lnTo>
                  <a:lnTo>
                    <a:pt x="514" y="4959"/>
                  </a:lnTo>
                  <a:lnTo>
                    <a:pt x="482" y="4947"/>
                  </a:lnTo>
                  <a:lnTo>
                    <a:pt x="448" y="4935"/>
                  </a:lnTo>
                  <a:lnTo>
                    <a:pt x="412" y="4923"/>
                  </a:lnTo>
                  <a:lnTo>
                    <a:pt x="377" y="4913"/>
                  </a:lnTo>
                  <a:lnTo>
                    <a:pt x="340" y="4904"/>
                  </a:lnTo>
                  <a:lnTo>
                    <a:pt x="302" y="4896"/>
                  </a:lnTo>
                  <a:lnTo>
                    <a:pt x="262" y="4888"/>
                  </a:lnTo>
                  <a:lnTo>
                    <a:pt x="221" y="4882"/>
                  </a:lnTo>
                  <a:lnTo>
                    <a:pt x="180" y="4877"/>
                  </a:lnTo>
                  <a:lnTo>
                    <a:pt x="137" y="4872"/>
                  </a:lnTo>
                  <a:lnTo>
                    <a:pt x="92" y="4869"/>
                  </a:lnTo>
                  <a:lnTo>
                    <a:pt x="47" y="4868"/>
                  </a:lnTo>
                  <a:lnTo>
                    <a:pt x="0" y="4867"/>
                  </a:lnTo>
                  <a:lnTo>
                    <a:pt x="0" y="5436"/>
                  </a:lnTo>
                  <a:lnTo>
                    <a:pt x="28" y="5436"/>
                  </a:lnTo>
                  <a:lnTo>
                    <a:pt x="55" y="5437"/>
                  </a:lnTo>
                  <a:lnTo>
                    <a:pt x="81" y="5439"/>
                  </a:lnTo>
                  <a:lnTo>
                    <a:pt x="107" y="5441"/>
                  </a:lnTo>
                  <a:lnTo>
                    <a:pt x="131" y="5444"/>
                  </a:lnTo>
                  <a:lnTo>
                    <a:pt x="154" y="5447"/>
                  </a:lnTo>
                  <a:lnTo>
                    <a:pt x="178" y="5451"/>
                  </a:lnTo>
                  <a:lnTo>
                    <a:pt x="200" y="5457"/>
                  </a:lnTo>
                  <a:lnTo>
                    <a:pt x="221" y="5462"/>
                  </a:lnTo>
                  <a:lnTo>
                    <a:pt x="243" y="5467"/>
                  </a:lnTo>
                  <a:lnTo>
                    <a:pt x="263" y="5474"/>
                  </a:lnTo>
                  <a:lnTo>
                    <a:pt x="282" y="5480"/>
                  </a:lnTo>
                  <a:lnTo>
                    <a:pt x="302" y="5487"/>
                  </a:lnTo>
                  <a:lnTo>
                    <a:pt x="321" y="5495"/>
                  </a:lnTo>
                  <a:lnTo>
                    <a:pt x="339" y="5503"/>
                  </a:lnTo>
                  <a:lnTo>
                    <a:pt x="358" y="5512"/>
                  </a:lnTo>
                  <a:lnTo>
                    <a:pt x="376" y="5521"/>
                  </a:lnTo>
                  <a:lnTo>
                    <a:pt x="393" y="5531"/>
                  </a:lnTo>
                  <a:lnTo>
                    <a:pt x="410" y="5541"/>
                  </a:lnTo>
                  <a:lnTo>
                    <a:pt x="428" y="5552"/>
                  </a:lnTo>
                  <a:lnTo>
                    <a:pt x="461" y="5574"/>
                  </a:lnTo>
                  <a:lnTo>
                    <a:pt x="495" y="5597"/>
                  </a:lnTo>
                  <a:lnTo>
                    <a:pt x="527" y="5622"/>
                  </a:lnTo>
                  <a:lnTo>
                    <a:pt x="561" y="5649"/>
                  </a:lnTo>
                  <a:lnTo>
                    <a:pt x="595" y="5677"/>
                  </a:lnTo>
                  <a:lnTo>
                    <a:pt x="630" y="5705"/>
                  </a:lnTo>
                  <a:lnTo>
                    <a:pt x="671" y="5740"/>
                  </a:lnTo>
                  <a:lnTo>
                    <a:pt x="714" y="5774"/>
                  </a:lnTo>
                  <a:lnTo>
                    <a:pt x="759" y="5809"/>
                  </a:lnTo>
                  <a:lnTo>
                    <a:pt x="806" y="5843"/>
                  </a:lnTo>
                  <a:lnTo>
                    <a:pt x="830" y="5860"/>
                  </a:lnTo>
                  <a:lnTo>
                    <a:pt x="854" y="5877"/>
                  </a:lnTo>
                  <a:lnTo>
                    <a:pt x="880" y="5895"/>
                  </a:lnTo>
                  <a:lnTo>
                    <a:pt x="906" y="5911"/>
                  </a:lnTo>
                  <a:lnTo>
                    <a:pt x="933" y="5927"/>
                  </a:lnTo>
                  <a:lnTo>
                    <a:pt x="960" y="5942"/>
                  </a:lnTo>
                  <a:lnTo>
                    <a:pt x="988" y="5957"/>
                  </a:lnTo>
                  <a:lnTo>
                    <a:pt x="1018" y="5972"/>
                  </a:lnTo>
                  <a:lnTo>
                    <a:pt x="1048" y="5987"/>
                  </a:lnTo>
                  <a:lnTo>
                    <a:pt x="1079" y="6001"/>
                  </a:lnTo>
                  <a:lnTo>
                    <a:pt x="1111" y="6014"/>
                  </a:lnTo>
                  <a:lnTo>
                    <a:pt x="1144" y="6026"/>
                  </a:lnTo>
                  <a:lnTo>
                    <a:pt x="1177" y="6038"/>
                  </a:lnTo>
                  <a:lnTo>
                    <a:pt x="1213" y="6049"/>
                  </a:lnTo>
                  <a:lnTo>
                    <a:pt x="1249" y="6059"/>
                  </a:lnTo>
                  <a:lnTo>
                    <a:pt x="1285" y="6069"/>
                  </a:lnTo>
                  <a:lnTo>
                    <a:pt x="1324" y="6077"/>
                  </a:lnTo>
                  <a:lnTo>
                    <a:pt x="1363" y="6085"/>
                  </a:lnTo>
                  <a:lnTo>
                    <a:pt x="1404" y="6091"/>
                  </a:lnTo>
                  <a:lnTo>
                    <a:pt x="1446" y="6096"/>
                  </a:lnTo>
                  <a:lnTo>
                    <a:pt x="1488" y="6100"/>
                  </a:lnTo>
                  <a:lnTo>
                    <a:pt x="1533" y="6103"/>
                  </a:lnTo>
                  <a:lnTo>
                    <a:pt x="1579" y="6105"/>
                  </a:lnTo>
                  <a:lnTo>
                    <a:pt x="1625" y="6106"/>
                  </a:lnTo>
                  <a:lnTo>
                    <a:pt x="1672" y="6105"/>
                  </a:lnTo>
                  <a:lnTo>
                    <a:pt x="1718" y="6103"/>
                  </a:lnTo>
                  <a:lnTo>
                    <a:pt x="1763" y="6100"/>
                  </a:lnTo>
                  <a:lnTo>
                    <a:pt x="1805" y="6096"/>
                  </a:lnTo>
                  <a:lnTo>
                    <a:pt x="1847" y="6091"/>
                  </a:lnTo>
                  <a:lnTo>
                    <a:pt x="1887" y="6085"/>
                  </a:lnTo>
                  <a:lnTo>
                    <a:pt x="1927" y="6077"/>
                  </a:lnTo>
                  <a:lnTo>
                    <a:pt x="1966" y="6069"/>
                  </a:lnTo>
                  <a:lnTo>
                    <a:pt x="2002" y="6059"/>
                  </a:lnTo>
                  <a:lnTo>
                    <a:pt x="2038" y="6049"/>
                  </a:lnTo>
                  <a:lnTo>
                    <a:pt x="2073" y="6038"/>
                  </a:lnTo>
                  <a:lnTo>
                    <a:pt x="2107" y="6026"/>
                  </a:lnTo>
                  <a:lnTo>
                    <a:pt x="2139" y="6014"/>
                  </a:lnTo>
                  <a:lnTo>
                    <a:pt x="2172" y="6001"/>
                  </a:lnTo>
                  <a:lnTo>
                    <a:pt x="2202" y="5987"/>
                  </a:lnTo>
                  <a:lnTo>
                    <a:pt x="2233" y="5972"/>
                  </a:lnTo>
                  <a:lnTo>
                    <a:pt x="2262" y="5957"/>
                  </a:lnTo>
                  <a:lnTo>
                    <a:pt x="2291" y="5942"/>
                  </a:lnTo>
                  <a:lnTo>
                    <a:pt x="2318" y="5927"/>
                  </a:lnTo>
                  <a:lnTo>
                    <a:pt x="2345" y="5911"/>
                  </a:lnTo>
                  <a:lnTo>
                    <a:pt x="2371" y="5895"/>
                  </a:lnTo>
                  <a:lnTo>
                    <a:pt x="2396" y="5877"/>
                  </a:lnTo>
                  <a:lnTo>
                    <a:pt x="2421" y="5860"/>
                  </a:lnTo>
                  <a:lnTo>
                    <a:pt x="2445" y="5843"/>
                  </a:lnTo>
                  <a:lnTo>
                    <a:pt x="2492" y="5809"/>
                  </a:lnTo>
                  <a:lnTo>
                    <a:pt x="2537" y="5774"/>
                  </a:lnTo>
                  <a:lnTo>
                    <a:pt x="2579" y="5740"/>
                  </a:lnTo>
                  <a:lnTo>
                    <a:pt x="2620" y="5705"/>
                  </a:lnTo>
                  <a:lnTo>
                    <a:pt x="2655" y="5677"/>
                  </a:lnTo>
                  <a:lnTo>
                    <a:pt x="2689" y="5649"/>
                  </a:lnTo>
                  <a:lnTo>
                    <a:pt x="2723" y="5622"/>
                  </a:lnTo>
                  <a:lnTo>
                    <a:pt x="2756" y="5597"/>
                  </a:lnTo>
                  <a:lnTo>
                    <a:pt x="2790" y="5574"/>
                  </a:lnTo>
                  <a:lnTo>
                    <a:pt x="2823" y="5552"/>
                  </a:lnTo>
                  <a:lnTo>
                    <a:pt x="2840" y="5541"/>
                  </a:lnTo>
                  <a:lnTo>
                    <a:pt x="2858" y="5531"/>
                  </a:lnTo>
                  <a:lnTo>
                    <a:pt x="2875" y="5521"/>
                  </a:lnTo>
                  <a:lnTo>
                    <a:pt x="2893" y="5512"/>
                  </a:lnTo>
                  <a:lnTo>
                    <a:pt x="2911" y="5503"/>
                  </a:lnTo>
                  <a:lnTo>
                    <a:pt x="2930" y="5495"/>
                  </a:lnTo>
                  <a:lnTo>
                    <a:pt x="2949" y="5487"/>
                  </a:lnTo>
                  <a:lnTo>
                    <a:pt x="2968" y="5480"/>
                  </a:lnTo>
                  <a:lnTo>
                    <a:pt x="2988" y="5474"/>
                  </a:lnTo>
                  <a:lnTo>
                    <a:pt x="3008" y="5467"/>
                  </a:lnTo>
                  <a:lnTo>
                    <a:pt x="3029" y="5462"/>
                  </a:lnTo>
                  <a:lnTo>
                    <a:pt x="3051" y="5457"/>
                  </a:lnTo>
                  <a:lnTo>
                    <a:pt x="3073" y="5451"/>
                  </a:lnTo>
                  <a:lnTo>
                    <a:pt x="3096" y="5447"/>
                  </a:lnTo>
                  <a:lnTo>
                    <a:pt x="3120" y="5444"/>
                  </a:lnTo>
                  <a:lnTo>
                    <a:pt x="3144" y="5441"/>
                  </a:lnTo>
                  <a:lnTo>
                    <a:pt x="3170" y="5439"/>
                  </a:lnTo>
                  <a:lnTo>
                    <a:pt x="3196" y="5437"/>
                  </a:lnTo>
                  <a:lnTo>
                    <a:pt x="3222" y="5436"/>
                  </a:lnTo>
                  <a:lnTo>
                    <a:pt x="3251" y="5436"/>
                  </a:lnTo>
                  <a:lnTo>
                    <a:pt x="3278" y="5436"/>
                  </a:lnTo>
                  <a:lnTo>
                    <a:pt x="3306" y="5437"/>
                  </a:lnTo>
                  <a:lnTo>
                    <a:pt x="3332" y="5439"/>
                  </a:lnTo>
                  <a:lnTo>
                    <a:pt x="3357" y="5441"/>
                  </a:lnTo>
                  <a:lnTo>
                    <a:pt x="3382" y="5444"/>
                  </a:lnTo>
                  <a:lnTo>
                    <a:pt x="3405" y="5447"/>
                  </a:lnTo>
                  <a:lnTo>
                    <a:pt x="3429" y="5451"/>
                  </a:lnTo>
                  <a:lnTo>
                    <a:pt x="3451" y="5457"/>
                  </a:lnTo>
                  <a:lnTo>
                    <a:pt x="3472" y="5462"/>
                  </a:lnTo>
                  <a:lnTo>
                    <a:pt x="3493" y="5467"/>
                  </a:lnTo>
                  <a:lnTo>
                    <a:pt x="3514" y="5474"/>
                  </a:lnTo>
                  <a:lnTo>
                    <a:pt x="3533" y="5480"/>
                  </a:lnTo>
                  <a:lnTo>
                    <a:pt x="3553" y="5487"/>
                  </a:lnTo>
                  <a:lnTo>
                    <a:pt x="3572" y="5495"/>
                  </a:lnTo>
                  <a:lnTo>
                    <a:pt x="3590" y="5503"/>
                  </a:lnTo>
                  <a:lnTo>
                    <a:pt x="3608" y="5512"/>
                  </a:lnTo>
                  <a:lnTo>
                    <a:pt x="3627" y="5521"/>
                  </a:lnTo>
                  <a:lnTo>
                    <a:pt x="3644" y="5531"/>
                  </a:lnTo>
                  <a:lnTo>
                    <a:pt x="3661" y="5541"/>
                  </a:lnTo>
                  <a:lnTo>
                    <a:pt x="3678" y="5552"/>
                  </a:lnTo>
                  <a:lnTo>
                    <a:pt x="3712" y="5574"/>
                  </a:lnTo>
                  <a:lnTo>
                    <a:pt x="3746" y="5597"/>
                  </a:lnTo>
                  <a:lnTo>
                    <a:pt x="3778" y="5622"/>
                  </a:lnTo>
                  <a:lnTo>
                    <a:pt x="3812" y="5649"/>
                  </a:lnTo>
                  <a:lnTo>
                    <a:pt x="3846" y="5677"/>
                  </a:lnTo>
                  <a:lnTo>
                    <a:pt x="3881" y="5705"/>
                  </a:lnTo>
                  <a:lnTo>
                    <a:pt x="3922" y="5740"/>
                  </a:lnTo>
                  <a:lnTo>
                    <a:pt x="3965" y="5774"/>
                  </a:lnTo>
                  <a:lnTo>
                    <a:pt x="4010" y="5809"/>
                  </a:lnTo>
                  <a:lnTo>
                    <a:pt x="4056" y="5843"/>
                  </a:lnTo>
                  <a:lnTo>
                    <a:pt x="4081" y="5860"/>
                  </a:lnTo>
                  <a:lnTo>
                    <a:pt x="4105" y="5877"/>
                  </a:lnTo>
                  <a:lnTo>
                    <a:pt x="4131" y="5895"/>
                  </a:lnTo>
                  <a:lnTo>
                    <a:pt x="4157" y="5911"/>
                  </a:lnTo>
                  <a:lnTo>
                    <a:pt x="4183" y="5927"/>
                  </a:lnTo>
                  <a:lnTo>
                    <a:pt x="4211" y="5942"/>
                  </a:lnTo>
                  <a:lnTo>
                    <a:pt x="4239" y="5957"/>
                  </a:lnTo>
                  <a:lnTo>
                    <a:pt x="4269" y="5972"/>
                  </a:lnTo>
                  <a:lnTo>
                    <a:pt x="4299" y="5987"/>
                  </a:lnTo>
                  <a:lnTo>
                    <a:pt x="4330" y="6001"/>
                  </a:lnTo>
                  <a:lnTo>
                    <a:pt x="4361" y="6014"/>
                  </a:lnTo>
                  <a:lnTo>
                    <a:pt x="4395" y="6026"/>
                  </a:lnTo>
                  <a:lnTo>
                    <a:pt x="4428" y="6038"/>
                  </a:lnTo>
                  <a:lnTo>
                    <a:pt x="4463" y="6049"/>
                  </a:lnTo>
                  <a:lnTo>
                    <a:pt x="4499" y="6059"/>
                  </a:lnTo>
                  <a:lnTo>
                    <a:pt x="4536" y="6069"/>
                  </a:lnTo>
                  <a:lnTo>
                    <a:pt x="4574" y="6077"/>
                  </a:lnTo>
                  <a:lnTo>
                    <a:pt x="4614" y="6085"/>
                  </a:lnTo>
                  <a:lnTo>
                    <a:pt x="4655" y="6091"/>
                  </a:lnTo>
                  <a:lnTo>
                    <a:pt x="4696" y="6096"/>
                  </a:lnTo>
                  <a:lnTo>
                    <a:pt x="4739" y="6100"/>
                  </a:lnTo>
                  <a:lnTo>
                    <a:pt x="4784" y="6103"/>
                  </a:lnTo>
                  <a:lnTo>
                    <a:pt x="4829" y="6105"/>
                  </a:lnTo>
                  <a:lnTo>
                    <a:pt x="4876" y="6106"/>
                  </a:lnTo>
                  <a:lnTo>
                    <a:pt x="4923" y="6105"/>
                  </a:lnTo>
                  <a:lnTo>
                    <a:pt x="4969" y="6103"/>
                  </a:lnTo>
                  <a:lnTo>
                    <a:pt x="5013" y="6100"/>
                  </a:lnTo>
                  <a:lnTo>
                    <a:pt x="5056" y="6096"/>
                  </a:lnTo>
                  <a:lnTo>
                    <a:pt x="5098" y="6091"/>
                  </a:lnTo>
                  <a:lnTo>
                    <a:pt x="5138" y="6085"/>
                  </a:lnTo>
                  <a:lnTo>
                    <a:pt x="5178" y="6077"/>
                  </a:lnTo>
                  <a:lnTo>
                    <a:pt x="5217" y="6069"/>
                  </a:lnTo>
                  <a:lnTo>
                    <a:pt x="5253" y="6059"/>
                  </a:lnTo>
                  <a:lnTo>
                    <a:pt x="5289" y="6049"/>
                  </a:lnTo>
                  <a:lnTo>
                    <a:pt x="5324" y="6038"/>
                  </a:lnTo>
                  <a:lnTo>
                    <a:pt x="5358" y="6026"/>
                  </a:lnTo>
                  <a:lnTo>
                    <a:pt x="5390" y="6014"/>
                  </a:lnTo>
                  <a:lnTo>
                    <a:pt x="5423" y="6001"/>
                  </a:lnTo>
                  <a:lnTo>
                    <a:pt x="5453" y="5987"/>
                  </a:lnTo>
                  <a:lnTo>
                    <a:pt x="5484" y="5972"/>
                  </a:lnTo>
                  <a:lnTo>
                    <a:pt x="5513" y="5957"/>
                  </a:lnTo>
                  <a:lnTo>
                    <a:pt x="5542" y="5942"/>
                  </a:lnTo>
                  <a:lnTo>
                    <a:pt x="5569" y="5927"/>
                  </a:lnTo>
                  <a:lnTo>
                    <a:pt x="5595" y="5911"/>
                  </a:lnTo>
                  <a:lnTo>
                    <a:pt x="5622" y="5895"/>
                  </a:lnTo>
                  <a:lnTo>
                    <a:pt x="5647" y="5877"/>
                  </a:lnTo>
                  <a:lnTo>
                    <a:pt x="5672" y="5860"/>
                  </a:lnTo>
                  <a:lnTo>
                    <a:pt x="5696" y="5843"/>
                  </a:lnTo>
                  <a:lnTo>
                    <a:pt x="5743" y="5809"/>
                  </a:lnTo>
                  <a:lnTo>
                    <a:pt x="5787" y="5774"/>
                  </a:lnTo>
                  <a:lnTo>
                    <a:pt x="5830" y="5740"/>
                  </a:lnTo>
                  <a:lnTo>
                    <a:pt x="5871" y="5705"/>
                  </a:lnTo>
                  <a:lnTo>
                    <a:pt x="5906" y="5677"/>
                  </a:lnTo>
                  <a:lnTo>
                    <a:pt x="5940" y="5649"/>
                  </a:lnTo>
                  <a:lnTo>
                    <a:pt x="5973" y="5622"/>
                  </a:lnTo>
                  <a:lnTo>
                    <a:pt x="6007" y="5597"/>
                  </a:lnTo>
                  <a:lnTo>
                    <a:pt x="6040" y="5574"/>
                  </a:lnTo>
                  <a:lnTo>
                    <a:pt x="6074" y="5552"/>
                  </a:lnTo>
                  <a:lnTo>
                    <a:pt x="6091" y="5541"/>
                  </a:lnTo>
                  <a:lnTo>
                    <a:pt x="6108" y="5531"/>
                  </a:lnTo>
                  <a:lnTo>
                    <a:pt x="6126" y="5521"/>
                  </a:lnTo>
                  <a:lnTo>
                    <a:pt x="6144" y="5512"/>
                  </a:lnTo>
                  <a:lnTo>
                    <a:pt x="6162" y="5503"/>
                  </a:lnTo>
                  <a:lnTo>
                    <a:pt x="6181" y="5495"/>
                  </a:lnTo>
                  <a:lnTo>
                    <a:pt x="6199" y="5487"/>
                  </a:lnTo>
                  <a:lnTo>
                    <a:pt x="6219" y="5480"/>
                  </a:lnTo>
                  <a:lnTo>
                    <a:pt x="6238" y="5474"/>
                  </a:lnTo>
                  <a:lnTo>
                    <a:pt x="6259" y="5467"/>
                  </a:lnTo>
                  <a:lnTo>
                    <a:pt x="6280" y="5462"/>
                  </a:lnTo>
                  <a:lnTo>
                    <a:pt x="6301" y="5457"/>
                  </a:lnTo>
                  <a:lnTo>
                    <a:pt x="6324" y="5451"/>
                  </a:lnTo>
                  <a:lnTo>
                    <a:pt x="6347" y="5447"/>
                  </a:lnTo>
                  <a:lnTo>
                    <a:pt x="6371" y="5444"/>
                  </a:lnTo>
                  <a:lnTo>
                    <a:pt x="6395" y="5441"/>
                  </a:lnTo>
                  <a:lnTo>
                    <a:pt x="6420" y="5439"/>
                  </a:lnTo>
                  <a:lnTo>
                    <a:pt x="6447" y="5437"/>
                  </a:lnTo>
                  <a:lnTo>
                    <a:pt x="6473" y="5436"/>
                  </a:lnTo>
                  <a:lnTo>
                    <a:pt x="6502" y="5436"/>
                  </a:lnTo>
                  <a:lnTo>
                    <a:pt x="6529" y="5436"/>
                  </a:lnTo>
                  <a:lnTo>
                    <a:pt x="6556" y="5437"/>
                  </a:lnTo>
                  <a:lnTo>
                    <a:pt x="6583" y="5439"/>
                  </a:lnTo>
                  <a:lnTo>
                    <a:pt x="6608" y="5441"/>
                  </a:lnTo>
                  <a:lnTo>
                    <a:pt x="6633" y="5444"/>
                  </a:lnTo>
                  <a:lnTo>
                    <a:pt x="6656" y="5447"/>
                  </a:lnTo>
                  <a:lnTo>
                    <a:pt x="6679" y="5451"/>
                  </a:lnTo>
                  <a:lnTo>
                    <a:pt x="6702" y="5457"/>
                  </a:lnTo>
                  <a:lnTo>
                    <a:pt x="6723" y="5462"/>
                  </a:lnTo>
                  <a:lnTo>
                    <a:pt x="6744" y="5467"/>
                  </a:lnTo>
                  <a:lnTo>
                    <a:pt x="6765" y="5474"/>
                  </a:lnTo>
                  <a:lnTo>
                    <a:pt x="6784" y="5480"/>
                  </a:lnTo>
                  <a:lnTo>
                    <a:pt x="6803" y="5487"/>
                  </a:lnTo>
                  <a:lnTo>
                    <a:pt x="6823" y="5495"/>
                  </a:lnTo>
                  <a:lnTo>
                    <a:pt x="6841" y="5503"/>
                  </a:lnTo>
                  <a:lnTo>
                    <a:pt x="6859" y="5512"/>
                  </a:lnTo>
                  <a:lnTo>
                    <a:pt x="6877" y="5521"/>
                  </a:lnTo>
                  <a:lnTo>
                    <a:pt x="6895" y="5531"/>
                  </a:lnTo>
                  <a:lnTo>
                    <a:pt x="6912" y="5541"/>
                  </a:lnTo>
                  <a:lnTo>
                    <a:pt x="6929" y="5552"/>
                  </a:lnTo>
                  <a:lnTo>
                    <a:pt x="6963" y="5574"/>
                  </a:lnTo>
                  <a:lnTo>
                    <a:pt x="6996" y="5597"/>
                  </a:lnTo>
                  <a:lnTo>
                    <a:pt x="7029" y="5622"/>
                  </a:lnTo>
                  <a:lnTo>
                    <a:pt x="7062" y="5649"/>
                  </a:lnTo>
                  <a:lnTo>
                    <a:pt x="7097" y="5677"/>
                  </a:lnTo>
                  <a:lnTo>
                    <a:pt x="7131" y="5705"/>
                  </a:lnTo>
                  <a:lnTo>
                    <a:pt x="7173" y="5740"/>
                  </a:lnTo>
                  <a:lnTo>
                    <a:pt x="7216" y="5774"/>
                  </a:lnTo>
                  <a:lnTo>
                    <a:pt x="7260" y="5809"/>
                  </a:lnTo>
                  <a:lnTo>
                    <a:pt x="7307" y="5843"/>
                  </a:lnTo>
                  <a:lnTo>
                    <a:pt x="7332" y="5860"/>
                  </a:lnTo>
                  <a:lnTo>
                    <a:pt x="7356" y="5877"/>
                  </a:lnTo>
                  <a:lnTo>
                    <a:pt x="7381" y="5895"/>
                  </a:lnTo>
                  <a:lnTo>
                    <a:pt x="7408" y="5911"/>
                  </a:lnTo>
                  <a:lnTo>
                    <a:pt x="7434" y="5927"/>
                  </a:lnTo>
                  <a:lnTo>
                    <a:pt x="7462" y="5942"/>
                  </a:lnTo>
                  <a:lnTo>
                    <a:pt x="7490" y="5957"/>
                  </a:lnTo>
                  <a:lnTo>
                    <a:pt x="7520" y="5972"/>
                  </a:lnTo>
                  <a:lnTo>
                    <a:pt x="7550" y="5987"/>
                  </a:lnTo>
                  <a:lnTo>
                    <a:pt x="7580" y="6001"/>
                  </a:lnTo>
                  <a:lnTo>
                    <a:pt x="7612" y="6014"/>
                  </a:lnTo>
                  <a:lnTo>
                    <a:pt x="7645" y="6026"/>
                  </a:lnTo>
                  <a:lnTo>
                    <a:pt x="7679" y="6038"/>
                  </a:lnTo>
                  <a:lnTo>
                    <a:pt x="7714" y="6049"/>
                  </a:lnTo>
                  <a:lnTo>
                    <a:pt x="7750" y="6059"/>
                  </a:lnTo>
                  <a:lnTo>
                    <a:pt x="7787" y="6069"/>
                  </a:lnTo>
                  <a:lnTo>
                    <a:pt x="7825" y="6077"/>
                  </a:lnTo>
                  <a:lnTo>
                    <a:pt x="7865" y="6085"/>
                  </a:lnTo>
                  <a:lnTo>
                    <a:pt x="7905" y="6091"/>
                  </a:lnTo>
                  <a:lnTo>
                    <a:pt x="7947" y="6096"/>
                  </a:lnTo>
                  <a:lnTo>
                    <a:pt x="7990" y="6100"/>
                  </a:lnTo>
                  <a:lnTo>
                    <a:pt x="8035" y="6103"/>
                  </a:lnTo>
                  <a:lnTo>
                    <a:pt x="8080" y="6105"/>
                  </a:lnTo>
                  <a:lnTo>
                    <a:pt x="8127" y="6106"/>
                  </a:lnTo>
                  <a:lnTo>
                    <a:pt x="8174" y="6105"/>
                  </a:lnTo>
                  <a:lnTo>
                    <a:pt x="8219" y="6103"/>
                  </a:lnTo>
                  <a:lnTo>
                    <a:pt x="8264" y="6100"/>
                  </a:lnTo>
                  <a:lnTo>
                    <a:pt x="8307" y="6096"/>
                  </a:lnTo>
                  <a:lnTo>
                    <a:pt x="8348" y="6091"/>
                  </a:lnTo>
                  <a:lnTo>
                    <a:pt x="8389" y="6085"/>
                  </a:lnTo>
                  <a:lnTo>
                    <a:pt x="8429" y="6077"/>
                  </a:lnTo>
                  <a:lnTo>
                    <a:pt x="8466" y="6069"/>
                  </a:lnTo>
                  <a:lnTo>
                    <a:pt x="8504" y="6059"/>
                  </a:lnTo>
                  <a:lnTo>
                    <a:pt x="8539" y="6049"/>
                  </a:lnTo>
                  <a:lnTo>
                    <a:pt x="8575" y="6038"/>
                  </a:lnTo>
                  <a:lnTo>
                    <a:pt x="8609" y="6026"/>
                  </a:lnTo>
                  <a:lnTo>
                    <a:pt x="8641" y="6014"/>
                  </a:lnTo>
                  <a:lnTo>
                    <a:pt x="8674" y="6001"/>
                  </a:lnTo>
                  <a:lnTo>
                    <a:pt x="8704" y="5987"/>
                  </a:lnTo>
                  <a:lnTo>
                    <a:pt x="8734" y="5972"/>
                  </a:lnTo>
                  <a:lnTo>
                    <a:pt x="8763" y="5957"/>
                  </a:lnTo>
                  <a:lnTo>
                    <a:pt x="8791" y="5942"/>
                  </a:lnTo>
                  <a:lnTo>
                    <a:pt x="8820" y="5927"/>
                  </a:lnTo>
                  <a:lnTo>
                    <a:pt x="8846" y="5911"/>
                  </a:lnTo>
                  <a:lnTo>
                    <a:pt x="8873" y="5895"/>
                  </a:lnTo>
                  <a:lnTo>
                    <a:pt x="8898" y="5877"/>
                  </a:lnTo>
                  <a:lnTo>
                    <a:pt x="8922" y="5860"/>
                  </a:lnTo>
                  <a:lnTo>
                    <a:pt x="8947" y="5843"/>
                  </a:lnTo>
                  <a:lnTo>
                    <a:pt x="8994" y="5809"/>
                  </a:lnTo>
                  <a:lnTo>
                    <a:pt x="9038" y="5774"/>
                  </a:lnTo>
                  <a:lnTo>
                    <a:pt x="9081" y="5740"/>
                  </a:lnTo>
                  <a:lnTo>
                    <a:pt x="9122" y="5705"/>
                  </a:lnTo>
                  <a:lnTo>
                    <a:pt x="9157" y="5677"/>
                  </a:lnTo>
                  <a:lnTo>
                    <a:pt x="9191" y="5649"/>
                  </a:lnTo>
                  <a:lnTo>
                    <a:pt x="9224" y="5622"/>
                  </a:lnTo>
                  <a:lnTo>
                    <a:pt x="9258" y="5597"/>
                  </a:lnTo>
                  <a:lnTo>
                    <a:pt x="9291" y="5574"/>
                  </a:lnTo>
                  <a:lnTo>
                    <a:pt x="9325" y="5552"/>
                  </a:lnTo>
                  <a:lnTo>
                    <a:pt x="9342" y="5541"/>
                  </a:lnTo>
                  <a:lnTo>
                    <a:pt x="9359" y="5531"/>
                  </a:lnTo>
                  <a:lnTo>
                    <a:pt x="9377" y="5521"/>
                  </a:lnTo>
                  <a:lnTo>
                    <a:pt x="9395" y="5512"/>
                  </a:lnTo>
                  <a:lnTo>
                    <a:pt x="9412" y="5503"/>
                  </a:lnTo>
                  <a:lnTo>
                    <a:pt x="9431" y="5495"/>
                  </a:lnTo>
                  <a:lnTo>
                    <a:pt x="9450" y="5487"/>
                  </a:lnTo>
                  <a:lnTo>
                    <a:pt x="9469" y="5480"/>
                  </a:lnTo>
                  <a:lnTo>
                    <a:pt x="9489" y="5474"/>
                  </a:lnTo>
                  <a:lnTo>
                    <a:pt x="9510" y="5467"/>
                  </a:lnTo>
                  <a:lnTo>
                    <a:pt x="9531" y="5462"/>
                  </a:lnTo>
                  <a:lnTo>
                    <a:pt x="9552" y="5457"/>
                  </a:lnTo>
                  <a:lnTo>
                    <a:pt x="9575" y="5451"/>
                  </a:lnTo>
                  <a:lnTo>
                    <a:pt x="9598" y="5447"/>
                  </a:lnTo>
                  <a:lnTo>
                    <a:pt x="9621" y="5444"/>
                  </a:lnTo>
                  <a:lnTo>
                    <a:pt x="9646" y="5441"/>
                  </a:lnTo>
                  <a:lnTo>
                    <a:pt x="9671" y="5439"/>
                  </a:lnTo>
                  <a:lnTo>
                    <a:pt x="9698" y="5437"/>
                  </a:lnTo>
                  <a:lnTo>
                    <a:pt x="9724" y="5436"/>
                  </a:lnTo>
                  <a:lnTo>
                    <a:pt x="9752" y="5436"/>
                  </a:lnTo>
                  <a:lnTo>
                    <a:pt x="9780" y="5436"/>
                  </a:lnTo>
                  <a:lnTo>
                    <a:pt x="9807" y="5437"/>
                  </a:lnTo>
                  <a:lnTo>
                    <a:pt x="9834" y="5439"/>
                  </a:lnTo>
                  <a:lnTo>
                    <a:pt x="9858" y="5441"/>
                  </a:lnTo>
                  <a:lnTo>
                    <a:pt x="9883" y="5444"/>
                  </a:lnTo>
                  <a:lnTo>
                    <a:pt x="9907" y="5447"/>
                  </a:lnTo>
                  <a:lnTo>
                    <a:pt x="9929" y="5451"/>
                  </a:lnTo>
                  <a:lnTo>
                    <a:pt x="9952" y="5457"/>
                  </a:lnTo>
                  <a:lnTo>
                    <a:pt x="9974" y="5462"/>
                  </a:lnTo>
                  <a:lnTo>
                    <a:pt x="9994" y="5467"/>
                  </a:lnTo>
                  <a:lnTo>
                    <a:pt x="10014" y="5474"/>
                  </a:lnTo>
                  <a:lnTo>
                    <a:pt x="10035" y="5480"/>
                  </a:lnTo>
                  <a:lnTo>
                    <a:pt x="10054" y="5487"/>
                  </a:lnTo>
                  <a:lnTo>
                    <a:pt x="10073" y="5495"/>
                  </a:lnTo>
                  <a:lnTo>
                    <a:pt x="10092" y="5503"/>
                  </a:lnTo>
                  <a:lnTo>
                    <a:pt x="10110" y="5512"/>
                  </a:lnTo>
                  <a:lnTo>
                    <a:pt x="10127" y="5521"/>
                  </a:lnTo>
                  <a:lnTo>
                    <a:pt x="10146" y="5531"/>
                  </a:lnTo>
                  <a:lnTo>
                    <a:pt x="10163" y="5541"/>
                  </a:lnTo>
                  <a:lnTo>
                    <a:pt x="10180" y="5552"/>
                  </a:lnTo>
                  <a:lnTo>
                    <a:pt x="10214" y="5574"/>
                  </a:lnTo>
                  <a:lnTo>
                    <a:pt x="10246" y="5597"/>
                  </a:lnTo>
                  <a:lnTo>
                    <a:pt x="10280" y="5622"/>
                  </a:lnTo>
                  <a:lnTo>
                    <a:pt x="10313" y="5649"/>
                  </a:lnTo>
                  <a:lnTo>
                    <a:pt x="10348" y="5677"/>
                  </a:lnTo>
                  <a:lnTo>
                    <a:pt x="10382" y="5705"/>
                  </a:lnTo>
                  <a:lnTo>
                    <a:pt x="10424" y="5740"/>
                  </a:lnTo>
                  <a:lnTo>
                    <a:pt x="10467" y="5774"/>
                  </a:lnTo>
                  <a:lnTo>
                    <a:pt x="10511" y="5809"/>
                  </a:lnTo>
                  <a:lnTo>
                    <a:pt x="10558" y="5843"/>
                  </a:lnTo>
                  <a:lnTo>
                    <a:pt x="10581" y="5860"/>
                  </a:lnTo>
                  <a:lnTo>
                    <a:pt x="10607" y="5877"/>
                  </a:lnTo>
                  <a:lnTo>
                    <a:pt x="10632" y="5895"/>
                  </a:lnTo>
                  <a:lnTo>
                    <a:pt x="10659" y="5911"/>
                  </a:lnTo>
                  <a:lnTo>
                    <a:pt x="10685" y="5927"/>
                  </a:lnTo>
                  <a:lnTo>
                    <a:pt x="10712" y="5942"/>
                  </a:lnTo>
                  <a:lnTo>
                    <a:pt x="10741" y="5957"/>
                  </a:lnTo>
                  <a:lnTo>
                    <a:pt x="10770" y="5972"/>
                  </a:lnTo>
                  <a:lnTo>
                    <a:pt x="10800" y="5987"/>
                  </a:lnTo>
                  <a:lnTo>
                    <a:pt x="10831" y="6001"/>
                  </a:lnTo>
                  <a:lnTo>
                    <a:pt x="10863" y="6014"/>
                  </a:lnTo>
                  <a:lnTo>
                    <a:pt x="10896" y="6026"/>
                  </a:lnTo>
                  <a:lnTo>
                    <a:pt x="10930" y="6038"/>
                  </a:lnTo>
                  <a:lnTo>
                    <a:pt x="10964" y="6049"/>
                  </a:lnTo>
                  <a:lnTo>
                    <a:pt x="11001" y="6059"/>
                  </a:lnTo>
                  <a:lnTo>
                    <a:pt x="11037" y="6069"/>
                  </a:lnTo>
                  <a:lnTo>
                    <a:pt x="11076" y="6077"/>
                  </a:lnTo>
                  <a:lnTo>
                    <a:pt x="11115" y="6085"/>
                  </a:lnTo>
                  <a:lnTo>
                    <a:pt x="11155" y="6091"/>
                  </a:lnTo>
                  <a:lnTo>
                    <a:pt x="11197" y="6096"/>
                  </a:lnTo>
                  <a:lnTo>
                    <a:pt x="11241" y="6100"/>
                  </a:lnTo>
                  <a:lnTo>
                    <a:pt x="11285" y="6103"/>
                  </a:lnTo>
                  <a:lnTo>
                    <a:pt x="11330" y="6105"/>
                  </a:lnTo>
                  <a:lnTo>
                    <a:pt x="11378" y="6106"/>
                  </a:lnTo>
                  <a:lnTo>
                    <a:pt x="11425" y="6105"/>
                  </a:lnTo>
                  <a:lnTo>
                    <a:pt x="11470" y="6103"/>
                  </a:lnTo>
                  <a:lnTo>
                    <a:pt x="11515" y="6100"/>
                  </a:lnTo>
                  <a:lnTo>
                    <a:pt x="11558" y="6096"/>
                  </a:lnTo>
                  <a:lnTo>
                    <a:pt x="11599" y="6091"/>
                  </a:lnTo>
                  <a:lnTo>
                    <a:pt x="11640" y="6085"/>
                  </a:lnTo>
                  <a:lnTo>
                    <a:pt x="11680" y="6077"/>
                  </a:lnTo>
                  <a:lnTo>
                    <a:pt x="11717" y="6069"/>
                  </a:lnTo>
                  <a:lnTo>
                    <a:pt x="11755" y="6059"/>
                  </a:lnTo>
                  <a:lnTo>
                    <a:pt x="11790" y="6049"/>
                  </a:lnTo>
                  <a:lnTo>
                    <a:pt x="11825" y="6038"/>
                  </a:lnTo>
                  <a:lnTo>
                    <a:pt x="11859" y="6026"/>
                  </a:lnTo>
                  <a:lnTo>
                    <a:pt x="11892" y="6014"/>
                  </a:lnTo>
                  <a:lnTo>
                    <a:pt x="11924" y="6001"/>
                  </a:lnTo>
                  <a:lnTo>
                    <a:pt x="11955" y="5987"/>
                  </a:lnTo>
                  <a:lnTo>
                    <a:pt x="11985" y="5972"/>
                  </a:lnTo>
                  <a:lnTo>
                    <a:pt x="12014" y="5957"/>
                  </a:lnTo>
                  <a:lnTo>
                    <a:pt x="12042" y="5942"/>
                  </a:lnTo>
                  <a:lnTo>
                    <a:pt x="12070" y="5927"/>
                  </a:lnTo>
                  <a:lnTo>
                    <a:pt x="12097" y="5911"/>
                  </a:lnTo>
                  <a:lnTo>
                    <a:pt x="12123" y="5895"/>
                  </a:lnTo>
                  <a:lnTo>
                    <a:pt x="12149" y="5877"/>
                  </a:lnTo>
                  <a:lnTo>
                    <a:pt x="12173" y="5860"/>
                  </a:lnTo>
                  <a:lnTo>
                    <a:pt x="12198" y="5843"/>
                  </a:lnTo>
                  <a:lnTo>
                    <a:pt x="12244" y="5809"/>
                  </a:lnTo>
                  <a:lnTo>
                    <a:pt x="12289" y="5774"/>
                  </a:lnTo>
                  <a:lnTo>
                    <a:pt x="12332" y="5740"/>
                  </a:lnTo>
                  <a:lnTo>
                    <a:pt x="12372" y="5705"/>
                  </a:lnTo>
                  <a:lnTo>
                    <a:pt x="12408" y="5677"/>
                  </a:lnTo>
                  <a:lnTo>
                    <a:pt x="12441" y="5649"/>
                  </a:lnTo>
                  <a:lnTo>
                    <a:pt x="12475" y="5622"/>
                  </a:lnTo>
                  <a:lnTo>
                    <a:pt x="12508" y="5597"/>
                  </a:lnTo>
                  <a:lnTo>
                    <a:pt x="12542" y="5574"/>
                  </a:lnTo>
                  <a:lnTo>
                    <a:pt x="12576" y="5552"/>
                  </a:lnTo>
                  <a:lnTo>
                    <a:pt x="12593" y="5541"/>
                  </a:lnTo>
                  <a:lnTo>
                    <a:pt x="12610" y="5531"/>
                  </a:lnTo>
                  <a:lnTo>
                    <a:pt x="12627" y="5521"/>
                  </a:lnTo>
                  <a:lnTo>
                    <a:pt x="12645" y="5512"/>
                  </a:lnTo>
                  <a:lnTo>
                    <a:pt x="12663" y="5503"/>
                  </a:lnTo>
                  <a:lnTo>
                    <a:pt x="12682" y="5495"/>
                  </a:lnTo>
                  <a:lnTo>
                    <a:pt x="12700" y="5487"/>
                  </a:lnTo>
                  <a:lnTo>
                    <a:pt x="12720" y="5480"/>
                  </a:lnTo>
                  <a:lnTo>
                    <a:pt x="12740" y="5474"/>
                  </a:lnTo>
                  <a:lnTo>
                    <a:pt x="12760" y="5467"/>
                  </a:lnTo>
                  <a:lnTo>
                    <a:pt x="12782" y="5462"/>
                  </a:lnTo>
                  <a:lnTo>
                    <a:pt x="12803" y="5457"/>
                  </a:lnTo>
                  <a:lnTo>
                    <a:pt x="12825" y="5451"/>
                  </a:lnTo>
                  <a:lnTo>
                    <a:pt x="12848" y="5447"/>
                  </a:lnTo>
                  <a:lnTo>
                    <a:pt x="12872" y="5444"/>
                  </a:lnTo>
                  <a:lnTo>
                    <a:pt x="12897" y="5441"/>
                  </a:lnTo>
                  <a:lnTo>
                    <a:pt x="12922" y="5439"/>
                  </a:lnTo>
                  <a:lnTo>
                    <a:pt x="12948" y="5437"/>
                  </a:lnTo>
                  <a:lnTo>
                    <a:pt x="12975" y="5436"/>
                  </a:lnTo>
                  <a:lnTo>
                    <a:pt x="13003" y="5436"/>
                  </a:lnTo>
                  <a:lnTo>
                    <a:pt x="13031" y="5436"/>
                  </a:lnTo>
                  <a:lnTo>
                    <a:pt x="13058" y="5437"/>
                  </a:lnTo>
                  <a:lnTo>
                    <a:pt x="13084" y="5439"/>
                  </a:lnTo>
                  <a:lnTo>
                    <a:pt x="13109" y="5441"/>
                  </a:lnTo>
                  <a:lnTo>
                    <a:pt x="13134" y="5444"/>
                  </a:lnTo>
                  <a:lnTo>
                    <a:pt x="13158" y="5447"/>
                  </a:lnTo>
                  <a:lnTo>
                    <a:pt x="13180" y="5451"/>
                  </a:lnTo>
                  <a:lnTo>
                    <a:pt x="13202" y="5457"/>
                  </a:lnTo>
                  <a:lnTo>
                    <a:pt x="13225" y="5462"/>
                  </a:lnTo>
                  <a:lnTo>
                    <a:pt x="13245" y="5467"/>
                  </a:lnTo>
                  <a:lnTo>
                    <a:pt x="13265" y="5474"/>
                  </a:lnTo>
                  <a:lnTo>
                    <a:pt x="13286" y="5480"/>
                  </a:lnTo>
                  <a:lnTo>
                    <a:pt x="13305" y="5487"/>
                  </a:lnTo>
                  <a:lnTo>
                    <a:pt x="13324" y="5495"/>
                  </a:lnTo>
                  <a:lnTo>
                    <a:pt x="13343" y="5503"/>
                  </a:lnTo>
                  <a:lnTo>
                    <a:pt x="13361" y="5512"/>
                  </a:lnTo>
                  <a:lnTo>
                    <a:pt x="13378" y="5521"/>
                  </a:lnTo>
                  <a:lnTo>
                    <a:pt x="13396" y="5531"/>
                  </a:lnTo>
                  <a:lnTo>
                    <a:pt x="13414" y="5542"/>
                  </a:lnTo>
                  <a:lnTo>
                    <a:pt x="13431" y="5552"/>
                  </a:lnTo>
                  <a:lnTo>
                    <a:pt x="13464" y="5574"/>
                  </a:lnTo>
                  <a:lnTo>
                    <a:pt x="13498" y="5597"/>
                  </a:lnTo>
                  <a:lnTo>
                    <a:pt x="13530" y="5622"/>
                  </a:lnTo>
                  <a:lnTo>
                    <a:pt x="13564" y="5649"/>
                  </a:lnTo>
                  <a:lnTo>
                    <a:pt x="13599" y="5677"/>
                  </a:lnTo>
                  <a:lnTo>
                    <a:pt x="13633" y="5705"/>
                  </a:lnTo>
                  <a:lnTo>
                    <a:pt x="13675" y="5740"/>
                  </a:lnTo>
                  <a:lnTo>
                    <a:pt x="13717" y="5774"/>
                  </a:lnTo>
                  <a:lnTo>
                    <a:pt x="13762" y="5809"/>
                  </a:lnTo>
                  <a:lnTo>
                    <a:pt x="13809" y="5843"/>
                  </a:lnTo>
                  <a:lnTo>
                    <a:pt x="13832" y="5860"/>
                  </a:lnTo>
                  <a:lnTo>
                    <a:pt x="13858" y="5877"/>
                  </a:lnTo>
                  <a:lnTo>
                    <a:pt x="13883" y="5895"/>
                  </a:lnTo>
                  <a:lnTo>
                    <a:pt x="13909" y="5911"/>
                  </a:lnTo>
                  <a:lnTo>
                    <a:pt x="13936" y="5927"/>
                  </a:lnTo>
                  <a:lnTo>
                    <a:pt x="13963" y="5942"/>
                  </a:lnTo>
                  <a:lnTo>
                    <a:pt x="13992" y="5958"/>
                  </a:lnTo>
                  <a:lnTo>
                    <a:pt x="14021" y="5972"/>
                  </a:lnTo>
                  <a:lnTo>
                    <a:pt x="14052" y="5987"/>
                  </a:lnTo>
                  <a:lnTo>
                    <a:pt x="14082" y="6001"/>
                  </a:lnTo>
                  <a:lnTo>
                    <a:pt x="14114" y="6014"/>
                  </a:lnTo>
                  <a:lnTo>
                    <a:pt x="14147" y="6026"/>
                  </a:lnTo>
                  <a:lnTo>
                    <a:pt x="14181" y="6038"/>
                  </a:lnTo>
                  <a:lnTo>
                    <a:pt x="14215" y="6049"/>
                  </a:lnTo>
                  <a:lnTo>
                    <a:pt x="14252" y="6059"/>
                  </a:lnTo>
                  <a:lnTo>
                    <a:pt x="14288" y="6069"/>
                  </a:lnTo>
                  <a:lnTo>
                    <a:pt x="14327" y="6077"/>
                  </a:lnTo>
                  <a:lnTo>
                    <a:pt x="14365" y="6085"/>
                  </a:lnTo>
                  <a:lnTo>
                    <a:pt x="14406" y="6091"/>
                  </a:lnTo>
                  <a:lnTo>
                    <a:pt x="14449" y="6096"/>
                  </a:lnTo>
                  <a:lnTo>
                    <a:pt x="14491" y="6100"/>
                  </a:lnTo>
                  <a:lnTo>
                    <a:pt x="14536" y="6103"/>
                  </a:lnTo>
                  <a:lnTo>
                    <a:pt x="14582" y="6105"/>
                  </a:lnTo>
                  <a:lnTo>
                    <a:pt x="14629" y="6106"/>
                  </a:lnTo>
                  <a:lnTo>
                    <a:pt x="14675" y="6105"/>
                  </a:lnTo>
                  <a:lnTo>
                    <a:pt x="14721" y="6103"/>
                  </a:lnTo>
                  <a:lnTo>
                    <a:pt x="14766" y="6100"/>
                  </a:lnTo>
                  <a:lnTo>
                    <a:pt x="14808" y="6096"/>
                  </a:lnTo>
                  <a:lnTo>
                    <a:pt x="14850" y="6091"/>
                  </a:lnTo>
                  <a:lnTo>
                    <a:pt x="14891" y="6085"/>
                  </a:lnTo>
                  <a:lnTo>
                    <a:pt x="14930" y="6077"/>
                  </a:lnTo>
                  <a:lnTo>
                    <a:pt x="14968" y="6069"/>
                  </a:lnTo>
                  <a:lnTo>
                    <a:pt x="15005" y="6059"/>
                  </a:lnTo>
                  <a:lnTo>
                    <a:pt x="15041" y="6049"/>
                  </a:lnTo>
                  <a:lnTo>
                    <a:pt x="15077" y="6038"/>
                  </a:lnTo>
                  <a:lnTo>
                    <a:pt x="15110" y="6026"/>
                  </a:lnTo>
                  <a:lnTo>
                    <a:pt x="15143" y="6014"/>
                  </a:lnTo>
                  <a:lnTo>
                    <a:pt x="15175" y="6001"/>
                  </a:lnTo>
                  <a:lnTo>
                    <a:pt x="15206" y="5987"/>
                  </a:lnTo>
                  <a:lnTo>
                    <a:pt x="15236" y="5972"/>
                  </a:lnTo>
                  <a:lnTo>
                    <a:pt x="15266" y="5958"/>
                  </a:lnTo>
                  <a:lnTo>
                    <a:pt x="15294" y="5942"/>
                  </a:lnTo>
                  <a:lnTo>
                    <a:pt x="15321" y="5927"/>
                  </a:lnTo>
                  <a:lnTo>
                    <a:pt x="15348" y="5911"/>
                  </a:lnTo>
                  <a:lnTo>
                    <a:pt x="15374" y="5895"/>
                  </a:lnTo>
                  <a:lnTo>
                    <a:pt x="15400" y="5877"/>
                  </a:lnTo>
                  <a:lnTo>
                    <a:pt x="15424" y="5860"/>
                  </a:lnTo>
                  <a:lnTo>
                    <a:pt x="15448" y="5843"/>
                  </a:lnTo>
                  <a:lnTo>
                    <a:pt x="15495" y="5809"/>
                  </a:lnTo>
                  <a:lnTo>
                    <a:pt x="15540" y="5774"/>
                  </a:lnTo>
                  <a:lnTo>
                    <a:pt x="15583" y="5740"/>
                  </a:lnTo>
                  <a:lnTo>
                    <a:pt x="15624" y="5705"/>
                  </a:lnTo>
                  <a:lnTo>
                    <a:pt x="15659" y="5677"/>
                  </a:lnTo>
                  <a:lnTo>
                    <a:pt x="15693" y="5649"/>
                  </a:lnTo>
                  <a:lnTo>
                    <a:pt x="15727" y="5622"/>
                  </a:lnTo>
                  <a:lnTo>
                    <a:pt x="15759" y="5597"/>
                  </a:lnTo>
                  <a:lnTo>
                    <a:pt x="15793" y="5574"/>
                  </a:lnTo>
                  <a:lnTo>
                    <a:pt x="15826" y="5552"/>
                  </a:lnTo>
                  <a:lnTo>
                    <a:pt x="15844" y="5541"/>
                  </a:lnTo>
                  <a:lnTo>
                    <a:pt x="15861" y="5531"/>
                  </a:lnTo>
                  <a:lnTo>
                    <a:pt x="15878" y="5521"/>
                  </a:lnTo>
                  <a:lnTo>
                    <a:pt x="15896" y="5512"/>
                  </a:lnTo>
                  <a:lnTo>
                    <a:pt x="15915" y="5503"/>
                  </a:lnTo>
                  <a:lnTo>
                    <a:pt x="15933" y="5495"/>
                  </a:lnTo>
                  <a:lnTo>
                    <a:pt x="15952" y="5487"/>
                  </a:lnTo>
                  <a:lnTo>
                    <a:pt x="15972" y="5480"/>
                  </a:lnTo>
                  <a:lnTo>
                    <a:pt x="15991" y="5474"/>
                  </a:lnTo>
                  <a:lnTo>
                    <a:pt x="16011" y="5467"/>
                  </a:lnTo>
                  <a:lnTo>
                    <a:pt x="16033" y="5462"/>
                  </a:lnTo>
                  <a:lnTo>
                    <a:pt x="16054" y="5457"/>
                  </a:lnTo>
                  <a:lnTo>
                    <a:pt x="16076" y="5451"/>
                  </a:lnTo>
                  <a:lnTo>
                    <a:pt x="16100" y="5447"/>
                  </a:lnTo>
                  <a:lnTo>
                    <a:pt x="16123" y="5444"/>
                  </a:lnTo>
                  <a:lnTo>
                    <a:pt x="16147" y="5441"/>
                  </a:lnTo>
                  <a:lnTo>
                    <a:pt x="16173" y="5439"/>
                  </a:lnTo>
                  <a:lnTo>
                    <a:pt x="16199" y="5437"/>
                  </a:lnTo>
                  <a:lnTo>
                    <a:pt x="16226" y="5436"/>
                  </a:lnTo>
                  <a:lnTo>
                    <a:pt x="16254" y="5436"/>
                  </a:lnTo>
                  <a:lnTo>
                    <a:pt x="16254" y="4867"/>
                  </a:lnTo>
                  <a:lnTo>
                    <a:pt x="16207" y="4868"/>
                  </a:lnTo>
                  <a:lnTo>
                    <a:pt x="16162" y="4869"/>
                  </a:lnTo>
                  <a:lnTo>
                    <a:pt x="16117" y="4872"/>
                  </a:lnTo>
                  <a:lnTo>
                    <a:pt x="16074" y="4877"/>
                  </a:lnTo>
                  <a:lnTo>
                    <a:pt x="16033" y="4882"/>
                  </a:lnTo>
                  <a:lnTo>
                    <a:pt x="15992" y="4888"/>
                  </a:lnTo>
                  <a:lnTo>
                    <a:pt x="15952" y="4896"/>
                  </a:lnTo>
                  <a:lnTo>
                    <a:pt x="15914" y="4904"/>
                  </a:lnTo>
                  <a:lnTo>
                    <a:pt x="15877" y="4913"/>
                  </a:lnTo>
                  <a:lnTo>
                    <a:pt x="15842" y="4923"/>
                  </a:lnTo>
                  <a:lnTo>
                    <a:pt x="15806" y="4935"/>
                  </a:lnTo>
                  <a:lnTo>
                    <a:pt x="15772" y="4947"/>
                  </a:lnTo>
                  <a:lnTo>
                    <a:pt x="15740" y="4959"/>
                  </a:lnTo>
                  <a:lnTo>
                    <a:pt x="15707" y="4972"/>
                  </a:lnTo>
                  <a:lnTo>
                    <a:pt x="15677" y="4985"/>
                  </a:lnTo>
                  <a:lnTo>
                    <a:pt x="15647" y="5000"/>
                  </a:lnTo>
                  <a:lnTo>
                    <a:pt x="15617" y="5014"/>
                  </a:lnTo>
                  <a:lnTo>
                    <a:pt x="15589" y="5030"/>
                  </a:lnTo>
                  <a:lnTo>
                    <a:pt x="15561" y="5046"/>
                  </a:lnTo>
                  <a:lnTo>
                    <a:pt x="15535" y="5062"/>
                  </a:lnTo>
                  <a:lnTo>
                    <a:pt x="15508" y="5078"/>
                  </a:lnTo>
                  <a:lnTo>
                    <a:pt x="15483" y="5095"/>
                  </a:lnTo>
                  <a:lnTo>
                    <a:pt x="15459" y="5112"/>
                  </a:lnTo>
                  <a:lnTo>
                    <a:pt x="15434" y="5129"/>
                  </a:lnTo>
                  <a:lnTo>
                    <a:pt x="15387" y="5164"/>
                  </a:lnTo>
                  <a:lnTo>
                    <a:pt x="15343" y="5199"/>
                  </a:lnTo>
                  <a:lnTo>
                    <a:pt x="15300" y="5233"/>
                  </a:lnTo>
                  <a:lnTo>
                    <a:pt x="15258" y="5267"/>
                  </a:lnTo>
                  <a:close/>
                  <a:moveTo>
                    <a:pt x="10414" y="1253"/>
                  </a:moveTo>
                  <a:lnTo>
                    <a:pt x="10870" y="1253"/>
                  </a:lnTo>
                  <a:lnTo>
                    <a:pt x="10870" y="1141"/>
                  </a:lnTo>
                  <a:lnTo>
                    <a:pt x="10983" y="1141"/>
                  </a:lnTo>
                  <a:lnTo>
                    <a:pt x="10983" y="1028"/>
                  </a:lnTo>
                  <a:lnTo>
                    <a:pt x="10297" y="1028"/>
                  </a:lnTo>
                  <a:lnTo>
                    <a:pt x="10297" y="1141"/>
                  </a:lnTo>
                  <a:lnTo>
                    <a:pt x="10414" y="1141"/>
                  </a:lnTo>
                  <a:lnTo>
                    <a:pt x="10414" y="1253"/>
                  </a:lnTo>
                  <a:close/>
                  <a:moveTo>
                    <a:pt x="11786" y="1253"/>
                  </a:moveTo>
                  <a:lnTo>
                    <a:pt x="12242" y="1253"/>
                  </a:lnTo>
                  <a:lnTo>
                    <a:pt x="12242" y="1141"/>
                  </a:lnTo>
                  <a:lnTo>
                    <a:pt x="12356" y="1141"/>
                  </a:lnTo>
                  <a:lnTo>
                    <a:pt x="12356" y="1028"/>
                  </a:lnTo>
                  <a:lnTo>
                    <a:pt x="11669" y="1028"/>
                  </a:lnTo>
                  <a:lnTo>
                    <a:pt x="11669" y="1141"/>
                  </a:lnTo>
                  <a:lnTo>
                    <a:pt x="11786" y="1141"/>
                  </a:lnTo>
                  <a:lnTo>
                    <a:pt x="11786" y="1253"/>
                  </a:lnTo>
                  <a:close/>
                  <a:moveTo>
                    <a:pt x="13046" y="1253"/>
                  </a:moveTo>
                  <a:lnTo>
                    <a:pt x="12929" y="1253"/>
                  </a:lnTo>
                  <a:lnTo>
                    <a:pt x="12929" y="1253"/>
                  </a:lnTo>
                  <a:lnTo>
                    <a:pt x="12941" y="1286"/>
                  </a:lnTo>
                  <a:lnTo>
                    <a:pt x="12962" y="1370"/>
                  </a:lnTo>
                  <a:lnTo>
                    <a:pt x="12776" y="1370"/>
                  </a:lnTo>
                  <a:lnTo>
                    <a:pt x="12776" y="1370"/>
                  </a:lnTo>
                  <a:lnTo>
                    <a:pt x="12755" y="1345"/>
                  </a:lnTo>
                  <a:lnTo>
                    <a:pt x="12739" y="1321"/>
                  </a:lnTo>
                  <a:lnTo>
                    <a:pt x="12716" y="1302"/>
                  </a:lnTo>
                  <a:lnTo>
                    <a:pt x="12695" y="1286"/>
                  </a:lnTo>
                  <a:lnTo>
                    <a:pt x="12671" y="1274"/>
                  </a:lnTo>
                  <a:lnTo>
                    <a:pt x="12651" y="1261"/>
                  </a:lnTo>
                  <a:lnTo>
                    <a:pt x="12622" y="1257"/>
                  </a:lnTo>
                  <a:lnTo>
                    <a:pt x="12598" y="1253"/>
                  </a:lnTo>
                  <a:lnTo>
                    <a:pt x="10058" y="1253"/>
                  </a:lnTo>
                  <a:lnTo>
                    <a:pt x="10058" y="1253"/>
                  </a:lnTo>
                  <a:lnTo>
                    <a:pt x="10038" y="1257"/>
                  </a:lnTo>
                  <a:lnTo>
                    <a:pt x="10018" y="1261"/>
                  </a:lnTo>
                  <a:lnTo>
                    <a:pt x="9997" y="1266"/>
                  </a:lnTo>
                  <a:lnTo>
                    <a:pt x="9977" y="1274"/>
                  </a:lnTo>
                  <a:lnTo>
                    <a:pt x="9941" y="1298"/>
                  </a:lnTo>
                  <a:lnTo>
                    <a:pt x="9909" y="1329"/>
                  </a:lnTo>
                  <a:lnTo>
                    <a:pt x="9880" y="1366"/>
                  </a:lnTo>
                  <a:lnTo>
                    <a:pt x="9852" y="1410"/>
                  </a:lnTo>
                  <a:lnTo>
                    <a:pt x="9828" y="1459"/>
                  </a:lnTo>
                  <a:lnTo>
                    <a:pt x="9808" y="1510"/>
                  </a:lnTo>
                  <a:lnTo>
                    <a:pt x="9788" y="1567"/>
                  </a:lnTo>
                  <a:lnTo>
                    <a:pt x="9772" y="1624"/>
                  </a:lnTo>
                  <a:lnTo>
                    <a:pt x="9755" y="1679"/>
                  </a:lnTo>
                  <a:lnTo>
                    <a:pt x="9743" y="1736"/>
                  </a:lnTo>
                  <a:lnTo>
                    <a:pt x="9731" y="1844"/>
                  </a:lnTo>
                  <a:lnTo>
                    <a:pt x="9723" y="1937"/>
                  </a:lnTo>
                  <a:lnTo>
                    <a:pt x="9723" y="1937"/>
                  </a:lnTo>
                  <a:lnTo>
                    <a:pt x="9731" y="2033"/>
                  </a:lnTo>
                  <a:lnTo>
                    <a:pt x="9743" y="2142"/>
                  </a:lnTo>
                  <a:lnTo>
                    <a:pt x="9746" y="2155"/>
                  </a:lnTo>
                  <a:lnTo>
                    <a:pt x="8701" y="2155"/>
                  </a:lnTo>
                  <a:lnTo>
                    <a:pt x="8712" y="2066"/>
                  </a:lnTo>
                  <a:lnTo>
                    <a:pt x="8716" y="2001"/>
                  </a:lnTo>
                  <a:lnTo>
                    <a:pt x="8716" y="1937"/>
                  </a:lnTo>
                  <a:lnTo>
                    <a:pt x="8716" y="1937"/>
                  </a:lnTo>
                  <a:lnTo>
                    <a:pt x="8716" y="1872"/>
                  </a:lnTo>
                  <a:lnTo>
                    <a:pt x="8712" y="1812"/>
                  </a:lnTo>
                  <a:lnTo>
                    <a:pt x="8696" y="1687"/>
                  </a:lnTo>
                  <a:lnTo>
                    <a:pt x="8681" y="1571"/>
                  </a:lnTo>
                  <a:lnTo>
                    <a:pt x="8660" y="1466"/>
                  </a:lnTo>
                  <a:lnTo>
                    <a:pt x="8636" y="1382"/>
                  </a:lnTo>
                  <a:lnTo>
                    <a:pt x="8620" y="1314"/>
                  </a:lnTo>
                  <a:lnTo>
                    <a:pt x="8603" y="1253"/>
                  </a:lnTo>
                  <a:lnTo>
                    <a:pt x="8603" y="1253"/>
                  </a:lnTo>
                  <a:lnTo>
                    <a:pt x="8487" y="1253"/>
                  </a:lnTo>
                  <a:lnTo>
                    <a:pt x="8487" y="1253"/>
                  </a:lnTo>
                  <a:lnTo>
                    <a:pt x="8499" y="1286"/>
                  </a:lnTo>
                  <a:lnTo>
                    <a:pt x="8519" y="1370"/>
                  </a:lnTo>
                  <a:lnTo>
                    <a:pt x="8333" y="1370"/>
                  </a:lnTo>
                  <a:lnTo>
                    <a:pt x="8333" y="1370"/>
                  </a:lnTo>
                  <a:lnTo>
                    <a:pt x="8313" y="1345"/>
                  </a:lnTo>
                  <a:lnTo>
                    <a:pt x="8297" y="1321"/>
                  </a:lnTo>
                  <a:lnTo>
                    <a:pt x="8272" y="1302"/>
                  </a:lnTo>
                  <a:lnTo>
                    <a:pt x="8252" y="1286"/>
                  </a:lnTo>
                  <a:lnTo>
                    <a:pt x="8228" y="1274"/>
                  </a:lnTo>
                  <a:lnTo>
                    <a:pt x="8207" y="1261"/>
                  </a:lnTo>
                  <a:lnTo>
                    <a:pt x="8180" y="1257"/>
                  </a:lnTo>
                  <a:lnTo>
                    <a:pt x="8155" y="1253"/>
                  </a:lnTo>
                  <a:lnTo>
                    <a:pt x="5615" y="1253"/>
                  </a:lnTo>
                  <a:lnTo>
                    <a:pt x="5615" y="1253"/>
                  </a:lnTo>
                  <a:lnTo>
                    <a:pt x="5594" y="1257"/>
                  </a:lnTo>
                  <a:lnTo>
                    <a:pt x="5575" y="1261"/>
                  </a:lnTo>
                  <a:lnTo>
                    <a:pt x="5555" y="1266"/>
                  </a:lnTo>
                  <a:lnTo>
                    <a:pt x="5534" y="1274"/>
                  </a:lnTo>
                  <a:lnTo>
                    <a:pt x="5498" y="1298"/>
                  </a:lnTo>
                  <a:lnTo>
                    <a:pt x="5465" y="1329"/>
                  </a:lnTo>
                  <a:lnTo>
                    <a:pt x="5437" y="1366"/>
                  </a:lnTo>
                  <a:lnTo>
                    <a:pt x="5410" y="1410"/>
                  </a:lnTo>
                  <a:lnTo>
                    <a:pt x="5385" y="1459"/>
                  </a:lnTo>
                  <a:lnTo>
                    <a:pt x="5365" y="1510"/>
                  </a:lnTo>
                  <a:lnTo>
                    <a:pt x="5345" y="1567"/>
                  </a:lnTo>
                  <a:lnTo>
                    <a:pt x="5328" y="1624"/>
                  </a:lnTo>
                  <a:lnTo>
                    <a:pt x="5312" y="1679"/>
                  </a:lnTo>
                  <a:lnTo>
                    <a:pt x="5300" y="1736"/>
                  </a:lnTo>
                  <a:lnTo>
                    <a:pt x="5288" y="1844"/>
                  </a:lnTo>
                  <a:lnTo>
                    <a:pt x="5280" y="1937"/>
                  </a:lnTo>
                  <a:lnTo>
                    <a:pt x="5280" y="1937"/>
                  </a:lnTo>
                  <a:lnTo>
                    <a:pt x="5288" y="2033"/>
                  </a:lnTo>
                  <a:lnTo>
                    <a:pt x="5300" y="2142"/>
                  </a:lnTo>
                  <a:lnTo>
                    <a:pt x="5303" y="2155"/>
                  </a:lnTo>
                  <a:lnTo>
                    <a:pt x="4477" y="2155"/>
                  </a:lnTo>
                  <a:lnTo>
                    <a:pt x="4477" y="1928"/>
                  </a:lnTo>
                  <a:lnTo>
                    <a:pt x="4423" y="1928"/>
                  </a:lnTo>
                  <a:lnTo>
                    <a:pt x="4369" y="1928"/>
                  </a:lnTo>
                  <a:lnTo>
                    <a:pt x="4315" y="1928"/>
                  </a:lnTo>
                  <a:lnTo>
                    <a:pt x="4262" y="1928"/>
                  </a:lnTo>
                  <a:lnTo>
                    <a:pt x="4207" y="1928"/>
                  </a:lnTo>
                  <a:lnTo>
                    <a:pt x="4152" y="1928"/>
                  </a:lnTo>
                  <a:lnTo>
                    <a:pt x="4097" y="1928"/>
                  </a:lnTo>
                  <a:lnTo>
                    <a:pt x="4041" y="1928"/>
                  </a:lnTo>
                  <a:lnTo>
                    <a:pt x="3986" y="1928"/>
                  </a:lnTo>
                  <a:lnTo>
                    <a:pt x="3930" y="1928"/>
                  </a:lnTo>
                  <a:lnTo>
                    <a:pt x="3874" y="1928"/>
                  </a:lnTo>
                  <a:lnTo>
                    <a:pt x="3818" y="1928"/>
                  </a:lnTo>
                  <a:lnTo>
                    <a:pt x="3761" y="1928"/>
                  </a:lnTo>
                  <a:lnTo>
                    <a:pt x="3704" y="1928"/>
                  </a:lnTo>
                  <a:lnTo>
                    <a:pt x="3647" y="1928"/>
                  </a:lnTo>
                  <a:lnTo>
                    <a:pt x="3589" y="1928"/>
                  </a:lnTo>
                  <a:lnTo>
                    <a:pt x="3589" y="714"/>
                  </a:lnTo>
                  <a:lnTo>
                    <a:pt x="3714" y="714"/>
                  </a:lnTo>
                  <a:lnTo>
                    <a:pt x="3765" y="0"/>
                  </a:lnTo>
                  <a:lnTo>
                    <a:pt x="861" y="0"/>
                  </a:lnTo>
                  <a:lnTo>
                    <a:pt x="912" y="714"/>
                  </a:lnTo>
                  <a:lnTo>
                    <a:pt x="1037" y="714"/>
                  </a:lnTo>
                  <a:lnTo>
                    <a:pt x="1037" y="790"/>
                  </a:lnTo>
                  <a:lnTo>
                    <a:pt x="1037" y="866"/>
                  </a:lnTo>
                  <a:lnTo>
                    <a:pt x="1037" y="942"/>
                  </a:lnTo>
                  <a:lnTo>
                    <a:pt x="1037" y="1018"/>
                  </a:lnTo>
                  <a:lnTo>
                    <a:pt x="1037" y="1094"/>
                  </a:lnTo>
                  <a:lnTo>
                    <a:pt x="1037" y="1169"/>
                  </a:lnTo>
                  <a:lnTo>
                    <a:pt x="1037" y="1245"/>
                  </a:lnTo>
                  <a:lnTo>
                    <a:pt x="1037" y="1321"/>
                  </a:lnTo>
                  <a:lnTo>
                    <a:pt x="1037" y="1397"/>
                  </a:lnTo>
                  <a:lnTo>
                    <a:pt x="1037" y="1473"/>
                  </a:lnTo>
                  <a:lnTo>
                    <a:pt x="1037" y="1549"/>
                  </a:lnTo>
                  <a:lnTo>
                    <a:pt x="1037" y="1625"/>
                  </a:lnTo>
                  <a:lnTo>
                    <a:pt x="1037" y="1700"/>
                  </a:lnTo>
                  <a:lnTo>
                    <a:pt x="1037" y="1776"/>
                  </a:lnTo>
                  <a:lnTo>
                    <a:pt x="1037" y="1852"/>
                  </a:lnTo>
                  <a:lnTo>
                    <a:pt x="1037" y="1928"/>
                  </a:lnTo>
                  <a:lnTo>
                    <a:pt x="956" y="1928"/>
                  </a:lnTo>
                  <a:lnTo>
                    <a:pt x="875" y="1928"/>
                  </a:lnTo>
                  <a:lnTo>
                    <a:pt x="793" y="1928"/>
                  </a:lnTo>
                  <a:lnTo>
                    <a:pt x="712" y="1928"/>
                  </a:lnTo>
                  <a:lnTo>
                    <a:pt x="631" y="1928"/>
                  </a:lnTo>
                  <a:lnTo>
                    <a:pt x="550" y="1928"/>
                  </a:lnTo>
                  <a:lnTo>
                    <a:pt x="468" y="1928"/>
                  </a:lnTo>
                  <a:lnTo>
                    <a:pt x="387" y="1928"/>
                  </a:lnTo>
                  <a:lnTo>
                    <a:pt x="393" y="2065"/>
                  </a:lnTo>
                  <a:lnTo>
                    <a:pt x="401" y="2199"/>
                  </a:lnTo>
                  <a:lnTo>
                    <a:pt x="411" y="2332"/>
                  </a:lnTo>
                  <a:lnTo>
                    <a:pt x="423" y="2462"/>
                  </a:lnTo>
                  <a:lnTo>
                    <a:pt x="435" y="2591"/>
                  </a:lnTo>
                  <a:lnTo>
                    <a:pt x="449" y="2718"/>
                  </a:lnTo>
                  <a:lnTo>
                    <a:pt x="465" y="2843"/>
                  </a:lnTo>
                  <a:lnTo>
                    <a:pt x="483" y="2964"/>
                  </a:lnTo>
                  <a:lnTo>
                    <a:pt x="502" y="3084"/>
                  </a:lnTo>
                  <a:lnTo>
                    <a:pt x="522" y="3203"/>
                  </a:lnTo>
                  <a:lnTo>
                    <a:pt x="545" y="3318"/>
                  </a:lnTo>
                  <a:lnTo>
                    <a:pt x="569" y="3431"/>
                  </a:lnTo>
                  <a:lnTo>
                    <a:pt x="595" y="3542"/>
                  </a:lnTo>
                  <a:lnTo>
                    <a:pt x="624" y="3650"/>
                  </a:lnTo>
                  <a:lnTo>
                    <a:pt x="653" y="3756"/>
                  </a:lnTo>
                  <a:lnTo>
                    <a:pt x="686" y="3859"/>
                  </a:lnTo>
                  <a:lnTo>
                    <a:pt x="719" y="3959"/>
                  </a:lnTo>
                  <a:lnTo>
                    <a:pt x="755" y="4058"/>
                  </a:lnTo>
                  <a:lnTo>
                    <a:pt x="793" y="4153"/>
                  </a:lnTo>
                  <a:lnTo>
                    <a:pt x="833" y="4245"/>
                  </a:lnTo>
                  <a:lnTo>
                    <a:pt x="876" y="4335"/>
                  </a:lnTo>
                  <a:lnTo>
                    <a:pt x="920" y="4422"/>
                  </a:lnTo>
                  <a:lnTo>
                    <a:pt x="967" y="4506"/>
                  </a:lnTo>
                  <a:lnTo>
                    <a:pt x="1016" y="4587"/>
                  </a:lnTo>
                  <a:lnTo>
                    <a:pt x="1067" y="4664"/>
                  </a:lnTo>
                  <a:lnTo>
                    <a:pt x="1121" y="4739"/>
                  </a:lnTo>
                  <a:lnTo>
                    <a:pt x="1176" y="4811"/>
                  </a:lnTo>
                  <a:lnTo>
                    <a:pt x="1234" y="4879"/>
                  </a:lnTo>
                  <a:lnTo>
                    <a:pt x="1295" y="4945"/>
                  </a:lnTo>
                  <a:lnTo>
                    <a:pt x="1358" y="5006"/>
                  </a:lnTo>
                  <a:lnTo>
                    <a:pt x="1424" y="5065"/>
                  </a:lnTo>
                  <a:lnTo>
                    <a:pt x="1492" y="5121"/>
                  </a:lnTo>
                  <a:lnTo>
                    <a:pt x="1507" y="5124"/>
                  </a:lnTo>
                  <a:lnTo>
                    <a:pt x="1522" y="5127"/>
                  </a:lnTo>
                  <a:lnTo>
                    <a:pt x="1537" y="5130"/>
                  </a:lnTo>
                  <a:lnTo>
                    <a:pt x="1553" y="5131"/>
                  </a:lnTo>
                  <a:lnTo>
                    <a:pt x="1588" y="5134"/>
                  </a:lnTo>
                  <a:lnTo>
                    <a:pt x="1625" y="5135"/>
                  </a:lnTo>
                  <a:lnTo>
                    <a:pt x="1658" y="5134"/>
                  </a:lnTo>
                  <a:lnTo>
                    <a:pt x="1688" y="5132"/>
                  </a:lnTo>
                  <a:lnTo>
                    <a:pt x="1717" y="5129"/>
                  </a:lnTo>
                  <a:lnTo>
                    <a:pt x="1742" y="5125"/>
                  </a:lnTo>
                  <a:lnTo>
                    <a:pt x="1768" y="5119"/>
                  </a:lnTo>
                  <a:lnTo>
                    <a:pt x="1791" y="5112"/>
                  </a:lnTo>
                  <a:lnTo>
                    <a:pt x="1813" y="5102"/>
                  </a:lnTo>
                  <a:lnTo>
                    <a:pt x="1836" y="5092"/>
                  </a:lnTo>
                  <a:lnTo>
                    <a:pt x="1858" y="5080"/>
                  </a:lnTo>
                  <a:lnTo>
                    <a:pt x="1881" y="5066"/>
                  </a:lnTo>
                  <a:lnTo>
                    <a:pt x="1904" y="5051"/>
                  </a:lnTo>
                  <a:lnTo>
                    <a:pt x="1928" y="5033"/>
                  </a:lnTo>
                  <a:lnTo>
                    <a:pt x="1981" y="4991"/>
                  </a:lnTo>
                  <a:lnTo>
                    <a:pt x="2041" y="4942"/>
                  </a:lnTo>
                  <a:lnTo>
                    <a:pt x="2086" y="4905"/>
                  </a:lnTo>
                  <a:lnTo>
                    <a:pt x="2133" y="4867"/>
                  </a:lnTo>
                  <a:lnTo>
                    <a:pt x="2184" y="4827"/>
                  </a:lnTo>
                  <a:lnTo>
                    <a:pt x="2239" y="4787"/>
                  </a:lnTo>
                  <a:lnTo>
                    <a:pt x="2267" y="4767"/>
                  </a:lnTo>
                  <a:lnTo>
                    <a:pt x="2297" y="4747"/>
                  </a:lnTo>
                  <a:lnTo>
                    <a:pt x="2327" y="4727"/>
                  </a:lnTo>
                  <a:lnTo>
                    <a:pt x="2359" y="4707"/>
                  </a:lnTo>
                  <a:lnTo>
                    <a:pt x="2391" y="4688"/>
                  </a:lnTo>
                  <a:lnTo>
                    <a:pt x="2425" y="4669"/>
                  </a:lnTo>
                  <a:lnTo>
                    <a:pt x="2460" y="4650"/>
                  </a:lnTo>
                  <a:lnTo>
                    <a:pt x="2496" y="4632"/>
                  </a:lnTo>
                  <a:lnTo>
                    <a:pt x="2533" y="4614"/>
                  </a:lnTo>
                  <a:lnTo>
                    <a:pt x="2571" y="4598"/>
                  </a:lnTo>
                  <a:lnTo>
                    <a:pt x="2611" y="4582"/>
                  </a:lnTo>
                  <a:lnTo>
                    <a:pt x="2651" y="4565"/>
                  </a:lnTo>
                  <a:lnTo>
                    <a:pt x="2694" y="4551"/>
                  </a:lnTo>
                  <a:lnTo>
                    <a:pt x="2737" y="4537"/>
                  </a:lnTo>
                  <a:lnTo>
                    <a:pt x="2782" y="4524"/>
                  </a:lnTo>
                  <a:lnTo>
                    <a:pt x="2828" y="4513"/>
                  </a:lnTo>
                  <a:lnTo>
                    <a:pt x="2876" y="4502"/>
                  </a:lnTo>
                  <a:lnTo>
                    <a:pt x="2925" y="4493"/>
                  </a:lnTo>
                  <a:lnTo>
                    <a:pt x="2975" y="4484"/>
                  </a:lnTo>
                  <a:lnTo>
                    <a:pt x="3027" y="4477"/>
                  </a:lnTo>
                  <a:lnTo>
                    <a:pt x="3081" y="4472"/>
                  </a:lnTo>
                  <a:lnTo>
                    <a:pt x="3136" y="4468"/>
                  </a:lnTo>
                  <a:lnTo>
                    <a:pt x="3193" y="4465"/>
                  </a:lnTo>
                  <a:lnTo>
                    <a:pt x="3251" y="4464"/>
                  </a:lnTo>
                  <a:lnTo>
                    <a:pt x="3309" y="4465"/>
                  </a:lnTo>
                  <a:lnTo>
                    <a:pt x="3366" y="4468"/>
                  </a:lnTo>
                  <a:lnTo>
                    <a:pt x="3420" y="4472"/>
                  </a:lnTo>
                  <a:lnTo>
                    <a:pt x="3474" y="4477"/>
                  </a:lnTo>
                  <a:lnTo>
                    <a:pt x="3526" y="4484"/>
                  </a:lnTo>
                  <a:lnTo>
                    <a:pt x="3577" y="4493"/>
                  </a:lnTo>
                  <a:lnTo>
                    <a:pt x="3626" y="4502"/>
                  </a:lnTo>
                  <a:lnTo>
                    <a:pt x="3673" y="4513"/>
                  </a:lnTo>
                  <a:lnTo>
                    <a:pt x="3719" y="4524"/>
                  </a:lnTo>
                  <a:lnTo>
                    <a:pt x="3764" y="4537"/>
                  </a:lnTo>
                  <a:lnTo>
                    <a:pt x="3807" y="4551"/>
                  </a:lnTo>
                  <a:lnTo>
                    <a:pt x="3850" y="4565"/>
                  </a:lnTo>
                  <a:lnTo>
                    <a:pt x="3891" y="4582"/>
                  </a:lnTo>
                  <a:lnTo>
                    <a:pt x="3930" y="4598"/>
                  </a:lnTo>
                  <a:lnTo>
                    <a:pt x="3968" y="4614"/>
                  </a:lnTo>
                  <a:lnTo>
                    <a:pt x="4006" y="4632"/>
                  </a:lnTo>
                  <a:lnTo>
                    <a:pt x="4041" y="4650"/>
                  </a:lnTo>
                  <a:lnTo>
                    <a:pt x="4077" y="4669"/>
                  </a:lnTo>
                  <a:lnTo>
                    <a:pt x="4110" y="4688"/>
                  </a:lnTo>
                  <a:lnTo>
                    <a:pt x="4143" y="4707"/>
                  </a:lnTo>
                  <a:lnTo>
                    <a:pt x="4174" y="4727"/>
                  </a:lnTo>
                  <a:lnTo>
                    <a:pt x="4205" y="4747"/>
                  </a:lnTo>
                  <a:lnTo>
                    <a:pt x="4234" y="4767"/>
                  </a:lnTo>
                  <a:lnTo>
                    <a:pt x="4263" y="4787"/>
                  </a:lnTo>
                  <a:lnTo>
                    <a:pt x="4316" y="4827"/>
                  </a:lnTo>
                  <a:lnTo>
                    <a:pt x="4368" y="4867"/>
                  </a:lnTo>
                  <a:lnTo>
                    <a:pt x="4415" y="4905"/>
                  </a:lnTo>
                  <a:lnTo>
                    <a:pt x="4460" y="4942"/>
                  </a:lnTo>
                  <a:lnTo>
                    <a:pt x="4521" y="4991"/>
                  </a:lnTo>
                  <a:lnTo>
                    <a:pt x="4573" y="5033"/>
                  </a:lnTo>
                  <a:lnTo>
                    <a:pt x="4598" y="5051"/>
                  </a:lnTo>
                  <a:lnTo>
                    <a:pt x="4620" y="5066"/>
                  </a:lnTo>
                  <a:lnTo>
                    <a:pt x="4644" y="5080"/>
                  </a:lnTo>
                  <a:lnTo>
                    <a:pt x="4665" y="5092"/>
                  </a:lnTo>
                  <a:lnTo>
                    <a:pt x="4688" y="5102"/>
                  </a:lnTo>
                  <a:lnTo>
                    <a:pt x="4711" y="5112"/>
                  </a:lnTo>
                  <a:lnTo>
                    <a:pt x="4734" y="5119"/>
                  </a:lnTo>
                  <a:lnTo>
                    <a:pt x="4759" y="5125"/>
                  </a:lnTo>
                  <a:lnTo>
                    <a:pt x="4785" y="5129"/>
                  </a:lnTo>
                  <a:lnTo>
                    <a:pt x="4813" y="5132"/>
                  </a:lnTo>
                  <a:lnTo>
                    <a:pt x="4844" y="5134"/>
                  </a:lnTo>
                  <a:lnTo>
                    <a:pt x="4876" y="5135"/>
                  </a:lnTo>
                  <a:lnTo>
                    <a:pt x="4909" y="5134"/>
                  </a:lnTo>
                  <a:lnTo>
                    <a:pt x="4939" y="5132"/>
                  </a:lnTo>
                  <a:lnTo>
                    <a:pt x="4968" y="5129"/>
                  </a:lnTo>
                  <a:lnTo>
                    <a:pt x="4993" y="5125"/>
                  </a:lnTo>
                  <a:lnTo>
                    <a:pt x="5018" y="5119"/>
                  </a:lnTo>
                  <a:lnTo>
                    <a:pt x="5042" y="5112"/>
                  </a:lnTo>
                  <a:lnTo>
                    <a:pt x="5064" y="5102"/>
                  </a:lnTo>
                  <a:lnTo>
                    <a:pt x="5086" y="5092"/>
                  </a:lnTo>
                  <a:lnTo>
                    <a:pt x="5109" y="5080"/>
                  </a:lnTo>
                  <a:lnTo>
                    <a:pt x="5131" y="5066"/>
                  </a:lnTo>
                  <a:lnTo>
                    <a:pt x="5155" y="5051"/>
                  </a:lnTo>
                  <a:lnTo>
                    <a:pt x="5179" y="5033"/>
                  </a:lnTo>
                  <a:lnTo>
                    <a:pt x="5232" y="4991"/>
                  </a:lnTo>
                  <a:lnTo>
                    <a:pt x="5292" y="4942"/>
                  </a:lnTo>
                  <a:lnTo>
                    <a:pt x="5336" y="4905"/>
                  </a:lnTo>
                  <a:lnTo>
                    <a:pt x="5384" y="4867"/>
                  </a:lnTo>
                  <a:lnTo>
                    <a:pt x="5435" y="4827"/>
                  </a:lnTo>
                  <a:lnTo>
                    <a:pt x="5490" y="4787"/>
                  </a:lnTo>
                  <a:lnTo>
                    <a:pt x="5518" y="4767"/>
                  </a:lnTo>
                  <a:lnTo>
                    <a:pt x="5548" y="4746"/>
                  </a:lnTo>
                  <a:lnTo>
                    <a:pt x="5578" y="4727"/>
                  </a:lnTo>
                  <a:lnTo>
                    <a:pt x="5610" y="4707"/>
                  </a:lnTo>
                  <a:lnTo>
                    <a:pt x="5642" y="4688"/>
                  </a:lnTo>
                  <a:lnTo>
                    <a:pt x="5676" y="4669"/>
                  </a:lnTo>
                  <a:lnTo>
                    <a:pt x="5711" y="4650"/>
                  </a:lnTo>
                  <a:lnTo>
                    <a:pt x="5747" y="4632"/>
                  </a:lnTo>
                  <a:lnTo>
                    <a:pt x="5783" y="4614"/>
                  </a:lnTo>
                  <a:lnTo>
                    <a:pt x="5822" y="4598"/>
                  </a:lnTo>
                  <a:lnTo>
                    <a:pt x="5862" y="4581"/>
                  </a:lnTo>
                  <a:lnTo>
                    <a:pt x="5902" y="4565"/>
                  </a:lnTo>
                  <a:lnTo>
                    <a:pt x="5945" y="4551"/>
                  </a:lnTo>
                  <a:lnTo>
                    <a:pt x="5988" y="4537"/>
                  </a:lnTo>
                  <a:lnTo>
                    <a:pt x="6032" y="4524"/>
                  </a:lnTo>
                  <a:lnTo>
                    <a:pt x="6079" y="4513"/>
                  </a:lnTo>
                  <a:lnTo>
                    <a:pt x="6127" y="4502"/>
                  </a:lnTo>
                  <a:lnTo>
                    <a:pt x="6176" y="4493"/>
                  </a:lnTo>
                  <a:lnTo>
                    <a:pt x="6226" y="4484"/>
                  </a:lnTo>
                  <a:lnTo>
                    <a:pt x="6278" y="4477"/>
                  </a:lnTo>
                  <a:lnTo>
                    <a:pt x="6331" y="4472"/>
                  </a:lnTo>
                  <a:lnTo>
                    <a:pt x="6387" y="4468"/>
                  </a:lnTo>
                  <a:lnTo>
                    <a:pt x="6443" y="4465"/>
                  </a:lnTo>
                  <a:lnTo>
                    <a:pt x="6502" y="4464"/>
                  </a:lnTo>
                  <a:lnTo>
                    <a:pt x="6560" y="4465"/>
                  </a:lnTo>
                  <a:lnTo>
                    <a:pt x="6616" y="4468"/>
                  </a:lnTo>
                  <a:lnTo>
                    <a:pt x="6671" y="4472"/>
                  </a:lnTo>
                  <a:lnTo>
                    <a:pt x="6725" y="4477"/>
                  </a:lnTo>
                  <a:lnTo>
                    <a:pt x="6777" y="4484"/>
                  </a:lnTo>
                  <a:lnTo>
                    <a:pt x="6828" y="4493"/>
                  </a:lnTo>
                  <a:lnTo>
                    <a:pt x="6876" y="4502"/>
                  </a:lnTo>
                  <a:lnTo>
                    <a:pt x="6924" y="4513"/>
                  </a:lnTo>
                  <a:lnTo>
                    <a:pt x="6970" y="4524"/>
                  </a:lnTo>
                  <a:lnTo>
                    <a:pt x="7015" y="4537"/>
                  </a:lnTo>
                  <a:lnTo>
                    <a:pt x="7058" y="4551"/>
                  </a:lnTo>
                  <a:lnTo>
                    <a:pt x="7101" y="4565"/>
                  </a:lnTo>
                  <a:lnTo>
                    <a:pt x="7142" y="4582"/>
                  </a:lnTo>
                  <a:lnTo>
                    <a:pt x="7181" y="4598"/>
                  </a:lnTo>
                  <a:lnTo>
                    <a:pt x="7219" y="4614"/>
                  </a:lnTo>
                  <a:lnTo>
                    <a:pt x="7256" y="4632"/>
                  </a:lnTo>
                  <a:lnTo>
                    <a:pt x="7292" y="4650"/>
                  </a:lnTo>
                  <a:lnTo>
                    <a:pt x="7326" y="4669"/>
                  </a:lnTo>
                  <a:lnTo>
                    <a:pt x="7361" y="4688"/>
                  </a:lnTo>
                  <a:lnTo>
                    <a:pt x="7394" y="4707"/>
                  </a:lnTo>
                  <a:lnTo>
                    <a:pt x="7425" y="4727"/>
                  </a:lnTo>
                  <a:lnTo>
                    <a:pt x="7456" y="4747"/>
                  </a:lnTo>
                  <a:lnTo>
                    <a:pt x="7485" y="4767"/>
                  </a:lnTo>
                  <a:lnTo>
                    <a:pt x="7513" y="4787"/>
                  </a:lnTo>
                  <a:lnTo>
                    <a:pt x="7568" y="4827"/>
                  </a:lnTo>
                  <a:lnTo>
                    <a:pt x="7619" y="4867"/>
                  </a:lnTo>
                  <a:lnTo>
                    <a:pt x="7667" y="4905"/>
                  </a:lnTo>
                  <a:lnTo>
                    <a:pt x="7712" y="4942"/>
                  </a:lnTo>
                  <a:lnTo>
                    <a:pt x="7771" y="4991"/>
                  </a:lnTo>
                  <a:lnTo>
                    <a:pt x="7824" y="5033"/>
                  </a:lnTo>
                  <a:lnTo>
                    <a:pt x="7849" y="5051"/>
                  </a:lnTo>
                  <a:lnTo>
                    <a:pt x="7871" y="5066"/>
                  </a:lnTo>
                  <a:lnTo>
                    <a:pt x="7894" y="5080"/>
                  </a:lnTo>
                  <a:lnTo>
                    <a:pt x="7916" y="5092"/>
                  </a:lnTo>
                  <a:lnTo>
                    <a:pt x="7938" y="5102"/>
                  </a:lnTo>
                  <a:lnTo>
                    <a:pt x="7961" y="5112"/>
                  </a:lnTo>
                  <a:lnTo>
                    <a:pt x="7985" y="5119"/>
                  </a:lnTo>
                  <a:lnTo>
                    <a:pt x="8009" y="5125"/>
                  </a:lnTo>
                  <a:lnTo>
                    <a:pt x="8036" y="5129"/>
                  </a:lnTo>
                  <a:lnTo>
                    <a:pt x="8064" y="5132"/>
                  </a:lnTo>
                  <a:lnTo>
                    <a:pt x="8094" y="5134"/>
                  </a:lnTo>
                  <a:lnTo>
                    <a:pt x="8127" y="5135"/>
                  </a:lnTo>
                  <a:lnTo>
                    <a:pt x="8160" y="5134"/>
                  </a:lnTo>
                  <a:lnTo>
                    <a:pt x="8190" y="5132"/>
                  </a:lnTo>
                  <a:lnTo>
                    <a:pt x="8217" y="5129"/>
                  </a:lnTo>
                  <a:lnTo>
                    <a:pt x="8244" y="5125"/>
                  </a:lnTo>
                  <a:lnTo>
                    <a:pt x="8269" y="5119"/>
                  </a:lnTo>
                  <a:lnTo>
                    <a:pt x="8293" y="5112"/>
                  </a:lnTo>
                  <a:lnTo>
                    <a:pt x="8315" y="5102"/>
                  </a:lnTo>
                  <a:lnTo>
                    <a:pt x="8337" y="5092"/>
                  </a:lnTo>
                  <a:lnTo>
                    <a:pt x="8360" y="5080"/>
                  </a:lnTo>
                  <a:lnTo>
                    <a:pt x="8382" y="5066"/>
                  </a:lnTo>
                  <a:lnTo>
                    <a:pt x="8405" y="5051"/>
                  </a:lnTo>
                  <a:lnTo>
                    <a:pt x="8430" y="5033"/>
                  </a:lnTo>
                  <a:lnTo>
                    <a:pt x="8483" y="4991"/>
                  </a:lnTo>
                  <a:lnTo>
                    <a:pt x="8542" y="4942"/>
                  </a:lnTo>
                  <a:lnTo>
                    <a:pt x="8587" y="4905"/>
                  </a:lnTo>
                  <a:lnTo>
                    <a:pt x="8635" y="4867"/>
                  </a:lnTo>
                  <a:lnTo>
                    <a:pt x="8686" y="4827"/>
                  </a:lnTo>
                  <a:lnTo>
                    <a:pt x="8741" y="4787"/>
                  </a:lnTo>
                  <a:lnTo>
                    <a:pt x="8769" y="4767"/>
                  </a:lnTo>
                  <a:lnTo>
                    <a:pt x="8798" y="4747"/>
                  </a:lnTo>
                  <a:lnTo>
                    <a:pt x="8829" y="4727"/>
                  </a:lnTo>
                  <a:lnTo>
                    <a:pt x="8860" y="4707"/>
                  </a:lnTo>
                  <a:lnTo>
                    <a:pt x="8893" y="4688"/>
                  </a:lnTo>
                  <a:lnTo>
                    <a:pt x="8926" y="4669"/>
                  </a:lnTo>
                  <a:lnTo>
                    <a:pt x="8961" y="4650"/>
                  </a:lnTo>
                  <a:lnTo>
                    <a:pt x="8998" y="4632"/>
                  </a:lnTo>
                  <a:lnTo>
                    <a:pt x="9034" y="4614"/>
                  </a:lnTo>
                  <a:lnTo>
                    <a:pt x="9073" y="4598"/>
                  </a:lnTo>
                  <a:lnTo>
                    <a:pt x="9112" y="4582"/>
                  </a:lnTo>
                  <a:lnTo>
                    <a:pt x="9153" y="4565"/>
                  </a:lnTo>
                  <a:lnTo>
                    <a:pt x="9195" y="4551"/>
                  </a:lnTo>
                  <a:lnTo>
                    <a:pt x="9238" y="4537"/>
                  </a:lnTo>
                  <a:lnTo>
                    <a:pt x="9283" y="4524"/>
                  </a:lnTo>
                  <a:lnTo>
                    <a:pt x="9330" y="4513"/>
                  </a:lnTo>
                  <a:lnTo>
                    <a:pt x="9378" y="4502"/>
                  </a:lnTo>
                  <a:lnTo>
                    <a:pt x="9426" y="4493"/>
                  </a:lnTo>
                  <a:lnTo>
                    <a:pt x="9476" y="4484"/>
                  </a:lnTo>
                  <a:lnTo>
                    <a:pt x="9529" y="4477"/>
                  </a:lnTo>
                  <a:lnTo>
                    <a:pt x="9582" y="4472"/>
                  </a:lnTo>
                  <a:lnTo>
                    <a:pt x="9638" y="4468"/>
                  </a:lnTo>
                  <a:lnTo>
                    <a:pt x="9693" y="4465"/>
                  </a:lnTo>
                  <a:lnTo>
                    <a:pt x="9752" y="4464"/>
                  </a:lnTo>
                  <a:lnTo>
                    <a:pt x="9810" y="4465"/>
                  </a:lnTo>
                  <a:lnTo>
                    <a:pt x="9867" y="4468"/>
                  </a:lnTo>
                  <a:lnTo>
                    <a:pt x="9922" y="4472"/>
                  </a:lnTo>
                  <a:lnTo>
                    <a:pt x="9976" y="4477"/>
                  </a:lnTo>
                  <a:lnTo>
                    <a:pt x="10028" y="4484"/>
                  </a:lnTo>
                  <a:lnTo>
                    <a:pt x="10078" y="4493"/>
                  </a:lnTo>
                  <a:lnTo>
                    <a:pt x="10127" y="4502"/>
                  </a:lnTo>
                  <a:lnTo>
                    <a:pt x="10175" y="4513"/>
                  </a:lnTo>
                  <a:lnTo>
                    <a:pt x="10221" y="4524"/>
                  </a:lnTo>
                  <a:lnTo>
                    <a:pt x="10265" y="4537"/>
                  </a:lnTo>
                  <a:lnTo>
                    <a:pt x="10309" y="4551"/>
                  </a:lnTo>
                  <a:lnTo>
                    <a:pt x="10351" y="4565"/>
                  </a:lnTo>
                  <a:lnTo>
                    <a:pt x="10392" y="4582"/>
                  </a:lnTo>
                  <a:lnTo>
                    <a:pt x="10431" y="4598"/>
                  </a:lnTo>
                  <a:lnTo>
                    <a:pt x="10470" y="4614"/>
                  </a:lnTo>
                  <a:lnTo>
                    <a:pt x="10507" y="4632"/>
                  </a:lnTo>
                  <a:lnTo>
                    <a:pt x="10543" y="4650"/>
                  </a:lnTo>
                  <a:lnTo>
                    <a:pt x="10577" y="4669"/>
                  </a:lnTo>
                  <a:lnTo>
                    <a:pt x="10611" y="4688"/>
                  </a:lnTo>
                  <a:lnTo>
                    <a:pt x="10644" y="4707"/>
                  </a:lnTo>
                  <a:lnTo>
                    <a:pt x="10676" y="4727"/>
                  </a:lnTo>
                  <a:lnTo>
                    <a:pt x="10706" y="4747"/>
                  </a:lnTo>
                  <a:lnTo>
                    <a:pt x="10736" y="4767"/>
                  </a:lnTo>
                  <a:lnTo>
                    <a:pt x="10764" y="4787"/>
                  </a:lnTo>
                  <a:lnTo>
                    <a:pt x="10818" y="4827"/>
                  </a:lnTo>
                  <a:lnTo>
                    <a:pt x="10869" y="4867"/>
                  </a:lnTo>
                  <a:lnTo>
                    <a:pt x="10917" y="4905"/>
                  </a:lnTo>
                  <a:lnTo>
                    <a:pt x="10961" y="4942"/>
                  </a:lnTo>
                  <a:lnTo>
                    <a:pt x="11022" y="4991"/>
                  </a:lnTo>
                  <a:lnTo>
                    <a:pt x="11075" y="5033"/>
                  </a:lnTo>
                  <a:lnTo>
                    <a:pt x="11098" y="5051"/>
                  </a:lnTo>
                  <a:lnTo>
                    <a:pt x="11122" y="5066"/>
                  </a:lnTo>
                  <a:lnTo>
                    <a:pt x="11144" y="5080"/>
                  </a:lnTo>
                  <a:lnTo>
                    <a:pt x="11166" y="5092"/>
                  </a:lnTo>
                  <a:lnTo>
                    <a:pt x="11189" y="5102"/>
                  </a:lnTo>
                  <a:lnTo>
                    <a:pt x="11212" y="5112"/>
                  </a:lnTo>
                  <a:lnTo>
                    <a:pt x="11236" y="5119"/>
                  </a:lnTo>
                  <a:lnTo>
                    <a:pt x="11260" y="5125"/>
                  </a:lnTo>
                  <a:lnTo>
                    <a:pt x="11286" y="5129"/>
                  </a:lnTo>
                  <a:lnTo>
                    <a:pt x="11315" y="5132"/>
                  </a:lnTo>
                  <a:lnTo>
                    <a:pt x="11345" y="5134"/>
                  </a:lnTo>
                  <a:lnTo>
                    <a:pt x="11378" y="5135"/>
                  </a:lnTo>
                  <a:lnTo>
                    <a:pt x="11410" y="5134"/>
                  </a:lnTo>
                  <a:lnTo>
                    <a:pt x="11441" y="5132"/>
                  </a:lnTo>
                  <a:lnTo>
                    <a:pt x="11468" y="5129"/>
                  </a:lnTo>
                  <a:lnTo>
                    <a:pt x="11495" y="5125"/>
                  </a:lnTo>
                  <a:lnTo>
                    <a:pt x="11519" y="5119"/>
                  </a:lnTo>
                  <a:lnTo>
                    <a:pt x="11543" y="5112"/>
                  </a:lnTo>
                  <a:lnTo>
                    <a:pt x="11566" y="5102"/>
                  </a:lnTo>
                  <a:lnTo>
                    <a:pt x="11588" y="5092"/>
                  </a:lnTo>
                  <a:lnTo>
                    <a:pt x="11610" y="5080"/>
                  </a:lnTo>
                  <a:lnTo>
                    <a:pt x="11633" y="5066"/>
                  </a:lnTo>
                  <a:lnTo>
                    <a:pt x="11656" y="5051"/>
                  </a:lnTo>
                  <a:lnTo>
                    <a:pt x="11681" y="5033"/>
                  </a:lnTo>
                  <a:lnTo>
                    <a:pt x="11732" y="4991"/>
                  </a:lnTo>
                  <a:lnTo>
                    <a:pt x="11793" y="4942"/>
                  </a:lnTo>
                  <a:lnTo>
                    <a:pt x="11838" y="4905"/>
                  </a:lnTo>
                  <a:lnTo>
                    <a:pt x="11886" y="4867"/>
                  </a:lnTo>
                  <a:lnTo>
                    <a:pt x="11937" y="4827"/>
                  </a:lnTo>
                  <a:lnTo>
                    <a:pt x="11991" y="4787"/>
                  </a:lnTo>
                  <a:lnTo>
                    <a:pt x="12020" y="4767"/>
                  </a:lnTo>
                  <a:lnTo>
                    <a:pt x="12049" y="4747"/>
                  </a:lnTo>
                  <a:lnTo>
                    <a:pt x="12080" y="4727"/>
                  </a:lnTo>
                  <a:lnTo>
                    <a:pt x="12111" y="4707"/>
                  </a:lnTo>
                  <a:lnTo>
                    <a:pt x="12144" y="4688"/>
                  </a:lnTo>
                  <a:lnTo>
                    <a:pt x="12177" y="4669"/>
                  </a:lnTo>
                  <a:lnTo>
                    <a:pt x="12212" y="4650"/>
                  </a:lnTo>
                  <a:lnTo>
                    <a:pt x="12248" y="4632"/>
                  </a:lnTo>
                  <a:lnTo>
                    <a:pt x="12285" y="4614"/>
                  </a:lnTo>
                  <a:lnTo>
                    <a:pt x="12324" y="4598"/>
                  </a:lnTo>
                  <a:lnTo>
                    <a:pt x="12363" y="4582"/>
                  </a:lnTo>
                  <a:lnTo>
                    <a:pt x="12404" y="4565"/>
                  </a:lnTo>
                  <a:lnTo>
                    <a:pt x="12445" y="4551"/>
                  </a:lnTo>
                  <a:lnTo>
                    <a:pt x="12489" y="4537"/>
                  </a:lnTo>
                  <a:lnTo>
                    <a:pt x="12534" y="4524"/>
                  </a:lnTo>
                  <a:lnTo>
                    <a:pt x="12581" y="4513"/>
                  </a:lnTo>
                  <a:lnTo>
                    <a:pt x="12628" y="4502"/>
                  </a:lnTo>
                  <a:lnTo>
                    <a:pt x="12677" y="4493"/>
                  </a:lnTo>
                  <a:lnTo>
                    <a:pt x="12727" y="4484"/>
                  </a:lnTo>
                  <a:lnTo>
                    <a:pt x="12780" y="4477"/>
                  </a:lnTo>
                  <a:lnTo>
                    <a:pt x="12833" y="4472"/>
                  </a:lnTo>
                  <a:lnTo>
                    <a:pt x="12887" y="4468"/>
                  </a:lnTo>
                  <a:lnTo>
                    <a:pt x="12944" y="4465"/>
                  </a:lnTo>
                  <a:lnTo>
                    <a:pt x="13003" y="4464"/>
                  </a:lnTo>
                  <a:lnTo>
                    <a:pt x="13040" y="4465"/>
                  </a:lnTo>
                  <a:lnTo>
                    <a:pt x="13077" y="4466"/>
                  </a:lnTo>
                  <a:lnTo>
                    <a:pt x="13113" y="4467"/>
                  </a:lnTo>
                  <a:lnTo>
                    <a:pt x="13148" y="4470"/>
                  </a:lnTo>
                  <a:lnTo>
                    <a:pt x="13183" y="4472"/>
                  </a:lnTo>
                  <a:lnTo>
                    <a:pt x="13218" y="4476"/>
                  </a:lnTo>
                  <a:lnTo>
                    <a:pt x="13251" y="4480"/>
                  </a:lnTo>
                  <a:lnTo>
                    <a:pt x="13284" y="4485"/>
                  </a:lnTo>
                  <a:lnTo>
                    <a:pt x="13316" y="4490"/>
                  </a:lnTo>
                  <a:lnTo>
                    <a:pt x="13348" y="4496"/>
                  </a:lnTo>
                  <a:lnTo>
                    <a:pt x="13379" y="4502"/>
                  </a:lnTo>
                  <a:lnTo>
                    <a:pt x="13410" y="4509"/>
                  </a:lnTo>
                  <a:lnTo>
                    <a:pt x="13439" y="4516"/>
                  </a:lnTo>
                  <a:lnTo>
                    <a:pt x="13468" y="4524"/>
                  </a:lnTo>
                  <a:lnTo>
                    <a:pt x="13497" y="4531"/>
                  </a:lnTo>
                  <a:lnTo>
                    <a:pt x="13525" y="4540"/>
                  </a:lnTo>
                  <a:lnTo>
                    <a:pt x="13553" y="4548"/>
                  </a:lnTo>
                  <a:lnTo>
                    <a:pt x="13580" y="4558"/>
                  </a:lnTo>
                  <a:lnTo>
                    <a:pt x="13607" y="4567"/>
                  </a:lnTo>
                  <a:lnTo>
                    <a:pt x="13633" y="4577"/>
                  </a:lnTo>
                  <a:lnTo>
                    <a:pt x="13684" y="4598"/>
                  </a:lnTo>
                  <a:lnTo>
                    <a:pt x="13732" y="4620"/>
                  </a:lnTo>
                  <a:lnTo>
                    <a:pt x="13778" y="4642"/>
                  </a:lnTo>
                  <a:lnTo>
                    <a:pt x="13824" y="4666"/>
                  </a:lnTo>
                  <a:lnTo>
                    <a:pt x="13867" y="4691"/>
                  </a:lnTo>
                  <a:lnTo>
                    <a:pt x="13907" y="4716"/>
                  </a:lnTo>
                  <a:lnTo>
                    <a:pt x="13930" y="4605"/>
                  </a:lnTo>
                  <a:lnTo>
                    <a:pt x="13954" y="4496"/>
                  </a:lnTo>
                  <a:lnTo>
                    <a:pt x="13981" y="4388"/>
                  </a:lnTo>
                  <a:lnTo>
                    <a:pt x="14012" y="4284"/>
                  </a:lnTo>
                  <a:lnTo>
                    <a:pt x="14044" y="4181"/>
                  </a:lnTo>
                  <a:lnTo>
                    <a:pt x="14081" y="4080"/>
                  </a:lnTo>
                  <a:lnTo>
                    <a:pt x="14120" y="3981"/>
                  </a:lnTo>
                  <a:lnTo>
                    <a:pt x="14160" y="3884"/>
                  </a:lnTo>
                  <a:lnTo>
                    <a:pt x="14204" y="3787"/>
                  </a:lnTo>
                  <a:lnTo>
                    <a:pt x="14251" y="3693"/>
                  </a:lnTo>
                  <a:lnTo>
                    <a:pt x="14299" y="3601"/>
                  </a:lnTo>
                  <a:lnTo>
                    <a:pt x="14351" y="3510"/>
                  </a:lnTo>
                  <a:lnTo>
                    <a:pt x="14405" y="3420"/>
                  </a:lnTo>
                  <a:lnTo>
                    <a:pt x="14462" y="3332"/>
                  </a:lnTo>
                  <a:lnTo>
                    <a:pt x="14521" y="3246"/>
                  </a:lnTo>
                  <a:lnTo>
                    <a:pt x="14583" y="3160"/>
                  </a:lnTo>
                  <a:lnTo>
                    <a:pt x="14647" y="3076"/>
                  </a:lnTo>
                  <a:lnTo>
                    <a:pt x="14713" y="2993"/>
                  </a:lnTo>
                  <a:lnTo>
                    <a:pt x="14781" y="2911"/>
                  </a:lnTo>
                  <a:lnTo>
                    <a:pt x="14852" y="2831"/>
                  </a:lnTo>
                  <a:lnTo>
                    <a:pt x="14925" y="2752"/>
                  </a:lnTo>
                  <a:lnTo>
                    <a:pt x="15000" y="2673"/>
                  </a:lnTo>
                  <a:lnTo>
                    <a:pt x="15078" y="2596"/>
                  </a:lnTo>
                  <a:lnTo>
                    <a:pt x="15157" y="2519"/>
                  </a:lnTo>
                  <a:lnTo>
                    <a:pt x="15239" y="2443"/>
                  </a:lnTo>
                  <a:lnTo>
                    <a:pt x="15322" y="2367"/>
                  </a:lnTo>
                  <a:lnTo>
                    <a:pt x="15409" y="2292"/>
                  </a:lnTo>
                  <a:lnTo>
                    <a:pt x="15496" y="2218"/>
                  </a:lnTo>
                  <a:lnTo>
                    <a:pt x="15587" y="2146"/>
                  </a:lnTo>
                  <a:lnTo>
                    <a:pt x="15678" y="2073"/>
                  </a:lnTo>
                  <a:lnTo>
                    <a:pt x="15771" y="2000"/>
                  </a:lnTo>
                  <a:lnTo>
                    <a:pt x="15867" y="1928"/>
                  </a:lnTo>
                  <a:lnTo>
                    <a:pt x="14451" y="1928"/>
                  </a:lnTo>
                  <a:lnTo>
                    <a:pt x="14452" y="2155"/>
                  </a:lnTo>
                  <a:lnTo>
                    <a:pt x="13144" y="2155"/>
                  </a:lnTo>
                  <a:lnTo>
                    <a:pt x="13156" y="2066"/>
                  </a:lnTo>
                  <a:lnTo>
                    <a:pt x="13160" y="2001"/>
                  </a:lnTo>
                  <a:lnTo>
                    <a:pt x="13160" y="1937"/>
                  </a:lnTo>
                  <a:lnTo>
                    <a:pt x="13160" y="1937"/>
                  </a:lnTo>
                  <a:lnTo>
                    <a:pt x="13160" y="1872"/>
                  </a:lnTo>
                  <a:lnTo>
                    <a:pt x="13156" y="1812"/>
                  </a:lnTo>
                  <a:lnTo>
                    <a:pt x="13139" y="1687"/>
                  </a:lnTo>
                  <a:lnTo>
                    <a:pt x="13123" y="1571"/>
                  </a:lnTo>
                  <a:lnTo>
                    <a:pt x="13103" y="1466"/>
                  </a:lnTo>
                  <a:lnTo>
                    <a:pt x="13078" y="1382"/>
                  </a:lnTo>
                  <a:lnTo>
                    <a:pt x="13062" y="1314"/>
                  </a:lnTo>
                  <a:lnTo>
                    <a:pt x="13046" y="1253"/>
                  </a:lnTo>
                  <a:lnTo>
                    <a:pt x="13046" y="1253"/>
                  </a:lnTo>
                  <a:close/>
                  <a:moveTo>
                    <a:pt x="10297" y="1595"/>
                  </a:moveTo>
                  <a:lnTo>
                    <a:pt x="10297" y="1595"/>
                  </a:lnTo>
                  <a:lnTo>
                    <a:pt x="10183" y="1595"/>
                  </a:lnTo>
                  <a:lnTo>
                    <a:pt x="10183" y="1595"/>
                  </a:lnTo>
                  <a:lnTo>
                    <a:pt x="10147" y="1599"/>
                  </a:lnTo>
                  <a:lnTo>
                    <a:pt x="10111" y="1603"/>
                  </a:lnTo>
                  <a:lnTo>
                    <a:pt x="10078" y="1611"/>
                  </a:lnTo>
                  <a:lnTo>
                    <a:pt x="10050" y="1624"/>
                  </a:lnTo>
                  <a:lnTo>
                    <a:pt x="10022" y="1636"/>
                  </a:lnTo>
                  <a:lnTo>
                    <a:pt x="9997" y="1647"/>
                  </a:lnTo>
                  <a:lnTo>
                    <a:pt x="9954" y="1679"/>
                  </a:lnTo>
                  <a:lnTo>
                    <a:pt x="9913" y="1720"/>
                  </a:lnTo>
                  <a:lnTo>
                    <a:pt x="9880" y="1756"/>
                  </a:lnTo>
                  <a:lnTo>
                    <a:pt x="9856" y="1792"/>
                  </a:lnTo>
                  <a:lnTo>
                    <a:pt x="9840" y="1824"/>
                  </a:lnTo>
                  <a:lnTo>
                    <a:pt x="9840" y="1824"/>
                  </a:lnTo>
                  <a:lnTo>
                    <a:pt x="9848" y="1772"/>
                  </a:lnTo>
                  <a:lnTo>
                    <a:pt x="9860" y="1720"/>
                  </a:lnTo>
                  <a:lnTo>
                    <a:pt x="9876" y="1659"/>
                  </a:lnTo>
                  <a:lnTo>
                    <a:pt x="9901" y="1607"/>
                  </a:lnTo>
                  <a:lnTo>
                    <a:pt x="9913" y="1579"/>
                  </a:lnTo>
                  <a:lnTo>
                    <a:pt x="9929" y="1559"/>
                  </a:lnTo>
                  <a:lnTo>
                    <a:pt x="9949" y="1535"/>
                  </a:lnTo>
                  <a:lnTo>
                    <a:pt x="9970" y="1518"/>
                  </a:lnTo>
                  <a:lnTo>
                    <a:pt x="9989" y="1502"/>
                  </a:lnTo>
                  <a:lnTo>
                    <a:pt x="10013" y="1490"/>
                  </a:lnTo>
                  <a:lnTo>
                    <a:pt x="10038" y="1486"/>
                  </a:lnTo>
                  <a:lnTo>
                    <a:pt x="10070" y="1482"/>
                  </a:lnTo>
                  <a:lnTo>
                    <a:pt x="10070" y="1482"/>
                  </a:lnTo>
                  <a:lnTo>
                    <a:pt x="10297" y="1482"/>
                  </a:lnTo>
                  <a:lnTo>
                    <a:pt x="12655" y="1478"/>
                  </a:lnTo>
                  <a:lnTo>
                    <a:pt x="12699" y="1595"/>
                  </a:lnTo>
                  <a:lnTo>
                    <a:pt x="10297" y="1595"/>
                  </a:lnTo>
                  <a:close/>
                  <a:moveTo>
                    <a:pt x="12990" y="1482"/>
                  </a:moveTo>
                  <a:lnTo>
                    <a:pt x="12990" y="1482"/>
                  </a:lnTo>
                  <a:lnTo>
                    <a:pt x="13010" y="1591"/>
                  </a:lnTo>
                  <a:lnTo>
                    <a:pt x="13031" y="1712"/>
                  </a:lnTo>
                  <a:lnTo>
                    <a:pt x="12905" y="1712"/>
                  </a:lnTo>
                  <a:lnTo>
                    <a:pt x="12905" y="1712"/>
                  </a:lnTo>
                  <a:lnTo>
                    <a:pt x="12892" y="1651"/>
                  </a:lnTo>
                  <a:lnTo>
                    <a:pt x="12877" y="1595"/>
                  </a:lnTo>
                  <a:lnTo>
                    <a:pt x="12857" y="1539"/>
                  </a:lnTo>
                  <a:lnTo>
                    <a:pt x="12837" y="1482"/>
                  </a:lnTo>
                  <a:lnTo>
                    <a:pt x="12990" y="1482"/>
                  </a:lnTo>
                  <a:close/>
                  <a:moveTo>
                    <a:pt x="13043" y="2054"/>
                  </a:moveTo>
                  <a:lnTo>
                    <a:pt x="12921" y="2054"/>
                  </a:lnTo>
                  <a:lnTo>
                    <a:pt x="12921" y="2054"/>
                  </a:lnTo>
                  <a:lnTo>
                    <a:pt x="12929" y="1993"/>
                  </a:lnTo>
                  <a:lnTo>
                    <a:pt x="12929" y="1937"/>
                  </a:lnTo>
                  <a:lnTo>
                    <a:pt x="12929" y="1937"/>
                  </a:lnTo>
                  <a:lnTo>
                    <a:pt x="12929" y="1885"/>
                  </a:lnTo>
                  <a:lnTo>
                    <a:pt x="12921" y="1824"/>
                  </a:lnTo>
                  <a:lnTo>
                    <a:pt x="13043" y="1824"/>
                  </a:lnTo>
                  <a:lnTo>
                    <a:pt x="13043" y="1824"/>
                  </a:lnTo>
                  <a:lnTo>
                    <a:pt x="13046" y="1937"/>
                  </a:lnTo>
                  <a:lnTo>
                    <a:pt x="13046" y="1937"/>
                  </a:lnTo>
                  <a:lnTo>
                    <a:pt x="13043" y="2054"/>
                  </a:lnTo>
                  <a:lnTo>
                    <a:pt x="13043" y="2054"/>
                  </a:lnTo>
                  <a:close/>
                  <a:moveTo>
                    <a:pt x="5970" y="1253"/>
                  </a:moveTo>
                  <a:lnTo>
                    <a:pt x="6426" y="1253"/>
                  </a:lnTo>
                  <a:lnTo>
                    <a:pt x="6426" y="1141"/>
                  </a:lnTo>
                  <a:lnTo>
                    <a:pt x="6540" y="1141"/>
                  </a:lnTo>
                  <a:lnTo>
                    <a:pt x="6540" y="1028"/>
                  </a:lnTo>
                  <a:lnTo>
                    <a:pt x="5853" y="1028"/>
                  </a:lnTo>
                  <a:lnTo>
                    <a:pt x="5853" y="1141"/>
                  </a:lnTo>
                  <a:lnTo>
                    <a:pt x="5970" y="1141"/>
                  </a:lnTo>
                  <a:lnTo>
                    <a:pt x="5970" y="1253"/>
                  </a:lnTo>
                  <a:close/>
                  <a:moveTo>
                    <a:pt x="7344" y="1253"/>
                  </a:moveTo>
                  <a:lnTo>
                    <a:pt x="7800" y="1253"/>
                  </a:lnTo>
                  <a:lnTo>
                    <a:pt x="7800" y="1141"/>
                  </a:lnTo>
                  <a:lnTo>
                    <a:pt x="7913" y="1141"/>
                  </a:lnTo>
                  <a:lnTo>
                    <a:pt x="7913" y="1028"/>
                  </a:lnTo>
                  <a:lnTo>
                    <a:pt x="7226" y="1028"/>
                  </a:lnTo>
                  <a:lnTo>
                    <a:pt x="7226" y="1141"/>
                  </a:lnTo>
                  <a:lnTo>
                    <a:pt x="7344" y="1141"/>
                  </a:lnTo>
                  <a:lnTo>
                    <a:pt x="7344" y="1253"/>
                  </a:lnTo>
                  <a:close/>
                  <a:moveTo>
                    <a:pt x="5853" y="1595"/>
                  </a:moveTo>
                  <a:lnTo>
                    <a:pt x="5853" y="1595"/>
                  </a:lnTo>
                  <a:lnTo>
                    <a:pt x="5741" y="1595"/>
                  </a:lnTo>
                  <a:lnTo>
                    <a:pt x="5741" y="1595"/>
                  </a:lnTo>
                  <a:lnTo>
                    <a:pt x="5704" y="1599"/>
                  </a:lnTo>
                  <a:lnTo>
                    <a:pt x="5668" y="1603"/>
                  </a:lnTo>
                  <a:lnTo>
                    <a:pt x="5635" y="1611"/>
                  </a:lnTo>
                  <a:lnTo>
                    <a:pt x="5607" y="1624"/>
                  </a:lnTo>
                  <a:lnTo>
                    <a:pt x="5579" y="1636"/>
                  </a:lnTo>
                  <a:lnTo>
                    <a:pt x="5555" y="1647"/>
                  </a:lnTo>
                  <a:lnTo>
                    <a:pt x="5510" y="1679"/>
                  </a:lnTo>
                  <a:lnTo>
                    <a:pt x="5469" y="1720"/>
                  </a:lnTo>
                  <a:lnTo>
                    <a:pt x="5437" y="1756"/>
                  </a:lnTo>
                  <a:lnTo>
                    <a:pt x="5414" y="1792"/>
                  </a:lnTo>
                  <a:lnTo>
                    <a:pt x="5397" y="1824"/>
                  </a:lnTo>
                  <a:lnTo>
                    <a:pt x="5397" y="1824"/>
                  </a:lnTo>
                  <a:lnTo>
                    <a:pt x="5405" y="1772"/>
                  </a:lnTo>
                  <a:lnTo>
                    <a:pt x="5418" y="1720"/>
                  </a:lnTo>
                  <a:lnTo>
                    <a:pt x="5433" y="1659"/>
                  </a:lnTo>
                  <a:lnTo>
                    <a:pt x="5457" y="1607"/>
                  </a:lnTo>
                  <a:lnTo>
                    <a:pt x="5469" y="1579"/>
                  </a:lnTo>
                  <a:lnTo>
                    <a:pt x="5486" y="1559"/>
                  </a:lnTo>
                  <a:lnTo>
                    <a:pt x="5506" y="1535"/>
                  </a:lnTo>
                  <a:lnTo>
                    <a:pt x="5526" y="1518"/>
                  </a:lnTo>
                  <a:lnTo>
                    <a:pt x="5547" y="1502"/>
                  </a:lnTo>
                  <a:lnTo>
                    <a:pt x="5571" y="1490"/>
                  </a:lnTo>
                  <a:lnTo>
                    <a:pt x="5594" y="1486"/>
                  </a:lnTo>
                  <a:lnTo>
                    <a:pt x="5627" y="1482"/>
                  </a:lnTo>
                  <a:lnTo>
                    <a:pt x="5627" y="1482"/>
                  </a:lnTo>
                  <a:lnTo>
                    <a:pt x="5853" y="1482"/>
                  </a:lnTo>
                  <a:lnTo>
                    <a:pt x="8211" y="1478"/>
                  </a:lnTo>
                  <a:lnTo>
                    <a:pt x="8256" y="1595"/>
                  </a:lnTo>
                  <a:lnTo>
                    <a:pt x="5853" y="1595"/>
                  </a:lnTo>
                  <a:close/>
                  <a:moveTo>
                    <a:pt x="8547" y="1482"/>
                  </a:moveTo>
                  <a:lnTo>
                    <a:pt x="8547" y="1482"/>
                  </a:lnTo>
                  <a:lnTo>
                    <a:pt x="8567" y="1591"/>
                  </a:lnTo>
                  <a:lnTo>
                    <a:pt x="8587" y="1712"/>
                  </a:lnTo>
                  <a:lnTo>
                    <a:pt x="8462" y="1712"/>
                  </a:lnTo>
                  <a:lnTo>
                    <a:pt x="8462" y="1712"/>
                  </a:lnTo>
                  <a:lnTo>
                    <a:pt x="8450" y="1651"/>
                  </a:lnTo>
                  <a:lnTo>
                    <a:pt x="8434" y="1595"/>
                  </a:lnTo>
                  <a:lnTo>
                    <a:pt x="8413" y="1539"/>
                  </a:lnTo>
                  <a:lnTo>
                    <a:pt x="8393" y="1482"/>
                  </a:lnTo>
                  <a:lnTo>
                    <a:pt x="8547" y="1482"/>
                  </a:lnTo>
                  <a:close/>
                  <a:moveTo>
                    <a:pt x="8599" y="2054"/>
                  </a:moveTo>
                  <a:lnTo>
                    <a:pt x="8478" y="2054"/>
                  </a:lnTo>
                  <a:lnTo>
                    <a:pt x="8478" y="2054"/>
                  </a:lnTo>
                  <a:lnTo>
                    <a:pt x="8487" y="1993"/>
                  </a:lnTo>
                  <a:lnTo>
                    <a:pt x="8487" y="1937"/>
                  </a:lnTo>
                  <a:lnTo>
                    <a:pt x="8487" y="1937"/>
                  </a:lnTo>
                  <a:lnTo>
                    <a:pt x="8487" y="1885"/>
                  </a:lnTo>
                  <a:lnTo>
                    <a:pt x="8478" y="1824"/>
                  </a:lnTo>
                  <a:lnTo>
                    <a:pt x="8599" y="1824"/>
                  </a:lnTo>
                  <a:lnTo>
                    <a:pt x="8599" y="1824"/>
                  </a:lnTo>
                  <a:lnTo>
                    <a:pt x="8603" y="1937"/>
                  </a:lnTo>
                  <a:lnTo>
                    <a:pt x="8603" y="1937"/>
                  </a:lnTo>
                  <a:lnTo>
                    <a:pt x="8599" y="2054"/>
                  </a:lnTo>
                  <a:lnTo>
                    <a:pt x="8599" y="20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5560392" y="5076021"/>
              <a:ext cx="2359980" cy="4770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2500" b="1" dirty="0">
                  <a:solidFill>
                    <a:schemeClr val="accent1"/>
                  </a:solidFill>
                </a:rPr>
                <a:t>Поставщик</a:t>
              </a: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917588" y="3944007"/>
            <a:ext cx="2970336" cy="1573225"/>
            <a:chOff x="917588" y="3944007"/>
            <a:chExt cx="2970336" cy="1573225"/>
          </a:xfrm>
        </p:grpSpPr>
        <p:sp>
          <p:nvSpPr>
            <p:cNvPr id="4" name="Freeform 12"/>
            <p:cNvSpPr>
              <a:spLocks noChangeAspect="1" noEditPoints="1"/>
            </p:cNvSpPr>
            <p:nvPr/>
          </p:nvSpPr>
          <p:spPr bwMode="auto">
            <a:xfrm>
              <a:off x="1583668" y="3944007"/>
              <a:ext cx="1677333" cy="983913"/>
            </a:xfrm>
            <a:custGeom>
              <a:avLst/>
              <a:gdLst>
                <a:gd name="T0" fmla="*/ 4345 w 16468"/>
                <a:gd name="T1" fmla="*/ 4326 h 9660"/>
                <a:gd name="T2" fmla="*/ 15310 w 16468"/>
                <a:gd name="T3" fmla="*/ 6117 h 9660"/>
                <a:gd name="T4" fmla="*/ 14107 w 16468"/>
                <a:gd name="T5" fmla="*/ 8312 h 9660"/>
                <a:gd name="T6" fmla="*/ 12079 w 16468"/>
                <a:gd name="T7" fmla="*/ 8438 h 9660"/>
                <a:gd name="T8" fmla="*/ 10712 w 16468"/>
                <a:gd name="T9" fmla="*/ 8240 h 9660"/>
                <a:gd name="T10" fmla="*/ 9221 w 16468"/>
                <a:gd name="T11" fmla="*/ 8123 h 9660"/>
                <a:gd name="T12" fmla="*/ 7352 w 16468"/>
                <a:gd name="T13" fmla="*/ 8198 h 9660"/>
                <a:gd name="T14" fmla="*/ 5363 w 16468"/>
                <a:gd name="T15" fmla="*/ 8541 h 9660"/>
                <a:gd name="T16" fmla="*/ 2775 w 16468"/>
                <a:gd name="T17" fmla="*/ 8054 h 9660"/>
                <a:gd name="T18" fmla="*/ 1112 w 16468"/>
                <a:gd name="T19" fmla="*/ 8458 h 9660"/>
                <a:gd name="T20" fmla="*/ 1509 w 16468"/>
                <a:gd name="T21" fmla="*/ 9654 h 9660"/>
                <a:gd name="T22" fmla="*/ 3562 w 16468"/>
                <a:gd name="T23" fmla="*/ 9008 h 9660"/>
                <a:gd name="T24" fmla="*/ 5781 w 16468"/>
                <a:gd name="T25" fmla="*/ 9384 h 9660"/>
                <a:gd name="T26" fmla="*/ 7193 w 16468"/>
                <a:gd name="T27" fmla="*/ 9216 h 9660"/>
                <a:gd name="T28" fmla="*/ 8657 w 16468"/>
                <a:gd name="T29" fmla="*/ 9590 h 9660"/>
                <a:gd name="T30" fmla="*/ 10437 w 16468"/>
                <a:gd name="T31" fmla="*/ 9194 h 9660"/>
                <a:gd name="T32" fmla="*/ 12612 w 16468"/>
                <a:gd name="T33" fmla="*/ 9176 h 9660"/>
                <a:gd name="T34" fmla="*/ 14038 w 16468"/>
                <a:gd name="T35" fmla="*/ 9430 h 9660"/>
                <a:gd name="T36" fmla="*/ 15529 w 16468"/>
                <a:gd name="T37" fmla="*/ 9455 h 9660"/>
                <a:gd name="T38" fmla="*/ 15628 w 16468"/>
                <a:gd name="T39" fmla="*/ 8661 h 9660"/>
                <a:gd name="T40" fmla="*/ 14023 w 16468"/>
                <a:gd name="T41" fmla="*/ 8660 h 9660"/>
                <a:gd name="T42" fmla="*/ 12031 w 16468"/>
                <a:gd name="T43" fmla="*/ 8899 h 9660"/>
                <a:gd name="T44" fmla="*/ 10660 w 16468"/>
                <a:gd name="T45" fmla="*/ 8622 h 9660"/>
                <a:gd name="T46" fmla="*/ 9161 w 16468"/>
                <a:gd name="T47" fmla="*/ 8583 h 9660"/>
                <a:gd name="T48" fmla="*/ 7292 w 16468"/>
                <a:gd name="T49" fmla="*/ 8581 h 9660"/>
                <a:gd name="T50" fmla="*/ 5308 w 16468"/>
                <a:gd name="T51" fmla="*/ 8996 h 9660"/>
                <a:gd name="T52" fmla="*/ 2673 w 16468"/>
                <a:gd name="T53" fmla="*/ 8524 h 9660"/>
                <a:gd name="T54" fmla="*/ 768 w 16468"/>
                <a:gd name="T55" fmla="*/ 8609 h 9660"/>
                <a:gd name="T56" fmla="*/ 13724 w 16468"/>
                <a:gd name="T57" fmla="*/ 6296 h 9660"/>
                <a:gd name="T58" fmla="*/ 13452 w 16468"/>
                <a:gd name="T59" fmla="*/ 6729 h 9660"/>
                <a:gd name="T60" fmla="*/ 13181 w 16468"/>
                <a:gd name="T61" fmla="*/ 6296 h 9660"/>
                <a:gd name="T62" fmla="*/ 12510 w 16468"/>
                <a:gd name="T63" fmla="*/ 6224 h 9660"/>
                <a:gd name="T64" fmla="*/ 12376 w 16468"/>
                <a:gd name="T65" fmla="*/ 6715 h 9660"/>
                <a:gd name="T66" fmla="*/ 11988 w 16468"/>
                <a:gd name="T67" fmla="*/ 6381 h 9660"/>
                <a:gd name="T68" fmla="*/ 11276 w 16468"/>
                <a:gd name="T69" fmla="*/ 6168 h 9660"/>
                <a:gd name="T70" fmla="*/ 11289 w 16468"/>
                <a:gd name="T71" fmla="*/ 6677 h 9660"/>
                <a:gd name="T72" fmla="*/ 10822 w 16468"/>
                <a:gd name="T73" fmla="*/ 6472 h 9660"/>
                <a:gd name="T74" fmla="*/ 10029 w 16468"/>
                <a:gd name="T75" fmla="*/ 6134 h 9660"/>
                <a:gd name="T76" fmla="*/ 10186 w 16468"/>
                <a:gd name="T77" fmla="*/ 6619 h 9660"/>
                <a:gd name="T78" fmla="*/ 9682 w 16468"/>
                <a:gd name="T79" fmla="*/ 6558 h 9660"/>
                <a:gd name="T80" fmla="*/ 9954 w 16468"/>
                <a:gd name="T81" fmla="*/ 6124 h 9660"/>
                <a:gd name="T82" fmla="*/ 9066 w 16468"/>
                <a:gd name="T83" fmla="*/ 6544 h 9660"/>
                <a:gd name="T84" fmla="*/ 8564 w 16468"/>
                <a:gd name="T85" fmla="*/ 6630 h 9660"/>
                <a:gd name="T86" fmla="*/ 8698 w 16468"/>
                <a:gd name="T87" fmla="*/ 6138 h 9660"/>
                <a:gd name="T88" fmla="*/ 7921 w 16468"/>
                <a:gd name="T89" fmla="*/ 6458 h 9660"/>
                <a:gd name="T90" fmla="*/ 7465 w 16468"/>
                <a:gd name="T91" fmla="*/ 6685 h 9660"/>
                <a:gd name="T92" fmla="*/ 7453 w 16468"/>
                <a:gd name="T93" fmla="*/ 6177 h 9660"/>
                <a:gd name="T94" fmla="*/ 6751 w 16468"/>
                <a:gd name="T95" fmla="*/ 6366 h 9660"/>
                <a:gd name="T96" fmla="*/ 6379 w 16468"/>
                <a:gd name="T97" fmla="*/ 6720 h 9660"/>
                <a:gd name="T98" fmla="*/ 6222 w 16468"/>
                <a:gd name="T99" fmla="*/ 6234 h 9660"/>
                <a:gd name="T100" fmla="*/ 5554 w 16468"/>
                <a:gd name="T101" fmla="*/ 6283 h 9660"/>
                <a:gd name="T102" fmla="*/ 5305 w 16468"/>
                <a:gd name="T103" fmla="*/ 6728 h 9660"/>
                <a:gd name="T104" fmla="*/ 5010 w 16468"/>
                <a:gd name="T105" fmla="*/ 6309 h 9660"/>
                <a:gd name="T106" fmla="*/ 4336 w 16468"/>
                <a:gd name="T107" fmla="*/ 6213 h 9660"/>
                <a:gd name="T108" fmla="*/ 4226 w 16468"/>
                <a:gd name="T109" fmla="*/ 6710 h 9660"/>
                <a:gd name="T110" fmla="*/ 3823 w 16468"/>
                <a:gd name="T111" fmla="*/ 6396 h 9660"/>
                <a:gd name="T112" fmla="*/ 3100 w 16468"/>
                <a:gd name="T113" fmla="*/ 6161 h 9660"/>
                <a:gd name="T114" fmla="*/ 3137 w 16468"/>
                <a:gd name="T115" fmla="*/ 6669 h 9660"/>
                <a:gd name="T116" fmla="*/ 2661 w 16468"/>
                <a:gd name="T117" fmla="*/ 6488 h 9660"/>
                <a:gd name="T118" fmla="*/ 1851 w 16468"/>
                <a:gd name="T119" fmla="*/ 6130 h 9660"/>
                <a:gd name="T120" fmla="*/ 2032 w 16468"/>
                <a:gd name="T121" fmla="*/ 6607 h 9660"/>
                <a:gd name="T122" fmla="*/ 1525 w 16468"/>
                <a:gd name="T123" fmla="*/ 6570 h 9660"/>
                <a:gd name="T124" fmla="*/ 1774 w 16468"/>
                <a:gd name="T125" fmla="*/ 6125 h 9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68" h="9660">
                  <a:moveTo>
                    <a:pt x="1088" y="8440"/>
                  </a:moveTo>
                  <a:lnTo>
                    <a:pt x="253" y="5661"/>
                  </a:lnTo>
                  <a:lnTo>
                    <a:pt x="1351" y="5661"/>
                  </a:lnTo>
                  <a:lnTo>
                    <a:pt x="1351" y="4326"/>
                  </a:lnTo>
                  <a:lnTo>
                    <a:pt x="2237" y="4326"/>
                  </a:lnTo>
                  <a:lnTo>
                    <a:pt x="2237" y="3892"/>
                  </a:lnTo>
                  <a:lnTo>
                    <a:pt x="3036" y="3892"/>
                  </a:lnTo>
                  <a:lnTo>
                    <a:pt x="3036" y="2157"/>
                  </a:lnTo>
                  <a:lnTo>
                    <a:pt x="2436" y="2157"/>
                  </a:lnTo>
                  <a:lnTo>
                    <a:pt x="2436" y="1601"/>
                  </a:lnTo>
                  <a:lnTo>
                    <a:pt x="3115" y="1601"/>
                  </a:lnTo>
                  <a:lnTo>
                    <a:pt x="3115" y="990"/>
                  </a:lnTo>
                  <a:lnTo>
                    <a:pt x="2531" y="990"/>
                  </a:lnTo>
                  <a:lnTo>
                    <a:pt x="2531" y="0"/>
                  </a:lnTo>
                  <a:lnTo>
                    <a:pt x="2909" y="0"/>
                  </a:lnTo>
                  <a:lnTo>
                    <a:pt x="2909" y="545"/>
                  </a:lnTo>
                  <a:lnTo>
                    <a:pt x="3998" y="545"/>
                  </a:lnTo>
                  <a:lnTo>
                    <a:pt x="3998" y="811"/>
                  </a:lnTo>
                  <a:lnTo>
                    <a:pt x="3427" y="811"/>
                  </a:lnTo>
                  <a:lnTo>
                    <a:pt x="3427" y="1430"/>
                  </a:lnTo>
                  <a:lnTo>
                    <a:pt x="3428" y="1430"/>
                  </a:lnTo>
                  <a:lnTo>
                    <a:pt x="3428" y="1635"/>
                  </a:lnTo>
                  <a:lnTo>
                    <a:pt x="3895" y="1635"/>
                  </a:lnTo>
                  <a:lnTo>
                    <a:pt x="3884" y="2141"/>
                  </a:lnTo>
                  <a:lnTo>
                    <a:pt x="3473" y="2141"/>
                  </a:lnTo>
                  <a:lnTo>
                    <a:pt x="3470" y="2514"/>
                  </a:lnTo>
                  <a:lnTo>
                    <a:pt x="3473" y="2514"/>
                  </a:lnTo>
                  <a:lnTo>
                    <a:pt x="3473" y="2544"/>
                  </a:lnTo>
                  <a:lnTo>
                    <a:pt x="3706" y="2544"/>
                  </a:lnTo>
                  <a:lnTo>
                    <a:pt x="3706" y="2974"/>
                  </a:lnTo>
                  <a:lnTo>
                    <a:pt x="3456" y="2974"/>
                  </a:lnTo>
                  <a:lnTo>
                    <a:pt x="3456" y="3594"/>
                  </a:lnTo>
                  <a:lnTo>
                    <a:pt x="3457" y="3594"/>
                  </a:lnTo>
                  <a:lnTo>
                    <a:pt x="3457" y="3626"/>
                  </a:lnTo>
                  <a:lnTo>
                    <a:pt x="3980" y="3626"/>
                  </a:lnTo>
                  <a:lnTo>
                    <a:pt x="3980" y="4170"/>
                  </a:lnTo>
                  <a:lnTo>
                    <a:pt x="3509" y="4170"/>
                  </a:lnTo>
                  <a:lnTo>
                    <a:pt x="3509" y="4298"/>
                  </a:lnTo>
                  <a:lnTo>
                    <a:pt x="3641" y="4298"/>
                  </a:lnTo>
                  <a:lnTo>
                    <a:pt x="3641" y="4326"/>
                  </a:lnTo>
                  <a:lnTo>
                    <a:pt x="4345" y="4326"/>
                  </a:lnTo>
                  <a:lnTo>
                    <a:pt x="4345" y="3666"/>
                  </a:lnTo>
                  <a:lnTo>
                    <a:pt x="6264" y="3666"/>
                  </a:lnTo>
                  <a:lnTo>
                    <a:pt x="6264" y="3892"/>
                  </a:lnTo>
                  <a:lnTo>
                    <a:pt x="6617" y="3892"/>
                  </a:lnTo>
                  <a:lnTo>
                    <a:pt x="6617" y="2469"/>
                  </a:lnTo>
                  <a:lnTo>
                    <a:pt x="7252" y="2469"/>
                  </a:lnTo>
                  <a:lnTo>
                    <a:pt x="7252" y="2753"/>
                  </a:lnTo>
                  <a:lnTo>
                    <a:pt x="7255" y="2753"/>
                  </a:lnTo>
                  <a:lnTo>
                    <a:pt x="7255" y="2974"/>
                  </a:lnTo>
                  <a:lnTo>
                    <a:pt x="7252" y="2974"/>
                  </a:lnTo>
                  <a:lnTo>
                    <a:pt x="7252" y="3626"/>
                  </a:lnTo>
                  <a:lnTo>
                    <a:pt x="7529" y="3626"/>
                  </a:lnTo>
                  <a:lnTo>
                    <a:pt x="7529" y="4170"/>
                  </a:lnTo>
                  <a:lnTo>
                    <a:pt x="7252" y="4170"/>
                  </a:lnTo>
                  <a:lnTo>
                    <a:pt x="7252" y="4326"/>
                  </a:lnTo>
                  <a:lnTo>
                    <a:pt x="7893" y="4326"/>
                  </a:lnTo>
                  <a:lnTo>
                    <a:pt x="7893" y="3336"/>
                  </a:lnTo>
                  <a:lnTo>
                    <a:pt x="7893" y="3336"/>
                  </a:lnTo>
                  <a:lnTo>
                    <a:pt x="7893" y="2899"/>
                  </a:lnTo>
                  <a:lnTo>
                    <a:pt x="7893" y="2899"/>
                  </a:lnTo>
                  <a:lnTo>
                    <a:pt x="7893" y="3336"/>
                  </a:lnTo>
                  <a:lnTo>
                    <a:pt x="9813" y="3336"/>
                  </a:lnTo>
                  <a:lnTo>
                    <a:pt x="9813" y="4326"/>
                  </a:lnTo>
                  <a:lnTo>
                    <a:pt x="10142" y="4326"/>
                  </a:lnTo>
                  <a:lnTo>
                    <a:pt x="10142" y="2469"/>
                  </a:lnTo>
                  <a:lnTo>
                    <a:pt x="10800" y="2469"/>
                  </a:lnTo>
                  <a:lnTo>
                    <a:pt x="10800" y="4326"/>
                  </a:lnTo>
                  <a:lnTo>
                    <a:pt x="12570" y="4326"/>
                  </a:lnTo>
                  <a:lnTo>
                    <a:pt x="12570" y="5189"/>
                  </a:lnTo>
                  <a:lnTo>
                    <a:pt x="14071" y="5189"/>
                  </a:lnTo>
                  <a:lnTo>
                    <a:pt x="14071" y="5661"/>
                  </a:lnTo>
                  <a:lnTo>
                    <a:pt x="15434" y="5661"/>
                  </a:lnTo>
                  <a:lnTo>
                    <a:pt x="15421" y="5715"/>
                  </a:lnTo>
                  <a:lnTo>
                    <a:pt x="15408" y="5769"/>
                  </a:lnTo>
                  <a:lnTo>
                    <a:pt x="15394" y="5820"/>
                  </a:lnTo>
                  <a:lnTo>
                    <a:pt x="15381" y="5872"/>
                  </a:lnTo>
                  <a:lnTo>
                    <a:pt x="15368" y="5922"/>
                  </a:lnTo>
                  <a:lnTo>
                    <a:pt x="15353" y="5972"/>
                  </a:lnTo>
                  <a:lnTo>
                    <a:pt x="15339" y="6021"/>
                  </a:lnTo>
                  <a:lnTo>
                    <a:pt x="15325" y="6069"/>
                  </a:lnTo>
                  <a:lnTo>
                    <a:pt x="15310" y="6117"/>
                  </a:lnTo>
                  <a:lnTo>
                    <a:pt x="15296" y="6165"/>
                  </a:lnTo>
                  <a:lnTo>
                    <a:pt x="15281" y="6212"/>
                  </a:lnTo>
                  <a:lnTo>
                    <a:pt x="15267" y="6259"/>
                  </a:lnTo>
                  <a:lnTo>
                    <a:pt x="15251" y="6305"/>
                  </a:lnTo>
                  <a:lnTo>
                    <a:pt x="15237" y="6352"/>
                  </a:lnTo>
                  <a:lnTo>
                    <a:pt x="15223" y="6398"/>
                  </a:lnTo>
                  <a:lnTo>
                    <a:pt x="15208" y="6443"/>
                  </a:lnTo>
                  <a:lnTo>
                    <a:pt x="15200" y="6470"/>
                  </a:lnTo>
                  <a:lnTo>
                    <a:pt x="15186" y="6509"/>
                  </a:lnTo>
                  <a:lnTo>
                    <a:pt x="15168" y="6559"/>
                  </a:lnTo>
                  <a:lnTo>
                    <a:pt x="15146" y="6617"/>
                  </a:lnTo>
                  <a:lnTo>
                    <a:pt x="15122" y="6681"/>
                  </a:lnTo>
                  <a:lnTo>
                    <a:pt x="15095" y="6750"/>
                  </a:lnTo>
                  <a:lnTo>
                    <a:pt x="15066" y="6824"/>
                  </a:lnTo>
                  <a:lnTo>
                    <a:pt x="15037" y="6897"/>
                  </a:lnTo>
                  <a:lnTo>
                    <a:pt x="15007" y="6970"/>
                  </a:lnTo>
                  <a:lnTo>
                    <a:pt x="14979" y="7040"/>
                  </a:lnTo>
                  <a:lnTo>
                    <a:pt x="14951" y="7105"/>
                  </a:lnTo>
                  <a:lnTo>
                    <a:pt x="14925" y="7164"/>
                  </a:lnTo>
                  <a:lnTo>
                    <a:pt x="14901" y="7214"/>
                  </a:lnTo>
                  <a:lnTo>
                    <a:pt x="14881" y="7253"/>
                  </a:lnTo>
                  <a:lnTo>
                    <a:pt x="14872" y="7269"/>
                  </a:lnTo>
                  <a:lnTo>
                    <a:pt x="14864" y="7281"/>
                  </a:lnTo>
                  <a:lnTo>
                    <a:pt x="14857" y="7290"/>
                  </a:lnTo>
                  <a:lnTo>
                    <a:pt x="14852" y="7294"/>
                  </a:lnTo>
                  <a:lnTo>
                    <a:pt x="14794" y="7387"/>
                  </a:lnTo>
                  <a:lnTo>
                    <a:pt x="14743" y="7472"/>
                  </a:lnTo>
                  <a:lnTo>
                    <a:pt x="14695" y="7549"/>
                  </a:lnTo>
                  <a:lnTo>
                    <a:pt x="14650" y="7621"/>
                  </a:lnTo>
                  <a:lnTo>
                    <a:pt x="14608" y="7687"/>
                  </a:lnTo>
                  <a:lnTo>
                    <a:pt x="14569" y="7748"/>
                  </a:lnTo>
                  <a:lnTo>
                    <a:pt x="14530" y="7805"/>
                  </a:lnTo>
                  <a:lnTo>
                    <a:pt x="14492" y="7861"/>
                  </a:lnTo>
                  <a:lnTo>
                    <a:pt x="14453" y="7915"/>
                  </a:lnTo>
                  <a:lnTo>
                    <a:pt x="14413" y="7967"/>
                  </a:lnTo>
                  <a:lnTo>
                    <a:pt x="14371" y="8020"/>
                  </a:lnTo>
                  <a:lnTo>
                    <a:pt x="14327" y="8072"/>
                  </a:lnTo>
                  <a:lnTo>
                    <a:pt x="14279" y="8128"/>
                  </a:lnTo>
                  <a:lnTo>
                    <a:pt x="14226" y="8186"/>
                  </a:lnTo>
                  <a:lnTo>
                    <a:pt x="14170" y="8246"/>
                  </a:lnTo>
                  <a:lnTo>
                    <a:pt x="14107" y="8312"/>
                  </a:lnTo>
                  <a:lnTo>
                    <a:pt x="14073" y="8283"/>
                  </a:lnTo>
                  <a:lnTo>
                    <a:pt x="14038" y="8255"/>
                  </a:lnTo>
                  <a:lnTo>
                    <a:pt x="14003" y="8227"/>
                  </a:lnTo>
                  <a:lnTo>
                    <a:pt x="13967" y="8200"/>
                  </a:lnTo>
                  <a:lnTo>
                    <a:pt x="13916" y="8169"/>
                  </a:lnTo>
                  <a:lnTo>
                    <a:pt x="13865" y="8141"/>
                  </a:lnTo>
                  <a:lnTo>
                    <a:pt x="13814" y="8116"/>
                  </a:lnTo>
                  <a:lnTo>
                    <a:pt x="13761" y="8091"/>
                  </a:lnTo>
                  <a:lnTo>
                    <a:pt x="13709" y="8069"/>
                  </a:lnTo>
                  <a:lnTo>
                    <a:pt x="13655" y="8050"/>
                  </a:lnTo>
                  <a:lnTo>
                    <a:pt x="13602" y="8032"/>
                  </a:lnTo>
                  <a:lnTo>
                    <a:pt x="13548" y="8017"/>
                  </a:lnTo>
                  <a:lnTo>
                    <a:pt x="13493" y="8003"/>
                  </a:lnTo>
                  <a:lnTo>
                    <a:pt x="13439" y="7993"/>
                  </a:lnTo>
                  <a:lnTo>
                    <a:pt x="13385" y="7984"/>
                  </a:lnTo>
                  <a:lnTo>
                    <a:pt x="13331" y="7977"/>
                  </a:lnTo>
                  <a:lnTo>
                    <a:pt x="13275" y="7971"/>
                  </a:lnTo>
                  <a:lnTo>
                    <a:pt x="13221" y="7969"/>
                  </a:lnTo>
                  <a:lnTo>
                    <a:pt x="13166" y="7968"/>
                  </a:lnTo>
                  <a:lnTo>
                    <a:pt x="13113" y="7969"/>
                  </a:lnTo>
                  <a:lnTo>
                    <a:pt x="13058" y="7972"/>
                  </a:lnTo>
                  <a:lnTo>
                    <a:pt x="13004" y="7979"/>
                  </a:lnTo>
                  <a:lnTo>
                    <a:pt x="12950" y="7986"/>
                  </a:lnTo>
                  <a:lnTo>
                    <a:pt x="12897" y="7995"/>
                  </a:lnTo>
                  <a:lnTo>
                    <a:pt x="12844" y="8006"/>
                  </a:lnTo>
                  <a:lnTo>
                    <a:pt x="12792" y="8020"/>
                  </a:lnTo>
                  <a:lnTo>
                    <a:pt x="12739" y="8035"/>
                  </a:lnTo>
                  <a:lnTo>
                    <a:pt x="12688" y="8052"/>
                  </a:lnTo>
                  <a:lnTo>
                    <a:pt x="12637" y="8071"/>
                  </a:lnTo>
                  <a:lnTo>
                    <a:pt x="12587" y="8093"/>
                  </a:lnTo>
                  <a:lnTo>
                    <a:pt x="12537" y="8116"/>
                  </a:lnTo>
                  <a:lnTo>
                    <a:pt x="12488" y="8140"/>
                  </a:lnTo>
                  <a:lnTo>
                    <a:pt x="12441" y="8167"/>
                  </a:lnTo>
                  <a:lnTo>
                    <a:pt x="12393" y="8196"/>
                  </a:lnTo>
                  <a:lnTo>
                    <a:pt x="12347" y="8227"/>
                  </a:lnTo>
                  <a:lnTo>
                    <a:pt x="12302" y="8260"/>
                  </a:lnTo>
                  <a:lnTo>
                    <a:pt x="12253" y="8298"/>
                  </a:lnTo>
                  <a:lnTo>
                    <a:pt x="12205" y="8337"/>
                  </a:lnTo>
                  <a:lnTo>
                    <a:pt x="12155" y="8378"/>
                  </a:lnTo>
                  <a:lnTo>
                    <a:pt x="12105" y="8419"/>
                  </a:lnTo>
                  <a:lnTo>
                    <a:pt x="12079" y="8438"/>
                  </a:lnTo>
                  <a:lnTo>
                    <a:pt x="12054" y="8459"/>
                  </a:lnTo>
                  <a:lnTo>
                    <a:pt x="12027" y="8477"/>
                  </a:lnTo>
                  <a:lnTo>
                    <a:pt x="12000" y="8497"/>
                  </a:lnTo>
                  <a:lnTo>
                    <a:pt x="11972" y="8514"/>
                  </a:lnTo>
                  <a:lnTo>
                    <a:pt x="11944" y="8532"/>
                  </a:lnTo>
                  <a:lnTo>
                    <a:pt x="11916" y="8548"/>
                  </a:lnTo>
                  <a:lnTo>
                    <a:pt x="11886" y="8565"/>
                  </a:lnTo>
                  <a:lnTo>
                    <a:pt x="11856" y="8579"/>
                  </a:lnTo>
                  <a:lnTo>
                    <a:pt x="11825" y="8593"/>
                  </a:lnTo>
                  <a:lnTo>
                    <a:pt x="11793" y="8606"/>
                  </a:lnTo>
                  <a:lnTo>
                    <a:pt x="11761" y="8617"/>
                  </a:lnTo>
                  <a:lnTo>
                    <a:pt x="11727" y="8627"/>
                  </a:lnTo>
                  <a:lnTo>
                    <a:pt x="11693" y="8635"/>
                  </a:lnTo>
                  <a:lnTo>
                    <a:pt x="11658" y="8642"/>
                  </a:lnTo>
                  <a:lnTo>
                    <a:pt x="11622" y="8647"/>
                  </a:lnTo>
                  <a:lnTo>
                    <a:pt x="11585" y="8650"/>
                  </a:lnTo>
                  <a:lnTo>
                    <a:pt x="11546" y="8652"/>
                  </a:lnTo>
                  <a:lnTo>
                    <a:pt x="11507" y="8651"/>
                  </a:lnTo>
                  <a:lnTo>
                    <a:pt x="11467" y="8649"/>
                  </a:lnTo>
                  <a:lnTo>
                    <a:pt x="11425" y="8644"/>
                  </a:lnTo>
                  <a:lnTo>
                    <a:pt x="11381" y="8638"/>
                  </a:lnTo>
                  <a:lnTo>
                    <a:pt x="11337" y="8629"/>
                  </a:lnTo>
                  <a:lnTo>
                    <a:pt x="11292" y="8616"/>
                  </a:lnTo>
                  <a:lnTo>
                    <a:pt x="11259" y="8607"/>
                  </a:lnTo>
                  <a:lnTo>
                    <a:pt x="11227" y="8596"/>
                  </a:lnTo>
                  <a:lnTo>
                    <a:pt x="11197" y="8583"/>
                  </a:lnTo>
                  <a:lnTo>
                    <a:pt x="11167" y="8571"/>
                  </a:lnTo>
                  <a:lnTo>
                    <a:pt x="11140" y="8557"/>
                  </a:lnTo>
                  <a:lnTo>
                    <a:pt x="11112" y="8542"/>
                  </a:lnTo>
                  <a:lnTo>
                    <a:pt x="11086" y="8527"/>
                  </a:lnTo>
                  <a:lnTo>
                    <a:pt x="11059" y="8510"/>
                  </a:lnTo>
                  <a:lnTo>
                    <a:pt x="11035" y="8494"/>
                  </a:lnTo>
                  <a:lnTo>
                    <a:pt x="11010" y="8476"/>
                  </a:lnTo>
                  <a:lnTo>
                    <a:pt x="10985" y="8458"/>
                  </a:lnTo>
                  <a:lnTo>
                    <a:pt x="10962" y="8439"/>
                  </a:lnTo>
                  <a:lnTo>
                    <a:pt x="10913" y="8401"/>
                  </a:lnTo>
                  <a:lnTo>
                    <a:pt x="10866" y="8361"/>
                  </a:lnTo>
                  <a:lnTo>
                    <a:pt x="10816" y="8321"/>
                  </a:lnTo>
                  <a:lnTo>
                    <a:pt x="10766" y="8280"/>
                  </a:lnTo>
                  <a:lnTo>
                    <a:pt x="10739" y="8261"/>
                  </a:lnTo>
                  <a:lnTo>
                    <a:pt x="10712" y="8240"/>
                  </a:lnTo>
                  <a:lnTo>
                    <a:pt x="10685" y="8221"/>
                  </a:lnTo>
                  <a:lnTo>
                    <a:pt x="10656" y="8201"/>
                  </a:lnTo>
                  <a:lnTo>
                    <a:pt x="10626" y="8182"/>
                  </a:lnTo>
                  <a:lnTo>
                    <a:pt x="10595" y="8163"/>
                  </a:lnTo>
                  <a:lnTo>
                    <a:pt x="10563" y="8144"/>
                  </a:lnTo>
                  <a:lnTo>
                    <a:pt x="10529" y="8127"/>
                  </a:lnTo>
                  <a:lnTo>
                    <a:pt x="10494" y="8109"/>
                  </a:lnTo>
                  <a:lnTo>
                    <a:pt x="10458" y="8093"/>
                  </a:lnTo>
                  <a:lnTo>
                    <a:pt x="10420" y="8076"/>
                  </a:lnTo>
                  <a:lnTo>
                    <a:pt x="10380" y="8061"/>
                  </a:lnTo>
                  <a:lnTo>
                    <a:pt x="10344" y="8049"/>
                  </a:lnTo>
                  <a:lnTo>
                    <a:pt x="10308" y="8037"/>
                  </a:lnTo>
                  <a:lnTo>
                    <a:pt x="10271" y="8026"/>
                  </a:lnTo>
                  <a:lnTo>
                    <a:pt x="10234" y="8017"/>
                  </a:lnTo>
                  <a:lnTo>
                    <a:pt x="10196" y="8007"/>
                  </a:lnTo>
                  <a:lnTo>
                    <a:pt x="10158" y="8000"/>
                  </a:lnTo>
                  <a:lnTo>
                    <a:pt x="10119" y="7993"/>
                  </a:lnTo>
                  <a:lnTo>
                    <a:pt x="10079" y="7987"/>
                  </a:lnTo>
                  <a:lnTo>
                    <a:pt x="10040" y="7982"/>
                  </a:lnTo>
                  <a:lnTo>
                    <a:pt x="10001" y="7979"/>
                  </a:lnTo>
                  <a:lnTo>
                    <a:pt x="9961" y="7975"/>
                  </a:lnTo>
                  <a:lnTo>
                    <a:pt x="9922" y="7973"/>
                  </a:lnTo>
                  <a:lnTo>
                    <a:pt x="9882" y="7972"/>
                  </a:lnTo>
                  <a:lnTo>
                    <a:pt x="9843" y="7971"/>
                  </a:lnTo>
                  <a:lnTo>
                    <a:pt x="9803" y="7972"/>
                  </a:lnTo>
                  <a:lnTo>
                    <a:pt x="9763" y="7974"/>
                  </a:lnTo>
                  <a:lnTo>
                    <a:pt x="9723" y="7978"/>
                  </a:lnTo>
                  <a:lnTo>
                    <a:pt x="9684" y="7981"/>
                  </a:lnTo>
                  <a:lnTo>
                    <a:pt x="9645" y="7986"/>
                  </a:lnTo>
                  <a:lnTo>
                    <a:pt x="9607" y="7992"/>
                  </a:lnTo>
                  <a:lnTo>
                    <a:pt x="9569" y="7998"/>
                  </a:lnTo>
                  <a:lnTo>
                    <a:pt x="9531" y="8006"/>
                  </a:lnTo>
                  <a:lnTo>
                    <a:pt x="9494" y="8015"/>
                  </a:lnTo>
                  <a:lnTo>
                    <a:pt x="9458" y="8025"/>
                  </a:lnTo>
                  <a:lnTo>
                    <a:pt x="9422" y="8036"/>
                  </a:lnTo>
                  <a:lnTo>
                    <a:pt x="9386" y="8048"/>
                  </a:lnTo>
                  <a:lnTo>
                    <a:pt x="9352" y="8061"/>
                  </a:lnTo>
                  <a:lnTo>
                    <a:pt x="9318" y="8074"/>
                  </a:lnTo>
                  <a:lnTo>
                    <a:pt x="9285" y="8090"/>
                  </a:lnTo>
                  <a:lnTo>
                    <a:pt x="9252" y="8105"/>
                  </a:lnTo>
                  <a:lnTo>
                    <a:pt x="9221" y="8123"/>
                  </a:lnTo>
                  <a:lnTo>
                    <a:pt x="9191" y="8140"/>
                  </a:lnTo>
                  <a:lnTo>
                    <a:pt x="9157" y="8162"/>
                  </a:lnTo>
                  <a:lnTo>
                    <a:pt x="9123" y="8186"/>
                  </a:lnTo>
                  <a:lnTo>
                    <a:pt x="9088" y="8210"/>
                  </a:lnTo>
                  <a:lnTo>
                    <a:pt x="9053" y="8237"/>
                  </a:lnTo>
                  <a:lnTo>
                    <a:pt x="8980" y="8294"/>
                  </a:lnTo>
                  <a:lnTo>
                    <a:pt x="8906" y="8353"/>
                  </a:lnTo>
                  <a:lnTo>
                    <a:pt x="8867" y="8381"/>
                  </a:lnTo>
                  <a:lnTo>
                    <a:pt x="8828" y="8411"/>
                  </a:lnTo>
                  <a:lnTo>
                    <a:pt x="8788" y="8440"/>
                  </a:lnTo>
                  <a:lnTo>
                    <a:pt x="8747" y="8469"/>
                  </a:lnTo>
                  <a:lnTo>
                    <a:pt x="8704" y="8496"/>
                  </a:lnTo>
                  <a:lnTo>
                    <a:pt x="8662" y="8523"/>
                  </a:lnTo>
                  <a:lnTo>
                    <a:pt x="8619" y="8546"/>
                  </a:lnTo>
                  <a:lnTo>
                    <a:pt x="8574" y="8570"/>
                  </a:lnTo>
                  <a:lnTo>
                    <a:pt x="8528" y="8591"/>
                  </a:lnTo>
                  <a:lnTo>
                    <a:pt x="8482" y="8609"/>
                  </a:lnTo>
                  <a:lnTo>
                    <a:pt x="8435" y="8625"/>
                  </a:lnTo>
                  <a:lnTo>
                    <a:pt x="8385" y="8638"/>
                  </a:lnTo>
                  <a:lnTo>
                    <a:pt x="8336" y="8648"/>
                  </a:lnTo>
                  <a:lnTo>
                    <a:pt x="8284" y="8654"/>
                  </a:lnTo>
                  <a:lnTo>
                    <a:pt x="8233" y="8658"/>
                  </a:lnTo>
                  <a:lnTo>
                    <a:pt x="8179" y="8656"/>
                  </a:lnTo>
                  <a:lnTo>
                    <a:pt x="8125" y="8651"/>
                  </a:lnTo>
                  <a:lnTo>
                    <a:pt x="8068" y="8642"/>
                  </a:lnTo>
                  <a:lnTo>
                    <a:pt x="8012" y="8628"/>
                  </a:lnTo>
                  <a:lnTo>
                    <a:pt x="7953" y="8609"/>
                  </a:lnTo>
                  <a:lnTo>
                    <a:pt x="7893" y="8584"/>
                  </a:lnTo>
                  <a:lnTo>
                    <a:pt x="7832" y="8554"/>
                  </a:lnTo>
                  <a:lnTo>
                    <a:pt x="7769" y="8519"/>
                  </a:lnTo>
                  <a:lnTo>
                    <a:pt x="7705" y="8478"/>
                  </a:lnTo>
                  <a:lnTo>
                    <a:pt x="7655" y="8434"/>
                  </a:lnTo>
                  <a:lnTo>
                    <a:pt x="7606" y="8392"/>
                  </a:lnTo>
                  <a:lnTo>
                    <a:pt x="7559" y="8352"/>
                  </a:lnTo>
                  <a:lnTo>
                    <a:pt x="7511" y="8311"/>
                  </a:lnTo>
                  <a:lnTo>
                    <a:pt x="7487" y="8292"/>
                  </a:lnTo>
                  <a:lnTo>
                    <a:pt x="7462" y="8273"/>
                  </a:lnTo>
                  <a:lnTo>
                    <a:pt x="7436" y="8254"/>
                  </a:lnTo>
                  <a:lnTo>
                    <a:pt x="7410" y="8235"/>
                  </a:lnTo>
                  <a:lnTo>
                    <a:pt x="7381" y="8217"/>
                  </a:lnTo>
                  <a:lnTo>
                    <a:pt x="7352" y="8198"/>
                  </a:lnTo>
                  <a:lnTo>
                    <a:pt x="7321" y="8178"/>
                  </a:lnTo>
                  <a:lnTo>
                    <a:pt x="7288" y="8160"/>
                  </a:lnTo>
                  <a:lnTo>
                    <a:pt x="7242" y="8132"/>
                  </a:lnTo>
                  <a:lnTo>
                    <a:pt x="7193" y="8105"/>
                  </a:lnTo>
                  <a:lnTo>
                    <a:pt x="7145" y="8082"/>
                  </a:lnTo>
                  <a:lnTo>
                    <a:pt x="7095" y="8060"/>
                  </a:lnTo>
                  <a:lnTo>
                    <a:pt x="7044" y="8040"/>
                  </a:lnTo>
                  <a:lnTo>
                    <a:pt x="6994" y="8023"/>
                  </a:lnTo>
                  <a:lnTo>
                    <a:pt x="6941" y="8008"/>
                  </a:lnTo>
                  <a:lnTo>
                    <a:pt x="6889" y="7995"/>
                  </a:lnTo>
                  <a:lnTo>
                    <a:pt x="6836" y="7985"/>
                  </a:lnTo>
                  <a:lnTo>
                    <a:pt x="6783" y="7977"/>
                  </a:lnTo>
                  <a:lnTo>
                    <a:pt x="6729" y="7970"/>
                  </a:lnTo>
                  <a:lnTo>
                    <a:pt x="6676" y="7966"/>
                  </a:lnTo>
                  <a:lnTo>
                    <a:pt x="6621" y="7965"/>
                  </a:lnTo>
                  <a:lnTo>
                    <a:pt x="6568" y="7965"/>
                  </a:lnTo>
                  <a:lnTo>
                    <a:pt x="6513" y="7967"/>
                  </a:lnTo>
                  <a:lnTo>
                    <a:pt x="6459" y="7972"/>
                  </a:lnTo>
                  <a:lnTo>
                    <a:pt x="6404" y="7979"/>
                  </a:lnTo>
                  <a:lnTo>
                    <a:pt x="6350" y="7987"/>
                  </a:lnTo>
                  <a:lnTo>
                    <a:pt x="6296" y="7998"/>
                  </a:lnTo>
                  <a:lnTo>
                    <a:pt x="6242" y="8011"/>
                  </a:lnTo>
                  <a:lnTo>
                    <a:pt x="6189" y="8026"/>
                  </a:lnTo>
                  <a:lnTo>
                    <a:pt x="6136" y="8042"/>
                  </a:lnTo>
                  <a:lnTo>
                    <a:pt x="6084" y="8061"/>
                  </a:lnTo>
                  <a:lnTo>
                    <a:pt x="6031" y="8083"/>
                  </a:lnTo>
                  <a:lnTo>
                    <a:pt x="5980" y="8105"/>
                  </a:lnTo>
                  <a:lnTo>
                    <a:pt x="5930" y="8130"/>
                  </a:lnTo>
                  <a:lnTo>
                    <a:pt x="5879" y="8157"/>
                  </a:lnTo>
                  <a:lnTo>
                    <a:pt x="5831" y="8186"/>
                  </a:lnTo>
                  <a:lnTo>
                    <a:pt x="5782" y="8216"/>
                  </a:lnTo>
                  <a:lnTo>
                    <a:pt x="5735" y="8249"/>
                  </a:lnTo>
                  <a:lnTo>
                    <a:pt x="5689" y="8283"/>
                  </a:lnTo>
                  <a:lnTo>
                    <a:pt x="5643" y="8319"/>
                  </a:lnTo>
                  <a:lnTo>
                    <a:pt x="5598" y="8358"/>
                  </a:lnTo>
                  <a:lnTo>
                    <a:pt x="5551" y="8399"/>
                  </a:lnTo>
                  <a:lnTo>
                    <a:pt x="5500" y="8441"/>
                  </a:lnTo>
                  <a:lnTo>
                    <a:pt x="5448" y="8482"/>
                  </a:lnTo>
                  <a:lnTo>
                    <a:pt x="5421" y="8503"/>
                  </a:lnTo>
                  <a:lnTo>
                    <a:pt x="5392" y="8523"/>
                  </a:lnTo>
                  <a:lnTo>
                    <a:pt x="5363" y="8541"/>
                  </a:lnTo>
                  <a:lnTo>
                    <a:pt x="5335" y="8559"/>
                  </a:lnTo>
                  <a:lnTo>
                    <a:pt x="5304" y="8575"/>
                  </a:lnTo>
                  <a:lnTo>
                    <a:pt x="5273" y="8591"/>
                  </a:lnTo>
                  <a:lnTo>
                    <a:pt x="5241" y="8605"/>
                  </a:lnTo>
                  <a:lnTo>
                    <a:pt x="5208" y="8616"/>
                  </a:lnTo>
                  <a:lnTo>
                    <a:pt x="5125" y="8639"/>
                  </a:lnTo>
                  <a:lnTo>
                    <a:pt x="5046" y="8653"/>
                  </a:lnTo>
                  <a:lnTo>
                    <a:pt x="4972" y="8661"/>
                  </a:lnTo>
                  <a:lnTo>
                    <a:pt x="4902" y="8661"/>
                  </a:lnTo>
                  <a:lnTo>
                    <a:pt x="4836" y="8655"/>
                  </a:lnTo>
                  <a:lnTo>
                    <a:pt x="4774" y="8644"/>
                  </a:lnTo>
                  <a:lnTo>
                    <a:pt x="4713" y="8628"/>
                  </a:lnTo>
                  <a:lnTo>
                    <a:pt x="4655" y="8607"/>
                  </a:lnTo>
                  <a:lnTo>
                    <a:pt x="4600" y="8581"/>
                  </a:lnTo>
                  <a:lnTo>
                    <a:pt x="4545" y="8552"/>
                  </a:lnTo>
                  <a:lnTo>
                    <a:pt x="4493" y="8520"/>
                  </a:lnTo>
                  <a:lnTo>
                    <a:pt x="4441" y="8485"/>
                  </a:lnTo>
                  <a:lnTo>
                    <a:pt x="4390" y="8448"/>
                  </a:lnTo>
                  <a:lnTo>
                    <a:pt x="4339" y="8409"/>
                  </a:lnTo>
                  <a:lnTo>
                    <a:pt x="4288" y="8370"/>
                  </a:lnTo>
                  <a:lnTo>
                    <a:pt x="4236" y="8329"/>
                  </a:lnTo>
                  <a:lnTo>
                    <a:pt x="4184" y="8288"/>
                  </a:lnTo>
                  <a:lnTo>
                    <a:pt x="4130" y="8247"/>
                  </a:lnTo>
                  <a:lnTo>
                    <a:pt x="4075" y="8207"/>
                  </a:lnTo>
                  <a:lnTo>
                    <a:pt x="4017" y="8169"/>
                  </a:lnTo>
                  <a:lnTo>
                    <a:pt x="3956" y="8132"/>
                  </a:lnTo>
                  <a:lnTo>
                    <a:pt x="3894" y="8097"/>
                  </a:lnTo>
                  <a:lnTo>
                    <a:pt x="3828" y="8065"/>
                  </a:lnTo>
                  <a:lnTo>
                    <a:pt x="3759" y="8036"/>
                  </a:lnTo>
                  <a:lnTo>
                    <a:pt x="3685" y="8012"/>
                  </a:lnTo>
                  <a:lnTo>
                    <a:pt x="3606" y="7991"/>
                  </a:lnTo>
                  <a:lnTo>
                    <a:pt x="3524" y="7974"/>
                  </a:lnTo>
                  <a:lnTo>
                    <a:pt x="3437" y="7963"/>
                  </a:lnTo>
                  <a:lnTo>
                    <a:pt x="3344" y="7958"/>
                  </a:lnTo>
                  <a:lnTo>
                    <a:pt x="3244" y="7959"/>
                  </a:lnTo>
                  <a:lnTo>
                    <a:pt x="3139" y="7967"/>
                  </a:lnTo>
                  <a:lnTo>
                    <a:pt x="3028" y="7982"/>
                  </a:lnTo>
                  <a:lnTo>
                    <a:pt x="2959" y="7996"/>
                  </a:lnTo>
                  <a:lnTo>
                    <a:pt x="2894" y="8014"/>
                  </a:lnTo>
                  <a:lnTo>
                    <a:pt x="2834" y="8032"/>
                  </a:lnTo>
                  <a:lnTo>
                    <a:pt x="2775" y="8054"/>
                  </a:lnTo>
                  <a:lnTo>
                    <a:pt x="2720" y="8077"/>
                  </a:lnTo>
                  <a:lnTo>
                    <a:pt x="2669" y="8102"/>
                  </a:lnTo>
                  <a:lnTo>
                    <a:pt x="2619" y="8129"/>
                  </a:lnTo>
                  <a:lnTo>
                    <a:pt x="2572" y="8157"/>
                  </a:lnTo>
                  <a:lnTo>
                    <a:pt x="2528" y="8186"/>
                  </a:lnTo>
                  <a:lnTo>
                    <a:pt x="2485" y="8216"/>
                  </a:lnTo>
                  <a:lnTo>
                    <a:pt x="2443" y="8245"/>
                  </a:lnTo>
                  <a:lnTo>
                    <a:pt x="2403" y="8276"/>
                  </a:lnTo>
                  <a:lnTo>
                    <a:pt x="2326" y="8338"/>
                  </a:lnTo>
                  <a:lnTo>
                    <a:pt x="2252" y="8399"/>
                  </a:lnTo>
                  <a:lnTo>
                    <a:pt x="2216" y="8428"/>
                  </a:lnTo>
                  <a:lnTo>
                    <a:pt x="2179" y="8457"/>
                  </a:lnTo>
                  <a:lnTo>
                    <a:pt x="2142" y="8483"/>
                  </a:lnTo>
                  <a:lnTo>
                    <a:pt x="2105" y="8509"/>
                  </a:lnTo>
                  <a:lnTo>
                    <a:pt x="2066" y="8534"/>
                  </a:lnTo>
                  <a:lnTo>
                    <a:pt x="2027" y="8557"/>
                  </a:lnTo>
                  <a:lnTo>
                    <a:pt x="1985" y="8577"/>
                  </a:lnTo>
                  <a:lnTo>
                    <a:pt x="1943" y="8596"/>
                  </a:lnTo>
                  <a:lnTo>
                    <a:pt x="1900" y="8611"/>
                  </a:lnTo>
                  <a:lnTo>
                    <a:pt x="1854" y="8625"/>
                  </a:lnTo>
                  <a:lnTo>
                    <a:pt x="1805" y="8635"/>
                  </a:lnTo>
                  <a:lnTo>
                    <a:pt x="1755" y="8642"/>
                  </a:lnTo>
                  <a:lnTo>
                    <a:pt x="1701" y="8646"/>
                  </a:lnTo>
                  <a:lnTo>
                    <a:pt x="1645" y="8647"/>
                  </a:lnTo>
                  <a:lnTo>
                    <a:pt x="1585" y="8644"/>
                  </a:lnTo>
                  <a:lnTo>
                    <a:pt x="1521" y="8637"/>
                  </a:lnTo>
                  <a:lnTo>
                    <a:pt x="1489" y="8632"/>
                  </a:lnTo>
                  <a:lnTo>
                    <a:pt x="1457" y="8627"/>
                  </a:lnTo>
                  <a:lnTo>
                    <a:pt x="1428" y="8619"/>
                  </a:lnTo>
                  <a:lnTo>
                    <a:pt x="1398" y="8611"/>
                  </a:lnTo>
                  <a:lnTo>
                    <a:pt x="1369" y="8602"/>
                  </a:lnTo>
                  <a:lnTo>
                    <a:pt x="1341" y="8592"/>
                  </a:lnTo>
                  <a:lnTo>
                    <a:pt x="1313" y="8580"/>
                  </a:lnTo>
                  <a:lnTo>
                    <a:pt x="1287" y="8568"/>
                  </a:lnTo>
                  <a:lnTo>
                    <a:pt x="1261" y="8554"/>
                  </a:lnTo>
                  <a:lnTo>
                    <a:pt x="1235" y="8540"/>
                  </a:lnTo>
                  <a:lnTo>
                    <a:pt x="1209" y="8525"/>
                  </a:lnTo>
                  <a:lnTo>
                    <a:pt x="1185" y="8509"/>
                  </a:lnTo>
                  <a:lnTo>
                    <a:pt x="1160" y="8493"/>
                  </a:lnTo>
                  <a:lnTo>
                    <a:pt x="1136" y="8475"/>
                  </a:lnTo>
                  <a:lnTo>
                    <a:pt x="1112" y="8458"/>
                  </a:lnTo>
                  <a:lnTo>
                    <a:pt x="1088" y="8440"/>
                  </a:lnTo>
                  <a:close/>
                  <a:moveTo>
                    <a:pt x="0" y="8958"/>
                  </a:moveTo>
                  <a:lnTo>
                    <a:pt x="45" y="8960"/>
                  </a:lnTo>
                  <a:lnTo>
                    <a:pt x="87" y="8965"/>
                  </a:lnTo>
                  <a:lnTo>
                    <a:pt x="129" y="8970"/>
                  </a:lnTo>
                  <a:lnTo>
                    <a:pt x="167" y="8976"/>
                  </a:lnTo>
                  <a:lnTo>
                    <a:pt x="203" y="8984"/>
                  </a:lnTo>
                  <a:lnTo>
                    <a:pt x="238" y="8993"/>
                  </a:lnTo>
                  <a:lnTo>
                    <a:pt x="271" y="9003"/>
                  </a:lnTo>
                  <a:lnTo>
                    <a:pt x="302" y="9014"/>
                  </a:lnTo>
                  <a:lnTo>
                    <a:pt x="331" y="9025"/>
                  </a:lnTo>
                  <a:lnTo>
                    <a:pt x="360" y="9039"/>
                  </a:lnTo>
                  <a:lnTo>
                    <a:pt x="388" y="9053"/>
                  </a:lnTo>
                  <a:lnTo>
                    <a:pt x="414" y="9068"/>
                  </a:lnTo>
                  <a:lnTo>
                    <a:pt x="439" y="9083"/>
                  </a:lnTo>
                  <a:lnTo>
                    <a:pt x="464" y="9100"/>
                  </a:lnTo>
                  <a:lnTo>
                    <a:pt x="489" y="9117"/>
                  </a:lnTo>
                  <a:lnTo>
                    <a:pt x="513" y="9135"/>
                  </a:lnTo>
                  <a:lnTo>
                    <a:pt x="560" y="9172"/>
                  </a:lnTo>
                  <a:lnTo>
                    <a:pt x="606" y="9212"/>
                  </a:lnTo>
                  <a:lnTo>
                    <a:pt x="655" y="9253"/>
                  </a:lnTo>
                  <a:lnTo>
                    <a:pt x="705" y="9296"/>
                  </a:lnTo>
                  <a:lnTo>
                    <a:pt x="732" y="9318"/>
                  </a:lnTo>
                  <a:lnTo>
                    <a:pt x="759" y="9340"/>
                  </a:lnTo>
                  <a:lnTo>
                    <a:pt x="787" y="9362"/>
                  </a:lnTo>
                  <a:lnTo>
                    <a:pt x="817" y="9385"/>
                  </a:lnTo>
                  <a:lnTo>
                    <a:pt x="848" y="9407"/>
                  </a:lnTo>
                  <a:lnTo>
                    <a:pt x="881" y="9429"/>
                  </a:lnTo>
                  <a:lnTo>
                    <a:pt x="915" y="9452"/>
                  </a:lnTo>
                  <a:lnTo>
                    <a:pt x="951" y="9475"/>
                  </a:lnTo>
                  <a:lnTo>
                    <a:pt x="998" y="9501"/>
                  </a:lnTo>
                  <a:lnTo>
                    <a:pt x="1046" y="9526"/>
                  </a:lnTo>
                  <a:lnTo>
                    <a:pt x="1095" y="9549"/>
                  </a:lnTo>
                  <a:lnTo>
                    <a:pt x="1145" y="9569"/>
                  </a:lnTo>
                  <a:lnTo>
                    <a:pt x="1195" y="9588"/>
                  </a:lnTo>
                  <a:lnTo>
                    <a:pt x="1246" y="9603"/>
                  </a:lnTo>
                  <a:lnTo>
                    <a:pt x="1298" y="9618"/>
                  </a:lnTo>
                  <a:lnTo>
                    <a:pt x="1350" y="9630"/>
                  </a:lnTo>
                  <a:lnTo>
                    <a:pt x="1403" y="9640"/>
                  </a:lnTo>
                  <a:lnTo>
                    <a:pt x="1455" y="9649"/>
                  </a:lnTo>
                  <a:lnTo>
                    <a:pt x="1509" y="9654"/>
                  </a:lnTo>
                  <a:lnTo>
                    <a:pt x="1562" y="9658"/>
                  </a:lnTo>
                  <a:lnTo>
                    <a:pt x="1617" y="9660"/>
                  </a:lnTo>
                  <a:lnTo>
                    <a:pt x="1670" y="9660"/>
                  </a:lnTo>
                  <a:lnTo>
                    <a:pt x="1725" y="9657"/>
                  </a:lnTo>
                  <a:lnTo>
                    <a:pt x="1779" y="9653"/>
                  </a:lnTo>
                  <a:lnTo>
                    <a:pt x="1832" y="9646"/>
                  </a:lnTo>
                  <a:lnTo>
                    <a:pt x="1886" y="9637"/>
                  </a:lnTo>
                  <a:lnTo>
                    <a:pt x="1939" y="9626"/>
                  </a:lnTo>
                  <a:lnTo>
                    <a:pt x="1993" y="9614"/>
                  </a:lnTo>
                  <a:lnTo>
                    <a:pt x="2045" y="9598"/>
                  </a:lnTo>
                  <a:lnTo>
                    <a:pt x="2098" y="9582"/>
                  </a:lnTo>
                  <a:lnTo>
                    <a:pt x="2149" y="9562"/>
                  </a:lnTo>
                  <a:lnTo>
                    <a:pt x="2200" y="9540"/>
                  </a:lnTo>
                  <a:lnTo>
                    <a:pt x="2250" y="9518"/>
                  </a:lnTo>
                  <a:lnTo>
                    <a:pt x="2299" y="9492"/>
                  </a:lnTo>
                  <a:lnTo>
                    <a:pt x="2348" y="9464"/>
                  </a:lnTo>
                  <a:lnTo>
                    <a:pt x="2396" y="9435"/>
                  </a:lnTo>
                  <a:lnTo>
                    <a:pt x="2442" y="9403"/>
                  </a:lnTo>
                  <a:lnTo>
                    <a:pt x="2489" y="9369"/>
                  </a:lnTo>
                  <a:lnTo>
                    <a:pt x="2533" y="9333"/>
                  </a:lnTo>
                  <a:lnTo>
                    <a:pt x="2576" y="9295"/>
                  </a:lnTo>
                  <a:lnTo>
                    <a:pt x="2617" y="9262"/>
                  </a:lnTo>
                  <a:lnTo>
                    <a:pt x="2667" y="9224"/>
                  </a:lnTo>
                  <a:lnTo>
                    <a:pt x="2721" y="9182"/>
                  </a:lnTo>
                  <a:lnTo>
                    <a:pt x="2779" y="9140"/>
                  </a:lnTo>
                  <a:lnTo>
                    <a:pt x="2809" y="9118"/>
                  </a:lnTo>
                  <a:lnTo>
                    <a:pt x="2840" y="9097"/>
                  </a:lnTo>
                  <a:lnTo>
                    <a:pt x="2870" y="9078"/>
                  </a:lnTo>
                  <a:lnTo>
                    <a:pt x="2899" y="9058"/>
                  </a:lnTo>
                  <a:lnTo>
                    <a:pt x="2929" y="9041"/>
                  </a:lnTo>
                  <a:lnTo>
                    <a:pt x="2958" y="9024"/>
                  </a:lnTo>
                  <a:lnTo>
                    <a:pt x="2986" y="9010"/>
                  </a:lnTo>
                  <a:lnTo>
                    <a:pt x="3013" y="8998"/>
                  </a:lnTo>
                  <a:lnTo>
                    <a:pt x="3094" y="8976"/>
                  </a:lnTo>
                  <a:lnTo>
                    <a:pt x="3171" y="8961"/>
                  </a:lnTo>
                  <a:lnTo>
                    <a:pt x="3244" y="8954"/>
                  </a:lnTo>
                  <a:lnTo>
                    <a:pt x="3313" y="8953"/>
                  </a:lnTo>
                  <a:lnTo>
                    <a:pt x="3379" y="8959"/>
                  </a:lnTo>
                  <a:lnTo>
                    <a:pt x="3443" y="8971"/>
                  </a:lnTo>
                  <a:lnTo>
                    <a:pt x="3504" y="8987"/>
                  </a:lnTo>
                  <a:lnTo>
                    <a:pt x="3562" y="9008"/>
                  </a:lnTo>
                  <a:lnTo>
                    <a:pt x="3619" y="9034"/>
                  </a:lnTo>
                  <a:lnTo>
                    <a:pt x="3673" y="9062"/>
                  </a:lnTo>
                  <a:lnTo>
                    <a:pt x="3727" y="9094"/>
                  </a:lnTo>
                  <a:lnTo>
                    <a:pt x="3780" y="9129"/>
                  </a:lnTo>
                  <a:lnTo>
                    <a:pt x="3833" y="9166"/>
                  </a:lnTo>
                  <a:lnTo>
                    <a:pt x="3885" y="9205"/>
                  </a:lnTo>
                  <a:lnTo>
                    <a:pt x="3938" y="9245"/>
                  </a:lnTo>
                  <a:lnTo>
                    <a:pt x="3990" y="9286"/>
                  </a:lnTo>
                  <a:lnTo>
                    <a:pt x="4045" y="9326"/>
                  </a:lnTo>
                  <a:lnTo>
                    <a:pt x="4100" y="9367"/>
                  </a:lnTo>
                  <a:lnTo>
                    <a:pt x="4156" y="9408"/>
                  </a:lnTo>
                  <a:lnTo>
                    <a:pt x="4215" y="9446"/>
                  </a:lnTo>
                  <a:lnTo>
                    <a:pt x="4276" y="9483"/>
                  </a:lnTo>
                  <a:lnTo>
                    <a:pt x="4339" y="9518"/>
                  </a:lnTo>
                  <a:lnTo>
                    <a:pt x="4405" y="9550"/>
                  </a:lnTo>
                  <a:lnTo>
                    <a:pt x="4475" y="9579"/>
                  </a:lnTo>
                  <a:lnTo>
                    <a:pt x="4548" y="9603"/>
                  </a:lnTo>
                  <a:lnTo>
                    <a:pt x="4625" y="9624"/>
                  </a:lnTo>
                  <a:lnTo>
                    <a:pt x="4708" y="9640"/>
                  </a:lnTo>
                  <a:lnTo>
                    <a:pt x="4793" y="9651"/>
                  </a:lnTo>
                  <a:lnTo>
                    <a:pt x="4885" y="9656"/>
                  </a:lnTo>
                  <a:lnTo>
                    <a:pt x="4982" y="9655"/>
                  </a:lnTo>
                  <a:lnTo>
                    <a:pt x="5083" y="9648"/>
                  </a:lnTo>
                  <a:lnTo>
                    <a:pt x="5193" y="9633"/>
                  </a:lnTo>
                  <a:lnTo>
                    <a:pt x="5238" y="9625"/>
                  </a:lnTo>
                  <a:lnTo>
                    <a:pt x="5281" y="9616"/>
                  </a:lnTo>
                  <a:lnTo>
                    <a:pt x="5322" y="9606"/>
                  </a:lnTo>
                  <a:lnTo>
                    <a:pt x="5362" y="9596"/>
                  </a:lnTo>
                  <a:lnTo>
                    <a:pt x="5400" y="9585"/>
                  </a:lnTo>
                  <a:lnTo>
                    <a:pt x="5436" y="9572"/>
                  </a:lnTo>
                  <a:lnTo>
                    <a:pt x="5471" y="9560"/>
                  </a:lnTo>
                  <a:lnTo>
                    <a:pt x="5504" y="9547"/>
                  </a:lnTo>
                  <a:lnTo>
                    <a:pt x="5537" y="9532"/>
                  </a:lnTo>
                  <a:lnTo>
                    <a:pt x="5568" y="9518"/>
                  </a:lnTo>
                  <a:lnTo>
                    <a:pt x="5597" y="9502"/>
                  </a:lnTo>
                  <a:lnTo>
                    <a:pt x="5626" y="9487"/>
                  </a:lnTo>
                  <a:lnTo>
                    <a:pt x="5654" y="9470"/>
                  </a:lnTo>
                  <a:lnTo>
                    <a:pt x="5680" y="9454"/>
                  </a:lnTo>
                  <a:lnTo>
                    <a:pt x="5707" y="9437"/>
                  </a:lnTo>
                  <a:lnTo>
                    <a:pt x="5732" y="9420"/>
                  </a:lnTo>
                  <a:lnTo>
                    <a:pt x="5781" y="9384"/>
                  </a:lnTo>
                  <a:lnTo>
                    <a:pt x="5829" y="9347"/>
                  </a:lnTo>
                  <a:lnTo>
                    <a:pt x="5876" y="9309"/>
                  </a:lnTo>
                  <a:lnTo>
                    <a:pt x="5922" y="9271"/>
                  </a:lnTo>
                  <a:lnTo>
                    <a:pt x="5970" y="9231"/>
                  </a:lnTo>
                  <a:lnTo>
                    <a:pt x="6018" y="9193"/>
                  </a:lnTo>
                  <a:lnTo>
                    <a:pt x="6044" y="9174"/>
                  </a:lnTo>
                  <a:lnTo>
                    <a:pt x="6069" y="9154"/>
                  </a:lnTo>
                  <a:lnTo>
                    <a:pt x="6096" y="9136"/>
                  </a:lnTo>
                  <a:lnTo>
                    <a:pt x="6123" y="9117"/>
                  </a:lnTo>
                  <a:lnTo>
                    <a:pt x="6160" y="9092"/>
                  </a:lnTo>
                  <a:lnTo>
                    <a:pt x="6197" y="9070"/>
                  </a:lnTo>
                  <a:lnTo>
                    <a:pt x="6234" y="9050"/>
                  </a:lnTo>
                  <a:lnTo>
                    <a:pt x="6271" y="9032"/>
                  </a:lnTo>
                  <a:lnTo>
                    <a:pt x="6307" y="9016"/>
                  </a:lnTo>
                  <a:lnTo>
                    <a:pt x="6344" y="9003"/>
                  </a:lnTo>
                  <a:lnTo>
                    <a:pt x="6380" y="8991"/>
                  </a:lnTo>
                  <a:lnTo>
                    <a:pt x="6416" y="8982"/>
                  </a:lnTo>
                  <a:lnTo>
                    <a:pt x="6451" y="8975"/>
                  </a:lnTo>
                  <a:lnTo>
                    <a:pt x="6487" y="8969"/>
                  </a:lnTo>
                  <a:lnTo>
                    <a:pt x="6522" y="8966"/>
                  </a:lnTo>
                  <a:lnTo>
                    <a:pt x="6557" y="8964"/>
                  </a:lnTo>
                  <a:lnTo>
                    <a:pt x="6592" y="8964"/>
                  </a:lnTo>
                  <a:lnTo>
                    <a:pt x="6627" y="8966"/>
                  </a:lnTo>
                  <a:lnTo>
                    <a:pt x="6661" y="8969"/>
                  </a:lnTo>
                  <a:lnTo>
                    <a:pt x="6695" y="8973"/>
                  </a:lnTo>
                  <a:lnTo>
                    <a:pt x="6729" y="8980"/>
                  </a:lnTo>
                  <a:lnTo>
                    <a:pt x="6763" y="8987"/>
                  </a:lnTo>
                  <a:lnTo>
                    <a:pt x="6796" y="8996"/>
                  </a:lnTo>
                  <a:lnTo>
                    <a:pt x="6829" y="9007"/>
                  </a:lnTo>
                  <a:lnTo>
                    <a:pt x="6861" y="9019"/>
                  </a:lnTo>
                  <a:lnTo>
                    <a:pt x="6894" y="9032"/>
                  </a:lnTo>
                  <a:lnTo>
                    <a:pt x="6925" y="9046"/>
                  </a:lnTo>
                  <a:lnTo>
                    <a:pt x="6957" y="9061"/>
                  </a:lnTo>
                  <a:lnTo>
                    <a:pt x="6988" y="9078"/>
                  </a:lnTo>
                  <a:lnTo>
                    <a:pt x="7018" y="9094"/>
                  </a:lnTo>
                  <a:lnTo>
                    <a:pt x="7048" y="9113"/>
                  </a:lnTo>
                  <a:lnTo>
                    <a:pt x="7078" y="9132"/>
                  </a:lnTo>
                  <a:lnTo>
                    <a:pt x="7108" y="9152"/>
                  </a:lnTo>
                  <a:lnTo>
                    <a:pt x="7137" y="9173"/>
                  </a:lnTo>
                  <a:lnTo>
                    <a:pt x="7166" y="9194"/>
                  </a:lnTo>
                  <a:lnTo>
                    <a:pt x="7193" y="9216"/>
                  </a:lnTo>
                  <a:lnTo>
                    <a:pt x="7239" y="9257"/>
                  </a:lnTo>
                  <a:lnTo>
                    <a:pt x="7287" y="9297"/>
                  </a:lnTo>
                  <a:lnTo>
                    <a:pt x="7311" y="9318"/>
                  </a:lnTo>
                  <a:lnTo>
                    <a:pt x="7336" y="9338"/>
                  </a:lnTo>
                  <a:lnTo>
                    <a:pt x="7362" y="9357"/>
                  </a:lnTo>
                  <a:lnTo>
                    <a:pt x="7388" y="9377"/>
                  </a:lnTo>
                  <a:lnTo>
                    <a:pt x="7415" y="9395"/>
                  </a:lnTo>
                  <a:lnTo>
                    <a:pt x="7443" y="9414"/>
                  </a:lnTo>
                  <a:lnTo>
                    <a:pt x="7470" y="9432"/>
                  </a:lnTo>
                  <a:lnTo>
                    <a:pt x="7499" y="9450"/>
                  </a:lnTo>
                  <a:lnTo>
                    <a:pt x="7528" y="9467"/>
                  </a:lnTo>
                  <a:lnTo>
                    <a:pt x="7558" y="9484"/>
                  </a:lnTo>
                  <a:lnTo>
                    <a:pt x="7589" y="9500"/>
                  </a:lnTo>
                  <a:lnTo>
                    <a:pt x="7620" y="9516"/>
                  </a:lnTo>
                  <a:lnTo>
                    <a:pt x="7651" y="9531"/>
                  </a:lnTo>
                  <a:lnTo>
                    <a:pt x="7684" y="9546"/>
                  </a:lnTo>
                  <a:lnTo>
                    <a:pt x="7717" y="9559"/>
                  </a:lnTo>
                  <a:lnTo>
                    <a:pt x="7751" y="9572"/>
                  </a:lnTo>
                  <a:lnTo>
                    <a:pt x="7786" y="9584"/>
                  </a:lnTo>
                  <a:lnTo>
                    <a:pt x="7822" y="9595"/>
                  </a:lnTo>
                  <a:lnTo>
                    <a:pt x="7858" y="9605"/>
                  </a:lnTo>
                  <a:lnTo>
                    <a:pt x="7895" y="9615"/>
                  </a:lnTo>
                  <a:lnTo>
                    <a:pt x="7933" y="9624"/>
                  </a:lnTo>
                  <a:lnTo>
                    <a:pt x="7973" y="9631"/>
                  </a:lnTo>
                  <a:lnTo>
                    <a:pt x="8013" y="9637"/>
                  </a:lnTo>
                  <a:lnTo>
                    <a:pt x="8053" y="9642"/>
                  </a:lnTo>
                  <a:lnTo>
                    <a:pt x="8094" y="9647"/>
                  </a:lnTo>
                  <a:lnTo>
                    <a:pt x="8137" y="9650"/>
                  </a:lnTo>
                  <a:lnTo>
                    <a:pt x="8180" y="9652"/>
                  </a:lnTo>
                  <a:lnTo>
                    <a:pt x="8224" y="9653"/>
                  </a:lnTo>
                  <a:lnTo>
                    <a:pt x="8268" y="9652"/>
                  </a:lnTo>
                  <a:lnTo>
                    <a:pt x="8311" y="9651"/>
                  </a:lnTo>
                  <a:lnTo>
                    <a:pt x="8353" y="9648"/>
                  </a:lnTo>
                  <a:lnTo>
                    <a:pt x="8395" y="9644"/>
                  </a:lnTo>
                  <a:lnTo>
                    <a:pt x="8435" y="9638"/>
                  </a:lnTo>
                  <a:lnTo>
                    <a:pt x="8474" y="9633"/>
                  </a:lnTo>
                  <a:lnTo>
                    <a:pt x="8512" y="9626"/>
                  </a:lnTo>
                  <a:lnTo>
                    <a:pt x="8550" y="9618"/>
                  </a:lnTo>
                  <a:lnTo>
                    <a:pt x="8586" y="9610"/>
                  </a:lnTo>
                  <a:lnTo>
                    <a:pt x="8622" y="9600"/>
                  </a:lnTo>
                  <a:lnTo>
                    <a:pt x="8657" y="9590"/>
                  </a:lnTo>
                  <a:lnTo>
                    <a:pt x="8691" y="9579"/>
                  </a:lnTo>
                  <a:lnTo>
                    <a:pt x="8725" y="9566"/>
                  </a:lnTo>
                  <a:lnTo>
                    <a:pt x="8758" y="9554"/>
                  </a:lnTo>
                  <a:lnTo>
                    <a:pt x="8790" y="9540"/>
                  </a:lnTo>
                  <a:lnTo>
                    <a:pt x="8821" y="9526"/>
                  </a:lnTo>
                  <a:lnTo>
                    <a:pt x="8852" y="9512"/>
                  </a:lnTo>
                  <a:lnTo>
                    <a:pt x="8882" y="9496"/>
                  </a:lnTo>
                  <a:lnTo>
                    <a:pt x="8911" y="9480"/>
                  </a:lnTo>
                  <a:lnTo>
                    <a:pt x="8941" y="9463"/>
                  </a:lnTo>
                  <a:lnTo>
                    <a:pt x="8969" y="9447"/>
                  </a:lnTo>
                  <a:lnTo>
                    <a:pt x="8998" y="9429"/>
                  </a:lnTo>
                  <a:lnTo>
                    <a:pt x="9024" y="9412"/>
                  </a:lnTo>
                  <a:lnTo>
                    <a:pt x="9052" y="9393"/>
                  </a:lnTo>
                  <a:lnTo>
                    <a:pt x="9105" y="9355"/>
                  </a:lnTo>
                  <a:lnTo>
                    <a:pt x="9156" y="9317"/>
                  </a:lnTo>
                  <a:lnTo>
                    <a:pt x="9206" y="9277"/>
                  </a:lnTo>
                  <a:lnTo>
                    <a:pt x="9255" y="9236"/>
                  </a:lnTo>
                  <a:lnTo>
                    <a:pt x="9317" y="9183"/>
                  </a:lnTo>
                  <a:lnTo>
                    <a:pt x="9379" y="9138"/>
                  </a:lnTo>
                  <a:lnTo>
                    <a:pt x="9438" y="9096"/>
                  </a:lnTo>
                  <a:lnTo>
                    <a:pt x="9497" y="9062"/>
                  </a:lnTo>
                  <a:lnTo>
                    <a:pt x="9553" y="9034"/>
                  </a:lnTo>
                  <a:lnTo>
                    <a:pt x="9609" y="9010"/>
                  </a:lnTo>
                  <a:lnTo>
                    <a:pt x="9665" y="8990"/>
                  </a:lnTo>
                  <a:lnTo>
                    <a:pt x="9718" y="8977"/>
                  </a:lnTo>
                  <a:lnTo>
                    <a:pt x="9771" y="8967"/>
                  </a:lnTo>
                  <a:lnTo>
                    <a:pt x="9821" y="8961"/>
                  </a:lnTo>
                  <a:lnTo>
                    <a:pt x="9872" y="8960"/>
                  </a:lnTo>
                  <a:lnTo>
                    <a:pt x="9921" y="8962"/>
                  </a:lnTo>
                  <a:lnTo>
                    <a:pt x="9968" y="8969"/>
                  </a:lnTo>
                  <a:lnTo>
                    <a:pt x="10016" y="8978"/>
                  </a:lnTo>
                  <a:lnTo>
                    <a:pt x="10062" y="8990"/>
                  </a:lnTo>
                  <a:lnTo>
                    <a:pt x="10106" y="9006"/>
                  </a:lnTo>
                  <a:lnTo>
                    <a:pt x="10150" y="9023"/>
                  </a:lnTo>
                  <a:lnTo>
                    <a:pt x="10194" y="9043"/>
                  </a:lnTo>
                  <a:lnTo>
                    <a:pt x="10237" y="9064"/>
                  </a:lnTo>
                  <a:lnTo>
                    <a:pt x="10278" y="9088"/>
                  </a:lnTo>
                  <a:lnTo>
                    <a:pt x="10318" y="9113"/>
                  </a:lnTo>
                  <a:lnTo>
                    <a:pt x="10358" y="9139"/>
                  </a:lnTo>
                  <a:lnTo>
                    <a:pt x="10397" y="9166"/>
                  </a:lnTo>
                  <a:lnTo>
                    <a:pt x="10437" y="9194"/>
                  </a:lnTo>
                  <a:lnTo>
                    <a:pt x="10511" y="9251"/>
                  </a:lnTo>
                  <a:lnTo>
                    <a:pt x="10583" y="9309"/>
                  </a:lnTo>
                  <a:lnTo>
                    <a:pt x="10653" y="9363"/>
                  </a:lnTo>
                  <a:lnTo>
                    <a:pt x="10721" y="9415"/>
                  </a:lnTo>
                  <a:lnTo>
                    <a:pt x="10770" y="9447"/>
                  </a:lnTo>
                  <a:lnTo>
                    <a:pt x="10819" y="9477"/>
                  </a:lnTo>
                  <a:lnTo>
                    <a:pt x="10870" y="9504"/>
                  </a:lnTo>
                  <a:lnTo>
                    <a:pt x="10921" y="9529"/>
                  </a:lnTo>
                  <a:lnTo>
                    <a:pt x="10974" y="9552"/>
                  </a:lnTo>
                  <a:lnTo>
                    <a:pt x="11027" y="9572"/>
                  </a:lnTo>
                  <a:lnTo>
                    <a:pt x="11081" y="9590"/>
                  </a:lnTo>
                  <a:lnTo>
                    <a:pt x="11134" y="9606"/>
                  </a:lnTo>
                  <a:lnTo>
                    <a:pt x="11189" y="9620"/>
                  </a:lnTo>
                  <a:lnTo>
                    <a:pt x="11244" y="9631"/>
                  </a:lnTo>
                  <a:lnTo>
                    <a:pt x="11299" y="9639"/>
                  </a:lnTo>
                  <a:lnTo>
                    <a:pt x="11354" y="9647"/>
                  </a:lnTo>
                  <a:lnTo>
                    <a:pt x="11409" y="9652"/>
                  </a:lnTo>
                  <a:lnTo>
                    <a:pt x="11465" y="9654"/>
                  </a:lnTo>
                  <a:lnTo>
                    <a:pt x="11520" y="9654"/>
                  </a:lnTo>
                  <a:lnTo>
                    <a:pt x="11576" y="9653"/>
                  </a:lnTo>
                  <a:lnTo>
                    <a:pt x="11631" y="9649"/>
                  </a:lnTo>
                  <a:lnTo>
                    <a:pt x="11686" y="9642"/>
                  </a:lnTo>
                  <a:lnTo>
                    <a:pt x="11741" y="9635"/>
                  </a:lnTo>
                  <a:lnTo>
                    <a:pt x="11794" y="9625"/>
                  </a:lnTo>
                  <a:lnTo>
                    <a:pt x="11849" y="9613"/>
                  </a:lnTo>
                  <a:lnTo>
                    <a:pt x="11901" y="9599"/>
                  </a:lnTo>
                  <a:lnTo>
                    <a:pt x="11954" y="9583"/>
                  </a:lnTo>
                  <a:lnTo>
                    <a:pt x="12006" y="9565"/>
                  </a:lnTo>
                  <a:lnTo>
                    <a:pt x="12057" y="9546"/>
                  </a:lnTo>
                  <a:lnTo>
                    <a:pt x="12107" y="9524"/>
                  </a:lnTo>
                  <a:lnTo>
                    <a:pt x="12156" y="9500"/>
                  </a:lnTo>
                  <a:lnTo>
                    <a:pt x="12205" y="9475"/>
                  </a:lnTo>
                  <a:lnTo>
                    <a:pt x="12251" y="9448"/>
                  </a:lnTo>
                  <a:lnTo>
                    <a:pt x="12297" y="9419"/>
                  </a:lnTo>
                  <a:lnTo>
                    <a:pt x="12343" y="9388"/>
                  </a:lnTo>
                  <a:lnTo>
                    <a:pt x="12386" y="9355"/>
                  </a:lnTo>
                  <a:lnTo>
                    <a:pt x="12434" y="9317"/>
                  </a:lnTo>
                  <a:lnTo>
                    <a:pt x="12484" y="9277"/>
                  </a:lnTo>
                  <a:lnTo>
                    <a:pt x="12534" y="9237"/>
                  </a:lnTo>
                  <a:lnTo>
                    <a:pt x="12586" y="9196"/>
                  </a:lnTo>
                  <a:lnTo>
                    <a:pt x="12612" y="9176"/>
                  </a:lnTo>
                  <a:lnTo>
                    <a:pt x="12639" y="9156"/>
                  </a:lnTo>
                  <a:lnTo>
                    <a:pt x="12667" y="9137"/>
                  </a:lnTo>
                  <a:lnTo>
                    <a:pt x="12696" y="9118"/>
                  </a:lnTo>
                  <a:lnTo>
                    <a:pt x="12724" y="9101"/>
                  </a:lnTo>
                  <a:lnTo>
                    <a:pt x="12753" y="9083"/>
                  </a:lnTo>
                  <a:lnTo>
                    <a:pt x="12783" y="9066"/>
                  </a:lnTo>
                  <a:lnTo>
                    <a:pt x="12814" y="9050"/>
                  </a:lnTo>
                  <a:lnTo>
                    <a:pt x="12846" y="9036"/>
                  </a:lnTo>
                  <a:lnTo>
                    <a:pt x="12878" y="9021"/>
                  </a:lnTo>
                  <a:lnTo>
                    <a:pt x="12911" y="9009"/>
                  </a:lnTo>
                  <a:lnTo>
                    <a:pt x="12945" y="8998"/>
                  </a:lnTo>
                  <a:lnTo>
                    <a:pt x="12980" y="8987"/>
                  </a:lnTo>
                  <a:lnTo>
                    <a:pt x="13016" y="8979"/>
                  </a:lnTo>
                  <a:lnTo>
                    <a:pt x="13053" y="8973"/>
                  </a:lnTo>
                  <a:lnTo>
                    <a:pt x="13091" y="8968"/>
                  </a:lnTo>
                  <a:lnTo>
                    <a:pt x="13130" y="8964"/>
                  </a:lnTo>
                  <a:lnTo>
                    <a:pt x="13170" y="8962"/>
                  </a:lnTo>
                  <a:lnTo>
                    <a:pt x="13211" y="8962"/>
                  </a:lnTo>
                  <a:lnTo>
                    <a:pt x="13254" y="8966"/>
                  </a:lnTo>
                  <a:lnTo>
                    <a:pt x="13297" y="8970"/>
                  </a:lnTo>
                  <a:lnTo>
                    <a:pt x="13342" y="8977"/>
                  </a:lnTo>
                  <a:lnTo>
                    <a:pt x="13388" y="8986"/>
                  </a:lnTo>
                  <a:lnTo>
                    <a:pt x="13436" y="8998"/>
                  </a:lnTo>
                  <a:lnTo>
                    <a:pt x="13464" y="9008"/>
                  </a:lnTo>
                  <a:lnTo>
                    <a:pt x="13490" y="9019"/>
                  </a:lnTo>
                  <a:lnTo>
                    <a:pt x="13516" y="9032"/>
                  </a:lnTo>
                  <a:lnTo>
                    <a:pt x="13542" y="9045"/>
                  </a:lnTo>
                  <a:lnTo>
                    <a:pt x="13567" y="9059"/>
                  </a:lnTo>
                  <a:lnTo>
                    <a:pt x="13591" y="9075"/>
                  </a:lnTo>
                  <a:lnTo>
                    <a:pt x="13615" y="9090"/>
                  </a:lnTo>
                  <a:lnTo>
                    <a:pt x="13640" y="9108"/>
                  </a:lnTo>
                  <a:lnTo>
                    <a:pt x="13686" y="9144"/>
                  </a:lnTo>
                  <a:lnTo>
                    <a:pt x="13733" y="9182"/>
                  </a:lnTo>
                  <a:lnTo>
                    <a:pt x="13780" y="9222"/>
                  </a:lnTo>
                  <a:lnTo>
                    <a:pt x="13827" y="9263"/>
                  </a:lnTo>
                  <a:lnTo>
                    <a:pt x="13876" y="9306"/>
                  </a:lnTo>
                  <a:lnTo>
                    <a:pt x="13928" y="9348"/>
                  </a:lnTo>
                  <a:lnTo>
                    <a:pt x="13954" y="9368"/>
                  </a:lnTo>
                  <a:lnTo>
                    <a:pt x="13981" y="9389"/>
                  </a:lnTo>
                  <a:lnTo>
                    <a:pt x="14009" y="9410"/>
                  </a:lnTo>
                  <a:lnTo>
                    <a:pt x="14038" y="9430"/>
                  </a:lnTo>
                  <a:lnTo>
                    <a:pt x="14068" y="9450"/>
                  </a:lnTo>
                  <a:lnTo>
                    <a:pt x="14099" y="9469"/>
                  </a:lnTo>
                  <a:lnTo>
                    <a:pt x="14131" y="9489"/>
                  </a:lnTo>
                  <a:lnTo>
                    <a:pt x="14164" y="9508"/>
                  </a:lnTo>
                  <a:lnTo>
                    <a:pt x="14197" y="9525"/>
                  </a:lnTo>
                  <a:lnTo>
                    <a:pt x="14232" y="9542"/>
                  </a:lnTo>
                  <a:lnTo>
                    <a:pt x="14270" y="9558"/>
                  </a:lnTo>
                  <a:lnTo>
                    <a:pt x="14308" y="9573"/>
                  </a:lnTo>
                  <a:lnTo>
                    <a:pt x="14344" y="9586"/>
                  </a:lnTo>
                  <a:lnTo>
                    <a:pt x="14380" y="9597"/>
                  </a:lnTo>
                  <a:lnTo>
                    <a:pt x="14418" y="9607"/>
                  </a:lnTo>
                  <a:lnTo>
                    <a:pt x="14455" y="9617"/>
                  </a:lnTo>
                  <a:lnTo>
                    <a:pt x="14493" y="9625"/>
                  </a:lnTo>
                  <a:lnTo>
                    <a:pt x="14532" y="9632"/>
                  </a:lnTo>
                  <a:lnTo>
                    <a:pt x="14571" y="9639"/>
                  </a:lnTo>
                  <a:lnTo>
                    <a:pt x="14611" y="9645"/>
                  </a:lnTo>
                  <a:lnTo>
                    <a:pt x="14650" y="9649"/>
                  </a:lnTo>
                  <a:lnTo>
                    <a:pt x="14690" y="9652"/>
                  </a:lnTo>
                  <a:lnTo>
                    <a:pt x="14731" y="9654"/>
                  </a:lnTo>
                  <a:lnTo>
                    <a:pt x="14771" y="9655"/>
                  </a:lnTo>
                  <a:lnTo>
                    <a:pt x="14812" y="9656"/>
                  </a:lnTo>
                  <a:lnTo>
                    <a:pt x="14852" y="9655"/>
                  </a:lnTo>
                  <a:lnTo>
                    <a:pt x="14892" y="9653"/>
                  </a:lnTo>
                  <a:lnTo>
                    <a:pt x="14932" y="9650"/>
                  </a:lnTo>
                  <a:lnTo>
                    <a:pt x="14971" y="9647"/>
                  </a:lnTo>
                  <a:lnTo>
                    <a:pt x="15012" y="9641"/>
                  </a:lnTo>
                  <a:lnTo>
                    <a:pt x="15051" y="9636"/>
                  </a:lnTo>
                  <a:lnTo>
                    <a:pt x="15090" y="9629"/>
                  </a:lnTo>
                  <a:lnTo>
                    <a:pt x="15128" y="9622"/>
                  </a:lnTo>
                  <a:lnTo>
                    <a:pt x="15165" y="9613"/>
                  </a:lnTo>
                  <a:lnTo>
                    <a:pt x="15202" y="9603"/>
                  </a:lnTo>
                  <a:lnTo>
                    <a:pt x="15239" y="9593"/>
                  </a:lnTo>
                  <a:lnTo>
                    <a:pt x="15274" y="9582"/>
                  </a:lnTo>
                  <a:lnTo>
                    <a:pt x="15309" y="9568"/>
                  </a:lnTo>
                  <a:lnTo>
                    <a:pt x="15343" y="9555"/>
                  </a:lnTo>
                  <a:lnTo>
                    <a:pt x="15376" y="9540"/>
                  </a:lnTo>
                  <a:lnTo>
                    <a:pt x="15408" y="9526"/>
                  </a:lnTo>
                  <a:lnTo>
                    <a:pt x="15439" y="9510"/>
                  </a:lnTo>
                  <a:lnTo>
                    <a:pt x="15469" y="9492"/>
                  </a:lnTo>
                  <a:lnTo>
                    <a:pt x="15497" y="9475"/>
                  </a:lnTo>
                  <a:lnTo>
                    <a:pt x="15529" y="9455"/>
                  </a:lnTo>
                  <a:lnTo>
                    <a:pt x="15561" y="9436"/>
                  </a:lnTo>
                  <a:lnTo>
                    <a:pt x="15591" y="9418"/>
                  </a:lnTo>
                  <a:lnTo>
                    <a:pt x="15621" y="9399"/>
                  </a:lnTo>
                  <a:lnTo>
                    <a:pt x="15677" y="9362"/>
                  </a:lnTo>
                  <a:lnTo>
                    <a:pt x="15730" y="9325"/>
                  </a:lnTo>
                  <a:lnTo>
                    <a:pt x="15781" y="9288"/>
                  </a:lnTo>
                  <a:lnTo>
                    <a:pt x="15831" y="9251"/>
                  </a:lnTo>
                  <a:lnTo>
                    <a:pt x="15881" y="9214"/>
                  </a:lnTo>
                  <a:lnTo>
                    <a:pt x="15933" y="9177"/>
                  </a:lnTo>
                  <a:lnTo>
                    <a:pt x="15959" y="9151"/>
                  </a:lnTo>
                  <a:lnTo>
                    <a:pt x="15984" y="9128"/>
                  </a:lnTo>
                  <a:lnTo>
                    <a:pt x="16010" y="9107"/>
                  </a:lnTo>
                  <a:lnTo>
                    <a:pt x="16036" y="9086"/>
                  </a:lnTo>
                  <a:lnTo>
                    <a:pt x="16062" y="9069"/>
                  </a:lnTo>
                  <a:lnTo>
                    <a:pt x="16089" y="9052"/>
                  </a:lnTo>
                  <a:lnTo>
                    <a:pt x="16117" y="9037"/>
                  </a:lnTo>
                  <a:lnTo>
                    <a:pt x="16146" y="9022"/>
                  </a:lnTo>
                  <a:lnTo>
                    <a:pt x="16177" y="9011"/>
                  </a:lnTo>
                  <a:lnTo>
                    <a:pt x="16209" y="9000"/>
                  </a:lnTo>
                  <a:lnTo>
                    <a:pt x="16243" y="8989"/>
                  </a:lnTo>
                  <a:lnTo>
                    <a:pt x="16279" y="8981"/>
                  </a:lnTo>
                  <a:lnTo>
                    <a:pt x="16317" y="8974"/>
                  </a:lnTo>
                  <a:lnTo>
                    <a:pt x="16358" y="8968"/>
                  </a:lnTo>
                  <a:lnTo>
                    <a:pt x="16401" y="8962"/>
                  </a:lnTo>
                  <a:lnTo>
                    <a:pt x="16448" y="8958"/>
                  </a:lnTo>
                  <a:lnTo>
                    <a:pt x="16468" y="8383"/>
                  </a:lnTo>
                  <a:lnTo>
                    <a:pt x="16390" y="8385"/>
                  </a:lnTo>
                  <a:lnTo>
                    <a:pt x="16317" y="8390"/>
                  </a:lnTo>
                  <a:lnTo>
                    <a:pt x="16247" y="8398"/>
                  </a:lnTo>
                  <a:lnTo>
                    <a:pt x="16180" y="8409"/>
                  </a:lnTo>
                  <a:lnTo>
                    <a:pt x="16117" y="8423"/>
                  </a:lnTo>
                  <a:lnTo>
                    <a:pt x="16056" y="8438"/>
                  </a:lnTo>
                  <a:lnTo>
                    <a:pt x="16000" y="8457"/>
                  </a:lnTo>
                  <a:lnTo>
                    <a:pt x="15945" y="8477"/>
                  </a:lnTo>
                  <a:lnTo>
                    <a:pt x="15894" y="8500"/>
                  </a:lnTo>
                  <a:lnTo>
                    <a:pt x="15845" y="8524"/>
                  </a:lnTo>
                  <a:lnTo>
                    <a:pt x="15798" y="8549"/>
                  </a:lnTo>
                  <a:lnTo>
                    <a:pt x="15753" y="8575"/>
                  </a:lnTo>
                  <a:lnTo>
                    <a:pt x="15709" y="8603"/>
                  </a:lnTo>
                  <a:lnTo>
                    <a:pt x="15668" y="8632"/>
                  </a:lnTo>
                  <a:lnTo>
                    <a:pt x="15628" y="8661"/>
                  </a:lnTo>
                  <a:lnTo>
                    <a:pt x="15589" y="8690"/>
                  </a:lnTo>
                  <a:lnTo>
                    <a:pt x="15513" y="8750"/>
                  </a:lnTo>
                  <a:lnTo>
                    <a:pt x="15440" y="8809"/>
                  </a:lnTo>
                  <a:lnTo>
                    <a:pt x="15404" y="8838"/>
                  </a:lnTo>
                  <a:lnTo>
                    <a:pt x="15368" y="8866"/>
                  </a:lnTo>
                  <a:lnTo>
                    <a:pt x="15332" y="8892"/>
                  </a:lnTo>
                  <a:lnTo>
                    <a:pt x="15295" y="8918"/>
                  </a:lnTo>
                  <a:lnTo>
                    <a:pt x="15258" y="8943"/>
                  </a:lnTo>
                  <a:lnTo>
                    <a:pt x="15220" y="8966"/>
                  </a:lnTo>
                  <a:lnTo>
                    <a:pt x="15180" y="8987"/>
                  </a:lnTo>
                  <a:lnTo>
                    <a:pt x="15139" y="9006"/>
                  </a:lnTo>
                  <a:lnTo>
                    <a:pt x="15098" y="9022"/>
                  </a:lnTo>
                  <a:lnTo>
                    <a:pt x="15055" y="9037"/>
                  </a:lnTo>
                  <a:lnTo>
                    <a:pt x="15010" y="9049"/>
                  </a:lnTo>
                  <a:lnTo>
                    <a:pt x="14962" y="9057"/>
                  </a:lnTo>
                  <a:lnTo>
                    <a:pt x="14915" y="9063"/>
                  </a:lnTo>
                  <a:lnTo>
                    <a:pt x="14869" y="9068"/>
                  </a:lnTo>
                  <a:lnTo>
                    <a:pt x="14825" y="9070"/>
                  </a:lnTo>
                  <a:lnTo>
                    <a:pt x="14783" y="9070"/>
                  </a:lnTo>
                  <a:lnTo>
                    <a:pt x="14742" y="9068"/>
                  </a:lnTo>
                  <a:lnTo>
                    <a:pt x="14703" y="9063"/>
                  </a:lnTo>
                  <a:lnTo>
                    <a:pt x="14665" y="9058"/>
                  </a:lnTo>
                  <a:lnTo>
                    <a:pt x="14629" y="9051"/>
                  </a:lnTo>
                  <a:lnTo>
                    <a:pt x="14594" y="9042"/>
                  </a:lnTo>
                  <a:lnTo>
                    <a:pt x="14560" y="9032"/>
                  </a:lnTo>
                  <a:lnTo>
                    <a:pt x="14527" y="9019"/>
                  </a:lnTo>
                  <a:lnTo>
                    <a:pt x="14495" y="9007"/>
                  </a:lnTo>
                  <a:lnTo>
                    <a:pt x="14464" y="8992"/>
                  </a:lnTo>
                  <a:lnTo>
                    <a:pt x="14434" y="8977"/>
                  </a:lnTo>
                  <a:lnTo>
                    <a:pt x="14405" y="8960"/>
                  </a:lnTo>
                  <a:lnTo>
                    <a:pt x="14378" y="8943"/>
                  </a:lnTo>
                  <a:lnTo>
                    <a:pt x="14350" y="8925"/>
                  </a:lnTo>
                  <a:lnTo>
                    <a:pt x="14323" y="8907"/>
                  </a:lnTo>
                  <a:lnTo>
                    <a:pt x="14296" y="8887"/>
                  </a:lnTo>
                  <a:lnTo>
                    <a:pt x="14271" y="8868"/>
                  </a:lnTo>
                  <a:lnTo>
                    <a:pt x="14220" y="8826"/>
                  </a:lnTo>
                  <a:lnTo>
                    <a:pt x="14171" y="8784"/>
                  </a:lnTo>
                  <a:lnTo>
                    <a:pt x="14121" y="8742"/>
                  </a:lnTo>
                  <a:lnTo>
                    <a:pt x="14072" y="8700"/>
                  </a:lnTo>
                  <a:lnTo>
                    <a:pt x="14047" y="8679"/>
                  </a:lnTo>
                  <a:lnTo>
                    <a:pt x="14023" y="8660"/>
                  </a:lnTo>
                  <a:lnTo>
                    <a:pt x="13997" y="8640"/>
                  </a:lnTo>
                  <a:lnTo>
                    <a:pt x="13971" y="8621"/>
                  </a:lnTo>
                  <a:lnTo>
                    <a:pt x="13921" y="8591"/>
                  </a:lnTo>
                  <a:lnTo>
                    <a:pt x="13869" y="8562"/>
                  </a:lnTo>
                  <a:lnTo>
                    <a:pt x="13818" y="8536"/>
                  </a:lnTo>
                  <a:lnTo>
                    <a:pt x="13765" y="8512"/>
                  </a:lnTo>
                  <a:lnTo>
                    <a:pt x="13713" y="8491"/>
                  </a:lnTo>
                  <a:lnTo>
                    <a:pt x="13659" y="8471"/>
                  </a:lnTo>
                  <a:lnTo>
                    <a:pt x="13606" y="8454"/>
                  </a:lnTo>
                  <a:lnTo>
                    <a:pt x="13552" y="8438"/>
                  </a:lnTo>
                  <a:lnTo>
                    <a:pt x="13498" y="8425"/>
                  </a:lnTo>
                  <a:lnTo>
                    <a:pt x="13444" y="8413"/>
                  </a:lnTo>
                  <a:lnTo>
                    <a:pt x="13390" y="8404"/>
                  </a:lnTo>
                  <a:lnTo>
                    <a:pt x="13335" y="8398"/>
                  </a:lnTo>
                  <a:lnTo>
                    <a:pt x="13280" y="8393"/>
                  </a:lnTo>
                  <a:lnTo>
                    <a:pt x="13226" y="8390"/>
                  </a:lnTo>
                  <a:lnTo>
                    <a:pt x="13171" y="8390"/>
                  </a:lnTo>
                  <a:lnTo>
                    <a:pt x="13117" y="8391"/>
                  </a:lnTo>
                  <a:lnTo>
                    <a:pt x="13062" y="8394"/>
                  </a:lnTo>
                  <a:lnTo>
                    <a:pt x="13009" y="8399"/>
                  </a:lnTo>
                  <a:lnTo>
                    <a:pt x="12954" y="8406"/>
                  </a:lnTo>
                  <a:lnTo>
                    <a:pt x="12901" y="8416"/>
                  </a:lnTo>
                  <a:lnTo>
                    <a:pt x="12848" y="8428"/>
                  </a:lnTo>
                  <a:lnTo>
                    <a:pt x="12796" y="8440"/>
                  </a:lnTo>
                  <a:lnTo>
                    <a:pt x="12743" y="8456"/>
                  </a:lnTo>
                  <a:lnTo>
                    <a:pt x="12692" y="8473"/>
                  </a:lnTo>
                  <a:lnTo>
                    <a:pt x="12641" y="8493"/>
                  </a:lnTo>
                  <a:lnTo>
                    <a:pt x="12591" y="8513"/>
                  </a:lnTo>
                  <a:lnTo>
                    <a:pt x="12541" y="8537"/>
                  </a:lnTo>
                  <a:lnTo>
                    <a:pt x="12493" y="8562"/>
                  </a:lnTo>
                  <a:lnTo>
                    <a:pt x="12445" y="8588"/>
                  </a:lnTo>
                  <a:lnTo>
                    <a:pt x="12397" y="8617"/>
                  </a:lnTo>
                  <a:lnTo>
                    <a:pt x="12351" y="8648"/>
                  </a:lnTo>
                  <a:lnTo>
                    <a:pt x="12307" y="8680"/>
                  </a:lnTo>
                  <a:lnTo>
                    <a:pt x="12258" y="8718"/>
                  </a:lnTo>
                  <a:lnTo>
                    <a:pt x="12209" y="8758"/>
                  </a:lnTo>
                  <a:lnTo>
                    <a:pt x="12160" y="8799"/>
                  </a:lnTo>
                  <a:lnTo>
                    <a:pt x="12109" y="8840"/>
                  </a:lnTo>
                  <a:lnTo>
                    <a:pt x="12083" y="8859"/>
                  </a:lnTo>
                  <a:lnTo>
                    <a:pt x="12058" y="8879"/>
                  </a:lnTo>
                  <a:lnTo>
                    <a:pt x="12031" y="8899"/>
                  </a:lnTo>
                  <a:lnTo>
                    <a:pt x="12004" y="8917"/>
                  </a:lnTo>
                  <a:lnTo>
                    <a:pt x="11976" y="8936"/>
                  </a:lnTo>
                  <a:lnTo>
                    <a:pt x="11949" y="8953"/>
                  </a:lnTo>
                  <a:lnTo>
                    <a:pt x="11920" y="8970"/>
                  </a:lnTo>
                  <a:lnTo>
                    <a:pt x="11890" y="8985"/>
                  </a:lnTo>
                  <a:lnTo>
                    <a:pt x="11860" y="9001"/>
                  </a:lnTo>
                  <a:lnTo>
                    <a:pt x="11829" y="9014"/>
                  </a:lnTo>
                  <a:lnTo>
                    <a:pt x="11797" y="9026"/>
                  </a:lnTo>
                  <a:lnTo>
                    <a:pt x="11765" y="9038"/>
                  </a:lnTo>
                  <a:lnTo>
                    <a:pt x="11732" y="9048"/>
                  </a:lnTo>
                  <a:lnTo>
                    <a:pt x="11697" y="9056"/>
                  </a:lnTo>
                  <a:lnTo>
                    <a:pt x="11662" y="9063"/>
                  </a:lnTo>
                  <a:lnTo>
                    <a:pt x="11626" y="9069"/>
                  </a:lnTo>
                  <a:lnTo>
                    <a:pt x="11589" y="9072"/>
                  </a:lnTo>
                  <a:lnTo>
                    <a:pt x="11551" y="9073"/>
                  </a:lnTo>
                  <a:lnTo>
                    <a:pt x="11511" y="9073"/>
                  </a:lnTo>
                  <a:lnTo>
                    <a:pt x="11471" y="9071"/>
                  </a:lnTo>
                  <a:lnTo>
                    <a:pt x="11429" y="9066"/>
                  </a:lnTo>
                  <a:lnTo>
                    <a:pt x="11386" y="9058"/>
                  </a:lnTo>
                  <a:lnTo>
                    <a:pt x="11341" y="9049"/>
                  </a:lnTo>
                  <a:lnTo>
                    <a:pt x="11296" y="9038"/>
                  </a:lnTo>
                  <a:lnTo>
                    <a:pt x="11263" y="9027"/>
                  </a:lnTo>
                  <a:lnTo>
                    <a:pt x="11231" y="9017"/>
                  </a:lnTo>
                  <a:lnTo>
                    <a:pt x="11201" y="9005"/>
                  </a:lnTo>
                  <a:lnTo>
                    <a:pt x="11173" y="8991"/>
                  </a:lnTo>
                  <a:lnTo>
                    <a:pt x="11144" y="8978"/>
                  </a:lnTo>
                  <a:lnTo>
                    <a:pt x="11117" y="8964"/>
                  </a:lnTo>
                  <a:lnTo>
                    <a:pt x="11090" y="8948"/>
                  </a:lnTo>
                  <a:lnTo>
                    <a:pt x="11064" y="8932"/>
                  </a:lnTo>
                  <a:lnTo>
                    <a:pt x="11039" y="8914"/>
                  </a:lnTo>
                  <a:lnTo>
                    <a:pt x="11014" y="8897"/>
                  </a:lnTo>
                  <a:lnTo>
                    <a:pt x="10989" y="8879"/>
                  </a:lnTo>
                  <a:lnTo>
                    <a:pt x="10966" y="8860"/>
                  </a:lnTo>
                  <a:lnTo>
                    <a:pt x="10917" y="8821"/>
                  </a:lnTo>
                  <a:lnTo>
                    <a:pt x="10870" y="8782"/>
                  </a:lnTo>
                  <a:lnTo>
                    <a:pt x="10821" y="8742"/>
                  </a:lnTo>
                  <a:lnTo>
                    <a:pt x="10770" y="8702"/>
                  </a:lnTo>
                  <a:lnTo>
                    <a:pt x="10744" y="8681"/>
                  </a:lnTo>
                  <a:lnTo>
                    <a:pt x="10717" y="8662"/>
                  </a:lnTo>
                  <a:lnTo>
                    <a:pt x="10689" y="8642"/>
                  </a:lnTo>
                  <a:lnTo>
                    <a:pt x="10660" y="8622"/>
                  </a:lnTo>
                  <a:lnTo>
                    <a:pt x="10630" y="8603"/>
                  </a:lnTo>
                  <a:lnTo>
                    <a:pt x="10599" y="8584"/>
                  </a:lnTo>
                  <a:lnTo>
                    <a:pt x="10567" y="8566"/>
                  </a:lnTo>
                  <a:lnTo>
                    <a:pt x="10533" y="8547"/>
                  </a:lnTo>
                  <a:lnTo>
                    <a:pt x="10498" y="8530"/>
                  </a:lnTo>
                  <a:lnTo>
                    <a:pt x="10462" y="8513"/>
                  </a:lnTo>
                  <a:lnTo>
                    <a:pt x="10424" y="8498"/>
                  </a:lnTo>
                  <a:lnTo>
                    <a:pt x="10384" y="8482"/>
                  </a:lnTo>
                  <a:lnTo>
                    <a:pt x="10348" y="8470"/>
                  </a:lnTo>
                  <a:lnTo>
                    <a:pt x="10312" y="8458"/>
                  </a:lnTo>
                  <a:lnTo>
                    <a:pt x="10275" y="8447"/>
                  </a:lnTo>
                  <a:lnTo>
                    <a:pt x="10238" y="8438"/>
                  </a:lnTo>
                  <a:lnTo>
                    <a:pt x="10200" y="8429"/>
                  </a:lnTo>
                  <a:lnTo>
                    <a:pt x="10162" y="8421"/>
                  </a:lnTo>
                  <a:lnTo>
                    <a:pt x="10123" y="8414"/>
                  </a:lnTo>
                  <a:lnTo>
                    <a:pt x="10085" y="8408"/>
                  </a:lnTo>
                  <a:lnTo>
                    <a:pt x="10044" y="8403"/>
                  </a:lnTo>
                  <a:lnTo>
                    <a:pt x="10005" y="8399"/>
                  </a:lnTo>
                  <a:lnTo>
                    <a:pt x="9966" y="8396"/>
                  </a:lnTo>
                  <a:lnTo>
                    <a:pt x="9926" y="8394"/>
                  </a:lnTo>
                  <a:lnTo>
                    <a:pt x="9886" y="8393"/>
                  </a:lnTo>
                  <a:lnTo>
                    <a:pt x="9847" y="8393"/>
                  </a:lnTo>
                  <a:lnTo>
                    <a:pt x="9807" y="8394"/>
                  </a:lnTo>
                  <a:lnTo>
                    <a:pt x="9768" y="8396"/>
                  </a:lnTo>
                  <a:lnTo>
                    <a:pt x="9727" y="8398"/>
                  </a:lnTo>
                  <a:lnTo>
                    <a:pt x="9688" y="8402"/>
                  </a:lnTo>
                  <a:lnTo>
                    <a:pt x="9650" y="8407"/>
                  </a:lnTo>
                  <a:lnTo>
                    <a:pt x="9611" y="8412"/>
                  </a:lnTo>
                  <a:lnTo>
                    <a:pt x="9573" y="8420"/>
                  </a:lnTo>
                  <a:lnTo>
                    <a:pt x="9536" y="8428"/>
                  </a:lnTo>
                  <a:lnTo>
                    <a:pt x="9498" y="8436"/>
                  </a:lnTo>
                  <a:lnTo>
                    <a:pt x="9462" y="8446"/>
                  </a:lnTo>
                  <a:lnTo>
                    <a:pt x="9426" y="8457"/>
                  </a:lnTo>
                  <a:lnTo>
                    <a:pt x="9390" y="8469"/>
                  </a:lnTo>
                  <a:lnTo>
                    <a:pt x="9356" y="8481"/>
                  </a:lnTo>
                  <a:lnTo>
                    <a:pt x="9322" y="8496"/>
                  </a:lnTo>
                  <a:lnTo>
                    <a:pt x="9289" y="8510"/>
                  </a:lnTo>
                  <a:lnTo>
                    <a:pt x="9256" y="8527"/>
                  </a:lnTo>
                  <a:lnTo>
                    <a:pt x="9225" y="8543"/>
                  </a:lnTo>
                  <a:lnTo>
                    <a:pt x="9195" y="8562"/>
                  </a:lnTo>
                  <a:lnTo>
                    <a:pt x="9161" y="8583"/>
                  </a:lnTo>
                  <a:lnTo>
                    <a:pt x="9127" y="8607"/>
                  </a:lnTo>
                  <a:lnTo>
                    <a:pt x="9092" y="8632"/>
                  </a:lnTo>
                  <a:lnTo>
                    <a:pt x="9057" y="8659"/>
                  </a:lnTo>
                  <a:lnTo>
                    <a:pt x="8985" y="8714"/>
                  </a:lnTo>
                  <a:lnTo>
                    <a:pt x="8910" y="8773"/>
                  </a:lnTo>
                  <a:lnTo>
                    <a:pt x="8871" y="8803"/>
                  </a:lnTo>
                  <a:lnTo>
                    <a:pt x="8832" y="8833"/>
                  </a:lnTo>
                  <a:lnTo>
                    <a:pt x="8792" y="8862"/>
                  </a:lnTo>
                  <a:lnTo>
                    <a:pt x="8751" y="8889"/>
                  </a:lnTo>
                  <a:lnTo>
                    <a:pt x="8710" y="8917"/>
                  </a:lnTo>
                  <a:lnTo>
                    <a:pt x="8666" y="8943"/>
                  </a:lnTo>
                  <a:lnTo>
                    <a:pt x="8623" y="8968"/>
                  </a:lnTo>
                  <a:lnTo>
                    <a:pt x="8579" y="8990"/>
                  </a:lnTo>
                  <a:lnTo>
                    <a:pt x="8532" y="9011"/>
                  </a:lnTo>
                  <a:lnTo>
                    <a:pt x="8486" y="9029"/>
                  </a:lnTo>
                  <a:lnTo>
                    <a:pt x="8439" y="9046"/>
                  </a:lnTo>
                  <a:lnTo>
                    <a:pt x="8389" y="9059"/>
                  </a:lnTo>
                  <a:lnTo>
                    <a:pt x="8340" y="9069"/>
                  </a:lnTo>
                  <a:lnTo>
                    <a:pt x="8290" y="9076"/>
                  </a:lnTo>
                  <a:lnTo>
                    <a:pt x="8237" y="9079"/>
                  </a:lnTo>
                  <a:lnTo>
                    <a:pt x="8184" y="9078"/>
                  </a:lnTo>
                  <a:lnTo>
                    <a:pt x="8129" y="9073"/>
                  </a:lnTo>
                  <a:lnTo>
                    <a:pt x="8073" y="9063"/>
                  </a:lnTo>
                  <a:lnTo>
                    <a:pt x="8016" y="9049"/>
                  </a:lnTo>
                  <a:lnTo>
                    <a:pt x="7957" y="9029"/>
                  </a:lnTo>
                  <a:lnTo>
                    <a:pt x="7897" y="9006"/>
                  </a:lnTo>
                  <a:lnTo>
                    <a:pt x="7836" y="8976"/>
                  </a:lnTo>
                  <a:lnTo>
                    <a:pt x="7773" y="8940"/>
                  </a:lnTo>
                  <a:lnTo>
                    <a:pt x="7709" y="8899"/>
                  </a:lnTo>
                  <a:lnTo>
                    <a:pt x="7659" y="8855"/>
                  </a:lnTo>
                  <a:lnTo>
                    <a:pt x="7610" y="8813"/>
                  </a:lnTo>
                  <a:lnTo>
                    <a:pt x="7563" y="8772"/>
                  </a:lnTo>
                  <a:lnTo>
                    <a:pt x="7516" y="8733"/>
                  </a:lnTo>
                  <a:lnTo>
                    <a:pt x="7491" y="8713"/>
                  </a:lnTo>
                  <a:lnTo>
                    <a:pt x="7466" y="8694"/>
                  </a:lnTo>
                  <a:lnTo>
                    <a:pt x="7440" y="8675"/>
                  </a:lnTo>
                  <a:lnTo>
                    <a:pt x="7414" y="8656"/>
                  </a:lnTo>
                  <a:lnTo>
                    <a:pt x="7386" y="8637"/>
                  </a:lnTo>
                  <a:lnTo>
                    <a:pt x="7356" y="8618"/>
                  </a:lnTo>
                  <a:lnTo>
                    <a:pt x="7325" y="8600"/>
                  </a:lnTo>
                  <a:lnTo>
                    <a:pt x="7292" y="8581"/>
                  </a:lnTo>
                  <a:lnTo>
                    <a:pt x="7246" y="8552"/>
                  </a:lnTo>
                  <a:lnTo>
                    <a:pt x="7198" y="8527"/>
                  </a:lnTo>
                  <a:lnTo>
                    <a:pt x="7149" y="8503"/>
                  </a:lnTo>
                  <a:lnTo>
                    <a:pt x="7100" y="8481"/>
                  </a:lnTo>
                  <a:lnTo>
                    <a:pt x="7048" y="8462"/>
                  </a:lnTo>
                  <a:lnTo>
                    <a:pt x="6998" y="8444"/>
                  </a:lnTo>
                  <a:lnTo>
                    <a:pt x="6946" y="8429"/>
                  </a:lnTo>
                  <a:lnTo>
                    <a:pt x="6894" y="8416"/>
                  </a:lnTo>
                  <a:lnTo>
                    <a:pt x="6840" y="8406"/>
                  </a:lnTo>
                  <a:lnTo>
                    <a:pt x="6788" y="8398"/>
                  </a:lnTo>
                  <a:lnTo>
                    <a:pt x="6733" y="8392"/>
                  </a:lnTo>
                  <a:lnTo>
                    <a:pt x="6680" y="8388"/>
                  </a:lnTo>
                  <a:lnTo>
                    <a:pt x="6625" y="8386"/>
                  </a:lnTo>
                  <a:lnTo>
                    <a:pt x="6572" y="8386"/>
                  </a:lnTo>
                  <a:lnTo>
                    <a:pt x="6517" y="8389"/>
                  </a:lnTo>
                  <a:lnTo>
                    <a:pt x="6463" y="8393"/>
                  </a:lnTo>
                  <a:lnTo>
                    <a:pt x="6408" y="8400"/>
                  </a:lnTo>
                  <a:lnTo>
                    <a:pt x="6355" y="8408"/>
                  </a:lnTo>
                  <a:lnTo>
                    <a:pt x="6300" y="8420"/>
                  </a:lnTo>
                  <a:lnTo>
                    <a:pt x="6247" y="8432"/>
                  </a:lnTo>
                  <a:lnTo>
                    <a:pt x="6193" y="8446"/>
                  </a:lnTo>
                  <a:lnTo>
                    <a:pt x="6141" y="8464"/>
                  </a:lnTo>
                  <a:lnTo>
                    <a:pt x="6088" y="8482"/>
                  </a:lnTo>
                  <a:lnTo>
                    <a:pt x="6036" y="8503"/>
                  </a:lnTo>
                  <a:lnTo>
                    <a:pt x="5984" y="8526"/>
                  </a:lnTo>
                  <a:lnTo>
                    <a:pt x="5934" y="8551"/>
                  </a:lnTo>
                  <a:lnTo>
                    <a:pt x="5884" y="8577"/>
                  </a:lnTo>
                  <a:lnTo>
                    <a:pt x="5835" y="8606"/>
                  </a:lnTo>
                  <a:lnTo>
                    <a:pt x="5786" y="8637"/>
                  </a:lnTo>
                  <a:lnTo>
                    <a:pt x="5739" y="8670"/>
                  </a:lnTo>
                  <a:lnTo>
                    <a:pt x="5693" y="8704"/>
                  </a:lnTo>
                  <a:lnTo>
                    <a:pt x="5647" y="8740"/>
                  </a:lnTo>
                  <a:lnTo>
                    <a:pt x="5602" y="8779"/>
                  </a:lnTo>
                  <a:lnTo>
                    <a:pt x="5555" y="8820"/>
                  </a:lnTo>
                  <a:lnTo>
                    <a:pt x="5504" y="8863"/>
                  </a:lnTo>
                  <a:lnTo>
                    <a:pt x="5452" y="8904"/>
                  </a:lnTo>
                  <a:lnTo>
                    <a:pt x="5425" y="8924"/>
                  </a:lnTo>
                  <a:lnTo>
                    <a:pt x="5397" y="8944"/>
                  </a:lnTo>
                  <a:lnTo>
                    <a:pt x="5369" y="8962"/>
                  </a:lnTo>
                  <a:lnTo>
                    <a:pt x="5339" y="8980"/>
                  </a:lnTo>
                  <a:lnTo>
                    <a:pt x="5308" y="8996"/>
                  </a:lnTo>
                  <a:lnTo>
                    <a:pt x="5277" y="9012"/>
                  </a:lnTo>
                  <a:lnTo>
                    <a:pt x="5245" y="9025"/>
                  </a:lnTo>
                  <a:lnTo>
                    <a:pt x="5212" y="9038"/>
                  </a:lnTo>
                  <a:lnTo>
                    <a:pt x="5129" y="9059"/>
                  </a:lnTo>
                  <a:lnTo>
                    <a:pt x="5051" y="9074"/>
                  </a:lnTo>
                  <a:lnTo>
                    <a:pt x="4976" y="9081"/>
                  </a:lnTo>
                  <a:lnTo>
                    <a:pt x="4906" y="9082"/>
                  </a:lnTo>
                  <a:lnTo>
                    <a:pt x="4841" y="9077"/>
                  </a:lnTo>
                  <a:lnTo>
                    <a:pt x="4778" y="9066"/>
                  </a:lnTo>
                  <a:lnTo>
                    <a:pt x="4717" y="9049"/>
                  </a:lnTo>
                  <a:lnTo>
                    <a:pt x="4659" y="9027"/>
                  </a:lnTo>
                  <a:lnTo>
                    <a:pt x="4604" y="9003"/>
                  </a:lnTo>
                  <a:lnTo>
                    <a:pt x="4550" y="8974"/>
                  </a:lnTo>
                  <a:lnTo>
                    <a:pt x="4497" y="8942"/>
                  </a:lnTo>
                  <a:lnTo>
                    <a:pt x="4445" y="8907"/>
                  </a:lnTo>
                  <a:lnTo>
                    <a:pt x="4395" y="8870"/>
                  </a:lnTo>
                  <a:lnTo>
                    <a:pt x="4343" y="8831"/>
                  </a:lnTo>
                  <a:lnTo>
                    <a:pt x="4292" y="8790"/>
                  </a:lnTo>
                  <a:lnTo>
                    <a:pt x="4241" y="8750"/>
                  </a:lnTo>
                  <a:lnTo>
                    <a:pt x="4188" y="8709"/>
                  </a:lnTo>
                  <a:lnTo>
                    <a:pt x="4134" y="8669"/>
                  </a:lnTo>
                  <a:lnTo>
                    <a:pt x="4079" y="8629"/>
                  </a:lnTo>
                  <a:lnTo>
                    <a:pt x="4021" y="8590"/>
                  </a:lnTo>
                  <a:lnTo>
                    <a:pt x="3962" y="8552"/>
                  </a:lnTo>
                  <a:lnTo>
                    <a:pt x="3899" y="8518"/>
                  </a:lnTo>
                  <a:lnTo>
                    <a:pt x="3832" y="8486"/>
                  </a:lnTo>
                  <a:lnTo>
                    <a:pt x="3763" y="8458"/>
                  </a:lnTo>
                  <a:lnTo>
                    <a:pt x="3689" y="8432"/>
                  </a:lnTo>
                  <a:lnTo>
                    <a:pt x="3612" y="8411"/>
                  </a:lnTo>
                  <a:lnTo>
                    <a:pt x="3528" y="8396"/>
                  </a:lnTo>
                  <a:lnTo>
                    <a:pt x="3441" y="8385"/>
                  </a:lnTo>
                  <a:lnTo>
                    <a:pt x="3348" y="8379"/>
                  </a:lnTo>
                  <a:lnTo>
                    <a:pt x="3249" y="8380"/>
                  </a:lnTo>
                  <a:lnTo>
                    <a:pt x="3143" y="8388"/>
                  </a:lnTo>
                  <a:lnTo>
                    <a:pt x="3032" y="8403"/>
                  </a:lnTo>
                  <a:lnTo>
                    <a:pt x="2963" y="8417"/>
                  </a:lnTo>
                  <a:lnTo>
                    <a:pt x="2898" y="8434"/>
                  </a:lnTo>
                  <a:lnTo>
                    <a:pt x="2838" y="8454"/>
                  </a:lnTo>
                  <a:lnTo>
                    <a:pt x="2779" y="8475"/>
                  </a:lnTo>
                  <a:lnTo>
                    <a:pt x="2724" y="8498"/>
                  </a:lnTo>
                  <a:lnTo>
                    <a:pt x="2673" y="8524"/>
                  </a:lnTo>
                  <a:lnTo>
                    <a:pt x="2624" y="8550"/>
                  </a:lnTo>
                  <a:lnTo>
                    <a:pt x="2576" y="8577"/>
                  </a:lnTo>
                  <a:lnTo>
                    <a:pt x="2532" y="8607"/>
                  </a:lnTo>
                  <a:lnTo>
                    <a:pt x="2489" y="8636"/>
                  </a:lnTo>
                  <a:lnTo>
                    <a:pt x="2448" y="8667"/>
                  </a:lnTo>
                  <a:lnTo>
                    <a:pt x="2407" y="8697"/>
                  </a:lnTo>
                  <a:lnTo>
                    <a:pt x="2330" y="8758"/>
                  </a:lnTo>
                  <a:lnTo>
                    <a:pt x="2257" y="8819"/>
                  </a:lnTo>
                  <a:lnTo>
                    <a:pt x="2220" y="8849"/>
                  </a:lnTo>
                  <a:lnTo>
                    <a:pt x="2183" y="8877"/>
                  </a:lnTo>
                  <a:lnTo>
                    <a:pt x="2146" y="8905"/>
                  </a:lnTo>
                  <a:lnTo>
                    <a:pt x="2109" y="8931"/>
                  </a:lnTo>
                  <a:lnTo>
                    <a:pt x="2070" y="8955"/>
                  </a:lnTo>
                  <a:lnTo>
                    <a:pt x="2031" y="8978"/>
                  </a:lnTo>
                  <a:lnTo>
                    <a:pt x="1991" y="8999"/>
                  </a:lnTo>
                  <a:lnTo>
                    <a:pt x="1948" y="9017"/>
                  </a:lnTo>
                  <a:lnTo>
                    <a:pt x="1904" y="9033"/>
                  </a:lnTo>
                  <a:lnTo>
                    <a:pt x="1858" y="9046"/>
                  </a:lnTo>
                  <a:lnTo>
                    <a:pt x="1809" y="9056"/>
                  </a:lnTo>
                  <a:lnTo>
                    <a:pt x="1759" y="9063"/>
                  </a:lnTo>
                  <a:lnTo>
                    <a:pt x="1705" y="9068"/>
                  </a:lnTo>
                  <a:lnTo>
                    <a:pt x="1649" y="9068"/>
                  </a:lnTo>
                  <a:lnTo>
                    <a:pt x="1589" y="9064"/>
                  </a:lnTo>
                  <a:lnTo>
                    <a:pt x="1526" y="9057"/>
                  </a:lnTo>
                  <a:lnTo>
                    <a:pt x="1477" y="9050"/>
                  </a:lnTo>
                  <a:lnTo>
                    <a:pt x="1431" y="9040"/>
                  </a:lnTo>
                  <a:lnTo>
                    <a:pt x="1385" y="9027"/>
                  </a:lnTo>
                  <a:lnTo>
                    <a:pt x="1342" y="9012"/>
                  </a:lnTo>
                  <a:lnTo>
                    <a:pt x="1301" y="8993"/>
                  </a:lnTo>
                  <a:lnTo>
                    <a:pt x="1261" y="8973"/>
                  </a:lnTo>
                  <a:lnTo>
                    <a:pt x="1223" y="8951"/>
                  </a:lnTo>
                  <a:lnTo>
                    <a:pt x="1185" y="8927"/>
                  </a:lnTo>
                  <a:lnTo>
                    <a:pt x="1148" y="8902"/>
                  </a:lnTo>
                  <a:lnTo>
                    <a:pt x="1111" y="8875"/>
                  </a:lnTo>
                  <a:lnTo>
                    <a:pt x="1075" y="8847"/>
                  </a:lnTo>
                  <a:lnTo>
                    <a:pt x="1037" y="8818"/>
                  </a:lnTo>
                  <a:lnTo>
                    <a:pt x="964" y="8758"/>
                  </a:lnTo>
                  <a:lnTo>
                    <a:pt x="889" y="8698"/>
                  </a:lnTo>
                  <a:lnTo>
                    <a:pt x="850" y="8668"/>
                  </a:lnTo>
                  <a:lnTo>
                    <a:pt x="810" y="8638"/>
                  </a:lnTo>
                  <a:lnTo>
                    <a:pt x="768" y="8609"/>
                  </a:lnTo>
                  <a:lnTo>
                    <a:pt x="725" y="8580"/>
                  </a:lnTo>
                  <a:lnTo>
                    <a:pt x="679" y="8553"/>
                  </a:lnTo>
                  <a:lnTo>
                    <a:pt x="633" y="8528"/>
                  </a:lnTo>
                  <a:lnTo>
                    <a:pt x="583" y="8503"/>
                  </a:lnTo>
                  <a:lnTo>
                    <a:pt x="531" y="8480"/>
                  </a:lnTo>
                  <a:lnTo>
                    <a:pt x="477" y="8459"/>
                  </a:lnTo>
                  <a:lnTo>
                    <a:pt x="419" y="8440"/>
                  </a:lnTo>
                  <a:lnTo>
                    <a:pt x="358" y="8424"/>
                  </a:lnTo>
                  <a:lnTo>
                    <a:pt x="294" y="8409"/>
                  </a:lnTo>
                  <a:lnTo>
                    <a:pt x="226" y="8398"/>
                  </a:lnTo>
                  <a:lnTo>
                    <a:pt x="155" y="8390"/>
                  </a:lnTo>
                  <a:lnTo>
                    <a:pt x="79" y="8385"/>
                  </a:lnTo>
                  <a:lnTo>
                    <a:pt x="0" y="8383"/>
                  </a:lnTo>
                  <a:lnTo>
                    <a:pt x="0" y="8958"/>
                  </a:lnTo>
                  <a:close/>
                  <a:moveTo>
                    <a:pt x="4345" y="3034"/>
                  </a:moveTo>
                  <a:lnTo>
                    <a:pt x="4345" y="2899"/>
                  </a:lnTo>
                  <a:lnTo>
                    <a:pt x="4345" y="3034"/>
                  </a:lnTo>
                  <a:close/>
                  <a:moveTo>
                    <a:pt x="13452" y="6124"/>
                  </a:moveTo>
                  <a:lnTo>
                    <a:pt x="13468" y="6125"/>
                  </a:lnTo>
                  <a:lnTo>
                    <a:pt x="13483" y="6126"/>
                  </a:lnTo>
                  <a:lnTo>
                    <a:pt x="13499" y="6128"/>
                  </a:lnTo>
                  <a:lnTo>
                    <a:pt x="13513" y="6130"/>
                  </a:lnTo>
                  <a:lnTo>
                    <a:pt x="13527" y="6134"/>
                  </a:lnTo>
                  <a:lnTo>
                    <a:pt x="13542" y="6138"/>
                  </a:lnTo>
                  <a:lnTo>
                    <a:pt x="13556" y="6143"/>
                  </a:lnTo>
                  <a:lnTo>
                    <a:pt x="13570" y="6149"/>
                  </a:lnTo>
                  <a:lnTo>
                    <a:pt x="13583" y="6154"/>
                  </a:lnTo>
                  <a:lnTo>
                    <a:pt x="13596" y="6161"/>
                  </a:lnTo>
                  <a:lnTo>
                    <a:pt x="13609" y="6168"/>
                  </a:lnTo>
                  <a:lnTo>
                    <a:pt x="13621" y="6177"/>
                  </a:lnTo>
                  <a:lnTo>
                    <a:pt x="13632" y="6185"/>
                  </a:lnTo>
                  <a:lnTo>
                    <a:pt x="13645" y="6193"/>
                  </a:lnTo>
                  <a:lnTo>
                    <a:pt x="13655" y="6203"/>
                  </a:lnTo>
                  <a:lnTo>
                    <a:pt x="13665" y="6213"/>
                  </a:lnTo>
                  <a:lnTo>
                    <a:pt x="13676" y="6224"/>
                  </a:lnTo>
                  <a:lnTo>
                    <a:pt x="13685" y="6234"/>
                  </a:lnTo>
                  <a:lnTo>
                    <a:pt x="13694" y="6246"/>
                  </a:lnTo>
                  <a:lnTo>
                    <a:pt x="13702" y="6258"/>
                  </a:lnTo>
                  <a:lnTo>
                    <a:pt x="13711" y="6270"/>
                  </a:lnTo>
                  <a:lnTo>
                    <a:pt x="13718" y="6283"/>
                  </a:lnTo>
                  <a:lnTo>
                    <a:pt x="13724" y="6296"/>
                  </a:lnTo>
                  <a:lnTo>
                    <a:pt x="13730" y="6309"/>
                  </a:lnTo>
                  <a:lnTo>
                    <a:pt x="13735" y="6323"/>
                  </a:lnTo>
                  <a:lnTo>
                    <a:pt x="13740" y="6336"/>
                  </a:lnTo>
                  <a:lnTo>
                    <a:pt x="13745" y="6351"/>
                  </a:lnTo>
                  <a:lnTo>
                    <a:pt x="13748" y="6366"/>
                  </a:lnTo>
                  <a:lnTo>
                    <a:pt x="13751" y="6381"/>
                  </a:lnTo>
                  <a:lnTo>
                    <a:pt x="13753" y="6396"/>
                  </a:lnTo>
                  <a:lnTo>
                    <a:pt x="13754" y="6411"/>
                  </a:lnTo>
                  <a:lnTo>
                    <a:pt x="13754" y="6427"/>
                  </a:lnTo>
                  <a:lnTo>
                    <a:pt x="13754" y="6442"/>
                  </a:lnTo>
                  <a:lnTo>
                    <a:pt x="13753" y="6458"/>
                  </a:lnTo>
                  <a:lnTo>
                    <a:pt x="13751" y="6472"/>
                  </a:lnTo>
                  <a:lnTo>
                    <a:pt x="13748" y="6488"/>
                  </a:lnTo>
                  <a:lnTo>
                    <a:pt x="13745" y="6502"/>
                  </a:lnTo>
                  <a:lnTo>
                    <a:pt x="13740" y="6517"/>
                  </a:lnTo>
                  <a:lnTo>
                    <a:pt x="13735" y="6530"/>
                  </a:lnTo>
                  <a:lnTo>
                    <a:pt x="13730" y="6544"/>
                  </a:lnTo>
                  <a:lnTo>
                    <a:pt x="13724" y="6558"/>
                  </a:lnTo>
                  <a:lnTo>
                    <a:pt x="13718" y="6570"/>
                  </a:lnTo>
                  <a:lnTo>
                    <a:pt x="13711" y="6584"/>
                  </a:lnTo>
                  <a:lnTo>
                    <a:pt x="13702" y="6596"/>
                  </a:lnTo>
                  <a:lnTo>
                    <a:pt x="13694" y="6607"/>
                  </a:lnTo>
                  <a:lnTo>
                    <a:pt x="13685" y="6619"/>
                  </a:lnTo>
                  <a:lnTo>
                    <a:pt x="13676" y="6630"/>
                  </a:lnTo>
                  <a:lnTo>
                    <a:pt x="13665" y="6640"/>
                  </a:lnTo>
                  <a:lnTo>
                    <a:pt x="13655" y="6651"/>
                  </a:lnTo>
                  <a:lnTo>
                    <a:pt x="13645" y="6660"/>
                  </a:lnTo>
                  <a:lnTo>
                    <a:pt x="13632" y="6669"/>
                  </a:lnTo>
                  <a:lnTo>
                    <a:pt x="13621" y="6677"/>
                  </a:lnTo>
                  <a:lnTo>
                    <a:pt x="13609" y="6685"/>
                  </a:lnTo>
                  <a:lnTo>
                    <a:pt x="13596" y="6692"/>
                  </a:lnTo>
                  <a:lnTo>
                    <a:pt x="13583" y="6699"/>
                  </a:lnTo>
                  <a:lnTo>
                    <a:pt x="13570" y="6705"/>
                  </a:lnTo>
                  <a:lnTo>
                    <a:pt x="13556" y="6710"/>
                  </a:lnTo>
                  <a:lnTo>
                    <a:pt x="13542" y="6715"/>
                  </a:lnTo>
                  <a:lnTo>
                    <a:pt x="13527" y="6720"/>
                  </a:lnTo>
                  <a:lnTo>
                    <a:pt x="13513" y="6723"/>
                  </a:lnTo>
                  <a:lnTo>
                    <a:pt x="13499" y="6725"/>
                  </a:lnTo>
                  <a:lnTo>
                    <a:pt x="13483" y="6727"/>
                  </a:lnTo>
                  <a:lnTo>
                    <a:pt x="13468" y="6728"/>
                  </a:lnTo>
                  <a:lnTo>
                    <a:pt x="13452" y="6729"/>
                  </a:lnTo>
                  <a:lnTo>
                    <a:pt x="13437" y="6728"/>
                  </a:lnTo>
                  <a:lnTo>
                    <a:pt x="13421" y="6727"/>
                  </a:lnTo>
                  <a:lnTo>
                    <a:pt x="13406" y="6725"/>
                  </a:lnTo>
                  <a:lnTo>
                    <a:pt x="13392" y="6723"/>
                  </a:lnTo>
                  <a:lnTo>
                    <a:pt x="13377" y="6720"/>
                  </a:lnTo>
                  <a:lnTo>
                    <a:pt x="13363" y="6715"/>
                  </a:lnTo>
                  <a:lnTo>
                    <a:pt x="13348" y="6710"/>
                  </a:lnTo>
                  <a:lnTo>
                    <a:pt x="13335" y="6705"/>
                  </a:lnTo>
                  <a:lnTo>
                    <a:pt x="13322" y="6699"/>
                  </a:lnTo>
                  <a:lnTo>
                    <a:pt x="13308" y="6692"/>
                  </a:lnTo>
                  <a:lnTo>
                    <a:pt x="13296" y="6685"/>
                  </a:lnTo>
                  <a:lnTo>
                    <a:pt x="13284" y="6677"/>
                  </a:lnTo>
                  <a:lnTo>
                    <a:pt x="13272" y="6669"/>
                  </a:lnTo>
                  <a:lnTo>
                    <a:pt x="13261" y="6660"/>
                  </a:lnTo>
                  <a:lnTo>
                    <a:pt x="13250" y="6651"/>
                  </a:lnTo>
                  <a:lnTo>
                    <a:pt x="13239" y="6640"/>
                  </a:lnTo>
                  <a:lnTo>
                    <a:pt x="13229" y="6630"/>
                  </a:lnTo>
                  <a:lnTo>
                    <a:pt x="13220" y="6619"/>
                  </a:lnTo>
                  <a:lnTo>
                    <a:pt x="13210" y="6607"/>
                  </a:lnTo>
                  <a:lnTo>
                    <a:pt x="13202" y="6596"/>
                  </a:lnTo>
                  <a:lnTo>
                    <a:pt x="13194" y="6584"/>
                  </a:lnTo>
                  <a:lnTo>
                    <a:pt x="13187" y="6570"/>
                  </a:lnTo>
                  <a:lnTo>
                    <a:pt x="13181" y="6558"/>
                  </a:lnTo>
                  <a:lnTo>
                    <a:pt x="13174" y="6544"/>
                  </a:lnTo>
                  <a:lnTo>
                    <a:pt x="13169" y="6530"/>
                  </a:lnTo>
                  <a:lnTo>
                    <a:pt x="13164" y="6517"/>
                  </a:lnTo>
                  <a:lnTo>
                    <a:pt x="13160" y="6502"/>
                  </a:lnTo>
                  <a:lnTo>
                    <a:pt x="13157" y="6488"/>
                  </a:lnTo>
                  <a:lnTo>
                    <a:pt x="13154" y="6472"/>
                  </a:lnTo>
                  <a:lnTo>
                    <a:pt x="13152" y="6458"/>
                  </a:lnTo>
                  <a:lnTo>
                    <a:pt x="13151" y="6442"/>
                  </a:lnTo>
                  <a:lnTo>
                    <a:pt x="13151" y="6427"/>
                  </a:lnTo>
                  <a:lnTo>
                    <a:pt x="13151" y="6411"/>
                  </a:lnTo>
                  <a:lnTo>
                    <a:pt x="13152" y="6396"/>
                  </a:lnTo>
                  <a:lnTo>
                    <a:pt x="13154" y="6381"/>
                  </a:lnTo>
                  <a:lnTo>
                    <a:pt x="13157" y="6366"/>
                  </a:lnTo>
                  <a:lnTo>
                    <a:pt x="13160" y="6351"/>
                  </a:lnTo>
                  <a:lnTo>
                    <a:pt x="13164" y="6336"/>
                  </a:lnTo>
                  <a:lnTo>
                    <a:pt x="13169" y="6323"/>
                  </a:lnTo>
                  <a:lnTo>
                    <a:pt x="13174" y="6309"/>
                  </a:lnTo>
                  <a:lnTo>
                    <a:pt x="13181" y="6296"/>
                  </a:lnTo>
                  <a:lnTo>
                    <a:pt x="13187" y="6283"/>
                  </a:lnTo>
                  <a:lnTo>
                    <a:pt x="13194" y="6270"/>
                  </a:lnTo>
                  <a:lnTo>
                    <a:pt x="13202" y="6258"/>
                  </a:lnTo>
                  <a:lnTo>
                    <a:pt x="13210" y="6246"/>
                  </a:lnTo>
                  <a:lnTo>
                    <a:pt x="13220" y="6234"/>
                  </a:lnTo>
                  <a:lnTo>
                    <a:pt x="13229" y="6224"/>
                  </a:lnTo>
                  <a:lnTo>
                    <a:pt x="13239" y="6213"/>
                  </a:lnTo>
                  <a:lnTo>
                    <a:pt x="13250" y="6203"/>
                  </a:lnTo>
                  <a:lnTo>
                    <a:pt x="13261" y="6193"/>
                  </a:lnTo>
                  <a:lnTo>
                    <a:pt x="13272" y="6185"/>
                  </a:lnTo>
                  <a:lnTo>
                    <a:pt x="13284" y="6177"/>
                  </a:lnTo>
                  <a:lnTo>
                    <a:pt x="13296" y="6168"/>
                  </a:lnTo>
                  <a:lnTo>
                    <a:pt x="13308" y="6161"/>
                  </a:lnTo>
                  <a:lnTo>
                    <a:pt x="13322" y="6154"/>
                  </a:lnTo>
                  <a:lnTo>
                    <a:pt x="13335" y="6149"/>
                  </a:lnTo>
                  <a:lnTo>
                    <a:pt x="13348" y="6143"/>
                  </a:lnTo>
                  <a:lnTo>
                    <a:pt x="13363" y="6138"/>
                  </a:lnTo>
                  <a:lnTo>
                    <a:pt x="13377" y="6134"/>
                  </a:lnTo>
                  <a:lnTo>
                    <a:pt x="13392" y="6130"/>
                  </a:lnTo>
                  <a:lnTo>
                    <a:pt x="13406" y="6128"/>
                  </a:lnTo>
                  <a:lnTo>
                    <a:pt x="13421" y="6126"/>
                  </a:lnTo>
                  <a:lnTo>
                    <a:pt x="13437" y="6125"/>
                  </a:lnTo>
                  <a:lnTo>
                    <a:pt x="13452" y="6124"/>
                  </a:lnTo>
                  <a:close/>
                  <a:moveTo>
                    <a:pt x="12286" y="6124"/>
                  </a:moveTo>
                  <a:lnTo>
                    <a:pt x="12302" y="6125"/>
                  </a:lnTo>
                  <a:lnTo>
                    <a:pt x="12317" y="6126"/>
                  </a:lnTo>
                  <a:lnTo>
                    <a:pt x="12332" y="6128"/>
                  </a:lnTo>
                  <a:lnTo>
                    <a:pt x="12347" y="6130"/>
                  </a:lnTo>
                  <a:lnTo>
                    <a:pt x="12361" y="6134"/>
                  </a:lnTo>
                  <a:lnTo>
                    <a:pt x="12376" y="6138"/>
                  </a:lnTo>
                  <a:lnTo>
                    <a:pt x="12390" y="6143"/>
                  </a:lnTo>
                  <a:lnTo>
                    <a:pt x="12403" y="6149"/>
                  </a:lnTo>
                  <a:lnTo>
                    <a:pt x="12417" y="6154"/>
                  </a:lnTo>
                  <a:lnTo>
                    <a:pt x="12430" y="6161"/>
                  </a:lnTo>
                  <a:lnTo>
                    <a:pt x="12443" y="6168"/>
                  </a:lnTo>
                  <a:lnTo>
                    <a:pt x="12455" y="6177"/>
                  </a:lnTo>
                  <a:lnTo>
                    <a:pt x="12466" y="6185"/>
                  </a:lnTo>
                  <a:lnTo>
                    <a:pt x="12478" y="6193"/>
                  </a:lnTo>
                  <a:lnTo>
                    <a:pt x="12489" y="6203"/>
                  </a:lnTo>
                  <a:lnTo>
                    <a:pt x="12499" y="6213"/>
                  </a:lnTo>
                  <a:lnTo>
                    <a:pt x="12510" y="6224"/>
                  </a:lnTo>
                  <a:lnTo>
                    <a:pt x="12519" y="6234"/>
                  </a:lnTo>
                  <a:lnTo>
                    <a:pt x="12528" y="6246"/>
                  </a:lnTo>
                  <a:lnTo>
                    <a:pt x="12536" y="6258"/>
                  </a:lnTo>
                  <a:lnTo>
                    <a:pt x="12544" y="6270"/>
                  </a:lnTo>
                  <a:lnTo>
                    <a:pt x="12552" y="6283"/>
                  </a:lnTo>
                  <a:lnTo>
                    <a:pt x="12558" y="6296"/>
                  </a:lnTo>
                  <a:lnTo>
                    <a:pt x="12564" y="6309"/>
                  </a:lnTo>
                  <a:lnTo>
                    <a:pt x="12569" y="6323"/>
                  </a:lnTo>
                  <a:lnTo>
                    <a:pt x="12574" y="6336"/>
                  </a:lnTo>
                  <a:lnTo>
                    <a:pt x="12578" y="6351"/>
                  </a:lnTo>
                  <a:lnTo>
                    <a:pt x="12582" y="6366"/>
                  </a:lnTo>
                  <a:lnTo>
                    <a:pt x="12585" y="6381"/>
                  </a:lnTo>
                  <a:lnTo>
                    <a:pt x="12587" y="6396"/>
                  </a:lnTo>
                  <a:lnTo>
                    <a:pt x="12588" y="6411"/>
                  </a:lnTo>
                  <a:lnTo>
                    <a:pt x="12588" y="6427"/>
                  </a:lnTo>
                  <a:lnTo>
                    <a:pt x="12588" y="6442"/>
                  </a:lnTo>
                  <a:lnTo>
                    <a:pt x="12587" y="6458"/>
                  </a:lnTo>
                  <a:lnTo>
                    <a:pt x="12585" y="6472"/>
                  </a:lnTo>
                  <a:lnTo>
                    <a:pt x="12582" y="6488"/>
                  </a:lnTo>
                  <a:lnTo>
                    <a:pt x="12578" y="6502"/>
                  </a:lnTo>
                  <a:lnTo>
                    <a:pt x="12574" y="6517"/>
                  </a:lnTo>
                  <a:lnTo>
                    <a:pt x="12569" y="6530"/>
                  </a:lnTo>
                  <a:lnTo>
                    <a:pt x="12564" y="6544"/>
                  </a:lnTo>
                  <a:lnTo>
                    <a:pt x="12558" y="6558"/>
                  </a:lnTo>
                  <a:lnTo>
                    <a:pt x="12552" y="6570"/>
                  </a:lnTo>
                  <a:lnTo>
                    <a:pt x="12544" y="6584"/>
                  </a:lnTo>
                  <a:lnTo>
                    <a:pt x="12536" y="6596"/>
                  </a:lnTo>
                  <a:lnTo>
                    <a:pt x="12528" y="6607"/>
                  </a:lnTo>
                  <a:lnTo>
                    <a:pt x="12519" y="6619"/>
                  </a:lnTo>
                  <a:lnTo>
                    <a:pt x="12510" y="6630"/>
                  </a:lnTo>
                  <a:lnTo>
                    <a:pt x="12499" y="6640"/>
                  </a:lnTo>
                  <a:lnTo>
                    <a:pt x="12489" y="6651"/>
                  </a:lnTo>
                  <a:lnTo>
                    <a:pt x="12478" y="6660"/>
                  </a:lnTo>
                  <a:lnTo>
                    <a:pt x="12466" y="6669"/>
                  </a:lnTo>
                  <a:lnTo>
                    <a:pt x="12455" y="6677"/>
                  </a:lnTo>
                  <a:lnTo>
                    <a:pt x="12443" y="6685"/>
                  </a:lnTo>
                  <a:lnTo>
                    <a:pt x="12430" y="6692"/>
                  </a:lnTo>
                  <a:lnTo>
                    <a:pt x="12417" y="6699"/>
                  </a:lnTo>
                  <a:lnTo>
                    <a:pt x="12403" y="6705"/>
                  </a:lnTo>
                  <a:lnTo>
                    <a:pt x="12390" y="6710"/>
                  </a:lnTo>
                  <a:lnTo>
                    <a:pt x="12376" y="6715"/>
                  </a:lnTo>
                  <a:lnTo>
                    <a:pt x="12361" y="6720"/>
                  </a:lnTo>
                  <a:lnTo>
                    <a:pt x="12347" y="6723"/>
                  </a:lnTo>
                  <a:lnTo>
                    <a:pt x="12332" y="6725"/>
                  </a:lnTo>
                  <a:lnTo>
                    <a:pt x="12317" y="6727"/>
                  </a:lnTo>
                  <a:lnTo>
                    <a:pt x="12302" y="6728"/>
                  </a:lnTo>
                  <a:lnTo>
                    <a:pt x="12286" y="6729"/>
                  </a:lnTo>
                  <a:lnTo>
                    <a:pt x="12271" y="6728"/>
                  </a:lnTo>
                  <a:lnTo>
                    <a:pt x="12255" y="6727"/>
                  </a:lnTo>
                  <a:lnTo>
                    <a:pt x="12240" y="6725"/>
                  </a:lnTo>
                  <a:lnTo>
                    <a:pt x="12225" y="6723"/>
                  </a:lnTo>
                  <a:lnTo>
                    <a:pt x="12211" y="6720"/>
                  </a:lnTo>
                  <a:lnTo>
                    <a:pt x="12197" y="6715"/>
                  </a:lnTo>
                  <a:lnTo>
                    <a:pt x="12182" y="6710"/>
                  </a:lnTo>
                  <a:lnTo>
                    <a:pt x="12169" y="6705"/>
                  </a:lnTo>
                  <a:lnTo>
                    <a:pt x="12155" y="6699"/>
                  </a:lnTo>
                  <a:lnTo>
                    <a:pt x="12142" y="6692"/>
                  </a:lnTo>
                  <a:lnTo>
                    <a:pt x="12130" y="6685"/>
                  </a:lnTo>
                  <a:lnTo>
                    <a:pt x="12117" y="6677"/>
                  </a:lnTo>
                  <a:lnTo>
                    <a:pt x="12106" y="6669"/>
                  </a:lnTo>
                  <a:lnTo>
                    <a:pt x="12095" y="6660"/>
                  </a:lnTo>
                  <a:lnTo>
                    <a:pt x="12083" y="6651"/>
                  </a:lnTo>
                  <a:lnTo>
                    <a:pt x="12073" y="6640"/>
                  </a:lnTo>
                  <a:lnTo>
                    <a:pt x="12063" y="6630"/>
                  </a:lnTo>
                  <a:lnTo>
                    <a:pt x="12054" y="6619"/>
                  </a:lnTo>
                  <a:lnTo>
                    <a:pt x="12044" y="6607"/>
                  </a:lnTo>
                  <a:lnTo>
                    <a:pt x="12036" y="6596"/>
                  </a:lnTo>
                  <a:lnTo>
                    <a:pt x="12028" y="6584"/>
                  </a:lnTo>
                  <a:lnTo>
                    <a:pt x="12021" y="6570"/>
                  </a:lnTo>
                  <a:lnTo>
                    <a:pt x="12014" y="6558"/>
                  </a:lnTo>
                  <a:lnTo>
                    <a:pt x="12008" y="6544"/>
                  </a:lnTo>
                  <a:lnTo>
                    <a:pt x="12003" y="6530"/>
                  </a:lnTo>
                  <a:lnTo>
                    <a:pt x="11998" y="6517"/>
                  </a:lnTo>
                  <a:lnTo>
                    <a:pt x="11994" y="6502"/>
                  </a:lnTo>
                  <a:lnTo>
                    <a:pt x="11991" y="6488"/>
                  </a:lnTo>
                  <a:lnTo>
                    <a:pt x="11988" y="6472"/>
                  </a:lnTo>
                  <a:lnTo>
                    <a:pt x="11986" y="6458"/>
                  </a:lnTo>
                  <a:lnTo>
                    <a:pt x="11985" y="6442"/>
                  </a:lnTo>
                  <a:lnTo>
                    <a:pt x="11985" y="6427"/>
                  </a:lnTo>
                  <a:lnTo>
                    <a:pt x="11985" y="6411"/>
                  </a:lnTo>
                  <a:lnTo>
                    <a:pt x="11986" y="6396"/>
                  </a:lnTo>
                  <a:lnTo>
                    <a:pt x="11988" y="6381"/>
                  </a:lnTo>
                  <a:lnTo>
                    <a:pt x="11991" y="6366"/>
                  </a:lnTo>
                  <a:lnTo>
                    <a:pt x="11994" y="6351"/>
                  </a:lnTo>
                  <a:lnTo>
                    <a:pt x="11998" y="6336"/>
                  </a:lnTo>
                  <a:lnTo>
                    <a:pt x="12003" y="6323"/>
                  </a:lnTo>
                  <a:lnTo>
                    <a:pt x="12008" y="6309"/>
                  </a:lnTo>
                  <a:lnTo>
                    <a:pt x="12014" y="6296"/>
                  </a:lnTo>
                  <a:lnTo>
                    <a:pt x="12021" y="6283"/>
                  </a:lnTo>
                  <a:lnTo>
                    <a:pt x="12028" y="6270"/>
                  </a:lnTo>
                  <a:lnTo>
                    <a:pt x="12036" y="6258"/>
                  </a:lnTo>
                  <a:lnTo>
                    <a:pt x="12044" y="6246"/>
                  </a:lnTo>
                  <a:lnTo>
                    <a:pt x="12054" y="6234"/>
                  </a:lnTo>
                  <a:lnTo>
                    <a:pt x="12063" y="6224"/>
                  </a:lnTo>
                  <a:lnTo>
                    <a:pt x="12073" y="6213"/>
                  </a:lnTo>
                  <a:lnTo>
                    <a:pt x="12083" y="6203"/>
                  </a:lnTo>
                  <a:lnTo>
                    <a:pt x="12095" y="6193"/>
                  </a:lnTo>
                  <a:lnTo>
                    <a:pt x="12106" y="6185"/>
                  </a:lnTo>
                  <a:lnTo>
                    <a:pt x="12117" y="6177"/>
                  </a:lnTo>
                  <a:lnTo>
                    <a:pt x="12130" y="6168"/>
                  </a:lnTo>
                  <a:lnTo>
                    <a:pt x="12142" y="6161"/>
                  </a:lnTo>
                  <a:lnTo>
                    <a:pt x="12155" y="6154"/>
                  </a:lnTo>
                  <a:lnTo>
                    <a:pt x="12169" y="6149"/>
                  </a:lnTo>
                  <a:lnTo>
                    <a:pt x="12182" y="6143"/>
                  </a:lnTo>
                  <a:lnTo>
                    <a:pt x="12197" y="6138"/>
                  </a:lnTo>
                  <a:lnTo>
                    <a:pt x="12211" y="6134"/>
                  </a:lnTo>
                  <a:lnTo>
                    <a:pt x="12225" y="6130"/>
                  </a:lnTo>
                  <a:lnTo>
                    <a:pt x="12240" y="6128"/>
                  </a:lnTo>
                  <a:lnTo>
                    <a:pt x="12255" y="6126"/>
                  </a:lnTo>
                  <a:lnTo>
                    <a:pt x="12271" y="6125"/>
                  </a:lnTo>
                  <a:lnTo>
                    <a:pt x="12286" y="6124"/>
                  </a:lnTo>
                  <a:close/>
                  <a:moveTo>
                    <a:pt x="11120" y="6124"/>
                  </a:moveTo>
                  <a:lnTo>
                    <a:pt x="11135" y="6125"/>
                  </a:lnTo>
                  <a:lnTo>
                    <a:pt x="11151" y="6126"/>
                  </a:lnTo>
                  <a:lnTo>
                    <a:pt x="11166" y="6128"/>
                  </a:lnTo>
                  <a:lnTo>
                    <a:pt x="11181" y="6130"/>
                  </a:lnTo>
                  <a:lnTo>
                    <a:pt x="11195" y="6134"/>
                  </a:lnTo>
                  <a:lnTo>
                    <a:pt x="11210" y="6138"/>
                  </a:lnTo>
                  <a:lnTo>
                    <a:pt x="11224" y="6143"/>
                  </a:lnTo>
                  <a:lnTo>
                    <a:pt x="11237" y="6149"/>
                  </a:lnTo>
                  <a:lnTo>
                    <a:pt x="11251" y="6154"/>
                  </a:lnTo>
                  <a:lnTo>
                    <a:pt x="11264" y="6161"/>
                  </a:lnTo>
                  <a:lnTo>
                    <a:pt x="11276" y="6168"/>
                  </a:lnTo>
                  <a:lnTo>
                    <a:pt x="11289" y="6177"/>
                  </a:lnTo>
                  <a:lnTo>
                    <a:pt x="11300" y="6185"/>
                  </a:lnTo>
                  <a:lnTo>
                    <a:pt x="11311" y="6193"/>
                  </a:lnTo>
                  <a:lnTo>
                    <a:pt x="11323" y="6203"/>
                  </a:lnTo>
                  <a:lnTo>
                    <a:pt x="11333" y="6213"/>
                  </a:lnTo>
                  <a:lnTo>
                    <a:pt x="11343" y="6224"/>
                  </a:lnTo>
                  <a:lnTo>
                    <a:pt x="11353" y="6234"/>
                  </a:lnTo>
                  <a:lnTo>
                    <a:pt x="11362" y="6246"/>
                  </a:lnTo>
                  <a:lnTo>
                    <a:pt x="11370" y="6258"/>
                  </a:lnTo>
                  <a:lnTo>
                    <a:pt x="11378" y="6270"/>
                  </a:lnTo>
                  <a:lnTo>
                    <a:pt x="11386" y="6283"/>
                  </a:lnTo>
                  <a:lnTo>
                    <a:pt x="11392" y="6296"/>
                  </a:lnTo>
                  <a:lnTo>
                    <a:pt x="11398" y="6309"/>
                  </a:lnTo>
                  <a:lnTo>
                    <a:pt x="11403" y="6323"/>
                  </a:lnTo>
                  <a:lnTo>
                    <a:pt x="11408" y="6336"/>
                  </a:lnTo>
                  <a:lnTo>
                    <a:pt x="11412" y="6351"/>
                  </a:lnTo>
                  <a:lnTo>
                    <a:pt x="11415" y="6366"/>
                  </a:lnTo>
                  <a:lnTo>
                    <a:pt x="11418" y="6381"/>
                  </a:lnTo>
                  <a:lnTo>
                    <a:pt x="11421" y="6396"/>
                  </a:lnTo>
                  <a:lnTo>
                    <a:pt x="11422" y="6411"/>
                  </a:lnTo>
                  <a:lnTo>
                    <a:pt x="11422" y="6427"/>
                  </a:lnTo>
                  <a:lnTo>
                    <a:pt x="11422" y="6442"/>
                  </a:lnTo>
                  <a:lnTo>
                    <a:pt x="11421" y="6458"/>
                  </a:lnTo>
                  <a:lnTo>
                    <a:pt x="11418" y="6472"/>
                  </a:lnTo>
                  <a:lnTo>
                    <a:pt x="11415" y="6488"/>
                  </a:lnTo>
                  <a:lnTo>
                    <a:pt x="11412" y="6502"/>
                  </a:lnTo>
                  <a:lnTo>
                    <a:pt x="11408" y="6517"/>
                  </a:lnTo>
                  <a:lnTo>
                    <a:pt x="11403" y="6530"/>
                  </a:lnTo>
                  <a:lnTo>
                    <a:pt x="11398" y="6544"/>
                  </a:lnTo>
                  <a:lnTo>
                    <a:pt x="11392" y="6558"/>
                  </a:lnTo>
                  <a:lnTo>
                    <a:pt x="11386" y="6570"/>
                  </a:lnTo>
                  <a:lnTo>
                    <a:pt x="11378" y="6584"/>
                  </a:lnTo>
                  <a:lnTo>
                    <a:pt x="11370" y="6596"/>
                  </a:lnTo>
                  <a:lnTo>
                    <a:pt x="11362" y="6607"/>
                  </a:lnTo>
                  <a:lnTo>
                    <a:pt x="11353" y="6619"/>
                  </a:lnTo>
                  <a:lnTo>
                    <a:pt x="11343" y="6630"/>
                  </a:lnTo>
                  <a:lnTo>
                    <a:pt x="11333" y="6640"/>
                  </a:lnTo>
                  <a:lnTo>
                    <a:pt x="11323" y="6651"/>
                  </a:lnTo>
                  <a:lnTo>
                    <a:pt x="11311" y="6660"/>
                  </a:lnTo>
                  <a:lnTo>
                    <a:pt x="11300" y="6669"/>
                  </a:lnTo>
                  <a:lnTo>
                    <a:pt x="11289" y="6677"/>
                  </a:lnTo>
                  <a:lnTo>
                    <a:pt x="11276" y="6685"/>
                  </a:lnTo>
                  <a:lnTo>
                    <a:pt x="11264" y="6692"/>
                  </a:lnTo>
                  <a:lnTo>
                    <a:pt x="11251" y="6699"/>
                  </a:lnTo>
                  <a:lnTo>
                    <a:pt x="11237" y="6705"/>
                  </a:lnTo>
                  <a:lnTo>
                    <a:pt x="11224" y="6710"/>
                  </a:lnTo>
                  <a:lnTo>
                    <a:pt x="11210" y="6715"/>
                  </a:lnTo>
                  <a:lnTo>
                    <a:pt x="11195" y="6720"/>
                  </a:lnTo>
                  <a:lnTo>
                    <a:pt x="11181" y="6723"/>
                  </a:lnTo>
                  <a:lnTo>
                    <a:pt x="11166" y="6725"/>
                  </a:lnTo>
                  <a:lnTo>
                    <a:pt x="11151" y="6727"/>
                  </a:lnTo>
                  <a:lnTo>
                    <a:pt x="11135" y="6728"/>
                  </a:lnTo>
                  <a:lnTo>
                    <a:pt x="11120" y="6729"/>
                  </a:lnTo>
                  <a:lnTo>
                    <a:pt x="11105" y="6728"/>
                  </a:lnTo>
                  <a:lnTo>
                    <a:pt x="11089" y="6727"/>
                  </a:lnTo>
                  <a:lnTo>
                    <a:pt x="11074" y="6725"/>
                  </a:lnTo>
                  <a:lnTo>
                    <a:pt x="11059" y="6723"/>
                  </a:lnTo>
                  <a:lnTo>
                    <a:pt x="11045" y="6720"/>
                  </a:lnTo>
                  <a:lnTo>
                    <a:pt x="11030" y="6715"/>
                  </a:lnTo>
                  <a:lnTo>
                    <a:pt x="11016" y="6710"/>
                  </a:lnTo>
                  <a:lnTo>
                    <a:pt x="11003" y="6705"/>
                  </a:lnTo>
                  <a:lnTo>
                    <a:pt x="10989" y="6699"/>
                  </a:lnTo>
                  <a:lnTo>
                    <a:pt x="10976" y="6692"/>
                  </a:lnTo>
                  <a:lnTo>
                    <a:pt x="10964" y="6685"/>
                  </a:lnTo>
                  <a:lnTo>
                    <a:pt x="10951" y="6677"/>
                  </a:lnTo>
                  <a:lnTo>
                    <a:pt x="10939" y="6669"/>
                  </a:lnTo>
                  <a:lnTo>
                    <a:pt x="10928" y="6660"/>
                  </a:lnTo>
                  <a:lnTo>
                    <a:pt x="10917" y="6651"/>
                  </a:lnTo>
                  <a:lnTo>
                    <a:pt x="10907" y="6640"/>
                  </a:lnTo>
                  <a:lnTo>
                    <a:pt x="10897" y="6630"/>
                  </a:lnTo>
                  <a:lnTo>
                    <a:pt x="10887" y="6619"/>
                  </a:lnTo>
                  <a:lnTo>
                    <a:pt x="10878" y="6607"/>
                  </a:lnTo>
                  <a:lnTo>
                    <a:pt x="10870" y="6596"/>
                  </a:lnTo>
                  <a:lnTo>
                    <a:pt x="10862" y="6584"/>
                  </a:lnTo>
                  <a:lnTo>
                    <a:pt x="10854" y="6570"/>
                  </a:lnTo>
                  <a:lnTo>
                    <a:pt x="10848" y="6558"/>
                  </a:lnTo>
                  <a:lnTo>
                    <a:pt x="10842" y="6544"/>
                  </a:lnTo>
                  <a:lnTo>
                    <a:pt x="10837" y="6530"/>
                  </a:lnTo>
                  <a:lnTo>
                    <a:pt x="10832" y="6517"/>
                  </a:lnTo>
                  <a:lnTo>
                    <a:pt x="10828" y="6502"/>
                  </a:lnTo>
                  <a:lnTo>
                    <a:pt x="10825" y="6488"/>
                  </a:lnTo>
                  <a:lnTo>
                    <a:pt x="10822" y="6472"/>
                  </a:lnTo>
                  <a:lnTo>
                    <a:pt x="10819" y="6458"/>
                  </a:lnTo>
                  <a:lnTo>
                    <a:pt x="10818" y="6442"/>
                  </a:lnTo>
                  <a:lnTo>
                    <a:pt x="10818" y="6427"/>
                  </a:lnTo>
                  <a:lnTo>
                    <a:pt x="10818" y="6411"/>
                  </a:lnTo>
                  <a:lnTo>
                    <a:pt x="10819" y="6396"/>
                  </a:lnTo>
                  <a:lnTo>
                    <a:pt x="10822" y="6381"/>
                  </a:lnTo>
                  <a:lnTo>
                    <a:pt x="10825" y="6366"/>
                  </a:lnTo>
                  <a:lnTo>
                    <a:pt x="10828" y="6351"/>
                  </a:lnTo>
                  <a:lnTo>
                    <a:pt x="10832" y="6336"/>
                  </a:lnTo>
                  <a:lnTo>
                    <a:pt x="10837" y="6323"/>
                  </a:lnTo>
                  <a:lnTo>
                    <a:pt x="10842" y="6309"/>
                  </a:lnTo>
                  <a:lnTo>
                    <a:pt x="10848" y="6296"/>
                  </a:lnTo>
                  <a:lnTo>
                    <a:pt x="10854" y="6283"/>
                  </a:lnTo>
                  <a:lnTo>
                    <a:pt x="10862" y="6270"/>
                  </a:lnTo>
                  <a:lnTo>
                    <a:pt x="10870" y="6258"/>
                  </a:lnTo>
                  <a:lnTo>
                    <a:pt x="10878" y="6246"/>
                  </a:lnTo>
                  <a:lnTo>
                    <a:pt x="10887" y="6234"/>
                  </a:lnTo>
                  <a:lnTo>
                    <a:pt x="10897" y="6224"/>
                  </a:lnTo>
                  <a:lnTo>
                    <a:pt x="10907" y="6213"/>
                  </a:lnTo>
                  <a:lnTo>
                    <a:pt x="10917" y="6203"/>
                  </a:lnTo>
                  <a:lnTo>
                    <a:pt x="10928" y="6193"/>
                  </a:lnTo>
                  <a:lnTo>
                    <a:pt x="10939" y="6185"/>
                  </a:lnTo>
                  <a:lnTo>
                    <a:pt x="10951" y="6177"/>
                  </a:lnTo>
                  <a:lnTo>
                    <a:pt x="10964" y="6168"/>
                  </a:lnTo>
                  <a:lnTo>
                    <a:pt x="10976" y="6161"/>
                  </a:lnTo>
                  <a:lnTo>
                    <a:pt x="10989" y="6154"/>
                  </a:lnTo>
                  <a:lnTo>
                    <a:pt x="11003" y="6149"/>
                  </a:lnTo>
                  <a:lnTo>
                    <a:pt x="11016" y="6143"/>
                  </a:lnTo>
                  <a:lnTo>
                    <a:pt x="11030" y="6138"/>
                  </a:lnTo>
                  <a:lnTo>
                    <a:pt x="11045" y="6134"/>
                  </a:lnTo>
                  <a:lnTo>
                    <a:pt x="11059" y="6130"/>
                  </a:lnTo>
                  <a:lnTo>
                    <a:pt x="11074" y="6128"/>
                  </a:lnTo>
                  <a:lnTo>
                    <a:pt x="11089" y="6126"/>
                  </a:lnTo>
                  <a:lnTo>
                    <a:pt x="11105" y="6125"/>
                  </a:lnTo>
                  <a:lnTo>
                    <a:pt x="11120" y="6124"/>
                  </a:lnTo>
                  <a:close/>
                  <a:moveTo>
                    <a:pt x="9954" y="6124"/>
                  </a:moveTo>
                  <a:lnTo>
                    <a:pt x="9969" y="6125"/>
                  </a:lnTo>
                  <a:lnTo>
                    <a:pt x="9985" y="6126"/>
                  </a:lnTo>
                  <a:lnTo>
                    <a:pt x="9999" y="6128"/>
                  </a:lnTo>
                  <a:lnTo>
                    <a:pt x="10015" y="6130"/>
                  </a:lnTo>
                  <a:lnTo>
                    <a:pt x="10029" y="6134"/>
                  </a:lnTo>
                  <a:lnTo>
                    <a:pt x="10043" y="6138"/>
                  </a:lnTo>
                  <a:lnTo>
                    <a:pt x="10058" y="6143"/>
                  </a:lnTo>
                  <a:lnTo>
                    <a:pt x="10071" y="6149"/>
                  </a:lnTo>
                  <a:lnTo>
                    <a:pt x="10085" y="6154"/>
                  </a:lnTo>
                  <a:lnTo>
                    <a:pt x="10098" y="6161"/>
                  </a:lnTo>
                  <a:lnTo>
                    <a:pt x="10110" y="6168"/>
                  </a:lnTo>
                  <a:lnTo>
                    <a:pt x="10123" y="6177"/>
                  </a:lnTo>
                  <a:lnTo>
                    <a:pt x="10134" y="6185"/>
                  </a:lnTo>
                  <a:lnTo>
                    <a:pt x="10145" y="6193"/>
                  </a:lnTo>
                  <a:lnTo>
                    <a:pt x="10157" y="6203"/>
                  </a:lnTo>
                  <a:lnTo>
                    <a:pt x="10167" y="6213"/>
                  </a:lnTo>
                  <a:lnTo>
                    <a:pt x="10177" y="6224"/>
                  </a:lnTo>
                  <a:lnTo>
                    <a:pt x="10186" y="6234"/>
                  </a:lnTo>
                  <a:lnTo>
                    <a:pt x="10196" y="6246"/>
                  </a:lnTo>
                  <a:lnTo>
                    <a:pt x="10204" y="6258"/>
                  </a:lnTo>
                  <a:lnTo>
                    <a:pt x="10212" y="6270"/>
                  </a:lnTo>
                  <a:lnTo>
                    <a:pt x="10219" y="6283"/>
                  </a:lnTo>
                  <a:lnTo>
                    <a:pt x="10226" y="6296"/>
                  </a:lnTo>
                  <a:lnTo>
                    <a:pt x="10232" y="6309"/>
                  </a:lnTo>
                  <a:lnTo>
                    <a:pt x="10237" y="6323"/>
                  </a:lnTo>
                  <a:lnTo>
                    <a:pt x="10242" y="6336"/>
                  </a:lnTo>
                  <a:lnTo>
                    <a:pt x="10246" y="6351"/>
                  </a:lnTo>
                  <a:lnTo>
                    <a:pt x="10249" y="6366"/>
                  </a:lnTo>
                  <a:lnTo>
                    <a:pt x="10252" y="6381"/>
                  </a:lnTo>
                  <a:lnTo>
                    <a:pt x="10253" y="6396"/>
                  </a:lnTo>
                  <a:lnTo>
                    <a:pt x="10255" y="6411"/>
                  </a:lnTo>
                  <a:lnTo>
                    <a:pt x="10255" y="6427"/>
                  </a:lnTo>
                  <a:lnTo>
                    <a:pt x="10255" y="6442"/>
                  </a:lnTo>
                  <a:lnTo>
                    <a:pt x="10253" y="6458"/>
                  </a:lnTo>
                  <a:lnTo>
                    <a:pt x="10252" y="6472"/>
                  </a:lnTo>
                  <a:lnTo>
                    <a:pt x="10249" y="6488"/>
                  </a:lnTo>
                  <a:lnTo>
                    <a:pt x="10246" y="6502"/>
                  </a:lnTo>
                  <a:lnTo>
                    <a:pt x="10242" y="6517"/>
                  </a:lnTo>
                  <a:lnTo>
                    <a:pt x="10237" y="6530"/>
                  </a:lnTo>
                  <a:lnTo>
                    <a:pt x="10232" y="6544"/>
                  </a:lnTo>
                  <a:lnTo>
                    <a:pt x="10226" y="6558"/>
                  </a:lnTo>
                  <a:lnTo>
                    <a:pt x="10219" y="6570"/>
                  </a:lnTo>
                  <a:lnTo>
                    <a:pt x="10212" y="6584"/>
                  </a:lnTo>
                  <a:lnTo>
                    <a:pt x="10204" y="6596"/>
                  </a:lnTo>
                  <a:lnTo>
                    <a:pt x="10196" y="6607"/>
                  </a:lnTo>
                  <a:lnTo>
                    <a:pt x="10186" y="6619"/>
                  </a:lnTo>
                  <a:lnTo>
                    <a:pt x="10177" y="6630"/>
                  </a:lnTo>
                  <a:lnTo>
                    <a:pt x="10167" y="6640"/>
                  </a:lnTo>
                  <a:lnTo>
                    <a:pt x="10157" y="6651"/>
                  </a:lnTo>
                  <a:lnTo>
                    <a:pt x="10145" y="6660"/>
                  </a:lnTo>
                  <a:lnTo>
                    <a:pt x="10134" y="6669"/>
                  </a:lnTo>
                  <a:lnTo>
                    <a:pt x="10123" y="6677"/>
                  </a:lnTo>
                  <a:lnTo>
                    <a:pt x="10110" y="6685"/>
                  </a:lnTo>
                  <a:lnTo>
                    <a:pt x="10098" y="6692"/>
                  </a:lnTo>
                  <a:lnTo>
                    <a:pt x="10085" y="6699"/>
                  </a:lnTo>
                  <a:lnTo>
                    <a:pt x="10071" y="6705"/>
                  </a:lnTo>
                  <a:lnTo>
                    <a:pt x="10058" y="6710"/>
                  </a:lnTo>
                  <a:lnTo>
                    <a:pt x="10043" y="6715"/>
                  </a:lnTo>
                  <a:lnTo>
                    <a:pt x="10029" y="6720"/>
                  </a:lnTo>
                  <a:lnTo>
                    <a:pt x="10015" y="6723"/>
                  </a:lnTo>
                  <a:lnTo>
                    <a:pt x="9999" y="6725"/>
                  </a:lnTo>
                  <a:lnTo>
                    <a:pt x="9985" y="6727"/>
                  </a:lnTo>
                  <a:lnTo>
                    <a:pt x="9969" y="6728"/>
                  </a:lnTo>
                  <a:lnTo>
                    <a:pt x="9954" y="6729"/>
                  </a:lnTo>
                  <a:lnTo>
                    <a:pt x="9938" y="6728"/>
                  </a:lnTo>
                  <a:lnTo>
                    <a:pt x="9923" y="6727"/>
                  </a:lnTo>
                  <a:lnTo>
                    <a:pt x="9908" y="6725"/>
                  </a:lnTo>
                  <a:lnTo>
                    <a:pt x="9893" y="6723"/>
                  </a:lnTo>
                  <a:lnTo>
                    <a:pt x="9879" y="6720"/>
                  </a:lnTo>
                  <a:lnTo>
                    <a:pt x="9864" y="6715"/>
                  </a:lnTo>
                  <a:lnTo>
                    <a:pt x="9850" y="6710"/>
                  </a:lnTo>
                  <a:lnTo>
                    <a:pt x="9837" y="6705"/>
                  </a:lnTo>
                  <a:lnTo>
                    <a:pt x="9823" y="6699"/>
                  </a:lnTo>
                  <a:lnTo>
                    <a:pt x="9810" y="6692"/>
                  </a:lnTo>
                  <a:lnTo>
                    <a:pt x="9797" y="6685"/>
                  </a:lnTo>
                  <a:lnTo>
                    <a:pt x="9785" y="6677"/>
                  </a:lnTo>
                  <a:lnTo>
                    <a:pt x="9773" y="6669"/>
                  </a:lnTo>
                  <a:lnTo>
                    <a:pt x="9761" y="6660"/>
                  </a:lnTo>
                  <a:lnTo>
                    <a:pt x="9751" y="6651"/>
                  </a:lnTo>
                  <a:lnTo>
                    <a:pt x="9741" y="6640"/>
                  </a:lnTo>
                  <a:lnTo>
                    <a:pt x="9731" y="6630"/>
                  </a:lnTo>
                  <a:lnTo>
                    <a:pt x="9721" y="6619"/>
                  </a:lnTo>
                  <a:lnTo>
                    <a:pt x="9712" y="6607"/>
                  </a:lnTo>
                  <a:lnTo>
                    <a:pt x="9704" y="6596"/>
                  </a:lnTo>
                  <a:lnTo>
                    <a:pt x="9696" y="6584"/>
                  </a:lnTo>
                  <a:lnTo>
                    <a:pt x="9688" y="6570"/>
                  </a:lnTo>
                  <a:lnTo>
                    <a:pt x="9682" y="6558"/>
                  </a:lnTo>
                  <a:lnTo>
                    <a:pt x="9676" y="6544"/>
                  </a:lnTo>
                  <a:lnTo>
                    <a:pt x="9670" y="6530"/>
                  </a:lnTo>
                  <a:lnTo>
                    <a:pt x="9666" y="6517"/>
                  </a:lnTo>
                  <a:lnTo>
                    <a:pt x="9662" y="6502"/>
                  </a:lnTo>
                  <a:lnTo>
                    <a:pt x="9658" y="6488"/>
                  </a:lnTo>
                  <a:lnTo>
                    <a:pt x="9655" y="6472"/>
                  </a:lnTo>
                  <a:lnTo>
                    <a:pt x="9653" y="6458"/>
                  </a:lnTo>
                  <a:lnTo>
                    <a:pt x="9652" y="6442"/>
                  </a:lnTo>
                  <a:lnTo>
                    <a:pt x="9652" y="6427"/>
                  </a:lnTo>
                  <a:lnTo>
                    <a:pt x="9652" y="6411"/>
                  </a:lnTo>
                  <a:lnTo>
                    <a:pt x="9653" y="6396"/>
                  </a:lnTo>
                  <a:lnTo>
                    <a:pt x="9655" y="6381"/>
                  </a:lnTo>
                  <a:lnTo>
                    <a:pt x="9658" y="6366"/>
                  </a:lnTo>
                  <a:lnTo>
                    <a:pt x="9662" y="6351"/>
                  </a:lnTo>
                  <a:lnTo>
                    <a:pt x="9666" y="6336"/>
                  </a:lnTo>
                  <a:lnTo>
                    <a:pt x="9670" y="6323"/>
                  </a:lnTo>
                  <a:lnTo>
                    <a:pt x="9676" y="6309"/>
                  </a:lnTo>
                  <a:lnTo>
                    <a:pt x="9682" y="6296"/>
                  </a:lnTo>
                  <a:lnTo>
                    <a:pt x="9688" y="6283"/>
                  </a:lnTo>
                  <a:lnTo>
                    <a:pt x="9696" y="6270"/>
                  </a:lnTo>
                  <a:lnTo>
                    <a:pt x="9704" y="6258"/>
                  </a:lnTo>
                  <a:lnTo>
                    <a:pt x="9712" y="6246"/>
                  </a:lnTo>
                  <a:lnTo>
                    <a:pt x="9721" y="6234"/>
                  </a:lnTo>
                  <a:lnTo>
                    <a:pt x="9731" y="6224"/>
                  </a:lnTo>
                  <a:lnTo>
                    <a:pt x="9741" y="6213"/>
                  </a:lnTo>
                  <a:lnTo>
                    <a:pt x="9751" y="6203"/>
                  </a:lnTo>
                  <a:lnTo>
                    <a:pt x="9761" y="6193"/>
                  </a:lnTo>
                  <a:lnTo>
                    <a:pt x="9773" y="6185"/>
                  </a:lnTo>
                  <a:lnTo>
                    <a:pt x="9785" y="6177"/>
                  </a:lnTo>
                  <a:lnTo>
                    <a:pt x="9797" y="6168"/>
                  </a:lnTo>
                  <a:lnTo>
                    <a:pt x="9810" y="6161"/>
                  </a:lnTo>
                  <a:lnTo>
                    <a:pt x="9823" y="6154"/>
                  </a:lnTo>
                  <a:lnTo>
                    <a:pt x="9837" y="6149"/>
                  </a:lnTo>
                  <a:lnTo>
                    <a:pt x="9850" y="6143"/>
                  </a:lnTo>
                  <a:lnTo>
                    <a:pt x="9864" y="6138"/>
                  </a:lnTo>
                  <a:lnTo>
                    <a:pt x="9879" y="6134"/>
                  </a:lnTo>
                  <a:lnTo>
                    <a:pt x="9893" y="6130"/>
                  </a:lnTo>
                  <a:lnTo>
                    <a:pt x="9908" y="6128"/>
                  </a:lnTo>
                  <a:lnTo>
                    <a:pt x="9923" y="6126"/>
                  </a:lnTo>
                  <a:lnTo>
                    <a:pt x="9938" y="6125"/>
                  </a:lnTo>
                  <a:lnTo>
                    <a:pt x="9954" y="6124"/>
                  </a:lnTo>
                  <a:close/>
                  <a:moveTo>
                    <a:pt x="8788" y="6124"/>
                  </a:moveTo>
                  <a:lnTo>
                    <a:pt x="8803" y="6125"/>
                  </a:lnTo>
                  <a:lnTo>
                    <a:pt x="8819" y="6126"/>
                  </a:lnTo>
                  <a:lnTo>
                    <a:pt x="8833" y="6128"/>
                  </a:lnTo>
                  <a:lnTo>
                    <a:pt x="8848" y="6130"/>
                  </a:lnTo>
                  <a:lnTo>
                    <a:pt x="8863" y="6134"/>
                  </a:lnTo>
                  <a:lnTo>
                    <a:pt x="8877" y="6138"/>
                  </a:lnTo>
                  <a:lnTo>
                    <a:pt x="8892" y="6143"/>
                  </a:lnTo>
                  <a:lnTo>
                    <a:pt x="8905" y="6149"/>
                  </a:lnTo>
                  <a:lnTo>
                    <a:pt x="8918" y="6154"/>
                  </a:lnTo>
                  <a:lnTo>
                    <a:pt x="8932" y="6161"/>
                  </a:lnTo>
                  <a:lnTo>
                    <a:pt x="8944" y="6168"/>
                  </a:lnTo>
                  <a:lnTo>
                    <a:pt x="8957" y="6177"/>
                  </a:lnTo>
                  <a:lnTo>
                    <a:pt x="8968" y="6185"/>
                  </a:lnTo>
                  <a:lnTo>
                    <a:pt x="8979" y="6193"/>
                  </a:lnTo>
                  <a:lnTo>
                    <a:pt x="8990" y="6203"/>
                  </a:lnTo>
                  <a:lnTo>
                    <a:pt x="9001" y="6213"/>
                  </a:lnTo>
                  <a:lnTo>
                    <a:pt x="9011" y="6224"/>
                  </a:lnTo>
                  <a:lnTo>
                    <a:pt x="9020" y="6234"/>
                  </a:lnTo>
                  <a:lnTo>
                    <a:pt x="9030" y="6246"/>
                  </a:lnTo>
                  <a:lnTo>
                    <a:pt x="9038" y="6258"/>
                  </a:lnTo>
                  <a:lnTo>
                    <a:pt x="9045" y="6270"/>
                  </a:lnTo>
                  <a:lnTo>
                    <a:pt x="9053" y="6283"/>
                  </a:lnTo>
                  <a:lnTo>
                    <a:pt x="9059" y="6296"/>
                  </a:lnTo>
                  <a:lnTo>
                    <a:pt x="9066" y="6309"/>
                  </a:lnTo>
                  <a:lnTo>
                    <a:pt x="9071" y="6323"/>
                  </a:lnTo>
                  <a:lnTo>
                    <a:pt x="9076" y="6336"/>
                  </a:lnTo>
                  <a:lnTo>
                    <a:pt x="9080" y="6351"/>
                  </a:lnTo>
                  <a:lnTo>
                    <a:pt x="9083" y="6366"/>
                  </a:lnTo>
                  <a:lnTo>
                    <a:pt x="9086" y="6381"/>
                  </a:lnTo>
                  <a:lnTo>
                    <a:pt x="9087" y="6396"/>
                  </a:lnTo>
                  <a:lnTo>
                    <a:pt x="9089" y="6411"/>
                  </a:lnTo>
                  <a:lnTo>
                    <a:pt x="9089" y="6427"/>
                  </a:lnTo>
                  <a:lnTo>
                    <a:pt x="9089" y="6442"/>
                  </a:lnTo>
                  <a:lnTo>
                    <a:pt x="9087" y="6458"/>
                  </a:lnTo>
                  <a:lnTo>
                    <a:pt x="9086" y="6472"/>
                  </a:lnTo>
                  <a:lnTo>
                    <a:pt x="9083" y="6488"/>
                  </a:lnTo>
                  <a:lnTo>
                    <a:pt x="9080" y="6502"/>
                  </a:lnTo>
                  <a:lnTo>
                    <a:pt x="9076" y="6517"/>
                  </a:lnTo>
                  <a:lnTo>
                    <a:pt x="9071" y="6530"/>
                  </a:lnTo>
                  <a:lnTo>
                    <a:pt x="9066" y="6544"/>
                  </a:lnTo>
                  <a:lnTo>
                    <a:pt x="9059" y="6558"/>
                  </a:lnTo>
                  <a:lnTo>
                    <a:pt x="9053" y="6570"/>
                  </a:lnTo>
                  <a:lnTo>
                    <a:pt x="9045" y="6584"/>
                  </a:lnTo>
                  <a:lnTo>
                    <a:pt x="9038" y="6596"/>
                  </a:lnTo>
                  <a:lnTo>
                    <a:pt x="9030" y="6607"/>
                  </a:lnTo>
                  <a:lnTo>
                    <a:pt x="9020" y="6619"/>
                  </a:lnTo>
                  <a:lnTo>
                    <a:pt x="9011" y="6630"/>
                  </a:lnTo>
                  <a:lnTo>
                    <a:pt x="9001" y="6640"/>
                  </a:lnTo>
                  <a:lnTo>
                    <a:pt x="8990" y="6651"/>
                  </a:lnTo>
                  <a:lnTo>
                    <a:pt x="8979" y="6660"/>
                  </a:lnTo>
                  <a:lnTo>
                    <a:pt x="8968" y="6669"/>
                  </a:lnTo>
                  <a:lnTo>
                    <a:pt x="8957" y="6677"/>
                  </a:lnTo>
                  <a:lnTo>
                    <a:pt x="8944" y="6685"/>
                  </a:lnTo>
                  <a:lnTo>
                    <a:pt x="8932" y="6692"/>
                  </a:lnTo>
                  <a:lnTo>
                    <a:pt x="8918" y="6699"/>
                  </a:lnTo>
                  <a:lnTo>
                    <a:pt x="8905" y="6705"/>
                  </a:lnTo>
                  <a:lnTo>
                    <a:pt x="8892" y="6710"/>
                  </a:lnTo>
                  <a:lnTo>
                    <a:pt x="8877" y="6715"/>
                  </a:lnTo>
                  <a:lnTo>
                    <a:pt x="8863" y="6720"/>
                  </a:lnTo>
                  <a:lnTo>
                    <a:pt x="8848" y="6723"/>
                  </a:lnTo>
                  <a:lnTo>
                    <a:pt x="8833" y="6725"/>
                  </a:lnTo>
                  <a:lnTo>
                    <a:pt x="8819" y="6727"/>
                  </a:lnTo>
                  <a:lnTo>
                    <a:pt x="8803" y="6728"/>
                  </a:lnTo>
                  <a:lnTo>
                    <a:pt x="8788" y="6729"/>
                  </a:lnTo>
                  <a:lnTo>
                    <a:pt x="8772" y="6728"/>
                  </a:lnTo>
                  <a:lnTo>
                    <a:pt x="8757" y="6727"/>
                  </a:lnTo>
                  <a:lnTo>
                    <a:pt x="8741" y="6725"/>
                  </a:lnTo>
                  <a:lnTo>
                    <a:pt x="8727" y="6723"/>
                  </a:lnTo>
                  <a:lnTo>
                    <a:pt x="8713" y="6720"/>
                  </a:lnTo>
                  <a:lnTo>
                    <a:pt x="8698" y="6715"/>
                  </a:lnTo>
                  <a:lnTo>
                    <a:pt x="8684" y="6710"/>
                  </a:lnTo>
                  <a:lnTo>
                    <a:pt x="8670" y="6705"/>
                  </a:lnTo>
                  <a:lnTo>
                    <a:pt x="8657" y="6699"/>
                  </a:lnTo>
                  <a:lnTo>
                    <a:pt x="8644" y="6692"/>
                  </a:lnTo>
                  <a:lnTo>
                    <a:pt x="8631" y="6685"/>
                  </a:lnTo>
                  <a:lnTo>
                    <a:pt x="8619" y="6677"/>
                  </a:lnTo>
                  <a:lnTo>
                    <a:pt x="8607" y="6669"/>
                  </a:lnTo>
                  <a:lnTo>
                    <a:pt x="8595" y="6660"/>
                  </a:lnTo>
                  <a:lnTo>
                    <a:pt x="8585" y="6651"/>
                  </a:lnTo>
                  <a:lnTo>
                    <a:pt x="8575" y="6640"/>
                  </a:lnTo>
                  <a:lnTo>
                    <a:pt x="8564" y="6630"/>
                  </a:lnTo>
                  <a:lnTo>
                    <a:pt x="8555" y="6619"/>
                  </a:lnTo>
                  <a:lnTo>
                    <a:pt x="8546" y="6607"/>
                  </a:lnTo>
                  <a:lnTo>
                    <a:pt x="8538" y="6596"/>
                  </a:lnTo>
                  <a:lnTo>
                    <a:pt x="8529" y="6584"/>
                  </a:lnTo>
                  <a:lnTo>
                    <a:pt x="8522" y="6570"/>
                  </a:lnTo>
                  <a:lnTo>
                    <a:pt x="8516" y="6558"/>
                  </a:lnTo>
                  <a:lnTo>
                    <a:pt x="8510" y="6544"/>
                  </a:lnTo>
                  <a:lnTo>
                    <a:pt x="8504" y="6530"/>
                  </a:lnTo>
                  <a:lnTo>
                    <a:pt x="8500" y="6517"/>
                  </a:lnTo>
                  <a:lnTo>
                    <a:pt x="8495" y="6502"/>
                  </a:lnTo>
                  <a:lnTo>
                    <a:pt x="8492" y="6488"/>
                  </a:lnTo>
                  <a:lnTo>
                    <a:pt x="8489" y="6472"/>
                  </a:lnTo>
                  <a:lnTo>
                    <a:pt x="8487" y="6458"/>
                  </a:lnTo>
                  <a:lnTo>
                    <a:pt x="8486" y="6442"/>
                  </a:lnTo>
                  <a:lnTo>
                    <a:pt x="8486" y="6427"/>
                  </a:lnTo>
                  <a:lnTo>
                    <a:pt x="8486" y="6411"/>
                  </a:lnTo>
                  <a:lnTo>
                    <a:pt x="8487" y="6396"/>
                  </a:lnTo>
                  <a:lnTo>
                    <a:pt x="8489" y="6381"/>
                  </a:lnTo>
                  <a:lnTo>
                    <a:pt x="8492" y="6366"/>
                  </a:lnTo>
                  <a:lnTo>
                    <a:pt x="8495" y="6351"/>
                  </a:lnTo>
                  <a:lnTo>
                    <a:pt x="8500" y="6336"/>
                  </a:lnTo>
                  <a:lnTo>
                    <a:pt x="8504" y="6323"/>
                  </a:lnTo>
                  <a:lnTo>
                    <a:pt x="8510" y="6309"/>
                  </a:lnTo>
                  <a:lnTo>
                    <a:pt x="8516" y="6296"/>
                  </a:lnTo>
                  <a:lnTo>
                    <a:pt x="8522" y="6283"/>
                  </a:lnTo>
                  <a:lnTo>
                    <a:pt x="8529" y="6270"/>
                  </a:lnTo>
                  <a:lnTo>
                    <a:pt x="8538" y="6258"/>
                  </a:lnTo>
                  <a:lnTo>
                    <a:pt x="8546" y="6246"/>
                  </a:lnTo>
                  <a:lnTo>
                    <a:pt x="8555" y="6234"/>
                  </a:lnTo>
                  <a:lnTo>
                    <a:pt x="8564" y="6224"/>
                  </a:lnTo>
                  <a:lnTo>
                    <a:pt x="8575" y="6213"/>
                  </a:lnTo>
                  <a:lnTo>
                    <a:pt x="8585" y="6203"/>
                  </a:lnTo>
                  <a:lnTo>
                    <a:pt x="8595" y="6193"/>
                  </a:lnTo>
                  <a:lnTo>
                    <a:pt x="8607" y="6185"/>
                  </a:lnTo>
                  <a:lnTo>
                    <a:pt x="8619" y="6177"/>
                  </a:lnTo>
                  <a:lnTo>
                    <a:pt x="8631" y="6168"/>
                  </a:lnTo>
                  <a:lnTo>
                    <a:pt x="8644" y="6161"/>
                  </a:lnTo>
                  <a:lnTo>
                    <a:pt x="8657" y="6154"/>
                  </a:lnTo>
                  <a:lnTo>
                    <a:pt x="8670" y="6149"/>
                  </a:lnTo>
                  <a:lnTo>
                    <a:pt x="8684" y="6143"/>
                  </a:lnTo>
                  <a:lnTo>
                    <a:pt x="8698" y="6138"/>
                  </a:lnTo>
                  <a:lnTo>
                    <a:pt x="8713" y="6134"/>
                  </a:lnTo>
                  <a:lnTo>
                    <a:pt x="8727" y="6130"/>
                  </a:lnTo>
                  <a:lnTo>
                    <a:pt x="8741" y="6128"/>
                  </a:lnTo>
                  <a:lnTo>
                    <a:pt x="8757" y="6126"/>
                  </a:lnTo>
                  <a:lnTo>
                    <a:pt x="8772" y="6125"/>
                  </a:lnTo>
                  <a:lnTo>
                    <a:pt x="8788" y="6124"/>
                  </a:lnTo>
                  <a:close/>
                  <a:moveTo>
                    <a:pt x="7622" y="6124"/>
                  </a:moveTo>
                  <a:lnTo>
                    <a:pt x="7637" y="6125"/>
                  </a:lnTo>
                  <a:lnTo>
                    <a:pt x="7652" y="6126"/>
                  </a:lnTo>
                  <a:lnTo>
                    <a:pt x="7667" y="6128"/>
                  </a:lnTo>
                  <a:lnTo>
                    <a:pt x="7682" y="6130"/>
                  </a:lnTo>
                  <a:lnTo>
                    <a:pt x="7697" y="6134"/>
                  </a:lnTo>
                  <a:lnTo>
                    <a:pt x="7711" y="6138"/>
                  </a:lnTo>
                  <a:lnTo>
                    <a:pt x="7726" y="6143"/>
                  </a:lnTo>
                  <a:lnTo>
                    <a:pt x="7739" y="6149"/>
                  </a:lnTo>
                  <a:lnTo>
                    <a:pt x="7752" y="6154"/>
                  </a:lnTo>
                  <a:lnTo>
                    <a:pt x="7765" y="6161"/>
                  </a:lnTo>
                  <a:lnTo>
                    <a:pt x="7778" y="6168"/>
                  </a:lnTo>
                  <a:lnTo>
                    <a:pt x="7790" y="6177"/>
                  </a:lnTo>
                  <a:lnTo>
                    <a:pt x="7802" y="6185"/>
                  </a:lnTo>
                  <a:lnTo>
                    <a:pt x="7813" y="6193"/>
                  </a:lnTo>
                  <a:lnTo>
                    <a:pt x="7824" y="6203"/>
                  </a:lnTo>
                  <a:lnTo>
                    <a:pt x="7835" y="6213"/>
                  </a:lnTo>
                  <a:lnTo>
                    <a:pt x="7845" y="6224"/>
                  </a:lnTo>
                  <a:lnTo>
                    <a:pt x="7854" y="6234"/>
                  </a:lnTo>
                  <a:lnTo>
                    <a:pt x="7863" y="6246"/>
                  </a:lnTo>
                  <a:lnTo>
                    <a:pt x="7872" y="6258"/>
                  </a:lnTo>
                  <a:lnTo>
                    <a:pt x="7879" y="6270"/>
                  </a:lnTo>
                  <a:lnTo>
                    <a:pt x="7887" y="6283"/>
                  </a:lnTo>
                  <a:lnTo>
                    <a:pt x="7893" y="6296"/>
                  </a:lnTo>
                  <a:lnTo>
                    <a:pt x="7899" y="6309"/>
                  </a:lnTo>
                  <a:lnTo>
                    <a:pt x="7905" y="6323"/>
                  </a:lnTo>
                  <a:lnTo>
                    <a:pt x="7910" y="6336"/>
                  </a:lnTo>
                  <a:lnTo>
                    <a:pt x="7914" y="6351"/>
                  </a:lnTo>
                  <a:lnTo>
                    <a:pt x="7917" y="6366"/>
                  </a:lnTo>
                  <a:lnTo>
                    <a:pt x="7920" y="6381"/>
                  </a:lnTo>
                  <a:lnTo>
                    <a:pt x="7921" y="6396"/>
                  </a:lnTo>
                  <a:lnTo>
                    <a:pt x="7923" y="6411"/>
                  </a:lnTo>
                  <a:lnTo>
                    <a:pt x="7923" y="6427"/>
                  </a:lnTo>
                  <a:lnTo>
                    <a:pt x="7923" y="6442"/>
                  </a:lnTo>
                  <a:lnTo>
                    <a:pt x="7921" y="6458"/>
                  </a:lnTo>
                  <a:lnTo>
                    <a:pt x="7920" y="6472"/>
                  </a:lnTo>
                  <a:lnTo>
                    <a:pt x="7917" y="6488"/>
                  </a:lnTo>
                  <a:lnTo>
                    <a:pt x="7914" y="6502"/>
                  </a:lnTo>
                  <a:lnTo>
                    <a:pt x="7910" y="6517"/>
                  </a:lnTo>
                  <a:lnTo>
                    <a:pt x="7905" y="6530"/>
                  </a:lnTo>
                  <a:lnTo>
                    <a:pt x="7899" y="6544"/>
                  </a:lnTo>
                  <a:lnTo>
                    <a:pt x="7893" y="6558"/>
                  </a:lnTo>
                  <a:lnTo>
                    <a:pt x="7887" y="6570"/>
                  </a:lnTo>
                  <a:lnTo>
                    <a:pt x="7879" y="6584"/>
                  </a:lnTo>
                  <a:lnTo>
                    <a:pt x="7872" y="6596"/>
                  </a:lnTo>
                  <a:lnTo>
                    <a:pt x="7863" y="6607"/>
                  </a:lnTo>
                  <a:lnTo>
                    <a:pt x="7854" y="6619"/>
                  </a:lnTo>
                  <a:lnTo>
                    <a:pt x="7845" y="6630"/>
                  </a:lnTo>
                  <a:lnTo>
                    <a:pt x="7835" y="6640"/>
                  </a:lnTo>
                  <a:lnTo>
                    <a:pt x="7824" y="6651"/>
                  </a:lnTo>
                  <a:lnTo>
                    <a:pt x="7813" y="6660"/>
                  </a:lnTo>
                  <a:lnTo>
                    <a:pt x="7802" y="6669"/>
                  </a:lnTo>
                  <a:lnTo>
                    <a:pt x="7790" y="6677"/>
                  </a:lnTo>
                  <a:lnTo>
                    <a:pt x="7778" y="6685"/>
                  </a:lnTo>
                  <a:lnTo>
                    <a:pt x="7765" y="6692"/>
                  </a:lnTo>
                  <a:lnTo>
                    <a:pt x="7752" y="6699"/>
                  </a:lnTo>
                  <a:lnTo>
                    <a:pt x="7739" y="6705"/>
                  </a:lnTo>
                  <a:lnTo>
                    <a:pt x="7726" y="6710"/>
                  </a:lnTo>
                  <a:lnTo>
                    <a:pt x="7711" y="6715"/>
                  </a:lnTo>
                  <a:lnTo>
                    <a:pt x="7697" y="6720"/>
                  </a:lnTo>
                  <a:lnTo>
                    <a:pt x="7682" y="6723"/>
                  </a:lnTo>
                  <a:lnTo>
                    <a:pt x="7667" y="6725"/>
                  </a:lnTo>
                  <a:lnTo>
                    <a:pt x="7652" y="6727"/>
                  </a:lnTo>
                  <a:lnTo>
                    <a:pt x="7637" y="6728"/>
                  </a:lnTo>
                  <a:lnTo>
                    <a:pt x="7622" y="6729"/>
                  </a:lnTo>
                  <a:lnTo>
                    <a:pt x="7606" y="6728"/>
                  </a:lnTo>
                  <a:lnTo>
                    <a:pt x="7591" y="6727"/>
                  </a:lnTo>
                  <a:lnTo>
                    <a:pt x="7575" y="6725"/>
                  </a:lnTo>
                  <a:lnTo>
                    <a:pt x="7561" y="6723"/>
                  </a:lnTo>
                  <a:lnTo>
                    <a:pt x="7545" y="6720"/>
                  </a:lnTo>
                  <a:lnTo>
                    <a:pt x="7532" y="6715"/>
                  </a:lnTo>
                  <a:lnTo>
                    <a:pt x="7518" y="6710"/>
                  </a:lnTo>
                  <a:lnTo>
                    <a:pt x="7504" y="6705"/>
                  </a:lnTo>
                  <a:lnTo>
                    <a:pt x="7491" y="6699"/>
                  </a:lnTo>
                  <a:lnTo>
                    <a:pt x="7478" y="6692"/>
                  </a:lnTo>
                  <a:lnTo>
                    <a:pt x="7465" y="6685"/>
                  </a:lnTo>
                  <a:lnTo>
                    <a:pt x="7453" y="6677"/>
                  </a:lnTo>
                  <a:lnTo>
                    <a:pt x="7440" y="6669"/>
                  </a:lnTo>
                  <a:lnTo>
                    <a:pt x="7429" y="6660"/>
                  </a:lnTo>
                  <a:lnTo>
                    <a:pt x="7419" y="6651"/>
                  </a:lnTo>
                  <a:lnTo>
                    <a:pt x="7408" y="6640"/>
                  </a:lnTo>
                  <a:lnTo>
                    <a:pt x="7398" y="6630"/>
                  </a:lnTo>
                  <a:lnTo>
                    <a:pt x="7388" y="6619"/>
                  </a:lnTo>
                  <a:lnTo>
                    <a:pt x="7380" y="6607"/>
                  </a:lnTo>
                  <a:lnTo>
                    <a:pt x="7371" y="6596"/>
                  </a:lnTo>
                  <a:lnTo>
                    <a:pt x="7363" y="6584"/>
                  </a:lnTo>
                  <a:lnTo>
                    <a:pt x="7356" y="6570"/>
                  </a:lnTo>
                  <a:lnTo>
                    <a:pt x="7349" y="6558"/>
                  </a:lnTo>
                  <a:lnTo>
                    <a:pt x="7344" y="6544"/>
                  </a:lnTo>
                  <a:lnTo>
                    <a:pt x="7338" y="6530"/>
                  </a:lnTo>
                  <a:lnTo>
                    <a:pt x="7333" y="6517"/>
                  </a:lnTo>
                  <a:lnTo>
                    <a:pt x="7329" y="6502"/>
                  </a:lnTo>
                  <a:lnTo>
                    <a:pt x="7326" y="6488"/>
                  </a:lnTo>
                  <a:lnTo>
                    <a:pt x="7323" y="6472"/>
                  </a:lnTo>
                  <a:lnTo>
                    <a:pt x="7321" y="6458"/>
                  </a:lnTo>
                  <a:lnTo>
                    <a:pt x="7320" y="6442"/>
                  </a:lnTo>
                  <a:lnTo>
                    <a:pt x="7320" y="6427"/>
                  </a:lnTo>
                  <a:lnTo>
                    <a:pt x="7320" y="6411"/>
                  </a:lnTo>
                  <a:lnTo>
                    <a:pt x="7321" y="6396"/>
                  </a:lnTo>
                  <a:lnTo>
                    <a:pt x="7323" y="6381"/>
                  </a:lnTo>
                  <a:lnTo>
                    <a:pt x="7326" y="6366"/>
                  </a:lnTo>
                  <a:lnTo>
                    <a:pt x="7329" y="6351"/>
                  </a:lnTo>
                  <a:lnTo>
                    <a:pt x="7333" y="6336"/>
                  </a:lnTo>
                  <a:lnTo>
                    <a:pt x="7338" y="6323"/>
                  </a:lnTo>
                  <a:lnTo>
                    <a:pt x="7344" y="6309"/>
                  </a:lnTo>
                  <a:lnTo>
                    <a:pt x="7349" y="6296"/>
                  </a:lnTo>
                  <a:lnTo>
                    <a:pt x="7356" y="6283"/>
                  </a:lnTo>
                  <a:lnTo>
                    <a:pt x="7363" y="6270"/>
                  </a:lnTo>
                  <a:lnTo>
                    <a:pt x="7371" y="6258"/>
                  </a:lnTo>
                  <a:lnTo>
                    <a:pt x="7380" y="6246"/>
                  </a:lnTo>
                  <a:lnTo>
                    <a:pt x="7388" y="6234"/>
                  </a:lnTo>
                  <a:lnTo>
                    <a:pt x="7398" y="6224"/>
                  </a:lnTo>
                  <a:lnTo>
                    <a:pt x="7408" y="6213"/>
                  </a:lnTo>
                  <a:lnTo>
                    <a:pt x="7419" y="6203"/>
                  </a:lnTo>
                  <a:lnTo>
                    <a:pt x="7429" y="6193"/>
                  </a:lnTo>
                  <a:lnTo>
                    <a:pt x="7440" y="6185"/>
                  </a:lnTo>
                  <a:lnTo>
                    <a:pt x="7453" y="6177"/>
                  </a:lnTo>
                  <a:lnTo>
                    <a:pt x="7465" y="6168"/>
                  </a:lnTo>
                  <a:lnTo>
                    <a:pt x="7478" y="6161"/>
                  </a:lnTo>
                  <a:lnTo>
                    <a:pt x="7491" y="6154"/>
                  </a:lnTo>
                  <a:lnTo>
                    <a:pt x="7504" y="6149"/>
                  </a:lnTo>
                  <a:lnTo>
                    <a:pt x="7518" y="6143"/>
                  </a:lnTo>
                  <a:lnTo>
                    <a:pt x="7532" y="6138"/>
                  </a:lnTo>
                  <a:lnTo>
                    <a:pt x="7545" y="6134"/>
                  </a:lnTo>
                  <a:lnTo>
                    <a:pt x="7561" y="6130"/>
                  </a:lnTo>
                  <a:lnTo>
                    <a:pt x="7575" y="6128"/>
                  </a:lnTo>
                  <a:lnTo>
                    <a:pt x="7591" y="6126"/>
                  </a:lnTo>
                  <a:lnTo>
                    <a:pt x="7606" y="6125"/>
                  </a:lnTo>
                  <a:lnTo>
                    <a:pt x="7622" y="6124"/>
                  </a:lnTo>
                  <a:close/>
                  <a:moveTo>
                    <a:pt x="6455" y="6124"/>
                  </a:moveTo>
                  <a:lnTo>
                    <a:pt x="6471" y="6125"/>
                  </a:lnTo>
                  <a:lnTo>
                    <a:pt x="6486" y="6126"/>
                  </a:lnTo>
                  <a:lnTo>
                    <a:pt x="6501" y="6128"/>
                  </a:lnTo>
                  <a:lnTo>
                    <a:pt x="6516" y="6130"/>
                  </a:lnTo>
                  <a:lnTo>
                    <a:pt x="6531" y="6134"/>
                  </a:lnTo>
                  <a:lnTo>
                    <a:pt x="6545" y="6138"/>
                  </a:lnTo>
                  <a:lnTo>
                    <a:pt x="6558" y="6143"/>
                  </a:lnTo>
                  <a:lnTo>
                    <a:pt x="6573" y="6149"/>
                  </a:lnTo>
                  <a:lnTo>
                    <a:pt x="6586" y="6154"/>
                  </a:lnTo>
                  <a:lnTo>
                    <a:pt x="6599" y="6161"/>
                  </a:lnTo>
                  <a:lnTo>
                    <a:pt x="6612" y="6168"/>
                  </a:lnTo>
                  <a:lnTo>
                    <a:pt x="6624" y="6177"/>
                  </a:lnTo>
                  <a:lnTo>
                    <a:pt x="6636" y="6185"/>
                  </a:lnTo>
                  <a:lnTo>
                    <a:pt x="6647" y="6193"/>
                  </a:lnTo>
                  <a:lnTo>
                    <a:pt x="6658" y="6203"/>
                  </a:lnTo>
                  <a:lnTo>
                    <a:pt x="6669" y="6213"/>
                  </a:lnTo>
                  <a:lnTo>
                    <a:pt x="6679" y="6224"/>
                  </a:lnTo>
                  <a:lnTo>
                    <a:pt x="6688" y="6234"/>
                  </a:lnTo>
                  <a:lnTo>
                    <a:pt x="6697" y="6246"/>
                  </a:lnTo>
                  <a:lnTo>
                    <a:pt x="6706" y="6258"/>
                  </a:lnTo>
                  <a:lnTo>
                    <a:pt x="6713" y="6270"/>
                  </a:lnTo>
                  <a:lnTo>
                    <a:pt x="6720" y="6283"/>
                  </a:lnTo>
                  <a:lnTo>
                    <a:pt x="6727" y="6296"/>
                  </a:lnTo>
                  <a:lnTo>
                    <a:pt x="6733" y="6309"/>
                  </a:lnTo>
                  <a:lnTo>
                    <a:pt x="6738" y="6323"/>
                  </a:lnTo>
                  <a:lnTo>
                    <a:pt x="6744" y="6336"/>
                  </a:lnTo>
                  <a:lnTo>
                    <a:pt x="6748" y="6351"/>
                  </a:lnTo>
                  <a:lnTo>
                    <a:pt x="6751" y="6366"/>
                  </a:lnTo>
                  <a:lnTo>
                    <a:pt x="6753" y="6381"/>
                  </a:lnTo>
                  <a:lnTo>
                    <a:pt x="6755" y="6396"/>
                  </a:lnTo>
                  <a:lnTo>
                    <a:pt x="6756" y="6411"/>
                  </a:lnTo>
                  <a:lnTo>
                    <a:pt x="6757" y="6427"/>
                  </a:lnTo>
                  <a:lnTo>
                    <a:pt x="6756" y="6442"/>
                  </a:lnTo>
                  <a:lnTo>
                    <a:pt x="6755" y="6458"/>
                  </a:lnTo>
                  <a:lnTo>
                    <a:pt x="6753" y="6472"/>
                  </a:lnTo>
                  <a:lnTo>
                    <a:pt x="6751" y="6488"/>
                  </a:lnTo>
                  <a:lnTo>
                    <a:pt x="6748" y="6502"/>
                  </a:lnTo>
                  <a:lnTo>
                    <a:pt x="6744" y="6517"/>
                  </a:lnTo>
                  <a:lnTo>
                    <a:pt x="6738" y="6530"/>
                  </a:lnTo>
                  <a:lnTo>
                    <a:pt x="6733" y="6544"/>
                  </a:lnTo>
                  <a:lnTo>
                    <a:pt x="6727" y="6558"/>
                  </a:lnTo>
                  <a:lnTo>
                    <a:pt x="6720" y="6570"/>
                  </a:lnTo>
                  <a:lnTo>
                    <a:pt x="6713" y="6584"/>
                  </a:lnTo>
                  <a:lnTo>
                    <a:pt x="6706" y="6596"/>
                  </a:lnTo>
                  <a:lnTo>
                    <a:pt x="6697" y="6607"/>
                  </a:lnTo>
                  <a:lnTo>
                    <a:pt x="6688" y="6619"/>
                  </a:lnTo>
                  <a:lnTo>
                    <a:pt x="6679" y="6630"/>
                  </a:lnTo>
                  <a:lnTo>
                    <a:pt x="6669" y="6640"/>
                  </a:lnTo>
                  <a:lnTo>
                    <a:pt x="6658" y="6651"/>
                  </a:lnTo>
                  <a:lnTo>
                    <a:pt x="6647" y="6660"/>
                  </a:lnTo>
                  <a:lnTo>
                    <a:pt x="6636" y="6669"/>
                  </a:lnTo>
                  <a:lnTo>
                    <a:pt x="6624" y="6677"/>
                  </a:lnTo>
                  <a:lnTo>
                    <a:pt x="6612" y="6685"/>
                  </a:lnTo>
                  <a:lnTo>
                    <a:pt x="6599" y="6692"/>
                  </a:lnTo>
                  <a:lnTo>
                    <a:pt x="6586" y="6699"/>
                  </a:lnTo>
                  <a:lnTo>
                    <a:pt x="6573" y="6705"/>
                  </a:lnTo>
                  <a:lnTo>
                    <a:pt x="6558" y="6710"/>
                  </a:lnTo>
                  <a:lnTo>
                    <a:pt x="6545" y="6715"/>
                  </a:lnTo>
                  <a:lnTo>
                    <a:pt x="6531" y="6720"/>
                  </a:lnTo>
                  <a:lnTo>
                    <a:pt x="6516" y="6723"/>
                  </a:lnTo>
                  <a:lnTo>
                    <a:pt x="6501" y="6725"/>
                  </a:lnTo>
                  <a:lnTo>
                    <a:pt x="6486" y="6727"/>
                  </a:lnTo>
                  <a:lnTo>
                    <a:pt x="6471" y="6728"/>
                  </a:lnTo>
                  <a:lnTo>
                    <a:pt x="6455" y="6729"/>
                  </a:lnTo>
                  <a:lnTo>
                    <a:pt x="6440" y="6728"/>
                  </a:lnTo>
                  <a:lnTo>
                    <a:pt x="6425" y="6727"/>
                  </a:lnTo>
                  <a:lnTo>
                    <a:pt x="6409" y="6725"/>
                  </a:lnTo>
                  <a:lnTo>
                    <a:pt x="6395" y="6723"/>
                  </a:lnTo>
                  <a:lnTo>
                    <a:pt x="6379" y="6720"/>
                  </a:lnTo>
                  <a:lnTo>
                    <a:pt x="6366" y="6715"/>
                  </a:lnTo>
                  <a:lnTo>
                    <a:pt x="6352" y="6710"/>
                  </a:lnTo>
                  <a:lnTo>
                    <a:pt x="6338" y="6705"/>
                  </a:lnTo>
                  <a:lnTo>
                    <a:pt x="6325" y="6699"/>
                  </a:lnTo>
                  <a:lnTo>
                    <a:pt x="6311" y="6692"/>
                  </a:lnTo>
                  <a:lnTo>
                    <a:pt x="6299" y="6685"/>
                  </a:lnTo>
                  <a:lnTo>
                    <a:pt x="6287" y="6677"/>
                  </a:lnTo>
                  <a:lnTo>
                    <a:pt x="6274" y="6669"/>
                  </a:lnTo>
                  <a:lnTo>
                    <a:pt x="6263" y="6660"/>
                  </a:lnTo>
                  <a:lnTo>
                    <a:pt x="6253" y="6651"/>
                  </a:lnTo>
                  <a:lnTo>
                    <a:pt x="6241" y="6640"/>
                  </a:lnTo>
                  <a:lnTo>
                    <a:pt x="6232" y="6630"/>
                  </a:lnTo>
                  <a:lnTo>
                    <a:pt x="6222" y="6619"/>
                  </a:lnTo>
                  <a:lnTo>
                    <a:pt x="6214" y="6607"/>
                  </a:lnTo>
                  <a:lnTo>
                    <a:pt x="6205" y="6596"/>
                  </a:lnTo>
                  <a:lnTo>
                    <a:pt x="6197" y="6584"/>
                  </a:lnTo>
                  <a:lnTo>
                    <a:pt x="6190" y="6570"/>
                  </a:lnTo>
                  <a:lnTo>
                    <a:pt x="6183" y="6558"/>
                  </a:lnTo>
                  <a:lnTo>
                    <a:pt x="6178" y="6544"/>
                  </a:lnTo>
                  <a:lnTo>
                    <a:pt x="6171" y="6530"/>
                  </a:lnTo>
                  <a:lnTo>
                    <a:pt x="6167" y="6517"/>
                  </a:lnTo>
                  <a:lnTo>
                    <a:pt x="6163" y="6502"/>
                  </a:lnTo>
                  <a:lnTo>
                    <a:pt x="6159" y="6488"/>
                  </a:lnTo>
                  <a:lnTo>
                    <a:pt x="6157" y="6472"/>
                  </a:lnTo>
                  <a:lnTo>
                    <a:pt x="6155" y="6458"/>
                  </a:lnTo>
                  <a:lnTo>
                    <a:pt x="6154" y="6442"/>
                  </a:lnTo>
                  <a:lnTo>
                    <a:pt x="6153" y="6427"/>
                  </a:lnTo>
                  <a:lnTo>
                    <a:pt x="6154" y="6411"/>
                  </a:lnTo>
                  <a:lnTo>
                    <a:pt x="6155" y="6396"/>
                  </a:lnTo>
                  <a:lnTo>
                    <a:pt x="6157" y="6381"/>
                  </a:lnTo>
                  <a:lnTo>
                    <a:pt x="6159" y="6366"/>
                  </a:lnTo>
                  <a:lnTo>
                    <a:pt x="6163" y="6351"/>
                  </a:lnTo>
                  <a:lnTo>
                    <a:pt x="6167" y="6336"/>
                  </a:lnTo>
                  <a:lnTo>
                    <a:pt x="6171" y="6323"/>
                  </a:lnTo>
                  <a:lnTo>
                    <a:pt x="6178" y="6309"/>
                  </a:lnTo>
                  <a:lnTo>
                    <a:pt x="6183" y="6296"/>
                  </a:lnTo>
                  <a:lnTo>
                    <a:pt x="6190" y="6283"/>
                  </a:lnTo>
                  <a:lnTo>
                    <a:pt x="6197" y="6270"/>
                  </a:lnTo>
                  <a:lnTo>
                    <a:pt x="6205" y="6258"/>
                  </a:lnTo>
                  <a:lnTo>
                    <a:pt x="6214" y="6246"/>
                  </a:lnTo>
                  <a:lnTo>
                    <a:pt x="6222" y="6234"/>
                  </a:lnTo>
                  <a:lnTo>
                    <a:pt x="6232" y="6224"/>
                  </a:lnTo>
                  <a:lnTo>
                    <a:pt x="6241" y="6213"/>
                  </a:lnTo>
                  <a:lnTo>
                    <a:pt x="6253" y="6203"/>
                  </a:lnTo>
                  <a:lnTo>
                    <a:pt x="6263" y="6193"/>
                  </a:lnTo>
                  <a:lnTo>
                    <a:pt x="6274" y="6185"/>
                  </a:lnTo>
                  <a:lnTo>
                    <a:pt x="6287" y="6177"/>
                  </a:lnTo>
                  <a:lnTo>
                    <a:pt x="6299" y="6168"/>
                  </a:lnTo>
                  <a:lnTo>
                    <a:pt x="6311" y="6161"/>
                  </a:lnTo>
                  <a:lnTo>
                    <a:pt x="6325" y="6154"/>
                  </a:lnTo>
                  <a:lnTo>
                    <a:pt x="6338" y="6149"/>
                  </a:lnTo>
                  <a:lnTo>
                    <a:pt x="6352" y="6143"/>
                  </a:lnTo>
                  <a:lnTo>
                    <a:pt x="6366" y="6138"/>
                  </a:lnTo>
                  <a:lnTo>
                    <a:pt x="6379" y="6134"/>
                  </a:lnTo>
                  <a:lnTo>
                    <a:pt x="6395" y="6130"/>
                  </a:lnTo>
                  <a:lnTo>
                    <a:pt x="6409" y="6128"/>
                  </a:lnTo>
                  <a:lnTo>
                    <a:pt x="6425" y="6126"/>
                  </a:lnTo>
                  <a:lnTo>
                    <a:pt x="6440" y="6125"/>
                  </a:lnTo>
                  <a:lnTo>
                    <a:pt x="6455" y="6124"/>
                  </a:lnTo>
                  <a:close/>
                  <a:moveTo>
                    <a:pt x="5289" y="6124"/>
                  </a:moveTo>
                  <a:lnTo>
                    <a:pt x="5305" y="6125"/>
                  </a:lnTo>
                  <a:lnTo>
                    <a:pt x="5320" y="6126"/>
                  </a:lnTo>
                  <a:lnTo>
                    <a:pt x="5335" y="6128"/>
                  </a:lnTo>
                  <a:lnTo>
                    <a:pt x="5350" y="6130"/>
                  </a:lnTo>
                  <a:lnTo>
                    <a:pt x="5364" y="6134"/>
                  </a:lnTo>
                  <a:lnTo>
                    <a:pt x="5379" y="6138"/>
                  </a:lnTo>
                  <a:lnTo>
                    <a:pt x="5392" y="6143"/>
                  </a:lnTo>
                  <a:lnTo>
                    <a:pt x="5407" y="6149"/>
                  </a:lnTo>
                  <a:lnTo>
                    <a:pt x="5420" y="6154"/>
                  </a:lnTo>
                  <a:lnTo>
                    <a:pt x="5432" y="6161"/>
                  </a:lnTo>
                  <a:lnTo>
                    <a:pt x="5446" y="6168"/>
                  </a:lnTo>
                  <a:lnTo>
                    <a:pt x="5457" y="6177"/>
                  </a:lnTo>
                  <a:lnTo>
                    <a:pt x="5469" y="6185"/>
                  </a:lnTo>
                  <a:lnTo>
                    <a:pt x="5481" y="6193"/>
                  </a:lnTo>
                  <a:lnTo>
                    <a:pt x="5492" y="6203"/>
                  </a:lnTo>
                  <a:lnTo>
                    <a:pt x="5502" y="6213"/>
                  </a:lnTo>
                  <a:lnTo>
                    <a:pt x="5513" y="6224"/>
                  </a:lnTo>
                  <a:lnTo>
                    <a:pt x="5522" y="6234"/>
                  </a:lnTo>
                  <a:lnTo>
                    <a:pt x="5530" y="6246"/>
                  </a:lnTo>
                  <a:lnTo>
                    <a:pt x="5539" y="6258"/>
                  </a:lnTo>
                  <a:lnTo>
                    <a:pt x="5547" y="6270"/>
                  </a:lnTo>
                  <a:lnTo>
                    <a:pt x="5554" y="6283"/>
                  </a:lnTo>
                  <a:lnTo>
                    <a:pt x="5561" y="6296"/>
                  </a:lnTo>
                  <a:lnTo>
                    <a:pt x="5567" y="6309"/>
                  </a:lnTo>
                  <a:lnTo>
                    <a:pt x="5572" y="6323"/>
                  </a:lnTo>
                  <a:lnTo>
                    <a:pt x="5578" y="6336"/>
                  </a:lnTo>
                  <a:lnTo>
                    <a:pt x="5582" y="6351"/>
                  </a:lnTo>
                  <a:lnTo>
                    <a:pt x="5585" y="6366"/>
                  </a:lnTo>
                  <a:lnTo>
                    <a:pt x="5587" y="6381"/>
                  </a:lnTo>
                  <a:lnTo>
                    <a:pt x="5589" y="6396"/>
                  </a:lnTo>
                  <a:lnTo>
                    <a:pt x="5590" y="6411"/>
                  </a:lnTo>
                  <a:lnTo>
                    <a:pt x="5591" y="6427"/>
                  </a:lnTo>
                  <a:lnTo>
                    <a:pt x="5590" y="6442"/>
                  </a:lnTo>
                  <a:lnTo>
                    <a:pt x="5589" y="6458"/>
                  </a:lnTo>
                  <a:lnTo>
                    <a:pt x="5587" y="6472"/>
                  </a:lnTo>
                  <a:lnTo>
                    <a:pt x="5585" y="6488"/>
                  </a:lnTo>
                  <a:lnTo>
                    <a:pt x="5582" y="6502"/>
                  </a:lnTo>
                  <a:lnTo>
                    <a:pt x="5578" y="6517"/>
                  </a:lnTo>
                  <a:lnTo>
                    <a:pt x="5572" y="6530"/>
                  </a:lnTo>
                  <a:lnTo>
                    <a:pt x="5567" y="6544"/>
                  </a:lnTo>
                  <a:lnTo>
                    <a:pt x="5561" y="6558"/>
                  </a:lnTo>
                  <a:lnTo>
                    <a:pt x="5554" y="6570"/>
                  </a:lnTo>
                  <a:lnTo>
                    <a:pt x="5547" y="6584"/>
                  </a:lnTo>
                  <a:lnTo>
                    <a:pt x="5539" y="6596"/>
                  </a:lnTo>
                  <a:lnTo>
                    <a:pt x="5530" y="6607"/>
                  </a:lnTo>
                  <a:lnTo>
                    <a:pt x="5522" y="6619"/>
                  </a:lnTo>
                  <a:lnTo>
                    <a:pt x="5513" y="6630"/>
                  </a:lnTo>
                  <a:lnTo>
                    <a:pt x="5502" y="6640"/>
                  </a:lnTo>
                  <a:lnTo>
                    <a:pt x="5492" y="6651"/>
                  </a:lnTo>
                  <a:lnTo>
                    <a:pt x="5481" y="6660"/>
                  </a:lnTo>
                  <a:lnTo>
                    <a:pt x="5469" y="6669"/>
                  </a:lnTo>
                  <a:lnTo>
                    <a:pt x="5457" y="6677"/>
                  </a:lnTo>
                  <a:lnTo>
                    <a:pt x="5446" y="6685"/>
                  </a:lnTo>
                  <a:lnTo>
                    <a:pt x="5432" y="6692"/>
                  </a:lnTo>
                  <a:lnTo>
                    <a:pt x="5420" y="6699"/>
                  </a:lnTo>
                  <a:lnTo>
                    <a:pt x="5407" y="6705"/>
                  </a:lnTo>
                  <a:lnTo>
                    <a:pt x="5392" y="6710"/>
                  </a:lnTo>
                  <a:lnTo>
                    <a:pt x="5379" y="6715"/>
                  </a:lnTo>
                  <a:lnTo>
                    <a:pt x="5364" y="6720"/>
                  </a:lnTo>
                  <a:lnTo>
                    <a:pt x="5350" y="6723"/>
                  </a:lnTo>
                  <a:lnTo>
                    <a:pt x="5335" y="6725"/>
                  </a:lnTo>
                  <a:lnTo>
                    <a:pt x="5320" y="6727"/>
                  </a:lnTo>
                  <a:lnTo>
                    <a:pt x="5305" y="6728"/>
                  </a:lnTo>
                  <a:lnTo>
                    <a:pt x="5289" y="6729"/>
                  </a:lnTo>
                  <a:lnTo>
                    <a:pt x="5273" y="6728"/>
                  </a:lnTo>
                  <a:lnTo>
                    <a:pt x="5258" y="6727"/>
                  </a:lnTo>
                  <a:lnTo>
                    <a:pt x="5243" y="6725"/>
                  </a:lnTo>
                  <a:lnTo>
                    <a:pt x="5228" y="6723"/>
                  </a:lnTo>
                  <a:lnTo>
                    <a:pt x="5213" y="6720"/>
                  </a:lnTo>
                  <a:lnTo>
                    <a:pt x="5199" y="6715"/>
                  </a:lnTo>
                  <a:lnTo>
                    <a:pt x="5185" y="6710"/>
                  </a:lnTo>
                  <a:lnTo>
                    <a:pt x="5171" y="6705"/>
                  </a:lnTo>
                  <a:lnTo>
                    <a:pt x="5158" y="6699"/>
                  </a:lnTo>
                  <a:lnTo>
                    <a:pt x="5145" y="6692"/>
                  </a:lnTo>
                  <a:lnTo>
                    <a:pt x="5133" y="6685"/>
                  </a:lnTo>
                  <a:lnTo>
                    <a:pt x="5121" y="6677"/>
                  </a:lnTo>
                  <a:lnTo>
                    <a:pt x="5108" y="6669"/>
                  </a:lnTo>
                  <a:lnTo>
                    <a:pt x="5097" y="6660"/>
                  </a:lnTo>
                  <a:lnTo>
                    <a:pt x="5086" y="6651"/>
                  </a:lnTo>
                  <a:lnTo>
                    <a:pt x="5075" y="6640"/>
                  </a:lnTo>
                  <a:lnTo>
                    <a:pt x="5066" y="6630"/>
                  </a:lnTo>
                  <a:lnTo>
                    <a:pt x="5056" y="6619"/>
                  </a:lnTo>
                  <a:lnTo>
                    <a:pt x="5047" y="6607"/>
                  </a:lnTo>
                  <a:lnTo>
                    <a:pt x="5038" y="6596"/>
                  </a:lnTo>
                  <a:lnTo>
                    <a:pt x="5031" y="6584"/>
                  </a:lnTo>
                  <a:lnTo>
                    <a:pt x="5024" y="6570"/>
                  </a:lnTo>
                  <a:lnTo>
                    <a:pt x="5017" y="6558"/>
                  </a:lnTo>
                  <a:lnTo>
                    <a:pt x="5010" y="6544"/>
                  </a:lnTo>
                  <a:lnTo>
                    <a:pt x="5005" y="6530"/>
                  </a:lnTo>
                  <a:lnTo>
                    <a:pt x="5001" y="6517"/>
                  </a:lnTo>
                  <a:lnTo>
                    <a:pt x="4997" y="6502"/>
                  </a:lnTo>
                  <a:lnTo>
                    <a:pt x="4993" y="6488"/>
                  </a:lnTo>
                  <a:lnTo>
                    <a:pt x="4991" y="6472"/>
                  </a:lnTo>
                  <a:lnTo>
                    <a:pt x="4989" y="6458"/>
                  </a:lnTo>
                  <a:lnTo>
                    <a:pt x="4988" y="6442"/>
                  </a:lnTo>
                  <a:lnTo>
                    <a:pt x="4987" y="6427"/>
                  </a:lnTo>
                  <a:lnTo>
                    <a:pt x="4988" y="6411"/>
                  </a:lnTo>
                  <a:lnTo>
                    <a:pt x="4989" y="6396"/>
                  </a:lnTo>
                  <a:lnTo>
                    <a:pt x="4991" y="6381"/>
                  </a:lnTo>
                  <a:lnTo>
                    <a:pt x="4993" y="6366"/>
                  </a:lnTo>
                  <a:lnTo>
                    <a:pt x="4997" y="6351"/>
                  </a:lnTo>
                  <a:lnTo>
                    <a:pt x="5001" y="6336"/>
                  </a:lnTo>
                  <a:lnTo>
                    <a:pt x="5005" y="6323"/>
                  </a:lnTo>
                  <a:lnTo>
                    <a:pt x="5010" y="6309"/>
                  </a:lnTo>
                  <a:lnTo>
                    <a:pt x="5017" y="6296"/>
                  </a:lnTo>
                  <a:lnTo>
                    <a:pt x="5024" y="6283"/>
                  </a:lnTo>
                  <a:lnTo>
                    <a:pt x="5031" y="6270"/>
                  </a:lnTo>
                  <a:lnTo>
                    <a:pt x="5038" y="6258"/>
                  </a:lnTo>
                  <a:lnTo>
                    <a:pt x="5047" y="6246"/>
                  </a:lnTo>
                  <a:lnTo>
                    <a:pt x="5056" y="6234"/>
                  </a:lnTo>
                  <a:lnTo>
                    <a:pt x="5066" y="6224"/>
                  </a:lnTo>
                  <a:lnTo>
                    <a:pt x="5075" y="6213"/>
                  </a:lnTo>
                  <a:lnTo>
                    <a:pt x="5086" y="6203"/>
                  </a:lnTo>
                  <a:lnTo>
                    <a:pt x="5097" y="6193"/>
                  </a:lnTo>
                  <a:lnTo>
                    <a:pt x="5108" y="6185"/>
                  </a:lnTo>
                  <a:lnTo>
                    <a:pt x="5121" y="6177"/>
                  </a:lnTo>
                  <a:lnTo>
                    <a:pt x="5133" y="6168"/>
                  </a:lnTo>
                  <a:lnTo>
                    <a:pt x="5145" y="6161"/>
                  </a:lnTo>
                  <a:lnTo>
                    <a:pt x="5158" y="6154"/>
                  </a:lnTo>
                  <a:lnTo>
                    <a:pt x="5171" y="6149"/>
                  </a:lnTo>
                  <a:lnTo>
                    <a:pt x="5185" y="6143"/>
                  </a:lnTo>
                  <a:lnTo>
                    <a:pt x="5199" y="6138"/>
                  </a:lnTo>
                  <a:lnTo>
                    <a:pt x="5213" y="6134"/>
                  </a:lnTo>
                  <a:lnTo>
                    <a:pt x="5228" y="6130"/>
                  </a:lnTo>
                  <a:lnTo>
                    <a:pt x="5243" y="6128"/>
                  </a:lnTo>
                  <a:lnTo>
                    <a:pt x="5258" y="6126"/>
                  </a:lnTo>
                  <a:lnTo>
                    <a:pt x="5273" y="6125"/>
                  </a:lnTo>
                  <a:lnTo>
                    <a:pt x="5289" y="6124"/>
                  </a:lnTo>
                  <a:close/>
                  <a:moveTo>
                    <a:pt x="4122" y="6124"/>
                  </a:moveTo>
                  <a:lnTo>
                    <a:pt x="4139" y="6125"/>
                  </a:lnTo>
                  <a:lnTo>
                    <a:pt x="4153" y="6126"/>
                  </a:lnTo>
                  <a:lnTo>
                    <a:pt x="4168" y="6128"/>
                  </a:lnTo>
                  <a:lnTo>
                    <a:pt x="4184" y="6130"/>
                  </a:lnTo>
                  <a:lnTo>
                    <a:pt x="4198" y="6134"/>
                  </a:lnTo>
                  <a:lnTo>
                    <a:pt x="4213" y="6138"/>
                  </a:lnTo>
                  <a:lnTo>
                    <a:pt x="4226" y="6143"/>
                  </a:lnTo>
                  <a:lnTo>
                    <a:pt x="4241" y="6149"/>
                  </a:lnTo>
                  <a:lnTo>
                    <a:pt x="4254" y="6154"/>
                  </a:lnTo>
                  <a:lnTo>
                    <a:pt x="4266" y="6161"/>
                  </a:lnTo>
                  <a:lnTo>
                    <a:pt x="4280" y="6168"/>
                  </a:lnTo>
                  <a:lnTo>
                    <a:pt x="4291" y="6177"/>
                  </a:lnTo>
                  <a:lnTo>
                    <a:pt x="4303" y="6185"/>
                  </a:lnTo>
                  <a:lnTo>
                    <a:pt x="4315" y="6193"/>
                  </a:lnTo>
                  <a:lnTo>
                    <a:pt x="4326" y="6203"/>
                  </a:lnTo>
                  <a:lnTo>
                    <a:pt x="4336" y="6213"/>
                  </a:lnTo>
                  <a:lnTo>
                    <a:pt x="4347" y="6224"/>
                  </a:lnTo>
                  <a:lnTo>
                    <a:pt x="4356" y="6234"/>
                  </a:lnTo>
                  <a:lnTo>
                    <a:pt x="4364" y="6246"/>
                  </a:lnTo>
                  <a:lnTo>
                    <a:pt x="4373" y="6258"/>
                  </a:lnTo>
                  <a:lnTo>
                    <a:pt x="4380" y="6270"/>
                  </a:lnTo>
                  <a:lnTo>
                    <a:pt x="4388" y="6283"/>
                  </a:lnTo>
                  <a:lnTo>
                    <a:pt x="4395" y="6296"/>
                  </a:lnTo>
                  <a:lnTo>
                    <a:pt x="4401" y="6309"/>
                  </a:lnTo>
                  <a:lnTo>
                    <a:pt x="4406" y="6323"/>
                  </a:lnTo>
                  <a:lnTo>
                    <a:pt x="4410" y="6336"/>
                  </a:lnTo>
                  <a:lnTo>
                    <a:pt x="4414" y="6351"/>
                  </a:lnTo>
                  <a:lnTo>
                    <a:pt x="4419" y="6366"/>
                  </a:lnTo>
                  <a:lnTo>
                    <a:pt x="4421" y="6381"/>
                  </a:lnTo>
                  <a:lnTo>
                    <a:pt x="4423" y="6396"/>
                  </a:lnTo>
                  <a:lnTo>
                    <a:pt x="4424" y="6411"/>
                  </a:lnTo>
                  <a:lnTo>
                    <a:pt x="4425" y="6427"/>
                  </a:lnTo>
                  <a:lnTo>
                    <a:pt x="4424" y="6442"/>
                  </a:lnTo>
                  <a:lnTo>
                    <a:pt x="4423" y="6458"/>
                  </a:lnTo>
                  <a:lnTo>
                    <a:pt x="4421" y="6472"/>
                  </a:lnTo>
                  <a:lnTo>
                    <a:pt x="4419" y="6488"/>
                  </a:lnTo>
                  <a:lnTo>
                    <a:pt x="4414" y="6502"/>
                  </a:lnTo>
                  <a:lnTo>
                    <a:pt x="4410" y="6517"/>
                  </a:lnTo>
                  <a:lnTo>
                    <a:pt x="4406" y="6530"/>
                  </a:lnTo>
                  <a:lnTo>
                    <a:pt x="4401" y="6544"/>
                  </a:lnTo>
                  <a:lnTo>
                    <a:pt x="4395" y="6558"/>
                  </a:lnTo>
                  <a:lnTo>
                    <a:pt x="4388" y="6570"/>
                  </a:lnTo>
                  <a:lnTo>
                    <a:pt x="4380" y="6584"/>
                  </a:lnTo>
                  <a:lnTo>
                    <a:pt x="4373" y="6596"/>
                  </a:lnTo>
                  <a:lnTo>
                    <a:pt x="4364" y="6607"/>
                  </a:lnTo>
                  <a:lnTo>
                    <a:pt x="4356" y="6619"/>
                  </a:lnTo>
                  <a:lnTo>
                    <a:pt x="4347" y="6630"/>
                  </a:lnTo>
                  <a:lnTo>
                    <a:pt x="4336" y="6640"/>
                  </a:lnTo>
                  <a:lnTo>
                    <a:pt x="4326" y="6651"/>
                  </a:lnTo>
                  <a:lnTo>
                    <a:pt x="4315" y="6660"/>
                  </a:lnTo>
                  <a:lnTo>
                    <a:pt x="4303" y="6669"/>
                  </a:lnTo>
                  <a:lnTo>
                    <a:pt x="4291" y="6677"/>
                  </a:lnTo>
                  <a:lnTo>
                    <a:pt x="4280" y="6685"/>
                  </a:lnTo>
                  <a:lnTo>
                    <a:pt x="4266" y="6692"/>
                  </a:lnTo>
                  <a:lnTo>
                    <a:pt x="4254" y="6699"/>
                  </a:lnTo>
                  <a:lnTo>
                    <a:pt x="4241" y="6705"/>
                  </a:lnTo>
                  <a:lnTo>
                    <a:pt x="4226" y="6710"/>
                  </a:lnTo>
                  <a:lnTo>
                    <a:pt x="4213" y="6715"/>
                  </a:lnTo>
                  <a:lnTo>
                    <a:pt x="4198" y="6720"/>
                  </a:lnTo>
                  <a:lnTo>
                    <a:pt x="4184" y="6723"/>
                  </a:lnTo>
                  <a:lnTo>
                    <a:pt x="4168" y="6725"/>
                  </a:lnTo>
                  <a:lnTo>
                    <a:pt x="4153" y="6727"/>
                  </a:lnTo>
                  <a:lnTo>
                    <a:pt x="4139" y="6728"/>
                  </a:lnTo>
                  <a:lnTo>
                    <a:pt x="4122" y="6729"/>
                  </a:lnTo>
                  <a:lnTo>
                    <a:pt x="4107" y="6728"/>
                  </a:lnTo>
                  <a:lnTo>
                    <a:pt x="4092" y="6727"/>
                  </a:lnTo>
                  <a:lnTo>
                    <a:pt x="4077" y="6725"/>
                  </a:lnTo>
                  <a:lnTo>
                    <a:pt x="4061" y="6723"/>
                  </a:lnTo>
                  <a:lnTo>
                    <a:pt x="4047" y="6720"/>
                  </a:lnTo>
                  <a:lnTo>
                    <a:pt x="4033" y="6715"/>
                  </a:lnTo>
                  <a:lnTo>
                    <a:pt x="4019" y="6710"/>
                  </a:lnTo>
                  <a:lnTo>
                    <a:pt x="4005" y="6705"/>
                  </a:lnTo>
                  <a:lnTo>
                    <a:pt x="3991" y="6699"/>
                  </a:lnTo>
                  <a:lnTo>
                    <a:pt x="3979" y="6692"/>
                  </a:lnTo>
                  <a:lnTo>
                    <a:pt x="3966" y="6685"/>
                  </a:lnTo>
                  <a:lnTo>
                    <a:pt x="3954" y="6677"/>
                  </a:lnTo>
                  <a:lnTo>
                    <a:pt x="3942" y="6669"/>
                  </a:lnTo>
                  <a:lnTo>
                    <a:pt x="3931" y="6660"/>
                  </a:lnTo>
                  <a:lnTo>
                    <a:pt x="3919" y="6651"/>
                  </a:lnTo>
                  <a:lnTo>
                    <a:pt x="3909" y="6640"/>
                  </a:lnTo>
                  <a:lnTo>
                    <a:pt x="3900" y="6630"/>
                  </a:lnTo>
                  <a:lnTo>
                    <a:pt x="3890" y="6619"/>
                  </a:lnTo>
                  <a:lnTo>
                    <a:pt x="3881" y="6607"/>
                  </a:lnTo>
                  <a:lnTo>
                    <a:pt x="3872" y="6596"/>
                  </a:lnTo>
                  <a:lnTo>
                    <a:pt x="3865" y="6584"/>
                  </a:lnTo>
                  <a:lnTo>
                    <a:pt x="3858" y="6570"/>
                  </a:lnTo>
                  <a:lnTo>
                    <a:pt x="3850" y="6558"/>
                  </a:lnTo>
                  <a:lnTo>
                    <a:pt x="3844" y="6544"/>
                  </a:lnTo>
                  <a:lnTo>
                    <a:pt x="3839" y="6530"/>
                  </a:lnTo>
                  <a:lnTo>
                    <a:pt x="3835" y="6517"/>
                  </a:lnTo>
                  <a:lnTo>
                    <a:pt x="3831" y="6502"/>
                  </a:lnTo>
                  <a:lnTo>
                    <a:pt x="3827" y="6488"/>
                  </a:lnTo>
                  <a:lnTo>
                    <a:pt x="3825" y="6472"/>
                  </a:lnTo>
                  <a:lnTo>
                    <a:pt x="3823" y="6458"/>
                  </a:lnTo>
                  <a:lnTo>
                    <a:pt x="3822" y="6442"/>
                  </a:lnTo>
                  <a:lnTo>
                    <a:pt x="3821" y="6427"/>
                  </a:lnTo>
                  <a:lnTo>
                    <a:pt x="3822" y="6411"/>
                  </a:lnTo>
                  <a:lnTo>
                    <a:pt x="3823" y="6396"/>
                  </a:lnTo>
                  <a:lnTo>
                    <a:pt x="3825" y="6381"/>
                  </a:lnTo>
                  <a:lnTo>
                    <a:pt x="3827" y="6366"/>
                  </a:lnTo>
                  <a:lnTo>
                    <a:pt x="3831" y="6351"/>
                  </a:lnTo>
                  <a:lnTo>
                    <a:pt x="3835" y="6336"/>
                  </a:lnTo>
                  <a:lnTo>
                    <a:pt x="3839" y="6323"/>
                  </a:lnTo>
                  <a:lnTo>
                    <a:pt x="3844" y="6309"/>
                  </a:lnTo>
                  <a:lnTo>
                    <a:pt x="3850" y="6296"/>
                  </a:lnTo>
                  <a:lnTo>
                    <a:pt x="3858" y="6283"/>
                  </a:lnTo>
                  <a:lnTo>
                    <a:pt x="3865" y="6270"/>
                  </a:lnTo>
                  <a:lnTo>
                    <a:pt x="3872" y="6258"/>
                  </a:lnTo>
                  <a:lnTo>
                    <a:pt x="3881" y="6246"/>
                  </a:lnTo>
                  <a:lnTo>
                    <a:pt x="3890" y="6234"/>
                  </a:lnTo>
                  <a:lnTo>
                    <a:pt x="3900" y="6224"/>
                  </a:lnTo>
                  <a:lnTo>
                    <a:pt x="3909" y="6213"/>
                  </a:lnTo>
                  <a:lnTo>
                    <a:pt x="3919" y="6203"/>
                  </a:lnTo>
                  <a:lnTo>
                    <a:pt x="3931" y="6193"/>
                  </a:lnTo>
                  <a:lnTo>
                    <a:pt x="3942" y="6185"/>
                  </a:lnTo>
                  <a:lnTo>
                    <a:pt x="3954" y="6177"/>
                  </a:lnTo>
                  <a:lnTo>
                    <a:pt x="3966" y="6168"/>
                  </a:lnTo>
                  <a:lnTo>
                    <a:pt x="3979" y="6161"/>
                  </a:lnTo>
                  <a:lnTo>
                    <a:pt x="3991" y="6154"/>
                  </a:lnTo>
                  <a:lnTo>
                    <a:pt x="4005" y="6149"/>
                  </a:lnTo>
                  <a:lnTo>
                    <a:pt x="4019" y="6143"/>
                  </a:lnTo>
                  <a:lnTo>
                    <a:pt x="4033" y="6138"/>
                  </a:lnTo>
                  <a:lnTo>
                    <a:pt x="4047" y="6134"/>
                  </a:lnTo>
                  <a:lnTo>
                    <a:pt x="4061" y="6130"/>
                  </a:lnTo>
                  <a:lnTo>
                    <a:pt x="4077" y="6128"/>
                  </a:lnTo>
                  <a:lnTo>
                    <a:pt x="4092" y="6126"/>
                  </a:lnTo>
                  <a:lnTo>
                    <a:pt x="4107" y="6125"/>
                  </a:lnTo>
                  <a:lnTo>
                    <a:pt x="4122" y="6124"/>
                  </a:lnTo>
                  <a:close/>
                  <a:moveTo>
                    <a:pt x="2956" y="6124"/>
                  </a:moveTo>
                  <a:lnTo>
                    <a:pt x="2972" y="6125"/>
                  </a:lnTo>
                  <a:lnTo>
                    <a:pt x="2987" y="6126"/>
                  </a:lnTo>
                  <a:lnTo>
                    <a:pt x="3002" y="6128"/>
                  </a:lnTo>
                  <a:lnTo>
                    <a:pt x="3018" y="6130"/>
                  </a:lnTo>
                  <a:lnTo>
                    <a:pt x="3032" y="6134"/>
                  </a:lnTo>
                  <a:lnTo>
                    <a:pt x="3047" y="6138"/>
                  </a:lnTo>
                  <a:lnTo>
                    <a:pt x="3060" y="6143"/>
                  </a:lnTo>
                  <a:lnTo>
                    <a:pt x="3074" y="6149"/>
                  </a:lnTo>
                  <a:lnTo>
                    <a:pt x="3088" y="6154"/>
                  </a:lnTo>
                  <a:lnTo>
                    <a:pt x="3100" y="6161"/>
                  </a:lnTo>
                  <a:lnTo>
                    <a:pt x="3112" y="6168"/>
                  </a:lnTo>
                  <a:lnTo>
                    <a:pt x="3125" y="6177"/>
                  </a:lnTo>
                  <a:lnTo>
                    <a:pt x="3137" y="6185"/>
                  </a:lnTo>
                  <a:lnTo>
                    <a:pt x="3148" y="6193"/>
                  </a:lnTo>
                  <a:lnTo>
                    <a:pt x="3160" y="6203"/>
                  </a:lnTo>
                  <a:lnTo>
                    <a:pt x="3170" y="6213"/>
                  </a:lnTo>
                  <a:lnTo>
                    <a:pt x="3179" y="6224"/>
                  </a:lnTo>
                  <a:lnTo>
                    <a:pt x="3190" y="6234"/>
                  </a:lnTo>
                  <a:lnTo>
                    <a:pt x="3198" y="6246"/>
                  </a:lnTo>
                  <a:lnTo>
                    <a:pt x="3207" y="6258"/>
                  </a:lnTo>
                  <a:lnTo>
                    <a:pt x="3214" y="6270"/>
                  </a:lnTo>
                  <a:lnTo>
                    <a:pt x="3222" y="6283"/>
                  </a:lnTo>
                  <a:lnTo>
                    <a:pt x="3229" y="6296"/>
                  </a:lnTo>
                  <a:lnTo>
                    <a:pt x="3235" y="6309"/>
                  </a:lnTo>
                  <a:lnTo>
                    <a:pt x="3240" y="6323"/>
                  </a:lnTo>
                  <a:lnTo>
                    <a:pt x="3244" y="6336"/>
                  </a:lnTo>
                  <a:lnTo>
                    <a:pt x="3248" y="6351"/>
                  </a:lnTo>
                  <a:lnTo>
                    <a:pt x="3252" y="6366"/>
                  </a:lnTo>
                  <a:lnTo>
                    <a:pt x="3254" y="6381"/>
                  </a:lnTo>
                  <a:lnTo>
                    <a:pt x="3257" y="6396"/>
                  </a:lnTo>
                  <a:lnTo>
                    <a:pt x="3258" y="6411"/>
                  </a:lnTo>
                  <a:lnTo>
                    <a:pt x="3259" y="6427"/>
                  </a:lnTo>
                  <a:lnTo>
                    <a:pt x="3258" y="6442"/>
                  </a:lnTo>
                  <a:lnTo>
                    <a:pt x="3257" y="6458"/>
                  </a:lnTo>
                  <a:lnTo>
                    <a:pt x="3254" y="6472"/>
                  </a:lnTo>
                  <a:lnTo>
                    <a:pt x="3252" y="6488"/>
                  </a:lnTo>
                  <a:lnTo>
                    <a:pt x="3248" y="6502"/>
                  </a:lnTo>
                  <a:lnTo>
                    <a:pt x="3244" y="6517"/>
                  </a:lnTo>
                  <a:lnTo>
                    <a:pt x="3240" y="6530"/>
                  </a:lnTo>
                  <a:lnTo>
                    <a:pt x="3235" y="6544"/>
                  </a:lnTo>
                  <a:lnTo>
                    <a:pt x="3229" y="6558"/>
                  </a:lnTo>
                  <a:lnTo>
                    <a:pt x="3222" y="6570"/>
                  </a:lnTo>
                  <a:lnTo>
                    <a:pt x="3214" y="6584"/>
                  </a:lnTo>
                  <a:lnTo>
                    <a:pt x="3207" y="6596"/>
                  </a:lnTo>
                  <a:lnTo>
                    <a:pt x="3198" y="6607"/>
                  </a:lnTo>
                  <a:lnTo>
                    <a:pt x="3190" y="6619"/>
                  </a:lnTo>
                  <a:lnTo>
                    <a:pt x="3179" y="6630"/>
                  </a:lnTo>
                  <a:lnTo>
                    <a:pt x="3170" y="6640"/>
                  </a:lnTo>
                  <a:lnTo>
                    <a:pt x="3160" y="6651"/>
                  </a:lnTo>
                  <a:lnTo>
                    <a:pt x="3148" y="6660"/>
                  </a:lnTo>
                  <a:lnTo>
                    <a:pt x="3137" y="6669"/>
                  </a:lnTo>
                  <a:lnTo>
                    <a:pt x="3125" y="6677"/>
                  </a:lnTo>
                  <a:lnTo>
                    <a:pt x="3112" y="6685"/>
                  </a:lnTo>
                  <a:lnTo>
                    <a:pt x="3100" y="6692"/>
                  </a:lnTo>
                  <a:lnTo>
                    <a:pt x="3088" y="6699"/>
                  </a:lnTo>
                  <a:lnTo>
                    <a:pt x="3074" y="6705"/>
                  </a:lnTo>
                  <a:lnTo>
                    <a:pt x="3060" y="6710"/>
                  </a:lnTo>
                  <a:lnTo>
                    <a:pt x="3047" y="6715"/>
                  </a:lnTo>
                  <a:lnTo>
                    <a:pt x="3032" y="6720"/>
                  </a:lnTo>
                  <a:lnTo>
                    <a:pt x="3018" y="6723"/>
                  </a:lnTo>
                  <a:lnTo>
                    <a:pt x="3002" y="6725"/>
                  </a:lnTo>
                  <a:lnTo>
                    <a:pt x="2987" y="6727"/>
                  </a:lnTo>
                  <a:lnTo>
                    <a:pt x="2972" y="6728"/>
                  </a:lnTo>
                  <a:lnTo>
                    <a:pt x="2956" y="6729"/>
                  </a:lnTo>
                  <a:lnTo>
                    <a:pt x="2941" y="6728"/>
                  </a:lnTo>
                  <a:lnTo>
                    <a:pt x="2926" y="6727"/>
                  </a:lnTo>
                  <a:lnTo>
                    <a:pt x="2911" y="6725"/>
                  </a:lnTo>
                  <a:lnTo>
                    <a:pt x="2895" y="6723"/>
                  </a:lnTo>
                  <a:lnTo>
                    <a:pt x="2881" y="6720"/>
                  </a:lnTo>
                  <a:lnTo>
                    <a:pt x="2866" y="6715"/>
                  </a:lnTo>
                  <a:lnTo>
                    <a:pt x="2853" y="6710"/>
                  </a:lnTo>
                  <a:lnTo>
                    <a:pt x="2839" y="6705"/>
                  </a:lnTo>
                  <a:lnTo>
                    <a:pt x="2825" y="6699"/>
                  </a:lnTo>
                  <a:lnTo>
                    <a:pt x="2813" y="6692"/>
                  </a:lnTo>
                  <a:lnTo>
                    <a:pt x="2800" y="6685"/>
                  </a:lnTo>
                  <a:lnTo>
                    <a:pt x="2788" y="6677"/>
                  </a:lnTo>
                  <a:lnTo>
                    <a:pt x="2776" y="6669"/>
                  </a:lnTo>
                  <a:lnTo>
                    <a:pt x="2765" y="6660"/>
                  </a:lnTo>
                  <a:lnTo>
                    <a:pt x="2753" y="6651"/>
                  </a:lnTo>
                  <a:lnTo>
                    <a:pt x="2743" y="6640"/>
                  </a:lnTo>
                  <a:lnTo>
                    <a:pt x="2733" y="6630"/>
                  </a:lnTo>
                  <a:lnTo>
                    <a:pt x="2723" y="6619"/>
                  </a:lnTo>
                  <a:lnTo>
                    <a:pt x="2715" y="6607"/>
                  </a:lnTo>
                  <a:lnTo>
                    <a:pt x="2706" y="6596"/>
                  </a:lnTo>
                  <a:lnTo>
                    <a:pt x="2699" y="6584"/>
                  </a:lnTo>
                  <a:lnTo>
                    <a:pt x="2691" y="6570"/>
                  </a:lnTo>
                  <a:lnTo>
                    <a:pt x="2684" y="6558"/>
                  </a:lnTo>
                  <a:lnTo>
                    <a:pt x="2678" y="6544"/>
                  </a:lnTo>
                  <a:lnTo>
                    <a:pt x="2673" y="6530"/>
                  </a:lnTo>
                  <a:lnTo>
                    <a:pt x="2668" y="6517"/>
                  </a:lnTo>
                  <a:lnTo>
                    <a:pt x="2665" y="6502"/>
                  </a:lnTo>
                  <a:lnTo>
                    <a:pt x="2661" y="6488"/>
                  </a:lnTo>
                  <a:lnTo>
                    <a:pt x="2659" y="6472"/>
                  </a:lnTo>
                  <a:lnTo>
                    <a:pt x="2656" y="6458"/>
                  </a:lnTo>
                  <a:lnTo>
                    <a:pt x="2655" y="6442"/>
                  </a:lnTo>
                  <a:lnTo>
                    <a:pt x="2654" y="6427"/>
                  </a:lnTo>
                  <a:lnTo>
                    <a:pt x="2655" y="6411"/>
                  </a:lnTo>
                  <a:lnTo>
                    <a:pt x="2656" y="6396"/>
                  </a:lnTo>
                  <a:lnTo>
                    <a:pt x="2659" y="6381"/>
                  </a:lnTo>
                  <a:lnTo>
                    <a:pt x="2661" y="6366"/>
                  </a:lnTo>
                  <a:lnTo>
                    <a:pt x="2665" y="6351"/>
                  </a:lnTo>
                  <a:lnTo>
                    <a:pt x="2668" y="6336"/>
                  </a:lnTo>
                  <a:lnTo>
                    <a:pt x="2673" y="6323"/>
                  </a:lnTo>
                  <a:lnTo>
                    <a:pt x="2678" y="6309"/>
                  </a:lnTo>
                  <a:lnTo>
                    <a:pt x="2684" y="6296"/>
                  </a:lnTo>
                  <a:lnTo>
                    <a:pt x="2691" y="6283"/>
                  </a:lnTo>
                  <a:lnTo>
                    <a:pt x="2699" y="6270"/>
                  </a:lnTo>
                  <a:lnTo>
                    <a:pt x="2706" y="6258"/>
                  </a:lnTo>
                  <a:lnTo>
                    <a:pt x="2715" y="6246"/>
                  </a:lnTo>
                  <a:lnTo>
                    <a:pt x="2723" y="6234"/>
                  </a:lnTo>
                  <a:lnTo>
                    <a:pt x="2733" y="6224"/>
                  </a:lnTo>
                  <a:lnTo>
                    <a:pt x="2743" y="6213"/>
                  </a:lnTo>
                  <a:lnTo>
                    <a:pt x="2753" y="6203"/>
                  </a:lnTo>
                  <a:lnTo>
                    <a:pt x="2765" y="6193"/>
                  </a:lnTo>
                  <a:lnTo>
                    <a:pt x="2776" y="6185"/>
                  </a:lnTo>
                  <a:lnTo>
                    <a:pt x="2788" y="6177"/>
                  </a:lnTo>
                  <a:lnTo>
                    <a:pt x="2800" y="6168"/>
                  </a:lnTo>
                  <a:lnTo>
                    <a:pt x="2813" y="6161"/>
                  </a:lnTo>
                  <a:lnTo>
                    <a:pt x="2825" y="6154"/>
                  </a:lnTo>
                  <a:lnTo>
                    <a:pt x="2839" y="6149"/>
                  </a:lnTo>
                  <a:lnTo>
                    <a:pt x="2853" y="6143"/>
                  </a:lnTo>
                  <a:lnTo>
                    <a:pt x="2866" y="6138"/>
                  </a:lnTo>
                  <a:lnTo>
                    <a:pt x="2881" y="6134"/>
                  </a:lnTo>
                  <a:lnTo>
                    <a:pt x="2895" y="6130"/>
                  </a:lnTo>
                  <a:lnTo>
                    <a:pt x="2911" y="6128"/>
                  </a:lnTo>
                  <a:lnTo>
                    <a:pt x="2926" y="6126"/>
                  </a:lnTo>
                  <a:lnTo>
                    <a:pt x="2941" y="6125"/>
                  </a:lnTo>
                  <a:lnTo>
                    <a:pt x="2956" y="6124"/>
                  </a:lnTo>
                  <a:close/>
                  <a:moveTo>
                    <a:pt x="1790" y="6124"/>
                  </a:moveTo>
                  <a:lnTo>
                    <a:pt x="1805" y="6125"/>
                  </a:lnTo>
                  <a:lnTo>
                    <a:pt x="1821" y="6126"/>
                  </a:lnTo>
                  <a:lnTo>
                    <a:pt x="1836" y="6128"/>
                  </a:lnTo>
                  <a:lnTo>
                    <a:pt x="1851" y="6130"/>
                  </a:lnTo>
                  <a:lnTo>
                    <a:pt x="1866" y="6134"/>
                  </a:lnTo>
                  <a:lnTo>
                    <a:pt x="1880" y="6138"/>
                  </a:lnTo>
                  <a:lnTo>
                    <a:pt x="1894" y="6143"/>
                  </a:lnTo>
                  <a:lnTo>
                    <a:pt x="1908" y="6149"/>
                  </a:lnTo>
                  <a:lnTo>
                    <a:pt x="1921" y="6154"/>
                  </a:lnTo>
                  <a:lnTo>
                    <a:pt x="1934" y="6161"/>
                  </a:lnTo>
                  <a:lnTo>
                    <a:pt x="1946" y="6168"/>
                  </a:lnTo>
                  <a:lnTo>
                    <a:pt x="1959" y="6177"/>
                  </a:lnTo>
                  <a:lnTo>
                    <a:pt x="1971" y="6185"/>
                  </a:lnTo>
                  <a:lnTo>
                    <a:pt x="1982" y="6193"/>
                  </a:lnTo>
                  <a:lnTo>
                    <a:pt x="1993" y="6203"/>
                  </a:lnTo>
                  <a:lnTo>
                    <a:pt x="2004" y="6213"/>
                  </a:lnTo>
                  <a:lnTo>
                    <a:pt x="2013" y="6224"/>
                  </a:lnTo>
                  <a:lnTo>
                    <a:pt x="2024" y="6234"/>
                  </a:lnTo>
                  <a:lnTo>
                    <a:pt x="2032" y="6246"/>
                  </a:lnTo>
                  <a:lnTo>
                    <a:pt x="2041" y="6258"/>
                  </a:lnTo>
                  <a:lnTo>
                    <a:pt x="2048" y="6270"/>
                  </a:lnTo>
                  <a:lnTo>
                    <a:pt x="2055" y="6283"/>
                  </a:lnTo>
                  <a:lnTo>
                    <a:pt x="2063" y="6296"/>
                  </a:lnTo>
                  <a:lnTo>
                    <a:pt x="2069" y="6309"/>
                  </a:lnTo>
                  <a:lnTo>
                    <a:pt x="2074" y="6323"/>
                  </a:lnTo>
                  <a:lnTo>
                    <a:pt x="2078" y="6336"/>
                  </a:lnTo>
                  <a:lnTo>
                    <a:pt x="2082" y="6351"/>
                  </a:lnTo>
                  <a:lnTo>
                    <a:pt x="2086" y="6366"/>
                  </a:lnTo>
                  <a:lnTo>
                    <a:pt x="2088" y="6381"/>
                  </a:lnTo>
                  <a:lnTo>
                    <a:pt x="2090" y="6396"/>
                  </a:lnTo>
                  <a:lnTo>
                    <a:pt x="2091" y="6411"/>
                  </a:lnTo>
                  <a:lnTo>
                    <a:pt x="2092" y="6427"/>
                  </a:lnTo>
                  <a:lnTo>
                    <a:pt x="2091" y="6442"/>
                  </a:lnTo>
                  <a:lnTo>
                    <a:pt x="2090" y="6458"/>
                  </a:lnTo>
                  <a:lnTo>
                    <a:pt x="2088" y="6472"/>
                  </a:lnTo>
                  <a:lnTo>
                    <a:pt x="2086" y="6488"/>
                  </a:lnTo>
                  <a:lnTo>
                    <a:pt x="2082" y="6502"/>
                  </a:lnTo>
                  <a:lnTo>
                    <a:pt x="2078" y="6517"/>
                  </a:lnTo>
                  <a:lnTo>
                    <a:pt x="2074" y="6530"/>
                  </a:lnTo>
                  <a:lnTo>
                    <a:pt x="2069" y="6544"/>
                  </a:lnTo>
                  <a:lnTo>
                    <a:pt x="2063" y="6558"/>
                  </a:lnTo>
                  <a:lnTo>
                    <a:pt x="2055" y="6570"/>
                  </a:lnTo>
                  <a:lnTo>
                    <a:pt x="2048" y="6584"/>
                  </a:lnTo>
                  <a:lnTo>
                    <a:pt x="2041" y="6596"/>
                  </a:lnTo>
                  <a:lnTo>
                    <a:pt x="2032" y="6607"/>
                  </a:lnTo>
                  <a:lnTo>
                    <a:pt x="2024" y="6619"/>
                  </a:lnTo>
                  <a:lnTo>
                    <a:pt x="2013" y="6630"/>
                  </a:lnTo>
                  <a:lnTo>
                    <a:pt x="2004" y="6640"/>
                  </a:lnTo>
                  <a:lnTo>
                    <a:pt x="1993" y="6651"/>
                  </a:lnTo>
                  <a:lnTo>
                    <a:pt x="1982" y="6660"/>
                  </a:lnTo>
                  <a:lnTo>
                    <a:pt x="1971" y="6669"/>
                  </a:lnTo>
                  <a:lnTo>
                    <a:pt x="1959" y="6677"/>
                  </a:lnTo>
                  <a:lnTo>
                    <a:pt x="1946" y="6685"/>
                  </a:lnTo>
                  <a:lnTo>
                    <a:pt x="1934" y="6692"/>
                  </a:lnTo>
                  <a:lnTo>
                    <a:pt x="1921" y="6699"/>
                  </a:lnTo>
                  <a:lnTo>
                    <a:pt x="1908" y="6705"/>
                  </a:lnTo>
                  <a:lnTo>
                    <a:pt x="1894" y="6710"/>
                  </a:lnTo>
                  <a:lnTo>
                    <a:pt x="1880" y="6715"/>
                  </a:lnTo>
                  <a:lnTo>
                    <a:pt x="1866" y="6720"/>
                  </a:lnTo>
                  <a:lnTo>
                    <a:pt x="1851" y="6723"/>
                  </a:lnTo>
                  <a:lnTo>
                    <a:pt x="1836" y="6725"/>
                  </a:lnTo>
                  <a:lnTo>
                    <a:pt x="1821" y="6727"/>
                  </a:lnTo>
                  <a:lnTo>
                    <a:pt x="1805" y="6728"/>
                  </a:lnTo>
                  <a:lnTo>
                    <a:pt x="1790" y="6729"/>
                  </a:lnTo>
                  <a:lnTo>
                    <a:pt x="1774" y="6728"/>
                  </a:lnTo>
                  <a:lnTo>
                    <a:pt x="1759" y="6727"/>
                  </a:lnTo>
                  <a:lnTo>
                    <a:pt x="1745" y="6725"/>
                  </a:lnTo>
                  <a:lnTo>
                    <a:pt x="1729" y="6723"/>
                  </a:lnTo>
                  <a:lnTo>
                    <a:pt x="1715" y="6720"/>
                  </a:lnTo>
                  <a:lnTo>
                    <a:pt x="1700" y="6715"/>
                  </a:lnTo>
                  <a:lnTo>
                    <a:pt x="1687" y="6710"/>
                  </a:lnTo>
                  <a:lnTo>
                    <a:pt x="1673" y="6705"/>
                  </a:lnTo>
                  <a:lnTo>
                    <a:pt x="1659" y="6699"/>
                  </a:lnTo>
                  <a:lnTo>
                    <a:pt x="1647" y="6692"/>
                  </a:lnTo>
                  <a:lnTo>
                    <a:pt x="1633" y="6685"/>
                  </a:lnTo>
                  <a:lnTo>
                    <a:pt x="1621" y="6677"/>
                  </a:lnTo>
                  <a:lnTo>
                    <a:pt x="1610" y="6669"/>
                  </a:lnTo>
                  <a:lnTo>
                    <a:pt x="1598" y="6660"/>
                  </a:lnTo>
                  <a:lnTo>
                    <a:pt x="1587" y="6651"/>
                  </a:lnTo>
                  <a:lnTo>
                    <a:pt x="1577" y="6640"/>
                  </a:lnTo>
                  <a:lnTo>
                    <a:pt x="1567" y="6630"/>
                  </a:lnTo>
                  <a:lnTo>
                    <a:pt x="1557" y="6619"/>
                  </a:lnTo>
                  <a:lnTo>
                    <a:pt x="1548" y="6607"/>
                  </a:lnTo>
                  <a:lnTo>
                    <a:pt x="1540" y="6596"/>
                  </a:lnTo>
                  <a:lnTo>
                    <a:pt x="1533" y="6584"/>
                  </a:lnTo>
                  <a:lnTo>
                    <a:pt x="1525" y="6570"/>
                  </a:lnTo>
                  <a:lnTo>
                    <a:pt x="1518" y="6558"/>
                  </a:lnTo>
                  <a:lnTo>
                    <a:pt x="1512" y="6544"/>
                  </a:lnTo>
                  <a:lnTo>
                    <a:pt x="1507" y="6530"/>
                  </a:lnTo>
                  <a:lnTo>
                    <a:pt x="1502" y="6517"/>
                  </a:lnTo>
                  <a:lnTo>
                    <a:pt x="1498" y="6502"/>
                  </a:lnTo>
                  <a:lnTo>
                    <a:pt x="1494" y="6488"/>
                  </a:lnTo>
                  <a:lnTo>
                    <a:pt x="1492" y="6472"/>
                  </a:lnTo>
                  <a:lnTo>
                    <a:pt x="1490" y="6458"/>
                  </a:lnTo>
                  <a:lnTo>
                    <a:pt x="1489" y="6442"/>
                  </a:lnTo>
                  <a:lnTo>
                    <a:pt x="1488" y="6427"/>
                  </a:lnTo>
                  <a:lnTo>
                    <a:pt x="1489" y="6411"/>
                  </a:lnTo>
                  <a:lnTo>
                    <a:pt x="1490" y="6396"/>
                  </a:lnTo>
                  <a:lnTo>
                    <a:pt x="1492" y="6381"/>
                  </a:lnTo>
                  <a:lnTo>
                    <a:pt x="1494" y="6366"/>
                  </a:lnTo>
                  <a:lnTo>
                    <a:pt x="1498" y="6351"/>
                  </a:lnTo>
                  <a:lnTo>
                    <a:pt x="1502" y="6336"/>
                  </a:lnTo>
                  <a:lnTo>
                    <a:pt x="1507" y="6323"/>
                  </a:lnTo>
                  <a:lnTo>
                    <a:pt x="1512" y="6309"/>
                  </a:lnTo>
                  <a:lnTo>
                    <a:pt x="1518" y="6296"/>
                  </a:lnTo>
                  <a:lnTo>
                    <a:pt x="1525" y="6283"/>
                  </a:lnTo>
                  <a:lnTo>
                    <a:pt x="1533" y="6270"/>
                  </a:lnTo>
                  <a:lnTo>
                    <a:pt x="1540" y="6258"/>
                  </a:lnTo>
                  <a:lnTo>
                    <a:pt x="1548" y="6246"/>
                  </a:lnTo>
                  <a:lnTo>
                    <a:pt x="1557" y="6234"/>
                  </a:lnTo>
                  <a:lnTo>
                    <a:pt x="1567" y="6224"/>
                  </a:lnTo>
                  <a:lnTo>
                    <a:pt x="1577" y="6213"/>
                  </a:lnTo>
                  <a:lnTo>
                    <a:pt x="1587" y="6203"/>
                  </a:lnTo>
                  <a:lnTo>
                    <a:pt x="1598" y="6193"/>
                  </a:lnTo>
                  <a:lnTo>
                    <a:pt x="1610" y="6185"/>
                  </a:lnTo>
                  <a:lnTo>
                    <a:pt x="1621" y="6177"/>
                  </a:lnTo>
                  <a:lnTo>
                    <a:pt x="1633" y="6168"/>
                  </a:lnTo>
                  <a:lnTo>
                    <a:pt x="1647" y="6161"/>
                  </a:lnTo>
                  <a:lnTo>
                    <a:pt x="1659" y="6154"/>
                  </a:lnTo>
                  <a:lnTo>
                    <a:pt x="1673" y="6149"/>
                  </a:lnTo>
                  <a:lnTo>
                    <a:pt x="1687" y="6143"/>
                  </a:lnTo>
                  <a:lnTo>
                    <a:pt x="1700" y="6138"/>
                  </a:lnTo>
                  <a:lnTo>
                    <a:pt x="1715" y="6134"/>
                  </a:lnTo>
                  <a:lnTo>
                    <a:pt x="1729" y="6130"/>
                  </a:lnTo>
                  <a:lnTo>
                    <a:pt x="1745" y="6128"/>
                  </a:lnTo>
                  <a:lnTo>
                    <a:pt x="1759" y="6126"/>
                  </a:lnTo>
                  <a:lnTo>
                    <a:pt x="1774" y="6125"/>
                  </a:lnTo>
                  <a:lnTo>
                    <a:pt x="1790" y="61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917588" y="5040178"/>
              <a:ext cx="2970336" cy="4770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ru-RU" sz="2500" b="1" dirty="0" smtClean="0">
                  <a:solidFill>
                    <a:schemeClr val="accent1"/>
                  </a:solidFill>
                </a:rPr>
                <a:t>Судовладелец</a:t>
              </a:r>
              <a:endParaRPr lang="ru-RU" sz="25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616392" y="2242296"/>
            <a:ext cx="1999724" cy="1700271"/>
            <a:chOff x="3616392" y="2242296"/>
            <a:chExt cx="1999724" cy="1700271"/>
          </a:xfrm>
        </p:grpSpPr>
        <p:sp>
          <p:nvSpPr>
            <p:cNvPr id="6" name="Freeform 5"/>
            <p:cNvSpPr>
              <a:spLocks noChangeAspect="1" noEditPoints="1"/>
            </p:cNvSpPr>
            <p:nvPr/>
          </p:nvSpPr>
          <p:spPr bwMode="auto">
            <a:xfrm>
              <a:off x="4103948" y="2242296"/>
              <a:ext cx="934503" cy="1150644"/>
            </a:xfrm>
            <a:custGeom>
              <a:avLst/>
              <a:gdLst>
                <a:gd name="T0" fmla="*/ 3304 w 6609"/>
                <a:gd name="T1" fmla="*/ 1435 h 7602"/>
                <a:gd name="T2" fmla="*/ 2490 w 6609"/>
                <a:gd name="T3" fmla="*/ 0 h 7602"/>
                <a:gd name="T4" fmla="*/ 1468 w 6609"/>
                <a:gd name="T5" fmla="*/ 1709 h 7602"/>
                <a:gd name="T6" fmla="*/ 738 w 6609"/>
                <a:gd name="T7" fmla="*/ 2683 h 7602"/>
                <a:gd name="T8" fmla="*/ 284 w 6609"/>
                <a:gd name="T9" fmla="*/ 3438 h 7602"/>
                <a:gd name="T10" fmla="*/ 49 w 6609"/>
                <a:gd name="T11" fmla="*/ 4146 h 7602"/>
                <a:gd name="T12" fmla="*/ 0 w 6609"/>
                <a:gd name="T13" fmla="*/ 4666 h 7602"/>
                <a:gd name="T14" fmla="*/ 85 w 6609"/>
                <a:gd name="T15" fmla="*/ 5261 h 7602"/>
                <a:gd name="T16" fmla="*/ 305 w 6609"/>
                <a:gd name="T17" fmla="*/ 5781 h 7602"/>
                <a:gd name="T18" fmla="*/ 646 w 6609"/>
                <a:gd name="T19" fmla="*/ 6242 h 7602"/>
                <a:gd name="T20" fmla="*/ 1092 w 6609"/>
                <a:gd name="T21" fmla="*/ 6602 h 7602"/>
                <a:gd name="T22" fmla="*/ 1553 w 6609"/>
                <a:gd name="T23" fmla="*/ 6830 h 7602"/>
                <a:gd name="T24" fmla="*/ 1491 w 6609"/>
                <a:gd name="T25" fmla="*/ 6391 h 7602"/>
                <a:gd name="T26" fmla="*/ 1965 w 6609"/>
                <a:gd name="T27" fmla="*/ 5131 h 7602"/>
                <a:gd name="T28" fmla="*/ 4964 w 6609"/>
                <a:gd name="T29" fmla="*/ 4621 h 7602"/>
                <a:gd name="T30" fmla="*/ 4886 w 6609"/>
                <a:gd name="T31" fmla="*/ 3999 h 7602"/>
                <a:gd name="T32" fmla="*/ 4616 w 6609"/>
                <a:gd name="T33" fmla="*/ 3304 h 7602"/>
                <a:gd name="T34" fmla="*/ 4113 w 6609"/>
                <a:gd name="T35" fmla="*/ 2504 h 7602"/>
                <a:gd name="T36" fmla="*/ 6517 w 6609"/>
                <a:gd name="T37" fmla="*/ 7456 h 7602"/>
                <a:gd name="T38" fmla="*/ 2342 w 6609"/>
                <a:gd name="T39" fmla="*/ 7176 h 7602"/>
                <a:gd name="T40" fmla="*/ 5937 w 6609"/>
                <a:gd name="T41" fmla="*/ 4878 h 7602"/>
                <a:gd name="T42" fmla="*/ 1889 w 6609"/>
                <a:gd name="T43" fmla="*/ 6137 h 7602"/>
                <a:gd name="T44" fmla="*/ 6064 w 6609"/>
                <a:gd name="T45" fmla="*/ 4957 h 7602"/>
                <a:gd name="T46" fmla="*/ 3920 w 6609"/>
                <a:gd name="T47" fmla="*/ 5024 h 7602"/>
                <a:gd name="T48" fmla="*/ 4344 w 6609"/>
                <a:gd name="T49" fmla="*/ 4964 h 7602"/>
                <a:gd name="T50" fmla="*/ 4465 w 6609"/>
                <a:gd name="T51" fmla="*/ 4970 h 7602"/>
                <a:gd name="T52" fmla="*/ 4528 w 6609"/>
                <a:gd name="T53" fmla="*/ 4991 h 7602"/>
                <a:gd name="T54" fmla="*/ 4593 w 6609"/>
                <a:gd name="T55" fmla="*/ 5018 h 7602"/>
                <a:gd name="T56" fmla="*/ 4628 w 6609"/>
                <a:gd name="T57" fmla="*/ 5051 h 7602"/>
                <a:gd name="T58" fmla="*/ 4677 w 6609"/>
                <a:gd name="T59" fmla="*/ 5105 h 7602"/>
                <a:gd name="T60" fmla="*/ 4691 w 6609"/>
                <a:gd name="T61" fmla="*/ 5138 h 7602"/>
                <a:gd name="T62" fmla="*/ 4224 w 6609"/>
                <a:gd name="T63" fmla="*/ 5976 h 7602"/>
                <a:gd name="T64" fmla="*/ 3920 w 6609"/>
                <a:gd name="T65" fmla="*/ 5871 h 7602"/>
                <a:gd name="T66" fmla="*/ 3821 w 6609"/>
                <a:gd name="T67" fmla="*/ 5577 h 7602"/>
                <a:gd name="T68" fmla="*/ 3983 w 6609"/>
                <a:gd name="T69" fmla="*/ 5790 h 7602"/>
                <a:gd name="T70" fmla="*/ 4642 w 6609"/>
                <a:gd name="T71" fmla="*/ 5657 h 7602"/>
                <a:gd name="T72" fmla="*/ 4387 w 6609"/>
                <a:gd name="T73" fmla="*/ 5577 h 7602"/>
                <a:gd name="T74" fmla="*/ 4536 w 6609"/>
                <a:gd name="T75" fmla="*/ 5537 h 7602"/>
                <a:gd name="T76" fmla="*/ 4634 w 6609"/>
                <a:gd name="T77" fmla="*/ 5437 h 7602"/>
                <a:gd name="T78" fmla="*/ 4663 w 6609"/>
                <a:gd name="T79" fmla="*/ 5271 h 7602"/>
                <a:gd name="T80" fmla="*/ 4634 w 6609"/>
                <a:gd name="T81" fmla="*/ 5157 h 7602"/>
                <a:gd name="T82" fmla="*/ 4571 w 6609"/>
                <a:gd name="T83" fmla="*/ 5077 h 7602"/>
                <a:gd name="T84" fmla="*/ 4486 w 6609"/>
                <a:gd name="T85" fmla="*/ 5037 h 7602"/>
                <a:gd name="T86" fmla="*/ 3983 w 6609"/>
                <a:gd name="T87" fmla="*/ 5024 h 7602"/>
                <a:gd name="T88" fmla="*/ 4160 w 6609"/>
                <a:gd name="T89" fmla="*/ 5171 h 7602"/>
                <a:gd name="T90" fmla="*/ 4401 w 6609"/>
                <a:gd name="T91" fmla="*/ 5184 h 7602"/>
                <a:gd name="T92" fmla="*/ 4472 w 6609"/>
                <a:gd name="T93" fmla="*/ 5258 h 7602"/>
                <a:gd name="T94" fmla="*/ 4465 w 6609"/>
                <a:gd name="T95" fmla="*/ 5358 h 7602"/>
                <a:gd name="T96" fmla="*/ 4401 w 6609"/>
                <a:gd name="T97" fmla="*/ 5411 h 7602"/>
                <a:gd name="T98" fmla="*/ 5887 w 6609"/>
                <a:gd name="T99" fmla="*/ 2479 h 7602"/>
                <a:gd name="T100" fmla="*/ 4975 w 6609"/>
                <a:gd name="T101" fmla="*/ 3338 h 7602"/>
                <a:gd name="T102" fmla="*/ 4740 w 6609"/>
                <a:gd name="T103" fmla="*/ 2759 h 7602"/>
                <a:gd name="T104" fmla="*/ 6397 w 6609"/>
                <a:gd name="T105" fmla="*/ 2486 h 7602"/>
                <a:gd name="T106" fmla="*/ 6517 w 6609"/>
                <a:gd name="T107" fmla="*/ 6463 h 7602"/>
                <a:gd name="T108" fmla="*/ 2342 w 6609"/>
                <a:gd name="T109" fmla="*/ 6177 h 7602"/>
                <a:gd name="T110" fmla="*/ 2094 w 6609"/>
                <a:gd name="T111" fmla="*/ 7109 h 7602"/>
                <a:gd name="T112" fmla="*/ 6142 w 6609"/>
                <a:gd name="T113" fmla="*/ 6676 h 7602"/>
                <a:gd name="T114" fmla="*/ 1987 w 6609"/>
                <a:gd name="T115" fmla="*/ 6963 h 7602"/>
                <a:gd name="T116" fmla="*/ 3870 w 6609"/>
                <a:gd name="T117" fmla="*/ 3758 h 7602"/>
                <a:gd name="T118" fmla="*/ 1542 w 6609"/>
                <a:gd name="T119" fmla="*/ 3838 h 7602"/>
                <a:gd name="T120" fmla="*/ 4019 w 6609"/>
                <a:gd name="T121" fmla="*/ 3519 h 7602"/>
                <a:gd name="T122" fmla="*/ 4083 w 6609"/>
                <a:gd name="T123" fmla="*/ 4372 h 7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09" h="7602">
                  <a:moveTo>
                    <a:pt x="3978" y="2344"/>
                  </a:moveTo>
                  <a:lnTo>
                    <a:pt x="3978" y="2344"/>
                  </a:lnTo>
                  <a:lnTo>
                    <a:pt x="3709" y="2003"/>
                  </a:lnTo>
                  <a:lnTo>
                    <a:pt x="3504" y="1709"/>
                  </a:lnTo>
                  <a:lnTo>
                    <a:pt x="3304" y="1435"/>
                  </a:lnTo>
                  <a:lnTo>
                    <a:pt x="3142" y="1168"/>
                  </a:lnTo>
                  <a:lnTo>
                    <a:pt x="2979" y="908"/>
                  </a:lnTo>
                  <a:lnTo>
                    <a:pt x="2823" y="634"/>
                  </a:lnTo>
                  <a:lnTo>
                    <a:pt x="2490" y="0"/>
                  </a:lnTo>
                  <a:lnTo>
                    <a:pt x="2490" y="0"/>
                  </a:lnTo>
                  <a:lnTo>
                    <a:pt x="2149" y="634"/>
                  </a:lnTo>
                  <a:lnTo>
                    <a:pt x="1993" y="908"/>
                  </a:lnTo>
                  <a:lnTo>
                    <a:pt x="1830" y="1168"/>
                  </a:lnTo>
                  <a:lnTo>
                    <a:pt x="1666" y="1435"/>
                  </a:lnTo>
                  <a:lnTo>
                    <a:pt x="1468" y="1709"/>
                  </a:lnTo>
                  <a:lnTo>
                    <a:pt x="1255" y="2003"/>
                  </a:lnTo>
                  <a:lnTo>
                    <a:pt x="1000" y="2344"/>
                  </a:lnTo>
                  <a:lnTo>
                    <a:pt x="1000" y="2344"/>
                  </a:lnTo>
                  <a:lnTo>
                    <a:pt x="858" y="2510"/>
                  </a:lnTo>
                  <a:lnTo>
                    <a:pt x="738" y="2683"/>
                  </a:lnTo>
                  <a:lnTo>
                    <a:pt x="631" y="2844"/>
                  </a:lnTo>
                  <a:lnTo>
                    <a:pt x="525" y="3004"/>
                  </a:lnTo>
                  <a:lnTo>
                    <a:pt x="447" y="3151"/>
                  </a:lnTo>
                  <a:lnTo>
                    <a:pt x="354" y="3304"/>
                  </a:lnTo>
                  <a:lnTo>
                    <a:pt x="284" y="3438"/>
                  </a:lnTo>
                  <a:lnTo>
                    <a:pt x="227" y="3592"/>
                  </a:lnTo>
                  <a:lnTo>
                    <a:pt x="163" y="3732"/>
                  </a:lnTo>
                  <a:lnTo>
                    <a:pt x="127" y="3872"/>
                  </a:lnTo>
                  <a:lnTo>
                    <a:pt x="85" y="3999"/>
                  </a:lnTo>
                  <a:lnTo>
                    <a:pt x="49" y="4146"/>
                  </a:lnTo>
                  <a:lnTo>
                    <a:pt x="28" y="4279"/>
                  </a:lnTo>
                  <a:lnTo>
                    <a:pt x="21" y="4406"/>
                  </a:lnTo>
                  <a:lnTo>
                    <a:pt x="14" y="4540"/>
                  </a:lnTo>
                  <a:lnTo>
                    <a:pt x="0" y="4666"/>
                  </a:lnTo>
                  <a:lnTo>
                    <a:pt x="0" y="4666"/>
                  </a:lnTo>
                  <a:lnTo>
                    <a:pt x="14" y="4793"/>
                  </a:lnTo>
                  <a:lnTo>
                    <a:pt x="21" y="4907"/>
                  </a:lnTo>
                  <a:lnTo>
                    <a:pt x="28" y="5020"/>
                  </a:lnTo>
                  <a:lnTo>
                    <a:pt x="49" y="5141"/>
                  </a:lnTo>
                  <a:lnTo>
                    <a:pt x="85" y="5261"/>
                  </a:lnTo>
                  <a:lnTo>
                    <a:pt x="121" y="5361"/>
                  </a:lnTo>
                  <a:lnTo>
                    <a:pt x="149" y="5467"/>
                  </a:lnTo>
                  <a:lnTo>
                    <a:pt x="198" y="5574"/>
                  </a:lnTo>
                  <a:lnTo>
                    <a:pt x="248" y="5681"/>
                  </a:lnTo>
                  <a:lnTo>
                    <a:pt x="305" y="5781"/>
                  </a:lnTo>
                  <a:lnTo>
                    <a:pt x="362" y="5882"/>
                  </a:lnTo>
                  <a:lnTo>
                    <a:pt x="433" y="5981"/>
                  </a:lnTo>
                  <a:lnTo>
                    <a:pt x="489" y="6068"/>
                  </a:lnTo>
                  <a:lnTo>
                    <a:pt x="574" y="6149"/>
                  </a:lnTo>
                  <a:lnTo>
                    <a:pt x="646" y="6242"/>
                  </a:lnTo>
                  <a:lnTo>
                    <a:pt x="730" y="6315"/>
                  </a:lnTo>
                  <a:lnTo>
                    <a:pt x="816" y="6402"/>
                  </a:lnTo>
                  <a:lnTo>
                    <a:pt x="908" y="6469"/>
                  </a:lnTo>
                  <a:lnTo>
                    <a:pt x="1000" y="6542"/>
                  </a:lnTo>
                  <a:lnTo>
                    <a:pt x="1092" y="6602"/>
                  </a:lnTo>
                  <a:lnTo>
                    <a:pt x="1198" y="6663"/>
                  </a:lnTo>
                  <a:lnTo>
                    <a:pt x="1305" y="6722"/>
                  </a:lnTo>
                  <a:lnTo>
                    <a:pt x="1411" y="6776"/>
                  </a:lnTo>
                  <a:lnTo>
                    <a:pt x="1517" y="6816"/>
                  </a:lnTo>
                  <a:lnTo>
                    <a:pt x="1553" y="6830"/>
                  </a:lnTo>
                  <a:lnTo>
                    <a:pt x="1590" y="6723"/>
                  </a:lnTo>
                  <a:lnTo>
                    <a:pt x="1704" y="6430"/>
                  </a:lnTo>
                  <a:lnTo>
                    <a:pt x="1719" y="6391"/>
                  </a:lnTo>
                  <a:lnTo>
                    <a:pt x="1689" y="6391"/>
                  </a:lnTo>
                  <a:lnTo>
                    <a:pt x="1491" y="6391"/>
                  </a:lnTo>
                  <a:lnTo>
                    <a:pt x="1555" y="6217"/>
                  </a:lnTo>
                  <a:lnTo>
                    <a:pt x="1714" y="5798"/>
                  </a:lnTo>
                  <a:lnTo>
                    <a:pt x="1749" y="5706"/>
                  </a:lnTo>
                  <a:lnTo>
                    <a:pt x="1945" y="5194"/>
                  </a:lnTo>
                  <a:lnTo>
                    <a:pt x="1965" y="5131"/>
                  </a:lnTo>
                  <a:lnTo>
                    <a:pt x="1968" y="5131"/>
                  </a:lnTo>
                  <a:lnTo>
                    <a:pt x="2131" y="4707"/>
                  </a:lnTo>
                  <a:lnTo>
                    <a:pt x="2159" y="4621"/>
                  </a:lnTo>
                  <a:lnTo>
                    <a:pt x="2258" y="4621"/>
                  </a:lnTo>
                  <a:lnTo>
                    <a:pt x="4964" y="4621"/>
                  </a:lnTo>
                  <a:lnTo>
                    <a:pt x="4964" y="4540"/>
                  </a:lnTo>
                  <a:lnTo>
                    <a:pt x="4957" y="4406"/>
                  </a:lnTo>
                  <a:lnTo>
                    <a:pt x="4943" y="4279"/>
                  </a:lnTo>
                  <a:lnTo>
                    <a:pt x="4921" y="4146"/>
                  </a:lnTo>
                  <a:lnTo>
                    <a:pt x="4886" y="3999"/>
                  </a:lnTo>
                  <a:lnTo>
                    <a:pt x="4851" y="3872"/>
                  </a:lnTo>
                  <a:lnTo>
                    <a:pt x="4801" y="3732"/>
                  </a:lnTo>
                  <a:lnTo>
                    <a:pt x="4745" y="3592"/>
                  </a:lnTo>
                  <a:lnTo>
                    <a:pt x="4688" y="3438"/>
                  </a:lnTo>
                  <a:lnTo>
                    <a:pt x="4616" y="3304"/>
                  </a:lnTo>
                  <a:lnTo>
                    <a:pt x="4539" y="3151"/>
                  </a:lnTo>
                  <a:lnTo>
                    <a:pt x="4446" y="3004"/>
                  </a:lnTo>
                  <a:lnTo>
                    <a:pt x="4347" y="2844"/>
                  </a:lnTo>
                  <a:lnTo>
                    <a:pt x="4234" y="2683"/>
                  </a:lnTo>
                  <a:lnTo>
                    <a:pt x="4113" y="2504"/>
                  </a:lnTo>
                  <a:lnTo>
                    <a:pt x="3978" y="2344"/>
                  </a:lnTo>
                  <a:close/>
                  <a:moveTo>
                    <a:pt x="2094" y="7602"/>
                  </a:moveTo>
                  <a:lnTo>
                    <a:pt x="6411" y="7602"/>
                  </a:lnTo>
                  <a:lnTo>
                    <a:pt x="6588" y="7602"/>
                  </a:lnTo>
                  <a:lnTo>
                    <a:pt x="6517" y="7456"/>
                  </a:lnTo>
                  <a:lnTo>
                    <a:pt x="6383" y="7176"/>
                  </a:lnTo>
                  <a:lnTo>
                    <a:pt x="6142" y="7176"/>
                  </a:lnTo>
                  <a:lnTo>
                    <a:pt x="6242" y="7390"/>
                  </a:lnTo>
                  <a:lnTo>
                    <a:pt x="2257" y="7390"/>
                  </a:lnTo>
                  <a:lnTo>
                    <a:pt x="2342" y="7176"/>
                  </a:lnTo>
                  <a:lnTo>
                    <a:pt x="2101" y="7176"/>
                  </a:lnTo>
                  <a:lnTo>
                    <a:pt x="1987" y="7462"/>
                  </a:lnTo>
                  <a:lnTo>
                    <a:pt x="1938" y="7602"/>
                  </a:lnTo>
                  <a:lnTo>
                    <a:pt x="2094" y="7602"/>
                  </a:lnTo>
                  <a:close/>
                  <a:moveTo>
                    <a:pt x="5937" y="4878"/>
                  </a:moveTo>
                  <a:lnTo>
                    <a:pt x="2462" y="4878"/>
                  </a:lnTo>
                  <a:lnTo>
                    <a:pt x="2363" y="4878"/>
                  </a:lnTo>
                  <a:lnTo>
                    <a:pt x="2334" y="4964"/>
                  </a:lnTo>
                  <a:lnTo>
                    <a:pt x="1952" y="5963"/>
                  </a:lnTo>
                  <a:lnTo>
                    <a:pt x="1889" y="6137"/>
                  </a:lnTo>
                  <a:lnTo>
                    <a:pt x="2087" y="6137"/>
                  </a:lnTo>
                  <a:lnTo>
                    <a:pt x="6397" y="6137"/>
                  </a:lnTo>
                  <a:lnTo>
                    <a:pt x="6609" y="6137"/>
                  </a:lnTo>
                  <a:lnTo>
                    <a:pt x="6524" y="5950"/>
                  </a:lnTo>
                  <a:lnTo>
                    <a:pt x="6064" y="4957"/>
                  </a:lnTo>
                  <a:lnTo>
                    <a:pt x="6029" y="4878"/>
                  </a:lnTo>
                  <a:lnTo>
                    <a:pt x="5937" y="4878"/>
                  </a:lnTo>
                  <a:close/>
                  <a:moveTo>
                    <a:pt x="2561" y="5138"/>
                  </a:moveTo>
                  <a:lnTo>
                    <a:pt x="3920" y="5138"/>
                  </a:lnTo>
                  <a:lnTo>
                    <a:pt x="3920" y="5024"/>
                  </a:lnTo>
                  <a:lnTo>
                    <a:pt x="3920" y="4964"/>
                  </a:lnTo>
                  <a:lnTo>
                    <a:pt x="3983" y="4964"/>
                  </a:lnTo>
                  <a:lnTo>
                    <a:pt x="4267" y="4964"/>
                  </a:lnTo>
                  <a:lnTo>
                    <a:pt x="4344" y="4964"/>
                  </a:lnTo>
                  <a:lnTo>
                    <a:pt x="4344" y="4964"/>
                  </a:lnTo>
                  <a:lnTo>
                    <a:pt x="4408" y="4970"/>
                  </a:lnTo>
                  <a:lnTo>
                    <a:pt x="4415" y="4970"/>
                  </a:lnTo>
                  <a:lnTo>
                    <a:pt x="4458" y="4970"/>
                  </a:lnTo>
                  <a:lnTo>
                    <a:pt x="4458" y="4970"/>
                  </a:lnTo>
                  <a:lnTo>
                    <a:pt x="4465" y="4970"/>
                  </a:lnTo>
                  <a:lnTo>
                    <a:pt x="4501" y="4978"/>
                  </a:lnTo>
                  <a:lnTo>
                    <a:pt x="4501" y="4978"/>
                  </a:lnTo>
                  <a:lnTo>
                    <a:pt x="4507" y="4985"/>
                  </a:lnTo>
                  <a:lnTo>
                    <a:pt x="4522" y="4991"/>
                  </a:lnTo>
                  <a:lnTo>
                    <a:pt x="4528" y="4991"/>
                  </a:lnTo>
                  <a:lnTo>
                    <a:pt x="4542" y="4998"/>
                  </a:lnTo>
                  <a:lnTo>
                    <a:pt x="4550" y="4998"/>
                  </a:lnTo>
                  <a:lnTo>
                    <a:pt x="4557" y="4998"/>
                  </a:lnTo>
                  <a:lnTo>
                    <a:pt x="4571" y="5011"/>
                  </a:lnTo>
                  <a:lnTo>
                    <a:pt x="4593" y="5018"/>
                  </a:lnTo>
                  <a:lnTo>
                    <a:pt x="4593" y="5024"/>
                  </a:lnTo>
                  <a:lnTo>
                    <a:pt x="4607" y="5031"/>
                  </a:lnTo>
                  <a:lnTo>
                    <a:pt x="4613" y="5037"/>
                  </a:lnTo>
                  <a:lnTo>
                    <a:pt x="4613" y="5037"/>
                  </a:lnTo>
                  <a:lnTo>
                    <a:pt x="4628" y="5051"/>
                  </a:lnTo>
                  <a:lnTo>
                    <a:pt x="4634" y="5057"/>
                  </a:lnTo>
                  <a:lnTo>
                    <a:pt x="4648" y="5070"/>
                  </a:lnTo>
                  <a:lnTo>
                    <a:pt x="4648" y="5070"/>
                  </a:lnTo>
                  <a:lnTo>
                    <a:pt x="4663" y="5090"/>
                  </a:lnTo>
                  <a:lnTo>
                    <a:pt x="4677" y="5105"/>
                  </a:lnTo>
                  <a:lnTo>
                    <a:pt x="4677" y="5111"/>
                  </a:lnTo>
                  <a:lnTo>
                    <a:pt x="4677" y="5111"/>
                  </a:lnTo>
                  <a:lnTo>
                    <a:pt x="4691" y="5131"/>
                  </a:lnTo>
                  <a:lnTo>
                    <a:pt x="4691" y="5138"/>
                  </a:lnTo>
                  <a:lnTo>
                    <a:pt x="4691" y="5138"/>
                  </a:lnTo>
                  <a:lnTo>
                    <a:pt x="5844" y="5138"/>
                  </a:lnTo>
                  <a:lnTo>
                    <a:pt x="6185" y="5871"/>
                  </a:lnTo>
                  <a:lnTo>
                    <a:pt x="4224" y="5871"/>
                  </a:lnTo>
                  <a:lnTo>
                    <a:pt x="4224" y="5917"/>
                  </a:lnTo>
                  <a:lnTo>
                    <a:pt x="4224" y="5976"/>
                  </a:lnTo>
                  <a:lnTo>
                    <a:pt x="4160" y="5976"/>
                  </a:lnTo>
                  <a:lnTo>
                    <a:pt x="3983" y="5976"/>
                  </a:lnTo>
                  <a:lnTo>
                    <a:pt x="3920" y="5976"/>
                  </a:lnTo>
                  <a:lnTo>
                    <a:pt x="3920" y="5917"/>
                  </a:lnTo>
                  <a:lnTo>
                    <a:pt x="3920" y="5871"/>
                  </a:lnTo>
                  <a:lnTo>
                    <a:pt x="2285" y="5871"/>
                  </a:lnTo>
                  <a:lnTo>
                    <a:pt x="2561" y="5138"/>
                  </a:lnTo>
                  <a:close/>
                  <a:moveTo>
                    <a:pt x="3983" y="5430"/>
                  </a:moveTo>
                  <a:lnTo>
                    <a:pt x="3821" y="5430"/>
                  </a:lnTo>
                  <a:lnTo>
                    <a:pt x="3821" y="5577"/>
                  </a:lnTo>
                  <a:lnTo>
                    <a:pt x="3983" y="5577"/>
                  </a:lnTo>
                  <a:lnTo>
                    <a:pt x="3983" y="5657"/>
                  </a:lnTo>
                  <a:lnTo>
                    <a:pt x="3821" y="5657"/>
                  </a:lnTo>
                  <a:lnTo>
                    <a:pt x="3821" y="5790"/>
                  </a:lnTo>
                  <a:lnTo>
                    <a:pt x="3983" y="5790"/>
                  </a:lnTo>
                  <a:lnTo>
                    <a:pt x="3983" y="5917"/>
                  </a:lnTo>
                  <a:lnTo>
                    <a:pt x="4160" y="5917"/>
                  </a:lnTo>
                  <a:lnTo>
                    <a:pt x="4160" y="5790"/>
                  </a:lnTo>
                  <a:lnTo>
                    <a:pt x="4642" y="5790"/>
                  </a:lnTo>
                  <a:lnTo>
                    <a:pt x="4642" y="5657"/>
                  </a:lnTo>
                  <a:lnTo>
                    <a:pt x="4160" y="5657"/>
                  </a:lnTo>
                  <a:lnTo>
                    <a:pt x="4160" y="5577"/>
                  </a:lnTo>
                  <a:lnTo>
                    <a:pt x="4281" y="5577"/>
                  </a:lnTo>
                  <a:lnTo>
                    <a:pt x="4338" y="5577"/>
                  </a:lnTo>
                  <a:lnTo>
                    <a:pt x="4387" y="5577"/>
                  </a:lnTo>
                  <a:lnTo>
                    <a:pt x="4430" y="5570"/>
                  </a:lnTo>
                  <a:lnTo>
                    <a:pt x="4465" y="5570"/>
                  </a:lnTo>
                  <a:lnTo>
                    <a:pt x="4493" y="5564"/>
                  </a:lnTo>
                  <a:lnTo>
                    <a:pt x="4514" y="5550"/>
                  </a:lnTo>
                  <a:lnTo>
                    <a:pt x="4536" y="5537"/>
                  </a:lnTo>
                  <a:lnTo>
                    <a:pt x="4557" y="5524"/>
                  </a:lnTo>
                  <a:lnTo>
                    <a:pt x="4585" y="5511"/>
                  </a:lnTo>
                  <a:lnTo>
                    <a:pt x="4599" y="5491"/>
                  </a:lnTo>
                  <a:lnTo>
                    <a:pt x="4621" y="5463"/>
                  </a:lnTo>
                  <a:lnTo>
                    <a:pt x="4634" y="5437"/>
                  </a:lnTo>
                  <a:lnTo>
                    <a:pt x="4648" y="5404"/>
                  </a:lnTo>
                  <a:lnTo>
                    <a:pt x="4656" y="5377"/>
                  </a:lnTo>
                  <a:lnTo>
                    <a:pt x="4663" y="5337"/>
                  </a:lnTo>
                  <a:lnTo>
                    <a:pt x="4663" y="5297"/>
                  </a:lnTo>
                  <a:lnTo>
                    <a:pt x="4663" y="5271"/>
                  </a:lnTo>
                  <a:lnTo>
                    <a:pt x="4663" y="5251"/>
                  </a:lnTo>
                  <a:lnTo>
                    <a:pt x="4656" y="5224"/>
                  </a:lnTo>
                  <a:lnTo>
                    <a:pt x="4656" y="5197"/>
                  </a:lnTo>
                  <a:lnTo>
                    <a:pt x="4648" y="5177"/>
                  </a:lnTo>
                  <a:lnTo>
                    <a:pt x="4634" y="5157"/>
                  </a:lnTo>
                  <a:lnTo>
                    <a:pt x="4628" y="5144"/>
                  </a:lnTo>
                  <a:lnTo>
                    <a:pt x="4613" y="5124"/>
                  </a:lnTo>
                  <a:lnTo>
                    <a:pt x="4599" y="5111"/>
                  </a:lnTo>
                  <a:lnTo>
                    <a:pt x="4585" y="5090"/>
                  </a:lnTo>
                  <a:lnTo>
                    <a:pt x="4571" y="5077"/>
                  </a:lnTo>
                  <a:lnTo>
                    <a:pt x="4557" y="5070"/>
                  </a:lnTo>
                  <a:lnTo>
                    <a:pt x="4542" y="5057"/>
                  </a:lnTo>
                  <a:lnTo>
                    <a:pt x="4522" y="5051"/>
                  </a:lnTo>
                  <a:lnTo>
                    <a:pt x="4507" y="5044"/>
                  </a:lnTo>
                  <a:lnTo>
                    <a:pt x="4486" y="5037"/>
                  </a:lnTo>
                  <a:lnTo>
                    <a:pt x="4450" y="5031"/>
                  </a:lnTo>
                  <a:lnTo>
                    <a:pt x="4408" y="5024"/>
                  </a:lnTo>
                  <a:lnTo>
                    <a:pt x="4344" y="5024"/>
                  </a:lnTo>
                  <a:lnTo>
                    <a:pt x="4267" y="5024"/>
                  </a:lnTo>
                  <a:lnTo>
                    <a:pt x="3983" y="5024"/>
                  </a:lnTo>
                  <a:lnTo>
                    <a:pt x="3983" y="5430"/>
                  </a:lnTo>
                  <a:close/>
                  <a:moveTo>
                    <a:pt x="4309" y="5424"/>
                  </a:moveTo>
                  <a:lnTo>
                    <a:pt x="4267" y="5430"/>
                  </a:lnTo>
                  <a:lnTo>
                    <a:pt x="4160" y="5430"/>
                  </a:lnTo>
                  <a:lnTo>
                    <a:pt x="4160" y="5171"/>
                  </a:lnTo>
                  <a:lnTo>
                    <a:pt x="4246" y="5171"/>
                  </a:lnTo>
                  <a:lnTo>
                    <a:pt x="4330" y="5177"/>
                  </a:lnTo>
                  <a:lnTo>
                    <a:pt x="4358" y="5177"/>
                  </a:lnTo>
                  <a:lnTo>
                    <a:pt x="4380" y="5177"/>
                  </a:lnTo>
                  <a:lnTo>
                    <a:pt x="4401" y="5184"/>
                  </a:lnTo>
                  <a:lnTo>
                    <a:pt x="4415" y="5197"/>
                  </a:lnTo>
                  <a:lnTo>
                    <a:pt x="4436" y="5204"/>
                  </a:lnTo>
                  <a:lnTo>
                    <a:pt x="4450" y="5224"/>
                  </a:lnTo>
                  <a:lnTo>
                    <a:pt x="4465" y="5238"/>
                  </a:lnTo>
                  <a:lnTo>
                    <a:pt x="4472" y="5258"/>
                  </a:lnTo>
                  <a:lnTo>
                    <a:pt x="4479" y="5277"/>
                  </a:lnTo>
                  <a:lnTo>
                    <a:pt x="4479" y="5304"/>
                  </a:lnTo>
                  <a:lnTo>
                    <a:pt x="4479" y="5317"/>
                  </a:lnTo>
                  <a:lnTo>
                    <a:pt x="4472" y="5337"/>
                  </a:lnTo>
                  <a:lnTo>
                    <a:pt x="4465" y="5358"/>
                  </a:lnTo>
                  <a:lnTo>
                    <a:pt x="4458" y="5371"/>
                  </a:lnTo>
                  <a:lnTo>
                    <a:pt x="4450" y="5384"/>
                  </a:lnTo>
                  <a:lnTo>
                    <a:pt x="4436" y="5397"/>
                  </a:lnTo>
                  <a:lnTo>
                    <a:pt x="4422" y="5404"/>
                  </a:lnTo>
                  <a:lnTo>
                    <a:pt x="4401" y="5411"/>
                  </a:lnTo>
                  <a:lnTo>
                    <a:pt x="4380" y="5417"/>
                  </a:lnTo>
                  <a:lnTo>
                    <a:pt x="4352" y="5424"/>
                  </a:lnTo>
                  <a:lnTo>
                    <a:pt x="4309" y="5424"/>
                  </a:lnTo>
                  <a:close/>
                  <a:moveTo>
                    <a:pt x="4995" y="3012"/>
                  </a:moveTo>
                  <a:lnTo>
                    <a:pt x="5887" y="2479"/>
                  </a:lnTo>
                  <a:lnTo>
                    <a:pt x="5809" y="2432"/>
                  </a:lnTo>
                  <a:lnTo>
                    <a:pt x="4975" y="2932"/>
                  </a:lnTo>
                  <a:lnTo>
                    <a:pt x="4995" y="3012"/>
                  </a:lnTo>
                  <a:close/>
                  <a:moveTo>
                    <a:pt x="6220" y="2593"/>
                  </a:moveTo>
                  <a:lnTo>
                    <a:pt x="4975" y="3338"/>
                  </a:lnTo>
                  <a:lnTo>
                    <a:pt x="4811" y="3438"/>
                  </a:lnTo>
                  <a:lnTo>
                    <a:pt x="4762" y="3252"/>
                  </a:lnTo>
                  <a:lnTo>
                    <a:pt x="4677" y="2899"/>
                  </a:lnTo>
                  <a:lnTo>
                    <a:pt x="4656" y="2812"/>
                  </a:lnTo>
                  <a:lnTo>
                    <a:pt x="4740" y="2759"/>
                  </a:lnTo>
                  <a:lnTo>
                    <a:pt x="5738" y="2159"/>
                  </a:lnTo>
                  <a:lnTo>
                    <a:pt x="5817" y="2113"/>
                  </a:lnTo>
                  <a:lnTo>
                    <a:pt x="5895" y="2166"/>
                  </a:lnTo>
                  <a:lnTo>
                    <a:pt x="6220" y="2373"/>
                  </a:lnTo>
                  <a:lnTo>
                    <a:pt x="6397" y="2486"/>
                  </a:lnTo>
                  <a:lnTo>
                    <a:pt x="6220" y="2593"/>
                  </a:lnTo>
                  <a:close/>
                  <a:moveTo>
                    <a:pt x="2094" y="6609"/>
                  </a:moveTo>
                  <a:lnTo>
                    <a:pt x="6411" y="6609"/>
                  </a:lnTo>
                  <a:lnTo>
                    <a:pt x="6588" y="6609"/>
                  </a:lnTo>
                  <a:lnTo>
                    <a:pt x="6517" y="6463"/>
                  </a:lnTo>
                  <a:lnTo>
                    <a:pt x="6383" y="6177"/>
                  </a:lnTo>
                  <a:lnTo>
                    <a:pt x="6142" y="6177"/>
                  </a:lnTo>
                  <a:lnTo>
                    <a:pt x="6242" y="6397"/>
                  </a:lnTo>
                  <a:lnTo>
                    <a:pt x="2257" y="6397"/>
                  </a:lnTo>
                  <a:lnTo>
                    <a:pt x="2342" y="6177"/>
                  </a:lnTo>
                  <a:lnTo>
                    <a:pt x="2101" y="6177"/>
                  </a:lnTo>
                  <a:lnTo>
                    <a:pt x="1987" y="6469"/>
                  </a:lnTo>
                  <a:lnTo>
                    <a:pt x="1938" y="6609"/>
                  </a:lnTo>
                  <a:lnTo>
                    <a:pt x="2094" y="6609"/>
                  </a:lnTo>
                  <a:close/>
                  <a:moveTo>
                    <a:pt x="2094" y="7109"/>
                  </a:moveTo>
                  <a:lnTo>
                    <a:pt x="6411" y="7109"/>
                  </a:lnTo>
                  <a:lnTo>
                    <a:pt x="6588" y="7109"/>
                  </a:lnTo>
                  <a:lnTo>
                    <a:pt x="6517" y="6956"/>
                  </a:lnTo>
                  <a:lnTo>
                    <a:pt x="6383" y="6676"/>
                  </a:lnTo>
                  <a:lnTo>
                    <a:pt x="6142" y="6676"/>
                  </a:lnTo>
                  <a:lnTo>
                    <a:pt x="6242" y="6896"/>
                  </a:lnTo>
                  <a:lnTo>
                    <a:pt x="2257" y="6896"/>
                  </a:lnTo>
                  <a:lnTo>
                    <a:pt x="2342" y="6676"/>
                  </a:lnTo>
                  <a:lnTo>
                    <a:pt x="2101" y="6676"/>
                  </a:lnTo>
                  <a:lnTo>
                    <a:pt x="1987" y="6963"/>
                  </a:lnTo>
                  <a:lnTo>
                    <a:pt x="1938" y="7109"/>
                  </a:lnTo>
                  <a:lnTo>
                    <a:pt x="2094" y="7109"/>
                  </a:lnTo>
                  <a:close/>
                  <a:moveTo>
                    <a:pt x="1995" y="3665"/>
                  </a:moveTo>
                  <a:lnTo>
                    <a:pt x="3934" y="4071"/>
                  </a:lnTo>
                  <a:lnTo>
                    <a:pt x="3870" y="3758"/>
                  </a:lnTo>
                  <a:lnTo>
                    <a:pt x="2172" y="3399"/>
                  </a:lnTo>
                  <a:lnTo>
                    <a:pt x="1995" y="3665"/>
                  </a:lnTo>
                  <a:close/>
                  <a:moveTo>
                    <a:pt x="4083" y="4372"/>
                  </a:moveTo>
                  <a:lnTo>
                    <a:pt x="1740" y="3885"/>
                  </a:lnTo>
                  <a:lnTo>
                    <a:pt x="1542" y="3838"/>
                  </a:lnTo>
                  <a:lnTo>
                    <a:pt x="1648" y="3685"/>
                  </a:lnTo>
                  <a:lnTo>
                    <a:pt x="1987" y="3185"/>
                  </a:lnTo>
                  <a:lnTo>
                    <a:pt x="2038" y="3106"/>
                  </a:lnTo>
                  <a:lnTo>
                    <a:pt x="2130" y="3126"/>
                  </a:lnTo>
                  <a:lnTo>
                    <a:pt x="4019" y="3519"/>
                  </a:lnTo>
                  <a:lnTo>
                    <a:pt x="4111" y="3538"/>
                  </a:lnTo>
                  <a:lnTo>
                    <a:pt x="4132" y="3625"/>
                  </a:lnTo>
                  <a:lnTo>
                    <a:pt x="4252" y="4218"/>
                  </a:lnTo>
                  <a:lnTo>
                    <a:pt x="4295" y="4411"/>
                  </a:lnTo>
                  <a:lnTo>
                    <a:pt x="4083" y="4372"/>
                  </a:lnTo>
                  <a:close/>
                </a:path>
              </a:pathLst>
            </a:custGeom>
            <a:solidFill>
              <a:srgbClr val="004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Прямоугольник 8"/>
            <p:cNvSpPr/>
            <p:nvPr/>
          </p:nvSpPr>
          <p:spPr>
            <a:xfrm>
              <a:off x="3616392" y="3465513"/>
              <a:ext cx="1999724" cy="4770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2500" b="1" dirty="0" smtClean="0">
                  <a:solidFill>
                    <a:schemeClr val="accent1"/>
                  </a:solidFill>
                </a:rPr>
                <a:t>Р </a:t>
              </a:r>
              <a:r>
                <a:rPr lang="ru-RU" sz="2500" b="1" dirty="0" err="1" smtClean="0">
                  <a:solidFill>
                    <a:schemeClr val="accent1"/>
                  </a:solidFill>
                </a:rPr>
                <a:t>ынок</a:t>
              </a:r>
              <a:endParaRPr lang="ru-RU" sz="2500" b="1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12" name="arrow7_2_line"/>
          <p:cNvSpPr/>
          <p:nvPr/>
        </p:nvSpPr>
        <p:spPr bwMode="auto">
          <a:xfrm rot="2217169">
            <a:off x="5242679" y="3004851"/>
            <a:ext cx="1496016" cy="455302"/>
          </a:xfrm>
          <a:prstGeom prst="curvedDownArrow">
            <a:avLst>
              <a:gd name="adj1" fmla="val 13498"/>
              <a:gd name="adj2" fmla="val 32632"/>
              <a:gd name="adj3" fmla="val 39924"/>
            </a:avLst>
          </a:prstGeom>
          <a:noFill/>
          <a:ln w="12700">
            <a:solidFill>
              <a:schemeClr val="accent3"/>
            </a:solidFill>
            <a:headEnd/>
            <a:tailEnd/>
          </a:ln>
          <a:effectLst/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lIns="90000" tIns="46800" rtlCol="0" anchor="ctr"/>
          <a:lstStyle/>
          <a:p>
            <a:pPr algn="ctr">
              <a:lnSpc>
                <a:spcPct val="90000"/>
              </a:lnSpc>
            </a:pPr>
            <a:endParaRPr lang="ru-RU" sz="2000" b="1" dirty="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3" name="arrow7_2_line"/>
          <p:cNvSpPr/>
          <p:nvPr/>
        </p:nvSpPr>
        <p:spPr bwMode="auto">
          <a:xfrm rot="1740000">
            <a:off x="2339322" y="2935007"/>
            <a:ext cx="1496016" cy="455302"/>
          </a:xfrm>
          <a:prstGeom prst="curvedDownArrow">
            <a:avLst>
              <a:gd name="adj1" fmla="val 13498"/>
              <a:gd name="adj2" fmla="val 32632"/>
              <a:gd name="adj3" fmla="val 39924"/>
            </a:avLst>
          </a:prstGeom>
          <a:noFill/>
          <a:ln w="12700">
            <a:solidFill>
              <a:schemeClr val="accent3"/>
            </a:solidFill>
            <a:headEnd/>
            <a:tailEnd/>
          </a:ln>
          <a:effectLst/>
          <a:scene3d>
            <a:camera prst="orthographicFront">
              <a:rot lat="0" lon="10800000" rev="4200000"/>
            </a:camera>
            <a:lightRig rig="threePt" dir="t"/>
          </a:scene3d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lIns="90000" tIns="46800" rtlCol="0" anchor="ctr"/>
          <a:lstStyle/>
          <a:p>
            <a:pPr algn="ctr">
              <a:lnSpc>
                <a:spcPct val="90000"/>
              </a:lnSpc>
            </a:pPr>
            <a:endParaRPr lang="ru-RU" sz="2000" b="1" dirty="0">
              <a:solidFill>
                <a:schemeClr val="tx1"/>
              </a:solidFill>
              <a:latin typeface="Arial" pitchFamily="34" charset="0"/>
            </a:endParaRPr>
          </a:p>
        </p:txBody>
      </p:sp>
      <p:graphicFrame>
        <p:nvGraphicFramePr>
          <p:cNvPr id="3" name="35"/>
          <p:cNvGraphicFramePr/>
          <p:nvPr>
            <p:extLst>
              <p:ext uri="{D42A27DB-BD31-4B8C-83A1-F6EECF244321}">
                <p14:modId xmlns:p14="http://schemas.microsoft.com/office/powerpoint/2010/main" val="4059828255"/>
              </p:ext>
            </p:extLst>
          </p:nvPr>
        </p:nvGraphicFramePr>
        <p:xfrm>
          <a:off x="286536" y="1165627"/>
          <a:ext cx="8569325" cy="50768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650268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3FDE86E6-CBD2-4E81-B456-87E0BDDA1E8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3">
                                            <p:graphicEl>
                                              <a:dgm id="{3FDE86E6-CBD2-4E81-B456-87E0BDDA1E8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E780660B-699E-4FEB-9BCD-64E47B07A0A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3">
                                            <p:graphicEl>
                                              <a:dgm id="{E780660B-699E-4FEB-9BCD-64E47B07A0A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876E1E7C-53FA-4898-80B6-FF8A3C9ACE6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3">
                                            <p:graphicEl>
                                              <a:dgm id="{876E1E7C-53FA-4898-80B6-FF8A3C9ACE6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488CE03-9027-461A-AC65-B4916B128FC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3">
                                            <p:graphicEl>
                                              <a:dgm id="{F488CE03-9027-461A-AC65-B4916B128FC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4F331EA2-BB18-4BCC-AE62-9C74B8CA630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">
                                            <p:graphicEl>
                                              <a:dgm id="{4F331EA2-BB18-4BCC-AE62-9C74B8CA630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27AB90B1-98D3-4843-8227-60D74126FE9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3">
                                            <p:graphicEl>
                                              <a:dgm id="{27AB90B1-98D3-4843-8227-60D74126FE9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8921025A-23DE-45D6-978D-5002C6C2340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">
                                            <p:graphicEl>
                                              <a:dgm id="{8921025A-23DE-45D6-978D-5002C6C2340E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99C3F186-E60C-4E99-9AB7-E8D46C02281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3">
                                            <p:graphicEl>
                                              <a:dgm id="{99C3F186-E60C-4E99-9AB7-E8D46C02281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7403DE74-5B1E-455F-920D-628F72BB5E8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3">
                                            <p:graphicEl>
                                              <a:dgm id="{7403DE74-5B1E-455F-920D-628F72BB5E8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485DEB8C-1387-48E8-A2E2-B39178923A3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3">
                                            <p:graphicEl>
                                              <a:dgm id="{485DEB8C-1387-48E8-A2E2-B39178923A3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6CD9F6F0-4B00-4093-8EBF-7AC49014902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3">
                                            <p:graphicEl>
                                              <a:dgm id="{6CD9F6F0-4B00-4093-8EBF-7AC49014902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Graphic spid="3" grpId="0" uiExpand="1">
        <p:bldSub>
          <a:bldDgm bld="one"/>
        </p:bldSub>
      </p:bldGraphic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3" name="Прямая соединительная линия 52"/>
          <p:cNvCxnSpPr/>
          <p:nvPr/>
        </p:nvCxnSpPr>
        <p:spPr>
          <a:xfrm>
            <a:off x="4659656" y="4836810"/>
            <a:ext cx="0" cy="10764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/>
          <a:lstStyle/>
          <a:p>
            <a:r>
              <a:rPr lang="ru-RU" dirty="0" smtClean="0"/>
              <a:t>Что такое МАРПОЛ для</a:t>
            </a:r>
            <a:r>
              <a:rPr lang="en-US" dirty="0" smtClean="0"/>
              <a:t>…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9" name="tanker"/>
          <p:cNvSpPr>
            <a:spLocks noChangeAspect="1" noEditPoints="1"/>
          </p:cNvSpPr>
          <p:nvPr/>
        </p:nvSpPr>
        <p:spPr bwMode="auto">
          <a:xfrm>
            <a:off x="1285739" y="1808820"/>
            <a:ext cx="2035447" cy="764642"/>
          </a:xfrm>
          <a:custGeom>
            <a:avLst/>
            <a:gdLst>
              <a:gd name="T0" fmla="*/ 14600 w 16254"/>
              <a:gd name="T1" fmla="*/ 5536 h 6106"/>
              <a:gd name="T2" fmla="*/ 13870 w 16254"/>
              <a:gd name="T3" fmla="*/ 5164 h 6106"/>
              <a:gd name="T4" fmla="*/ 12866 w 16254"/>
              <a:gd name="T5" fmla="*/ 4872 h 6106"/>
              <a:gd name="T6" fmla="*/ 11905 w 16254"/>
              <a:gd name="T7" fmla="*/ 5350 h 6106"/>
              <a:gd name="T8" fmla="*/ 11247 w 16254"/>
              <a:gd name="T9" fmla="*/ 5528 h 6106"/>
              <a:gd name="T10" fmla="*/ 10498 w 16254"/>
              <a:gd name="T11" fmla="*/ 5078 h 6106"/>
              <a:gd name="T12" fmla="*/ 9451 w 16254"/>
              <a:gd name="T13" fmla="*/ 4896 h 6106"/>
              <a:gd name="T14" fmla="*/ 8537 w 16254"/>
              <a:gd name="T15" fmla="*/ 5431 h 6106"/>
              <a:gd name="T16" fmla="*/ 7906 w 16254"/>
              <a:gd name="T17" fmla="*/ 5511 h 6106"/>
              <a:gd name="T18" fmla="*/ 7138 w 16254"/>
              <a:gd name="T19" fmla="*/ 5014 h 6106"/>
              <a:gd name="T20" fmla="*/ 6054 w 16254"/>
              <a:gd name="T21" fmla="*/ 4935 h 6106"/>
              <a:gd name="T22" fmla="*/ 5216 w 16254"/>
              <a:gd name="T23" fmla="*/ 5469 h 6106"/>
              <a:gd name="T24" fmla="*/ 4573 w 16254"/>
              <a:gd name="T25" fmla="*/ 5485 h 6106"/>
              <a:gd name="T26" fmla="*/ 3765 w 16254"/>
              <a:gd name="T27" fmla="*/ 4959 h 6106"/>
              <a:gd name="T28" fmla="*/ 2674 w 16254"/>
              <a:gd name="T29" fmla="*/ 4985 h 6106"/>
              <a:gd name="T30" fmla="*/ 1889 w 16254"/>
              <a:gd name="T31" fmla="*/ 5499 h 6106"/>
              <a:gd name="T32" fmla="*/ 1250 w 16254"/>
              <a:gd name="T33" fmla="*/ 5451 h 6106"/>
              <a:gd name="T34" fmla="*/ 377 w 16254"/>
              <a:gd name="T35" fmla="*/ 4913 h 6106"/>
              <a:gd name="T36" fmla="*/ 393 w 16254"/>
              <a:gd name="T37" fmla="*/ 5531 h 6106"/>
              <a:gd name="T38" fmla="*/ 1285 w 16254"/>
              <a:gd name="T39" fmla="*/ 6069 h 6106"/>
              <a:gd name="T40" fmla="*/ 2345 w 16254"/>
              <a:gd name="T41" fmla="*/ 5911 h 6106"/>
              <a:gd name="T42" fmla="*/ 3096 w 16254"/>
              <a:gd name="T43" fmla="*/ 5447 h 6106"/>
              <a:gd name="T44" fmla="*/ 3746 w 16254"/>
              <a:gd name="T45" fmla="*/ 5597 h 6106"/>
              <a:gd name="T46" fmla="*/ 4696 w 16254"/>
              <a:gd name="T47" fmla="*/ 6096 h 6106"/>
              <a:gd name="T48" fmla="*/ 5696 w 16254"/>
              <a:gd name="T49" fmla="*/ 5843 h 6106"/>
              <a:gd name="T50" fmla="*/ 6447 w 16254"/>
              <a:gd name="T51" fmla="*/ 5437 h 6106"/>
              <a:gd name="T52" fmla="*/ 7131 w 16254"/>
              <a:gd name="T53" fmla="*/ 5705 h 6106"/>
              <a:gd name="T54" fmla="*/ 8127 w 16254"/>
              <a:gd name="T55" fmla="*/ 6106 h 6106"/>
              <a:gd name="T56" fmla="*/ 9122 w 16254"/>
              <a:gd name="T57" fmla="*/ 5705 h 6106"/>
              <a:gd name="T58" fmla="*/ 9807 w 16254"/>
              <a:gd name="T59" fmla="*/ 5437 h 6106"/>
              <a:gd name="T60" fmla="*/ 10558 w 16254"/>
              <a:gd name="T61" fmla="*/ 5843 h 6106"/>
              <a:gd name="T62" fmla="*/ 11558 w 16254"/>
              <a:gd name="T63" fmla="*/ 6096 h 6106"/>
              <a:gd name="T64" fmla="*/ 12508 w 16254"/>
              <a:gd name="T65" fmla="*/ 5597 h 6106"/>
              <a:gd name="T66" fmla="*/ 13158 w 16254"/>
              <a:gd name="T67" fmla="*/ 5447 h 6106"/>
              <a:gd name="T68" fmla="*/ 13909 w 16254"/>
              <a:gd name="T69" fmla="*/ 5911 h 6106"/>
              <a:gd name="T70" fmla="*/ 14968 w 16254"/>
              <a:gd name="T71" fmla="*/ 6069 h 6106"/>
              <a:gd name="T72" fmla="*/ 15861 w 16254"/>
              <a:gd name="T73" fmla="*/ 5531 h 6106"/>
              <a:gd name="T74" fmla="*/ 15877 w 16254"/>
              <a:gd name="T75" fmla="*/ 4913 h 6106"/>
              <a:gd name="T76" fmla="*/ 10414 w 16254"/>
              <a:gd name="T77" fmla="*/ 1253 h 6106"/>
              <a:gd name="T78" fmla="*/ 10018 w 16254"/>
              <a:gd name="T79" fmla="*/ 1261 h 6106"/>
              <a:gd name="T80" fmla="*/ 8660 w 16254"/>
              <a:gd name="T81" fmla="*/ 1466 h 6106"/>
              <a:gd name="T82" fmla="*/ 5410 w 16254"/>
              <a:gd name="T83" fmla="*/ 1410 h 6106"/>
              <a:gd name="T84" fmla="*/ 3704 w 16254"/>
              <a:gd name="T85" fmla="*/ 1928 h 6106"/>
              <a:gd name="T86" fmla="*/ 712 w 16254"/>
              <a:gd name="T87" fmla="*/ 1928 h 6106"/>
              <a:gd name="T88" fmla="*/ 1016 w 16254"/>
              <a:gd name="T89" fmla="*/ 4587 h 6106"/>
              <a:gd name="T90" fmla="*/ 2041 w 16254"/>
              <a:gd name="T91" fmla="*/ 4942 h 6106"/>
              <a:gd name="T92" fmla="*/ 3251 w 16254"/>
              <a:gd name="T93" fmla="*/ 4464 h 6106"/>
              <a:gd name="T94" fmla="*/ 4460 w 16254"/>
              <a:gd name="T95" fmla="*/ 4942 h 6106"/>
              <a:gd name="T96" fmla="*/ 5292 w 16254"/>
              <a:gd name="T97" fmla="*/ 4942 h 6106"/>
              <a:gd name="T98" fmla="*/ 6502 w 16254"/>
              <a:gd name="T99" fmla="*/ 4464 h 6106"/>
              <a:gd name="T100" fmla="*/ 7712 w 16254"/>
              <a:gd name="T101" fmla="*/ 4942 h 6106"/>
              <a:gd name="T102" fmla="*/ 8542 w 16254"/>
              <a:gd name="T103" fmla="*/ 4942 h 6106"/>
              <a:gd name="T104" fmla="*/ 9752 w 16254"/>
              <a:gd name="T105" fmla="*/ 4464 h 6106"/>
              <a:gd name="T106" fmla="*/ 10961 w 16254"/>
              <a:gd name="T107" fmla="*/ 4942 h 6106"/>
              <a:gd name="T108" fmla="*/ 11793 w 16254"/>
              <a:gd name="T109" fmla="*/ 4942 h 6106"/>
              <a:gd name="T110" fmla="*/ 13003 w 16254"/>
              <a:gd name="T111" fmla="*/ 4464 h 6106"/>
              <a:gd name="T112" fmla="*/ 13954 w 16254"/>
              <a:gd name="T113" fmla="*/ 4496 h 6106"/>
              <a:gd name="T114" fmla="*/ 15678 w 16254"/>
              <a:gd name="T115" fmla="*/ 2073 h 6106"/>
              <a:gd name="T116" fmla="*/ 9997 w 16254"/>
              <a:gd name="T117" fmla="*/ 1647 h 6106"/>
              <a:gd name="T118" fmla="*/ 12905 w 16254"/>
              <a:gd name="T119" fmla="*/ 1712 h 6106"/>
              <a:gd name="T120" fmla="*/ 5970 w 16254"/>
              <a:gd name="T121" fmla="*/ 1141 h 6106"/>
              <a:gd name="T122" fmla="*/ 5418 w 16254"/>
              <a:gd name="T123" fmla="*/ 1720 h 6106"/>
              <a:gd name="T124" fmla="*/ 8478 w 16254"/>
              <a:gd name="T125" fmla="*/ 2054 h 6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54" h="6106">
                <a:moveTo>
                  <a:pt x="15258" y="5267"/>
                </a:moveTo>
                <a:lnTo>
                  <a:pt x="15224" y="5296"/>
                </a:lnTo>
                <a:lnTo>
                  <a:pt x="15189" y="5323"/>
                </a:lnTo>
                <a:lnTo>
                  <a:pt x="15156" y="5350"/>
                </a:lnTo>
                <a:lnTo>
                  <a:pt x="15123" y="5375"/>
                </a:lnTo>
                <a:lnTo>
                  <a:pt x="15090" y="5399"/>
                </a:lnTo>
                <a:lnTo>
                  <a:pt x="15056" y="5421"/>
                </a:lnTo>
                <a:lnTo>
                  <a:pt x="15039" y="5431"/>
                </a:lnTo>
                <a:lnTo>
                  <a:pt x="15022" y="5441"/>
                </a:lnTo>
                <a:lnTo>
                  <a:pt x="15004" y="5451"/>
                </a:lnTo>
                <a:lnTo>
                  <a:pt x="14986" y="5461"/>
                </a:lnTo>
                <a:lnTo>
                  <a:pt x="14968" y="5469"/>
                </a:lnTo>
                <a:lnTo>
                  <a:pt x="14950" y="5478"/>
                </a:lnTo>
                <a:lnTo>
                  <a:pt x="14930" y="5485"/>
                </a:lnTo>
                <a:lnTo>
                  <a:pt x="14911" y="5492"/>
                </a:lnTo>
                <a:lnTo>
                  <a:pt x="14892" y="5499"/>
                </a:lnTo>
                <a:lnTo>
                  <a:pt x="14871" y="5505"/>
                </a:lnTo>
                <a:lnTo>
                  <a:pt x="14850" y="5511"/>
                </a:lnTo>
                <a:lnTo>
                  <a:pt x="14829" y="5516"/>
                </a:lnTo>
                <a:lnTo>
                  <a:pt x="14806" y="5521"/>
                </a:lnTo>
                <a:lnTo>
                  <a:pt x="14783" y="5525"/>
                </a:lnTo>
                <a:lnTo>
                  <a:pt x="14760" y="5528"/>
                </a:lnTo>
                <a:lnTo>
                  <a:pt x="14735" y="5531"/>
                </a:lnTo>
                <a:lnTo>
                  <a:pt x="14710" y="5533"/>
                </a:lnTo>
                <a:lnTo>
                  <a:pt x="14683" y="5535"/>
                </a:lnTo>
                <a:lnTo>
                  <a:pt x="14656" y="5536"/>
                </a:lnTo>
                <a:lnTo>
                  <a:pt x="14629" y="5536"/>
                </a:lnTo>
                <a:lnTo>
                  <a:pt x="14600" y="5536"/>
                </a:lnTo>
                <a:lnTo>
                  <a:pt x="14574" y="5535"/>
                </a:lnTo>
                <a:lnTo>
                  <a:pt x="14547" y="5533"/>
                </a:lnTo>
                <a:lnTo>
                  <a:pt x="14522" y="5531"/>
                </a:lnTo>
                <a:lnTo>
                  <a:pt x="14498" y="5528"/>
                </a:lnTo>
                <a:lnTo>
                  <a:pt x="14474" y="5525"/>
                </a:lnTo>
                <a:lnTo>
                  <a:pt x="14451" y="5521"/>
                </a:lnTo>
                <a:lnTo>
                  <a:pt x="14428" y="5516"/>
                </a:lnTo>
                <a:lnTo>
                  <a:pt x="14407" y="5511"/>
                </a:lnTo>
                <a:lnTo>
                  <a:pt x="14386" y="5505"/>
                </a:lnTo>
                <a:lnTo>
                  <a:pt x="14365" y="5499"/>
                </a:lnTo>
                <a:lnTo>
                  <a:pt x="14346" y="5492"/>
                </a:lnTo>
                <a:lnTo>
                  <a:pt x="14326" y="5485"/>
                </a:lnTo>
                <a:lnTo>
                  <a:pt x="14308" y="5478"/>
                </a:lnTo>
                <a:lnTo>
                  <a:pt x="14289" y="5469"/>
                </a:lnTo>
                <a:lnTo>
                  <a:pt x="14271" y="5461"/>
                </a:lnTo>
                <a:lnTo>
                  <a:pt x="14253" y="5451"/>
                </a:lnTo>
                <a:lnTo>
                  <a:pt x="14235" y="5441"/>
                </a:lnTo>
                <a:lnTo>
                  <a:pt x="14218" y="5431"/>
                </a:lnTo>
                <a:lnTo>
                  <a:pt x="14201" y="5421"/>
                </a:lnTo>
                <a:lnTo>
                  <a:pt x="14167" y="5399"/>
                </a:lnTo>
                <a:lnTo>
                  <a:pt x="14134" y="5375"/>
                </a:lnTo>
                <a:lnTo>
                  <a:pt x="14100" y="5350"/>
                </a:lnTo>
                <a:lnTo>
                  <a:pt x="14067" y="5323"/>
                </a:lnTo>
                <a:lnTo>
                  <a:pt x="14033" y="5296"/>
                </a:lnTo>
                <a:lnTo>
                  <a:pt x="13998" y="5267"/>
                </a:lnTo>
                <a:lnTo>
                  <a:pt x="13957" y="5233"/>
                </a:lnTo>
                <a:lnTo>
                  <a:pt x="13914" y="5199"/>
                </a:lnTo>
                <a:lnTo>
                  <a:pt x="13870" y="5164"/>
                </a:lnTo>
                <a:lnTo>
                  <a:pt x="13823" y="5129"/>
                </a:lnTo>
                <a:lnTo>
                  <a:pt x="13799" y="5112"/>
                </a:lnTo>
                <a:lnTo>
                  <a:pt x="13774" y="5095"/>
                </a:lnTo>
                <a:lnTo>
                  <a:pt x="13749" y="5078"/>
                </a:lnTo>
                <a:lnTo>
                  <a:pt x="13722" y="5062"/>
                </a:lnTo>
                <a:lnTo>
                  <a:pt x="13696" y="5046"/>
                </a:lnTo>
                <a:lnTo>
                  <a:pt x="13668" y="5030"/>
                </a:lnTo>
                <a:lnTo>
                  <a:pt x="13639" y="5014"/>
                </a:lnTo>
                <a:lnTo>
                  <a:pt x="13611" y="5000"/>
                </a:lnTo>
                <a:lnTo>
                  <a:pt x="13580" y="4985"/>
                </a:lnTo>
                <a:lnTo>
                  <a:pt x="13550" y="4972"/>
                </a:lnTo>
                <a:lnTo>
                  <a:pt x="13517" y="4959"/>
                </a:lnTo>
                <a:lnTo>
                  <a:pt x="13485" y="4947"/>
                </a:lnTo>
                <a:lnTo>
                  <a:pt x="13451" y="4935"/>
                </a:lnTo>
                <a:lnTo>
                  <a:pt x="13416" y="4923"/>
                </a:lnTo>
                <a:lnTo>
                  <a:pt x="13380" y="4913"/>
                </a:lnTo>
                <a:lnTo>
                  <a:pt x="13343" y="4904"/>
                </a:lnTo>
                <a:lnTo>
                  <a:pt x="13305" y="4896"/>
                </a:lnTo>
                <a:lnTo>
                  <a:pt x="13265" y="4888"/>
                </a:lnTo>
                <a:lnTo>
                  <a:pt x="13225" y="4882"/>
                </a:lnTo>
                <a:lnTo>
                  <a:pt x="13183" y="4877"/>
                </a:lnTo>
                <a:lnTo>
                  <a:pt x="13140" y="4872"/>
                </a:lnTo>
                <a:lnTo>
                  <a:pt x="13096" y="4869"/>
                </a:lnTo>
                <a:lnTo>
                  <a:pt x="13050" y="4868"/>
                </a:lnTo>
                <a:lnTo>
                  <a:pt x="13003" y="4867"/>
                </a:lnTo>
                <a:lnTo>
                  <a:pt x="12955" y="4868"/>
                </a:lnTo>
                <a:lnTo>
                  <a:pt x="12910" y="4869"/>
                </a:lnTo>
                <a:lnTo>
                  <a:pt x="12866" y="4872"/>
                </a:lnTo>
                <a:lnTo>
                  <a:pt x="12822" y="4877"/>
                </a:lnTo>
                <a:lnTo>
                  <a:pt x="12781" y="4882"/>
                </a:lnTo>
                <a:lnTo>
                  <a:pt x="12740" y="4888"/>
                </a:lnTo>
                <a:lnTo>
                  <a:pt x="12701" y="4896"/>
                </a:lnTo>
                <a:lnTo>
                  <a:pt x="12663" y="4904"/>
                </a:lnTo>
                <a:lnTo>
                  <a:pt x="12626" y="4913"/>
                </a:lnTo>
                <a:lnTo>
                  <a:pt x="12590" y="4923"/>
                </a:lnTo>
                <a:lnTo>
                  <a:pt x="12555" y="4935"/>
                </a:lnTo>
                <a:lnTo>
                  <a:pt x="12522" y="4947"/>
                </a:lnTo>
                <a:lnTo>
                  <a:pt x="12488" y="4959"/>
                </a:lnTo>
                <a:lnTo>
                  <a:pt x="12457" y="4972"/>
                </a:lnTo>
                <a:lnTo>
                  <a:pt x="12425" y="4985"/>
                </a:lnTo>
                <a:lnTo>
                  <a:pt x="12396" y="5000"/>
                </a:lnTo>
                <a:lnTo>
                  <a:pt x="12366" y="5014"/>
                </a:lnTo>
                <a:lnTo>
                  <a:pt x="12338" y="5030"/>
                </a:lnTo>
                <a:lnTo>
                  <a:pt x="12310" y="5046"/>
                </a:lnTo>
                <a:lnTo>
                  <a:pt x="12284" y="5062"/>
                </a:lnTo>
                <a:lnTo>
                  <a:pt x="12258" y="5078"/>
                </a:lnTo>
                <a:lnTo>
                  <a:pt x="12232" y="5095"/>
                </a:lnTo>
                <a:lnTo>
                  <a:pt x="12207" y="5112"/>
                </a:lnTo>
                <a:lnTo>
                  <a:pt x="12183" y="5129"/>
                </a:lnTo>
                <a:lnTo>
                  <a:pt x="12137" y="5164"/>
                </a:lnTo>
                <a:lnTo>
                  <a:pt x="12092" y="5199"/>
                </a:lnTo>
                <a:lnTo>
                  <a:pt x="12049" y="5233"/>
                </a:lnTo>
                <a:lnTo>
                  <a:pt x="12008" y="5267"/>
                </a:lnTo>
                <a:lnTo>
                  <a:pt x="11973" y="5296"/>
                </a:lnTo>
                <a:lnTo>
                  <a:pt x="11939" y="5323"/>
                </a:lnTo>
                <a:lnTo>
                  <a:pt x="11905" y="5350"/>
                </a:lnTo>
                <a:lnTo>
                  <a:pt x="11872" y="5375"/>
                </a:lnTo>
                <a:lnTo>
                  <a:pt x="11839" y="5399"/>
                </a:lnTo>
                <a:lnTo>
                  <a:pt x="11804" y="5421"/>
                </a:lnTo>
                <a:lnTo>
                  <a:pt x="11788" y="5431"/>
                </a:lnTo>
                <a:lnTo>
                  <a:pt x="11771" y="5441"/>
                </a:lnTo>
                <a:lnTo>
                  <a:pt x="11753" y="5451"/>
                </a:lnTo>
                <a:lnTo>
                  <a:pt x="11735" y="5461"/>
                </a:lnTo>
                <a:lnTo>
                  <a:pt x="11717" y="5469"/>
                </a:lnTo>
                <a:lnTo>
                  <a:pt x="11699" y="5478"/>
                </a:lnTo>
                <a:lnTo>
                  <a:pt x="11680" y="5485"/>
                </a:lnTo>
                <a:lnTo>
                  <a:pt x="11660" y="5492"/>
                </a:lnTo>
                <a:lnTo>
                  <a:pt x="11640" y="5499"/>
                </a:lnTo>
                <a:lnTo>
                  <a:pt x="11620" y="5505"/>
                </a:lnTo>
                <a:lnTo>
                  <a:pt x="11599" y="5511"/>
                </a:lnTo>
                <a:lnTo>
                  <a:pt x="11577" y="5516"/>
                </a:lnTo>
                <a:lnTo>
                  <a:pt x="11555" y="5521"/>
                </a:lnTo>
                <a:lnTo>
                  <a:pt x="11532" y="5525"/>
                </a:lnTo>
                <a:lnTo>
                  <a:pt x="11509" y="5528"/>
                </a:lnTo>
                <a:lnTo>
                  <a:pt x="11483" y="5531"/>
                </a:lnTo>
                <a:lnTo>
                  <a:pt x="11459" y="5533"/>
                </a:lnTo>
                <a:lnTo>
                  <a:pt x="11433" y="5535"/>
                </a:lnTo>
                <a:lnTo>
                  <a:pt x="11405" y="5536"/>
                </a:lnTo>
                <a:lnTo>
                  <a:pt x="11378" y="5536"/>
                </a:lnTo>
                <a:lnTo>
                  <a:pt x="11349" y="5536"/>
                </a:lnTo>
                <a:lnTo>
                  <a:pt x="11323" y="5535"/>
                </a:lnTo>
                <a:lnTo>
                  <a:pt x="11297" y="5533"/>
                </a:lnTo>
                <a:lnTo>
                  <a:pt x="11271" y="5531"/>
                </a:lnTo>
                <a:lnTo>
                  <a:pt x="11247" y="5528"/>
                </a:lnTo>
                <a:lnTo>
                  <a:pt x="11223" y="5525"/>
                </a:lnTo>
                <a:lnTo>
                  <a:pt x="11200" y="5521"/>
                </a:lnTo>
                <a:lnTo>
                  <a:pt x="11178" y="5516"/>
                </a:lnTo>
                <a:lnTo>
                  <a:pt x="11156" y="5511"/>
                </a:lnTo>
                <a:lnTo>
                  <a:pt x="11135" y="5505"/>
                </a:lnTo>
                <a:lnTo>
                  <a:pt x="11115" y="5499"/>
                </a:lnTo>
                <a:lnTo>
                  <a:pt x="11094" y="5492"/>
                </a:lnTo>
                <a:lnTo>
                  <a:pt x="11075" y="5485"/>
                </a:lnTo>
                <a:lnTo>
                  <a:pt x="11057" y="5478"/>
                </a:lnTo>
                <a:lnTo>
                  <a:pt x="11037" y="5469"/>
                </a:lnTo>
                <a:lnTo>
                  <a:pt x="11020" y="5461"/>
                </a:lnTo>
                <a:lnTo>
                  <a:pt x="11002" y="5451"/>
                </a:lnTo>
                <a:lnTo>
                  <a:pt x="10985" y="5441"/>
                </a:lnTo>
                <a:lnTo>
                  <a:pt x="10967" y="5431"/>
                </a:lnTo>
                <a:lnTo>
                  <a:pt x="10950" y="5421"/>
                </a:lnTo>
                <a:lnTo>
                  <a:pt x="10917" y="5399"/>
                </a:lnTo>
                <a:lnTo>
                  <a:pt x="10883" y="5375"/>
                </a:lnTo>
                <a:lnTo>
                  <a:pt x="10850" y="5350"/>
                </a:lnTo>
                <a:lnTo>
                  <a:pt x="10816" y="5323"/>
                </a:lnTo>
                <a:lnTo>
                  <a:pt x="10782" y="5296"/>
                </a:lnTo>
                <a:lnTo>
                  <a:pt x="10747" y="5267"/>
                </a:lnTo>
                <a:lnTo>
                  <a:pt x="10706" y="5233"/>
                </a:lnTo>
                <a:lnTo>
                  <a:pt x="10663" y="5199"/>
                </a:lnTo>
                <a:lnTo>
                  <a:pt x="10619" y="5164"/>
                </a:lnTo>
                <a:lnTo>
                  <a:pt x="10572" y="5129"/>
                </a:lnTo>
                <a:lnTo>
                  <a:pt x="10548" y="5112"/>
                </a:lnTo>
                <a:lnTo>
                  <a:pt x="10523" y="5095"/>
                </a:lnTo>
                <a:lnTo>
                  <a:pt x="10498" y="5078"/>
                </a:lnTo>
                <a:lnTo>
                  <a:pt x="10472" y="5062"/>
                </a:lnTo>
                <a:lnTo>
                  <a:pt x="10444" y="5046"/>
                </a:lnTo>
                <a:lnTo>
                  <a:pt x="10417" y="5030"/>
                </a:lnTo>
                <a:lnTo>
                  <a:pt x="10388" y="5014"/>
                </a:lnTo>
                <a:lnTo>
                  <a:pt x="10360" y="5000"/>
                </a:lnTo>
                <a:lnTo>
                  <a:pt x="10329" y="4985"/>
                </a:lnTo>
                <a:lnTo>
                  <a:pt x="10298" y="4972"/>
                </a:lnTo>
                <a:lnTo>
                  <a:pt x="10266" y="4959"/>
                </a:lnTo>
                <a:lnTo>
                  <a:pt x="10234" y="4947"/>
                </a:lnTo>
                <a:lnTo>
                  <a:pt x="10199" y="4935"/>
                </a:lnTo>
                <a:lnTo>
                  <a:pt x="10165" y="4923"/>
                </a:lnTo>
                <a:lnTo>
                  <a:pt x="10129" y="4913"/>
                </a:lnTo>
                <a:lnTo>
                  <a:pt x="10092" y="4904"/>
                </a:lnTo>
                <a:lnTo>
                  <a:pt x="10054" y="4896"/>
                </a:lnTo>
                <a:lnTo>
                  <a:pt x="10014" y="4888"/>
                </a:lnTo>
                <a:lnTo>
                  <a:pt x="9974" y="4882"/>
                </a:lnTo>
                <a:lnTo>
                  <a:pt x="9932" y="4877"/>
                </a:lnTo>
                <a:lnTo>
                  <a:pt x="9890" y="4872"/>
                </a:lnTo>
                <a:lnTo>
                  <a:pt x="9845" y="4869"/>
                </a:lnTo>
                <a:lnTo>
                  <a:pt x="9799" y="4868"/>
                </a:lnTo>
                <a:lnTo>
                  <a:pt x="9752" y="4867"/>
                </a:lnTo>
                <a:lnTo>
                  <a:pt x="9705" y="4868"/>
                </a:lnTo>
                <a:lnTo>
                  <a:pt x="9659" y="4869"/>
                </a:lnTo>
                <a:lnTo>
                  <a:pt x="9615" y="4872"/>
                </a:lnTo>
                <a:lnTo>
                  <a:pt x="9572" y="4877"/>
                </a:lnTo>
                <a:lnTo>
                  <a:pt x="9530" y="4882"/>
                </a:lnTo>
                <a:lnTo>
                  <a:pt x="9489" y="4888"/>
                </a:lnTo>
                <a:lnTo>
                  <a:pt x="9451" y="4896"/>
                </a:lnTo>
                <a:lnTo>
                  <a:pt x="9412" y="4904"/>
                </a:lnTo>
                <a:lnTo>
                  <a:pt x="9376" y="4913"/>
                </a:lnTo>
                <a:lnTo>
                  <a:pt x="9339" y="4923"/>
                </a:lnTo>
                <a:lnTo>
                  <a:pt x="9304" y="4935"/>
                </a:lnTo>
                <a:lnTo>
                  <a:pt x="9271" y="4947"/>
                </a:lnTo>
                <a:lnTo>
                  <a:pt x="9237" y="4959"/>
                </a:lnTo>
                <a:lnTo>
                  <a:pt x="9206" y="4972"/>
                </a:lnTo>
                <a:lnTo>
                  <a:pt x="9174" y="4985"/>
                </a:lnTo>
                <a:lnTo>
                  <a:pt x="9145" y="5000"/>
                </a:lnTo>
                <a:lnTo>
                  <a:pt x="9115" y="5014"/>
                </a:lnTo>
                <a:lnTo>
                  <a:pt x="9087" y="5030"/>
                </a:lnTo>
                <a:lnTo>
                  <a:pt x="9060" y="5046"/>
                </a:lnTo>
                <a:lnTo>
                  <a:pt x="9033" y="5062"/>
                </a:lnTo>
                <a:lnTo>
                  <a:pt x="9007" y="5078"/>
                </a:lnTo>
                <a:lnTo>
                  <a:pt x="8981" y="5095"/>
                </a:lnTo>
                <a:lnTo>
                  <a:pt x="8956" y="5112"/>
                </a:lnTo>
                <a:lnTo>
                  <a:pt x="8933" y="5129"/>
                </a:lnTo>
                <a:lnTo>
                  <a:pt x="8886" y="5164"/>
                </a:lnTo>
                <a:lnTo>
                  <a:pt x="8841" y="5199"/>
                </a:lnTo>
                <a:lnTo>
                  <a:pt x="8798" y="5233"/>
                </a:lnTo>
                <a:lnTo>
                  <a:pt x="8757" y="5267"/>
                </a:lnTo>
                <a:lnTo>
                  <a:pt x="8722" y="5296"/>
                </a:lnTo>
                <a:lnTo>
                  <a:pt x="8688" y="5323"/>
                </a:lnTo>
                <a:lnTo>
                  <a:pt x="8654" y="5350"/>
                </a:lnTo>
                <a:lnTo>
                  <a:pt x="8622" y="5375"/>
                </a:lnTo>
                <a:lnTo>
                  <a:pt x="8588" y="5399"/>
                </a:lnTo>
                <a:lnTo>
                  <a:pt x="8555" y="5421"/>
                </a:lnTo>
                <a:lnTo>
                  <a:pt x="8537" y="5431"/>
                </a:lnTo>
                <a:lnTo>
                  <a:pt x="8520" y="5441"/>
                </a:lnTo>
                <a:lnTo>
                  <a:pt x="8502" y="5451"/>
                </a:lnTo>
                <a:lnTo>
                  <a:pt x="8485" y="5461"/>
                </a:lnTo>
                <a:lnTo>
                  <a:pt x="8466" y="5469"/>
                </a:lnTo>
                <a:lnTo>
                  <a:pt x="8448" y="5478"/>
                </a:lnTo>
                <a:lnTo>
                  <a:pt x="8429" y="5485"/>
                </a:lnTo>
                <a:lnTo>
                  <a:pt x="8409" y="5492"/>
                </a:lnTo>
                <a:lnTo>
                  <a:pt x="8390" y="5499"/>
                </a:lnTo>
                <a:lnTo>
                  <a:pt x="8369" y="5505"/>
                </a:lnTo>
                <a:lnTo>
                  <a:pt x="8348" y="5511"/>
                </a:lnTo>
                <a:lnTo>
                  <a:pt x="8327" y="5516"/>
                </a:lnTo>
                <a:lnTo>
                  <a:pt x="8305" y="5521"/>
                </a:lnTo>
                <a:lnTo>
                  <a:pt x="8281" y="5525"/>
                </a:lnTo>
                <a:lnTo>
                  <a:pt x="8258" y="5528"/>
                </a:lnTo>
                <a:lnTo>
                  <a:pt x="8234" y="5531"/>
                </a:lnTo>
                <a:lnTo>
                  <a:pt x="8208" y="5533"/>
                </a:lnTo>
                <a:lnTo>
                  <a:pt x="8182" y="5535"/>
                </a:lnTo>
                <a:lnTo>
                  <a:pt x="8154" y="5536"/>
                </a:lnTo>
                <a:lnTo>
                  <a:pt x="8127" y="5536"/>
                </a:lnTo>
                <a:lnTo>
                  <a:pt x="8099" y="5536"/>
                </a:lnTo>
                <a:lnTo>
                  <a:pt x="8072" y="5535"/>
                </a:lnTo>
                <a:lnTo>
                  <a:pt x="8046" y="5533"/>
                </a:lnTo>
                <a:lnTo>
                  <a:pt x="8020" y="5531"/>
                </a:lnTo>
                <a:lnTo>
                  <a:pt x="7996" y="5528"/>
                </a:lnTo>
                <a:lnTo>
                  <a:pt x="7973" y="5525"/>
                </a:lnTo>
                <a:lnTo>
                  <a:pt x="7949" y="5521"/>
                </a:lnTo>
                <a:lnTo>
                  <a:pt x="7927" y="5516"/>
                </a:lnTo>
                <a:lnTo>
                  <a:pt x="7906" y="5511"/>
                </a:lnTo>
                <a:lnTo>
                  <a:pt x="7884" y="5505"/>
                </a:lnTo>
                <a:lnTo>
                  <a:pt x="7864" y="5499"/>
                </a:lnTo>
                <a:lnTo>
                  <a:pt x="7844" y="5492"/>
                </a:lnTo>
                <a:lnTo>
                  <a:pt x="7824" y="5485"/>
                </a:lnTo>
                <a:lnTo>
                  <a:pt x="7806" y="5478"/>
                </a:lnTo>
                <a:lnTo>
                  <a:pt x="7787" y="5469"/>
                </a:lnTo>
                <a:lnTo>
                  <a:pt x="7769" y="5461"/>
                </a:lnTo>
                <a:lnTo>
                  <a:pt x="7751" y="5451"/>
                </a:lnTo>
                <a:lnTo>
                  <a:pt x="7734" y="5441"/>
                </a:lnTo>
                <a:lnTo>
                  <a:pt x="7717" y="5431"/>
                </a:lnTo>
                <a:lnTo>
                  <a:pt x="7699" y="5421"/>
                </a:lnTo>
                <a:lnTo>
                  <a:pt x="7666" y="5399"/>
                </a:lnTo>
                <a:lnTo>
                  <a:pt x="7632" y="5375"/>
                </a:lnTo>
                <a:lnTo>
                  <a:pt x="7599" y="5350"/>
                </a:lnTo>
                <a:lnTo>
                  <a:pt x="7565" y="5323"/>
                </a:lnTo>
                <a:lnTo>
                  <a:pt x="7532" y="5296"/>
                </a:lnTo>
                <a:lnTo>
                  <a:pt x="7496" y="5267"/>
                </a:lnTo>
                <a:lnTo>
                  <a:pt x="7456" y="5233"/>
                </a:lnTo>
                <a:lnTo>
                  <a:pt x="7413" y="5199"/>
                </a:lnTo>
                <a:lnTo>
                  <a:pt x="7368" y="5164"/>
                </a:lnTo>
                <a:lnTo>
                  <a:pt x="7321" y="5129"/>
                </a:lnTo>
                <a:lnTo>
                  <a:pt x="7297" y="5112"/>
                </a:lnTo>
                <a:lnTo>
                  <a:pt x="7273" y="5095"/>
                </a:lnTo>
                <a:lnTo>
                  <a:pt x="7247" y="5078"/>
                </a:lnTo>
                <a:lnTo>
                  <a:pt x="7221" y="5062"/>
                </a:lnTo>
                <a:lnTo>
                  <a:pt x="7194" y="5046"/>
                </a:lnTo>
                <a:lnTo>
                  <a:pt x="7166" y="5030"/>
                </a:lnTo>
                <a:lnTo>
                  <a:pt x="7138" y="5014"/>
                </a:lnTo>
                <a:lnTo>
                  <a:pt x="7109" y="5000"/>
                </a:lnTo>
                <a:lnTo>
                  <a:pt x="7079" y="4985"/>
                </a:lnTo>
                <a:lnTo>
                  <a:pt x="7048" y="4972"/>
                </a:lnTo>
                <a:lnTo>
                  <a:pt x="7016" y="4959"/>
                </a:lnTo>
                <a:lnTo>
                  <a:pt x="6983" y="4947"/>
                </a:lnTo>
                <a:lnTo>
                  <a:pt x="6950" y="4935"/>
                </a:lnTo>
                <a:lnTo>
                  <a:pt x="6914" y="4923"/>
                </a:lnTo>
                <a:lnTo>
                  <a:pt x="6878" y="4913"/>
                </a:lnTo>
                <a:lnTo>
                  <a:pt x="6841" y="4904"/>
                </a:lnTo>
                <a:lnTo>
                  <a:pt x="6803" y="4896"/>
                </a:lnTo>
                <a:lnTo>
                  <a:pt x="6764" y="4888"/>
                </a:lnTo>
                <a:lnTo>
                  <a:pt x="6723" y="4882"/>
                </a:lnTo>
                <a:lnTo>
                  <a:pt x="6681" y="4877"/>
                </a:lnTo>
                <a:lnTo>
                  <a:pt x="6639" y="4872"/>
                </a:lnTo>
                <a:lnTo>
                  <a:pt x="6594" y="4869"/>
                </a:lnTo>
                <a:lnTo>
                  <a:pt x="6548" y="4868"/>
                </a:lnTo>
                <a:lnTo>
                  <a:pt x="6502" y="4867"/>
                </a:lnTo>
                <a:lnTo>
                  <a:pt x="6455" y="4868"/>
                </a:lnTo>
                <a:lnTo>
                  <a:pt x="6409" y="4869"/>
                </a:lnTo>
                <a:lnTo>
                  <a:pt x="6364" y="4872"/>
                </a:lnTo>
                <a:lnTo>
                  <a:pt x="6322" y="4877"/>
                </a:lnTo>
                <a:lnTo>
                  <a:pt x="6279" y="4882"/>
                </a:lnTo>
                <a:lnTo>
                  <a:pt x="6238" y="4888"/>
                </a:lnTo>
                <a:lnTo>
                  <a:pt x="6200" y="4896"/>
                </a:lnTo>
                <a:lnTo>
                  <a:pt x="6161" y="4904"/>
                </a:lnTo>
                <a:lnTo>
                  <a:pt x="6125" y="4913"/>
                </a:lnTo>
                <a:lnTo>
                  <a:pt x="6088" y="4923"/>
                </a:lnTo>
                <a:lnTo>
                  <a:pt x="6054" y="4935"/>
                </a:lnTo>
                <a:lnTo>
                  <a:pt x="6020" y="4947"/>
                </a:lnTo>
                <a:lnTo>
                  <a:pt x="5987" y="4959"/>
                </a:lnTo>
                <a:lnTo>
                  <a:pt x="5955" y="4972"/>
                </a:lnTo>
                <a:lnTo>
                  <a:pt x="5925" y="4985"/>
                </a:lnTo>
                <a:lnTo>
                  <a:pt x="5894" y="5000"/>
                </a:lnTo>
                <a:lnTo>
                  <a:pt x="5865" y="5014"/>
                </a:lnTo>
                <a:lnTo>
                  <a:pt x="5836" y="5030"/>
                </a:lnTo>
                <a:lnTo>
                  <a:pt x="5809" y="5046"/>
                </a:lnTo>
                <a:lnTo>
                  <a:pt x="5782" y="5062"/>
                </a:lnTo>
                <a:lnTo>
                  <a:pt x="5756" y="5078"/>
                </a:lnTo>
                <a:lnTo>
                  <a:pt x="5731" y="5095"/>
                </a:lnTo>
                <a:lnTo>
                  <a:pt x="5706" y="5112"/>
                </a:lnTo>
                <a:lnTo>
                  <a:pt x="5682" y="5129"/>
                </a:lnTo>
                <a:lnTo>
                  <a:pt x="5635" y="5164"/>
                </a:lnTo>
                <a:lnTo>
                  <a:pt x="5590" y="5199"/>
                </a:lnTo>
                <a:lnTo>
                  <a:pt x="5548" y="5233"/>
                </a:lnTo>
                <a:lnTo>
                  <a:pt x="5506" y="5267"/>
                </a:lnTo>
                <a:lnTo>
                  <a:pt x="5472" y="5296"/>
                </a:lnTo>
                <a:lnTo>
                  <a:pt x="5437" y="5323"/>
                </a:lnTo>
                <a:lnTo>
                  <a:pt x="5403" y="5350"/>
                </a:lnTo>
                <a:lnTo>
                  <a:pt x="5371" y="5375"/>
                </a:lnTo>
                <a:lnTo>
                  <a:pt x="5337" y="5399"/>
                </a:lnTo>
                <a:lnTo>
                  <a:pt x="5304" y="5421"/>
                </a:lnTo>
                <a:lnTo>
                  <a:pt x="5287" y="5431"/>
                </a:lnTo>
                <a:lnTo>
                  <a:pt x="5269" y="5441"/>
                </a:lnTo>
                <a:lnTo>
                  <a:pt x="5252" y="5451"/>
                </a:lnTo>
                <a:lnTo>
                  <a:pt x="5234" y="5461"/>
                </a:lnTo>
                <a:lnTo>
                  <a:pt x="5216" y="5469"/>
                </a:lnTo>
                <a:lnTo>
                  <a:pt x="5197" y="5478"/>
                </a:lnTo>
                <a:lnTo>
                  <a:pt x="5178" y="5485"/>
                </a:lnTo>
                <a:lnTo>
                  <a:pt x="5159" y="5492"/>
                </a:lnTo>
                <a:lnTo>
                  <a:pt x="5139" y="5499"/>
                </a:lnTo>
                <a:lnTo>
                  <a:pt x="5119" y="5505"/>
                </a:lnTo>
                <a:lnTo>
                  <a:pt x="5098" y="5511"/>
                </a:lnTo>
                <a:lnTo>
                  <a:pt x="5076" y="5516"/>
                </a:lnTo>
                <a:lnTo>
                  <a:pt x="5054" y="5521"/>
                </a:lnTo>
                <a:lnTo>
                  <a:pt x="5031" y="5525"/>
                </a:lnTo>
                <a:lnTo>
                  <a:pt x="5007" y="5528"/>
                </a:lnTo>
                <a:lnTo>
                  <a:pt x="4983" y="5531"/>
                </a:lnTo>
                <a:lnTo>
                  <a:pt x="4957" y="5533"/>
                </a:lnTo>
                <a:lnTo>
                  <a:pt x="4931" y="5535"/>
                </a:lnTo>
                <a:lnTo>
                  <a:pt x="4904" y="5536"/>
                </a:lnTo>
                <a:lnTo>
                  <a:pt x="4876" y="5536"/>
                </a:lnTo>
                <a:lnTo>
                  <a:pt x="4848" y="5536"/>
                </a:lnTo>
                <a:lnTo>
                  <a:pt x="4821" y="5535"/>
                </a:lnTo>
                <a:lnTo>
                  <a:pt x="4795" y="5533"/>
                </a:lnTo>
                <a:lnTo>
                  <a:pt x="4770" y="5531"/>
                </a:lnTo>
                <a:lnTo>
                  <a:pt x="4745" y="5528"/>
                </a:lnTo>
                <a:lnTo>
                  <a:pt x="4722" y="5525"/>
                </a:lnTo>
                <a:lnTo>
                  <a:pt x="4698" y="5521"/>
                </a:lnTo>
                <a:lnTo>
                  <a:pt x="4676" y="5516"/>
                </a:lnTo>
                <a:lnTo>
                  <a:pt x="4655" y="5511"/>
                </a:lnTo>
                <a:lnTo>
                  <a:pt x="4633" y="5505"/>
                </a:lnTo>
                <a:lnTo>
                  <a:pt x="4613" y="5499"/>
                </a:lnTo>
                <a:lnTo>
                  <a:pt x="4594" y="5492"/>
                </a:lnTo>
                <a:lnTo>
                  <a:pt x="4573" y="5485"/>
                </a:lnTo>
                <a:lnTo>
                  <a:pt x="4555" y="5478"/>
                </a:lnTo>
                <a:lnTo>
                  <a:pt x="4537" y="5469"/>
                </a:lnTo>
                <a:lnTo>
                  <a:pt x="4519" y="5461"/>
                </a:lnTo>
                <a:lnTo>
                  <a:pt x="4500" y="5451"/>
                </a:lnTo>
                <a:lnTo>
                  <a:pt x="4483" y="5441"/>
                </a:lnTo>
                <a:lnTo>
                  <a:pt x="4466" y="5431"/>
                </a:lnTo>
                <a:lnTo>
                  <a:pt x="4449" y="5421"/>
                </a:lnTo>
                <a:lnTo>
                  <a:pt x="4415" y="5399"/>
                </a:lnTo>
                <a:lnTo>
                  <a:pt x="4381" y="5375"/>
                </a:lnTo>
                <a:lnTo>
                  <a:pt x="4348" y="5350"/>
                </a:lnTo>
                <a:lnTo>
                  <a:pt x="4314" y="5323"/>
                </a:lnTo>
                <a:lnTo>
                  <a:pt x="4281" y="5296"/>
                </a:lnTo>
                <a:lnTo>
                  <a:pt x="4245" y="5267"/>
                </a:lnTo>
                <a:lnTo>
                  <a:pt x="4205" y="5233"/>
                </a:lnTo>
                <a:lnTo>
                  <a:pt x="4162" y="5199"/>
                </a:lnTo>
                <a:lnTo>
                  <a:pt x="4117" y="5164"/>
                </a:lnTo>
                <a:lnTo>
                  <a:pt x="4071" y="5129"/>
                </a:lnTo>
                <a:lnTo>
                  <a:pt x="4046" y="5112"/>
                </a:lnTo>
                <a:lnTo>
                  <a:pt x="4022" y="5095"/>
                </a:lnTo>
                <a:lnTo>
                  <a:pt x="3996" y="5078"/>
                </a:lnTo>
                <a:lnTo>
                  <a:pt x="3970" y="5062"/>
                </a:lnTo>
                <a:lnTo>
                  <a:pt x="3944" y="5046"/>
                </a:lnTo>
                <a:lnTo>
                  <a:pt x="3916" y="5030"/>
                </a:lnTo>
                <a:lnTo>
                  <a:pt x="3888" y="5014"/>
                </a:lnTo>
                <a:lnTo>
                  <a:pt x="3858" y="5000"/>
                </a:lnTo>
                <a:lnTo>
                  <a:pt x="3828" y="4985"/>
                </a:lnTo>
                <a:lnTo>
                  <a:pt x="3797" y="4972"/>
                </a:lnTo>
                <a:lnTo>
                  <a:pt x="3765" y="4959"/>
                </a:lnTo>
                <a:lnTo>
                  <a:pt x="3732" y="4947"/>
                </a:lnTo>
                <a:lnTo>
                  <a:pt x="3699" y="4935"/>
                </a:lnTo>
                <a:lnTo>
                  <a:pt x="3663" y="4923"/>
                </a:lnTo>
                <a:lnTo>
                  <a:pt x="3628" y="4913"/>
                </a:lnTo>
                <a:lnTo>
                  <a:pt x="3591" y="4904"/>
                </a:lnTo>
                <a:lnTo>
                  <a:pt x="3553" y="4896"/>
                </a:lnTo>
                <a:lnTo>
                  <a:pt x="3513" y="4888"/>
                </a:lnTo>
                <a:lnTo>
                  <a:pt x="3472" y="4882"/>
                </a:lnTo>
                <a:lnTo>
                  <a:pt x="3431" y="4877"/>
                </a:lnTo>
                <a:lnTo>
                  <a:pt x="3388" y="4872"/>
                </a:lnTo>
                <a:lnTo>
                  <a:pt x="3343" y="4869"/>
                </a:lnTo>
                <a:lnTo>
                  <a:pt x="3298" y="4868"/>
                </a:lnTo>
                <a:lnTo>
                  <a:pt x="3251" y="4867"/>
                </a:lnTo>
                <a:lnTo>
                  <a:pt x="3204" y="4868"/>
                </a:lnTo>
                <a:lnTo>
                  <a:pt x="3158" y="4869"/>
                </a:lnTo>
                <a:lnTo>
                  <a:pt x="3114" y="4872"/>
                </a:lnTo>
                <a:lnTo>
                  <a:pt x="3071" y="4877"/>
                </a:lnTo>
                <a:lnTo>
                  <a:pt x="3028" y="4882"/>
                </a:lnTo>
                <a:lnTo>
                  <a:pt x="2989" y="4888"/>
                </a:lnTo>
                <a:lnTo>
                  <a:pt x="2949" y="4896"/>
                </a:lnTo>
                <a:lnTo>
                  <a:pt x="2910" y="4904"/>
                </a:lnTo>
                <a:lnTo>
                  <a:pt x="2874" y="4913"/>
                </a:lnTo>
                <a:lnTo>
                  <a:pt x="2837" y="4923"/>
                </a:lnTo>
                <a:lnTo>
                  <a:pt x="2803" y="4935"/>
                </a:lnTo>
                <a:lnTo>
                  <a:pt x="2769" y="4947"/>
                </a:lnTo>
                <a:lnTo>
                  <a:pt x="2737" y="4959"/>
                </a:lnTo>
                <a:lnTo>
                  <a:pt x="2704" y="4972"/>
                </a:lnTo>
                <a:lnTo>
                  <a:pt x="2674" y="4985"/>
                </a:lnTo>
                <a:lnTo>
                  <a:pt x="2643" y="5000"/>
                </a:lnTo>
                <a:lnTo>
                  <a:pt x="2614" y="5014"/>
                </a:lnTo>
                <a:lnTo>
                  <a:pt x="2585" y="5030"/>
                </a:lnTo>
                <a:lnTo>
                  <a:pt x="2558" y="5046"/>
                </a:lnTo>
                <a:lnTo>
                  <a:pt x="2532" y="5062"/>
                </a:lnTo>
                <a:lnTo>
                  <a:pt x="2505" y="5078"/>
                </a:lnTo>
                <a:lnTo>
                  <a:pt x="2480" y="5095"/>
                </a:lnTo>
                <a:lnTo>
                  <a:pt x="2455" y="5112"/>
                </a:lnTo>
                <a:lnTo>
                  <a:pt x="2431" y="5129"/>
                </a:lnTo>
                <a:lnTo>
                  <a:pt x="2384" y="5164"/>
                </a:lnTo>
                <a:lnTo>
                  <a:pt x="2340" y="5199"/>
                </a:lnTo>
                <a:lnTo>
                  <a:pt x="2297" y="5233"/>
                </a:lnTo>
                <a:lnTo>
                  <a:pt x="2255" y="5267"/>
                </a:lnTo>
                <a:lnTo>
                  <a:pt x="2221" y="5296"/>
                </a:lnTo>
                <a:lnTo>
                  <a:pt x="2186" y="5323"/>
                </a:lnTo>
                <a:lnTo>
                  <a:pt x="2153" y="5350"/>
                </a:lnTo>
                <a:lnTo>
                  <a:pt x="2120" y="5375"/>
                </a:lnTo>
                <a:lnTo>
                  <a:pt x="2087" y="5399"/>
                </a:lnTo>
                <a:lnTo>
                  <a:pt x="2053" y="5421"/>
                </a:lnTo>
                <a:lnTo>
                  <a:pt x="2036" y="5431"/>
                </a:lnTo>
                <a:lnTo>
                  <a:pt x="2019" y="5441"/>
                </a:lnTo>
                <a:lnTo>
                  <a:pt x="2001" y="5451"/>
                </a:lnTo>
                <a:lnTo>
                  <a:pt x="1983" y="5461"/>
                </a:lnTo>
                <a:lnTo>
                  <a:pt x="1965" y="5469"/>
                </a:lnTo>
                <a:lnTo>
                  <a:pt x="1946" y="5478"/>
                </a:lnTo>
                <a:lnTo>
                  <a:pt x="1927" y="5485"/>
                </a:lnTo>
                <a:lnTo>
                  <a:pt x="1908" y="5492"/>
                </a:lnTo>
                <a:lnTo>
                  <a:pt x="1889" y="5499"/>
                </a:lnTo>
                <a:lnTo>
                  <a:pt x="1868" y="5505"/>
                </a:lnTo>
                <a:lnTo>
                  <a:pt x="1847" y="5511"/>
                </a:lnTo>
                <a:lnTo>
                  <a:pt x="1826" y="5516"/>
                </a:lnTo>
                <a:lnTo>
                  <a:pt x="1803" y="5521"/>
                </a:lnTo>
                <a:lnTo>
                  <a:pt x="1780" y="5525"/>
                </a:lnTo>
                <a:lnTo>
                  <a:pt x="1756" y="5528"/>
                </a:lnTo>
                <a:lnTo>
                  <a:pt x="1732" y="5531"/>
                </a:lnTo>
                <a:lnTo>
                  <a:pt x="1707" y="5533"/>
                </a:lnTo>
                <a:lnTo>
                  <a:pt x="1680" y="5535"/>
                </a:lnTo>
                <a:lnTo>
                  <a:pt x="1654" y="5536"/>
                </a:lnTo>
                <a:lnTo>
                  <a:pt x="1625" y="5536"/>
                </a:lnTo>
                <a:lnTo>
                  <a:pt x="1598" y="5536"/>
                </a:lnTo>
                <a:lnTo>
                  <a:pt x="1571" y="5535"/>
                </a:lnTo>
                <a:lnTo>
                  <a:pt x="1544" y="5533"/>
                </a:lnTo>
                <a:lnTo>
                  <a:pt x="1519" y="5531"/>
                </a:lnTo>
                <a:lnTo>
                  <a:pt x="1494" y="5528"/>
                </a:lnTo>
                <a:lnTo>
                  <a:pt x="1471" y="5525"/>
                </a:lnTo>
                <a:lnTo>
                  <a:pt x="1448" y="5521"/>
                </a:lnTo>
                <a:lnTo>
                  <a:pt x="1425" y="5516"/>
                </a:lnTo>
                <a:lnTo>
                  <a:pt x="1404" y="5511"/>
                </a:lnTo>
                <a:lnTo>
                  <a:pt x="1383" y="5505"/>
                </a:lnTo>
                <a:lnTo>
                  <a:pt x="1362" y="5499"/>
                </a:lnTo>
                <a:lnTo>
                  <a:pt x="1343" y="5492"/>
                </a:lnTo>
                <a:lnTo>
                  <a:pt x="1324" y="5485"/>
                </a:lnTo>
                <a:lnTo>
                  <a:pt x="1304" y="5478"/>
                </a:lnTo>
                <a:lnTo>
                  <a:pt x="1286" y="5469"/>
                </a:lnTo>
                <a:lnTo>
                  <a:pt x="1268" y="5461"/>
                </a:lnTo>
                <a:lnTo>
                  <a:pt x="1250" y="5451"/>
                </a:lnTo>
                <a:lnTo>
                  <a:pt x="1232" y="5441"/>
                </a:lnTo>
                <a:lnTo>
                  <a:pt x="1215" y="5431"/>
                </a:lnTo>
                <a:lnTo>
                  <a:pt x="1198" y="5421"/>
                </a:lnTo>
                <a:lnTo>
                  <a:pt x="1164" y="5399"/>
                </a:lnTo>
                <a:lnTo>
                  <a:pt x="1131" y="5375"/>
                </a:lnTo>
                <a:lnTo>
                  <a:pt x="1097" y="5350"/>
                </a:lnTo>
                <a:lnTo>
                  <a:pt x="1065" y="5323"/>
                </a:lnTo>
                <a:lnTo>
                  <a:pt x="1030" y="5296"/>
                </a:lnTo>
                <a:lnTo>
                  <a:pt x="995" y="5267"/>
                </a:lnTo>
                <a:lnTo>
                  <a:pt x="954" y="5233"/>
                </a:lnTo>
                <a:lnTo>
                  <a:pt x="911" y="5199"/>
                </a:lnTo>
                <a:lnTo>
                  <a:pt x="867" y="5164"/>
                </a:lnTo>
                <a:lnTo>
                  <a:pt x="820" y="5129"/>
                </a:lnTo>
                <a:lnTo>
                  <a:pt x="795" y="5112"/>
                </a:lnTo>
                <a:lnTo>
                  <a:pt x="771" y="5095"/>
                </a:lnTo>
                <a:lnTo>
                  <a:pt x="746" y="5078"/>
                </a:lnTo>
                <a:lnTo>
                  <a:pt x="719" y="5062"/>
                </a:lnTo>
                <a:lnTo>
                  <a:pt x="693" y="5046"/>
                </a:lnTo>
                <a:lnTo>
                  <a:pt x="665" y="5030"/>
                </a:lnTo>
                <a:lnTo>
                  <a:pt x="637" y="5014"/>
                </a:lnTo>
                <a:lnTo>
                  <a:pt x="607" y="5000"/>
                </a:lnTo>
                <a:lnTo>
                  <a:pt x="577" y="4985"/>
                </a:lnTo>
                <a:lnTo>
                  <a:pt x="547" y="4972"/>
                </a:lnTo>
                <a:lnTo>
                  <a:pt x="514" y="4959"/>
                </a:lnTo>
                <a:lnTo>
                  <a:pt x="482" y="4947"/>
                </a:lnTo>
                <a:lnTo>
                  <a:pt x="448" y="4935"/>
                </a:lnTo>
                <a:lnTo>
                  <a:pt x="412" y="4923"/>
                </a:lnTo>
                <a:lnTo>
                  <a:pt x="377" y="4913"/>
                </a:lnTo>
                <a:lnTo>
                  <a:pt x="340" y="4904"/>
                </a:lnTo>
                <a:lnTo>
                  <a:pt x="302" y="4896"/>
                </a:lnTo>
                <a:lnTo>
                  <a:pt x="262" y="4888"/>
                </a:lnTo>
                <a:lnTo>
                  <a:pt x="221" y="4882"/>
                </a:lnTo>
                <a:lnTo>
                  <a:pt x="180" y="4877"/>
                </a:lnTo>
                <a:lnTo>
                  <a:pt x="137" y="4872"/>
                </a:lnTo>
                <a:lnTo>
                  <a:pt x="92" y="4869"/>
                </a:lnTo>
                <a:lnTo>
                  <a:pt x="47" y="4868"/>
                </a:lnTo>
                <a:lnTo>
                  <a:pt x="0" y="4867"/>
                </a:lnTo>
                <a:lnTo>
                  <a:pt x="0" y="5436"/>
                </a:lnTo>
                <a:lnTo>
                  <a:pt x="28" y="5436"/>
                </a:lnTo>
                <a:lnTo>
                  <a:pt x="55" y="5437"/>
                </a:lnTo>
                <a:lnTo>
                  <a:pt x="81" y="5439"/>
                </a:lnTo>
                <a:lnTo>
                  <a:pt x="107" y="5441"/>
                </a:lnTo>
                <a:lnTo>
                  <a:pt x="131" y="5444"/>
                </a:lnTo>
                <a:lnTo>
                  <a:pt x="154" y="5447"/>
                </a:lnTo>
                <a:lnTo>
                  <a:pt x="178" y="5451"/>
                </a:lnTo>
                <a:lnTo>
                  <a:pt x="200" y="5457"/>
                </a:lnTo>
                <a:lnTo>
                  <a:pt x="221" y="5462"/>
                </a:lnTo>
                <a:lnTo>
                  <a:pt x="243" y="5467"/>
                </a:lnTo>
                <a:lnTo>
                  <a:pt x="263" y="5474"/>
                </a:lnTo>
                <a:lnTo>
                  <a:pt x="282" y="5480"/>
                </a:lnTo>
                <a:lnTo>
                  <a:pt x="302" y="5487"/>
                </a:lnTo>
                <a:lnTo>
                  <a:pt x="321" y="5495"/>
                </a:lnTo>
                <a:lnTo>
                  <a:pt x="339" y="5503"/>
                </a:lnTo>
                <a:lnTo>
                  <a:pt x="358" y="5512"/>
                </a:lnTo>
                <a:lnTo>
                  <a:pt x="376" y="5521"/>
                </a:lnTo>
                <a:lnTo>
                  <a:pt x="393" y="5531"/>
                </a:lnTo>
                <a:lnTo>
                  <a:pt x="410" y="5541"/>
                </a:lnTo>
                <a:lnTo>
                  <a:pt x="428" y="5552"/>
                </a:lnTo>
                <a:lnTo>
                  <a:pt x="461" y="5574"/>
                </a:lnTo>
                <a:lnTo>
                  <a:pt x="495" y="5597"/>
                </a:lnTo>
                <a:lnTo>
                  <a:pt x="527" y="5622"/>
                </a:lnTo>
                <a:lnTo>
                  <a:pt x="561" y="5649"/>
                </a:lnTo>
                <a:lnTo>
                  <a:pt x="595" y="5677"/>
                </a:lnTo>
                <a:lnTo>
                  <a:pt x="630" y="5705"/>
                </a:lnTo>
                <a:lnTo>
                  <a:pt x="671" y="5740"/>
                </a:lnTo>
                <a:lnTo>
                  <a:pt x="714" y="5774"/>
                </a:lnTo>
                <a:lnTo>
                  <a:pt x="759" y="5809"/>
                </a:lnTo>
                <a:lnTo>
                  <a:pt x="806" y="5843"/>
                </a:lnTo>
                <a:lnTo>
                  <a:pt x="830" y="5860"/>
                </a:lnTo>
                <a:lnTo>
                  <a:pt x="854" y="5877"/>
                </a:lnTo>
                <a:lnTo>
                  <a:pt x="880" y="5895"/>
                </a:lnTo>
                <a:lnTo>
                  <a:pt x="906" y="5911"/>
                </a:lnTo>
                <a:lnTo>
                  <a:pt x="933" y="5927"/>
                </a:lnTo>
                <a:lnTo>
                  <a:pt x="960" y="5942"/>
                </a:lnTo>
                <a:lnTo>
                  <a:pt x="988" y="5957"/>
                </a:lnTo>
                <a:lnTo>
                  <a:pt x="1018" y="5972"/>
                </a:lnTo>
                <a:lnTo>
                  <a:pt x="1048" y="5987"/>
                </a:lnTo>
                <a:lnTo>
                  <a:pt x="1079" y="6001"/>
                </a:lnTo>
                <a:lnTo>
                  <a:pt x="1111" y="6014"/>
                </a:lnTo>
                <a:lnTo>
                  <a:pt x="1144" y="6026"/>
                </a:lnTo>
                <a:lnTo>
                  <a:pt x="1177" y="6038"/>
                </a:lnTo>
                <a:lnTo>
                  <a:pt x="1213" y="6049"/>
                </a:lnTo>
                <a:lnTo>
                  <a:pt x="1249" y="6059"/>
                </a:lnTo>
                <a:lnTo>
                  <a:pt x="1285" y="6069"/>
                </a:lnTo>
                <a:lnTo>
                  <a:pt x="1324" y="6077"/>
                </a:lnTo>
                <a:lnTo>
                  <a:pt x="1363" y="6085"/>
                </a:lnTo>
                <a:lnTo>
                  <a:pt x="1404" y="6091"/>
                </a:lnTo>
                <a:lnTo>
                  <a:pt x="1446" y="6096"/>
                </a:lnTo>
                <a:lnTo>
                  <a:pt x="1488" y="6100"/>
                </a:lnTo>
                <a:lnTo>
                  <a:pt x="1533" y="6103"/>
                </a:lnTo>
                <a:lnTo>
                  <a:pt x="1579" y="6105"/>
                </a:lnTo>
                <a:lnTo>
                  <a:pt x="1625" y="6106"/>
                </a:lnTo>
                <a:lnTo>
                  <a:pt x="1672" y="6105"/>
                </a:lnTo>
                <a:lnTo>
                  <a:pt x="1718" y="6103"/>
                </a:lnTo>
                <a:lnTo>
                  <a:pt x="1763" y="6100"/>
                </a:lnTo>
                <a:lnTo>
                  <a:pt x="1805" y="6096"/>
                </a:lnTo>
                <a:lnTo>
                  <a:pt x="1847" y="6091"/>
                </a:lnTo>
                <a:lnTo>
                  <a:pt x="1887" y="6085"/>
                </a:lnTo>
                <a:lnTo>
                  <a:pt x="1927" y="6077"/>
                </a:lnTo>
                <a:lnTo>
                  <a:pt x="1966" y="6069"/>
                </a:lnTo>
                <a:lnTo>
                  <a:pt x="2002" y="6059"/>
                </a:lnTo>
                <a:lnTo>
                  <a:pt x="2038" y="6049"/>
                </a:lnTo>
                <a:lnTo>
                  <a:pt x="2073" y="6038"/>
                </a:lnTo>
                <a:lnTo>
                  <a:pt x="2107" y="6026"/>
                </a:lnTo>
                <a:lnTo>
                  <a:pt x="2139" y="6014"/>
                </a:lnTo>
                <a:lnTo>
                  <a:pt x="2172" y="6001"/>
                </a:lnTo>
                <a:lnTo>
                  <a:pt x="2202" y="5987"/>
                </a:lnTo>
                <a:lnTo>
                  <a:pt x="2233" y="5972"/>
                </a:lnTo>
                <a:lnTo>
                  <a:pt x="2262" y="5957"/>
                </a:lnTo>
                <a:lnTo>
                  <a:pt x="2291" y="5942"/>
                </a:lnTo>
                <a:lnTo>
                  <a:pt x="2318" y="5927"/>
                </a:lnTo>
                <a:lnTo>
                  <a:pt x="2345" y="5911"/>
                </a:lnTo>
                <a:lnTo>
                  <a:pt x="2371" y="5895"/>
                </a:lnTo>
                <a:lnTo>
                  <a:pt x="2396" y="5877"/>
                </a:lnTo>
                <a:lnTo>
                  <a:pt x="2421" y="5860"/>
                </a:lnTo>
                <a:lnTo>
                  <a:pt x="2445" y="5843"/>
                </a:lnTo>
                <a:lnTo>
                  <a:pt x="2492" y="5809"/>
                </a:lnTo>
                <a:lnTo>
                  <a:pt x="2537" y="5774"/>
                </a:lnTo>
                <a:lnTo>
                  <a:pt x="2579" y="5740"/>
                </a:lnTo>
                <a:lnTo>
                  <a:pt x="2620" y="5705"/>
                </a:lnTo>
                <a:lnTo>
                  <a:pt x="2655" y="5677"/>
                </a:lnTo>
                <a:lnTo>
                  <a:pt x="2689" y="5649"/>
                </a:lnTo>
                <a:lnTo>
                  <a:pt x="2723" y="5622"/>
                </a:lnTo>
                <a:lnTo>
                  <a:pt x="2756" y="5597"/>
                </a:lnTo>
                <a:lnTo>
                  <a:pt x="2790" y="5574"/>
                </a:lnTo>
                <a:lnTo>
                  <a:pt x="2823" y="5552"/>
                </a:lnTo>
                <a:lnTo>
                  <a:pt x="2840" y="5541"/>
                </a:lnTo>
                <a:lnTo>
                  <a:pt x="2858" y="5531"/>
                </a:lnTo>
                <a:lnTo>
                  <a:pt x="2875" y="5521"/>
                </a:lnTo>
                <a:lnTo>
                  <a:pt x="2893" y="5512"/>
                </a:lnTo>
                <a:lnTo>
                  <a:pt x="2911" y="5503"/>
                </a:lnTo>
                <a:lnTo>
                  <a:pt x="2930" y="5495"/>
                </a:lnTo>
                <a:lnTo>
                  <a:pt x="2949" y="5487"/>
                </a:lnTo>
                <a:lnTo>
                  <a:pt x="2968" y="5480"/>
                </a:lnTo>
                <a:lnTo>
                  <a:pt x="2988" y="5474"/>
                </a:lnTo>
                <a:lnTo>
                  <a:pt x="3008" y="5467"/>
                </a:lnTo>
                <a:lnTo>
                  <a:pt x="3029" y="5462"/>
                </a:lnTo>
                <a:lnTo>
                  <a:pt x="3051" y="5457"/>
                </a:lnTo>
                <a:lnTo>
                  <a:pt x="3073" y="5451"/>
                </a:lnTo>
                <a:lnTo>
                  <a:pt x="3096" y="5447"/>
                </a:lnTo>
                <a:lnTo>
                  <a:pt x="3120" y="5444"/>
                </a:lnTo>
                <a:lnTo>
                  <a:pt x="3144" y="5441"/>
                </a:lnTo>
                <a:lnTo>
                  <a:pt x="3170" y="5439"/>
                </a:lnTo>
                <a:lnTo>
                  <a:pt x="3196" y="5437"/>
                </a:lnTo>
                <a:lnTo>
                  <a:pt x="3222" y="5436"/>
                </a:lnTo>
                <a:lnTo>
                  <a:pt x="3251" y="5436"/>
                </a:lnTo>
                <a:lnTo>
                  <a:pt x="3278" y="5436"/>
                </a:lnTo>
                <a:lnTo>
                  <a:pt x="3306" y="5437"/>
                </a:lnTo>
                <a:lnTo>
                  <a:pt x="3332" y="5439"/>
                </a:lnTo>
                <a:lnTo>
                  <a:pt x="3357" y="5441"/>
                </a:lnTo>
                <a:lnTo>
                  <a:pt x="3382" y="5444"/>
                </a:lnTo>
                <a:lnTo>
                  <a:pt x="3405" y="5447"/>
                </a:lnTo>
                <a:lnTo>
                  <a:pt x="3429" y="5451"/>
                </a:lnTo>
                <a:lnTo>
                  <a:pt x="3451" y="5457"/>
                </a:lnTo>
                <a:lnTo>
                  <a:pt x="3472" y="5462"/>
                </a:lnTo>
                <a:lnTo>
                  <a:pt x="3493" y="5467"/>
                </a:lnTo>
                <a:lnTo>
                  <a:pt x="3514" y="5474"/>
                </a:lnTo>
                <a:lnTo>
                  <a:pt x="3533" y="5480"/>
                </a:lnTo>
                <a:lnTo>
                  <a:pt x="3553" y="5487"/>
                </a:lnTo>
                <a:lnTo>
                  <a:pt x="3572" y="5495"/>
                </a:lnTo>
                <a:lnTo>
                  <a:pt x="3590" y="5503"/>
                </a:lnTo>
                <a:lnTo>
                  <a:pt x="3608" y="5512"/>
                </a:lnTo>
                <a:lnTo>
                  <a:pt x="3627" y="5521"/>
                </a:lnTo>
                <a:lnTo>
                  <a:pt x="3644" y="5531"/>
                </a:lnTo>
                <a:lnTo>
                  <a:pt x="3661" y="5541"/>
                </a:lnTo>
                <a:lnTo>
                  <a:pt x="3678" y="5552"/>
                </a:lnTo>
                <a:lnTo>
                  <a:pt x="3712" y="5574"/>
                </a:lnTo>
                <a:lnTo>
                  <a:pt x="3746" y="5597"/>
                </a:lnTo>
                <a:lnTo>
                  <a:pt x="3778" y="5622"/>
                </a:lnTo>
                <a:lnTo>
                  <a:pt x="3812" y="5649"/>
                </a:lnTo>
                <a:lnTo>
                  <a:pt x="3846" y="5677"/>
                </a:lnTo>
                <a:lnTo>
                  <a:pt x="3881" y="5705"/>
                </a:lnTo>
                <a:lnTo>
                  <a:pt x="3922" y="5740"/>
                </a:lnTo>
                <a:lnTo>
                  <a:pt x="3965" y="5774"/>
                </a:lnTo>
                <a:lnTo>
                  <a:pt x="4010" y="5809"/>
                </a:lnTo>
                <a:lnTo>
                  <a:pt x="4056" y="5843"/>
                </a:lnTo>
                <a:lnTo>
                  <a:pt x="4081" y="5860"/>
                </a:lnTo>
                <a:lnTo>
                  <a:pt x="4105" y="5877"/>
                </a:lnTo>
                <a:lnTo>
                  <a:pt x="4131" y="5895"/>
                </a:lnTo>
                <a:lnTo>
                  <a:pt x="4157" y="5911"/>
                </a:lnTo>
                <a:lnTo>
                  <a:pt x="4183" y="5927"/>
                </a:lnTo>
                <a:lnTo>
                  <a:pt x="4211" y="5942"/>
                </a:lnTo>
                <a:lnTo>
                  <a:pt x="4239" y="5957"/>
                </a:lnTo>
                <a:lnTo>
                  <a:pt x="4269" y="5972"/>
                </a:lnTo>
                <a:lnTo>
                  <a:pt x="4299" y="5987"/>
                </a:lnTo>
                <a:lnTo>
                  <a:pt x="4330" y="6001"/>
                </a:lnTo>
                <a:lnTo>
                  <a:pt x="4361" y="6014"/>
                </a:lnTo>
                <a:lnTo>
                  <a:pt x="4395" y="6026"/>
                </a:lnTo>
                <a:lnTo>
                  <a:pt x="4428" y="6038"/>
                </a:lnTo>
                <a:lnTo>
                  <a:pt x="4463" y="6049"/>
                </a:lnTo>
                <a:lnTo>
                  <a:pt x="4499" y="6059"/>
                </a:lnTo>
                <a:lnTo>
                  <a:pt x="4536" y="6069"/>
                </a:lnTo>
                <a:lnTo>
                  <a:pt x="4574" y="6077"/>
                </a:lnTo>
                <a:lnTo>
                  <a:pt x="4614" y="6085"/>
                </a:lnTo>
                <a:lnTo>
                  <a:pt x="4655" y="6091"/>
                </a:lnTo>
                <a:lnTo>
                  <a:pt x="4696" y="6096"/>
                </a:lnTo>
                <a:lnTo>
                  <a:pt x="4739" y="6100"/>
                </a:lnTo>
                <a:lnTo>
                  <a:pt x="4784" y="6103"/>
                </a:lnTo>
                <a:lnTo>
                  <a:pt x="4829" y="6105"/>
                </a:lnTo>
                <a:lnTo>
                  <a:pt x="4876" y="6106"/>
                </a:lnTo>
                <a:lnTo>
                  <a:pt x="4923" y="6105"/>
                </a:lnTo>
                <a:lnTo>
                  <a:pt x="4969" y="6103"/>
                </a:lnTo>
                <a:lnTo>
                  <a:pt x="5013" y="6100"/>
                </a:lnTo>
                <a:lnTo>
                  <a:pt x="5056" y="6096"/>
                </a:lnTo>
                <a:lnTo>
                  <a:pt x="5098" y="6091"/>
                </a:lnTo>
                <a:lnTo>
                  <a:pt x="5138" y="6085"/>
                </a:lnTo>
                <a:lnTo>
                  <a:pt x="5178" y="6077"/>
                </a:lnTo>
                <a:lnTo>
                  <a:pt x="5217" y="6069"/>
                </a:lnTo>
                <a:lnTo>
                  <a:pt x="5253" y="6059"/>
                </a:lnTo>
                <a:lnTo>
                  <a:pt x="5289" y="6049"/>
                </a:lnTo>
                <a:lnTo>
                  <a:pt x="5324" y="6038"/>
                </a:lnTo>
                <a:lnTo>
                  <a:pt x="5358" y="6026"/>
                </a:lnTo>
                <a:lnTo>
                  <a:pt x="5390" y="6014"/>
                </a:lnTo>
                <a:lnTo>
                  <a:pt x="5423" y="6001"/>
                </a:lnTo>
                <a:lnTo>
                  <a:pt x="5453" y="5987"/>
                </a:lnTo>
                <a:lnTo>
                  <a:pt x="5484" y="5972"/>
                </a:lnTo>
                <a:lnTo>
                  <a:pt x="5513" y="5957"/>
                </a:lnTo>
                <a:lnTo>
                  <a:pt x="5542" y="5942"/>
                </a:lnTo>
                <a:lnTo>
                  <a:pt x="5569" y="5927"/>
                </a:lnTo>
                <a:lnTo>
                  <a:pt x="5595" y="5911"/>
                </a:lnTo>
                <a:lnTo>
                  <a:pt x="5622" y="5895"/>
                </a:lnTo>
                <a:lnTo>
                  <a:pt x="5647" y="5877"/>
                </a:lnTo>
                <a:lnTo>
                  <a:pt x="5672" y="5860"/>
                </a:lnTo>
                <a:lnTo>
                  <a:pt x="5696" y="5843"/>
                </a:lnTo>
                <a:lnTo>
                  <a:pt x="5743" y="5809"/>
                </a:lnTo>
                <a:lnTo>
                  <a:pt x="5787" y="5774"/>
                </a:lnTo>
                <a:lnTo>
                  <a:pt x="5830" y="5740"/>
                </a:lnTo>
                <a:lnTo>
                  <a:pt x="5871" y="5705"/>
                </a:lnTo>
                <a:lnTo>
                  <a:pt x="5906" y="5677"/>
                </a:lnTo>
                <a:lnTo>
                  <a:pt x="5940" y="5649"/>
                </a:lnTo>
                <a:lnTo>
                  <a:pt x="5973" y="5622"/>
                </a:lnTo>
                <a:lnTo>
                  <a:pt x="6007" y="5597"/>
                </a:lnTo>
                <a:lnTo>
                  <a:pt x="6040" y="5574"/>
                </a:lnTo>
                <a:lnTo>
                  <a:pt x="6074" y="5552"/>
                </a:lnTo>
                <a:lnTo>
                  <a:pt x="6091" y="5541"/>
                </a:lnTo>
                <a:lnTo>
                  <a:pt x="6108" y="5531"/>
                </a:lnTo>
                <a:lnTo>
                  <a:pt x="6126" y="5521"/>
                </a:lnTo>
                <a:lnTo>
                  <a:pt x="6144" y="5512"/>
                </a:lnTo>
                <a:lnTo>
                  <a:pt x="6162" y="5503"/>
                </a:lnTo>
                <a:lnTo>
                  <a:pt x="6181" y="5495"/>
                </a:lnTo>
                <a:lnTo>
                  <a:pt x="6199" y="5487"/>
                </a:lnTo>
                <a:lnTo>
                  <a:pt x="6219" y="5480"/>
                </a:lnTo>
                <a:lnTo>
                  <a:pt x="6238" y="5474"/>
                </a:lnTo>
                <a:lnTo>
                  <a:pt x="6259" y="5467"/>
                </a:lnTo>
                <a:lnTo>
                  <a:pt x="6280" y="5462"/>
                </a:lnTo>
                <a:lnTo>
                  <a:pt x="6301" y="5457"/>
                </a:lnTo>
                <a:lnTo>
                  <a:pt x="6324" y="5451"/>
                </a:lnTo>
                <a:lnTo>
                  <a:pt x="6347" y="5447"/>
                </a:lnTo>
                <a:lnTo>
                  <a:pt x="6371" y="5444"/>
                </a:lnTo>
                <a:lnTo>
                  <a:pt x="6395" y="5441"/>
                </a:lnTo>
                <a:lnTo>
                  <a:pt x="6420" y="5439"/>
                </a:lnTo>
                <a:lnTo>
                  <a:pt x="6447" y="5437"/>
                </a:lnTo>
                <a:lnTo>
                  <a:pt x="6473" y="5436"/>
                </a:lnTo>
                <a:lnTo>
                  <a:pt x="6502" y="5436"/>
                </a:lnTo>
                <a:lnTo>
                  <a:pt x="6529" y="5436"/>
                </a:lnTo>
                <a:lnTo>
                  <a:pt x="6556" y="5437"/>
                </a:lnTo>
                <a:lnTo>
                  <a:pt x="6583" y="5439"/>
                </a:lnTo>
                <a:lnTo>
                  <a:pt x="6608" y="5441"/>
                </a:lnTo>
                <a:lnTo>
                  <a:pt x="6633" y="5444"/>
                </a:lnTo>
                <a:lnTo>
                  <a:pt x="6656" y="5447"/>
                </a:lnTo>
                <a:lnTo>
                  <a:pt x="6679" y="5451"/>
                </a:lnTo>
                <a:lnTo>
                  <a:pt x="6702" y="5457"/>
                </a:lnTo>
                <a:lnTo>
                  <a:pt x="6723" y="5462"/>
                </a:lnTo>
                <a:lnTo>
                  <a:pt x="6744" y="5467"/>
                </a:lnTo>
                <a:lnTo>
                  <a:pt x="6765" y="5474"/>
                </a:lnTo>
                <a:lnTo>
                  <a:pt x="6784" y="5480"/>
                </a:lnTo>
                <a:lnTo>
                  <a:pt x="6803" y="5487"/>
                </a:lnTo>
                <a:lnTo>
                  <a:pt x="6823" y="5495"/>
                </a:lnTo>
                <a:lnTo>
                  <a:pt x="6841" y="5503"/>
                </a:lnTo>
                <a:lnTo>
                  <a:pt x="6859" y="5512"/>
                </a:lnTo>
                <a:lnTo>
                  <a:pt x="6877" y="5521"/>
                </a:lnTo>
                <a:lnTo>
                  <a:pt x="6895" y="5531"/>
                </a:lnTo>
                <a:lnTo>
                  <a:pt x="6912" y="5541"/>
                </a:lnTo>
                <a:lnTo>
                  <a:pt x="6929" y="5552"/>
                </a:lnTo>
                <a:lnTo>
                  <a:pt x="6963" y="5574"/>
                </a:lnTo>
                <a:lnTo>
                  <a:pt x="6996" y="5597"/>
                </a:lnTo>
                <a:lnTo>
                  <a:pt x="7029" y="5622"/>
                </a:lnTo>
                <a:lnTo>
                  <a:pt x="7062" y="5649"/>
                </a:lnTo>
                <a:lnTo>
                  <a:pt x="7097" y="5677"/>
                </a:lnTo>
                <a:lnTo>
                  <a:pt x="7131" y="5705"/>
                </a:lnTo>
                <a:lnTo>
                  <a:pt x="7173" y="5740"/>
                </a:lnTo>
                <a:lnTo>
                  <a:pt x="7216" y="5774"/>
                </a:lnTo>
                <a:lnTo>
                  <a:pt x="7260" y="5809"/>
                </a:lnTo>
                <a:lnTo>
                  <a:pt x="7307" y="5843"/>
                </a:lnTo>
                <a:lnTo>
                  <a:pt x="7332" y="5860"/>
                </a:lnTo>
                <a:lnTo>
                  <a:pt x="7356" y="5877"/>
                </a:lnTo>
                <a:lnTo>
                  <a:pt x="7381" y="5895"/>
                </a:lnTo>
                <a:lnTo>
                  <a:pt x="7408" y="5911"/>
                </a:lnTo>
                <a:lnTo>
                  <a:pt x="7434" y="5927"/>
                </a:lnTo>
                <a:lnTo>
                  <a:pt x="7462" y="5942"/>
                </a:lnTo>
                <a:lnTo>
                  <a:pt x="7490" y="5957"/>
                </a:lnTo>
                <a:lnTo>
                  <a:pt x="7520" y="5972"/>
                </a:lnTo>
                <a:lnTo>
                  <a:pt x="7550" y="5987"/>
                </a:lnTo>
                <a:lnTo>
                  <a:pt x="7580" y="6001"/>
                </a:lnTo>
                <a:lnTo>
                  <a:pt x="7612" y="6014"/>
                </a:lnTo>
                <a:lnTo>
                  <a:pt x="7645" y="6026"/>
                </a:lnTo>
                <a:lnTo>
                  <a:pt x="7679" y="6038"/>
                </a:lnTo>
                <a:lnTo>
                  <a:pt x="7714" y="6049"/>
                </a:lnTo>
                <a:lnTo>
                  <a:pt x="7750" y="6059"/>
                </a:lnTo>
                <a:lnTo>
                  <a:pt x="7787" y="6069"/>
                </a:lnTo>
                <a:lnTo>
                  <a:pt x="7825" y="6077"/>
                </a:lnTo>
                <a:lnTo>
                  <a:pt x="7865" y="6085"/>
                </a:lnTo>
                <a:lnTo>
                  <a:pt x="7905" y="6091"/>
                </a:lnTo>
                <a:lnTo>
                  <a:pt x="7947" y="6096"/>
                </a:lnTo>
                <a:lnTo>
                  <a:pt x="7990" y="6100"/>
                </a:lnTo>
                <a:lnTo>
                  <a:pt x="8035" y="6103"/>
                </a:lnTo>
                <a:lnTo>
                  <a:pt x="8080" y="6105"/>
                </a:lnTo>
                <a:lnTo>
                  <a:pt x="8127" y="6106"/>
                </a:lnTo>
                <a:lnTo>
                  <a:pt x="8174" y="6105"/>
                </a:lnTo>
                <a:lnTo>
                  <a:pt x="8219" y="6103"/>
                </a:lnTo>
                <a:lnTo>
                  <a:pt x="8264" y="6100"/>
                </a:lnTo>
                <a:lnTo>
                  <a:pt x="8307" y="6096"/>
                </a:lnTo>
                <a:lnTo>
                  <a:pt x="8348" y="6091"/>
                </a:lnTo>
                <a:lnTo>
                  <a:pt x="8389" y="6085"/>
                </a:lnTo>
                <a:lnTo>
                  <a:pt x="8429" y="6077"/>
                </a:lnTo>
                <a:lnTo>
                  <a:pt x="8466" y="6069"/>
                </a:lnTo>
                <a:lnTo>
                  <a:pt x="8504" y="6059"/>
                </a:lnTo>
                <a:lnTo>
                  <a:pt x="8539" y="6049"/>
                </a:lnTo>
                <a:lnTo>
                  <a:pt x="8575" y="6038"/>
                </a:lnTo>
                <a:lnTo>
                  <a:pt x="8609" y="6026"/>
                </a:lnTo>
                <a:lnTo>
                  <a:pt x="8641" y="6014"/>
                </a:lnTo>
                <a:lnTo>
                  <a:pt x="8674" y="6001"/>
                </a:lnTo>
                <a:lnTo>
                  <a:pt x="8704" y="5987"/>
                </a:lnTo>
                <a:lnTo>
                  <a:pt x="8734" y="5972"/>
                </a:lnTo>
                <a:lnTo>
                  <a:pt x="8763" y="5957"/>
                </a:lnTo>
                <a:lnTo>
                  <a:pt x="8791" y="5942"/>
                </a:lnTo>
                <a:lnTo>
                  <a:pt x="8820" y="5927"/>
                </a:lnTo>
                <a:lnTo>
                  <a:pt x="8846" y="5911"/>
                </a:lnTo>
                <a:lnTo>
                  <a:pt x="8873" y="5895"/>
                </a:lnTo>
                <a:lnTo>
                  <a:pt x="8898" y="5877"/>
                </a:lnTo>
                <a:lnTo>
                  <a:pt x="8922" y="5860"/>
                </a:lnTo>
                <a:lnTo>
                  <a:pt x="8947" y="5843"/>
                </a:lnTo>
                <a:lnTo>
                  <a:pt x="8994" y="5809"/>
                </a:lnTo>
                <a:lnTo>
                  <a:pt x="9038" y="5774"/>
                </a:lnTo>
                <a:lnTo>
                  <a:pt x="9081" y="5740"/>
                </a:lnTo>
                <a:lnTo>
                  <a:pt x="9122" y="5705"/>
                </a:lnTo>
                <a:lnTo>
                  <a:pt x="9157" y="5677"/>
                </a:lnTo>
                <a:lnTo>
                  <a:pt x="9191" y="5649"/>
                </a:lnTo>
                <a:lnTo>
                  <a:pt x="9224" y="5622"/>
                </a:lnTo>
                <a:lnTo>
                  <a:pt x="9258" y="5597"/>
                </a:lnTo>
                <a:lnTo>
                  <a:pt x="9291" y="5574"/>
                </a:lnTo>
                <a:lnTo>
                  <a:pt x="9325" y="5552"/>
                </a:lnTo>
                <a:lnTo>
                  <a:pt x="9342" y="5541"/>
                </a:lnTo>
                <a:lnTo>
                  <a:pt x="9359" y="5531"/>
                </a:lnTo>
                <a:lnTo>
                  <a:pt x="9377" y="5521"/>
                </a:lnTo>
                <a:lnTo>
                  <a:pt x="9395" y="5512"/>
                </a:lnTo>
                <a:lnTo>
                  <a:pt x="9412" y="5503"/>
                </a:lnTo>
                <a:lnTo>
                  <a:pt x="9431" y="5495"/>
                </a:lnTo>
                <a:lnTo>
                  <a:pt x="9450" y="5487"/>
                </a:lnTo>
                <a:lnTo>
                  <a:pt x="9469" y="5480"/>
                </a:lnTo>
                <a:lnTo>
                  <a:pt x="9489" y="5474"/>
                </a:lnTo>
                <a:lnTo>
                  <a:pt x="9510" y="5467"/>
                </a:lnTo>
                <a:lnTo>
                  <a:pt x="9531" y="5462"/>
                </a:lnTo>
                <a:lnTo>
                  <a:pt x="9552" y="5457"/>
                </a:lnTo>
                <a:lnTo>
                  <a:pt x="9575" y="5451"/>
                </a:lnTo>
                <a:lnTo>
                  <a:pt x="9598" y="5447"/>
                </a:lnTo>
                <a:lnTo>
                  <a:pt x="9621" y="5444"/>
                </a:lnTo>
                <a:lnTo>
                  <a:pt x="9646" y="5441"/>
                </a:lnTo>
                <a:lnTo>
                  <a:pt x="9671" y="5439"/>
                </a:lnTo>
                <a:lnTo>
                  <a:pt x="9698" y="5437"/>
                </a:lnTo>
                <a:lnTo>
                  <a:pt x="9724" y="5436"/>
                </a:lnTo>
                <a:lnTo>
                  <a:pt x="9752" y="5436"/>
                </a:lnTo>
                <a:lnTo>
                  <a:pt x="9780" y="5436"/>
                </a:lnTo>
                <a:lnTo>
                  <a:pt x="9807" y="5437"/>
                </a:lnTo>
                <a:lnTo>
                  <a:pt x="9834" y="5439"/>
                </a:lnTo>
                <a:lnTo>
                  <a:pt x="9858" y="5441"/>
                </a:lnTo>
                <a:lnTo>
                  <a:pt x="9883" y="5444"/>
                </a:lnTo>
                <a:lnTo>
                  <a:pt x="9907" y="5447"/>
                </a:lnTo>
                <a:lnTo>
                  <a:pt x="9929" y="5451"/>
                </a:lnTo>
                <a:lnTo>
                  <a:pt x="9952" y="5457"/>
                </a:lnTo>
                <a:lnTo>
                  <a:pt x="9974" y="5462"/>
                </a:lnTo>
                <a:lnTo>
                  <a:pt x="9994" y="5467"/>
                </a:lnTo>
                <a:lnTo>
                  <a:pt x="10014" y="5474"/>
                </a:lnTo>
                <a:lnTo>
                  <a:pt x="10035" y="5480"/>
                </a:lnTo>
                <a:lnTo>
                  <a:pt x="10054" y="5487"/>
                </a:lnTo>
                <a:lnTo>
                  <a:pt x="10073" y="5495"/>
                </a:lnTo>
                <a:lnTo>
                  <a:pt x="10092" y="5503"/>
                </a:lnTo>
                <a:lnTo>
                  <a:pt x="10110" y="5512"/>
                </a:lnTo>
                <a:lnTo>
                  <a:pt x="10127" y="5521"/>
                </a:lnTo>
                <a:lnTo>
                  <a:pt x="10146" y="5531"/>
                </a:lnTo>
                <a:lnTo>
                  <a:pt x="10163" y="5541"/>
                </a:lnTo>
                <a:lnTo>
                  <a:pt x="10180" y="5552"/>
                </a:lnTo>
                <a:lnTo>
                  <a:pt x="10214" y="5574"/>
                </a:lnTo>
                <a:lnTo>
                  <a:pt x="10246" y="5597"/>
                </a:lnTo>
                <a:lnTo>
                  <a:pt x="10280" y="5622"/>
                </a:lnTo>
                <a:lnTo>
                  <a:pt x="10313" y="5649"/>
                </a:lnTo>
                <a:lnTo>
                  <a:pt x="10348" y="5677"/>
                </a:lnTo>
                <a:lnTo>
                  <a:pt x="10382" y="5705"/>
                </a:lnTo>
                <a:lnTo>
                  <a:pt x="10424" y="5740"/>
                </a:lnTo>
                <a:lnTo>
                  <a:pt x="10467" y="5774"/>
                </a:lnTo>
                <a:lnTo>
                  <a:pt x="10511" y="5809"/>
                </a:lnTo>
                <a:lnTo>
                  <a:pt x="10558" y="5843"/>
                </a:lnTo>
                <a:lnTo>
                  <a:pt x="10581" y="5860"/>
                </a:lnTo>
                <a:lnTo>
                  <a:pt x="10607" y="5877"/>
                </a:lnTo>
                <a:lnTo>
                  <a:pt x="10632" y="5895"/>
                </a:lnTo>
                <a:lnTo>
                  <a:pt x="10659" y="5911"/>
                </a:lnTo>
                <a:lnTo>
                  <a:pt x="10685" y="5927"/>
                </a:lnTo>
                <a:lnTo>
                  <a:pt x="10712" y="5942"/>
                </a:lnTo>
                <a:lnTo>
                  <a:pt x="10741" y="5957"/>
                </a:lnTo>
                <a:lnTo>
                  <a:pt x="10770" y="5972"/>
                </a:lnTo>
                <a:lnTo>
                  <a:pt x="10800" y="5987"/>
                </a:lnTo>
                <a:lnTo>
                  <a:pt x="10831" y="6001"/>
                </a:lnTo>
                <a:lnTo>
                  <a:pt x="10863" y="6014"/>
                </a:lnTo>
                <a:lnTo>
                  <a:pt x="10896" y="6026"/>
                </a:lnTo>
                <a:lnTo>
                  <a:pt x="10930" y="6038"/>
                </a:lnTo>
                <a:lnTo>
                  <a:pt x="10964" y="6049"/>
                </a:lnTo>
                <a:lnTo>
                  <a:pt x="11001" y="6059"/>
                </a:lnTo>
                <a:lnTo>
                  <a:pt x="11037" y="6069"/>
                </a:lnTo>
                <a:lnTo>
                  <a:pt x="11076" y="6077"/>
                </a:lnTo>
                <a:lnTo>
                  <a:pt x="11115" y="6085"/>
                </a:lnTo>
                <a:lnTo>
                  <a:pt x="11155" y="6091"/>
                </a:lnTo>
                <a:lnTo>
                  <a:pt x="11197" y="6096"/>
                </a:lnTo>
                <a:lnTo>
                  <a:pt x="11241" y="6100"/>
                </a:lnTo>
                <a:lnTo>
                  <a:pt x="11285" y="6103"/>
                </a:lnTo>
                <a:lnTo>
                  <a:pt x="11330" y="6105"/>
                </a:lnTo>
                <a:lnTo>
                  <a:pt x="11378" y="6106"/>
                </a:lnTo>
                <a:lnTo>
                  <a:pt x="11425" y="6105"/>
                </a:lnTo>
                <a:lnTo>
                  <a:pt x="11470" y="6103"/>
                </a:lnTo>
                <a:lnTo>
                  <a:pt x="11515" y="6100"/>
                </a:lnTo>
                <a:lnTo>
                  <a:pt x="11558" y="6096"/>
                </a:lnTo>
                <a:lnTo>
                  <a:pt x="11599" y="6091"/>
                </a:lnTo>
                <a:lnTo>
                  <a:pt x="11640" y="6085"/>
                </a:lnTo>
                <a:lnTo>
                  <a:pt x="11680" y="6077"/>
                </a:lnTo>
                <a:lnTo>
                  <a:pt x="11717" y="6069"/>
                </a:lnTo>
                <a:lnTo>
                  <a:pt x="11755" y="6059"/>
                </a:lnTo>
                <a:lnTo>
                  <a:pt x="11790" y="6049"/>
                </a:lnTo>
                <a:lnTo>
                  <a:pt x="11825" y="6038"/>
                </a:lnTo>
                <a:lnTo>
                  <a:pt x="11859" y="6026"/>
                </a:lnTo>
                <a:lnTo>
                  <a:pt x="11892" y="6014"/>
                </a:lnTo>
                <a:lnTo>
                  <a:pt x="11924" y="6001"/>
                </a:lnTo>
                <a:lnTo>
                  <a:pt x="11955" y="5987"/>
                </a:lnTo>
                <a:lnTo>
                  <a:pt x="11985" y="5972"/>
                </a:lnTo>
                <a:lnTo>
                  <a:pt x="12014" y="5957"/>
                </a:lnTo>
                <a:lnTo>
                  <a:pt x="12042" y="5942"/>
                </a:lnTo>
                <a:lnTo>
                  <a:pt x="12070" y="5927"/>
                </a:lnTo>
                <a:lnTo>
                  <a:pt x="12097" y="5911"/>
                </a:lnTo>
                <a:lnTo>
                  <a:pt x="12123" y="5895"/>
                </a:lnTo>
                <a:lnTo>
                  <a:pt x="12149" y="5877"/>
                </a:lnTo>
                <a:lnTo>
                  <a:pt x="12173" y="5860"/>
                </a:lnTo>
                <a:lnTo>
                  <a:pt x="12198" y="5843"/>
                </a:lnTo>
                <a:lnTo>
                  <a:pt x="12244" y="5809"/>
                </a:lnTo>
                <a:lnTo>
                  <a:pt x="12289" y="5774"/>
                </a:lnTo>
                <a:lnTo>
                  <a:pt x="12332" y="5740"/>
                </a:lnTo>
                <a:lnTo>
                  <a:pt x="12372" y="5705"/>
                </a:lnTo>
                <a:lnTo>
                  <a:pt x="12408" y="5677"/>
                </a:lnTo>
                <a:lnTo>
                  <a:pt x="12441" y="5649"/>
                </a:lnTo>
                <a:lnTo>
                  <a:pt x="12475" y="5622"/>
                </a:lnTo>
                <a:lnTo>
                  <a:pt x="12508" y="5597"/>
                </a:lnTo>
                <a:lnTo>
                  <a:pt x="12542" y="5574"/>
                </a:lnTo>
                <a:lnTo>
                  <a:pt x="12576" y="5552"/>
                </a:lnTo>
                <a:lnTo>
                  <a:pt x="12593" y="5541"/>
                </a:lnTo>
                <a:lnTo>
                  <a:pt x="12610" y="5531"/>
                </a:lnTo>
                <a:lnTo>
                  <a:pt x="12627" y="5521"/>
                </a:lnTo>
                <a:lnTo>
                  <a:pt x="12645" y="5512"/>
                </a:lnTo>
                <a:lnTo>
                  <a:pt x="12663" y="5503"/>
                </a:lnTo>
                <a:lnTo>
                  <a:pt x="12682" y="5495"/>
                </a:lnTo>
                <a:lnTo>
                  <a:pt x="12700" y="5487"/>
                </a:lnTo>
                <a:lnTo>
                  <a:pt x="12720" y="5480"/>
                </a:lnTo>
                <a:lnTo>
                  <a:pt x="12740" y="5474"/>
                </a:lnTo>
                <a:lnTo>
                  <a:pt x="12760" y="5467"/>
                </a:lnTo>
                <a:lnTo>
                  <a:pt x="12782" y="5462"/>
                </a:lnTo>
                <a:lnTo>
                  <a:pt x="12803" y="5457"/>
                </a:lnTo>
                <a:lnTo>
                  <a:pt x="12825" y="5451"/>
                </a:lnTo>
                <a:lnTo>
                  <a:pt x="12848" y="5447"/>
                </a:lnTo>
                <a:lnTo>
                  <a:pt x="12872" y="5444"/>
                </a:lnTo>
                <a:lnTo>
                  <a:pt x="12897" y="5441"/>
                </a:lnTo>
                <a:lnTo>
                  <a:pt x="12922" y="5439"/>
                </a:lnTo>
                <a:lnTo>
                  <a:pt x="12948" y="5437"/>
                </a:lnTo>
                <a:lnTo>
                  <a:pt x="12975" y="5436"/>
                </a:lnTo>
                <a:lnTo>
                  <a:pt x="13003" y="5436"/>
                </a:lnTo>
                <a:lnTo>
                  <a:pt x="13031" y="5436"/>
                </a:lnTo>
                <a:lnTo>
                  <a:pt x="13058" y="5437"/>
                </a:lnTo>
                <a:lnTo>
                  <a:pt x="13084" y="5439"/>
                </a:lnTo>
                <a:lnTo>
                  <a:pt x="13109" y="5441"/>
                </a:lnTo>
                <a:lnTo>
                  <a:pt x="13134" y="5444"/>
                </a:lnTo>
                <a:lnTo>
                  <a:pt x="13158" y="5447"/>
                </a:lnTo>
                <a:lnTo>
                  <a:pt x="13180" y="5451"/>
                </a:lnTo>
                <a:lnTo>
                  <a:pt x="13202" y="5457"/>
                </a:lnTo>
                <a:lnTo>
                  <a:pt x="13225" y="5462"/>
                </a:lnTo>
                <a:lnTo>
                  <a:pt x="13245" y="5467"/>
                </a:lnTo>
                <a:lnTo>
                  <a:pt x="13265" y="5474"/>
                </a:lnTo>
                <a:lnTo>
                  <a:pt x="13286" y="5480"/>
                </a:lnTo>
                <a:lnTo>
                  <a:pt x="13305" y="5487"/>
                </a:lnTo>
                <a:lnTo>
                  <a:pt x="13324" y="5495"/>
                </a:lnTo>
                <a:lnTo>
                  <a:pt x="13343" y="5503"/>
                </a:lnTo>
                <a:lnTo>
                  <a:pt x="13361" y="5512"/>
                </a:lnTo>
                <a:lnTo>
                  <a:pt x="13378" y="5521"/>
                </a:lnTo>
                <a:lnTo>
                  <a:pt x="13396" y="5531"/>
                </a:lnTo>
                <a:lnTo>
                  <a:pt x="13414" y="5542"/>
                </a:lnTo>
                <a:lnTo>
                  <a:pt x="13431" y="5552"/>
                </a:lnTo>
                <a:lnTo>
                  <a:pt x="13464" y="5574"/>
                </a:lnTo>
                <a:lnTo>
                  <a:pt x="13498" y="5597"/>
                </a:lnTo>
                <a:lnTo>
                  <a:pt x="13530" y="5622"/>
                </a:lnTo>
                <a:lnTo>
                  <a:pt x="13564" y="5649"/>
                </a:lnTo>
                <a:lnTo>
                  <a:pt x="13599" y="5677"/>
                </a:lnTo>
                <a:lnTo>
                  <a:pt x="13633" y="5705"/>
                </a:lnTo>
                <a:lnTo>
                  <a:pt x="13675" y="5740"/>
                </a:lnTo>
                <a:lnTo>
                  <a:pt x="13717" y="5774"/>
                </a:lnTo>
                <a:lnTo>
                  <a:pt x="13762" y="5809"/>
                </a:lnTo>
                <a:lnTo>
                  <a:pt x="13809" y="5843"/>
                </a:lnTo>
                <a:lnTo>
                  <a:pt x="13832" y="5860"/>
                </a:lnTo>
                <a:lnTo>
                  <a:pt x="13858" y="5877"/>
                </a:lnTo>
                <a:lnTo>
                  <a:pt x="13883" y="5895"/>
                </a:lnTo>
                <a:lnTo>
                  <a:pt x="13909" y="5911"/>
                </a:lnTo>
                <a:lnTo>
                  <a:pt x="13936" y="5927"/>
                </a:lnTo>
                <a:lnTo>
                  <a:pt x="13963" y="5942"/>
                </a:lnTo>
                <a:lnTo>
                  <a:pt x="13992" y="5958"/>
                </a:lnTo>
                <a:lnTo>
                  <a:pt x="14021" y="5972"/>
                </a:lnTo>
                <a:lnTo>
                  <a:pt x="14052" y="5987"/>
                </a:lnTo>
                <a:lnTo>
                  <a:pt x="14082" y="6001"/>
                </a:lnTo>
                <a:lnTo>
                  <a:pt x="14114" y="6014"/>
                </a:lnTo>
                <a:lnTo>
                  <a:pt x="14147" y="6026"/>
                </a:lnTo>
                <a:lnTo>
                  <a:pt x="14181" y="6038"/>
                </a:lnTo>
                <a:lnTo>
                  <a:pt x="14215" y="6049"/>
                </a:lnTo>
                <a:lnTo>
                  <a:pt x="14252" y="6059"/>
                </a:lnTo>
                <a:lnTo>
                  <a:pt x="14288" y="6069"/>
                </a:lnTo>
                <a:lnTo>
                  <a:pt x="14327" y="6077"/>
                </a:lnTo>
                <a:lnTo>
                  <a:pt x="14365" y="6085"/>
                </a:lnTo>
                <a:lnTo>
                  <a:pt x="14406" y="6091"/>
                </a:lnTo>
                <a:lnTo>
                  <a:pt x="14449" y="6096"/>
                </a:lnTo>
                <a:lnTo>
                  <a:pt x="14491" y="6100"/>
                </a:lnTo>
                <a:lnTo>
                  <a:pt x="14536" y="6103"/>
                </a:lnTo>
                <a:lnTo>
                  <a:pt x="14582" y="6105"/>
                </a:lnTo>
                <a:lnTo>
                  <a:pt x="14629" y="6106"/>
                </a:lnTo>
                <a:lnTo>
                  <a:pt x="14675" y="6105"/>
                </a:lnTo>
                <a:lnTo>
                  <a:pt x="14721" y="6103"/>
                </a:lnTo>
                <a:lnTo>
                  <a:pt x="14766" y="6100"/>
                </a:lnTo>
                <a:lnTo>
                  <a:pt x="14808" y="6096"/>
                </a:lnTo>
                <a:lnTo>
                  <a:pt x="14850" y="6091"/>
                </a:lnTo>
                <a:lnTo>
                  <a:pt x="14891" y="6085"/>
                </a:lnTo>
                <a:lnTo>
                  <a:pt x="14930" y="6077"/>
                </a:lnTo>
                <a:lnTo>
                  <a:pt x="14968" y="6069"/>
                </a:lnTo>
                <a:lnTo>
                  <a:pt x="15005" y="6059"/>
                </a:lnTo>
                <a:lnTo>
                  <a:pt x="15041" y="6049"/>
                </a:lnTo>
                <a:lnTo>
                  <a:pt x="15077" y="6038"/>
                </a:lnTo>
                <a:lnTo>
                  <a:pt x="15110" y="6026"/>
                </a:lnTo>
                <a:lnTo>
                  <a:pt x="15143" y="6014"/>
                </a:lnTo>
                <a:lnTo>
                  <a:pt x="15175" y="6001"/>
                </a:lnTo>
                <a:lnTo>
                  <a:pt x="15206" y="5987"/>
                </a:lnTo>
                <a:lnTo>
                  <a:pt x="15236" y="5972"/>
                </a:lnTo>
                <a:lnTo>
                  <a:pt x="15266" y="5958"/>
                </a:lnTo>
                <a:lnTo>
                  <a:pt x="15294" y="5942"/>
                </a:lnTo>
                <a:lnTo>
                  <a:pt x="15321" y="5927"/>
                </a:lnTo>
                <a:lnTo>
                  <a:pt x="15348" y="5911"/>
                </a:lnTo>
                <a:lnTo>
                  <a:pt x="15374" y="5895"/>
                </a:lnTo>
                <a:lnTo>
                  <a:pt x="15400" y="5877"/>
                </a:lnTo>
                <a:lnTo>
                  <a:pt x="15424" y="5860"/>
                </a:lnTo>
                <a:lnTo>
                  <a:pt x="15448" y="5843"/>
                </a:lnTo>
                <a:lnTo>
                  <a:pt x="15495" y="5809"/>
                </a:lnTo>
                <a:lnTo>
                  <a:pt x="15540" y="5774"/>
                </a:lnTo>
                <a:lnTo>
                  <a:pt x="15583" y="5740"/>
                </a:lnTo>
                <a:lnTo>
                  <a:pt x="15624" y="5705"/>
                </a:lnTo>
                <a:lnTo>
                  <a:pt x="15659" y="5677"/>
                </a:lnTo>
                <a:lnTo>
                  <a:pt x="15693" y="5649"/>
                </a:lnTo>
                <a:lnTo>
                  <a:pt x="15727" y="5622"/>
                </a:lnTo>
                <a:lnTo>
                  <a:pt x="15759" y="5597"/>
                </a:lnTo>
                <a:lnTo>
                  <a:pt x="15793" y="5574"/>
                </a:lnTo>
                <a:lnTo>
                  <a:pt x="15826" y="5552"/>
                </a:lnTo>
                <a:lnTo>
                  <a:pt x="15844" y="5541"/>
                </a:lnTo>
                <a:lnTo>
                  <a:pt x="15861" y="5531"/>
                </a:lnTo>
                <a:lnTo>
                  <a:pt x="15878" y="5521"/>
                </a:lnTo>
                <a:lnTo>
                  <a:pt x="15896" y="5512"/>
                </a:lnTo>
                <a:lnTo>
                  <a:pt x="15915" y="5503"/>
                </a:lnTo>
                <a:lnTo>
                  <a:pt x="15933" y="5495"/>
                </a:lnTo>
                <a:lnTo>
                  <a:pt x="15952" y="5487"/>
                </a:lnTo>
                <a:lnTo>
                  <a:pt x="15972" y="5480"/>
                </a:lnTo>
                <a:lnTo>
                  <a:pt x="15991" y="5474"/>
                </a:lnTo>
                <a:lnTo>
                  <a:pt x="16011" y="5467"/>
                </a:lnTo>
                <a:lnTo>
                  <a:pt x="16033" y="5462"/>
                </a:lnTo>
                <a:lnTo>
                  <a:pt x="16054" y="5457"/>
                </a:lnTo>
                <a:lnTo>
                  <a:pt x="16076" y="5451"/>
                </a:lnTo>
                <a:lnTo>
                  <a:pt x="16100" y="5447"/>
                </a:lnTo>
                <a:lnTo>
                  <a:pt x="16123" y="5444"/>
                </a:lnTo>
                <a:lnTo>
                  <a:pt x="16147" y="5441"/>
                </a:lnTo>
                <a:lnTo>
                  <a:pt x="16173" y="5439"/>
                </a:lnTo>
                <a:lnTo>
                  <a:pt x="16199" y="5437"/>
                </a:lnTo>
                <a:lnTo>
                  <a:pt x="16226" y="5436"/>
                </a:lnTo>
                <a:lnTo>
                  <a:pt x="16254" y="5436"/>
                </a:lnTo>
                <a:lnTo>
                  <a:pt x="16254" y="4867"/>
                </a:lnTo>
                <a:lnTo>
                  <a:pt x="16207" y="4868"/>
                </a:lnTo>
                <a:lnTo>
                  <a:pt x="16162" y="4869"/>
                </a:lnTo>
                <a:lnTo>
                  <a:pt x="16117" y="4872"/>
                </a:lnTo>
                <a:lnTo>
                  <a:pt x="16074" y="4877"/>
                </a:lnTo>
                <a:lnTo>
                  <a:pt x="16033" y="4882"/>
                </a:lnTo>
                <a:lnTo>
                  <a:pt x="15992" y="4888"/>
                </a:lnTo>
                <a:lnTo>
                  <a:pt x="15952" y="4896"/>
                </a:lnTo>
                <a:lnTo>
                  <a:pt x="15914" y="4904"/>
                </a:lnTo>
                <a:lnTo>
                  <a:pt x="15877" y="4913"/>
                </a:lnTo>
                <a:lnTo>
                  <a:pt x="15842" y="4923"/>
                </a:lnTo>
                <a:lnTo>
                  <a:pt x="15806" y="4935"/>
                </a:lnTo>
                <a:lnTo>
                  <a:pt x="15772" y="4947"/>
                </a:lnTo>
                <a:lnTo>
                  <a:pt x="15740" y="4959"/>
                </a:lnTo>
                <a:lnTo>
                  <a:pt x="15707" y="4972"/>
                </a:lnTo>
                <a:lnTo>
                  <a:pt x="15677" y="4985"/>
                </a:lnTo>
                <a:lnTo>
                  <a:pt x="15647" y="5000"/>
                </a:lnTo>
                <a:lnTo>
                  <a:pt x="15617" y="5014"/>
                </a:lnTo>
                <a:lnTo>
                  <a:pt x="15589" y="5030"/>
                </a:lnTo>
                <a:lnTo>
                  <a:pt x="15561" y="5046"/>
                </a:lnTo>
                <a:lnTo>
                  <a:pt x="15535" y="5062"/>
                </a:lnTo>
                <a:lnTo>
                  <a:pt x="15508" y="5078"/>
                </a:lnTo>
                <a:lnTo>
                  <a:pt x="15483" y="5095"/>
                </a:lnTo>
                <a:lnTo>
                  <a:pt x="15459" y="5112"/>
                </a:lnTo>
                <a:lnTo>
                  <a:pt x="15434" y="5129"/>
                </a:lnTo>
                <a:lnTo>
                  <a:pt x="15387" y="5164"/>
                </a:lnTo>
                <a:lnTo>
                  <a:pt x="15343" y="5199"/>
                </a:lnTo>
                <a:lnTo>
                  <a:pt x="15300" y="5233"/>
                </a:lnTo>
                <a:lnTo>
                  <a:pt x="15258" y="5267"/>
                </a:lnTo>
                <a:close/>
                <a:moveTo>
                  <a:pt x="10414" y="1253"/>
                </a:moveTo>
                <a:lnTo>
                  <a:pt x="10870" y="1253"/>
                </a:lnTo>
                <a:lnTo>
                  <a:pt x="10870" y="1141"/>
                </a:lnTo>
                <a:lnTo>
                  <a:pt x="10983" y="1141"/>
                </a:lnTo>
                <a:lnTo>
                  <a:pt x="10983" y="1028"/>
                </a:lnTo>
                <a:lnTo>
                  <a:pt x="10297" y="1028"/>
                </a:lnTo>
                <a:lnTo>
                  <a:pt x="10297" y="1141"/>
                </a:lnTo>
                <a:lnTo>
                  <a:pt x="10414" y="1141"/>
                </a:lnTo>
                <a:lnTo>
                  <a:pt x="10414" y="1253"/>
                </a:lnTo>
                <a:close/>
                <a:moveTo>
                  <a:pt x="11786" y="1253"/>
                </a:moveTo>
                <a:lnTo>
                  <a:pt x="12242" y="1253"/>
                </a:lnTo>
                <a:lnTo>
                  <a:pt x="12242" y="1141"/>
                </a:lnTo>
                <a:lnTo>
                  <a:pt x="12356" y="1141"/>
                </a:lnTo>
                <a:lnTo>
                  <a:pt x="12356" y="1028"/>
                </a:lnTo>
                <a:lnTo>
                  <a:pt x="11669" y="1028"/>
                </a:lnTo>
                <a:lnTo>
                  <a:pt x="11669" y="1141"/>
                </a:lnTo>
                <a:lnTo>
                  <a:pt x="11786" y="1141"/>
                </a:lnTo>
                <a:lnTo>
                  <a:pt x="11786" y="1253"/>
                </a:lnTo>
                <a:close/>
                <a:moveTo>
                  <a:pt x="13046" y="1253"/>
                </a:moveTo>
                <a:lnTo>
                  <a:pt x="12929" y="1253"/>
                </a:lnTo>
                <a:lnTo>
                  <a:pt x="12929" y="1253"/>
                </a:lnTo>
                <a:lnTo>
                  <a:pt x="12941" y="1286"/>
                </a:lnTo>
                <a:lnTo>
                  <a:pt x="12962" y="1370"/>
                </a:lnTo>
                <a:lnTo>
                  <a:pt x="12776" y="1370"/>
                </a:lnTo>
                <a:lnTo>
                  <a:pt x="12776" y="1370"/>
                </a:lnTo>
                <a:lnTo>
                  <a:pt x="12755" y="1345"/>
                </a:lnTo>
                <a:lnTo>
                  <a:pt x="12739" y="1321"/>
                </a:lnTo>
                <a:lnTo>
                  <a:pt x="12716" y="1302"/>
                </a:lnTo>
                <a:lnTo>
                  <a:pt x="12695" y="1286"/>
                </a:lnTo>
                <a:lnTo>
                  <a:pt x="12671" y="1274"/>
                </a:lnTo>
                <a:lnTo>
                  <a:pt x="12651" y="1261"/>
                </a:lnTo>
                <a:lnTo>
                  <a:pt x="12622" y="1257"/>
                </a:lnTo>
                <a:lnTo>
                  <a:pt x="12598" y="1253"/>
                </a:lnTo>
                <a:lnTo>
                  <a:pt x="10058" y="1253"/>
                </a:lnTo>
                <a:lnTo>
                  <a:pt x="10058" y="1253"/>
                </a:lnTo>
                <a:lnTo>
                  <a:pt x="10038" y="1257"/>
                </a:lnTo>
                <a:lnTo>
                  <a:pt x="10018" y="1261"/>
                </a:lnTo>
                <a:lnTo>
                  <a:pt x="9997" y="1266"/>
                </a:lnTo>
                <a:lnTo>
                  <a:pt x="9977" y="1274"/>
                </a:lnTo>
                <a:lnTo>
                  <a:pt x="9941" y="1298"/>
                </a:lnTo>
                <a:lnTo>
                  <a:pt x="9909" y="1329"/>
                </a:lnTo>
                <a:lnTo>
                  <a:pt x="9880" y="1366"/>
                </a:lnTo>
                <a:lnTo>
                  <a:pt x="9852" y="1410"/>
                </a:lnTo>
                <a:lnTo>
                  <a:pt x="9828" y="1459"/>
                </a:lnTo>
                <a:lnTo>
                  <a:pt x="9808" y="1510"/>
                </a:lnTo>
                <a:lnTo>
                  <a:pt x="9788" y="1567"/>
                </a:lnTo>
                <a:lnTo>
                  <a:pt x="9772" y="1624"/>
                </a:lnTo>
                <a:lnTo>
                  <a:pt x="9755" y="1679"/>
                </a:lnTo>
                <a:lnTo>
                  <a:pt x="9743" y="1736"/>
                </a:lnTo>
                <a:lnTo>
                  <a:pt x="9731" y="1844"/>
                </a:lnTo>
                <a:lnTo>
                  <a:pt x="9723" y="1937"/>
                </a:lnTo>
                <a:lnTo>
                  <a:pt x="9723" y="1937"/>
                </a:lnTo>
                <a:lnTo>
                  <a:pt x="9731" y="2033"/>
                </a:lnTo>
                <a:lnTo>
                  <a:pt x="9743" y="2142"/>
                </a:lnTo>
                <a:lnTo>
                  <a:pt x="9746" y="2155"/>
                </a:lnTo>
                <a:lnTo>
                  <a:pt x="8701" y="2155"/>
                </a:lnTo>
                <a:lnTo>
                  <a:pt x="8712" y="2066"/>
                </a:lnTo>
                <a:lnTo>
                  <a:pt x="8716" y="2001"/>
                </a:lnTo>
                <a:lnTo>
                  <a:pt x="8716" y="1937"/>
                </a:lnTo>
                <a:lnTo>
                  <a:pt x="8716" y="1937"/>
                </a:lnTo>
                <a:lnTo>
                  <a:pt x="8716" y="1872"/>
                </a:lnTo>
                <a:lnTo>
                  <a:pt x="8712" y="1812"/>
                </a:lnTo>
                <a:lnTo>
                  <a:pt x="8696" y="1687"/>
                </a:lnTo>
                <a:lnTo>
                  <a:pt x="8681" y="1571"/>
                </a:lnTo>
                <a:lnTo>
                  <a:pt x="8660" y="1466"/>
                </a:lnTo>
                <a:lnTo>
                  <a:pt x="8636" y="1382"/>
                </a:lnTo>
                <a:lnTo>
                  <a:pt x="8620" y="1314"/>
                </a:lnTo>
                <a:lnTo>
                  <a:pt x="8603" y="1253"/>
                </a:lnTo>
                <a:lnTo>
                  <a:pt x="8603" y="1253"/>
                </a:lnTo>
                <a:lnTo>
                  <a:pt x="8487" y="1253"/>
                </a:lnTo>
                <a:lnTo>
                  <a:pt x="8487" y="1253"/>
                </a:lnTo>
                <a:lnTo>
                  <a:pt x="8499" y="1286"/>
                </a:lnTo>
                <a:lnTo>
                  <a:pt x="8519" y="1370"/>
                </a:lnTo>
                <a:lnTo>
                  <a:pt x="8333" y="1370"/>
                </a:lnTo>
                <a:lnTo>
                  <a:pt x="8333" y="1370"/>
                </a:lnTo>
                <a:lnTo>
                  <a:pt x="8313" y="1345"/>
                </a:lnTo>
                <a:lnTo>
                  <a:pt x="8297" y="1321"/>
                </a:lnTo>
                <a:lnTo>
                  <a:pt x="8272" y="1302"/>
                </a:lnTo>
                <a:lnTo>
                  <a:pt x="8252" y="1286"/>
                </a:lnTo>
                <a:lnTo>
                  <a:pt x="8228" y="1274"/>
                </a:lnTo>
                <a:lnTo>
                  <a:pt x="8207" y="1261"/>
                </a:lnTo>
                <a:lnTo>
                  <a:pt x="8180" y="1257"/>
                </a:lnTo>
                <a:lnTo>
                  <a:pt x="8155" y="1253"/>
                </a:lnTo>
                <a:lnTo>
                  <a:pt x="5615" y="1253"/>
                </a:lnTo>
                <a:lnTo>
                  <a:pt x="5615" y="1253"/>
                </a:lnTo>
                <a:lnTo>
                  <a:pt x="5594" y="1257"/>
                </a:lnTo>
                <a:lnTo>
                  <a:pt x="5575" y="1261"/>
                </a:lnTo>
                <a:lnTo>
                  <a:pt x="5555" y="1266"/>
                </a:lnTo>
                <a:lnTo>
                  <a:pt x="5534" y="1274"/>
                </a:lnTo>
                <a:lnTo>
                  <a:pt x="5498" y="1298"/>
                </a:lnTo>
                <a:lnTo>
                  <a:pt x="5465" y="1329"/>
                </a:lnTo>
                <a:lnTo>
                  <a:pt x="5437" y="1366"/>
                </a:lnTo>
                <a:lnTo>
                  <a:pt x="5410" y="1410"/>
                </a:lnTo>
                <a:lnTo>
                  <a:pt x="5385" y="1459"/>
                </a:lnTo>
                <a:lnTo>
                  <a:pt x="5365" y="1510"/>
                </a:lnTo>
                <a:lnTo>
                  <a:pt x="5345" y="1567"/>
                </a:lnTo>
                <a:lnTo>
                  <a:pt x="5328" y="1624"/>
                </a:lnTo>
                <a:lnTo>
                  <a:pt x="5312" y="1679"/>
                </a:lnTo>
                <a:lnTo>
                  <a:pt x="5300" y="1736"/>
                </a:lnTo>
                <a:lnTo>
                  <a:pt x="5288" y="1844"/>
                </a:lnTo>
                <a:lnTo>
                  <a:pt x="5280" y="1937"/>
                </a:lnTo>
                <a:lnTo>
                  <a:pt x="5280" y="1937"/>
                </a:lnTo>
                <a:lnTo>
                  <a:pt x="5288" y="2033"/>
                </a:lnTo>
                <a:lnTo>
                  <a:pt x="5300" y="2142"/>
                </a:lnTo>
                <a:lnTo>
                  <a:pt x="5303" y="2155"/>
                </a:lnTo>
                <a:lnTo>
                  <a:pt x="4477" y="2155"/>
                </a:lnTo>
                <a:lnTo>
                  <a:pt x="4477" y="1928"/>
                </a:lnTo>
                <a:lnTo>
                  <a:pt x="4423" y="1928"/>
                </a:lnTo>
                <a:lnTo>
                  <a:pt x="4369" y="1928"/>
                </a:lnTo>
                <a:lnTo>
                  <a:pt x="4315" y="1928"/>
                </a:lnTo>
                <a:lnTo>
                  <a:pt x="4262" y="1928"/>
                </a:lnTo>
                <a:lnTo>
                  <a:pt x="4207" y="1928"/>
                </a:lnTo>
                <a:lnTo>
                  <a:pt x="4152" y="1928"/>
                </a:lnTo>
                <a:lnTo>
                  <a:pt x="4097" y="1928"/>
                </a:lnTo>
                <a:lnTo>
                  <a:pt x="4041" y="1928"/>
                </a:lnTo>
                <a:lnTo>
                  <a:pt x="3986" y="1928"/>
                </a:lnTo>
                <a:lnTo>
                  <a:pt x="3930" y="1928"/>
                </a:lnTo>
                <a:lnTo>
                  <a:pt x="3874" y="1928"/>
                </a:lnTo>
                <a:lnTo>
                  <a:pt x="3818" y="1928"/>
                </a:lnTo>
                <a:lnTo>
                  <a:pt x="3761" y="1928"/>
                </a:lnTo>
                <a:lnTo>
                  <a:pt x="3704" y="1928"/>
                </a:lnTo>
                <a:lnTo>
                  <a:pt x="3647" y="1928"/>
                </a:lnTo>
                <a:lnTo>
                  <a:pt x="3589" y="1928"/>
                </a:lnTo>
                <a:lnTo>
                  <a:pt x="3589" y="714"/>
                </a:lnTo>
                <a:lnTo>
                  <a:pt x="3714" y="714"/>
                </a:lnTo>
                <a:lnTo>
                  <a:pt x="3765" y="0"/>
                </a:lnTo>
                <a:lnTo>
                  <a:pt x="861" y="0"/>
                </a:lnTo>
                <a:lnTo>
                  <a:pt x="912" y="714"/>
                </a:lnTo>
                <a:lnTo>
                  <a:pt x="1037" y="714"/>
                </a:lnTo>
                <a:lnTo>
                  <a:pt x="1037" y="790"/>
                </a:lnTo>
                <a:lnTo>
                  <a:pt x="1037" y="866"/>
                </a:lnTo>
                <a:lnTo>
                  <a:pt x="1037" y="942"/>
                </a:lnTo>
                <a:lnTo>
                  <a:pt x="1037" y="1018"/>
                </a:lnTo>
                <a:lnTo>
                  <a:pt x="1037" y="1094"/>
                </a:lnTo>
                <a:lnTo>
                  <a:pt x="1037" y="1169"/>
                </a:lnTo>
                <a:lnTo>
                  <a:pt x="1037" y="1245"/>
                </a:lnTo>
                <a:lnTo>
                  <a:pt x="1037" y="1321"/>
                </a:lnTo>
                <a:lnTo>
                  <a:pt x="1037" y="1397"/>
                </a:lnTo>
                <a:lnTo>
                  <a:pt x="1037" y="1473"/>
                </a:lnTo>
                <a:lnTo>
                  <a:pt x="1037" y="1549"/>
                </a:lnTo>
                <a:lnTo>
                  <a:pt x="1037" y="1625"/>
                </a:lnTo>
                <a:lnTo>
                  <a:pt x="1037" y="1700"/>
                </a:lnTo>
                <a:lnTo>
                  <a:pt x="1037" y="1776"/>
                </a:lnTo>
                <a:lnTo>
                  <a:pt x="1037" y="1852"/>
                </a:lnTo>
                <a:lnTo>
                  <a:pt x="1037" y="1928"/>
                </a:lnTo>
                <a:lnTo>
                  <a:pt x="956" y="1928"/>
                </a:lnTo>
                <a:lnTo>
                  <a:pt x="875" y="1928"/>
                </a:lnTo>
                <a:lnTo>
                  <a:pt x="793" y="1928"/>
                </a:lnTo>
                <a:lnTo>
                  <a:pt x="712" y="1928"/>
                </a:lnTo>
                <a:lnTo>
                  <a:pt x="631" y="1928"/>
                </a:lnTo>
                <a:lnTo>
                  <a:pt x="550" y="1928"/>
                </a:lnTo>
                <a:lnTo>
                  <a:pt x="468" y="1928"/>
                </a:lnTo>
                <a:lnTo>
                  <a:pt x="387" y="1928"/>
                </a:lnTo>
                <a:lnTo>
                  <a:pt x="393" y="2065"/>
                </a:lnTo>
                <a:lnTo>
                  <a:pt x="401" y="2199"/>
                </a:lnTo>
                <a:lnTo>
                  <a:pt x="411" y="2332"/>
                </a:lnTo>
                <a:lnTo>
                  <a:pt x="423" y="2462"/>
                </a:lnTo>
                <a:lnTo>
                  <a:pt x="435" y="2591"/>
                </a:lnTo>
                <a:lnTo>
                  <a:pt x="449" y="2718"/>
                </a:lnTo>
                <a:lnTo>
                  <a:pt x="465" y="2843"/>
                </a:lnTo>
                <a:lnTo>
                  <a:pt x="483" y="2964"/>
                </a:lnTo>
                <a:lnTo>
                  <a:pt x="502" y="3084"/>
                </a:lnTo>
                <a:lnTo>
                  <a:pt x="522" y="3203"/>
                </a:lnTo>
                <a:lnTo>
                  <a:pt x="545" y="3318"/>
                </a:lnTo>
                <a:lnTo>
                  <a:pt x="569" y="3431"/>
                </a:lnTo>
                <a:lnTo>
                  <a:pt x="595" y="3542"/>
                </a:lnTo>
                <a:lnTo>
                  <a:pt x="624" y="3650"/>
                </a:lnTo>
                <a:lnTo>
                  <a:pt x="653" y="3756"/>
                </a:lnTo>
                <a:lnTo>
                  <a:pt x="686" y="3859"/>
                </a:lnTo>
                <a:lnTo>
                  <a:pt x="719" y="3959"/>
                </a:lnTo>
                <a:lnTo>
                  <a:pt x="755" y="4058"/>
                </a:lnTo>
                <a:lnTo>
                  <a:pt x="793" y="4153"/>
                </a:lnTo>
                <a:lnTo>
                  <a:pt x="833" y="4245"/>
                </a:lnTo>
                <a:lnTo>
                  <a:pt x="876" y="4335"/>
                </a:lnTo>
                <a:lnTo>
                  <a:pt x="920" y="4422"/>
                </a:lnTo>
                <a:lnTo>
                  <a:pt x="967" y="4506"/>
                </a:lnTo>
                <a:lnTo>
                  <a:pt x="1016" y="4587"/>
                </a:lnTo>
                <a:lnTo>
                  <a:pt x="1067" y="4664"/>
                </a:lnTo>
                <a:lnTo>
                  <a:pt x="1121" y="4739"/>
                </a:lnTo>
                <a:lnTo>
                  <a:pt x="1176" y="4811"/>
                </a:lnTo>
                <a:lnTo>
                  <a:pt x="1234" y="4879"/>
                </a:lnTo>
                <a:lnTo>
                  <a:pt x="1295" y="4945"/>
                </a:lnTo>
                <a:lnTo>
                  <a:pt x="1358" y="5006"/>
                </a:lnTo>
                <a:lnTo>
                  <a:pt x="1424" y="5065"/>
                </a:lnTo>
                <a:lnTo>
                  <a:pt x="1492" y="5121"/>
                </a:lnTo>
                <a:lnTo>
                  <a:pt x="1507" y="5124"/>
                </a:lnTo>
                <a:lnTo>
                  <a:pt x="1522" y="5127"/>
                </a:lnTo>
                <a:lnTo>
                  <a:pt x="1537" y="5130"/>
                </a:lnTo>
                <a:lnTo>
                  <a:pt x="1553" y="5131"/>
                </a:lnTo>
                <a:lnTo>
                  <a:pt x="1588" y="5134"/>
                </a:lnTo>
                <a:lnTo>
                  <a:pt x="1625" y="5135"/>
                </a:lnTo>
                <a:lnTo>
                  <a:pt x="1658" y="5134"/>
                </a:lnTo>
                <a:lnTo>
                  <a:pt x="1688" y="5132"/>
                </a:lnTo>
                <a:lnTo>
                  <a:pt x="1717" y="5129"/>
                </a:lnTo>
                <a:lnTo>
                  <a:pt x="1742" y="5125"/>
                </a:lnTo>
                <a:lnTo>
                  <a:pt x="1768" y="5119"/>
                </a:lnTo>
                <a:lnTo>
                  <a:pt x="1791" y="5112"/>
                </a:lnTo>
                <a:lnTo>
                  <a:pt x="1813" y="5102"/>
                </a:lnTo>
                <a:lnTo>
                  <a:pt x="1836" y="5092"/>
                </a:lnTo>
                <a:lnTo>
                  <a:pt x="1858" y="5080"/>
                </a:lnTo>
                <a:lnTo>
                  <a:pt x="1881" y="5066"/>
                </a:lnTo>
                <a:lnTo>
                  <a:pt x="1904" y="5051"/>
                </a:lnTo>
                <a:lnTo>
                  <a:pt x="1928" y="5033"/>
                </a:lnTo>
                <a:lnTo>
                  <a:pt x="1981" y="4991"/>
                </a:lnTo>
                <a:lnTo>
                  <a:pt x="2041" y="4942"/>
                </a:lnTo>
                <a:lnTo>
                  <a:pt x="2086" y="4905"/>
                </a:lnTo>
                <a:lnTo>
                  <a:pt x="2133" y="4867"/>
                </a:lnTo>
                <a:lnTo>
                  <a:pt x="2184" y="4827"/>
                </a:lnTo>
                <a:lnTo>
                  <a:pt x="2239" y="4787"/>
                </a:lnTo>
                <a:lnTo>
                  <a:pt x="2267" y="4767"/>
                </a:lnTo>
                <a:lnTo>
                  <a:pt x="2297" y="4747"/>
                </a:lnTo>
                <a:lnTo>
                  <a:pt x="2327" y="4727"/>
                </a:lnTo>
                <a:lnTo>
                  <a:pt x="2359" y="4707"/>
                </a:lnTo>
                <a:lnTo>
                  <a:pt x="2391" y="4688"/>
                </a:lnTo>
                <a:lnTo>
                  <a:pt x="2425" y="4669"/>
                </a:lnTo>
                <a:lnTo>
                  <a:pt x="2460" y="4650"/>
                </a:lnTo>
                <a:lnTo>
                  <a:pt x="2496" y="4632"/>
                </a:lnTo>
                <a:lnTo>
                  <a:pt x="2533" y="4614"/>
                </a:lnTo>
                <a:lnTo>
                  <a:pt x="2571" y="4598"/>
                </a:lnTo>
                <a:lnTo>
                  <a:pt x="2611" y="4582"/>
                </a:lnTo>
                <a:lnTo>
                  <a:pt x="2651" y="4565"/>
                </a:lnTo>
                <a:lnTo>
                  <a:pt x="2694" y="4551"/>
                </a:lnTo>
                <a:lnTo>
                  <a:pt x="2737" y="4537"/>
                </a:lnTo>
                <a:lnTo>
                  <a:pt x="2782" y="4524"/>
                </a:lnTo>
                <a:lnTo>
                  <a:pt x="2828" y="4513"/>
                </a:lnTo>
                <a:lnTo>
                  <a:pt x="2876" y="4502"/>
                </a:lnTo>
                <a:lnTo>
                  <a:pt x="2925" y="4493"/>
                </a:lnTo>
                <a:lnTo>
                  <a:pt x="2975" y="4484"/>
                </a:lnTo>
                <a:lnTo>
                  <a:pt x="3027" y="4477"/>
                </a:lnTo>
                <a:lnTo>
                  <a:pt x="3081" y="4472"/>
                </a:lnTo>
                <a:lnTo>
                  <a:pt x="3136" y="4468"/>
                </a:lnTo>
                <a:lnTo>
                  <a:pt x="3193" y="4465"/>
                </a:lnTo>
                <a:lnTo>
                  <a:pt x="3251" y="4464"/>
                </a:lnTo>
                <a:lnTo>
                  <a:pt x="3309" y="4465"/>
                </a:lnTo>
                <a:lnTo>
                  <a:pt x="3366" y="4468"/>
                </a:lnTo>
                <a:lnTo>
                  <a:pt x="3420" y="4472"/>
                </a:lnTo>
                <a:lnTo>
                  <a:pt x="3474" y="4477"/>
                </a:lnTo>
                <a:lnTo>
                  <a:pt x="3526" y="4484"/>
                </a:lnTo>
                <a:lnTo>
                  <a:pt x="3577" y="4493"/>
                </a:lnTo>
                <a:lnTo>
                  <a:pt x="3626" y="4502"/>
                </a:lnTo>
                <a:lnTo>
                  <a:pt x="3673" y="4513"/>
                </a:lnTo>
                <a:lnTo>
                  <a:pt x="3719" y="4524"/>
                </a:lnTo>
                <a:lnTo>
                  <a:pt x="3764" y="4537"/>
                </a:lnTo>
                <a:lnTo>
                  <a:pt x="3807" y="4551"/>
                </a:lnTo>
                <a:lnTo>
                  <a:pt x="3850" y="4565"/>
                </a:lnTo>
                <a:lnTo>
                  <a:pt x="3891" y="4582"/>
                </a:lnTo>
                <a:lnTo>
                  <a:pt x="3930" y="4598"/>
                </a:lnTo>
                <a:lnTo>
                  <a:pt x="3968" y="4614"/>
                </a:lnTo>
                <a:lnTo>
                  <a:pt x="4006" y="4632"/>
                </a:lnTo>
                <a:lnTo>
                  <a:pt x="4041" y="4650"/>
                </a:lnTo>
                <a:lnTo>
                  <a:pt x="4077" y="4669"/>
                </a:lnTo>
                <a:lnTo>
                  <a:pt x="4110" y="4688"/>
                </a:lnTo>
                <a:lnTo>
                  <a:pt x="4143" y="4707"/>
                </a:lnTo>
                <a:lnTo>
                  <a:pt x="4174" y="4727"/>
                </a:lnTo>
                <a:lnTo>
                  <a:pt x="4205" y="4747"/>
                </a:lnTo>
                <a:lnTo>
                  <a:pt x="4234" y="4767"/>
                </a:lnTo>
                <a:lnTo>
                  <a:pt x="4263" y="4787"/>
                </a:lnTo>
                <a:lnTo>
                  <a:pt x="4316" y="4827"/>
                </a:lnTo>
                <a:lnTo>
                  <a:pt x="4368" y="4867"/>
                </a:lnTo>
                <a:lnTo>
                  <a:pt x="4415" y="4905"/>
                </a:lnTo>
                <a:lnTo>
                  <a:pt x="4460" y="4942"/>
                </a:lnTo>
                <a:lnTo>
                  <a:pt x="4521" y="4991"/>
                </a:lnTo>
                <a:lnTo>
                  <a:pt x="4573" y="5033"/>
                </a:lnTo>
                <a:lnTo>
                  <a:pt x="4598" y="5051"/>
                </a:lnTo>
                <a:lnTo>
                  <a:pt x="4620" y="5066"/>
                </a:lnTo>
                <a:lnTo>
                  <a:pt x="4644" y="5080"/>
                </a:lnTo>
                <a:lnTo>
                  <a:pt x="4665" y="5092"/>
                </a:lnTo>
                <a:lnTo>
                  <a:pt x="4688" y="5102"/>
                </a:lnTo>
                <a:lnTo>
                  <a:pt x="4711" y="5112"/>
                </a:lnTo>
                <a:lnTo>
                  <a:pt x="4734" y="5119"/>
                </a:lnTo>
                <a:lnTo>
                  <a:pt x="4759" y="5125"/>
                </a:lnTo>
                <a:lnTo>
                  <a:pt x="4785" y="5129"/>
                </a:lnTo>
                <a:lnTo>
                  <a:pt x="4813" y="5132"/>
                </a:lnTo>
                <a:lnTo>
                  <a:pt x="4844" y="5134"/>
                </a:lnTo>
                <a:lnTo>
                  <a:pt x="4876" y="5135"/>
                </a:lnTo>
                <a:lnTo>
                  <a:pt x="4909" y="5134"/>
                </a:lnTo>
                <a:lnTo>
                  <a:pt x="4939" y="5132"/>
                </a:lnTo>
                <a:lnTo>
                  <a:pt x="4968" y="5129"/>
                </a:lnTo>
                <a:lnTo>
                  <a:pt x="4993" y="5125"/>
                </a:lnTo>
                <a:lnTo>
                  <a:pt x="5018" y="5119"/>
                </a:lnTo>
                <a:lnTo>
                  <a:pt x="5042" y="5112"/>
                </a:lnTo>
                <a:lnTo>
                  <a:pt x="5064" y="5102"/>
                </a:lnTo>
                <a:lnTo>
                  <a:pt x="5086" y="5092"/>
                </a:lnTo>
                <a:lnTo>
                  <a:pt x="5109" y="5080"/>
                </a:lnTo>
                <a:lnTo>
                  <a:pt x="5131" y="5066"/>
                </a:lnTo>
                <a:lnTo>
                  <a:pt x="5155" y="5051"/>
                </a:lnTo>
                <a:lnTo>
                  <a:pt x="5179" y="5033"/>
                </a:lnTo>
                <a:lnTo>
                  <a:pt x="5232" y="4991"/>
                </a:lnTo>
                <a:lnTo>
                  <a:pt x="5292" y="4942"/>
                </a:lnTo>
                <a:lnTo>
                  <a:pt x="5336" y="4905"/>
                </a:lnTo>
                <a:lnTo>
                  <a:pt x="5384" y="4867"/>
                </a:lnTo>
                <a:lnTo>
                  <a:pt x="5435" y="4827"/>
                </a:lnTo>
                <a:lnTo>
                  <a:pt x="5490" y="4787"/>
                </a:lnTo>
                <a:lnTo>
                  <a:pt x="5518" y="4767"/>
                </a:lnTo>
                <a:lnTo>
                  <a:pt x="5548" y="4746"/>
                </a:lnTo>
                <a:lnTo>
                  <a:pt x="5578" y="4727"/>
                </a:lnTo>
                <a:lnTo>
                  <a:pt x="5610" y="4707"/>
                </a:lnTo>
                <a:lnTo>
                  <a:pt x="5642" y="4688"/>
                </a:lnTo>
                <a:lnTo>
                  <a:pt x="5676" y="4669"/>
                </a:lnTo>
                <a:lnTo>
                  <a:pt x="5711" y="4650"/>
                </a:lnTo>
                <a:lnTo>
                  <a:pt x="5747" y="4632"/>
                </a:lnTo>
                <a:lnTo>
                  <a:pt x="5783" y="4614"/>
                </a:lnTo>
                <a:lnTo>
                  <a:pt x="5822" y="4598"/>
                </a:lnTo>
                <a:lnTo>
                  <a:pt x="5862" y="4581"/>
                </a:lnTo>
                <a:lnTo>
                  <a:pt x="5902" y="4565"/>
                </a:lnTo>
                <a:lnTo>
                  <a:pt x="5945" y="4551"/>
                </a:lnTo>
                <a:lnTo>
                  <a:pt x="5988" y="4537"/>
                </a:lnTo>
                <a:lnTo>
                  <a:pt x="6032" y="4524"/>
                </a:lnTo>
                <a:lnTo>
                  <a:pt x="6079" y="4513"/>
                </a:lnTo>
                <a:lnTo>
                  <a:pt x="6127" y="4502"/>
                </a:lnTo>
                <a:lnTo>
                  <a:pt x="6176" y="4493"/>
                </a:lnTo>
                <a:lnTo>
                  <a:pt x="6226" y="4484"/>
                </a:lnTo>
                <a:lnTo>
                  <a:pt x="6278" y="4477"/>
                </a:lnTo>
                <a:lnTo>
                  <a:pt x="6331" y="4472"/>
                </a:lnTo>
                <a:lnTo>
                  <a:pt x="6387" y="4468"/>
                </a:lnTo>
                <a:lnTo>
                  <a:pt x="6443" y="4465"/>
                </a:lnTo>
                <a:lnTo>
                  <a:pt x="6502" y="4464"/>
                </a:lnTo>
                <a:lnTo>
                  <a:pt x="6560" y="4465"/>
                </a:lnTo>
                <a:lnTo>
                  <a:pt x="6616" y="4468"/>
                </a:lnTo>
                <a:lnTo>
                  <a:pt x="6671" y="4472"/>
                </a:lnTo>
                <a:lnTo>
                  <a:pt x="6725" y="4477"/>
                </a:lnTo>
                <a:lnTo>
                  <a:pt x="6777" y="4484"/>
                </a:lnTo>
                <a:lnTo>
                  <a:pt x="6828" y="4493"/>
                </a:lnTo>
                <a:lnTo>
                  <a:pt x="6876" y="4502"/>
                </a:lnTo>
                <a:lnTo>
                  <a:pt x="6924" y="4513"/>
                </a:lnTo>
                <a:lnTo>
                  <a:pt x="6970" y="4524"/>
                </a:lnTo>
                <a:lnTo>
                  <a:pt x="7015" y="4537"/>
                </a:lnTo>
                <a:lnTo>
                  <a:pt x="7058" y="4551"/>
                </a:lnTo>
                <a:lnTo>
                  <a:pt x="7101" y="4565"/>
                </a:lnTo>
                <a:lnTo>
                  <a:pt x="7142" y="4582"/>
                </a:lnTo>
                <a:lnTo>
                  <a:pt x="7181" y="4598"/>
                </a:lnTo>
                <a:lnTo>
                  <a:pt x="7219" y="4614"/>
                </a:lnTo>
                <a:lnTo>
                  <a:pt x="7256" y="4632"/>
                </a:lnTo>
                <a:lnTo>
                  <a:pt x="7292" y="4650"/>
                </a:lnTo>
                <a:lnTo>
                  <a:pt x="7326" y="4669"/>
                </a:lnTo>
                <a:lnTo>
                  <a:pt x="7361" y="4688"/>
                </a:lnTo>
                <a:lnTo>
                  <a:pt x="7394" y="4707"/>
                </a:lnTo>
                <a:lnTo>
                  <a:pt x="7425" y="4727"/>
                </a:lnTo>
                <a:lnTo>
                  <a:pt x="7456" y="4747"/>
                </a:lnTo>
                <a:lnTo>
                  <a:pt x="7485" y="4767"/>
                </a:lnTo>
                <a:lnTo>
                  <a:pt x="7513" y="4787"/>
                </a:lnTo>
                <a:lnTo>
                  <a:pt x="7568" y="4827"/>
                </a:lnTo>
                <a:lnTo>
                  <a:pt x="7619" y="4867"/>
                </a:lnTo>
                <a:lnTo>
                  <a:pt x="7667" y="4905"/>
                </a:lnTo>
                <a:lnTo>
                  <a:pt x="7712" y="4942"/>
                </a:lnTo>
                <a:lnTo>
                  <a:pt x="7771" y="4991"/>
                </a:lnTo>
                <a:lnTo>
                  <a:pt x="7824" y="5033"/>
                </a:lnTo>
                <a:lnTo>
                  <a:pt x="7849" y="5051"/>
                </a:lnTo>
                <a:lnTo>
                  <a:pt x="7871" y="5066"/>
                </a:lnTo>
                <a:lnTo>
                  <a:pt x="7894" y="5080"/>
                </a:lnTo>
                <a:lnTo>
                  <a:pt x="7916" y="5092"/>
                </a:lnTo>
                <a:lnTo>
                  <a:pt x="7938" y="5102"/>
                </a:lnTo>
                <a:lnTo>
                  <a:pt x="7961" y="5112"/>
                </a:lnTo>
                <a:lnTo>
                  <a:pt x="7985" y="5119"/>
                </a:lnTo>
                <a:lnTo>
                  <a:pt x="8009" y="5125"/>
                </a:lnTo>
                <a:lnTo>
                  <a:pt x="8036" y="5129"/>
                </a:lnTo>
                <a:lnTo>
                  <a:pt x="8064" y="5132"/>
                </a:lnTo>
                <a:lnTo>
                  <a:pt x="8094" y="5134"/>
                </a:lnTo>
                <a:lnTo>
                  <a:pt x="8127" y="5135"/>
                </a:lnTo>
                <a:lnTo>
                  <a:pt x="8160" y="5134"/>
                </a:lnTo>
                <a:lnTo>
                  <a:pt x="8190" y="5132"/>
                </a:lnTo>
                <a:lnTo>
                  <a:pt x="8217" y="5129"/>
                </a:lnTo>
                <a:lnTo>
                  <a:pt x="8244" y="5125"/>
                </a:lnTo>
                <a:lnTo>
                  <a:pt x="8269" y="5119"/>
                </a:lnTo>
                <a:lnTo>
                  <a:pt x="8293" y="5112"/>
                </a:lnTo>
                <a:lnTo>
                  <a:pt x="8315" y="5102"/>
                </a:lnTo>
                <a:lnTo>
                  <a:pt x="8337" y="5092"/>
                </a:lnTo>
                <a:lnTo>
                  <a:pt x="8360" y="5080"/>
                </a:lnTo>
                <a:lnTo>
                  <a:pt x="8382" y="5066"/>
                </a:lnTo>
                <a:lnTo>
                  <a:pt x="8405" y="5051"/>
                </a:lnTo>
                <a:lnTo>
                  <a:pt x="8430" y="5033"/>
                </a:lnTo>
                <a:lnTo>
                  <a:pt x="8483" y="4991"/>
                </a:lnTo>
                <a:lnTo>
                  <a:pt x="8542" y="4942"/>
                </a:lnTo>
                <a:lnTo>
                  <a:pt x="8587" y="4905"/>
                </a:lnTo>
                <a:lnTo>
                  <a:pt x="8635" y="4867"/>
                </a:lnTo>
                <a:lnTo>
                  <a:pt x="8686" y="4827"/>
                </a:lnTo>
                <a:lnTo>
                  <a:pt x="8741" y="4787"/>
                </a:lnTo>
                <a:lnTo>
                  <a:pt x="8769" y="4767"/>
                </a:lnTo>
                <a:lnTo>
                  <a:pt x="8798" y="4747"/>
                </a:lnTo>
                <a:lnTo>
                  <a:pt x="8829" y="4727"/>
                </a:lnTo>
                <a:lnTo>
                  <a:pt x="8860" y="4707"/>
                </a:lnTo>
                <a:lnTo>
                  <a:pt x="8893" y="4688"/>
                </a:lnTo>
                <a:lnTo>
                  <a:pt x="8926" y="4669"/>
                </a:lnTo>
                <a:lnTo>
                  <a:pt x="8961" y="4650"/>
                </a:lnTo>
                <a:lnTo>
                  <a:pt x="8998" y="4632"/>
                </a:lnTo>
                <a:lnTo>
                  <a:pt x="9034" y="4614"/>
                </a:lnTo>
                <a:lnTo>
                  <a:pt x="9073" y="4598"/>
                </a:lnTo>
                <a:lnTo>
                  <a:pt x="9112" y="4582"/>
                </a:lnTo>
                <a:lnTo>
                  <a:pt x="9153" y="4565"/>
                </a:lnTo>
                <a:lnTo>
                  <a:pt x="9195" y="4551"/>
                </a:lnTo>
                <a:lnTo>
                  <a:pt x="9238" y="4537"/>
                </a:lnTo>
                <a:lnTo>
                  <a:pt x="9283" y="4524"/>
                </a:lnTo>
                <a:lnTo>
                  <a:pt x="9330" y="4513"/>
                </a:lnTo>
                <a:lnTo>
                  <a:pt x="9378" y="4502"/>
                </a:lnTo>
                <a:lnTo>
                  <a:pt x="9426" y="4493"/>
                </a:lnTo>
                <a:lnTo>
                  <a:pt x="9476" y="4484"/>
                </a:lnTo>
                <a:lnTo>
                  <a:pt x="9529" y="4477"/>
                </a:lnTo>
                <a:lnTo>
                  <a:pt x="9582" y="4472"/>
                </a:lnTo>
                <a:lnTo>
                  <a:pt x="9638" y="4468"/>
                </a:lnTo>
                <a:lnTo>
                  <a:pt x="9693" y="4465"/>
                </a:lnTo>
                <a:lnTo>
                  <a:pt x="9752" y="4464"/>
                </a:lnTo>
                <a:lnTo>
                  <a:pt x="9810" y="4465"/>
                </a:lnTo>
                <a:lnTo>
                  <a:pt x="9867" y="4468"/>
                </a:lnTo>
                <a:lnTo>
                  <a:pt x="9922" y="4472"/>
                </a:lnTo>
                <a:lnTo>
                  <a:pt x="9976" y="4477"/>
                </a:lnTo>
                <a:lnTo>
                  <a:pt x="10028" y="4484"/>
                </a:lnTo>
                <a:lnTo>
                  <a:pt x="10078" y="4493"/>
                </a:lnTo>
                <a:lnTo>
                  <a:pt x="10127" y="4502"/>
                </a:lnTo>
                <a:lnTo>
                  <a:pt x="10175" y="4513"/>
                </a:lnTo>
                <a:lnTo>
                  <a:pt x="10221" y="4524"/>
                </a:lnTo>
                <a:lnTo>
                  <a:pt x="10265" y="4537"/>
                </a:lnTo>
                <a:lnTo>
                  <a:pt x="10309" y="4551"/>
                </a:lnTo>
                <a:lnTo>
                  <a:pt x="10351" y="4565"/>
                </a:lnTo>
                <a:lnTo>
                  <a:pt x="10392" y="4582"/>
                </a:lnTo>
                <a:lnTo>
                  <a:pt x="10431" y="4598"/>
                </a:lnTo>
                <a:lnTo>
                  <a:pt x="10470" y="4614"/>
                </a:lnTo>
                <a:lnTo>
                  <a:pt x="10507" y="4632"/>
                </a:lnTo>
                <a:lnTo>
                  <a:pt x="10543" y="4650"/>
                </a:lnTo>
                <a:lnTo>
                  <a:pt x="10577" y="4669"/>
                </a:lnTo>
                <a:lnTo>
                  <a:pt x="10611" y="4688"/>
                </a:lnTo>
                <a:lnTo>
                  <a:pt x="10644" y="4707"/>
                </a:lnTo>
                <a:lnTo>
                  <a:pt x="10676" y="4727"/>
                </a:lnTo>
                <a:lnTo>
                  <a:pt x="10706" y="4747"/>
                </a:lnTo>
                <a:lnTo>
                  <a:pt x="10736" y="4767"/>
                </a:lnTo>
                <a:lnTo>
                  <a:pt x="10764" y="4787"/>
                </a:lnTo>
                <a:lnTo>
                  <a:pt x="10818" y="4827"/>
                </a:lnTo>
                <a:lnTo>
                  <a:pt x="10869" y="4867"/>
                </a:lnTo>
                <a:lnTo>
                  <a:pt x="10917" y="4905"/>
                </a:lnTo>
                <a:lnTo>
                  <a:pt x="10961" y="4942"/>
                </a:lnTo>
                <a:lnTo>
                  <a:pt x="11022" y="4991"/>
                </a:lnTo>
                <a:lnTo>
                  <a:pt x="11075" y="5033"/>
                </a:lnTo>
                <a:lnTo>
                  <a:pt x="11098" y="5051"/>
                </a:lnTo>
                <a:lnTo>
                  <a:pt x="11122" y="5066"/>
                </a:lnTo>
                <a:lnTo>
                  <a:pt x="11144" y="5080"/>
                </a:lnTo>
                <a:lnTo>
                  <a:pt x="11166" y="5092"/>
                </a:lnTo>
                <a:lnTo>
                  <a:pt x="11189" y="5102"/>
                </a:lnTo>
                <a:lnTo>
                  <a:pt x="11212" y="5112"/>
                </a:lnTo>
                <a:lnTo>
                  <a:pt x="11236" y="5119"/>
                </a:lnTo>
                <a:lnTo>
                  <a:pt x="11260" y="5125"/>
                </a:lnTo>
                <a:lnTo>
                  <a:pt x="11286" y="5129"/>
                </a:lnTo>
                <a:lnTo>
                  <a:pt x="11315" y="5132"/>
                </a:lnTo>
                <a:lnTo>
                  <a:pt x="11345" y="5134"/>
                </a:lnTo>
                <a:lnTo>
                  <a:pt x="11378" y="5135"/>
                </a:lnTo>
                <a:lnTo>
                  <a:pt x="11410" y="5134"/>
                </a:lnTo>
                <a:lnTo>
                  <a:pt x="11441" y="5132"/>
                </a:lnTo>
                <a:lnTo>
                  <a:pt x="11468" y="5129"/>
                </a:lnTo>
                <a:lnTo>
                  <a:pt x="11495" y="5125"/>
                </a:lnTo>
                <a:lnTo>
                  <a:pt x="11519" y="5119"/>
                </a:lnTo>
                <a:lnTo>
                  <a:pt x="11543" y="5112"/>
                </a:lnTo>
                <a:lnTo>
                  <a:pt x="11566" y="5102"/>
                </a:lnTo>
                <a:lnTo>
                  <a:pt x="11588" y="5092"/>
                </a:lnTo>
                <a:lnTo>
                  <a:pt x="11610" y="5080"/>
                </a:lnTo>
                <a:lnTo>
                  <a:pt x="11633" y="5066"/>
                </a:lnTo>
                <a:lnTo>
                  <a:pt x="11656" y="5051"/>
                </a:lnTo>
                <a:lnTo>
                  <a:pt x="11681" y="5033"/>
                </a:lnTo>
                <a:lnTo>
                  <a:pt x="11732" y="4991"/>
                </a:lnTo>
                <a:lnTo>
                  <a:pt x="11793" y="4942"/>
                </a:lnTo>
                <a:lnTo>
                  <a:pt x="11838" y="4905"/>
                </a:lnTo>
                <a:lnTo>
                  <a:pt x="11886" y="4867"/>
                </a:lnTo>
                <a:lnTo>
                  <a:pt x="11937" y="4827"/>
                </a:lnTo>
                <a:lnTo>
                  <a:pt x="11991" y="4787"/>
                </a:lnTo>
                <a:lnTo>
                  <a:pt x="12020" y="4767"/>
                </a:lnTo>
                <a:lnTo>
                  <a:pt x="12049" y="4747"/>
                </a:lnTo>
                <a:lnTo>
                  <a:pt x="12080" y="4727"/>
                </a:lnTo>
                <a:lnTo>
                  <a:pt x="12111" y="4707"/>
                </a:lnTo>
                <a:lnTo>
                  <a:pt x="12144" y="4688"/>
                </a:lnTo>
                <a:lnTo>
                  <a:pt x="12177" y="4669"/>
                </a:lnTo>
                <a:lnTo>
                  <a:pt x="12212" y="4650"/>
                </a:lnTo>
                <a:lnTo>
                  <a:pt x="12248" y="4632"/>
                </a:lnTo>
                <a:lnTo>
                  <a:pt x="12285" y="4614"/>
                </a:lnTo>
                <a:lnTo>
                  <a:pt x="12324" y="4598"/>
                </a:lnTo>
                <a:lnTo>
                  <a:pt x="12363" y="4582"/>
                </a:lnTo>
                <a:lnTo>
                  <a:pt x="12404" y="4565"/>
                </a:lnTo>
                <a:lnTo>
                  <a:pt x="12445" y="4551"/>
                </a:lnTo>
                <a:lnTo>
                  <a:pt x="12489" y="4537"/>
                </a:lnTo>
                <a:lnTo>
                  <a:pt x="12534" y="4524"/>
                </a:lnTo>
                <a:lnTo>
                  <a:pt x="12581" y="4513"/>
                </a:lnTo>
                <a:lnTo>
                  <a:pt x="12628" y="4502"/>
                </a:lnTo>
                <a:lnTo>
                  <a:pt x="12677" y="4493"/>
                </a:lnTo>
                <a:lnTo>
                  <a:pt x="12727" y="4484"/>
                </a:lnTo>
                <a:lnTo>
                  <a:pt x="12780" y="4477"/>
                </a:lnTo>
                <a:lnTo>
                  <a:pt x="12833" y="4472"/>
                </a:lnTo>
                <a:lnTo>
                  <a:pt x="12887" y="4468"/>
                </a:lnTo>
                <a:lnTo>
                  <a:pt x="12944" y="4465"/>
                </a:lnTo>
                <a:lnTo>
                  <a:pt x="13003" y="4464"/>
                </a:lnTo>
                <a:lnTo>
                  <a:pt x="13040" y="4465"/>
                </a:lnTo>
                <a:lnTo>
                  <a:pt x="13077" y="4466"/>
                </a:lnTo>
                <a:lnTo>
                  <a:pt x="13113" y="4467"/>
                </a:lnTo>
                <a:lnTo>
                  <a:pt x="13148" y="4470"/>
                </a:lnTo>
                <a:lnTo>
                  <a:pt x="13183" y="4472"/>
                </a:lnTo>
                <a:lnTo>
                  <a:pt x="13218" y="4476"/>
                </a:lnTo>
                <a:lnTo>
                  <a:pt x="13251" y="4480"/>
                </a:lnTo>
                <a:lnTo>
                  <a:pt x="13284" y="4485"/>
                </a:lnTo>
                <a:lnTo>
                  <a:pt x="13316" y="4490"/>
                </a:lnTo>
                <a:lnTo>
                  <a:pt x="13348" y="4496"/>
                </a:lnTo>
                <a:lnTo>
                  <a:pt x="13379" y="4502"/>
                </a:lnTo>
                <a:lnTo>
                  <a:pt x="13410" y="4509"/>
                </a:lnTo>
                <a:lnTo>
                  <a:pt x="13439" y="4516"/>
                </a:lnTo>
                <a:lnTo>
                  <a:pt x="13468" y="4524"/>
                </a:lnTo>
                <a:lnTo>
                  <a:pt x="13497" y="4531"/>
                </a:lnTo>
                <a:lnTo>
                  <a:pt x="13525" y="4540"/>
                </a:lnTo>
                <a:lnTo>
                  <a:pt x="13553" y="4548"/>
                </a:lnTo>
                <a:lnTo>
                  <a:pt x="13580" y="4558"/>
                </a:lnTo>
                <a:lnTo>
                  <a:pt x="13607" y="4567"/>
                </a:lnTo>
                <a:lnTo>
                  <a:pt x="13633" y="4577"/>
                </a:lnTo>
                <a:lnTo>
                  <a:pt x="13684" y="4598"/>
                </a:lnTo>
                <a:lnTo>
                  <a:pt x="13732" y="4620"/>
                </a:lnTo>
                <a:lnTo>
                  <a:pt x="13778" y="4642"/>
                </a:lnTo>
                <a:lnTo>
                  <a:pt x="13824" y="4666"/>
                </a:lnTo>
                <a:lnTo>
                  <a:pt x="13867" y="4691"/>
                </a:lnTo>
                <a:lnTo>
                  <a:pt x="13907" y="4716"/>
                </a:lnTo>
                <a:lnTo>
                  <a:pt x="13930" y="4605"/>
                </a:lnTo>
                <a:lnTo>
                  <a:pt x="13954" y="4496"/>
                </a:lnTo>
                <a:lnTo>
                  <a:pt x="13981" y="4388"/>
                </a:lnTo>
                <a:lnTo>
                  <a:pt x="14012" y="4284"/>
                </a:lnTo>
                <a:lnTo>
                  <a:pt x="14044" y="4181"/>
                </a:lnTo>
                <a:lnTo>
                  <a:pt x="14081" y="4080"/>
                </a:lnTo>
                <a:lnTo>
                  <a:pt x="14120" y="3981"/>
                </a:lnTo>
                <a:lnTo>
                  <a:pt x="14160" y="3884"/>
                </a:lnTo>
                <a:lnTo>
                  <a:pt x="14204" y="3787"/>
                </a:lnTo>
                <a:lnTo>
                  <a:pt x="14251" y="3693"/>
                </a:lnTo>
                <a:lnTo>
                  <a:pt x="14299" y="3601"/>
                </a:lnTo>
                <a:lnTo>
                  <a:pt x="14351" y="3510"/>
                </a:lnTo>
                <a:lnTo>
                  <a:pt x="14405" y="3420"/>
                </a:lnTo>
                <a:lnTo>
                  <a:pt x="14462" y="3332"/>
                </a:lnTo>
                <a:lnTo>
                  <a:pt x="14521" y="3246"/>
                </a:lnTo>
                <a:lnTo>
                  <a:pt x="14583" y="3160"/>
                </a:lnTo>
                <a:lnTo>
                  <a:pt x="14647" y="3076"/>
                </a:lnTo>
                <a:lnTo>
                  <a:pt x="14713" y="2993"/>
                </a:lnTo>
                <a:lnTo>
                  <a:pt x="14781" y="2911"/>
                </a:lnTo>
                <a:lnTo>
                  <a:pt x="14852" y="2831"/>
                </a:lnTo>
                <a:lnTo>
                  <a:pt x="14925" y="2752"/>
                </a:lnTo>
                <a:lnTo>
                  <a:pt x="15000" y="2673"/>
                </a:lnTo>
                <a:lnTo>
                  <a:pt x="15078" y="2596"/>
                </a:lnTo>
                <a:lnTo>
                  <a:pt x="15157" y="2519"/>
                </a:lnTo>
                <a:lnTo>
                  <a:pt x="15239" y="2443"/>
                </a:lnTo>
                <a:lnTo>
                  <a:pt x="15322" y="2367"/>
                </a:lnTo>
                <a:lnTo>
                  <a:pt x="15409" y="2292"/>
                </a:lnTo>
                <a:lnTo>
                  <a:pt x="15496" y="2218"/>
                </a:lnTo>
                <a:lnTo>
                  <a:pt x="15587" y="2146"/>
                </a:lnTo>
                <a:lnTo>
                  <a:pt x="15678" y="2073"/>
                </a:lnTo>
                <a:lnTo>
                  <a:pt x="15771" y="2000"/>
                </a:lnTo>
                <a:lnTo>
                  <a:pt x="15867" y="1928"/>
                </a:lnTo>
                <a:lnTo>
                  <a:pt x="14451" y="1928"/>
                </a:lnTo>
                <a:lnTo>
                  <a:pt x="14452" y="2155"/>
                </a:lnTo>
                <a:lnTo>
                  <a:pt x="13144" y="2155"/>
                </a:lnTo>
                <a:lnTo>
                  <a:pt x="13156" y="2066"/>
                </a:lnTo>
                <a:lnTo>
                  <a:pt x="13160" y="2001"/>
                </a:lnTo>
                <a:lnTo>
                  <a:pt x="13160" y="1937"/>
                </a:lnTo>
                <a:lnTo>
                  <a:pt x="13160" y="1937"/>
                </a:lnTo>
                <a:lnTo>
                  <a:pt x="13160" y="1872"/>
                </a:lnTo>
                <a:lnTo>
                  <a:pt x="13156" y="1812"/>
                </a:lnTo>
                <a:lnTo>
                  <a:pt x="13139" y="1687"/>
                </a:lnTo>
                <a:lnTo>
                  <a:pt x="13123" y="1571"/>
                </a:lnTo>
                <a:lnTo>
                  <a:pt x="13103" y="1466"/>
                </a:lnTo>
                <a:lnTo>
                  <a:pt x="13078" y="1382"/>
                </a:lnTo>
                <a:lnTo>
                  <a:pt x="13062" y="1314"/>
                </a:lnTo>
                <a:lnTo>
                  <a:pt x="13046" y="1253"/>
                </a:lnTo>
                <a:lnTo>
                  <a:pt x="13046" y="1253"/>
                </a:lnTo>
                <a:close/>
                <a:moveTo>
                  <a:pt x="10297" y="1595"/>
                </a:moveTo>
                <a:lnTo>
                  <a:pt x="10297" y="1595"/>
                </a:lnTo>
                <a:lnTo>
                  <a:pt x="10183" y="1595"/>
                </a:lnTo>
                <a:lnTo>
                  <a:pt x="10183" y="1595"/>
                </a:lnTo>
                <a:lnTo>
                  <a:pt x="10147" y="1599"/>
                </a:lnTo>
                <a:lnTo>
                  <a:pt x="10111" y="1603"/>
                </a:lnTo>
                <a:lnTo>
                  <a:pt x="10078" y="1611"/>
                </a:lnTo>
                <a:lnTo>
                  <a:pt x="10050" y="1624"/>
                </a:lnTo>
                <a:lnTo>
                  <a:pt x="10022" y="1636"/>
                </a:lnTo>
                <a:lnTo>
                  <a:pt x="9997" y="1647"/>
                </a:lnTo>
                <a:lnTo>
                  <a:pt x="9954" y="1679"/>
                </a:lnTo>
                <a:lnTo>
                  <a:pt x="9913" y="1720"/>
                </a:lnTo>
                <a:lnTo>
                  <a:pt x="9880" y="1756"/>
                </a:lnTo>
                <a:lnTo>
                  <a:pt x="9856" y="1792"/>
                </a:lnTo>
                <a:lnTo>
                  <a:pt x="9840" y="1824"/>
                </a:lnTo>
                <a:lnTo>
                  <a:pt x="9840" y="1824"/>
                </a:lnTo>
                <a:lnTo>
                  <a:pt x="9848" y="1772"/>
                </a:lnTo>
                <a:lnTo>
                  <a:pt x="9860" y="1720"/>
                </a:lnTo>
                <a:lnTo>
                  <a:pt x="9876" y="1659"/>
                </a:lnTo>
                <a:lnTo>
                  <a:pt x="9901" y="1607"/>
                </a:lnTo>
                <a:lnTo>
                  <a:pt x="9913" y="1579"/>
                </a:lnTo>
                <a:lnTo>
                  <a:pt x="9929" y="1559"/>
                </a:lnTo>
                <a:lnTo>
                  <a:pt x="9949" y="1535"/>
                </a:lnTo>
                <a:lnTo>
                  <a:pt x="9970" y="1518"/>
                </a:lnTo>
                <a:lnTo>
                  <a:pt x="9989" y="1502"/>
                </a:lnTo>
                <a:lnTo>
                  <a:pt x="10013" y="1490"/>
                </a:lnTo>
                <a:lnTo>
                  <a:pt x="10038" y="1486"/>
                </a:lnTo>
                <a:lnTo>
                  <a:pt x="10070" y="1482"/>
                </a:lnTo>
                <a:lnTo>
                  <a:pt x="10070" y="1482"/>
                </a:lnTo>
                <a:lnTo>
                  <a:pt x="10297" y="1482"/>
                </a:lnTo>
                <a:lnTo>
                  <a:pt x="12655" y="1478"/>
                </a:lnTo>
                <a:lnTo>
                  <a:pt x="12699" y="1595"/>
                </a:lnTo>
                <a:lnTo>
                  <a:pt x="10297" y="1595"/>
                </a:lnTo>
                <a:close/>
                <a:moveTo>
                  <a:pt x="12990" y="1482"/>
                </a:moveTo>
                <a:lnTo>
                  <a:pt x="12990" y="1482"/>
                </a:lnTo>
                <a:lnTo>
                  <a:pt x="13010" y="1591"/>
                </a:lnTo>
                <a:lnTo>
                  <a:pt x="13031" y="1712"/>
                </a:lnTo>
                <a:lnTo>
                  <a:pt x="12905" y="1712"/>
                </a:lnTo>
                <a:lnTo>
                  <a:pt x="12905" y="1712"/>
                </a:lnTo>
                <a:lnTo>
                  <a:pt x="12892" y="1651"/>
                </a:lnTo>
                <a:lnTo>
                  <a:pt x="12877" y="1595"/>
                </a:lnTo>
                <a:lnTo>
                  <a:pt x="12857" y="1539"/>
                </a:lnTo>
                <a:lnTo>
                  <a:pt x="12837" y="1482"/>
                </a:lnTo>
                <a:lnTo>
                  <a:pt x="12990" y="1482"/>
                </a:lnTo>
                <a:close/>
                <a:moveTo>
                  <a:pt x="13043" y="2054"/>
                </a:moveTo>
                <a:lnTo>
                  <a:pt x="12921" y="2054"/>
                </a:lnTo>
                <a:lnTo>
                  <a:pt x="12921" y="2054"/>
                </a:lnTo>
                <a:lnTo>
                  <a:pt x="12929" y="1993"/>
                </a:lnTo>
                <a:lnTo>
                  <a:pt x="12929" y="1937"/>
                </a:lnTo>
                <a:lnTo>
                  <a:pt x="12929" y="1937"/>
                </a:lnTo>
                <a:lnTo>
                  <a:pt x="12929" y="1885"/>
                </a:lnTo>
                <a:lnTo>
                  <a:pt x="12921" y="1824"/>
                </a:lnTo>
                <a:lnTo>
                  <a:pt x="13043" y="1824"/>
                </a:lnTo>
                <a:lnTo>
                  <a:pt x="13043" y="1824"/>
                </a:lnTo>
                <a:lnTo>
                  <a:pt x="13046" y="1937"/>
                </a:lnTo>
                <a:lnTo>
                  <a:pt x="13046" y="1937"/>
                </a:lnTo>
                <a:lnTo>
                  <a:pt x="13043" y="2054"/>
                </a:lnTo>
                <a:lnTo>
                  <a:pt x="13043" y="2054"/>
                </a:lnTo>
                <a:close/>
                <a:moveTo>
                  <a:pt x="5970" y="1253"/>
                </a:moveTo>
                <a:lnTo>
                  <a:pt x="6426" y="1253"/>
                </a:lnTo>
                <a:lnTo>
                  <a:pt x="6426" y="1141"/>
                </a:lnTo>
                <a:lnTo>
                  <a:pt x="6540" y="1141"/>
                </a:lnTo>
                <a:lnTo>
                  <a:pt x="6540" y="1028"/>
                </a:lnTo>
                <a:lnTo>
                  <a:pt x="5853" y="1028"/>
                </a:lnTo>
                <a:lnTo>
                  <a:pt x="5853" y="1141"/>
                </a:lnTo>
                <a:lnTo>
                  <a:pt x="5970" y="1141"/>
                </a:lnTo>
                <a:lnTo>
                  <a:pt x="5970" y="1253"/>
                </a:lnTo>
                <a:close/>
                <a:moveTo>
                  <a:pt x="7344" y="1253"/>
                </a:moveTo>
                <a:lnTo>
                  <a:pt x="7800" y="1253"/>
                </a:lnTo>
                <a:lnTo>
                  <a:pt x="7800" y="1141"/>
                </a:lnTo>
                <a:lnTo>
                  <a:pt x="7913" y="1141"/>
                </a:lnTo>
                <a:lnTo>
                  <a:pt x="7913" y="1028"/>
                </a:lnTo>
                <a:lnTo>
                  <a:pt x="7226" y="1028"/>
                </a:lnTo>
                <a:lnTo>
                  <a:pt x="7226" y="1141"/>
                </a:lnTo>
                <a:lnTo>
                  <a:pt x="7344" y="1141"/>
                </a:lnTo>
                <a:lnTo>
                  <a:pt x="7344" y="1253"/>
                </a:lnTo>
                <a:close/>
                <a:moveTo>
                  <a:pt x="5853" y="1595"/>
                </a:moveTo>
                <a:lnTo>
                  <a:pt x="5853" y="1595"/>
                </a:lnTo>
                <a:lnTo>
                  <a:pt x="5741" y="1595"/>
                </a:lnTo>
                <a:lnTo>
                  <a:pt x="5741" y="1595"/>
                </a:lnTo>
                <a:lnTo>
                  <a:pt x="5704" y="1599"/>
                </a:lnTo>
                <a:lnTo>
                  <a:pt x="5668" y="1603"/>
                </a:lnTo>
                <a:lnTo>
                  <a:pt x="5635" y="1611"/>
                </a:lnTo>
                <a:lnTo>
                  <a:pt x="5607" y="1624"/>
                </a:lnTo>
                <a:lnTo>
                  <a:pt x="5579" y="1636"/>
                </a:lnTo>
                <a:lnTo>
                  <a:pt x="5555" y="1647"/>
                </a:lnTo>
                <a:lnTo>
                  <a:pt x="5510" y="1679"/>
                </a:lnTo>
                <a:lnTo>
                  <a:pt x="5469" y="1720"/>
                </a:lnTo>
                <a:lnTo>
                  <a:pt x="5437" y="1756"/>
                </a:lnTo>
                <a:lnTo>
                  <a:pt x="5414" y="1792"/>
                </a:lnTo>
                <a:lnTo>
                  <a:pt x="5397" y="1824"/>
                </a:lnTo>
                <a:lnTo>
                  <a:pt x="5397" y="1824"/>
                </a:lnTo>
                <a:lnTo>
                  <a:pt x="5405" y="1772"/>
                </a:lnTo>
                <a:lnTo>
                  <a:pt x="5418" y="1720"/>
                </a:lnTo>
                <a:lnTo>
                  <a:pt x="5433" y="1659"/>
                </a:lnTo>
                <a:lnTo>
                  <a:pt x="5457" y="1607"/>
                </a:lnTo>
                <a:lnTo>
                  <a:pt x="5469" y="1579"/>
                </a:lnTo>
                <a:lnTo>
                  <a:pt x="5486" y="1559"/>
                </a:lnTo>
                <a:lnTo>
                  <a:pt x="5506" y="1535"/>
                </a:lnTo>
                <a:lnTo>
                  <a:pt x="5526" y="1518"/>
                </a:lnTo>
                <a:lnTo>
                  <a:pt x="5547" y="1502"/>
                </a:lnTo>
                <a:lnTo>
                  <a:pt x="5571" y="1490"/>
                </a:lnTo>
                <a:lnTo>
                  <a:pt x="5594" y="1486"/>
                </a:lnTo>
                <a:lnTo>
                  <a:pt x="5627" y="1482"/>
                </a:lnTo>
                <a:lnTo>
                  <a:pt x="5627" y="1482"/>
                </a:lnTo>
                <a:lnTo>
                  <a:pt x="5853" y="1482"/>
                </a:lnTo>
                <a:lnTo>
                  <a:pt x="8211" y="1478"/>
                </a:lnTo>
                <a:lnTo>
                  <a:pt x="8256" y="1595"/>
                </a:lnTo>
                <a:lnTo>
                  <a:pt x="5853" y="1595"/>
                </a:lnTo>
                <a:close/>
                <a:moveTo>
                  <a:pt x="8547" y="1482"/>
                </a:moveTo>
                <a:lnTo>
                  <a:pt x="8547" y="1482"/>
                </a:lnTo>
                <a:lnTo>
                  <a:pt x="8567" y="1591"/>
                </a:lnTo>
                <a:lnTo>
                  <a:pt x="8587" y="1712"/>
                </a:lnTo>
                <a:lnTo>
                  <a:pt x="8462" y="1712"/>
                </a:lnTo>
                <a:lnTo>
                  <a:pt x="8462" y="1712"/>
                </a:lnTo>
                <a:lnTo>
                  <a:pt x="8450" y="1651"/>
                </a:lnTo>
                <a:lnTo>
                  <a:pt x="8434" y="1595"/>
                </a:lnTo>
                <a:lnTo>
                  <a:pt x="8413" y="1539"/>
                </a:lnTo>
                <a:lnTo>
                  <a:pt x="8393" y="1482"/>
                </a:lnTo>
                <a:lnTo>
                  <a:pt x="8547" y="1482"/>
                </a:lnTo>
                <a:close/>
                <a:moveTo>
                  <a:pt x="8599" y="2054"/>
                </a:moveTo>
                <a:lnTo>
                  <a:pt x="8478" y="2054"/>
                </a:lnTo>
                <a:lnTo>
                  <a:pt x="8478" y="2054"/>
                </a:lnTo>
                <a:lnTo>
                  <a:pt x="8487" y="1993"/>
                </a:lnTo>
                <a:lnTo>
                  <a:pt x="8487" y="1937"/>
                </a:lnTo>
                <a:lnTo>
                  <a:pt x="8487" y="1937"/>
                </a:lnTo>
                <a:lnTo>
                  <a:pt x="8487" y="1885"/>
                </a:lnTo>
                <a:lnTo>
                  <a:pt x="8478" y="1824"/>
                </a:lnTo>
                <a:lnTo>
                  <a:pt x="8599" y="1824"/>
                </a:lnTo>
                <a:lnTo>
                  <a:pt x="8599" y="1824"/>
                </a:lnTo>
                <a:lnTo>
                  <a:pt x="8603" y="1937"/>
                </a:lnTo>
                <a:lnTo>
                  <a:pt x="8603" y="1937"/>
                </a:lnTo>
                <a:lnTo>
                  <a:pt x="8599" y="2054"/>
                </a:lnTo>
                <a:lnTo>
                  <a:pt x="8599" y="20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" name="Freeform 9"/>
          <p:cNvSpPr>
            <a:spLocks noEditPoints="1"/>
          </p:cNvSpPr>
          <p:nvPr/>
        </p:nvSpPr>
        <p:spPr bwMode="auto">
          <a:xfrm>
            <a:off x="3995936" y="3189819"/>
            <a:ext cx="1368653" cy="363623"/>
          </a:xfrm>
          <a:custGeom>
            <a:avLst/>
            <a:gdLst>
              <a:gd name="T0" fmla="*/ 188 w 2296"/>
              <a:gd name="T1" fmla="*/ 456 h 610"/>
              <a:gd name="T2" fmla="*/ 411 w 2296"/>
              <a:gd name="T3" fmla="*/ 363 h 610"/>
              <a:gd name="T4" fmla="*/ 322 w 2296"/>
              <a:gd name="T5" fmla="*/ 610 h 610"/>
              <a:gd name="T6" fmla="*/ 528 w 2296"/>
              <a:gd name="T7" fmla="*/ 424 h 610"/>
              <a:gd name="T8" fmla="*/ 757 w 2296"/>
              <a:gd name="T9" fmla="*/ 508 h 610"/>
              <a:gd name="T10" fmla="*/ 804 w 2296"/>
              <a:gd name="T11" fmla="*/ 520 h 610"/>
              <a:gd name="T12" fmla="*/ 1128 w 2296"/>
              <a:gd name="T13" fmla="*/ 610 h 610"/>
              <a:gd name="T14" fmla="*/ 1416 w 2296"/>
              <a:gd name="T15" fmla="*/ 538 h 610"/>
              <a:gd name="T16" fmla="*/ 1586 w 2296"/>
              <a:gd name="T17" fmla="*/ 610 h 610"/>
              <a:gd name="T18" fmla="*/ 1718 w 2296"/>
              <a:gd name="T19" fmla="*/ 450 h 610"/>
              <a:gd name="T20" fmla="*/ 1917 w 2296"/>
              <a:gd name="T21" fmla="*/ 610 h 610"/>
              <a:gd name="T22" fmla="*/ 1820 w 2296"/>
              <a:gd name="T23" fmla="*/ 403 h 610"/>
              <a:gd name="T24" fmla="*/ 2000 w 2296"/>
              <a:gd name="T25" fmla="*/ 356 h 610"/>
              <a:gd name="T26" fmla="*/ 2208 w 2296"/>
              <a:gd name="T27" fmla="*/ 571 h 610"/>
              <a:gd name="T28" fmla="*/ 2187 w 2296"/>
              <a:gd name="T29" fmla="*/ 471 h 610"/>
              <a:gd name="T30" fmla="*/ 1923 w 2296"/>
              <a:gd name="T31" fmla="*/ 237 h 610"/>
              <a:gd name="T32" fmla="*/ 1607 w 2296"/>
              <a:gd name="T33" fmla="*/ 77 h 610"/>
              <a:gd name="T34" fmla="*/ 1411 w 2296"/>
              <a:gd name="T35" fmla="*/ 24 h 610"/>
              <a:gd name="T36" fmla="*/ 1149 w 2296"/>
              <a:gd name="T37" fmla="*/ 0 h 610"/>
              <a:gd name="T38" fmla="*/ 929 w 2296"/>
              <a:gd name="T39" fmla="*/ 17 h 610"/>
              <a:gd name="T40" fmla="*/ 693 w 2296"/>
              <a:gd name="T41" fmla="*/ 77 h 610"/>
              <a:gd name="T42" fmla="*/ 373 w 2296"/>
              <a:gd name="T43" fmla="*/ 237 h 610"/>
              <a:gd name="T44" fmla="*/ 109 w 2296"/>
              <a:gd name="T45" fmla="*/ 471 h 610"/>
              <a:gd name="T46" fmla="*/ 780 w 2296"/>
              <a:gd name="T47" fmla="*/ 465 h 610"/>
              <a:gd name="T48" fmla="*/ 597 w 2296"/>
              <a:gd name="T49" fmla="*/ 354 h 610"/>
              <a:gd name="T50" fmla="*/ 838 w 2296"/>
              <a:gd name="T51" fmla="*/ 177 h 610"/>
              <a:gd name="T52" fmla="*/ 921 w 2296"/>
              <a:gd name="T53" fmla="*/ 173 h 610"/>
              <a:gd name="T54" fmla="*/ 914 w 2296"/>
              <a:gd name="T55" fmla="*/ 254 h 610"/>
              <a:gd name="T56" fmla="*/ 780 w 2296"/>
              <a:gd name="T57" fmla="*/ 465 h 610"/>
              <a:gd name="T58" fmla="*/ 900 w 2296"/>
              <a:gd name="T59" fmla="*/ 493 h 610"/>
              <a:gd name="T60" fmla="*/ 914 w 2296"/>
              <a:gd name="T61" fmla="*/ 335 h 610"/>
              <a:gd name="T62" fmla="*/ 1019 w 2296"/>
              <a:gd name="T63" fmla="*/ 205 h 610"/>
              <a:gd name="T64" fmla="*/ 1128 w 2296"/>
              <a:gd name="T65" fmla="*/ 514 h 610"/>
              <a:gd name="T66" fmla="*/ 1255 w 2296"/>
              <a:gd name="T67" fmla="*/ 209 h 610"/>
              <a:gd name="T68" fmla="*/ 1335 w 2296"/>
              <a:gd name="T69" fmla="*/ 269 h 610"/>
              <a:gd name="T70" fmla="*/ 1473 w 2296"/>
              <a:gd name="T71" fmla="*/ 480 h 610"/>
              <a:gd name="T72" fmla="*/ 1175 w 2296"/>
              <a:gd name="T73" fmla="*/ 514 h 610"/>
              <a:gd name="T74" fmla="*/ 1723 w 2296"/>
              <a:gd name="T75" fmla="*/ 179 h 610"/>
              <a:gd name="T76" fmla="*/ 1889 w 2296"/>
              <a:gd name="T77" fmla="*/ 314 h 610"/>
              <a:gd name="T78" fmla="*/ 1676 w 2296"/>
              <a:gd name="T79" fmla="*/ 265 h 610"/>
              <a:gd name="T80" fmla="*/ 1469 w 2296"/>
              <a:gd name="T81" fmla="*/ 122 h 610"/>
              <a:gd name="T82" fmla="*/ 1550 w 2296"/>
              <a:gd name="T83" fmla="*/ 230 h 610"/>
              <a:gd name="T84" fmla="*/ 1740 w 2296"/>
              <a:gd name="T85" fmla="*/ 390 h 610"/>
              <a:gd name="T86" fmla="*/ 1501 w 2296"/>
              <a:gd name="T87" fmla="*/ 429 h 610"/>
              <a:gd name="T88" fmla="*/ 1360 w 2296"/>
              <a:gd name="T89" fmla="*/ 222 h 610"/>
              <a:gd name="T90" fmla="*/ 1422 w 2296"/>
              <a:gd name="T91" fmla="*/ 151 h 610"/>
              <a:gd name="T92" fmla="*/ 1187 w 2296"/>
              <a:gd name="T93" fmla="*/ 47 h 610"/>
              <a:gd name="T94" fmla="*/ 1415 w 2296"/>
              <a:gd name="T95" fmla="*/ 102 h 610"/>
              <a:gd name="T96" fmla="*/ 1190 w 2296"/>
              <a:gd name="T97" fmla="*/ 171 h 610"/>
              <a:gd name="T98" fmla="*/ 991 w 2296"/>
              <a:gd name="T99" fmla="*/ 149 h 610"/>
              <a:gd name="T100" fmla="*/ 925 w 2296"/>
              <a:gd name="T101" fmla="*/ 66 h 610"/>
              <a:gd name="T102" fmla="*/ 793 w 2296"/>
              <a:gd name="T103" fmla="*/ 96 h 610"/>
              <a:gd name="T104" fmla="*/ 833 w 2296"/>
              <a:gd name="T105" fmla="*/ 126 h 610"/>
              <a:gd name="T106" fmla="*/ 588 w 2296"/>
              <a:gd name="T107" fmla="*/ 297 h 610"/>
              <a:gd name="T108" fmla="*/ 381 w 2296"/>
              <a:gd name="T109" fmla="*/ 292 h 610"/>
              <a:gd name="T110" fmla="*/ 682 w 2296"/>
              <a:gd name="T111" fmla="*/ 132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296" h="610">
                <a:moveTo>
                  <a:pt x="59" y="610"/>
                </a:moveTo>
                <a:lnTo>
                  <a:pt x="59" y="610"/>
                </a:lnTo>
                <a:lnTo>
                  <a:pt x="89" y="571"/>
                </a:lnTo>
                <a:lnTo>
                  <a:pt x="121" y="531"/>
                </a:lnTo>
                <a:lnTo>
                  <a:pt x="155" y="493"/>
                </a:lnTo>
                <a:lnTo>
                  <a:pt x="188" y="456"/>
                </a:lnTo>
                <a:lnTo>
                  <a:pt x="224" y="420"/>
                </a:lnTo>
                <a:lnTo>
                  <a:pt x="262" y="386"/>
                </a:lnTo>
                <a:lnTo>
                  <a:pt x="302" y="354"/>
                </a:lnTo>
                <a:lnTo>
                  <a:pt x="341" y="322"/>
                </a:lnTo>
                <a:lnTo>
                  <a:pt x="341" y="322"/>
                </a:lnTo>
                <a:lnTo>
                  <a:pt x="411" y="363"/>
                </a:lnTo>
                <a:lnTo>
                  <a:pt x="482" y="403"/>
                </a:lnTo>
                <a:lnTo>
                  <a:pt x="482" y="403"/>
                </a:lnTo>
                <a:lnTo>
                  <a:pt x="439" y="452"/>
                </a:lnTo>
                <a:lnTo>
                  <a:pt x="398" y="503"/>
                </a:lnTo>
                <a:lnTo>
                  <a:pt x="360" y="555"/>
                </a:lnTo>
                <a:lnTo>
                  <a:pt x="322" y="610"/>
                </a:lnTo>
                <a:lnTo>
                  <a:pt x="379" y="610"/>
                </a:lnTo>
                <a:lnTo>
                  <a:pt x="379" y="610"/>
                </a:lnTo>
                <a:lnTo>
                  <a:pt x="413" y="561"/>
                </a:lnTo>
                <a:lnTo>
                  <a:pt x="448" y="514"/>
                </a:lnTo>
                <a:lnTo>
                  <a:pt x="488" y="469"/>
                </a:lnTo>
                <a:lnTo>
                  <a:pt x="528" y="424"/>
                </a:lnTo>
                <a:lnTo>
                  <a:pt x="528" y="424"/>
                </a:lnTo>
                <a:lnTo>
                  <a:pt x="582" y="448"/>
                </a:lnTo>
                <a:lnTo>
                  <a:pt x="641" y="471"/>
                </a:lnTo>
                <a:lnTo>
                  <a:pt x="697" y="490"/>
                </a:lnTo>
                <a:lnTo>
                  <a:pt x="757" y="508"/>
                </a:lnTo>
                <a:lnTo>
                  <a:pt x="757" y="508"/>
                </a:lnTo>
                <a:lnTo>
                  <a:pt x="733" y="559"/>
                </a:lnTo>
                <a:lnTo>
                  <a:pt x="712" y="610"/>
                </a:lnTo>
                <a:lnTo>
                  <a:pt x="763" y="610"/>
                </a:lnTo>
                <a:lnTo>
                  <a:pt x="763" y="610"/>
                </a:lnTo>
                <a:lnTo>
                  <a:pt x="784" y="565"/>
                </a:lnTo>
                <a:lnTo>
                  <a:pt x="804" y="520"/>
                </a:lnTo>
                <a:lnTo>
                  <a:pt x="804" y="520"/>
                </a:lnTo>
                <a:lnTo>
                  <a:pt x="883" y="537"/>
                </a:lnTo>
                <a:lnTo>
                  <a:pt x="964" y="550"/>
                </a:lnTo>
                <a:lnTo>
                  <a:pt x="1045" y="557"/>
                </a:lnTo>
                <a:lnTo>
                  <a:pt x="1128" y="561"/>
                </a:lnTo>
                <a:lnTo>
                  <a:pt x="1128" y="610"/>
                </a:lnTo>
                <a:lnTo>
                  <a:pt x="1175" y="610"/>
                </a:lnTo>
                <a:lnTo>
                  <a:pt x="1175" y="561"/>
                </a:lnTo>
                <a:lnTo>
                  <a:pt x="1175" y="561"/>
                </a:lnTo>
                <a:lnTo>
                  <a:pt x="1256" y="557"/>
                </a:lnTo>
                <a:lnTo>
                  <a:pt x="1337" y="550"/>
                </a:lnTo>
                <a:lnTo>
                  <a:pt x="1416" y="538"/>
                </a:lnTo>
                <a:lnTo>
                  <a:pt x="1496" y="522"/>
                </a:lnTo>
                <a:lnTo>
                  <a:pt x="1496" y="522"/>
                </a:lnTo>
                <a:lnTo>
                  <a:pt x="1516" y="567"/>
                </a:lnTo>
                <a:lnTo>
                  <a:pt x="1535" y="610"/>
                </a:lnTo>
                <a:lnTo>
                  <a:pt x="1586" y="610"/>
                </a:lnTo>
                <a:lnTo>
                  <a:pt x="1586" y="610"/>
                </a:lnTo>
                <a:lnTo>
                  <a:pt x="1565" y="559"/>
                </a:lnTo>
                <a:lnTo>
                  <a:pt x="1543" y="510"/>
                </a:lnTo>
                <a:lnTo>
                  <a:pt x="1543" y="510"/>
                </a:lnTo>
                <a:lnTo>
                  <a:pt x="1603" y="491"/>
                </a:lnTo>
                <a:lnTo>
                  <a:pt x="1661" y="473"/>
                </a:lnTo>
                <a:lnTo>
                  <a:pt x="1718" y="450"/>
                </a:lnTo>
                <a:lnTo>
                  <a:pt x="1774" y="426"/>
                </a:lnTo>
                <a:lnTo>
                  <a:pt x="1774" y="426"/>
                </a:lnTo>
                <a:lnTo>
                  <a:pt x="1814" y="469"/>
                </a:lnTo>
                <a:lnTo>
                  <a:pt x="1850" y="514"/>
                </a:lnTo>
                <a:lnTo>
                  <a:pt x="1885" y="561"/>
                </a:lnTo>
                <a:lnTo>
                  <a:pt x="1917" y="610"/>
                </a:lnTo>
                <a:lnTo>
                  <a:pt x="1974" y="610"/>
                </a:lnTo>
                <a:lnTo>
                  <a:pt x="1974" y="610"/>
                </a:lnTo>
                <a:lnTo>
                  <a:pt x="1940" y="555"/>
                </a:lnTo>
                <a:lnTo>
                  <a:pt x="1902" y="503"/>
                </a:lnTo>
                <a:lnTo>
                  <a:pt x="1861" y="452"/>
                </a:lnTo>
                <a:lnTo>
                  <a:pt x="1820" y="403"/>
                </a:lnTo>
                <a:lnTo>
                  <a:pt x="1820" y="403"/>
                </a:lnTo>
                <a:lnTo>
                  <a:pt x="1891" y="367"/>
                </a:lnTo>
                <a:lnTo>
                  <a:pt x="1927" y="346"/>
                </a:lnTo>
                <a:lnTo>
                  <a:pt x="1961" y="326"/>
                </a:lnTo>
                <a:lnTo>
                  <a:pt x="1961" y="326"/>
                </a:lnTo>
                <a:lnTo>
                  <a:pt x="2000" y="356"/>
                </a:lnTo>
                <a:lnTo>
                  <a:pt x="2038" y="390"/>
                </a:lnTo>
                <a:lnTo>
                  <a:pt x="2074" y="424"/>
                </a:lnTo>
                <a:lnTo>
                  <a:pt x="2110" y="458"/>
                </a:lnTo>
                <a:lnTo>
                  <a:pt x="2143" y="493"/>
                </a:lnTo>
                <a:lnTo>
                  <a:pt x="2177" y="531"/>
                </a:lnTo>
                <a:lnTo>
                  <a:pt x="2208" y="571"/>
                </a:lnTo>
                <a:lnTo>
                  <a:pt x="2238" y="610"/>
                </a:lnTo>
                <a:lnTo>
                  <a:pt x="2296" y="610"/>
                </a:lnTo>
                <a:lnTo>
                  <a:pt x="2296" y="610"/>
                </a:lnTo>
                <a:lnTo>
                  <a:pt x="2262" y="563"/>
                </a:lnTo>
                <a:lnTo>
                  <a:pt x="2226" y="516"/>
                </a:lnTo>
                <a:lnTo>
                  <a:pt x="2187" y="471"/>
                </a:lnTo>
                <a:lnTo>
                  <a:pt x="2147" y="427"/>
                </a:lnTo>
                <a:lnTo>
                  <a:pt x="2106" y="386"/>
                </a:lnTo>
                <a:lnTo>
                  <a:pt x="2062" y="346"/>
                </a:lnTo>
                <a:lnTo>
                  <a:pt x="2019" y="309"/>
                </a:lnTo>
                <a:lnTo>
                  <a:pt x="1972" y="273"/>
                </a:lnTo>
                <a:lnTo>
                  <a:pt x="1923" y="237"/>
                </a:lnTo>
                <a:lnTo>
                  <a:pt x="1874" y="205"/>
                </a:lnTo>
                <a:lnTo>
                  <a:pt x="1823" y="175"/>
                </a:lnTo>
                <a:lnTo>
                  <a:pt x="1771" y="149"/>
                </a:lnTo>
                <a:lnTo>
                  <a:pt x="1718" y="122"/>
                </a:lnTo>
                <a:lnTo>
                  <a:pt x="1663" y="100"/>
                </a:lnTo>
                <a:lnTo>
                  <a:pt x="1607" y="77"/>
                </a:lnTo>
                <a:lnTo>
                  <a:pt x="1548" y="58"/>
                </a:lnTo>
                <a:lnTo>
                  <a:pt x="1548" y="60"/>
                </a:lnTo>
                <a:lnTo>
                  <a:pt x="1496" y="43"/>
                </a:lnTo>
                <a:lnTo>
                  <a:pt x="1496" y="43"/>
                </a:lnTo>
                <a:lnTo>
                  <a:pt x="1454" y="34"/>
                </a:lnTo>
                <a:lnTo>
                  <a:pt x="1411" y="24"/>
                </a:lnTo>
                <a:lnTo>
                  <a:pt x="1369" y="17"/>
                </a:lnTo>
                <a:lnTo>
                  <a:pt x="1326" y="11"/>
                </a:lnTo>
                <a:lnTo>
                  <a:pt x="1281" y="6"/>
                </a:lnTo>
                <a:lnTo>
                  <a:pt x="1238" y="4"/>
                </a:lnTo>
                <a:lnTo>
                  <a:pt x="1192" y="0"/>
                </a:lnTo>
                <a:lnTo>
                  <a:pt x="1149" y="0"/>
                </a:lnTo>
                <a:lnTo>
                  <a:pt x="1149" y="0"/>
                </a:lnTo>
                <a:lnTo>
                  <a:pt x="1104" y="0"/>
                </a:lnTo>
                <a:lnTo>
                  <a:pt x="1059" y="4"/>
                </a:lnTo>
                <a:lnTo>
                  <a:pt x="1015" y="6"/>
                </a:lnTo>
                <a:lnTo>
                  <a:pt x="972" y="11"/>
                </a:lnTo>
                <a:lnTo>
                  <a:pt x="929" y="17"/>
                </a:lnTo>
                <a:lnTo>
                  <a:pt x="885" y="24"/>
                </a:lnTo>
                <a:lnTo>
                  <a:pt x="844" y="34"/>
                </a:lnTo>
                <a:lnTo>
                  <a:pt x="802" y="43"/>
                </a:lnTo>
                <a:lnTo>
                  <a:pt x="750" y="58"/>
                </a:lnTo>
                <a:lnTo>
                  <a:pt x="750" y="58"/>
                </a:lnTo>
                <a:lnTo>
                  <a:pt x="693" y="77"/>
                </a:lnTo>
                <a:lnTo>
                  <a:pt x="637" y="98"/>
                </a:lnTo>
                <a:lnTo>
                  <a:pt x="580" y="122"/>
                </a:lnTo>
                <a:lnTo>
                  <a:pt x="528" y="147"/>
                </a:lnTo>
                <a:lnTo>
                  <a:pt x="475" y="175"/>
                </a:lnTo>
                <a:lnTo>
                  <a:pt x="424" y="205"/>
                </a:lnTo>
                <a:lnTo>
                  <a:pt x="373" y="237"/>
                </a:lnTo>
                <a:lnTo>
                  <a:pt x="326" y="271"/>
                </a:lnTo>
                <a:lnTo>
                  <a:pt x="279" y="307"/>
                </a:lnTo>
                <a:lnTo>
                  <a:pt x="234" y="346"/>
                </a:lnTo>
                <a:lnTo>
                  <a:pt x="190" y="386"/>
                </a:lnTo>
                <a:lnTo>
                  <a:pt x="149" y="427"/>
                </a:lnTo>
                <a:lnTo>
                  <a:pt x="109" y="471"/>
                </a:lnTo>
                <a:lnTo>
                  <a:pt x="72" y="516"/>
                </a:lnTo>
                <a:lnTo>
                  <a:pt x="34" y="563"/>
                </a:lnTo>
                <a:lnTo>
                  <a:pt x="0" y="610"/>
                </a:lnTo>
                <a:lnTo>
                  <a:pt x="59" y="610"/>
                </a:lnTo>
                <a:close/>
                <a:moveTo>
                  <a:pt x="780" y="465"/>
                </a:moveTo>
                <a:lnTo>
                  <a:pt x="780" y="465"/>
                </a:lnTo>
                <a:lnTo>
                  <a:pt x="723" y="450"/>
                </a:lnTo>
                <a:lnTo>
                  <a:pt x="669" y="431"/>
                </a:lnTo>
                <a:lnTo>
                  <a:pt x="614" y="410"/>
                </a:lnTo>
                <a:lnTo>
                  <a:pt x="561" y="388"/>
                </a:lnTo>
                <a:lnTo>
                  <a:pt x="561" y="388"/>
                </a:lnTo>
                <a:lnTo>
                  <a:pt x="597" y="354"/>
                </a:lnTo>
                <a:lnTo>
                  <a:pt x="635" y="322"/>
                </a:lnTo>
                <a:lnTo>
                  <a:pt x="673" y="290"/>
                </a:lnTo>
                <a:lnTo>
                  <a:pt x="712" y="260"/>
                </a:lnTo>
                <a:lnTo>
                  <a:pt x="754" y="230"/>
                </a:lnTo>
                <a:lnTo>
                  <a:pt x="795" y="203"/>
                </a:lnTo>
                <a:lnTo>
                  <a:pt x="838" y="177"/>
                </a:lnTo>
                <a:lnTo>
                  <a:pt x="882" y="154"/>
                </a:lnTo>
                <a:lnTo>
                  <a:pt x="882" y="154"/>
                </a:lnTo>
                <a:lnTo>
                  <a:pt x="876" y="151"/>
                </a:lnTo>
                <a:lnTo>
                  <a:pt x="876" y="151"/>
                </a:lnTo>
                <a:lnTo>
                  <a:pt x="899" y="162"/>
                </a:lnTo>
                <a:lnTo>
                  <a:pt x="921" y="173"/>
                </a:lnTo>
                <a:lnTo>
                  <a:pt x="970" y="190"/>
                </a:lnTo>
                <a:lnTo>
                  <a:pt x="970" y="190"/>
                </a:lnTo>
                <a:lnTo>
                  <a:pt x="966" y="190"/>
                </a:lnTo>
                <a:lnTo>
                  <a:pt x="966" y="190"/>
                </a:lnTo>
                <a:lnTo>
                  <a:pt x="940" y="222"/>
                </a:lnTo>
                <a:lnTo>
                  <a:pt x="914" y="254"/>
                </a:lnTo>
                <a:lnTo>
                  <a:pt x="889" y="288"/>
                </a:lnTo>
                <a:lnTo>
                  <a:pt x="865" y="322"/>
                </a:lnTo>
                <a:lnTo>
                  <a:pt x="842" y="356"/>
                </a:lnTo>
                <a:lnTo>
                  <a:pt x="819" y="392"/>
                </a:lnTo>
                <a:lnTo>
                  <a:pt x="799" y="427"/>
                </a:lnTo>
                <a:lnTo>
                  <a:pt x="780" y="465"/>
                </a:lnTo>
                <a:lnTo>
                  <a:pt x="780" y="465"/>
                </a:lnTo>
                <a:close/>
                <a:moveTo>
                  <a:pt x="1128" y="514"/>
                </a:moveTo>
                <a:lnTo>
                  <a:pt x="1128" y="514"/>
                </a:lnTo>
                <a:lnTo>
                  <a:pt x="1051" y="510"/>
                </a:lnTo>
                <a:lnTo>
                  <a:pt x="976" y="503"/>
                </a:lnTo>
                <a:lnTo>
                  <a:pt x="900" y="493"/>
                </a:lnTo>
                <a:lnTo>
                  <a:pt x="827" y="478"/>
                </a:lnTo>
                <a:lnTo>
                  <a:pt x="827" y="478"/>
                </a:lnTo>
                <a:lnTo>
                  <a:pt x="846" y="441"/>
                </a:lnTo>
                <a:lnTo>
                  <a:pt x="868" y="405"/>
                </a:lnTo>
                <a:lnTo>
                  <a:pt x="891" y="369"/>
                </a:lnTo>
                <a:lnTo>
                  <a:pt x="914" y="335"/>
                </a:lnTo>
                <a:lnTo>
                  <a:pt x="938" y="301"/>
                </a:lnTo>
                <a:lnTo>
                  <a:pt x="964" y="267"/>
                </a:lnTo>
                <a:lnTo>
                  <a:pt x="991" y="235"/>
                </a:lnTo>
                <a:lnTo>
                  <a:pt x="1019" y="205"/>
                </a:lnTo>
                <a:lnTo>
                  <a:pt x="1019" y="205"/>
                </a:lnTo>
                <a:lnTo>
                  <a:pt x="1019" y="205"/>
                </a:lnTo>
                <a:lnTo>
                  <a:pt x="1019" y="205"/>
                </a:lnTo>
                <a:lnTo>
                  <a:pt x="1045" y="211"/>
                </a:lnTo>
                <a:lnTo>
                  <a:pt x="1072" y="215"/>
                </a:lnTo>
                <a:lnTo>
                  <a:pt x="1100" y="217"/>
                </a:lnTo>
                <a:lnTo>
                  <a:pt x="1128" y="218"/>
                </a:lnTo>
                <a:lnTo>
                  <a:pt x="1128" y="514"/>
                </a:lnTo>
                <a:close/>
                <a:moveTo>
                  <a:pt x="1175" y="514"/>
                </a:moveTo>
                <a:lnTo>
                  <a:pt x="1175" y="218"/>
                </a:lnTo>
                <a:lnTo>
                  <a:pt x="1175" y="218"/>
                </a:lnTo>
                <a:lnTo>
                  <a:pt x="1202" y="217"/>
                </a:lnTo>
                <a:lnTo>
                  <a:pt x="1228" y="215"/>
                </a:lnTo>
                <a:lnTo>
                  <a:pt x="1255" y="209"/>
                </a:lnTo>
                <a:lnTo>
                  <a:pt x="1281" y="205"/>
                </a:lnTo>
                <a:lnTo>
                  <a:pt x="1281" y="205"/>
                </a:lnTo>
                <a:lnTo>
                  <a:pt x="1281" y="205"/>
                </a:lnTo>
                <a:lnTo>
                  <a:pt x="1281" y="205"/>
                </a:lnTo>
                <a:lnTo>
                  <a:pt x="1309" y="235"/>
                </a:lnTo>
                <a:lnTo>
                  <a:pt x="1335" y="269"/>
                </a:lnTo>
                <a:lnTo>
                  <a:pt x="1360" y="301"/>
                </a:lnTo>
                <a:lnTo>
                  <a:pt x="1386" y="335"/>
                </a:lnTo>
                <a:lnTo>
                  <a:pt x="1409" y="371"/>
                </a:lnTo>
                <a:lnTo>
                  <a:pt x="1432" y="407"/>
                </a:lnTo>
                <a:lnTo>
                  <a:pt x="1452" y="442"/>
                </a:lnTo>
                <a:lnTo>
                  <a:pt x="1473" y="480"/>
                </a:lnTo>
                <a:lnTo>
                  <a:pt x="1473" y="480"/>
                </a:lnTo>
                <a:lnTo>
                  <a:pt x="1401" y="493"/>
                </a:lnTo>
                <a:lnTo>
                  <a:pt x="1326" y="505"/>
                </a:lnTo>
                <a:lnTo>
                  <a:pt x="1251" y="510"/>
                </a:lnTo>
                <a:lnTo>
                  <a:pt x="1175" y="514"/>
                </a:lnTo>
                <a:lnTo>
                  <a:pt x="1175" y="514"/>
                </a:lnTo>
                <a:close/>
                <a:moveTo>
                  <a:pt x="1505" y="96"/>
                </a:moveTo>
                <a:lnTo>
                  <a:pt x="1505" y="96"/>
                </a:lnTo>
                <a:lnTo>
                  <a:pt x="1561" y="113"/>
                </a:lnTo>
                <a:lnTo>
                  <a:pt x="1616" y="134"/>
                </a:lnTo>
                <a:lnTo>
                  <a:pt x="1671" y="154"/>
                </a:lnTo>
                <a:lnTo>
                  <a:pt x="1723" y="179"/>
                </a:lnTo>
                <a:lnTo>
                  <a:pt x="1774" y="205"/>
                </a:lnTo>
                <a:lnTo>
                  <a:pt x="1825" y="233"/>
                </a:lnTo>
                <a:lnTo>
                  <a:pt x="1874" y="264"/>
                </a:lnTo>
                <a:lnTo>
                  <a:pt x="1921" y="296"/>
                </a:lnTo>
                <a:lnTo>
                  <a:pt x="1921" y="296"/>
                </a:lnTo>
                <a:lnTo>
                  <a:pt x="1889" y="314"/>
                </a:lnTo>
                <a:lnTo>
                  <a:pt x="1855" y="333"/>
                </a:lnTo>
                <a:lnTo>
                  <a:pt x="1786" y="369"/>
                </a:lnTo>
                <a:lnTo>
                  <a:pt x="1786" y="369"/>
                </a:lnTo>
                <a:lnTo>
                  <a:pt x="1750" y="333"/>
                </a:lnTo>
                <a:lnTo>
                  <a:pt x="1714" y="299"/>
                </a:lnTo>
                <a:lnTo>
                  <a:pt x="1676" y="265"/>
                </a:lnTo>
                <a:lnTo>
                  <a:pt x="1637" y="235"/>
                </a:lnTo>
                <a:lnTo>
                  <a:pt x="1597" y="205"/>
                </a:lnTo>
                <a:lnTo>
                  <a:pt x="1556" y="175"/>
                </a:lnTo>
                <a:lnTo>
                  <a:pt x="1513" y="149"/>
                </a:lnTo>
                <a:lnTo>
                  <a:pt x="1469" y="122"/>
                </a:lnTo>
                <a:lnTo>
                  <a:pt x="1469" y="122"/>
                </a:lnTo>
                <a:lnTo>
                  <a:pt x="1447" y="137"/>
                </a:lnTo>
                <a:lnTo>
                  <a:pt x="1422" y="151"/>
                </a:lnTo>
                <a:lnTo>
                  <a:pt x="1422" y="151"/>
                </a:lnTo>
                <a:lnTo>
                  <a:pt x="1467" y="175"/>
                </a:lnTo>
                <a:lnTo>
                  <a:pt x="1509" y="201"/>
                </a:lnTo>
                <a:lnTo>
                  <a:pt x="1550" y="230"/>
                </a:lnTo>
                <a:lnTo>
                  <a:pt x="1592" y="260"/>
                </a:lnTo>
                <a:lnTo>
                  <a:pt x="1631" y="290"/>
                </a:lnTo>
                <a:lnTo>
                  <a:pt x="1669" y="322"/>
                </a:lnTo>
                <a:lnTo>
                  <a:pt x="1705" y="356"/>
                </a:lnTo>
                <a:lnTo>
                  <a:pt x="1740" y="390"/>
                </a:lnTo>
                <a:lnTo>
                  <a:pt x="1740" y="390"/>
                </a:lnTo>
                <a:lnTo>
                  <a:pt x="1688" y="412"/>
                </a:lnTo>
                <a:lnTo>
                  <a:pt x="1633" y="433"/>
                </a:lnTo>
                <a:lnTo>
                  <a:pt x="1577" y="452"/>
                </a:lnTo>
                <a:lnTo>
                  <a:pt x="1520" y="467"/>
                </a:lnTo>
                <a:lnTo>
                  <a:pt x="1520" y="467"/>
                </a:lnTo>
                <a:lnTo>
                  <a:pt x="1501" y="429"/>
                </a:lnTo>
                <a:lnTo>
                  <a:pt x="1481" y="394"/>
                </a:lnTo>
                <a:lnTo>
                  <a:pt x="1458" y="358"/>
                </a:lnTo>
                <a:lnTo>
                  <a:pt x="1435" y="322"/>
                </a:lnTo>
                <a:lnTo>
                  <a:pt x="1411" y="288"/>
                </a:lnTo>
                <a:lnTo>
                  <a:pt x="1386" y="254"/>
                </a:lnTo>
                <a:lnTo>
                  <a:pt x="1360" y="222"/>
                </a:lnTo>
                <a:lnTo>
                  <a:pt x="1334" y="190"/>
                </a:lnTo>
                <a:lnTo>
                  <a:pt x="1334" y="190"/>
                </a:lnTo>
                <a:lnTo>
                  <a:pt x="1330" y="190"/>
                </a:lnTo>
                <a:lnTo>
                  <a:pt x="1330" y="190"/>
                </a:lnTo>
                <a:lnTo>
                  <a:pt x="1377" y="173"/>
                </a:lnTo>
                <a:lnTo>
                  <a:pt x="1422" y="151"/>
                </a:lnTo>
                <a:lnTo>
                  <a:pt x="1465" y="126"/>
                </a:lnTo>
                <a:lnTo>
                  <a:pt x="1505" y="96"/>
                </a:lnTo>
                <a:lnTo>
                  <a:pt x="1505" y="96"/>
                </a:lnTo>
                <a:close/>
                <a:moveTo>
                  <a:pt x="1149" y="47"/>
                </a:moveTo>
                <a:lnTo>
                  <a:pt x="1149" y="47"/>
                </a:lnTo>
                <a:lnTo>
                  <a:pt x="1187" y="47"/>
                </a:lnTo>
                <a:lnTo>
                  <a:pt x="1224" y="49"/>
                </a:lnTo>
                <a:lnTo>
                  <a:pt x="1300" y="56"/>
                </a:lnTo>
                <a:lnTo>
                  <a:pt x="1373" y="66"/>
                </a:lnTo>
                <a:lnTo>
                  <a:pt x="1447" y="81"/>
                </a:lnTo>
                <a:lnTo>
                  <a:pt x="1447" y="81"/>
                </a:lnTo>
                <a:lnTo>
                  <a:pt x="1415" y="102"/>
                </a:lnTo>
                <a:lnTo>
                  <a:pt x="1381" y="121"/>
                </a:lnTo>
                <a:lnTo>
                  <a:pt x="1345" y="136"/>
                </a:lnTo>
                <a:lnTo>
                  <a:pt x="1307" y="149"/>
                </a:lnTo>
                <a:lnTo>
                  <a:pt x="1270" y="160"/>
                </a:lnTo>
                <a:lnTo>
                  <a:pt x="1230" y="168"/>
                </a:lnTo>
                <a:lnTo>
                  <a:pt x="1190" y="171"/>
                </a:lnTo>
                <a:lnTo>
                  <a:pt x="1149" y="173"/>
                </a:lnTo>
                <a:lnTo>
                  <a:pt x="1149" y="173"/>
                </a:lnTo>
                <a:lnTo>
                  <a:pt x="1109" y="171"/>
                </a:lnTo>
                <a:lnTo>
                  <a:pt x="1068" y="168"/>
                </a:lnTo>
                <a:lnTo>
                  <a:pt x="1028" y="160"/>
                </a:lnTo>
                <a:lnTo>
                  <a:pt x="991" y="149"/>
                </a:lnTo>
                <a:lnTo>
                  <a:pt x="955" y="136"/>
                </a:lnTo>
                <a:lnTo>
                  <a:pt x="919" y="121"/>
                </a:lnTo>
                <a:lnTo>
                  <a:pt x="883" y="102"/>
                </a:lnTo>
                <a:lnTo>
                  <a:pt x="851" y="81"/>
                </a:lnTo>
                <a:lnTo>
                  <a:pt x="851" y="81"/>
                </a:lnTo>
                <a:lnTo>
                  <a:pt x="925" y="66"/>
                </a:lnTo>
                <a:lnTo>
                  <a:pt x="998" y="56"/>
                </a:lnTo>
                <a:lnTo>
                  <a:pt x="1072" y="49"/>
                </a:lnTo>
                <a:lnTo>
                  <a:pt x="1109" y="47"/>
                </a:lnTo>
                <a:lnTo>
                  <a:pt x="1149" y="47"/>
                </a:lnTo>
                <a:lnTo>
                  <a:pt x="1149" y="47"/>
                </a:lnTo>
                <a:close/>
                <a:moveTo>
                  <a:pt x="793" y="96"/>
                </a:moveTo>
                <a:lnTo>
                  <a:pt x="793" y="96"/>
                </a:lnTo>
                <a:lnTo>
                  <a:pt x="821" y="117"/>
                </a:lnTo>
                <a:lnTo>
                  <a:pt x="850" y="136"/>
                </a:lnTo>
                <a:lnTo>
                  <a:pt x="850" y="136"/>
                </a:lnTo>
                <a:lnTo>
                  <a:pt x="833" y="126"/>
                </a:lnTo>
                <a:lnTo>
                  <a:pt x="833" y="126"/>
                </a:lnTo>
                <a:lnTo>
                  <a:pt x="789" y="151"/>
                </a:lnTo>
                <a:lnTo>
                  <a:pt x="748" y="177"/>
                </a:lnTo>
                <a:lnTo>
                  <a:pt x="706" y="205"/>
                </a:lnTo>
                <a:lnTo>
                  <a:pt x="665" y="235"/>
                </a:lnTo>
                <a:lnTo>
                  <a:pt x="625" y="265"/>
                </a:lnTo>
                <a:lnTo>
                  <a:pt x="588" y="297"/>
                </a:lnTo>
                <a:lnTo>
                  <a:pt x="552" y="331"/>
                </a:lnTo>
                <a:lnTo>
                  <a:pt x="516" y="367"/>
                </a:lnTo>
                <a:lnTo>
                  <a:pt x="516" y="367"/>
                </a:lnTo>
                <a:lnTo>
                  <a:pt x="447" y="331"/>
                </a:lnTo>
                <a:lnTo>
                  <a:pt x="381" y="292"/>
                </a:lnTo>
                <a:lnTo>
                  <a:pt x="381" y="292"/>
                </a:lnTo>
                <a:lnTo>
                  <a:pt x="428" y="260"/>
                </a:lnTo>
                <a:lnTo>
                  <a:pt x="477" y="230"/>
                </a:lnTo>
                <a:lnTo>
                  <a:pt x="526" y="201"/>
                </a:lnTo>
                <a:lnTo>
                  <a:pt x="576" y="177"/>
                </a:lnTo>
                <a:lnTo>
                  <a:pt x="629" y="153"/>
                </a:lnTo>
                <a:lnTo>
                  <a:pt x="682" y="132"/>
                </a:lnTo>
                <a:lnTo>
                  <a:pt x="737" y="113"/>
                </a:lnTo>
                <a:lnTo>
                  <a:pt x="793" y="96"/>
                </a:lnTo>
                <a:lnTo>
                  <a:pt x="793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" name="Прямоугольник 46"/>
          <p:cNvSpPr/>
          <p:nvPr/>
        </p:nvSpPr>
        <p:spPr>
          <a:xfrm>
            <a:off x="3779912" y="3638510"/>
            <a:ext cx="1800200" cy="756084"/>
          </a:xfrm>
          <a:prstGeom prst="rect">
            <a:avLst/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r>
              <a:rPr lang="ru-RU" sz="2000" b="1" dirty="0" smtClean="0">
                <a:solidFill>
                  <a:schemeClr val="tx1"/>
                </a:solidFill>
              </a:rPr>
              <a:t>МАРПОЛ</a:t>
            </a:r>
          </a:p>
        </p:txBody>
      </p:sp>
      <p:cxnSp>
        <p:nvCxnSpPr>
          <p:cNvPr id="49" name="Прямая соединительная линия 48"/>
          <p:cNvCxnSpPr/>
          <p:nvPr/>
        </p:nvCxnSpPr>
        <p:spPr>
          <a:xfrm>
            <a:off x="4659656" y="1144105"/>
            <a:ext cx="20606" cy="18044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Picture121"/>
          <p:cNvSpPr>
            <a:spLocks noChangeAspect="1"/>
          </p:cNvSpPr>
          <p:nvPr/>
        </p:nvSpPr>
        <p:spPr bwMode="auto">
          <a:xfrm>
            <a:off x="6117672" y="1737405"/>
            <a:ext cx="1248142" cy="981456"/>
          </a:xfrm>
          <a:custGeom>
            <a:avLst/>
            <a:gdLst>
              <a:gd name="T0" fmla="*/ 1002 w 1053"/>
              <a:gd name="T1" fmla="*/ 346 h 828"/>
              <a:gd name="T2" fmla="*/ 977 w 1053"/>
              <a:gd name="T3" fmla="*/ 235 h 828"/>
              <a:gd name="T4" fmla="*/ 869 w 1053"/>
              <a:gd name="T5" fmla="*/ 209 h 828"/>
              <a:gd name="T6" fmla="*/ 775 w 1053"/>
              <a:gd name="T7" fmla="*/ 186 h 828"/>
              <a:gd name="T8" fmla="*/ 627 w 1053"/>
              <a:gd name="T9" fmla="*/ 227 h 828"/>
              <a:gd name="T10" fmla="*/ 725 w 1053"/>
              <a:gd name="T11" fmla="*/ 155 h 828"/>
              <a:gd name="T12" fmla="*/ 828 w 1053"/>
              <a:gd name="T13" fmla="*/ 118 h 828"/>
              <a:gd name="T14" fmla="*/ 766 w 1053"/>
              <a:gd name="T15" fmla="*/ 60 h 828"/>
              <a:gd name="T16" fmla="*/ 691 w 1053"/>
              <a:gd name="T17" fmla="*/ 3 h 828"/>
              <a:gd name="T18" fmla="*/ 579 w 1053"/>
              <a:gd name="T19" fmla="*/ 5 h 828"/>
              <a:gd name="T20" fmla="*/ 474 w 1053"/>
              <a:gd name="T21" fmla="*/ 29 h 828"/>
              <a:gd name="T22" fmla="*/ 396 w 1053"/>
              <a:gd name="T23" fmla="*/ 55 h 828"/>
              <a:gd name="T24" fmla="*/ 413 w 1053"/>
              <a:gd name="T25" fmla="*/ 135 h 828"/>
              <a:gd name="T26" fmla="*/ 463 w 1053"/>
              <a:gd name="T27" fmla="*/ 203 h 828"/>
              <a:gd name="T28" fmla="*/ 346 w 1053"/>
              <a:gd name="T29" fmla="*/ 95 h 828"/>
              <a:gd name="T30" fmla="*/ 237 w 1053"/>
              <a:gd name="T31" fmla="*/ 90 h 828"/>
              <a:gd name="T32" fmla="*/ 140 w 1053"/>
              <a:gd name="T33" fmla="*/ 119 h 828"/>
              <a:gd name="T34" fmla="*/ 99 w 1053"/>
              <a:gd name="T35" fmla="*/ 213 h 828"/>
              <a:gd name="T36" fmla="*/ 39 w 1053"/>
              <a:gd name="T37" fmla="*/ 316 h 828"/>
              <a:gd name="T38" fmla="*/ 2 w 1053"/>
              <a:gd name="T39" fmla="*/ 386 h 828"/>
              <a:gd name="T40" fmla="*/ 84 w 1053"/>
              <a:gd name="T41" fmla="*/ 396 h 828"/>
              <a:gd name="T42" fmla="*/ 212 w 1053"/>
              <a:gd name="T43" fmla="*/ 329 h 828"/>
              <a:gd name="T44" fmla="*/ 124 w 1053"/>
              <a:gd name="T45" fmla="*/ 415 h 828"/>
              <a:gd name="T46" fmla="*/ 33 w 1053"/>
              <a:gd name="T47" fmla="*/ 499 h 828"/>
              <a:gd name="T48" fmla="*/ 20 w 1053"/>
              <a:gd name="T49" fmla="*/ 600 h 828"/>
              <a:gd name="T50" fmla="*/ 40 w 1053"/>
              <a:gd name="T51" fmla="*/ 702 h 828"/>
              <a:gd name="T52" fmla="*/ 133 w 1053"/>
              <a:gd name="T53" fmla="*/ 740 h 828"/>
              <a:gd name="T54" fmla="*/ 199 w 1053"/>
              <a:gd name="T55" fmla="*/ 822 h 828"/>
              <a:gd name="T56" fmla="*/ 308 w 1053"/>
              <a:gd name="T57" fmla="*/ 801 h 828"/>
              <a:gd name="T58" fmla="*/ 391 w 1053"/>
              <a:gd name="T59" fmla="*/ 788 h 828"/>
              <a:gd name="T60" fmla="*/ 440 w 1053"/>
              <a:gd name="T61" fmla="*/ 714 h 828"/>
              <a:gd name="T62" fmla="*/ 373 w 1053"/>
              <a:gd name="T63" fmla="*/ 619 h 828"/>
              <a:gd name="T64" fmla="*/ 211 w 1053"/>
              <a:gd name="T65" fmla="*/ 579 h 828"/>
              <a:gd name="T66" fmla="*/ 214 w 1053"/>
              <a:gd name="T67" fmla="*/ 562 h 828"/>
              <a:gd name="T68" fmla="*/ 314 w 1053"/>
              <a:gd name="T69" fmla="*/ 563 h 828"/>
              <a:gd name="T70" fmla="*/ 286 w 1053"/>
              <a:gd name="T71" fmla="*/ 495 h 828"/>
              <a:gd name="T72" fmla="*/ 398 w 1053"/>
              <a:gd name="T73" fmla="*/ 525 h 828"/>
              <a:gd name="T74" fmla="*/ 424 w 1053"/>
              <a:gd name="T75" fmla="*/ 492 h 828"/>
              <a:gd name="T76" fmla="*/ 484 w 1053"/>
              <a:gd name="T77" fmla="*/ 631 h 828"/>
              <a:gd name="T78" fmla="*/ 449 w 1053"/>
              <a:gd name="T79" fmla="*/ 388 h 828"/>
              <a:gd name="T80" fmla="*/ 458 w 1053"/>
              <a:gd name="T81" fmla="*/ 348 h 828"/>
              <a:gd name="T82" fmla="*/ 528 w 1053"/>
              <a:gd name="T83" fmla="*/ 363 h 828"/>
              <a:gd name="T84" fmla="*/ 550 w 1053"/>
              <a:gd name="T85" fmla="*/ 411 h 828"/>
              <a:gd name="T86" fmla="*/ 610 w 1053"/>
              <a:gd name="T87" fmla="*/ 325 h 828"/>
              <a:gd name="T88" fmla="*/ 552 w 1053"/>
              <a:gd name="T89" fmla="*/ 506 h 828"/>
              <a:gd name="T90" fmla="*/ 682 w 1053"/>
              <a:gd name="T91" fmla="*/ 471 h 828"/>
              <a:gd name="T92" fmla="*/ 729 w 1053"/>
              <a:gd name="T93" fmla="*/ 438 h 828"/>
              <a:gd name="T94" fmla="*/ 687 w 1053"/>
              <a:gd name="T95" fmla="*/ 566 h 828"/>
              <a:gd name="T96" fmla="*/ 824 w 1053"/>
              <a:gd name="T97" fmla="*/ 505 h 828"/>
              <a:gd name="T98" fmla="*/ 771 w 1053"/>
              <a:gd name="T99" fmla="*/ 587 h 828"/>
              <a:gd name="T100" fmla="*/ 827 w 1053"/>
              <a:gd name="T101" fmla="*/ 592 h 828"/>
              <a:gd name="T102" fmla="*/ 589 w 1053"/>
              <a:gd name="T103" fmla="*/ 580 h 828"/>
              <a:gd name="T104" fmla="*/ 566 w 1053"/>
              <a:gd name="T105" fmla="*/ 747 h 828"/>
              <a:gd name="T106" fmla="*/ 699 w 1053"/>
              <a:gd name="T107" fmla="*/ 811 h 828"/>
              <a:gd name="T108" fmla="*/ 794 w 1053"/>
              <a:gd name="T109" fmla="*/ 800 h 828"/>
              <a:gd name="T110" fmla="*/ 905 w 1053"/>
              <a:gd name="T111" fmla="*/ 795 h 828"/>
              <a:gd name="T112" fmla="*/ 935 w 1053"/>
              <a:gd name="T113" fmla="*/ 718 h 828"/>
              <a:gd name="T114" fmla="*/ 858 w 1053"/>
              <a:gd name="T115" fmla="*/ 652 h 828"/>
              <a:gd name="T116" fmla="*/ 983 w 1053"/>
              <a:gd name="T117" fmla="*/ 681 h 828"/>
              <a:gd name="T118" fmla="*/ 1029 w 1053"/>
              <a:gd name="T119" fmla="*/ 595 h 828"/>
              <a:gd name="T120" fmla="*/ 1025 w 1053"/>
              <a:gd name="T121" fmla="*/ 521 h 8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53" h="828">
                <a:moveTo>
                  <a:pt x="1053" y="450"/>
                </a:moveTo>
                <a:lnTo>
                  <a:pt x="1053" y="450"/>
                </a:lnTo>
                <a:lnTo>
                  <a:pt x="1052" y="435"/>
                </a:lnTo>
                <a:lnTo>
                  <a:pt x="1049" y="421"/>
                </a:lnTo>
                <a:lnTo>
                  <a:pt x="1043" y="407"/>
                </a:lnTo>
                <a:lnTo>
                  <a:pt x="1037" y="394"/>
                </a:lnTo>
                <a:lnTo>
                  <a:pt x="1029" y="383"/>
                </a:lnTo>
                <a:lnTo>
                  <a:pt x="1020" y="373"/>
                </a:lnTo>
                <a:lnTo>
                  <a:pt x="1009" y="364"/>
                </a:lnTo>
                <a:lnTo>
                  <a:pt x="997" y="357"/>
                </a:lnTo>
                <a:lnTo>
                  <a:pt x="997" y="357"/>
                </a:lnTo>
                <a:lnTo>
                  <a:pt x="1002" y="346"/>
                </a:lnTo>
                <a:lnTo>
                  <a:pt x="1005" y="334"/>
                </a:lnTo>
                <a:lnTo>
                  <a:pt x="1007" y="322"/>
                </a:lnTo>
                <a:lnTo>
                  <a:pt x="1008" y="310"/>
                </a:lnTo>
                <a:lnTo>
                  <a:pt x="1008" y="310"/>
                </a:lnTo>
                <a:lnTo>
                  <a:pt x="1007" y="300"/>
                </a:lnTo>
                <a:lnTo>
                  <a:pt x="1006" y="289"/>
                </a:lnTo>
                <a:lnTo>
                  <a:pt x="1003" y="278"/>
                </a:lnTo>
                <a:lnTo>
                  <a:pt x="999" y="268"/>
                </a:lnTo>
                <a:lnTo>
                  <a:pt x="995" y="260"/>
                </a:lnTo>
                <a:lnTo>
                  <a:pt x="990" y="251"/>
                </a:lnTo>
                <a:lnTo>
                  <a:pt x="983" y="243"/>
                </a:lnTo>
                <a:lnTo>
                  <a:pt x="977" y="235"/>
                </a:lnTo>
                <a:lnTo>
                  <a:pt x="969" y="229"/>
                </a:lnTo>
                <a:lnTo>
                  <a:pt x="961" y="222"/>
                </a:lnTo>
                <a:lnTo>
                  <a:pt x="952" y="217"/>
                </a:lnTo>
                <a:lnTo>
                  <a:pt x="943" y="213"/>
                </a:lnTo>
                <a:lnTo>
                  <a:pt x="933" y="208"/>
                </a:lnTo>
                <a:lnTo>
                  <a:pt x="923" y="206"/>
                </a:lnTo>
                <a:lnTo>
                  <a:pt x="913" y="205"/>
                </a:lnTo>
                <a:lnTo>
                  <a:pt x="902" y="204"/>
                </a:lnTo>
                <a:lnTo>
                  <a:pt x="902" y="204"/>
                </a:lnTo>
                <a:lnTo>
                  <a:pt x="890" y="205"/>
                </a:lnTo>
                <a:lnTo>
                  <a:pt x="879" y="206"/>
                </a:lnTo>
                <a:lnTo>
                  <a:pt x="869" y="209"/>
                </a:lnTo>
                <a:lnTo>
                  <a:pt x="858" y="214"/>
                </a:lnTo>
                <a:lnTo>
                  <a:pt x="858" y="214"/>
                </a:lnTo>
                <a:lnTo>
                  <a:pt x="850" y="207"/>
                </a:lnTo>
                <a:lnTo>
                  <a:pt x="843" y="202"/>
                </a:lnTo>
                <a:lnTo>
                  <a:pt x="834" y="197"/>
                </a:lnTo>
                <a:lnTo>
                  <a:pt x="826" y="192"/>
                </a:lnTo>
                <a:lnTo>
                  <a:pt x="816" y="189"/>
                </a:lnTo>
                <a:lnTo>
                  <a:pt x="806" y="187"/>
                </a:lnTo>
                <a:lnTo>
                  <a:pt x="797" y="186"/>
                </a:lnTo>
                <a:lnTo>
                  <a:pt x="786" y="185"/>
                </a:lnTo>
                <a:lnTo>
                  <a:pt x="786" y="185"/>
                </a:lnTo>
                <a:lnTo>
                  <a:pt x="775" y="186"/>
                </a:lnTo>
                <a:lnTo>
                  <a:pt x="765" y="187"/>
                </a:lnTo>
                <a:lnTo>
                  <a:pt x="765" y="187"/>
                </a:lnTo>
                <a:lnTo>
                  <a:pt x="754" y="186"/>
                </a:lnTo>
                <a:lnTo>
                  <a:pt x="739" y="187"/>
                </a:lnTo>
                <a:lnTo>
                  <a:pt x="721" y="189"/>
                </a:lnTo>
                <a:lnTo>
                  <a:pt x="700" y="193"/>
                </a:lnTo>
                <a:lnTo>
                  <a:pt x="679" y="199"/>
                </a:lnTo>
                <a:lnTo>
                  <a:pt x="658" y="206"/>
                </a:lnTo>
                <a:lnTo>
                  <a:pt x="650" y="210"/>
                </a:lnTo>
                <a:lnTo>
                  <a:pt x="641" y="215"/>
                </a:lnTo>
                <a:lnTo>
                  <a:pt x="634" y="220"/>
                </a:lnTo>
                <a:lnTo>
                  <a:pt x="627" y="227"/>
                </a:lnTo>
                <a:lnTo>
                  <a:pt x="627" y="227"/>
                </a:lnTo>
                <a:lnTo>
                  <a:pt x="633" y="216"/>
                </a:lnTo>
                <a:lnTo>
                  <a:pt x="638" y="207"/>
                </a:lnTo>
                <a:lnTo>
                  <a:pt x="643" y="199"/>
                </a:lnTo>
                <a:lnTo>
                  <a:pt x="650" y="191"/>
                </a:lnTo>
                <a:lnTo>
                  <a:pt x="656" y="185"/>
                </a:lnTo>
                <a:lnTo>
                  <a:pt x="664" y="178"/>
                </a:lnTo>
                <a:lnTo>
                  <a:pt x="671" y="174"/>
                </a:lnTo>
                <a:lnTo>
                  <a:pt x="679" y="170"/>
                </a:lnTo>
                <a:lnTo>
                  <a:pt x="694" y="162"/>
                </a:lnTo>
                <a:lnTo>
                  <a:pt x="710" y="158"/>
                </a:lnTo>
                <a:lnTo>
                  <a:pt x="725" y="155"/>
                </a:lnTo>
                <a:lnTo>
                  <a:pt x="740" y="151"/>
                </a:lnTo>
                <a:lnTo>
                  <a:pt x="740" y="151"/>
                </a:lnTo>
                <a:lnTo>
                  <a:pt x="753" y="155"/>
                </a:lnTo>
                <a:lnTo>
                  <a:pt x="766" y="156"/>
                </a:lnTo>
                <a:lnTo>
                  <a:pt x="766" y="156"/>
                </a:lnTo>
                <a:lnTo>
                  <a:pt x="778" y="156"/>
                </a:lnTo>
                <a:lnTo>
                  <a:pt x="790" y="152"/>
                </a:lnTo>
                <a:lnTo>
                  <a:pt x="801" y="148"/>
                </a:lnTo>
                <a:lnTo>
                  <a:pt x="811" y="142"/>
                </a:lnTo>
                <a:lnTo>
                  <a:pt x="818" y="135"/>
                </a:lnTo>
                <a:lnTo>
                  <a:pt x="825" y="127"/>
                </a:lnTo>
                <a:lnTo>
                  <a:pt x="828" y="118"/>
                </a:lnTo>
                <a:lnTo>
                  <a:pt x="829" y="113"/>
                </a:lnTo>
                <a:lnTo>
                  <a:pt x="830" y="108"/>
                </a:lnTo>
                <a:lnTo>
                  <a:pt x="830" y="108"/>
                </a:lnTo>
                <a:lnTo>
                  <a:pt x="829" y="103"/>
                </a:lnTo>
                <a:lnTo>
                  <a:pt x="828" y="99"/>
                </a:lnTo>
                <a:lnTo>
                  <a:pt x="825" y="89"/>
                </a:lnTo>
                <a:lnTo>
                  <a:pt x="818" y="81"/>
                </a:lnTo>
                <a:lnTo>
                  <a:pt x="811" y="74"/>
                </a:lnTo>
                <a:lnTo>
                  <a:pt x="801" y="68"/>
                </a:lnTo>
                <a:lnTo>
                  <a:pt x="790" y="63"/>
                </a:lnTo>
                <a:lnTo>
                  <a:pt x="778" y="61"/>
                </a:lnTo>
                <a:lnTo>
                  <a:pt x="766" y="60"/>
                </a:lnTo>
                <a:lnTo>
                  <a:pt x="766" y="60"/>
                </a:lnTo>
                <a:lnTo>
                  <a:pt x="760" y="60"/>
                </a:lnTo>
                <a:lnTo>
                  <a:pt x="760" y="60"/>
                </a:lnTo>
                <a:lnTo>
                  <a:pt x="756" y="50"/>
                </a:lnTo>
                <a:lnTo>
                  <a:pt x="751" y="42"/>
                </a:lnTo>
                <a:lnTo>
                  <a:pt x="744" y="33"/>
                </a:lnTo>
                <a:lnTo>
                  <a:pt x="736" y="25"/>
                </a:lnTo>
                <a:lnTo>
                  <a:pt x="726" y="18"/>
                </a:lnTo>
                <a:lnTo>
                  <a:pt x="715" y="12"/>
                </a:lnTo>
                <a:lnTo>
                  <a:pt x="703" y="8"/>
                </a:lnTo>
                <a:lnTo>
                  <a:pt x="691" y="3"/>
                </a:lnTo>
                <a:lnTo>
                  <a:pt x="691" y="3"/>
                </a:lnTo>
                <a:lnTo>
                  <a:pt x="679" y="1"/>
                </a:lnTo>
                <a:lnTo>
                  <a:pt x="667" y="1"/>
                </a:lnTo>
                <a:lnTo>
                  <a:pt x="655" y="1"/>
                </a:lnTo>
                <a:lnTo>
                  <a:pt x="644" y="3"/>
                </a:lnTo>
                <a:lnTo>
                  <a:pt x="634" y="5"/>
                </a:lnTo>
                <a:lnTo>
                  <a:pt x="624" y="10"/>
                </a:lnTo>
                <a:lnTo>
                  <a:pt x="616" y="14"/>
                </a:lnTo>
                <a:lnTo>
                  <a:pt x="608" y="20"/>
                </a:lnTo>
                <a:lnTo>
                  <a:pt x="608" y="20"/>
                </a:lnTo>
                <a:lnTo>
                  <a:pt x="594" y="12"/>
                </a:lnTo>
                <a:lnTo>
                  <a:pt x="587" y="9"/>
                </a:lnTo>
                <a:lnTo>
                  <a:pt x="579" y="5"/>
                </a:lnTo>
                <a:lnTo>
                  <a:pt x="572" y="3"/>
                </a:lnTo>
                <a:lnTo>
                  <a:pt x="563" y="1"/>
                </a:lnTo>
                <a:lnTo>
                  <a:pt x="554" y="0"/>
                </a:lnTo>
                <a:lnTo>
                  <a:pt x="546" y="0"/>
                </a:lnTo>
                <a:lnTo>
                  <a:pt x="546" y="0"/>
                </a:lnTo>
                <a:lnTo>
                  <a:pt x="534" y="1"/>
                </a:lnTo>
                <a:lnTo>
                  <a:pt x="522" y="2"/>
                </a:lnTo>
                <a:lnTo>
                  <a:pt x="511" y="5"/>
                </a:lnTo>
                <a:lnTo>
                  <a:pt x="501" y="10"/>
                </a:lnTo>
                <a:lnTo>
                  <a:pt x="491" y="15"/>
                </a:lnTo>
                <a:lnTo>
                  <a:pt x="481" y="21"/>
                </a:lnTo>
                <a:lnTo>
                  <a:pt x="474" y="29"/>
                </a:lnTo>
                <a:lnTo>
                  <a:pt x="465" y="37"/>
                </a:lnTo>
                <a:lnTo>
                  <a:pt x="465" y="37"/>
                </a:lnTo>
                <a:lnTo>
                  <a:pt x="460" y="33"/>
                </a:lnTo>
                <a:lnTo>
                  <a:pt x="454" y="32"/>
                </a:lnTo>
                <a:lnTo>
                  <a:pt x="447" y="30"/>
                </a:lnTo>
                <a:lnTo>
                  <a:pt x="441" y="30"/>
                </a:lnTo>
                <a:lnTo>
                  <a:pt x="441" y="30"/>
                </a:lnTo>
                <a:lnTo>
                  <a:pt x="430" y="31"/>
                </a:lnTo>
                <a:lnTo>
                  <a:pt x="419" y="34"/>
                </a:lnTo>
                <a:lnTo>
                  <a:pt x="411" y="40"/>
                </a:lnTo>
                <a:lnTo>
                  <a:pt x="402" y="46"/>
                </a:lnTo>
                <a:lnTo>
                  <a:pt x="396" y="55"/>
                </a:lnTo>
                <a:lnTo>
                  <a:pt x="390" y="64"/>
                </a:lnTo>
                <a:lnTo>
                  <a:pt x="387" y="75"/>
                </a:lnTo>
                <a:lnTo>
                  <a:pt x="386" y="87"/>
                </a:lnTo>
                <a:lnTo>
                  <a:pt x="386" y="87"/>
                </a:lnTo>
                <a:lnTo>
                  <a:pt x="387" y="95"/>
                </a:lnTo>
                <a:lnTo>
                  <a:pt x="388" y="102"/>
                </a:lnTo>
                <a:lnTo>
                  <a:pt x="390" y="108"/>
                </a:lnTo>
                <a:lnTo>
                  <a:pt x="394" y="115"/>
                </a:lnTo>
                <a:lnTo>
                  <a:pt x="398" y="121"/>
                </a:lnTo>
                <a:lnTo>
                  <a:pt x="402" y="127"/>
                </a:lnTo>
                <a:lnTo>
                  <a:pt x="407" y="131"/>
                </a:lnTo>
                <a:lnTo>
                  <a:pt x="413" y="135"/>
                </a:lnTo>
                <a:lnTo>
                  <a:pt x="413" y="135"/>
                </a:lnTo>
                <a:lnTo>
                  <a:pt x="425" y="144"/>
                </a:lnTo>
                <a:lnTo>
                  <a:pt x="435" y="155"/>
                </a:lnTo>
                <a:lnTo>
                  <a:pt x="445" y="164"/>
                </a:lnTo>
                <a:lnTo>
                  <a:pt x="454" y="175"/>
                </a:lnTo>
                <a:lnTo>
                  <a:pt x="462" y="187"/>
                </a:lnTo>
                <a:lnTo>
                  <a:pt x="471" y="200"/>
                </a:lnTo>
                <a:lnTo>
                  <a:pt x="477" y="212"/>
                </a:lnTo>
                <a:lnTo>
                  <a:pt x="484" y="226"/>
                </a:lnTo>
                <a:lnTo>
                  <a:pt x="484" y="226"/>
                </a:lnTo>
                <a:lnTo>
                  <a:pt x="474" y="214"/>
                </a:lnTo>
                <a:lnTo>
                  <a:pt x="463" y="203"/>
                </a:lnTo>
                <a:lnTo>
                  <a:pt x="451" y="193"/>
                </a:lnTo>
                <a:lnTo>
                  <a:pt x="439" y="184"/>
                </a:lnTo>
                <a:lnTo>
                  <a:pt x="425" y="176"/>
                </a:lnTo>
                <a:lnTo>
                  <a:pt x="410" y="170"/>
                </a:lnTo>
                <a:lnTo>
                  <a:pt x="395" y="165"/>
                </a:lnTo>
                <a:lnTo>
                  <a:pt x="381" y="163"/>
                </a:lnTo>
                <a:lnTo>
                  <a:pt x="381" y="163"/>
                </a:lnTo>
                <a:lnTo>
                  <a:pt x="375" y="146"/>
                </a:lnTo>
                <a:lnTo>
                  <a:pt x="369" y="130"/>
                </a:lnTo>
                <a:lnTo>
                  <a:pt x="361" y="114"/>
                </a:lnTo>
                <a:lnTo>
                  <a:pt x="352" y="101"/>
                </a:lnTo>
                <a:lnTo>
                  <a:pt x="346" y="95"/>
                </a:lnTo>
                <a:lnTo>
                  <a:pt x="341" y="89"/>
                </a:lnTo>
                <a:lnTo>
                  <a:pt x="335" y="85"/>
                </a:lnTo>
                <a:lnTo>
                  <a:pt x="327" y="81"/>
                </a:lnTo>
                <a:lnTo>
                  <a:pt x="321" y="77"/>
                </a:lnTo>
                <a:lnTo>
                  <a:pt x="312" y="75"/>
                </a:lnTo>
                <a:lnTo>
                  <a:pt x="303" y="74"/>
                </a:lnTo>
                <a:lnTo>
                  <a:pt x="295" y="73"/>
                </a:lnTo>
                <a:lnTo>
                  <a:pt x="295" y="73"/>
                </a:lnTo>
                <a:lnTo>
                  <a:pt x="279" y="74"/>
                </a:lnTo>
                <a:lnTo>
                  <a:pt x="264" y="77"/>
                </a:lnTo>
                <a:lnTo>
                  <a:pt x="250" y="83"/>
                </a:lnTo>
                <a:lnTo>
                  <a:pt x="237" y="90"/>
                </a:lnTo>
                <a:lnTo>
                  <a:pt x="237" y="90"/>
                </a:lnTo>
                <a:lnTo>
                  <a:pt x="226" y="89"/>
                </a:lnTo>
                <a:lnTo>
                  <a:pt x="216" y="88"/>
                </a:lnTo>
                <a:lnTo>
                  <a:pt x="216" y="88"/>
                </a:lnTo>
                <a:lnTo>
                  <a:pt x="205" y="89"/>
                </a:lnTo>
                <a:lnTo>
                  <a:pt x="194" y="90"/>
                </a:lnTo>
                <a:lnTo>
                  <a:pt x="184" y="92"/>
                </a:lnTo>
                <a:lnTo>
                  <a:pt x="174" y="97"/>
                </a:lnTo>
                <a:lnTo>
                  <a:pt x="165" y="101"/>
                </a:lnTo>
                <a:lnTo>
                  <a:pt x="157" y="106"/>
                </a:lnTo>
                <a:lnTo>
                  <a:pt x="148" y="113"/>
                </a:lnTo>
                <a:lnTo>
                  <a:pt x="140" y="119"/>
                </a:lnTo>
                <a:lnTo>
                  <a:pt x="134" y="127"/>
                </a:lnTo>
                <a:lnTo>
                  <a:pt x="128" y="135"/>
                </a:lnTo>
                <a:lnTo>
                  <a:pt x="122" y="144"/>
                </a:lnTo>
                <a:lnTo>
                  <a:pt x="118" y="152"/>
                </a:lnTo>
                <a:lnTo>
                  <a:pt x="115" y="162"/>
                </a:lnTo>
                <a:lnTo>
                  <a:pt x="112" y="173"/>
                </a:lnTo>
                <a:lnTo>
                  <a:pt x="110" y="184"/>
                </a:lnTo>
                <a:lnTo>
                  <a:pt x="109" y="194"/>
                </a:lnTo>
                <a:lnTo>
                  <a:pt x="109" y="194"/>
                </a:lnTo>
                <a:lnTo>
                  <a:pt x="110" y="208"/>
                </a:lnTo>
                <a:lnTo>
                  <a:pt x="110" y="208"/>
                </a:lnTo>
                <a:lnTo>
                  <a:pt x="99" y="213"/>
                </a:lnTo>
                <a:lnTo>
                  <a:pt x="87" y="220"/>
                </a:lnTo>
                <a:lnTo>
                  <a:pt x="75" y="229"/>
                </a:lnTo>
                <a:lnTo>
                  <a:pt x="64" y="239"/>
                </a:lnTo>
                <a:lnTo>
                  <a:pt x="64" y="239"/>
                </a:lnTo>
                <a:lnTo>
                  <a:pt x="58" y="249"/>
                </a:lnTo>
                <a:lnTo>
                  <a:pt x="51" y="258"/>
                </a:lnTo>
                <a:lnTo>
                  <a:pt x="47" y="267"/>
                </a:lnTo>
                <a:lnTo>
                  <a:pt x="43" y="277"/>
                </a:lnTo>
                <a:lnTo>
                  <a:pt x="40" y="288"/>
                </a:lnTo>
                <a:lnTo>
                  <a:pt x="39" y="297"/>
                </a:lnTo>
                <a:lnTo>
                  <a:pt x="38" y="307"/>
                </a:lnTo>
                <a:lnTo>
                  <a:pt x="39" y="316"/>
                </a:lnTo>
                <a:lnTo>
                  <a:pt x="39" y="316"/>
                </a:lnTo>
                <a:lnTo>
                  <a:pt x="30" y="319"/>
                </a:lnTo>
                <a:lnTo>
                  <a:pt x="24" y="324"/>
                </a:lnTo>
                <a:lnTo>
                  <a:pt x="17" y="330"/>
                </a:lnTo>
                <a:lnTo>
                  <a:pt x="11" y="336"/>
                </a:lnTo>
                <a:lnTo>
                  <a:pt x="6" y="344"/>
                </a:lnTo>
                <a:lnTo>
                  <a:pt x="3" y="352"/>
                </a:lnTo>
                <a:lnTo>
                  <a:pt x="1" y="361"/>
                </a:lnTo>
                <a:lnTo>
                  <a:pt x="0" y="371"/>
                </a:lnTo>
                <a:lnTo>
                  <a:pt x="0" y="371"/>
                </a:lnTo>
                <a:lnTo>
                  <a:pt x="1" y="380"/>
                </a:lnTo>
                <a:lnTo>
                  <a:pt x="2" y="386"/>
                </a:lnTo>
                <a:lnTo>
                  <a:pt x="4" y="389"/>
                </a:lnTo>
                <a:lnTo>
                  <a:pt x="6" y="392"/>
                </a:lnTo>
                <a:lnTo>
                  <a:pt x="10" y="395"/>
                </a:lnTo>
                <a:lnTo>
                  <a:pt x="16" y="400"/>
                </a:lnTo>
                <a:lnTo>
                  <a:pt x="25" y="403"/>
                </a:lnTo>
                <a:lnTo>
                  <a:pt x="33" y="404"/>
                </a:lnTo>
                <a:lnTo>
                  <a:pt x="44" y="405"/>
                </a:lnTo>
                <a:lnTo>
                  <a:pt x="55" y="405"/>
                </a:lnTo>
                <a:lnTo>
                  <a:pt x="55" y="405"/>
                </a:lnTo>
                <a:lnTo>
                  <a:pt x="65" y="404"/>
                </a:lnTo>
                <a:lnTo>
                  <a:pt x="75" y="402"/>
                </a:lnTo>
                <a:lnTo>
                  <a:pt x="84" y="396"/>
                </a:lnTo>
                <a:lnTo>
                  <a:pt x="91" y="391"/>
                </a:lnTo>
                <a:lnTo>
                  <a:pt x="91" y="391"/>
                </a:lnTo>
                <a:lnTo>
                  <a:pt x="98" y="382"/>
                </a:lnTo>
                <a:lnTo>
                  <a:pt x="104" y="374"/>
                </a:lnTo>
                <a:lnTo>
                  <a:pt x="113" y="366"/>
                </a:lnTo>
                <a:lnTo>
                  <a:pt x="121" y="360"/>
                </a:lnTo>
                <a:lnTo>
                  <a:pt x="131" y="354"/>
                </a:lnTo>
                <a:lnTo>
                  <a:pt x="142" y="349"/>
                </a:lnTo>
                <a:lnTo>
                  <a:pt x="152" y="345"/>
                </a:lnTo>
                <a:lnTo>
                  <a:pt x="163" y="340"/>
                </a:lnTo>
                <a:lnTo>
                  <a:pt x="187" y="334"/>
                </a:lnTo>
                <a:lnTo>
                  <a:pt x="212" y="329"/>
                </a:lnTo>
                <a:lnTo>
                  <a:pt x="237" y="326"/>
                </a:lnTo>
                <a:lnTo>
                  <a:pt x="263" y="324"/>
                </a:lnTo>
                <a:lnTo>
                  <a:pt x="263" y="324"/>
                </a:lnTo>
                <a:lnTo>
                  <a:pt x="241" y="330"/>
                </a:lnTo>
                <a:lnTo>
                  <a:pt x="222" y="337"/>
                </a:lnTo>
                <a:lnTo>
                  <a:pt x="203" y="346"/>
                </a:lnTo>
                <a:lnTo>
                  <a:pt x="184" y="357"/>
                </a:lnTo>
                <a:lnTo>
                  <a:pt x="167" y="368"/>
                </a:lnTo>
                <a:lnTo>
                  <a:pt x="152" y="382"/>
                </a:lnTo>
                <a:lnTo>
                  <a:pt x="137" y="397"/>
                </a:lnTo>
                <a:lnTo>
                  <a:pt x="124" y="415"/>
                </a:lnTo>
                <a:lnTo>
                  <a:pt x="124" y="415"/>
                </a:lnTo>
                <a:lnTo>
                  <a:pt x="112" y="420"/>
                </a:lnTo>
                <a:lnTo>
                  <a:pt x="98" y="426"/>
                </a:lnTo>
                <a:lnTo>
                  <a:pt x="85" y="436"/>
                </a:lnTo>
                <a:lnTo>
                  <a:pt x="73" y="448"/>
                </a:lnTo>
                <a:lnTo>
                  <a:pt x="73" y="448"/>
                </a:lnTo>
                <a:lnTo>
                  <a:pt x="66" y="457"/>
                </a:lnTo>
                <a:lnTo>
                  <a:pt x="60" y="467"/>
                </a:lnTo>
                <a:lnTo>
                  <a:pt x="55" y="477"/>
                </a:lnTo>
                <a:lnTo>
                  <a:pt x="51" y="486"/>
                </a:lnTo>
                <a:lnTo>
                  <a:pt x="51" y="486"/>
                </a:lnTo>
                <a:lnTo>
                  <a:pt x="42" y="493"/>
                </a:lnTo>
                <a:lnTo>
                  <a:pt x="33" y="499"/>
                </a:lnTo>
                <a:lnTo>
                  <a:pt x="26" y="507"/>
                </a:lnTo>
                <a:lnTo>
                  <a:pt x="19" y="515"/>
                </a:lnTo>
                <a:lnTo>
                  <a:pt x="14" y="525"/>
                </a:lnTo>
                <a:lnTo>
                  <a:pt x="10" y="535"/>
                </a:lnTo>
                <a:lnTo>
                  <a:pt x="8" y="546"/>
                </a:lnTo>
                <a:lnTo>
                  <a:pt x="6" y="557"/>
                </a:lnTo>
                <a:lnTo>
                  <a:pt x="6" y="557"/>
                </a:lnTo>
                <a:lnTo>
                  <a:pt x="8" y="569"/>
                </a:lnTo>
                <a:lnTo>
                  <a:pt x="11" y="580"/>
                </a:lnTo>
                <a:lnTo>
                  <a:pt x="15" y="591"/>
                </a:lnTo>
                <a:lnTo>
                  <a:pt x="20" y="600"/>
                </a:lnTo>
                <a:lnTo>
                  <a:pt x="20" y="600"/>
                </a:lnTo>
                <a:lnTo>
                  <a:pt x="18" y="609"/>
                </a:lnTo>
                <a:lnTo>
                  <a:pt x="17" y="618"/>
                </a:lnTo>
                <a:lnTo>
                  <a:pt x="16" y="626"/>
                </a:lnTo>
                <a:lnTo>
                  <a:pt x="15" y="635"/>
                </a:lnTo>
                <a:lnTo>
                  <a:pt x="15" y="635"/>
                </a:lnTo>
                <a:lnTo>
                  <a:pt x="16" y="645"/>
                </a:lnTo>
                <a:lnTo>
                  <a:pt x="17" y="656"/>
                </a:lnTo>
                <a:lnTo>
                  <a:pt x="20" y="666"/>
                </a:lnTo>
                <a:lnTo>
                  <a:pt x="24" y="676"/>
                </a:lnTo>
                <a:lnTo>
                  <a:pt x="28" y="685"/>
                </a:lnTo>
                <a:lnTo>
                  <a:pt x="33" y="694"/>
                </a:lnTo>
                <a:lnTo>
                  <a:pt x="40" y="702"/>
                </a:lnTo>
                <a:lnTo>
                  <a:pt x="46" y="710"/>
                </a:lnTo>
                <a:lnTo>
                  <a:pt x="54" y="716"/>
                </a:lnTo>
                <a:lnTo>
                  <a:pt x="62" y="723"/>
                </a:lnTo>
                <a:lnTo>
                  <a:pt x="71" y="728"/>
                </a:lnTo>
                <a:lnTo>
                  <a:pt x="79" y="732"/>
                </a:lnTo>
                <a:lnTo>
                  <a:pt x="90" y="736"/>
                </a:lnTo>
                <a:lnTo>
                  <a:pt x="100" y="738"/>
                </a:lnTo>
                <a:lnTo>
                  <a:pt x="110" y="740"/>
                </a:lnTo>
                <a:lnTo>
                  <a:pt x="121" y="740"/>
                </a:lnTo>
                <a:lnTo>
                  <a:pt x="121" y="740"/>
                </a:lnTo>
                <a:lnTo>
                  <a:pt x="133" y="740"/>
                </a:lnTo>
                <a:lnTo>
                  <a:pt x="133" y="740"/>
                </a:lnTo>
                <a:lnTo>
                  <a:pt x="134" y="749"/>
                </a:lnTo>
                <a:lnTo>
                  <a:pt x="137" y="758"/>
                </a:lnTo>
                <a:lnTo>
                  <a:pt x="140" y="767"/>
                </a:lnTo>
                <a:lnTo>
                  <a:pt x="145" y="775"/>
                </a:lnTo>
                <a:lnTo>
                  <a:pt x="150" y="783"/>
                </a:lnTo>
                <a:lnTo>
                  <a:pt x="155" y="790"/>
                </a:lnTo>
                <a:lnTo>
                  <a:pt x="162" y="797"/>
                </a:lnTo>
                <a:lnTo>
                  <a:pt x="168" y="803"/>
                </a:lnTo>
                <a:lnTo>
                  <a:pt x="175" y="809"/>
                </a:lnTo>
                <a:lnTo>
                  <a:pt x="183" y="814"/>
                </a:lnTo>
                <a:lnTo>
                  <a:pt x="191" y="818"/>
                </a:lnTo>
                <a:lnTo>
                  <a:pt x="199" y="822"/>
                </a:lnTo>
                <a:lnTo>
                  <a:pt x="208" y="825"/>
                </a:lnTo>
                <a:lnTo>
                  <a:pt x="218" y="827"/>
                </a:lnTo>
                <a:lnTo>
                  <a:pt x="227" y="828"/>
                </a:lnTo>
                <a:lnTo>
                  <a:pt x="237" y="828"/>
                </a:lnTo>
                <a:lnTo>
                  <a:pt x="237" y="828"/>
                </a:lnTo>
                <a:lnTo>
                  <a:pt x="249" y="828"/>
                </a:lnTo>
                <a:lnTo>
                  <a:pt x="259" y="826"/>
                </a:lnTo>
                <a:lnTo>
                  <a:pt x="270" y="823"/>
                </a:lnTo>
                <a:lnTo>
                  <a:pt x="281" y="819"/>
                </a:lnTo>
                <a:lnTo>
                  <a:pt x="291" y="814"/>
                </a:lnTo>
                <a:lnTo>
                  <a:pt x="299" y="808"/>
                </a:lnTo>
                <a:lnTo>
                  <a:pt x="308" y="801"/>
                </a:lnTo>
                <a:lnTo>
                  <a:pt x="315" y="794"/>
                </a:lnTo>
                <a:lnTo>
                  <a:pt x="315" y="794"/>
                </a:lnTo>
                <a:lnTo>
                  <a:pt x="323" y="796"/>
                </a:lnTo>
                <a:lnTo>
                  <a:pt x="331" y="797"/>
                </a:lnTo>
                <a:lnTo>
                  <a:pt x="339" y="798"/>
                </a:lnTo>
                <a:lnTo>
                  <a:pt x="347" y="799"/>
                </a:lnTo>
                <a:lnTo>
                  <a:pt x="347" y="799"/>
                </a:lnTo>
                <a:lnTo>
                  <a:pt x="357" y="798"/>
                </a:lnTo>
                <a:lnTo>
                  <a:pt x="366" y="797"/>
                </a:lnTo>
                <a:lnTo>
                  <a:pt x="374" y="795"/>
                </a:lnTo>
                <a:lnTo>
                  <a:pt x="383" y="793"/>
                </a:lnTo>
                <a:lnTo>
                  <a:pt x="391" y="788"/>
                </a:lnTo>
                <a:lnTo>
                  <a:pt x="399" y="784"/>
                </a:lnTo>
                <a:lnTo>
                  <a:pt x="405" y="780"/>
                </a:lnTo>
                <a:lnTo>
                  <a:pt x="413" y="774"/>
                </a:lnTo>
                <a:lnTo>
                  <a:pt x="418" y="768"/>
                </a:lnTo>
                <a:lnTo>
                  <a:pt x="424" y="761"/>
                </a:lnTo>
                <a:lnTo>
                  <a:pt x="428" y="754"/>
                </a:lnTo>
                <a:lnTo>
                  <a:pt x="432" y="747"/>
                </a:lnTo>
                <a:lnTo>
                  <a:pt x="435" y="739"/>
                </a:lnTo>
                <a:lnTo>
                  <a:pt x="437" y="731"/>
                </a:lnTo>
                <a:lnTo>
                  <a:pt x="439" y="723"/>
                </a:lnTo>
                <a:lnTo>
                  <a:pt x="440" y="714"/>
                </a:lnTo>
                <a:lnTo>
                  <a:pt x="440" y="714"/>
                </a:lnTo>
                <a:lnTo>
                  <a:pt x="439" y="711"/>
                </a:lnTo>
                <a:lnTo>
                  <a:pt x="439" y="711"/>
                </a:lnTo>
                <a:lnTo>
                  <a:pt x="450" y="700"/>
                </a:lnTo>
                <a:lnTo>
                  <a:pt x="461" y="691"/>
                </a:lnTo>
                <a:lnTo>
                  <a:pt x="461" y="691"/>
                </a:lnTo>
                <a:lnTo>
                  <a:pt x="466" y="678"/>
                </a:lnTo>
                <a:lnTo>
                  <a:pt x="466" y="678"/>
                </a:lnTo>
                <a:lnTo>
                  <a:pt x="450" y="670"/>
                </a:lnTo>
                <a:lnTo>
                  <a:pt x="429" y="657"/>
                </a:lnTo>
                <a:lnTo>
                  <a:pt x="402" y="640"/>
                </a:lnTo>
                <a:lnTo>
                  <a:pt x="387" y="630"/>
                </a:lnTo>
                <a:lnTo>
                  <a:pt x="373" y="619"/>
                </a:lnTo>
                <a:lnTo>
                  <a:pt x="373" y="619"/>
                </a:lnTo>
                <a:lnTo>
                  <a:pt x="360" y="620"/>
                </a:lnTo>
                <a:lnTo>
                  <a:pt x="343" y="620"/>
                </a:lnTo>
                <a:lnTo>
                  <a:pt x="323" y="618"/>
                </a:lnTo>
                <a:lnTo>
                  <a:pt x="300" y="615"/>
                </a:lnTo>
                <a:lnTo>
                  <a:pt x="277" y="610"/>
                </a:lnTo>
                <a:lnTo>
                  <a:pt x="265" y="607"/>
                </a:lnTo>
                <a:lnTo>
                  <a:pt x="253" y="604"/>
                </a:lnTo>
                <a:lnTo>
                  <a:pt x="242" y="598"/>
                </a:lnTo>
                <a:lnTo>
                  <a:pt x="231" y="593"/>
                </a:lnTo>
                <a:lnTo>
                  <a:pt x="221" y="586"/>
                </a:lnTo>
                <a:lnTo>
                  <a:pt x="211" y="579"/>
                </a:lnTo>
                <a:lnTo>
                  <a:pt x="211" y="579"/>
                </a:lnTo>
                <a:lnTo>
                  <a:pt x="202" y="566"/>
                </a:lnTo>
                <a:lnTo>
                  <a:pt x="192" y="555"/>
                </a:lnTo>
                <a:lnTo>
                  <a:pt x="192" y="555"/>
                </a:lnTo>
                <a:lnTo>
                  <a:pt x="188" y="548"/>
                </a:lnTo>
                <a:lnTo>
                  <a:pt x="183" y="539"/>
                </a:lnTo>
                <a:lnTo>
                  <a:pt x="183" y="539"/>
                </a:lnTo>
                <a:lnTo>
                  <a:pt x="188" y="534"/>
                </a:lnTo>
                <a:lnTo>
                  <a:pt x="188" y="534"/>
                </a:lnTo>
                <a:lnTo>
                  <a:pt x="196" y="544"/>
                </a:lnTo>
                <a:lnTo>
                  <a:pt x="205" y="554"/>
                </a:lnTo>
                <a:lnTo>
                  <a:pt x="214" y="562"/>
                </a:lnTo>
                <a:lnTo>
                  <a:pt x="223" y="568"/>
                </a:lnTo>
                <a:lnTo>
                  <a:pt x="233" y="573"/>
                </a:lnTo>
                <a:lnTo>
                  <a:pt x="242" y="577"/>
                </a:lnTo>
                <a:lnTo>
                  <a:pt x="252" y="580"/>
                </a:lnTo>
                <a:lnTo>
                  <a:pt x="262" y="582"/>
                </a:lnTo>
                <a:lnTo>
                  <a:pt x="271" y="583"/>
                </a:lnTo>
                <a:lnTo>
                  <a:pt x="281" y="584"/>
                </a:lnTo>
                <a:lnTo>
                  <a:pt x="298" y="583"/>
                </a:lnTo>
                <a:lnTo>
                  <a:pt x="314" y="580"/>
                </a:lnTo>
                <a:lnTo>
                  <a:pt x="327" y="577"/>
                </a:lnTo>
                <a:lnTo>
                  <a:pt x="327" y="577"/>
                </a:lnTo>
                <a:lnTo>
                  <a:pt x="314" y="563"/>
                </a:lnTo>
                <a:lnTo>
                  <a:pt x="302" y="548"/>
                </a:lnTo>
                <a:lnTo>
                  <a:pt x="291" y="532"/>
                </a:lnTo>
                <a:lnTo>
                  <a:pt x="281" y="514"/>
                </a:lnTo>
                <a:lnTo>
                  <a:pt x="272" y="497"/>
                </a:lnTo>
                <a:lnTo>
                  <a:pt x="265" y="478"/>
                </a:lnTo>
                <a:lnTo>
                  <a:pt x="261" y="459"/>
                </a:lnTo>
                <a:lnTo>
                  <a:pt x="257" y="439"/>
                </a:lnTo>
                <a:lnTo>
                  <a:pt x="257" y="439"/>
                </a:lnTo>
                <a:lnTo>
                  <a:pt x="264" y="454"/>
                </a:lnTo>
                <a:lnTo>
                  <a:pt x="271" y="468"/>
                </a:lnTo>
                <a:lnTo>
                  <a:pt x="279" y="482"/>
                </a:lnTo>
                <a:lnTo>
                  <a:pt x="286" y="495"/>
                </a:lnTo>
                <a:lnTo>
                  <a:pt x="295" y="507"/>
                </a:lnTo>
                <a:lnTo>
                  <a:pt x="303" y="518"/>
                </a:lnTo>
                <a:lnTo>
                  <a:pt x="322" y="539"/>
                </a:lnTo>
                <a:lnTo>
                  <a:pt x="341" y="556"/>
                </a:lnTo>
                <a:lnTo>
                  <a:pt x="359" y="572"/>
                </a:lnTo>
                <a:lnTo>
                  <a:pt x="379" y="585"/>
                </a:lnTo>
                <a:lnTo>
                  <a:pt x="397" y="597"/>
                </a:lnTo>
                <a:lnTo>
                  <a:pt x="397" y="597"/>
                </a:lnTo>
                <a:lnTo>
                  <a:pt x="396" y="583"/>
                </a:lnTo>
                <a:lnTo>
                  <a:pt x="395" y="566"/>
                </a:lnTo>
                <a:lnTo>
                  <a:pt x="396" y="547"/>
                </a:lnTo>
                <a:lnTo>
                  <a:pt x="398" y="525"/>
                </a:lnTo>
                <a:lnTo>
                  <a:pt x="403" y="504"/>
                </a:lnTo>
                <a:lnTo>
                  <a:pt x="406" y="492"/>
                </a:lnTo>
                <a:lnTo>
                  <a:pt x="411" y="481"/>
                </a:lnTo>
                <a:lnTo>
                  <a:pt x="415" y="469"/>
                </a:lnTo>
                <a:lnTo>
                  <a:pt x="420" y="459"/>
                </a:lnTo>
                <a:lnTo>
                  <a:pt x="428" y="448"/>
                </a:lnTo>
                <a:lnTo>
                  <a:pt x="435" y="437"/>
                </a:lnTo>
                <a:lnTo>
                  <a:pt x="435" y="437"/>
                </a:lnTo>
                <a:lnTo>
                  <a:pt x="431" y="451"/>
                </a:lnTo>
                <a:lnTo>
                  <a:pt x="428" y="465"/>
                </a:lnTo>
                <a:lnTo>
                  <a:pt x="425" y="478"/>
                </a:lnTo>
                <a:lnTo>
                  <a:pt x="424" y="492"/>
                </a:lnTo>
                <a:lnTo>
                  <a:pt x="422" y="505"/>
                </a:lnTo>
                <a:lnTo>
                  <a:pt x="422" y="518"/>
                </a:lnTo>
                <a:lnTo>
                  <a:pt x="424" y="542"/>
                </a:lnTo>
                <a:lnTo>
                  <a:pt x="426" y="566"/>
                </a:lnTo>
                <a:lnTo>
                  <a:pt x="430" y="585"/>
                </a:lnTo>
                <a:lnTo>
                  <a:pt x="434" y="604"/>
                </a:lnTo>
                <a:lnTo>
                  <a:pt x="439" y="618"/>
                </a:lnTo>
                <a:lnTo>
                  <a:pt x="439" y="618"/>
                </a:lnTo>
                <a:lnTo>
                  <a:pt x="454" y="623"/>
                </a:lnTo>
                <a:lnTo>
                  <a:pt x="466" y="627"/>
                </a:lnTo>
                <a:lnTo>
                  <a:pt x="484" y="631"/>
                </a:lnTo>
                <a:lnTo>
                  <a:pt x="484" y="631"/>
                </a:lnTo>
                <a:lnTo>
                  <a:pt x="492" y="607"/>
                </a:lnTo>
                <a:lnTo>
                  <a:pt x="501" y="579"/>
                </a:lnTo>
                <a:lnTo>
                  <a:pt x="508" y="548"/>
                </a:lnTo>
                <a:lnTo>
                  <a:pt x="516" y="517"/>
                </a:lnTo>
                <a:lnTo>
                  <a:pt x="516" y="517"/>
                </a:lnTo>
                <a:lnTo>
                  <a:pt x="506" y="502"/>
                </a:lnTo>
                <a:lnTo>
                  <a:pt x="492" y="481"/>
                </a:lnTo>
                <a:lnTo>
                  <a:pt x="477" y="454"/>
                </a:lnTo>
                <a:lnTo>
                  <a:pt x="470" y="438"/>
                </a:lnTo>
                <a:lnTo>
                  <a:pt x="462" y="422"/>
                </a:lnTo>
                <a:lnTo>
                  <a:pt x="455" y="405"/>
                </a:lnTo>
                <a:lnTo>
                  <a:pt x="449" y="388"/>
                </a:lnTo>
                <a:lnTo>
                  <a:pt x="444" y="369"/>
                </a:lnTo>
                <a:lnTo>
                  <a:pt x="441" y="350"/>
                </a:lnTo>
                <a:lnTo>
                  <a:pt x="437" y="332"/>
                </a:lnTo>
                <a:lnTo>
                  <a:pt x="437" y="313"/>
                </a:lnTo>
                <a:lnTo>
                  <a:pt x="440" y="293"/>
                </a:lnTo>
                <a:lnTo>
                  <a:pt x="443" y="275"/>
                </a:lnTo>
                <a:lnTo>
                  <a:pt x="443" y="275"/>
                </a:lnTo>
                <a:lnTo>
                  <a:pt x="444" y="290"/>
                </a:lnTo>
                <a:lnTo>
                  <a:pt x="446" y="305"/>
                </a:lnTo>
                <a:lnTo>
                  <a:pt x="449" y="320"/>
                </a:lnTo>
                <a:lnTo>
                  <a:pt x="453" y="334"/>
                </a:lnTo>
                <a:lnTo>
                  <a:pt x="458" y="348"/>
                </a:lnTo>
                <a:lnTo>
                  <a:pt x="462" y="361"/>
                </a:lnTo>
                <a:lnTo>
                  <a:pt x="474" y="387"/>
                </a:lnTo>
                <a:lnTo>
                  <a:pt x="487" y="409"/>
                </a:lnTo>
                <a:lnTo>
                  <a:pt x="500" y="430"/>
                </a:lnTo>
                <a:lnTo>
                  <a:pt x="513" y="447"/>
                </a:lnTo>
                <a:lnTo>
                  <a:pt x="525" y="462"/>
                </a:lnTo>
                <a:lnTo>
                  <a:pt x="525" y="462"/>
                </a:lnTo>
                <a:lnTo>
                  <a:pt x="528" y="441"/>
                </a:lnTo>
                <a:lnTo>
                  <a:pt x="529" y="422"/>
                </a:lnTo>
                <a:lnTo>
                  <a:pt x="530" y="402"/>
                </a:lnTo>
                <a:lnTo>
                  <a:pt x="530" y="382"/>
                </a:lnTo>
                <a:lnTo>
                  <a:pt x="528" y="363"/>
                </a:lnTo>
                <a:lnTo>
                  <a:pt x="525" y="344"/>
                </a:lnTo>
                <a:lnTo>
                  <a:pt x="521" y="326"/>
                </a:lnTo>
                <a:lnTo>
                  <a:pt x="516" y="309"/>
                </a:lnTo>
                <a:lnTo>
                  <a:pt x="516" y="309"/>
                </a:lnTo>
                <a:lnTo>
                  <a:pt x="522" y="320"/>
                </a:lnTo>
                <a:lnTo>
                  <a:pt x="529" y="332"/>
                </a:lnTo>
                <a:lnTo>
                  <a:pt x="534" y="344"/>
                </a:lnTo>
                <a:lnTo>
                  <a:pt x="538" y="357"/>
                </a:lnTo>
                <a:lnTo>
                  <a:pt x="543" y="369"/>
                </a:lnTo>
                <a:lnTo>
                  <a:pt x="546" y="383"/>
                </a:lnTo>
                <a:lnTo>
                  <a:pt x="550" y="411"/>
                </a:lnTo>
                <a:lnTo>
                  <a:pt x="550" y="411"/>
                </a:lnTo>
                <a:lnTo>
                  <a:pt x="558" y="403"/>
                </a:lnTo>
                <a:lnTo>
                  <a:pt x="566" y="392"/>
                </a:lnTo>
                <a:lnTo>
                  <a:pt x="575" y="380"/>
                </a:lnTo>
                <a:lnTo>
                  <a:pt x="582" y="365"/>
                </a:lnTo>
                <a:lnTo>
                  <a:pt x="591" y="349"/>
                </a:lnTo>
                <a:lnTo>
                  <a:pt x="597" y="331"/>
                </a:lnTo>
                <a:lnTo>
                  <a:pt x="604" y="310"/>
                </a:lnTo>
                <a:lnTo>
                  <a:pt x="608" y="289"/>
                </a:lnTo>
                <a:lnTo>
                  <a:pt x="608" y="289"/>
                </a:lnTo>
                <a:lnTo>
                  <a:pt x="610" y="301"/>
                </a:lnTo>
                <a:lnTo>
                  <a:pt x="611" y="313"/>
                </a:lnTo>
                <a:lnTo>
                  <a:pt x="610" y="325"/>
                </a:lnTo>
                <a:lnTo>
                  <a:pt x="609" y="338"/>
                </a:lnTo>
                <a:lnTo>
                  <a:pt x="607" y="350"/>
                </a:lnTo>
                <a:lnTo>
                  <a:pt x="603" y="363"/>
                </a:lnTo>
                <a:lnTo>
                  <a:pt x="599" y="375"/>
                </a:lnTo>
                <a:lnTo>
                  <a:pt x="594" y="387"/>
                </a:lnTo>
                <a:lnTo>
                  <a:pt x="583" y="409"/>
                </a:lnTo>
                <a:lnTo>
                  <a:pt x="573" y="428"/>
                </a:lnTo>
                <a:lnTo>
                  <a:pt x="562" y="445"/>
                </a:lnTo>
                <a:lnTo>
                  <a:pt x="553" y="457"/>
                </a:lnTo>
                <a:lnTo>
                  <a:pt x="553" y="457"/>
                </a:lnTo>
                <a:lnTo>
                  <a:pt x="553" y="482"/>
                </a:lnTo>
                <a:lnTo>
                  <a:pt x="552" y="506"/>
                </a:lnTo>
                <a:lnTo>
                  <a:pt x="550" y="531"/>
                </a:lnTo>
                <a:lnTo>
                  <a:pt x="548" y="554"/>
                </a:lnTo>
                <a:lnTo>
                  <a:pt x="548" y="554"/>
                </a:lnTo>
                <a:lnTo>
                  <a:pt x="567" y="547"/>
                </a:lnTo>
                <a:lnTo>
                  <a:pt x="590" y="537"/>
                </a:lnTo>
                <a:lnTo>
                  <a:pt x="603" y="531"/>
                </a:lnTo>
                <a:lnTo>
                  <a:pt x="616" y="523"/>
                </a:lnTo>
                <a:lnTo>
                  <a:pt x="628" y="515"/>
                </a:lnTo>
                <a:lnTo>
                  <a:pt x="642" y="506"/>
                </a:lnTo>
                <a:lnTo>
                  <a:pt x="655" y="495"/>
                </a:lnTo>
                <a:lnTo>
                  <a:pt x="669" y="484"/>
                </a:lnTo>
                <a:lnTo>
                  <a:pt x="682" y="471"/>
                </a:lnTo>
                <a:lnTo>
                  <a:pt x="695" y="457"/>
                </a:lnTo>
                <a:lnTo>
                  <a:pt x="708" y="441"/>
                </a:lnTo>
                <a:lnTo>
                  <a:pt x="720" y="425"/>
                </a:lnTo>
                <a:lnTo>
                  <a:pt x="731" y="407"/>
                </a:lnTo>
                <a:lnTo>
                  <a:pt x="741" y="387"/>
                </a:lnTo>
                <a:lnTo>
                  <a:pt x="741" y="387"/>
                </a:lnTo>
                <a:lnTo>
                  <a:pt x="746" y="389"/>
                </a:lnTo>
                <a:lnTo>
                  <a:pt x="746" y="389"/>
                </a:lnTo>
                <a:lnTo>
                  <a:pt x="743" y="402"/>
                </a:lnTo>
                <a:lnTo>
                  <a:pt x="740" y="415"/>
                </a:lnTo>
                <a:lnTo>
                  <a:pt x="735" y="426"/>
                </a:lnTo>
                <a:lnTo>
                  <a:pt x="729" y="438"/>
                </a:lnTo>
                <a:lnTo>
                  <a:pt x="724" y="449"/>
                </a:lnTo>
                <a:lnTo>
                  <a:pt x="716" y="460"/>
                </a:lnTo>
                <a:lnTo>
                  <a:pt x="702" y="481"/>
                </a:lnTo>
                <a:lnTo>
                  <a:pt x="686" y="500"/>
                </a:lnTo>
                <a:lnTo>
                  <a:pt x="669" y="518"/>
                </a:lnTo>
                <a:lnTo>
                  <a:pt x="651" y="535"/>
                </a:lnTo>
                <a:lnTo>
                  <a:pt x="633" y="550"/>
                </a:lnTo>
                <a:lnTo>
                  <a:pt x="633" y="550"/>
                </a:lnTo>
                <a:lnTo>
                  <a:pt x="651" y="560"/>
                </a:lnTo>
                <a:lnTo>
                  <a:pt x="672" y="570"/>
                </a:lnTo>
                <a:lnTo>
                  <a:pt x="672" y="570"/>
                </a:lnTo>
                <a:lnTo>
                  <a:pt x="687" y="566"/>
                </a:lnTo>
                <a:lnTo>
                  <a:pt x="706" y="561"/>
                </a:lnTo>
                <a:lnTo>
                  <a:pt x="726" y="553"/>
                </a:lnTo>
                <a:lnTo>
                  <a:pt x="748" y="544"/>
                </a:lnTo>
                <a:lnTo>
                  <a:pt x="771" y="534"/>
                </a:lnTo>
                <a:lnTo>
                  <a:pt x="792" y="521"/>
                </a:lnTo>
                <a:lnTo>
                  <a:pt x="803" y="513"/>
                </a:lnTo>
                <a:lnTo>
                  <a:pt x="813" y="506"/>
                </a:lnTo>
                <a:lnTo>
                  <a:pt x="822" y="497"/>
                </a:lnTo>
                <a:lnTo>
                  <a:pt x="831" y="488"/>
                </a:lnTo>
                <a:lnTo>
                  <a:pt x="831" y="488"/>
                </a:lnTo>
                <a:lnTo>
                  <a:pt x="828" y="496"/>
                </a:lnTo>
                <a:lnTo>
                  <a:pt x="824" y="505"/>
                </a:lnTo>
                <a:lnTo>
                  <a:pt x="818" y="513"/>
                </a:lnTo>
                <a:lnTo>
                  <a:pt x="813" y="521"/>
                </a:lnTo>
                <a:lnTo>
                  <a:pt x="799" y="535"/>
                </a:lnTo>
                <a:lnTo>
                  <a:pt x="785" y="548"/>
                </a:lnTo>
                <a:lnTo>
                  <a:pt x="769" y="558"/>
                </a:lnTo>
                <a:lnTo>
                  <a:pt x="753" y="569"/>
                </a:lnTo>
                <a:lnTo>
                  <a:pt x="738" y="578"/>
                </a:lnTo>
                <a:lnTo>
                  <a:pt x="723" y="584"/>
                </a:lnTo>
                <a:lnTo>
                  <a:pt x="723" y="584"/>
                </a:lnTo>
                <a:lnTo>
                  <a:pt x="739" y="586"/>
                </a:lnTo>
                <a:lnTo>
                  <a:pt x="754" y="587"/>
                </a:lnTo>
                <a:lnTo>
                  <a:pt x="771" y="587"/>
                </a:lnTo>
                <a:lnTo>
                  <a:pt x="788" y="586"/>
                </a:lnTo>
                <a:lnTo>
                  <a:pt x="806" y="584"/>
                </a:lnTo>
                <a:lnTo>
                  <a:pt x="825" y="580"/>
                </a:lnTo>
                <a:lnTo>
                  <a:pt x="843" y="575"/>
                </a:lnTo>
                <a:lnTo>
                  <a:pt x="863" y="567"/>
                </a:lnTo>
                <a:lnTo>
                  <a:pt x="863" y="567"/>
                </a:lnTo>
                <a:lnTo>
                  <a:pt x="862" y="568"/>
                </a:lnTo>
                <a:lnTo>
                  <a:pt x="862" y="568"/>
                </a:lnTo>
                <a:lnTo>
                  <a:pt x="854" y="576"/>
                </a:lnTo>
                <a:lnTo>
                  <a:pt x="845" y="581"/>
                </a:lnTo>
                <a:lnTo>
                  <a:pt x="835" y="587"/>
                </a:lnTo>
                <a:lnTo>
                  <a:pt x="827" y="592"/>
                </a:lnTo>
                <a:lnTo>
                  <a:pt x="807" y="599"/>
                </a:lnTo>
                <a:lnTo>
                  <a:pt x="788" y="605"/>
                </a:lnTo>
                <a:lnTo>
                  <a:pt x="768" y="609"/>
                </a:lnTo>
                <a:lnTo>
                  <a:pt x="747" y="610"/>
                </a:lnTo>
                <a:lnTo>
                  <a:pt x="727" y="610"/>
                </a:lnTo>
                <a:lnTo>
                  <a:pt x="708" y="609"/>
                </a:lnTo>
                <a:lnTo>
                  <a:pt x="688" y="607"/>
                </a:lnTo>
                <a:lnTo>
                  <a:pt x="670" y="604"/>
                </a:lnTo>
                <a:lnTo>
                  <a:pt x="653" y="600"/>
                </a:lnTo>
                <a:lnTo>
                  <a:pt x="637" y="596"/>
                </a:lnTo>
                <a:lnTo>
                  <a:pt x="609" y="587"/>
                </a:lnTo>
                <a:lnTo>
                  <a:pt x="589" y="580"/>
                </a:lnTo>
                <a:lnTo>
                  <a:pt x="589" y="580"/>
                </a:lnTo>
                <a:lnTo>
                  <a:pt x="560" y="597"/>
                </a:lnTo>
                <a:lnTo>
                  <a:pt x="539" y="608"/>
                </a:lnTo>
                <a:lnTo>
                  <a:pt x="539" y="608"/>
                </a:lnTo>
                <a:lnTo>
                  <a:pt x="531" y="649"/>
                </a:lnTo>
                <a:lnTo>
                  <a:pt x="523" y="680"/>
                </a:lnTo>
                <a:lnTo>
                  <a:pt x="516" y="709"/>
                </a:lnTo>
                <a:lnTo>
                  <a:pt x="516" y="709"/>
                </a:lnTo>
                <a:lnTo>
                  <a:pt x="529" y="721"/>
                </a:lnTo>
                <a:lnTo>
                  <a:pt x="540" y="730"/>
                </a:lnTo>
                <a:lnTo>
                  <a:pt x="553" y="740"/>
                </a:lnTo>
                <a:lnTo>
                  <a:pt x="566" y="747"/>
                </a:lnTo>
                <a:lnTo>
                  <a:pt x="580" y="754"/>
                </a:lnTo>
                <a:lnTo>
                  <a:pt x="593" y="759"/>
                </a:lnTo>
                <a:lnTo>
                  <a:pt x="608" y="765"/>
                </a:lnTo>
                <a:lnTo>
                  <a:pt x="622" y="768"/>
                </a:lnTo>
                <a:lnTo>
                  <a:pt x="622" y="768"/>
                </a:lnTo>
                <a:lnTo>
                  <a:pt x="629" y="778"/>
                </a:lnTo>
                <a:lnTo>
                  <a:pt x="639" y="786"/>
                </a:lnTo>
                <a:lnTo>
                  <a:pt x="649" y="793"/>
                </a:lnTo>
                <a:lnTo>
                  <a:pt x="661" y="799"/>
                </a:lnTo>
                <a:lnTo>
                  <a:pt x="672" y="804"/>
                </a:lnTo>
                <a:lnTo>
                  <a:pt x="685" y="809"/>
                </a:lnTo>
                <a:lnTo>
                  <a:pt x="699" y="811"/>
                </a:lnTo>
                <a:lnTo>
                  <a:pt x="713" y="811"/>
                </a:lnTo>
                <a:lnTo>
                  <a:pt x="713" y="811"/>
                </a:lnTo>
                <a:lnTo>
                  <a:pt x="723" y="811"/>
                </a:lnTo>
                <a:lnTo>
                  <a:pt x="731" y="810"/>
                </a:lnTo>
                <a:lnTo>
                  <a:pt x="741" y="809"/>
                </a:lnTo>
                <a:lnTo>
                  <a:pt x="750" y="805"/>
                </a:lnTo>
                <a:lnTo>
                  <a:pt x="757" y="803"/>
                </a:lnTo>
                <a:lnTo>
                  <a:pt x="766" y="800"/>
                </a:lnTo>
                <a:lnTo>
                  <a:pt x="773" y="796"/>
                </a:lnTo>
                <a:lnTo>
                  <a:pt x="780" y="791"/>
                </a:lnTo>
                <a:lnTo>
                  <a:pt x="780" y="791"/>
                </a:lnTo>
                <a:lnTo>
                  <a:pt x="794" y="800"/>
                </a:lnTo>
                <a:lnTo>
                  <a:pt x="809" y="805"/>
                </a:lnTo>
                <a:lnTo>
                  <a:pt x="816" y="809"/>
                </a:lnTo>
                <a:lnTo>
                  <a:pt x="825" y="810"/>
                </a:lnTo>
                <a:lnTo>
                  <a:pt x="833" y="811"/>
                </a:lnTo>
                <a:lnTo>
                  <a:pt x="842" y="811"/>
                </a:lnTo>
                <a:lnTo>
                  <a:pt x="842" y="811"/>
                </a:lnTo>
                <a:lnTo>
                  <a:pt x="851" y="811"/>
                </a:lnTo>
                <a:lnTo>
                  <a:pt x="862" y="810"/>
                </a:lnTo>
                <a:lnTo>
                  <a:pt x="873" y="807"/>
                </a:lnTo>
                <a:lnTo>
                  <a:pt x="884" y="803"/>
                </a:lnTo>
                <a:lnTo>
                  <a:pt x="894" y="799"/>
                </a:lnTo>
                <a:lnTo>
                  <a:pt x="905" y="795"/>
                </a:lnTo>
                <a:lnTo>
                  <a:pt x="915" y="789"/>
                </a:lnTo>
                <a:lnTo>
                  <a:pt x="923" y="783"/>
                </a:lnTo>
                <a:lnTo>
                  <a:pt x="932" y="776"/>
                </a:lnTo>
                <a:lnTo>
                  <a:pt x="938" y="769"/>
                </a:lnTo>
                <a:lnTo>
                  <a:pt x="944" y="761"/>
                </a:lnTo>
                <a:lnTo>
                  <a:pt x="948" y="754"/>
                </a:lnTo>
                <a:lnTo>
                  <a:pt x="951" y="746"/>
                </a:lnTo>
                <a:lnTo>
                  <a:pt x="951" y="738"/>
                </a:lnTo>
                <a:lnTo>
                  <a:pt x="950" y="729"/>
                </a:lnTo>
                <a:lnTo>
                  <a:pt x="947" y="721"/>
                </a:lnTo>
                <a:lnTo>
                  <a:pt x="947" y="721"/>
                </a:lnTo>
                <a:lnTo>
                  <a:pt x="935" y="718"/>
                </a:lnTo>
                <a:lnTo>
                  <a:pt x="924" y="715"/>
                </a:lnTo>
                <a:lnTo>
                  <a:pt x="914" y="711"/>
                </a:lnTo>
                <a:lnTo>
                  <a:pt x="905" y="707"/>
                </a:lnTo>
                <a:lnTo>
                  <a:pt x="896" y="701"/>
                </a:lnTo>
                <a:lnTo>
                  <a:pt x="888" y="697"/>
                </a:lnTo>
                <a:lnTo>
                  <a:pt x="875" y="685"/>
                </a:lnTo>
                <a:lnTo>
                  <a:pt x="864" y="674"/>
                </a:lnTo>
                <a:lnTo>
                  <a:pt x="856" y="663"/>
                </a:lnTo>
                <a:lnTo>
                  <a:pt x="850" y="651"/>
                </a:lnTo>
                <a:lnTo>
                  <a:pt x="846" y="641"/>
                </a:lnTo>
                <a:lnTo>
                  <a:pt x="846" y="641"/>
                </a:lnTo>
                <a:lnTo>
                  <a:pt x="858" y="652"/>
                </a:lnTo>
                <a:lnTo>
                  <a:pt x="871" y="662"/>
                </a:lnTo>
                <a:lnTo>
                  <a:pt x="884" y="669"/>
                </a:lnTo>
                <a:lnTo>
                  <a:pt x="898" y="677"/>
                </a:lnTo>
                <a:lnTo>
                  <a:pt x="910" y="682"/>
                </a:lnTo>
                <a:lnTo>
                  <a:pt x="924" y="686"/>
                </a:lnTo>
                <a:lnTo>
                  <a:pt x="938" y="688"/>
                </a:lnTo>
                <a:lnTo>
                  <a:pt x="951" y="689"/>
                </a:lnTo>
                <a:lnTo>
                  <a:pt x="951" y="689"/>
                </a:lnTo>
                <a:lnTo>
                  <a:pt x="960" y="689"/>
                </a:lnTo>
                <a:lnTo>
                  <a:pt x="968" y="687"/>
                </a:lnTo>
                <a:lnTo>
                  <a:pt x="976" y="685"/>
                </a:lnTo>
                <a:lnTo>
                  <a:pt x="983" y="681"/>
                </a:lnTo>
                <a:lnTo>
                  <a:pt x="990" y="677"/>
                </a:lnTo>
                <a:lnTo>
                  <a:pt x="996" y="671"/>
                </a:lnTo>
                <a:lnTo>
                  <a:pt x="1003" y="666"/>
                </a:lnTo>
                <a:lnTo>
                  <a:pt x="1008" y="659"/>
                </a:lnTo>
                <a:lnTo>
                  <a:pt x="1012" y="653"/>
                </a:lnTo>
                <a:lnTo>
                  <a:pt x="1017" y="645"/>
                </a:lnTo>
                <a:lnTo>
                  <a:pt x="1021" y="638"/>
                </a:lnTo>
                <a:lnTo>
                  <a:pt x="1023" y="629"/>
                </a:lnTo>
                <a:lnTo>
                  <a:pt x="1026" y="621"/>
                </a:lnTo>
                <a:lnTo>
                  <a:pt x="1027" y="612"/>
                </a:lnTo>
                <a:lnTo>
                  <a:pt x="1028" y="604"/>
                </a:lnTo>
                <a:lnTo>
                  <a:pt x="1029" y="595"/>
                </a:lnTo>
                <a:lnTo>
                  <a:pt x="1029" y="595"/>
                </a:lnTo>
                <a:lnTo>
                  <a:pt x="1028" y="586"/>
                </a:lnTo>
                <a:lnTo>
                  <a:pt x="1027" y="579"/>
                </a:lnTo>
                <a:lnTo>
                  <a:pt x="1025" y="570"/>
                </a:lnTo>
                <a:lnTo>
                  <a:pt x="1023" y="563"/>
                </a:lnTo>
                <a:lnTo>
                  <a:pt x="1020" y="556"/>
                </a:lnTo>
                <a:lnTo>
                  <a:pt x="1015" y="550"/>
                </a:lnTo>
                <a:lnTo>
                  <a:pt x="1011" y="543"/>
                </a:lnTo>
                <a:lnTo>
                  <a:pt x="1007" y="537"/>
                </a:lnTo>
                <a:lnTo>
                  <a:pt x="1007" y="537"/>
                </a:lnTo>
                <a:lnTo>
                  <a:pt x="1017" y="529"/>
                </a:lnTo>
                <a:lnTo>
                  <a:pt x="1025" y="521"/>
                </a:lnTo>
                <a:lnTo>
                  <a:pt x="1034" y="510"/>
                </a:lnTo>
                <a:lnTo>
                  <a:pt x="1040" y="499"/>
                </a:lnTo>
                <a:lnTo>
                  <a:pt x="1045" y="489"/>
                </a:lnTo>
                <a:lnTo>
                  <a:pt x="1050" y="476"/>
                </a:lnTo>
                <a:lnTo>
                  <a:pt x="1052" y="463"/>
                </a:lnTo>
                <a:lnTo>
                  <a:pt x="1053" y="450"/>
                </a:lnTo>
                <a:lnTo>
                  <a:pt x="1053" y="4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TextBox 2"/>
          <p:cNvSpPr txBox="1"/>
          <p:nvPr/>
        </p:nvSpPr>
        <p:spPr>
          <a:xfrm>
            <a:off x="287338" y="1090387"/>
            <a:ext cx="4284661" cy="400110"/>
          </a:xfrm>
          <a:prstGeom prst="rect">
            <a:avLst/>
          </a:prstGeom>
          <a:solidFill>
            <a:schemeClr val="accent1"/>
          </a:solidFill>
        </p:spPr>
        <p:txBody>
          <a:bodyPr wrap="square" lIns="0" rIns="0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ru-RU" sz="2000" dirty="0" smtClean="0">
                <a:solidFill>
                  <a:schemeClr val="bg1"/>
                </a:solidFill>
              </a:rPr>
              <a:t>Бункерного рынка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788024" y="1124744"/>
            <a:ext cx="4032125" cy="400110"/>
          </a:xfrm>
          <a:prstGeom prst="rect">
            <a:avLst/>
          </a:prstGeom>
          <a:solidFill>
            <a:schemeClr val="accent5"/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0" rIns="0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ru-RU" sz="2000" dirty="0">
                <a:solidFill>
                  <a:schemeClr val="bg1"/>
                </a:solidFill>
              </a:rPr>
              <a:t>Окружающей среды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03914" y="2948592"/>
            <a:ext cx="1965282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2000" b="1" dirty="0" smtClean="0">
                <a:solidFill>
                  <a:schemeClr val="accent1"/>
                </a:solidFill>
              </a:rPr>
              <a:t>Поиск решений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31204" y="3919164"/>
            <a:ext cx="3016660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2000" b="1"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Новые условия работы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23528" y="4790643"/>
            <a:ext cx="2814297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2000" b="1">
                <a:solidFill>
                  <a:schemeClr val="accent1"/>
                </a:solidFill>
              </a:defRPr>
            </a:lvl1pPr>
          </a:lstStyle>
          <a:p>
            <a:r>
              <a:rPr lang="ru-RU" dirty="0"/>
              <a:t>Финансовая нагрузка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769914" y="2944847"/>
            <a:ext cx="2037033" cy="70788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2000" b="1">
                <a:solidFill>
                  <a:schemeClr val="accent1"/>
                </a:solidFill>
              </a:defRPr>
            </a:lvl1pPr>
          </a:lstStyle>
          <a:p>
            <a:pPr algn="r">
              <a:spcBef>
                <a:spcPts val="0"/>
              </a:spcBef>
            </a:pPr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Улучшение </a:t>
            </a:r>
            <a:endParaRPr lang="ru-RU" dirty="0" smtClean="0">
              <a:solidFill>
                <a:schemeClr val="accent5">
                  <a:lumMod val="75000"/>
                </a:schemeClr>
              </a:solidFill>
            </a:endParaRPr>
          </a:p>
          <a:p>
            <a:pPr algn="r">
              <a:spcBef>
                <a:spcPts val="0"/>
              </a:spcBef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</a:rPr>
              <a:t>качества жизни </a:t>
            </a:r>
            <a:endParaRPr lang="ru-RU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17" name="TextBox 16"/>
          <p:cNvSpPr txBox="1">
            <a:spLocks noChangeAspect="1"/>
          </p:cNvSpPr>
          <p:nvPr/>
        </p:nvSpPr>
        <p:spPr>
          <a:xfrm>
            <a:off x="6223015" y="3936698"/>
            <a:ext cx="2609304" cy="70788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2000" b="1">
                <a:solidFill>
                  <a:schemeClr val="accent1"/>
                </a:solidFill>
              </a:defRPr>
            </a:lvl1pPr>
          </a:lstStyle>
          <a:p>
            <a:pPr algn="r">
              <a:spcBef>
                <a:spcPts val="0"/>
              </a:spcBef>
            </a:pPr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Снижение вредного </a:t>
            </a:r>
            <a:endParaRPr lang="ru-RU" dirty="0" smtClean="0">
              <a:solidFill>
                <a:schemeClr val="accent5">
                  <a:lumMod val="75000"/>
                </a:schemeClr>
              </a:solidFill>
            </a:endParaRPr>
          </a:p>
          <a:p>
            <a:pPr algn="r">
              <a:spcBef>
                <a:spcPts val="0"/>
              </a:spcBef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</a:rPr>
              <a:t>воздействия </a:t>
            </a:r>
            <a:endParaRPr lang="ru-RU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048164" y="4836810"/>
            <a:ext cx="2714567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>
            <a:defPPr>
              <a:defRPr lang="ru-RU"/>
            </a:defPPr>
            <a:lvl1pPr>
              <a:spcBef>
                <a:spcPts val="600"/>
              </a:spcBef>
              <a:defRPr sz="2000" b="1">
                <a:solidFill>
                  <a:schemeClr val="accent1"/>
                </a:solidFill>
              </a:defRPr>
            </a:lvl1pPr>
          </a:lstStyle>
          <a:p>
            <a:pPr algn="r">
              <a:spcBef>
                <a:spcPts val="0"/>
              </a:spcBef>
            </a:pPr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Забота о будущем </a:t>
            </a:r>
            <a:endParaRPr lang="ru-RU" dirty="0" smtClean="0">
              <a:solidFill>
                <a:schemeClr val="accent5">
                  <a:lumMod val="75000"/>
                </a:schemeClr>
              </a:solidFill>
            </a:endParaRPr>
          </a:p>
          <a:p>
            <a:pPr algn="r">
              <a:spcBef>
                <a:spcPts val="0"/>
              </a:spcBef>
            </a:pPr>
            <a:r>
              <a:rPr lang="ru-RU" dirty="0" smtClean="0">
                <a:solidFill>
                  <a:schemeClr val="accent5">
                    <a:lumMod val="75000"/>
                  </a:schemeClr>
                </a:solidFill>
              </a:rPr>
              <a:t>человечества </a:t>
            </a:r>
            <a:endParaRPr lang="ru-RU" dirty="0">
              <a:solidFill>
                <a:schemeClr val="accent5">
                  <a:lumMod val="75000"/>
                </a:schemeClr>
              </a:solidFill>
            </a:endParaRP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4644008" y="5913276"/>
            <a:ext cx="403212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единительная линия 23"/>
          <p:cNvCxnSpPr/>
          <p:nvPr/>
        </p:nvCxnSpPr>
        <p:spPr>
          <a:xfrm>
            <a:off x="504120" y="5913276"/>
            <a:ext cx="4139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Линия Австралия"/>
          <p:cNvCxnSpPr/>
          <p:nvPr/>
        </p:nvCxnSpPr>
        <p:spPr>
          <a:xfrm>
            <a:off x="2771800" y="3144551"/>
            <a:ext cx="1177112" cy="774613"/>
          </a:xfrm>
          <a:prstGeom prst="line">
            <a:avLst/>
          </a:prstGeom>
          <a:ln w="28575">
            <a:solidFill>
              <a:schemeClr val="accent1"/>
            </a:solidFill>
            <a:head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Линия Австралия"/>
          <p:cNvCxnSpPr/>
          <p:nvPr/>
        </p:nvCxnSpPr>
        <p:spPr>
          <a:xfrm>
            <a:off x="3387248" y="4085285"/>
            <a:ext cx="561664" cy="0"/>
          </a:xfrm>
          <a:prstGeom prst="line">
            <a:avLst/>
          </a:prstGeom>
          <a:ln w="28575">
            <a:solidFill>
              <a:schemeClr val="accent1"/>
            </a:solidFill>
            <a:head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Линия Австралия"/>
          <p:cNvCxnSpPr/>
          <p:nvPr/>
        </p:nvCxnSpPr>
        <p:spPr>
          <a:xfrm flipV="1">
            <a:off x="3087780" y="4230471"/>
            <a:ext cx="908156" cy="638392"/>
          </a:xfrm>
          <a:prstGeom prst="line">
            <a:avLst/>
          </a:prstGeom>
          <a:ln w="28575">
            <a:solidFill>
              <a:schemeClr val="accent1"/>
            </a:solidFill>
            <a:head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Freeform 8"/>
          <p:cNvSpPr>
            <a:spLocks noEditPoints="1"/>
          </p:cNvSpPr>
          <p:nvPr/>
        </p:nvSpPr>
        <p:spPr bwMode="auto">
          <a:xfrm>
            <a:off x="3995936" y="4397525"/>
            <a:ext cx="1368653" cy="363623"/>
          </a:xfrm>
          <a:custGeom>
            <a:avLst/>
            <a:gdLst>
              <a:gd name="T0" fmla="*/ 2108 w 2296"/>
              <a:gd name="T1" fmla="*/ 154 h 610"/>
              <a:gd name="T2" fmla="*/ 1887 w 2296"/>
              <a:gd name="T3" fmla="*/ 247 h 610"/>
              <a:gd name="T4" fmla="*/ 1974 w 2296"/>
              <a:gd name="T5" fmla="*/ 0 h 610"/>
              <a:gd name="T6" fmla="*/ 1771 w 2296"/>
              <a:gd name="T7" fmla="*/ 186 h 610"/>
              <a:gd name="T8" fmla="*/ 1539 w 2296"/>
              <a:gd name="T9" fmla="*/ 104 h 610"/>
              <a:gd name="T10" fmla="*/ 1492 w 2296"/>
              <a:gd name="T11" fmla="*/ 90 h 610"/>
              <a:gd name="T12" fmla="*/ 1168 w 2296"/>
              <a:gd name="T13" fmla="*/ 0 h 610"/>
              <a:gd name="T14" fmla="*/ 880 w 2296"/>
              <a:gd name="T15" fmla="*/ 72 h 610"/>
              <a:gd name="T16" fmla="*/ 710 w 2296"/>
              <a:gd name="T17" fmla="*/ 0 h 610"/>
              <a:gd name="T18" fmla="*/ 578 w 2296"/>
              <a:gd name="T19" fmla="*/ 160 h 610"/>
              <a:gd name="T20" fmla="*/ 379 w 2296"/>
              <a:gd name="T21" fmla="*/ 0 h 610"/>
              <a:gd name="T22" fmla="*/ 477 w 2296"/>
              <a:gd name="T23" fmla="*/ 207 h 610"/>
              <a:gd name="T24" fmla="*/ 298 w 2296"/>
              <a:gd name="T25" fmla="*/ 254 h 610"/>
              <a:gd name="T26" fmla="*/ 89 w 2296"/>
              <a:gd name="T27" fmla="*/ 39 h 610"/>
              <a:gd name="T28" fmla="*/ 109 w 2296"/>
              <a:gd name="T29" fmla="*/ 139 h 610"/>
              <a:gd name="T30" fmla="*/ 373 w 2296"/>
              <a:gd name="T31" fmla="*/ 373 h 610"/>
              <a:gd name="T32" fmla="*/ 689 w 2296"/>
              <a:gd name="T33" fmla="*/ 533 h 610"/>
              <a:gd name="T34" fmla="*/ 885 w 2296"/>
              <a:gd name="T35" fmla="*/ 586 h 610"/>
              <a:gd name="T36" fmla="*/ 1149 w 2296"/>
              <a:gd name="T37" fmla="*/ 610 h 610"/>
              <a:gd name="T38" fmla="*/ 1368 w 2296"/>
              <a:gd name="T39" fmla="*/ 593 h 610"/>
              <a:gd name="T40" fmla="*/ 1605 w 2296"/>
              <a:gd name="T41" fmla="*/ 533 h 610"/>
              <a:gd name="T42" fmla="*/ 1923 w 2296"/>
              <a:gd name="T43" fmla="*/ 373 h 610"/>
              <a:gd name="T44" fmla="*/ 2187 w 2296"/>
              <a:gd name="T45" fmla="*/ 139 h 610"/>
              <a:gd name="T46" fmla="*/ 1518 w 2296"/>
              <a:gd name="T47" fmla="*/ 145 h 610"/>
              <a:gd name="T48" fmla="*/ 1699 w 2296"/>
              <a:gd name="T49" fmla="*/ 256 h 610"/>
              <a:gd name="T50" fmla="*/ 1460 w 2296"/>
              <a:gd name="T51" fmla="*/ 433 h 610"/>
              <a:gd name="T52" fmla="*/ 1375 w 2296"/>
              <a:gd name="T53" fmla="*/ 437 h 610"/>
              <a:gd name="T54" fmla="*/ 1383 w 2296"/>
              <a:gd name="T55" fmla="*/ 356 h 610"/>
              <a:gd name="T56" fmla="*/ 1518 w 2296"/>
              <a:gd name="T57" fmla="*/ 145 h 610"/>
              <a:gd name="T58" fmla="*/ 1396 w 2296"/>
              <a:gd name="T59" fmla="*/ 117 h 610"/>
              <a:gd name="T60" fmla="*/ 1383 w 2296"/>
              <a:gd name="T61" fmla="*/ 275 h 610"/>
              <a:gd name="T62" fmla="*/ 1277 w 2296"/>
              <a:gd name="T63" fmla="*/ 405 h 610"/>
              <a:gd name="T64" fmla="*/ 1168 w 2296"/>
              <a:gd name="T65" fmla="*/ 96 h 610"/>
              <a:gd name="T66" fmla="*/ 1042 w 2296"/>
              <a:gd name="T67" fmla="*/ 401 h 610"/>
              <a:gd name="T68" fmla="*/ 961 w 2296"/>
              <a:gd name="T69" fmla="*/ 343 h 610"/>
              <a:gd name="T70" fmla="*/ 823 w 2296"/>
              <a:gd name="T71" fmla="*/ 132 h 610"/>
              <a:gd name="T72" fmla="*/ 1121 w 2296"/>
              <a:gd name="T73" fmla="*/ 96 h 610"/>
              <a:gd name="T74" fmla="*/ 573 w 2296"/>
              <a:gd name="T75" fmla="*/ 431 h 610"/>
              <a:gd name="T76" fmla="*/ 409 w 2296"/>
              <a:gd name="T77" fmla="*/ 296 h 610"/>
              <a:gd name="T78" fmla="*/ 620 w 2296"/>
              <a:gd name="T79" fmla="*/ 345 h 610"/>
              <a:gd name="T80" fmla="*/ 827 w 2296"/>
              <a:gd name="T81" fmla="*/ 488 h 610"/>
              <a:gd name="T82" fmla="*/ 746 w 2296"/>
              <a:gd name="T83" fmla="*/ 380 h 610"/>
              <a:gd name="T84" fmla="*/ 556 w 2296"/>
              <a:gd name="T85" fmla="*/ 220 h 610"/>
              <a:gd name="T86" fmla="*/ 795 w 2296"/>
              <a:gd name="T87" fmla="*/ 181 h 610"/>
              <a:gd name="T88" fmla="*/ 936 w 2296"/>
              <a:gd name="T89" fmla="*/ 388 h 610"/>
              <a:gd name="T90" fmla="*/ 874 w 2296"/>
              <a:gd name="T91" fmla="*/ 459 h 610"/>
              <a:gd name="T92" fmla="*/ 1109 w 2296"/>
              <a:gd name="T93" fmla="*/ 563 h 610"/>
              <a:gd name="T94" fmla="*/ 882 w 2296"/>
              <a:gd name="T95" fmla="*/ 508 h 610"/>
              <a:gd name="T96" fmla="*/ 1106 w 2296"/>
              <a:gd name="T97" fmla="*/ 439 h 610"/>
              <a:gd name="T98" fmla="*/ 1305 w 2296"/>
              <a:gd name="T99" fmla="*/ 461 h 610"/>
              <a:gd name="T100" fmla="*/ 1373 w 2296"/>
              <a:gd name="T101" fmla="*/ 544 h 610"/>
              <a:gd name="T102" fmla="*/ 1503 w 2296"/>
              <a:gd name="T103" fmla="*/ 514 h 610"/>
              <a:gd name="T104" fmla="*/ 1464 w 2296"/>
              <a:gd name="T105" fmla="*/ 486 h 610"/>
              <a:gd name="T106" fmla="*/ 1708 w 2296"/>
              <a:gd name="T107" fmla="*/ 313 h 610"/>
              <a:gd name="T108" fmla="*/ 1916 w 2296"/>
              <a:gd name="T109" fmla="*/ 318 h 610"/>
              <a:gd name="T110" fmla="*/ 1614 w 2296"/>
              <a:gd name="T111" fmla="*/ 478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296" h="610">
                <a:moveTo>
                  <a:pt x="2238" y="0"/>
                </a:moveTo>
                <a:lnTo>
                  <a:pt x="2238" y="0"/>
                </a:lnTo>
                <a:lnTo>
                  <a:pt x="2208" y="39"/>
                </a:lnTo>
                <a:lnTo>
                  <a:pt x="2175" y="79"/>
                </a:lnTo>
                <a:lnTo>
                  <a:pt x="2142" y="119"/>
                </a:lnTo>
                <a:lnTo>
                  <a:pt x="2108" y="154"/>
                </a:lnTo>
                <a:lnTo>
                  <a:pt x="2072" y="190"/>
                </a:lnTo>
                <a:lnTo>
                  <a:pt x="2034" y="224"/>
                </a:lnTo>
                <a:lnTo>
                  <a:pt x="1995" y="256"/>
                </a:lnTo>
                <a:lnTo>
                  <a:pt x="1955" y="288"/>
                </a:lnTo>
                <a:lnTo>
                  <a:pt x="1955" y="288"/>
                </a:lnTo>
                <a:lnTo>
                  <a:pt x="1887" y="247"/>
                </a:lnTo>
                <a:lnTo>
                  <a:pt x="1816" y="209"/>
                </a:lnTo>
                <a:lnTo>
                  <a:pt x="1816" y="209"/>
                </a:lnTo>
                <a:lnTo>
                  <a:pt x="1859" y="158"/>
                </a:lnTo>
                <a:lnTo>
                  <a:pt x="1899" y="107"/>
                </a:lnTo>
                <a:lnTo>
                  <a:pt x="1938" y="55"/>
                </a:lnTo>
                <a:lnTo>
                  <a:pt x="1974" y="0"/>
                </a:lnTo>
                <a:lnTo>
                  <a:pt x="1917" y="0"/>
                </a:lnTo>
                <a:lnTo>
                  <a:pt x="1917" y="0"/>
                </a:lnTo>
                <a:lnTo>
                  <a:pt x="1884" y="49"/>
                </a:lnTo>
                <a:lnTo>
                  <a:pt x="1848" y="96"/>
                </a:lnTo>
                <a:lnTo>
                  <a:pt x="1810" y="141"/>
                </a:lnTo>
                <a:lnTo>
                  <a:pt x="1771" y="186"/>
                </a:lnTo>
                <a:lnTo>
                  <a:pt x="1771" y="186"/>
                </a:lnTo>
                <a:lnTo>
                  <a:pt x="1714" y="162"/>
                </a:lnTo>
                <a:lnTo>
                  <a:pt x="1658" y="139"/>
                </a:lnTo>
                <a:lnTo>
                  <a:pt x="1599" y="120"/>
                </a:lnTo>
                <a:lnTo>
                  <a:pt x="1539" y="104"/>
                </a:lnTo>
                <a:lnTo>
                  <a:pt x="1539" y="104"/>
                </a:lnTo>
                <a:lnTo>
                  <a:pt x="1563" y="51"/>
                </a:lnTo>
                <a:lnTo>
                  <a:pt x="1584" y="0"/>
                </a:lnTo>
                <a:lnTo>
                  <a:pt x="1533" y="0"/>
                </a:lnTo>
                <a:lnTo>
                  <a:pt x="1533" y="0"/>
                </a:lnTo>
                <a:lnTo>
                  <a:pt x="1514" y="45"/>
                </a:lnTo>
                <a:lnTo>
                  <a:pt x="1492" y="90"/>
                </a:lnTo>
                <a:lnTo>
                  <a:pt x="1492" y="90"/>
                </a:lnTo>
                <a:lnTo>
                  <a:pt x="1413" y="73"/>
                </a:lnTo>
                <a:lnTo>
                  <a:pt x="1334" y="62"/>
                </a:lnTo>
                <a:lnTo>
                  <a:pt x="1251" y="53"/>
                </a:lnTo>
                <a:lnTo>
                  <a:pt x="1168" y="49"/>
                </a:lnTo>
                <a:lnTo>
                  <a:pt x="1168" y="0"/>
                </a:lnTo>
                <a:lnTo>
                  <a:pt x="1121" y="0"/>
                </a:lnTo>
                <a:lnTo>
                  <a:pt x="1121" y="49"/>
                </a:lnTo>
                <a:lnTo>
                  <a:pt x="1121" y="49"/>
                </a:lnTo>
                <a:lnTo>
                  <a:pt x="1040" y="53"/>
                </a:lnTo>
                <a:lnTo>
                  <a:pt x="959" y="60"/>
                </a:lnTo>
                <a:lnTo>
                  <a:pt x="880" y="72"/>
                </a:lnTo>
                <a:lnTo>
                  <a:pt x="801" y="88"/>
                </a:lnTo>
                <a:lnTo>
                  <a:pt x="801" y="88"/>
                </a:lnTo>
                <a:lnTo>
                  <a:pt x="780" y="45"/>
                </a:lnTo>
                <a:lnTo>
                  <a:pt x="761" y="0"/>
                </a:lnTo>
                <a:lnTo>
                  <a:pt x="710" y="0"/>
                </a:lnTo>
                <a:lnTo>
                  <a:pt x="710" y="0"/>
                </a:lnTo>
                <a:lnTo>
                  <a:pt x="731" y="51"/>
                </a:lnTo>
                <a:lnTo>
                  <a:pt x="754" y="102"/>
                </a:lnTo>
                <a:lnTo>
                  <a:pt x="754" y="102"/>
                </a:lnTo>
                <a:lnTo>
                  <a:pt x="695" y="119"/>
                </a:lnTo>
                <a:lnTo>
                  <a:pt x="635" y="137"/>
                </a:lnTo>
                <a:lnTo>
                  <a:pt x="578" y="160"/>
                </a:lnTo>
                <a:lnTo>
                  <a:pt x="522" y="184"/>
                </a:lnTo>
                <a:lnTo>
                  <a:pt x="522" y="184"/>
                </a:lnTo>
                <a:lnTo>
                  <a:pt x="482" y="141"/>
                </a:lnTo>
                <a:lnTo>
                  <a:pt x="447" y="96"/>
                </a:lnTo>
                <a:lnTo>
                  <a:pt x="411" y="49"/>
                </a:lnTo>
                <a:lnTo>
                  <a:pt x="379" y="0"/>
                </a:lnTo>
                <a:lnTo>
                  <a:pt x="322" y="0"/>
                </a:lnTo>
                <a:lnTo>
                  <a:pt x="322" y="0"/>
                </a:lnTo>
                <a:lnTo>
                  <a:pt x="358" y="55"/>
                </a:lnTo>
                <a:lnTo>
                  <a:pt x="396" y="107"/>
                </a:lnTo>
                <a:lnTo>
                  <a:pt x="435" y="158"/>
                </a:lnTo>
                <a:lnTo>
                  <a:pt x="477" y="207"/>
                </a:lnTo>
                <a:lnTo>
                  <a:pt x="477" y="207"/>
                </a:lnTo>
                <a:lnTo>
                  <a:pt x="405" y="243"/>
                </a:lnTo>
                <a:lnTo>
                  <a:pt x="369" y="264"/>
                </a:lnTo>
                <a:lnTo>
                  <a:pt x="335" y="284"/>
                </a:lnTo>
                <a:lnTo>
                  <a:pt x="335" y="284"/>
                </a:lnTo>
                <a:lnTo>
                  <a:pt x="298" y="254"/>
                </a:lnTo>
                <a:lnTo>
                  <a:pt x="258" y="220"/>
                </a:lnTo>
                <a:lnTo>
                  <a:pt x="222" y="188"/>
                </a:lnTo>
                <a:lnTo>
                  <a:pt x="187" y="152"/>
                </a:lnTo>
                <a:lnTo>
                  <a:pt x="153" y="117"/>
                </a:lnTo>
                <a:lnTo>
                  <a:pt x="121" y="79"/>
                </a:lnTo>
                <a:lnTo>
                  <a:pt x="89" y="39"/>
                </a:lnTo>
                <a:lnTo>
                  <a:pt x="59" y="0"/>
                </a:lnTo>
                <a:lnTo>
                  <a:pt x="0" y="0"/>
                </a:lnTo>
                <a:lnTo>
                  <a:pt x="0" y="0"/>
                </a:lnTo>
                <a:lnTo>
                  <a:pt x="34" y="47"/>
                </a:lnTo>
                <a:lnTo>
                  <a:pt x="72" y="94"/>
                </a:lnTo>
                <a:lnTo>
                  <a:pt x="109" y="139"/>
                </a:lnTo>
                <a:lnTo>
                  <a:pt x="149" y="183"/>
                </a:lnTo>
                <a:lnTo>
                  <a:pt x="190" y="224"/>
                </a:lnTo>
                <a:lnTo>
                  <a:pt x="234" y="264"/>
                </a:lnTo>
                <a:lnTo>
                  <a:pt x="279" y="301"/>
                </a:lnTo>
                <a:lnTo>
                  <a:pt x="324" y="339"/>
                </a:lnTo>
                <a:lnTo>
                  <a:pt x="373" y="373"/>
                </a:lnTo>
                <a:lnTo>
                  <a:pt x="422" y="405"/>
                </a:lnTo>
                <a:lnTo>
                  <a:pt x="473" y="435"/>
                </a:lnTo>
                <a:lnTo>
                  <a:pt x="526" y="463"/>
                </a:lnTo>
                <a:lnTo>
                  <a:pt x="578" y="488"/>
                </a:lnTo>
                <a:lnTo>
                  <a:pt x="635" y="512"/>
                </a:lnTo>
                <a:lnTo>
                  <a:pt x="689" y="533"/>
                </a:lnTo>
                <a:lnTo>
                  <a:pt x="748" y="552"/>
                </a:lnTo>
                <a:lnTo>
                  <a:pt x="748" y="550"/>
                </a:lnTo>
                <a:lnTo>
                  <a:pt x="801" y="567"/>
                </a:lnTo>
                <a:lnTo>
                  <a:pt x="801" y="567"/>
                </a:lnTo>
                <a:lnTo>
                  <a:pt x="842" y="576"/>
                </a:lnTo>
                <a:lnTo>
                  <a:pt x="885" y="586"/>
                </a:lnTo>
                <a:lnTo>
                  <a:pt x="927" y="593"/>
                </a:lnTo>
                <a:lnTo>
                  <a:pt x="970" y="599"/>
                </a:lnTo>
                <a:lnTo>
                  <a:pt x="1015" y="604"/>
                </a:lnTo>
                <a:lnTo>
                  <a:pt x="1059" y="606"/>
                </a:lnTo>
                <a:lnTo>
                  <a:pt x="1104" y="610"/>
                </a:lnTo>
                <a:lnTo>
                  <a:pt x="1149" y="610"/>
                </a:lnTo>
                <a:lnTo>
                  <a:pt x="1149" y="610"/>
                </a:lnTo>
                <a:lnTo>
                  <a:pt x="1192" y="610"/>
                </a:lnTo>
                <a:lnTo>
                  <a:pt x="1238" y="608"/>
                </a:lnTo>
                <a:lnTo>
                  <a:pt x="1281" y="604"/>
                </a:lnTo>
                <a:lnTo>
                  <a:pt x="1324" y="599"/>
                </a:lnTo>
                <a:lnTo>
                  <a:pt x="1368" y="593"/>
                </a:lnTo>
                <a:lnTo>
                  <a:pt x="1411" y="586"/>
                </a:lnTo>
                <a:lnTo>
                  <a:pt x="1452" y="576"/>
                </a:lnTo>
                <a:lnTo>
                  <a:pt x="1494" y="567"/>
                </a:lnTo>
                <a:lnTo>
                  <a:pt x="1546" y="552"/>
                </a:lnTo>
                <a:lnTo>
                  <a:pt x="1546" y="552"/>
                </a:lnTo>
                <a:lnTo>
                  <a:pt x="1605" y="533"/>
                </a:lnTo>
                <a:lnTo>
                  <a:pt x="1661" y="512"/>
                </a:lnTo>
                <a:lnTo>
                  <a:pt x="1716" y="489"/>
                </a:lnTo>
                <a:lnTo>
                  <a:pt x="1769" y="463"/>
                </a:lnTo>
                <a:lnTo>
                  <a:pt x="1821" y="435"/>
                </a:lnTo>
                <a:lnTo>
                  <a:pt x="1872" y="405"/>
                </a:lnTo>
                <a:lnTo>
                  <a:pt x="1923" y="373"/>
                </a:lnTo>
                <a:lnTo>
                  <a:pt x="1970" y="339"/>
                </a:lnTo>
                <a:lnTo>
                  <a:pt x="2017" y="303"/>
                </a:lnTo>
                <a:lnTo>
                  <a:pt x="2062" y="265"/>
                </a:lnTo>
                <a:lnTo>
                  <a:pt x="2106" y="224"/>
                </a:lnTo>
                <a:lnTo>
                  <a:pt x="2147" y="183"/>
                </a:lnTo>
                <a:lnTo>
                  <a:pt x="2187" y="139"/>
                </a:lnTo>
                <a:lnTo>
                  <a:pt x="2226" y="94"/>
                </a:lnTo>
                <a:lnTo>
                  <a:pt x="2262" y="47"/>
                </a:lnTo>
                <a:lnTo>
                  <a:pt x="2296" y="0"/>
                </a:lnTo>
                <a:lnTo>
                  <a:pt x="2238" y="0"/>
                </a:lnTo>
                <a:close/>
                <a:moveTo>
                  <a:pt x="1518" y="145"/>
                </a:moveTo>
                <a:lnTo>
                  <a:pt x="1518" y="145"/>
                </a:lnTo>
                <a:lnTo>
                  <a:pt x="1573" y="162"/>
                </a:lnTo>
                <a:lnTo>
                  <a:pt x="1627" y="179"/>
                </a:lnTo>
                <a:lnTo>
                  <a:pt x="1682" y="200"/>
                </a:lnTo>
                <a:lnTo>
                  <a:pt x="1735" y="222"/>
                </a:lnTo>
                <a:lnTo>
                  <a:pt x="1735" y="222"/>
                </a:lnTo>
                <a:lnTo>
                  <a:pt x="1699" y="256"/>
                </a:lnTo>
                <a:lnTo>
                  <a:pt x="1661" y="288"/>
                </a:lnTo>
                <a:lnTo>
                  <a:pt x="1624" y="320"/>
                </a:lnTo>
                <a:lnTo>
                  <a:pt x="1584" y="350"/>
                </a:lnTo>
                <a:lnTo>
                  <a:pt x="1543" y="380"/>
                </a:lnTo>
                <a:lnTo>
                  <a:pt x="1501" y="407"/>
                </a:lnTo>
                <a:lnTo>
                  <a:pt x="1460" y="433"/>
                </a:lnTo>
                <a:lnTo>
                  <a:pt x="1415" y="457"/>
                </a:lnTo>
                <a:lnTo>
                  <a:pt x="1415" y="457"/>
                </a:lnTo>
                <a:lnTo>
                  <a:pt x="1420" y="459"/>
                </a:lnTo>
                <a:lnTo>
                  <a:pt x="1420" y="459"/>
                </a:lnTo>
                <a:lnTo>
                  <a:pt x="1398" y="448"/>
                </a:lnTo>
                <a:lnTo>
                  <a:pt x="1375" y="437"/>
                </a:lnTo>
                <a:lnTo>
                  <a:pt x="1326" y="420"/>
                </a:lnTo>
                <a:lnTo>
                  <a:pt x="1326" y="420"/>
                </a:lnTo>
                <a:lnTo>
                  <a:pt x="1330" y="420"/>
                </a:lnTo>
                <a:lnTo>
                  <a:pt x="1330" y="420"/>
                </a:lnTo>
                <a:lnTo>
                  <a:pt x="1356" y="388"/>
                </a:lnTo>
                <a:lnTo>
                  <a:pt x="1383" y="356"/>
                </a:lnTo>
                <a:lnTo>
                  <a:pt x="1407" y="322"/>
                </a:lnTo>
                <a:lnTo>
                  <a:pt x="1432" y="288"/>
                </a:lnTo>
                <a:lnTo>
                  <a:pt x="1454" y="254"/>
                </a:lnTo>
                <a:lnTo>
                  <a:pt x="1477" y="218"/>
                </a:lnTo>
                <a:lnTo>
                  <a:pt x="1497" y="183"/>
                </a:lnTo>
                <a:lnTo>
                  <a:pt x="1518" y="145"/>
                </a:lnTo>
                <a:lnTo>
                  <a:pt x="1518" y="145"/>
                </a:lnTo>
                <a:close/>
                <a:moveTo>
                  <a:pt x="1168" y="96"/>
                </a:moveTo>
                <a:lnTo>
                  <a:pt x="1168" y="96"/>
                </a:lnTo>
                <a:lnTo>
                  <a:pt x="1245" y="100"/>
                </a:lnTo>
                <a:lnTo>
                  <a:pt x="1322" y="107"/>
                </a:lnTo>
                <a:lnTo>
                  <a:pt x="1396" y="117"/>
                </a:lnTo>
                <a:lnTo>
                  <a:pt x="1471" y="132"/>
                </a:lnTo>
                <a:lnTo>
                  <a:pt x="1471" y="132"/>
                </a:lnTo>
                <a:lnTo>
                  <a:pt x="1450" y="169"/>
                </a:lnTo>
                <a:lnTo>
                  <a:pt x="1428" y="205"/>
                </a:lnTo>
                <a:lnTo>
                  <a:pt x="1405" y="241"/>
                </a:lnTo>
                <a:lnTo>
                  <a:pt x="1383" y="275"/>
                </a:lnTo>
                <a:lnTo>
                  <a:pt x="1358" y="309"/>
                </a:lnTo>
                <a:lnTo>
                  <a:pt x="1332" y="343"/>
                </a:lnTo>
                <a:lnTo>
                  <a:pt x="1305" y="375"/>
                </a:lnTo>
                <a:lnTo>
                  <a:pt x="1277" y="405"/>
                </a:lnTo>
                <a:lnTo>
                  <a:pt x="1277" y="405"/>
                </a:lnTo>
                <a:lnTo>
                  <a:pt x="1277" y="405"/>
                </a:lnTo>
                <a:lnTo>
                  <a:pt x="1277" y="405"/>
                </a:lnTo>
                <a:lnTo>
                  <a:pt x="1251" y="401"/>
                </a:lnTo>
                <a:lnTo>
                  <a:pt x="1224" y="395"/>
                </a:lnTo>
                <a:lnTo>
                  <a:pt x="1196" y="393"/>
                </a:lnTo>
                <a:lnTo>
                  <a:pt x="1168" y="392"/>
                </a:lnTo>
                <a:lnTo>
                  <a:pt x="1168" y="96"/>
                </a:lnTo>
                <a:close/>
                <a:moveTo>
                  <a:pt x="1121" y="96"/>
                </a:moveTo>
                <a:lnTo>
                  <a:pt x="1121" y="392"/>
                </a:lnTo>
                <a:lnTo>
                  <a:pt x="1121" y="392"/>
                </a:lnTo>
                <a:lnTo>
                  <a:pt x="1094" y="393"/>
                </a:lnTo>
                <a:lnTo>
                  <a:pt x="1068" y="395"/>
                </a:lnTo>
                <a:lnTo>
                  <a:pt x="1042" y="401"/>
                </a:lnTo>
                <a:lnTo>
                  <a:pt x="1015" y="407"/>
                </a:lnTo>
                <a:lnTo>
                  <a:pt x="1015" y="407"/>
                </a:lnTo>
                <a:lnTo>
                  <a:pt x="1015" y="407"/>
                </a:lnTo>
                <a:lnTo>
                  <a:pt x="1015" y="407"/>
                </a:lnTo>
                <a:lnTo>
                  <a:pt x="987" y="375"/>
                </a:lnTo>
                <a:lnTo>
                  <a:pt x="961" y="343"/>
                </a:lnTo>
                <a:lnTo>
                  <a:pt x="936" y="309"/>
                </a:lnTo>
                <a:lnTo>
                  <a:pt x="912" y="275"/>
                </a:lnTo>
                <a:lnTo>
                  <a:pt x="887" y="239"/>
                </a:lnTo>
                <a:lnTo>
                  <a:pt x="865" y="203"/>
                </a:lnTo>
                <a:lnTo>
                  <a:pt x="844" y="168"/>
                </a:lnTo>
                <a:lnTo>
                  <a:pt x="823" y="132"/>
                </a:lnTo>
                <a:lnTo>
                  <a:pt x="823" y="132"/>
                </a:lnTo>
                <a:lnTo>
                  <a:pt x="897" y="117"/>
                </a:lnTo>
                <a:lnTo>
                  <a:pt x="970" y="105"/>
                </a:lnTo>
                <a:lnTo>
                  <a:pt x="1045" y="100"/>
                </a:lnTo>
                <a:lnTo>
                  <a:pt x="1121" y="96"/>
                </a:lnTo>
                <a:lnTo>
                  <a:pt x="1121" y="96"/>
                </a:lnTo>
                <a:close/>
                <a:moveTo>
                  <a:pt x="791" y="514"/>
                </a:moveTo>
                <a:lnTo>
                  <a:pt x="791" y="514"/>
                </a:lnTo>
                <a:lnTo>
                  <a:pt x="735" y="497"/>
                </a:lnTo>
                <a:lnTo>
                  <a:pt x="680" y="478"/>
                </a:lnTo>
                <a:lnTo>
                  <a:pt x="625" y="456"/>
                </a:lnTo>
                <a:lnTo>
                  <a:pt x="573" y="431"/>
                </a:lnTo>
                <a:lnTo>
                  <a:pt x="522" y="405"/>
                </a:lnTo>
                <a:lnTo>
                  <a:pt x="471" y="378"/>
                </a:lnTo>
                <a:lnTo>
                  <a:pt x="422" y="346"/>
                </a:lnTo>
                <a:lnTo>
                  <a:pt x="375" y="314"/>
                </a:lnTo>
                <a:lnTo>
                  <a:pt x="375" y="314"/>
                </a:lnTo>
                <a:lnTo>
                  <a:pt x="409" y="296"/>
                </a:lnTo>
                <a:lnTo>
                  <a:pt x="441" y="277"/>
                </a:lnTo>
                <a:lnTo>
                  <a:pt x="511" y="241"/>
                </a:lnTo>
                <a:lnTo>
                  <a:pt x="511" y="241"/>
                </a:lnTo>
                <a:lnTo>
                  <a:pt x="546" y="277"/>
                </a:lnTo>
                <a:lnTo>
                  <a:pt x="582" y="311"/>
                </a:lnTo>
                <a:lnTo>
                  <a:pt x="620" y="345"/>
                </a:lnTo>
                <a:lnTo>
                  <a:pt x="659" y="375"/>
                </a:lnTo>
                <a:lnTo>
                  <a:pt x="701" y="405"/>
                </a:lnTo>
                <a:lnTo>
                  <a:pt x="740" y="435"/>
                </a:lnTo>
                <a:lnTo>
                  <a:pt x="784" y="461"/>
                </a:lnTo>
                <a:lnTo>
                  <a:pt x="827" y="488"/>
                </a:lnTo>
                <a:lnTo>
                  <a:pt x="827" y="488"/>
                </a:lnTo>
                <a:lnTo>
                  <a:pt x="850" y="473"/>
                </a:lnTo>
                <a:lnTo>
                  <a:pt x="874" y="459"/>
                </a:lnTo>
                <a:lnTo>
                  <a:pt x="874" y="459"/>
                </a:lnTo>
                <a:lnTo>
                  <a:pt x="831" y="435"/>
                </a:lnTo>
                <a:lnTo>
                  <a:pt x="787" y="409"/>
                </a:lnTo>
                <a:lnTo>
                  <a:pt x="746" y="380"/>
                </a:lnTo>
                <a:lnTo>
                  <a:pt x="706" y="352"/>
                </a:lnTo>
                <a:lnTo>
                  <a:pt x="667" y="320"/>
                </a:lnTo>
                <a:lnTo>
                  <a:pt x="627" y="288"/>
                </a:lnTo>
                <a:lnTo>
                  <a:pt x="592" y="254"/>
                </a:lnTo>
                <a:lnTo>
                  <a:pt x="556" y="220"/>
                </a:lnTo>
                <a:lnTo>
                  <a:pt x="556" y="220"/>
                </a:lnTo>
                <a:lnTo>
                  <a:pt x="608" y="198"/>
                </a:lnTo>
                <a:lnTo>
                  <a:pt x="663" y="177"/>
                </a:lnTo>
                <a:lnTo>
                  <a:pt x="720" y="160"/>
                </a:lnTo>
                <a:lnTo>
                  <a:pt x="776" y="143"/>
                </a:lnTo>
                <a:lnTo>
                  <a:pt x="776" y="143"/>
                </a:lnTo>
                <a:lnTo>
                  <a:pt x="795" y="181"/>
                </a:lnTo>
                <a:lnTo>
                  <a:pt x="818" y="216"/>
                </a:lnTo>
                <a:lnTo>
                  <a:pt x="838" y="252"/>
                </a:lnTo>
                <a:lnTo>
                  <a:pt x="861" y="288"/>
                </a:lnTo>
                <a:lnTo>
                  <a:pt x="885" y="322"/>
                </a:lnTo>
                <a:lnTo>
                  <a:pt x="910" y="356"/>
                </a:lnTo>
                <a:lnTo>
                  <a:pt x="936" y="388"/>
                </a:lnTo>
                <a:lnTo>
                  <a:pt x="964" y="420"/>
                </a:lnTo>
                <a:lnTo>
                  <a:pt x="964" y="420"/>
                </a:lnTo>
                <a:lnTo>
                  <a:pt x="966" y="420"/>
                </a:lnTo>
                <a:lnTo>
                  <a:pt x="966" y="420"/>
                </a:lnTo>
                <a:lnTo>
                  <a:pt x="919" y="437"/>
                </a:lnTo>
                <a:lnTo>
                  <a:pt x="874" y="459"/>
                </a:lnTo>
                <a:lnTo>
                  <a:pt x="831" y="484"/>
                </a:lnTo>
                <a:lnTo>
                  <a:pt x="791" y="514"/>
                </a:lnTo>
                <a:lnTo>
                  <a:pt x="791" y="514"/>
                </a:lnTo>
                <a:close/>
                <a:moveTo>
                  <a:pt x="1149" y="563"/>
                </a:moveTo>
                <a:lnTo>
                  <a:pt x="1149" y="563"/>
                </a:lnTo>
                <a:lnTo>
                  <a:pt x="1109" y="563"/>
                </a:lnTo>
                <a:lnTo>
                  <a:pt x="1072" y="561"/>
                </a:lnTo>
                <a:lnTo>
                  <a:pt x="996" y="554"/>
                </a:lnTo>
                <a:lnTo>
                  <a:pt x="923" y="544"/>
                </a:lnTo>
                <a:lnTo>
                  <a:pt x="850" y="529"/>
                </a:lnTo>
                <a:lnTo>
                  <a:pt x="850" y="529"/>
                </a:lnTo>
                <a:lnTo>
                  <a:pt x="882" y="508"/>
                </a:lnTo>
                <a:lnTo>
                  <a:pt x="917" y="489"/>
                </a:lnTo>
                <a:lnTo>
                  <a:pt x="951" y="474"/>
                </a:lnTo>
                <a:lnTo>
                  <a:pt x="989" y="461"/>
                </a:lnTo>
                <a:lnTo>
                  <a:pt x="1027" y="450"/>
                </a:lnTo>
                <a:lnTo>
                  <a:pt x="1066" y="442"/>
                </a:lnTo>
                <a:lnTo>
                  <a:pt x="1106" y="439"/>
                </a:lnTo>
                <a:lnTo>
                  <a:pt x="1147" y="437"/>
                </a:lnTo>
                <a:lnTo>
                  <a:pt x="1147" y="437"/>
                </a:lnTo>
                <a:lnTo>
                  <a:pt x="1189" y="439"/>
                </a:lnTo>
                <a:lnTo>
                  <a:pt x="1228" y="442"/>
                </a:lnTo>
                <a:lnTo>
                  <a:pt x="1268" y="450"/>
                </a:lnTo>
                <a:lnTo>
                  <a:pt x="1305" y="461"/>
                </a:lnTo>
                <a:lnTo>
                  <a:pt x="1343" y="474"/>
                </a:lnTo>
                <a:lnTo>
                  <a:pt x="1379" y="489"/>
                </a:lnTo>
                <a:lnTo>
                  <a:pt x="1413" y="508"/>
                </a:lnTo>
                <a:lnTo>
                  <a:pt x="1445" y="529"/>
                </a:lnTo>
                <a:lnTo>
                  <a:pt x="1445" y="529"/>
                </a:lnTo>
                <a:lnTo>
                  <a:pt x="1373" y="544"/>
                </a:lnTo>
                <a:lnTo>
                  <a:pt x="1300" y="555"/>
                </a:lnTo>
                <a:lnTo>
                  <a:pt x="1224" y="561"/>
                </a:lnTo>
                <a:lnTo>
                  <a:pt x="1187" y="563"/>
                </a:lnTo>
                <a:lnTo>
                  <a:pt x="1149" y="563"/>
                </a:lnTo>
                <a:lnTo>
                  <a:pt x="1149" y="563"/>
                </a:lnTo>
                <a:close/>
                <a:moveTo>
                  <a:pt x="1503" y="514"/>
                </a:moveTo>
                <a:lnTo>
                  <a:pt x="1503" y="514"/>
                </a:lnTo>
                <a:lnTo>
                  <a:pt x="1477" y="493"/>
                </a:lnTo>
                <a:lnTo>
                  <a:pt x="1447" y="476"/>
                </a:lnTo>
                <a:lnTo>
                  <a:pt x="1447" y="476"/>
                </a:lnTo>
                <a:lnTo>
                  <a:pt x="1464" y="486"/>
                </a:lnTo>
                <a:lnTo>
                  <a:pt x="1464" y="486"/>
                </a:lnTo>
                <a:lnTo>
                  <a:pt x="1507" y="459"/>
                </a:lnTo>
                <a:lnTo>
                  <a:pt x="1550" y="433"/>
                </a:lnTo>
                <a:lnTo>
                  <a:pt x="1592" y="405"/>
                </a:lnTo>
                <a:lnTo>
                  <a:pt x="1631" y="375"/>
                </a:lnTo>
                <a:lnTo>
                  <a:pt x="1671" y="345"/>
                </a:lnTo>
                <a:lnTo>
                  <a:pt x="1708" y="313"/>
                </a:lnTo>
                <a:lnTo>
                  <a:pt x="1746" y="279"/>
                </a:lnTo>
                <a:lnTo>
                  <a:pt x="1782" y="243"/>
                </a:lnTo>
                <a:lnTo>
                  <a:pt x="1782" y="243"/>
                </a:lnTo>
                <a:lnTo>
                  <a:pt x="1850" y="279"/>
                </a:lnTo>
                <a:lnTo>
                  <a:pt x="1916" y="318"/>
                </a:lnTo>
                <a:lnTo>
                  <a:pt x="1916" y="318"/>
                </a:lnTo>
                <a:lnTo>
                  <a:pt x="1868" y="350"/>
                </a:lnTo>
                <a:lnTo>
                  <a:pt x="1821" y="380"/>
                </a:lnTo>
                <a:lnTo>
                  <a:pt x="1771" y="409"/>
                </a:lnTo>
                <a:lnTo>
                  <a:pt x="1720" y="433"/>
                </a:lnTo>
                <a:lnTo>
                  <a:pt x="1667" y="457"/>
                </a:lnTo>
                <a:lnTo>
                  <a:pt x="1614" y="478"/>
                </a:lnTo>
                <a:lnTo>
                  <a:pt x="1560" y="497"/>
                </a:lnTo>
                <a:lnTo>
                  <a:pt x="1503" y="514"/>
                </a:lnTo>
                <a:lnTo>
                  <a:pt x="1503" y="5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cxnSp>
        <p:nvCxnSpPr>
          <p:cNvPr id="55" name="Линия Австралия"/>
          <p:cNvCxnSpPr/>
          <p:nvPr/>
        </p:nvCxnSpPr>
        <p:spPr>
          <a:xfrm flipH="1">
            <a:off x="5569296" y="3144551"/>
            <a:ext cx="1090775" cy="710675"/>
          </a:xfrm>
          <a:prstGeom prst="line">
            <a:avLst/>
          </a:prstGeom>
          <a:ln w="28575">
            <a:solidFill>
              <a:schemeClr val="accent5">
                <a:lumMod val="75000"/>
              </a:schemeClr>
            </a:solidFill>
            <a:head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Линия Австралия"/>
          <p:cNvCxnSpPr/>
          <p:nvPr/>
        </p:nvCxnSpPr>
        <p:spPr>
          <a:xfrm flipH="1">
            <a:off x="5580112" y="4113213"/>
            <a:ext cx="548852" cy="0"/>
          </a:xfrm>
          <a:prstGeom prst="line">
            <a:avLst/>
          </a:prstGeom>
          <a:ln w="28575">
            <a:solidFill>
              <a:schemeClr val="accent5">
                <a:lumMod val="75000"/>
              </a:schemeClr>
            </a:solidFill>
            <a:head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Линия Австралия"/>
          <p:cNvCxnSpPr/>
          <p:nvPr/>
        </p:nvCxnSpPr>
        <p:spPr>
          <a:xfrm flipH="1" flipV="1">
            <a:off x="5569295" y="4301931"/>
            <a:ext cx="871496" cy="566932"/>
          </a:xfrm>
          <a:prstGeom prst="line">
            <a:avLst/>
          </a:prstGeom>
          <a:ln w="28575">
            <a:solidFill>
              <a:schemeClr val="accent5">
                <a:lumMod val="75000"/>
              </a:schemeClr>
            </a:solidFill>
            <a:head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4538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0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000"/>
                            </p:stCondLst>
                            <p:childTnLst>
                              <p:par>
                                <p:cTn id="8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  <p:bldP spid="45" grpId="0" animBg="1"/>
      <p:bldP spid="47" grpId="0" animBg="1"/>
      <p:bldP spid="54" grpId="0" animBg="1"/>
      <p:bldP spid="3" grpId="0" animBg="1"/>
      <p:bldP spid="11" grpId="0" animBg="1"/>
      <p:bldP spid="4" grpId="0"/>
      <p:bldP spid="14" grpId="0"/>
      <p:bldP spid="15" grpId="0"/>
      <p:bldP spid="16" grpId="0"/>
      <p:bldP spid="17" grpId="0"/>
      <p:bldP spid="18" grpId="0"/>
      <p:bldP spid="4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/>
          <a:lstStyle/>
          <a:p>
            <a:r>
              <a:rPr lang="ru-RU" dirty="0"/>
              <a:t>Международная морская организация </a:t>
            </a:r>
            <a:r>
              <a:rPr lang="ru-RU" dirty="0" smtClean="0"/>
              <a:t>(</a:t>
            </a:r>
            <a:r>
              <a:rPr lang="en-US" dirty="0" smtClean="0"/>
              <a:t>IMO</a:t>
            </a:r>
            <a:r>
              <a:rPr lang="ru-RU" dirty="0" smtClean="0"/>
              <a:t>) </a:t>
            </a:r>
            <a:r>
              <a:rPr lang="ru-RU" dirty="0"/>
              <a:t>обеспокоена влиянием судоходной отрасли на состояние окружающей </a:t>
            </a:r>
            <a:r>
              <a:rPr lang="ru-RU" dirty="0" smtClean="0"/>
              <a:t>среды</a:t>
            </a:r>
            <a:endParaRPr lang="ru-RU" dirty="0"/>
          </a:p>
        </p:txBody>
      </p:sp>
      <p:cxnSp>
        <p:nvCxnSpPr>
          <p:cNvPr id="8" name="Прямая соединительная линия 7"/>
          <p:cNvCxnSpPr/>
          <p:nvPr/>
        </p:nvCxnSpPr>
        <p:spPr>
          <a:xfrm flipH="1">
            <a:off x="4535996" y="1150392"/>
            <a:ext cx="36004" cy="46871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Прямая соединительная линия 173"/>
          <p:cNvCxnSpPr/>
          <p:nvPr/>
        </p:nvCxnSpPr>
        <p:spPr>
          <a:xfrm>
            <a:off x="4716016" y="3356992"/>
            <a:ext cx="4032126" cy="53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346433" y="6046937"/>
            <a:ext cx="6158731" cy="21544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 smtClean="0"/>
              <a:t>Источники: OECD, 2011/ </a:t>
            </a:r>
            <a:r>
              <a:rPr lang="sv-SE" sz="800" dirty="0" smtClean="0"/>
              <a:t>Veronika </a:t>
            </a:r>
            <a:r>
              <a:rPr lang="sv-SE" sz="800" dirty="0"/>
              <a:t>Eyring1, James J. Corbett2, David S. </a:t>
            </a:r>
            <a:r>
              <a:rPr lang="sv-SE" sz="800" dirty="0" smtClean="0"/>
              <a:t>Lee3</a:t>
            </a:r>
            <a:r>
              <a:rPr lang="en-US" sz="800" dirty="0" smtClean="0"/>
              <a:t>, </a:t>
            </a:r>
            <a:r>
              <a:rPr lang="en-US" sz="800" dirty="0"/>
              <a:t>and James J. </a:t>
            </a:r>
            <a:r>
              <a:rPr lang="en-US" sz="800" dirty="0" smtClean="0"/>
              <a:t>Winebrake4</a:t>
            </a:r>
            <a:r>
              <a:rPr lang="ru-RU" sz="800" dirty="0" smtClean="0"/>
              <a:t>, 2007 </a:t>
            </a:r>
            <a:endParaRPr lang="ru-RU" sz="800" dirty="0"/>
          </a:p>
        </p:txBody>
      </p:sp>
      <p:sp>
        <p:nvSpPr>
          <p:cNvPr id="329" name="TextBox 328"/>
          <p:cNvSpPr txBox="1"/>
          <p:nvPr/>
        </p:nvSpPr>
        <p:spPr>
          <a:xfrm>
            <a:off x="2688873" y="5071119"/>
            <a:ext cx="1865125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50 000 000 автомобилей </a:t>
            </a:r>
          </a:p>
        </p:txBody>
      </p:sp>
      <p:sp>
        <p:nvSpPr>
          <p:cNvPr id="330" name="TextBox 329"/>
          <p:cNvSpPr txBox="1"/>
          <p:nvPr/>
        </p:nvSpPr>
        <p:spPr>
          <a:xfrm>
            <a:off x="285442" y="5071120"/>
            <a:ext cx="2159483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1 крупнотоннажный контейнеровоз</a:t>
            </a:r>
          </a:p>
        </p:txBody>
      </p:sp>
      <p:sp>
        <p:nvSpPr>
          <p:cNvPr id="331" name="TextBox 330"/>
          <p:cNvSpPr txBox="1"/>
          <p:nvPr/>
        </p:nvSpPr>
        <p:spPr>
          <a:xfrm>
            <a:off x="2415498" y="5161643"/>
            <a:ext cx="517975" cy="46166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2400" dirty="0" smtClean="0">
                <a:solidFill>
                  <a:schemeClr val="accent1"/>
                </a:solidFill>
              </a:rPr>
              <a:t>≈</a:t>
            </a:r>
          </a:p>
        </p:txBody>
      </p:sp>
      <p:grpSp>
        <p:nvGrpSpPr>
          <p:cNvPr id="28" name="Группа 27"/>
          <p:cNvGrpSpPr/>
          <p:nvPr/>
        </p:nvGrpSpPr>
        <p:grpSpPr>
          <a:xfrm>
            <a:off x="323528" y="1088740"/>
            <a:ext cx="4138887" cy="3246553"/>
            <a:chOff x="323528" y="1088740"/>
            <a:chExt cx="4138887" cy="3246553"/>
          </a:xfrm>
        </p:grpSpPr>
        <p:sp>
          <p:nvSpPr>
            <p:cNvPr id="36" name="о7"/>
            <p:cNvSpPr>
              <a:spLocks noChangeAspect="1"/>
            </p:cNvSpPr>
            <p:nvPr/>
          </p:nvSpPr>
          <p:spPr>
            <a:xfrm>
              <a:off x="3401413" y="1928513"/>
              <a:ext cx="903635" cy="711931"/>
            </a:xfrm>
            <a:custGeom>
              <a:avLst/>
              <a:gdLst>
                <a:gd name="connsiteX0" fmla="*/ 864096 w 1158507"/>
                <a:gd name="connsiteY0" fmla="*/ 0 h 912732"/>
                <a:gd name="connsiteX1" fmla="*/ 1158507 w 1158507"/>
                <a:gd name="connsiteY1" fmla="*/ 294411 h 912732"/>
                <a:gd name="connsiteX2" fmla="*/ 864096 w 1158507"/>
                <a:gd name="connsiteY2" fmla="*/ 588822 h 912732"/>
                <a:gd name="connsiteX3" fmla="*/ 849244 w 1158507"/>
                <a:gd name="connsiteY3" fmla="*/ 587325 h 912732"/>
                <a:gd name="connsiteX4" fmla="*/ 830144 w 1158507"/>
                <a:gd name="connsiteY4" fmla="*/ 648857 h 912732"/>
                <a:gd name="connsiteX5" fmla="*/ 432048 w 1158507"/>
                <a:gd name="connsiteY5" fmla="*/ 912732 h 912732"/>
                <a:gd name="connsiteX6" fmla="*/ 0 w 1158507"/>
                <a:gd name="connsiteY6" fmla="*/ 480684 h 912732"/>
                <a:gd name="connsiteX7" fmla="*/ 432048 w 1158507"/>
                <a:gd name="connsiteY7" fmla="*/ 48636 h 912732"/>
                <a:gd name="connsiteX8" fmla="*/ 600221 w 1158507"/>
                <a:gd name="connsiteY8" fmla="*/ 82589 h 912732"/>
                <a:gd name="connsiteX9" fmla="*/ 640765 w 1158507"/>
                <a:gd name="connsiteY9" fmla="*/ 104595 h 912732"/>
                <a:gd name="connsiteX10" fmla="*/ 655916 w 1158507"/>
                <a:gd name="connsiteY10" fmla="*/ 86231 h 912732"/>
                <a:gd name="connsiteX11" fmla="*/ 864096 w 1158507"/>
                <a:gd name="connsiteY11" fmla="*/ 0 h 91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8507" h="912732">
                  <a:moveTo>
                    <a:pt x="864096" y="0"/>
                  </a:moveTo>
                  <a:cubicBezTo>
                    <a:pt x="1026695" y="0"/>
                    <a:pt x="1158507" y="131812"/>
                    <a:pt x="1158507" y="294411"/>
                  </a:cubicBezTo>
                  <a:cubicBezTo>
                    <a:pt x="1158507" y="457010"/>
                    <a:pt x="1026695" y="588822"/>
                    <a:pt x="864096" y="588822"/>
                  </a:cubicBezTo>
                  <a:lnTo>
                    <a:pt x="849244" y="587325"/>
                  </a:lnTo>
                  <a:lnTo>
                    <a:pt x="830144" y="648857"/>
                  </a:lnTo>
                  <a:cubicBezTo>
                    <a:pt x="764555" y="803925"/>
                    <a:pt x="611009" y="912732"/>
                    <a:pt x="432048" y="912732"/>
                  </a:cubicBezTo>
                  <a:cubicBezTo>
                    <a:pt x="193434" y="912732"/>
                    <a:pt x="0" y="719298"/>
                    <a:pt x="0" y="480684"/>
                  </a:cubicBezTo>
                  <a:cubicBezTo>
                    <a:pt x="0" y="242070"/>
                    <a:pt x="193434" y="48636"/>
                    <a:pt x="432048" y="48636"/>
                  </a:cubicBezTo>
                  <a:cubicBezTo>
                    <a:pt x="491702" y="48636"/>
                    <a:pt x="548532" y="60726"/>
                    <a:pt x="600221" y="82589"/>
                  </a:cubicBezTo>
                  <a:lnTo>
                    <a:pt x="640765" y="104595"/>
                  </a:lnTo>
                  <a:lnTo>
                    <a:pt x="655916" y="86231"/>
                  </a:lnTo>
                  <a:cubicBezTo>
                    <a:pt x="709194" y="32953"/>
                    <a:pt x="782797" y="0"/>
                    <a:pt x="864096" y="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 smtClean="0">
                <a:solidFill>
                  <a:schemeClr val="tx1"/>
                </a:solidFill>
              </a:endParaRPr>
            </a:p>
          </p:txBody>
        </p:sp>
        <p:grpSp>
          <p:nvGrpSpPr>
            <p:cNvPr id="19" name="Группа 18"/>
            <p:cNvGrpSpPr/>
            <p:nvPr/>
          </p:nvGrpSpPr>
          <p:grpSpPr>
            <a:xfrm>
              <a:off x="323528" y="1088740"/>
              <a:ext cx="4138887" cy="3246553"/>
              <a:chOff x="323528" y="1007687"/>
              <a:chExt cx="4138887" cy="3246553"/>
            </a:xfrm>
          </p:grpSpPr>
          <p:sp>
            <p:nvSpPr>
              <p:cNvPr id="339" name="Bar4_4_solid"/>
              <p:cNvSpPr>
                <a:spLocks noChangeAspect="1"/>
              </p:cNvSpPr>
              <p:nvPr/>
            </p:nvSpPr>
            <p:spPr>
              <a:xfrm>
                <a:off x="2546440" y="1451580"/>
                <a:ext cx="551070" cy="550464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wrap="square" lIns="0" tIns="0" rIns="0" bIns="0" anchor="ctr">
                <a:normAutofit/>
              </a:bodyPr>
              <a:lstStyle/>
              <a:p>
                <a:pPr algn="ctr"/>
                <a:r>
                  <a:rPr lang="ru-RU" sz="1600" b="1" dirty="0" smtClean="0">
                    <a:solidFill>
                      <a:srgbClr val="A3A3A3"/>
                    </a:solidFill>
                  </a:rPr>
                  <a:t>ЧУ</a:t>
                </a:r>
                <a:endParaRPr lang="ru-RU" sz="1600" dirty="0">
                  <a:solidFill>
                    <a:srgbClr val="A3A3A3"/>
                  </a:solidFill>
                </a:endParaRPr>
              </a:p>
            </p:txBody>
          </p:sp>
          <p:sp>
            <p:nvSpPr>
              <p:cNvPr id="340" name="Bar4_4_solid"/>
              <p:cNvSpPr>
                <a:spLocks noChangeAspect="1"/>
              </p:cNvSpPr>
              <p:nvPr/>
            </p:nvSpPr>
            <p:spPr>
              <a:xfrm>
                <a:off x="2810613" y="1126602"/>
                <a:ext cx="1042617" cy="55046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wrap="square" lIns="0" tIns="0" rIns="0" bIns="0" anchor="ctr">
                <a:noAutofit/>
              </a:bodyPr>
              <a:lstStyle/>
              <a:p>
                <a:pPr algn="ctr"/>
                <a:r>
                  <a:rPr lang="en-US" sz="2800" b="1" dirty="0">
                    <a:solidFill>
                      <a:srgbClr val="A3A3A3"/>
                    </a:solidFill>
                  </a:rPr>
                  <a:t>S</a:t>
                </a:r>
                <a:r>
                  <a:rPr lang="ru-RU" sz="2800" b="1" dirty="0" smtClean="0">
                    <a:solidFill>
                      <a:srgbClr val="A3A3A3"/>
                    </a:solidFill>
                  </a:rPr>
                  <a:t>О</a:t>
                </a:r>
                <a:r>
                  <a:rPr lang="en-US" sz="2800" b="1" dirty="0" smtClean="0">
                    <a:solidFill>
                      <a:srgbClr val="A3A3A3"/>
                    </a:solidFill>
                  </a:rPr>
                  <a:t>x</a:t>
                </a:r>
                <a:endParaRPr lang="ru-RU" sz="2800" dirty="0">
                  <a:solidFill>
                    <a:srgbClr val="A3A3A3"/>
                  </a:solidFill>
                </a:endParaRPr>
              </a:p>
            </p:txBody>
          </p:sp>
          <p:sp>
            <p:nvSpPr>
              <p:cNvPr id="341" name="Bar4_4_solid"/>
              <p:cNvSpPr>
                <a:spLocks noChangeAspect="1"/>
              </p:cNvSpPr>
              <p:nvPr/>
            </p:nvSpPr>
            <p:spPr>
              <a:xfrm>
                <a:off x="3646379" y="1380709"/>
                <a:ext cx="816036" cy="55046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wrap="square" lIns="0" tIns="0" rIns="0" bIns="0" anchor="ctr">
                <a:noAutofit/>
              </a:bodyPr>
              <a:lstStyle/>
              <a:p>
                <a:pPr algn="ctr"/>
                <a:r>
                  <a:rPr lang="en-US" b="1" dirty="0">
                    <a:solidFill>
                      <a:srgbClr val="A3A3A3"/>
                    </a:solidFill>
                  </a:rPr>
                  <a:t>N</a:t>
                </a:r>
                <a:r>
                  <a:rPr lang="ru-RU" b="1" dirty="0" smtClean="0">
                    <a:solidFill>
                      <a:srgbClr val="A3A3A3"/>
                    </a:solidFill>
                  </a:rPr>
                  <a:t>О</a:t>
                </a:r>
                <a:r>
                  <a:rPr lang="en-US" b="1" dirty="0" smtClean="0">
                    <a:solidFill>
                      <a:srgbClr val="A3A3A3"/>
                    </a:solidFill>
                  </a:rPr>
                  <a:t>x</a:t>
                </a:r>
                <a:endParaRPr lang="ru-RU" dirty="0">
                  <a:solidFill>
                    <a:srgbClr val="A3A3A3"/>
                  </a:solidFill>
                </a:endParaRPr>
              </a:p>
            </p:txBody>
          </p:sp>
          <p:sp>
            <p:nvSpPr>
              <p:cNvPr id="337" name="Bar4_4_solid"/>
              <p:cNvSpPr>
                <a:spLocks noChangeAspect="1"/>
              </p:cNvSpPr>
              <p:nvPr/>
            </p:nvSpPr>
            <p:spPr>
              <a:xfrm>
                <a:off x="2181437" y="1007687"/>
                <a:ext cx="935988" cy="55046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wrap="square" lIns="0" tIns="0" rIns="0" bIns="0" anchor="ctr">
                <a:noAutofit/>
              </a:bodyPr>
              <a:lstStyle/>
              <a:p>
                <a:pPr algn="ctr"/>
                <a:r>
                  <a:rPr lang="en-US" sz="1400" b="1" dirty="0" smtClean="0">
                    <a:solidFill>
                      <a:srgbClr val="A3A3A3"/>
                    </a:solidFill>
                  </a:rPr>
                  <a:t>CO</a:t>
                </a:r>
                <a:r>
                  <a:rPr lang="ru-RU" sz="1400" b="1" dirty="0" smtClean="0">
                    <a:solidFill>
                      <a:srgbClr val="A3A3A3"/>
                    </a:solidFill>
                  </a:rPr>
                  <a:t>2</a:t>
                </a:r>
                <a:endParaRPr lang="ru-RU" sz="1400" b="1" dirty="0">
                  <a:solidFill>
                    <a:srgbClr val="A3A3A3"/>
                  </a:solidFill>
                </a:endParaRPr>
              </a:p>
            </p:txBody>
          </p:sp>
          <p:sp>
            <p:nvSpPr>
              <p:cNvPr id="39" name="о3"/>
              <p:cNvSpPr/>
              <p:nvPr/>
            </p:nvSpPr>
            <p:spPr>
              <a:xfrm rot="614835">
                <a:off x="1356017" y="1110997"/>
                <a:ext cx="1129717" cy="780119"/>
              </a:xfrm>
              <a:custGeom>
                <a:avLst/>
                <a:gdLst>
                  <a:gd name="connsiteX0" fmla="*/ 9894 w 1129717"/>
                  <a:gd name="connsiteY0" fmla="*/ 504337 h 780119"/>
                  <a:gd name="connsiteX1" fmla="*/ 74152 w 1129717"/>
                  <a:gd name="connsiteY1" fmla="*/ 230732 h 780119"/>
                  <a:gd name="connsiteX2" fmla="*/ 393330 w 1129717"/>
                  <a:gd name="connsiteY2" fmla="*/ 143740 h 780119"/>
                  <a:gd name="connsiteX3" fmla="*/ 431466 w 1129717"/>
                  <a:gd name="connsiteY3" fmla="*/ 160696 h 780119"/>
                  <a:gd name="connsiteX4" fmla="*/ 447073 w 1129717"/>
                  <a:gd name="connsiteY4" fmla="*/ 131942 h 780119"/>
                  <a:gd name="connsiteX5" fmla="*/ 695226 w 1129717"/>
                  <a:gd name="connsiteY5" fmla="*/ 0 h 780119"/>
                  <a:gd name="connsiteX6" fmla="*/ 994488 w 1129717"/>
                  <a:gd name="connsiteY6" fmla="*/ 299262 h 780119"/>
                  <a:gd name="connsiteX7" fmla="*/ 989626 w 1129717"/>
                  <a:gd name="connsiteY7" fmla="*/ 347495 h 780119"/>
                  <a:gd name="connsiteX8" fmla="*/ 992482 w 1129717"/>
                  <a:gd name="connsiteY8" fmla="*/ 348381 h 780119"/>
                  <a:gd name="connsiteX9" fmla="*/ 1129717 w 1129717"/>
                  <a:gd name="connsiteY9" fmla="*/ 555421 h 780119"/>
                  <a:gd name="connsiteX10" fmla="*/ 905019 w 1129717"/>
                  <a:gd name="connsiteY10" fmla="*/ 780119 h 780119"/>
                  <a:gd name="connsiteX11" fmla="*/ 712852 w 1129717"/>
                  <a:gd name="connsiteY11" fmla="*/ 671935 h 780119"/>
                  <a:gd name="connsiteX12" fmla="*/ 703435 w 1129717"/>
                  <a:gd name="connsiteY12" fmla="*/ 647952 h 780119"/>
                  <a:gd name="connsiteX13" fmla="*/ 666441 w 1129717"/>
                  <a:gd name="connsiteY13" fmla="*/ 660648 h 780119"/>
                  <a:gd name="connsiteX14" fmla="*/ 519208 w 1129717"/>
                  <a:gd name="connsiteY14" fmla="*/ 634316 h 780119"/>
                  <a:gd name="connsiteX15" fmla="*/ 516542 w 1129717"/>
                  <a:gd name="connsiteY15" fmla="*/ 632417 h 780119"/>
                  <a:gd name="connsiteX16" fmla="*/ 480066 w 1129717"/>
                  <a:gd name="connsiteY16" fmla="*/ 666463 h 780119"/>
                  <a:gd name="connsiteX17" fmla="*/ 102082 w 1129717"/>
                  <a:gd name="connsiteY17" fmla="*/ 653030 h 780119"/>
                  <a:gd name="connsiteX18" fmla="*/ 9894 w 1129717"/>
                  <a:gd name="connsiteY18" fmla="*/ 504337 h 78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29717" h="780119">
                    <a:moveTo>
                      <a:pt x="9894" y="504337"/>
                    </a:moveTo>
                    <a:cubicBezTo>
                      <a:pt x="-14551" y="411431"/>
                      <a:pt x="6088" y="308436"/>
                      <a:pt x="74152" y="230732"/>
                    </a:cubicBezTo>
                    <a:cubicBezTo>
                      <a:pt x="155829" y="137487"/>
                      <a:pt x="282599" y="107142"/>
                      <a:pt x="393330" y="143740"/>
                    </a:cubicBezTo>
                    <a:lnTo>
                      <a:pt x="431466" y="160696"/>
                    </a:lnTo>
                    <a:lnTo>
                      <a:pt x="447073" y="131942"/>
                    </a:lnTo>
                    <a:cubicBezTo>
                      <a:pt x="500853" y="52338"/>
                      <a:pt x="591927" y="0"/>
                      <a:pt x="695226" y="0"/>
                    </a:cubicBezTo>
                    <a:cubicBezTo>
                      <a:pt x="860504" y="0"/>
                      <a:pt x="994488" y="133984"/>
                      <a:pt x="994488" y="299262"/>
                    </a:cubicBezTo>
                    <a:lnTo>
                      <a:pt x="989626" y="347495"/>
                    </a:lnTo>
                    <a:lnTo>
                      <a:pt x="992482" y="348381"/>
                    </a:lnTo>
                    <a:cubicBezTo>
                      <a:pt x="1073129" y="382492"/>
                      <a:pt x="1129717" y="462348"/>
                      <a:pt x="1129717" y="555421"/>
                    </a:cubicBezTo>
                    <a:cubicBezTo>
                      <a:pt x="1129717" y="679518"/>
                      <a:pt x="1029116" y="780119"/>
                      <a:pt x="905019" y="780119"/>
                    </a:cubicBezTo>
                    <a:cubicBezTo>
                      <a:pt x="823580" y="780119"/>
                      <a:pt x="752261" y="736794"/>
                      <a:pt x="712852" y="671935"/>
                    </a:cubicBezTo>
                    <a:lnTo>
                      <a:pt x="703435" y="647952"/>
                    </a:lnTo>
                    <a:lnTo>
                      <a:pt x="666441" y="660648"/>
                    </a:lnTo>
                    <a:cubicBezTo>
                      <a:pt x="616736" y="668744"/>
                      <a:pt x="564621" y="660168"/>
                      <a:pt x="519208" y="634316"/>
                    </a:cubicBezTo>
                    <a:lnTo>
                      <a:pt x="516542" y="632417"/>
                    </a:lnTo>
                    <a:lnTo>
                      <a:pt x="480066" y="666463"/>
                    </a:lnTo>
                    <a:cubicBezTo>
                      <a:pt x="369222" y="750657"/>
                      <a:pt x="210868" y="748319"/>
                      <a:pt x="102082" y="653030"/>
                    </a:cubicBezTo>
                    <a:cubicBezTo>
                      <a:pt x="55459" y="612192"/>
                      <a:pt x="24562" y="560080"/>
                      <a:pt x="9894" y="504337"/>
                    </a:cubicBezTo>
                    <a:close/>
                  </a:path>
                </a:pathLst>
              </a:custGeom>
              <a:solidFill>
                <a:schemeClr val="accent1">
                  <a:alpha val="92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>
                  <a:spcBef>
                    <a:spcPts val="800"/>
                  </a:spcBef>
                </a:pPr>
                <a:endParaRPr lang="ru-RU" sz="2200" dirty="0" smtClean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о6"/>
              <p:cNvSpPr>
                <a:spLocks noChangeAspect="1"/>
              </p:cNvSpPr>
              <p:nvPr/>
            </p:nvSpPr>
            <p:spPr>
              <a:xfrm>
                <a:off x="1189978" y="1726812"/>
                <a:ext cx="903635" cy="711931"/>
              </a:xfrm>
              <a:custGeom>
                <a:avLst/>
                <a:gdLst>
                  <a:gd name="connsiteX0" fmla="*/ 864096 w 1158507"/>
                  <a:gd name="connsiteY0" fmla="*/ 0 h 912732"/>
                  <a:gd name="connsiteX1" fmla="*/ 1158507 w 1158507"/>
                  <a:gd name="connsiteY1" fmla="*/ 294411 h 912732"/>
                  <a:gd name="connsiteX2" fmla="*/ 864096 w 1158507"/>
                  <a:gd name="connsiteY2" fmla="*/ 588822 h 912732"/>
                  <a:gd name="connsiteX3" fmla="*/ 849244 w 1158507"/>
                  <a:gd name="connsiteY3" fmla="*/ 587325 h 912732"/>
                  <a:gd name="connsiteX4" fmla="*/ 830144 w 1158507"/>
                  <a:gd name="connsiteY4" fmla="*/ 648857 h 912732"/>
                  <a:gd name="connsiteX5" fmla="*/ 432048 w 1158507"/>
                  <a:gd name="connsiteY5" fmla="*/ 912732 h 912732"/>
                  <a:gd name="connsiteX6" fmla="*/ 0 w 1158507"/>
                  <a:gd name="connsiteY6" fmla="*/ 480684 h 912732"/>
                  <a:gd name="connsiteX7" fmla="*/ 432048 w 1158507"/>
                  <a:gd name="connsiteY7" fmla="*/ 48636 h 912732"/>
                  <a:gd name="connsiteX8" fmla="*/ 600221 w 1158507"/>
                  <a:gd name="connsiteY8" fmla="*/ 82589 h 912732"/>
                  <a:gd name="connsiteX9" fmla="*/ 640765 w 1158507"/>
                  <a:gd name="connsiteY9" fmla="*/ 104595 h 912732"/>
                  <a:gd name="connsiteX10" fmla="*/ 655916 w 1158507"/>
                  <a:gd name="connsiteY10" fmla="*/ 86231 h 912732"/>
                  <a:gd name="connsiteX11" fmla="*/ 864096 w 1158507"/>
                  <a:gd name="connsiteY11" fmla="*/ 0 h 9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8507" h="912732">
                    <a:moveTo>
                      <a:pt x="864096" y="0"/>
                    </a:moveTo>
                    <a:cubicBezTo>
                      <a:pt x="1026695" y="0"/>
                      <a:pt x="1158507" y="131812"/>
                      <a:pt x="1158507" y="294411"/>
                    </a:cubicBezTo>
                    <a:cubicBezTo>
                      <a:pt x="1158507" y="457010"/>
                      <a:pt x="1026695" y="588822"/>
                      <a:pt x="864096" y="588822"/>
                    </a:cubicBezTo>
                    <a:lnTo>
                      <a:pt x="849244" y="587325"/>
                    </a:lnTo>
                    <a:lnTo>
                      <a:pt x="830144" y="648857"/>
                    </a:lnTo>
                    <a:cubicBezTo>
                      <a:pt x="764555" y="803925"/>
                      <a:pt x="611009" y="912732"/>
                      <a:pt x="432048" y="912732"/>
                    </a:cubicBezTo>
                    <a:cubicBezTo>
                      <a:pt x="193434" y="912732"/>
                      <a:pt x="0" y="719298"/>
                      <a:pt x="0" y="480684"/>
                    </a:cubicBezTo>
                    <a:cubicBezTo>
                      <a:pt x="0" y="242070"/>
                      <a:pt x="193434" y="48636"/>
                      <a:pt x="432048" y="48636"/>
                    </a:cubicBezTo>
                    <a:cubicBezTo>
                      <a:pt x="491702" y="48636"/>
                      <a:pt x="548532" y="60726"/>
                      <a:pt x="600221" y="82589"/>
                    </a:cubicBezTo>
                    <a:lnTo>
                      <a:pt x="640765" y="104595"/>
                    </a:lnTo>
                    <a:lnTo>
                      <a:pt x="655916" y="86231"/>
                    </a:lnTo>
                    <a:cubicBezTo>
                      <a:pt x="709194" y="32953"/>
                      <a:pt x="782797" y="0"/>
                      <a:pt x="864096" y="0"/>
                    </a:cubicBezTo>
                    <a:close/>
                  </a:path>
                </a:pathLst>
              </a:custGeom>
              <a:solidFill>
                <a:schemeClr val="accent1">
                  <a:alpha val="9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1200" dirty="0" smtClean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Picture116"/>
              <p:cNvSpPr>
                <a:spLocks noChangeAspect="1" noEditPoints="1"/>
              </p:cNvSpPr>
              <p:nvPr/>
            </p:nvSpPr>
            <p:spPr bwMode="auto">
              <a:xfrm>
                <a:off x="323528" y="2327848"/>
                <a:ext cx="1376228" cy="1446618"/>
              </a:xfrm>
              <a:custGeom>
                <a:avLst/>
                <a:gdLst>
                  <a:gd name="T0" fmla="*/ 534 w 792"/>
                  <a:gd name="T1" fmla="*/ 825 h 915"/>
                  <a:gd name="T2" fmla="*/ 490 w 792"/>
                  <a:gd name="T3" fmla="*/ 844 h 915"/>
                  <a:gd name="T4" fmla="*/ 470 w 792"/>
                  <a:gd name="T5" fmla="*/ 849 h 915"/>
                  <a:gd name="T6" fmla="*/ 431 w 792"/>
                  <a:gd name="T7" fmla="*/ 828 h 915"/>
                  <a:gd name="T8" fmla="*/ 387 w 792"/>
                  <a:gd name="T9" fmla="*/ 822 h 915"/>
                  <a:gd name="T10" fmla="*/ 331 w 792"/>
                  <a:gd name="T11" fmla="*/ 833 h 915"/>
                  <a:gd name="T12" fmla="*/ 297 w 792"/>
                  <a:gd name="T13" fmla="*/ 856 h 915"/>
                  <a:gd name="T14" fmla="*/ 274 w 792"/>
                  <a:gd name="T15" fmla="*/ 839 h 915"/>
                  <a:gd name="T16" fmla="*/ 224 w 792"/>
                  <a:gd name="T17" fmla="*/ 823 h 915"/>
                  <a:gd name="T18" fmla="*/ 182 w 792"/>
                  <a:gd name="T19" fmla="*/ 824 h 915"/>
                  <a:gd name="T20" fmla="*/ 143 w 792"/>
                  <a:gd name="T21" fmla="*/ 838 h 915"/>
                  <a:gd name="T22" fmla="*/ 105 w 792"/>
                  <a:gd name="T23" fmla="*/ 870 h 915"/>
                  <a:gd name="T24" fmla="*/ 132 w 792"/>
                  <a:gd name="T25" fmla="*/ 890 h 915"/>
                  <a:gd name="T26" fmla="*/ 145 w 792"/>
                  <a:gd name="T27" fmla="*/ 875 h 915"/>
                  <a:gd name="T28" fmla="*/ 190 w 792"/>
                  <a:gd name="T29" fmla="*/ 856 h 915"/>
                  <a:gd name="T30" fmla="*/ 217 w 792"/>
                  <a:gd name="T31" fmla="*/ 856 h 915"/>
                  <a:gd name="T32" fmla="*/ 256 w 792"/>
                  <a:gd name="T33" fmla="*/ 867 h 915"/>
                  <a:gd name="T34" fmla="*/ 279 w 792"/>
                  <a:gd name="T35" fmla="*/ 885 h 915"/>
                  <a:gd name="T36" fmla="*/ 283 w 792"/>
                  <a:gd name="T37" fmla="*/ 890 h 915"/>
                  <a:gd name="T38" fmla="*/ 312 w 792"/>
                  <a:gd name="T39" fmla="*/ 889 h 915"/>
                  <a:gd name="T40" fmla="*/ 332 w 792"/>
                  <a:gd name="T41" fmla="*/ 870 h 915"/>
                  <a:gd name="T42" fmla="*/ 377 w 792"/>
                  <a:gd name="T43" fmla="*/ 855 h 915"/>
                  <a:gd name="T44" fmla="*/ 406 w 792"/>
                  <a:gd name="T45" fmla="*/ 857 h 915"/>
                  <a:gd name="T46" fmla="*/ 445 w 792"/>
                  <a:gd name="T47" fmla="*/ 873 h 915"/>
                  <a:gd name="T48" fmla="*/ 458 w 792"/>
                  <a:gd name="T49" fmla="*/ 885 h 915"/>
                  <a:gd name="T50" fmla="*/ 476 w 792"/>
                  <a:gd name="T51" fmla="*/ 915 h 915"/>
                  <a:gd name="T52" fmla="*/ 491 w 792"/>
                  <a:gd name="T53" fmla="*/ 889 h 915"/>
                  <a:gd name="T54" fmla="*/ 521 w 792"/>
                  <a:gd name="T55" fmla="*/ 865 h 915"/>
                  <a:gd name="T56" fmla="*/ 565 w 792"/>
                  <a:gd name="T57" fmla="*/ 855 h 915"/>
                  <a:gd name="T58" fmla="*/ 593 w 792"/>
                  <a:gd name="T59" fmla="*/ 858 h 915"/>
                  <a:gd name="T60" fmla="*/ 624 w 792"/>
                  <a:gd name="T61" fmla="*/ 873 h 915"/>
                  <a:gd name="T62" fmla="*/ 640 w 792"/>
                  <a:gd name="T63" fmla="*/ 889 h 915"/>
                  <a:gd name="T64" fmla="*/ 669 w 792"/>
                  <a:gd name="T65" fmla="*/ 873 h 915"/>
                  <a:gd name="T66" fmla="*/ 645 w 792"/>
                  <a:gd name="T67" fmla="*/ 846 h 915"/>
                  <a:gd name="T68" fmla="*/ 613 w 792"/>
                  <a:gd name="T69" fmla="*/ 829 h 915"/>
                  <a:gd name="T70" fmla="*/ 565 w 792"/>
                  <a:gd name="T71" fmla="*/ 822 h 915"/>
                  <a:gd name="T72" fmla="*/ 60 w 792"/>
                  <a:gd name="T73" fmla="*/ 639 h 915"/>
                  <a:gd name="T74" fmla="*/ 207 w 792"/>
                  <a:gd name="T75" fmla="*/ 789 h 915"/>
                  <a:gd name="T76" fmla="*/ 251 w 792"/>
                  <a:gd name="T77" fmla="*/ 797 h 915"/>
                  <a:gd name="T78" fmla="*/ 290 w 792"/>
                  <a:gd name="T79" fmla="*/ 818 h 915"/>
                  <a:gd name="T80" fmla="*/ 311 w 792"/>
                  <a:gd name="T81" fmla="*/ 812 h 915"/>
                  <a:gd name="T82" fmla="*/ 356 w 792"/>
                  <a:gd name="T83" fmla="*/ 793 h 915"/>
                  <a:gd name="T84" fmla="*/ 403 w 792"/>
                  <a:gd name="T85" fmla="*/ 790 h 915"/>
                  <a:gd name="T86" fmla="*/ 452 w 792"/>
                  <a:gd name="T87" fmla="*/ 807 h 915"/>
                  <a:gd name="T88" fmla="*/ 476 w 792"/>
                  <a:gd name="T89" fmla="*/ 824 h 915"/>
                  <a:gd name="T90" fmla="*/ 509 w 792"/>
                  <a:gd name="T91" fmla="*/ 801 h 915"/>
                  <a:gd name="T92" fmla="*/ 565 w 792"/>
                  <a:gd name="T93" fmla="*/ 789 h 915"/>
                  <a:gd name="T94" fmla="*/ 601 w 792"/>
                  <a:gd name="T95" fmla="*/ 794 h 915"/>
                  <a:gd name="T96" fmla="*/ 395 w 792"/>
                  <a:gd name="T97" fmla="*/ 395 h 915"/>
                  <a:gd name="T98" fmla="*/ 334 w 792"/>
                  <a:gd name="T99" fmla="*/ 548 h 915"/>
                  <a:gd name="T100" fmla="*/ 457 w 792"/>
                  <a:gd name="T101" fmla="*/ 548 h 915"/>
                  <a:gd name="T102" fmla="*/ 91 w 792"/>
                  <a:gd name="T103" fmla="*/ 426 h 915"/>
                  <a:gd name="T104" fmla="*/ 183 w 792"/>
                  <a:gd name="T105" fmla="*/ 244 h 915"/>
                  <a:gd name="T106" fmla="*/ 517 w 792"/>
                  <a:gd name="T107" fmla="*/ 153 h 915"/>
                  <a:gd name="T108" fmla="*/ 517 w 792"/>
                  <a:gd name="T109" fmla="*/ 153 h 915"/>
                  <a:gd name="T110" fmla="*/ 426 w 792"/>
                  <a:gd name="T111" fmla="*/ 30 h 915"/>
                  <a:gd name="T112" fmla="*/ 365 w 792"/>
                  <a:gd name="T113" fmla="*/ 0 h 915"/>
                  <a:gd name="T114" fmla="*/ 365 w 792"/>
                  <a:gd name="T115" fmla="*/ 6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92" h="915">
                    <a:moveTo>
                      <a:pt x="565" y="822"/>
                    </a:moveTo>
                    <a:lnTo>
                      <a:pt x="565" y="822"/>
                    </a:lnTo>
                    <a:lnTo>
                      <a:pt x="549" y="823"/>
                    </a:lnTo>
                    <a:lnTo>
                      <a:pt x="534" y="825"/>
                    </a:lnTo>
                    <a:lnTo>
                      <a:pt x="521" y="828"/>
                    </a:lnTo>
                    <a:lnTo>
                      <a:pt x="509" y="833"/>
                    </a:lnTo>
                    <a:lnTo>
                      <a:pt x="499" y="839"/>
                    </a:lnTo>
                    <a:lnTo>
                      <a:pt x="490" y="844"/>
                    </a:lnTo>
                    <a:lnTo>
                      <a:pt x="483" y="849"/>
                    </a:lnTo>
                    <a:lnTo>
                      <a:pt x="476" y="856"/>
                    </a:lnTo>
                    <a:lnTo>
                      <a:pt x="476" y="856"/>
                    </a:lnTo>
                    <a:lnTo>
                      <a:pt x="470" y="849"/>
                    </a:lnTo>
                    <a:lnTo>
                      <a:pt x="462" y="844"/>
                    </a:lnTo>
                    <a:lnTo>
                      <a:pt x="452" y="839"/>
                    </a:lnTo>
                    <a:lnTo>
                      <a:pt x="443" y="833"/>
                    </a:lnTo>
                    <a:lnTo>
                      <a:pt x="431" y="828"/>
                    </a:lnTo>
                    <a:lnTo>
                      <a:pt x="417" y="825"/>
                    </a:lnTo>
                    <a:lnTo>
                      <a:pt x="403" y="823"/>
                    </a:lnTo>
                    <a:lnTo>
                      <a:pt x="387" y="822"/>
                    </a:lnTo>
                    <a:lnTo>
                      <a:pt x="387" y="822"/>
                    </a:lnTo>
                    <a:lnTo>
                      <a:pt x="371" y="823"/>
                    </a:lnTo>
                    <a:lnTo>
                      <a:pt x="356" y="825"/>
                    </a:lnTo>
                    <a:lnTo>
                      <a:pt x="343" y="829"/>
                    </a:lnTo>
                    <a:lnTo>
                      <a:pt x="331" y="833"/>
                    </a:lnTo>
                    <a:lnTo>
                      <a:pt x="320" y="839"/>
                    </a:lnTo>
                    <a:lnTo>
                      <a:pt x="311" y="844"/>
                    </a:lnTo>
                    <a:lnTo>
                      <a:pt x="303" y="849"/>
                    </a:lnTo>
                    <a:lnTo>
                      <a:pt x="297" y="856"/>
                    </a:lnTo>
                    <a:lnTo>
                      <a:pt x="297" y="856"/>
                    </a:lnTo>
                    <a:lnTo>
                      <a:pt x="290" y="849"/>
                    </a:lnTo>
                    <a:lnTo>
                      <a:pt x="283" y="844"/>
                    </a:lnTo>
                    <a:lnTo>
                      <a:pt x="274" y="839"/>
                    </a:lnTo>
                    <a:lnTo>
                      <a:pt x="263" y="833"/>
                    </a:lnTo>
                    <a:lnTo>
                      <a:pt x="251" y="829"/>
                    </a:lnTo>
                    <a:lnTo>
                      <a:pt x="239" y="825"/>
                    </a:lnTo>
                    <a:lnTo>
                      <a:pt x="224" y="823"/>
                    </a:lnTo>
                    <a:lnTo>
                      <a:pt x="207" y="822"/>
                    </a:lnTo>
                    <a:lnTo>
                      <a:pt x="207" y="822"/>
                    </a:lnTo>
                    <a:lnTo>
                      <a:pt x="195" y="823"/>
                    </a:lnTo>
                    <a:lnTo>
                      <a:pt x="182" y="824"/>
                    </a:lnTo>
                    <a:lnTo>
                      <a:pt x="171" y="826"/>
                    </a:lnTo>
                    <a:lnTo>
                      <a:pt x="160" y="829"/>
                    </a:lnTo>
                    <a:lnTo>
                      <a:pt x="152" y="833"/>
                    </a:lnTo>
                    <a:lnTo>
                      <a:pt x="143" y="838"/>
                    </a:lnTo>
                    <a:lnTo>
                      <a:pt x="129" y="846"/>
                    </a:lnTo>
                    <a:lnTo>
                      <a:pt x="117" y="856"/>
                    </a:lnTo>
                    <a:lnTo>
                      <a:pt x="110" y="865"/>
                    </a:lnTo>
                    <a:lnTo>
                      <a:pt x="105" y="870"/>
                    </a:lnTo>
                    <a:lnTo>
                      <a:pt x="103" y="873"/>
                    </a:lnTo>
                    <a:lnTo>
                      <a:pt x="132" y="890"/>
                    </a:lnTo>
                    <a:lnTo>
                      <a:pt x="132" y="890"/>
                    </a:lnTo>
                    <a:lnTo>
                      <a:pt x="132" y="890"/>
                    </a:lnTo>
                    <a:lnTo>
                      <a:pt x="132" y="889"/>
                    </a:lnTo>
                    <a:lnTo>
                      <a:pt x="132" y="889"/>
                    </a:lnTo>
                    <a:lnTo>
                      <a:pt x="140" y="882"/>
                    </a:lnTo>
                    <a:lnTo>
                      <a:pt x="145" y="875"/>
                    </a:lnTo>
                    <a:lnTo>
                      <a:pt x="154" y="870"/>
                    </a:lnTo>
                    <a:lnTo>
                      <a:pt x="163" y="865"/>
                    </a:lnTo>
                    <a:lnTo>
                      <a:pt x="175" y="859"/>
                    </a:lnTo>
                    <a:lnTo>
                      <a:pt x="190" y="856"/>
                    </a:lnTo>
                    <a:lnTo>
                      <a:pt x="199" y="855"/>
                    </a:lnTo>
                    <a:lnTo>
                      <a:pt x="207" y="855"/>
                    </a:lnTo>
                    <a:lnTo>
                      <a:pt x="207" y="855"/>
                    </a:lnTo>
                    <a:lnTo>
                      <a:pt x="217" y="856"/>
                    </a:lnTo>
                    <a:lnTo>
                      <a:pt x="227" y="857"/>
                    </a:lnTo>
                    <a:lnTo>
                      <a:pt x="235" y="858"/>
                    </a:lnTo>
                    <a:lnTo>
                      <a:pt x="243" y="861"/>
                    </a:lnTo>
                    <a:lnTo>
                      <a:pt x="256" y="867"/>
                    </a:lnTo>
                    <a:lnTo>
                      <a:pt x="267" y="873"/>
                    </a:lnTo>
                    <a:lnTo>
                      <a:pt x="267" y="873"/>
                    </a:lnTo>
                    <a:lnTo>
                      <a:pt x="274" y="880"/>
                    </a:lnTo>
                    <a:lnTo>
                      <a:pt x="279" y="885"/>
                    </a:lnTo>
                    <a:lnTo>
                      <a:pt x="279" y="885"/>
                    </a:lnTo>
                    <a:lnTo>
                      <a:pt x="282" y="889"/>
                    </a:lnTo>
                    <a:lnTo>
                      <a:pt x="282" y="889"/>
                    </a:lnTo>
                    <a:lnTo>
                      <a:pt x="283" y="890"/>
                    </a:lnTo>
                    <a:lnTo>
                      <a:pt x="297" y="914"/>
                    </a:lnTo>
                    <a:lnTo>
                      <a:pt x="312" y="890"/>
                    </a:lnTo>
                    <a:lnTo>
                      <a:pt x="312" y="890"/>
                    </a:lnTo>
                    <a:lnTo>
                      <a:pt x="312" y="889"/>
                    </a:lnTo>
                    <a:lnTo>
                      <a:pt x="312" y="889"/>
                    </a:lnTo>
                    <a:lnTo>
                      <a:pt x="318" y="882"/>
                    </a:lnTo>
                    <a:lnTo>
                      <a:pt x="325" y="875"/>
                    </a:lnTo>
                    <a:lnTo>
                      <a:pt x="332" y="870"/>
                    </a:lnTo>
                    <a:lnTo>
                      <a:pt x="343" y="865"/>
                    </a:lnTo>
                    <a:lnTo>
                      <a:pt x="355" y="859"/>
                    </a:lnTo>
                    <a:lnTo>
                      <a:pt x="370" y="856"/>
                    </a:lnTo>
                    <a:lnTo>
                      <a:pt x="377" y="855"/>
                    </a:lnTo>
                    <a:lnTo>
                      <a:pt x="387" y="855"/>
                    </a:lnTo>
                    <a:lnTo>
                      <a:pt x="387" y="855"/>
                    </a:lnTo>
                    <a:lnTo>
                      <a:pt x="397" y="856"/>
                    </a:lnTo>
                    <a:lnTo>
                      <a:pt x="406" y="857"/>
                    </a:lnTo>
                    <a:lnTo>
                      <a:pt x="415" y="858"/>
                    </a:lnTo>
                    <a:lnTo>
                      <a:pt x="422" y="861"/>
                    </a:lnTo>
                    <a:lnTo>
                      <a:pt x="435" y="867"/>
                    </a:lnTo>
                    <a:lnTo>
                      <a:pt x="445" y="873"/>
                    </a:lnTo>
                    <a:lnTo>
                      <a:pt x="445" y="873"/>
                    </a:lnTo>
                    <a:lnTo>
                      <a:pt x="453" y="880"/>
                    </a:lnTo>
                    <a:lnTo>
                      <a:pt x="458" y="885"/>
                    </a:lnTo>
                    <a:lnTo>
                      <a:pt x="458" y="885"/>
                    </a:lnTo>
                    <a:lnTo>
                      <a:pt x="461" y="889"/>
                    </a:lnTo>
                    <a:lnTo>
                      <a:pt x="461" y="889"/>
                    </a:lnTo>
                    <a:lnTo>
                      <a:pt x="462" y="890"/>
                    </a:lnTo>
                    <a:lnTo>
                      <a:pt x="476" y="915"/>
                    </a:lnTo>
                    <a:lnTo>
                      <a:pt x="490" y="889"/>
                    </a:lnTo>
                    <a:lnTo>
                      <a:pt x="490" y="889"/>
                    </a:lnTo>
                    <a:lnTo>
                      <a:pt x="491" y="889"/>
                    </a:lnTo>
                    <a:lnTo>
                      <a:pt x="491" y="889"/>
                    </a:lnTo>
                    <a:lnTo>
                      <a:pt x="498" y="882"/>
                    </a:lnTo>
                    <a:lnTo>
                      <a:pt x="503" y="875"/>
                    </a:lnTo>
                    <a:lnTo>
                      <a:pt x="512" y="870"/>
                    </a:lnTo>
                    <a:lnTo>
                      <a:pt x="521" y="865"/>
                    </a:lnTo>
                    <a:lnTo>
                      <a:pt x="534" y="859"/>
                    </a:lnTo>
                    <a:lnTo>
                      <a:pt x="548" y="856"/>
                    </a:lnTo>
                    <a:lnTo>
                      <a:pt x="557" y="855"/>
                    </a:lnTo>
                    <a:lnTo>
                      <a:pt x="565" y="855"/>
                    </a:lnTo>
                    <a:lnTo>
                      <a:pt x="565" y="855"/>
                    </a:lnTo>
                    <a:lnTo>
                      <a:pt x="576" y="856"/>
                    </a:lnTo>
                    <a:lnTo>
                      <a:pt x="586" y="857"/>
                    </a:lnTo>
                    <a:lnTo>
                      <a:pt x="593" y="858"/>
                    </a:lnTo>
                    <a:lnTo>
                      <a:pt x="602" y="861"/>
                    </a:lnTo>
                    <a:lnTo>
                      <a:pt x="615" y="867"/>
                    </a:lnTo>
                    <a:lnTo>
                      <a:pt x="624" y="873"/>
                    </a:lnTo>
                    <a:lnTo>
                      <a:pt x="624" y="873"/>
                    </a:lnTo>
                    <a:lnTo>
                      <a:pt x="632" y="880"/>
                    </a:lnTo>
                    <a:lnTo>
                      <a:pt x="637" y="885"/>
                    </a:lnTo>
                    <a:lnTo>
                      <a:pt x="637" y="885"/>
                    </a:lnTo>
                    <a:lnTo>
                      <a:pt x="640" y="889"/>
                    </a:lnTo>
                    <a:lnTo>
                      <a:pt x="640" y="889"/>
                    </a:lnTo>
                    <a:lnTo>
                      <a:pt x="640" y="889"/>
                    </a:lnTo>
                    <a:lnTo>
                      <a:pt x="669" y="873"/>
                    </a:lnTo>
                    <a:lnTo>
                      <a:pt x="669" y="873"/>
                    </a:lnTo>
                    <a:lnTo>
                      <a:pt x="668" y="870"/>
                    </a:lnTo>
                    <a:lnTo>
                      <a:pt x="663" y="865"/>
                    </a:lnTo>
                    <a:lnTo>
                      <a:pt x="656" y="856"/>
                    </a:lnTo>
                    <a:lnTo>
                      <a:pt x="645" y="846"/>
                    </a:lnTo>
                    <a:lnTo>
                      <a:pt x="638" y="842"/>
                    </a:lnTo>
                    <a:lnTo>
                      <a:pt x="631" y="838"/>
                    </a:lnTo>
                    <a:lnTo>
                      <a:pt x="622" y="833"/>
                    </a:lnTo>
                    <a:lnTo>
                      <a:pt x="613" y="829"/>
                    </a:lnTo>
                    <a:lnTo>
                      <a:pt x="602" y="826"/>
                    </a:lnTo>
                    <a:lnTo>
                      <a:pt x="591" y="824"/>
                    </a:lnTo>
                    <a:lnTo>
                      <a:pt x="579" y="823"/>
                    </a:lnTo>
                    <a:lnTo>
                      <a:pt x="565" y="822"/>
                    </a:lnTo>
                    <a:lnTo>
                      <a:pt x="565" y="822"/>
                    </a:lnTo>
                    <a:close/>
                    <a:moveTo>
                      <a:pt x="395" y="395"/>
                    </a:moveTo>
                    <a:lnTo>
                      <a:pt x="0" y="486"/>
                    </a:lnTo>
                    <a:lnTo>
                      <a:pt x="60" y="639"/>
                    </a:lnTo>
                    <a:lnTo>
                      <a:pt x="178" y="793"/>
                    </a:lnTo>
                    <a:lnTo>
                      <a:pt x="178" y="793"/>
                    </a:lnTo>
                    <a:lnTo>
                      <a:pt x="192" y="790"/>
                    </a:lnTo>
                    <a:lnTo>
                      <a:pt x="207" y="789"/>
                    </a:lnTo>
                    <a:lnTo>
                      <a:pt x="207" y="789"/>
                    </a:lnTo>
                    <a:lnTo>
                      <a:pt x="224" y="790"/>
                    </a:lnTo>
                    <a:lnTo>
                      <a:pt x="239" y="793"/>
                    </a:lnTo>
                    <a:lnTo>
                      <a:pt x="251" y="797"/>
                    </a:lnTo>
                    <a:lnTo>
                      <a:pt x="263" y="801"/>
                    </a:lnTo>
                    <a:lnTo>
                      <a:pt x="274" y="807"/>
                    </a:lnTo>
                    <a:lnTo>
                      <a:pt x="283" y="812"/>
                    </a:lnTo>
                    <a:lnTo>
                      <a:pt x="290" y="818"/>
                    </a:lnTo>
                    <a:lnTo>
                      <a:pt x="297" y="824"/>
                    </a:lnTo>
                    <a:lnTo>
                      <a:pt x="297" y="824"/>
                    </a:lnTo>
                    <a:lnTo>
                      <a:pt x="303" y="818"/>
                    </a:lnTo>
                    <a:lnTo>
                      <a:pt x="311" y="812"/>
                    </a:lnTo>
                    <a:lnTo>
                      <a:pt x="320" y="807"/>
                    </a:lnTo>
                    <a:lnTo>
                      <a:pt x="331" y="801"/>
                    </a:lnTo>
                    <a:lnTo>
                      <a:pt x="343" y="797"/>
                    </a:lnTo>
                    <a:lnTo>
                      <a:pt x="356" y="793"/>
                    </a:lnTo>
                    <a:lnTo>
                      <a:pt x="371" y="790"/>
                    </a:lnTo>
                    <a:lnTo>
                      <a:pt x="387" y="789"/>
                    </a:lnTo>
                    <a:lnTo>
                      <a:pt x="387" y="789"/>
                    </a:lnTo>
                    <a:lnTo>
                      <a:pt x="403" y="790"/>
                    </a:lnTo>
                    <a:lnTo>
                      <a:pt x="417" y="793"/>
                    </a:lnTo>
                    <a:lnTo>
                      <a:pt x="431" y="797"/>
                    </a:lnTo>
                    <a:lnTo>
                      <a:pt x="443" y="801"/>
                    </a:lnTo>
                    <a:lnTo>
                      <a:pt x="452" y="807"/>
                    </a:lnTo>
                    <a:lnTo>
                      <a:pt x="462" y="812"/>
                    </a:lnTo>
                    <a:lnTo>
                      <a:pt x="470" y="818"/>
                    </a:lnTo>
                    <a:lnTo>
                      <a:pt x="476" y="824"/>
                    </a:lnTo>
                    <a:lnTo>
                      <a:pt x="476" y="824"/>
                    </a:lnTo>
                    <a:lnTo>
                      <a:pt x="483" y="818"/>
                    </a:lnTo>
                    <a:lnTo>
                      <a:pt x="490" y="812"/>
                    </a:lnTo>
                    <a:lnTo>
                      <a:pt x="499" y="807"/>
                    </a:lnTo>
                    <a:lnTo>
                      <a:pt x="509" y="801"/>
                    </a:lnTo>
                    <a:lnTo>
                      <a:pt x="521" y="797"/>
                    </a:lnTo>
                    <a:lnTo>
                      <a:pt x="534" y="793"/>
                    </a:lnTo>
                    <a:lnTo>
                      <a:pt x="549" y="790"/>
                    </a:lnTo>
                    <a:lnTo>
                      <a:pt x="565" y="789"/>
                    </a:lnTo>
                    <a:lnTo>
                      <a:pt x="565" y="789"/>
                    </a:lnTo>
                    <a:lnTo>
                      <a:pt x="578" y="790"/>
                    </a:lnTo>
                    <a:lnTo>
                      <a:pt x="590" y="791"/>
                    </a:lnTo>
                    <a:lnTo>
                      <a:pt x="601" y="794"/>
                    </a:lnTo>
                    <a:lnTo>
                      <a:pt x="610" y="797"/>
                    </a:lnTo>
                    <a:lnTo>
                      <a:pt x="731" y="639"/>
                    </a:lnTo>
                    <a:lnTo>
                      <a:pt x="792" y="486"/>
                    </a:lnTo>
                    <a:lnTo>
                      <a:pt x="395" y="395"/>
                    </a:lnTo>
                    <a:close/>
                    <a:moveTo>
                      <a:pt x="334" y="548"/>
                    </a:moveTo>
                    <a:lnTo>
                      <a:pt x="274" y="548"/>
                    </a:lnTo>
                    <a:lnTo>
                      <a:pt x="334" y="486"/>
                    </a:lnTo>
                    <a:lnTo>
                      <a:pt x="334" y="548"/>
                    </a:lnTo>
                    <a:close/>
                    <a:moveTo>
                      <a:pt x="457" y="548"/>
                    </a:moveTo>
                    <a:lnTo>
                      <a:pt x="457" y="486"/>
                    </a:lnTo>
                    <a:lnTo>
                      <a:pt x="517" y="548"/>
                    </a:lnTo>
                    <a:lnTo>
                      <a:pt x="457" y="548"/>
                    </a:lnTo>
                    <a:close/>
                    <a:moveTo>
                      <a:pt x="701" y="426"/>
                    </a:moveTo>
                    <a:lnTo>
                      <a:pt x="669" y="335"/>
                    </a:lnTo>
                    <a:lnTo>
                      <a:pt x="121" y="335"/>
                    </a:lnTo>
                    <a:lnTo>
                      <a:pt x="91" y="426"/>
                    </a:lnTo>
                    <a:lnTo>
                      <a:pt x="395" y="365"/>
                    </a:lnTo>
                    <a:lnTo>
                      <a:pt x="701" y="426"/>
                    </a:lnTo>
                    <a:close/>
                    <a:moveTo>
                      <a:pt x="608" y="244"/>
                    </a:moveTo>
                    <a:lnTo>
                      <a:pt x="183" y="244"/>
                    </a:lnTo>
                    <a:lnTo>
                      <a:pt x="152" y="304"/>
                    </a:lnTo>
                    <a:lnTo>
                      <a:pt x="639" y="304"/>
                    </a:lnTo>
                    <a:lnTo>
                      <a:pt x="608" y="244"/>
                    </a:lnTo>
                    <a:close/>
                    <a:moveTo>
                      <a:pt x="517" y="153"/>
                    </a:moveTo>
                    <a:lnTo>
                      <a:pt x="274" y="153"/>
                    </a:lnTo>
                    <a:lnTo>
                      <a:pt x="243" y="213"/>
                    </a:lnTo>
                    <a:lnTo>
                      <a:pt x="548" y="213"/>
                    </a:lnTo>
                    <a:lnTo>
                      <a:pt x="517" y="153"/>
                    </a:lnTo>
                    <a:close/>
                    <a:moveTo>
                      <a:pt x="334" y="121"/>
                    </a:moveTo>
                    <a:lnTo>
                      <a:pt x="457" y="121"/>
                    </a:lnTo>
                    <a:lnTo>
                      <a:pt x="426" y="60"/>
                    </a:lnTo>
                    <a:lnTo>
                      <a:pt x="426" y="30"/>
                    </a:lnTo>
                    <a:lnTo>
                      <a:pt x="457" y="30"/>
                    </a:lnTo>
                    <a:lnTo>
                      <a:pt x="457" y="0"/>
                    </a:lnTo>
                    <a:lnTo>
                      <a:pt x="426" y="0"/>
                    </a:lnTo>
                    <a:lnTo>
                      <a:pt x="365" y="0"/>
                    </a:lnTo>
                    <a:lnTo>
                      <a:pt x="334" y="0"/>
                    </a:lnTo>
                    <a:lnTo>
                      <a:pt x="334" y="30"/>
                    </a:lnTo>
                    <a:lnTo>
                      <a:pt x="365" y="30"/>
                    </a:lnTo>
                    <a:lnTo>
                      <a:pt x="365" y="60"/>
                    </a:lnTo>
                    <a:lnTo>
                      <a:pt x="334" y="12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" name="о2"/>
              <p:cNvSpPr>
                <a:spLocks noChangeAspect="1"/>
              </p:cNvSpPr>
              <p:nvPr/>
            </p:nvSpPr>
            <p:spPr>
              <a:xfrm rot="6258966">
                <a:off x="2524015" y="2026243"/>
                <a:ext cx="1144220" cy="1228402"/>
              </a:xfrm>
              <a:custGeom>
                <a:avLst/>
                <a:gdLst>
                  <a:gd name="connsiteX0" fmla="*/ 433103 w 1466948"/>
                  <a:gd name="connsiteY0" fmla="*/ 0 h 1574876"/>
                  <a:gd name="connsiteX1" fmla="*/ 728338 w 1466948"/>
                  <a:gd name="connsiteY1" fmla="*/ 314560 h 1574876"/>
                  <a:gd name="connsiteX2" fmla="*/ 722649 w 1466948"/>
                  <a:gd name="connsiteY2" fmla="*/ 374687 h 1574876"/>
                  <a:gd name="connsiteX3" fmla="*/ 833474 w 1466948"/>
                  <a:gd name="connsiteY3" fmla="*/ 359096 h 1574876"/>
                  <a:gd name="connsiteX4" fmla="*/ 956411 w 1466948"/>
                  <a:gd name="connsiteY4" fmla="*/ 366573 h 1574876"/>
                  <a:gd name="connsiteX5" fmla="*/ 1458972 w 1466948"/>
                  <a:gd name="connsiteY5" fmla="*/ 1064339 h 1574876"/>
                  <a:gd name="connsiteX6" fmla="*/ 761206 w 1466948"/>
                  <a:gd name="connsiteY6" fmla="*/ 1566900 h 1574876"/>
                  <a:gd name="connsiteX7" fmla="*/ 251168 w 1466948"/>
                  <a:gd name="connsiteY7" fmla="*/ 992071 h 1574876"/>
                  <a:gd name="connsiteX8" fmla="*/ 251321 w 1466948"/>
                  <a:gd name="connsiteY8" fmla="*/ 989551 h 1574876"/>
                  <a:gd name="connsiteX9" fmla="*/ 250750 w 1466948"/>
                  <a:gd name="connsiteY9" fmla="*/ 989435 h 1574876"/>
                  <a:gd name="connsiteX10" fmla="*/ 138331 w 1466948"/>
                  <a:gd name="connsiteY10" fmla="*/ 819835 h 1574876"/>
                  <a:gd name="connsiteX11" fmla="*/ 142071 w 1466948"/>
                  <a:gd name="connsiteY11" fmla="*/ 782740 h 1574876"/>
                  <a:gd name="connsiteX12" fmla="*/ 143149 w 1466948"/>
                  <a:gd name="connsiteY12" fmla="*/ 779265 h 1574876"/>
                  <a:gd name="connsiteX13" fmla="*/ 112419 w 1466948"/>
                  <a:gd name="connsiteY13" fmla="*/ 773060 h 1574876"/>
                  <a:gd name="connsiteX14" fmla="*/ 0 w 1466948"/>
                  <a:gd name="connsiteY14" fmla="*/ 603460 h 1574876"/>
                  <a:gd name="connsiteX15" fmla="*/ 112419 w 1466948"/>
                  <a:gd name="connsiteY15" fmla="*/ 433860 h 1574876"/>
                  <a:gd name="connsiteX16" fmla="*/ 157502 w 1466948"/>
                  <a:gd name="connsiteY16" fmla="*/ 424758 h 1574876"/>
                  <a:gd name="connsiteX17" fmla="*/ 143866 w 1466948"/>
                  <a:gd name="connsiteY17" fmla="*/ 377955 h 1574876"/>
                  <a:gd name="connsiteX18" fmla="*/ 137868 w 1466948"/>
                  <a:gd name="connsiteY18" fmla="*/ 314560 h 1574876"/>
                  <a:gd name="connsiteX19" fmla="*/ 433103 w 1466948"/>
                  <a:gd name="connsiteY19" fmla="*/ 0 h 157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66948" h="1574876">
                    <a:moveTo>
                      <a:pt x="433103" y="0"/>
                    </a:moveTo>
                    <a:cubicBezTo>
                      <a:pt x="596157" y="0"/>
                      <a:pt x="728338" y="140833"/>
                      <a:pt x="728338" y="314560"/>
                    </a:cubicBezTo>
                    <a:lnTo>
                      <a:pt x="722649" y="374687"/>
                    </a:lnTo>
                    <a:lnTo>
                      <a:pt x="833474" y="359096"/>
                    </a:lnTo>
                    <a:cubicBezTo>
                      <a:pt x="873843" y="357455"/>
                      <a:pt x="914978" y="359835"/>
                      <a:pt x="956411" y="366573"/>
                    </a:cubicBezTo>
                    <a:cubicBezTo>
                      <a:pt x="1287872" y="420477"/>
                      <a:pt x="1512876" y="732877"/>
                      <a:pt x="1458972" y="1064339"/>
                    </a:cubicBezTo>
                    <a:cubicBezTo>
                      <a:pt x="1405067" y="1395800"/>
                      <a:pt x="1092667" y="1620804"/>
                      <a:pt x="761206" y="1566900"/>
                    </a:cubicBezTo>
                    <a:cubicBezTo>
                      <a:pt x="471177" y="1519733"/>
                      <a:pt x="262655" y="1274656"/>
                      <a:pt x="251168" y="992071"/>
                    </a:cubicBezTo>
                    <a:lnTo>
                      <a:pt x="251321" y="989551"/>
                    </a:lnTo>
                    <a:lnTo>
                      <a:pt x="250750" y="989435"/>
                    </a:lnTo>
                    <a:cubicBezTo>
                      <a:pt x="184686" y="961493"/>
                      <a:pt x="138331" y="896077"/>
                      <a:pt x="138331" y="819835"/>
                    </a:cubicBezTo>
                    <a:cubicBezTo>
                      <a:pt x="138331" y="807128"/>
                      <a:pt x="139619" y="794722"/>
                      <a:pt x="142071" y="782740"/>
                    </a:cubicBezTo>
                    <a:lnTo>
                      <a:pt x="143149" y="779265"/>
                    </a:lnTo>
                    <a:lnTo>
                      <a:pt x="112419" y="773060"/>
                    </a:lnTo>
                    <a:cubicBezTo>
                      <a:pt x="46355" y="745118"/>
                      <a:pt x="0" y="679702"/>
                      <a:pt x="0" y="603460"/>
                    </a:cubicBezTo>
                    <a:cubicBezTo>
                      <a:pt x="0" y="527218"/>
                      <a:pt x="46355" y="461802"/>
                      <a:pt x="112419" y="433860"/>
                    </a:cubicBezTo>
                    <a:lnTo>
                      <a:pt x="157502" y="424758"/>
                    </a:lnTo>
                    <a:lnTo>
                      <a:pt x="143866" y="377955"/>
                    </a:lnTo>
                    <a:cubicBezTo>
                      <a:pt x="139933" y="357478"/>
                      <a:pt x="137868" y="336276"/>
                      <a:pt x="137868" y="314560"/>
                    </a:cubicBezTo>
                    <a:cubicBezTo>
                      <a:pt x="137868" y="140833"/>
                      <a:pt x="270049" y="0"/>
                      <a:pt x="4331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800"/>
                  </a:spcBef>
                </a:pPr>
                <a:endParaRPr lang="ru-RU" sz="2200" dirty="0" smtClean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о1"/>
              <p:cNvSpPr>
                <a:spLocks noChangeAspect="1"/>
              </p:cNvSpPr>
              <p:nvPr/>
            </p:nvSpPr>
            <p:spPr>
              <a:xfrm rot="6272636">
                <a:off x="796067" y="1631623"/>
                <a:ext cx="881180" cy="608492"/>
              </a:xfrm>
              <a:custGeom>
                <a:avLst/>
                <a:gdLst>
                  <a:gd name="connsiteX0" fmla="*/ 9894 w 1129717"/>
                  <a:gd name="connsiteY0" fmla="*/ 504337 h 780119"/>
                  <a:gd name="connsiteX1" fmla="*/ 74152 w 1129717"/>
                  <a:gd name="connsiteY1" fmla="*/ 230732 h 780119"/>
                  <a:gd name="connsiteX2" fmla="*/ 393330 w 1129717"/>
                  <a:gd name="connsiteY2" fmla="*/ 143740 h 780119"/>
                  <a:gd name="connsiteX3" fmla="*/ 431466 w 1129717"/>
                  <a:gd name="connsiteY3" fmla="*/ 160696 h 780119"/>
                  <a:gd name="connsiteX4" fmla="*/ 447073 w 1129717"/>
                  <a:gd name="connsiteY4" fmla="*/ 131942 h 780119"/>
                  <a:gd name="connsiteX5" fmla="*/ 695226 w 1129717"/>
                  <a:gd name="connsiteY5" fmla="*/ 0 h 780119"/>
                  <a:gd name="connsiteX6" fmla="*/ 994488 w 1129717"/>
                  <a:gd name="connsiteY6" fmla="*/ 299262 h 780119"/>
                  <a:gd name="connsiteX7" fmla="*/ 989626 w 1129717"/>
                  <a:gd name="connsiteY7" fmla="*/ 347495 h 780119"/>
                  <a:gd name="connsiteX8" fmla="*/ 992482 w 1129717"/>
                  <a:gd name="connsiteY8" fmla="*/ 348381 h 780119"/>
                  <a:gd name="connsiteX9" fmla="*/ 1129717 w 1129717"/>
                  <a:gd name="connsiteY9" fmla="*/ 555421 h 780119"/>
                  <a:gd name="connsiteX10" fmla="*/ 905019 w 1129717"/>
                  <a:gd name="connsiteY10" fmla="*/ 780119 h 780119"/>
                  <a:gd name="connsiteX11" fmla="*/ 712852 w 1129717"/>
                  <a:gd name="connsiteY11" fmla="*/ 671935 h 780119"/>
                  <a:gd name="connsiteX12" fmla="*/ 703436 w 1129717"/>
                  <a:gd name="connsiteY12" fmla="*/ 647952 h 780119"/>
                  <a:gd name="connsiteX13" fmla="*/ 666441 w 1129717"/>
                  <a:gd name="connsiteY13" fmla="*/ 660648 h 780119"/>
                  <a:gd name="connsiteX14" fmla="*/ 519208 w 1129717"/>
                  <a:gd name="connsiteY14" fmla="*/ 634316 h 780119"/>
                  <a:gd name="connsiteX15" fmla="*/ 516542 w 1129717"/>
                  <a:gd name="connsiteY15" fmla="*/ 632417 h 780119"/>
                  <a:gd name="connsiteX16" fmla="*/ 480066 w 1129717"/>
                  <a:gd name="connsiteY16" fmla="*/ 666463 h 780119"/>
                  <a:gd name="connsiteX17" fmla="*/ 102082 w 1129717"/>
                  <a:gd name="connsiteY17" fmla="*/ 653030 h 780119"/>
                  <a:gd name="connsiteX18" fmla="*/ 9894 w 1129717"/>
                  <a:gd name="connsiteY18" fmla="*/ 504337 h 78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29717" h="780119">
                    <a:moveTo>
                      <a:pt x="9894" y="504337"/>
                    </a:moveTo>
                    <a:cubicBezTo>
                      <a:pt x="-14551" y="411431"/>
                      <a:pt x="6089" y="308436"/>
                      <a:pt x="74152" y="230732"/>
                    </a:cubicBezTo>
                    <a:cubicBezTo>
                      <a:pt x="155829" y="137487"/>
                      <a:pt x="282599" y="107142"/>
                      <a:pt x="393330" y="143740"/>
                    </a:cubicBezTo>
                    <a:lnTo>
                      <a:pt x="431466" y="160696"/>
                    </a:lnTo>
                    <a:lnTo>
                      <a:pt x="447073" y="131942"/>
                    </a:lnTo>
                    <a:cubicBezTo>
                      <a:pt x="500853" y="52338"/>
                      <a:pt x="591927" y="0"/>
                      <a:pt x="695226" y="0"/>
                    </a:cubicBezTo>
                    <a:cubicBezTo>
                      <a:pt x="860504" y="0"/>
                      <a:pt x="994488" y="133984"/>
                      <a:pt x="994488" y="299262"/>
                    </a:cubicBezTo>
                    <a:lnTo>
                      <a:pt x="989626" y="347495"/>
                    </a:lnTo>
                    <a:lnTo>
                      <a:pt x="992482" y="348381"/>
                    </a:lnTo>
                    <a:cubicBezTo>
                      <a:pt x="1073129" y="382492"/>
                      <a:pt x="1129717" y="462348"/>
                      <a:pt x="1129717" y="555421"/>
                    </a:cubicBezTo>
                    <a:cubicBezTo>
                      <a:pt x="1129717" y="679518"/>
                      <a:pt x="1029116" y="780119"/>
                      <a:pt x="905019" y="780119"/>
                    </a:cubicBezTo>
                    <a:cubicBezTo>
                      <a:pt x="823580" y="780119"/>
                      <a:pt x="752261" y="736794"/>
                      <a:pt x="712852" y="671935"/>
                    </a:cubicBezTo>
                    <a:lnTo>
                      <a:pt x="703436" y="647952"/>
                    </a:lnTo>
                    <a:lnTo>
                      <a:pt x="666441" y="660648"/>
                    </a:lnTo>
                    <a:cubicBezTo>
                      <a:pt x="616736" y="668744"/>
                      <a:pt x="564621" y="660168"/>
                      <a:pt x="519208" y="634316"/>
                    </a:cubicBezTo>
                    <a:lnTo>
                      <a:pt x="516542" y="632417"/>
                    </a:lnTo>
                    <a:lnTo>
                      <a:pt x="480066" y="666463"/>
                    </a:lnTo>
                    <a:cubicBezTo>
                      <a:pt x="369222" y="750657"/>
                      <a:pt x="210868" y="748319"/>
                      <a:pt x="102082" y="653030"/>
                    </a:cubicBezTo>
                    <a:cubicBezTo>
                      <a:pt x="55459" y="612192"/>
                      <a:pt x="24562" y="560080"/>
                      <a:pt x="9894" y="504337"/>
                    </a:cubicBezTo>
                    <a:close/>
                  </a:path>
                </a:pathLst>
              </a:custGeom>
              <a:solidFill>
                <a:schemeClr val="accent1">
                  <a:alpha val="87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>
                  <a:spcBef>
                    <a:spcPts val="800"/>
                  </a:spcBef>
                </a:pPr>
                <a:endParaRPr lang="ru-RU" sz="2200" dirty="0" smtClean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о4"/>
              <p:cNvSpPr>
                <a:spLocks noChangeAspect="1"/>
              </p:cNvSpPr>
              <p:nvPr/>
            </p:nvSpPr>
            <p:spPr>
              <a:xfrm>
                <a:off x="1871011" y="2784913"/>
                <a:ext cx="903635" cy="711931"/>
              </a:xfrm>
              <a:custGeom>
                <a:avLst/>
                <a:gdLst>
                  <a:gd name="connsiteX0" fmla="*/ 864096 w 1158507"/>
                  <a:gd name="connsiteY0" fmla="*/ 0 h 912732"/>
                  <a:gd name="connsiteX1" fmla="*/ 1158507 w 1158507"/>
                  <a:gd name="connsiteY1" fmla="*/ 294411 h 912732"/>
                  <a:gd name="connsiteX2" fmla="*/ 864096 w 1158507"/>
                  <a:gd name="connsiteY2" fmla="*/ 588822 h 912732"/>
                  <a:gd name="connsiteX3" fmla="*/ 849244 w 1158507"/>
                  <a:gd name="connsiteY3" fmla="*/ 587325 h 912732"/>
                  <a:gd name="connsiteX4" fmla="*/ 830144 w 1158507"/>
                  <a:gd name="connsiteY4" fmla="*/ 648857 h 912732"/>
                  <a:gd name="connsiteX5" fmla="*/ 432048 w 1158507"/>
                  <a:gd name="connsiteY5" fmla="*/ 912732 h 912732"/>
                  <a:gd name="connsiteX6" fmla="*/ 0 w 1158507"/>
                  <a:gd name="connsiteY6" fmla="*/ 480684 h 912732"/>
                  <a:gd name="connsiteX7" fmla="*/ 432048 w 1158507"/>
                  <a:gd name="connsiteY7" fmla="*/ 48636 h 912732"/>
                  <a:gd name="connsiteX8" fmla="*/ 600221 w 1158507"/>
                  <a:gd name="connsiteY8" fmla="*/ 82589 h 912732"/>
                  <a:gd name="connsiteX9" fmla="*/ 640765 w 1158507"/>
                  <a:gd name="connsiteY9" fmla="*/ 104595 h 912732"/>
                  <a:gd name="connsiteX10" fmla="*/ 655916 w 1158507"/>
                  <a:gd name="connsiteY10" fmla="*/ 86231 h 912732"/>
                  <a:gd name="connsiteX11" fmla="*/ 864096 w 1158507"/>
                  <a:gd name="connsiteY11" fmla="*/ 0 h 9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8507" h="912732">
                    <a:moveTo>
                      <a:pt x="864096" y="0"/>
                    </a:moveTo>
                    <a:cubicBezTo>
                      <a:pt x="1026695" y="0"/>
                      <a:pt x="1158507" y="131812"/>
                      <a:pt x="1158507" y="294411"/>
                    </a:cubicBezTo>
                    <a:cubicBezTo>
                      <a:pt x="1158507" y="457010"/>
                      <a:pt x="1026695" y="588822"/>
                      <a:pt x="864096" y="588822"/>
                    </a:cubicBezTo>
                    <a:lnTo>
                      <a:pt x="849244" y="587325"/>
                    </a:lnTo>
                    <a:lnTo>
                      <a:pt x="830144" y="648857"/>
                    </a:lnTo>
                    <a:cubicBezTo>
                      <a:pt x="764555" y="803925"/>
                      <a:pt x="611009" y="912732"/>
                      <a:pt x="432048" y="912732"/>
                    </a:cubicBezTo>
                    <a:cubicBezTo>
                      <a:pt x="193434" y="912732"/>
                      <a:pt x="0" y="719298"/>
                      <a:pt x="0" y="480684"/>
                    </a:cubicBezTo>
                    <a:cubicBezTo>
                      <a:pt x="0" y="242070"/>
                      <a:pt x="193434" y="48636"/>
                      <a:pt x="432048" y="48636"/>
                    </a:cubicBezTo>
                    <a:cubicBezTo>
                      <a:pt x="491702" y="48636"/>
                      <a:pt x="548532" y="60726"/>
                      <a:pt x="600221" y="82589"/>
                    </a:cubicBezTo>
                    <a:lnTo>
                      <a:pt x="640765" y="104595"/>
                    </a:lnTo>
                    <a:lnTo>
                      <a:pt x="655916" y="86231"/>
                    </a:lnTo>
                    <a:cubicBezTo>
                      <a:pt x="709194" y="32953"/>
                      <a:pt x="782797" y="0"/>
                      <a:pt x="8640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1200" dirty="0" smtClean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о5"/>
              <p:cNvSpPr>
                <a:spLocks noChangeAspect="1"/>
              </p:cNvSpPr>
              <p:nvPr/>
            </p:nvSpPr>
            <p:spPr>
              <a:xfrm rot="554217">
                <a:off x="1704749" y="1596181"/>
                <a:ext cx="1292835" cy="1332215"/>
              </a:xfrm>
              <a:custGeom>
                <a:avLst/>
                <a:gdLst>
                  <a:gd name="connsiteX0" fmla="*/ 429190 w 1657482"/>
                  <a:gd name="connsiteY0" fmla="*/ 10920 h 1707967"/>
                  <a:gd name="connsiteX1" fmla="*/ 537519 w 1657482"/>
                  <a:gd name="connsiteY1" fmla="*/ 0 h 1707967"/>
                  <a:gd name="connsiteX2" fmla="*/ 983238 w 1657482"/>
                  <a:gd name="connsiteY2" fmla="*/ 236987 h 1707967"/>
                  <a:gd name="connsiteX3" fmla="*/ 1013164 w 1657482"/>
                  <a:gd name="connsiteY3" fmla="*/ 292120 h 1707967"/>
                  <a:gd name="connsiteX4" fmla="*/ 1067710 w 1657482"/>
                  <a:gd name="connsiteY4" fmla="*/ 265034 h 1707967"/>
                  <a:gd name="connsiteX5" fmla="*/ 1138974 w 1657482"/>
                  <a:gd name="connsiteY5" fmla="*/ 243869 h 1707967"/>
                  <a:gd name="connsiteX6" fmla="*/ 1225944 w 1657482"/>
                  <a:gd name="connsiteY6" fmla="*/ 235102 h 1707967"/>
                  <a:gd name="connsiteX7" fmla="*/ 1657482 w 1657482"/>
                  <a:gd name="connsiteY7" fmla="*/ 666640 h 1707967"/>
                  <a:gd name="connsiteX8" fmla="*/ 1312914 w 1657482"/>
                  <a:gd name="connsiteY8" fmla="*/ 1089410 h 1707967"/>
                  <a:gd name="connsiteX9" fmla="*/ 1302691 w 1657482"/>
                  <a:gd name="connsiteY9" fmla="*/ 1090441 h 1707967"/>
                  <a:gd name="connsiteX10" fmla="*/ 1312468 w 1657482"/>
                  <a:gd name="connsiteY10" fmla="*/ 1108455 h 1707967"/>
                  <a:gd name="connsiteX11" fmla="*/ 1346381 w 1657482"/>
                  <a:gd name="connsiteY11" fmla="*/ 1276429 h 1707967"/>
                  <a:gd name="connsiteX12" fmla="*/ 914843 w 1657482"/>
                  <a:gd name="connsiteY12" fmla="*/ 1707967 h 1707967"/>
                  <a:gd name="connsiteX13" fmla="*/ 483305 w 1657482"/>
                  <a:gd name="connsiteY13" fmla="*/ 1276429 h 1707967"/>
                  <a:gd name="connsiteX14" fmla="*/ 509491 w 1657482"/>
                  <a:gd name="connsiteY14" fmla="*/ 1128052 h 1707967"/>
                  <a:gd name="connsiteX15" fmla="*/ 534371 w 1657482"/>
                  <a:gd name="connsiteY15" fmla="*/ 1074720 h 1707967"/>
                  <a:gd name="connsiteX16" fmla="*/ 429190 w 1657482"/>
                  <a:gd name="connsiteY16" fmla="*/ 1064117 h 1707967"/>
                  <a:gd name="connsiteX17" fmla="*/ 0 w 1657482"/>
                  <a:gd name="connsiteY17" fmla="*/ 537519 h 1707967"/>
                  <a:gd name="connsiteX18" fmla="*/ 429190 w 1657482"/>
                  <a:gd name="connsiteY18" fmla="*/ 10920 h 170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57482" h="1707967">
                    <a:moveTo>
                      <a:pt x="429190" y="10920"/>
                    </a:moveTo>
                    <a:cubicBezTo>
                      <a:pt x="464181" y="3760"/>
                      <a:pt x="500411" y="0"/>
                      <a:pt x="537519" y="0"/>
                    </a:cubicBezTo>
                    <a:cubicBezTo>
                      <a:pt x="723059" y="0"/>
                      <a:pt x="886642" y="94006"/>
                      <a:pt x="983238" y="236987"/>
                    </a:cubicBezTo>
                    <a:lnTo>
                      <a:pt x="1013164" y="292120"/>
                    </a:lnTo>
                    <a:lnTo>
                      <a:pt x="1067710" y="265034"/>
                    </a:lnTo>
                    <a:cubicBezTo>
                      <a:pt x="1090574" y="256019"/>
                      <a:pt x="1114393" y="248899"/>
                      <a:pt x="1138974" y="243869"/>
                    </a:cubicBezTo>
                    <a:cubicBezTo>
                      <a:pt x="1167066" y="238120"/>
                      <a:pt x="1196153" y="235102"/>
                      <a:pt x="1225944" y="235102"/>
                    </a:cubicBezTo>
                    <a:cubicBezTo>
                      <a:pt x="1464276" y="235102"/>
                      <a:pt x="1657482" y="428308"/>
                      <a:pt x="1657482" y="666640"/>
                    </a:cubicBezTo>
                    <a:cubicBezTo>
                      <a:pt x="1657482" y="875180"/>
                      <a:pt x="1509559" y="1049171"/>
                      <a:pt x="1312914" y="1089410"/>
                    </a:cubicBezTo>
                    <a:lnTo>
                      <a:pt x="1302691" y="1090441"/>
                    </a:lnTo>
                    <a:lnTo>
                      <a:pt x="1312468" y="1108455"/>
                    </a:lnTo>
                    <a:cubicBezTo>
                      <a:pt x="1334305" y="1160083"/>
                      <a:pt x="1346381" y="1216846"/>
                      <a:pt x="1346381" y="1276429"/>
                    </a:cubicBezTo>
                    <a:cubicBezTo>
                      <a:pt x="1346381" y="1514761"/>
                      <a:pt x="1153175" y="1707967"/>
                      <a:pt x="914843" y="1707967"/>
                    </a:cubicBezTo>
                    <a:cubicBezTo>
                      <a:pt x="676511" y="1707967"/>
                      <a:pt x="483305" y="1514761"/>
                      <a:pt x="483305" y="1276429"/>
                    </a:cubicBezTo>
                    <a:cubicBezTo>
                      <a:pt x="483305" y="1224294"/>
                      <a:pt x="492551" y="1174318"/>
                      <a:pt x="509491" y="1128052"/>
                    </a:cubicBezTo>
                    <a:lnTo>
                      <a:pt x="534371" y="1074720"/>
                    </a:lnTo>
                    <a:lnTo>
                      <a:pt x="429190" y="1064117"/>
                    </a:lnTo>
                    <a:cubicBezTo>
                      <a:pt x="184251" y="1013996"/>
                      <a:pt x="0" y="797275"/>
                      <a:pt x="0" y="537519"/>
                    </a:cubicBezTo>
                    <a:cubicBezTo>
                      <a:pt x="0" y="277763"/>
                      <a:pt x="184251" y="61042"/>
                      <a:pt x="429190" y="109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800"/>
                  </a:spcBef>
                </a:pPr>
                <a:endParaRPr lang="ru-RU" sz="2200" dirty="0" smtClean="0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о8"/>
              <p:cNvSpPr>
                <a:spLocks noChangeAspect="1"/>
              </p:cNvSpPr>
              <p:nvPr/>
            </p:nvSpPr>
            <p:spPr>
              <a:xfrm rot="6464065">
                <a:off x="2176083" y="2269273"/>
                <a:ext cx="1910533" cy="1968724"/>
              </a:xfrm>
              <a:custGeom>
                <a:avLst/>
                <a:gdLst>
                  <a:gd name="connsiteX0" fmla="*/ 429190 w 1657482"/>
                  <a:gd name="connsiteY0" fmla="*/ 10920 h 1707967"/>
                  <a:gd name="connsiteX1" fmla="*/ 537519 w 1657482"/>
                  <a:gd name="connsiteY1" fmla="*/ 0 h 1707967"/>
                  <a:gd name="connsiteX2" fmla="*/ 983238 w 1657482"/>
                  <a:gd name="connsiteY2" fmla="*/ 236987 h 1707967"/>
                  <a:gd name="connsiteX3" fmla="*/ 1013164 w 1657482"/>
                  <a:gd name="connsiteY3" fmla="*/ 292120 h 1707967"/>
                  <a:gd name="connsiteX4" fmla="*/ 1067710 w 1657482"/>
                  <a:gd name="connsiteY4" fmla="*/ 265034 h 1707967"/>
                  <a:gd name="connsiteX5" fmla="*/ 1138974 w 1657482"/>
                  <a:gd name="connsiteY5" fmla="*/ 243869 h 1707967"/>
                  <a:gd name="connsiteX6" fmla="*/ 1225944 w 1657482"/>
                  <a:gd name="connsiteY6" fmla="*/ 235102 h 1707967"/>
                  <a:gd name="connsiteX7" fmla="*/ 1657482 w 1657482"/>
                  <a:gd name="connsiteY7" fmla="*/ 666640 h 1707967"/>
                  <a:gd name="connsiteX8" fmla="*/ 1312914 w 1657482"/>
                  <a:gd name="connsiteY8" fmla="*/ 1089410 h 1707967"/>
                  <a:gd name="connsiteX9" fmla="*/ 1302691 w 1657482"/>
                  <a:gd name="connsiteY9" fmla="*/ 1090441 h 1707967"/>
                  <a:gd name="connsiteX10" fmla="*/ 1312468 w 1657482"/>
                  <a:gd name="connsiteY10" fmla="*/ 1108455 h 1707967"/>
                  <a:gd name="connsiteX11" fmla="*/ 1346381 w 1657482"/>
                  <a:gd name="connsiteY11" fmla="*/ 1276429 h 1707967"/>
                  <a:gd name="connsiteX12" fmla="*/ 914843 w 1657482"/>
                  <a:gd name="connsiteY12" fmla="*/ 1707967 h 1707967"/>
                  <a:gd name="connsiteX13" fmla="*/ 483305 w 1657482"/>
                  <a:gd name="connsiteY13" fmla="*/ 1276429 h 1707967"/>
                  <a:gd name="connsiteX14" fmla="*/ 509491 w 1657482"/>
                  <a:gd name="connsiteY14" fmla="*/ 1128052 h 1707967"/>
                  <a:gd name="connsiteX15" fmla="*/ 534371 w 1657482"/>
                  <a:gd name="connsiteY15" fmla="*/ 1074720 h 1707967"/>
                  <a:gd name="connsiteX16" fmla="*/ 429190 w 1657482"/>
                  <a:gd name="connsiteY16" fmla="*/ 1064117 h 1707967"/>
                  <a:gd name="connsiteX17" fmla="*/ 0 w 1657482"/>
                  <a:gd name="connsiteY17" fmla="*/ 537519 h 1707967"/>
                  <a:gd name="connsiteX18" fmla="*/ 429190 w 1657482"/>
                  <a:gd name="connsiteY18" fmla="*/ 10920 h 170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57482" h="1707967">
                    <a:moveTo>
                      <a:pt x="429190" y="10920"/>
                    </a:moveTo>
                    <a:cubicBezTo>
                      <a:pt x="464181" y="3760"/>
                      <a:pt x="500411" y="0"/>
                      <a:pt x="537519" y="0"/>
                    </a:cubicBezTo>
                    <a:cubicBezTo>
                      <a:pt x="723059" y="0"/>
                      <a:pt x="886642" y="94006"/>
                      <a:pt x="983238" y="236987"/>
                    </a:cubicBezTo>
                    <a:lnTo>
                      <a:pt x="1013164" y="292120"/>
                    </a:lnTo>
                    <a:lnTo>
                      <a:pt x="1067710" y="265034"/>
                    </a:lnTo>
                    <a:cubicBezTo>
                      <a:pt x="1090574" y="256019"/>
                      <a:pt x="1114393" y="248899"/>
                      <a:pt x="1138974" y="243869"/>
                    </a:cubicBezTo>
                    <a:cubicBezTo>
                      <a:pt x="1167066" y="238120"/>
                      <a:pt x="1196153" y="235102"/>
                      <a:pt x="1225944" y="235102"/>
                    </a:cubicBezTo>
                    <a:cubicBezTo>
                      <a:pt x="1464276" y="235102"/>
                      <a:pt x="1657482" y="428308"/>
                      <a:pt x="1657482" y="666640"/>
                    </a:cubicBezTo>
                    <a:cubicBezTo>
                      <a:pt x="1657482" y="875180"/>
                      <a:pt x="1509559" y="1049171"/>
                      <a:pt x="1312914" y="1089410"/>
                    </a:cubicBezTo>
                    <a:lnTo>
                      <a:pt x="1302691" y="1090441"/>
                    </a:lnTo>
                    <a:lnTo>
                      <a:pt x="1312468" y="1108455"/>
                    </a:lnTo>
                    <a:cubicBezTo>
                      <a:pt x="1334305" y="1160083"/>
                      <a:pt x="1346381" y="1216846"/>
                      <a:pt x="1346381" y="1276429"/>
                    </a:cubicBezTo>
                    <a:cubicBezTo>
                      <a:pt x="1346381" y="1514761"/>
                      <a:pt x="1153175" y="1707967"/>
                      <a:pt x="914843" y="1707967"/>
                    </a:cubicBezTo>
                    <a:cubicBezTo>
                      <a:pt x="676511" y="1707967"/>
                      <a:pt x="483305" y="1514761"/>
                      <a:pt x="483305" y="1276429"/>
                    </a:cubicBezTo>
                    <a:cubicBezTo>
                      <a:pt x="483305" y="1224294"/>
                      <a:pt x="492551" y="1174318"/>
                      <a:pt x="509491" y="1128052"/>
                    </a:cubicBezTo>
                    <a:lnTo>
                      <a:pt x="534371" y="1074720"/>
                    </a:lnTo>
                    <a:lnTo>
                      <a:pt x="429190" y="1064117"/>
                    </a:lnTo>
                    <a:cubicBezTo>
                      <a:pt x="184251" y="1013996"/>
                      <a:pt x="0" y="797275"/>
                      <a:pt x="0" y="537519"/>
                    </a:cubicBezTo>
                    <a:cubicBezTo>
                      <a:pt x="0" y="277763"/>
                      <a:pt x="184251" y="61042"/>
                      <a:pt x="429190" y="109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800"/>
                  </a:spcBef>
                </a:pPr>
                <a:endParaRPr lang="ru-RU" sz="2200" dirty="0" smtClean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" name="Группа 2"/>
              <p:cNvGrpSpPr>
                <a:grpSpLocks noChangeAspect="1"/>
              </p:cNvGrpSpPr>
              <p:nvPr/>
            </p:nvGrpSpPr>
            <p:grpSpPr>
              <a:xfrm>
                <a:off x="1147885" y="1655941"/>
                <a:ext cx="1396746" cy="2067879"/>
                <a:chOff x="1772442" y="1804447"/>
                <a:chExt cx="1790701" cy="2651126"/>
              </a:xfrm>
              <a:solidFill>
                <a:schemeClr val="accent1"/>
              </a:solidFill>
            </p:grpSpPr>
            <p:sp>
              <p:nvSpPr>
                <p:cNvPr id="128" name="Freeform 82"/>
                <p:cNvSpPr>
                  <a:spLocks/>
                </p:cNvSpPr>
                <p:nvPr/>
              </p:nvSpPr>
              <p:spPr bwMode="auto">
                <a:xfrm>
                  <a:off x="2801142" y="3445922"/>
                  <a:ext cx="9524" cy="12700"/>
                </a:xfrm>
                <a:custGeom>
                  <a:avLst/>
                  <a:gdLst>
                    <a:gd name="T0" fmla="*/ 6 w 6"/>
                    <a:gd name="T1" fmla="*/ 0 h 8"/>
                    <a:gd name="T2" fmla="*/ 6 w 6"/>
                    <a:gd name="T3" fmla="*/ 0 h 8"/>
                    <a:gd name="T4" fmla="*/ 0 w 6"/>
                    <a:gd name="T5" fmla="*/ 8 h 8"/>
                    <a:gd name="T6" fmla="*/ 6 w 6"/>
                    <a:gd name="T7" fmla="*/ 8 h 8"/>
                    <a:gd name="T8" fmla="*/ 6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8"/>
                      </a:lnTo>
                      <a:lnTo>
                        <a:pt x="6" y="8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2" name="Freeform 86"/>
                <p:cNvSpPr>
                  <a:spLocks/>
                </p:cNvSpPr>
                <p:nvPr/>
              </p:nvSpPr>
              <p:spPr bwMode="auto">
                <a:xfrm>
                  <a:off x="3493293" y="4420647"/>
                  <a:ext cx="69850" cy="34926"/>
                </a:xfrm>
                <a:custGeom>
                  <a:avLst/>
                  <a:gdLst>
                    <a:gd name="T0" fmla="*/ 30 w 44"/>
                    <a:gd name="T1" fmla="*/ 0 h 22"/>
                    <a:gd name="T2" fmla="*/ 0 w 44"/>
                    <a:gd name="T3" fmla="*/ 0 h 22"/>
                    <a:gd name="T4" fmla="*/ 0 w 44"/>
                    <a:gd name="T5" fmla="*/ 8 h 22"/>
                    <a:gd name="T6" fmla="*/ 24 w 44"/>
                    <a:gd name="T7" fmla="*/ 16 h 22"/>
                    <a:gd name="T8" fmla="*/ 44 w 44"/>
                    <a:gd name="T9" fmla="*/ 22 h 22"/>
                    <a:gd name="T10" fmla="*/ 44 w 44"/>
                    <a:gd name="T11" fmla="*/ 14 h 22"/>
                    <a:gd name="T12" fmla="*/ 30 w 44"/>
                    <a:gd name="T1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22">
                      <a:moveTo>
                        <a:pt x="30" y="0"/>
                      </a:move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24" y="16"/>
                      </a:lnTo>
                      <a:lnTo>
                        <a:pt x="44" y="22"/>
                      </a:lnTo>
                      <a:lnTo>
                        <a:pt x="44" y="14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30" name="Freeform 84"/>
                <p:cNvSpPr>
                  <a:spLocks noEditPoints="1"/>
                </p:cNvSpPr>
                <p:nvPr/>
              </p:nvSpPr>
              <p:spPr bwMode="auto">
                <a:xfrm>
                  <a:off x="2702718" y="3817397"/>
                  <a:ext cx="482600" cy="352426"/>
                </a:xfrm>
                <a:custGeom>
                  <a:avLst/>
                  <a:gdLst>
                    <a:gd name="T0" fmla="*/ 304 w 304"/>
                    <a:gd name="T1" fmla="*/ 74 h 222"/>
                    <a:gd name="T2" fmla="*/ 290 w 304"/>
                    <a:gd name="T3" fmla="*/ 60 h 222"/>
                    <a:gd name="T4" fmla="*/ 260 w 304"/>
                    <a:gd name="T5" fmla="*/ 60 h 222"/>
                    <a:gd name="T6" fmla="*/ 260 w 304"/>
                    <a:gd name="T7" fmla="*/ 74 h 222"/>
                    <a:gd name="T8" fmla="*/ 246 w 304"/>
                    <a:gd name="T9" fmla="*/ 74 h 222"/>
                    <a:gd name="T10" fmla="*/ 232 w 304"/>
                    <a:gd name="T11" fmla="*/ 14 h 222"/>
                    <a:gd name="T12" fmla="*/ 216 w 304"/>
                    <a:gd name="T13" fmla="*/ 0 h 222"/>
                    <a:gd name="T14" fmla="*/ 0 w 304"/>
                    <a:gd name="T15" fmla="*/ 0 h 222"/>
                    <a:gd name="T16" fmla="*/ 4 w 304"/>
                    <a:gd name="T17" fmla="*/ 14 h 222"/>
                    <a:gd name="T18" fmla="*/ 200 w 304"/>
                    <a:gd name="T19" fmla="*/ 14 h 222"/>
                    <a:gd name="T20" fmla="*/ 216 w 304"/>
                    <a:gd name="T21" fmla="*/ 74 h 222"/>
                    <a:gd name="T22" fmla="*/ 26 w 304"/>
                    <a:gd name="T23" fmla="*/ 74 h 222"/>
                    <a:gd name="T24" fmla="*/ 36 w 304"/>
                    <a:gd name="T25" fmla="*/ 90 h 222"/>
                    <a:gd name="T26" fmla="*/ 46 w 304"/>
                    <a:gd name="T27" fmla="*/ 106 h 222"/>
                    <a:gd name="T28" fmla="*/ 56 w 304"/>
                    <a:gd name="T29" fmla="*/ 120 h 222"/>
                    <a:gd name="T30" fmla="*/ 68 w 304"/>
                    <a:gd name="T31" fmla="*/ 134 h 222"/>
                    <a:gd name="T32" fmla="*/ 94 w 304"/>
                    <a:gd name="T33" fmla="*/ 158 h 222"/>
                    <a:gd name="T34" fmla="*/ 108 w 304"/>
                    <a:gd name="T35" fmla="*/ 170 h 222"/>
                    <a:gd name="T36" fmla="*/ 124 w 304"/>
                    <a:gd name="T37" fmla="*/ 180 h 222"/>
                    <a:gd name="T38" fmla="*/ 142 w 304"/>
                    <a:gd name="T39" fmla="*/ 180 h 222"/>
                    <a:gd name="T40" fmla="*/ 142 w 304"/>
                    <a:gd name="T41" fmla="*/ 190 h 222"/>
                    <a:gd name="T42" fmla="*/ 168 w 304"/>
                    <a:gd name="T43" fmla="*/ 204 h 222"/>
                    <a:gd name="T44" fmla="*/ 198 w 304"/>
                    <a:gd name="T45" fmla="*/ 212 h 222"/>
                    <a:gd name="T46" fmla="*/ 228 w 304"/>
                    <a:gd name="T47" fmla="*/ 220 h 222"/>
                    <a:gd name="T48" fmla="*/ 260 w 304"/>
                    <a:gd name="T49" fmla="*/ 222 h 222"/>
                    <a:gd name="T50" fmla="*/ 260 w 304"/>
                    <a:gd name="T51" fmla="*/ 210 h 222"/>
                    <a:gd name="T52" fmla="*/ 276 w 304"/>
                    <a:gd name="T53" fmla="*/ 196 h 222"/>
                    <a:gd name="T54" fmla="*/ 276 w 304"/>
                    <a:gd name="T55" fmla="*/ 104 h 222"/>
                    <a:gd name="T56" fmla="*/ 260 w 304"/>
                    <a:gd name="T57" fmla="*/ 90 h 222"/>
                    <a:gd name="T58" fmla="*/ 304 w 304"/>
                    <a:gd name="T59" fmla="*/ 90 h 222"/>
                    <a:gd name="T60" fmla="*/ 304 w 304"/>
                    <a:gd name="T61" fmla="*/ 74 h 222"/>
                    <a:gd name="T62" fmla="*/ 246 w 304"/>
                    <a:gd name="T63" fmla="*/ 180 h 222"/>
                    <a:gd name="T64" fmla="*/ 172 w 304"/>
                    <a:gd name="T65" fmla="*/ 180 h 222"/>
                    <a:gd name="T66" fmla="*/ 172 w 304"/>
                    <a:gd name="T67" fmla="*/ 164 h 222"/>
                    <a:gd name="T68" fmla="*/ 186 w 304"/>
                    <a:gd name="T69" fmla="*/ 150 h 222"/>
                    <a:gd name="T70" fmla="*/ 246 w 304"/>
                    <a:gd name="T71" fmla="*/ 150 h 222"/>
                    <a:gd name="T72" fmla="*/ 246 w 304"/>
                    <a:gd name="T73" fmla="*/ 180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04" h="222">
                      <a:moveTo>
                        <a:pt x="304" y="74"/>
                      </a:moveTo>
                      <a:lnTo>
                        <a:pt x="290" y="60"/>
                      </a:lnTo>
                      <a:lnTo>
                        <a:pt x="260" y="60"/>
                      </a:lnTo>
                      <a:lnTo>
                        <a:pt x="260" y="74"/>
                      </a:lnTo>
                      <a:lnTo>
                        <a:pt x="246" y="74"/>
                      </a:lnTo>
                      <a:lnTo>
                        <a:pt x="232" y="14"/>
                      </a:lnTo>
                      <a:lnTo>
                        <a:pt x="216" y="0"/>
                      </a:lnTo>
                      <a:lnTo>
                        <a:pt x="0" y="0"/>
                      </a:lnTo>
                      <a:lnTo>
                        <a:pt x="4" y="14"/>
                      </a:lnTo>
                      <a:lnTo>
                        <a:pt x="200" y="14"/>
                      </a:lnTo>
                      <a:lnTo>
                        <a:pt x="216" y="74"/>
                      </a:lnTo>
                      <a:lnTo>
                        <a:pt x="26" y="74"/>
                      </a:lnTo>
                      <a:lnTo>
                        <a:pt x="36" y="90"/>
                      </a:lnTo>
                      <a:lnTo>
                        <a:pt x="46" y="106"/>
                      </a:lnTo>
                      <a:lnTo>
                        <a:pt x="56" y="120"/>
                      </a:lnTo>
                      <a:lnTo>
                        <a:pt x="68" y="134"/>
                      </a:lnTo>
                      <a:lnTo>
                        <a:pt x="94" y="158"/>
                      </a:lnTo>
                      <a:lnTo>
                        <a:pt x="108" y="170"/>
                      </a:lnTo>
                      <a:lnTo>
                        <a:pt x="124" y="180"/>
                      </a:lnTo>
                      <a:lnTo>
                        <a:pt x="142" y="180"/>
                      </a:lnTo>
                      <a:lnTo>
                        <a:pt x="142" y="190"/>
                      </a:lnTo>
                      <a:lnTo>
                        <a:pt x="168" y="204"/>
                      </a:lnTo>
                      <a:lnTo>
                        <a:pt x="198" y="212"/>
                      </a:lnTo>
                      <a:lnTo>
                        <a:pt x="228" y="220"/>
                      </a:lnTo>
                      <a:lnTo>
                        <a:pt x="260" y="222"/>
                      </a:lnTo>
                      <a:lnTo>
                        <a:pt x="260" y="210"/>
                      </a:lnTo>
                      <a:lnTo>
                        <a:pt x="276" y="196"/>
                      </a:lnTo>
                      <a:lnTo>
                        <a:pt x="276" y="104"/>
                      </a:lnTo>
                      <a:lnTo>
                        <a:pt x="260" y="90"/>
                      </a:lnTo>
                      <a:lnTo>
                        <a:pt x="304" y="90"/>
                      </a:lnTo>
                      <a:lnTo>
                        <a:pt x="304" y="74"/>
                      </a:lnTo>
                      <a:close/>
                      <a:moveTo>
                        <a:pt x="246" y="180"/>
                      </a:moveTo>
                      <a:lnTo>
                        <a:pt x="172" y="180"/>
                      </a:lnTo>
                      <a:lnTo>
                        <a:pt x="172" y="164"/>
                      </a:lnTo>
                      <a:lnTo>
                        <a:pt x="186" y="150"/>
                      </a:lnTo>
                      <a:lnTo>
                        <a:pt x="246" y="150"/>
                      </a:lnTo>
                      <a:lnTo>
                        <a:pt x="246" y="1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grpSp>
              <p:nvGrpSpPr>
                <p:cNvPr id="156" name="Группа 155"/>
                <p:cNvGrpSpPr/>
                <p:nvPr/>
              </p:nvGrpSpPr>
              <p:grpSpPr>
                <a:xfrm>
                  <a:off x="1772442" y="1804447"/>
                  <a:ext cx="660400" cy="406400"/>
                  <a:chOff x="6369260" y="2181057"/>
                  <a:chExt cx="660400" cy="406400"/>
                </a:xfrm>
                <a:grpFill/>
              </p:grpSpPr>
              <p:sp>
                <p:nvSpPr>
                  <p:cNvPr id="142" name="Rectangle 96"/>
                  <p:cNvSpPr>
                    <a:spLocks noChangeArrowheads="1"/>
                  </p:cNvSpPr>
                  <p:nvPr/>
                </p:nvSpPr>
                <p:spPr bwMode="auto">
                  <a:xfrm>
                    <a:off x="6629610" y="2466807"/>
                    <a:ext cx="142875" cy="254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43" name="Freeform 97"/>
                  <p:cNvSpPr>
                    <a:spLocks/>
                  </p:cNvSpPr>
                  <p:nvPr/>
                </p:nvSpPr>
                <p:spPr bwMode="auto">
                  <a:xfrm>
                    <a:off x="6464510" y="2419182"/>
                    <a:ext cx="117475" cy="47625"/>
                  </a:xfrm>
                  <a:custGeom>
                    <a:avLst/>
                    <a:gdLst>
                      <a:gd name="T0" fmla="*/ 0 w 74"/>
                      <a:gd name="T1" fmla="*/ 30 h 30"/>
                      <a:gd name="T2" fmla="*/ 0 w 74"/>
                      <a:gd name="T3" fmla="*/ 0 h 30"/>
                      <a:gd name="T4" fmla="*/ 60 w 74"/>
                      <a:gd name="T5" fmla="*/ 0 h 30"/>
                      <a:gd name="T6" fmla="*/ 74 w 74"/>
                      <a:gd name="T7" fmla="*/ 16 h 30"/>
                      <a:gd name="T8" fmla="*/ 74 w 74"/>
                      <a:gd name="T9" fmla="*/ 30 h 30"/>
                      <a:gd name="T10" fmla="*/ 0 w 74"/>
                      <a:gd name="T1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4" h="30">
                        <a:moveTo>
                          <a:pt x="0" y="30"/>
                        </a:moveTo>
                        <a:lnTo>
                          <a:pt x="0" y="0"/>
                        </a:lnTo>
                        <a:lnTo>
                          <a:pt x="60" y="0"/>
                        </a:lnTo>
                        <a:lnTo>
                          <a:pt x="74" y="16"/>
                        </a:lnTo>
                        <a:lnTo>
                          <a:pt x="74" y="30"/>
                        </a:lnTo>
                        <a:lnTo>
                          <a:pt x="0" y="30"/>
                        </a:lnTo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44" name="Freeform 98"/>
                  <p:cNvSpPr>
                    <a:spLocks/>
                  </p:cNvSpPr>
                  <p:nvPr/>
                </p:nvSpPr>
                <p:spPr bwMode="auto">
                  <a:xfrm>
                    <a:off x="6816935" y="2419182"/>
                    <a:ext cx="120650" cy="47625"/>
                  </a:xfrm>
                  <a:custGeom>
                    <a:avLst/>
                    <a:gdLst>
                      <a:gd name="T0" fmla="*/ 0 w 76"/>
                      <a:gd name="T1" fmla="*/ 30 h 30"/>
                      <a:gd name="T2" fmla="*/ 0 w 76"/>
                      <a:gd name="T3" fmla="*/ 16 h 30"/>
                      <a:gd name="T4" fmla="*/ 16 w 76"/>
                      <a:gd name="T5" fmla="*/ 0 h 30"/>
                      <a:gd name="T6" fmla="*/ 76 w 76"/>
                      <a:gd name="T7" fmla="*/ 0 h 30"/>
                      <a:gd name="T8" fmla="*/ 76 w 76"/>
                      <a:gd name="T9" fmla="*/ 30 h 30"/>
                      <a:gd name="T10" fmla="*/ 0 w 76"/>
                      <a:gd name="T1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6" h="30">
                        <a:moveTo>
                          <a:pt x="0" y="30"/>
                        </a:moveTo>
                        <a:lnTo>
                          <a:pt x="0" y="16"/>
                        </a:lnTo>
                        <a:lnTo>
                          <a:pt x="16" y="0"/>
                        </a:lnTo>
                        <a:lnTo>
                          <a:pt x="76" y="0"/>
                        </a:lnTo>
                        <a:lnTo>
                          <a:pt x="76" y="30"/>
                        </a:lnTo>
                        <a:lnTo>
                          <a:pt x="0" y="30"/>
                        </a:lnTo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45" name="Freeform 99"/>
                  <p:cNvSpPr>
                    <a:spLocks/>
                  </p:cNvSpPr>
                  <p:nvPr/>
                </p:nvSpPr>
                <p:spPr bwMode="auto">
                  <a:xfrm>
                    <a:off x="6369260" y="2181057"/>
                    <a:ext cx="615950" cy="406400"/>
                  </a:xfrm>
                  <a:custGeom>
                    <a:avLst/>
                    <a:gdLst>
                      <a:gd name="T0" fmla="*/ 266 w 388"/>
                      <a:gd name="T1" fmla="*/ 0 h 256"/>
                      <a:gd name="T2" fmla="*/ 90 w 388"/>
                      <a:gd name="T3" fmla="*/ 0 h 256"/>
                      <a:gd name="T4" fmla="*/ 74 w 388"/>
                      <a:gd name="T5" fmla="*/ 14 h 256"/>
                      <a:gd name="T6" fmla="*/ 60 w 388"/>
                      <a:gd name="T7" fmla="*/ 74 h 256"/>
                      <a:gd name="T8" fmla="*/ 46 w 388"/>
                      <a:gd name="T9" fmla="*/ 74 h 256"/>
                      <a:gd name="T10" fmla="*/ 46 w 388"/>
                      <a:gd name="T11" fmla="*/ 60 h 256"/>
                      <a:gd name="T12" fmla="*/ 16 w 388"/>
                      <a:gd name="T13" fmla="*/ 60 h 256"/>
                      <a:gd name="T14" fmla="*/ 0 w 388"/>
                      <a:gd name="T15" fmla="*/ 74 h 256"/>
                      <a:gd name="T16" fmla="*/ 0 w 388"/>
                      <a:gd name="T17" fmla="*/ 90 h 256"/>
                      <a:gd name="T18" fmla="*/ 46 w 388"/>
                      <a:gd name="T19" fmla="*/ 90 h 256"/>
                      <a:gd name="T20" fmla="*/ 30 w 388"/>
                      <a:gd name="T21" fmla="*/ 104 h 256"/>
                      <a:gd name="T22" fmla="*/ 30 w 388"/>
                      <a:gd name="T23" fmla="*/ 196 h 256"/>
                      <a:gd name="T24" fmla="*/ 46 w 388"/>
                      <a:gd name="T25" fmla="*/ 210 h 256"/>
                      <a:gd name="T26" fmla="*/ 46 w 388"/>
                      <a:gd name="T27" fmla="*/ 256 h 256"/>
                      <a:gd name="T28" fmla="*/ 90 w 388"/>
                      <a:gd name="T29" fmla="*/ 256 h 256"/>
                      <a:gd name="T30" fmla="*/ 90 w 388"/>
                      <a:gd name="T31" fmla="*/ 226 h 256"/>
                      <a:gd name="T32" fmla="*/ 328 w 388"/>
                      <a:gd name="T33" fmla="*/ 226 h 256"/>
                      <a:gd name="T34" fmla="*/ 328 w 388"/>
                      <a:gd name="T35" fmla="*/ 256 h 256"/>
                      <a:gd name="T36" fmla="*/ 372 w 388"/>
                      <a:gd name="T37" fmla="*/ 256 h 256"/>
                      <a:gd name="T38" fmla="*/ 372 w 388"/>
                      <a:gd name="T39" fmla="*/ 210 h 256"/>
                      <a:gd name="T40" fmla="*/ 388 w 388"/>
                      <a:gd name="T41" fmla="*/ 196 h 256"/>
                      <a:gd name="T42" fmla="*/ 388 w 388"/>
                      <a:gd name="T43" fmla="*/ 108 h 256"/>
                      <a:gd name="T44" fmla="*/ 388 w 388"/>
                      <a:gd name="T45" fmla="*/ 108 h 256"/>
                      <a:gd name="T46" fmla="*/ 368 w 388"/>
                      <a:gd name="T47" fmla="*/ 102 h 256"/>
                      <a:gd name="T48" fmla="*/ 348 w 388"/>
                      <a:gd name="T49" fmla="*/ 98 h 256"/>
                      <a:gd name="T50" fmla="*/ 326 w 388"/>
                      <a:gd name="T51" fmla="*/ 96 h 256"/>
                      <a:gd name="T52" fmla="*/ 304 w 388"/>
                      <a:gd name="T53" fmla="*/ 96 h 256"/>
                      <a:gd name="T54" fmla="*/ 304 w 388"/>
                      <a:gd name="T55" fmla="*/ 96 h 256"/>
                      <a:gd name="T56" fmla="*/ 274 w 388"/>
                      <a:gd name="T57" fmla="*/ 98 h 256"/>
                      <a:gd name="T58" fmla="*/ 274 w 388"/>
                      <a:gd name="T59" fmla="*/ 98 h 256"/>
                      <a:gd name="T60" fmla="*/ 278 w 388"/>
                      <a:gd name="T61" fmla="*/ 74 h 256"/>
                      <a:gd name="T62" fmla="*/ 90 w 388"/>
                      <a:gd name="T63" fmla="*/ 74 h 256"/>
                      <a:gd name="T64" fmla="*/ 104 w 388"/>
                      <a:gd name="T65" fmla="*/ 14 h 256"/>
                      <a:gd name="T66" fmla="*/ 270 w 388"/>
                      <a:gd name="T67" fmla="*/ 14 h 256"/>
                      <a:gd name="T68" fmla="*/ 270 w 388"/>
                      <a:gd name="T69" fmla="*/ 14 h 256"/>
                      <a:gd name="T70" fmla="*/ 266 w 388"/>
                      <a:gd name="T71" fmla="*/ 0 h 2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88" h="256">
                        <a:moveTo>
                          <a:pt x="266" y="0"/>
                        </a:moveTo>
                        <a:lnTo>
                          <a:pt x="90" y="0"/>
                        </a:lnTo>
                        <a:lnTo>
                          <a:pt x="74" y="14"/>
                        </a:lnTo>
                        <a:lnTo>
                          <a:pt x="60" y="74"/>
                        </a:lnTo>
                        <a:lnTo>
                          <a:pt x="46" y="74"/>
                        </a:lnTo>
                        <a:lnTo>
                          <a:pt x="46" y="60"/>
                        </a:lnTo>
                        <a:lnTo>
                          <a:pt x="16" y="60"/>
                        </a:lnTo>
                        <a:lnTo>
                          <a:pt x="0" y="74"/>
                        </a:lnTo>
                        <a:lnTo>
                          <a:pt x="0" y="90"/>
                        </a:lnTo>
                        <a:lnTo>
                          <a:pt x="46" y="90"/>
                        </a:lnTo>
                        <a:lnTo>
                          <a:pt x="30" y="104"/>
                        </a:lnTo>
                        <a:lnTo>
                          <a:pt x="30" y="196"/>
                        </a:lnTo>
                        <a:lnTo>
                          <a:pt x="46" y="210"/>
                        </a:lnTo>
                        <a:lnTo>
                          <a:pt x="46" y="256"/>
                        </a:lnTo>
                        <a:lnTo>
                          <a:pt x="90" y="256"/>
                        </a:lnTo>
                        <a:lnTo>
                          <a:pt x="90" y="226"/>
                        </a:lnTo>
                        <a:lnTo>
                          <a:pt x="328" y="226"/>
                        </a:lnTo>
                        <a:lnTo>
                          <a:pt x="328" y="256"/>
                        </a:lnTo>
                        <a:lnTo>
                          <a:pt x="372" y="256"/>
                        </a:lnTo>
                        <a:lnTo>
                          <a:pt x="372" y="210"/>
                        </a:lnTo>
                        <a:lnTo>
                          <a:pt x="388" y="196"/>
                        </a:lnTo>
                        <a:lnTo>
                          <a:pt x="388" y="108"/>
                        </a:lnTo>
                        <a:lnTo>
                          <a:pt x="388" y="108"/>
                        </a:lnTo>
                        <a:lnTo>
                          <a:pt x="368" y="102"/>
                        </a:lnTo>
                        <a:lnTo>
                          <a:pt x="348" y="98"/>
                        </a:lnTo>
                        <a:lnTo>
                          <a:pt x="326" y="96"/>
                        </a:lnTo>
                        <a:lnTo>
                          <a:pt x="304" y="96"/>
                        </a:lnTo>
                        <a:lnTo>
                          <a:pt x="304" y="96"/>
                        </a:lnTo>
                        <a:lnTo>
                          <a:pt x="274" y="98"/>
                        </a:lnTo>
                        <a:lnTo>
                          <a:pt x="274" y="98"/>
                        </a:lnTo>
                        <a:lnTo>
                          <a:pt x="278" y="74"/>
                        </a:lnTo>
                        <a:lnTo>
                          <a:pt x="90" y="74"/>
                        </a:lnTo>
                        <a:lnTo>
                          <a:pt x="104" y="14"/>
                        </a:lnTo>
                        <a:lnTo>
                          <a:pt x="270" y="14"/>
                        </a:lnTo>
                        <a:lnTo>
                          <a:pt x="270" y="14"/>
                        </a:lnTo>
                        <a:lnTo>
                          <a:pt x="266" y="0"/>
                        </a:lnTo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147" name="Freeform 101"/>
                  <p:cNvSpPr>
                    <a:spLocks/>
                  </p:cNvSpPr>
                  <p:nvPr/>
                </p:nvSpPr>
                <p:spPr bwMode="auto">
                  <a:xfrm>
                    <a:off x="6991560" y="2276307"/>
                    <a:ext cx="38100" cy="31750"/>
                  </a:xfrm>
                  <a:custGeom>
                    <a:avLst/>
                    <a:gdLst>
                      <a:gd name="T0" fmla="*/ 10 w 24"/>
                      <a:gd name="T1" fmla="*/ 0 h 20"/>
                      <a:gd name="T2" fmla="*/ 0 w 24"/>
                      <a:gd name="T3" fmla="*/ 0 h 20"/>
                      <a:gd name="T4" fmla="*/ 0 w 24"/>
                      <a:gd name="T5" fmla="*/ 0 h 20"/>
                      <a:gd name="T6" fmla="*/ 12 w 24"/>
                      <a:gd name="T7" fmla="*/ 10 h 20"/>
                      <a:gd name="T8" fmla="*/ 24 w 24"/>
                      <a:gd name="T9" fmla="*/ 20 h 20"/>
                      <a:gd name="T10" fmla="*/ 24 w 24"/>
                      <a:gd name="T11" fmla="*/ 14 h 20"/>
                      <a:gd name="T12" fmla="*/ 10 w 24"/>
                      <a:gd name="T1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20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2" y="10"/>
                        </a:lnTo>
                        <a:lnTo>
                          <a:pt x="24" y="20"/>
                        </a:lnTo>
                        <a:lnTo>
                          <a:pt x="24" y="14"/>
                        </a:lnTo>
                        <a:lnTo>
                          <a:pt x="10" y="0"/>
                        </a:lnTo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91" name="Freeform 69"/>
              <p:cNvSpPr>
                <a:spLocks noChangeAspect="1" noEditPoints="1"/>
              </p:cNvSpPr>
              <p:nvPr/>
            </p:nvSpPr>
            <p:spPr bwMode="auto">
              <a:xfrm>
                <a:off x="2047631" y="1209158"/>
                <a:ext cx="292121" cy="289822"/>
              </a:xfrm>
              <a:custGeom>
                <a:avLst/>
                <a:gdLst>
                  <a:gd name="T0" fmla="*/ 252 w 254"/>
                  <a:gd name="T1" fmla="*/ 220 h 252"/>
                  <a:gd name="T2" fmla="*/ 252 w 254"/>
                  <a:gd name="T3" fmla="*/ 220 h 252"/>
                  <a:gd name="T4" fmla="*/ 254 w 254"/>
                  <a:gd name="T5" fmla="*/ 200 h 252"/>
                  <a:gd name="T6" fmla="*/ 254 w 254"/>
                  <a:gd name="T7" fmla="*/ 180 h 252"/>
                  <a:gd name="T8" fmla="*/ 252 w 254"/>
                  <a:gd name="T9" fmla="*/ 160 h 252"/>
                  <a:gd name="T10" fmla="*/ 248 w 254"/>
                  <a:gd name="T11" fmla="*/ 142 h 252"/>
                  <a:gd name="T12" fmla="*/ 242 w 254"/>
                  <a:gd name="T13" fmla="*/ 122 h 252"/>
                  <a:gd name="T14" fmla="*/ 236 w 254"/>
                  <a:gd name="T15" fmla="*/ 104 h 252"/>
                  <a:gd name="T16" fmla="*/ 226 w 254"/>
                  <a:gd name="T17" fmla="*/ 88 h 252"/>
                  <a:gd name="T18" fmla="*/ 216 w 254"/>
                  <a:gd name="T19" fmla="*/ 72 h 252"/>
                  <a:gd name="T20" fmla="*/ 90 w 254"/>
                  <a:gd name="T21" fmla="*/ 72 h 252"/>
                  <a:gd name="T22" fmla="*/ 104 w 254"/>
                  <a:gd name="T23" fmla="*/ 12 h 252"/>
                  <a:gd name="T24" fmla="*/ 136 w 254"/>
                  <a:gd name="T25" fmla="*/ 12 h 252"/>
                  <a:gd name="T26" fmla="*/ 118 w 254"/>
                  <a:gd name="T27" fmla="*/ 6 h 252"/>
                  <a:gd name="T28" fmla="*/ 100 w 254"/>
                  <a:gd name="T29" fmla="*/ 2 h 252"/>
                  <a:gd name="T30" fmla="*/ 86 w 254"/>
                  <a:gd name="T31" fmla="*/ 0 h 252"/>
                  <a:gd name="T32" fmla="*/ 74 w 254"/>
                  <a:gd name="T33" fmla="*/ 12 h 252"/>
                  <a:gd name="T34" fmla="*/ 60 w 254"/>
                  <a:gd name="T35" fmla="*/ 72 h 252"/>
                  <a:gd name="T36" fmla="*/ 44 w 254"/>
                  <a:gd name="T37" fmla="*/ 72 h 252"/>
                  <a:gd name="T38" fmla="*/ 44 w 254"/>
                  <a:gd name="T39" fmla="*/ 58 h 252"/>
                  <a:gd name="T40" fmla="*/ 16 w 254"/>
                  <a:gd name="T41" fmla="*/ 58 h 252"/>
                  <a:gd name="T42" fmla="*/ 0 w 254"/>
                  <a:gd name="T43" fmla="*/ 72 h 252"/>
                  <a:gd name="T44" fmla="*/ 0 w 254"/>
                  <a:gd name="T45" fmla="*/ 88 h 252"/>
                  <a:gd name="T46" fmla="*/ 44 w 254"/>
                  <a:gd name="T47" fmla="*/ 88 h 252"/>
                  <a:gd name="T48" fmla="*/ 30 w 254"/>
                  <a:gd name="T49" fmla="*/ 102 h 252"/>
                  <a:gd name="T50" fmla="*/ 30 w 254"/>
                  <a:gd name="T51" fmla="*/ 192 h 252"/>
                  <a:gd name="T52" fmla="*/ 44 w 254"/>
                  <a:gd name="T53" fmla="*/ 208 h 252"/>
                  <a:gd name="T54" fmla="*/ 44 w 254"/>
                  <a:gd name="T55" fmla="*/ 252 h 252"/>
                  <a:gd name="T56" fmla="*/ 90 w 254"/>
                  <a:gd name="T57" fmla="*/ 252 h 252"/>
                  <a:gd name="T58" fmla="*/ 90 w 254"/>
                  <a:gd name="T59" fmla="*/ 222 h 252"/>
                  <a:gd name="T60" fmla="*/ 250 w 254"/>
                  <a:gd name="T61" fmla="*/ 222 h 252"/>
                  <a:gd name="T62" fmla="*/ 252 w 254"/>
                  <a:gd name="T63" fmla="*/ 220 h 252"/>
                  <a:gd name="T64" fmla="*/ 164 w 254"/>
                  <a:gd name="T65" fmla="*/ 178 h 252"/>
                  <a:gd name="T66" fmla="*/ 252 w 254"/>
                  <a:gd name="T67" fmla="*/ 178 h 252"/>
                  <a:gd name="T68" fmla="*/ 252 w 254"/>
                  <a:gd name="T69" fmla="*/ 192 h 252"/>
                  <a:gd name="T70" fmla="*/ 164 w 254"/>
                  <a:gd name="T71" fmla="*/ 192 h 252"/>
                  <a:gd name="T72" fmla="*/ 164 w 254"/>
                  <a:gd name="T73" fmla="*/ 178 h 252"/>
                  <a:gd name="T74" fmla="*/ 134 w 254"/>
                  <a:gd name="T75" fmla="*/ 178 h 252"/>
                  <a:gd name="T76" fmla="*/ 60 w 254"/>
                  <a:gd name="T77" fmla="*/ 178 h 252"/>
                  <a:gd name="T78" fmla="*/ 60 w 254"/>
                  <a:gd name="T79" fmla="*/ 148 h 252"/>
                  <a:gd name="T80" fmla="*/ 118 w 254"/>
                  <a:gd name="T81" fmla="*/ 148 h 252"/>
                  <a:gd name="T82" fmla="*/ 134 w 254"/>
                  <a:gd name="T83" fmla="*/ 162 h 252"/>
                  <a:gd name="T84" fmla="*/ 134 w 254"/>
                  <a:gd name="T85" fmla="*/ 178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4" h="252">
                    <a:moveTo>
                      <a:pt x="252" y="220"/>
                    </a:moveTo>
                    <a:lnTo>
                      <a:pt x="252" y="220"/>
                    </a:lnTo>
                    <a:lnTo>
                      <a:pt x="254" y="200"/>
                    </a:lnTo>
                    <a:lnTo>
                      <a:pt x="254" y="180"/>
                    </a:lnTo>
                    <a:lnTo>
                      <a:pt x="252" y="160"/>
                    </a:lnTo>
                    <a:lnTo>
                      <a:pt x="248" y="142"/>
                    </a:lnTo>
                    <a:lnTo>
                      <a:pt x="242" y="122"/>
                    </a:lnTo>
                    <a:lnTo>
                      <a:pt x="236" y="104"/>
                    </a:lnTo>
                    <a:lnTo>
                      <a:pt x="226" y="88"/>
                    </a:lnTo>
                    <a:lnTo>
                      <a:pt x="216" y="72"/>
                    </a:lnTo>
                    <a:lnTo>
                      <a:pt x="90" y="72"/>
                    </a:lnTo>
                    <a:lnTo>
                      <a:pt x="104" y="12"/>
                    </a:lnTo>
                    <a:lnTo>
                      <a:pt x="136" y="12"/>
                    </a:lnTo>
                    <a:lnTo>
                      <a:pt x="118" y="6"/>
                    </a:lnTo>
                    <a:lnTo>
                      <a:pt x="100" y="2"/>
                    </a:lnTo>
                    <a:lnTo>
                      <a:pt x="86" y="0"/>
                    </a:lnTo>
                    <a:lnTo>
                      <a:pt x="74" y="12"/>
                    </a:lnTo>
                    <a:lnTo>
                      <a:pt x="60" y="72"/>
                    </a:lnTo>
                    <a:lnTo>
                      <a:pt x="44" y="72"/>
                    </a:lnTo>
                    <a:lnTo>
                      <a:pt x="44" y="58"/>
                    </a:lnTo>
                    <a:lnTo>
                      <a:pt x="16" y="58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44" y="88"/>
                    </a:lnTo>
                    <a:lnTo>
                      <a:pt x="30" y="102"/>
                    </a:lnTo>
                    <a:lnTo>
                      <a:pt x="30" y="192"/>
                    </a:lnTo>
                    <a:lnTo>
                      <a:pt x="44" y="208"/>
                    </a:lnTo>
                    <a:lnTo>
                      <a:pt x="44" y="252"/>
                    </a:lnTo>
                    <a:lnTo>
                      <a:pt x="90" y="252"/>
                    </a:lnTo>
                    <a:lnTo>
                      <a:pt x="90" y="222"/>
                    </a:lnTo>
                    <a:lnTo>
                      <a:pt x="250" y="222"/>
                    </a:lnTo>
                    <a:lnTo>
                      <a:pt x="252" y="220"/>
                    </a:lnTo>
                    <a:close/>
                    <a:moveTo>
                      <a:pt x="164" y="178"/>
                    </a:moveTo>
                    <a:lnTo>
                      <a:pt x="252" y="178"/>
                    </a:lnTo>
                    <a:lnTo>
                      <a:pt x="252" y="192"/>
                    </a:lnTo>
                    <a:lnTo>
                      <a:pt x="164" y="192"/>
                    </a:lnTo>
                    <a:lnTo>
                      <a:pt x="164" y="178"/>
                    </a:lnTo>
                    <a:close/>
                    <a:moveTo>
                      <a:pt x="134" y="178"/>
                    </a:moveTo>
                    <a:lnTo>
                      <a:pt x="60" y="178"/>
                    </a:lnTo>
                    <a:lnTo>
                      <a:pt x="60" y="148"/>
                    </a:lnTo>
                    <a:lnTo>
                      <a:pt x="118" y="148"/>
                    </a:lnTo>
                    <a:lnTo>
                      <a:pt x="134" y="162"/>
                    </a:lnTo>
                    <a:lnTo>
                      <a:pt x="134" y="17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" name="Freeform 70"/>
              <p:cNvSpPr>
                <a:spLocks noChangeAspect="1" noEditPoints="1"/>
              </p:cNvSpPr>
              <p:nvPr/>
            </p:nvSpPr>
            <p:spPr bwMode="auto">
              <a:xfrm>
                <a:off x="1432683" y="1209160"/>
                <a:ext cx="345027" cy="223630"/>
              </a:xfrm>
              <a:custGeom>
                <a:avLst/>
                <a:gdLst>
                  <a:gd name="T0" fmla="*/ 280 w 324"/>
                  <a:gd name="T1" fmla="*/ 210 h 210"/>
                  <a:gd name="T2" fmla="*/ 280 w 324"/>
                  <a:gd name="T3" fmla="*/ 166 h 210"/>
                  <a:gd name="T4" fmla="*/ 294 w 324"/>
                  <a:gd name="T5" fmla="*/ 150 h 210"/>
                  <a:gd name="T6" fmla="*/ 294 w 324"/>
                  <a:gd name="T7" fmla="*/ 60 h 210"/>
                  <a:gd name="T8" fmla="*/ 280 w 324"/>
                  <a:gd name="T9" fmla="*/ 46 h 210"/>
                  <a:gd name="T10" fmla="*/ 324 w 324"/>
                  <a:gd name="T11" fmla="*/ 46 h 210"/>
                  <a:gd name="T12" fmla="*/ 324 w 324"/>
                  <a:gd name="T13" fmla="*/ 30 h 210"/>
                  <a:gd name="T14" fmla="*/ 312 w 324"/>
                  <a:gd name="T15" fmla="*/ 18 h 210"/>
                  <a:gd name="T16" fmla="*/ 300 w 324"/>
                  <a:gd name="T17" fmla="*/ 34 h 210"/>
                  <a:gd name="T18" fmla="*/ 280 w 324"/>
                  <a:gd name="T19" fmla="*/ 20 h 210"/>
                  <a:gd name="T20" fmla="*/ 280 w 324"/>
                  <a:gd name="T21" fmla="*/ 30 h 210"/>
                  <a:gd name="T22" fmla="*/ 264 w 324"/>
                  <a:gd name="T23" fmla="*/ 30 h 210"/>
                  <a:gd name="T24" fmla="*/ 260 w 324"/>
                  <a:gd name="T25" fmla="*/ 10 h 210"/>
                  <a:gd name="T26" fmla="*/ 244 w 324"/>
                  <a:gd name="T27" fmla="*/ 4 h 210"/>
                  <a:gd name="T28" fmla="*/ 228 w 324"/>
                  <a:gd name="T29" fmla="*/ 0 h 210"/>
                  <a:gd name="T30" fmla="*/ 234 w 324"/>
                  <a:gd name="T31" fmla="*/ 30 h 210"/>
                  <a:gd name="T32" fmla="*/ 80 w 324"/>
                  <a:gd name="T33" fmla="*/ 30 h 210"/>
                  <a:gd name="T34" fmla="*/ 70 w 324"/>
                  <a:gd name="T35" fmla="*/ 38 h 210"/>
                  <a:gd name="T36" fmla="*/ 54 w 324"/>
                  <a:gd name="T37" fmla="*/ 52 h 210"/>
                  <a:gd name="T38" fmla="*/ 40 w 324"/>
                  <a:gd name="T39" fmla="*/ 68 h 210"/>
                  <a:gd name="T40" fmla="*/ 26 w 324"/>
                  <a:gd name="T41" fmla="*/ 86 h 210"/>
                  <a:gd name="T42" fmla="*/ 16 w 324"/>
                  <a:gd name="T43" fmla="*/ 106 h 210"/>
                  <a:gd name="T44" fmla="*/ 26 w 324"/>
                  <a:gd name="T45" fmla="*/ 106 h 210"/>
                  <a:gd name="T46" fmla="*/ 42 w 324"/>
                  <a:gd name="T47" fmla="*/ 120 h 210"/>
                  <a:gd name="T48" fmla="*/ 42 w 324"/>
                  <a:gd name="T49" fmla="*/ 136 h 210"/>
                  <a:gd name="T50" fmla="*/ 6 w 324"/>
                  <a:gd name="T51" fmla="*/ 136 h 210"/>
                  <a:gd name="T52" fmla="*/ 2 w 324"/>
                  <a:gd name="T53" fmla="*/ 158 h 210"/>
                  <a:gd name="T54" fmla="*/ 0 w 324"/>
                  <a:gd name="T55" fmla="*/ 180 h 210"/>
                  <a:gd name="T56" fmla="*/ 234 w 324"/>
                  <a:gd name="T57" fmla="*/ 180 h 210"/>
                  <a:gd name="T58" fmla="*/ 234 w 324"/>
                  <a:gd name="T59" fmla="*/ 210 h 210"/>
                  <a:gd name="T60" fmla="*/ 280 w 324"/>
                  <a:gd name="T61" fmla="*/ 210 h 210"/>
                  <a:gd name="T62" fmla="*/ 160 w 324"/>
                  <a:gd name="T63" fmla="*/ 150 h 210"/>
                  <a:gd name="T64" fmla="*/ 72 w 324"/>
                  <a:gd name="T65" fmla="*/ 150 h 210"/>
                  <a:gd name="T66" fmla="*/ 72 w 324"/>
                  <a:gd name="T67" fmla="*/ 136 h 210"/>
                  <a:gd name="T68" fmla="*/ 160 w 324"/>
                  <a:gd name="T69" fmla="*/ 136 h 210"/>
                  <a:gd name="T70" fmla="*/ 160 w 324"/>
                  <a:gd name="T71" fmla="*/ 150 h 210"/>
                  <a:gd name="T72" fmla="*/ 190 w 324"/>
                  <a:gd name="T73" fmla="*/ 136 h 210"/>
                  <a:gd name="T74" fmla="*/ 190 w 324"/>
                  <a:gd name="T75" fmla="*/ 120 h 210"/>
                  <a:gd name="T76" fmla="*/ 204 w 324"/>
                  <a:gd name="T77" fmla="*/ 106 h 210"/>
                  <a:gd name="T78" fmla="*/ 264 w 324"/>
                  <a:gd name="T79" fmla="*/ 106 h 210"/>
                  <a:gd name="T80" fmla="*/ 264 w 324"/>
                  <a:gd name="T81" fmla="*/ 136 h 210"/>
                  <a:gd name="T82" fmla="*/ 190 w 324"/>
                  <a:gd name="T83" fmla="*/ 136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4" h="210">
                    <a:moveTo>
                      <a:pt x="280" y="210"/>
                    </a:moveTo>
                    <a:lnTo>
                      <a:pt x="280" y="166"/>
                    </a:lnTo>
                    <a:lnTo>
                      <a:pt x="294" y="150"/>
                    </a:lnTo>
                    <a:lnTo>
                      <a:pt x="294" y="60"/>
                    </a:lnTo>
                    <a:lnTo>
                      <a:pt x="280" y="46"/>
                    </a:lnTo>
                    <a:lnTo>
                      <a:pt x="324" y="46"/>
                    </a:lnTo>
                    <a:lnTo>
                      <a:pt x="324" y="30"/>
                    </a:lnTo>
                    <a:lnTo>
                      <a:pt x="312" y="18"/>
                    </a:lnTo>
                    <a:lnTo>
                      <a:pt x="300" y="34"/>
                    </a:lnTo>
                    <a:lnTo>
                      <a:pt x="280" y="20"/>
                    </a:lnTo>
                    <a:lnTo>
                      <a:pt x="280" y="30"/>
                    </a:lnTo>
                    <a:lnTo>
                      <a:pt x="264" y="30"/>
                    </a:lnTo>
                    <a:lnTo>
                      <a:pt x="260" y="10"/>
                    </a:lnTo>
                    <a:lnTo>
                      <a:pt x="244" y="4"/>
                    </a:lnTo>
                    <a:lnTo>
                      <a:pt x="228" y="0"/>
                    </a:lnTo>
                    <a:lnTo>
                      <a:pt x="234" y="30"/>
                    </a:lnTo>
                    <a:lnTo>
                      <a:pt x="80" y="30"/>
                    </a:lnTo>
                    <a:lnTo>
                      <a:pt x="70" y="38"/>
                    </a:lnTo>
                    <a:lnTo>
                      <a:pt x="54" y="52"/>
                    </a:lnTo>
                    <a:lnTo>
                      <a:pt x="40" y="68"/>
                    </a:lnTo>
                    <a:lnTo>
                      <a:pt x="26" y="86"/>
                    </a:lnTo>
                    <a:lnTo>
                      <a:pt x="16" y="106"/>
                    </a:lnTo>
                    <a:lnTo>
                      <a:pt x="26" y="106"/>
                    </a:lnTo>
                    <a:lnTo>
                      <a:pt x="42" y="120"/>
                    </a:lnTo>
                    <a:lnTo>
                      <a:pt x="42" y="136"/>
                    </a:lnTo>
                    <a:lnTo>
                      <a:pt x="6" y="136"/>
                    </a:lnTo>
                    <a:lnTo>
                      <a:pt x="2" y="158"/>
                    </a:lnTo>
                    <a:lnTo>
                      <a:pt x="0" y="180"/>
                    </a:lnTo>
                    <a:lnTo>
                      <a:pt x="234" y="180"/>
                    </a:lnTo>
                    <a:lnTo>
                      <a:pt x="234" y="210"/>
                    </a:lnTo>
                    <a:lnTo>
                      <a:pt x="280" y="210"/>
                    </a:lnTo>
                    <a:close/>
                    <a:moveTo>
                      <a:pt x="160" y="150"/>
                    </a:moveTo>
                    <a:lnTo>
                      <a:pt x="72" y="150"/>
                    </a:lnTo>
                    <a:lnTo>
                      <a:pt x="72" y="136"/>
                    </a:lnTo>
                    <a:lnTo>
                      <a:pt x="160" y="136"/>
                    </a:lnTo>
                    <a:lnTo>
                      <a:pt x="160" y="150"/>
                    </a:lnTo>
                    <a:close/>
                    <a:moveTo>
                      <a:pt x="190" y="136"/>
                    </a:moveTo>
                    <a:lnTo>
                      <a:pt x="190" y="120"/>
                    </a:lnTo>
                    <a:lnTo>
                      <a:pt x="204" y="106"/>
                    </a:lnTo>
                    <a:lnTo>
                      <a:pt x="264" y="106"/>
                    </a:lnTo>
                    <a:lnTo>
                      <a:pt x="264" y="136"/>
                    </a:lnTo>
                    <a:lnTo>
                      <a:pt x="190" y="13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" name="Freeform 71"/>
              <p:cNvSpPr>
                <a:spLocks noChangeAspect="1"/>
              </p:cNvSpPr>
              <p:nvPr/>
            </p:nvSpPr>
            <p:spPr bwMode="auto">
              <a:xfrm>
                <a:off x="1115697" y="1497453"/>
                <a:ext cx="187423" cy="74540"/>
              </a:xfrm>
              <a:custGeom>
                <a:avLst/>
                <a:gdLst>
                  <a:gd name="T0" fmla="*/ 162 w 176"/>
                  <a:gd name="T1" fmla="*/ 70 h 70"/>
                  <a:gd name="T2" fmla="*/ 162 w 176"/>
                  <a:gd name="T3" fmla="*/ 24 h 70"/>
                  <a:gd name="T4" fmla="*/ 176 w 176"/>
                  <a:gd name="T5" fmla="*/ 10 h 70"/>
                  <a:gd name="T6" fmla="*/ 160 w 176"/>
                  <a:gd name="T7" fmla="*/ 6 h 70"/>
                  <a:gd name="T8" fmla="*/ 146 w 176"/>
                  <a:gd name="T9" fmla="*/ 4 h 70"/>
                  <a:gd name="T10" fmla="*/ 130 w 176"/>
                  <a:gd name="T11" fmla="*/ 2 h 70"/>
                  <a:gd name="T12" fmla="*/ 114 w 176"/>
                  <a:gd name="T13" fmla="*/ 0 h 70"/>
                  <a:gd name="T14" fmla="*/ 88 w 176"/>
                  <a:gd name="T15" fmla="*/ 2 h 70"/>
                  <a:gd name="T16" fmla="*/ 60 w 176"/>
                  <a:gd name="T17" fmla="*/ 10 h 70"/>
                  <a:gd name="T18" fmla="*/ 34 w 176"/>
                  <a:gd name="T19" fmla="*/ 20 h 70"/>
                  <a:gd name="T20" fmla="*/ 10 w 176"/>
                  <a:gd name="T21" fmla="*/ 34 h 70"/>
                  <a:gd name="T22" fmla="*/ 0 w 176"/>
                  <a:gd name="T23" fmla="*/ 40 h 70"/>
                  <a:gd name="T24" fmla="*/ 116 w 176"/>
                  <a:gd name="T25" fmla="*/ 40 h 70"/>
                  <a:gd name="T26" fmla="*/ 116 w 176"/>
                  <a:gd name="T27" fmla="*/ 70 h 70"/>
                  <a:gd name="T28" fmla="*/ 162 w 176"/>
                  <a:gd name="T2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6" h="70">
                    <a:moveTo>
                      <a:pt x="162" y="70"/>
                    </a:moveTo>
                    <a:lnTo>
                      <a:pt x="162" y="24"/>
                    </a:lnTo>
                    <a:lnTo>
                      <a:pt x="176" y="10"/>
                    </a:lnTo>
                    <a:lnTo>
                      <a:pt x="160" y="6"/>
                    </a:lnTo>
                    <a:lnTo>
                      <a:pt x="146" y="4"/>
                    </a:lnTo>
                    <a:lnTo>
                      <a:pt x="130" y="2"/>
                    </a:lnTo>
                    <a:lnTo>
                      <a:pt x="114" y="0"/>
                    </a:lnTo>
                    <a:lnTo>
                      <a:pt x="88" y="2"/>
                    </a:lnTo>
                    <a:lnTo>
                      <a:pt x="60" y="10"/>
                    </a:lnTo>
                    <a:lnTo>
                      <a:pt x="34" y="20"/>
                    </a:lnTo>
                    <a:lnTo>
                      <a:pt x="10" y="34"/>
                    </a:lnTo>
                    <a:lnTo>
                      <a:pt x="0" y="40"/>
                    </a:lnTo>
                    <a:lnTo>
                      <a:pt x="116" y="40"/>
                    </a:lnTo>
                    <a:lnTo>
                      <a:pt x="116" y="70"/>
                    </a:lnTo>
                    <a:lnTo>
                      <a:pt x="162" y="7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" name="Freeform 60"/>
              <p:cNvSpPr>
                <a:spLocks noChangeAspect="1" noEditPoints="1"/>
              </p:cNvSpPr>
              <p:nvPr/>
            </p:nvSpPr>
            <p:spPr bwMode="auto">
              <a:xfrm>
                <a:off x="2324223" y="2443469"/>
                <a:ext cx="440866" cy="272613"/>
              </a:xfrm>
              <a:custGeom>
                <a:avLst/>
                <a:gdLst>
                  <a:gd name="T0" fmla="*/ 414 w 414"/>
                  <a:gd name="T1" fmla="*/ 76 h 256"/>
                  <a:gd name="T2" fmla="*/ 400 w 414"/>
                  <a:gd name="T3" fmla="*/ 60 h 256"/>
                  <a:gd name="T4" fmla="*/ 370 w 414"/>
                  <a:gd name="T5" fmla="*/ 60 h 256"/>
                  <a:gd name="T6" fmla="*/ 370 w 414"/>
                  <a:gd name="T7" fmla="*/ 76 h 256"/>
                  <a:gd name="T8" fmla="*/ 356 w 414"/>
                  <a:gd name="T9" fmla="*/ 76 h 256"/>
                  <a:gd name="T10" fmla="*/ 342 w 414"/>
                  <a:gd name="T11" fmla="*/ 16 h 256"/>
                  <a:gd name="T12" fmla="*/ 326 w 414"/>
                  <a:gd name="T13" fmla="*/ 0 h 256"/>
                  <a:gd name="T14" fmla="*/ 88 w 414"/>
                  <a:gd name="T15" fmla="*/ 0 h 256"/>
                  <a:gd name="T16" fmla="*/ 74 w 414"/>
                  <a:gd name="T17" fmla="*/ 16 h 256"/>
                  <a:gd name="T18" fmla="*/ 58 w 414"/>
                  <a:gd name="T19" fmla="*/ 76 h 256"/>
                  <a:gd name="T20" fmla="*/ 44 w 414"/>
                  <a:gd name="T21" fmla="*/ 76 h 256"/>
                  <a:gd name="T22" fmla="*/ 44 w 414"/>
                  <a:gd name="T23" fmla="*/ 60 h 256"/>
                  <a:gd name="T24" fmla="*/ 14 w 414"/>
                  <a:gd name="T25" fmla="*/ 60 h 256"/>
                  <a:gd name="T26" fmla="*/ 0 w 414"/>
                  <a:gd name="T27" fmla="*/ 76 h 256"/>
                  <a:gd name="T28" fmla="*/ 0 w 414"/>
                  <a:gd name="T29" fmla="*/ 90 h 256"/>
                  <a:gd name="T30" fmla="*/ 44 w 414"/>
                  <a:gd name="T31" fmla="*/ 90 h 256"/>
                  <a:gd name="T32" fmla="*/ 28 w 414"/>
                  <a:gd name="T33" fmla="*/ 106 h 256"/>
                  <a:gd name="T34" fmla="*/ 28 w 414"/>
                  <a:gd name="T35" fmla="*/ 196 h 256"/>
                  <a:gd name="T36" fmla="*/ 44 w 414"/>
                  <a:gd name="T37" fmla="*/ 210 h 256"/>
                  <a:gd name="T38" fmla="*/ 44 w 414"/>
                  <a:gd name="T39" fmla="*/ 256 h 256"/>
                  <a:gd name="T40" fmla="*/ 88 w 414"/>
                  <a:gd name="T41" fmla="*/ 256 h 256"/>
                  <a:gd name="T42" fmla="*/ 88 w 414"/>
                  <a:gd name="T43" fmla="*/ 226 h 256"/>
                  <a:gd name="T44" fmla="*/ 326 w 414"/>
                  <a:gd name="T45" fmla="*/ 226 h 256"/>
                  <a:gd name="T46" fmla="*/ 326 w 414"/>
                  <a:gd name="T47" fmla="*/ 256 h 256"/>
                  <a:gd name="T48" fmla="*/ 370 w 414"/>
                  <a:gd name="T49" fmla="*/ 256 h 256"/>
                  <a:gd name="T50" fmla="*/ 370 w 414"/>
                  <a:gd name="T51" fmla="*/ 210 h 256"/>
                  <a:gd name="T52" fmla="*/ 386 w 414"/>
                  <a:gd name="T53" fmla="*/ 196 h 256"/>
                  <a:gd name="T54" fmla="*/ 386 w 414"/>
                  <a:gd name="T55" fmla="*/ 106 h 256"/>
                  <a:gd name="T56" fmla="*/ 370 w 414"/>
                  <a:gd name="T57" fmla="*/ 90 h 256"/>
                  <a:gd name="T58" fmla="*/ 414 w 414"/>
                  <a:gd name="T59" fmla="*/ 90 h 256"/>
                  <a:gd name="T60" fmla="*/ 414 w 414"/>
                  <a:gd name="T61" fmla="*/ 76 h 256"/>
                  <a:gd name="T62" fmla="*/ 104 w 414"/>
                  <a:gd name="T63" fmla="*/ 16 h 256"/>
                  <a:gd name="T64" fmla="*/ 312 w 414"/>
                  <a:gd name="T65" fmla="*/ 16 h 256"/>
                  <a:gd name="T66" fmla="*/ 326 w 414"/>
                  <a:gd name="T67" fmla="*/ 76 h 256"/>
                  <a:gd name="T68" fmla="*/ 88 w 414"/>
                  <a:gd name="T69" fmla="*/ 76 h 256"/>
                  <a:gd name="T70" fmla="*/ 104 w 414"/>
                  <a:gd name="T71" fmla="*/ 16 h 256"/>
                  <a:gd name="T72" fmla="*/ 252 w 414"/>
                  <a:gd name="T73" fmla="*/ 182 h 256"/>
                  <a:gd name="T74" fmla="*/ 252 w 414"/>
                  <a:gd name="T75" fmla="*/ 196 h 256"/>
                  <a:gd name="T76" fmla="*/ 162 w 414"/>
                  <a:gd name="T77" fmla="*/ 196 h 256"/>
                  <a:gd name="T78" fmla="*/ 162 w 414"/>
                  <a:gd name="T79" fmla="*/ 182 h 256"/>
                  <a:gd name="T80" fmla="*/ 252 w 414"/>
                  <a:gd name="T81" fmla="*/ 182 h 256"/>
                  <a:gd name="T82" fmla="*/ 58 w 414"/>
                  <a:gd name="T83" fmla="*/ 150 h 256"/>
                  <a:gd name="T84" fmla="*/ 118 w 414"/>
                  <a:gd name="T85" fmla="*/ 150 h 256"/>
                  <a:gd name="T86" fmla="*/ 132 w 414"/>
                  <a:gd name="T87" fmla="*/ 166 h 256"/>
                  <a:gd name="T88" fmla="*/ 132 w 414"/>
                  <a:gd name="T89" fmla="*/ 182 h 256"/>
                  <a:gd name="T90" fmla="*/ 58 w 414"/>
                  <a:gd name="T91" fmla="*/ 182 h 256"/>
                  <a:gd name="T92" fmla="*/ 58 w 414"/>
                  <a:gd name="T93" fmla="*/ 150 h 256"/>
                  <a:gd name="T94" fmla="*/ 356 w 414"/>
                  <a:gd name="T95" fmla="*/ 182 h 256"/>
                  <a:gd name="T96" fmla="*/ 282 w 414"/>
                  <a:gd name="T97" fmla="*/ 182 h 256"/>
                  <a:gd name="T98" fmla="*/ 282 w 414"/>
                  <a:gd name="T99" fmla="*/ 166 h 256"/>
                  <a:gd name="T100" fmla="*/ 296 w 414"/>
                  <a:gd name="T101" fmla="*/ 150 h 256"/>
                  <a:gd name="T102" fmla="*/ 356 w 414"/>
                  <a:gd name="T103" fmla="*/ 150 h 256"/>
                  <a:gd name="T104" fmla="*/ 356 w 414"/>
                  <a:gd name="T105" fmla="*/ 18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4" h="256">
                    <a:moveTo>
                      <a:pt x="414" y="76"/>
                    </a:moveTo>
                    <a:lnTo>
                      <a:pt x="400" y="60"/>
                    </a:lnTo>
                    <a:lnTo>
                      <a:pt x="370" y="60"/>
                    </a:lnTo>
                    <a:lnTo>
                      <a:pt x="370" y="76"/>
                    </a:lnTo>
                    <a:lnTo>
                      <a:pt x="356" y="76"/>
                    </a:lnTo>
                    <a:lnTo>
                      <a:pt x="342" y="16"/>
                    </a:lnTo>
                    <a:lnTo>
                      <a:pt x="326" y="0"/>
                    </a:lnTo>
                    <a:lnTo>
                      <a:pt x="88" y="0"/>
                    </a:lnTo>
                    <a:lnTo>
                      <a:pt x="74" y="16"/>
                    </a:lnTo>
                    <a:lnTo>
                      <a:pt x="58" y="76"/>
                    </a:lnTo>
                    <a:lnTo>
                      <a:pt x="44" y="76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28" y="106"/>
                    </a:lnTo>
                    <a:lnTo>
                      <a:pt x="28" y="196"/>
                    </a:lnTo>
                    <a:lnTo>
                      <a:pt x="44" y="210"/>
                    </a:lnTo>
                    <a:lnTo>
                      <a:pt x="44" y="256"/>
                    </a:lnTo>
                    <a:lnTo>
                      <a:pt x="88" y="256"/>
                    </a:lnTo>
                    <a:lnTo>
                      <a:pt x="88" y="226"/>
                    </a:lnTo>
                    <a:lnTo>
                      <a:pt x="326" y="226"/>
                    </a:lnTo>
                    <a:lnTo>
                      <a:pt x="326" y="256"/>
                    </a:lnTo>
                    <a:lnTo>
                      <a:pt x="370" y="256"/>
                    </a:lnTo>
                    <a:lnTo>
                      <a:pt x="370" y="210"/>
                    </a:lnTo>
                    <a:lnTo>
                      <a:pt x="386" y="196"/>
                    </a:lnTo>
                    <a:lnTo>
                      <a:pt x="386" y="106"/>
                    </a:lnTo>
                    <a:lnTo>
                      <a:pt x="370" y="90"/>
                    </a:lnTo>
                    <a:lnTo>
                      <a:pt x="414" y="90"/>
                    </a:lnTo>
                    <a:lnTo>
                      <a:pt x="414" y="76"/>
                    </a:lnTo>
                    <a:close/>
                    <a:moveTo>
                      <a:pt x="104" y="16"/>
                    </a:moveTo>
                    <a:lnTo>
                      <a:pt x="312" y="16"/>
                    </a:lnTo>
                    <a:lnTo>
                      <a:pt x="326" y="76"/>
                    </a:lnTo>
                    <a:lnTo>
                      <a:pt x="88" y="76"/>
                    </a:lnTo>
                    <a:lnTo>
                      <a:pt x="104" y="16"/>
                    </a:lnTo>
                    <a:close/>
                    <a:moveTo>
                      <a:pt x="252" y="182"/>
                    </a:moveTo>
                    <a:lnTo>
                      <a:pt x="252" y="196"/>
                    </a:lnTo>
                    <a:lnTo>
                      <a:pt x="162" y="196"/>
                    </a:lnTo>
                    <a:lnTo>
                      <a:pt x="162" y="182"/>
                    </a:lnTo>
                    <a:lnTo>
                      <a:pt x="252" y="182"/>
                    </a:lnTo>
                    <a:close/>
                    <a:moveTo>
                      <a:pt x="58" y="150"/>
                    </a:moveTo>
                    <a:lnTo>
                      <a:pt x="118" y="150"/>
                    </a:lnTo>
                    <a:lnTo>
                      <a:pt x="132" y="166"/>
                    </a:lnTo>
                    <a:lnTo>
                      <a:pt x="132" y="182"/>
                    </a:lnTo>
                    <a:lnTo>
                      <a:pt x="58" y="182"/>
                    </a:lnTo>
                    <a:lnTo>
                      <a:pt x="58" y="150"/>
                    </a:lnTo>
                    <a:close/>
                    <a:moveTo>
                      <a:pt x="356" y="182"/>
                    </a:moveTo>
                    <a:lnTo>
                      <a:pt x="282" y="182"/>
                    </a:lnTo>
                    <a:lnTo>
                      <a:pt x="282" y="166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" name="Freeform 61"/>
              <p:cNvSpPr>
                <a:spLocks noChangeAspect="1" noEditPoints="1"/>
              </p:cNvSpPr>
              <p:nvPr/>
            </p:nvSpPr>
            <p:spPr bwMode="auto">
              <a:xfrm>
                <a:off x="2911156" y="2448427"/>
                <a:ext cx="442997" cy="270483"/>
              </a:xfrm>
              <a:custGeom>
                <a:avLst/>
                <a:gdLst>
                  <a:gd name="T0" fmla="*/ 416 w 416"/>
                  <a:gd name="T1" fmla="*/ 74 h 254"/>
                  <a:gd name="T2" fmla="*/ 400 w 416"/>
                  <a:gd name="T3" fmla="*/ 60 h 254"/>
                  <a:gd name="T4" fmla="*/ 370 w 416"/>
                  <a:gd name="T5" fmla="*/ 60 h 254"/>
                  <a:gd name="T6" fmla="*/ 370 w 416"/>
                  <a:gd name="T7" fmla="*/ 74 h 254"/>
                  <a:gd name="T8" fmla="*/ 356 w 416"/>
                  <a:gd name="T9" fmla="*/ 74 h 254"/>
                  <a:gd name="T10" fmla="*/ 342 w 416"/>
                  <a:gd name="T11" fmla="*/ 14 h 254"/>
                  <a:gd name="T12" fmla="*/ 326 w 416"/>
                  <a:gd name="T13" fmla="*/ 0 h 254"/>
                  <a:gd name="T14" fmla="*/ 88 w 416"/>
                  <a:gd name="T15" fmla="*/ 0 h 254"/>
                  <a:gd name="T16" fmla="*/ 74 w 416"/>
                  <a:gd name="T17" fmla="*/ 14 h 254"/>
                  <a:gd name="T18" fmla="*/ 58 w 416"/>
                  <a:gd name="T19" fmla="*/ 74 h 254"/>
                  <a:gd name="T20" fmla="*/ 44 w 416"/>
                  <a:gd name="T21" fmla="*/ 74 h 254"/>
                  <a:gd name="T22" fmla="*/ 44 w 416"/>
                  <a:gd name="T23" fmla="*/ 60 h 254"/>
                  <a:gd name="T24" fmla="*/ 14 w 416"/>
                  <a:gd name="T25" fmla="*/ 60 h 254"/>
                  <a:gd name="T26" fmla="*/ 0 w 416"/>
                  <a:gd name="T27" fmla="*/ 74 h 254"/>
                  <a:gd name="T28" fmla="*/ 0 w 416"/>
                  <a:gd name="T29" fmla="*/ 90 h 254"/>
                  <a:gd name="T30" fmla="*/ 44 w 416"/>
                  <a:gd name="T31" fmla="*/ 90 h 254"/>
                  <a:gd name="T32" fmla="*/ 28 w 416"/>
                  <a:gd name="T33" fmla="*/ 104 h 254"/>
                  <a:gd name="T34" fmla="*/ 28 w 416"/>
                  <a:gd name="T35" fmla="*/ 194 h 254"/>
                  <a:gd name="T36" fmla="*/ 44 w 416"/>
                  <a:gd name="T37" fmla="*/ 210 h 254"/>
                  <a:gd name="T38" fmla="*/ 44 w 416"/>
                  <a:gd name="T39" fmla="*/ 254 h 254"/>
                  <a:gd name="T40" fmla="*/ 88 w 416"/>
                  <a:gd name="T41" fmla="*/ 254 h 254"/>
                  <a:gd name="T42" fmla="*/ 88 w 416"/>
                  <a:gd name="T43" fmla="*/ 226 h 254"/>
                  <a:gd name="T44" fmla="*/ 326 w 416"/>
                  <a:gd name="T45" fmla="*/ 226 h 254"/>
                  <a:gd name="T46" fmla="*/ 326 w 416"/>
                  <a:gd name="T47" fmla="*/ 254 h 254"/>
                  <a:gd name="T48" fmla="*/ 370 w 416"/>
                  <a:gd name="T49" fmla="*/ 254 h 254"/>
                  <a:gd name="T50" fmla="*/ 370 w 416"/>
                  <a:gd name="T51" fmla="*/ 210 h 254"/>
                  <a:gd name="T52" fmla="*/ 386 w 416"/>
                  <a:gd name="T53" fmla="*/ 194 h 254"/>
                  <a:gd name="T54" fmla="*/ 386 w 416"/>
                  <a:gd name="T55" fmla="*/ 104 h 254"/>
                  <a:gd name="T56" fmla="*/ 370 w 416"/>
                  <a:gd name="T57" fmla="*/ 90 h 254"/>
                  <a:gd name="T58" fmla="*/ 416 w 416"/>
                  <a:gd name="T59" fmla="*/ 90 h 254"/>
                  <a:gd name="T60" fmla="*/ 416 w 416"/>
                  <a:gd name="T61" fmla="*/ 74 h 254"/>
                  <a:gd name="T62" fmla="*/ 104 w 416"/>
                  <a:gd name="T63" fmla="*/ 14 h 254"/>
                  <a:gd name="T64" fmla="*/ 312 w 416"/>
                  <a:gd name="T65" fmla="*/ 14 h 254"/>
                  <a:gd name="T66" fmla="*/ 326 w 416"/>
                  <a:gd name="T67" fmla="*/ 74 h 254"/>
                  <a:gd name="T68" fmla="*/ 88 w 416"/>
                  <a:gd name="T69" fmla="*/ 74 h 254"/>
                  <a:gd name="T70" fmla="*/ 104 w 416"/>
                  <a:gd name="T71" fmla="*/ 14 h 254"/>
                  <a:gd name="T72" fmla="*/ 252 w 416"/>
                  <a:gd name="T73" fmla="*/ 180 h 254"/>
                  <a:gd name="T74" fmla="*/ 252 w 416"/>
                  <a:gd name="T75" fmla="*/ 194 h 254"/>
                  <a:gd name="T76" fmla="*/ 162 w 416"/>
                  <a:gd name="T77" fmla="*/ 194 h 254"/>
                  <a:gd name="T78" fmla="*/ 162 w 416"/>
                  <a:gd name="T79" fmla="*/ 180 h 254"/>
                  <a:gd name="T80" fmla="*/ 252 w 416"/>
                  <a:gd name="T81" fmla="*/ 180 h 254"/>
                  <a:gd name="T82" fmla="*/ 58 w 416"/>
                  <a:gd name="T83" fmla="*/ 150 h 254"/>
                  <a:gd name="T84" fmla="*/ 118 w 416"/>
                  <a:gd name="T85" fmla="*/ 150 h 254"/>
                  <a:gd name="T86" fmla="*/ 134 w 416"/>
                  <a:gd name="T87" fmla="*/ 164 h 254"/>
                  <a:gd name="T88" fmla="*/ 134 w 416"/>
                  <a:gd name="T89" fmla="*/ 180 h 254"/>
                  <a:gd name="T90" fmla="*/ 58 w 416"/>
                  <a:gd name="T91" fmla="*/ 180 h 254"/>
                  <a:gd name="T92" fmla="*/ 58 w 416"/>
                  <a:gd name="T93" fmla="*/ 150 h 254"/>
                  <a:gd name="T94" fmla="*/ 356 w 416"/>
                  <a:gd name="T95" fmla="*/ 180 h 254"/>
                  <a:gd name="T96" fmla="*/ 282 w 416"/>
                  <a:gd name="T97" fmla="*/ 180 h 254"/>
                  <a:gd name="T98" fmla="*/ 282 w 416"/>
                  <a:gd name="T99" fmla="*/ 164 h 254"/>
                  <a:gd name="T100" fmla="*/ 296 w 416"/>
                  <a:gd name="T101" fmla="*/ 150 h 254"/>
                  <a:gd name="T102" fmla="*/ 356 w 416"/>
                  <a:gd name="T103" fmla="*/ 150 h 254"/>
                  <a:gd name="T104" fmla="*/ 356 w 416"/>
                  <a:gd name="T105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54">
                    <a:moveTo>
                      <a:pt x="416" y="74"/>
                    </a:moveTo>
                    <a:lnTo>
                      <a:pt x="400" y="60"/>
                    </a:lnTo>
                    <a:lnTo>
                      <a:pt x="370" y="60"/>
                    </a:lnTo>
                    <a:lnTo>
                      <a:pt x="370" y="74"/>
                    </a:lnTo>
                    <a:lnTo>
                      <a:pt x="356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88" y="0"/>
                    </a:lnTo>
                    <a:lnTo>
                      <a:pt x="74" y="14"/>
                    </a:lnTo>
                    <a:lnTo>
                      <a:pt x="58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28" y="104"/>
                    </a:lnTo>
                    <a:lnTo>
                      <a:pt x="28" y="194"/>
                    </a:lnTo>
                    <a:lnTo>
                      <a:pt x="44" y="210"/>
                    </a:lnTo>
                    <a:lnTo>
                      <a:pt x="44" y="254"/>
                    </a:lnTo>
                    <a:lnTo>
                      <a:pt x="88" y="254"/>
                    </a:lnTo>
                    <a:lnTo>
                      <a:pt x="88" y="226"/>
                    </a:lnTo>
                    <a:lnTo>
                      <a:pt x="326" y="226"/>
                    </a:lnTo>
                    <a:lnTo>
                      <a:pt x="326" y="254"/>
                    </a:lnTo>
                    <a:lnTo>
                      <a:pt x="370" y="254"/>
                    </a:lnTo>
                    <a:lnTo>
                      <a:pt x="370" y="210"/>
                    </a:lnTo>
                    <a:lnTo>
                      <a:pt x="386" y="194"/>
                    </a:lnTo>
                    <a:lnTo>
                      <a:pt x="386" y="104"/>
                    </a:lnTo>
                    <a:lnTo>
                      <a:pt x="370" y="90"/>
                    </a:lnTo>
                    <a:lnTo>
                      <a:pt x="416" y="90"/>
                    </a:lnTo>
                    <a:lnTo>
                      <a:pt x="416" y="74"/>
                    </a:lnTo>
                    <a:close/>
                    <a:moveTo>
                      <a:pt x="104" y="14"/>
                    </a:moveTo>
                    <a:lnTo>
                      <a:pt x="312" y="14"/>
                    </a:lnTo>
                    <a:lnTo>
                      <a:pt x="326" y="74"/>
                    </a:lnTo>
                    <a:lnTo>
                      <a:pt x="88" y="74"/>
                    </a:lnTo>
                    <a:lnTo>
                      <a:pt x="104" y="14"/>
                    </a:lnTo>
                    <a:close/>
                    <a:moveTo>
                      <a:pt x="252" y="180"/>
                    </a:moveTo>
                    <a:lnTo>
                      <a:pt x="252" y="194"/>
                    </a:lnTo>
                    <a:lnTo>
                      <a:pt x="162" y="194"/>
                    </a:lnTo>
                    <a:lnTo>
                      <a:pt x="162" y="180"/>
                    </a:lnTo>
                    <a:lnTo>
                      <a:pt x="252" y="180"/>
                    </a:lnTo>
                    <a:close/>
                    <a:moveTo>
                      <a:pt x="58" y="150"/>
                    </a:moveTo>
                    <a:lnTo>
                      <a:pt x="118" y="150"/>
                    </a:lnTo>
                    <a:lnTo>
                      <a:pt x="134" y="164"/>
                    </a:lnTo>
                    <a:lnTo>
                      <a:pt x="134" y="180"/>
                    </a:lnTo>
                    <a:lnTo>
                      <a:pt x="58" y="180"/>
                    </a:lnTo>
                    <a:lnTo>
                      <a:pt x="58" y="150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" name="Freeform 79"/>
              <p:cNvSpPr>
                <a:spLocks noChangeAspect="1" noEditPoints="1"/>
              </p:cNvSpPr>
              <p:nvPr/>
            </p:nvSpPr>
            <p:spPr bwMode="auto">
              <a:xfrm>
                <a:off x="2027048" y="2443474"/>
                <a:ext cx="191679" cy="270484"/>
              </a:xfrm>
              <a:custGeom>
                <a:avLst/>
                <a:gdLst>
                  <a:gd name="T0" fmla="*/ 180 w 180"/>
                  <a:gd name="T1" fmla="*/ 74 h 254"/>
                  <a:gd name="T2" fmla="*/ 166 w 180"/>
                  <a:gd name="T3" fmla="*/ 60 h 254"/>
                  <a:gd name="T4" fmla="*/ 136 w 180"/>
                  <a:gd name="T5" fmla="*/ 60 h 254"/>
                  <a:gd name="T6" fmla="*/ 136 w 180"/>
                  <a:gd name="T7" fmla="*/ 74 h 254"/>
                  <a:gd name="T8" fmla="*/ 122 w 180"/>
                  <a:gd name="T9" fmla="*/ 74 h 254"/>
                  <a:gd name="T10" fmla="*/ 108 w 180"/>
                  <a:gd name="T11" fmla="*/ 14 h 254"/>
                  <a:gd name="T12" fmla="*/ 92 w 180"/>
                  <a:gd name="T13" fmla="*/ 0 h 254"/>
                  <a:gd name="T14" fmla="*/ 32 w 180"/>
                  <a:gd name="T15" fmla="*/ 0 h 254"/>
                  <a:gd name="T16" fmla="*/ 24 w 180"/>
                  <a:gd name="T17" fmla="*/ 14 h 254"/>
                  <a:gd name="T18" fmla="*/ 76 w 180"/>
                  <a:gd name="T19" fmla="*/ 14 h 254"/>
                  <a:gd name="T20" fmla="*/ 92 w 180"/>
                  <a:gd name="T21" fmla="*/ 74 h 254"/>
                  <a:gd name="T22" fmla="*/ 4 w 180"/>
                  <a:gd name="T23" fmla="*/ 74 h 254"/>
                  <a:gd name="T24" fmla="*/ 2 w 180"/>
                  <a:gd name="T25" fmla="*/ 84 h 254"/>
                  <a:gd name="T26" fmla="*/ 0 w 180"/>
                  <a:gd name="T27" fmla="*/ 110 h 254"/>
                  <a:gd name="T28" fmla="*/ 0 w 180"/>
                  <a:gd name="T29" fmla="*/ 134 h 254"/>
                  <a:gd name="T30" fmla="*/ 0 w 180"/>
                  <a:gd name="T31" fmla="*/ 158 h 254"/>
                  <a:gd name="T32" fmla="*/ 4 w 180"/>
                  <a:gd name="T33" fmla="*/ 180 h 254"/>
                  <a:gd name="T34" fmla="*/ 18 w 180"/>
                  <a:gd name="T35" fmla="*/ 180 h 254"/>
                  <a:gd name="T36" fmla="*/ 18 w 180"/>
                  <a:gd name="T37" fmla="*/ 196 h 254"/>
                  <a:gd name="T38" fmla="*/ 8 w 180"/>
                  <a:gd name="T39" fmla="*/ 196 h 254"/>
                  <a:gd name="T40" fmla="*/ 18 w 180"/>
                  <a:gd name="T41" fmla="*/ 226 h 254"/>
                  <a:gd name="T42" fmla="*/ 92 w 180"/>
                  <a:gd name="T43" fmla="*/ 226 h 254"/>
                  <a:gd name="T44" fmla="*/ 92 w 180"/>
                  <a:gd name="T45" fmla="*/ 254 h 254"/>
                  <a:gd name="T46" fmla="*/ 136 w 180"/>
                  <a:gd name="T47" fmla="*/ 254 h 254"/>
                  <a:gd name="T48" fmla="*/ 136 w 180"/>
                  <a:gd name="T49" fmla="*/ 210 h 254"/>
                  <a:gd name="T50" fmla="*/ 152 w 180"/>
                  <a:gd name="T51" fmla="*/ 196 h 254"/>
                  <a:gd name="T52" fmla="*/ 152 w 180"/>
                  <a:gd name="T53" fmla="*/ 104 h 254"/>
                  <a:gd name="T54" fmla="*/ 136 w 180"/>
                  <a:gd name="T55" fmla="*/ 90 h 254"/>
                  <a:gd name="T56" fmla="*/ 180 w 180"/>
                  <a:gd name="T57" fmla="*/ 90 h 254"/>
                  <a:gd name="T58" fmla="*/ 180 w 180"/>
                  <a:gd name="T59" fmla="*/ 74 h 254"/>
                  <a:gd name="T60" fmla="*/ 122 w 180"/>
                  <a:gd name="T61" fmla="*/ 180 h 254"/>
                  <a:gd name="T62" fmla="*/ 48 w 180"/>
                  <a:gd name="T63" fmla="*/ 180 h 254"/>
                  <a:gd name="T64" fmla="*/ 48 w 180"/>
                  <a:gd name="T65" fmla="*/ 164 h 254"/>
                  <a:gd name="T66" fmla="*/ 62 w 180"/>
                  <a:gd name="T67" fmla="*/ 150 h 254"/>
                  <a:gd name="T68" fmla="*/ 122 w 180"/>
                  <a:gd name="T69" fmla="*/ 150 h 254"/>
                  <a:gd name="T70" fmla="*/ 122 w 180"/>
                  <a:gd name="T71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0" h="254">
                    <a:moveTo>
                      <a:pt x="180" y="74"/>
                    </a:moveTo>
                    <a:lnTo>
                      <a:pt x="166" y="60"/>
                    </a:lnTo>
                    <a:lnTo>
                      <a:pt x="136" y="60"/>
                    </a:lnTo>
                    <a:lnTo>
                      <a:pt x="136" y="74"/>
                    </a:lnTo>
                    <a:lnTo>
                      <a:pt x="122" y="74"/>
                    </a:lnTo>
                    <a:lnTo>
                      <a:pt x="108" y="14"/>
                    </a:lnTo>
                    <a:lnTo>
                      <a:pt x="92" y="0"/>
                    </a:lnTo>
                    <a:lnTo>
                      <a:pt x="32" y="0"/>
                    </a:lnTo>
                    <a:lnTo>
                      <a:pt x="24" y="14"/>
                    </a:lnTo>
                    <a:lnTo>
                      <a:pt x="76" y="14"/>
                    </a:lnTo>
                    <a:lnTo>
                      <a:pt x="92" y="74"/>
                    </a:lnTo>
                    <a:lnTo>
                      <a:pt x="4" y="74"/>
                    </a:lnTo>
                    <a:lnTo>
                      <a:pt x="2" y="84"/>
                    </a:lnTo>
                    <a:lnTo>
                      <a:pt x="0" y="110"/>
                    </a:lnTo>
                    <a:lnTo>
                      <a:pt x="0" y="134"/>
                    </a:lnTo>
                    <a:lnTo>
                      <a:pt x="0" y="158"/>
                    </a:lnTo>
                    <a:lnTo>
                      <a:pt x="4" y="180"/>
                    </a:lnTo>
                    <a:lnTo>
                      <a:pt x="18" y="180"/>
                    </a:lnTo>
                    <a:lnTo>
                      <a:pt x="18" y="196"/>
                    </a:lnTo>
                    <a:lnTo>
                      <a:pt x="8" y="196"/>
                    </a:lnTo>
                    <a:lnTo>
                      <a:pt x="18" y="226"/>
                    </a:lnTo>
                    <a:lnTo>
                      <a:pt x="92" y="226"/>
                    </a:lnTo>
                    <a:lnTo>
                      <a:pt x="92" y="254"/>
                    </a:lnTo>
                    <a:lnTo>
                      <a:pt x="136" y="254"/>
                    </a:lnTo>
                    <a:lnTo>
                      <a:pt x="136" y="210"/>
                    </a:lnTo>
                    <a:lnTo>
                      <a:pt x="152" y="196"/>
                    </a:lnTo>
                    <a:lnTo>
                      <a:pt x="152" y="104"/>
                    </a:lnTo>
                    <a:lnTo>
                      <a:pt x="136" y="90"/>
                    </a:lnTo>
                    <a:lnTo>
                      <a:pt x="180" y="90"/>
                    </a:lnTo>
                    <a:lnTo>
                      <a:pt x="180" y="74"/>
                    </a:lnTo>
                    <a:close/>
                    <a:moveTo>
                      <a:pt x="122" y="180"/>
                    </a:moveTo>
                    <a:lnTo>
                      <a:pt x="48" y="180"/>
                    </a:lnTo>
                    <a:lnTo>
                      <a:pt x="48" y="164"/>
                    </a:lnTo>
                    <a:lnTo>
                      <a:pt x="62" y="150"/>
                    </a:lnTo>
                    <a:lnTo>
                      <a:pt x="122" y="150"/>
                    </a:lnTo>
                    <a:lnTo>
                      <a:pt x="122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" name="Freeform 80"/>
              <p:cNvSpPr>
                <a:spLocks noChangeAspect="1" noEditPoints="1"/>
              </p:cNvSpPr>
              <p:nvPr/>
            </p:nvSpPr>
            <p:spPr bwMode="auto">
              <a:xfrm>
                <a:off x="3498083" y="2448422"/>
                <a:ext cx="428088" cy="272613"/>
              </a:xfrm>
              <a:custGeom>
                <a:avLst/>
                <a:gdLst>
                  <a:gd name="T0" fmla="*/ 366 w 402"/>
                  <a:gd name="T1" fmla="*/ 96 h 256"/>
                  <a:gd name="T2" fmla="*/ 366 w 402"/>
                  <a:gd name="T3" fmla="*/ 96 h 256"/>
                  <a:gd name="T4" fmla="*/ 372 w 402"/>
                  <a:gd name="T5" fmla="*/ 90 h 256"/>
                  <a:gd name="T6" fmla="*/ 370 w 402"/>
                  <a:gd name="T7" fmla="*/ 90 h 256"/>
                  <a:gd name="T8" fmla="*/ 372 w 402"/>
                  <a:gd name="T9" fmla="*/ 90 h 256"/>
                  <a:gd name="T10" fmla="*/ 388 w 402"/>
                  <a:gd name="T11" fmla="*/ 76 h 256"/>
                  <a:gd name="T12" fmla="*/ 402 w 402"/>
                  <a:gd name="T13" fmla="*/ 60 h 256"/>
                  <a:gd name="T14" fmla="*/ 400 w 402"/>
                  <a:gd name="T15" fmla="*/ 60 h 256"/>
                  <a:gd name="T16" fmla="*/ 370 w 402"/>
                  <a:gd name="T17" fmla="*/ 60 h 256"/>
                  <a:gd name="T18" fmla="*/ 370 w 402"/>
                  <a:gd name="T19" fmla="*/ 76 h 256"/>
                  <a:gd name="T20" fmla="*/ 356 w 402"/>
                  <a:gd name="T21" fmla="*/ 76 h 256"/>
                  <a:gd name="T22" fmla="*/ 342 w 402"/>
                  <a:gd name="T23" fmla="*/ 16 h 256"/>
                  <a:gd name="T24" fmla="*/ 326 w 402"/>
                  <a:gd name="T25" fmla="*/ 0 h 256"/>
                  <a:gd name="T26" fmla="*/ 90 w 402"/>
                  <a:gd name="T27" fmla="*/ 0 h 256"/>
                  <a:gd name="T28" fmla="*/ 74 w 402"/>
                  <a:gd name="T29" fmla="*/ 16 h 256"/>
                  <a:gd name="T30" fmla="*/ 58 w 402"/>
                  <a:gd name="T31" fmla="*/ 76 h 256"/>
                  <a:gd name="T32" fmla="*/ 44 w 402"/>
                  <a:gd name="T33" fmla="*/ 76 h 256"/>
                  <a:gd name="T34" fmla="*/ 44 w 402"/>
                  <a:gd name="T35" fmla="*/ 60 h 256"/>
                  <a:gd name="T36" fmla="*/ 14 w 402"/>
                  <a:gd name="T37" fmla="*/ 60 h 256"/>
                  <a:gd name="T38" fmla="*/ 0 w 402"/>
                  <a:gd name="T39" fmla="*/ 76 h 256"/>
                  <a:gd name="T40" fmla="*/ 0 w 402"/>
                  <a:gd name="T41" fmla="*/ 90 h 256"/>
                  <a:gd name="T42" fmla="*/ 44 w 402"/>
                  <a:gd name="T43" fmla="*/ 90 h 256"/>
                  <a:gd name="T44" fmla="*/ 30 w 402"/>
                  <a:gd name="T45" fmla="*/ 106 h 256"/>
                  <a:gd name="T46" fmla="*/ 30 w 402"/>
                  <a:gd name="T47" fmla="*/ 196 h 256"/>
                  <a:gd name="T48" fmla="*/ 44 w 402"/>
                  <a:gd name="T49" fmla="*/ 210 h 256"/>
                  <a:gd name="T50" fmla="*/ 44 w 402"/>
                  <a:gd name="T51" fmla="*/ 256 h 256"/>
                  <a:gd name="T52" fmla="*/ 90 w 402"/>
                  <a:gd name="T53" fmla="*/ 256 h 256"/>
                  <a:gd name="T54" fmla="*/ 90 w 402"/>
                  <a:gd name="T55" fmla="*/ 226 h 256"/>
                  <a:gd name="T56" fmla="*/ 326 w 402"/>
                  <a:gd name="T57" fmla="*/ 226 h 256"/>
                  <a:gd name="T58" fmla="*/ 326 w 402"/>
                  <a:gd name="T59" fmla="*/ 256 h 256"/>
                  <a:gd name="T60" fmla="*/ 370 w 402"/>
                  <a:gd name="T61" fmla="*/ 256 h 256"/>
                  <a:gd name="T62" fmla="*/ 370 w 402"/>
                  <a:gd name="T63" fmla="*/ 210 h 256"/>
                  <a:gd name="T64" fmla="*/ 386 w 402"/>
                  <a:gd name="T65" fmla="*/ 196 h 256"/>
                  <a:gd name="T66" fmla="*/ 386 w 402"/>
                  <a:gd name="T67" fmla="*/ 110 h 256"/>
                  <a:gd name="T68" fmla="*/ 366 w 402"/>
                  <a:gd name="T69" fmla="*/ 96 h 256"/>
                  <a:gd name="T70" fmla="*/ 104 w 402"/>
                  <a:gd name="T71" fmla="*/ 16 h 256"/>
                  <a:gd name="T72" fmla="*/ 312 w 402"/>
                  <a:gd name="T73" fmla="*/ 16 h 256"/>
                  <a:gd name="T74" fmla="*/ 326 w 402"/>
                  <a:gd name="T75" fmla="*/ 76 h 256"/>
                  <a:gd name="T76" fmla="*/ 90 w 402"/>
                  <a:gd name="T77" fmla="*/ 76 h 256"/>
                  <a:gd name="T78" fmla="*/ 104 w 402"/>
                  <a:gd name="T79" fmla="*/ 16 h 256"/>
                  <a:gd name="T80" fmla="*/ 134 w 402"/>
                  <a:gd name="T81" fmla="*/ 180 h 256"/>
                  <a:gd name="T82" fmla="*/ 58 w 402"/>
                  <a:gd name="T83" fmla="*/ 180 h 256"/>
                  <a:gd name="T84" fmla="*/ 58 w 402"/>
                  <a:gd name="T85" fmla="*/ 150 h 256"/>
                  <a:gd name="T86" fmla="*/ 118 w 402"/>
                  <a:gd name="T87" fmla="*/ 150 h 256"/>
                  <a:gd name="T88" fmla="*/ 134 w 402"/>
                  <a:gd name="T89" fmla="*/ 166 h 256"/>
                  <a:gd name="T90" fmla="*/ 134 w 402"/>
                  <a:gd name="T91" fmla="*/ 180 h 256"/>
                  <a:gd name="T92" fmla="*/ 252 w 402"/>
                  <a:gd name="T93" fmla="*/ 196 h 256"/>
                  <a:gd name="T94" fmla="*/ 162 w 402"/>
                  <a:gd name="T95" fmla="*/ 196 h 256"/>
                  <a:gd name="T96" fmla="*/ 162 w 402"/>
                  <a:gd name="T97" fmla="*/ 180 h 256"/>
                  <a:gd name="T98" fmla="*/ 252 w 402"/>
                  <a:gd name="T99" fmla="*/ 180 h 256"/>
                  <a:gd name="T100" fmla="*/ 252 w 402"/>
                  <a:gd name="T101" fmla="*/ 196 h 256"/>
                  <a:gd name="T102" fmla="*/ 356 w 402"/>
                  <a:gd name="T103" fmla="*/ 180 h 256"/>
                  <a:gd name="T104" fmla="*/ 282 w 402"/>
                  <a:gd name="T105" fmla="*/ 180 h 256"/>
                  <a:gd name="T106" fmla="*/ 282 w 402"/>
                  <a:gd name="T107" fmla="*/ 166 h 256"/>
                  <a:gd name="T108" fmla="*/ 296 w 402"/>
                  <a:gd name="T109" fmla="*/ 150 h 256"/>
                  <a:gd name="T110" fmla="*/ 356 w 402"/>
                  <a:gd name="T111" fmla="*/ 150 h 256"/>
                  <a:gd name="T112" fmla="*/ 356 w 402"/>
                  <a:gd name="T113" fmla="*/ 18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02" h="256">
                    <a:moveTo>
                      <a:pt x="366" y="96"/>
                    </a:moveTo>
                    <a:lnTo>
                      <a:pt x="366" y="96"/>
                    </a:lnTo>
                    <a:lnTo>
                      <a:pt x="372" y="90"/>
                    </a:lnTo>
                    <a:lnTo>
                      <a:pt x="370" y="90"/>
                    </a:lnTo>
                    <a:lnTo>
                      <a:pt x="372" y="90"/>
                    </a:lnTo>
                    <a:lnTo>
                      <a:pt x="388" y="76"/>
                    </a:lnTo>
                    <a:lnTo>
                      <a:pt x="402" y="60"/>
                    </a:lnTo>
                    <a:lnTo>
                      <a:pt x="400" y="60"/>
                    </a:lnTo>
                    <a:lnTo>
                      <a:pt x="370" y="60"/>
                    </a:lnTo>
                    <a:lnTo>
                      <a:pt x="370" y="76"/>
                    </a:lnTo>
                    <a:lnTo>
                      <a:pt x="356" y="76"/>
                    </a:lnTo>
                    <a:lnTo>
                      <a:pt x="342" y="16"/>
                    </a:lnTo>
                    <a:lnTo>
                      <a:pt x="326" y="0"/>
                    </a:lnTo>
                    <a:lnTo>
                      <a:pt x="90" y="0"/>
                    </a:lnTo>
                    <a:lnTo>
                      <a:pt x="74" y="16"/>
                    </a:lnTo>
                    <a:lnTo>
                      <a:pt x="58" y="76"/>
                    </a:lnTo>
                    <a:lnTo>
                      <a:pt x="44" y="76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30" y="106"/>
                    </a:lnTo>
                    <a:lnTo>
                      <a:pt x="30" y="196"/>
                    </a:lnTo>
                    <a:lnTo>
                      <a:pt x="44" y="210"/>
                    </a:lnTo>
                    <a:lnTo>
                      <a:pt x="44" y="256"/>
                    </a:lnTo>
                    <a:lnTo>
                      <a:pt x="90" y="256"/>
                    </a:lnTo>
                    <a:lnTo>
                      <a:pt x="90" y="226"/>
                    </a:lnTo>
                    <a:lnTo>
                      <a:pt x="326" y="226"/>
                    </a:lnTo>
                    <a:lnTo>
                      <a:pt x="326" y="256"/>
                    </a:lnTo>
                    <a:lnTo>
                      <a:pt x="370" y="256"/>
                    </a:lnTo>
                    <a:lnTo>
                      <a:pt x="370" y="210"/>
                    </a:lnTo>
                    <a:lnTo>
                      <a:pt x="386" y="196"/>
                    </a:lnTo>
                    <a:lnTo>
                      <a:pt x="386" y="110"/>
                    </a:lnTo>
                    <a:lnTo>
                      <a:pt x="366" y="96"/>
                    </a:lnTo>
                    <a:close/>
                    <a:moveTo>
                      <a:pt x="104" y="16"/>
                    </a:moveTo>
                    <a:lnTo>
                      <a:pt x="312" y="16"/>
                    </a:lnTo>
                    <a:lnTo>
                      <a:pt x="326" y="76"/>
                    </a:lnTo>
                    <a:lnTo>
                      <a:pt x="90" y="76"/>
                    </a:lnTo>
                    <a:lnTo>
                      <a:pt x="104" y="16"/>
                    </a:lnTo>
                    <a:close/>
                    <a:moveTo>
                      <a:pt x="134" y="180"/>
                    </a:moveTo>
                    <a:lnTo>
                      <a:pt x="58" y="180"/>
                    </a:lnTo>
                    <a:lnTo>
                      <a:pt x="58" y="150"/>
                    </a:lnTo>
                    <a:lnTo>
                      <a:pt x="118" y="150"/>
                    </a:lnTo>
                    <a:lnTo>
                      <a:pt x="134" y="166"/>
                    </a:lnTo>
                    <a:lnTo>
                      <a:pt x="134" y="180"/>
                    </a:lnTo>
                    <a:close/>
                    <a:moveTo>
                      <a:pt x="252" y="196"/>
                    </a:moveTo>
                    <a:lnTo>
                      <a:pt x="162" y="196"/>
                    </a:lnTo>
                    <a:lnTo>
                      <a:pt x="162" y="180"/>
                    </a:lnTo>
                    <a:lnTo>
                      <a:pt x="252" y="180"/>
                    </a:lnTo>
                    <a:lnTo>
                      <a:pt x="252" y="196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6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" name="Freeform 62"/>
              <p:cNvSpPr>
                <a:spLocks noChangeAspect="1" noEditPoints="1"/>
              </p:cNvSpPr>
              <p:nvPr/>
            </p:nvSpPr>
            <p:spPr bwMode="auto">
              <a:xfrm>
                <a:off x="2029521" y="2839714"/>
                <a:ext cx="442996" cy="270484"/>
              </a:xfrm>
              <a:custGeom>
                <a:avLst/>
                <a:gdLst>
                  <a:gd name="T0" fmla="*/ 416 w 416"/>
                  <a:gd name="T1" fmla="*/ 74 h 254"/>
                  <a:gd name="T2" fmla="*/ 402 w 416"/>
                  <a:gd name="T3" fmla="*/ 60 h 254"/>
                  <a:gd name="T4" fmla="*/ 372 w 416"/>
                  <a:gd name="T5" fmla="*/ 60 h 254"/>
                  <a:gd name="T6" fmla="*/ 372 w 416"/>
                  <a:gd name="T7" fmla="*/ 74 h 254"/>
                  <a:gd name="T8" fmla="*/ 356 w 416"/>
                  <a:gd name="T9" fmla="*/ 74 h 254"/>
                  <a:gd name="T10" fmla="*/ 342 w 416"/>
                  <a:gd name="T11" fmla="*/ 14 h 254"/>
                  <a:gd name="T12" fmla="*/ 326 w 416"/>
                  <a:gd name="T13" fmla="*/ 0 h 254"/>
                  <a:gd name="T14" fmla="*/ 90 w 416"/>
                  <a:gd name="T15" fmla="*/ 0 h 254"/>
                  <a:gd name="T16" fmla="*/ 74 w 416"/>
                  <a:gd name="T17" fmla="*/ 14 h 254"/>
                  <a:gd name="T18" fmla="*/ 60 w 416"/>
                  <a:gd name="T19" fmla="*/ 74 h 254"/>
                  <a:gd name="T20" fmla="*/ 44 w 416"/>
                  <a:gd name="T21" fmla="*/ 74 h 254"/>
                  <a:gd name="T22" fmla="*/ 44 w 416"/>
                  <a:gd name="T23" fmla="*/ 60 h 254"/>
                  <a:gd name="T24" fmla="*/ 16 w 416"/>
                  <a:gd name="T25" fmla="*/ 60 h 254"/>
                  <a:gd name="T26" fmla="*/ 0 w 416"/>
                  <a:gd name="T27" fmla="*/ 74 h 254"/>
                  <a:gd name="T28" fmla="*/ 0 w 416"/>
                  <a:gd name="T29" fmla="*/ 90 h 254"/>
                  <a:gd name="T30" fmla="*/ 44 w 416"/>
                  <a:gd name="T31" fmla="*/ 90 h 254"/>
                  <a:gd name="T32" fmla="*/ 30 w 416"/>
                  <a:gd name="T33" fmla="*/ 104 h 254"/>
                  <a:gd name="T34" fmla="*/ 30 w 416"/>
                  <a:gd name="T35" fmla="*/ 194 h 254"/>
                  <a:gd name="T36" fmla="*/ 44 w 416"/>
                  <a:gd name="T37" fmla="*/ 210 h 254"/>
                  <a:gd name="T38" fmla="*/ 44 w 416"/>
                  <a:gd name="T39" fmla="*/ 254 h 254"/>
                  <a:gd name="T40" fmla="*/ 90 w 416"/>
                  <a:gd name="T41" fmla="*/ 254 h 254"/>
                  <a:gd name="T42" fmla="*/ 90 w 416"/>
                  <a:gd name="T43" fmla="*/ 224 h 254"/>
                  <a:gd name="T44" fmla="*/ 326 w 416"/>
                  <a:gd name="T45" fmla="*/ 224 h 254"/>
                  <a:gd name="T46" fmla="*/ 326 w 416"/>
                  <a:gd name="T47" fmla="*/ 254 h 254"/>
                  <a:gd name="T48" fmla="*/ 372 w 416"/>
                  <a:gd name="T49" fmla="*/ 254 h 254"/>
                  <a:gd name="T50" fmla="*/ 372 w 416"/>
                  <a:gd name="T51" fmla="*/ 210 h 254"/>
                  <a:gd name="T52" fmla="*/ 386 w 416"/>
                  <a:gd name="T53" fmla="*/ 194 h 254"/>
                  <a:gd name="T54" fmla="*/ 386 w 416"/>
                  <a:gd name="T55" fmla="*/ 104 h 254"/>
                  <a:gd name="T56" fmla="*/ 372 w 416"/>
                  <a:gd name="T57" fmla="*/ 90 h 254"/>
                  <a:gd name="T58" fmla="*/ 416 w 416"/>
                  <a:gd name="T59" fmla="*/ 90 h 254"/>
                  <a:gd name="T60" fmla="*/ 416 w 416"/>
                  <a:gd name="T61" fmla="*/ 74 h 254"/>
                  <a:gd name="T62" fmla="*/ 104 w 416"/>
                  <a:gd name="T63" fmla="*/ 14 h 254"/>
                  <a:gd name="T64" fmla="*/ 312 w 416"/>
                  <a:gd name="T65" fmla="*/ 14 h 254"/>
                  <a:gd name="T66" fmla="*/ 326 w 416"/>
                  <a:gd name="T67" fmla="*/ 74 h 254"/>
                  <a:gd name="T68" fmla="*/ 90 w 416"/>
                  <a:gd name="T69" fmla="*/ 74 h 254"/>
                  <a:gd name="T70" fmla="*/ 104 w 416"/>
                  <a:gd name="T71" fmla="*/ 14 h 254"/>
                  <a:gd name="T72" fmla="*/ 252 w 416"/>
                  <a:gd name="T73" fmla="*/ 180 h 254"/>
                  <a:gd name="T74" fmla="*/ 252 w 416"/>
                  <a:gd name="T75" fmla="*/ 194 h 254"/>
                  <a:gd name="T76" fmla="*/ 164 w 416"/>
                  <a:gd name="T77" fmla="*/ 194 h 254"/>
                  <a:gd name="T78" fmla="*/ 164 w 416"/>
                  <a:gd name="T79" fmla="*/ 180 h 254"/>
                  <a:gd name="T80" fmla="*/ 252 w 416"/>
                  <a:gd name="T81" fmla="*/ 180 h 254"/>
                  <a:gd name="T82" fmla="*/ 60 w 416"/>
                  <a:gd name="T83" fmla="*/ 150 h 254"/>
                  <a:gd name="T84" fmla="*/ 118 w 416"/>
                  <a:gd name="T85" fmla="*/ 150 h 254"/>
                  <a:gd name="T86" fmla="*/ 134 w 416"/>
                  <a:gd name="T87" fmla="*/ 164 h 254"/>
                  <a:gd name="T88" fmla="*/ 134 w 416"/>
                  <a:gd name="T89" fmla="*/ 180 h 254"/>
                  <a:gd name="T90" fmla="*/ 60 w 416"/>
                  <a:gd name="T91" fmla="*/ 180 h 254"/>
                  <a:gd name="T92" fmla="*/ 60 w 416"/>
                  <a:gd name="T93" fmla="*/ 150 h 254"/>
                  <a:gd name="T94" fmla="*/ 356 w 416"/>
                  <a:gd name="T95" fmla="*/ 180 h 254"/>
                  <a:gd name="T96" fmla="*/ 282 w 416"/>
                  <a:gd name="T97" fmla="*/ 180 h 254"/>
                  <a:gd name="T98" fmla="*/ 282 w 416"/>
                  <a:gd name="T99" fmla="*/ 164 h 254"/>
                  <a:gd name="T100" fmla="*/ 296 w 416"/>
                  <a:gd name="T101" fmla="*/ 150 h 254"/>
                  <a:gd name="T102" fmla="*/ 356 w 416"/>
                  <a:gd name="T103" fmla="*/ 150 h 254"/>
                  <a:gd name="T104" fmla="*/ 356 w 416"/>
                  <a:gd name="T105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54">
                    <a:moveTo>
                      <a:pt x="416" y="74"/>
                    </a:moveTo>
                    <a:lnTo>
                      <a:pt x="402" y="60"/>
                    </a:lnTo>
                    <a:lnTo>
                      <a:pt x="372" y="60"/>
                    </a:lnTo>
                    <a:lnTo>
                      <a:pt x="372" y="74"/>
                    </a:lnTo>
                    <a:lnTo>
                      <a:pt x="356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90" y="0"/>
                    </a:lnTo>
                    <a:lnTo>
                      <a:pt x="74" y="14"/>
                    </a:lnTo>
                    <a:lnTo>
                      <a:pt x="60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6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30" y="104"/>
                    </a:lnTo>
                    <a:lnTo>
                      <a:pt x="30" y="194"/>
                    </a:lnTo>
                    <a:lnTo>
                      <a:pt x="44" y="210"/>
                    </a:lnTo>
                    <a:lnTo>
                      <a:pt x="44" y="254"/>
                    </a:lnTo>
                    <a:lnTo>
                      <a:pt x="90" y="254"/>
                    </a:lnTo>
                    <a:lnTo>
                      <a:pt x="90" y="224"/>
                    </a:lnTo>
                    <a:lnTo>
                      <a:pt x="326" y="224"/>
                    </a:lnTo>
                    <a:lnTo>
                      <a:pt x="326" y="254"/>
                    </a:lnTo>
                    <a:lnTo>
                      <a:pt x="372" y="254"/>
                    </a:lnTo>
                    <a:lnTo>
                      <a:pt x="372" y="210"/>
                    </a:lnTo>
                    <a:lnTo>
                      <a:pt x="386" y="194"/>
                    </a:lnTo>
                    <a:lnTo>
                      <a:pt x="386" y="104"/>
                    </a:lnTo>
                    <a:lnTo>
                      <a:pt x="372" y="90"/>
                    </a:lnTo>
                    <a:lnTo>
                      <a:pt x="416" y="90"/>
                    </a:lnTo>
                    <a:lnTo>
                      <a:pt x="416" y="74"/>
                    </a:lnTo>
                    <a:close/>
                    <a:moveTo>
                      <a:pt x="104" y="14"/>
                    </a:moveTo>
                    <a:lnTo>
                      <a:pt x="312" y="14"/>
                    </a:lnTo>
                    <a:lnTo>
                      <a:pt x="326" y="74"/>
                    </a:lnTo>
                    <a:lnTo>
                      <a:pt x="90" y="74"/>
                    </a:lnTo>
                    <a:lnTo>
                      <a:pt x="104" y="14"/>
                    </a:lnTo>
                    <a:close/>
                    <a:moveTo>
                      <a:pt x="252" y="180"/>
                    </a:moveTo>
                    <a:lnTo>
                      <a:pt x="252" y="194"/>
                    </a:lnTo>
                    <a:lnTo>
                      <a:pt x="164" y="194"/>
                    </a:lnTo>
                    <a:lnTo>
                      <a:pt x="164" y="180"/>
                    </a:lnTo>
                    <a:lnTo>
                      <a:pt x="252" y="180"/>
                    </a:lnTo>
                    <a:close/>
                    <a:moveTo>
                      <a:pt x="60" y="150"/>
                    </a:moveTo>
                    <a:lnTo>
                      <a:pt x="118" y="150"/>
                    </a:lnTo>
                    <a:lnTo>
                      <a:pt x="134" y="164"/>
                    </a:lnTo>
                    <a:lnTo>
                      <a:pt x="134" y="180"/>
                    </a:lnTo>
                    <a:lnTo>
                      <a:pt x="60" y="180"/>
                    </a:lnTo>
                    <a:lnTo>
                      <a:pt x="60" y="150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" name="Freeform 63"/>
              <p:cNvSpPr>
                <a:spLocks noChangeAspect="1" noEditPoints="1"/>
              </p:cNvSpPr>
              <p:nvPr/>
            </p:nvSpPr>
            <p:spPr bwMode="auto">
              <a:xfrm>
                <a:off x="2616452" y="2839709"/>
                <a:ext cx="442997" cy="272613"/>
              </a:xfrm>
              <a:custGeom>
                <a:avLst/>
                <a:gdLst>
                  <a:gd name="T0" fmla="*/ 416 w 416"/>
                  <a:gd name="T1" fmla="*/ 74 h 256"/>
                  <a:gd name="T2" fmla="*/ 402 w 416"/>
                  <a:gd name="T3" fmla="*/ 60 h 256"/>
                  <a:gd name="T4" fmla="*/ 372 w 416"/>
                  <a:gd name="T5" fmla="*/ 60 h 256"/>
                  <a:gd name="T6" fmla="*/ 372 w 416"/>
                  <a:gd name="T7" fmla="*/ 74 h 256"/>
                  <a:gd name="T8" fmla="*/ 358 w 416"/>
                  <a:gd name="T9" fmla="*/ 74 h 256"/>
                  <a:gd name="T10" fmla="*/ 342 w 416"/>
                  <a:gd name="T11" fmla="*/ 14 h 256"/>
                  <a:gd name="T12" fmla="*/ 326 w 416"/>
                  <a:gd name="T13" fmla="*/ 0 h 256"/>
                  <a:gd name="T14" fmla="*/ 90 w 416"/>
                  <a:gd name="T15" fmla="*/ 0 h 256"/>
                  <a:gd name="T16" fmla="*/ 74 w 416"/>
                  <a:gd name="T17" fmla="*/ 14 h 256"/>
                  <a:gd name="T18" fmla="*/ 60 w 416"/>
                  <a:gd name="T19" fmla="*/ 74 h 256"/>
                  <a:gd name="T20" fmla="*/ 46 w 416"/>
                  <a:gd name="T21" fmla="*/ 74 h 256"/>
                  <a:gd name="T22" fmla="*/ 46 w 416"/>
                  <a:gd name="T23" fmla="*/ 60 h 256"/>
                  <a:gd name="T24" fmla="*/ 16 w 416"/>
                  <a:gd name="T25" fmla="*/ 60 h 256"/>
                  <a:gd name="T26" fmla="*/ 0 w 416"/>
                  <a:gd name="T27" fmla="*/ 74 h 256"/>
                  <a:gd name="T28" fmla="*/ 0 w 416"/>
                  <a:gd name="T29" fmla="*/ 90 h 256"/>
                  <a:gd name="T30" fmla="*/ 46 w 416"/>
                  <a:gd name="T31" fmla="*/ 90 h 256"/>
                  <a:gd name="T32" fmla="*/ 30 w 416"/>
                  <a:gd name="T33" fmla="*/ 104 h 256"/>
                  <a:gd name="T34" fmla="*/ 30 w 416"/>
                  <a:gd name="T35" fmla="*/ 196 h 256"/>
                  <a:gd name="T36" fmla="*/ 46 w 416"/>
                  <a:gd name="T37" fmla="*/ 210 h 256"/>
                  <a:gd name="T38" fmla="*/ 46 w 416"/>
                  <a:gd name="T39" fmla="*/ 256 h 256"/>
                  <a:gd name="T40" fmla="*/ 90 w 416"/>
                  <a:gd name="T41" fmla="*/ 256 h 256"/>
                  <a:gd name="T42" fmla="*/ 90 w 416"/>
                  <a:gd name="T43" fmla="*/ 226 h 256"/>
                  <a:gd name="T44" fmla="*/ 326 w 416"/>
                  <a:gd name="T45" fmla="*/ 226 h 256"/>
                  <a:gd name="T46" fmla="*/ 326 w 416"/>
                  <a:gd name="T47" fmla="*/ 256 h 256"/>
                  <a:gd name="T48" fmla="*/ 372 w 416"/>
                  <a:gd name="T49" fmla="*/ 256 h 256"/>
                  <a:gd name="T50" fmla="*/ 372 w 416"/>
                  <a:gd name="T51" fmla="*/ 210 h 256"/>
                  <a:gd name="T52" fmla="*/ 386 w 416"/>
                  <a:gd name="T53" fmla="*/ 196 h 256"/>
                  <a:gd name="T54" fmla="*/ 386 w 416"/>
                  <a:gd name="T55" fmla="*/ 104 h 256"/>
                  <a:gd name="T56" fmla="*/ 372 w 416"/>
                  <a:gd name="T57" fmla="*/ 90 h 256"/>
                  <a:gd name="T58" fmla="*/ 416 w 416"/>
                  <a:gd name="T59" fmla="*/ 90 h 256"/>
                  <a:gd name="T60" fmla="*/ 416 w 416"/>
                  <a:gd name="T61" fmla="*/ 74 h 256"/>
                  <a:gd name="T62" fmla="*/ 104 w 416"/>
                  <a:gd name="T63" fmla="*/ 14 h 256"/>
                  <a:gd name="T64" fmla="*/ 312 w 416"/>
                  <a:gd name="T65" fmla="*/ 14 h 256"/>
                  <a:gd name="T66" fmla="*/ 326 w 416"/>
                  <a:gd name="T67" fmla="*/ 74 h 256"/>
                  <a:gd name="T68" fmla="*/ 90 w 416"/>
                  <a:gd name="T69" fmla="*/ 74 h 256"/>
                  <a:gd name="T70" fmla="*/ 104 w 416"/>
                  <a:gd name="T71" fmla="*/ 14 h 256"/>
                  <a:gd name="T72" fmla="*/ 252 w 416"/>
                  <a:gd name="T73" fmla="*/ 180 h 256"/>
                  <a:gd name="T74" fmla="*/ 252 w 416"/>
                  <a:gd name="T75" fmla="*/ 196 h 256"/>
                  <a:gd name="T76" fmla="*/ 164 w 416"/>
                  <a:gd name="T77" fmla="*/ 196 h 256"/>
                  <a:gd name="T78" fmla="*/ 164 w 416"/>
                  <a:gd name="T79" fmla="*/ 180 h 256"/>
                  <a:gd name="T80" fmla="*/ 252 w 416"/>
                  <a:gd name="T81" fmla="*/ 180 h 256"/>
                  <a:gd name="T82" fmla="*/ 60 w 416"/>
                  <a:gd name="T83" fmla="*/ 150 h 256"/>
                  <a:gd name="T84" fmla="*/ 120 w 416"/>
                  <a:gd name="T85" fmla="*/ 150 h 256"/>
                  <a:gd name="T86" fmla="*/ 134 w 416"/>
                  <a:gd name="T87" fmla="*/ 166 h 256"/>
                  <a:gd name="T88" fmla="*/ 134 w 416"/>
                  <a:gd name="T89" fmla="*/ 180 h 256"/>
                  <a:gd name="T90" fmla="*/ 60 w 416"/>
                  <a:gd name="T91" fmla="*/ 180 h 256"/>
                  <a:gd name="T92" fmla="*/ 60 w 416"/>
                  <a:gd name="T93" fmla="*/ 150 h 256"/>
                  <a:gd name="T94" fmla="*/ 358 w 416"/>
                  <a:gd name="T95" fmla="*/ 180 h 256"/>
                  <a:gd name="T96" fmla="*/ 282 w 416"/>
                  <a:gd name="T97" fmla="*/ 180 h 256"/>
                  <a:gd name="T98" fmla="*/ 282 w 416"/>
                  <a:gd name="T99" fmla="*/ 166 h 256"/>
                  <a:gd name="T100" fmla="*/ 298 w 416"/>
                  <a:gd name="T101" fmla="*/ 150 h 256"/>
                  <a:gd name="T102" fmla="*/ 358 w 416"/>
                  <a:gd name="T103" fmla="*/ 150 h 256"/>
                  <a:gd name="T104" fmla="*/ 358 w 416"/>
                  <a:gd name="T105" fmla="*/ 18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56">
                    <a:moveTo>
                      <a:pt x="416" y="74"/>
                    </a:moveTo>
                    <a:lnTo>
                      <a:pt x="402" y="60"/>
                    </a:lnTo>
                    <a:lnTo>
                      <a:pt x="372" y="60"/>
                    </a:lnTo>
                    <a:lnTo>
                      <a:pt x="372" y="74"/>
                    </a:lnTo>
                    <a:lnTo>
                      <a:pt x="358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90" y="0"/>
                    </a:lnTo>
                    <a:lnTo>
                      <a:pt x="74" y="14"/>
                    </a:lnTo>
                    <a:lnTo>
                      <a:pt x="60" y="74"/>
                    </a:lnTo>
                    <a:lnTo>
                      <a:pt x="46" y="74"/>
                    </a:lnTo>
                    <a:lnTo>
                      <a:pt x="46" y="60"/>
                    </a:lnTo>
                    <a:lnTo>
                      <a:pt x="16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6" y="90"/>
                    </a:lnTo>
                    <a:lnTo>
                      <a:pt x="30" y="104"/>
                    </a:lnTo>
                    <a:lnTo>
                      <a:pt x="30" y="196"/>
                    </a:lnTo>
                    <a:lnTo>
                      <a:pt x="46" y="210"/>
                    </a:lnTo>
                    <a:lnTo>
                      <a:pt x="46" y="256"/>
                    </a:lnTo>
                    <a:lnTo>
                      <a:pt x="90" y="256"/>
                    </a:lnTo>
                    <a:lnTo>
                      <a:pt x="90" y="226"/>
                    </a:lnTo>
                    <a:lnTo>
                      <a:pt x="326" y="226"/>
                    </a:lnTo>
                    <a:lnTo>
                      <a:pt x="326" y="256"/>
                    </a:lnTo>
                    <a:lnTo>
                      <a:pt x="372" y="256"/>
                    </a:lnTo>
                    <a:lnTo>
                      <a:pt x="372" y="210"/>
                    </a:lnTo>
                    <a:lnTo>
                      <a:pt x="386" y="196"/>
                    </a:lnTo>
                    <a:lnTo>
                      <a:pt x="386" y="104"/>
                    </a:lnTo>
                    <a:lnTo>
                      <a:pt x="372" y="90"/>
                    </a:lnTo>
                    <a:lnTo>
                      <a:pt x="416" y="90"/>
                    </a:lnTo>
                    <a:lnTo>
                      <a:pt x="416" y="74"/>
                    </a:lnTo>
                    <a:close/>
                    <a:moveTo>
                      <a:pt x="104" y="14"/>
                    </a:moveTo>
                    <a:lnTo>
                      <a:pt x="312" y="14"/>
                    </a:lnTo>
                    <a:lnTo>
                      <a:pt x="326" y="74"/>
                    </a:lnTo>
                    <a:lnTo>
                      <a:pt x="90" y="74"/>
                    </a:lnTo>
                    <a:lnTo>
                      <a:pt x="104" y="14"/>
                    </a:lnTo>
                    <a:close/>
                    <a:moveTo>
                      <a:pt x="252" y="180"/>
                    </a:moveTo>
                    <a:lnTo>
                      <a:pt x="252" y="196"/>
                    </a:lnTo>
                    <a:lnTo>
                      <a:pt x="164" y="196"/>
                    </a:lnTo>
                    <a:lnTo>
                      <a:pt x="164" y="180"/>
                    </a:lnTo>
                    <a:lnTo>
                      <a:pt x="252" y="180"/>
                    </a:lnTo>
                    <a:close/>
                    <a:moveTo>
                      <a:pt x="60" y="150"/>
                    </a:moveTo>
                    <a:lnTo>
                      <a:pt x="120" y="150"/>
                    </a:lnTo>
                    <a:lnTo>
                      <a:pt x="134" y="166"/>
                    </a:lnTo>
                    <a:lnTo>
                      <a:pt x="134" y="180"/>
                    </a:lnTo>
                    <a:lnTo>
                      <a:pt x="60" y="180"/>
                    </a:lnTo>
                    <a:lnTo>
                      <a:pt x="60" y="150"/>
                    </a:lnTo>
                    <a:close/>
                    <a:moveTo>
                      <a:pt x="358" y="180"/>
                    </a:moveTo>
                    <a:lnTo>
                      <a:pt x="282" y="180"/>
                    </a:lnTo>
                    <a:lnTo>
                      <a:pt x="282" y="166"/>
                    </a:lnTo>
                    <a:lnTo>
                      <a:pt x="298" y="150"/>
                    </a:lnTo>
                    <a:lnTo>
                      <a:pt x="358" y="150"/>
                    </a:lnTo>
                    <a:lnTo>
                      <a:pt x="358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" name="Freeform 64"/>
              <p:cNvSpPr>
                <a:spLocks noChangeAspect="1" noEditPoints="1"/>
              </p:cNvSpPr>
              <p:nvPr/>
            </p:nvSpPr>
            <p:spPr bwMode="auto">
              <a:xfrm>
                <a:off x="3203382" y="2844668"/>
                <a:ext cx="442997" cy="270483"/>
              </a:xfrm>
              <a:custGeom>
                <a:avLst/>
                <a:gdLst>
                  <a:gd name="T0" fmla="*/ 416 w 416"/>
                  <a:gd name="T1" fmla="*/ 74 h 254"/>
                  <a:gd name="T2" fmla="*/ 402 w 416"/>
                  <a:gd name="T3" fmla="*/ 58 h 254"/>
                  <a:gd name="T4" fmla="*/ 372 w 416"/>
                  <a:gd name="T5" fmla="*/ 58 h 254"/>
                  <a:gd name="T6" fmla="*/ 372 w 416"/>
                  <a:gd name="T7" fmla="*/ 74 h 254"/>
                  <a:gd name="T8" fmla="*/ 358 w 416"/>
                  <a:gd name="T9" fmla="*/ 74 h 254"/>
                  <a:gd name="T10" fmla="*/ 342 w 416"/>
                  <a:gd name="T11" fmla="*/ 14 h 254"/>
                  <a:gd name="T12" fmla="*/ 328 w 416"/>
                  <a:gd name="T13" fmla="*/ 0 h 254"/>
                  <a:gd name="T14" fmla="*/ 90 w 416"/>
                  <a:gd name="T15" fmla="*/ 0 h 254"/>
                  <a:gd name="T16" fmla="*/ 74 w 416"/>
                  <a:gd name="T17" fmla="*/ 14 h 254"/>
                  <a:gd name="T18" fmla="*/ 60 w 416"/>
                  <a:gd name="T19" fmla="*/ 74 h 254"/>
                  <a:gd name="T20" fmla="*/ 46 w 416"/>
                  <a:gd name="T21" fmla="*/ 74 h 254"/>
                  <a:gd name="T22" fmla="*/ 46 w 416"/>
                  <a:gd name="T23" fmla="*/ 58 h 254"/>
                  <a:gd name="T24" fmla="*/ 16 w 416"/>
                  <a:gd name="T25" fmla="*/ 58 h 254"/>
                  <a:gd name="T26" fmla="*/ 0 w 416"/>
                  <a:gd name="T27" fmla="*/ 74 h 254"/>
                  <a:gd name="T28" fmla="*/ 0 w 416"/>
                  <a:gd name="T29" fmla="*/ 90 h 254"/>
                  <a:gd name="T30" fmla="*/ 46 w 416"/>
                  <a:gd name="T31" fmla="*/ 90 h 254"/>
                  <a:gd name="T32" fmla="*/ 30 w 416"/>
                  <a:gd name="T33" fmla="*/ 104 h 254"/>
                  <a:gd name="T34" fmla="*/ 30 w 416"/>
                  <a:gd name="T35" fmla="*/ 194 h 254"/>
                  <a:gd name="T36" fmla="*/ 46 w 416"/>
                  <a:gd name="T37" fmla="*/ 210 h 254"/>
                  <a:gd name="T38" fmla="*/ 46 w 416"/>
                  <a:gd name="T39" fmla="*/ 254 h 254"/>
                  <a:gd name="T40" fmla="*/ 90 w 416"/>
                  <a:gd name="T41" fmla="*/ 254 h 254"/>
                  <a:gd name="T42" fmla="*/ 90 w 416"/>
                  <a:gd name="T43" fmla="*/ 224 h 254"/>
                  <a:gd name="T44" fmla="*/ 328 w 416"/>
                  <a:gd name="T45" fmla="*/ 224 h 254"/>
                  <a:gd name="T46" fmla="*/ 328 w 416"/>
                  <a:gd name="T47" fmla="*/ 254 h 254"/>
                  <a:gd name="T48" fmla="*/ 372 w 416"/>
                  <a:gd name="T49" fmla="*/ 254 h 254"/>
                  <a:gd name="T50" fmla="*/ 372 w 416"/>
                  <a:gd name="T51" fmla="*/ 210 h 254"/>
                  <a:gd name="T52" fmla="*/ 388 w 416"/>
                  <a:gd name="T53" fmla="*/ 194 h 254"/>
                  <a:gd name="T54" fmla="*/ 388 w 416"/>
                  <a:gd name="T55" fmla="*/ 104 h 254"/>
                  <a:gd name="T56" fmla="*/ 372 w 416"/>
                  <a:gd name="T57" fmla="*/ 90 h 254"/>
                  <a:gd name="T58" fmla="*/ 416 w 416"/>
                  <a:gd name="T59" fmla="*/ 90 h 254"/>
                  <a:gd name="T60" fmla="*/ 416 w 416"/>
                  <a:gd name="T61" fmla="*/ 74 h 254"/>
                  <a:gd name="T62" fmla="*/ 104 w 416"/>
                  <a:gd name="T63" fmla="*/ 14 h 254"/>
                  <a:gd name="T64" fmla="*/ 312 w 416"/>
                  <a:gd name="T65" fmla="*/ 14 h 254"/>
                  <a:gd name="T66" fmla="*/ 328 w 416"/>
                  <a:gd name="T67" fmla="*/ 74 h 254"/>
                  <a:gd name="T68" fmla="*/ 90 w 416"/>
                  <a:gd name="T69" fmla="*/ 74 h 254"/>
                  <a:gd name="T70" fmla="*/ 104 w 416"/>
                  <a:gd name="T71" fmla="*/ 14 h 254"/>
                  <a:gd name="T72" fmla="*/ 254 w 416"/>
                  <a:gd name="T73" fmla="*/ 180 h 254"/>
                  <a:gd name="T74" fmla="*/ 254 w 416"/>
                  <a:gd name="T75" fmla="*/ 194 h 254"/>
                  <a:gd name="T76" fmla="*/ 164 w 416"/>
                  <a:gd name="T77" fmla="*/ 194 h 254"/>
                  <a:gd name="T78" fmla="*/ 164 w 416"/>
                  <a:gd name="T79" fmla="*/ 180 h 254"/>
                  <a:gd name="T80" fmla="*/ 254 w 416"/>
                  <a:gd name="T81" fmla="*/ 180 h 254"/>
                  <a:gd name="T82" fmla="*/ 60 w 416"/>
                  <a:gd name="T83" fmla="*/ 150 h 254"/>
                  <a:gd name="T84" fmla="*/ 120 w 416"/>
                  <a:gd name="T85" fmla="*/ 150 h 254"/>
                  <a:gd name="T86" fmla="*/ 134 w 416"/>
                  <a:gd name="T87" fmla="*/ 164 h 254"/>
                  <a:gd name="T88" fmla="*/ 134 w 416"/>
                  <a:gd name="T89" fmla="*/ 180 h 254"/>
                  <a:gd name="T90" fmla="*/ 60 w 416"/>
                  <a:gd name="T91" fmla="*/ 180 h 254"/>
                  <a:gd name="T92" fmla="*/ 60 w 416"/>
                  <a:gd name="T93" fmla="*/ 150 h 254"/>
                  <a:gd name="T94" fmla="*/ 358 w 416"/>
                  <a:gd name="T95" fmla="*/ 180 h 254"/>
                  <a:gd name="T96" fmla="*/ 282 w 416"/>
                  <a:gd name="T97" fmla="*/ 180 h 254"/>
                  <a:gd name="T98" fmla="*/ 282 w 416"/>
                  <a:gd name="T99" fmla="*/ 164 h 254"/>
                  <a:gd name="T100" fmla="*/ 298 w 416"/>
                  <a:gd name="T101" fmla="*/ 150 h 254"/>
                  <a:gd name="T102" fmla="*/ 358 w 416"/>
                  <a:gd name="T103" fmla="*/ 150 h 254"/>
                  <a:gd name="T104" fmla="*/ 358 w 416"/>
                  <a:gd name="T105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54">
                    <a:moveTo>
                      <a:pt x="416" y="74"/>
                    </a:moveTo>
                    <a:lnTo>
                      <a:pt x="402" y="58"/>
                    </a:lnTo>
                    <a:lnTo>
                      <a:pt x="372" y="58"/>
                    </a:lnTo>
                    <a:lnTo>
                      <a:pt x="372" y="74"/>
                    </a:lnTo>
                    <a:lnTo>
                      <a:pt x="358" y="74"/>
                    </a:lnTo>
                    <a:lnTo>
                      <a:pt x="342" y="14"/>
                    </a:lnTo>
                    <a:lnTo>
                      <a:pt x="328" y="0"/>
                    </a:lnTo>
                    <a:lnTo>
                      <a:pt x="90" y="0"/>
                    </a:lnTo>
                    <a:lnTo>
                      <a:pt x="74" y="14"/>
                    </a:lnTo>
                    <a:lnTo>
                      <a:pt x="60" y="74"/>
                    </a:lnTo>
                    <a:lnTo>
                      <a:pt x="46" y="74"/>
                    </a:lnTo>
                    <a:lnTo>
                      <a:pt x="46" y="58"/>
                    </a:lnTo>
                    <a:lnTo>
                      <a:pt x="16" y="58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6" y="90"/>
                    </a:lnTo>
                    <a:lnTo>
                      <a:pt x="30" y="104"/>
                    </a:lnTo>
                    <a:lnTo>
                      <a:pt x="30" y="194"/>
                    </a:lnTo>
                    <a:lnTo>
                      <a:pt x="46" y="210"/>
                    </a:lnTo>
                    <a:lnTo>
                      <a:pt x="46" y="254"/>
                    </a:lnTo>
                    <a:lnTo>
                      <a:pt x="90" y="254"/>
                    </a:lnTo>
                    <a:lnTo>
                      <a:pt x="90" y="224"/>
                    </a:lnTo>
                    <a:lnTo>
                      <a:pt x="328" y="224"/>
                    </a:lnTo>
                    <a:lnTo>
                      <a:pt x="328" y="254"/>
                    </a:lnTo>
                    <a:lnTo>
                      <a:pt x="372" y="254"/>
                    </a:lnTo>
                    <a:lnTo>
                      <a:pt x="372" y="210"/>
                    </a:lnTo>
                    <a:lnTo>
                      <a:pt x="388" y="194"/>
                    </a:lnTo>
                    <a:lnTo>
                      <a:pt x="388" y="104"/>
                    </a:lnTo>
                    <a:lnTo>
                      <a:pt x="372" y="90"/>
                    </a:lnTo>
                    <a:lnTo>
                      <a:pt x="416" y="90"/>
                    </a:lnTo>
                    <a:lnTo>
                      <a:pt x="416" y="74"/>
                    </a:lnTo>
                    <a:close/>
                    <a:moveTo>
                      <a:pt x="104" y="14"/>
                    </a:moveTo>
                    <a:lnTo>
                      <a:pt x="312" y="14"/>
                    </a:lnTo>
                    <a:lnTo>
                      <a:pt x="328" y="74"/>
                    </a:lnTo>
                    <a:lnTo>
                      <a:pt x="90" y="74"/>
                    </a:lnTo>
                    <a:lnTo>
                      <a:pt x="104" y="14"/>
                    </a:lnTo>
                    <a:close/>
                    <a:moveTo>
                      <a:pt x="254" y="180"/>
                    </a:moveTo>
                    <a:lnTo>
                      <a:pt x="254" y="194"/>
                    </a:lnTo>
                    <a:lnTo>
                      <a:pt x="164" y="194"/>
                    </a:lnTo>
                    <a:lnTo>
                      <a:pt x="164" y="180"/>
                    </a:lnTo>
                    <a:lnTo>
                      <a:pt x="254" y="180"/>
                    </a:lnTo>
                    <a:close/>
                    <a:moveTo>
                      <a:pt x="60" y="150"/>
                    </a:moveTo>
                    <a:lnTo>
                      <a:pt x="120" y="150"/>
                    </a:lnTo>
                    <a:lnTo>
                      <a:pt x="134" y="164"/>
                    </a:lnTo>
                    <a:lnTo>
                      <a:pt x="134" y="180"/>
                    </a:lnTo>
                    <a:lnTo>
                      <a:pt x="60" y="180"/>
                    </a:lnTo>
                    <a:lnTo>
                      <a:pt x="60" y="150"/>
                    </a:lnTo>
                    <a:close/>
                    <a:moveTo>
                      <a:pt x="358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8" y="150"/>
                    </a:lnTo>
                    <a:lnTo>
                      <a:pt x="358" y="150"/>
                    </a:lnTo>
                    <a:lnTo>
                      <a:pt x="358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" name="Freeform 81"/>
              <p:cNvSpPr>
                <a:spLocks noChangeAspect="1"/>
              </p:cNvSpPr>
              <p:nvPr/>
            </p:nvSpPr>
            <p:spPr bwMode="auto">
              <a:xfrm>
                <a:off x="1868546" y="2983352"/>
                <a:ext cx="44726" cy="142699"/>
              </a:xfrm>
              <a:custGeom>
                <a:avLst/>
                <a:gdLst>
                  <a:gd name="T0" fmla="*/ 42 w 42"/>
                  <a:gd name="T1" fmla="*/ 0 h 134"/>
                  <a:gd name="T2" fmla="*/ 42 w 42"/>
                  <a:gd name="T3" fmla="*/ 0 h 134"/>
                  <a:gd name="T4" fmla="*/ 26 w 42"/>
                  <a:gd name="T5" fmla="*/ 32 h 134"/>
                  <a:gd name="T6" fmla="*/ 12 w 42"/>
                  <a:gd name="T7" fmla="*/ 64 h 134"/>
                  <a:gd name="T8" fmla="*/ 4 w 42"/>
                  <a:gd name="T9" fmla="*/ 98 h 134"/>
                  <a:gd name="T10" fmla="*/ 2 w 42"/>
                  <a:gd name="T11" fmla="*/ 116 h 134"/>
                  <a:gd name="T12" fmla="*/ 0 w 42"/>
                  <a:gd name="T13" fmla="*/ 134 h 134"/>
                  <a:gd name="T14" fmla="*/ 28 w 42"/>
                  <a:gd name="T15" fmla="*/ 134 h 134"/>
                  <a:gd name="T16" fmla="*/ 28 w 42"/>
                  <a:gd name="T17" fmla="*/ 90 h 134"/>
                  <a:gd name="T18" fmla="*/ 42 w 42"/>
                  <a:gd name="T19" fmla="*/ 74 h 134"/>
                  <a:gd name="T20" fmla="*/ 42 w 42"/>
                  <a:gd name="T2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134">
                    <a:moveTo>
                      <a:pt x="42" y="0"/>
                    </a:moveTo>
                    <a:lnTo>
                      <a:pt x="42" y="0"/>
                    </a:lnTo>
                    <a:lnTo>
                      <a:pt x="26" y="32"/>
                    </a:lnTo>
                    <a:lnTo>
                      <a:pt x="12" y="64"/>
                    </a:lnTo>
                    <a:lnTo>
                      <a:pt x="4" y="98"/>
                    </a:lnTo>
                    <a:lnTo>
                      <a:pt x="2" y="116"/>
                    </a:lnTo>
                    <a:lnTo>
                      <a:pt x="0" y="134"/>
                    </a:lnTo>
                    <a:lnTo>
                      <a:pt x="28" y="134"/>
                    </a:lnTo>
                    <a:lnTo>
                      <a:pt x="28" y="90"/>
                    </a:lnTo>
                    <a:lnTo>
                      <a:pt x="42" y="7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" name="Freeform 83"/>
              <p:cNvSpPr>
                <a:spLocks noChangeAspect="1" noEditPoints="1"/>
              </p:cNvSpPr>
              <p:nvPr/>
            </p:nvSpPr>
            <p:spPr bwMode="auto">
              <a:xfrm>
                <a:off x="3792788" y="2844668"/>
                <a:ext cx="381233" cy="270483"/>
              </a:xfrm>
              <a:custGeom>
                <a:avLst/>
                <a:gdLst>
                  <a:gd name="T0" fmla="*/ 356 w 358"/>
                  <a:gd name="T1" fmla="*/ 180 h 254"/>
                  <a:gd name="T2" fmla="*/ 280 w 358"/>
                  <a:gd name="T3" fmla="*/ 180 h 254"/>
                  <a:gd name="T4" fmla="*/ 280 w 358"/>
                  <a:gd name="T5" fmla="*/ 164 h 254"/>
                  <a:gd name="T6" fmla="*/ 296 w 358"/>
                  <a:gd name="T7" fmla="*/ 150 h 254"/>
                  <a:gd name="T8" fmla="*/ 354 w 358"/>
                  <a:gd name="T9" fmla="*/ 150 h 254"/>
                  <a:gd name="T10" fmla="*/ 350 w 358"/>
                  <a:gd name="T11" fmla="*/ 112 h 254"/>
                  <a:gd name="T12" fmla="*/ 342 w 358"/>
                  <a:gd name="T13" fmla="*/ 74 h 254"/>
                  <a:gd name="T14" fmla="*/ 330 w 358"/>
                  <a:gd name="T15" fmla="*/ 36 h 254"/>
                  <a:gd name="T16" fmla="*/ 316 w 358"/>
                  <a:gd name="T17" fmla="*/ 0 h 254"/>
                  <a:gd name="T18" fmla="*/ 88 w 358"/>
                  <a:gd name="T19" fmla="*/ 0 h 254"/>
                  <a:gd name="T20" fmla="*/ 72 w 358"/>
                  <a:gd name="T21" fmla="*/ 14 h 254"/>
                  <a:gd name="T22" fmla="*/ 58 w 358"/>
                  <a:gd name="T23" fmla="*/ 74 h 254"/>
                  <a:gd name="T24" fmla="*/ 44 w 358"/>
                  <a:gd name="T25" fmla="*/ 74 h 254"/>
                  <a:gd name="T26" fmla="*/ 44 w 358"/>
                  <a:gd name="T27" fmla="*/ 60 h 254"/>
                  <a:gd name="T28" fmla="*/ 14 w 358"/>
                  <a:gd name="T29" fmla="*/ 60 h 254"/>
                  <a:gd name="T30" fmla="*/ 0 w 358"/>
                  <a:gd name="T31" fmla="*/ 74 h 254"/>
                  <a:gd name="T32" fmla="*/ 0 w 358"/>
                  <a:gd name="T33" fmla="*/ 90 h 254"/>
                  <a:gd name="T34" fmla="*/ 44 w 358"/>
                  <a:gd name="T35" fmla="*/ 90 h 254"/>
                  <a:gd name="T36" fmla="*/ 28 w 358"/>
                  <a:gd name="T37" fmla="*/ 104 h 254"/>
                  <a:gd name="T38" fmla="*/ 28 w 358"/>
                  <a:gd name="T39" fmla="*/ 196 h 254"/>
                  <a:gd name="T40" fmla="*/ 44 w 358"/>
                  <a:gd name="T41" fmla="*/ 210 h 254"/>
                  <a:gd name="T42" fmla="*/ 44 w 358"/>
                  <a:gd name="T43" fmla="*/ 254 h 254"/>
                  <a:gd name="T44" fmla="*/ 88 w 358"/>
                  <a:gd name="T45" fmla="*/ 254 h 254"/>
                  <a:gd name="T46" fmla="*/ 88 w 358"/>
                  <a:gd name="T47" fmla="*/ 226 h 254"/>
                  <a:gd name="T48" fmla="*/ 326 w 358"/>
                  <a:gd name="T49" fmla="*/ 226 h 254"/>
                  <a:gd name="T50" fmla="*/ 326 w 358"/>
                  <a:gd name="T51" fmla="*/ 254 h 254"/>
                  <a:gd name="T52" fmla="*/ 354 w 358"/>
                  <a:gd name="T53" fmla="*/ 254 h 254"/>
                  <a:gd name="T54" fmla="*/ 354 w 358"/>
                  <a:gd name="T55" fmla="*/ 250 h 254"/>
                  <a:gd name="T56" fmla="*/ 358 w 358"/>
                  <a:gd name="T57" fmla="*/ 204 h 254"/>
                  <a:gd name="T58" fmla="*/ 356 w 358"/>
                  <a:gd name="T59" fmla="*/ 158 h 254"/>
                  <a:gd name="T60" fmla="*/ 356 w 358"/>
                  <a:gd name="T61" fmla="*/ 180 h 254"/>
                  <a:gd name="T62" fmla="*/ 102 w 358"/>
                  <a:gd name="T63" fmla="*/ 14 h 254"/>
                  <a:gd name="T64" fmla="*/ 310 w 358"/>
                  <a:gd name="T65" fmla="*/ 14 h 254"/>
                  <a:gd name="T66" fmla="*/ 326 w 358"/>
                  <a:gd name="T67" fmla="*/ 74 h 254"/>
                  <a:gd name="T68" fmla="*/ 88 w 358"/>
                  <a:gd name="T69" fmla="*/ 74 h 254"/>
                  <a:gd name="T70" fmla="*/ 102 w 358"/>
                  <a:gd name="T71" fmla="*/ 14 h 254"/>
                  <a:gd name="T72" fmla="*/ 132 w 358"/>
                  <a:gd name="T73" fmla="*/ 180 h 254"/>
                  <a:gd name="T74" fmla="*/ 58 w 358"/>
                  <a:gd name="T75" fmla="*/ 180 h 254"/>
                  <a:gd name="T76" fmla="*/ 58 w 358"/>
                  <a:gd name="T77" fmla="*/ 150 h 254"/>
                  <a:gd name="T78" fmla="*/ 118 w 358"/>
                  <a:gd name="T79" fmla="*/ 150 h 254"/>
                  <a:gd name="T80" fmla="*/ 132 w 358"/>
                  <a:gd name="T81" fmla="*/ 164 h 254"/>
                  <a:gd name="T82" fmla="*/ 132 w 358"/>
                  <a:gd name="T83" fmla="*/ 180 h 254"/>
                  <a:gd name="T84" fmla="*/ 252 w 358"/>
                  <a:gd name="T85" fmla="*/ 196 h 254"/>
                  <a:gd name="T86" fmla="*/ 162 w 358"/>
                  <a:gd name="T87" fmla="*/ 196 h 254"/>
                  <a:gd name="T88" fmla="*/ 162 w 358"/>
                  <a:gd name="T89" fmla="*/ 180 h 254"/>
                  <a:gd name="T90" fmla="*/ 252 w 358"/>
                  <a:gd name="T91" fmla="*/ 180 h 254"/>
                  <a:gd name="T92" fmla="*/ 252 w 358"/>
                  <a:gd name="T93" fmla="*/ 196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8" h="254">
                    <a:moveTo>
                      <a:pt x="356" y="180"/>
                    </a:moveTo>
                    <a:lnTo>
                      <a:pt x="280" y="180"/>
                    </a:lnTo>
                    <a:lnTo>
                      <a:pt x="280" y="164"/>
                    </a:lnTo>
                    <a:lnTo>
                      <a:pt x="296" y="150"/>
                    </a:lnTo>
                    <a:lnTo>
                      <a:pt x="354" y="150"/>
                    </a:lnTo>
                    <a:lnTo>
                      <a:pt x="350" y="112"/>
                    </a:lnTo>
                    <a:lnTo>
                      <a:pt x="342" y="74"/>
                    </a:lnTo>
                    <a:lnTo>
                      <a:pt x="330" y="36"/>
                    </a:lnTo>
                    <a:lnTo>
                      <a:pt x="316" y="0"/>
                    </a:lnTo>
                    <a:lnTo>
                      <a:pt x="88" y="0"/>
                    </a:lnTo>
                    <a:lnTo>
                      <a:pt x="72" y="14"/>
                    </a:lnTo>
                    <a:lnTo>
                      <a:pt x="58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28" y="104"/>
                    </a:lnTo>
                    <a:lnTo>
                      <a:pt x="28" y="196"/>
                    </a:lnTo>
                    <a:lnTo>
                      <a:pt x="44" y="210"/>
                    </a:lnTo>
                    <a:lnTo>
                      <a:pt x="44" y="254"/>
                    </a:lnTo>
                    <a:lnTo>
                      <a:pt x="88" y="254"/>
                    </a:lnTo>
                    <a:lnTo>
                      <a:pt x="88" y="226"/>
                    </a:lnTo>
                    <a:lnTo>
                      <a:pt x="326" y="226"/>
                    </a:lnTo>
                    <a:lnTo>
                      <a:pt x="326" y="254"/>
                    </a:lnTo>
                    <a:lnTo>
                      <a:pt x="354" y="254"/>
                    </a:lnTo>
                    <a:lnTo>
                      <a:pt x="354" y="250"/>
                    </a:lnTo>
                    <a:lnTo>
                      <a:pt x="358" y="204"/>
                    </a:lnTo>
                    <a:lnTo>
                      <a:pt x="356" y="158"/>
                    </a:lnTo>
                    <a:lnTo>
                      <a:pt x="356" y="180"/>
                    </a:lnTo>
                    <a:close/>
                    <a:moveTo>
                      <a:pt x="102" y="14"/>
                    </a:moveTo>
                    <a:lnTo>
                      <a:pt x="310" y="14"/>
                    </a:lnTo>
                    <a:lnTo>
                      <a:pt x="326" y="74"/>
                    </a:lnTo>
                    <a:lnTo>
                      <a:pt x="88" y="74"/>
                    </a:lnTo>
                    <a:lnTo>
                      <a:pt x="102" y="14"/>
                    </a:lnTo>
                    <a:close/>
                    <a:moveTo>
                      <a:pt x="132" y="180"/>
                    </a:moveTo>
                    <a:lnTo>
                      <a:pt x="58" y="180"/>
                    </a:lnTo>
                    <a:lnTo>
                      <a:pt x="58" y="150"/>
                    </a:lnTo>
                    <a:lnTo>
                      <a:pt x="118" y="150"/>
                    </a:lnTo>
                    <a:lnTo>
                      <a:pt x="132" y="164"/>
                    </a:lnTo>
                    <a:lnTo>
                      <a:pt x="132" y="180"/>
                    </a:lnTo>
                    <a:close/>
                    <a:moveTo>
                      <a:pt x="252" y="196"/>
                    </a:moveTo>
                    <a:lnTo>
                      <a:pt x="162" y="196"/>
                    </a:lnTo>
                    <a:lnTo>
                      <a:pt x="162" y="180"/>
                    </a:lnTo>
                    <a:lnTo>
                      <a:pt x="252" y="180"/>
                    </a:lnTo>
                    <a:lnTo>
                      <a:pt x="252" y="19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" name="Freeform 68"/>
              <p:cNvSpPr>
                <a:spLocks noChangeAspect="1" noEditPoints="1"/>
              </p:cNvSpPr>
              <p:nvPr/>
            </p:nvSpPr>
            <p:spPr bwMode="auto">
              <a:xfrm>
                <a:off x="3203383" y="3627241"/>
                <a:ext cx="442996" cy="270484"/>
              </a:xfrm>
              <a:custGeom>
                <a:avLst/>
                <a:gdLst>
                  <a:gd name="T0" fmla="*/ 416 w 416"/>
                  <a:gd name="T1" fmla="*/ 74 h 254"/>
                  <a:gd name="T2" fmla="*/ 402 w 416"/>
                  <a:gd name="T3" fmla="*/ 58 h 254"/>
                  <a:gd name="T4" fmla="*/ 372 w 416"/>
                  <a:gd name="T5" fmla="*/ 58 h 254"/>
                  <a:gd name="T6" fmla="*/ 372 w 416"/>
                  <a:gd name="T7" fmla="*/ 74 h 254"/>
                  <a:gd name="T8" fmla="*/ 358 w 416"/>
                  <a:gd name="T9" fmla="*/ 74 h 254"/>
                  <a:gd name="T10" fmla="*/ 342 w 416"/>
                  <a:gd name="T11" fmla="*/ 14 h 254"/>
                  <a:gd name="T12" fmla="*/ 328 w 416"/>
                  <a:gd name="T13" fmla="*/ 0 h 254"/>
                  <a:gd name="T14" fmla="*/ 90 w 416"/>
                  <a:gd name="T15" fmla="*/ 0 h 254"/>
                  <a:gd name="T16" fmla="*/ 74 w 416"/>
                  <a:gd name="T17" fmla="*/ 14 h 254"/>
                  <a:gd name="T18" fmla="*/ 60 w 416"/>
                  <a:gd name="T19" fmla="*/ 74 h 254"/>
                  <a:gd name="T20" fmla="*/ 46 w 416"/>
                  <a:gd name="T21" fmla="*/ 74 h 254"/>
                  <a:gd name="T22" fmla="*/ 46 w 416"/>
                  <a:gd name="T23" fmla="*/ 58 h 254"/>
                  <a:gd name="T24" fmla="*/ 16 w 416"/>
                  <a:gd name="T25" fmla="*/ 58 h 254"/>
                  <a:gd name="T26" fmla="*/ 0 w 416"/>
                  <a:gd name="T27" fmla="*/ 74 h 254"/>
                  <a:gd name="T28" fmla="*/ 0 w 416"/>
                  <a:gd name="T29" fmla="*/ 90 h 254"/>
                  <a:gd name="T30" fmla="*/ 46 w 416"/>
                  <a:gd name="T31" fmla="*/ 90 h 254"/>
                  <a:gd name="T32" fmla="*/ 30 w 416"/>
                  <a:gd name="T33" fmla="*/ 104 h 254"/>
                  <a:gd name="T34" fmla="*/ 30 w 416"/>
                  <a:gd name="T35" fmla="*/ 194 h 254"/>
                  <a:gd name="T36" fmla="*/ 46 w 416"/>
                  <a:gd name="T37" fmla="*/ 210 h 254"/>
                  <a:gd name="T38" fmla="*/ 46 w 416"/>
                  <a:gd name="T39" fmla="*/ 254 h 254"/>
                  <a:gd name="T40" fmla="*/ 90 w 416"/>
                  <a:gd name="T41" fmla="*/ 254 h 254"/>
                  <a:gd name="T42" fmla="*/ 90 w 416"/>
                  <a:gd name="T43" fmla="*/ 224 h 254"/>
                  <a:gd name="T44" fmla="*/ 328 w 416"/>
                  <a:gd name="T45" fmla="*/ 224 h 254"/>
                  <a:gd name="T46" fmla="*/ 328 w 416"/>
                  <a:gd name="T47" fmla="*/ 254 h 254"/>
                  <a:gd name="T48" fmla="*/ 372 w 416"/>
                  <a:gd name="T49" fmla="*/ 254 h 254"/>
                  <a:gd name="T50" fmla="*/ 372 w 416"/>
                  <a:gd name="T51" fmla="*/ 210 h 254"/>
                  <a:gd name="T52" fmla="*/ 388 w 416"/>
                  <a:gd name="T53" fmla="*/ 194 h 254"/>
                  <a:gd name="T54" fmla="*/ 388 w 416"/>
                  <a:gd name="T55" fmla="*/ 104 h 254"/>
                  <a:gd name="T56" fmla="*/ 372 w 416"/>
                  <a:gd name="T57" fmla="*/ 90 h 254"/>
                  <a:gd name="T58" fmla="*/ 416 w 416"/>
                  <a:gd name="T59" fmla="*/ 90 h 254"/>
                  <a:gd name="T60" fmla="*/ 416 w 416"/>
                  <a:gd name="T61" fmla="*/ 74 h 254"/>
                  <a:gd name="T62" fmla="*/ 104 w 416"/>
                  <a:gd name="T63" fmla="*/ 14 h 254"/>
                  <a:gd name="T64" fmla="*/ 312 w 416"/>
                  <a:gd name="T65" fmla="*/ 14 h 254"/>
                  <a:gd name="T66" fmla="*/ 328 w 416"/>
                  <a:gd name="T67" fmla="*/ 74 h 254"/>
                  <a:gd name="T68" fmla="*/ 90 w 416"/>
                  <a:gd name="T69" fmla="*/ 74 h 254"/>
                  <a:gd name="T70" fmla="*/ 104 w 416"/>
                  <a:gd name="T71" fmla="*/ 14 h 254"/>
                  <a:gd name="T72" fmla="*/ 254 w 416"/>
                  <a:gd name="T73" fmla="*/ 180 h 254"/>
                  <a:gd name="T74" fmla="*/ 254 w 416"/>
                  <a:gd name="T75" fmla="*/ 194 h 254"/>
                  <a:gd name="T76" fmla="*/ 164 w 416"/>
                  <a:gd name="T77" fmla="*/ 194 h 254"/>
                  <a:gd name="T78" fmla="*/ 164 w 416"/>
                  <a:gd name="T79" fmla="*/ 180 h 254"/>
                  <a:gd name="T80" fmla="*/ 254 w 416"/>
                  <a:gd name="T81" fmla="*/ 180 h 254"/>
                  <a:gd name="T82" fmla="*/ 60 w 416"/>
                  <a:gd name="T83" fmla="*/ 150 h 254"/>
                  <a:gd name="T84" fmla="*/ 120 w 416"/>
                  <a:gd name="T85" fmla="*/ 150 h 254"/>
                  <a:gd name="T86" fmla="*/ 134 w 416"/>
                  <a:gd name="T87" fmla="*/ 164 h 254"/>
                  <a:gd name="T88" fmla="*/ 134 w 416"/>
                  <a:gd name="T89" fmla="*/ 180 h 254"/>
                  <a:gd name="T90" fmla="*/ 60 w 416"/>
                  <a:gd name="T91" fmla="*/ 180 h 254"/>
                  <a:gd name="T92" fmla="*/ 60 w 416"/>
                  <a:gd name="T93" fmla="*/ 150 h 254"/>
                  <a:gd name="T94" fmla="*/ 358 w 416"/>
                  <a:gd name="T95" fmla="*/ 180 h 254"/>
                  <a:gd name="T96" fmla="*/ 282 w 416"/>
                  <a:gd name="T97" fmla="*/ 180 h 254"/>
                  <a:gd name="T98" fmla="*/ 282 w 416"/>
                  <a:gd name="T99" fmla="*/ 164 h 254"/>
                  <a:gd name="T100" fmla="*/ 298 w 416"/>
                  <a:gd name="T101" fmla="*/ 150 h 254"/>
                  <a:gd name="T102" fmla="*/ 358 w 416"/>
                  <a:gd name="T103" fmla="*/ 150 h 254"/>
                  <a:gd name="T104" fmla="*/ 358 w 416"/>
                  <a:gd name="T105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54">
                    <a:moveTo>
                      <a:pt x="416" y="74"/>
                    </a:moveTo>
                    <a:lnTo>
                      <a:pt x="402" y="58"/>
                    </a:lnTo>
                    <a:lnTo>
                      <a:pt x="372" y="58"/>
                    </a:lnTo>
                    <a:lnTo>
                      <a:pt x="372" y="74"/>
                    </a:lnTo>
                    <a:lnTo>
                      <a:pt x="358" y="74"/>
                    </a:lnTo>
                    <a:lnTo>
                      <a:pt x="342" y="14"/>
                    </a:lnTo>
                    <a:lnTo>
                      <a:pt x="328" y="0"/>
                    </a:lnTo>
                    <a:lnTo>
                      <a:pt x="90" y="0"/>
                    </a:lnTo>
                    <a:lnTo>
                      <a:pt x="74" y="14"/>
                    </a:lnTo>
                    <a:lnTo>
                      <a:pt x="60" y="74"/>
                    </a:lnTo>
                    <a:lnTo>
                      <a:pt x="46" y="74"/>
                    </a:lnTo>
                    <a:lnTo>
                      <a:pt x="46" y="58"/>
                    </a:lnTo>
                    <a:lnTo>
                      <a:pt x="16" y="58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6" y="90"/>
                    </a:lnTo>
                    <a:lnTo>
                      <a:pt x="30" y="104"/>
                    </a:lnTo>
                    <a:lnTo>
                      <a:pt x="30" y="194"/>
                    </a:lnTo>
                    <a:lnTo>
                      <a:pt x="46" y="210"/>
                    </a:lnTo>
                    <a:lnTo>
                      <a:pt x="46" y="254"/>
                    </a:lnTo>
                    <a:lnTo>
                      <a:pt x="90" y="254"/>
                    </a:lnTo>
                    <a:lnTo>
                      <a:pt x="90" y="224"/>
                    </a:lnTo>
                    <a:lnTo>
                      <a:pt x="328" y="224"/>
                    </a:lnTo>
                    <a:lnTo>
                      <a:pt x="328" y="254"/>
                    </a:lnTo>
                    <a:lnTo>
                      <a:pt x="372" y="254"/>
                    </a:lnTo>
                    <a:lnTo>
                      <a:pt x="372" y="210"/>
                    </a:lnTo>
                    <a:lnTo>
                      <a:pt x="388" y="194"/>
                    </a:lnTo>
                    <a:lnTo>
                      <a:pt x="388" y="104"/>
                    </a:lnTo>
                    <a:lnTo>
                      <a:pt x="372" y="90"/>
                    </a:lnTo>
                    <a:lnTo>
                      <a:pt x="416" y="90"/>
                    </a:lnTo>
                    <a:lnTo>
                      <a:pt x="416" y="74"/>
                    </a:lnTo>
                    <a:close/>
                    <a:moveTo>
                      <a:pt x="104" y="14"/>
                    </a:moveTo>
                    <a:lnTo>
                      <a:pt x="312" y="14"/>
                    </a:lnTo>
                    <a:lnTo>
                      <a:pt x="328" y="74"/>
                    </a:lnTo>
                    <a:lnTo>
                      <a:pt x="90" y="74"/>
                    </a:lnTo>
                    <a:lnTo>
                      <a:pt x="104" y="14"/>
                    </a:lnTo>
                    <a:close/>
                    <a:moveTo>
                      <a:pt x="254" y="180"/>
                    </a:moveTo>
                    <a:lnTo>
                      <a:pt x="254" y="194"/>
                    </a:lnTo>
                    <a:lnTo>
                      <a:pt x="164" y="194"/>
                    </a:lnTo>
                    <a:lnTo>
                      <a:pt x="164" y="180"/>
                    </a:lnTo>
                    <a:lnTo>
                      <a:pt x="254" y="180"/>
                    </a:lnTo>
                    <a:close/>
                    <a:moveTo>
                      <a:pt x="60" y="150"/>
                    </a:moveTo>
                    <a:lnTo>
                      <a:pt x="120" y="150"/>
                    </a:lnTo>
                    <a:lnTo>
                      <a:pt x="134" y="164"/>
                    </a:lnTo>
                    <a:lnTo>
                      <a:pt x="134" y="180"/>
                    </a:lnTo>
                    <a:lnTo>
                      <a:pt x="60" y="180"/>
                    </a:lnTo>
                    <a:lnTo>
                      <a:pt x="60" y="150"/>
                    </a:lnTo>
                    <a:close/>
                    <a:moveTo>
                      <a:pt x="358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8" y="150"/>
                    </a:lnTo>
                    <a:lnTo>
                      <a:pt x="358" y="150"/>
                    </a:lnTo>
                    <a:lnTo>
                      <a:pt x="358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" name="Freeform 85"/>
              <p:cNvSpPr>
                <a:spLocks noChangeAspect="1"/>
              </p:cNvSpPr>
              <p:nvPr/>
            </p:nvSpPr>
            <p:spPr bwMode="auto">
              <a:xfrm>
                <a:off x="2348993" y="3622289"/>
                <a:ext cx="102226" cy="63893"/>
              </a:xfrm>
              <a:custGeom>
                <a:avLst/>
                <a:gdLst>
                  <a:gd name="T0" fmla="*/ 68 w 96"/>
                  <a:gd name="T1" fmla="*/ 0 h 60"/>
                  <a:gd name="T2" fmla="*/ 0 w 96"/>
                  <a:gd name="T3" fmla="*/ 0 h 60"/>
                  <a:gd name="T4" fmla="*/ 18 w 96"/>
                  <a:gd name="T5" fmla="*/ 14 h 60"/>
                  <a:gd name="T6" fmla="*/ 54 w 96"/>
                  <a:gd name="T7" fmla="*/ 14 h 60"/>
                  <a:gd name="T8" fmla="*/ 60 w 96"/>
                  <a:gd name="T9" fmla="*/ 42 h 60"/>
                  <a:gd name="T10" fmla="*/ 96 w 96"/>
                  <a:gd name="T11" fmla="*/ 60 h 60"/>
                  <a:gd name="T12" fmla="*/ 84 w 96"/>
                  <a:gd name="T13" fmla="*/ 14 h 60"/>
                  <a:gd name="T14" fmla="*/ 68 w 96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60">
                    <a:moveTo>
                      <a:pt x="68" y="0"/>
                    </a:moveTo>
                    <a:lnTo>
                      <a:pt x="0" y="0"/>
                    </a:lnTo>
                    <a:lnTo>
                      <a:pt x="18" y="14"/>
                    </a:lnTo>
                    <a:lnTo>
                      <a:pt x="54" y="14"/>
                    </a:lnTo>
                    <a:lnTo>
                      <a:pt x="60" y="42"/>
                    </a:lnTo>
                    <a:lnTo>
                      <a:pt x="96" y="60"/>
                    </a:lnTo>
                    <a:lnTo>
                      <a:pt x="84" y="14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" name="Freeform 87"/>
              <p:cNvSpPr>
                <a:spLocks noChangeAspect="1" noEditPoints="1"/>
              </p:cNvSpPr>
              <p:nvPr/>
            </p:nvSpPr>
            <p:spPr bwMode="auto">
              <a:xfrm>
                <a:off x="2616453" y="3622282"/>
                <a:ext cx="442996" cy="272612"/>
              </a:xfrm>
              <a:custGeom>
                <a:avLst/>
                <a:gdLst>
                  <a:gd name="T0" fmla="*/ 386 w 416"/>
                  <a:gd name="T1" fmla="*/ 104 h 256"/>
                  <a:gd name="T2" fmla="*/ 372 w 416"/>
                  <a:gd name="T3" fmla="*/ 90 h 256"/>
                  <a:gd name="T4" fmla="*/ 416 w 416"/>
                  <a:gd name="T5" fmla="*/ 90 h 256"/>
                  <a:gd name="T6" fmla="*/ 416 w 416"/>
                  <a:gd name="T7" fmla="*/ 74 h 256"/>
                  <a:gd name="T8" fmla="*/ 402 w 416"/>
                  <a:gd name="T9" fmla="*/ 60 h 256"/>
                  <a:gd name="T10" fmla="*/ 372 w 416"/>
                  <a:gd name="T11" fmla="*/ 60 h 256"/>
                  <a:gd name="T12" fmla="*/ 372 w 416"/>
                  <a:gd name="T13" fmla="*/ 74 h 256"/>
                  <a:gd name="T14" fmla="*/ 358 w 416"/>
                  <a:gd name="T15" fmla="*/ 74 h 256"/>
                  <a:gd name="T16" fmla="*/ 342 w 416"/>
                  <a:gd name="T17" fmla="*/ 14 h 256"/>
                  <a:gd name="T18" fmla="*/ 326 w 416"/>
                  <a:gd name="T19" fmla="*/ 0 h 256"/>
                  <a:gd name="T20" fmla="*/ 90 w 416"/>
                  <a:gd name="T21" fmla="*/ 0 h 256"/>
                  <a:gd name="T22" fmla="*/ 74 w 416"/>
                  <a:gd name="T23" fmla="*/ 14 h 256"/>
                  <a:gd name="T24" fmla="*/ 60 w 416"/>
                  <a:gd name="T25" fmla="*/ 74 h 256"/>
                  <a:gd name="T26" fmla="*/ 46 w 416"/>
                  <a:gd name="T27" fmla="*/ 74 h 256"/>
                  <a:gd name="T28" fmla="*/ 46 w 416"/>
                  <a:gd name="T29" fmla="*/ 60 h 256"/>
                  <a:gd name="T30" fmla="*/ 16 w 416"/>
                  <a:gd name="T31" fmla="*/ 60 h 256"/>
                  <a:gd name="T32" fmla="*/ 0 w 416"/>
                  <a:gd name="T33" fmla="*/ 74 h 256"/>
                  <a:gd name="T34" fmla="*/ 0 w 416"/>
                  <a:gd name="T35" fmla="*/ 90 h 256"/>
                  <a:gd name="T36" fmla="*/ 46 w 416"/>
                  <a:gd name="T37" fmla="*/ 90 h 256"/>
                  <a:gd name="T38" fmla="*/ 40 w 416"/>
                  <a:gd name="T39" fmla="*/ 96 h 256"/>
                  <a:gd name="T40" fmla="*/ 80 w 416"/>
                  <a:gd name="T41" fmla="*/ 94 h 256"/>
                  <a:gd name="T42" fmla="*/ 100 w 416"/>
                  <a:gd name="T43" fmla="*/ 90 h 256"/>
                  <a:gd name="T44" fmla="*/ 98 w 416"/>
                  <a:gd name="T45" fmla="*/ 100 h 256"/>
                  <a:gd name="T46" fmla="*/ 96 w 416"/>
                  <a:gd name="T47" fmla="*/ 124 h 256"/>
                  <a:gd name="T48" fmla="*/ 96 w 416"/>
                  <a:gd name="T49" fmla="*/ 150 h 256"/>
                  <a:gd name="T50" fmla="*/ 120 w 416"/>
                  <a:gd name="T51" fmla="*/ 150 h 256"/>
                  <a:gd name="T52" fmla="*/ 134 w 416"/>
                  <a:gd name="T53" fmla="*/ 166 h 256"/>
                  <a:gd name="T54" fmla="*/ 134 w 416"/>
                  <a:gd name="T55" fmla="*/ 180 h 256"/>
                  <a:gd name="T56" fmla="*/ 98 w 416"/>
                  <a:gd name="T57" fmla="*/ 180 h 256"/>
                  <a:gd name="T58" fmla="*/ 100 w 416"/>
                  <a:gd name="T59" fmla="*/ 204 h 256"/>
                  <a:gd name="T60" fmla="*/ 104 w 416"/>
                  <a:gd name="T61" fmla="*/ 226 h 256"/>
                  <a:gd name="T62" fmla="*/ 326 w 416"/>
                  <a:gd name="T63" fmla="*/ 226 h 256"/>
                  <a:gd name="T64" fmla="*/ 326 w 416"/>
                  <a:gd name="T65" fmla="*/ 256 h 256"/>
                  <a:gd name="T66" fmla="*/ 372 w 416"/>
                  <a:gd name="T67" fmla="*/ 256 h 256"/>
                  <a:gd name="T68" fmla="*/ 372 w 416"/>
                  <a:gd name="T69" fmla="*/ 210 h 256"/>
                  <a:gd name="T70" fmla="*/ 386 w 416"/>
                  <a:gd name="T71" fmla="*/ 196 h 256"/>
                  <a:gd name="T72" fmla="*/ 386 w 416"/>
                  <a:gd name="T73" fmla="*/ 104 h 256"/>
                  <a:gd name="T74" fmla="*/ 90 w 416"/>
                  <a:gd name="T75" fmla="*/ 74 h 256"/>
                  <a:gd name="T76" fmla="*/ 104 w 416"/>
                  <a:gd name="T77" fmla="*/ 14 h 256"/>
                  <a:gd name="T78" fmla="*/ 312 w 416"/>
                  <a:gd name="T79" fmla="*/ 14 h 256"/>
                  <a:gd name="T80" fmla="*/ 326 w 416"/>
                  <a:gd name="T81" fmla="*/ 74 h 256"/>
                  <a:gd name="T82" fmla="*/ 90 w 416"/>
                  <a:gd name="T83" fmla="*/ 74 h 256"/>
                  <a:gd name="T84" fmla="*/ 252 w 416"/>
                  <a:gd name="T85" fmla="*/ 196 h 256"/>
                  <a:gd name="T86" fmla="*/ 164 w 416"/>
                  <a:gd name="T87" fmla="*/ 196 h 256"/>
                  <a:gd name="T88" fmla="*/ 164 w 416"/>
                  <a:gd name="T89" fmla="*/ 180 h 256"/>
                  <a:gd name="T90" fmla="*/ 252 w 416"/>
                  <a:gd name="T91" fmla="*/ 180 h 256"/>
                  <a:gd name="T92" fmla="*/ 252 w 416"/>
                  <a:gd name="T93" fmla="*/ 196 h 256"/>
                  <a:gd name="T94" fmla="*/ 358 w 416"/>
                  <a:gd name="T95" fmla="*/ 180 h 256"/>
                  <a:gd name="T96" fmla="*/ 282 w 416"/>
                  <a:gd name="T97" fmla="*/ 180 h 256"/>
                  <a:gd name="T98" fmla="*/ 282 w 416"/>
                  <a:gd name="T99" fmla="*/ 166 h 256"/>
                  <a:gd name="T100" fmla="*/ 298 w 416"/>
                  <a:gd name="T101" fmla="*/ 150 h 256"/>
                  <a:gd name="T102" fmla="*/ 358 w 416"/>
                  <a:gd name="T103" fmla="*/ 150 h 256"/>
                  <a:gd name="T104" fmla="*/ 358 w 416"/>
                  <a:gd name="T105" fmla="*/ 18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56">
                    <a:moveTo>
                      <a:pt x="386" y="104"/>
                    </a:moveTo>
                    <a:lnTo>
                      <a:pt x="372" y="90"/>
                    </a:lnTo>
                    <a:lnTo>
                      <a:pt x="416" y="90"/>
                    </a:lnTo>
                    <a:lnTo>
                      <a:pt x="416" y="74"/>
                    </a:lnTo>
                    <a:lnTo>
                      <a:pt x="402" y="60"/>
                    </a:lnTo>
                    <a:lnTo>
                      <a:pt x="372" y="60"/>
                    </a:lnTo>
                    <a:lnTo>
                      <a:pt x="372" y="74"/>
                    </a:lnTo>
                    <a:lnTo>
                      <a:pt x="358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90" y="0"/>
                    </a:lnTo>
                    <a:lnTo>
                      <a:pt x="74" y="14"/>
                    </a:lnTo>
                    <a:lnTo>
                      <a:pt x="60" y="74"/>
                    </a:lnTo>
                    <a:lnTo>
                      <a:pt x="46" y="74"/>
                    </a:lnTo>
                    <a:lnTo>
                      <a:pt x="46" y="60"/>
                    </a:lnTo>
                    <a:lnTo>
                      <a:pt x="16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6" y="90"/>
                    </a:lnTo>
                    <a:lnTo>
                      <a:pt x="40" y="96"/>
                    </a:lnTo>
                    <a:lnTo>
                      <a:pt x="80" y="94"/>
                    </a:lnTo>
                    <a:lnTo>
                      <a:pt x="100" y="90"/>
                    </a:lnTo>
                    <a:lnTo>
                      <a:pt x="98" y="100"/>
                    </a:lnTo>
                    <a:lnTo>
                      <a:pt x="96" y="124"/>
                    </a:lnTo>
                    <a:lnTo>
                      <a:pt x="96" y="150"/>
                    </a:lnTo>
                    <a:lnTo>
                      <a:pt x="120" y="150"/>
                    </a:lnTo>
                    <a:lnTo>
                      <a:pt x="134" y="166"/>
                    </a:lnTo>
                    <a:lnTo>
                      <a:pt x="134" y="180"/>
                    </a:lnTo>
                    <a:lnTo>
                      <a:pt x="98" y="180"/>
                    </a:lnTo>
                    <a:lnTo>
                      <a:pt x="100" y="204"/>
                    </a:lnTo>
                    <a:lnTo>
                      <a:pt x="104" y="226"/>
                    </a:lnTo>
                    <a:lnTo>
                      <a:pt x="326" y="226"/>
                    </a:lnTo>
                    <a:lnTo>
                      <a:pt x="326" y="256"/>
                    </a:lnTo>
                    <a:lnTo>
                      <a:pt x="372" y="256"/>
                    </a:lnTo>
                    <a:lnTo>
                      <a:pt x="372" y="210"/>
                    </a:lnTo>
                    <a:lnTo>
                      <a:pt x="386" y="196"/>
                    </a:lnTo>
                    <a:lnTo>
                      <a:pt x="386" y="104"/>
                    </a:lnTo>
                    <a:close/>
                    <a:moveTo>
                      <a:pt x="90" y="74"/>
                    </a:moveTo>
                    <a:lnTo>
                      <a:pt x="104" y="14"/>
                    </a:lnTo>
                    <a:lnTo>
                      <a:pt x="312" y="14"/>
                    </a:lnTo>
                    <a:lnTo>
                      <a:pt x="326" y="74"/>
                    </a:lnTo>
                    <a:lnTo>
                      <a:pt x="90" y="74"/>
                    </a:lnTo>
                    <a:close/>
                    <a:moveTo>
                      <a:pt x="252" y="196"/>
                    </a:moveTo>
                    <a:lnTo>
                      <a:pt x="164" y="196"/>
                    </a:lnTo>
                    <a:lnTo>
                      <a:pt x="164" y="180"/>
                    </a:lnTo>
                    <a:lnTo>
                      <a:pt x="252" y="180"/>
                    </a:lnTo>
                    <a:lnTo>
                      <a:pt x="252" y="196"/>
                    </a:lnTo>
                    <a:close/>
                    <a:moveTo>
                      <a:pt x="358" y="180"/>
                    </a:moveTo>
                    <a:lnTo>
                      <a:pt x="282" y="180"/>
                    </a:lnTo>
                    <a:lnTo>
                      <a:pt x="282" y="166"/>
                    </a:lnTo>
                    <a:lnTo>
                      <a:pt x="298" y="150"/>
                    </a:lnTo>
                    <a:lnTo>
                      <a:pt x="358" y="150"/>
                    </a:lnTo>
                    <a:lnTo>
                      <a:pt x="358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" name="Freeform 88"/>
              <p:cNvSpPr>
                <a:spLocks noChangeAspect="1" noEditPoints="1"/>
              </p:cNvSpPr>
              <p:nvPr/>
            </p:nvSpPr>
            <p:spPr bwMode="auto">
              <a:xfrm>
                <a:off x="2911156" y="4013573"/>
                <a:ext cx="442996" cy="240667"/>
              </a:xfrm>
              <a:custGeom>
                <a:avLst/>
                <a:gdLst>
                  <a:gd name="T0" fmla="*/ 370 w 416"/>
                  <a:gd name="T1" fmla="*/ 210 h 226"/>
                  <a:gd name="T2" fmla="*/ 386 w 416"/>
                  <a:gd name="T3" fmla="*/ 194 h 226"/>
                  <a:gd name="T4" fmla="*/ 386 w 416"/>
                  <a:gd name="T5" fmla="*/ 104 h 226"/>
                  <a:gd name="T6" fmla="*/ 370 w 416"/>
                  <a:gd name="T7" fmla="*/ 90 h 226"/>
                  <a:gd name="T8" fmla="*/ 416 w 416"/>
                  <a:gd name="T9" fmla="*/ 90 h 226"/>
                  <a:gd name="T10" fmla="*/ 416 w 416"/>
                  <a:gd name="T11" fmla="*/ 74 h 226"/>
                  <a:gd name="T12" fmla="*/ 400 w 416"/>
                  <a:gd name="T13" fmla="*/ 60 h 226"/>
                  <a:gd name="T14" fmla="*/ 370 w 416"/>
                  <a:gd name="T15" fmla="*/ 60 h 226"/>
                  <a:gd name="T16" fmla="*/ 370 w 416"/>
                  <a:gd name="T17" fmla="*/ 74 h 226"/>
                  <a:gd name="T18" fmla="*/ 356 w 416"/>
                  <a:gd name="T19" fmla="*/ 74 h 226"/>
                  <a:gd name="T20" fmla="*/ 342 w 416"/>
                  <a:gd name="T21" fmla="*/ 14 h 226"/>
                  <a:gd name="T22" fmla="*/ 326 w 416"/>
                  <a:gd name="T23" fmla="*/ 0 h 226"/>
                  <a:gd name="T24" fmla="*/ 88 w 416"/>
                  <a:gd name="T25" fmla="*/ 0 h 226"/>
                  <a:gd name="T26" fmla="*/ 74 w 416"/>
                  <a:gd name="T27" fmla="*/ 14 h 226"/>
                  <a:gd name="T28" fmla="*/ 58 w 416"/>
                  <a:gd name="T29" fmla="*/ 74 h 226"/>
                  <a:gd name="T30" fmla="*/ 44 w 416"/>
                  <a:gd name="T31" fmla="*/ 74 h 226"/>
                  <a:gd name="T32" fmla="*/ 44 w 416"/>
                  <a:gd name="T33" fmla="*/ 60 h 226"/>
                  <a:gd name="T34" fmla="*/ 14 w 416"/>
                  <a:gd name="T35" fmla="*/ 60 h 226"/>
                  <a:gd name="T36" fmla="*/ 0 w 416"/>
                  <a:gd name="T37" fmla="*/ 74 h 226"/>
                  <a:gd name="T38" fmla="*/ 0 w 416"/>
                  <a:gd name="T39" fmla="*/ 90 h 226"/>
                  <a:gd name="T40" fmla="*/ 44 w 416"/>
                  <a:gd name="T41" fmla="*/ 90 h 226"/>
                  <a:gd name="T42" fmla="*/ 28 w 416"/>
                  <a:gd name="T43" fmla="*/ 104 h 226"/>
                  <a:gd name="T44" fmla="*/ 28 w 416"/>
                  <a:gd name="T45" fmla="*/ 156 h 226"/>
                  <a:gd name="T46" fmla="*/ 58 w 416"/>
                  <a:gd name="T47" fmla="*/ 174 h 226"/>
                  <a:gd name="T48" fmla="*/ 58 w 416"/>
                  <a:gd name="T49" fmla="*/ 150 h 226"/>
                  <a:gd name="T50" fmla="*/ 118 w 416"/>
                  <a:gd name="T51" fmla="*/ 150 h 226"/>
                  <a:gd name="T52" fmla="*/ 134 w 416"/>
                  <a:gd name="T53" fmla="*/ 164 h 226"/>
                  <a:gd name="T54" fmla="*/ 134 w 416"/>
                  <a:gd name="T55" fmla="*/ 180 h 226"/>
                  <a:gd name="T56" fmla="*/ 68 w 416"/>
                  <a:gd name="T57" fmla="*/ 180 h 226"/>
                  <a:gd name="T58" fmla="*/ 102 w 416"/>
                  <a:gd name="T59" fmla="*/ 196 h 226"/>
                  <a:gd name="T60" fmla="*/ 136 w 416"/>
                  <a:gd name="T61" fmla="*/ 208 h 226"/>
                  <a:gd name="T62" fmla="*/ 174 w 416"/>
                  <a:gd name="T63" fmla="*/ 218 h 226"/>
                  <a:gd name="T64" fmla="*/ 212 w 416"/>
                  <a:gd name="T65" fmla="*/ 226 h 226"/>
                  <a:gd name="T66" fmla="*/ 306 w 416"/>
                  <a:gd name="T67" fmla="*/ 226 h 226"/>
                  <a:gd name="T68" fmla="*/ 340 w 416"/>
                  <a:gd name="T69" fmla="*/ 220 h 226"/>
                  <a:gd name="T70" fmla="*/ 370 w 416"/>
                  <a:gd name="T71" fmla="*/ 212 h 226"/>
                  <a:gd name="T72" fmla="*/ 370 w 416"/>
                  <a:gd name="T73" fmla="*/ 210 h 226"/>
                  <a:gd name="T74" fmla="*/ 88 w 416"/>
                  <a:gd name="T75" fmla="*/ 74 h 226"/>
                  <a:gd name="T76" fmla="*/ 104 w 416"/>
                  <a:gd name="T77" fmla="*/ 14 h 226"/>
                  <a:gd name="T78" fmla="*/ 312 w 416"/>
                  <a:gd name="T79" fmla="*/ 14 h 226"/>
                  <a:gd name="T80" fmla="*/ 326 w 416"/>
                  <a:gd name="T81" fmla="*/ 74 h 226"/>
                  <a:gd name="T82" fmla="*/ 88 w 416"/>
                  <a:gd name="T83" fmla="*/ 74 h 226"/>
                  <a:gd name="T84" fmla="*/ 252 w 416"/>
                  <a:gd name="T85" fmla="*/ 194 h 226"/>
                  <a:gd name="T86" fmla="*/ 162 w 416"/>
                  <a:gd name="T87" fmla="*/ 194 h 226"/>
                  <a:gd name="T88" fmla="*/ 162 w 416"/>
                  <a:gd name="T89" fmla="*/ 180 h 226"/>
                  <a:gd name="T90" fmla="*/ 252 w 416"/>
                  <a:gd name="T91" fmla="*/ 180 h 226"/>
                  <a:gd name="T92" fmla="*/ 252 w 416"/>
                  <a:gd name="T93" fmla="*/ 194 h 226"/>
                  <a:gd name="T94" fmla="*/ 356 w 416"/>
                  <a:gd name="T95" fmla="*/ 180 h 226"/>
                  <a:gd name="T96" fmla="*/ 282 w 416"/>
                  <a:gd name="T97" fmla="*/ 180 h 226"/>
                  <a:gd name="T98" fmla="*/ 282 w 416"/>
                  <a:gd name="T99" fmla="*/ 164 h 226"/>
                  <a:gd name="T100" fmla="*/ 296 w 416"/>
                  <a:gd name="T101" fmla="*/ 150 h 226"/>
                  <a:gd name="T102" fmla="*/ 356 w 416"/>
                  <a:gd name="T103" fmla="*/ 150 h 226"/>
                  <a:gd name="T104" fmla="*/ 356 w 416"/>
                  <a:gd name="T105" fmla="*/ 18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26">
                    <a:moveTo>
                      <a:pt x="370" y="210"/>
                    </a:moveTo>
                    <a:lnTo>
                      <a:pt x="386" y="194"/>
                    </a:lnTo>
                    <a:lnTo>
                      <a:pt x="386" y="104"/>
                    </a:lnTo>
                    <a:lnTo>
                      <a:pt x="370" y="90"/>
                    </a:lnTo>
                    <a:lnTo>
                      <a:pt x="416" y="90"/>
                    </a:lnTo>
                    <a:lnTo>
                      <a:pt x="416" y="74"/>
                    </a:lnTo>
                    <a:lnTo>
                      <a:pt x="400" y="60"/>
                    </a:lnTo>
                    <a:lnTo>
                      <a:pt x="370" y="60"/>
                    </a:lnTo>
                    <a:lnTo>
                      <a:pt x="370" y="74"/>
                    </a:lnTo>
                    <a:lnTo>
                      <a:pt x="356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88" y="0"/>
                    </a:lnTo>
                    <a:lnTo>
                      <a:pt x="74" y="14"/>
                    </a:lnTo>
                    <a:lnTo>
                      <a:pt x="58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28" y="104"/>
                    </a:lnTo>
                    <a:lnTo>
                      <a:pt x="28" y="156"/>
                    </a:lnTo>
                    <a:lnTo>
                      <a:pt x="58" y="174"/>
                    </a:lnTo>
                    <a:lnTo>
                      <a:pt x="58" y="150"/>
                    </a:lnTo>
                    <a:lnTo>
                      <a:pt x="118" y="150"/>
                    </a:lnTo>
                    <a:lnTo>
                      <a:pt x="134" y="164"/>
                    </a:lnTo>
                    <a:lnTo>
                      <a:pt x="134" y="180"/>
                    </a:lnTo>
                    <a:lnTo>
                      <a:pt x="68" y="180"/>
                    </a:lnTo>
                    <a:lnTo>
                      <a:pt x="102" y="196"/>
                    </a:lnTo>
                    <a:lnTo>
                      <a:pt x="136" y="208"/>
                    </a:lnTo>
                    <a:lnTo>
                      <a:pt x="174" y="218"/>
                    </a:lnTo>
                    <a:lnTo>
                      <a:pt x="212" y="226"/>
                    </a:lnTo>
                    <a:lnTo>
                      <a:pt x="306" y="226"/>
                    </a:lnTo>
                    <a:lnTo>
                      <a:pt x="340" y="220"/>
                    </a:lnTo>
                    <a:lnTo>
                      <a:pt x="370" y="212"/>
                    </a:lnTo>
                    <a:lnTo>
                      <a:pt x="370" y="210"/>
                    </a:lnTo>
                    <a:close/>
                    <a:moveTo>
                      <a:pt x="88" y="74"/>
                    </a:moveTo>
                    <a:lnTo>
                      <a:pt x="104" y="14"/>
                    </a:lnTo>
                    <a:lnTo>
                      <a:pt x="312" y="14"/>
                    </a:lnTo>
                    <a:lnTo>
                      <a:pt x="326" y="74"/>
                    </a:lnTo>
                    <a:lnTo>
                      <a:pt x="88" y="74"/>
                    </a:lnTo>
                    <a:close/>
                    <a:moveTo>
                      <a:pt x="252" y="194"/>
                    </a:moveTo>
                    <a:lnTo>
                      <a:pt x="162" y="194"/>
                    </a:lnTo>
                    <a:lnTo>
                      <a:pt x="162" y="180"/>
                    </a:lnTo>
                    <a:lnTo>
                      <a:pt x="252" y="180"/>
                    </a:lnTo>
                    <a:lnTo>
                      <a:pt x="252" y="194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" name="Freeform 89"/>
              <p:cNvSpPr>
                <a:spLocks noChangeAspect="1"/>
              </p:cNvSpPr>
              <p:nvPr/>
            </p:nvSpPr>
            <p:spPr bwMode="auto">
              <a:xfrm>
                <a:off x="3498082" y="4013569"/>
                <a:ext cx="155472" cy="155473"/>
              </a:xfrm>
              <a:custGeom>
                <a:avLst/>
                <a:gdLst>
                  <a:gd name="T0" fmla="*/ 30 w 146"/>
                  <a:gd name="T1" fmla="*/ 146 h 146"/>
                  <a:gd name="T2" fmla="*/ 30 w 146"/>
                  <a:gd name="T3" fmla="*/ 146 h 146"/>
                  <a:gd name="T4" fmla="*/ 48 w 146"/>
                  <a:gd name="T5" fmla="*/ 130 h 146"/>
                  <a:gd name="T6" fmla="*/ 66 w 146"/>
                  <a:gd name="T7" fmla="*/ 112 h 146"/>
                  <a:gd name="T8" fmla="*/ 84 w 146"/>
                  <a:gd name="T9" fmla="*/ 94 h 146"/>
                  <a:gd name="T10" fmla="*/ 100 w 146"/>
                  <a:gd name="T11" fmla="*/ 76 h 146"/>
                  <a:gd name="T12" fmla="*/ 90 w 146"/>
                  <a:gd name="T13" fmla="*/ 76 h 146"/>
                  <a:gd name="T14" fmla="*/ 104 w 146"/>
                  <a:gd name="T15" fmla="*/ 16 h 146"/>
                  <a:gd name="T16" fmla="*/ 140 w 146"/>
                  <a:gd name="T17" fmla="*/ 16 h 146"/>
                  <a:gd name="T18" fmla="*/ 146 w 146"/>
                  <a:gd name="T19" fmla="*/ 0 h 146"/>
                  <a:gd name="T20" fmla="*/ 90 w 146"/>
                  <a:gd name="T21" fmla="*/ 0 h 146"/>
                  <a:gd name="T22" fmla="*/ 74 w 146"/>
                  <a:gd name="T23" fmla="*/ 16 h 146"/>
                  <a:gd name="T24" fmla="*/ 58 w 146"/>
                  <a:gd name="T25" fmla="*/ 76 h 146"/>
                  <a:gd name="T26" fmla="*/ 44 w 146"/>
                  <a:gd name="T27" fmla="*/ 76 h 146"/>
                  <a:gd name="T28" fmla="*/ 44 w 146"/>
                  <a:gd name="T29" fmla="*/ 60 h 146"/>
                  <a:gd name="T30" fmla="*/ 14 w 146"/>
                  <a:gd name="T31" fmla="*/ 60 h 146"/>
                  <a:gd name="T32" fmla="*/ 0 w 146"/>
                  <a:gd name="T33" fmla="*/ 76 h 146"/>
                  <a:gd name="T34" fmla="*/ 0 w 146"/>
                  <a:gd name="T35" fmla="*/ 90 h 146"/>
                  <a:gd name="T36" fmla="*/ 44 w 146"/>
                  <a:gd name="T37" fmla="*/ 90 h 146"/>
                  <a:gd name="T38" fmla="*/ 30 w 146"/>
                  <a:gd name="T39" fmla="*/ 106 h 146"/>
                  <a:gd name="T40" fmla="*/ 30 w 146"/>
                  <a:gd name="T4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146">
                    <a:moveTo>
                      <a:pt x="30" y="146"/>
                    </a:moveTo>
                    <a:lnTo>
                      <a:pt x="30" y="146"/>
                    </a:lnTo>
                    <a:lnTo>
                      <a:pt x="48" y="130"/>
                    </a:lnTo>
                    <a:lnTo>
                      <a:pt x="66" y="112"/>
                    </a:lnTo>
                    <a:lnTo>
                      <a:pt x="84" y="94"/>
                    </a:lnTo>
                    <a:lnTo>
                      <a:pt x="100" y="76"/>
                    </a:lnTo>
                    <a:lnTo>
                      <a:pt x="90" y="76"/>
                    </a:lnTo>
                    <a:lnTo>
                      <a:pt x="104" y="16"/>
                    </a:lnTo>
                    <a:lnTo>
                      <a:pt x="140" y="16"/>
                    </a:lnTo>
                    <a:lnTo>
                      <a:pt x="146" y="0"/>
                    </a:lnTo>
                    <a:lnTo>
                      <a:pt x="90" y="0"/>
                    </a:lnTo>
                    <a:lnTo>
                      <a:pt x="74" y="16"/>
                    </a:lnTo>
                    <a:lnTo>
                      <a:pt x="58" y="76"/>
                    </a:lnTo>
                    <a:lnTo>
                      <a:pt x="44" y="76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30" y="106"/>
                    </a:lnTo>
                    <a:lnTo>
                      <a:pt x="30" y="14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65"/>
              <p:cNvSpPr>
                <a:spLocks noChangeAspect="1" noEditPoints="1"/>
              </p:cNvSpPr>
              <p:nvPr/>
            </p:nvSpPr>
            <p:spPr bwMode="auto">
              <a:xfrm>
                <a:off x="2324223" y="3226043"/>
                <a:ext cx="440866" cy="272613"/>
              </a:xfrm>
              <a:custGeom>
                <a:avLst/>
                <a:gdLst>
                  <a:gd name="T0" fmla="*/ 414 w 414"/>
                  <a:gd name="T1" fmla="*/ 76 h 256"/>
                  <a:gd name="T2" fmla="*/ 400 w 414"/>
                  <a:gd name="T3" fmla="*/ 60 h 256"/>
                  <a:gd name="T4" fmla="*/ 370 w 414"/>
                  <a:gd name="T5" fmla="*/ 60 h 256"/>
                  <a:gd name="T6" fmla="*/ 370 w 414"/>
                  <a:gd name="T7" fmla="*/ 76 h 256"/>
                  <a:gd name="T8" fmla="*/ 356 w 414"/>
                  <a:gd name="T9" fmla="*/ 76 h 256"/>
                  <a:gd name="T10" fmla="*/ 342 w 414"/>
                  <a:gd name="T11" fmla="*/ 16 h 256"/>
                  <a:gd name="T12" fmla="*/ 326 w 414"/>
                  <a:gd name="T13" fmla="*/ 0 h 256"/>
                  <a:gd name="T14" fmla="*/ 88 w 414"/>
                  <a:gd name="T15" fmla="*/ 0 h 256"/>
                  <a:gd name="T16" fmla="*/ 74 w 414"/>
                  <a:gd name="T17" fmla="*/ 16 h 256"/>
                  <a:gd name="T18" fmla="*/ 58 w 414"/>
                  <a:gd name="T19" fmla="*/ 76 h 256"/>
                  <a:gd name="T20" fmla="*/ 44 w 414"/>
                  <a:gd name="T21" fmla="*/ 76 h 256"/>
                  <a:gd name="T22" fmla="*/ 44 w 414"/>
                  <a:gd name="T23" fmla="*/ 60 h 256"/>
                  <a:gd name="T24" fmla="*/ 14 w 414"/>
                  <a:gd name="T25" fmla="*/ 60 h 256"/>
                  <a:gd name="T26" fmla="*/ 0 w 414"/>
                  <a:gd name="T27" fmla="*/ 76 h 256"/>
                  <a:gd name="T28" fmla="*/ 0 w 414"/>
                  <a:gd name="T29" fmla="*/ 90 h 256"/>
                  <a:gd name="T30" fmla="*/ 44 w 414"/>
                  <a:gd name="T31" fmla="*/ 90 h 256"/>
                  <a:gd name="T32" fmla="*/ 28 w 414"/>
                  <a:gd name="T33" fmla="*/ 106 h 256"/>
                  <a:gd name="T34" fmla="*/ 28 w 414"/>
                  <a:gd name="T35" fmla="*/ 196 h 256"/>
                  <a:gd name="T36" fmla="*/ 44 w 414"/>
                  <a:gd name="T37" fmla="*/ 210 h 256"/>
                  <a:gd name="T38" fmla="*/ 44 w 414"/>
                  <a:gd name="T39" fmla="*/ 256 h 256"/>
                  <a:gd name="T40" fmla="*/ 88 w 414"/>
                  <a:gd name="T41" fmla="*/ 256 h 256"/>
                  <a:gd name="T42" fmla="*/ 88 w 414"/>
                  <a:gd name="T43" fmla="*/ 226 h 256"/>
                  <a:gd name="T44" fmla="*/ 326 w 414"/>
                  <a:gd name="T45" fmla="*/ 226 h 256"/>
                  <a:gd name="T46" fmla="*/ 326 w 414"/>
                  <a:gd name="T47" fmla="*/ 256 h 256"/>
                  <a:gd name="T48" fmla="*/ 370 w 414"/>
                  <a:gd name="T49" fmla="*/ 256 h 256"/>
                  <a:gd name="T50" fmla="*/ 370 w 414"/>
                  <a:gd name="T51" fmla="*/ 210 h 256"/>
                  <a:gd name="T52" fmla="*/ 386 w 414"/>
                  <a:gd name="T53" fmla="*/ 196 h 256"/>
                  <a:gd name="T54" fmla="*/ 386 w 414"/>
                  <a:gd name="T55" fmla="*/ 106 h 256"/>
                  <a:gd name="T56" fmla="*/ 370 w 414"/>
                  <a:gd name="T57" fmla="*/ 90 h 256"/>
                  <a:gd name="T58" fmla="*/ 414 w 414"/>
                  <a:gd name="T59" fmla="*/ 90 h 256"/>
                  <a:gd name="T60" fmla="*/ 414 w 414"/>
                  <a:gd name="T61" fmla="*/ 76 h 256"/>
                  <a:gd name="T62" fmla="*/ 104 w 414"/>
                  <a:gd name="T63" fmla="*/ 16 h 256"/>
                  <a:gd name="T64" fmla="*/ 312 w 414"/>
                  <a:gd name="T65" fmla="*/ 16 h 256"/>
                  <a:gd name="T66" fmla="*/ 326 w 414"/>
                  <a:gd name="T67" fmla="*/ 76 h 256"/>
                  <a:gd name="T68" fmla="*/ 88 w 414"/>
                  <a:gd name="T69" fmla="*/ 76 h 256"/>
                  <a:gd name="T70" fmla="*/ 104 w 414"/>
                  <a:gd name="T71" fmla="*/ 16 h 256"/>
                  <a:gd name="T72" fmla="*/ 252 w 414"/>
                  <a:gd name="T73" fmla="*/ 182 h 256"/>
                  <a:gd name="T74" fmla="*/ 252 w 414"/>
                  <a:gd name="T75" fmla="*/ 196 h 256"/>
                  <a:gd name="T76" fmla="*/ 162 w 414"/>
                  <a:gd name="T77" fmla="*/ 196 h 256"/>
                  <a:gd name="T78" fmla="*/ 162 w 414"/>
                  <a:gd name="T79" fmla="*/ 182 h 256"/>
                  <a:gd name="T80" fmla="*/ 252 w 414"/>
                  <a:gd name="T81" fmla="*/ 182 h 256"/>
                  <a:gd name="T82" fmla="*/ 58 w 414"/>
                  <a:gd name="T83" fmla="*/ 150 h 256"/>
                  <a:gd name="T84" fmla="*/ 118 w 414"/>
                  <a:gd name="T85" fmla="*/ 150 h 256"/>
                  <a:gd name="T86" fmla="*/ 132 w 414"/>
                  <a:gd name="T87" fmla="*/ 166 h 256"/>
                  <a:gd name="T88" fmla="*/ 132 w 414"/>
                  <a:gd name="T89" fmla="*/ 182 h 256"/>
                  <a:gd name="T90" fmla="*/ 58 w 414"/>
                  <a:gd name="T91" fmla="*/ 182 h 256"/>
                  <a:gd name="T92" fmla="*/ 58 w 414"/>
                  <a:gd name="T93" fmla="*/ 150 h 256"/>
                  <a:gd name="T94" fmla="*/ 356 w 414"/>
                  <a:gd name="T95" fmla="*/ 182 h 256"/>
                  <a:gd name="T96" fmla="*/ 282 w 414"/>
                  <a:gd name="T97" fmla="*/ 182 h 256"/>
                  <a:gd name="T98" fmla="*/ 282 w 414"/>
                  <a:gd name="T99" fmla="*/ 166 h 256"/>
                  <a:gd name="T100" fmla="*/ 296 w 414"/>
                  <a:gd name="T101" fmla="*/ 150 h 256"/>
                  <a:gd name="T102" fmla="*/ 356 w 414"/>
                  <a:gd name="T103" fmla="*/ 150 h 256"/>
                  <a:gd name="T104" fmla="*/ 356 w 414"/>
                  <a:gd name="T105" fmla="*/ 18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4" h="256">
                    <a:moveTo>
                      <a:pt x="414" y="76"/>
                    </a:moveTo>
                    <a:lnTo>
                      <a:pt x="400" y="60"/>
                    </a:lnTo>
                    <a:lnTo>
                      <a:pt x="370" y="60"/>
                    </a:lnTo>
                    <a:lnTo>
                      <a:pt x="370" y="76"/>
                    </a:lnTo>
                    <a:lnTo>
                      <a:pt x="356" y="76"/>
                    </a:lnTo>
                    <a:lnTo>
                      <a:pt x="342" y="16"/>
                    </a:lnTo>
                    <a:lnTo>
                      <a:pt x="326" y="0"/>
                    </a:lnTo>
                    <a:lnTo>
                      <a:pt x="88" y="0"/>
                    </a:lnTo>
                    <a:lnTo>
                      <a:pt x="74" y="16"/>
                    </a:lnTo>
                    <a:lnTo>
                      <a:pt x="58" y="76"/>
                    </a:lnTo>
                    <a:lnTo>
                      <a:pt x="44" y="76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28" y="106"/>
                    </a:lnTo>
                    <a:lnTo>
                      <a:pt x="28" y="196"/>
                    </a:lnTo>
                    <a:lnTo>
                      <a:pt x="44" y="210"/>
                    </a:lnTo>
                    <a:lnTo>
                      <a:pt x="44" y="256"/>
                    </a:lnTo>
                    <a:lnTo>
                      <a:pt x="88" y="256"/>
                    </a:lnTo>
                    <a:lnTo>
                      <a:pt x="88" y="226"/>
                    </a:lnTo>
                    <a:lnTo>
                      <a:pt x="326" y="226"/>
                    </a:lnTo>
                    <a:lnTo>
                      <a:pt x="326" y="256"/>
                    </a:lnTo>
                    <a:lnTo>
                      <a:pt x="370" y="256"/>
                    </a:lnTo>
                    <a:lnTo>
                      <a:pt x="370" y="210"/>
                    </a:lnTo>
                    <a:lnTo>
                      <a:pt x="386" y="196"/>
                    </a:lnTo>
                    <a:lnTo>
                      <a:pt x="386" y="106"/>
                    </a:lnTo>
                    <a:lnTo>
                      <a:pt x="370" y="90"/>
                    </a:lnTo>
                    <a:lnTo>
                      <a:pt x="414" y="90"/>
                    </a:lnTo>
                    <a:lnTo>
                      <a:pt x="414" y="76"/>
                    </a:lnTo>
                    <a:close/>
                    <a:moveTo>
                      <a:pt x="104" y="16"/>
                    </a:moveTo>
                    <a:lnTo>
                      <a:pt x="312" y="16"/>
                    </a:lnTo>
                    <a:lnTo>
                      <a:pt x="326" y="76"/>
                    </a:lnTo>
                    <a:lnTo>
                      <a:pt x="88" y="76"/>
                    </a:lnTo>
                    <a:lnTo>
                      <a:pt x="104" y="16"/>
                    </a:lnTo>
                    <a:close/>
                    <a:moveTo>
                      <a:pt x="252" y="182"/>
                    </a:moveTo>
                    <a:lnTo>
                      <a:pt x="252" y="196"/>
                    </a:lnTo>
                    <a:lnTo>
                      <a:pt x="162" y="196"/>
                    </a:lnTo>
                    <a:lnTo>
                      <a:pt x="162" y="182"/>
                    </a:lnTo>
                    <a:lnTo>
                      <a:pt x="252" y="182"/>
                    </a:lnTo>
                    <a:close/>
                    <a:moveTo>
                      <a:pt x="58" y="150"/>
                    </a:moveTo>
                    <a:lnTo>
                      <a:pt x="118" y="150"/>
                    </a:lnTo>
                    <a:lnTo>
                      <a:pt x="132" y="166"/>
                    </a:lnTo>
                    <a:lnTo>
                      <a:pt x="132" y="182"/>
                    </a:lnTo>
                    <a:lnTo>
                      <a:pt x="58" y="182"/>
                    </a:lnTo>
                    <a:lnTo>
                      <a:pt x="58" y="150"/>
                    </a:lnTo>
                    <a:close/>
                    <a:moveTo>
                      <a:pt x="356" y="182"/>
                    </a:moveTo>
                    <a:lnTo>
                      <a:pt x="282" y="182"/>
                    </a:lnTo>
                    <a:lnTo>
                      <a:pt x="282" y="166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66"/>
              <p:cNvSpPr>
                <a:spLocks noChangeAspect="1" noEditPoints="1"/>
              </p:cNvSpPr>
              <p:nvPr/>
            </p:nvSpPr>
            <p:spPr bwMode="auto">
              <a:xfrm>
                <a:off x="2911156" y="3231002"/>
                <a:ext cx="442997" cy="270483"/>
              </a:xfrm>
              <a:custGeom>
                <a:avLst/>
                <a:gdLst>
                  <a:gd name="T0" fmla="*/ 416 w 416"/>
                  <a:gd name="T1" fmla="*/ 74 h 254"/>
                  <a:gd name="T2" fmla="*/ 400 w 416"/>
                  <a:gd name="T3" fmla="*/ 60 h 254"/>
                  <a:gd name="T4" fmla="*/ 370 w 416"/>
                  <a:gd name="T5" fmla="*/ 60 h 254"/>
                  <a:gd name="T6" fmla="*/ 370 w 416"/>
                  <a:gd name="T7" fmla="*/ 74 h 254"/>
                  <a:gd name="T8" fmla="*/ 356 w 416"/>
                  <a:gd name="T9" fmla="*/ 74 h 254"/>
                  <a:gd name="T10" fmla="*/ 342 w 416"/>
                  <a:gd name="T11" fmla="*/ 14 h 254"/>
                  <a:gd name="T12" fmla="*/ 326 w 416"/>
                  <a:gd name="T13" fmla="*/ 0 h 254"/>
                  <a:gd name="T14" fmla="*/ 88 w 416"/>
                  <a:gd name="T15" fmla="*/ 0 h 254"/>
                  <a:gd name="T16" fmla="*/ 74 w 416"/>
                  <a:gd name="T17" fmla="*/ 14 h 254"/>
                  <a:gd name="T18" fmla="*/ 58 w 416"/>
                  <a:gd name="T19" fmla="*/ 74 h 254"/>
                  <a:gd name="T20" fmla="*/ 44 w 416"/>
                  <a:gd name="T21" fmla="*/ 74 h 254"/>
                  <a:gd name="T22" fmla="*/ 44 w 416"/>
                  <a:gd name="T23" fmla="*/ 60 h 254"/>
                  <a:gd name="T24" fmla="*/ 14 w 416"/>
                  <a:gd name="T25" fmla="*/ 60 h 254"/>
                  <a:gd name="T26" fmla="*/ 0 w 416"/>
                  <a:gd name="T27" fmla="*/ 74 h 254"/>
                  <a:gd name="T28" fmla="*/ 0 w 416"/>
                  <a:gd name="T29" fmla="*/ 90 h 254"/>
                  <a:gd name="T30" fmla="*/ 44 w 416"/>
                  <a:gd name="T31" fmla="*/ 90 h 254"/>
                  <a:gd name="T32" fmla="*/ 28 w 416"/>
                  <a:gd name="T33" fmla="*/ 104 h 254"/>
                  <a:gd name="T34" fmla="*/ 28 w 416"/>
                  <a:gd name="T35" fmla="*/ 194 h 254"/>
                  <a:gd name="T36" fmla="*/ 44 w 416"/>
                  <a:gd name="T37" fmla="*/ 210 h 254"/>
                  <a:gd name="T38" fmla="*/ 44 w 416"/>
                  <a:gd name="T39" fmla="*/ 254 h 254"/>
                  <a:gd name="T40" fmla="*/ 88 w 416"/>
                  <a:gd name="T41" fmla="*/ 254 h 254"/>
                  <a:gd name="T42" fmla="*/ 88 w 416"/>
                  <a:gd name="T43" fmla="*/ 226 h 254"/>
                  <a:gd name="T44" fmla="*/ 326 w 416"/>
                  <a:gd name="T45" fmla="*/ 226 h 254"/>
                  <a:gd name="T46" fmla="*/ 326 w 416"/>
                  <a:gd name="T47" fmla="*/ 254 h 254"/>
                  <a:gd name="T48" fmla="*/ 370 w 416"/>
                  <a:gd name="T49" fmla="*/ 254 h 254"/>
                  <a:gd name="T50" fmla="*/ 370 w 416"/>
                  <a:gd name="T51" fmla="*/ 210 h 254"/>
                  <a:gd name="T52" fmla="*/ 386 w 416"/>
                  <a:gd name="T53" fmla="*/ 194 h 254"/>
                  <a:gd name="T54" fmla="*/ 386 w 416"/>
                  <a:gd name="T55" fmla="*/ 104 h 254"/>
                  <a:gd name="T56" fmla="*/ 370 w 416"/>
                  <a:gd name="T57" fmla="*/ 90 h 254"/>
                  <a:gd name="T58" fmla="*/ 416 w 416"/>
                  <a:gd name="T59" fmla="*/ 90 h 254"/>
                  <a:gd name="T60" fmla="*/ 416 w 416"/>
                  <a:gd name="T61" fmla="*/ 74 h 254"/>
                  <a:gd name="T62" fmla="*/ 104 w 416"/>
                  <a:gd name="T63" fmla="*/ 14 h 254"/>
                  <a:gd name="T64" fmla="*/ 312 w 416"/>
                  <a:gd name="T65" fmla="*/ 14 h 254"/>
                  <a:gd name="T66" fmla="*/ 326 w 416"/>
                  <a:gd name="T67" fmla="*/ 74 h 254"/>
                  <a:gd name="T68" fmla="*/ 88 w 416"/>
                  <a:gd name="T69" fmla="*/ 74 h 254"/>
                  <a:gd name="T70" fmla="*/ 104 w 416"/>
                  <a:gd name="T71" fmla="*/ 14 h 254"/>
                  <a:gd name="T72" fmla="*/ 252 w 416"/>
                  <a:gd name="T73" fmla="*/ 180 h 254"/>
                  <a:gd name="T74" fmla="*/ 252 w 416"/>
                  <a:gd name="T75" fmla="*/ 194 h 254"/>
                  <a:gd name="T76" fmla="*/ 162 w 416"/>
                  <a:gd name="T77" fmla="*/ 194 h 254"/>
                  <a:gd name="T78" fmla="*/ 162 w 416"/>
                  <a:gd name="T79" fmla="*/ 180 h 254"/>
                  <a:gd name="T80" fmla="*/ 252 w 416"/>
                  <a:gd name="T81" fmla="*/ 180 h 254"/>
                  <a:gd name="T82" fmla="*/ 58 w 416"/>
                  <a:gd name="T83" fmla="*/ 150 h 254"/>
                  <a:gd name="T84" fmla="*/ 118 w 416"/>
                  <a:gd name="T85" fmla="*/ 150 h 254"/>
                  <a:gd name="T86" fmla="*/ 134 w 416"/>
                  <a:gd name="T87" fmla="*/ 164 h 254"/>
                  <a:gd name="T88" fmla="*/ 134 w 416"/>
                  <a:gd name="T89" fmla="*/ 180 h 254"/>
                  <a:gd name="T90" fmla="*/ 58 w 416"/>
                  <a:gd name="T91" fmla="*/ 180 h 254"/>
                  <a:gd name="T92" fmla="*/ 58 w 416"/>
                  <a:gd name="T93" fmla="*/ 150 h 254"/>
                  <a:gd name="T94" fmla="*/ 356 w 416"/>
                  <a:gd name="T95" fmla="*/ 180 h 254"/>
                  <a:gd name="T96" fmla="*/ 282 w 416"/>
                  <a:gd name="T97" fmla="*/ 180 h 254"/>
                  <a:gd name="T98" fmla="*/ 282 w 416"/>
                  <a:gd name="T99" fmla="*/ 164 h 254"/>
                  <a:gd name="T100" fmla="*/ 296 w 416"/>
                  <a:gd name="T101" fmla="*/ 150 h 254"/>
                  <a:gd name="T102" fmla="*/ 356 w 416"/>
                  <a:gd name="T103" fmla="*/ 150 h 254"/>
                  <a:gd name="T104" fmla="*/ 356 w 416"/>
                  <a:gd name="T105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54">
                    <a:moveTo>
                      <a:pt x="416" y="74"/>
                    </a:moveTo>
                    <a:lnTo>
                      <a:pt x="400" y="60"/>
                    </a:lnTo>
                    <a:lnTo>
                      <a:pt x="370" y="60"/>
                    </a:lnTo>
                    <a:lnTo>
                      <a:pt x="370" y="74"/>
                    </a:lnTo>
                    <a:lnTo>
                      <a:pt x="356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88" y="0"/>
                    </a:lnTo>
                    <a:lnTo>
                      <a:pt x="74" y="14"/>
                    </a:lnTo>
                    <a:lnTo>
                      <a:pt x="58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28" y="104"/>
                    </a:lnTo>
                    <a:lnTo>
                      <a:pt x="28" y="194"/>
                    </a:lnTo>
                    <a:lnTo>
                      <a:pt x="44" y="210"/>
                    </a:lnTo>
                    <a:lnTo>
                      <a:pt x="44" y="254"/>
                    </a:lnTo>
                    <a:lnTo>
                      <a:pt x="88" y="254"/>
                    </a:lnTo>
                    <a:lnTo>
                      <a:pt x="88" y="226"/>
                    </a:lnTo>
                    <a:lnTo>
                      <a:pt x="326" y="226"/>
                    </a:lnTo>
                    <a:lnTo>
                      <a:pt x="326" y="254"/>
                    </a:lnTo>
                    <a:lnTo>
                      <a:pt x="370" y="254"/>
                    </a:lnTo>
                    <a:lnTo>
                      <a:pt x="370" y="210"/>
                    </a:lnTo>
                    <a:lnTo>
                      <a:pt x="386" y="194"/>
                    </a:lnTo>
                    <a:lnTo>
                      <a:pt x="386" y="104"/>
                    </a:lnTo>
                    <a:lnTo>
                      <a:pt x="370" y="90"/>
                    </a:lnTo>
                    <a:lnTo>
                      <a:pt x="416" y="90"/>
                    </a:lnTo>
                    <a:lnTo>
                      <a:pt x="416" y="74"/>
                    </a:lnTo>
                    <a:close/>
                    <a:moveTo>
                      <a:pt x="104" y="14"/>
                    </a:moveTo>
                    <a:lnTo>
                      <a:pt x="312" y="14"/>
                    </a:lnTo>
                    <a:lnTo>
                      <a:pt x="326" y="74"/>
                    </a:lnTo>
                    <a:lnTo>
                      <a:pt x="88" y="74"/>
                    </a:lnTo>
                    <a:lnTo>
                      <a:pt x="104" y="14"/>
                    </a:lnTo>
                    <a:close/>
                    <a:moveTo>
                      <a:pt x="252" y="180"/>
                    </a:moveTo>
                    <a:lnTo>
                      <a:pt x="252" y="194"/>
                    </a:lnTo>
                    <a:lnTo>
                      <a:pt x="162" y="194"/>
                    </a:lnTo>
                    <a:lnTo>
                      <a:pt x="162" y="180"/>
                    </a:lnTo>
                    <a:lnTo>
                      <a:pt x="252" y="180"/>
                    </a:lnTo>
                    <a:close/>
                    <a:moveTo>
                      <a:pt x="58" y="150"/>
                    </a:moveTo>
                    <a:lnTo>
                      <a:pt x="118" y="150"/>
                    </a:lnTo>
                    <a:lnTo>
                      <a:pt x="134" y="164"/>
                    </a:lnTo>
                    <a:lnTo>
                      <a:pt x="134" y="180"/>
                    </a:lnTo>
                    <a:lnTo>
                      <a:pt x="58" y="180"/>
                    </a:lnTo>
                    <a:lnTo>
                      <a:pt x="58" y="150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67"/>
              <p:cNvSpPr>
                <a:spLocks noChangeAspect="1" noEditPoints="1"/>
              </p:cNvSpPr>
              <p:nvPr/>
            </p:nvSpPr>
            <p:spPr bwMode="auto">
              <a:xfrm>
                <a:off x="3498086" y="3230996"/>
                <a:ext cx="442997" cy="272613"/>
              </a:xfrm>
              <a:custGeom>
                <a:avLst/>
                <a:gdLst>
                  <a:gd name="T0" fmla="*/ 416 w 416"/>
                  <a:gd name="T1" fmla="*/ 76 h 256"/>
                  <a:gd name="T2" fmla="*/ 400 w 416"/>
                  <a:gd name="T3" fmla="*/ 60 h 256"/>
                  <a:gd name="T4" fmla="*/ 370 w 416"/>
                  <a:gd name="T5" fmla="*/ 60 h 256"/>
                  <a:gd name="T6" fmla="*/ 370 w 416"/>
                  <a:gd name="T7" fmla="*/ 76 h 256"/>
                  <a:gd name="T8" fmla="*/ 356 w 416"/>
                  <a:gd name="T9" fmla="*/ 76 h 256"/>
                  <a:gd name="T10" fmla="*/ 342 w 416"/>
                  <a:gd name="T11" fmla="*/ 16 h 256"/>
                  <a:gd name="T12" fmla="*/ 326 w 416"/>
                  <a:gd name="T13" fmla="*/ 0 h 256"/>
                  <a:gd name="T14" fmla="*/ 90 w 416"/>
                  <a:gd name="T15" fmla="*/ 0 h 256"/>
                  <a:gd name="T16" fmla="*/ 74 w 416"/>
                  <a:gd name="T17" fmla="*/ 16 h 256"/>
                  <a:gd name="T18" fmla="*/ 58 w 416"/>
                  <a:gd name="T19" fmla="*/ 76 h 256"/>
                  <a:gd name="T20" fmla="*/ 44 w 416"/>
                  <a:gd name="T21" fmla="*/ 76 h 256"/>
                  <a:gd name="T22" fmla="*/ 44 w 416"/>
                  <a:gd name="T23" fmla="*/ 60 h 256"/>
                  <a:gd name="T24" fmla="*/ 14 w 416"/>
                  <a:gd name="T25" fmla="*/ 60 h 256"/>
                  <a:gd name="T26" fmla="*/ 0 w 416"/>
                  <a:gd name="T27" fmla="*/ 76 h 256"/>
                  <a:gd name="T28" fmla="*/ 0 w 416"/>
                  <a:gd name="T29" fmla="*/ 90 h 256"/>
                  <a:gd name="T30" fmla="*/ 44 w 416"/>
                  <a:gd name="T31" fmla="*/ 90 h 256"/>
                  <a:gd name="T32" fmla="*/ 30 w 416"/>
                  <a:gd name="T33" fmla="*/ 106 h 256"/>
                  <a:gd name="T34" fmla="*/ 30 w 416"/>
                  <a:gd name="T35" fmla="*/ 196 h 256"/>
                  <a:gd name="T36" fmla="*/ 44 w 416"/>
                  <a:gd name="T37" fmla="*/ 210 h 256"/>
                  <a:gd name="T38" fmla="*/ 44 w 416"/>
                  <a:gd name="T39" fmla="*/ 256 h 256"/>
                  <a:gd name="T40" fmla="*/ 90 w 416"/>
                  <a:gd name="T41" fmla="*/ 256 h 256"/>
                  <a:gd name="T42" fmla="*/ 90 w 416"/>
                  <a:gd name="T43" fmla="*/ 226 h 256"/>
                  <a:gd name="T44" fmla="*/ 326 w 416"/>
                  <a:gd name="T45" fmla="*/ 226 h 256"/>
                  <a:gd name="T46" fmla="*/ 326 w 416"/>
                  <a:gd name="T47" fmla="*/ 256 h 256"/>
                  <a:gd name="T48" fmla="*/ 370 w 416"/>
                  <a:gd name="T49" fmla="*/ 256 h 256"/>
                  <a:gd name="T50" fmla="*/ 370 w 416"/>
                  <a:gd name="T51" fmla="*/ 210 h 256"/>
                  <a:gd name="T52" fmla="*/ 386 w 416"/>
                  <a:gd name="T53" fmla="*/ 196 h 256"/>
                  <a:gd name="T54" fmla="*/ 386 w 416"/>
                  <a:gd name="T55" fmla="*/ 106 h 256"/>
                  <a:gd name="T56" fmla="*/ 370 w 416"/>
                  <a:gd name="T57" fmla="*/ 90 h 256"/>
                  <a:gd name="T58" fmla="*/ 416 w 416"/>
                  <a:gd name="T59" fmla="*/ 90 h 256"/>
                  <a:gd name="T60" fmla="*/ 416 w 416"/>
                  <a:gd name="T61" fmla="*/ 76 h 256"/>
                  <a:gd name="T62" fmla="*/ 104 w 416"/>
                  <a:gd name="T63" fmla="*/ 16 h 256"/>
                  <a:gd name="T64" fmla="*/ 312 w 416"/>
                  <a:gd name="T65" fmla="*/ 16 h 256"/>
                  <a:gd name="T66" fmla="*/ 326 w 416"/>
                  <a:gd name="T67" fmla="*/ 76 h 256"/>
                  <a:gd name="T68" fmla="*/ 90 w 416"/>
                  <a:gd name="T69" fmla="*/ 76 h 256"/>
                  <a:gd name="T70" fmla="*/ 104 w 416"/>
                  <a:gd name="T71" fmla="*/ 16 h 256"/>
                  <a:gd name="T72" fmla="*/ 252 w 416"/>
                  <a:gd name="T73" fmla="*/ 180 h 256"/>
                  <a:gd name="T74" fmla="*/ 252 w 416"/>
                  <a:gd name="T75" fmla="*/ 196 h 256"/>
                  <a:gd name="T76" fmla="*/ 162 w 416"/>
                  <a:gd name="T77" fmla="*/ 196 h 256"/>
                  <a:gd name="T78" fmla="*/ 162 w 416"/>
                  <a:gd name="T79" fmla="*/ 180 h 256"/>
                  <a:gd name="T80" fmla="*/ 252 w 416"/>
                  <a:gd name="T81" fmla="*/ 180 h 256"/>
                  <a:gd name="T82" fmla="*/ 58 w 416"/>
                  <a:gd name="T83" fmla="*/ 150 h 256"/>
                  <a:gd name="T84" fmla="*/ 118 w 416"/>
                  <a:gd name="T85" fmla="*/ 150 h 256"/>
                  <a:gd name="T86" fmla="*/ 134 w 416"/>
                  <a:gd name="T87" fmla="*/ 166 h 256"/>
                  <a:gd name="T88" fmla="*/ 134 w 416"/>
                  <a:gd name="T89" fmla="*/ 180 h 256"/>
                  <a:gd name="T90" fmla="*/ 58 w 416"/>
                  <a:gd name="T91" fmla="*/ 180 h 256"/>
                  <a:gd name="T92" fmla="*/ 58 w 416"/>
                  <a:gd name="T93" fmla="*/ 150 h 256"/>
                  <a:gd name="T94" fmla="*/ 356 w 416"/>
                  <a:gd name="T95" fmla="*/ 180 h 256"/>
                  <a:gd name="T96" fmla="*/ 282 w 416"/>
                  <a:gd name="T97" fmla="*/ 180 h 256"/>
                  <a:gd name="T98" fmla="*/ 282 w 416"/>
                  <a:gd name="T99" fmla="*/ 166 h 256"/>
                  <a:gd name="T100" fmla="*/ 296 w 416"/>
                  <a:gd name="T101" fmla="*/ 150 h 256"/>
                  <a:gd name="T102" fmla="*/ 356 w 416"/>
                  <a:gd name="T103" fmla="*/ 150 h 256"/>
                  <a:gd name="T104" fmla="*/ 356 w 416"/>
                  <a:gd name="T105" fmla="*/ 18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56">
                    <a:moveTo>
                      <a:pt x="416" y="76"/>
                    </a:moveTo>
                    <a:lnTo>
                      <a:pt x="400" y="60"/>
                    </a:lnTo>
                    <a:lnTo>
                      <a:pt x="370" y="60"/>
                    </a:lnTo>
                    <a:lnTo>
                      <a:pt x="370" y="76"/>
                    </a:lnTo>
                    <a:lnTo>
                      <a:pt x="356" y="76"/>
                    </a:lnTo>
                    <a:lnTo>
                      <a:pt x="342" y="16"/>
                    </a:lnTo>
                    <a:lnTo>
                      <a:pt x="326" y="0"/>
                    </a:lnTo>
                    <a:lnTo>
                      <a:pt x="90" y="0"/>
                    </a:lnTo>
                    <a:lnTo>
                      <a:pt x="74" y="16"/>
                    </a:lnTo>
                    <a:lnTo>
                      <a:pt x="58" y="76"/>
                    </a:lnTo>
                    <a:lnTo>
                      <a:pt x="44" y="76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30" y="106"/>
                    </a:lnTo>
                    <a:lnTo>
                      <a:pt x="30" y="196"/>
                    </a:lnTo>
                    <a:lnTo>
                      <a:pt x="44" y="210"/>
                    </a:lnTo>
                    <a:lnTo>
                      <a:pt x="44" y="256"/>
                    </a:lnTo>
                    <a:lnTo>
                      <a:pt x="90" y="256"/>
                    </a:lnTo>
                    <a:lnTo>
                      <a:pt x="90" y="226"/>
                    </a:lnTo>
                    <a:lnTo>
                      <a:pt x="326" y="226"/>
                    </a:lnTo>
                    <a:lnTo>
                      <a:pt x="326" y="256"/>
                    </a:lnTo>
                    <a:lnTo>
                      <a:pt x="370" y="256"/>
                    </a:lnTo>
                    <a:lnTo>
                      <a:pt x="370" y="210"/>
                    </a:lnTo>
                    <a:lnTo>
                      <a:pt x="386" y="196"/>
                    </a:lnTo>
                    <a:lnTo>
                      <a:pt x="386" y="106"/>
                    </a:lnTo>
                    <a:lnTo>
                      <a:pt x="370" y="90"/>
                    </a:lnTo>
                    <a:lnTo>
                      <a:pt x="416" y="90"/>
                    </a:lnTo>
                    <a:lnTo>
                      <a:pt x="416" y="76"/>
                    </a:lnTo>
                    <a:close/>
                    <a:moveTo>
                      <a:pt x="104" y="16"/>
                    </a:moveTo>
                    <a:lnTo>
                      <a:pt x="312" y="16"/>
                    </a:lnTo>
                    <a:lnTo>
                      <a:pt x="326" y="76"/>
                    </a:lnTo>
                    <a:lnTo>
                      <a:pt x="90" y="76"/>
                    </a:lnTo>
                    <a:lnTo>
                      <a:pt x="104" y="16"/>
                    </a:lnTo>
                    <a:close/>
                    <a:moveTo>
                      <a:pt x="252" y="180"/>
                    </a:moveTo>
                    <a:lnTo>
                      <a:pt x="252" y="196"/>
                    </a:lnTo>
                    <a:lnTo>
                      <a:pt x="162" y="196"/>
                    </a:lnTo>
                    <a:lnTo>
                      <a:pt x="162" y="180"/>
                    </a:lnTo>
                    <a:lnTo>
                      <a:pt x="252" y="180"/>
                    </a:lnTo>
                    <a:close/>
                    <a:moveTo>
                      <a:pt x="58" y="150"/>
                    </a:moveTo>
                    <a:lnTo>
                      <a:pt x="118" y="150"/>
                    </a:lnTo>
                    <a:lnTo>
                      <a:pt x="134" y="166"/>
                    </a:lnTo>
                    <a:lnTo>
                      <a:pt x="134" y="180"/>
                    </a:lnTo>
                    <a:lnTo>
                      <a:pt x="58" y="180"/>
                    </a:lnTo>
                    <a:lnTo>
                      <a:pt x="58" y="150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6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90"/>
              <p:cNvSpPr>
                <a:spLocks noChangeAspect="1"/>
              </p:cNvSpPr>
              <p:nvPr/>
            </p:nvSpPr>
            <p:spPr bwMode="auto">
              <a:xfrm>
                <a:off x="4094917" y="3230995"/>
                <a:ext cx="106493" cy="172513"/>
              </a:xfrm>
              <a:custGeom>
                <a:avLst/>
                <a:gdLst>
                  <a:gd name="T0" fmla="*/ 30 w 100"/>
                  <a:gd name="T1" fmla="*/ 162 h 162"/>
                  <a:gd name="T2" fmla="*/ 30 w 100"/>
                  <a:gd name="T3" fmla="*/ 162 h 162"/>
                  <a:gd name="T4" fmla="*/ 48 w 100"/>
                  <a:gd name="T5" fmla="*/ 132 h 162"/>
                  <a:gd name="T6" fmla="*/ 64 w 100"/>
                  <a:gd name="T7" fmla="*/ 102 h 162"/>
                  <a:gd name="T8" fmla="*/ 78 w 100"/>
                  <a:gd name="T9" fmla="*/ 70 h 162"/>
                  <a:gd name="T10" fmla="*/ 90 w 100"/>
                  <a:gd name="T11" fmla="*/ 36 h 162"/>
                  <a:gd name="T12" fmla="*/ 100 w 100"/>
                  <a:gd name="T13" fmla="*/ 0 h 162"/>
                  <a:gd name="T14" fmla="*/ 90 w 100"/>
                  <a:gd name="T15" fmla="*/ 0 h 162"/>
                  <a:gd name="T16" fmla="*/ 74 w 100"/>
                  <a:gd name="T17" fmla="*/ 16 h 162"/>
                  <a:gd name="T18" fmla="*/ 60 w 100"/>
                  <a:gd name="T19" fmla="*/ 76 h 162"/>
                  <a:gd name="T20" fmla="*/ 44 w 100"/>
                  <a:gd name="T21" fmla="*/ 76 h 162"/>
                  <a:gd name="T22" fmla="*/ 44 w 100"/>
                  <a:gd name="T23" fmla="*/ 60 h 162"/>
                  <a:gd name="T24" fmla="*/ 14 w 100"/>
                  <a:gd name="T25" fmla="*/ 60 h 162"/>
                  <a:gd name="T26" fmla="*/ 0 w 100"/>
                  <a:gd name="T27" fmla="*/ 76 h 162"/>
                  <a:gd name="T28" fmla="*/ 0 w 100"/>
                  <a:gd name="T29" fmla="*/ 90 h 162"/>
                  <a:gd name="T30" fmla="*/ 44 w 100"/>
                  <a:gd name="T31" fmla="*/ 90 h 162"/>
                  <a:gd name="T32" fmla="*/ 30 w 100"/>
                  <a:gd name="T33" fmla="*/ 106 h 162"/>
                  <a:gd name="T34" fmla="*/ 30 w 100"/>
                  <a:gd name="T3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162">
                    <a:moveTo>
                      <a:pt x="30" y="162"/>
                    </a:moveTo>
                    <a:lnTo>
                      <a:pt x="30" y="162"/>
                    </a:lnTo>
                    <a:lnTo>
                      <a:pt x="48" y="132"/>
                    </a:lnTo>
                    <a:lnTo>
                      <a:pt x="64" y="102"/>
                    </a:lnTo>
                    <a:lnTo>
                      <a:pt x="78" y="70"/>
                    </a:lnTo>
                    <a:lnTo>
                      <a:pt x="90" y="36"/>
                    </a:lnTo>
                    <a:lnTo>
                      <a:pt x="100" y="0"/>
                    </a:lnTo>
                    <a:lnTo>
                      <a:pt x="90" y="0"/>
                    </a:lnTo>
                    <a:lnTo>
                      <a:pt x="74" y="16"/>
                    </a:lnTo>
                    <a:lnTo>
                      <a:pt x="60" y="76"/>
                    </a:lnTo>
                    <a:lnTo>
                      <a:pt x="44" y="76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30" y="106"/>
                    </a:lnTo>
                    <a:lnTo>
                      <a:pt x="30" y="16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59"/>
              <p:cNvSpPr>
                <a:spLocks noChangeAspect="1" noEditPoints="1"/>
              </p:cNvSpPr>
              <p:nvPr/>
            </p:nvSpPr>
            <p:spPr bwMode="auto">
              <a:xfrm>
                <a:off x="2029523" y="2057140"/>
                <a:ext cx="442997" cy="270484"/>
              </a:xfrm>
              <a:custGeom>
                <a:avLst/>
                <a:gdLst>
                  <a:gd name="T0" fmla="*/ 416 w 416"/>
                  <a:gd name="T1" fmla="*/ 74 h 254"/>
                  <a:gd name="T2" fmla="*/ 402 w 416"/>
                  <a:gd name="T3" fmla="*/ 60 h 254"/>
                  <a:gd name="T4" fmla="*/ 372 w 416"/>
                  <a:gd name="T5" fmla="*/ 60 h 254"/>
                  <a:gd name="T6" fmla="*/ 372 w 416"/>
                  <a:gd name="T7" fmla="*/ 74 h 254"/>
                  <a:gd name="T8" fmla="*/ 356 w 416"/>
                  <a:gd name="T9" fmla="*/ 74 h 254"/>
                  <a:gd name="T10" fmla="*/ 342 w 416"/>
                  <a:gd name="T11" fmla="*/ 14 h 254"/>
                  <a:gd name="T12" fmla="*/ 326 w 416"/>
                  <a:gd name="T13" fmla="*/ 0 h 254"/>
                  <a:gd name="T14" fmla="*/ 90 w 416"/>
                  <a:gd name="T15" fmla="*/ 0 h 254"/>
                  <a:gd name="T16" fmla="*/ 74 w 416"/>
                  <a:gd name="T17" fmla="*/ 14 h 254"/>
                  <a:gd name="T18" fmla="*/ 60 w 416"/>
                  <a:gd name="T19" fmla="*/ 74 h 254"/>
                  <a:gd name="T20" fmla="*/ 44 w 416"/>
                  <a:gd name="T21" fmla="*/ 74 h 254"/>
                  <a:gd name="T22" fmla="*/ 44 w 416"/>
                  <a:gd name="T23" fmla="*/ 60 h 254"/>
                  <a:gd name="T24" fmla="*/ 16 w 416"/>
                  <a:gd name="T25" fmla="*/ 60 h 254"/>
                  <a:gd name="T26" fmla="*/ 0 w 416"/>
                  <a:gd name="T27" fmla="*/ 74 h 254"/>
                  <a:gd name="T28" fmla="*/ 0 w 416"/>
                  <a:gd name="T29" fmla="*/ 90 h 254"/>
                  <a:gd name="T30" fmla="*/ 44 w 416"/>
                  <a:gd name="T31" fmla="*/ 90 h 254"/>
                  <a:gd name="T32" fmla="*/ 30 w 416"/>
                  <a:gd name="T33" fmla="*/ 104 h 254"/>
                  <a:gd name="T34" fmla="*/ 30 w 416"/>
                  <a:gd name="T35" fmla="*/ 194 h 254"/>
                  <a:gd name="T36" fmla="*/ 44 w 416"/>
                  <a:gd name="T37" fmla="*/ 210 h 254"/>
                  <a:gd name="T38" fmla="*/ 44 w 416"/>
                  <a:gd name="T39" fmla="*/ 254 h 254"/>
                  <a:gd name="T40" fmla="*/ 90 w 416"/>
                  <a:gd name="T41" fmla="*/ 254 h 254"/>
                  <a:gd name="T42" fmla="*/ 90 w 416"/>
                  <a:gd name="T43" fmla="*/ 224 h 254"/>
                  <a:gd name="T44" fmla="*/ 326 w 416"/>
                  <a:gd name="T45" fmla="*/ 224 h 254"/>
                  <a:gd name="T46" fmla="*/ 326 w 416"/>
                  <a:gd name="T47" fmla="*/ 254 h 254"/>
                  <a:gd name="T48" fmla="*/ 372 w 416"/>
                  <a:gd name="T49" fmla="*/ 254 h 254"/>
                  <a:gd name="T50" fmla="*/ 372 w 416"/>
                  <a:gd name="T51" fmla="*/ 210 h 254"/>
                  <a:gd name="T52" fmla="*/ 386 w 416"/>
                  <a:gd name="T53" fmla="*/ 194 h 254"/>
                  <a:gd name="T54" fmla="*/ 386 w 416"/>
                  <a:gd name="T55" fmla="*/ 104 h 254"/>
                  <a:gd name="T56" fmla="*/ 372 w 416"/>
                  <a:gd name="T57" fmla="*/ 90 h 254"/>
                  <a:gd name="T58" fmla="*/ 416 w 416"/>
                  <a:gd name="T59" fmla="*/ 90 h 254"/>
                  <a:gd name="T60" fmla="*/ 416 w 416"/>
                  <a:gd name="T61" fmla="*/ 74 h 254"/>
                  <a:gd name="T62" fmla="*/ 104 w 416"/>
                  <a:gd name="T63" fmla="*/ 14 h 254"/>
                  <a:gd name="T64" fmla="*/ 312 w 416"/>
                  <a:gd name="T65" fmla="*/ 14 h 254"/>
                  <a:gd name="T66" fmla="*/ 326 w 416"/>
                  <a:gd name="T67" fmla="*/ 74 h 254"/>
                  <a:gd name="T68" fmla="*/ 90 w 416"/>
                  <a:gd name="T69" fmla="*/ 74 h 254"/>
                  <a:gd name="T70" fmla="*/ 104 w 416"/>
                  <a:gd name="T71" fmla="*/ 14 h 254"/>
                  <a:gd name="T72" fmla="*/ 252 w 416"/>
                  <a:gd name="T73" fmla="*/ 180 h 254"/>
                  <a:gd name="T74" fmla="*/ 252 w 416"/>
                  <a:gd name="T75" fmla="*/ 194 h 254"/>
                  <a:gd name="T76" fmla="*/ 164 w 416"/>
                  <a:gd name="T77" fmla="*/ 194 h 254"/>
                  <a:gd name="T78" fmla="*/ 164 w 416"/>
                  <a:gd name="T79" fmla="*/ 180 h 254"/>
                  <a:gd name="T80" fmla="*/ 252 w 416"/>
                  <a:gd name="T81" fmla="*/ 180 h 254"/>
                  <a:gd name="T82" fmla="*/ 60 w 416"/>
                  <a:gd name="T83" fmla="*/ 150 h 254"/>
                  <a:gd name="T84" fmla="*/ 118 w 416"/>
                  <a:gd name="T85" fmla="*/ 150 h 254"/>
                  <a:gd name="T86" fmla="*/ 134 w 416"/>
                  <a:gd name="T87" fmla="*/ 164 h 254"/>
                  <a:gd name="T88" fmla="*/ 134 w 416"/>
                  <a:gd name="T89" fmla="*/ 180 h 254"/>
                  <a:gd name="T90" fmla="*/ 60 w 416"/>
                  <a:gd name="T91" fmla="*/ 180 h 254"/>
                  <a:gd name="T92" fmla="*/ 60 w 416"/>
                  <a:gd name="T93" fmla="*/ 150 h 254"/>
                  <a:gd name="T94" fmla="*/ 356 w 416"/>
                  <a:gd name="T95" fmla="*/ 180 h 254"/>
                  <a:gd name="T96" fmla="*/ 282 w 416"/>
                  <a:gd name="T97" fmla="*/ 180 h 254"/>
                  <a:gd name="T98" fmla="*/ 282 w 416"/>
                  <a:gd name="T99" fmla="*/ 164 h 254"/>
                  <a:gd name="T100" fmla="*/ 296 w 416"/>
                  <a:gd name="T101" fmla="*/ 150 h 254"/>
                  <a:gd name="T102" fmla="*/ 356 w 416"/>
                  <a:gd name="T103" fmla="*/ 150 h 254"/>
                  <a:gd name="T104" fmla="*/ 356 w 416"/>
                  <a:gd name="T105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6" h="254">
                    <a:moveTo>
                      <a:pt x="416" y="74"/>
                    </a:moveTo>
                    <a:lnTo>
                      <a:pt x="402" y="60"/>
                    </a:lnTo>
                    <a:lnTo>
                      <a:pt x="372" y="60"/>
                    </a:lnTo>
                    <a:lnTo>
                      <a:pt x="372" y="74"/>
                    </a:lnTo>
                    <a:lnTo>
                      <a:pt x="356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90" y="0"/>
                    </a:lnTo>
                    <a:lnTo>
                      <a:pt x="74" y="14"/>
                    </a:lnTo>
                    <a:lnTo>
                      <a:pt x="60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6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30" y="104"/>
                    </a:lnTo>
                    <a:lnTo>
                      <a:pt x="30" y="194"/>
                    </a:lnTo>
                    <a:lnTo>
                      <a:pt x="44" y="210"/>
                    </a:lnTo>
                    <a:lnTo>
                      <a:pt x="44" y="254"/>
                    </a:lnTo>
                    <a:lnTo>
                      <a:pt x="90" y="254"/>
                    </a:lnTo>
                    <a:lnTo>
                      <a:pt x="90" y="224"/>
                    </a:lnTo>
                    <a:lnTo>
                      <a:pt x="326" y="224"/>
                    </a:lnTo>
                    <a:lnTo>
                      <a:pt x="326" y="254"/>
                    </a:lnTo>
                    <a:lnTo>
                      <a:pt x="372" y="254"/>
                    </a:lnTo>
                    <a:lnTo>
                      <a:pt x="372" y="210"/>
                    </a:lnTo>
                    <a:lnTo>
                      <a:pt x="386" y="194"/>
                    </a:lnTo>
                    <a:lnTo>
                      <a:pt x="386" y="104"/>
                    </a:lnTo>
                    <a:lnTo>
                      <a:pt x="372" y="90"/>
                    </a:lnTo>
                    <a:lnTo>
                      <a:pt x="416" y="90"/>
                    </a:lnTo>
                    <a:lnTo>
                      <a:pt x="416" y="74"/>
                    </a:lnTo>
                    <a:close/>
                    <a:moveTo>
                      <a:pt x="104" y="14"/>
                    </a:moveTo>
                    <a:lnTo>
                      <a:pt x="312" y="14"/>
                    </a:lnTo>
                    <a:lnTo>
                      <a:pt x="326" y="74"/>
                    </a:lnTo>
                    <a:lnTo>
                      <a:pt x="90" y="74"/>
                    </a:lnTo>
                    <a:lnTo>
                      <a:pt x="104" y="14"/>
                    </a:lnTo>
                    <a:close/>
                    <a:moveTo>
                      <a:pt x="252" y="180"/>
                    </a:moveTo>
                    <a:lnTo>
                      <a:pt x="252" y="194"/>
                    </a:lnTo>
                    <a:lnTo>
                      <a:pt x="164" y="194"/>
                    </a:lnTo>
                    <a:lnTo>
                      <a:pt x="164" y="180"/>
                    </a:lnTo>
                    <a:lnTo>
                      <a:pt x="252" y="180"/>
                    </a:lnTo>
                    <a:close/>
                    <a:moveTo>
                      <a:pt x="60" y="150"/>
                    </a:moveTo>
                    <a:lnTo>
                      <a:pt x="118" y="150"/>
                    </a:lnTo>
                    <a:lnTo>
                      <a:pt x="134" y="164"/>
                    </a:lnTo>
                    <a:lnTo>
                      <a:pt x="134" y="180"/>
                    </a:lnTo>
                    <a:lnTo>
                      <a:pt x="60" y="180"/>
                    </a:lnTo>
                    <a:lnTo>
                      <a:pt x="60" y="150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76"/>
              <p:cNvSpPr>
                <a:spLocks noChangeAspect="1" noEditPoints="1"/>
              </p:cNvSpPr>
              <p:nvPr/>
            </p:nvSpPr>
            <p:spPr bwMode="auto">
              <a:xfrm>
                <a:off x="868047" y="2049707"/>
                <a:ext cx="432347" cy="272613"/>
              </a:xfrm>
              <a:custGeom>
                <a:avLst/>
                <a:gdLst>
                  <a:gd name="T0" fmla="*/ 376 w 406"/>
                  <a:gd name="T1" fmla="*/ 196 h 256"/>
                  <a:gd name="T2" fmla="*/ 362 w 406"/>
                  <a:gd name="T3" fmla="*/ 90 h 256"/>
                  <a:gd name="T4" fmla="*/ 406 w 406"/>
                  <a:gd name="T5" fmla="*/ 76 h 256"/>
                  <a:gd name="T6" fmla="*/ 362 w 406"/>
                  <a:gd name="T7" fmla="*/ 60 h 256"/>
                  <a:gd name="T8" fmla="*/ 346 w 406"/>
                  <a:gd name="T9" fmla="*/ 76 h 256"/>
                  <a:gd name="T10" fmla="*/ 316 w 406"/>
                  <a:gd name="T11" fmla="*/ 0 h 256"/>
                  <a:gd name="T12" fmla="*/ 64 w 406"/>
                  <a:gd name="T13" fmla="*/ 16 h 256"/>
                  <a:gd name="T14" fmla="*/ 34 w 406"/>
                  <a:gd name="T15" fmla="*/ 76 h 256"/>
                  <a:gd name="T16" fmla="*/ 4 w 406"/>
                  <a:gd name="T17" fmla="*/ 60 h 256"/>
                  <a:gd name="T18" fmla="*/ 2 w 406"/>
                  <a:gd name="T19" fmla="*/ 76 h 256"/>
                  <a:gd name="T20" fmla="*/ 34 w 406"/>
                  <a:gd name="T21" fmla="*/ 90 h 256"/>
                  <a:gd name="T22" fmla="*/ 20 w 406"/>
                  <a:gd name="T23" fmla="*/ 164 h 256"/>
                  <a:gd name="T24" fmla="*/ 52 w 406"/>
                  <a:gd name="T25" fmla="*/ 202 h 256"/>
                  <a:gd name="T26" fmla="*/ 96 w 406"/>
                  <a:gd name="T27" fmla="*/ 226 h 256"/>
                  <a:gd name="T28" fmla="*/ 202 w 406"/>
                  <a:gd name="T29" fmla="*/ 220 h 256"/>
                  <a:gd name="T30" fmla="*/ 226 w 406"/>
                  <a:gd name="T31" fmla="*/ 206 h 256"/>
                  <a:gd name="T32" fmla="*/ 152 w 406"/>
                  <a:gd name="T33" fmla="*/ 196 h 256"/>
                  <a:gd name="T34" fmla="*/ 242 w 406"/>
                  <a:gd name="T35" fmla="*/ 182 h 256"/>
                  <a:gd name="T36" fmla="*/ 254 w 406"/>
                  <a:gd name="T37" fmla="*/ 178 h 256"/>
                  <a:gd name="T38" fmla="*/ 284 w 406"/>
                  <a:gd name="T39" fmla="*/ 188 h 256"/>
                  <a:gd name="T40" fmla="*/ 312 w 406"/>
                  <a:gd name="T41" fmla="*/ 210 h 256"/>
                  <a:gd name="T42" fmla="*/ 342 w 406"/>
                  <a:gd name="T43" fmla="*/ 242 h 256"/>
                  <a:gd name="T44" fmla="*/ 362 w 406"/>
                  <a:gd name="T45" fmla="*/ 256 h 256"/>
                  <a:gd name="T46" fmla="*/ 124 w 406"/>
                  <a:gd name="T47" fmla="*/ 182 h 256"/>
                  <a:gd name="T48" fmla="*/ 48 w 406"/>
                  <a:gd name="T49" fmla="*/ 152 h 256"/>
                  <a:gd name="T50" fmla="*/ 124 w 406"/>
                  <a:gd name="T51" fmla="*/ 166 h 256"/>
                  <a:gd name="T52" fmla="*/ 80 w 406"/>
                  <a:gd name="T53" fmla="*/ 76 h 256"/>
                  <a:gd name="T54" fmla="*/ 302 w 406"/>
                  <a:gd name="T55" fmla="*/ 16 h 256"/>
                  <a:gd name="T56" fmla="*/ 80 w 406"/>
                  <a:gd name="T57" fmla="*/ 76 h 256"/>
                  <a:gd name="T58" fmla="*/ 272 w 406"/>
                  <a:gd name="T59" fmla="*/ 182 h 256"/>
                  <a:gd name="T60" fmla="*/ 286 w 406"/>
                  <a:gd name="T61" fmla="*/ 152 h 256"/>
                  <a:gd name="T62" fmla="*/ 346 w 406"/>
                  <a:gd name="T63" fmla="*/ 18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6" h="256">
                    <a:moveTo>
                      <a:pt x="362" y="210"/>
                    </a:moveTo>
                    <a:lnTo>
                      <a:pt x="376" y="196"/>
                    </a:lnTo>
                    <a:lnTo>
                      <a:pt x="376" y="106"/>
                    </a:lnTo>
                    <a:lnTo>
                      <a:pt x="362" y="90"/>
                    </a:lnTo>
                    <a:lnTo>
                      <a:pt x="406" y="90"/>
                    </a:lnTo>
                    <a:lnTo>
                      <a:pt x="406" y="76"/>
                    </a:lnTo>
                    <a:lnTo>
                      <a:pt x="390" y="60"/>
                    </a:lnTo>
                    <a:lnTo>
                      <a:pt x="362" y="60"/>
                    </a:lnTo>
                    <a:lnTo>
                      <a:pt x="362" y="76"/>
                    </a:lnTo>
                    <a:lnTo>
                      <a:pt x="346" y="76"/>
                    </a:lnTo>
                    <a:lnTo>
                      <a:pt x="332" y="16"/>
                    </a:lnTo>
                    <a:lnTo>
                      <a:pt x="316" y="0"/>
                    </a:lnTo>
                    <a:lnTo>
                      <a:pt x="80" y="0"/>
                    </a:lnTo>
                    <a:lnTo>
                      <a:pt x="64" y="16"/>
                    </a:lnTo>
                    <a:lnTo>
                      <a:pt x="48" y="76"/>
                    </a:lnTo>
                    <a:lnTo>
                      <a:pt x="34" y="76"/>
                    </a:lnTo>
                    <a:lnTo>
                      <a:pt x="34" y="60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76"/>
                    </a:lnTo>
                    <a:lnTo>
                      <a:pt x="0" y="90"/>
                    </a:lnTo>
                    <a:lnTo>
                      <a:pt x="34" y="90"/>
                    </a:lnTo>
                    <a:lnTo>
                      <a:pt x="20" y="106"/>
                    </a:lnTo>
                    <a:lnTo>
                      <a:pt x="20" y="164"/>
                    </a:lnTo>
                    <a:lnTo>
                      <a:pt x="34" y="184"/>
                    </a:lnTo>
                    <a:lnTo>
                      <a:pt x="52" y="202"/>
                    </a:lnTo>
                    <a:lnTo>
                      <a:pt x="72" y="216"/>
                    </a:lnTo>
                    <a:lnTo>
                      <a:pt x="96" y="226"/>
                    </a:lnTo>
                    <a:lnTo>
                      <a:pt x="188" y="226"/>
                    </a:lnTo>
                    <a:lnTo>
                      <a:pt x="202" y="220"/>
                    </a:lnTo>
                    <a:lnTo>
                      <a:pt x="214" y="214"/>
                    </a:lnTo>
                    <a:lnTo>
                      <a:pt x="226" y="206"/>
                    </a:lnTo>
                    <a:lnTo>
                      <a:pt x="238" y="196"/>
                    </a:lnTo>
                    <a:lnTo>
                      <a:pt x="152" y="196"/>
                    </a:lnTo>
                    <a:lnTo>
                      <a:pt x="152" y="182"/>
                    </a:lnTo>
                    <a:lnTo>
                      <a:pt x="242" y="182"/>
                    </a:lnTo>
                    <a:lnTo>
                      <a:pt x="242" y="192"/>
                    </a:lnTo>
                    <a:lnTo>
                      <a:pt x="254" y="178"/>
                    </a:lnTo>
                    <a:lnTo>
                      <a:pt x="256" y="178"/>
                    </a:lnTo>
                    <a:lnTo>
                      <a:pt x="284" y="188"/>
                    </a:lnTo>
                    <a:lnTo>
                      <a:pt x="300" y="192"/>
                    </a:lnTo>
                    <a:lnTo>
                      <a:pt x="312" y="210"/>
                    </a:lnTo>
                    <a:lnTo>
                      <a:pt x="326" y="226"/>
                    </a:lnTo>
                    <a:lnTo>
                      <a:pt x="342" y="242"/>
                    </a:lnTo>
                    <a:lnTo>
                      <a:pt x="358" y="256"/>
                    </a:lnTo>
                    <a:lnTo>
                      <a:pt x="362" y="256"/>
                    </a:lnTo>
                    <a:lnTo>
                      <a:pt x="362" y="210"/>
                    </a:lnTo>
                    <a:close/>
                    <a:moveTo>
                      <a:pt x="124" y="182"/>
                    </a:moveTo>
                    <a:lnTo>
                      <a:pt x="48" y="182"/>
                    </a:lnTo>
                    <a:lnTo>
                      <a:pt x="48" y="152"/>
                    </a:lnTo>
                    <a:lnTo>
                      <a:pt x="108" y="152"/>
                    </a:lnTo>
                    <a:lnTo>
                      <a:pt x="124" y="166"/>
                    </a:lnTo>
                    <a:lnTo>
                      <a:pt x="124" y="182"/>
                    </a:lnTo>
                    <a:close/>
                    <a:moveTo>
                      <a:pt x="80" y="76"/>
                    </a:moveTo>
                    <a:lnTo>
                      <a:pt x="94" y="16"/>
                    </a:lnTo>
                    <a:lnTo>
                      <a:pt x="302" y="16"/>
                    </a:lnTo>
                    <a:lnTo>
                      <a:pt x="316" y="76"/>
                    </a:lnTo>
                    <a:lnTo>
                      <a:pt x="80" y="76"/>
                    </a:lnTo>
                    <a:close/>
                    <a:moveTo>
                      <a:pt x="346" y="182"/>
                    </a:moveTo>
                    <a:lnTo>
                      <a:pt x="272" y="182"/>
                    </a:lnTo>
                    <a:lnTo>
                      <a:pt x="272" y="166"/>
                    </a:lnTo>
                    <a:lnTo>
                      <a:pt x="286" y="152"/>
                    </a:lnTo>
                    <a:lnTo>
                      <a:pt x="346" y="152"/>
                    </a:lnTo>
                    <a:lnTo>
                      <a:pt x="346" y="18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77"/>
              <p:cNvSpPr>
                <a:spLocks noChangeAspect="1" noEditPoints="1"/>
              </p:cNvSpPr>
              <p:nvPr/>
            </p:nvSpPr>
            <p:spPr bwMode="auto">
              <a:xfrm>
                <a:off x="1442594" y="2052187"/>
                <a:ext cx="442997" cy="270483"/>
              </a:xfrm>
              <a:custGeom>
                <a:avLst/>
                <a:gdLst>
                  <a:gd name="T0" fmla="*/ 302 w 416"/>
                  <a:gd name="T1" fmla="*/ 180 h 254"/>
                  <a:gd name="T2" fmla="*/ 282 w 416"/>
                  <a:gd name="T3" fmla="*/ 180 h 254"/>
                  <a:gd name="T4" fmla="*/ 282 w 416"/>
                  <a:gd name="T5" fmla="*/ 164 h 254"/>
                  <a:gd name="T6" fmla="*/ 296 w 416"/>
                  <a:gd name="T7" fmla="*/ 150 h 254"/>
                  <a:gd name="T8" fmla="*/ 356 w 416"/>
                  <a:gd name="T9" fmla="*/ 150 h 254"/>
                  <a:gd name="T10" fmla="*/ 356 w 416"/>
                  <a:gd name="T11" fmla="*/ 180 h 254"/>
                  <a:gd name="T12" fmla="*/ 338 w 416"/>
                  <a:gd name="T13" fmla="*/ 180 h 254"/>
                  <a:gd name="T14" fmla="*/ 354 w 416"/>
                  <a:gd name="T15" fmla="*/ 196 h 254"/>
                  <a:gd name="T16" fmla="*/ 372 w 416"/>
                  <a:gd name="T17" fmla="*/ 210 h 254"/>
                  <a:gd name="T18" fmla="*/ 386 w 416"/>
                  <a:gd name="T19" fmla="*/ 194 h 254"/>
                  <a:gd name="T20" fmla="*/ 386 w 416"/>
                  <a:gd name="T21" fmla="*/ 104 h 254"/>
                  <a:gd name="T22" fmla="*/ 372 w 416"/>
                  <a:gd name="T23" fmla="*/ 90 h 254"/>
                  <a:gd name="T24" fmla="*/ 416 w 416"/>
                  <a:gd name="T25" fmla="*/ 90 h 254"/>
                  <a:gd name="T26" fmla="*/ 416 w 416"/>
                  <a:gd name="T27" fmla="*/ 74 h 254"/>
                  <a:gd name="T28" fmla="*/ 402 w 416"/>
                  <a:gd name="T29" fmla="*/ 60 h 254"/>
                  <a:gd name="T30" fmla="*/ 372 w 416"/>
                  <a:gd name="T31" fmla="*/ 60 h 254"/>
                  <a:gd name="T32" fmla="*/ 372 w 416"/>
                  <a:gd name="T33" fmla="*/ 74 h 254"/>
                  <a:gd name="T34" fmla="*/ 356 w 416"/>
                  <a:gd name="T35" fmla="*/ 74 h 254"/>
                  <a:gd name="T36" fmla="*/ 342 w 416"/>
                  <a:gd name="T37" fmla="*/ 14 h 254"/>
                  <a:gd name="T38" fmla="*/ 326 w 416"/>
                  <a:gd name="T39" fmla="*/ 0 h 254"/>
                  <a:gd name="T40" fmla="*/ 90 w 416"/>
                  <a:gd name="T41" fmla="*/ 0 h 254"/>
                  <a:gd name="T42" fmla="*/ 74 w 416"/>
                  <a:gd name="T43" fmla="*/ 14 h 254"/>
                  <a:gd name="T44" fmla="*/ 60 w 416"/>
                  <a:gd name="T45" fmla="*/ 74 h 254"/>
                  <a:gd name="T46" fmla="*/ 44 w 416"/>
                  <a:gd name="T47" fmla="*/ 74 h 254"/>
                  <a:gd name="T48" fmla="*/ 44 w 416"/>
                  <a:gd name="T49" fmla="*/ 60 h 254"/>
                  <a:gd name="T50" fmla="*/ 14 w 416"/>
                  <a:gd name="T51" fmla="*/ 60 h 254"/>
                  <a:gd name="T52" fmla="*/ 0 w 416"/>
                  <a:gd name="T53" fmla="*/ 74 h 254"/>
                  <a:gd name="T54" fmla="*/ 0 w 416"/>
                  <a:gd name="T55" fmla="*/ 90 h 254"/>
                  <a:gd name="T56" fmla="*/ 44 w 416"/>
                  <a:gd name="T57" fmla="*/ 90 h 254"/>
                  <a:gd name="T58" fmla="*/ 30 w 416"/>
                  <a:gd name="T59" fmla="*/ 104 h 254"/>
                  <a:gd name="T60" fmla="*/ 30 w 416"/>
                  <a:gd name="T61" fmla="*/ 194 h 254"/>
                  <a:gd name="T62" fmla="*/ 44 w 416"/>
                  <a:gd name="T63" fmla="*/ 210 h 254"/>
                  <a:gd name="T64" fmla="*/ 44 w 416"/>
                  <a:gd name="T65" fmla="*/ 254 h 254"/>
                  <a:gd name="T66" fmla="*/ 90 w 416"/>
                  <a:gd name="T67" fmla="*/ 254 h 254"/>
                  <a:gd name="T68" fmla="*/ 90 w 416"/>
                  <a:gd name="T69" fmla="*/ 224 h 254"/>
                  <a:gd name="T70" fmla="*/ 270 w 416"/>
                  <a:gd name="T71" fmla="*/ 224 h 254"/>
                  <a:gd name="T72" fmla="*/ 286 w 416"/>
                  <a:gd name="T73" fmla="*/ 204 h 254"/>
                  <a:gd name="T74" fmla="*/ 302 w 416"/>
                  <a:gd name="T75" fmla="*/ 180 h 254"/>
                  <a:gd name="T76" fmla="*/ 104 w 416"/>
                  <a:gd name="T77" fmla="*/ 14 h 254"/>
                  <a:gd name="T78" fmla="*/ 312 w 416"/>
                  <a:gd name="T79" fmla="*/ 14 h 254"/>
                  <a:gd name="T80" fmla="*/ 326 w 416"/>
                  <a:gd name="T81" fmla="*/ 74 h 254"/>
                  <a:gd name="T82" fmla="*/ 90 w 416"/>
                  <a:gd name="T83" fmla="*/ 74 h 254"/>
                  <a:gd name="T84" fmla="*/ 104 w 416"/>
                  <a:gd name="T85" fmla="*/ 14 h 254"/>
                  <a:gd name="T86" fmla="*/ 134 w 416"/>
                  <a:gd name="T87" fmla="*/ 180 h 254"/>
                  <a:gd name="T88" fmla="*/ 60 w 416"/>
                  <a:gd name="T89" fmla="*/ 180 h 254"/>
                  <a:gd name="T90" fmla="*/ 60 w 416"/>
                  <a:gd name="T91" fmla="*/ 150 h 254"/>
                  <a:gd name="T92" fmla="*/ 118 w 416"/>
                  <a:gd name="T93" fmla="*/ 150 h 254"/>
                  <a:gd name="T94" fmla="*/ 134 w 416"/>
                  <a:gd name="T95" fmla="*/ 164 h 254"/>
                  <a:gd name="T96" fmla="*/ 134 w 416"/>
                  <a:gd name="T97" fmla="*/ 180 h 254"/>
                  <a:gd name="T98" fmla="*/ 164 w 416"/>
                  <a:gd name="T99" fmla="*/ 194 h 254"/>
                  <a:gd name="T100" fmla="*/ 164 w 416"/>
                  <a:gd name="T101" fmla="*/ 180 h 254"/>
                  <a:gd name="T102" fmla="*/ 252 w 416"/>
                  <a:gd name="T103" fmla="*/ 180 h 254"/>
                  <a:gd name="T104" fmla="*/ 252 w 416"/>
                  <a:gd name="T105" fmla="*/ 194 h 254"/>
                  <a:gd name="T106" fmla="*/ 164 w 416"/>
                  <a:gd name="T107" fmla="*/ 19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16" h="254">
                    <a:moveTo>
                      <a:pt x="302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lnTo>
                      <a:pt x="338" y="180"/>
                    </a:lnTo>
                    <a:lnTo>
                      <a:pt x="354" y="196"/>
                    </a:lnTo>
                    <a:lnTo>
                      <a:pt x="372" y="210"/>
                    </a:lnTo>
                    <a:lnTo>
                      <a:pt x="386" y="194"/>
                    </a:lnTo>
                    <a:lnTo>
                      <a:pt x="386" y="104"/>
                    </a:lnTo>
                    <a:lnTo>
                      <a:pt x="372" y="90"/>
                    </a:lnTo>
                    <a:lnTo>
                      <a:pt x="416" y="90"/>
                    </a:lnTo>
                    <a:lnTo>
                      <a:pt x="416" y="74"/>
                    </a:lnTo>
                    <a:lnTo>
                      <a:pt x="402" y="60"/>
                    </a:lnTo>
                    <a:lnTo>
                      <a:pt x="372" y="60"/>
                    </a:lnTo>
                    <a:lnTo>
                      <a:pt x="372" y="74"/>
                    </a:lnTo>
                    <a:lnTo>
                      <a:pt x="356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90" y="0"/>
                    </a:lnTo>
                    <a:lnTo>
                      <a:pt x="74" y="14"/>
                    </a:lnTo>
                    <a:lnTo>
                      <a:pt x="60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30" y="104"/>
                    </a:lnTo>
                    <a:lnTo>
                      <a:pt x="30" y="194"/>
                    </a:lnTo>
                    <a:lnTo>
                      <a:pt x="44" y="210"/>
                    </a:lnTo>
                    <a:lnTo>
                      <a:pt x="44" y="254"/>
                    </a:lnTo>
                    <a:lnTo>
                      <a:pt x="90" y="254"/>
                    </a:lnTo>
                    <a:lnTo>
                      <a:pt x="90" y="224"/>
                    </a:lnTo>
                    <a:lnTo>
                      <a:pt x="270" y="224"/>
                    </a:lnTo>
                    <a:lnTo>
                      <a:pt x="286" y="204"/>
                    </a:lnTo>
                    <a:lnTo>
                      <a:pt x="302" y="180"/>
                    </a:lnTo>
                    <a:close/>
                    <a:moveTo>
                      <a:pt x="104" y="14"/>
                    </a:moveTo>
                    <a:lnTo>
                      <a:pt x="312" y="14"/>
                    </a:lnTo>
                    <a:lnTo>
                      <a:pt x="326" y="74"/>
                    </a:lnTo>
                    <a:lnTo>
                      <a:pt x="90" y="74"/>
                    </a:lnTo>
                    <a:lnTo>
                      <a:pt x="104" y="14"/>
                    </a:lnTo>
                    <a:close/>
                    <a:moveTo>
                      <a:pt x="134" y="180"/>
                    </a:moveTo>
                    <a:lnTo>
                      <a:pt x="60" y="180"/>
                    </a:lnTo>
                    <a:lnTo>
                      <a:pt x="60" y="150"/>
                    </a:lnTo>
                    <a:lnTo>
                      <a:pt x="118" y="150"/>
                    </a:lnTo>
                    <a:lnTo>
                      <a:pt x="134" y="164"/>
                    </a:lnTo>
                    <a:lnTo>
                      <a:pt x="134" y="180"/>
                    </a:lnTo>
                    <a:close/>
                    <a:moveTo>
                      <a:pt x="164" y="194"/>
                    </a:moveTo>
                    <a:lnTo>
                      <a:pt x="164" y="180"/>
                    </a:lnTo>
                    <a:lnTo>
                      <a:pt x="252" y="180"/>
                    </a:lnTo>
                    <a:lnTo>
                      <a:pt x="252" y="194"/>
                    </a:lnTo>
                    <a:lnTo>
                      <a:pt x="164" y="19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78"/>
              <p:cNvSpPr>
                <a:spLocks noChangeAspect="1" noEditPoints="1"/>
              </p:cNvSpPr>
              <p:nvPr/>
            </p:nvSpPr>
            <p:spPr bwMode="auto">
              <a:xfrm>
                <a:off x="3792788" y="2062093"/>
                <a:ext cx="438736" cy="270484"/>
              </a:xfrm>
              <a:custGeom>
                <a:avLst/>
                <a:gdLst>
                  <a:gd name="T0" fmla="*/ 370 w 412"/>
                  <a:gd name="T1" fmla="*/ 60 h 254"/>
                  <a:gd name="T2" fmla="*/ 370 w 412"/>
                  <a:gd name="T3" fmla="*/ 74 h 254"/>
                  <a:gd name="T4" fmla="*/ 356 w 412"/>
                  <a:gd name="T5" fmla="*/ 74 h 254"/>
                  <a:gd name="T6" fmla="*/ 340 w 412"/>
                  <a:gd name="T7" fmla="*/ 14 h 254"/>
                  <a:gd name="T8" fmla="*/ 326 w 412"/>
                  <a:gd name="T9" fmla="*/ 0 h 254"/>
                  <a:gd name="T10" fmla="*/ 88 w 412"/>
                  <a:gd name="T11" fmla="*/ 0 h 254"/>
                  <a:gd name="T12" fmla="*/ 72 w 412"/>
                  <a:gd name="T13" fmla="*/ 14 h 254"/>
                  <a:gd name="T14" fmla="*/ 58 w 412"/>
                  <a:gd name="T15" fmla="*/ 74 h 254"/>
                  <a:gd name="T16" fmla="*/ 44 w 412"/>
                  <a:gd name="T17" fmla="*/ 74 h 254"/>
                  <a:gd name="T18" fmla="*/ 44 w 412"/>
                  <a:gd name="T19" fmla="*/ 60 h 254"/>
                  <a:gd name="T20" fmla="*/ 14 w 412"/>
                  <a:gd name="T21" fmla="*/ 60 h 254"/>
                  <a:gd name="T22" fmla="*/ 0 w 412"/>
                  <a:gd name="T23" fmla="*/ 74 h 254"/>
                  <a:gd name="T24" fmla="*/ 0 w 412"/>
                  <a:gd name="T25" fmla="*/ 90 h 254"/>
                  <a:gd name="T26" fmla="*/ 44 w 412"/>
                  <a:gd name="T27" fmla="*/ 90 h 254"/>
                  <a:gd name="T28" fmla="*/ 28 w 412"/>
                  <a:gd name="T29" fmla="*/ 104 h 254"/>
                  <a:gd name="T30" fmla="*/ 28 w 412"/>
                  <a:gd name="T31" fmla="*/ 196 h 254"/>
                  <a:gd name="T32" fmla="*/ 44 w 412"/>
                  <a:gd name="T33" fmla="*/ 210 h 254"/>
                  <a:gd name="T34" fmla="*/ 44 w 412"/>
                  <a:gd name="T35" fmla="*/ 254 h 254"/>
                  <a:gd name="T36" fmla="*/ 88 w 412"/>
                  <a:gd name="T37" fmla="*/ 254 h 254"/>
                  <a:gd name="T38" fmla="*/ 88 w 412"/>
                  <a:gd name="T39" fmla="*/ 226 h 254"/>
                  <a:gd name="T40" fmla="*/ 326 w 412"/>
                  <a:gd name="T41" fmla="*/ 226 h 254"/>
                  <a:gd name="T42" fmla="*/ 326 w 412"/>
                  <a:gd name="T43" fmla="*/ 238 h 254"/>
                  <a:gd name="T44" fmla="*/ 342 w 412"/>
                  <a:gd name="T45" fmla="*/ 226 h 254"/>
                  <a:gd name="T46" fmla="*/ 358 w 412"/>
                  <a:gd name="T47" fmla="*/ 210 h 254"/>
                  <a:gd name="T48" fmla="*/ 374 w 412"/>
                  <a:gd name="T49" fmla="*/ 194 h 254"/>
                  <a:gd name="T50" fmla="*/ 386 w 412"/>
                  <a:gd name="T51" fmla="*/ 176 h 254"/>
                  <a:gd name="T52" fmla="*/ 386 w 412"/>
                  <a:gd name="T53" fmla="*/ 104 h 254"/>
                  <a:gd name="T54" fmla="*/ 370 w 412"/>
                  <a:gd name="T55" fmla="*/ 90 h 254"/>
                  <a:gd name="T56" fmla="*/ 412 w 412"/>
                  <a:gd name="T57" fmla="*/ 90 h 254"/>
                  <a:gd name="T58" fmla="*/ 412 w 412"/>
                  <a:gd name="T59" fmla="*/ 80 h 254"/>
                  <a:gd name="T60" fmla="*/ 412 w 412"/>
                  <a:gd name="T61" fmla="*/ 72 h 254"/>
                  <a:gd name="T62" fmla="*/ 400 w 412"/>
                  <a:gd name="T63" fmla="*/ 60 h 254"/>
                  <a:gd name="T64" fmla="*/ 370 w 412"/>
                  <a:gd name="T65" fmla="*/ 60 h 254"/>
                  <a:gd name="T66" fmla="*/ 102 w 412"/>
                  <a:gd name="T67" fmla="*/ 14 h 254"/>
                  <a:gd name="T68" fmla="*/ 310 w 412"/>
                  <a:gd name="T69" fmla="*/ 14 h 254"/>
                  <a:gd name="T70" fmla="*/ 326 w 412"/>
                  <a:gd name="T71" fmla="*/ 74 h 254"/>
                  <a:gd name="T72" fmla="*/ 88 w 412"/>
                  <a:gd name="T73" fmla="*/ 74 h 254"/>
                  <a:gd name="T74" fmla="*/ 102 w 412"/>
                  <a:gd name="T75" fmla="*/ 14 h 254"/>
                  <a:gd name="T76" fmla="*/ 132 w 412"/>
                  <a:gd name="T77" fmla="*/ 180 h 254"/>
                  <a:gd name="T78" fmla="*/ 58 w 412"/>
                  <a:gd name="T79" fmla="*/ 180 h 254"/>
                  <a:gd name="T80" fmla="*/ 58 w 412"/>
                  <a:gd name="T81" fmla="*/ 150 h 254"/>
                  <a:gd name="T82" fmla="*/ 118 w 412"/>
                  <a:gd name="T83" fmla="*/ 150 h 254"/>
                  <a:gd name="T84" fmla="*/ 132 w 412"/>
                  <a:gd name="T85" fmla="*/ 164 h 254"/>
                  <a:gd name="T86" fmla="*/ 132 w 412"/>
                  <a:gd name="T87" fmla="*/ 180 h 254"/>
                  <a:gd name="T88" fmla="*/ 252 w 412"/>
                  <a:gd name="T89" fmla="*/ 196 h 254"/>
                  <a:gd name="T90" fmla="*/ 162 w 412"/>
                  <a:gd name="T91" fmla="*/ 196 h 254"/>
                  <a:gd name="T92" fmla="*/ 162 w 412"/>
                  <a:gd name="T93" fmla="*/ 180 h 254"/>
                  <a:gd name="T94" fmla="*/ 252 w 412"/>
                  <a:gd name="T95" fmla="*/ 180 h 254"/>
                  <a:gd name="T96" fmla="*/ 252 w 412"/>
                  <a:gd name="T97" fmla="*/ 196 h 254"/>
                  <a:gd name="T98" fmla="*/ 356 w 412"/>
                  <a:gd name="T99" fmla="*/ 180 h 254"/>
                  <a:gd name="T100" fmla="*/ 280 w 412"/>
                  <a:gd name="T101" fmla="*/ 180 h 254"/>
                  <a:gd name="T102" fmla="*/ 280 w 412"/>
                  <a:gd name="T103" fmla="*/ 164 h 254"/>
                  <a:gd name="T104" fmla="*/ 296 w 412"/>
                  <a:gd name="T105" fmla="*/ 150 h 254"/>
                  <a:gd name="T106" fmla="*/ 356 w 412"/>
                  <a:gd name="T107" fmla="*/ 150 h 254"/>
                  <a:gd name="T108" fmla="*/ 356 w 412"/>
                  <a:gd name="T109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12" h="254">
                    <a:moveTo>
                      <a:pt x="370" y="60"/>
                    </a:moveTo>
                    <a:lnTo>
                      <a:pt x="370" y="74"/>
                    </a:lnTo>
                    <a:lnTo>
                      <a:pt x="356" y="74"/>
                    </a:lnTo>
                    <a:lnTo>
                      <a:pt x="340" y="14"/>
                    </a:lnTo>
                    <a:lnTo>
                      <a:pt x="326" y="0"/>
                    </a:lnTo>
                    <a:lnTo>
                      <a:pt x="88" y="0"/>
                    </a:lnTo>
                    <a:lnTo>
                      <a:pt x="72" y="14"/>
                    </a:lnTo>
                    <a:lnTo>
                      <a:pt x="58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28" y="104"/>
                    </a:lnTo>
                    <a:lnTo>
                      <a:pt x="28" y="196"/>
                    </a:lnTo>
                    <a:lnTo>
                      <a:pt x="44" y="210"/>
                    </a:lnTo>
                    <a:lnTo>
                      <a:pt x="44" y="254"/>
                    </a:lnTo>
                    <a:lnTo>
                      <a:pt x="88" y="254"/>
                    </a:lnTo>
                    <a:lnTo>
                      <a:pt x="88" y="226"/>
                    </a:lnTo>
                    <a:lnTo>
                      <a:pt x="326" y="226"/>
                    </a:lnTo>
                    <a:lnTo>
                      <a:pt x="326" y="238"/>
                    </a:lnTo>
                    <a:lnTo>
                      <a:pt x="342" y="226"/>
                    </a:lnTo>
                    <a:lnTo>
                      <a:pt x="358" y="210"/>
                    </a:lnTo>
                    <a:lnTo>
                      <a:pt x="374" y="194"/>
                    </a:lnTo>
                    <a:lnTo>
                      <a:pt x="386" y="176"/>
                    </a:lnTo>
                    <a:lnTo>
                      <a:pt x="386" y="104"/>
                    </a:lnTo>
                    <a:lnTo>
                      <a:pt x="370" y="90"/>
                    </a:lnTo>
                    <a:lnTo>
                      <a:pt x="412" y="90"/>
                    </a:lnTo>
                    <a:lnTo>
                      <a:pt x="412" y="80"/>
                    </a:lnTo>
                    <a:lnTo>
                      <a:pt x="412" y="72"/>
                    </a:lnTo>
                    <a:lnTo>
                      <a:pt x="400" y="60"/>
                    </a:lnTo>
                    <a:lnTo>
                      <a:pt x="370" y="60"/>
                    </a:lnTo>
                    <a:close/>
                    <a:moveTo>
                      <a:pt x="102" y="14"/>
                    </a:moveTo>
                    <a:lnTo>
                      <a:pt x="310" y="14"/>
                    </a:lnTo>
                    <a:lnTo>
                      <a:pt x="326" y="74"/>
                    </a:lnTo>
                    <a:lnTo>
                      <a:pt x="88" y="74"/>
                    </a:lnTo>
                    <a:lnTo>
                      <a:pt x="102" y="14"/>
                    </a:lnTo>
                    <a:close/>
                    <a:moveTo>
                      <a:pt x="132" y="180"/>
                    </a:moveTo>
                    <a:lnTo>
                      <a:pt x="58" y="180"/>
                    </a:lnTo>
                    <a:lnTo>
                      <a:pt x="58" y="150"/>
                    </a:lnTo>
                    <a:lnTo>
                      <a:pt x="118" y="150"/>
                    </a:lnTo>
                    <a:lnTo>
                      <a:pt x="132" y="164"/>
                    </a:lnTo>
                    <a:lnTo>
                      <a:pt x="132" y="180"/>
                    </a:lnTo>
                    <a:close/>
                    <a:moveTo>
                      <a:pt x="252" y="196"/>
                    </a:moveTo>
                    <a:lnTo>
                      <a:pt x="162" y="196"/>
                    </a:lnTo>
                    <a:lnTo>
                      <a:pt x="162" y="180"/>
                    </a:lnTo>
                    <a:lnTo>
                      <a:pt x="252" y="180"/>
                    </a:lnTo>
                    <a:lnTo>
                      <a:pt x="252" y="196"/>
                    </a:lnTo>
                    <a:close/>
                    <a:moveTo>
                      <a:pt x="356" y="180"/>
                    </a:moveTo>
                    <a:lnTo>
                      <a:pt x="280" y="180"/>
                    </a:lnTo>
                    <a:lnTo>
                      <a:pt x="280" y="164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93"/>
              <p:cNvSpPr>
                <a:spLocks noChangeAspect="1" noEditPoints="1"/>
              </p:cNvSpPr>
              <p:nvPr/>
            </p:nvSpPr>
            <p:spPr bwMode="auto">
              <a:xfrm>
                <a:off x="3233099" y="2062094"/>
                <a:ext cx="417439" cy="270483"/>
              </a:xfrm>
              <a:custGeom>
                <a:avLst/>
                <a:gdLst>
                  <a:gd name="T0" fmla="*/ 392 w 392"/>
                  <a:gd name="T1" fmla="*/ 74 h 254"/>
                  <a:gd name="T2" fmla="*/ 378 w 392"/>
                  <a:gd name="T3" fmla="*/ 58 h 254"/>
                  <a:gd name="T4" fmla="*/ 348 w 392"/>
                  <a:gd name="T5" fmla="*/ 58 h 254"/>
                  <a:gd name="T6" fmla="*/ 348 w 392"/>
                  <a:gd name="T7" fmla="*/ 74 h 254"/>
                  <a:gd name="T8" fmla="*/ 334 w 392"/>
                  <a:gd name="T9" fmla="*/ 74 h 254"/>
                  <a:gd name="T10" fmla="*/ 318 w 392"/>
                  <a:gd name="T11" fmla="*/ 14 h 254"/>
                  <a:gd name="T12" fmla="*/ 304 w 392"/>
                  <a:gd name="T13" fmla="*/ 0 h 254"/>
                  <a:gd name="T14" fmla="*/ 224 w 392"/>
                  <a:gd name="T15" fmla="*/ 0 h 254"/>
                  <a:gd name="T16" fmla="*/ 224 w 392"/>
                  <a:gd name="T17" fmla="*/ 0 h 254"/>
                  <a:gd name="T18" fmla="*/ 210 w 392"/>
                  <a:gd name="T19" fmla="*/ 14 h 254"/>
                  <a:gd name="T20" fmla="*/ 288 w 392"/>
                  <a:gd name="T21" fmla="*/ 14 h 254"/>
                  <a:gd name="T22" fmla="*/ 304 w 392"/>
                  <a:gd name="T23" fmla="*/ 74 h 254"/>
                  <a:gd name="T24" fmla="*/ 166 w 392"/>
                  <a:gd name="T25" fmla="*/ 74 h 254"/>
                  <a:gd name="T26" fmla="*/ 166 w 392"/>
                  <a:gd name="T27" fmla="*/ 74 h 254"/>
                  <a:gd name="T28" fmla="*/ 162 w 392"/>
                  <a:gd name="T29" fmla="*/ 82 h 254"/>
                  <a:gd name="T30" fmla="*/ 162 w 392"/>
                  <a:gd name="T31" fmla="*/ 82 h 254"/>
                  <a:gd name="T32" fmla="*/ 154 w 392"/>
                  <a:gd name="T33" fmla="*/ 74 h 254"/>
                  <a:gd name="T34" fmla="*/ 66 w 392"/>
                  <a:gd name="T35" fmla="*/ 74 h 254"/>
                  <a:gd name="T36" fmla="*/ 70 w 392"/>
                  <a:gd name="T37" fmla="*/ 52 h 254"/>
                  <a:gd name="T38" fmla="*/ 70 w 392"/>
                  <a:gd name="T39" fmla="*/ 52 h 254"/>
                  <a:gd name="T40" fmla="*/ 54 w 392"/>
                  <a:gd name="T41" fmla="*/ 56 h 254"/>
                  <a:gd name="T42" fmla="*/ 38 w 392"/>
                  <a:gd name="T43" fmla="*/ 62 h 254"/>
                  <a:gd name="T44" fmla="*/ 36 w 392"/>
                  <a:gd name="T45" fmla="*/ 74 h 254"/>
                  <a:gd name="T46" fmla="*/ 22 w 392"/>
                  <a:gd name="T47" fmla="*/ 74 h 254"/>
                  <a:gd name="T48" fmla="*/ 22 w 392"/>
                  <a:gd name="T49" fmla="*/ 70 h 254"/>
                  <a:gd name="T50" fmla="*/ 22 w 392"/>
                  <a:gd name="T51" fmla="*/ 70 h 254"/>
                  <a:gd name="T52" fmla="*/ 10 w 392"/>
                  <a:gd name="T53" fmla="*/ 80 h 254"/>
                  <a:gd name="T54" fmla="*/ 0 w 392"/>
                  <a:gd name="T55" fmla="*/ 90 h 254"/>
                  <a:gd name="T56" fmla="*/ 22 w 392"/>
                  <a:gd name="T57" fmla="*/ 90 h 254"/>
                  <a:gd name="T58" fmla="*/ 6 w 392"/>
                  <a:gd name="T59" fmla="*/ 104 h 254"/>
                  <a:gd name="T60" fmla="*/ 6 w 392"/>
                  <a:gd name="T61" fmla="*/ 194 h 254"/>
                  <a:gd name="T62" fmla="*/ 22 w 392"/>
                  <a:gd name="T63" fmla="*/ 210 h 254"/>
                  <a:gd name="T64" fmla="*/ 22 w 392"/>
                  <a:gd name="T65" fmla="*/ 254 h 254"/>
                  <a:gd name="T66" fmla="*/ 66 w 392"/>
                  <a:gd name="T67" fmla="*/ 254 h 254"/>
                  <a:gd name="T68" fmla="*/ 66 w 392"/>
                  <a:gd name="T69" fmla="*/ 224 h 254"/>
                  <a:gd name="T70" fmla="*/ 304 w 392"/>
                  <a:gd name="T71" fmla="*/ 224 h 254"/>
                  <a:gd name="T72" fmla="*/ 304 w 392"/>
                  <a:gd name="T73" fmla="*/ 254 h 254"/>
                  <a:gd name="T74" fmla="*/ 348 w 392"/>
                  <a:gd name="T75" fmla="*/ 254 h 254"/>
                  <a:gd name="T76" fmla="*/ 348 w 392"/>
                  <a:gd name="T77" fmla="*/ 210 h 254"/>
                  <a:gd name="T78" fmla="*/ 364 w 392"/>
                  <a:gd name="T79" fmla="*/ 194 h 254"/>
                  <a:gd name="T80" fmla="*/ 364 w 392"/>
                  <a:gd name="T81" fmla="*/ 104 h 254"/>
                  <a:gd name="T82" fmla="*/ 348 w 392"/>
                  <a:gd name="T83" fmla="*/ 90 h 254"/>
                  <a:gd name="T84" fmla="*/ 392 w 392"/>
                  <a:gd name="T85" fmla="*/ 90 h 254"/>
                  <a:gd name="T86" fmla="*/ 392 w 392"/>
                  <a:gd name="T87" fmla="*/ 74 h 254"/>
                  <a:gd name="T88" fmla="*/ 110 w 392"/>
                  <a:gd name="T89" fmla="*/ 180 h 254"/>
                  <a:gd name="T90" fmla="*/ 36 w 392"/>
                  <a:gd name="T91" fmla="*/ 180 h 254"/>
                  <a:gd name="T92" fmla="*/ 36 w 392"/>
                  <a:gd name="T93" fmla="*/ 150 h 254"/>
                  <a:gd name="T94" fmla="*/ 96 w 392"/>
                  <a:gd name="T95" fmla="*/ 150 h 254"/>
                  <a:gd name="T96" fmla="*/ 110 w 392"/>
                  <a:gd name="T97" fmla="*/ 164 h 254"/>
                  <a:gd name="T98" fmla="*/ 110 w 392"/>
                  <a:gd name="T99" fmla="*/ 180 h 254"/>
                  <a:gd name="T100" fmla="*/ 230 w 392"/>
                  <a:gd name="T101" fmla="*/ 194 h 254"/>
                  <a:gd name="T102" fmla="*/ 140 w 392"/>
                  <a:gd name="T103" fmla="*/ 194 h 254"/>
                  <a:gd name="T104" fmla="*/ 140 w 392"/>
                  <a:gd name="T105" fmla="*/ 180 h 254"/>
                  <a:gd name="T106" fmla="*/ 230 w 392"/>
                  <a:gd name="T107" fmla="*/ 180 h 254"/>
                  <a:gd name="T108" fmla="*/ 230 w 392"/>
                  <a:gd name="T109" fmla="*/ 194 h 254"/>
                  <a:gd name="T110" fmla="*/ 334 w 392"/>
                  <a:gd name="T111" fmla="*/ 180 h 254"/>
                  <a:gd name="T112" fmla="*/ 258 w 392"/>
                  <a:gd name="T113" fmla="*/ 180 h 254"/>
                  <a:gd name="T114" fmla="*/ 258 w 392"/>
                  <a:gd name="T115" fmla="*/ 164 h 254"/>
                  <a:gd name="T116" fmla="*/ 274 w 392"/>
                  <a:gd name="T117" fmla="*/ 150 h 254"/>
                  <a:gd name="T118" fmla="*/ 334 w 392"/>
                  <a:gd name="T119" fmla="*/ 150 h 254"/>
                  <a:gd name="T120" fmla="*/ 334 w 392"/>
                  <a:gd name="T121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2" h="254">
                    <a:moveTo>
                      <a:pt x="392" y="74"/>
                    </a:moveTo>
                    <a:lnTo>
                      <a:pt x="378" y="58"/>
                    </a:lnTo>
                    <a:lnTo>
                      <a:pt x="348" y="58"/>
                    </a:lnTo>
                    <a:lnTo>
                      <a:pt x="348" y="74"/>
                    </a:lnTo>
                    <a:lnTo>
                      <a:pt x="334" y="74"/>
                    </a:lnTo>
                    <a:lnTo>
                      <a:pt x="318" y="14"/>
                    </a:lnTo>
                    <a:lnTo>
                      <a:pt x="304" y="0"/>
                    </a:lnTo>
                    <a:lnTo>
                      <a:pt x="224" y="0"/>
                    </a:lnTo>
                    <a:lnTo>
                      <a:pt x="224" y="0"/>
                    </a:lnTo>
                    <a:lnTo>
                      <a:pt x="210" y="14"/>
                    </a:lnTo>
                    <a:lnTo>
                      <a:pt x="288" y="14"/>
                    </a:lnTo>
                    <a:lnTo>
                      <a:pt x="304" y="74"/>
                    </a:lnTo>
                    <a:lnTo>
                      <a:pt x="166" y="74"/>
                    </a:lnTo>
                    <a:lnTo>
                      <a:pt x="166" y="74"/>
                    </a:lnTo>
                    <a:lnTo>
                      <a:pt x="162" y="82"/>
                    </a:lnTo>
                    <a:lnTo>
                      <a:pt x="162" y="82"/>
                    </a:lnTo>
                    <a:lnTo>
                      <a:pt x="154" y="74"/>
                    </a:lnTo>
                    <a:lnTo>
                      <a:pt x="66" y="74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54" y="56"/>
                    </a:lnTo>
                    <a:lnTo>
                      <a:pt x="38" y="62"/>
                    </a:lnTo>
                    <a:lnTo>
                      <a:pt x="36" y="74"/>
                    </a:lnTo>
                    <a:lnTo>
                      <a:pt x="22" y="74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10" y="80"/>
                    </a:lnTo>
                    <a:lnTo>
                      <a:pt x="0" y="90"/>
                    </a:lnTo>
                    <a:lnTo>
                      <a:pt x="22" y="90"/>
                    </a:lnTo>
                    <a:lnTo>
                      <a:pt x="6" y="104"/>
                    </a:lnTo>
                    <a:lnTo>
                      <a:pt x="6" y="194"/>
                    </a:lnTo>
                    <a:lnTo>
                      <a:pt x="22" y="210"/>
                    </a:lnTo>
                    <a:lnTo>
                      <a:pt x="22" y="254"/>
                    </a:lnTo>
                    <a:lnTo>
                      <a:pt x="66" y="254"/>
                    </a:lnTo>
                    <a:lnTo>
                      <a:pt x="66" y="224"/>
                    </a:lnTo>
                    <a:lnTo>
                      <a:pt x="304" y="224"/>
                    </a:lnTo>
                    <a:lnTo>
                      <a:pt x="304" y="254"/>
                    </a:lnTo>
                    <a:lnTo>
                      <a:pt x="348" y="254"/>
                    </a:lnTo>
                    <a:lnTo>
                      <a:pt x="348" y="210"/>
                    </a:lnTo>
                    <a:lnTo>
                      <a:pt x="364" y="194"/>
                    </a:lnTo>
                    <a:lnTo>
                      <a:pt x="364" y="104"/>
                    </a:lnTo>
                    <a:lnTo>
                      <a:pt x="348" y="90"/>
                    </a:lnTo>
                    <a:lnTo>
                      <a:pt x="392" y="90"/>
                    </a:lnTo>
                    <a:lnTo>
                      <a:pt x="392" y="74"/>
                    </a:lnTo>
                    <a:close/>
                    <a:moveTo>
                      <a:pt x="110" y="180"/>
                    </a:moveTo>
                    <a:lnTo>
                      <a:pt x="36" y="180"/>
                    </a:lnTo>
                    <a:lnTo>
                      <a:pt x="36" y="150"/>
                    </a:lnTo>
                    <a:lnTo>
                      <a:pt x="96" y="150"/>
                    </a:lnTo>
                    <a:lnTo>
                      <a:pt x="110" y="164"/>
                    </a:lnTo>
                    <a:lnTo>
                      <a:pt x="110" y="180"/>
                    </a:lnTo>
                    <a:close/>
                    <a:moveTo>
                      <a:pt x="230" y="194"/>
                    </a:moveTo>
                    <a:lnTo>
                      <a:pt x="140" y="194"/>
                    </a:lnTo>
                    <a:lnTo>
                      <a:pt x="140" y="180"/>
                    </a:lnTo>
                    <a:lnTo>
                      <a:pt x="230" y="180"/>
                    </a:lnTo>
                    <a:lnTo>
                      <a:pt x="230" y="194"/>
                    </a:lnTo>
                    <a:close/>
                    <a:moveTo>
                      <a:pt x="334" y="180"/>
                    </a:moveTo>
                    <a:lnTo>
                      <a:pt x="258" y="180"/>
                    </a:lnTo>
                    <a:lnTo>
                      <a:pt x="258" y="164"/>
                    </a:lnTo>
                    <a:lnTo>
                      <a:pt x="274" y="150"/>
                    </a:lnTo>
                    <a:lnTo>
                      <a:pt x="334" y="150"/>
                    </a:lnTo>
                    <a:lnTo>
                      <a:pt x="334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94"/>
              <p:cNvSpPr>
                <a:spLocks noChangeAspect="1" noEditPoints="1"/>
              </p:cNvSpPr>
              <p:nvPr/>
            </p:nvSpPr>
            <p:spPr bwMode="auto">
              <a:xfrm>
                <a:off x="2616451" y="2057135"/>
                <a:ext cx="411049" cy="272613"/>
              </a:xfrm>
              <a:custGeom>
                <a:avLst/>
                <a:gdLst>
                  <a:gd name="T0" fmla="*/ 386 w 386"/>
                  <a:gd name="T1" fmla="*/ 116 h 256"/>
                  <a:gd name="T2" fmla="*/ 386 w 386"/>
                  <a:gd name="T3" fmla="*/ 116 h 256"/>
                  <a:gd name="T4" fmla="*/ 372 w 386"/>
                  <a:gd name="T5" fmla="*/ 122 h 256"/>
                  <a:gd name="T6" fmla="*/ 360 w 386"/>
                  <a:gd name="T7" fmla="*/ 130 h 256"/>
                  <a:gd name="T8" fmla="*/ 350 w 386"/>
                  <a:gd name="T9" fmla="*/ 140 h 256"/>
                  <a:gd name="T10" fmla="*/ 340 w 386"/>
                  <a:gd name="T11" fmla="*/ 150 h 256"/>
                  <a:gd name="T12" fmla="*/ 358 w 386"/>
                  <a:gd name="T13" fmla="*/ 150 h 256"/>
                  <a:gd name="T14" fmla="*/ 358 w 386"/>
                  <a:gd name="T15" fmla="*/ 180 h 256"/>
                  <a:gd name="T16" fmla="*/ 282 w 386"/>
                  <a:gd name="T17" fmla="*/ 180 h 256"/>
                  <a:gd name="T18" fmla="*/ 282 w 386"/>
                  <a:gd name="T19" fmla="*/ 166 h 256"/>
                  <a:gd name="T20" fmla="*/ 298 w 386"/>
                  <a:gd name="T21" fmla="*/ 150 h 256"/>
                  <a:gd name="T22" fmla="*/ 324 w 386"/>
                  <a:gd name="T23" fmla="*/ 150 h 256"/>
                  <a:gd name="T24" fmla="*/ 324 w 386"/>
                  <a:gd name="T25" fmla="*/ 150 h 256"/>
                  <a:gd name="T26" fmla="*/ 318 w 386"/>
                  <a:gd name="T27" fmla="*/ 148 h 256"/>
                  <a:gd name="T28" fmla="*/ 318 w 386"/>
                  <a:gd name="T29" fmla="*/ 148 h 256"/>
                  <a:gd name="T30" fmla="*/ 318 w 386"/>
                  <a:gd name="T31" fmla="*/ 140 h 256"/>
                  <a:gd name="T32" fmla="*/ 318 w 386"/>
                  <a:gd name="T33" fmla="*/ 140 h 256"/>
                  <a:gd name="T34" fmla="*/ 322 w 386"/>
                  <a:gd name="T35" fmla="*/ 106 h 256"/>
                  <a:gd name="T36" fmla="*/ 322 w 386"/>
                  <a:gd name="T37" fmla="*/ 74 h 256"/>
                  <a:gd name="T38" fmla="*/ 90 w 386"/>
                  <a:gd name="T39" fmla="*/ 74 h 256"/>
                  <a:gd name="T40" fmla="*/ 104 w 386"/>
                  <a:gd name="T41" fmla="*/ 14 h 256"/>
                  <a:gd name="T42" fmla="*/ 310 w 386"/>
                  <a:gd name="T43" fmla="*/ 14 h 256"/>
                  <a:gd name="T44" fmla="*/ 310 w 386"/>
                  <a:gd name="T45" fmla="*/ 14 h 256"/>
                  <a:gd name="T46" fmla="*/ 304 w 386"/>
                  <a:gd name="T47" fmla="*/ 0 h 256"/>
                  <a:gd name="T48" fmla="*/ 90 w 386"/>
                  <a:gd name="T49" fmla="*/ 0 h 256"/>
                  <a:gd name="T50" fmla="*/ 74 w 386"/>
                  <a:gd name="T51" fmla="*/ 14 h 256"/>
                  <a:gd name="T52" fmla="*/ 60 w 386"/>
                  <a:gd name="T53" fmla="*/ 74 h 256"/>
                  <a:gd name="T54" fmla="*/ 46 w 386"/>
                  <a:gd name="T55" fmla="*/ 74 h 256"/>
                  <a:gd name="T56" fmla="*/ 46 w 386"/>
                  <a:gd name="T57" fmla="*/ 60 h 256"/>
                  <a:gd name="T58" fmla="*/ 16 w 386"/>
                  <a:gd name="T59" fmla="*/ 60 h 256"/>
                  <a:gd name="T60" fmla="*/ 0 w 386"/>
                  <a:gd name="T61" fmla="*/ 74 h 256"/>
                  <a:gd name="T62" fmla="*/ 0 w 386"/>
                  <a:gd name="T63" fmla="*/ 90 h 256"/>
                  <a:gd name="T64" fmla="*/ 46 w 386"/>
                  <a:gd name="T65" fmla="*/ 90 h 256"/>
                  <a:gd name="T66" fmla="*/ 30 w 386"/>
                  <a:gd name="T67" fmla="*/ 104 h 256"/>
                  <a:gd name="T68" fmla="*/ 30 w 386"/>
                  <a:gd name="T69" fmla="*/ 196 h 256"/>
                  <a:gd name="T70" fmla="*/ 46 w 386"/>
                  <a:gd name="T71" fmla="*/ 210 h 256"/>
                  <a:gd name="T72" fmla="*/ 46 w 386"/>
                  <a:gd name="T73" fmla="*/ 256 h 256"/>
                  <a:gd name="T74" fmla="*/ 90 w 386"/>
                  <a:gd name="T75" fmla="*/ 256 h 256"/>
                  <a:gd name="T76" fmla="*/ 90 w 386"/>
                  <a:gd name="T77" fmla="*/ 226 h 256"/>
                  <a:gd name="T78" fmla="*/ 326 w 386"/>
                  <a:gd name="T79" fmla="*/ 226 h 256"/>
                  <a:gd name="T80" fmla="*/ 326 w 386"/>
                  <a:gd name="T81" fmla="*/ 256 h 256"/>
                  <a:gd name="T82" fmla="*/ 372 w 386"/>
                  <a:gd name="T83" fmla="*/ 256 h 256"/>
                  <a:gd name="T84" fmla="*/ 372 w 386"/>
                  <a:gd name="T85" fmla="*/ 210 h 256"/>
                  <a:gd name="T86" fmla="*/ 386 w 386"/>
                  <a:gd name="T87" fmla="*/ 196 h 256"/>
                  <a:gd name="T88" fmla="*/ 386 w 386"/>
                  <a:gd name="T89" fmla="*/ 116 h 256"/>
                  <a:gd name="T90" fmla="*/ 134 w 386"/>
                  <a:gd name="T91" fmla="*/ 180 h 256"/>
                  <a:gd name="T92" fmla="*/ 60 w 386"/>
                  <a:gd name="T93" fmla="*/ 180 h 256"/>
                  <a:gd name="T94" fmla="*/ 60 w 386"/>
                  <a:gd name="T95" fmla="*/ 150 h 256"/>
                  <a:gd name="T96" fmla="*/ 120 w 386"/>
                  <a:gd name="T97" fmla="*/ 150 h 256"/>
                  <a:gd name="T98" fmla="*/ 134 w 386"/>
                  <a:gd name="T99" fmla="*/ 166 h 256"/>
                  <a:gd name="T100" fmla="*/ 134 w 386"/>
                  <a:gd name="T101" fmla="*/ 180 h 256"/>
                  <a:gd name="T102" fmla="*/ 252 w 386"/>
                  <a:gd name="T103" fmla="*/ 196 h 256"/>
                  <a:gd name="T104" fmla="*/ 164 w 386"/>
                  <a:gd name="T105" fmla="*/ 196 h 256"/>
                  <a:gd name="T106" fmla="*/ 164 w 386"/>
                  <a:gd name="T107" fmla="*/ 180 h 256"/>
                  <a:gd name="T108" fmla="*/ 252 w 386"/>
                  <a:gd name="T109" fmla="*/ 180 h 256"/>
                  <a:gd name="T110" fmla="*/ 252 w 386"/>
                  <a:gd name="T111" fmla="*/ 19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56">
                    <a:moveTo>
                      <a:pt x="386" y="116"/>
                    </a:moveTo>
                    <a:lnTo>
                      <a:pt x="386" y="116"/>
                    </a:lnTo>
                    <a:lnTo>
                      <a:pt x="372" y="122"/>
                    </a:lnTo>
                    <a:lnTo>
                      <a:pt x="360" y="130"/>
                    </a:lnTo>
                    <a:lnTo>
                      <a:pt x="350" y="140"/>
                    </a:lnTo>
                    <a:lnTo>
                      <a:pt x="340" y="150"/>
                    </a:lnTo>
                    <a:lnTo>
                      <a:pt x="358" y="150"/>
                    </a:lnTo>
                    <a:lnTo>
                      <a:pt x="358" y="180"/>
                    </a:lnTo>
                    <a:lnTo>
                      <a:pt x="282" y="180"/>
                    </a:lnTo>
                    <a:lnTo>
                      <a:pt x="282" y="166"/>
                    </a:lnTo>
                    <a:lnTo>
                      <a:pt x="298" y="150"/>
                    </a:lnTo>
                    <a:lnTo>
                      <a:pt x="324" y="150"/>
                    </a:lnTo>
                    <a:lnTo>
                      <a:pt x="324" y="150"/>
                    </a:lnTo>
                    <a:lnTo>
                      <a:pt x="318" y="148"/>
                    </a:lnTo>
                    <a:lnTo>
                      <a:pt x="318" y="148"/>
                    </a:lnTo>
                    <a:lnTo>
                      <a:pt x="318" y="140"/>
                    </a:lnTo>
                    <a:lnTo>
                      <a:pt x="318" y="140"/>
                    </a:lnTo>
                    <a:lnTo>
                      <a:pt x="322" y="106"/>
                    </a:lnTo>
                    <a:lnTo>
                      <a:pt x="322" y="74"/>
                    </a:lnTo>
                    <a:lnTo>
                      <a:pt x="90" y="74"/>
                    </a:lnTo>
                    <a:lnTo>
                      <a:pt x="104" y="14"/>
                    </a:lnTo>
                    <a:lnTo>
                      <a:pt x="310" y="14"/>
                    </a:lnTo>
                    <a:lnTo>
                      <a:pt x="310" y="14"/>
                    </a:lnTo>
                    <a:lnTo>
                      <a:pt x="304" y="0"/>
                    </a:lnTo>
                    <a:lnTo>
                      <a:pt x="90" y="0"/>
                    </a:lnTo>
                    <a:lnTo>
                      <a:pt x="74" y="14"/>
                    </a:lnTo>
                    <a:lnTo>
                      <a:pt x="60" y="74"/>
                    </a:lnTo>
                    <a:lnTo>
                      <a:pt x="46" y="74"/>
                    </a:lnTo>
                    <a:lnTo>
                      <a:pt x="46" y="60"/>
                    </a:lnTo>
                    <a:lnTo>
                      <a:pt x="16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6" y="90"/>
                    </a:lnTo>
                    <a:lnTo>
                      <a:pt x="30" y="104"/>
                    </a:lnTo>
                    <a:lnTo>
                      <a:pt x="30" y="196"/>
                    </a:lnTo>
                    <a:lnTo>
                      <a:pt x="46" y="210"/>
                    </a:lnTo>
                    <a:lnTo>
                      <a:pt x="46" y="256"/>
                    </a:lnTo>
                    <a:lnTo>
                      <a:pt x="90" y="256"/>
                    </a:lnTo>
                    <a:lnTo>
                      <a:pt x="90" y="226"/>
                    </a:lnTo>
                    <a:lnTo>
                      <a:pt x="326" y="226"/>
                    </a:lnTo>
                    <a:lnTo>
                      <a:pt x="326" y="256"/>
                    </a:lnTo>
                    <a:lnTo>
                      <a:pt x="372" y="256"/>
                    </a:lnTo>
                    <a:lnTo>
                      <a:pt x="372" y="210"/>
                    </a:lnTo>
                    <a:lnTo>
                      <a:pt x="386" y="196"/>
                    </a:lnTo>
                    <a:lnTo>
                      <a:pt x="386" y="116"/>
                    </a:lnTo>
                    <a:close/>
                    <a:moveTo>
                      <a:pt x="134" y="180"/>
                    </a:moveTo>
                    <a:lnTo>
                      <a:pt x="60" y="180"/>
                    </a:lnTo>
                    <a:lnTo>
                      <a:pt x="60" y="150"/>
                    </a:lnTo>
                    <a:lnTo>
                      <a:pt x="120" y="150"/>
                    </a:lnTo>
                    <a:lnTo>
                      <a:pt x="134" y="166"/>
                    </a:lnTo>
                    <a:lnTo>
                      <a:pt x="134" y="180"/>
                    </a:lnTo>
                    <a:close/>
                    <a:moveTo>
                      <a:pt x="252" y="196"/>
                    </a:moveTo>
                    <a:lnTo>
                      <a:pt x="164" y="196"/>
                    </a:lnTo>
                    <a:lnTo>
                      <a:pt x="164" y="180"/>
                    </a:lnTo>
                    <a:lnTo>
                      <a:pt x="252" y="180"/>
                    </a:lnTo>
                    <a:lnTo>
                      <a:pt x="252" y="19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58"/>
              <p:cNvSpPr>
                <a:spLocks noChangeAspect="1" noEditPoints="1"/>
              </p:cNvSpPr>
              <p:nvPr/>
            </p:nvSpPr>
            <p:spPr bwMode="auto">
              <a:xfrm>
                <a:off x="1737293" y="1660899"/>
                <a:ext cx="440866" cy="270483"/>
              </a:xfrm>
              <a:custGeom>
                <a:avLst/>
                <a:gdLst>
                  <a:gd name="T0" fmla="*/ 414 w 414"/>
                  <a:gd name="T1" fmla="*/ 74 h 254"/>
                  <a:gd name="T2" fmla="*/ 400 w 414"/>
                  <a:gd name="T3" fmla="*/ 60 h 254"/>
                  <a:gd name="T4" fmla="*/ 370 w 414"/>
                  <a:gd name="T5" fmla="*/ 60 h 254"/>
                  <a:gd name="T6" fmla="*/ 370 w 414"/>
                  <a:gd name="T7" fmla="*/ 74 h 254"/>
                  <a:gd name="T8" fmla="*/ 356 w 414"/>
                  <a:gd name="T9" fmla="*/ 74 h 254"/>
                  <a:gd name="T10" fmla="*/ 342 w 414"/>
                  <a:gd name="T11" fmla="*/ 14 h 254"/>
                  <a:gd name="T12" fmla="*/ 326 w 414"/>
                  <a:gd name="T13" fmla="*/ 0 h 254"/>
                  <a:gd name="T14" fmla="*/ 88 w 414"/>
                  <a:gd name="T15" fmla="*/ 0 h 254"/>
                  <a:gd name="T16" fmla="*/ 72 w 414"/>
                  <a:gd name="T17" fmla="*/ 14 h 254"/>
                  <a:gd name="T18" fmla="*/ 58 w 414"/>
                  <a:gd name="T19" fmla="*/ 74 h 254"/>
                  <a:gd name="T20" fmla="*/ 44 w 414"/>
                  <a:gd name="T21" fmla="*/ 74 h 254"/>
                  <a:gd name="T22" fmla="*/ 44 w 414"/>
                  <a:gd name="T23" fmla="*/ 60 h 254"/>
                  <a:gd name="T24" fmla="*/ 14 w 414"/>
                  <a:gd name="T25" fmla="*/ 60 h 254"/>
                  <a:gd name="T26" fmla="*/ 0 w 414"/>
                  <a:gd name="T27" fmla="*/ 74 h 254"/>
                  <a:gd name="T28" fmla="*/ 0 w 414"/>
                  <a:gd name="T29" fmla="*/ 90 h 254"/>
                  <a:gd name="T30" fmla="*/ 44 w 414"/>
                  <a:gd name="T31" fmla="*/ 90 h 254"/>
                  <a:gd name="T32" fmla="*/ 28 w 414"/>
                  <a:gd name="T33" fmla="*/ 104 h 254"/>
                  <a:gd name="T34" fmla="*/ 28 w 414"/>
                  <a:gd name="T35" fmla="*/ 196 h 254"/>
                  <a:gd name="T36" fmla="*/ 44 w 414"/>
                  <a:gd name="T37" fmla="*/ 210 h 254"/>
                  <a:gd name="T38" fmla="*/ 44 w 414"/>
                  <a:gd name="T39" fmla="*/ 254 h 254"/>
                  <a:gd name="T40" fmla="*/ 88 w 414"/>
                  <a:gd name="T41" fmla="*/ 254 h 254"/>
                  <a:gd name="T42" fmla="*/ 88 w 414"/>
                  <a:gd name="T43" fmla="*/ 226 h 254"/>
                  <a:gd name="T44" fmla="*/ 326 w 414"/>
                  <a:gd name="T45" fmla="*/ 226 h 254"/>
                  <a:gd name="T46" fmla="*/ 326 w 414"/>
                  <a:gd name="T47" fmla="*/ 254 h 254"/>
                  <a:gd name="T48" fmla="*/ 370 w 414"/>
                  <a:gd name="T49" fmla="*/ 254 h 254"/>
                  <a:gd name="T50" fmla="*/ 370 w 414"/>
                  <a:gd name="T51" fmla="*/ 210 h 254"/>
                  <a:gd name="T52" fmla="*/ 386 w 414"/>
                  <a:gd name="T53" fmla="*/ 196 h 254"/>
                  <a:gd name="T54" fmla="*/ 386 w 414"/>
                  <a:gd name="T55" fmla="*/ 104 h 254"/>
                  <a:gd name="T56" fmla="*/ 370 w 414"/>
                  <a:gd name="T57" fmla="*/ 90 h 254"/>
                  <a:gd name="T58" fmla="*/ 414 w 414"/>
                  <a:gd name="T59" fmla="*/ 90 h 254"/>
                  <a:gd name="T60" fmla="*/ 414 w 414"/>
                  <a:gd name="T61" fmla="*/ 74 h 254"/>
                  <a:gd name="T62" fmla="*/ 104 w 414"/>
                  <a:gd name="T63" fmla="*/ 14 h 254"/>
                  <a:gd name="T64" fmla="*/ 310 w 414"/>
                  <a:gd name="T65" fmla="*/ 14 h 254"/>
                  <a:gd name="T66" fmla="*/ 326 w 414"/>
                  <a:gd name="T67" fmla="*/ 74 h 254"/>
                  <a:gd name="T68" fmla="*/ 88 w 414"/>
                  <a:gd name="T69" fmla="*/ 74 h 254"/>
                  <a:gd name="T70" fmla="*/ 104 w 414"/>
                  <a:gd name="T71" fmla="*/ 14 h 254"/>
                  <a:gd name="T72" fmla="*/ 252 w 414"/>
                  <a:gd name="T73" fmla="*/ 180 h 254"/>
                  <a:gd name="T74" fmla="*/ 252 w 414"/>
                  <a:gd name="T75" fmla="*/ 196 h 254"/>
                  <a:gd name="T76" fmla="*/ 162 w 414"/>
                  <a:gd name="T77" fmla="*/ 196 h 254"/>
                  <a:gd name="T78" fmla="*/ 162 w 414"/>
                  <a:gd name="T79" fmla="*/ 180 h 254"/>
                  <a:gd name="T80" fmla="*/ 252 w 414"/>
                  <a:gd name="T81" fmla="*/ 180 h 254"/>
                  <a:gd name="T82" fmla="*/ 58 w 414"/>
                  <a:gd name="T83" fmla="*/ 150 h 254"/>
                  <a:gd name="T84" fmla="*/ 118 w 414"/>
                  <a:gd name="T85" fmla="*/ 150 h 254"/>
                  <a:gd name="T86" fmla="*/ 132 w 414"/>
                  <a:gd name="T87" fmla="*/ 164 h 254"/>
                  <a:gd name="T88" fmla="*/ 132 w 414"/>
                  <a:gd name="T89" fmla="*/ 180 h 254"/>
                  <a:gd name="T90" fmla="*/ 58 w 414"/>
                  <a:gd name="T91" fmla="*/ 180 h 254"/>
                  <a:gd name="T92" fmla="*/ 58 w 414"/>
                  <a:gd name="T93" fmla="*/ 150 h 254"/>
                  <a:gd name="T94" fmla="*/ 356 w 414"/>
                  <a:gd name="T95" fmla="*/ 180 h 254"/>
                  <a:gd name="T96" fmla="*/ 282 w 414"/>
                  <a:gd name="T97" fmla="*/ 180 h 254"/>
                  <a:gd name="T98" fmla="*/ 282 w 414"/>
                  <a:gd name="T99" fmla="*/ 164 h 254"/>
                  <a:gd name="T100" fmla="*/ 296 w 414"/>
                  <a:gd name="T101" fmla="*/ 150 h 254"/>
                  <a:gd name="T102" fmla="*/ 356 w 414"/>
                  <a:gd name="T103" fmla="*/ 150 h 254"/>
                  <a:gd name="T104" fmla="*/ 356 w 414"/>
                  <a:gd name="T105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4" h="254">
                    <a:moveTo>
                      <a:pt x="414" y="74"/>
                    </a:moveTo>
                    <a:lnTo>
                      <a:pt x="400" y="60"/>
                    </a:lnTo>
                    <a:lnTo>
                      <a:pt x="370" y="60"/>
                    </a:lnTo>
                    <a:lnTo>
                      <a:pt x="370" y="74"/>
                    </a:lnTo>
                    <a:lnTo>
                      <a:pt x="356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88" y="0"/>
                    </a:lnTo>
                    <a:lnTo>
                      <a:pt x="72" y="14"/>
                    </a:lnTo>
                    <a:lnTo>
                      <a:pt x="58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28" y="104"/>
                    </a:lnTo>
                    <a:lnTo>
                      <a:pt x="28" y="196"/>
                    </a:lnTo>
                    <a:lnTo>
                      <a:pt x="44" y="210"/>
                    </a:lnTo>
                    <a:lnTo>
                      <a:pt x="44" y="254"/>
                    </a:lnTo>
                    <a:lnTo>
                      <a:pt x="88" y="254"/>
                    </a:lnTo>
                    <a:lnTo>
                      <a:pt x="88" y="226"/>
                    </a:lnTo>
                    <a:lnTo>
                      <a:pt x="326" y="226"/>
                    </a:lnTo>
                    <a:lnTo>
                      <a:pt x="326" y="254"/>
                    </a:lnTo>
                    <a:lnTo>
                      <a:pt x="370" y="254"/>
                    </a:lnTo>
                    <a:lnTo>
                      <a:pt x="370" y="210"/>
                    </a:lnTo>
                    <a:lnTo>
                      <a:pt x="386" y="196"/>
                    </a:lnTo>
                    <a:lnTo>
                      <a:pt x="386" y="104"/>
                    </a:lnTo>
                    <a:lnTo>
                      <a:pt x="370" y="90"/>
                    </a:lnTo>
                    <a:lnTo>
                      <a:pt x="414" y="90"/>
                    </a:lnTo>
                    <a:lnTo>
                      <a:pt x="414" y="74"/>
                    </a:lnTo>
                    <a:close/>
                    <a:moveTo>
                      <a:pt x="104" y="14"/>
                    </a:moveTo>
                    <a:lnTo>
                      <a:pt x="310" y="14"/>
                    </a:lnTo>
                    <a:lnTo>
                      <a:pt x="326" y="74"/>
                    </a:lnTo>
                    <a:lnTo>
                      <a:pt x="88" y="74"/>
                    </a:lnTo>
                    <a:lnTo>
                      <a:pt x="104" y="14"/>
                    </a:lnTo>
                    <a:close/>
                    <a:moveTo>
                      <a:pt x="252" y="180"/>
                    </a:moveTo>
                    <a:lnTo>
                      <a:pt x="252" y="196"/>
                    </a:lnTo>
                    <a:lnTo>
                      <a:pt x="162" y="196"/>
                    </a:lnTo>
                    <a:lnTo>
                      <a:pt x="162" y="180"/>
                    </a:lnTo>
                    <a:lnTo>
                      <a:pt x="252" y="180"/>
                    </a:lnTo>
                    <a:close/>
                    <a:moveTo>
                      <a:pt x="58" y="150"/>
                    </a:moveTo>
                    <a:lnTo>
                      <a:pt x="118" y="150"/>
                    </a:lnTo>
                    <a:lnTo>
                      <a:pt x="132" y="164"/>
                    </a:lnTo>
                    <a:lnTo>
                      <a:pt x="132" y="180"/>
                    </a:lnTo>
                    <a:lnTo>
                      <a:pt x="58" y="180"/>
                    </a:lnTo>
                    <a:lnTo>
                      <a:pt x="58" y="150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92"/>
              <p:cNvSpPr>
                <a:spLocks noChangeAspect="1" noEditPoints="1"/>
              </p:cNvSpPr>
              <p:nvPr/>
            </p:nvSpPr>
            <p:spPr bwMode="auto">
              <a:xfrm>
                <a:off x="2324747" y="1663376"/>
                <a:ext cx="411049" cy="270485"/>
              </a:xfrm>
              <a:custGeom>
                <a:avLst/>
                <a:gdLst>
                  <a:gd name="T0" fmla="*/ 330 w 386"/>
                  <a:gd name="T1" fmla="*/ 142 h 254"/>
                  <a:gd name="T2" fmla="*/ 330 w 386"/>
                  <a:gd name="T3" fmla="*/ 142 h 254"/>
                  <a:gd name="T4" fmla="*/ 302 w 386"/>
                  <a:gd name="T5" fmla="*/ 140 h 254"/>
                  <a:gd name="T6" fmla="*/ 274 w 386"/>
                  <a:gd name="T7" fmla="*/ 138 h 254"/>
                  <a:gd name="T8" fmla="*/ 252 w 386"/>
                  <a:gd name="T9" fmla="*/ 140 h 254"/>
                  <a:gd name="T10" fmla="*/ 228 w 386"/>
                  <a:gd name="T11" fmla="*/ 144 h 254"/>
                  <a:gd name="T12" fmla="*/ 192 w 386"/>
                  <a:gd name="T13" fmla="*/ 156 h 254"/>
                  <a:gd name="T14" fmla="*/ 178 w 386"/>
                  <a:gd name="T15" fmla="*/ 118 h 254"/>
                  <a:gd name="T16" fmla="*/ 166 w 386"/>
                  <a:gd name="T17" fmla="*/ 96 h 254"/>
                  <a:gd name="T18" fmla="*/ 154 w 386"/>
                  <a:gd name="T19" fmla="*/ 74 h 254"/>
                  <a:gd name="T20" fmla="*/ 88 w 386"/>
                  <a:gd name="T21" fmla="*/ 74 h 254"/>
                  <a:gd name="T22" fmla="*/ 104 w 386"/>
                  <a:gd name="T23" fmla="*/ 14 h 254"/>
                  <a:gd name="T24" fmla="*/ 88 w 386"/>
                  <a:gd name="T25" fmla="*/ 0 h 254"/>
                  <a:gd name="T26" fmla="*/ 74 w 386"/>
                  <a:gd name="T27" fmla="*/ 14 h 254"/>
                  <a:gd name="T28" fmla="*/ 58 w 386"/>
                  <a:gd name="T29" fmla="*/ 74 h 254"/>
                  <a:gd name="T30" fmla="*/ 44 w 386"/>
                  <a:gd name="T31" fmla="*/ 74 h 254"/>
                  <a:gd name="T32" fmla="*/ 44 w 386"/>
                  <a:gd name="T33" fmla="*/ 58 h 254"/>
                  <a:gd name="T34" fmla="*/ 14 w 386"/>
                  <a:gd name="T35" fmla="*/ 58 h 254"/>
                  <a:gd name="T36" fmla="*/ 0 w 386"/>
                  <a:gd name="T37" fmla="*/ 74 h 254"/>
                  <a:gd name="T38" fmla="*/ 0 w 386"/>
                  <a:gd name="T39" fmla="*/ 88 h 254"/>
                  <a:gd name="T40" fmla="*/ 44 w 386"/>
                  <a:gd name="T41" fmla="*/ 88 h 254"/>
                  <a:gd name="T42" fmla="*/ 28 w 386"/>
                  <a:gd name="T43" fmla="*/ 104 h 254"/>
                  <a:gd name="T44" fmla="*/ 28 w 386"/>
                  <a:gd name="T45" fmla="*/ 194 h 254"/>
                  <a:gd name="T46" fmla="*/ 44 w 386"/>
                  <a:gd name="T47" fmla="*/ 208 h 254"/>
                  <a:gd name="T48" fmla="*/ 44 w 386"/>
                  <a:gd name="T49" fmla="*/ 254 h 254"/>
                  <a:gd name="T50" fmla="*/ 88 w 386"/>
                  <a:gd name="T51" fmla="*/ 254 h 254"/>
                  <a:gd name="T52" fmla="*/ 88 w 386"/>
                  <a:gd name="T53" fmla="*/ 224 h 254"/>
                  <a:gd name="T54" fmla="*/ 326 w 386"/>
                  <a:gd name="T55" fmla="*/ 224 h 254"/>
                  <a:gd name="T56" fmla="*/ 326 w 386"/>
                  <a:gd name="T57" fmla="*/ 254 h 254"/>
                  <a:gd name="T58" fmla="*/ 370 w 386"/>
                  <a:gd name="T59" fmla="*/ 254 h 254"/>
                  <a:gd name="T60" fmla="*/ 370 w 386"/>
                  <a:gd name="T61" fmla="*/ 208 h 254"/>
                  <a:gd name="T62" fmla="*/ 386 w 386"/>
                  <a:gd name="T63" fmla="*/ 194 h 254"/>
                  <a:gd name="T64" fmla="*/ 386 w 386"/>
                  <a:gd name="T65" fmla="*/ 158 h 254"/>
                  <a:gd name="T66" fmla="*/ 358 w 386"/>
                  <a:gd name="T67" fmla="*/ 148 h 254"/>
                  <a:gd name="T68" fmla="*/ 330 w 386"/>
                  <a:gd name="T69" fmla="*/ 142 h 254"/>
                  <a:gd name="T70" fmla="*/ 132 w 386"/>
                  <a:gd name="T71" fmla="*/ 180 h 254"/>
                  <a:gd name="T72" fmla="*/ 58 w 386"/>
                  <a:gd name="T73" fmla="*/ 180 h 254"/>
                  <a:gd name="T74" fmla="*/ 58 w 386"/>
                  <a:gd name="T75" fmla="*/ 148 h 254"/>
                  <a:gd name="T76" fmla="*/ 118 w 386"/>
                  <a:gd name="T77" fmla="*/ 148 h 254"/>
                  <a:gd name="T78" fmla="*/ 132 w 386"/>
                  <a:gd name="T79" fmla="*/ 164 h 254"/>
                  <a:gd name="T80" fmla="*/ 132 w 386"/>
                  <a:gd name="T81" fmla="*/ 180 h 254"/>
                  <a:gd name="T82" fmla="*/ 252 w 386"/>
                  <a:gd name="T83" fmla="*/ 194 h 254"/>
                  <a:gd name="T84" fmla="*/ 162 w 386"/>
                  <a:gd name="T85" fmla="*/ 194 h 254"/>
                  <a:gd name="T86" fmla="*/ 162 w 386"/>
                  <a:gd name="T87" fmla="*/ 180 h 254"/>
                  <a:gd name="T88" fmla="*/ 252 w 386"/>
                  <a:gd name="T89" fmla="*/ 180 h 254"/>
                  <a:gd name="T90" fmla="*/ 252 w 386"/>
                  <a:gd name="T91" fmla="*/ 194 h 254"/>
                  <a:gd name="T92" fmla="*/ 356 w 386"/>
                  <a:gd name="T93" fmla="*/ 180 h 254"/>
                  <a:gd name="T94" fmla="*/ 282 w 386"/>
                  <a:gd name="T95" fmla="*/ 180 h 254"/>
                  <a:gd name="T96" fmla="*/ 282 w 386"/>
                  <a:gd name="T97" fmla="*/ 164 h 254"/>
                  <a:gd name="T98" fmla="*/ 296 w 386"/>
                  <a:gd name="T99" fmla="*/ 148 h 254"/>
                  <a:gd name="T100" fmla="*/ 356 w 386"/>
                  <a:gd name="T101" fmla="*/ 148 h 254"/>
                  <a:gd name="T102" fmla="*/ 356 w 386"/>
                  <a:gd name="T103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6" h="254">
                    <a:moveTo>
                      <a:pt x="330" y="142"/>
                    </a:moveTo>
                    <a:lnTo>
                      <a:pt x="330" y="142"/>
                    </a:lnTo>
                    <a:lnTo>
                      <a:pt x="302" y="140"/>
                    </a:lnTo>
                    <a:lnTo>
                      <a:pt x="274" y="138"/>
                    </a:lnTo>
                    <a:lnTo>
                      <a:pt x="252" y="140"/>
                    </a:lnTo>
                    <a:lnTo>
                      <a:pt x="228" y="144"/>
                    </a:lnTo>
                    <a:lnTo>
                      <a:pt x="192" y="156"/>
                    </a:lnTo>
                    <a:lnTo>
                      <a:pt x="178" y="118"/>
                    </a:lnTo>
                    <a:lnTo>
                      <a:pt x="166" y="96"/>
                    </a:lnTo>
                    <a:lnTo>
                      <a:pt x="154" y="74"/>
                    </a:lnTo>
                    <a:lnTo>
                      <a:pt x="88" y="74"/>
                    </a:lnTo>
                    <a:lnTo>
                      <a:pt x="104" y="14"/>
                    </a:lnTo>
                    <a:lnTo>
                      <a:pt x="88" y="0"/>
                    </a:lnTo>
                    <a:lnTo>
                      <a:pt x="74" y="14"/>
                    </a:lnTo>
                    <a:lnTo>
                      <a:pt x="58" y="74"/>
                    </a:lnTo>
                    <a:lnTo>
                      <a:pt x="44" y="74"/>
                    </a:lnTo>
                    <a:lnTo>
                      <a:pt x="44" y="58"/>
                    </a:lnTo>
                    <a:lnTo>
                      <a:pt x="14" y="58"/>
                    </a:lnTo>
                    <a:lnTo>
                      <a:pt x="0" y="74"/>
                    </a:lnTo>
                    <a:lnTo>
                      <a:pt x="0" y="88"/>
                    </a:lnTo>
                    <a:lnTo>
                      <a:pt x="44" y="88"/>
                    </a:lnTo>
                    <a:lnTo>
                      <a:pt x="28" y="104"/>
                    </a:lnTo>
                    <a:lnTo>
                      <a:pt x="28" y="194"/>
                    </a:lnTo>
                    <a:lnTo>
                      <a:pt x="44" y="208"/>
                    </a:lnTo>
                    <a:lnTo>
                      <a:pt x="44" y="254"/>
                    </a:lnTo>
                    <a:lnTo>
                      <a:pt x="88" y="254"/>
                    </a:lnTo>
                    <a:lnTo>
                      <a:pt x="88" y="224"/>
                    </a:lnTo>
                    <a:lnTo>
                      <a:pt x="326" y="224"/>
                    </a:lnTo>
                    <a:lnTo>
                      <a:pt x="326" y="254"/>
                    </a:lnTo>
                    <a:lnTo>
                      <a:pt x="370" y="254"/>
                    </a:lnTo>
                    <a:lnTo>
                      <a:pt x="370" y="208"/>
                    </a:lnTo>
                    <a:lnTo>
                      <a:pt x="386" y="194"/>
                    </a:lnTo>
                    <a:lnTo>
                      <a:pt x="386" y="158"/>
                    </a:lnTo>
                    <a:lnTo>
                      <a:pt x="358" y="148"/>
                    </a:lnTo>
                    <a:lnTo>
                      <a:pt x="330" y="142"/>
                    </a:lnTo>
                    <a:close/>
                    <a:moveTo>
                      <a:pt x="132" y="180"/>
                    </a:moveTo>
                    <a:lnTo>
                      <a:pt x="58" y="180"/>
                    </a:lnTo>
                    <a:lnTo>
                      <a:pt x="58" y="148"/>
                    </a:lnTo>
                    <a:lnTo>
                      <a:pt x="118" y="148"/>
                    </a:lnTo>
                    <a:lnTo>
                      <a:pt x="132" y="164"/>
                    </a:lnTo>
                    <a:lnTo>
                      <a:pt x="132" y="180"/>
                    </a:lnTo>
                    <a:close/>
                    <a:moveTo>
                      <a:pt x="252" y="194"/>
                    </a:moveTo>
                    <a:lnTo>
                      <a:pt x="162" y="194"/>
                    </a:lnTo>
                    <a:lnTo>
                      <a:pt x="162" y="180"/>
                    </a:lnTo>
                    <a:lnTo>
                      <a:pt x="252" y="180"/>
                    </a:lnTo>
                    <a:lnTo>
                      <a:pt x="252" y="194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6" y="148"/>
                    </a:lnTo>
                    <a:lnTo>
                      <a:pt x="356" y="148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95"/>
              <p:cNvSpPr>
                <a:spLocks noChangeAspect="1" noEditPoints="1"/>
              </p:cNvSpPr>
              <p:nvPr/>
            </p:nvSpPr>
            <p:spPr bwMode="auto">
              <a:xfrm>
                <a:off x="1147887" y="1655942"/>
                <a:ext cx="413180" cy="272613"/>
              </a:xfrm>
              <a:custGeom>
                <a:avLst/>
                <a:gdLst>
                  <a:gd name="T0" fmla="*/ 164 w 388"/>
                  <a:gd name="T1" fmla="*/ 196 h 256"/>
                  <a:gd name="T2" fmla="*/ 164 w 388"/>
                  <a:gd name="T3" fmla="*/ 180 h 256"/>
                  <a:gd name="T4" fmla="*/ 254 w 388"/>
                  <a:gd name="T5" fmla="*/ 180 h 256"/>
                  <a:gd name="T6" fmla="*/ 254 w 388"/>
                  <a:gd name="T7" fmla="*/ 196 h 256"/>
                  <a:gd name="T8" fmla="*/ 164 w 388"/>
                  <a:gd name="T9" fmla="*/ 196 h 256"/>
                  <a:gd name="T10" fmla="*/ 60 w 388"/>
                  <a:gd name="T11" fmla="*/ 180 h 256"/>
                  <a:gd name="T12" fmla="*/ 60 w 388"/>
                  <a:gd name="T13" fmla="*/ 150 h 256"/>
                  <a:gd name="T14" fmla="*/ 120 w 388"/>
                  <a:gd name="T15" fmla="*/ 150 h 256"/>
                  <a:gd name="T16" fmla="*/ 134 w 388"/>
                  <a:gd name="T17" fmla="*/ 166 h 256"/>
                  <a:gd name="T18" fmla="*/ 134 w 388"/>
                  <a:gd name="T19" fmla="*/ 180 h 256"/>
                  <a:gd name="T20" fmla="*/ 60 w 388"/>
                  <a:gd name="T21" fmla="*/ 180 h 256"/>
                  <a:gd name="T22" fmla="*/ 282 w 388"/>
                  <a:gd name="T23" fmla="*/ 180 h 256"/>
                  <a:gd name="T24" fmla="*/ 282 w 388"/>
                  <a:gd name="T25" fmla="*/ 166 h 256"/>
                  <a:gd name="T26" fmla="*/ 298 w 388"/>
                  <a:gd name="T27" fmla="*/ 150 h 256"/>
                  <a:gd name="T28" fmla="*/ 358 w 388"/>
                  <a:gd name="T29" fmla="*/ 150 h 256"/>
                  <a:gd name="T30" fmla="*/ 358 w 388"/>
                  <a:gd name="T31" fmla="*/ 180 h 256"/>
                  <a:gd name="T32" fmla="*/ 282 w 388"/>
                  <a:gd name="T33" fmla="*/ 180 h 256"/>
                  <a:gd name="T34" fmla="*/ 266 w 388"/>
                  <a:gd name="T35" fmla="*/ 0 h 256"/>
                  <a:gd name="T36" fmla="*/ 90 w 388"/>
                  <a:gd name="T37" fmla="*/ 0 h 256"/>
                  <a:gd name="T38" fmla="*/ 74 w 388"/>
                  <a:gd name="T39" fmla="*/ 14 h 256"/>
                  <a:gd name="T40" fmla="*/ 60 w 388"/>
                  <a:gd name="T41" fmla="*/ 74 h 256"/>
                  <a:gd name="T42" fmla="*/ 46 w 388"/>
                  <a:gd name="T43" fmla="*/ 74 h 256"/>
                  <a:gd name="T44" fmla="*/ 46 w 388"/>
                  <a:gd name="T45" fmla="*/ 60 h 256"/>
                  <a:gd name="T46" fmla="*/ 16 w 388"/>
                  <a:gd name="T47" fmla="*/ 60 h 256"/>
                  <a:gd name="T48" fmla="*/ 0 w 388"/>
                  <a:gd name="T49" fmla="*/ 74 h 256"/>
                  <a:gd name="T50" fmla="*/ 0 w 388"/>
                  <a:gd name="T51" fmla="*/ 90 h 256"/>
                  <a:gd name="T52" fmla="*/ 46 w 388"/>
                  <a:gd name="T53" fmla="*/ 90 h 256"/>
                  <a:gd name="T54" fmla="*/ 30 w 388"/>
                  <a:gd name="T55" fmla="*/ 104 h 256"/>
                  <a:gd name="T56" fmla="*/ 30 w 388"/>
                  <a:gd name="T57" fmla="*/ 196 h 256"/>
                  <a:gd name="T58" fmla="*/ 46 w 388"/>
                  <a:gd name="T59" fmla="*/ 210 h 256"/>
                  <a:gd name="T60" fmla="*/ 46 w 388"/>
                  <a:gd name="T61" fmla="*/ 256 h 256"/>
                  <a:gd name="T62" fmla="*/ 90 w 388"/>
                  <a:gd name="T63" fmla="*/ 256 h 256"/>
                  <a:gd name="T64" fmla="*/ 90 w 388"/>
                  <a:gd name="T65" fmla="*/ 226 h 256"/>
                  <a:gd name="T66" fmla="*/ 328 w 388"/>
                  <a:gd name="T67" fmla="*/ 226 h 256"/>
                  <a:gd name="T68" fmla="*/ 328 w 388"/>
                  <a:gd name="T69" fmla="*/ 256 h 256"/>
                  <a:gd name="T70" fmla="*/ 372 w 388"/>
                  <a:gd name="T71" fmla="*/ 256 h 256"/>
                  <a:gd name="T72" fmla="*/ 372 w 388"/>
                  <a:gd name="T73" fmla="*/ 210 h 256"/>
                  <a:gd name="T74" fmla="*/ 388 w 388"/>
                  <a:gd name="T75" fmla="*/ 196 h 256"/>
                  <a:gd name="T76" fmla="*/ 388 w 388"/>
                  <a:gd name="T77" fmla="*/ 108 h 256"/>
                  <a:gd name="T78" fmla="*/ 388 w 388"/>
                  <a:gd name="T79" fmla="*/ 108 h 256"/>
                  <a:gd name="T80" fmla="*/ 368 w 388"/>
                  <a:gd name="T81" fmla="*/ 102 h 256"/>
                  <a:gd name="T82" fmla="*/ 348 w 388"/>
                  <a:gd name="T83" fmla="*/ 98 h 256"/>
                  <a:gd name="T84" fmla="*/ 326 w 388"/>
                  <a:gd name="T85" fmla="*/ 96 h 256"/>
                  <a:gd name="T86" fmla="*/ 304 w 388"/>
                  <a:gd name="T87" fmla="*/ 96 h 256"/>
                  <a:gd name="T88" fmla="*/ 304 w 388"/>
                  <a:gd name="T89" fmla="*/ 96 h 256"/>
                  <a:gd name="T90" fmla="*/ 274 w 388"/>
                  <a:gd name="T91" fmla="*/ 98 h 256"/>
                  <a:gd name="T92" fmla="*/ 274 w 388"/>
                  <a:gd name="T93" fmla="*/ 98 h 256"/>
                  <a:gd name="T94" fmla="*/ 278 w 388"/>
                  <a:gd name="T95" fmla="*/ 74 h 256"/>
                  <a:gd name="T96" fmla="*/ 90 w 388"/>
                  <a:gd name="T97" fmla="*/ 74 h 256"/>
                  <a:gd name="T98" fmla="*/ 104 w 388"/>
                  <a:gd name="T99" fmla="*/ 14 h 256"/>
                  <a:gd name="T100" fmla="*/ 270 w 388"/>
                  <a:gd name="T101" fmla="*/ 14 h 256"/>
                  <a:gd name="T102" fmla="*/ 270 w 388"/>
                  <a:gd name="T103" fmla="*/ 14 h 256"/>
                  <a:gd name="T104" fmla="*/ 266 w 388"/>
                  <a:gd name="T105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8" h="256">
                    <a:moveTo>
                      <a:pt x="164" y="196"/>
                    </a:moveTo>
                    <a:lnTo>
                      <a:pt x="164" y="180"/>
                    </a:lnTo>
                    <a:lnTo>
                      <a:pt x="254" y="180"/>
                    </a:lnTo>
                    <a:lnTo>
                      <a:pt x="254" y="196"/>
                    </a:lnTo>
                    <a:lnTo>
                      <a:pt x="164" y="196"/>
                    </a:lnTo>
                    <a:close/>
                    <a:moveTo>
                      <a:pt x="60" y="180"/>
                    </a:moveTo>
                    <a:lnTo>
                      <a:pt x="60" y="150"/>
                    </a:lnTo>
                    <a:lnTo>
                      <a:pt x="120" y="150"/>
                    </a:lnTo>
                    <a:lnTo>
                      <a:pt x="134" y="166"/>
                    </a:lnTo>
                    <a:lnTo>
                      <a:pt x="134" y="180"/>
                    </a:lnTo>
                    <a:lnTo>
                      <a:pt x="60" y="180"/>
                    </a:lnTo>
                    <a:close/>
                    <a:moveTo>
                      <a:pt x="282" y="180"/>
                    </a:moveTo>
                    <a:lnTo>
                      <a:pt x="282" y="166"/>
                    </a:lnTo>
                    <a:lnTo>
                      <a:pt x="298" y="150"/>
                    </a:lnTo>
                    <a:lnTo>
                      <a:pt x="358" y="150"/>
                    </a:lnTo>
                    <a:lnTo>
                      <a:pt x="358" y="180"/>
                    </a:lnTo>
                    <a:lnTo>
                      <a:pt x="282" y="180"/>
                    </a:lnTo>
                    <a:close/>
                    <a:moveTo>
                      <a:pt x="266" y="0"/>
                    </a:moveTo>
                    <a:lnTo>
                      <a:pt x="90" y="0"/>
                    </a:lnTo>
                    <a:lnTo>
                      <a:pt x="74" y="14"/>
                    </a:lnTo>
                    <a:lnTo>
                      <a:pt x="60" y="74"/>
                    </a:lnTo>
                    <a:lnTo>
                      <a:pt x="46" y="74"/>
                    </a:lnTo>
                    <a:lnTo>
                      <a:pt x="46" y="60"/>
                    </a:lnTo>
                    <a:lnTo>
                      <a:pt x="16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6" y="90"/>
                    </a:lnTo>
                    <a:lnTo>
                      <a:pt x="30" y="104"/>
                    </a:lnTo>
                    <a:lnTo>
                      <a:pt x="30" y="196"/>
                    </a:lnTo>
                    <a:lnTo>
                      <a:pt x="46" y="210"/>
                    </a:lnTo>
                    <a:lnTo>
                      <a:pt x="46" y="256"/>
                    </a:lnTo>
                    <a:lnTo>
                      <a:pt x="90" y="256"/>
                    </a:lnTo>
                    <a:lnTo>
                      <a:pt x="90" y="226"/>
                    </a:lnTo>
                    <a:lnTo>
                      <a:pt x="328" y="226"/>
                    </a:lnTo>
                    <a:lnTo>
                      <a:pt x="328" y="256"/>
                    </a:lnTo>
                    <a:lnTo>
                      <a:pt x="372" y="256"/>
                    </a:lnTo>
                    <a:lnTo>
                      <a:pt x="372" y="210"/>
                    </a:lnTo>
                    <a:lnTo>
                      <a:pt x="388" y="196"/>
                    </a:lnTo>
                    <a:lnTo>
                      <a:pt x="388" y="108"/>
                    </a:lnTo>
                    <a:lnTo>
                      <a:pt x="388" y="108"/>
                    </a:lnTo>
                    <a:lnTo>
                      <a:pt x="368" y="102"/>
                    </a:lnTo>
                    <a:lnTo>
                      <a:pt x="348" y="98"/>
                    </a:lnTo>
                    <a:lnTo>
                      <a:pt x="326" y="96"/>
                    </a:lnTo>
                    <a:lnTo>
                      <a:pt x="304" y="96"/>
                    </a:lnTo>
                    <a:lnTo>
                      <a:pt x="304" y="96"/>
                    </a:lnTo>
                    <a:lnTo>
                      <a:pt x="274" y="98"/>
                    </a:lnTo>
                    <a:lnTo>
                      <a:pt x="274" y="98"/>
                    </a:lnTo>
                    <a:lnTo>
                      <a:pt x="278" y="74"/>
                    </a:lnTo>
                    <a:lnTo>
                      <a:pt x="90" y="74"/>
                    </a:lnTo>
                    <a:lnTo>
                      <a:pt x="104" y="14"/>
                    </a:lnTo>
                    <a:lnTo>
                      <a:pt x="270" y="14"/>
                    </a:lnTo>
                    <a:lnTo>
                      <a:pt x="270" y="1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58"/>
              <p:cNvSpPr>
                <a:spLocks noChangeAspect="1" noEditPoints="1"/>
              </p:cNvSpPr>
              <p:nvPr/>
            </p:nvSpPr>
            <p:spPr bwMode="auto">
              <a:xfrm>
                <a:off x="1533189" y="1491919"/>
                <a:ext cx="333134" cy="204959"/>
              </a:xfrm>
              <a:custGeom>
                <a:avLst/>
                <a:gdLst>
                  <a:gd name="T0" fmla="*/ 414 w 414"/>
                  <a:gd name="T1" fmla="*/ 74 h 254"/>
                  <a:gd name="T2" fmla="*/ 400 w 414"/>
                  <a:gd name="T3" fmla="*/ 60 h 254"/>
                  <a:gd name="T4" fmla="*/ 370 w 414"/>
                  <a:gd name="T5" fmla="*/ 60 h 254"/>
                  <a:gd name="T6" fmla="*/ 370 w 414"/>
                  <a:gd name="T7" fmla="*/ 74 h 254"/>
                  <a:gd name="T8" fmla="*/ 356 w 414"/>
                  <a:gd name="T9" fmla="*/ 74 h 254"/>
                  <a:gd name="T10" fmla="*/ 342 w 414"/>
                  <a:gd name="T11" fmla="*/ 14 h 254"/>
                  <a:gd name="T12" fmla="*/ 326 w 414"/>
                  <a:gd name="T13" fmla="*/ 0 h 254"/>
                  <a:gd name="T14" fmla="*/ 88 w 414"/>
                  <a:gd name="T15" fmla="*/ 0 h 254"/>
                  <a:gd name="T16" fmla="*/ 72 w 414"/>
                  <a:gd name="T17" fmla="*/ 14 h 254"/>
                  <a:gd name="T18" fmla="*/ 58 w 414"/>
                  <a:gd name="T19" fmla="*/ 74 h 254"/>
                  <a:gd name="T20" fmla="*/ 44 w 414"/>
                  <a:gd name="T21" fmla="*/ 74 h 254"/>
                  <a:gd name="T22" fmla="*/ 44 w 414"/>
                  <a:gd name="T23" fmla="*/ 60 h 254"/>
                  <a:gd name="T24" fmla="*/ 14 w 414"/>
                  <a:gd name="T25" fmla="*/ 60 h 254"/>
                  <a:gd name="T26" fmla="*/ 0 w 414"/>
                  <a:gd name="T27" fmla="*/ 74 h 254"/>
                  <a:gd name="T28" fmla="*/ 0 w 414"/>
                  <a:gd name="T29" fmla="*/ 90 h 254"/>
                  <a:gd name="T30" fmla="*/ 44 w 414"/>
                  <a:gd name="T31" fmla="*/ 90 h 254"/>
                  <a:gd name="T32" fmla="*/ 28 w 414"/>
                  <a:gd name="T33" fmla="*/ 104 h 254"/>
                  <a:gd name="T34" fmla="*/ 28 w 414"/>
                  <a:gd name="T35" fmla="*/ 196 h 254"/>
                  <a:gd name="T36" fmla="*/ 44 w 414"/>
                  <a:gd name="T37" fmla="*/ 210 h 254"/>
                  <a:gd name="T38" fmla="*/ 44 w 414"/>
                  <a:gd name="T39" fmla="*/ 254 h 254"/>
                  <a:gd name="T40" fmla="*/ 88 w 414"/>
                  <a:gd name="T41" fmla="*/ 254 h 254"/>
                  <a:gd name="T42" fmla="*/ 88 w 414"/>
                  <a:gd name="T43" fmla="*/ 226 h 254"/>
                  <a:gd name="T44" fmla="*/ 326 w 414"/>
                  <a:gd name="T45" fmla="*/ 226 h 254"/>
                  <a:gd name="T46" fmla="*/ 326 w 414"/>
                  <a:gd name="T47" fmla="*/ 254 h 254"/>
                  <a:gd name="T48" fmla="*/ 370 w 414"/>
                  <a:gd name="T49" fmla="*/ 254 h 254"/>
                  <a:gd name="T50" fmla="*/ 370 w 414"/>
                  <a:gd name="T51" fmla="*/ 210 h 254"/>
                  <a:gd name="T52" fmla="*/ 386 w 414"/>
                  <a:gd name="T53" fmla="*/ 196 h 254"/>
                  <a:gd name="T54" fmla="*/ 386 w 414"/>
                  <a:gd name="T55" fmla="*/ 104 h 254"/>
                  <a:gd name="T56" fmla="*/ 370 w 414"/>
                  <a:gd name="T57" fmla="*/ 90 h 254"/>
                  <a:gd name="T58" fmla="*/ 414 w 414"/>
                  <a:gd name="T59" fmla="*/ 90 h 254"/>
                  <a:gd name="T60" fmla="*/ 414 w 414"/>
                  <a:gd name="T61" fmla="*/ 74 h 254"/>
                  <a:gd name="T62" fmla="*/ 104 w 414"/>
                  <a:gd name="T63" fmla="*/ 14 h 254"/>
                  <a:gd name="T64" fmla="*/ 310 w 414"/>
                  <a:gd name="T65" fmla="*/ 14 h 254"/>
                  <a:gd name="T66" fmla="*/ 326 w 414"/>
                  <a:gd name="T67" fmla="*/ 74 h 254"/>
                  <a:gd name="T68" fmla="*/ 88 w 414"/>
                  <a:gd name="T69" fmla="*/ 74 h 254"/>
                  <a:gd name="T70" fmla="*/ 104 w 414"/>
                  <a:gd name="T71" fmla="*/ 14 h 254"/>
                  <a:gd name="T72" fmla="*/ 252 w 414"/>
                  <a:gd name="T73" fmla="*/ 180 h 254"/>
                  <a:gd name="T74" fmla="*/ 252 w 414"/>
                  <a:gd name="T75" fmla="*/ 196 h 254"/>
                  <a:gd name="T76" fmla="*/ 162 w 414"/>
                  <a:gd name="T77" fmla="*/ 196 h 254"/>
                  <a:gd name="T78" fmla="*/ 162 w 414"/>
                  <a:gd name="T79" fmla="*/ 180 h 254"/>
                  <a:gd name="T80" fmla="*/ 252 w 414"/>
                  <a:gd name="T81" fmla="*/ 180 h 254"/>
                  <a:gd name="T82" fmla="*/ 58 w 414"/>
                  <a:gd name="T83" fmla="*/ 150 h 254"/>
                  <a:gd name="T84" fmla="*/ 118 w 414"/>
                  <a:gd name="T85" fmla="*/ 150 h 254"/>
                  <a:gd name="T86" fmla="*/ 132 w 414"/>
                  <a:gd name="T87" fmla="*/ 164 h 254"/>
                  <a:gd name="T88" fmla="*/ 132 w 414"/>
                  <a:gd name="T89" fmla="*/ 180 h 254"/>
                  <a:gd name="T90" fmla="*/ 58 w 414"/>
                  <a:gd name="T91" fmla="*/ 180 h 254"/>
                  <a:gd name="T92" fmla="*/ 58 w 414"/>
                  <a:gd name="T93" fmla="*/ 150 h 254"/>
                  <a:gd name="T94" fmla="*/ 356 w 414"/>
                  <a:gd name="T95" fmla="*/ 180 h 254"/>
                  <a:gd name="T96" fmla="*/ 282 w 414"/>
                  <a:gd name="T97" fmla="*/ 180 h 254"/>
                  <a:gd name="T98" fmla="*/ 282 w 414"/>
                  <a:gd name="T99" fmla="*/ 164 h 254"/>
                  <a:gd name="T100" fmla="*/ 296 w 414"/>
                  <a:gd name="T101" fmla="*/ 150 h 254"/>
                  <a:gd name="T102" fmla="*/ 356 w 414"/>
                  <a:gd name="T103" fmla="*/ 150 h 254"/>
                  <a:gd name="T104" fmla="*/ 356 w 414"/>
                  <a:gd name="T105" fmla="*/ 18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4" h="254">
                    <a:moveTo>
                      <a:pt x="414" y="74"/>
                    </a:moveTo>
                    <a:lnTo>
                      <a:pt x="400" y="60"/>
                    </a:lnTo>
                    <a:lnTo>
                      <a:pt x="370" y="60"/>
                    </a:lnTo>
                    <a:lnTo>
                      <a:pt x="370" y="74"/>
                    </a:lnTo>
                    <a:lnTo>
                      <a:pt x="356" y="74"/>
                    </a:lnTo>
                    <a:lnTo>
                      <a:pt x="342" y="14"/>
                    </a:lnTo>
                    <a:lnTo>
                      <a:pt x="326" y="0"/>
                    </a:lnTo>
                    <a:lnTo>
                      <a:pt x="88" y="0"/>
                    </a:lnTo>
                    <a:lnTo>
                      <a:pt x="72" y="14"/>
                    </a:lnTo>
                    <a:lnTo>
                      <a:pt x="58" y="74"/>
                    </a:lnTo>
                    <a:lnTo>
                      <a:pt x="44" y="74"/>
                    </a:lnTo>
                    <a:lnTo>
                      <a:pt x="44" y="60"/>
                    </a:lnTo>
                    <a:lnTo>
                      <a:pt x="14" y="60"/>
                    </a:lnTo>
                    <a:lnTo>
                      <a:pt x="0" y="74"/>
                    </a:lnTo>
                    <a:lnTo>
                      <a:pt x="0" y="90"/>
                    </a:lnTo>
                    <a:lnTo>
                      <a:pt x="44" y="90"/>
                    </a:lnTo>
                    <a:lnTo>
                      <a:pt x="28" y="104"/>
                    </a:lnTo>
                    <a:lnTo>
                      <a:pt x="28" y="196"/>
                    </a:lnTo>
                    <a:lnTo>
                      <a:pt x="44" y="210"/>
                    </a:lnTo>
                    <a:lnTo>
                      <a:pt x="44" y="254"/>
                    </a:lnTo>
                    <a:lnTo>
                      <a:pt x="88" y="254"/>
                    </a:lnTo>
                    <a:lnTo>
                      <a:pt x="88" y="226"/>
                    </a:lnTo>
                    <a:lnTo>
                      <a:pt x="326" y="226"/>
                    </a:lnTo>
                    <a:lnTo>
                      <a:pt x="326" y="254"/>
                    </a:lnTo>
                    <a:lnTo>
                      <a:pt x="370" y="254"/>
                    </a:lnTo>
                    <a:lnTo>
                      <a:pt x="370" y="210"/>
                    </a:lnTo>
                    <a:lnTo>
                      <a:pt x="386" y="196"/>
                    </a:lnTo>
                    <a:lnTo>
                      <a:pt x="386" y="104"/>
                    </a:lnTo>
                    <a:lnTo>
                      <a:pt x="370" y="90"/>
                    </a:lnTo>
                    <a:lnTo>
                      <a:pt x="414" y="90"/>
                    </a:lnTo>
                    <a:lnTo>
                      <a:pt x="414" y="74"/>
                    </a:lnTo>
                    <a:close/>
                    <a:moveTo>
                      <a:pt x="104" y="14"/>
                    </a:moveTo>
                    <a:lnTo>
                      <a:pt x="310" y="14"/>
                    </a:lnTo>
                    <a:lnTo>
                      <a:pt x="326" y="74"/>
                    </a:lnTo>
                    <a:lnTo>
                      <a:pt x="88" y="74"/>
                    </a:lnTo>
                    <a:lnTo>
                      <a:pt x="104" y="14"/>
                    </a:lnTo>
                    <a:close/>
                    <a:moveTo>
                      <a:pt x="252" y="180"/>
                    </a:moveTo>
                    <a:lnTo>
                      <a:pt x="252" y="196"/>
                    </a:lnTo>
                    <a:lnTo>
                      <a:pt x="162" y="196"/>
                    </a:lnTo>
                    <a:lnTo>
                      <a:pt x="162" y="180"/>
                    </a:lnTo>
                    <a:lnTo>
                      <a:pt x="252" y="180"/>
                    </a:lnTo>
                    <a:close/>
                    <a:moveTo>
                      <a:pt x="58" y="150"/>
                    </a:moveTo>
                    <a:lnTo>
                      <a:pt x="118" y="150"/>
                    </a:lnTo>
                    <a:lnTo>
                      <a:pt x="132" y="164"/>
                    </a:lnTo>
                    <a:lnTo>
                      <a:pt x="132" y="180"/>
                    </a:lnTo>
                    <a:lnTo>
                      <a:pt x="58" y="180"/>
                    </a:lnTo>
                    <a:lnTo>
                      <a:pt x="58" y="150"/>
                    </a:lnTo>
                    <a:close/>
                    <a:moveTo>
                      <a:pt x="356" y="180"/>
                    </a:moveTo>
                    <a:lnTo>
                      <a:pt x="282" y="180"/>
                    </a:lnTo>
                    <a:lnTo>
                      <a:pt x="282" y="164"/>
                    </a:lnTo>
                    <a:lnTo>
                      <a:pt x="296" y="150"/>
                    </a:lnTo>
                    <a:lnTo>
                      <a:pt x="356" y="150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Bar4_4_solid"/>
              <p:cNvSpPr>
                <a:spLocks noChangeAspect="1"/>
              </p:cNvSpPr>
              <p:nvPr/>
            </p:nvSpPr>
            <p:spPr>
              <a:xfrm>
                <a:off x="2927848" y="1615141"/>
                <a:ext cx="718531" cy="55046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5"/>
              </a:lnRef>
              <a:fillRef idx="1">
                <a:schemeClr val="lt1"/>
              </a:fillRef>
              <a:effectRef idx="0">
                <a:schemeClr val="accent5"/>
              </a:effectRef>
              <a:fontRef idx="minor">
                <a:schemeClr val="dk1"/>
              </a:fontRef>
            </p:style>
            <p:txBody>
              <a:bodyPr wrap="square" lIns="0" tIns="0" rIns="0" bIns="0" anchor="ctr">
                <a:noAutofit/>
              </a:bodyPr>
              <a:lstStyle/>
              <a:p>
                <a:pPr algn="ctr"/>
                <a:r>
                  <a:rPr lang="ru-RU" sz="2200" b="1" dirty="0" smtClean="0">
                    <a:solidFill>
                      <a:srgbClr val="A3A3A3"/>
                    </a:solidFill>
                  </a:rPr>
                  <a:t>СО</a:t>
                </a:r>
                <a:endParaRPr lang="ru-RU" sz="2200" dirty="0">
                  <a:solidFill>
                    <a:srgbClr val="A3A3A3"/>
                  </a:solidFill>
                </a:endParaRPr>
              </a:p>
            </p:txBody>
          </p:sp>
        </p:grpSp>
      </p:grpSp>
      <p:grpSp>
        <p:nvGrpSpPr>
          <p:cNvPr id="27" name="Группа 26"/>
          <p:cNvGrpSpPr/>
          <p:nvPr/>
        </p:nvGrpSpPr>
        <p:grpSpPr>
          <a:xfrm>
            <a:off x="4680012" y="3374268"/>
            <a:ext cx="4106949" cy="2063837"/>
            <a:chOff x="4680012" y="3374268"/>
            <a:chExt cx="4106949" cy="2063837"/>
          </a:xfrm>
        </p:grpSpPr>
        <p:grpSp>
          <p:nvGrpSpPr>
            <p:cNvPr id="342" name="Группа 341"/>
            <p:cNvGrpSpPr>
              <a:grpSpLocks noChangeAspect="1"/>
            </p:cNvGrpSpPr>
            <p:nvPr/>
          </p:nvGrpSpPr>
          <p:grpSpPr>
            <a:xfrm>
              <a:off x="4680012" y="3374268"/>
              <a:ext cx="4106949" cy="2063837"/>
              <a:chOff x="251748" y="2024844"/>
              <a:chExt cx="8597364" cy="4320380"/>
            </a:xfrm>
          </p:grpSpPr>
          <p:grpSp>
            <p:nvGrpSpPr>
              <p:cNvPr id="343" name="зоны загрязнения"/>
              <p:cNvGrpSpPr/>
              <p:nvPr/>
            </p:nvGrpSpPr>
            <p:grpSpPr>
              <a:xfrm>
                <a:off x="251748" y="2024844"/>
                <a:ext cx="8597364" cy="4320380"/>
                <a:chOff x="2159000" y="1952625"/>
                <a:chExt cx="5661025" cy="2844800"/>
              </a:xfrm>
              <a:solidFill>
                <a:schemeClr val="accent4">
                  <a:lumMod val="75000"/>
                </a:schemeClr>
              </a:solidFill>
            </p:grpSpPr>
            <p:sp>
              <p:nvSpPr>
                <p:cNvPr id="874" name="Freeform 345"/>
                <p:cNvSpPr>
                  <a:spLocks/>
                </p:cNvSpPr>
                <p:nvPr/>
              </p:nvSpPr>
              <p:spPr bwMode="auto">
                <a:xfrm>
                  <a:off x="7353300" y="4359275"/>
                  <a:ext cx="463550" cy="438150"/>
                </a:xfrm>
                <a:custGeom>
                  <a:avLst/>
                  <a:gdLst>
                    <a:gd name="T0" fmla="*/ 266 w 292"/>
                    <a:gd name="T1" fmla="*/ 54 h 276"/>
                    <a:gd name="T2" fmla="*/ 252 w 292"/>
                    <a:gd name="T3" fmla="*/ 30 h 276"/>
                    <a:gd name="T4" fmla="*/ 238 w 292"/>
                    <a:gd name="T5" fmla="*/ 12 h 276"/>
                    <a:gd name="T6" fmla="*/ 224 w 292"/>
                    <a:gd name="T7" fmla="*/ 4 h 276"/>
                    <a:gd name="T8" fmla="*/ 206 w 292"/>
                    <a:gd name="T9" fmla="*/ 0 h 276"/>
                    <a:gd name="T10" fmla="*/ 190 w 292"/>
                    <a:gd name="T11" fmla="*/ 2 h 276"/>
                    <a:gd name="T12" fmla="*/ 172 w 292"/>
                    <a:gd name="T13" fmla="*/ 12 h 276"/>
                    <a:gd name="T14" fmla="*/ 170 w 292"/>
                    <a:gd name="T15" fmla="*/ 14 h 276"/>
                    <a:gd name="T16" fmla="*/ 156 w 292"/>
                    <a:gd name="T17" fmla="*/ 40 h 276"/>
                    <a:gd name="T18" fmla="*/ 154 w 292"/>
                    <a:gd name="T19" fmla="*/ 64 h 276"/>
                    <a:gd name="T20" fmla="*/ 146 w 292"/>
                    <a:gd name="T21" fmla="*/ 80 h 276"/>
                    <a:gd name="T22" fmla="*/ 132 w 292"/>
                    <a:gd name="T23" fmla="*/ 92 h 276"/>
                    <a:gd name="T24" fmla="*/ 122 w 292"/>
                    <a:gd name="T25" fmla="*/ 98 h 276"/>
                    <a:gd name="T26" fmla="*/ 106 w 292"/>
                    <a:gd name="T27" fmla="*/ 112 h 276"/>
                    <a:gd name="T28" fmla="*/ 100 w 292"/>
                    <a:gd name="T29" fmla="*/ 116 h 276"/>
                    <a:gd name="T30" fmla="*/ 90 w 292"/>
                    <a:gd name="T31" fmla="*/ 120 h 276"/>
                    <a:gd name="T32" fmla="*/ 84 w 292"/>
                    <a:gd name="T33" fmla="*/ 124 h 276"/>
                    <a:gd name="T34" fmla="*/ 74 w 292"/>
                    <a:gd name="T35" fmla="*/ 128 h 276"/>
                    <a:gd name="T36" fmla="*/ 64 w 292"/>
                    <a:gd name="T37" fmla="*/ 132 h 276"/>
                    <a:gd name="T38" fmla="*/ 62 w 292"/>
                    <a:gd name="T39" fmla="*/ 134 h 276"/>
                    <a:gd name="T40" fmla="*/ 56 w 292"/>
                    <a:gd name="T41" fmla="*/ 136 h 276"/>
                    <a:gd name="T42" fmla="*/ 42 w 292"/>
                    <a:gd name="T43" fmla="*/ 142 h 276"/>
                    <a:gd name="T44" fmla="*/ 38 w 292"/>
                    <a:gd name="T45" fmla="*/ 146 h 276"/>
                    <a:gd name="T46" fmla="*/ 24 w 292"/>
                    <a:gd name="T47" fmla="*/ 152 h 276"/>
                    <a:gd name="T48" fmla="*/ 18 w 292"/>
                    <a:gd name="T49" fmla="*/ 158 h 276"/>
                    <a:gd name="T50" fmla="*/ 2 w 292"/>
                    <a:gd name="T51" fmla="*/ 184 h 276"/>
                    <a:gd name="T52" fmla="*/ 0 w 292"/>
                    <a:gd name="T53" fmla="*/ 196 h 276"/>
                    <a:gd name="T54" fmla="*/ 4 w 292"/>
                    <a:gd name="T55" fmla="*/ 216 h 276"/>
                    <a:gd name="T56" fmla="*/ 20 w 292"/>
                    <a:gd name="T57" fmla="*/ 240 h 276"/>
                    <a:gd name="T58" fmla="*/ 22 w 292"/>
                    <a:gd name="T59" fmla="*/ 240 h 276"/>
                    <a:gd name="T60" fmla="*/ 32 w 292"/>
                    <a:gd name="T61" fmla="*/ 260 h 276"/>
                    <a:gd name="T62" fmla="*/ 52 w 292"/>
                    <a:gd name="T63" fmla="*/ 274 h 276"/>
                    <a:gd name="T64" fmla="*/ 70 w 292"/>
                    <a:gd name="T65" fmla="*/ 276 h 276"/>
                    <a:gd name="T66" fmla="*/ 96 w 292"/>
                    <a:gd name="T67" fmla="*/ 270 h 276"/>
                    <a:gd name="T68" fmla="*/ 96 w 292"/>
                    <a:gd name="T69" fmla="*/ 268 h 276"/>
                    <a:gd name="T70" fmla="*/ 118 w 292"/>
                    <a:gd name="T71" fmla="*/ 252 h 276"/>
                    <a:gd name="T72" fmla="*/ 126 w 292"/>
                    <a:gd name="T73" fmla="*/ 240 h 276"/>
                    <a:gd name="T74" fmla="*/ 140 w 292"/>
                    <a:gd name="T75" fmla="*/ 234 h 276"/>
                    <a:gd name="T76" fmla="*/ 162 w 292"/>
                    <a:gd name="T77" fmla="*/ 222 h 276"/>
                    <a:gd name="T78" fmla="*/ 170 w 292"/>
                    <a:gd name="T79" fmla="*/ 216 h 276"/>
                    <a:gd name="T80" fmla="*/ 184 w 292"/>
                    <a:gd name="T81" fmla="*/ 202 h 276"/>
                    <a:gd name="T82" fmla="*/ 200 w 292"/>
                    <a:gd name="T83" fmla="*/ 198 h 276"/>
                    <a:gd name="T84" fmla="*/ 220 w 292"/>
                    <a:gd name="T85" fmla="*/ 184 h 276"/>
                    <a:gd name="T86" fmla="*/ 230 w 292"/>
                    <a:gd name="T87" fmla="*/ 178 h 276"/>
                    <a:gd name="T88" fmla="*/ 234 w 292"/>
                    <a:gd name="T89" fmla="*/ 174 h 276"/>
                    <a:gd name="T90" fmla="*/ 248 w 292"/>
                    <a:gd name="T91" fmla="*/ 168 h 276"/>
                    <a:gd name="T92" fmla="*/ 258 w 292"/>
                    <a:gd name="T93" fmla="*/ 162 h 276"/>
                    <a:gd name="T94" fmla="*/ 264 w 292"/>
                    <a:gd name="T95" fmla="*/ 156 h 276"/>
                    <a:gd name="T96" fmla="*/ 270 w 292"/>
                    <a:gd name="T97" fmla="*/ 148 h 276"/>
                    <a:gd name="T98" fmla="*/ 282 w 292"/>
                    <a:gd name="T99" fmla="*/ 138 h 276"/>
                    <a:gd name="T100" fmla="*/ 290 w 292"/>
                    <a:gd name="T101" fmla="*/ 116 h 276"/>
                    <a:gd name="T102" fmla="*/ 292 w 292"/>
                    <a:gd name="T103" fmla="*/ 100 h 276"/>
                    <a:gd name="T104" fmla="*/ 278 w 292"/>
                    <a:gd name="T105" fmla="*/ 66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92" h="276">
                      <a:moveTo>
                        <a:pt x="268" y="58"/>
                      </a:moveTo>
                      <a:lnTo>
                        <a:pt x="268" y="58"/>
                      </a:lnTo>
                      <a:lnTo>
                        <a:pt x="266" y="54"/>
                      </a:lnTo>
                      <a:lnTo>
                        <a:pt x="266" y="54"/>
                      </a:lnTo>
                      <a:lnTo>
                        <a:pt x="260" y="40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lnTo>
                        <a:pt x="246" y="20"/>
                      </a:lnTo>
                      <a:lnTo>
                        <a:pt x="238" y="12"/>
                      </a:lnTo>
                      <a:lnTo>
                        <a:pt x="238" y="12"/>
                      </a:lnTo>
                      <a:lnTo>
                        <a:pt x="232" y="6"/>
                      </a:lnTo>
                      <a:lnTo>
                        <a:pt x="224" y="4"/>
                      </a:lnTo>
                      <a:lnTo>
                        <a:pt x="224" y="4"/>
                      </a:lnTo>
                      <a:lnTo>
                        <a:pt x="216" y="0"/>
                      </a:lnTo>
                      <a:lnTo>
                        <a:pt x="206" y="0"/>
                      </a:lnTo>
                      <a:lnTo>
                        <a:pt x="206" y="0"/>
                      </a:lnTo>
                      <a:lnTo>
                        <a:pt x="198" y="0"/>
                      </a:lnTo>
                      <a:lnTo>
                        <a:pt x="190" y="2"/>
                      </a:lnTo>
                      <a:lnTo>
                        <a:pt x="182" y="6"/>
                      </a:lnTo>
                      <a:lnTo>
                        <a:pt x="174" y="10"/>
                      </a:lnTo>
                      <a:lnTo>
                        <a:pt x="172" y="12"/>
                      </a:lnTo>
                      <a:lnTo>
                        <a:pt x="172" y="12"/>
                      </a:lnTo>
                      <a:lnTo>
                        <a:pt x="170" y="14"/>
                      </a:lnTo>
                      <a:lnTo>
                        <a:pt x="170" y="14"/>
                      </a:lnTo>
                      <a:lnTo>
                        <a:pt x="162" y="22"/>
                      </a:lnTo>
                      <a:lnTo>
                        <a:pt x="158" y="30"/>
                      </a:lnTo>
                      <a:lnTo>
                        <a:pt x="156" y="40"/>
                      </a:lnTo>
                      <a:lnTo>
                        <a:pt x="154" y="50"/>
                      </a:lnTo>
                      <a:lnTo>
                        <a:pt x="154" y="64"/>
                      </a:lnTo>
                      <a:lnTo>
                        <a:pt x="154" y="64"/>
                      </a:lnTo>
                      <a:lnTo>
                        <a:pt x="154" y="72"/>
                      </a:lnTo>
                      <a:lnTo>
                        <a:pt x="154" y="72"/>
                      </a:lnTo>
                      <a:lnTo>
                        <a:pt x="146" y="80"/>
                      </a:lnTo>
                      <a:lnTo>
                        <a:pt x="138" y="88"/>
                      </a:lnTo>
                      <a:lnTo>
                        <a:pt x="138" y="88"/>
                      </a:lnTo>
                      <a:lnTo>
                        <a:pt x="132" y="92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22" y="98"/>
                      </a:lnTo>
                      <a:lnTo>
                        <a:pt x="122" y="98"/>
                      </a:lnTo>
                      <a:lnTo>
                        <a:pt x="114" y="104"/>
                      </a:lnTo>
                      <a:lnTo>
                        <a:pt x="106" y="112"/>
                      </a:lnTo>
                      <a:lnTo>
                        <a:pt x="106" y="112"/>
                      </a:lnTo>
                      <a:lnTo>
                        <a:pt x="100" y="116"/>
                      </a:lnTo>
                      <a:lnTo>
                        <a:pt x="100" y="116"/>
                      </a:lnTo>
                      <a:lnTo>
                        <a:pt x="90" y="120"/>
                      </a:lnTo>
                      <a:lnTo>
                        <a:pt x="90" y="120"/>
                      </a:lnTo>
                      <a:lnTo>
                        <a:pt x="90" y="120"/>
                      </a:lnTo>
                      <a:lnTo>
                        <a:pt x="90" y="120"/>
                      </a:lnTo>
                      <a:lnTo>
                        <a:pt x="84" y="124"/>
                      </a:lnTo>
                      <a:lnTo>
                        <a:pt x="84" y="124"/>
                      </a:lnTo>
                      <a:lnTo>
                        <a:pt x="82" y="126"/>
                      </a:lnTo>
                      <a:lnTo>
                        <a:pt x="82" y="126"/>
                      </a:lnTo>
                      <a:lnTo>
                        <a:pt x="74" y="128"/>
                      </a:lnTo>
                      <a:lnTo>
                        <a:pt x="70" y="130"/>
                      </a:lnTo>
                      <a:lnTo>
                        <a:pt x="70" y="130"/>
                      </a:lnTo>
                      <a:lnTo>
                        <a:pt x="64" y="132"/>
                      </a:lnTo>
                      <a:lnTo>
                        <a:pt x="64" y="132"/>
                      </a:lnTo>
                      <a:lnTo>
                        <a:pt x="62" y="134"/>
                      </a:lnTo>
                      <a:lnTo>
                        <a:pt x="62" y="134"/>
                      </a:lnTo>
                      <a:lnTo>
                        <a:pt x="62" y="134"/>
                      </a:lnTo>
                      <a:lnTo>
                        <a:pt x="56" y="136"/>
                      </a:lnTo>
                      <a:lnTo>
                        <a:pt x="56" y="136"/>
                      </a:lnTo>
                      <a:lnTo>
                        <a:pt x="46" y="140"/>
                      </a:lnTo>
                      <a:lnTo>
                        <a:pt x="46" y="140"/>
                      </a:lnTo>
                      <a:lnTo>
                        <a:pt x="42" y="142"/>
                      </a:lnTo>
                      <a:lnTo>
                        <a:pt x="42" y="142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0" y="148"/>
                      </a:lnTo>
                      <a:lnTo>
                        <a:pt x="24" y="152"/>
                      </a:lnTo>
                      <a:lnTo>
                        <a:pt x="24" y="152"/>
                      </a:lnTo>
                      <a:lnTo>
                        <a:pt x="20" y="154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0" y="164"/>
                      </a:lnTo>
                      <a:lnTo>
                        <a:pt x="4" y="174"/>
                      </a:lnTo>
                      <a:lnTo>
                        <a:pt x="2" y="184"/>
                      </a:lnTo>
                      <a:lnTo>
                        <a:pt x="0" y="194"/>
                      </a:lnTo>
                      <a:lnTo>
                        <a:pt x="0" y="196"/>
                      </a:lnTo>
                      <a:lnTo>
                        <a:pt x="0" y="196"/>
                      </a:lnTo>
                      <a:lnTo>
                        <a:pt x="2" y="208"/>
                      </a:lnTo>
                      <a:lnTo>
                        <a:pt x="4" y="216"/>
                      </a:lnTo>
                      <a:lnTo>
                        <a:pt x="4" y="216"/>
                      </a:lnTo>
                      <a:lnTo>
                        <a:pt x="10" y="228"/>
                      </a:lnTo>
                      <a:lnTo>
                        <a:pt x="20" y="238"/>
                      </a:lnTo>
                      <a:lnTo>
                        <a:pt x="20" y="240"/>
                      </a:lnTo>
                      <a:lnTo>
                        <a:pt x="20" y="240"/>
                      </a:lnTo>
                      <a:lnTo>
                        <a:pt x="22" y="240"/>
                      </a:lnTo>
                      <a:lnTo>
                        <a:pt x="22" y="240"/>
                      </a:lnTo>
                      <a:lnTo>
                        <a:pt x="24" y="248"/>
                      </a:lnTo>
                      <a:lnTo>
                        <a:pt x="28" y="254"/>
                      </a:lnTo>
                      <a:lnTo>
                        <a:pt x="32" y="260"/>
                      </a:lnTo>
                      <a:lnTo>
                        <a:pt x="38" y="266"/>
                      </a:lnTo>
                      <a:lnTo>
                        <a:pt x="44" y="270"/>
                      </a:lnTo>
                      <a:lnTo>
                        <a:pt x="52" y="274"/>
                      </a:lnTo>
                      <a:lnTo>
                        <a:pt x="60" y="276"/>
                      </a:lnTo>
                      <a:lnTo>
                        <a:pt x="68" y="276"/>
                      </a:lnTo>
                      <a:lnTo>
                        <a:pt x="70" y="276"/>
                      </a:lnTo>
                      <a:lnTo>
                        <a:pt x="70" y="276"/>
                      </a:lnTo>
                      <a:lnTo>
                        <a:pt x="82" y="274"/>
                      </a:lnTo>
                      <a:lnTo>
                        <a:pt x="96" y="270"/>
                      </a:lnTo>
                      <a:lnTo>
                        <a:pt x="96" y="270"/>
                      </a:lnTo>
                      <a:lnTo>
                        <a:pt x="96" y="268"/>
                      </a:lnTo>
                      <a:lnTo>
                        <a:pt x="96" y="268"/>
                      </a:lnTo>
                      <a:lnTo>
                        <a:pt x="106" y="264"/>
                      </a:lnTo>
                      <a:lnTo>
                        <a:pt x="112" y="258"/>
                      </a:lnTo>
                      <a:lnTo>
                        <a:pt x="118" y="252"/>
                      </a:lnTo>
                      <a:lnTo>
                        <a:pt x="124" y="244"/>
                      </a:lnTo>
                      <a:lnTo>
                        <a:pt x="126" y="240"/>
                      </a:lnTo>
                      <a:lnTo>
                        <a:pt x="126" y="240"/>
                      </a:lnTo>
                      <a:lnTo>
                        <a:pt x="132" y="234"/>
                      </a:lnTo>
                      <a:lnTo>
                        <a:pt x="132" y="234"/>
                      </a:lnTo>
                      <a:lnTo>
                        <a:pt x="140" y="234"/>
                      </a:lnTo>
                      <a:lnTo>
                        <a:pt x="148" y="230"/>
                      </a:lnTo>
                      <a:lnTo>
                        <a:pt x="156" y="228"/>
                      </a:lnTo>
                      <a:lnTo>
                        <a:pt x="162" y="222"/>
                      </a:lnTo>
                      <a:lnTo>
                        <a:pt x="164" y="222"/>
                      </a:lnTo>
                      <a:lnTo>
                        <a:pt x="164" y="222"/>
                      </a:lnTo>
                      <a:lnTo>
                        <a:pt x="170" y="216"/>
                      </a:lnTo>
                      <a:lnTo>
                        <a:pt x="174" y="208"/>
                      </a:lnTo>
                      <a:lnTo>
                        <a:pt x="174" y="208"/>
                      </a:lnTo>
                      <a:lnTo>
                        <a:pt x="184" y="202"/>
                      </a:lnTo>
                      <a:lnTo>
                        <a:pt x="184" y="202"/>
                      </a:lnTo>
                      <a:lnTo>
                        <a:pt x="192" y="200"/>
                      </a:lnTo>
                      <a:lnTo>
                        <a:pt x="200" y="198"/>
                      </a:lnTo>
                      <a:lnTo>
                        <a:pt x="200" y="198"/>
                      </a:lnTo>
                      <a:lnTo>
                        <a:pt x="210" y="192"/>
                      </a:lnTo>
                      <a:lnTo>
                        <a:pt x="220" y="184"/>
                      </a:lnTo>
                      <a:lnTo>
                        <a:pt x="220" y="184"/>
                      </a:lnTo>
                      <a:lnTo>
                        <a:pt x="230" y="178"/>
                      </a:lnTo>
                      <a:lnTo>
                        <a:pt x="230" y="178"/>
                      </a:lnTo>
                      <a:lnTo>
                        <a:pt x="230" y="178"/>
                      </a:lnTo>
                      <a:lnTo>
                        <a:pt x="234" y="174"/>
                      </a:lnTo>
                      <a:lnTo>
                        <a:pt x="234" y="174"/>
                      </a:lnTo>
                      <a:lnTo>
                        <a:pt x="238" y="172"/>
                      </a:lnTo>
                      <a:lnTo>
                        <a:pt x="238" y="172"/>
                      </a:lnTo>
                      <a:lnTo>
                        <a:pt x="248" y="168"/>
                      </a:lnTo>
                      <a:lnTo>
                        <a:pt x="256" y="162"/>
                      </a:lnTo>
                      <a:lnTo>
                        <a:pt x="258" y="162"/>
                      </a:lnTo>
                      <a:lnTo>
                        <a:pt x="258" y="162"/>
                      </a:lnTo>
                      <a:lnTo>
                        <a:pt x="258" y="160"/>
                      </a:lnTo>
                      <a:lnTo>
                        <a:pt x="258" y="160"/>
                      </a:lnTo>
                      <a:lnTo>
                        <a:pt x="264" y="156"/>
                      </a:lnTo>
                      <a:lnTo>
                        <a:pt x="264" y="156"/>
                      </a:lnTo>
                      <a:lnTo>
                        <a:pt x="270" y="148"/>
                      </a:lnTo>
                      <a:lnTo>
                        <a:pt x="270" y="148"/>
                      </a:lnTo>
                      <a:lnTo>
                        <a:pt x="272" y="148"/>
                      </a:lnTo>
                      <a:lnTo>
                        <a:pt x="272" y="148"/>
                      </a:lnTo>
                      <a:lnTo>
                        <a:pt x="282" y="138"/>
                      </a:lnTo>
                      <a:lnTo>
                        <a:pt x="288" y="126"/>
                      </a:lnTo>
                      <a:lnTo>
                        <a:pt x="288" y="126"/>
                      </a:lnTo>
                      <a:lnTo>
                        <a:pt x="290" y="116"/>
                      </a:lnTo>
                      <a:lnTo>
                        <a:pt x="292" y="106"/>
                      </a:lnTo>
                      <a:lnTo>
                        <a:pt x="292" y="100"/>
                      </a:lnTo>
                      <a:lnTo>
                        <a:pt x="292" y="100"/>
                      </a:lnTo>
                      <a:lnTo>
                        <a:pt x="290" y="88"/>
                      </a:lnTo>
                      <a:lnTo>
                        <a:pt x="286" y="76"/>
                      </a:lnTo>
                      <a:lnTo>
                        <a:pt x="278" y="66"/>
                      </a:lnTo>
                      <a:lnTo>
                        <a:pt x="268" y="58"/>
                      </a:lnTo>
                      <a:lnTo>
                        <a:pt x="268" y="5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875" name="Freeform 346"/>
                <p:cNvSpPr>
                  <a:spLocks/>
                </p:cNvSpPr>
                <p:nvPr/>
              </p:nvSpPr>
              <p:spPr bwMode="auto">
                <a:xfrm>
                  <a:off x="4854575" y="2168525"/>
                  <a:ext cx="406400" cy="260350"/>
                </a:xfrm>
                <a:custGeom>
                  <a:avLst/>
                  <a:gdLst>
                    <a:gd name="T0" fmla="*/ 30 w 256"/>
                    <a:gd name="T1" fmla="*/ 136 h 164"/>
                    <a:gd name="T2" fmla="*/ 38 w 256"/>
                    <a:gd name="T3" fmla="*/ 144 h 164"/>
                    <a:gd name="T4" fmla="*/ 46 w 256"/>
                    <a:gd name="T5" fmla="*/ 148 h 164"/>
                    <a:gd name="T6" fmla="*/ 50 w 256"/>
                    <a:gd name="T7" fmla="*/ 148 h 164"/>
                    <a:gd name="T8" fmla="*/ 52 w 256"/>
                    <a:gd name="T9" fmla="*/ 150 h 164"/>
                    <a:gd name="T10" fmla="*/ 60 w 256"/>
                    <a:gd name="T11" fmla="*/ 156 h 164"/>
                    <a:gd name="T12" fmla="*/ 88 w 256"/>
                    <a:gd name="T13" fmla="*/ 164 h 164"/>
                    <a:gd name="T14" fmla="*/ 102 w 256"/>
                    <a:gd name="T15" fmla="*/ 164 h 164"/>
                    <a:gd name="T16" fmla="*/ 124 w 256"/>
                    <a:gd name="T17" fmla="*/ 152 h 164"/>
                    <a:gd name="T18" fmla="*/ 128 w 256"/>
                    <a:gd name="T19" fmla="*/ 152 h 164"/>
                    <a:gd name="T20" fmla="*/ 140 w 256"/>
                    <a:gd name="T21" fmla="*/ 154 h 164"/>
                    <a:gd name="T22" fmla="*/ 168 w 256"/>
                    <a:gd name="T23" fmla="*/ 144 h 164"/>
                    <a:gd name="T24" fmla="*/ 182 w 256"/>
                    <a:gd name="T25" fmla="*/ 136 h 164"/>
                    <a:gd name="T26" fmla="*/ 190 w 256"/>
                    <a:gd name="T27" fmla="*/ 128 h 164"/>
                    <a:gd name="T28" fmla="*/ 208 w 256"/>
                    <a:gd name="T29" fmla="*/ 120 h 164"/>
                    <a:gd name="T30" fmla="*/ 218 w 256"/>
                    <a:gd name="T31" fmla="*/ 114 h 164"/>
                    <a:gd name="T32" fmla="*/ 230 w 256"/>
                    <a:gd name="T33" fmla="*/ 96 h 164"/>
                    <a:gd name="T34" fmla="*/ 236 w 256"/>
                    <a:gd name="T35" fmla="*/ 92 h 164"/>
                    <a:gd name="T36" fmla="*/ 246 w 256"/>
                    <a:gd name="T37" fmla="*/ 82 h 164"/>
                    <a:gd name="T38" fmla="*/ 256 w 256"/>
                    <a:gd name="T39" fmla="*/ 54 h 164"/>
                    <a:gd name="T40" fmla="*/ 254 w 256"/>
                    <a:gd name="T41" fmla="*/ 40 h 164"/>
                    <a:gd name="T42" fmla="*/ 240 w 256"/>
                    <a:gd name="T43" fmla="*/ 16 h 164"/>
                    <a:gd name="T44" fmla="*/ 216 w 256"/>
                    <a:gd name="T45" fmla="*/ 4 h 164"/>
                    <a:gd name="T46" fmla="*/ 202 w 256"/>
                    <a:gd name="T47" fmla="*/ 2 h 164"/>
                    <a:gd name="T48" fmla="*/ 176 w 256"/>
                    <a:gd name="T49" fmla="*/ 10 h 164"/>
                    <a:gd name="T50" fmla="*/ 162 w 256"/>
                    <a:gd name="T51" fmla="*/ 6 h 164"/>
                    <a:gd name="T52" fmla="*/ 152 w 256"/>
                    <a:gd name="T53" fmla="*/ 4 h 164"/>
                    <a:gd name="T54" fmla="*/ 134 w 256"/>
                    <a:gd name="T55" fmla="*/ 4 h 164"/>
                    <a:gd name="T56" fmla="*/ 134 w 256"/>
                    <a:gd name="T57" fmla="*/ 4 h 164"/>
                    <a:gd name="T58" fmla="*/ 112 w 256"/>
                    <a:gd name="T59" fmla="*/ 0 h 164"/>
                    <a:gd name="T60" fmla="*/ 90 w 256"/>
                    <a:gd name="T61" fmla="*/ 6 h 164"/>
                    <a:gd name="T62" fmla="*/ 74 w 256"/>
                    <a:gd name="T63" fmla="*/ 18 h 164"/>
                    <a:gd name="T64" fmla="*/ 70 w 256"/>
                    <a:gd name="T65" fmla="*/ 20 h 164"/>
                    <a:gd name="T66" fmla="*/ 56 w 256"/>
                    <a:gd name="T67" fmla="*/ 22 h 164"/>
                    <a:gd name="T68" fmla="*/ 42 w 256"/>
                    <a:gd name="T69" fmla="*/ 24 h 164"/>
                    <a:gd name="T70" fmla="*/ 20 w 256"/>
                    <a:gd name="T71" fmla="*/ 34 h 164"/>
                    <a:gd name="T72" fmla="*/ 18 w 256"/>
                    <a:gd name="T73" fmla="*/ 38 h 164"/>
                    <a:gd name="T74" fmla="*/ 4 w 256"/>
                    <a:gd name="T75" fmla="*/ 54 h 164"/>
                    <a:gd name="T76" fmla="*/ 0 w 256"/>
                    <a:gd name="T77" fmla="*/ 74 h 164"/>
                    <a:gd name="T78" fmla="*/ 0 w 256"/>
                    <a:gd name="T79" fmla="*/ 82 h 164"/>
                    <a:gd name="T80" fmla="*/ 2 w 256"/>
                    <a:gd name="T81" fmla="*/ 102 h 164"/>
                    <a:gd name="T82" fmla="*/ 14 w 256"/>
                    <a:gd name="T83" fmla="*/ 120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56" h="164">
                      <a:moveTo>
                        <a:pt x="20" y="126"/>
                      </a:moveTo>
                      <a:lnTo>
                        <a:pt x="20" y="126"/>
                      </a:lnTo>
                      <a:lnTo>
                        <a:pt x="30" y="136"/>
                      </a:lnTo>
                      <a:lnTo>
                        <a:pt x="32" y="140"/>
                      </a:lnTo>
                      <a:lnTo>
                        <a:pt x="32" y="140"/>
                      </a:lnTo>
                      <a:lnTo>
                        <a:pt x="38" y="144"/>
                      </a:lnTo>
                      <a:lnTo>
                        <a:pt x="46" y="146"/>
                      </a:lnTo>
                      <a:lnTo>
                        <a:pt x="46" y="146"/>
                      </a:lnTo>
                      <a:lnTo>
                        <a:pt x="46" y="148"/>
                      </a:lnTo>
                      <a:lnTo>
                        <a:pt x="50" y="148"/>
                      </a:lnTo>
                      <a:lnTo>
                        <a:pt x="50" y="148"/>
                      </a:lnTo>
                      <a:lnTo>
                        <a:pt x="50" y="148"/>
                      </a:lnTo>
                      <a:lnTo>
                        <a:pt x="50" y="148"/>
                      </a:lnTo>
                      <a:lnTo>
                        <a:pt x="50" y="148"/>
                      </a:lnTo>
                      <a:lnTo>
                        <a:pt x="52" y="150"/>
                      </a:lnTo>
                      <a:lnTo>
                        <a:pt x="52" y="150"/>
                      </a:lnTo>
                      <a:lnTo>
                        <a:pt x="60" y="156"/>
                      </a:lnTo>
                      <a:lnTo>
                        <a:pt x="60" y="156"/>
                      </a:lnTo>
                      <a:lnTo>
                        <a:pt x="74" y="162"/>
                      </a:lnTo>
                      <a:lnTo>
                        <a:pt x="80" y="164"/>
                      </a:lnTo>
                      <a:lnTo>
                        <a:pt x="88" y="164"/>
                      </a:lnTo>
                      <a:lnTo>
                        <a:pt x="92" y="164"/>
                      </a:lnTo>
                      <a:lnTo>
                        <a:pt x="92" y="164"/>
                      </a:lnTo>
                      <a:lnTo>
                        <a:pt x="102" y="164"/>
                      </a:lnTo>
                      <a:lnTo>
                        <a:pt x="110" y="162"/>
                      </a:lnTo>
                      <a:lnTo>
                        <a:pt x="118" y="158"/>
                      </a:lnTo>
                      <a:lnTo>
                        <a:pt x="124" y="152"/>
                      </a:lnTo>
                      <a:lnTo>
                        <a:pt x="124" y="152"/>
                      </a:lnTo>
                      <a:lnTo>
                        <a:pt x="128" y="152"/>
                      </a:lnTo>
                      <a:lnTo>
                        <a:pt x="128" y="152"/>
                      </a:lnTo>
                      <a:lnTo>
                        <a:pt x="138" y="154"/>
                      </a:lnTo>
                      <a:lnTo>
                        <a:pt x="140" y="154"/>
                      </a:lnTo>
                      <a:lnTo>
                        <a:pt x="140" y="154"/>
                      </a:lnTo>
                      <a:lnTo>
                        <a:pt x="148" y="154"/>
                      </a:lnTo>
                      <a:lnTo>
                        <a:pt x="156" y="152"/>
                      </a:lnTo>
                      <a:lnTo>
                        <a:pt x="168" y="144"/>
                      </a:lnTo>
                      <a:lnTo>
                        <a:pt x="168" y="144"/>
                      </a:lnTo>
                      <a:lnTo>
                        <a:pt x="180" y="138"/>
                      </a:lnTo>
                      <a:lnTo>
                        <a:pt x="182" y="136"/>
                      </a:lnTo>
                      <a:lnTo>
                        <a:pt x="182" y="136"/>
                      </a:lnTo>
                      <a:lnTo>
                        <a:pt x="190" y="128"/>
                      </a:lnTo>
                      <a:lnTo>
                        <a:pt x="190" y="128"/>
                      </a:lnTo>
                      <a:lnTo>
                        <a:pt x="200" y="124"/>
                      </a:lnTo>
                      <a:lnTo>
                        <a:pt x="200" y="124"/>
                      </a:lnTo>
                      <a:lnTo>
                        <a:pt x="208" y="120"/>
                      </a:lnTo>
                      <a:lnTo>
                        <a:pt x="216" y="114"/>
                      </a:lnTo>
                      <a:lnTo>
                        <a:pt x="218" y="114"/>
                      </a:lnTo>
                      <a:lnTo>
                        <a:pt x="218" y="114"/>
                      </a:lnTo>
                      <a:lnTo>
                        <a:pt x="226" y="106"/>
                      </a:lnTo>
                      <a:lnTo>
                        <a:pt x="230" y="96"/>
                      </a:lnTo>
                      <a:lnTo>
                        <a:pt x="230" y="96"/>
                      </a:lnTo>
                      <a:lnTo>
                        <a:pt x="234" y="94"/>
                      </a:lnTo>
                      <a:lnTo>
                        <a:pt x="234" y="94"/>
                      </a:lnTo>
                      <a:lnTo>
                        <a:pt x="236" y="92"/>
                      </a:lnTo>
                      <a:lnTo>
                        <a:pt x="238" y="90"/>
                      </a:lnTo>
                      <a:lnTo>
                        <a:pt x="238" y="90"/>
                      </a:lnTo>
                      <a:lnTo>
                        <a:pt x="246" y="82"/>
                      </a:lnTo>
                      <a:lnTo>
                        <a:pt x="250" y="74"/>
                      </a:lnTo>
                      <a:lnTo>
                        <a:pt x="254" y="64"/>
                      </a:lnTo>
                      <a:lnTo>
                        <a:pt x="256" y="54"/>
                      </a:lnTo>
                      <a:lnTo>
                        <a:pt x="256" y="50"/>
                      </a:lnTo>
                      <a:lnTo>
                        <a:pt x="256" y="50"/>
                      </a:lnTo>
                      <a:lnTo>
                        <a:pt x="254" y="40"/>
                      </a:lnTo>
                      <a:lnTo>
                        <a:pt x="252" y="32"/>
                      </a:lnTo>
                      <a:lnTo>
                        <a:pt x="246" y="24"/>
                      </a:lnTo>
                      <a:lnTo>
                        <a:pt x="240" y="16"/>
                      </a:lnTo>
                      <a:lnTo>
                        <a:pt x="234" y="10"/>
                      </a:lnTo>
                      <a:lnTo>
                        <a:pt x="226" y="6"/>
                      </a:lnTo>
                      <a:lnTo>
                        <a:pt x="216" y="4"/>
                      </a:lnTo>
                      <a:lnTo>
                        <a:pt x="206" y="2"/>
                      </a:lnTo>
                      <a:lnTo>
                        <a:pt x="202" y="2"/>
                      </a:lnTo>
                      <a:lnTo>
                        <a:pt x="202" y="2"/>
                      </a:lnTo>
                      <a:lnTo>
                        <a:pt x="188" y="4"/>
                      </a:lnTo>
                      <a:lnTo>
                        <a:pt x="176" y="10"/>
                      </a:lnTo>
                      <a:lnTo>
                        <a:pt x="176" y="10"/>
                      </a:lnTo>
                      <a:lnTo>
                        <a:pt x="172" y="8"/>
                      </a:lnTo>
                      <a:lnTo>
                        <a:pt x="172" y="8"/>
                      </a:lnTo>
                      <a:lnTo>
                        <a:pt x="162" y="6"/>
                      </a:lnTo>
                      <a:lnTo>
                        <a:pt x="152" y="4"/>
                      </a:lnTo>
                      <a:lnTo>
                        <a:pt x="152" y="4"/>
                      </a:lnTo>
                      <a:lnTo>
                        <a:pt x="152" y="4"/>
                      </a:lnTo>
                      <a:lnTo>
                        <a:pt x="146" y="4"/>
                      </a:lnTo>
                      <a:lnTo>
                        <a:pt x="146" y="4"/>
                      </a:lnTo>
                      <a:lnTo>
                        <a:pt x="134" y="4"/>
                      </a:lnTo>
                      <a:lnTo>
                        <a:pt x="134" y="4"/>
                      </a:lnTo>
                      <a:lnTo>
                        <a:pt x="134" y="4"/>
                      </a:lnTo>
                      <a:lnTo>
                        <a:pt x="134" y="4"/>
                      </a:lnTo>
                      <a:lnTo>
                        <a:pt x="126" y="0"/>
                      </a:lnTo>
                      <a:lnTo>
                        <a:pt x="116" y="0"/>
                      </a:lnTo>
                      <a:lnTo>
                        <a:pt x="112" y="0"/>
                      </a:lnTo>
                      <a:lnTo>
                        <a:pt x="112" y="0"/>
                      </a:lnTo>
                      <a:lnTo>
                        <a:pt x="100" y="2"/>
                      </a:lnTo>
                      <a:lnTo>
                        <a:pt x="90" y="6"/>
                      </a:lnTo>
                      <a:lnTo>
                        <a:pt x="82" y="10"/>
                      </a:lnTo>
                      <a:lnTo>
                        <a:pt x="74" y="18"/>
                      </a:lnTo>
                      <a:lnTo>
                        <a:pt x="74" y="18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0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56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42" y="24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20" y="34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10" y="44"/>
                      </a:lnTo>
                      <a:lnTo>
                        <a:pt x="4" y="54"/>
                      </a:lnTo>
                      <a:lnTo>
                        <a:pt x="2" y="6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2" y="102"/>
                      </a:lnTo>
                      <a:lnTo>
                        <a:pt x="8" y="114"/>
                      </a:lnTo>
                      <a:lnTo>
                        <a:pt x="8" y="114"/>
                      </a:lnTo>
                      <a:lnTo>
                        <a:pt x="14" y="120"/>
                      </a:lnTo>
                      <a:lnTo>
                        <a:pt x="20" y="126"/>
                      </a:lnTo>
                      <a:lnTo>
                        <a:pt x="20" y="12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876" name="Freeform 347"/>
                <p:cNvSpPr>
                  <a:spLocks/>
                </p:cNvSpPr>
                <p:nvPr/>
              </p:nvSpPr>
              <p:spPr bwMode="auto">
                <a:xfrm>
                  <a:off x="2159000" y="1952625"/>
                  <a:ext cx="5661025" cy="2790825"/>
                </a:xfrm>
                <a:custGeom>
                  <a:avLst/>
                  <a:gdLst>
                    <a:gd name="T0" fmla="*/ 3434 w 3566"/>
                    <a:gd name="T1" fmla="*/ 1154 h 1758"/>
                    <a:gd name="T2" fmla="*/ 3174 w 3566"/>
                    <a:gd name="T3" fmla="*/ 1072 h 1758"/>
                    <a:gd name="T4" fmla="*/ 3036 w 3566"/>
                    <a:gd name="T5" fmla="*/ 864 h 1758"/>
                    <a:gd name="T6" fmla="*/ 3186 w 3566"/>
                    <a:gd name="T7" fmla="*/ 688 h 1758"/>
                    <a:gd name="T8" fmla="*/ 3238 w 3566"/>
                    <a:gd name="T9" fmla="*/ 450 h 1758"/>
                    <a:gd name="T10" fmla="*/ 3282 w 3566"/>
                    <a:gd name="T11" fmla="*/ 262 h 1758"/>
                    <a:gd name="T12" fmla="*/ 3304 w 3566"/>
                    <a:gd name="T13" fmla="*/ 60 h 1758"/>
                    <a:gd name="T14" fmla="*/ 3084 w 3566"/>
                    <a:gd name="T15" fmla="*/ 48 h 1758"/>
                    <a:gd name="T16" fmla="*/ 2878 w 3566"/>
                    <a:gd name="T17" fmla="*/ 18 h 1758"/>
                    <a:gd name="T18" fmla="*/ 2616 w 3566"/>
                    <a:gd name="T19" fmla="*/ 120 h 1758"/>
                    <a:gd name="T20" fmla="*/ 2432 w 3566"/>
                    <a:gd name="T21" fmla="*/ 56 h 1758"/>
                    <a:gd name="T22" fmla="*/ 2250 w 3566"/>
                    <a:gd name="T23" fmla="*/ 206 h 1758"/>
                    <a:gd name="T24" fmla="*/ 2040 w 3566"/>
                    <a:gd name="T25" fmla="*/ 104 h 1758"/>
                    <a:gd name="T26" fmla="*/ 2042 w 3566"/>
                    <a:gd name="T27" fmla="*/ 274 h 1758"/>
                    <a:gd name="T28" fmla="*/ 1812 w 3566"/>
                    <a:gd name="T29" fmla="*/ 302 h 1758"/>
                    <a:gd name="T30" fmla="*/ 1606 w 3566"/>
                    <a:gd name="T31" fmla="*/ 460 h 1758"/>
                    <a:gd name="T32" fmla="*/ 1584 w 3566"/>
                    <a:gd name="T33" fmla="*/ 236 h 1758"/>
                    <a:gd name="T34" fmla="*/ 1446 w 3566"/>
                    <a:gd name="T35" fmla="*/ 84 h 1758"/>
                    <a:gd name="T36" fmla="*/ 1236 w 3566"/>
                    <a:gd name="T37" fmla="*/ 78 h 1758"/>
                    <a:gd name="T38" fmla="*/ 998 w 3566"/>
                    <a:gd name="T39" fmla="*/ 46 h 1758"/>
                    <a:gd name="T40" fmla="*/ 724 w 3566"/>
                    <a:gd name="T41" fmla="*/ 66 h 1758"/>
                    <a:gd name="T42" fmla="*/ 490 w 3566"/>
                    <a:gd name="T43" fmla="*/ 126 h 1758"/>
                    <a:gd name="T44" fmla="*/ 232 w 3566"/>
                    <a:gd name="T45" fmla="*/ 108 h 1758"/>
                    <a:gd name="T46" fmla="*/ 94 w 3566"/>
                    <a:gd name="T47" fmla="*/ 334 h 1758"/>
                    <a:gd name="T48" fmla="*/ 106 w 3566"/>
                    <a:gd name="T49" fmla="*/ 436 h 1758"/>
                    <a:gd name="T50" fmla="*/ 326 w 3566"/>
                    <a:gd name="T51" fmla="*/ 382 h 1758"/>
                    <a:gd name="T52" fmla="*/ 366 w 3566"/>
                    <a:gd name="T53" fmla="*/ 584 h 1758"/>
                    <a:gd name="T54" fmla="*/ 390 w 3566"/>
                    <a:gd name="T55" fmla="*/ 828 h 1758"/>
                    <a:gd name="T56" fmla="*/ 608 w 3566"/>
                    <a:gd name="T57" fmla="*/ 998 h 1758"/>
                    <a:gd name="T58" fmla="*/ 712 w 3566"/>
                    <a:gd name="T59" fmla="*/ 1170 h 1758"/>
                    <a:gd name="T60" fmla="*/ 848 w 3566"/>
                    <a:gd name="T61" fmla="*/ 1368 h 1758"/>
                    <a:gd name="T62" fmla="*/ 874 w 3566"/>
                    <a:gd name="T63" fmla="*/ 1648 h 1758"/>
                    <a:gd name="T64" fmla="*/ 1120 w 3566"/>
                    <a:gd name="T65" fmla="*/ 1698 h 1758"/>
                    <a:gd name="T66" fmla="*/ 1120 w 3566"/>
                    <a:gd name="T67" fmla="*/ 1498 h 1758"/>
                    <a:gd name="T68" fmla="*/ 1278 w 3566"/>
                    <a:gd name="T69" fmla="*/ 1290 h 1758"/>
                    <a:gd name="T70" fmla="*/ 1256 w 3566"/>
                    <a:gd name="T71" fmla="*/ 1104 h 1758"/>
                    <a:gd name="T72" fmla="*/ 1040 w 3566"/>
                    <a:gd name="T73" fmla="*/ 996 h 1758"/>
                    <a:gd name="T74" fmla="*/ 886 w 3566"/>
                    <a:gd name="T75" fmla="*/ 798 h 1758"/>
                    <a:gd name="T76" fmla="*/ 1124 w 3566"/>
                    <a:gd name="T77" fmla="*/ 680 h 1758"/>
                    <a:gd name="T78" fmla="*/ 1146 w 3566"/>
                    <a:gd name="T79" fmla="*/ 440 h 1758"/>
                    <a:gd name="T80" fmla="*/ 1306 w 3566"/>
                    <a:gd name="T81" fmla="*/ 524 h 1758"/>
                    <a:gd name="T82" fmla="*/ 1552 w 3566"/>
                    <a:gd name="T83" fmla="*/ 488 h 1758"/>
                    <a:gd name="T84" fmla="*/ 1520 w 3566"/>
                    <a:gd name="T85" fmla="*/ 752 h 1758"/>
                    <a:gd name="T86" fmla="*/ 1424 w 3566"/>
                    <a:gd name="T87" fmla="*/ 966 h 1758"/>
                    <a:gd name="T88" fmla="*/ 1558 w 3566"/>
                    <a:gd name="T89" fmla="*/ 1116 h 1758"/>
                    <a:gd name="T90" fmla="*/ 1736 w 3566"/>
                    <a:gd name="T91" fmla="*/ 1166 h 1758"/>
                    <a:gd name="T92" fmla="*/ 1778 w 3566"/>
                    <a:gd name="T93" fmla="*/ 1358 h 1758"/>
                    <a:gd name="T94" fmla="*/ 1990 w 3566"/>
                    <a:gd name="T95" fmla="*/ 1466 h 1758"/>
                    <a:gd name="T96" fmla="*/ 2100 w 3566"/>
                    <a:gd name="T97" fmla="*/ 1362 h 1758"/>
                    <a:gd name="T98" fmla="*/ 2248 w 3566"/>
                    <a:gd name="T99" fmla="*/ 1312 h 1758"/>
                    <a:gd name="T100" fmla="*/ 2170 w 3566"/>
                    <a:gd name="T101" fmla="*/ 1154 h 1758"/>
                    <a:gd name="T102" fmla="*/ 2312 w 3566"/>
                    <a:gd name="T103" fmla="*/ 990 h 1758"/>
                    <a:gd name="T104" fmla="*/ 2448 w 3566"/>
                    <a:gd name="T105" fmla="*/ 990 h 1758"/>
                    <a:gd name="T106" fmla="*/ 2622 w 3566"/>
                    <a:gd name="T107" fmla="*/ 1012 h 1758"/>
                    <a:gd name="T108" fmla="*/ 2670 w 3566"/>
                    <a:gd name="T109" fmla="*/ 1052 h 1758"/>
                    <a:gd name="T110" fmla="*/ 2808 w 3566"/>
                    <a:gd name="T111" fmla="*/ 1226 h 1758"/>
                    <a:gd name="T112" fmla="*/ 2906 w 3566"/>
                    <a:gd name="T113" fmla="*/ 1292 h 1758"/>
                    <a:gd name="T114" fmla="*/ 2826 w 3566"/>
                    <a:gd name="T115" fmla="*/ 1526 h 1758"/>
                    <a:gd name="T116" fmla="*/ 3042 w 3566"/>
                    <a:gd name="T117" fmla="*/ 1572 h 1758"/>
                    <a:gd name="T118" fmla="*/ 3208 w 3566"/>
                    <a:gd name="T119" fmla="*/ 1644 h 1758"/>
                    <a:gd name="T120" fmla="*/ 3332 w 3566"/>
                    <a:gd name="T121" fmla="*/ 1508 h 1758"/>
                    <a:gd name="T122" fmla="*/ 3348 w 3566"/>
                    <a:gd name="T123" fmla="*/ 1288 h 1758"/>
                    <a:gd name="T124" fmla="*/ 3420 w 3566"/>
                    <a:gd name="T125" fmla="*/ 1422 h 1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66" h="1758">
                      <a:moveTo>
                        <a:pt x="3566" y="1320"/>
                      </a:moveTo>
                      <a:lnTo>
                        <a:pt x="3566" y="1320"/>
                      </a:lnTo>
                      <a:lnTo>
                        <a:pt x="3564" y="1310"/>
                      </a:lnTo>
                      <a:lnTo>
                        <a:pt x="3562" y="1302"/>
                      </a:lnTo>
                      <a:lnTo>
                        <a:pt x="3558" y="1294"/>
                      </a:lnTo>
                      <a:lnTo>
                        <a:pt x="3552" y="1286"/>
                      </a:lnTo>
                      <a:lnTo>
                        <a:pt x="3552" y="1286"/>
                      </a:lnTo>
                      <a:lnTo>
                        <a:pt x="3546" y="1274"/>
                      </a:lnTo>
                      <a:lnTo>
                        <a:pt x="3546" y="1274"/>
                      </a:lnTo>
                      <a:lnTo>
                        <a:pt x="3544" y="1272"/>
                      </a:lnTo>
                      <a:lnTo>
                        <a:pt x="3544" y="1272"/>
                      </a:lnTo>
                      <a:lnTo>
                        <a:pt x="3544" y="1270"/>
                      </a:lnTo>
                      <a:lnTo>
                        <a:pt x="3544" y="1270"/>
                      </a:lnTo>
                      <a:lnTo>
                        <a:pt x="3536" y="1262"/>
                      </a:lnTo>
                      <a:lnTo>
                        <a:pt x="3536" y="1262"/>
                      </a:lnTo>
                      <a:lnTo>
                        <a:pt x="3534" y="1260"/>
                      </a:lnTo>
                      <a:lnTo>
                        <a:pt x="3530" y="1258"/>
                      </a:lnTo>
                      <a:lnTo>
                        <a:pt x="3530" y="1258"/>
                      </a:lnTo>
                      <a:lnTo>
                        <a:pt x="3518" y="1252"/>
                      </a:lnTo>
                      <a:lnTo>
                        <a:pt x="3502" y="1248"/>
                      </a:lnTo>
                      <a:lnTo>
                        <a:pt x="3502" y="1248"/>
                      </a:lnTo>
                      <a:lnTo>
                        <a:pt x="3502" y="1248"/>
                      </a:lnTo>
                      <a:lnTo>
                        <a:pt x="3502" y="1238"/>
                      </a:lnTo>
                      <a:lnTo>
                        <a:pt x="3500" y="1230"/>
                      </a:lnTo>
                      <a:lnTo>
                        <a:pt x="3500" y="1230"/>
                      </a:lnTo>
                      <a:lnTo>
                        <a:pt x="3496" y="1222"/>
                      </a:lnTo>
                      <a:lnTo>
                        <a:pt x="3496" y="1222"/>
                      </a:lnTo>
                      <a:lnTo>
                        <a:pt x="3496" y="1214"/>
                      </a:lnTo>
                      <a:lnTo>
                        <a:pt x="3492" y="1206"/>
                      </a:lnTo>
                      <a:lnTo>
                        <a:pt x="3492" y="1206"/>
                      </a:lnTo>
                      <a:lnTo>
                        <a:pt x="3490" y="1202"/>
                      </a:lnTo>
                      <a:lnTo>
                        <a:pt x="3488" y="1200"/>
                      </a:lnTo>
                      <a:lnTo>
                        <a:pt x="3488" y="1200"/>
                      </a:lnTo>
                      <a:lnTo>
                        <a:pt x="3482" y="1192"/>
                      </a:lnTo>
                      <a:lnTo>
                        <a:pt x="3482" y="1192"/>
                      </a:lnTo>
                      <a:lnTo>
                        <a:pt x="3480" y="1190"/>
                      </a:lnTo>
                      <a:lnTo>
                        <a:pt x="3480" y="1190"/>
                      </a:lnTo>
                      <a:lnTo>
                        <a:pt x="3474" y="1184"/>
                      </a:lnTo>
                      <a:lnTo>
                        <a:pt x="3466" y="1178"/>
                      </a:lnTo>
                      <a:lnTo>
                        <a:pt x="3466" y="1178"/>
                      </a:lnTo>
                      <a:lnTo>
                        <a:pt x="3464" y="1176"/>
                      </a:lnTo>
                      <a:lnTo>
                        <a:pt x="3462" y="1176"/>
                      </a:lnTo>
                      <a:lnTo>
                        <a:pt x="3462" y="1176"/>
                      </a:lnTo>
                      <a:lnTo>
                        <a:pt x="3458" y="1172"/>
                      </a:lnTo>
                      <a:lnTo>
                        <a:pt x="3458" y="1172"/>
                      </a:lnTo>
                      <a:lnTo>
                        <a:pt x="3454" y="1170"/>
                      </a:lnTo>
                      <a:lnTo>
                        <a:pt x="3454" y="1170"/>
                      </a:lnTo>
                      <a:lnTo>
                        <a:pt x="3450" y="1166"/>
                      </a:lnTo>
                      <a:lnTo>
                        <a:pt x="3446" y="1166"/>
                      </a:lnTo>
                      <a:lnTo>
                        <a:pt x="3446" y="1166"/>
                      </a:lnTo>
                      <a:lnTo>
                        <a:pt x="3442" y="1160"/>
                      </a:lnTo>
                      <a:lnTo>
                        <a:pt x="3442" y="1160"/>
                      </a:lnTo>
                      <a:lnTo>
                        <a:pt x="3440" y="1160"/>
                      </a:lnTo>
                      <a:lnTo>
                        <a:pt x="3434" y="1154"/>
                      </a:lnTo>
                      <a:lnTo>
                        <a:pt x="3434" y="1154"/>
                      </a:lnTo>
                      <a:lnTo>
                        <a:pt x="3434" y="1154"/>
                      </a:lnTo>
                      <a:lnTo>
                        <a:pt x="3434" y="1154"/>
                      </a:lnTo>
                      <a:lnTo>
                        <a:pt x="3424" y="1148"/>
                      </a:lnTo>
                      <a:lnTo>
                        <a:pt x="3424" y="1148"/>
                      </a:lnTo>
                      <a:lnTo>
                        <a:pt x="3414" y="1138"/>
                      </a:lnTo>
                      <a:lnTo>
                        <a:pt x="3402" y="1132"/>
                      </a:lnTo>
                      <a:lnTo>
                        <a:pt x="3402" y="1132"/>
                      </a:lnTo>
                      <a:lnTo>
                        <a:pt x="3396" y="1124"/>
                      </a:lnTo>
                      <a:lnTo>
                        <a:pt x="3388" y="1118"/>
                      </a:lnTo>
                      <a:lnTo>
                        <a:pt x="3388" y="1118"/>
                      </a:lnTo>
                      <a:lnTo>
                        <a:pt x="3384" y="1116"/>
                      </a:lnTo>
                      <a:lnTo>
                        <a:pt x="3384" y="1116"/>
                      </a:lnTo>
                      <a:lnTo>
                        <a:pt x="3374" y="1108"/>
                      </a:lnTo>
                      <a:lnTo>
                        <a:pt x="3374" y="1108"/>
                      </a:lnTo>
                      <a:lnTo>
                        <a:pt x="3366" y="1104"/>
                      </a:lnTo>
                      <a:lnTo>
                        <a:pt x="3360" y="1100"/>
                      </a:lnTo>
                      <a:lnTo>
                        <a:pt x="3352" y="1098"/>
                      </a:lnTo>
                      <a:lnTo>
                        <a:pt x="3342" y="1098"/>
                      </a:lnTo>
                      <a:lnTo>
                        <a:pt x="3340" y="1098"/>
                      </a:lnTo>
                      <a:lnTo>
                        <a:pt x="3340" y="1098"/>
                      </a:lnTo>
                      <a:lnTo>
                        <a:pt x="3328" y="1098"/>
                      </a:lnTo>
                      <a:lnTo>
                        <a:pt x="3318" y="1104"/>
                      </a:lnTo>
                      <a:lnTo>
                        <a:pt x="3308" y="1110"/>
                      </a:lnTo>
                      <a:lnTo>
                        <a:pt x="3300" y="1118"/>
                      </a:lnTo>
                      <a:lnTo>
                        <a:pt x="3300" y="1118"/>
                      </a:lnTo>
                      <a:lnTo>
                        <a:pt x="3296" y="1116"/>
                      </a:lnTo>
                      <a:lnTo>
                        <a:pt x="3294" y="1116"/>
                      </a:lnTo>
                      <a:lnTo>
                        <a:pt x="3294" y="1116"/>
                      </a:lnTo>
                      <a:lnTo>
                        <a:pt x="3290" y="1114"/>
                      </a:lnTo>
                      <a:lnTo>
                        <a:pt x="3290" y="1114"/>
                      </a:lnTo>
                      <a:lnTo>
                        <a:pt x="3282" y="1112"/>
                      </a:lnTo>
                      <a:lnTo>
                        <a:pt x="3274" y="1110"/>
                      </a:lnTo>
                      <a:lnTo>
                        <a:pt x="3272" y="1108"/>
                      </a:lnTo>
                      <a:lnTo>
                        <a:pt x="3272" y="1108"/>
                      </a:lnTo>
                      <a:lnTo>
                        <a:pt x="3266" y="1104"/>
                      </a:lnTo>
                      <a:lnTo>
                        <a:pt x="3260" y="1102"/>
                      </a:lnTo>
                      <a:lnTo>
                        <a:pt x="3260" y="1102"/>
                      </a:lnTo>
                      <a:lnTo>
                        <a:pt x="3252" y="1098"/>
                      </a:lnTo>
                      <a:lnTo>
                        <a:pt x="3252" y="1098"/>
                      </a:lnTo>
                      <a:lnTo>
                        <a:pt x="3250" y="1098"/>
                      </a:lnTo>
                      <a:lnTo>
                        <a:pt x="3250" y="1098"/>
                      </a:lnTo>
                      <a:lnTo>
                        <a:pt x="3244" y="1096"/>
                      </a:lnTo>
                      <a:lnTo>
                        <a:pt x="3244" y="1096"/>
                      </a:lnTo>
                      <a:lnTo>
                        <a:pt x="3234" y="1090"/>
                      </a:lnTo>
                      <a:lnTo>
                        <a:pt x="3232" y="1088"/>
                      </a:lnTo>
                      <a:lnTo>
                        <a:pt x="3232" y="1088"/>
                      </a:lnTo>
                      <a:lnTo>
                        <a:pt x="3224" y="1084"/>
                      </a:lnTo>
                      <a:lnTo>
                        <a:pt x="3218" y="1080"/>
                      </a:lnTo>
                      <a:lnTo>
                        <a:pt x="3210" y="1078"/>
                      </a:lnTo>
                      <a:lnTo>
                        <a:pt x="3200" y="1076"/>
                      </a:lnTo>
                      <a:lnTo>
                        <a:pt x="3198" y="1076"/>
                      </a:lnTo>
                      <a:lnTo>
                        <a:pt x="3198" y="1076"/>
                      </a:lnTo>
                      <a:lnTo>
                        <a:pt x="3188" y="1074"/>
                      </a:lnTo>
                      <a:lnTo>
                        <a:pt x="3188" y="1074"/>
                      </a:lnTo>
                      <a:lnTo>
                        <a:pt x="3174" y="1072"/>
                      </a:lnTo>
                      <a:lnTo>
                        <a:pt x="3174" y="1072"/>
                      </a:lnTo>
                      <a:lnTo>
                        <a:pt x="3160" y="1068"/>
                      </a:lnTo>
                      <a:lnTo>
                        <a:pt x="3160" y="1068"/>
                      </a:lnTo>
                      <a:lnTo>
                        <a:pt x="3148" y="1066"/>
                      </a:lnTo>
                      <a:lnTo>
                        <a:pt x="3148" y="1066"/>
                      </a:lnTo>
                      <a:lnTo>
                        <a:pt x="3146" y="1064"/>
                      </a:lnTo>
                      <a:lnTo>
                        <a:pt x="3146" y="1064"/>
                      </a:lnTo>
                      <a:lnTo>
                        <a:pt x="3142" y="1064"/>
                      </a:lnTo>
                      <a:lnTo>
                        <a:pt x="3142" y="1064"/>
                      </a:lnTo>
                      <a:lnTo>
                        <a:pt x="3136" y="1052"/>
                      </a:lnTo>
                      <a:lnTo>
                        <a:pt x="3126" y="1042"/>
                      </a:lnTo>
                      <a:lnTo>
                        <a:pt x="3126" y="1042"/>
                      </a:lnTo>
                      <a:lnTo>
                        <a:pt x="3120" y="1038"/>
                      </a:lnTo>
                      <a:lnTo>
                        <a:pt x="3120" y="1038"/>
                      </a:lnTo>
                      <a:lnTo>
                        <a:pt x="3118" y="1036"/>
                      </a:lnTo>
                      <a:lnTo>
                        <a:pt x="3118" y="1036"/>
                      </a:lnTo>
                      <a:lnTo>
                        <a:pt x="3120" y="1026"/>
                      </a:lnTo>
                      <a:lnTo>
                        <a:pt x="3120" y="1024"/>
                      </a:lnTo>
                      <a:lnTo>
                        <a:pt x="3120" y="1024"/>
                      </a:lnTo>
                      <a:lnTo>
                        <a:pt x="3120" y="1016"/>
                      </a:lnTo>
                      <a:lnTo>
                        <a:pt x="3118" y="1008"/>
                      </a:lnTo>
                      <a:lnTo>
                        <a:pt x="3118" y="1008"/>
                      </a:lnTo>
                      <a:lnTo>
                        <a:pt x="3116" y="1000"/>
                      </a:lnTo>
                      <a:lnTo>
                        <a:pt x="3114" y="992"/>
                      </a:lnTo>
                      <a:lnTo>
                        <a:pt x="3110" y="984"/>
                      </a:lnTo>
                      <a:lnTo>
                        <a:pt x="3106" y="978"/>
                      </a:lnTo>
                      <a:lnTo>
                        <a:pt x="3106" y="978"/>
                      </a:lnTo>
                      <a:lnTo>
                        <a:pt x="3104" y="970"/>
                      </a:lnTo>
                      <a:lnTo>
                        <a:pt x="3102" y="964"/>
                      </a:lnTo>
                      <a:lnTo>
                        <a:pt x="3102" y="964"/>
                      </a:lnTo>
                      <a:lnTo>
                        <a:pt x="3100" y="956"/>
                      </a:lnTo>
                      <a:lnTo>
                        <a:pt x="3100" y="956"/>
                      </a:lnTo>
                      <a:lnTo>
                        <a:pt x="3092" y="944"/>
                      </a:lnTo>
                      <a:lnTo>
                        <a:pt x="3084" y="934"/>
                      </a:lnTo>
                      <a:lnTo>
                        <a:pt x="3084" y="934"/>
                      </a:lnTo>
                      <a:lnTo>
                        <a:pt x="3076" y="928"/>
                      </a:lnTo>
                      <a:lnTo>
                        <a:pt x="3076" y="928"/>
                      </a:lnTo>
                      <a:lnTo>
                        <a:pt x="3074" y="928"/>
                      </a:lnTo>
                      <a:lnTo>
                        <a:pt x="3074" y="928"/>
                      </a:lnTo>
                      <a:lnTo>
                        <a:pt x="3070" y="922"/>
                      </a:lnTo>
                      <a:lnTo>
                        <a:pt x="3070" y="922"/>
                      </a:lnTo>
                      <a:lnTo>
                        <a:pt x="3062" y="914"/>
                      </a:lnTo>
                      <a:lnTo>
                        <a:pt x="3060" y="912"/>
                      </a:lnTo>
                      <a:lnTo>
                        <a:pt x="3060" y="912"/>
                      </a:lnTo>
                      <a:lnTo>
                        <a:pt x="3058" y="910"/>
                      </a:lnTo>
                      <a:lnTo>
                        <a:pt x="3058" y="910"/>
                      </a:lnTo>
                      <a:lnTo>
                        <a:pt x="3058" y="910"/>
                      </a:lnTo>
                      <a:lnTo>
                        <a:pt x="3058" y="910"/>
                      </a:lnTo>
                      <a:lnTo>
                        <a:pt x="3056" y="896"/>
                      </a:lnTo>
                      <a:lnTo>
                        <a:pt x="3050" y="884"/>
                      </a:lnTo>
                      <a:lnTo>
                        <a:pt x="3050" y="884"/>
                      </a:lnTo>
                      <a:lnTo>
                        <a:pt x="3044" y="874"/>
                      </a:lnTo>
                      <a:lnTo>
                        <a:pt x="3038" y="866"/>
                      </a:lnTo>
                      <a:lnTo>
                        <a:pt x="3038" y="866"/>
                      </a:lnTo>
                      <a:lnTo>
                        <a:pt x="3036" y="864"/>
                      </a:lnTo>
                      <a:lnTo>
                        <a:pt x="3034" y="864"/>
                      </a:lnTo>
                      <a:lnTo>
                        <a:pt x="3034" y="864"/>
                      </a:lnTo>
                      <a:lnTo>
                        <a:pt x="3028" y="860"/>
                      </a:lnTo>
                      <a:lnTo>
                        <a:pt x="3028" y="860"/>
                      </a:lnTo>
                      <a:lnTo>
                        <a:pt x="3030" y="848"/>
                      </a:lnTo>
                      <a:lnTo>
                        <a:pt x="3030" y="846"/>
                      </a:lnTo>
                      <a:lnTo>
                        <a:pt x="3030" y="846"/>
                      </a:lnTo>
                      <a:lnTo>
                        <a:pt x="3028" y="834"/>
                      </a:lnTo>
                      <a:lnTo>
                        <a:pt x="3028" y="834"/>
                      </a:lnTo>
                      <a:lnTo>
                        <a:pt x="3028" y="834"/>
                      </a:lnTo>
                      <a:lnTo>
                        <a:pt x="3028" y="824"/>
                      </a:lnTo>
                      <a:lnTo>
                        <a:pt x="3024" y="816"/>
                      </a:lnTo>
                      <a:lnTo>
                        <a:pt x="3024" y="812"/>
                      </a:lnTo>
                      <a:lnTo>
                        <a:pt x="3024" y="812"/>
                      </a:lnTo>
                      <a:lnTo>
                        <a:pt x="3020" y="806"/>
                      </a:lnTo>
                      <a:lnTo>
                        <a:pt x="3018" y="804"/>
                      </a:lnTo>
                      <a:lnTo>
                        <a:pt x="3018" y="804"/>
                      </a:lnTo>
                      <a:lnTo>
                        <a:pt x="3018" y="804"/>
                      </a:lnTo>
                      <a:lnTo>
                        <a:pt x="3014" y="798"/>
                      </a:lnTo>
                      <a:lnTo>
                        <a:pt x="3014" y="798"/>
                      </a:lnTo>
                      <a:lnTo>
                        <a:pt x="3016" y="792"/>
                      </a:lnTo>
                      <a:lnTo>
                        <a:pt x="3016" y="792"/>
                      </a:lnTo>
                      <a:lnTo>
                        <a:pt x="3016" y="790"/>
                      </a:lnTo>
                      <a:lnTo>
                        <a:pt x="3016" y="790"/>
                      </a:lnTo>
                      <a:lnTo>
                        <a:pt x="3026" y="796"/>
                      </a:lnTo>
                      <a:lnTo>
                        <a:pt x="3038" y="800"/>
                      </a:lnTo>
                      <a:lnTo>
                        <a:pt x="3038" y="800"/>
                      </a:lnTo>
                      <a:lnTo>
                        <a:pt x="3052" y="802"/>
                      </a:lnTo>
                      <a:lnTo>
                        <a:pt x="3058" y="802"/>
                      </a:lnTo>
                      <a:lnTo>
                        <a:pt x="3058" y="802"/>
                      </a:lnTo>
                      <a:lnTo>
                        <a:pt x="3070" y="802"/>
                      </a:lnTo>
                      <a:lnTo>
                        <a:pt x="3082" y="796"/>
                      </a:lnTo>
                      <a:lnTo>
                        <a:pt x="3092" y="788"/>
                      </a:lnTo>
                      <a:lnTo>
                        <a:pt x="3100" y="778"/>
                      </a:lnTo>
                      <a:lnTo>
                        <a:pt x="3100" y="778"/>
                      </a:lnTo>
                      <a:lnTo>
                        <a:pt x="3104" y="770"/>
                      </a:lnTo>
                      <a:lnTo>
                        <a:pt x="3104" y="770"/>
                      </a:lnTo>
                      <a:lnTo>
                        <a:pt x="3104" y="770"/>
                      </a:lnTo>
                      <a:lnTo>
                        <a:pt x="3104" y="770"/>
                      </a:lnTo>
                      <a:lnTo>
                        <a:pt x="3118" y="766"/>
                      </a:lnTo>
                      <a:lnTo>
                        <a:pt x="3118" y="766"/>
                      </a:lnTo>
                      <a:lnTo>
                        <a:pt x="3130" y="760"/>
                      </a:lnTo>
                      <a:lnTo>
                        <a:pt x="3140" y="750"/>
                      </a:lnTo>
                      <a:lnTo>
                        <a:pt x="3140" y="750"/>
                      </a:lnTo>
                      <a:lnTo>
                        <a:pt x="3150" y="744"/>
                      </a:lnTo>
                      <a:lnTo>
                        <a:pt x="3160" y="738"/>
                      </a:lnTo>
                      <a:lnTo>
                        <a:pt x="3160" y="738"/>
                      </a:lnTo>
                      <a:lnTo>
                        <a:pt x="3160" y="738"/>
                      </a:lnTo>
                      <a:lnTo>
                        <a:pt x="3160" y="738"/>
                      </a:lnTo>
                      <a:lnTo>
                        <a:pt x="3168" y="732"/>
                      </a:lnTo>
                      <a:lnTo>
                        <a:pt x="3176" y="722"/>
                      </a:lnTo>
                      <a:lnTo>
                        <a:pt x="3182" y="712"/>
                      </a:lnTo>
                      <a:lnTo>
                        <a:pt x="3184" y="702"/>
                      </a:lnTo>
                      <a:lnTo>
                        <a:pt x="3184" y="702"/>
                      </a:lnTo>
                      <a:lnTo>
                        <a:pt x="3186" y="688"/>
                      </a:lnTo>
                      <a:lnTo>
                        <a:pt x="3186" y="686"/>
                      </a:lnTo>
                      <a:lnTo>
                        <a:pt x="3186" y="686"/>
                      </a:lnTo>
                      <a:lnTo>
                        <a:pt x="3186" y="676"/>
                      </a:lnTo>
                      <a:lnTo>
                        <a:pt x="3182" y="666"/>
                      </a:lnTo>
                      <a:lnTo>
                        <a:pt x="3182" y="666"/>
                      </a:lnTo>
                      <a:lnTo>
                        <a:pt x="3180" y="656"/>
                      </a:lnTo>
                      <a:lnTo>
                        <a:pt x="3180" y="656"/>
                      </a:lnTo>
                      <a:lnTo>
                        <a:pt x="3180" y="654"/>
                      </a:lnTo>
                      <a:lnTo>
                        <a:pt x="3180" y="654"/>
                      </a:lnTo>
                      <a:lnTo>
                        <a:pt x="3182" y="644"/>
                      </a:lnTo>
                      <a:lnTo>
                        <a:pt x="3182" y="640"/>
                      </a:lnTo>
                      <a:lnTo>
                        <a:pt x="3182" y="640"/>
                      </a:lnTo>
                      <a:lnTo>
                        <a:pt x="3180" y="628"/>
                      </a:lnTo>
                      <a:lnTo>
                        <a:pt x="3174" y="616"/>
                      </a:lnTo>
                      <a:lnTo>
                        <a:pt x="3174" y="616"/>
                      </a:lnTo>
                      <a:lnTo>
                        <a:pt x="3182" y="606"/>
                      </a:lnTo>
                      <a:lnTo>
                        <a:pt x="3182" y="606"/>
                      </a:lnTo>
                      <a:lnTo>
                        <a:pt x="3188" y="596"/>
                      </a:lnTo>
                      <a:lnTo>
                        <a:pt x="3190" y="584"/>
                      </a:lnTo>
                      <a:lnTo>
                        <a:pt x="3190" y="584"/>
                      </a:lnTo>
                      <a:lnTo>
                        <a:pt x="3190" y="582"/>
                      </a:lnTo>
                      <a:lnTo>
                        <a:pt x="3192" y="580"/>
                      </a:lnTo>
                      <a:lnTo>
                        <a:pt x="3192" y="580"/>
                      </a:lnTo>
                      <a:lnTo>
                        <a:pt x="3200" y="572"/>
                      </a:lnTo>
                      <a:lnTo>
                        <a:pt x="3206" y="562"/>
                      </a:lnTo>
                      <a:lnTo>
                        <a:pt x="3206" y="562"/>
                      </a:lnTo>
                      <a:lnTo>
                        <a:pt x="3210" y="556"/>
                      </a:lnTo>
                      <a:lnTo>
                        <a:pt x="3210" y="556"/>
                      </a:lnTo>
                      <a:lnTo>
                        <a:pt x="3216" y="548"/>
                      </a:lnTo>
                      <a:lnTo>
                        <a:pt x="3218" y="540"/>
                      </a:lnTo>
                      <a:lnTo>
                        <a:pt x="3220" y="532"/>
                      </a:lnTo>
                      <a:lnTo>
                        <a:pt x="3222" y="524"/>
                      </a:lnTo>
                      <a:lnTo>
                        <a:pt x="3222" y="522"/>
                      </a:lnTo>
                      <a:lnTo>
                        <a:pt x="3222" y="522"/>
                      </a:lnTo>
                      <a:lnTo>
                        <a:pt x="3220" y="510"/>
                      </a:lnTo>
                      <a:lnTo>
                        <a:pt x="3220" y="510"/>
                      </a:lnTo>
                      <a:lnTo>
                        <a:pt x="3224" y="504"/>
                      </a:lnTo>
                      <a:lnTo>
                        <a:pt x="3224" y="504"/>
                      </a:lnTo>
                      <a:lnTo>
                        <a:pt x="3228" y="492"/>
                      </a:lnTo>
                      <a:lnTo>
                        <a:pt x="3228" y="492"/>
                      </a:lnTo>
                      <a:lnTo>
                        <a:pt x="3230" y="484"/>
                      </a:lnTo>
                      <a:lnTo>
                        <a:pt x="3230" y="484"/>
                      </a:lnTo>
                      <a:lnTo>
                        <a:pt x="3230" y="484"/>
                      </a:lnTo>
                      <a:lnTo>
                        <a:pt x="3230" y="484"/>
                      </a:lnTo>
                      <a:lnTo>
                        <a:pt x="3236" y="472"/>
                      </a:lnTo>
                      <a:lnTo>
                        <a:pt x="3238" y="460"/>
                      </a:lnTo>
                      <a:lnTo>
                        <a:pt x="3238" y="458"/>
                      </a:lnTo>
                      <a:lnTo>
                        <a:pt x="3238" y="458"/>
                      </a:lnTo>
                      <a:lnTo>
                        <a:pt x="3238" y="458"/>
                      </a:lnTo>
                      <a:lnTo>
                        <a:pt x="3238" y="458"/>
                      </a:lnTo>
                      <a:lnTo>
                        <a:pt x="3238" y="456"/>
                      </a:lnTo>
                      <a:lnTo>
                        <a:pt x="3238" y="452"/>
                      </a:lnTo>
                      <a:lnTo>
                        <a:pt x="3238" y="452"/>
                      </a:lnTo>
                      <a:lnTo>
                        <a:pt x="3238" y="450"/>
                      </a:lnTo>
                      <a:lnTo>
                        <a:pt x="3238" y="450"/>
                      </a:lnTo>
                      <a:lnTo>
                        <a:pt x="3238" y="442"/>
                      </a:lnTo>
                      <a:lnTo>
                        <a:pt x="3238" y="442"/>
                      </a:lnTo>
                      <a:lnTo>
                        <a:pt x="3240" y="432"/>
                      </a:lnTo>
                      <a:lnTo>
                        <a:pt x="3240" y="422"/>
                      </a:lnTo>
                      <a:lnTo>
                        <a:pt x="3244" y="422"/>
                      </a:lnTo>
                      <a:lnTo>
                        <a:pt x="3244" y="422"/>
                      </a:lnTo>
                      <a:lnTo>
                        <a:pt x="3246" y="422"/>
                      </a:lnTo>
                      <a:lnTo>
                        <a:pt x="3246" y="422"/>
                      </a:lnTo>
                      <a:lnTo>
                        <a:pt x="3250" y="422"/>
                      </a:lnTo>
                      <a:lnTo>
                        <a:pt x="3250" y="422"/>
                      </a:lnTo>
                      <a:lnTo>
                        <a:pt x="3250" y="422"/>
                      </a:lnTo>
                      <a:lnTo>
                        <a:pt x="3260" y="424"/>
                      </a:lnTo>
                      <a:lnTo>
                        <a:pt x="3264" y="424"/>
                      </a:lnTo>
                      <a:lnTo>
                        <a:pt x="3264" y="424"/>
                      </a:lnTo>
                      <a:lnTo>
                        <a:pt x="3274" y="422"/>
                      </a:lnTo>
                      <a:lnTo>
                        <a:pt x="3282" y="420"/>
                      </a:lnTo>
                      <a:lnTo>
                        <a:pt x="3290" y="416"/>
                      </a:lnTo>
                      <a:lnTo>
                        <a:pt x="3298" y="410"/>
                      </a:lnTo>
                      <a:lnTo>
                        <a:pt x="3304" y="402"/>
                      </a:lnTo>
                      <a:lnTo>
                        <a:pt x="3308" y="394"/>
                      </a:lnTo>
                      <a:lnTo>
                        <a:pt x="3310" y="384"/>
                      </a:lnTo>
                      <a:lnTo>
                        <a:pt x="3312" y="374"/>
                      </a:lnTo>
                      <a:lnTo>
                        <a:pt x="3312" y="372"/>
                      </a:lnTo>
                      <a:lnTo>
                        <a:pt x="3312" y="372"/>
                      </a:lnTo>
                      <a:lnTo>
                        <a:pt x="3312" y="364"/>
                      </a:lnTo>
                      <a:lnTo>
                        <a:pt x="3310" y="358"/>
                      </a:lnTo>
                      <a:lnTo>
                        <a:pt x="3304" y="344"/>
                      </a:lnTo>
                      <a:lnTo>
                        <a:pt x="3292" y="334"/>
                      </a:lnTo>
                      <a:lnTo>
                        <a:pt x="3280" y="328"/>
                      </a:lnTo>
                      <a:lnTo>
                        <a:pt x="3280" y="328"/>
                      </a:lnTo>
                      <a:lnTo>
                        <a:pt x="3272" y="324"/>
                      </a:lnTo>
                      <a:lnTo>
                        <a:pt x="3264" y="324"/>
                      </a:lnTo>
                      <a:lnTo>
                        <a:pt x="3264" y="324"/>
                      </a:lnTo>
                      <a:lnTo>
                        <a:pt x="3258" y="322"/>
                      </a:lnTo>
                      <a:lnTo>
                        <a:pt x="3258" y="322"/>
                      </a:lnTo>
                      <a:lnTo>
                        <a:pt x="3252" y="318"/>
                      </a:lnTo>
                      <a:lnTo>
                        <a:pt x="3252" y="318"/>
                      </a:lnTo>
                      <a:lnTo>
                        <a:pt x="3254" y="318"/>
                      </a:lnTo>
                      <a:lnTo>
                        <a:pt x="3254" y="318"/>
                      </a:lnTo>
                      <a:lnTo>
                        <a:pt x="3254" y="316"/>
                      </a:lnTo>
                      <a:lnTo>
                        <a:pt x="3256" y="316"/>
                      </a:lnTo>
                      <a:lnTo>
                        <a:pt x="3256" y="316"/>
                      </a:lnTo>
                      <a:lnTo>
                        <a:pt x="3256" y="316"/>
                      </a:lnTo>
                      <a:lnTo>
                        <a:pt x="3256" y="316"/>
                      </a:lnTo>
                      <a:lnTo>
                        <a:pt x="3262" y="308"/>
                      </a:lnTo>
                      <a:lnTo>
                        <a:pt x="3268" y="302"/>
                      </a:lnTo>
                      <a:lnTo>
                        <a:pt x="3270" y="292"/>
                      </a:lnTo>
                      <a:lnTo>
                        <a:pt x="3272" y="284"/>
                      </a:lnTo>
                      <a:lnTo>
                        <a:pt x="3272" y="284"/>
                      </a:lnTo>
                      <a:lnTo>
                        <a:pt x="3274" y="280"/>
                      </a:lnTo>
                      <a:lnTo>
                        <a:pt x="3274" y="280"/>
                      </a:lnTo>
                      <a:lnTo>
                        <a:pt x="3278" y="274"/>
                      </a:lnTo>
                      <a:lnTo>
                        <a:pt x="3280" y="266"/>
                      </a:lnTo>
                      <a:lnTo>
                        <a:pt x="3280" y="266"/>
                      </a:lnTo>
                      <a:lnTo>
                        <a:pt x="3282" y="262"/>
                      </a:lnTo>
                      <a:lnTo>
                        <a:pt x="3282" y="262"/>
                      </a:lnTo>
                      <a:lnTo>
                        <a:pt x="3292" y="260"/>
                      </a:lnTo>
                      <a:lnTo>
                        <a:pt x="3300" y="254"/>
                      </a:lnTo>
                      <a:lnTo>
                        <a:pt x="3300" y="254"/>
                      </a:lnTo>
                      <a:lnTo>
                        <a:pt x="3302" y="254"/>
                      </a:lnTo>
                      <a:lnTo>
                        <a:pt x="3302" y="254"/>
                      </a:lnTo>
                      <a:lnTo>
                        <a:pt x="3306" y="250"/>
                      </a:lnTo>
                      <a:lnTo>
                        <a:pt x="3306" y="250"/>
                      </a:lnTo>
                      <a:lnTo>
                        <a:pt x="3312" y="244"/>
                      </a:lnTo>
                      <a:lnTo>
                        <a:pt x="3318" y="234"/>
                      </a:lnTo>
                      <a:lnTo>
                        <a:pt x="3322" y="224"/>
                      </a:lnTo>
                      <a:lnTo>
                        <a:pt x="3324" y="214"/>
                      </a:lnTo>
                      <a:lnTo>
                        <a:pt x="3324" y="210"/>
                      </a:lnTo>
                      <a:lnTo>
                        <a:pt x="3324" y="210"/>
                      </a:lnTo>
                      <a:lnTo>
                        <a:pt x="3324" y="208"/>
                      </a:lnTo>
                      <a:lnTo>
                        <a:pt x="3324" y="208"/>
                      </a:lnTo>
                      <a:lnTo>
                        <a:pt x="3324" y="206"/>
                      </a:lnTo>
                      <a:lnTo>
                        <a:pt x="3324" y="206"/>
                      </a:lnTo>
                      <a:lnTo>
                        <a:pt x="3324" y="206"/>
                      </a:lnTo>
                      <a:lnTo>
                        <a:pt x="3336" y="202"/>
                      </a:lnTo>
                      <a:lnTo>
                        <a:pt x="3348" y="194"/>
                      </a:lnTo>
                      <a:lnTo>
                        <a:pt x="3348" y="194"/>
                      </a:lnTo>
                      <a:lnTo>
                        <a:pt x="3356" y="186"/>
                      </a:lnTo>
                      <a:lnTo>
                        <a:pt x="3362" y="178"/>
                      </a:lnTo>
                      <a:lnTo>
                        <a:pt x="3364" y="168"/>
                      </a:lnTo>
                      <a:lnTo>
                        <a:pt x="3366" y="156"/>
                      </a:lnTo>
                      <a:lnTo>
                        <a:pt x="3366" y="156"/>
                      </a:lnTo>
                      <a:lnTo>
                        <a:pt x="3366" y="156"/>
                      </a:lnTo>
                      <a:lnTo>
                        <a:pt x="3366" y="144"/>
                      </a:lnTo>
                      <a:lnTo>
                        <a:pt x="3362" y="136"/>
                      </a:lnTo>
                      <a:lnTo>
                        <a:pt x="3362" y="136"/>
                      </a:lnTo>
                      <a:lnTo>
                        <a:pt x="3362" y="132"/>
                      </a:lnTo>
                      <a:lnTo>
                        <a:pt x="3362" y="132"/>
                      </a:lnTo>
                      <a:lnTo>
                        <a:pt x="3362" y="132"/>
                      </a:lnTo>
                      <a:lnTo>
                        <a:pt x="3364" y="124"/>
                      </a:lnTo>
                      <a:lnTo>
                        <a:pt x="3364" y="116"/>
                      </a:lnTo>
                      <a:lnTo>
                        <a:pt x="3364" y="114"/>
                      </a:lnTo>
                      <a:lnTo>
                        <a:pt x="3364" y="114"/>
                      </a:lnTo>
                      <a:lnTo>
                        <a:pt x="3364" y="104"/>
                      </a:lnTo>
                      <a:lnTo>
                        <a:pt x="3360" y="94"/>
                      </a:lnTo>
                      <a:lnTo>
                        <a:pt x="3354" y="84"/>
                      </a:lnTo>
                      <a:lnTo>
                        <a:pt x="3348" y="76"/>
                      </a:lnTo>
                      <a:lnTo>
                        <a:pt x="3346" y="76"/>
                      </a:lnTo>
                      <a:lnTo>
                        <a:pt x="3346" y="76"/>
                      </a:lnTo>
                      <a:lnTo>
                        <a:pt x="3344" y="74"/>
                      </a:lnTo>
                      <a:lnTo>
                        <a:pt x="3344" y="74"/>
                      </a:lnTo>
                      <a:lnTo>
                        <a:pt x="3330" y="68"/>
                      </a:lnTo>
                      <a:lnTo>
                        <a:pt x="3318" y="64"/>
                      </a:lnTo>
                      <a:lnTo>
                        <a:pt x="3318" y="64"/>
                      </a:lnTo>
                      <a:lnTo>
                        <a:pt x="3316" y="64"/>
                      </a:lnTo>
                      <a:lnTo>
                        <a:pt x="3316" y="64"/>
                      </a:lnTo>
                      <a:lnTo>
                        <a:pt x="3316" y="64"/>
                      </a:lnTo>
                      <a:lnTo>
                        <a:pt x="3306" y="62"/>
                      </a:lnTo>
                      <a:lnTo>
                        <a:pt x="3306" y="62"/>
                      </a:lnTo>
                      <a:lnTo>
                        <a:pt x="3304" y="60"/>
                      </a:lnTo>
                      <a:lnTo>
                        <a:pt x="3304" y="60"/>
                      </a:lnTo>
                      <a:lnTo>
                        <a:pt x="3302" y="60"/>
                      </a:lnTo>
                      <a:lnTo>
                        <a:pt x="3302" y="60"/>
                      </a:lnTo>
                      <a:lnTo>
                        <a:pt x="3292" y="58"/>
                      </a:lnTo>
                      <a:lnTo>
                        <a:pt x="3282" y="56"/>
                      </a:lnTo>
                      <a:lnTo>
                        <a:pt x="3280" y="56"/>
                      </a:lnTo>
                      <a:lnTo>
                        <a:pt x="3280" y="56"/>
                      </a:lnTo>
                      <a:lnTo>
                        <a:pt x="3270" y="58"/>
                      </a:lnTo>
                      <a:lnTo>
                        <a:pt x="3270" y="58"/>
                      </a:lnTo>
                      <a:lnTo>
                        <a:pt x="3266" y="58"/>
                      </a:lnTo>
                      <a:lnTo>
                        <a:pt x="3266" y="58"/>
                      </a:lnTo>
                      <a:lnTo>
                        <a:pt x="3258" y="54"/>
                      </a:lnTo>
                      <a:lnTo>
                        <a:pt x="3248" y="54"/>
                      </a:lnTo>
                      <a:lnTo>
                        <a:pt x="3242" y="54"/>
                      </a:lnTo>
                      <a:lnTo>
                        <a:pt x="3242" y="54"/>
                      </a:lnTo>
                      <a:lnTo>
                        <a:pt x="3242" y="54"/>
                      </a:lnTo>
                      <a:lnTo>
                        <a:pt x="3242" y="54"/>
                      </a:lnTo>
                      <a:lnTo>
                        <a:pt x="3234" y="54"/>
                      </a:lnTo>
                      <a:lnTo>
                        <a:pt x="3234" y="54"/>
                      </a:lnTo>
                      <a:lnTo>
                        <a:pt x="3222" y="50"/>
                      </a:lnTo>
                      <a:lnTo>
                        <a:pt x="3222" y="50"/>
                      </a:lnTo>
                      <a:lnTo>
                        <a:pt x="3220" y="40"/>
                      </a:lnTo>
                      <a:lnTo>
                        <a:pt x="3216" y="28"/>
                      </a:lnTo>
                      <a:lnTo>
                        <a:pt x="3214" y="26"/>
                      </a:lnTo>
                      <a:lnTo>
                        <a:pt x="3214" y="26"/>
                      </a:lnTo>
                      <a:lnTo>
                        <a:pt x="3214" y="24"/>
                      </a:lnTo>
                      <a:lnTo>
                        <a:pt x="3214" y="24"/>
                      </a:lnTo>
                      <a:lnTo>
                        <a:pt x="3204" y="14"/>
                      </a:lnTo>
                      <a:lnTo>
                        <a:pt x="3200" y="10"/>
                      </a:lnTo>
                      <a:lnTo>
                        <a:pt x="3200" y="10"/>
                      </a:lnTo>
                      <a:lnTo>
                        <a:pt x="3198" y="10"/>
                      </a:lnTo>
                      <a:lnTo>
                        <a:pt x="3198" y="10"/>
                      </a:lnTo>
                      <a:lnTo>
                        <a:pt x="3192" y="6"/>
                      </a:lnTo>
                      <a:lnTo>
                        <a:pt x="3184" y="2"/>
                      </a:lnTo>
                      <a:lnTo>
                        <a:pt x="3176" y="0"/>
                      </a:lnTo>
                      <a:lnTo>
                        <a:pt x="3168" y="0"/>
                      </a:lnTo>
                      <a:lnTo>
                        <a:pt x="3164" y="0"/>
                      </a:lnTo>
                      <a:lnTo>
                        <a:pt x="3164" y="0"/>
                      </a:lnTo>
                      <a:lnTo>
                        <a:pt x="3150" y="2"/>
                      </a:lnTo>
                      <a:lnTo>
                        <a:pt x="3150" y="2"/>
                      </a:lnTo>
                      <a:lnTo>
                        <a:pt x="3138" y="4"/>
                      </a:lnTo>
                      <a:lnTo>
                        <a:pt x="3126" y="8"/>
                      </a:lnTo>
                      <a:lnTo>
                        <a:pt x="3126" y="8"/>
                      </a:lnTo>
                      <a:lnTo>
                        <a:pt x="3118" y="14"/>
                      </a:lnTo>
                      <a:lnTo>
                        <a:pt x="3110" y="20"/>
                      </a:lnTo>
                      <a:lnTo>
                        <a:pt x="3110" y="20"/>
                      </a:lnTo>
                      <a:lnTo>
                        <a:pt x="3108" y="22"/>
                      </a:lnTo>
                      <a:lnTo>
                        <a:pt x="3108" y="22"/>
                      </a:lnTo>
                      <a:lnTo>
                        <a:pt x="3108" y="22"/>
                      </a:lnTo>
                      <a:lnTo>
                        <a:pt x="3100" y="32"/>
                      </a:lnTo>
                      <a:lnTo>
                        <a:pt x="3100" y="32"/>
                      </a:lnTo>
                      <a:lnTo>
                        <a:pt x="3094" y="46"/>
                      </a:lnTo>
                      <a:lnTo>
                        <a:pt x="3094" y="46"/>
                      </a:lnTo>
                      <a:lnTo>
                        <a:pt x="3084" y="48"/>
                      </a:lnTo>
                      <a:lnTo>
                        <a:pt x="3084" y="48"/>
                      </a:lnTo>
                      <a:lnTo>
                        <a:pt x="3076" y="52"/>
                      </a:lnTo>
                      <a:lnTo>
                        <a:pt x="3076" y="52"/>
                      </a:lnTo>
                      <a:lnTo>
                        <a:pt x="3072" y="54"/>
                      </a:lnTo>
                      <a:lnTo>
                        <a:pt x="3072" y="54"/>
                      </a:lnTo>
                      <a:lnTo>
                        <a:pt x="3070" y="54"/>
                      </a:lnTo>
                      <a:lnTo>
                        <a:pt x="3068" y="54"/>
                      </a:lnTo>
                      <a:lnTo>
                        <a:pt x="3068" y="54"/>
                      </a:lnTo>
                      <a:lnTo>
                        <a:pt x="3058" y="56"/>
                      </a:lnTo>
                      <a:lnTo>
                        <a:pt x="3048" y="58"/>
                      </a:lnTo>
                      <a:lnTo>
                        <a:pt x="3048" y="58"/>
                      </a:lnTo>
                      <a:lnTo>
                        <a:pt x="3042" y="62"/>
                      </a:lnTo>
                      <a:lnTo>
                        <a:pt x="3034" y="66"/>
                      </a:lnTo>
                      <a:lnTo>
                        <a:pt x="3034" y="66"/>
                      </a:lnTo>
                      <a:lnTo>
                        <a:pt x="3028" y="72"/>
                      </a:lnTo>
                      <a:lnTo>
                        <a:pt x="3024" y="78"/>
                      </a:lnTo>
                      <a:lnTo>
                        <a:pt x="3024" y="78"/>
                      </a:lnTo>
                      <a:lnTo>
                        <a:pt x="3022" y="78"/>
                      </a:lnTo>
                      <a:lnTo>
                        <a:pt x="3022" y="78"/>
                      </a:lnTo>
                      <a:lnTo>
                        <a:pt x="3014" y="74"/>
                      </a:lnTo>
                      <a:lnTo>
                        <a:pt x="3004" y="70"/>
                      </a:lnTo>
                      <a:lnTo>
                        <a:pt x="3004" y="70"/>
                      </a:lnTo>
                      <a:lnTo>
                        <a:pt x="2990" y="68"/>
                      </a:lnTo>
                      <a:lnTo>
                        <a:pt x="2986" y="68"/>
                      </a:lnTo>
                      <a:lnTo>
                        <a:pt x="2986" y="68"/>
                      </a:lnTo>
                      <a:lnTo>
                        <a:pt x="2984" y="68"/>
                      </a:lnTo>
                      <a:lnTo>
                        <a:pt x="2984" y="68"/>
                      </a:lnTo>
                      <a:lnTo>
                        <a:pt x="2982" y="68"/>
                      </a:lnTo>
                      <a:lnTo>
                        <a:pt x="2970" y="68"/>
                      </a:lnTo>
                      <a:lnTo>
                        <a:pt x="2970" y="68"/>
                      </a:lnTo>
                      <a:lnTo>
                        <a:pt x="2958" y="70"/>
                      </a:lnTo>
                      <a:lnTo>
                        <a:pt x="2958" y="70"/>
                      </a:lnTo>
                      <a:lnTo>
                        <a:pt x="2944" y="74"/>
                      </a:lnTo>
                      <a:lnTo>
                        <a:pt x="2944" y="74"/>
                      </a:lnTo>
                      <a:lnTo>
                        <a:pt x="2934" y="78"/>
                      </a:lnTo>
                      <a:lnTo>
                        <a:pt x="2934" y="78"/>
                      </a:lnTo>
                      <a:lnTo>
                        <a:pt x="2928" y="82"/>
                      </a:lnTo>
                      <a:lnTo>
                        <a:pt x="2926" y="82"/>
                      </a:lnTo>
                      <a:lnTo>
                        <a:pt x="2926" y="82"/>
                      </a:lnTo>
                      <a:lnTo>
                        <a:pt x="2920" y="84"/>
                      </a:lnTo>
                      <a:lnTo>
                        <a:pt x="2920" y="84"/>
                      </a:lnTo>
                      <a:lnTo>
                        <a:pt x="2918" y="84"/>
                      </a:lnTo>
                      <a:lnTo>
                        <a:pt x="2918" y="84"/>
                      </a:lnTo>
                      <a:lnTo>
                        <a:pt x="2910" y="80"/>
                      </a:lnTo>
                      <a:lnTo>
                        <a:pt x="2908" y="80"/>
                      </a:lnTo>
                      <a:lnTo>
                        <a:pt x="2908" y="80"/>
                      </a:lnTo>
                      <a:lnTo>
                        <a:pt x="2910" y="68"/>
                      </a:lnTo>
                      <a:lnTo>
                        <a:pt x="2910" y="66"/>
                      </a:lnTo>
                      <a:lnTo>
                        <a:pt x="2910" y="66"/>
                      </a:lnTo>
                      <a:lnTo>
                        <a:pt x="2908" y="54"/>
                      </a:lnTo>
                      <a:lnTo>
                        <a:pt x="2906" y="44"/>
                      </a:lnTo>
                      <a:lnTo>
                        <a:pt x="2900" y="34"/>
                      </a:lnTo>
                      <a:lnTo>
                        <a:pt x="2892" y="26"/>
                      </a:lnTo>
                      <a:lnTo>
                        <a:pt x="2892" y="26"/>
                      </a:lnTo>
                      <a:lnTo>
                        <a:pt x="2884" y="22"/>
                      </a:lnTo>
                      <a:lnTo>
                        <a:pt x="2878" y="18"/>
                      </a:lnTo>
                      <a:lnTo>
                        <a:pt x="2868" y="16"/>
                      </a:lnTo>
                      <a:lnTo>
                        <a:pt x="2860" y="16"/>
                      </a:lnTo>
                      <a:lnTo>
                        <a:pt x="2858" y="16"/>
                      </a:lnTo>
                      <a:lnTo>
                        <a:pt x="2858" y="16"/>
                      </a:lnTo>
                      <a:lnTo>
                        <a:pt x="2848" y="14"/>
                      </a:lnTo>
                      <a:lnTo>
                        <a:pt x="2846" y="14"/>
                      </a:lnTo>
                      <a:lnTo>
                        <a:pt x="2846" y="14"/>
                      </a:lnTo>
                      <a:lnTo>
                        <a:pt x="2838" y="16"/>
                      </a:lnTo>
                      <a:lnTo>
                        <a:pt x="2828" y="18"/>
                      </a:lnTo>
                      <a:lnTo>
                        <a:pt x="2828" y="18"/>
                      </a:lnTo>
                      <a:lnTo>
                        <a:pt x="2828" y="18"/>
                      </a:lnTo>
                      <a:lnTo>
                        <a:pt x="2818" y="18"/>
                      </a:lnTo>
                      <a:lnTo>
                        <a:pt x="2816" y="18"/>
                      </a:lnTo>
                      <a:lnTo>
                        <a:pt x="2816" y="18"/>
                      </a:lnTo>
                      <a:lnTo>
                        <a:pt x="2806" y="20"/>
                      </a:lnTo>
                      <a:lnTo>
                        <a:pt x="2806" y="20"/>
                      </a:lnTo>
                      <a:lnTo>
                        <a:pt x="2796" y="18"/>
                      </a:lnTo>
                      <a:lnTo>
                        <a:pt x="2790" y="18"/>
                      </a:lnTo>
                      <a:lnTo>
                        <a:pt x="2790" y="18"/>
                      </a:lnTo>
                      <a:lnTo>
                        <a:pt x="2776" y="22"/>
                      </a:lnTo>
                      <a:lnTo>
                        <a:pt x="2776" y="22"/>
                      </a:lnTo>
                      <a:lnTo>
                        <a:pt x="2772" y="22"/>
                      </a:lnTo>
                      <a:lnTo>
                        <a:pt x="2766" y="22"/>
                      </a:lnTo>
                      <a:lnTo>
                        <a:pt x="2766" y="22"/>
                      </a:lnTo>
                      <a:lnTo>
                        <a:pt x="2758" y="22"/>
                      </a:lnTo>
                      <a:lnTo>
                        <a:pt x="2750" y="24"/>
                      </a:lnTo>
                      <a:lnTo>
                        <a:pt x="2744" y="26"/>
                      </a:lnTo>
                      <a:lnTo>
                        <a:pt x="2736" y="30"/>
                      </a:lnTo>
                      <a:lnTo>
                        <a:pt x="2736" y="30"/>
                      </a:lnTo>
                      <a:lnTo>
                        <a:pt x="2730" y="32"/>
                      </a:lnTo>
                      <a:lnTo>
                        <a:pt x="2730" y="32"/>
                      </a:lnTo>
                      <a:lnTo>
                        <a:pt x="2720" y="34"/>
                      </a:lnTo>
                      <a:lnTo>
                        <a:pt x="2710" y="40"/>
                      </a:lnTo>
                      <a:lnTo>
                        <a:pt x="2702" y="46"/>
                      </a:lnTo>
                      <a:lnTo>
                        <a:pt x="2696" y="54"/>
                      </a:lnTo>
                      <a:lnTo>
                        <a:pt x="2696" y="54"/>
                      </a:lnTo>
                      <a:lnTo>
                        <a:pt x="2686" y="62"/>
                      </a:lnTo>
                      <a:lnTo>
                        <a:pt x="2680" y="70"/>
                      </a:lnTo>
                      <a:lnTo>
                        <a:pt x="2676" y="80"/>
                      </a:lnTo>
                      <a:lnTo>
                        <a:pt x="2676" y="92"/>
                      </a:lnTo>
                      <a:lnTo>
                        <a:pt x="2676" y="94"/>
                      </a:lnTo>
                      <a:lnTo>
                        <a:pt x="2676" y="94"/>
                      </a:lnTo>
                      <a:lnTo>
                        <a:pt x="2676" y="106"/>
                      </a:lnTo>
                      <a:lnTo>
                        <a:pt x="2676" y="106"/>
                      </a:lnTo>
                      <a:lnTo>
                        <a:pt x="2664" y="106"/>
                      </a:lnTo>
                      <a:lnTo>
                        <a:pt x="2664" y="106"/>
                      </a:lnTo>
                      <a:lnTo>
                        <a:pt x="2652" y="106"/>
                      </a:lnTo>
                      <a:lnTo>
                        <a:pt x="2652" y="106"/>
                      </a:lnTo>
                      <a:lnTo>
                        <a:pt x="2642" y="106"/>
                      </a:lnTo>
                      <a:lnTo>
                        <a:pt x="2634" y="110"/>
                      </a:lnTo>
                      <a:lnTo>
                        <a:pt x="2634" y="110"/>
                      </a:lnTo>
                      <a:lnTo>
                        <a:pt x="2626" y="112"/>
                      </a:lnTo>
                      <a:lnTo>
                        <a:pt x="2620" y="118"/>
                      </a:lnTo>
                      <a:lnTo>
                        <a:pt x="2616" y="120"/>
                      </a:lnTo>
                      <a:lnTo>
                        <a:pt x="2616" y="120"/>
                      </a:lnTo>
                      <a:lnTo>
                        <a:pt x="2616" y="120"/>
                      </a:lnTo>
                      <a:lnTo>
                        <a:pt x="2616" y="120"/>
                      </a:lnTo>
                      <a:lnTo>
                        <a:pt x="2612" y="124"/>
                      </a:lnTo>
                      <a:lnTo>
                        <a:pt x="2612" y="124"/>
                      </a:lnTo>
                      <a:lnTo>
                        <a:pt x="2612" y="124"/>
                      </a:lnTo>
                      <a:lnTo>
                        <a:pt x="2600" y="126"/>
                      </a:lnTo>
                      <a:lnTo>
                        <a:pt x="2600" y="126"/>
                      </a:lnTo>
                      <a:lnTo>
                        <a:pt x="2594" y="112"/>
                      </a:lnTo>
                      <a:lnTo>
                        <a:pt x="2584" y="102"/>
                      </a:lnTo>
                      <a:lnTo>
                        <a:pt x="2584" y="102"/>
                      </a:lnTo>
                      <a:lnTo>
                        <a:pt x="2584" y="102"/>
                      </a:lnTo>
                      <a:lnTo>
                        <a:pt x="2578" y="96"/>
                      </a:lnTo>
                      <a:lnTo>
                        <a:pt x="2578" y="96"/>
                      </a:lnTo>
                      <a:lnTo>
                        <a:pt x="2568" y="90"/>
                      </a:lnTo>
                      <a:lnTo>
                        <a:pt x="2558" y="88"/>
                      </a:lnTo>
                      <a:lnTo>
                        <a:pt x="2558" y="88"/>
                      </a:lnTo>
                      <a:lnTo>
                        <a:pt x="2552" y="86"/>
                      </a:lnTo>
                      <a:lnTo>
                        <a:pt x="2552" y="86"/>
                      </a:lnTo>
                      <a:lnTo>
                        <a:pt x="2542" y="82"/>
                      </a:lnTo>
                      <a:lnTo>
                        <a:pt x="2532" y="82"/>
                      </a:lnTo>
                      <a:lnTo>
                        <a:pt x="2526" y="82"/>
                      </a:lnTo>
                      <a:lnTo>
                        <a:pt x="2526" y="82"/>
                      </a:lnTo>
                      <a:lnTo>
                        <a:pt x="2518" y="82"/>
                      </a:lnTo>
                      <a:lnTo>
                        <a:pt x="2508" y="84"/>
                      </a:lnTo>
                      <a:lnTo>
                        <a:pt x="2508" y="84"/>
                      </a:lnTo>
                      <a:lnTo>
                        <a:pt x="2508" y="86"/>
                      </a:lnTo>
                      <a:lnTo>
                        <a:pt x="2506" y="86"/>
                      </a:lnTo>
                      <a:lnTo>
                        <a:pt x="2506" y="86"/>
                      </a:lnTo>
                      <a:lnTo>
                        <a:pt x="2504" y="86"/>
                      </a:lnTo>
                      <a:lnTo>
                        <a:pt x="2504" y="86"/>
                      </a:lnTo>
                      <a:lnTo>
                        <a:pt x="2502" y="88"/>
                      </a:lnTo>
                      <a:lnTo>
                        <a:pt x="2498" y="88"/>
                      </a:lnTo>
                      <a:lnTo>
                        <a:pt x="2498" y="88"/>
                      </a:lnTo>
                      <a:lnTo>
                        <a:pt x="2496" y="88"/>
                      </a:lnTo>
                      <a:lnTo>
                        <a:pt x="2496" y="88"/>
                      </a:lnTo>
                      <a:lnTo>
                        <a:pt x="2494" y="86"/>
                      </a:lnTo>
                      <a:lnTo>
                        <a:pt x="2494" y="86"/>
                      </a:lnTo>
                      <a:lnTo>
                        <a:pt x="2490" y="78"/>
                      </a:lnTo>
                      <a:lnTo>
                        <a:pt x="2484" y="72"/>
                      </a:lnTo>
                      <a:lnTo>
                        <a:pt x="2478" y="68"/>
                      </a:lnTo>
                      <a:lnTo>
                        <a:pt x="2470" y="64"/>
                      </a:lnTo>
                      <a:lnTo>
                        <a:pt x="2470" y="64"/>
                      </a:lnTo>
                      <a:lnTo>
                        <a:pt x="2460" y="62"/>
                      </a:lnTo>
                      <a:lnTo>
                        <a:pt x="2460" y="62"/>
                      </a:lnTo>
                      <a:lnTo>
                        <a:pt x="2460" y="60"/>
                      </a:lnTo>
                      <a:lnTo>
                        <a:pt x="2460" y="60"/>
                      </a:lnTo>
                      <a:lnTo>
                        <a:pt x="2458" y="60"/>
                      </a:lnTo>
                      <a:lnTo>
                        <a:pt x="2456" y="58"/>
                      </a:lnTo>
                      <a:lnTo>
                        <a:pt x="2456" y="58"/>
                      </a:lnTo>
                      <a:lnTo>
                        <a:pt x="2446" y="56"/>
                      </a:lnTo>
                      <a:lnTo>
                        <a:pt x="2438" y="56"/>
                      </a:lnTo>
                      <a:lnTo>
                        <a:pt x="2432" y="56"/>
                      </a:lnTo>
                      <a:lnTo>
                        <a:pt x="2432" y="56"/>
                      </a:lnTo>
                      <a:lnTo>
                        <a:pt x="2432" y="56"/>
                      </a:lnTo>
                      <a:lnTo>
                        <a:pt x="2432" y="56"/>
                      </a:lnTo>
                      <a:lnTo>
                        <a:pt x="2426" y="54"/>
                      </a:lnTo>
                      <a:lnTo>
                        <a:pt x="2422" y="54"/>
                      </a:lnTo>
                      <a:lnTo>
                        <a:pt x="2422" y="54"/>
                      </a:lnTo>
                      <a:lnTo>
                        <a:pt x="2422" y="52"/>
                      </a:lnTo>
                      <a:lnTo>
                        <a:pt x="2422" y="52"/>
                      </a:lnTo>
                      <a:lnTo>
                        <a:pt x="2412" y="50"/>
                      </a:lnTo>
                      <a:lnTo>
                        <a:pt x="2404" y="50"/>
                      </a:lnTo>
                      <a:lnTo>
                        <a:pt x="2396" y="50"/>
                      </a:lnTo>
                      <a:lnTo>
                        <a:pt x="2396" y="50"/>
                      </a:lnTo>
                      <a:lnTo>
                        <a:pt x="2396" y="50"/>
                      </a:lnTo>
                      <a:lnTo>
                        <a:pt x="2396" y="50"/>
                      </a:lnTo>
                      <a:lnTo>
                        <a:pt x="2382" y="48"/>
                      </a:lnTo>
                      <a:lnTo>
                        <a:pt x="2380" y="48"/>
                      </a:lnTo>
                      <a:lnTo>
                        <a:pt x="2380" y="48"/>
                      </a:lnTo>
                      <a:lnTo>
                        <a:pt x="2370" y="46"/>
                      </a:lnTo>
                      <a:lnTo>
                        <a:pt x="2360" y="46"/>
                      </a:lnTo>
                      <a:lnTo>
                        <a:pt x="2360" y="46"/>
                      </a:lnTo>
                      <a:lnTo>
                        <a:pt x="2352" y="46"/>
                      </a:lnTo>
                      <a:lnTo>
                        <a:pt x="2344" y="48"/>
                      </a:lnTo>
                      <a:lnTo>
                        <a:pt x="2336" y="52"/>
                      </a:lnTo>
                      <a:lnTo>
                        <a:pt x="2328" y="58"/>
                      </a:lnTo>
                      <a:lnTo>
                        <a:pt x="2328" y="58"/>
                      </a:lnTo>
                      <a:lnTo>
                        <a:pt x="2328" y="58"/>
                      </a:lnTo>
                      <a:lnTo>
                        <a:pt x="2328" y="58"/>
                      </a:lnTo>
                      <a:lnTo>
                        <a:pt x="2328" y="58"/>
                      </a:lnTo>
                      <a:lnTo>
                        <a:pt x="2316" y="66"/>
                      </a:lnTo>
                      <a:lnTo>
                        <a:pt x="2314" y="66"/>
                      </a:lnTo>
                      <a:lnTo>
                        <a:pt x="2314" y="66"/>
                      </a:lnTo>
                      <a:lnTo>
                        <a:pt x="2308" y="72"/>
                      </a:lnTo>
                      <a:lnTo>
                        <a:pt x="2304" y="78"/>
                      </a:lnTo>
                      <a:lnTo>
                        <a:pt x="2304" y="78"/>
                      </a:lnTo>
                      <a:lnTo>
                        <a:pt x="2302" y="82"/>
                      </a:lnTo>
                      <a:lnTo>
                        <a:pt x="2302" y="82"/>
                      </a:lnTo>
                      <a:lnTo>
                        <a:pt x="2296" y="90"/>
                      </a:lnTo>
                      <a:lnTo>
                        <a:pt x="2290" y="98"/>
                      </a:lnTo>
                      <a:lnTo>
                        <a:pt x="2288" y="106"/>
                      </a:lnTo>
                      <a:lnTo>
                        <a:pt x="2288" y="116"/>
                      </a:lnTo>
                      <a:lnTo>
                        <a:pt x="2288" y="118"/>
                      </a:lnTo>
                      <a:lnTo>
                        <a:pt x="2288" y="118"/>
                      </a:lnTo>
                      <a:lnTo>
                        <a:pt x="2290" y="132"/>
                      </a:lnTo>
                      <a:lnTo>
                        <a:pt x="2294" y="144"/>
                      </a:lnTo>
                      <a:lnTo>
                        <a:pt x="2302" y="154"/>
                      </a:lnTo>
                      <a:lnTo>
                        <a:pt x="2312" y="162"/>
                      </a:lnTo>
                      <a:lnTo>
                        <a:pt x="2312" y="162"/>
                      </a:lnTo>
                      <a:lnTo>
                        <a:pt x="2304" y="162"/>
                      </a:lnTo>
                      <a:lnTo>
                        <a:pt x="2296" y="164"/>
                      </a:lnTo>
                      <a:lnTo>
                        <a:pt x="2296" y="164"/>
                      </a:lnTo>
                      <a:lnTo>
                        <a:pt x="2284" y="170"/>
                      </a:lnTo>
                      <a:lnTo>
                        <a:pt x="2274" y="178"/>
                      </a:lnTo>
                      <a:lnTo>
                        <a:pt x="2266" y="188"/>
                      </a:lnTo>
                      <a:lnTo>
                        <a:pt x="2260" y="200"/>
                      </a:lnTo>
                      <a:lnTo>
                        <a:pt x="2260" y="202"/>
                      </a:lnTo>
                      <a:lnTo>
                        <a:pt x="2260" y="202"/>
                      </a:lnTo>
                      <a:lnTo>
                        <a:pt x="2250" y="206"/>
                      </a:lnTo>
                      <a:lnTo>
                        <a:pt x="2250" y="206"/>
                      </a:lnTo>
                      <a:lnTo>
                        <a:pt x="2244" y="204"/>
                      </a:lnTo>
                      <a:lnTo>
                        <a:pt x="2244" y="204"/>
                      </a:lnTo>
                      <a:lnTo>
                        <a:pt x="2242" y="194"/>
                      </a:lnTo>
                      <a:lnTo>
                        <a:pt x="2238" y="184"/>
                      </a:lnTo>
                      <a:lnTo>
                        <a:pt x="2238" y="184"/>
                      </a:lnTo>
                      <a:lnTo>
                        <a:pt x="2232" y="176"/>
                      </a:lnTo>
                      <a:lnTo>
                        <a:pt x="2226" y="170"/>
                      </a:lnTo>
                      <a:lnTo>
                        <a:pt x="2224" y="168"/>
                      </a:lnTo>
                      <a:lnTo>
                        <a:pt x="2224" y="168"/>
                      </a:lnTo>
                      <a:lnTo>
                        <a:pt x="2222" y="166"/>
                      </a:lnTo>
                      <a:lnTo>
                        <a:pt x="2222" y="166"/>
                      </a:lnTo>
                      <a:lnTo>
                        <a:pt x="2212" y="162"/>
                      </a:lnTo>
                      <a:lnTo>
                        <a:pt x="2210" y="160"/>
                      </a:lnTo>
                      <a:lnTo>
                        <a:pt x="2210" y="160"/>
                      </a:lnTo>
                      <a:lnTo>
                        <a:pt x="2200" y="158"/>
                      </a:lnTo>
                      <a:lnTo>
                        <a:pt x="2192" y="156"/>
                      </a:lnTo>
                      <a:lnTo>
                        <a:pt x="2190" y="156"/>
                      </a:lnTo>
                      <a:lnTo>
                        <a:pt x="2190" y="156"/>
                      </a:lnTo>
                      <a:lnTo>
                        <a:pt x="2190" y="152"/>
                      </a:lnTo>
                      <a:lnTo>
                        <a:pt x="2190" y="148"/>
                      </a:lnTo>
                      <a:lnTo>
                        <a:pt x="2190" y="148"/>
                      </a:lnTo>
                      <a:lnTo>
                        <a:pt x="2190" y="140"/>
                      </a:lnTo>
                      <a:lnTo>
                        <a:pt x="2188" y="132"/>
                      </a:lnTo>
                      <a:lnTo>
                        <a:pt x="2188" y="132"/>
                      </a:lnTo>
                      <a:lnTo>
                        <a:pt x="2186" y="132"/>
                      </a:lnTo>
                      <a:lnTo>
                        <a:pt x="2186" y="132"/>
                      </a:lnTo>
                      <a:lnTo>
                        <a:pt x="2184" y="124"/>
                      </a:lnTo>
                      <a:lnTo>
                        <a:pt x="2180" y="118"/>
                      </a:lnTo>
                      <a:lnTo>
                        <a:pt x="2176" y="112"/>
                      </a:lnTo>
                      <a:lnTo>
                        <a:pt x="2170" y="106"/>
                      </a:lnTo>
                      <a:lnTo>
                        <a:pt x="2170" y="106"/>
                      </a:lnTo>
                      <a:lnTo>
                        <a:pt x="2170" y="106"/>
                      </a:lnTo>
                      <a:lnTo>
                        <a:pt x="2168" y="104"/>
                      </a:lnTo>
                      <a:lnTo>
                        <a:pt x="2168" y="104"/>
                      </a:lnTo>
                      <a:lnTo>
                        <a:pt x="2168" y="104"/>
                      </a:lnTo>
                      <a:lnTo>
                        <a:pt x="2168" y="104"/>
                      </a:lnTo>
                      <a:lnTo>
                        <a:pt x="2160" y="100"/>
                      </a:lnTo>
                      <a:lnTo>
                        <a:pt x="2152" y="96"/>
                      </a:lnTo>
                      <a:lnTo>
                        <a:pt x="2152" y="96"/>
                      </a:lnTo>
                      <a:lnTo>
                        <a:pt x="2140" y="88"/>
                      </a:lnTo>
                      <a:lnTo>
                        <a:pt x="2140" y="88"/>
                      </a:lnTo>
                      <a:lnTo>
                        <a:pt x="2130" y="86"/>
                      </a:lnTo>
                      <a:lnTo>
                        <a:pt x="2120" y="84"/>
                      </a:lnTo>
                      <a:lnTo>
                        <a:pt x="2116" y="84"/>
                      </a:lnTo>
                      <a:lnTo>
                        <a:pt x="2116" y="84"/>
                      </a:lnTo>
                      <a:lnTo>
                        <a:pt x="2102" y="86"/>
                      </a:lnTo>
                      <a:lnTo>
                        <a:pt x="2090" y="92"/>
                      </a:lnTo>
                      <a:lnTo>
                        <a:pt x="2090" y="92"/>
                      </a:lnTo>
                      <a:lnTo>
                        <a:pt x="2082" y="92"/>
                      </a:lnTo>
                      <a:lnTo>
                        <a:pt x="2076" y="92"/>
                      </a:lnTo>
                      <a:lnTo>
                        <a:pt x="2076" y="92"/>
                      </a:lnTo>
                      <a:lnTo>
                        <a:pt x="2062" y="94"/>
                      </a:lnTo>
                      <a:lnTo>
                        <a:pt x="2062" y="94"/>
                      </a:lnTo>
                      <a:lnTo>
                        <a:pt x="2050" y="98"/>
                      </a:lnTo>
                      <a:lnTo>
                        <a:pt x="2040" y="104"/>
                      </a:lnTo>
                      <a:lnTo>
                        <a:pt x="2040" y="104"/>
                      </a:lnTo>
                      <a:lnTo>
                        <a:pt x="2038" y="106"/>
                      </a:lnTo>
                      <a:lnTo>
                        <a:pt x="2038" y="106"/>
                      </a:lnTo>
                      <a:lnTo>
                        <a:pt x="2030" y="114"/>
                      </a:lnTo>
                      <a:lnTo>
                        <a:pt x="2030" y="114"/>
                      </a:lnTo>
                      <a:lnTo>
                        <a:pt x="2016" y="118"/>
                      </a:lnTo>
                      <a:lnTo>
                        <a:pt x="2016" y="118"/>
                      </a:lnTo>
                      <a:lnTo>
                        <a:pt x="2010" y="118"/>
                      </a:lnTo>
                      <a:lnTo>
                        <a:pt x="2010" y="118"/>
                      </a:lnTo>
                      <a:lnTo>
                        <a:pt x="1996" y="122"/>
                      </a:lnTo>
                      <a:lnTo>
                        <a:pt x="1984" y="130"/>
                      </a:lnTo>
                      <a:lnTo>
                        <a:pt x="1984" y="130"/>
                      </a:lnTo>
                      <a:lnTo>
                        <a:pt x="1978" y="136"/>
                      </a:lnTo>
                      <a:lnTo>
                        <a:pt x="1974" y="142"/>
                      </a:lnTo>
                      <a:lnTo>
                        <a:pt x="1974" y="142"/>
                      </a:lnTo>
                      <a:lnTo>
                        <a:pt x="1968" y="148"/>
                      </a:lnTo>
                      <a:lnTo>
                        <a:pt x="1964" y="156"/>
                      </a:lnTo>
                      <a:lnTo>
                        <a:pt x="1962" y="164"/>
                      </a:lnTo>
                      <a:lnTo>
                        <a:pt x="1962" y="174"/>
                      </a:lnTo>
                      <a:lnTo>
                        <a:pt x="1962" y="176"/>
                      </a:lnTo>
                      <a:lnTo>
                        <a:pt x="1962" y="176"/>
                      </a:lnTo>
                      <a:lnTo>
                        <a:pt x="1962" y="184"/>
                      </a:lnTo>
                      <a:lnTo>
                        <a:pt x="1964" y="194"/>
                      </a:lnTo>
                      <a:lnTo>
                        <a:pt x="1968" y="200"/>
                      </a:lnTo>
                      <a:lnTo>
                        <a:pt x="1974" y="208"/>
                      </a:lnTo>
                      <a:lnTo>
                        <a:pt x="1974" y="208"/>
                      </a:lnTo>
                      <a:lnTo>
                        <a:pt x="1980" y="214"/>
                      </a:lnTo>
                      <a:lnTo>
                        <a:pt x="1988" y="220"/>
                      </a:lnTo>
                      <a:lnTo>
                        <a:pt x="1996" y="224"/>
                      </a:lnTo>
                      <a:lnTo>
                        <a:pt x="2004" y="226"/>
                      </a:lnTo>
                      <a:lnTo>
                        <a:pt x="2004" y="226"/>
                      </a:lnTo>
                      <a:lnTo>
                        <a:pt x="2010" y="228"/>
                      </a:lnTo>
                      <a:lnTo>
                        <a:pt x="2010" y="228"/>
                      </a:lnTo>
                      <a:lnTo>
                        <a:pt x="2018" y="230"/>
                      </a:lnTo>
                      <a:lnTo>
                        <a:pt x="2026" y="232"/>
                      </a:lnTo>
                      <a:lnTo>
                        <a:pt x="2028" y="232"/>
                      </a:lnTo>
                      <a:lnTo>
                        <a:pt x="2028" y="232"/>
                      </a:lnTo>
                      <a:lnTo>
                        <a:pt x="2038" y="230"/>
                      </a:lnTo>
                      <a:lnTo>
                        <a:pt x="2038" y="230"/>
                      </a:lnTo>
                      <a:lnTo>
                        <a:pt x="2040" y="230"/>
                      </a:lnTo>
                      <a:lnTo>
                        <a:pt x="2042" y="230"/>
                      </a:lnTo>
                      <a:lnTo>
                        <a:pt x="2042" y="230"/>
                      </a:lnTo>
                      <a:lnTo>
                        <a:pt x="2052" y="228"/>
                      </a:lnTo>
                      <a:lnTo>
                        <a:pt x="2060" y="226"/>
                      </a:lnTo>
                      <a:lnTo>
                        <a:pt x="2060" y="226"/>
                      </a:lnTo>
                      <a:lnTo>
                        <a:pt x="2056" y="236"/>
                      </a:lnTo>
                      <a:lnTo>
                        <a:pt x="2054" y="246"/>
                      </a:lnTo>
                      <a:lnTo>
                        <a:pt x="2054" y="246"/>
                      </a:lnTo>
                      <a:lnTo>
                        <a:pt x="2054" y="248"/>
                      </a:lnTo>
                      <a:lnTo>
                        <a:pt x="2054" y="248"/>
                      </a:lnTo>
                      <a:lnTo>
                        <a:pt x="2050" y="262"/>
                      </a:lnTo>
                      <a:lnTo>
                        <a:pt x="2050" y="262"/>
                      </a:lnTo>
                      <a:lnTo>
                        <a:pt x="2046" y="266"/>
                      </a:lnTo>
                      <a:lnTo>
                        <a:pt x="2046" y="266"/>
                      </a:lnTo>
                      <a:lnTo>
                        <a:pt x="2042" y="274"/>
                      </a:lnTo>
                      <a:lnTo>
                        <a:pt x="2036" y="282"/>
                      </a:lnTo>
                      <a:lnTo>
                        <a:pt x="2034" y="292"/>
                      </a:lnTo>
                      <a:lnTo>
                        <a:pt x="2032" y="300"/>
                      </a:lnTo>
                      <a:lnTo>
                        <a:pt x="2032" y="306"/>
                      </a:lnTo>
                      <a:lnTo>
                        <a:pt x="2032" y="306"/>
                      </a:lnTo>
                      <a:lnTo>
                        <a:pt x="2032" y="306"/>
                      </a:lnTo>
                      <a:lnTo>
                        <a:pt x="2032" y="306"/>
                      </a:lnTo>
                      <a:lnTo>
                        <a:pt x="2032" y="308"/>
                      </a:lnTo>
                      <a:lnTo>
                        <a:pt x="2032" y="308"/>
                      </a:lnTo>
                      <a:lnTo>
                        <a:pt x="2032" y="308"/>
                      </a:lnTo>
                      <a:lnTo>
                        <a:pt x="2032" y="308"/>
                      </a:lnTo>
                      <a:lnTo>
                        <a:pt x="2028" y="306"/>
                      </a:lnTo>
                      <a:lnTo>
                        <a:pt x="2024" y="306"/>
                      </a:lnTo>
                      <a:lnTo>
                        <a:pt x="2024" y="306"/>
                      </a:lnTo>
                      <a:lnTo>
                        <a:pt x="2012" y="308"/>
                      </a:lnTo>
                      <a:lnTo>
                        <a:pt x="2000" y="314"/>
                      </a:lnTo>
                      <a:lnTo>
                        <a:pt x="2000" y="314"/>
                      </a:lnTo>
                      <a:lnTo>
                        <a:pt x="1996" y="312"/>
                      </a:lnTo>
                      <a:lnTo>
                        <a:pt x="1996" y="312"/>
                      </a:lnTo>
                      <a:lnTo>
                        <a:pt x="1988" y="310"/>
                      </a:lnTo>
                      <a:lnTo>
                        <a:pt x="1980" y="308"/>
                      </a:lnTo>
                      <a:lnTo>
                        <a:pt x="1980" y="308"/>
                      </a:lnTo>
                      <a:lnTo>
                        <a:pt x="1968" y="306"/>
                      </a:lnTo>
                      <a:lnTo>
                        <a:pt x="1962" y="306"/>
                      </a:lnTo>
                      <a:lnTo>
                        <a:pt x="1962" y="306"/>
                      </a:lnTo>
                      <a:lnTo>
                        <a:pt x="1956" y="302"/>
                      </a:lnTo>
                      <a:lnTo>
                        <a:pt x="1956" y="302"/>
                      </a:lnTo>
                      <a:lnTo>
                        <a:pt x="1942" y="298"/>
                      </a:lnTo>
                      <a:lnTo>
                        <a:pt x="1942" y="298"/>
                      </a:lnTo>
                      <a:lnTo>
                        <a:pt x="1934" y="294"/>
                      </a:lnTo>
                      <a:lnTo>
                        <a:pt x="1934" y="294"/>
                      </a:lnTo>
                      <a:lnTo>
                        <a:pt x="1922" y="292"/>
                      </a:lnTo>
                      <a:lnTo>
                        <a:pt x="1922" y="292"/>
                      </a:lnTo>
                      <a:lnTo>
                        <a:pt x="1914" y="290"/>
                      </a:lnTo>
                      <a:lnTo>
                        <a:pt x="1914" y="290"/>
                      </a:lnTo>
                      <a:lnTo>
                        <a:pt x="1914" y="290"/>
                      </a:lnTo>
                      <a:lnTo>
                        <a:pt x="1914" y="290"/>
                      </a:lnTo>
                      <a:lnTo>
                        <a:pt x="1904" y="286"/>
                      </a:lnTo>
                      <a:lnTo>
                        <a:pt x="1894" y="284"/>
                      </a:lnTo>
                      <a:lnTo>
                        <a:pt x="1890" y="284"/>
                      </a:lnTo>
                      <a:lnTo>
                        <a:pt x="1890" y="284"/>
                      </a:lnTo>
                      <a:lnTo>
                        <a:pt x="1880" y="286"/>
                      </a:lnTo>
                      <a:lnTo>
                        <a:pt x="1880" y="286"/>
                      </a:lnTo>
                      <a:lnTo>
                        <a:pt x="1876" y="286"/>
                      </a:lnTo>
                      <a:lnTo>
                        <a:pt x="1876" y="286"/>
                      </a:lnTo>
                      <a:lnTo>
                        <a:pt x="1872" y="286"/>
                      </a:lnTo>
                      <a:lnTo>
                        <a:pt x="1866" y="286"/>
                      </a:lnTo>
                      <a:lnTo>
                        <a:pt x="1866" y="286"/>
                      </a:lnTo>
                      <a:lnTo>
                        <a:pt x="1860" y="286"/>
                      </a:lnTo>
                      <a:lnTo>
                        <a:pt x="1852" y="288"/>
                      </a:lnTo>
                      <a:lnTo>
                        <a:pt x="1838" y="296"/>
                      </a:lnTo>
                      <a:lnTo>
                        <a:pt x="1838" y="296"/>
                      </a:lnTo>
                      <a:lnTo>
                        <a:pt x="1824" y="298"/>
                      </a:lnTo>
                      <a:lnTo>
                        <a:pt x="1812" y="302"/>
                      </a:lnTo>
                      <a:lnTo>
                        <a:pt x="1812" y="302"/>
                      </a:lnTo>
                      <a:lnTo>
                        <a:pt x="1802" y="308"/>
                      </a:lnTo>
                      <a:lnTo>
                        <a:pt x="1802" y="308"/>
                      </a:lnTo>
                      <a:lnTo>
                        <a:pt x="1792" y="312"/>
                      </a:lnTo>
                      <a:lnTo>
                        <a:pt x="1784" y="318"/>
                      </a:lnTo>
                      <a:lnTo>
                        <a:pt x="1784" y="318"/>
                      </a:lnTo>
                      <a:lnTo>
                        <a:pt x="1776" y="324"/>
                      </a:lnTo>
                      <a:lnTo>
                        <a:pt x="1776" y="324"/>
                      </a:lnTo>
                      <a:lnTo>
                        <a:pt x="1772" y="328"/>
                      </a:lnTo>
                      <a:lnTo>
                        <a:pt x="1770" y="330"/>
                      </a:lnTo>
                      <a:lnTo>
                        <a:pt x="1770" y="330"/>
                      </a:lnTo>
                      <a:lnTo>
                        <a:pt x="1764" y="334"/>
                      </a:lnTo>
                      <a:lnTo>
                        <a:pt x="1760" y="342"/>
                      </a:lnTo>
                      <a:lnTo>
                        <a:pt x="1760" y="342"/>
                      </a:lnTo>
                      <a:lnTo>
                        <a:pt x="1758" y="342"/>
                      </a:lnTo>
                      <a:lnTo>
                        <a:pt x="1758" y="342"/>
                      </a:lnTo>
                      <a:lnTo>
                        <a:pt x="1752" y="348"/>
                      </a:lnTo>
                      <a:lnTo>
                        <a:pt x="1748" y="354"/>
                      </a:lnTo>
                      <a:lnTo>
                        <a:pt x="1744" y="362"/>
                      </a:lnTo>
                      <a:lnTo>
                        <a:pt x="1742" y="370"/>
                      </a:lnTo>
                      <a:lnTo>
                        <a:pt x="1742" y="370"/>
                      </a:lnTo>
                      <a:lnTo>
                        <a:pt x="1734" y="382"/>
                      </a:lnTo>
                      <a:lnTo>
                        <a:pt x="1734" y="382"/>
                      </a:lnTo>
                      <a:lnTo>
                        <a:pt x="1732" y="384"/>
                      </a:lnTo>
                      <a:lnTo>
                        <a:pt x="1732" y="384"/>
                      </a:lnTo>
                      <a:lnTo>
                        <a:pt x="1724" y="392"/>
                      </a:lnTo>
                      <a:lnTo>
                        <a:pt x="1724" y="392"/>
                      </a:lnTo>
                      <a:lnTo>
                        <a:pt x="1718" y="396"/>
                      </a:lnTo>
                      <a:lnTo>
                        <a:pt x="1710" y="400"/>
                      </a:lnTo>
                      <a:lnTo>
                        <a:pt x="1710" y="400"/>
                      </a:lnTo>
                      <a:lnTo>
                        <a:pt x="1708" y="402"/>
                      </a:lnTo>
                      <a:lnTo>
                        <a:pt x="1708" y="402"/>
                      </a:lnTo>
                      <a:lnTo>
                        <a:pt x="1708" y="402"/>
                      </a:lnTo>
                      <a:lnTo>
                        <a:pt x="1708" y="402"/>
                      </a:lnTo>
                      <a:lnTo>
                        <a:pt x="1700" y="410"/>
                      </a:lnTo>
                      <a:lnTo>
                        <a:pt x="1700" y="410"/>
                      </a:lnTo>
                      <a:lnTo>
                        <a:pt x="1694" y="412"/>
                      </a:lnTo>
                      <a:lnTo>
                        <a:pt x="1694" y="412"/>
                      </a:lnTo>
                      <a:lnTo>
                        <a:pt x="1684" y="418"/>
                      </a:lnTo>
                      <a:lnTo>
                        <a:pt x="1684" y="420"/>
                      </a:lnTo>
                      <a:lnTo>
                        <a:pt x="1684" y="420"/>
                      </a:lnTo>
                      <a:lnTo>
                        <a:pt x="1674" y="428"/>
                      </a:lnTo>
                      <a:lnTo>
                        <a:pt x="1674" y="428"/>
                      </a:lnTo>
                      <a:lnTo>
                        <a:pt x="1668" y="436"/>
                      </a:lnTo>
                      <a:lnTo>
                        <a:pt x="1664" y="446"/>
                      </a:lnTo>
                      <a:lnTo>
                        <a:pt x="1664" y="446"/>
                      </a:lnTo>
                      <a:lnTo>
                        <a:pt x="1660" y="458"/>
                      </a:lnTo>
                      <a:lnTo>
                        <a:pt x="1660" y="458"/>
                      </a:lnTo>
                      <a:lnTo>
                        <a:pt x="1650" y="454"/>
                      </a:lnTo>
                      <a:lnTo>
                        <a:pt x="1650" y="454"/>
                      </a:lnTo>
                      <a:lnTo>
                        <a:pt x="1634" y="452"/>
                      </a:lnTo>
                      <a:lnTo>
                        <a:pt x="1634" y="452"/>
                      </a:lnTo>
                      <a:lnTo>
                        <a:pt x="1624" y="454"/>
                      </a:lnTo>
                      <a:lnTo>
                        <a:pt x="1614" y="456"/>
                      </a:lnTo>
                      <a:lnTo>
                        <a:pt x="1614" y="456"/>
                      </a:lnTo>
                      <a:lnTo>
                        <a:pt x="1606" y="460"/>
                      </a:lnTo>
                      <a:lnTo>
                        <a:pt x="1606" y="460"/>
                      </a:lnTo>
                      <a:lnTo>
                        <a:pt x="1606" y="460"/>
                      </a:lnTo>
                      <a:lnTo>
                        <a:pt x="1606" y="460"/>
                      </a:lnTo>
                      <a:lnTo>
                        <a:pt x="1592" y="462"/>
                      </a:lnTo>
                      <a:lnTo>
                        <a:pt x="1580" y="470"/>
                      </a:lnTo>
                      <a:lnTo>
                        <a:pt x="1580" y="470"/>
                      </a:lnTo>
                      <a:lnTo>
                        <a:pt x="1578" y="470"/>
                      </a:lnTo>
                      <a:lnTo>
                        <a:pt x="1578" y="470"/>
                      </a:lnTo>
                      <a:lnTo>
                        <a:pt x="1584" y="464"/>
                      </a:lnTo>
                      <a:lnTo>
                        <a:pt x="1588" y="458"/>
                      </a:lnTo>
                      <a:lnTo>
                        <a:pt x="1592" y="450"/>
                      </a:lnTo>
                      <a:lnTo>
                        <a:pt x="1594" y="442"/>
                      </a:lnTo>
                      <a:lnTo>
                        <a:pt x="1594" y="442"/>
                      </a:lnTo>
                      <a:lnTo>
                        <a:pt x="1596" y="428"/>
                      </a:lnTo>
                      <a:lnTo>
                        <a:pt x="1596" y="424"/>
                      </a:lnTo>
                      <a:lnTo>
                        <a:pt x="1596" y="424"/>
                      </a:lnTo>
                      <a:lnTo>
                        <a:pt x="1594" y="412"/>
                      </a:lnTo>
                      <a:lnTo>
                        <a:pt x="1594" y="412"/>
                      </a:lnTo>
                      <a:lnTo>
                        <a:pt x="1590" y="400"/>
                      </a:lnTo>
                      <a:lnTo>
                        <a:pt x="1586" y="390"/>
                      </a:lnTo>
                      <a:lnTo>
                        <a:pt x="1586" y="390"/>
                      </a:lnTo>
                      <a:lnTo>
                        <a:pt x="1580" y="378"/>
                      </a:lnTo>
                      <a:lnTo>
                        <a:pt x="1570" y="370"/>
                      </a:lnTo>
                      <a:lnTo>
                        <a:pt x="1560" y="364"/>
                      </a:lnTo>
                      <a:lnTo>
                        <a:pt x="1548" y="360"/>
                      </a:lnTo>
                      <a:lnTo>
                        <a:pt x="1548" y="360"/>
                      </a:lnTo>
                      <a:lnTo>
                        <a:pt x="1544" y="360"/>
                      </a:lnTo>
                      <a:lnTo>
                        <a:pt x="1544" y="360"/>
                      </a:lnTo>
                      <a:lnTo>
                        <a:pt x="1546" y="352"/>
                      </a:lnTo>
                      <a:lnTo>
                        <a:pt x="1546" y="352"/>
                      </a:lnTo>
                      <a:lnTo>
                        <a:pt x="1552" y="342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54" y="330"/>
                      </a:lnTo>
                      <a:lnTo>
                        <a:pt x="1564" y="320"/>
                      </a:lnTo>
                      <a:lnTo>
                        <a:pt x="1570" y="308"/>
                      </a:lnTo>
                      <a:lnTo>
                        <a:pt x="1570" y="308"/>
                      </a:lnTo>
                      <a:lnTo>
                        <a:pt x="1570" y="304"/>
                      </a:lnTo>
                      <a:lnTo>
                        <a:pt x="1570" y="304"/>
                      </a:lnTo>
                      <a:lnTo>
                        <a:pt x="1576" y="292"/>
                      </a:lnTo>
                      <a:lnTo>
                        <a:pt x="1578" y="280"/>
                      </a:lnTo>
                      <a:lnTo>
                        <a:pt x="1578" y="278"/>
                      </a:lnTo>
                      <a:lnTo>
                        <a:pt x="1578" y="278"/>
                      </a:lnTo>
                      <a:lnTo>
                        <a:pt x="1578" y="276"/>
                      </a:lnTo>
                      <a:lnTo>
                        <a:pt x="1578" y="276"/>
                      </a:lnTo>
                      <a:lnTo>
                        <a:pt x="1578" y="272"/>
                      </a:lnTo>
                      <a:lnTo>
                        <a:pt x="1578" y="272"/>
                      </a:lnTo>
                      <a:lnTo>
                        <a:pt x="1582" y="262"/>
                      </a:lnTo>
                      <a:lnTo>
                        <a:pt x="1582" y="254"/>
                      </a:lnTo>
                      <a:lnTo>
                        <a:pt x="1582" y="248"/>
                      </a:lnTo>
                      <a:lnTo>
                        <a:pt x="1582" y="248"/>
                      </a:lnTo>
                      <a:lnTo>
                        <a:pt x="1582" y="244"/>
                      </a:lnTo>
                      <a:lnTo>
                        <a:pt x="1582" y="244"/>
                      </a:lnTo>
                      <a:lnTo>
                        <a:pt x="1584" y="236"/>
                      </a:lnTo>
                      <a:lnTo>
                        <a:pt x="1584" y="236"/>
                      </a:lnTo>
                      <a:lnTo>
                        <a:pt x="1586" y="232"/>
                      </a:lnTo>
                      <a:lnTo>
                        <a:pt x="1586" y="232"/>
                      </a:lnTo>
                      <a:lnTo>
                        <a:pt x="1590" y="230"/>
                      </a:lnTo>
                      <a:lnTo>
                        <a:pt x="1592" y="228"/>
                      </a:lnTo>
                      <a:lnTo>
                        <a:pt x="1592" y="228"/>
                      </a:lnTo>
                      <a:lnTo>
                        <a:pt x="1592" y="228"/>
                      </a:lnTo>
                      <a:lnTo>
                        <a:pt x="1592" y="228"/>
                      </a:lnTo>
                      <a:lnTo>
                        <a:pt x="1600" y="224"/>
                      </a:lnTo>
                      <a:lnTo>
                        <a:pt x="1606" y="220"/>
                      </a:lnTo>
                      <a:lnTo>
                        <a:pt x="1616" y="210"/>
                      </a:lnTo>
                      <a:lnTo>
                        <a:pt x="1620" y="204"/>
                      </a:lnTo>
                      <a:lnTo>
                        <a:pt x="1624" y="196"/>
                      </a:lnTo>
                      <a:lnTo>
                        <a:pt x="1626" y="190"/>
                      </a:lnTo>
                      <a:lnTo>
                        <a:pt x="1626" y="182"/>
                      </a:lnTo>
                      <a:lnTo>
                        <a:pt x="1626" y="178"/>
                      </a:lnTo>
                      <a:lnTo>
                        <a:pt x="1626" y="178"/>
                      </a:lnTo>
                      <a:lnTo>
                        <a:pt x="1626" y="168"/>
                      </a:lnTo>
                      <a:lnTo>
                        <a:pt x="1622" y="158"/>
                      </a:lnTo>
                      <a:lnTo>
                        <a:pt x="1616" y="148"/>
                      </a:lnTo>
                      <a:lnTo>
                        <a:pt x="1610" y="142"/>
                      </a:lnTo>
                      <a:lnTo>
                        <a:pt x="1610" y="142"/>
                      </a:lnTo>
                      <a:lnTo>
                        <a:pt x="1608" y="140"/>
                      </a:lnTo>
                      <a:lnTo>
                        <a:pt x="1608" y="140"/>
                      </a:lnTo>
                      <a:lnTo>
                        <a:pt x="1608" y="140"/>
                      </a:lnTo>
                      <a:lnTo>
                        <a:pt x="1600" y="134"/>
                      </a:lnTo>
                      <a:lnTo>
                        <a:pt x="1600" y="134"/>
                      </a:lnTo>
                      <a:lnTo>
                        <a:pt x="1590" y="128"/>
                      </a:lnTo>
                      <a:lnTo>
                        <a:pt x="1578" y="126"/>
                      </a:lnTo>
                      <a:lnTo>
                        <a:pt x="1578" y="126"/>
                      </a:lnTo>
                      <a:lnTo>
                        <a:pt x="1566" y="124"/>
                      </a:lnTo>
                      <a:lnTo>
                        <a:pt x="1566" y="124"/>
                      </a:lnTo>
                      <a:lnTo>
                        <a:pt x="1558" y="124"/>
                      </a:lnTo>
                      <a:lnTo>
                        <a:pt x="1558" y="124"/>
                      </a:lnTo>
                      <a:lnTo>
                        <a:pt x="1554" y="124"/>
                      </a:lnTo>
                      <a:lnTo>
                        <a:pt x="1554" y="124"/>
                      </a:lnTo>
                      <a:lnTo>
                        <a:pt x="1552" y="122"/>
                      </a:lnTo>
                      <a:lnTo>
                        <a:pt x="1552" y="122"/>
                      </a:lnTo>
                      <a:lnTo>
                        <a:pt x="1542" y="118"/>
                      </a:lnTo>
                      <a:lnTo>
                        <a:pt x="1532" y="116"/>
                      </a:lnTo>
                      <a:lnTo>
                        <a:pt x="1532" y="116"/>
                      </a:lnTo>
                      <a:lnTo>
                        <a:pt x="1522" y="106"/>
                      </a:lnTo>
                      <a:lnTo>
                        <a:pt x="1512" y="98"/>
                      </a:lnTo>
                      <a:lnTo>
                        <a:pt x="1512" y="98"/>
                      </a:lnTo>
                      <a:lnTo>
                        <a:pt x="1498" y="92"/>
                      </a:lnTo>
                      <a:lnTo>
                        <a:pt x="1498" y="92"/>
                      </a:lnTo>
                      <a:lnTo>
                        <a:pt x="1496" y="90"/>
                      </a:lnTo>
                      <a:lnTo>
                        <a:pt x="1496" y="90"/>
                      </a:lnTo>
                      <a:lnTo>
                        <a:pt x="1488" y="88"/>
                      </a:lnTo>
                      <a:lnTo>
                        <a:pt x="1480" y="86"/>
                      </a:lnTo>
                      <a:lnTo>
                        <a:pt x="1480" y="86"/>
                      </a:lnTo>
                      <a:lnTo>
                        <a:pt x="1470" y="84"/>
                      </a:lnTo>
                      <a:lnTo>
                        <a:pt x="1466" y="84"/>
                      </a:lnTo>
                      <a:lnTo>
                        <a:pt x="1466" y="84"/>
                      </a:lnTo>
                      <a:lnTo>
                        <a:pt x="1456" y="84"/>
                      </a:lnTo>
                      <a:lnTo>
                        <a:pt x="1446" y="84"/>
                      </a:lnTo>
                      <a:lnTo>
                        <a:pt x="1446" y="84"/>
                      </a:lnTo>
                      <a:lnTo>
                        <a:pt x="1436" y="82"/>
                      </a:lnTo>
                      <a:lnTo>
                        <a:pt x="1436" y="82"/>
                      </a:lnTo>
                      <a:lnTo>
                        <a:pt x="1422" y="80"/>
                      </a:lnTo>
                      <a:lnTo>
                        <a:pt x="1408" y="80"/>
                      </a:lnTo>
                      <a:lnTo>
                        <a:pt x="1408" y="80"/>
                      </a:lnTo>
                      <a:lnTo>
                        <a:pt x="1398" y="82"/>
                      </a:lnTo>
                      <a:lnTo>
                        <a:pt x="1398" y="82"/>
                      </a:lnTo>
                      <a:lnTo>
                        <a:pt x="1396" y="82"/>
                      </a:lnTo>
                      <a:lnTo>
                        <a:pt x="1392" y="82"/>
                      </a:lnTo>
                      <a:lnTo>
                        <a:pt x="1392" y="82"/>
                      </a:lnTo>
                      <a:lnTo>
                        <a:pt x="1390" y="82"/>
                      </a:lnTo>
                      <a:lnTo>
                        <a:pt x="1390" y="82"/>
                      </a:lnTo>
                      <a:lnTo>
                        <a:pt x="1378" y="80"/>
                      </a:lnTo>
                      <a:lnTo>
                        <a:pt x="1378" y="80"/>
                      </a:lnTo>
                      <a:lnTo>
                        <a:pt x="1378" y="80"/>
                      </a:lnTo>
                      <a:lnTo>
                        <a:pt x="1372" y="80"/>
                      </a:lnTo>
                      <a:lnTo>
                        <a:pt x="1372" y="80"/>
                      </a:lnTo>
                      <a:lnTo>
                        <a:pt x="1366" y="80"/>
                      </a:lnTo>
                      <a:lnTo>
                        <a:pt x="1356" y="80"/>
                      </a:lnTo>
                      <a:lnTo>
                        <a:pt x="1356" y="80"/>
                      </a:lnTo>
                      <a:lnTo>
                        <a:pt x="1346" y="82"/>
                      </a:lnTo>
                      <a:lnTo>
                        <a:pt x="1336" y="84"/>
                      </a:lnTo>
                      <a:lnTo>
                        <a:pt x="1336" y="84"/>
                      </a:lnTo>
                      <a:lnTo>
                        <a:pt x="1320" y="88"/>
                      </a:lnTo>
                      <a:lnTo>
                        <a:pt x="1320" y="88"/>
                      </a:lnTo>
                      <a:lnTo>
                        <a:pt x="1312" y="88"/>
                      </a:lnTo>
                      <a:lnTo>
                        <a:pt x="1308" y="88"/>
                      </a:lnTo>
                      <a:lnTo>
                        <a:pt x="1308" y="88"/>
                      </a:lnTo>
                      <a:lnTo>
                        <a:pt x="1300" y="84"/>
                      </a:lnTo>
                      <a:lnTo>
                        <a:pt x="1290" y="84"/>
                      </a:lnTo>
                      <a:lnTo>
                        <a:pt x="1290" y="84"/>
                      </a:lnTo>
                      <a:lnTo>
                        <a:pt x="1280" y="84"/>
                      </a:lnTo>
                      <a:lnTo>
                        <a:pt x="1270" y="88"/>
                      </a:lnTo>
                      <a:lnTo>
                        <a:pt x="1270" y="88"/>
                      </a:lnTo>
                      <a:lnTo>
                        <a:pt x="1268" y="88"/>
                      </a:lnTo>
                      <a:lnTo>
                        <a:pt x="1268" y="88"/>
                      </a:lnTo>
                      <a:lnTo>
                        <a:pt x="1268" y="88"/>
                      </a:lnTo>
                      <a:lnTo>
                        <a:pt x="1266" y="88"/>
                      </a:lnTo>
                      <a:lnTo>
                        <a:pt x="1266" y="88"/>
                      </a:lnTo>
                      <a:lnTo>
                        <a:pt x="1264" y="88"/>
                      </a:lnTo>
                      <a:lnTo>
                        <a:pt x="1260" y="88"/>
                      </a:lnTo>
                      <a:lnTo>
                        <a:pt x="1260" y="88"/>
                      </a:lnTo>
                      <a:lnTo>
                        <a:pt x="1258" y="88"/>
                      </a:lnTo>
                      <a:lnTo>
                        <a:pt x="1258" y="88"/>
                      </a:lnTo>
                      <a:lnTo>
                        <a:pt x="1256" y="88"/>
                      </a:lnTo>
                      <a:lnTo>
                        <a:pt x="1256" y="88"/>
                      </a:lnTo>
                      <a:lnTo>
                        <a:pt x="1256" y="88"/>
                      </a:lnTo>
                      <a:lnTo>
                        <a:pt x="1254" y="88"/>
                      </a:lnTo>
                      <a:lnTo>
                        <a:pt x="1254" y="88"/>
                      </a:lnTo>
                      <a:lnTo>
                        <a:pt x="1254" y="88"/>
                      </a:lnTo>
                      <a:lnTo>
                        <a:pt x="1250" y="86"/>
                      </a:lnTo>
                      <a:lnTo>
                        <a:pt x="1250" y="86"/>
                      </a:lnTo>
                      <a:lnTo>
                        <a:pt x="1244" y="80"/>
                      </a:lnTo>
                      <a:lnTo>
                        <a:pt x="1236" y="78"/>
                      </a:lnTo>
                      <a:lnTo>
                        <a:pt x="1236" y="78"/>
                      </a:lnTo>
                      <a:lnTo>
                        <a:pt x="1228" y="74"/>
                      </a:lnTo>
                      <a:lnTo>
                        <a:pt x="1222" y="72"/>
                      </a:lnTo>
                      <a:lnTo>
                        <a:pt x="1222" y="72"/>
                      </a:lnTo>
                      <a:lnTo>
                        <a:pt x="1206" y="68"/>
                      </a:lnTo>
                      <a:lnTo>
                        <a:pt x="1206" y="68"/>
                      </a:lnTo>
                      <a:lnTo>
                        <a:pt x="1206" y="68"/>
                      </a:lnTo>
                      <a:lnTo>
                        <a:pt x="1196" y="66"/>
                      </a:lnTo>
                      <a:lnTo>
                        <a:pt x="1196" y="66"/>
                      </a:lnTo>
                      <a:lnTo>
                        <a:pt x="1186" y="62"/>
                      </a:lnTo>
                      <a:lnTo>
                        <a:pt x="1186" y="62"/>
                      </a:lnTo>
                      <a:lnTo>
                        <a:pt x="1182" y="60"/>
                      </a:lnTo>
                      <a:lnTo>
                        <a:pt x="1182" y="60"/>
                      </a:lnTo>
                      <a:lnTo>
                        <a:pt x="1168" y="56"/>
                      </a:lnTo>
                      <a:lnTo>
                        <a:pt x="1168" y="56"/>
                      </a:lnTo>
                      <a:lnTo>
                        <a:pt x="1158" y="54"/>
                      </a:lnTo>
                      <a:lnTo>
                        <a:pt x="1158" y="54"/>
                      </a:lnTo>
                      <a:lnTo>
                        <a:pt x="1156" y="52"/>
                      </a:lnTo>
                      <a:lnTo>
                        <a:pt x="1156" y="52"/>
                      </a:lnTo>
                      <a:lnTo>
                        <a:pt x="1146" y="50"/>
                      </a:lnTo>
                      <a:lnTo>
                        <a:pt x="1136" y="48"/>
                      </a:lnTo>
                      <a:lnTo>
                        <a:pt x="1136" y="48"/>
                      </a:lnTo>
                      <a:lnTo>
                        <a:pt x="1124" y="50"/>
                      </a:lnTo>
                      <a:lnTo>
                        <a:pt x="1124" y="50"/>
                      </a:lnTo>
                      <a:lnTo>
                        <a:pt x="1122" y="50"/>
                      </a:lnTo>
                      <a:lnTo>
                        <a:pt x="1122" y="50"/>
                      </a:lnTo>
                      <a:lnTo>
                        <a:pt x="1116" y="50"/>
                      </a:lnTo>
                      <a:lnTo>
                        <a:pt x="1112" y="50"/>
                      </a:lnTo>
                      <a:lnTo>
                        <a:pt x="1112" y="50"/>
                      </a:lnTo>
                      <a:lnTo>
                        <a:pt x="1104" y="50"/>
                      </a:lnTo>
                      <a:lnTo>
                        <a:pt x="1096" y="52"/>
                      </a:lnTo>
                      <a:lnTo>
                        <a:pt x="1096" y="52"/>
                      </a:lnTo>
                      <a:lnTo>
                        <a:pt x="1094" y="50"/>
                      </a:lnTo>
                      <a:lnTo>
                        <a:pt x="1094" y="50"/>
                      </a:lnTo>
                      <a:lnTo>
                        <a:pt x="1092" y="50"/>
                      </a:lnTo>
                      <a:lnTo>
                        <a:pt x="1088" y="48"/>
                      </a:lnTo>
                      <a:lnTo>
                        <a:pt x="1088" y="48"/>
                      </a:lnTo>
                      <a:lnTo>
                        <a:pt x="1086" y="48"/>
                      </a:lnTo>
                      <a:lnTo>
                        <a:pt x="1086" y="48"/>
                      </a:lnTo>
                      <a:lnTo>
                        <a:pt x="1072" y="44"/>
                      </a:lnTo>
                      <a:lnTo>
                        <a:pt x="1072" y="44"/>
                      </a:lnTo>
                      <a:lnTo>
                        <a:pt x="1062" y="44"/>
                      </a:lnTo>
                      <a:lnTo>
                        <a:pt x="1058" y="44"/>
                      </a:lnTo>
                      <a:lnTo>
                        <a:pt x="1058" y="44"/>
                      </a:lnTo>
                      <a:lnTo>
                        <a:pt x="1042" y="46"/>
                      </a:lnTo>
                      <a:lnTo>
                        <a:pt x="1042" y="46"/>
                      </a:lnTo>
                      <a:lnTo>
                        <a:pt x="1032" y="44"/>
                      </a:lnTo>
                      <a:lnTo>
                        <a:pt x="1026" y="44"/>
                      </a:lnTo>
                      <a:lnTo>
                        <a:pt x="1026" y="44"/>
                      </a:lnTo>
                      <a:lnTo>
                        <a:pt x="1018" y="46"/>
                      </a:lnTo>
                      <a:lnTo>
                        <a:pt x="1010" y="48"/>
                      </a:lnTo>
                      <a:lnTo>
                        <a:pt x="1010" y="48"/>
                      </a:lnTo>
                      <a:lnTo>
                        <a:pt x="1008" y="48"/>
                      </a:lnTo>
                      <a:lnTo>
                        <a:pt x="1008" y="48"/>
                      </a:lnTo>
                      <a:lnTo>
                        <a:pt x="998" y="46"/>
                      </a:lnTo>
                      <a:lnTo>
                        <a:pt x="990" y="44"/>
                      </a:lnTo>
                      <a:lnTo>
                        <a:pt x="988" y="44"/>
                      </a:lnTo>
                      <a:lnTo>
                        <a:pt x="988" y="44"/>
                      </a:lnTo>
                      <a:lnTo>
                        <a:pt x="974" y="46"/>
                      </a:lnTo>
                      <a:lnTo>
                        <a:pt x="962" y="52"/>
                      </a:lnTo>
                      <a:lnTo>
                        <a:pt x="962" y="52"/>
                      </a:lnTo>
                      <a:lnTo>
                        <a:pt x="954" y="56"/>
                      </a:lnTo>
                      <a:lnTo>
                        <a:pt x="954" y="56"/>
                      </a:lnTo>
                      <a:lnTo>
                        <a:pt x="944" y="54"/>
                      </a:lnTo>
                      <a:lnTo>
                        <a:pt x="938" y="54"/>
                      </a:lnTo>
                      <a:lnTo>
                        <a:pt x="938" y="54"/>
                      </a:lnTo>
                      <a:lnTo>
                        <a:pt x="924" y="56"/>
                      </a:lnTo>
                      <a:lnTo>
                        <a:pt x="910" y="62"/>
                      </a:lnTo>
                      <a:lnTo>
                        <a:pt x="910" y="62"/>
                      </a:lnTo>
                      <a:lnTo>
                        <a:pt x="904" y="62"/>
                      </a:lnTo>
                      <a:lnTo>
                        <a:pt x="904" y="62"/>
                      </a:lnTo>
                      <a:lnTo>
                        <a:pt x="892" y="60"/>
                      </a:lnTo>
                      <a:lnTo>
                        <a:pt x="888" y="60"/>
                      </a:lnTo>
                      <a:lnTo>
                        <a:pt x="888" y="60"/>
                      </a:lnTo>
                      <a:lnTo>
                        <a:pt x="880" y="60"/>
                      </a:lnTo>
                      <a:lnTo>
                        <a:pt x="872" y="62"/>
                      </a:lnTo>
                      <a:lnTo>
                        <a:pt x="872" y="62"/>
                      </a:lnTo>
                      <a:lnTo>
                        <a:pt x="864" y="58"/>
                      </a:lnTo>
                      <a:lnTo>
                        <a:pt x="856" y="56"/>
                      </a:lnTo>
                      <a:lnTo>
                        <a:pt x="856" y="56"/>
                      </a:lnTo>
                      <a:lnTo>
                        <a:pt x="842" y="54"/>
                      </a:lnTo>
                      <a:lnTo>
                        <a:pt x="832" y="54"/>
                      </a:lnTo>
                      <a:lnTo>
                        <a:pt x="832" y="54"/>
                      </a:lnTo>
                      <a:lnTo>
                        <a:pt x="824" y="54"/>
                      </a:lnTo>
                      <a:lnTo>
                        <a:pt x="816" y="56"/>
                      </a:lnTo>
                      <a:lnTo>
                        <a:pt x="816" y="56"/>
                      </a:lnTo>
                      <a:lnTo>
                        <a:pt x="810" y="58"/>
                      </a:lnTo>
                      <a:lnTo>
                        <a:pt x="810" y="58"/>
                      </a:lnTo>
                      <a:lnTo>
                        <a:pt x="810" y="58"/>
                      </a:lnTo>
                      <a:lnTo>
                        <a:pt x="808" y="58"/>
                      </a:lnTo>
                      <a:lnTo>
                        <a:pt x="808" y="58"/>
                      </a:lnTo>
                      <a:lnTo>
                        <a:pt x="798" y="58"/>
                      </a:lnTo>
                      <a:lnTo>
                        <a:pt x="788" y="62"/>
                      </a:lnTo>
                      <a:lnTo>
                        <a:pt x="788" y="62"/>
                      </a:lnTo>
                      <a:lnTo>
                        <a:pt x="786" y="60"/>
                      </a:lnTo>
                      <a:lnTo>
                        <a:pt x="782" y="60"/>
                      </a:lnTo>
                      <a:lnTo>
                        <a:pt x="782" y="60"/>
                      </a:lnTo>
                      <a:lnTo>
                        <a:pt x="782" y="60"/>
                      </a:lnTo>
                      <a:lnTo>
                        <a:pt x="782" y="60"/>
                      </a:lnTo>
                      <a:lnTo>
                        <a:pt x="766" y="58"/>
                      </a:lnTo>
                      <a:lnTo>
                        <a:pt x="762" y="58"/>
                      </a:lnTo>
                      <a:lnTo>
                        <a:pt x="762" y="58"/>
                      </a:lnTo>
                      <a:lnTo>
                        <a:pt x="752" y="60"/>
                      </a:lnTo>
                      <a:lnTo>
                        <a:pt x="742" y="64"/>
                      </a:lnTo>
                      <a:lnTo>
                        <a:pt x="742" y="64"/>
                      </a:lnTo>
                      <a:lnTo>
                        <a:pt x="734" y="66"/>
                      </a:lnTo>
                      <a:lnTo>
                        <a:pt x="734" y="66"/>
                      </a:lnTo>
                      <a:lnTo>
                        <a:pt x="732" y="68"/>
                      </a:lnTo>
                      <a:lnTo>
                        <a:pt x="732" y="68"/>
                      </a:lnTo>
                      <a:lnTo>
                        <a:pt x="724" y="66"/>
                      </a:lnTo>
                      <a:lnTo>
                        <a:pt x="724" y="66"/>
                      </a:lnTo>
                      <a:lnTo>
                        <a:pt x="716" y="68"/>
                      </a:lnTo>
                      <a:lnTo>
                        <a:pt x="706" y="70"/>
                      </a:lnTo>
                      <a:lnTo>
                        <a:pt x="706" y="70"/>
                      </a:lnTo>
                      <a:lnTo>
                        <a:pt x="696" y="76"/>
                      </a:lnTo>
                      <a:lnTo>
                        <a:pt x="688" y="82"/>
                      </a:lnTo>
                      <a:lnTo>
                        <a:pt x="682" y="90"/>
                      </a:lnTo>
                      <a:lnTo>
                        <a:pt x="676" y="100"/>
                      </a:lnTo>
                      <a:lnTo>
                        <a:pt x="676" y="100"/>
                      </a:lnTo>
                      <a:lnTo>
                        <a:pt x="676" y="104"/>
                      </a:lnTo>
                      <a:lnTo>
                        <a:pt x="676" y="104"/>
                      </a:lnTo>
                      <a:lnTo>
                        <a:pt x="664" y="106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4" y="112"/>
                      </a:lnTo>
                      <a:lnTo>
                        <a:pt x="652" y="116"/>
                      </a:lnTo>
                      <a:lnTo>
                        <a:pt x="652" y="116"/>
                      </a:lnTo>
                      <a:lnTo>
                        <a:pt x="642" y="126"/>
                      </a:lnTo>
                      <a:lnTo>
                        <a:pt x="636" y="138"/>
                      </a:lnTo>
                      <a:lnTo>
                        <a:pt x="636" y="138"/>
                      </a:lnTo>
                      <a:lnTo>
                        <a:pt x="630" y="144"/>
                      </a:lnTo>
                      <a:lnTo>
                        <a:pt x="630" y="144"/>
                      </a:lnTo>
                      <a:lnTo>
                        <a:pt x="622" y="148"/>
                      </a:lnTo>
                      <a:lnTo>
                        <a:pt x="622" y="148"/>
                      </a:lnTo>
                      <a:lnTo>
                        <a:pt x="616" y="156"/>
                      </a:lnTo>
                      <a:lnTo>
                        <a:pt x="614" y="156"/>
                      </a:lnTo>
                      <a:lnTo>
                        <a:pt x="614" y="156"/>
                      </a:lnTo>
                      <a:lnTo>
                        <a:pt x="602" y="156"/>
                      </a:lnTo>
                      <a:lnTo>
                        <a:pt x="602" y="156"/>
                      </a:lnTo>
                      <a:lnTo>
                        <a:pt x="596" y="156"/>
                      </a:lnTo>
                      <a:lnTo>
                        <a:pt x="590" y="156"/>
                      </a:lnTo>
                      <a:lnTo>
                        <a:pt x="590" y="156"/>
                      </a:lnTo>
                      <a:lnTo>
                        <a:pt x="580" y="158"/>
                      </a:lnTo>
                      <a:lnTo>
                        <a:pt x="572" y="160"/>
                      </a:lnTo>
                      <a:lnTo>
                        <a:pt x="566" y="160"/>
                      </a:lnTo>
                      <a:lnTo>
                        <a:pt x="566" y="160"/>
                      </a:lnTo>
                      <a:lnTo>
                        <a:pt x="564" y="160"/>
                      </a:lnTo>
                      <a:lnTo>
                        <a:pt x="564" y="160"/>
                      </a:lnTo>
                      <a:lnTo>
                        <a:pt x="552" y="158"/>
                      </a:lnTo>
                      <a:lnTo>
                        <a:pt x="550" y="158"/>
                      </a:lnTo>
                      <a:lnTo>
                        <a:pt x="550" y="158"/>
                      </a:lnTo>
                      <a:lnTo>
                        <a:pt x="542" y="160"/>
                      </a:lnTo>
                      <a:lnTo>
                        <a:pt x="542" y="160"/>
                      </a:lnTo>
                      <a:lnTo>
                        <a:pt x="538" y="158"/>
                      </a:lnTo>
                      <a:lnTo>
                        <a:pt x="538" y="156"/>
                      </a:lnTo>
                      <a:lnTo>
                        <a:pt x="538" y="156"/>
                      </a:lnTo>
                      <a:lnTo>
                        <a:pt x="524" y="148"/>
                      </a:lnTo>
                      <a:lnTo>
                        <a:pt x="524" y="148"/>
                      </a:lnTo>
                      <a:lnTo>
                        <a:pt x="520" y="142"/>
                      </a:lnTo>
                      <a:lnTo>
                        <a:pt x="514" y="138"/>
                      </a:lnTo>
                      <a:lnTo>
                        <a:pt x="514" y="138"/>
                      </a:lnTo>
                      <a:lnTo>
                        <a:pt x="502" y="130"/>
                      </a:lnTo>
                      <a:lnTo>
                        <a:pt x="490" y="126"/>
                      </a:lnTo>
                      <a:lnTo>
                        <a:pt x="490" y="126"/>
                      </a:lnTo>
                      <a:lnTo>
                        <a:pt x="490" y="126"/>
                      </a:lnTo>
                      <a:lnTo>
                        <a:pt x="490" y="126"/>
                      </a:lnTo>
                      <a:lnTo>
                        <a:pt x="480" y="118"/>
                      </a:lnTo>
                      <a:lnTo>
                        <a:pt x="470" y="114"/>
                      </a:lnTo>
                      <a:lnTo>
                        <a:pt x="470" y="114"/>
                      </a:lnTo>
                      <a:lnTo>
                        <a:pt x="466" y="112"/>
                      </a:lnTo>
                      <a:lnTo>
                        <a:pt x="466" y="112"/>
                      </a:lnTo>
                      <a:lnTo>
                        <a:pt x="456" y="106"/>
                      </a:lnTo>
                      <a:lnTo>
                        <a:pt x="456" y="106"/>
                      </a:lnTo>
                      <a:lnTo>
                        <a:pt x="456" y="106"/>
                      </a:lnTo>
                      <a:lnTo>
                        <a:pt x="452" y="106"/>
                      </a:lnTo>
                      <a:lnTo>
                        <a:pt x="452" y="106"/>
                      </a:lnTo>
                      <a:lnTo>
                        <a:pt x="444" y="102"/>
                      </a:lnTo>
                      <a:lnTo>
                        <a:pt x="442" y="100"/>
                      </a:lnTo>
                      <a:lnTo>
                        <a:pt x="442" y="100"/>
                      </a:lnTo>
                      <a:lnTo>
                        <a:pt x="440" y="100"/>
                      </a:lnTo>
                      <a:lnTo>
                        <a:pt x="440" y="100"/>
                      </a:lnTo>
                      <a:lnTo>
                        <a:pt x="430" y="92"/>
                      </a:lnTo>
                      <a:lnTo>
                        <a:pt x="430" y="92"/>
                      </a:lnTo>
                      <a:lnTo>
                        <a:pt x="426" y="90"/>
                      </a:lnTo>
                      <a:lnTo>
                        <a:pt x="424" y="88"/>
                      </a:lnTo>
                      <a:lnTo>
                        <a:pt x="424" y="88"/>
                      </a:lnTo>
                      <a:lnTo>
                        <a:pt x="416" y="82"/>
                      </a:lnTo>
                      <a:lnTo>
                        <a:pt x="416" y="82"/>
                      </a:lnTo>
                      <a:lnTo>
                        <a:pt x="416" y="82"/>
                      </a:lnTo>
                      <a:lnTo>
                        <a:pt x="402" y="76"/>
                      </a:lnTo>
                      <a:lnTo>
                        <a:pt x="386" y="74"/>
                      </a:lnTo>
                      <a:lnTo>
                        <a:pt x="382" y="74"/>
                      </a:lnTo>
                      <a:lnTo>
                        <a:pt x="382" y="74"/>
                      </a:lnTo>
                      <a:lnTo>
                        <a:pt x="374" y="74"/>
                      </a:lnTo>
                      <a:lnTo>
                        <a:pt x="374" y="74"/>
                      </a:lnTo>
                      <a:lnTo>
                        <a:pt x="366" y="74"/>
                      </a:lnTo>
                      <a:lnTo>
                        <a:pt x="356" y="74"/>
                      </a:lnTo>
                      <a:lnTo>
                        <a:pt x="356" y="74"/>
                      </a:lnTo>
                      <a:lnTo>
                        <a:pt x="348" y="74"/>
                      </a:lnTo>
                      <a:lnTo>
                        <a:pt x="340" y="76"/>
                      </a:lnTo>
                      <a:lnTo>
                        <a:pt x="340" y="76"/>
                      </a:lnTo>
                      <a:lnTo>
                        <a:pt x="334" y="76"/>
                      </a:lnTo>
                      <a:lnTo>
                        <a:pt x="328" y="76"/>
                      </a:lnTo>
                      <a:lnTo>
                        <a:pt x="328" y="76"/>
                      </a:lnTo>
                      <a:lnTo>
                        <a:pt x="318" y="76"/>
                      </a:lnTo>
                      <a:lnTo>
                        <a:pt x="308" y="80"/>
                      </a:lnTo>
                      <a:lnTo>
                        <a:pt x="308" y="80"/>
                      </a:lnTo>
                      <a:lnTo>
                        <a:pt x="294" y="82"/>
                      </a:lnTo>
                      <a:lnTo>
                        <a:pt x="282" y="90"/>
                      </a:lnTo>
                      <a:lnTo>
                        <a:pt x="282" y="90"/>
                      </a:lnTo>
                      <a:lnTo>
                        <a:pt x="276" y="90"/>
                      </a:lnTo>
                      <a:lnTo>
                        <a:pt x="274" y="90"/>
                      </a:lnTo>
                      <a:lnTo>
                        <a:pt x="274" y="90"/>
                      </a:lnTo>
                      <a:lnTo>
                        <a:pt x="266" y="90"/>
                      </a:lnTo>
                      <a:lnTo>
                        <a:pt x="258" y="92"/>
                      </a:lnTo>
                      <a:lnTo>
                        <a:pt x="252" y="94"/>
                      </a:lnTo>
                      <a:lnTo>
                        <a:pt x="246" y="98"/>
                      </a:lnTo>
                      <a:lnTo>
                        <a:pt x="246" y="98"/>
                      </a:lnTo>
                      <a:lnTo>
                        <a:pt x="238" y="102"/>
                      </a:lnTo>
                      <a:lnTo>
                        <a:pt x="232" y="108"/>
                      </a:lnTo>
                      <a:lnTo>
                        <a:pt x="226" y="110"/>
                      </a:lnTo>
                      <a:lnTo>
                        <a:pt x="226" y="110"/>
                      </a:lnTo>
                      <a:lnTo>
                        <a:pt x="226" y="110"/>
                      </a:lnTo>
                      <a:lnTo>
                        <a:pt x="226" y="110"/>
                      </a:lnTo>
                      <a:lnTo>
                        <a:pt x="220" y="116"/>
                      </a:lnTo>
                      <a:lnTo>
                        <a:pt x="216" y="122"/>
                      </a:lnTo>
                      <a:lnTo>
                        <a:pt x="212" y="130"/>
                      </a:lnTo>
                      <a:lnTo>
                        <a:pt x="210" y="136"/>
                      </a:lnTo>
                      <a:lnTo>
                        <a:pt x="210" y="136"/>
                      </a:lnTo>
                      <a:lnTo>
                        <a:pt x="202" y="138"/>
                      </a:lnTo>
                      <a:lnTo>
                        <a:pt x="196" y="140"/>
                      </a:lnTo>
                      <a:lnTo>
                        <a:pt x="188" y="144"/>
                      </a:lnTo>
                      <a:lnTo>
                        <a:pt x="182" y="148"/>
                      </a:lnTo>
                      <a:lnTo>
                        <a:pt x="182" y="148"/>
                      </a:lnTo>
                      <a:lnTo>
                        <a:pt x="182" y="148"/>
                      </a:lnTo>
                      <a:lnTo>
                        <a:pt x="180" y="150"/>
                      </a:lnTo>
                      <a:lnTo>
                        <a:pt x="180" y="150"/>
                      </a:lnTo>
                      <a:lnTo>
                        <a:pt x="174" y="154"/>
                      </a:lnTo>
                      <a:lnTo>
                        <a:pt x="168" y="162"/>
                      </a:lnTo>
                      <a:lnTo>
                        <a:pt x="168" y="162"/>
                      </a:lnTo>
                      <a:lnTo>
                        <a:pt x="158" y="160"/>
                      </a:lnTo>
                      <a:lnTo>
                        <a:pt x="156" y="160"/>
                      </a:lnTo>
                      <a:lnTo>
                        <a:pt x="156" y="160"/>
                      </a:lnTo>
                      <a:lnTo>
                        <a:pt x="148" y="162"/>
                      </a:lnTo>
                      <a:lnTo>
                        <a:pt x="140" y="164"/>
                      </a:lnTo>
                      <a:lnTo>
                        <a:pt x="132" y="168"/>
                      </a:lnTo>
                      <a:lnTo>
                        <a:pt x="126" y="172"/>
                      </a:lnTo>
                      <a:lnTo>
                        <a:pt x="124" y="172"/>
                      </a:lnTo>
                      <a:lnTo>
                        <a:pt x="124" y="172"/>
                      </a:lnTo>
                      <a:lnTo>
                        <a:pt x="116" y="180"/>
                      </a:lnTo>
                      <a:lnTo>
                        <a:pt x="110" y="190"/>
                      </a:lnTo>
                      <a:lnTo>
                        <a:pt x="108" y="200"/>
                      </a:lnTo>
                      <a:lnTo>
                        <a:pt x="106" y="210"/>
                      </a:lnTo>
                      <a:lnTo>
                        <a:pt x="106" y="216"/>
                      </a:lnTo>
                      <a:lnTo>
                        <a:pt x="106" y="216"/>
                      </a:lnTo>
                      <a:lnTo>
                        <a:pt x="108" y="226"/>
                      </a:lnTo>
                      <a:lnTo>
                        <a:pt x="110" y="234"/>
                      </a:lnTo>
                      <a:lnTo>
                        <a:pt x="114" y="242"/>
                      </a:lnTo>
                      <a:lnTo>
                        <a:pt x="118" y="248"/>
                      </a:lnTo>
                      <a:lnTo>
                        <a:pt x="118" y="248"/>
                      </a:lnTo>
                      <a:lnTo>
                        <a:pt x="112" y="256"/>
                      </a:lnTo>
                      <a:lnTo>
                        <a:pt x="106" y="266"/>
                      </a:lnTo>
                      <a:lnTo>
                        <a:pt x="102" y="276"/>
                      </a:lnTo>
                      <a:lnTo>
                        <a:pt x="102" y="286"/>
                      </a:lnTo>
                      <a:lnTo>
                        <a:pt x="102" y="290"/>
                      </a:lnTo>
                      <a:lnTo>
                        <a:pt x="102" y="290"/>
                      </a:lnTo>
                      <a:lnTo>
                        <a:pt x="102" y="300"/>
                      </a:lnTo>
                      <a:lnTo>
                        <a:pt x="106" y="308"/>
                      </a:lnTo>
                      <a:lnTo>
                        <a:pt x="110" y="316"/>
                      </a:lnTo>
                      <a:lnTo>
                        <a:pt x="114" y="324"/>
                      </a:lnTo>
                      <a:lnTo>
                        <a:pt x="114" y="324"/>
                      </a:lnTo>
                      <a:lnTo>
                        <a:pt x="116" y="326"/>
                      </a:lnTo>
                      <a:lnTo>
                        <a:pt x="116" y="326"/>
                      </a:lnTo>
                      <a:lnTo>
                        <a:pt x="104" y="328"/>
                      </a:lnTo>
                      <a:lnTo>
                        <a:pt x="94" y="334"/>
                      </a:lnTo>
                      <a:lnTo>
                        <a:pt x="94" y="334"/>
                      </a:lnTo>
                      <a:lnTo>
                        <a:pt x="92" y="334"/>
                      </a:lnTo>
                      <a:lnTo>
                        <a:pt x="90" y="334"/>
                      </a:lnTo>
                      <a:lnTo>
                        <a:pt x="90" y="334"/>
                      </a:lnTo>
                      <a:lnTo>
                        <a:pt x="90" y="334"/>
                      </a:lnTo>
                      <a:lnTo>
                        <a:pt x="90" y="334"/>
                      </a:lnTo>
                      <a:lnTo>
                        <a:pt x="80" y="338"/>
                      </a:lnTo>
                      <a:lnTo>
                        <a:pt x="80" y="338"/>
                      </a:lnTo>
                      <a:lnTo>
                        <a:pt x="74" y="340"/>
                      </a:lnTo>
                      <a:lnTo>
                        <a:pt x="66" y="342"/>
                      </a:lnTo>
                      <a:lnTo>
                        <a:pt x="66" y="342"/>
                      </a:lnTo>
                      <a:lnTo>
                        <a:pt x="62" y="342"/>
                      </a:lnTo>
                      <a:lnTo>
                        <a:pt x="62" y="342"/>
                      </a:lnTo>
                      <a:lnTo>
                        <a:pt x="62" y="342"/>
                      </a:lnTo>
                      <a:lnTo>
                        <a:pt x="48" y="344"/>
                      </a:lnTo>
                      <a:lnTo>
                        <a:pt x="34" y="350"/>
                      </a:lnTo>
                      <a:lnTo>
                        <a:pt x="34" y="350"/>
                      </a:lnTo>
                      <a:lnTo>
                        <a:pt x="22" y="358"/>
                      </a:lnTo>
                      <a:lnTo>
                        <a:pt x="22" y="358"/>
                      </a:lnTo>
                      <a:lnTo>
                        <a:pt x="22" y="358"/>
                      </a:lnTo>
                      <a:lnTo>
                        <a:pt x="22" y="358"/>
                      </a:lnTo>
                      <a:lnTo>
                        <a:pt x="22" y="358"/>
                      </a:lnTo>
                      <a:lnTo>
                        <a:pt x="20" y="360"/>
                      </a:lnTo>
                      <a:lnTo>
                        <a:pt x="20" y="360"/>
                      </a:lnTo>
                      <a:lnTo>
                        <a:pt x="18" y="360"/>
                      </a:lnTo>
                      <a:lnTo>
                        <a:pt x="18" y="360"/>
                      </a:lnTo>
                      <a:lnTo>
                        <a:pt x="12" y="368"/>
                      </a:lnTo>
                      <a:lnTo>
                        <a:pt x="6" y="378"/>
                      </a:lnTo>
                      <a:lnTo>
                        <a:pt x="2" y="388"/>
                      </a:lnTo>
                      <a:lnTo>
                        <a:pt x="0" y="398"/>
                      </a:lnTo>
                      <a:lnTo>
                        <a:pt x="0" y="400"/>
                      </a:lnTo>
                      <a:lnTo>
                        <a:pt x="0" y="400"/>
                      </a:lnTo>
                      <a:lnTo>
                        <a:pt x="2" y="412"/>
                      </a:lnTo>
                      <a:lnTo>
                        <a:pt x="6" y="422"/>
                      </a:lnTo>
                      <a:lnTo>
                        <a:pt x="10" y="430"/>
                      </a:lnTo>
                      <a:lnTo>
                        <a:pt x="18" y="438"/>
                      </a:lnTo>
                      <a:lnTo>
                        <a:pt x="20" y="440"/>
                      </a:lnTo>
                      <a:lnTo>
                        <a:pt x="20" y="440"/>
                      </a:lnTo>
                      <a:lnTo>
                        <a:pt x="26" y="444"/>
                      </a:lnTo>
                      <a:lnTo>
                        <a:pt x="34" y="448"/>
                      </a:lnTo>
                      <a:lnTo>
                        <a:pt x="42" y="450"/>
                      </a:lnTo>
                      <a:lnTo>
                        <a:pt x="50" y="450"/>
                      </a:lnTo>
                      <a:lnTo>
                        <a:pt x="50" y="450"/>
                      </a:lnTo>
                      <a:lnTo>
                        <a:pt x="58" y="450"/>
                      </a:lnTo>
                      <a:lnTo>
                        <a:pt x="66" y="448"/>
                      </a:lnTo>
                      <a:lnTo>
                        <a:pt x="66" y="448"/>
                      </a:lnTo>
                      <a:lnTo>
                        <a:pt x="68" y="448"/>
                      </a:lnTo>
                      <a:lnTo>
                        <a:pt x="68" y="448"/>
                      </a:lnTo>
                      <a:lnTo>
                        <a:pt x="68" y="448"/>
                      </a:lnTo>
                      <a:lnTo>
                        <a:pt x="82" y="446"/>
                      </a:lnTo>
                      <a:lnTo>
                        <a:pt x="82" y="446"/>
                      </a:lnTo>
                      <a:lnTo>
                        <a:pt x="88" y="444"/>
                      </a:lnTo>
                      <a:lnTo>
                        <a:pt x="88" y="444"/>
                      </a:lnTo>
                      <a:lnTo>
                        <a:pt x="98" y="442"/>
                      </a:lnTo>
                      <a:lnTo>
                        <a:pt x="106" y="436"/>
                      </a:lnTo>
                      <a:lnTo>
                        <a:pt x="106" y="436"/>
                      </a:lnTo>
                      <a:lnTo>
                        <a:pt x="108" y="436"/>
                      </a:lnTo>
                      <a:lnTo>
                        <a:pt x="110" y="434"/>
                      </a:lnTo>
                      <a:lnTo>
                        <a:pt x="110" y="434"/>
                      </a:lnTo>
                      <a:lnTo>
                        <a:pt x="120" y="432"/>
                      </a:lnTo>
                      <a:lnTo>
                        <a:pt x="120" y="432"/>
                      </a:lnTo>
                      <a:lnTo>
                        <a:pt x="126" y="430"/>
                      </a:lnTo>
                      <a:lnTo>
                        <a:pt x="126" y="430"/>
                      </a:lnTo>
                      <a:lnTo>
                        <a:pt x="136" y="428"/>
                      </a:lnTo>
                      <a:lnTo>
                        <a:pt x="136" y="428"/>
                      </a:lnTo>
                      <a:lnTo>
                        <a:pt x="136" y="428"/>
                      </a:lnTo>
                      <a:lnTo>
                        <a:pt x="146" y="426"/>
                      </a:lnTo>
                      <a:lnTo>
                        <a:pt x="154" y="424"/>
                      </a:lnTo>
                      <a:lnTo>
                        <a:pt x="166" y="424"/>
                      </a:lnTo>
                      <a:lnTo>
                        <a:pt x="166" y="424"/>
                      </a:lnTo>
                      <a:lnTo>
                        <a:pt x="176" y="424"/>
                      </a:lnTo>
                      <a:lnTo>
                        <a:pt x="184" y="422"/>
                      </a:lnTo>
                      <a:lnTo>
                        <a:pt x="186" y="422"/>
                      </a:lnTo>
                      <a:lnTo>
                        <a:pt x="186" y="422"/>
                      </a:lnTo>
                      <a:lnTo>
                        <a:pt x="196" y="420"/>
                      </a:lnTo>
                      <a:lnTo>
                        <a:pt x="206" y="416"/>
                      </a:lnTo>
                      <a:lnTo>
                        <a:pt x="206" y="416"/>
                      </a:lnTo>
                      <a:lnTo>
                        <a:pt x="218" y="422"/>
                      </a:lnTo>
                      <a:lnTo>
                        <a:pt x="232" y="424"/>
                      </a:lnTo>
                      <a:lnTo>
                        <a:pt x="232" y="424"/>
                      </a:lnTo>
                      <a:lnTo>
                        <a:pt x="242" y="424"/>
                      </a:lnTo>
                      <a:lnTo>
                        <a:pt x="252" y="420"/>
                      </a:lnTo>
                      <a:lnTo>
                        <a:pt x="252" y="420"/>
                      </a:lnTo>
                      <a:lnTo>
                        <a:pt x="252" y="420"/>
                      </a:lnTo>
                      <a:lnTo>
                        <a:pt x="252" y="420"/>
                      </a:lnTo>
                      <a:lnTo>
                        <a:pt x="254" y="418"/>
                      </a:lnTo>
                      <a:lnTo>
                        <a:pt x="254" y="418"/>
                      </a:lnTo>
                      <a:lnTo>
                        <a:pt x="254" y="418"/>
                      </a:lnTo>
                      <a:lnTo>
                        <a:pt x="254" y="418"/>
                      </a:lnTo>
                      <a:lnTo>
                        <a:pt x="258" y="418"/>
                      </a:lnTo>
                      <a:lnTo>
                        <a:pt x="258" y="418"/>
                      </a:lnTo>
                      <a:lnTo>
                        <a:pt x="260" y="416"/>
                      </a:lnTo>
                      <a:lnTo>
                        <a:pt x="260" y="416"/>
                      </a:lnTo>
                      <a:lnTo>
                        <a:pt x="270" y="414"/>
                      </a:lnTo>
                      <a:lnTo>
                        <a:pt x="270" y="414"/>
                      </a:lnTo>
                      <a:lnTo>
                        <a:pt x="282" y="410"/>
                      </a:lnTo>
                      <a:lnTo>
                        <a:pt x="292" y="404"/>
                      </a:lnTo>
                      <a:lnTo>
                        <a:pt x="302" y="396"/>
                      </a:lnTo>
                      <a:lnTo>
                        <a:pt x="308" y="384"/>
                      </a:lnTo>
                      <a:lnTo>
                        <a:pt x="308" y="384"/>
                      </a:lnTo>
                      <a:lnTo>
                        <a:pt x="308" y="382"/>
                      </a:lnTo>
                      <a:lnTo>
                        <a:pt x="308" y="382"/>
                      </a:lnTo>
                      <a:lnTo>
                        <a:pt x="318" y="382"/>
                      </a:lnTo>
                      <a:lnTo>
                        <a:pt x="318" y="382"/>
                      </a:lnTo>
                      <a:lnTo>
                        <a:pt x="324" y="380"/>
                      </a:lnTo>
                      <a:lnTo>
                        <a:pt x="324" y="380"/>
                      </a:lnTo>
                      <a:lnTo>
                        <a:pt x="324" y="380"/>
                      </a:lnTo>
                      <a:lnTo>
                        <a:pt x="326" y="380"/>
                      </a:lnTo>
                      <a:lnTo>
                        <a:pt x="326" y="380"/>
                      </a:lnTo>
                      <a:lnTo>
                        <a:pt x="326" y="382"/>
                      </a:lnTo>
                      <a:lnTo>
                        <a:pt x="326" y="382"/>
                      </a:lnTo>
                      <a:lnTo>
                        <a:pt x="336" y="386"/>
                      </a:lnTo>
                      <a:lnTo>
                        <a:pt x="346" y="390"/>
                      </a:lnTo>
                      <a:lnTo>
                        <a:pt x="346" y="390"/>
                      </a:lnTo>
                      <a:lnTo>
                        <a:pt x="354" y="392"/>
                      </a:lnTo>
                      <a:lnTo>
                        <a:pt x="354" y="392"/>
                      </a:lnTo>
                      <a:lnTo>
                        <a:pt x="358" y="394"/>
                      </a:lnTo>
                      <a:lnTo>
                        <a:pt x="358" y="394"/>
                      </a:lnTo>
                      <a:lnTo>
                        <a:pt x="360" y="406"/>
                      </a:lnTo>
                      <a:lnTo>
                        <a:pt x="360" y="406"/>
                      </a:lnTo>
                      <a:lnTo>
                        <a:pt x="364" y="420"/>
                      </a:lnTo>
                      <a:lnTo>
                        <a:pt x="364" y="420"/>
                      </a:lnTo>
                      <a:lnTo>
                        <a:pt x="362" y="424"/>
                      </a:lnTo>
                      <a:lnTo>
                        <a:pt x="362" y="424"/>
                      </a:lnTo>
                      <a:lnTo>
                        <a:pt x="360" y="432"/>
                      </a:lnTo>
                      <a:lnTo>
                        <a:pt x="360" y="432"/>
                      </a:lnTo>
                      <a:lnTo>
                        <a:pt x="356" y="444"/>
                      </a:lnTo>
                      <a:lnTo>
                        <a:pt x="356" y="444"/>
                      </a:lnTo>
                      <a:lnTo>
                        <a:pt x="354" y="458"/>
                      </a:lnTo>
                      <a:lnTo>
                        <a:pt x="354" y="460"/>
                      </a:lnTo>
                      <a:lnTo>
                        <a:pt x="354" y="460"/>
                      </a:lnTo>
                      <a:lnTo>
                        <a:pt x="356" y="472"/>
                      </a:lnTo>
                      <a:lnTo>
                        <a:pt x="356" y="472"/>
                      </a:lnTo>
                      <a:lnTo>
                        <a:pt x="358" y="484"/>
                      </a:lnTo>
                      <a:lnTo>
                        <a:pt x="358" y="484"/>
                      </a:lnTo>
                      <a:lnTo>
                        <a:pt x="360" y="492"/>
                      </a:lnTo>
                      <a:lnTo>
                        <a:pt x="364" y="502"/>
                      </a:lnTo>
                      <a:lnTo>
                        <a:pt x="364" y="502"/>
                      </a:lnTo>
                      <a:lnTo>
                        <a:pt x="370" y="508"/>
                      </a:lnTo>
                      <a:lnTo>
                        <a:pt x="376" y="514"/>
                      </a:lnTo>
                      <a:lnTo>
                        <a:pt x="376" y="514"/>
                      </a:lnTo>
                      <a:lnTo>
                        <a:pt x="380" y="528"/>
                      </a:lnTo>
                      <a:lnTo>
                        <a:pt x="380" y="528"/>
                      </a:lnTo>
                      <a:lnTo>
                        <a:pt x="384" y="538"/>
                      </a:lnTo>
                      <a:lnTo>
                        <a:pt x="392" y="548"/>
                      </a:lnTo>
                      <a:lnTo>
                        <a:pt x="392" y="548"/>
                      </a:lnTo>
                      <a:lnTo>
                        <a:pt x="392" y="550"/>
                      </a:lnTo>
                      <a:lnTo>
                        <a:pt x="392" y="550"/>
                      </a:lnTo>
                      <a:lnTo>
                        <a:pt x="390" y="552"/>
                      </a:lnTo>
                      <a:lnTo>
                        <a:pt x="390" y="552"/>
                      </a:lnTo>
                      <a:lnTo>
                        <a:pt x="390" y="554"/>
                      </a:lnTo>
                      <a:lnTo>
                        <a:pt x="390" y="554"/>
                      </a:lnTo>
                      <a:lnTo>
                        <a:pt x="386" y="558"/>
                      </a:lnTo>
                      <a:lnTo>
                        <a:pt x="384" y="560"/>
                      </a:lnTo>
                      <a:lnTo>
                        <a:pt x="384" y="560"/>
                      </a:lnTo>
                      <a:lnTo>
                        <a:pt x="376" y="568"/>
                      </a:lnTo>
                      <a:lnTo>
                        <a:pt x="370" y="578"/>
                      </a:lnTo>
                      <a:lnTo>
                        <a:pt x="370" y="578"/>
                      </a:lnTo>
                      <a:lnTo>
                        <a:pt x="370" y="578"/>
                      </a:lnTo>
                      <a:lnTo>
                        <a:pt x="370" y="578"/>
                      </a:lnTo>
                      <a:lnTo>
                        <a:pt x="368" y="580"/>
                      </a:lnTo>
                      <a:lnTo>
                        <a:pt x="368" y="580"/>
                      </a:lnTo>
                      <a:lnTo>
                        <a:pt x="366" y="584"/>
                      </a:lnTo>
                      <a:lnTo>
                        <a:pt x="366" y="584"/>
                      </a:lnTo>
                      <a:lnTo>
                        <a:pt x="366" y="584"/>
                      </a:lnTo>
                      <a:lnTo>
                        <a:pt x="364" y="588"/>
                      </a:lnTo>
                      <a:lnTo>
                        <a:pt x="364" y="588"/>
                      </a:lnTo>
                      <a:lnTo>
                        <a:pt x="364" y="588"/>
                      </a:lnTo>
                      <a:lnTo>
                        <a:pt x="360" y="596"/>
                      </a:lnTo>
                      <a:lnTo>
                        <a:pt x="360" y="596"/>
                      </a:lnTo>
                      <a:lnTo>
                        <a:pt x="356" y="606"/>
                      </a:lnTo>
                      <a:lnTo>
                        <a:pt x="356" y="606"/>
                      </a:lnTo>
                      <a:lnTo>
                        <a:pt x="352" y="614"/>
                      </a:lnTo>
                      <a:lnTo>
                        <a:pt x="352" y="614"/>
                      </a:lnTo>
                      <a:lnTo>
                        <a:pt x="352" y="614"/>
                      </a:lnTo>
                      <a:lnTo>
                        <a:pt x="350" y="618"/>
                      </a:lnTo>
                      <a:lnTo>
                        <a:pt x="350" y="618"/>
                      </a:lnTo>
                      <a:lnTo>
                        <a:pt x="344" y="630"/>
                      </a:lnTo>
                      <a:lnTo>
                        <a:pt x="342" y="644"/>
                      </a:lnTo>
                      <a:lnTo>
                        <a:pt x="342" y="650"/>
                      </a:lnTo>
                      <a:lnTo>
                        <a:pt x="342" y="650"/>
                      </a:lnTo>
                      <a:lnTo>
                        <a:pt x="342" y="652"/>
                      </a:lnTo>
                      <a:lnTo>
                        <a:pt x="342" y="652"/>
                      </a:lnTo>
                      <a:lnTo>
                        <a:pt x="340" y="664"/>
                      </a:lnTo>
                      <a:lnTo>
                        <a:pt x="340" y="674"/>
                      </a:lnTo>
                      <a:lnTo>
                        <a:pt x="340" y="674"/>
                      </a:lnTo>
                      <a:lnTo>
                        <a:pt x="342" y="684"/>
                      </a:lnTo>
                      <a:lnTo>
                        <a:pt x="346" y="696"/>
                      </a:lnTo>
                      <a:lnTo>
                        <a:pt x="346" y="696"/>
                      </a:lnTo>
                      <a:lnTo>
                        <a:pt x="346" y="696"/>
                      </a:lnTo>
                      <a:lnTo>
                        <a:pt x="348" y="708"/>
                      </a:lnTo>
                      <a:lnTo>
                        <a:pt x="348" y="708"/>
                      </a:lnTo>
                      <a:lnTo>
                        <a:pt x="352" y="722"/>
                      </a:lnTo>
                      <a:lnTo>
                        <a:pt x="352" y="724"/>
                      </a:lnTo>
                      <a:lnTo>
                        <a:pt x="352" y="724"/>
                      </a:lnTo>
                      <a:lnTo>
                        <a:pt x="352" y="724"/>
                      </a:lnTo>
                      <a:lnTo>
                        <a:pt x="356" y="730"/>
                      </a:lnTo>
                      <a:lnTo>
                        <a:pt x="356" y="730"/>
                      </a:lnTo>
                      <a:lnTo>
                        <a:pt x="358" y="738"/>
                      </a:lnTo>
                      <a:lnTo>
                        <a:pt x="362" y="746"/>
                      </a:lnTo>
                      <a:lnTo>
                        <a:pt x="366" y="754"/>
                      </a:lnTo>
                      <a:lnTo>
                        <a:pt x="372" y="760"/>
                      </a:lnTo>
                      <a:lnTo>
                        <a:pt x="374" y="760"/>
                      </a:lnTo>
                      <a:lnTo>
                        <a:pt x="374" y="760"/>
                      </a:lnTo>
                      <a:lnTo>
                        <a:pt x="376" y="762"/>
                      </a:lnTo>
                      <a:lnTo>
                        <a:pt x="376" y="762"/>
                      </a:lnTo>
                      <a:lnTo>
                        <a:pt x="376" y="762"/>
                      </a:lnTo>
                      <a:lnTo>
                        <a:pt x="376" y="768"/>
                      </a:lnTo>
                      <a:lnTo>
                        <a:pt x="376" y="768"/>
                      </a:lnTo>
                      <a:lnTo>
                        <a:pt x="378" y="782"/>
                      </a:lnTo>
                      <a:lnTo>
                        <a:pt x="384" y="794"/>
                      </a:lnTo>
                      <a:lnTo>
                        <a:pt x="384" y="794"/>
                      </a:lnTo>
                      <a:lnTo>
                        <a:pt x="386" y="800"/>
                      </a:lnTo>
                      <a:lnTo>
                        <a:pt x="386" y="800"/>
                      </a:lnTo>
                      <a:lnTo>
                        <a:pt x="386" y="806"/>
                      </a:lnTo>
                      <a:lnTo>
                        <a:pt x="386" y="808"/>
                      </a:lnTo>
                      <a:lnTo>
                        <a:pt x="386" y="808"/>
                      </a:lnTo>
                      <a:lnTo>
                        <a:pt x="388" y="818"/>
                      </a:lnTo>
                      <a:lnTo>
                        <a:pt x="390" y="828"/>
                      </a:lnTo>
                      <a:lnTo>
                        <a:pt x="390" y="828"/>
                      </a:lnTo>
                      <a:lnTo>
                        <a:pt x="394" y="836"/>
                      </a:lnTo>
                      <a:lnTo>
                        <a:pt x="400" y="844"/>
                      </a:lnTo>
                      <a:lnTo>
                        <a:pt x="400" y="844"/>
                      </a:lnTo>
                      <a:lnTo>
                        <a:pt x="404" y="848"/>
                      </a:lnTo>
                      <a:lnTo>
                        <a:pt x="404" y="848"/>
                      </a:lnTo>
                      <a:lnTo>
                        <a:pt x="406" y="858"/>
                      </a:lnTo>
                      <a:lnTo>
                        <a:pt x="410" y="864"/>
                      </a:lnTo>
                      <a:lnTo>
                        <a:pt x="414" y="872"/>
                      </a:lnTo>
                      <a:lnTo>
                        <a:pt x="420" y="878"/>
                      </a:lnTo>
                      <a:lnTo>
                        <a:pt x="420" y="878"/>
                      </a:lnTo>
                      <a:lnTo>
                        <a:pt x="424" y="884"/>
                      </a:lnTo>
                      <a:lnTo>
                        <a:pt x="424" y="884"/>
                      </a:lnTo>
                      <a:lnTo>
                        <a:pt x="430" y="888"/>
                      </a:lnTo>
                      <a:lnTo>
                        <a:pt x="430" y="888"/>
                      </a:lnTo>
                      <a:lnTo>
                        <a:pt x="434" y="894"/>
                      </a:lnTo>
                      <a:lnTo>
                        <a:pt x="434" y="894"/>
                      </a:lnTo>
                      <a:lnTo>
                        <a:pt x="440" y="900"/>
                      </a:lnTo>
                      <a:lnTo>
                        <a:pt x="448" y="906"/>
                      </a:lnTo>
                      <a:lnTo>
                        <a:pt x="456" y="910"/>
                      </a:lnTo>
                      <a:lnTo>
                        <a:pt x="466" y="912"/>
                      </a:lnTo>
                      <a:lnTo>
                        <a:pt x="466" y="912"/>
                      </a:lnTo>
                      <a:lnTo>
                        <a:pt x="468" y="920"/>
                      </a:lnTo>
                      <a:lnTo>
                        <a:pt x="468" y="920"/>
                      </a:lnTo>
                      <a:lnTo>
                        <a:pt x="474" y="932"/>
                      </a:lnTo>
                      <a:lnTo>
                        <a:pt x="484" y="940"/>
                      </a:lnTo>
                      <a:lnTo>
                        <a:pt x="488" y="944"/>
                      </a:lnTo>
                      <a:lnTo>
                        <a:pt x="490" y="946"/>
                      </a:lnTo>
                      <a:lnTo>
                        <a:pt x="490" y="946"/>
                      </a:lnTo>
                      <a:lnTo>
                        <a:pt x="494" y="950"/>
                      </a:lnTo>
                      <a:lnTo>
                        <a:pt x="498" y="954"/>
                      </a:lnTo>
                      <a:lnTo>
                        <a:pt x="498" y="954"/>
                      </a:lnTo>
                      <a:lnTo>
                        <a:pt x="506" y="958"/>
                      </a:lnTo>
                      <a:lnTo>
                        <a:pt x="506" y="958"/>
                      </a:lnTo>
                      <a:lnTo>
                        <a:pt x="518" y="964"/>
                      </a:lnTo>
                      <a:lnTo>
                        <a:pt x="518" y="964"/>
                      </a:lnTo>
                      <a:lnTo>
                        <a:pt x="524" y="966"/>
                      </a:lnTo>
                      <a:lnTo>
                        <a:pt x="524" y="966"/>
                      </a:lnTo>
                      <a:lnTo>
                        <a:pt x="526" y="970"/>
                      </a:lnTo>
                      <a:lnTo>
                        <a:pt x="528" y="972"/>
                      </a:lnTo>
                      <a:lnTo>
                        <a:pt x="528" y="972"/>
                      </a:lnTo>
                      <a:lnTo>
                        <a:pt x="536" y="976"/>
                      </a:lnTo>
                      <a:lnTo>
                        <a:pt x="544" y="980"/>
                      </a:lnTo>
                      <a:lnTo>
                        <a:pt x="544" y="980"/>
                      </a:lnTo>
                      <a:lnTo>
                        <a:pt x="552" y="982"/>
                      </a:lnTo>
                      <a:lnTo>
                        <a:pt x="560" y="984"/>
                      </a:lnTo>
                      <a:lnTo>
                        <a:pt x="562" y="986"/>
                      </a:lnTo>
                      <a:lnTo>
                        <a:pt x="562" y="986"/>
                      </a:lnTo>
                      <a:lnTo>
                        <a:pt x="566" y="988"/>
                      </a:lnTo>
                      <a:lnTo>
                        <a:pt x="566" y="988"/>
                      </a:lnTo>
                      <a:lnTo>
                        <a:pt x="574" y="994"/>
                      </a:lnTo>
                      <a:lnTo>
                        <a:pt x="584" y="996"/>
                      </a:lnTo>
                      <a:lnTo>
                        <a:pt x="584" y="996"/>
                      </a:lnTo>
                      <a:lnTo>
                        <a:pt x="598" y="998"/>
                      </a:lnTo>
                      <a:lnTo>
                        <a:pt x="608" y="998"/>
                      </a:lnTo>
                      <a:lnTo>
                        <a:pt x="608" y="998"/>
                      </a:lnTo>
                      <a:lnTo>
                        <a:pt x="612" y="998"/>
                      </a:lnTo>
                      <a:lnTo>
                        <a:pt x="612" y="998"/>
                      </a:lnTo>
                      <a:lnTo>
                        <a:pt x="616" y="1002"/>
                      </a:lnTo>
                      <a:lnTo>
                        <a:pt x="616" y="1002"/>
                      </a:lnTo>
                      <a:lnTo>
                        <a:pt x="618" y="1004"/>
                      </a:lnTo>
                      <a:lnTo>
                        <a:pt x="620" y="1006"/>
                      </a:lnTo>
                      <a:lnTo>
                        <a:pt x="620" y="1006"/>
                      </a:lnTo>
                      <a:lnTo>
                        <a:pt x="626" y="1010"/>
                      </a:lnTo>
                      <a:lnTo>
                        <a:pt x="626" y="1010"/>
                      </a:lnTo>
                      <a:lnTo>
                        <a:pt x="634" y="1014"/>
                      </a:lnTo>
                      <a:lnTo>
                        <a:pt x="638" y="1016"/>
                      </a:lnTo>
                      <a:lnTo>
                        <a:pt x="638" y="1016"/>
                      </a:lnTo>
                      <a:lnTo>
                        <a:pt x="646" y="1018"/>
                      </a:lnTo>
                      <a:lnTo>
                        <a:pt x="646" y="1018"/>
                      </a:lnTo>
                      <a:lnTo>
                        <a:pt x="658" y="1020"/>
                      </a:lnTo>
                      <a:lnTo>
                        <a:pt x="658" y="1020"/>
                      </a:lnTo>
                      <a:lnTo>
                        <a:pt x="662" y="1022"/>
                      </a:lnTo>
                      <a:lnTo>
                        <a:pt x="662" y="1022"/>
                      </a:lnTo>
                      <a:lnTo>
                        <a:pt x="666" y="1028"/>
                      </a:lnTo>
                      <a:lnTo>
                        <a:pt x="670" y="1036"/>
                      </a:lnTo>
                      <a:lnTo>
                        <a:pt x="670" y="1036"/>
                      </a:lnTo>
                      <a:lnTo>
                        <a:pt x="674" y="1044"/>
                      </a:lnTo>
                      <a:lnTo>
                        <a:pt x="682" y="1050"/>
                      </a:lnTo>
                      <a:lnTo>
                        <a:pt x="682" y="1050"/>
                      </a:lnTo>
                      <a:lnTo>
                        <a:pt x="688" y="1054"/>
                      </a:lnTo>
                      <a:lnTo>
                        <a:pt x="698" y="1058"/>
                      </a:lnTo>
                      <a:lnTo>
                        <a:pt x="698" y="1058"/>
                      </a:lnTo>
                      <a:lnTo>
                        <a:pt x="698" y="1058"/>
                      </a:lnTo>
                      <a:lnTo>
                        <a:pt x="698" y="1058"/>
                      </a:lnTo>
                      <a:lnTo>
                        <a:pt x="702" y="1062"/>
                      </a:lnTo>
                      <a:lnTo>
                        <a:pt x="702" y="1062"/>
                      </a:lnTo>
                      <a:lnTo>
                        <a:pt x="708" y="1070"/>
                      </a:lnTo>
                      <a:lnTo>
                        <a:pt x="708" y="1070"/>
                      </a:lnTo>
                      <a:lnTo>
                        <a:pt x="720" y="1076"/>
                      </a:lnTo>
                      <a:lnTo>
                        <a:pt x="732" y="1080"/>
                      </a:lnTo>
                      <a:lnTo>
                        <a:pt x="732" y="1080"/>
                      </a:lnTo>
                      <a:lnTo>
                        <a:pt x="732" y="1082"/>
                      </a:lnTo>
                      <a:lnTo>
                        <a:pt x="732" y="1082"/>
                      </a:lnTo>
                      <a:lnTo>
                        <a:pt x="728" y="1086"/>
                      </a:lnTo>
                      <a:lnTo>
                        <a:pt x="728" y="1086"/>
                      </a:lnTo>
                      <a:lnTo>
                        <a:pt x="722" y="1096"/>
                      </a:lnTo>
                      <a:lnTo>
                        <a:pt x="720" y="1108"/>
                      </a:lnTo>
                      <a:lnTo>
                        <a:pt x="720" y="1108"/>
                      </a:lnTo>
                      <a:lnTo>
                        <a:pt x="716" y="1120"/>
                      </a:lnTo>
                      <a:lnTo>
                        <a:pt x="716" y="1120"/>
                      </a:lnTo>
                      <a:lnTo>
                        <a:pt x="714" y="1132"/>
                      </a:lnTo>
                      <a:lnTo>
                        <a:pt x="714" y="1134"/>
                      </a:lnTo>
                      <a:lnTo>
                        <a:pt x="714" y="1134"/>
                      </a:lnTo>
                      <a:lnTo>
                        <a:pt x="714" y="1136"/>
                      </a:lnTo>
                      <a:lnTo>
                        <a:pt x="714" y="1136"/>
                      </a:lnTo>
                      <a:lnTo>
                        <a:pt x="712" y="1144"/>
                      </a:lnTo>
                      <a:lnTo>
                        <a:pt x="712" y="1152"/>
                      </a:lnTo>
                      <a:lnTo>
                        <a:pt x="712" y="1160"/>
                      </a:lnTo>
                      <a:lnTo>
                        <a:pt x="712" y="1160"/>
                      </a:lnTo>
                      <a:lnTo>
                        <a:pt x="712" y="1170"/>
                      </a:lnTo>
                      <a:lnTo>
                        <a:pt x="714" y="1178"/>
                      </a:lnTo>
                      <a:lnTo>
                        <a:pt x="714" y="1178"/>
                      </a:lnTo>
                      <a:lnTo>
                        <a:pt x="716" y="1190"/>
                      </a:lnTo>
                      <a:lnTo>
                        <a:pt x="722" y="1200"/>
                      </a:lnTo>
                      <a:lnTo>
                        <a:pt x="730" y="1210"/>
                      </a:lnTo>
                      <a:lnTo>
                        <a:pt x="742" y="1216"/>
                      </a:lnTo>
                      <a:lnTo>
                        <a:pt x="742" y="1216"/>
                      </a:lnTo>
                      <a:lnTo>
                        <a:pt x="742" y="1218"/>
                      </a:lnTo>
                      <a:lnTo>
                        <a:pt x="742" y="1218"/>
                      </a:lnTo>
                      <a:lnTo>
                        <a:pt x="748" y="1226"/>
                      </a:lnTo>
                      <a:lnTo>
                        <a:pt x="748" y="1226"/>
                      </a:lnTo>
                      <a:lnTo>
                        <a:pt x="750" y="1228"/>
                      </a:lnTo>
                      <a:lnTo>
                        <a:pt x="750" y="1228"/>
                      </a:lnTo>
                      <a:lnTo>
                        <a:pt x="752" y="1236"/>
                      </a:lnTo>
                      <a:lnTo>
                        <a:pt x="756" y="1244"/>
                      </a:lnTo>
                      <a:lnTo>
                        <a:pt x="762" y="1250"/>
                      </a:lnTo>
                      <a:lnTo>
                        <a:pt x="768" y="1256"/>
                      </a:lnTo>
                      <a:lnTo>
                        <a:pt x="768" y="1256"/>
                      </a:lnTo>
                      <a:lnTo>
                        <a:pt x="772" y="1260"/>
                      </a:lnTo>
                      <a:lnTo>
                        <a:pt x="772" y="1260"/>
                      </a:lnTo>
                      <a:lnTo>
                        <a:pt x="774" y="1264"/>
                      </a:lnTo>
                      <a:lnTo>
                        <a:pt x="774" y="1264"/>
                      </a:lnTo>
                      <a:lnTo>
                        <a:pt x="776" y="1272"/>
                      </a:lnTo>
                      <a:lnTo>
                        <a:pt x="780" y="1278"/>
                      </a:lnTo>
                      <a:lnTo>
                        <a:pt x="790" y="1288"/>
                      </a:lnTo>
                      <a:lnTo>
                        <a:pt x="790" y="1288"/>
                      </a:lnTo>
                      <a:lnTo>
                        <a:pt x="792" y="1290"/>
                      </a:lnTo>
                      <a:lnTo>
                        <a:pt x="792" y="1290"/>
                      </a:lnTo>
                      <a:lnTo>
                        <a:pt x="792" y="1290"/>
                      </a:lnTo>
                      <a:lnTo>
                        <a:pt x="794" y="1292"/>
                      </a:lnTo>
                      <a:lnTo>
                        <a:pt x="794" y="1292"/>
                      </a:lnTo>
                      <a:lnTo>
                        <a:pt x="800" y="1300"/>
                      </a:lnTo>
                      <a:lnTo>
                        <a:pt x="806" y="1304"/>
                      </a:lnTo>
                      <a:lnTo>
                        <a:pt x="812" y="1310"/>
                      </a:lnTo>
                      <a:lnTo>
                        <a:pt x="820" y="1314"/>
                      </a:lnTo>
                      <a:lnTo>
                        <a:pt x="820" y="1314"/>
                      </a:lnTo>
                      <a:lnTo>
                        <a:pt x="828" y="1316"/>
                      </a:lnTo>
                      <a:lnTo>
                        <a:pt x="828" y="1316"/>
                      </a:lnTo>
                      <a:lnTo>
                        <a:pt x="832" y="1318"/>
                      </a:lnTo>
                      <a:lnTo>
                        <a:pt x="832" y="1318"/>
                      </a:lnTo>
                      <a:lnTo>
                        <a:pt x="842" y="1322"/>
                      </a:lnTo>
                      <a:lnTo>
                        <a:pt x="842" y="1322"/>
                      </a:lnTo>
                      <a:lnTo>
                        <a:pt x="850" y="1326"/>
                      </a:lnTo>
                      <a:lnTo>
                        <a:pt x="850" y="1326"/>
                      </a:lnTo>
                      <a:lnTo>
                        <a:pt x="850" y="1330"/>
                      </a:lnTo>
                      <a:lnTo>
                        <a:pt x="850" y="1330"/>
                      </a:lnTo>
                      <a:lnTo>
                        <a:pt x="850" y="1330"/>
                      </a:lnTo>
                      <a:lnTo>
                        <a:pt x="850" y="1330"/>
                      </a:lnTo>
                      <a:lnTo>
                        <a:pt x="848" y="1344"/>
                      </a:lnTo>
                      <a:lnTo>
                        <a:pt x="848" y="1344"/>
                      </a:lnTo>
                      <a:lnTo>
                        <a:pt x="848" y="1344"/>
                      </a:lnTo>
                      <a:lnTo>
                        <a:pt x="850" y="1356"/>
                      </a:lnTo>
                      <a:lnTo>
                        <a:pt x="850" y="1356"/>
                      </a:lnTo>
                      <a:lnTo>
                        <a:pt x="848" y="1366"/>
                      </a:lnTo>
                      <a:lnTo>
                        <a:pt x="848" y="1368"/>
                      </a:lnTo>
                      <a:lnTo>
                        <a:pt x="848" y="1368"/>
                      </a:lnTo>
                      <a:lnTo>
                        <a:pt x="850" y="1378"/>
                      </a:lnTo>
                      <a:lnTo>
                        <a:pt x="854" y="1388"/>
                      </a:lnTo>
                      <a:lnTo>
                        <a:pt x="854" y="1388"/>
                      </a:lnTo>
                      <a:lnTo>
                        <a:pt x="854" y="1388"/>
                      </a:lnTo>
                      <a:lnTo>
                        <a:pt x="854" y="1388"/>
                      </a:lnTo>
                      <a:lnTo>
                        <a:pt x="852" y="1396"/>
                      </a:lnTo>
                      <a:lnTo>
                        <a:pt x="850" y="1404"/>
                      </a:lnTo>
                      <a:lnTo>
                        <a:pt x="850" y="1404"/>
                      </a:lnTo>
                      <a:lnTo>
                        <a:pt x="852" y="1414"/>
                      </a:lnTo>
                      <a:lnTo>
                        <a:pt x="854" y="1424"/>
                      </a:lnTo>
                      <a:lnTo>
                        <a:pt x="854" y="1424"/>
                      </a:lnTo>
                      <a:lnTo>
                        <a:pt x="856" y="1432"/>
                      </a:lnTo>
                      <a:lnTo>
                        <a:pt x="858" y="1440"/>
                      </a:lnTo>
                      <a:lnTo>
                        <a:pt x="858" y="1440"/>
                      </a:lnTo>
                      <a:lnTo>
                        <a:pt x="858" y="1444"/>
                      </a:lnTo>
                      <a:lnTo>
                        <a:pt x="858" y="1444"/>
                      </a:lnTo>
                      <a:lnTo>
                        <a:pt x="858" y="1446"/>
                      </a:lnTo>
                      <a:lnTo>
                        <a:pt x="858" y="1446"/>
                      </a:lnTo>
                      <a:lnTo>
                        <a:pt x="858" y="1456"/>
                      </a:lnTo>
                      <a:lnTo>
                        <a:pt x="858" y="1460"/>
                      </a:lnTo>
                      <a:lnTo>
                        <a:pt x="858" y="1460"/>
                      </a:lnTo>
                      <a:lnTo>
                        <a:pt x="858" y="1464"/>
                      </a:lnTo>
                      <a:lnTo>
                        <a:pt x="858" y="1464"/>
                      </a:lnTo>
                      <a:lnTo>
                        <a:pt x="856" y="1470"/>
                      </a:lnTo>
                      <a:lnTo>
                        <a:pt x="856" y="1470"/>
                      </a:lnTo>
                      <a:lnTo>
                        <a:pt x="852" y="1480"/>
                      </a:lnTo>
                      <a:lnTo>
                        <a:pt x="852" y="1492"/>
                      </a:lnTo>
                      <a:lnTo>
                        <a:pt x="852" y="1500"/>
                      </a:lnTo>
                      <a:lnTo>
                        <a:pt x="852" y="1500"/>
                      </a:lnTo>
                      <a:lnTo>
                        <a:pt x="854" y="1512"/>
                      </a:lnTo>
                      <a:lnTo>
                        <a:pt x="858" y="1522"/>
                      </a:lnTo>
                      <a:lnTo>
                        <a:pt x="858" y="1522"/>
                      </a:lnTo>
                      <a:lnTo>
                        <a:pt x="858" y="1526"/>
                      </a:lnTo>
                      <a:lnTo>
                        <a:pt x="858" y="1528"/>
                      </a:lnTo>
                      <a:lnTo>
                        <a:pt x="858" y="1528"/>
                      </a:lnTo>
                      <a:lnTo>
                        <a:pt x="860" y="1540"/>
                      </a:lnTo>
                      <a:lnTo>
                        <a:pt x="860" y="1540"/>
                      </a:lnTo>
                      <a:lnTo>
                        <a:pt x="862" y="1548"/>
                      </a:lnTo>
                      <a:lnTo>
                        <a:pt x="862" y="1554"/>
                      </a:lnTo>
                      <a:lnTo>
                        <a:pt x="862" y="1554"/>
                      </a:lnTo>
                      <a:lnTo>
                        <a:pt x="864" y="1568"/>
                      </a:lnTo>
                      <a:lnTo>
                        <a:pt x="864" y="1568"/>
                      </a:lnTo>
                      <a:lnTo>
                        <a:pt x="866" y="1576"/>
                      </a:lnTo>
                      <a:lnTo>
                        <a:pt x="866" y="1576"/>
                      </a:lnTo>
                      <a:lnTo>
                        <a:pt x="864" y="1584"/>
                      </a:lnTo>
                      <a:lnTo>
                        <a:pt x="864" y="1584"/>
                      </a:lnTo>
                      <a:lnTo>
                        <a:pt x="862" y="1598"/>
                      </a:lnTo>
                      <a:lnTo>
                        <a:pt x="862" y="1602"/>
                      </a:lnTo>
                      <a:lnTo>
                        <a:pt x="862" y="1602"/>
                      </a:lnTo>
                      <a:lnTo>
                        <a:pt x="864" y="1618"/>
                      </a:lnTo>
                      <a:lnTo>
                        <a:pt x="870" y="1630"/>
                      </a:lnTo>
                      <a:lnTo>
                        <a:pt x="870" y="1630"/>
                      </a:lnTo>
                      <a:lnTo>
                        <a:pt x="872" y="1640"/>
                      </a:lnTo>
                      <a:lnTo>
                        <a:pt x="874" y="1648"/>
                      </a:lnTo>
                      <a:lnTo>
                        <a:pt x="878" y="1656"/>
                      </a:lnTo>
                      <a:lnTo>
                        <a:pt x="884" y="1662"/>
                      </a:lnTo>
                      <a:lnTo>
                        <a:pt x="884" y="1662"/>
                      </a:lnTo>
                      <a:lnTo>
                        <a:pt x="888" y="1674"/>
                      </a:lnTo>
                      <a:lnTo>
                        <a:pt x="898" y="1686"/>
                      </a:lnTo>
                      <a:lnTo>
                        <a:pt x="898" y="1686"/>
                      </a:lnTo>
                      <a:lnTo>
                        <a:pt x="904" y="1694"/>
                      </a:lnTo>
                      <a:lnTo>
                        <a:pt x="904" y="1694"/>
                      </a:lnTo>
                      <a:lnTo>
                        <a:pt x="908" y="1704"/>
                      </a:lnTo>
                      <a:lnTo>
                        <a:pt x="914" y="1712"/>
                      </a:lnTo>
                      <a:lnTo>
                        <a:pt x="922" y="1720"/>
                      </a:lnTo>
                      <a:lnTo>
                        <a:pt x="932" y="1724"/>
                      </a:lnTo>
                      <a:lnTo>
                        <a:pt x="932" y="1724"/>
                      </a:lnTo>
                      <a:lnTo>
                        <a:pt x="940" y="1728"/>
                      </a:lnTo>
                      <a:lnTo>
                        <a:pt x="940" y="1728"/>
                      </a:lnTo>
                      <a:lnTo>
                        <a:pt x="940" y="1728"/>
                      </a:lnTo>
                      <a:lnTo>
                        <a:pt x="952" y="1736"/>
                      </a:lnTo>
                      <a:lnTo>
                        <a:pt x="952" y="1736"/>
                      </a:lnTo>
                      <a:lnTo>
                        <a:pt x="956" y="1736"/>
                      </a:lnTo>
                      <a:lnTo>
                        <a:pt x="956" y="1736"/>
                      </a:lnTo>
                      <a:lnTo>
                        <a:pt x="956" y="1736"/>
                      </a:lnTo>
                      <a:lnTo>
                        <a:pt x="956" y="1736"/>
                      </a:lnTo>
                      <a:lnTo>
                        <a:pt x="968" y="1740"/>
                      </a:lnTo>
                      <a:lnTo>
                        <a:pt x="968" y="1740"/>
                      </a:lnTo>
                      <a:lnTo>
                        <a:pt x="978" y="1744"/>
                      </a:lnTo>
                      <a:lnTo>
                        <a:pt x="978" y="1744"/>
                      </a:lnTo>
                      <a:lnTo>
                        <a:pt x="984" y="1750"/>
                      </a:lnTo>
                      <a:lnTo>
                        <a:pt x="992" y="1752"/>
                      </a:lnTo>
                      <a:lnTo>
                        <a:pt x="1000" y="1756"/>
                      </a:lnTo>
                      <a:lnTo>
                        <a:pt x="1010" y="1756"/>
                      </a:lnTo>
                      <a:lnTo>
                        <a:pt x="1010" y="1756"/>
                      </a:lnTo>
                      <a:lnTo>
                        <a:pt x="1010" y="1756"/>
                      </a:lnTo>
                      <a:lnTo>
                        <a:pt x="1012" y="1756"/>
                      </a:lnTo>
                      <a:lnTo>
                        <a:pt x="1012" y="1756"/>
                      </a:lnTo>
                      <a:lnTo>
                        <a:pt x="1022" y="1758"/>
                      </a:lnTo>
                      <a:lnTo>
                        <a:pt x="1024" y="1758"/>
                      </a:lnTo>
                      <a:lnTo>
                        <a:pt x="1024" y="1758"/>
                      </a:lnTo>
                      <a:lnTo>
                        <a:pt x="1032" y="1756"/>
                      </a:lnTo>
                      <a:lnTo>
                        <a:pt x="1040" y="1754"/>
                      </a:lnTo>
                      <a:lnTo>
                        <a:pt x="1046" y="1752"/>
                      </a:lnTo>
                      <a:lnTo>
                        <a:pt x="1052" y="1748"/>
                      </a:lnTo>
                      <a:lnTo>
                        <a:pt x="1052" y="1748"/>
                      </a:lnTo>
                      <a:lnTo>
                        <a:pt x="1064" y="1740"/>
                      </a:lnTo>
                      <a:lnTo>
                        <a:pt x="1064" y="1740"/>
                      </a:lnTo>
                      <a:lnTo>
                        <a:pt x="1076" y="1732"/>
                      </a:lnTo>
                      <a:lnTo>
                        <a:pt x="1078" y="1732"/>
                      </a:lnTo>
                      <a:lnTo>
                        <a:pt x="1078" y="1732"/>
                      </a:lnTo>
                      <a:lnTo>
                        <a:pt x="1078" y="1730"/>
                      </a:lnTo>
                      <a:lnTo>
                        <a:pt x="1078" y="1730"/>
                      </a:lnTo>
                      <a:lnTo>
                        <a:pt x="1088" y="1720"/>
                      </a:lnTo>
                      <a:lnTo>
                        <a:pt x="1094" y="1706"/>
                      </a:lnTo>
                      <a:lnTo>
                        <a:pt x="1094" y="1706"/>
                      </a:lnTo>
                      <a:lnTo>
                        <a:pt x="1108" y="1704"/>
                      </a:lnTo>
                      <a:lnTo>
                        <a:pt x="1120" y="1698"/>
                      </a:lnTo>
                      <a:lnTo>
                        <a:pt x="1120" y="1698"/>
                      </a:lnTo>
                      <a:lnTo>
                        <a:pt x="1126" y="1696"/>
                      </a:lnTo>
                      <a:lnTo>
                        <a:pt x="1134" y="1692"/>
                      </a:lnTo>
                      <a:lnTo>
                        <a:pt x="1140" y="1686"/>
                      </a:lnTo>
                      <a:lnTo>
                        <a:pt x="1144" y="1682"/>
                      </a:lnTo>
                      <a:lnTo>
                        <a:pt x="1150" y="1674"/>
                      </a:lnTo>
                      <a:lnTo>
                        <a:pt x="1152" y="1668"/>
                      </a:lnTo>
                      <a:lnTo>
                        <a:pt x="1154" y="1660"/>
                      </a:lnTo>
                      <a:lnTo>
                        <a:pt x="1156" y="1652"/>
                      </a:lnTo>
                      <a:lnTo>
                        <a:pt x="1156" y="1648"/>
                      </a:lnTo>
                      <a:lnTo>
                        <a:pt x="1156" y="1648"/>
                      </a:lnTo>
                      <a:lnTo>
                        <a:pt x="1154" y="1640"/>
                      </a:lnTo>
                      <a:lnTo>
                        <a:pt x="1152" y="1632"/>
                      </a:lnTo>
                      <a:lnTo>
                        <a:pt x="1148" y="1624"/>
                      </a:lnTo>
                      <a:lnTo>
                        <a:pt x="1144" y="1618"/>
                      </a:lnTo>
                      <a:lnTo>
                        <a:pt x="1138" y="1612"/>
                      </a:lnTo>
                      <a:lnTo>
                        <a:pt x="1132" y="1606"/>
                      </a:lnTo>
                      <a:lnTo>
                        <a:pt x="1124" y="1602"/>
                      </a:lnTo>
                      <a:lnTo>
                        <a:pt x="1116" y="1600"/>
                      </a:lnTo>
                      <a:lnTo>
                        <a:pt x="1116" y="1600"/>
                      </a:lnTo>
                      <a:lnTo>
                        <a:pt x="1102" y="1598"/>
                      </a:lnTo>
                      <a:lnTo>
                        <a:pt x="1098" y="1598"/>
                      </a:lnTo>
                      <a:lnTo>
                        <a:pt x="1098" y="1598"/>
                      </a:lnTo>
                      <a:lnTo>
                        <a:pt x="1088" y="1600"/>
                      </a:lnTo>
                      <a:lnTo>
                        <a:pt x="1078" y="1600"/>
                      </a:lnTo>
                      <a:lnTo>
                        <a:pt x="1078" y="1600"/>
                      </a:lnTo>
                      <a:lnTo>
                        <a:pt x="1070" y="1600"/>
                      </a:lnTo>
                      <a:lnTo>
                        <a:pt x="1062" y="1602"/>
                      </a:lnTo>
                      <a:lnTo>
                        <a:pt x="1062" y="1602"/>
                      </a:lnTo>
                      <a:lnTo>
                        <a:pt x="1060" y="1588"/>
                      </a:lnTo>
                      <a:lnTo>
                        <a:pt x="1056" y="1576"/>
                      </a:lnTo>
                      <a:lnTo>
                        <a:pt x="1056" y="1576"/>
                      </a:lnTo>
                      <a:lnTo>
                        <a:pt x="1056" y="1576"/>
                      </a:lnTo>
                      <a:lnTo>
                        <a:pt x="1056" y="1576"/>
                      </a:lnTo>
                      <a:lnTo>
                        <a:pt x="1062" y="1568"/>
                      </a:lnTo>
                      <a:lnTo>
                        <a:pt x="1064" y="1558"/>
                      </a:lnTo>
                      <a:lnTo>
                        <a:pt x="1064" y="1558"/>
                      </a:lnTo>
                      <a:lnTo>
                        <a:pt x="1070" y="1552"/>
                      </a:lnTo>
                      <a:lnTo>
                        <a:pt x="1072" y="1544"/>
                      </a:lnTo>
                      <a:lnTo>
                        <a:pt x="1072" y="1544"/>
                      </a:lnTo>
                      <a:lnTo>
                        <a:pt x="1078" y="1542"/>
                      </a:lnTo>
                      <a:lnTo>
                        <a:pt x="1078" y="1542"/>
                      </a:lnTo>
                      <a:lnTo>
                        <a:pt x="1086" y="1538"/>
                      </a:lnTo>
                      <a:lnTo>
                        <a:pt x="1096" y="1532"/>
                      </a:lnTo>
                      <a:lnTo>
                        <a:pt x="1100" y="1530"/>
                      </a:lnTo>
                      <a:lnTo>
                        <a:pt x="1100" y="1530"/>
                      </a:lnTo>
                      <a:lnTo>
                        <a:pt x="1108" y="1522"/>
                      </a:lnTo>
                      <a:lnTo>
                        <a:pt x="1114" y="1510"/>
                      </a:lnTo>
                      <a:lnTo>
                        <a:pt x="1114" y="1510"/>
                      </a:lnTo>
                      <a:lnTo>
                        <a:pt x="1116" y="1508"/>
                      </a:lnTo>
                      <a:lnTo>
                        <a:pt x="1116" y="1508"/>
                      </a:lnTo>
                      <a:lnTo>
                        <a:pt x="1116" y="1508"/>
                      </a:lnTo>
                      <a:lnTo>
                        <a:pt x="1116" y="1508"/>
                      </a:lnTo>
                      <a:lnTo>
                        <a:pt x="1118" y="1506"/>
                      </a:lnTo>
                      <a:lnTo>
                        <a:pt x="1118" y="1506"/>
                      </a:lnTo>
                      <a:lnTo>
                        <a:pt x="1120" y="1498"/>
                      </a:lnTo>
                      <a:lnTo>
                        <a:pt x="1120" y="1498"/>
                      </a:lnTo>
                      <a:lnTo>
                        <a:pt x="1128" y="1494"/>
                      </a:lnTo>
                      <a:lnTo>
                        <a:pt x="1134" y="1490"/>
                      </a:lnTo>
                      <a:lnTo>
                        <a:pt x="1138" y="1484"/>
                      </a:lnTo>
                      <a:lnTo>
                        <a:pt x="1142" y="1476"/>
                      </a:lnTo>
                      <a:lnTo>
                        <a:pt x="1142" y="1476"/>
                      </a:lnTo>
                      <a:lnTo>
                        <a:pt x="1144" y="1476"/>
                      </a:lnTo>
                      <a:lnTo>
                        <a:pt x="1144" y="1476"/>
                      </a:lnTo>
                      <a:lnTo>
                        <a:pt x="1150" y="1470"/>
                      </a:lnTo>
                      <a:lnTo>
                        <a:pt x="1154" y="1462"/>
                      </a:lnTo>
                      <a:lnTo>
                        <a:pt x="1154" y="1462"/>
                      </a:lnTo>
                      <a:lnTo>
                        <a:pt x="1160" y="1450"/>
                      </a:lnTo>
                      <a:lnTo>
                        <a:pt x="1160" y="1450"/>
                      </a:lnTo>
                      <a:lnTo>
                        <a:pt x="1168" y="1440"/>
                      </a:lnTo>
                      <a:lnTo>
                        <a:pt x="1168" y="1440"/>
                      </a:lnTo>
                      <a:lnTo>
                        <a:pt x="1172" y="1430"/>
                      </a:lnTo>
                      <a:lnTo>
                        <a:pt x="1172" y="1430"/>
                      </a:lnTo>
                      <a:lnTo>
                        <a:pt x="1174" y="1426"/>
                      </a:lnTo>
                      <a:lnTo>
                        <a:pt x="1174" y="1426"/>
                      </a:lnTo>
                      <a:lnTo>
                        <a:pt x="1176" y="1422"/>
                      </a:lnTo>
                      <a:lnTo>
                        <a:pt x="1178" y="1420"/>
                      </a:lnTo>
                      <a:lnTo>
                        <a:pt x="1178" y="1420"/>
                      </a:lnTo>
                      <a:lnTo>
                        <a:pt x="1178" y="1420"/>
                      </a:lnTo>
                      <a:lnTo>
                        <a:pt x="1178" y="1420"/>
                      </a:lnTo>
                      <a:lnTo>
                        <a:pt x="1180" y="1418"/>
                      </a:lnTo>
                      <a:lnTo>
                        <a:pt x="1180" y="1418"/>
                      </a:lnTo>
                      <a:lnTo>
                        <a:pt x="1184" y="1412"/>
                      </a:lnTo>
                      <a:lnTo>
                        <a:pt x="1188" y="1404"/>
                      </a:lnTo>
                      <a:lnTo>
                        <a:pt x="1190" y="1396"/>
                      </a:lnTo>
                      <a:lnTo>
                        <a:pt x="1190" y="1388"/>
                      </a:lnTo>
                      <a:lnTo>
                        <a:pt x="1190" y="1386"/>
                      </a:lnTo>
                      <a:lnTo>
                        <a:pt x="1190" y="1386"/>
                      </a:lnTo>
                      <a:lnTo>
                        <a:pt x="1200" y="1380"/>
                      </a:lnTo>
                      <a:lnTo>
                        <a:pt x="1200" y="1380"/>
                      </a:lnTo>
                      <a:lnTo>
                        <a:pt x="1206" y="1380"/>
                      </a:lnTo>
                      <a:lnTo>
                        <a:pt x="1206" y="1380"/>
                      </a:lnTo>
                      <a:lnTo>
                        <a:pt x="1220" y="1378"/>
                      </a:lnTo>
                      <a:lnTo>
                        <a:pt x="1232" y="1372"/>
                      </a:lnTo>
                      <a:lnTo>
                        <a:pt x="1232" y="1372"/>
                      </a:lnTo>
                      <a:lnTo>
                        <a:pt x="1234" y="1370"/>
                      </a:lnTo>
                      <a:lnTo>
                        <a:pt x="1234" y="1370"/>
                      </a:lnTo>
                      <a:lnTo>
                        <a:pt x="1234" y="1370"/>
                      </a:lnTo>
                      <a:lnTo>
                        <a:pt x="1244" y="1364"/>
                      </a:lnTo>
                      <a:lnTo>
                        <a:pt x="1254" y="1356"/>
                      </a:lnTo>
                      <a:lnTo>
                        <a:pt x="1260" y="1344"/>
                      </a:lnTo>
                      <a:lnTo>
                        <a:pt x="1264" y="1334"/>
                      </a:lnTo>
                      <a:lnTo>
                        <a:pt x="1264" y="1334"/>
                      </a:lnTo>
                      <a:lnTo>
                        <a:pt x="1268" y="1326"/>
                      </a:lnTo>
                      <a:lnTo>
                        <a:pt x="1272" y="1320"/>
                      </a:lnTo>
                      <a:lnTo>
                        <a:pt x="1272" y="1320"/>
                      </a:lnTo>
                      <a:lnTo>
                        <a:pt x="1274" y="1312"/>
                      </a:lnTo>
                      <a:lnTo>
                        <a:pt x="1274" y="1312"/>
                      </a:lnTo>
                      <a:lnTo>
                        <a:pt x="1276" y="1302"/>
                      </a:lnTo>
                      <a:lnTo>
                        <a:pt x="1276" y="1302"/>
                      </a:lnTo>
                      <a:lnTo>
                        <a:pt x="1278" y="1290"/>
                      </a:lnTo>
                      <a:lnTo>
                        <a:pt x="1278" y="1290"/>
                      </a:lnTo>
                      <a:lnTo>
                        <a:pt x="1280" y="1286"/>
                      </a:lnTo>
                      <a:lnTo>
                        <a:pt x="1280" y="1286"/>
                      </a:lnTo>
                      <a:lnTo>
                        <a:pt x="1282" y="1278"/>
                      </a:lnTo>
                      <a:lnTo>
                        <a:pt x="1282" y="1270"/>
                      </a:lnTo>
                      <a:lnTo>
                        <a:pt x="1282" y="1266"/>
                      </a:lnTo>
                      <a:lnTo>
                        <a:pt x="1282" y="1266"/>
                      </a:lnTo>
                      <a:lnTo>
                        <a:pt x="1282" y="1256"/>
                      </a:lnTo>
                      <a:lnTo>
                        <a:pt x="1282" y="1256"/>
                      </a:lnTo>
                      <a:lnTo>
                        <a:pt x="1282" y="1256"/>
                      </a:lnTo>
                      <a:lnTo>
                        <a:pt x="1290" y="1250"/>
                      </a:lnTo>
                      <a:lnTo>
                        <a:pt x="1290" y="1250"/>
                      </a:lnTo>
                      <a:lnTo>
                        <a:pt x="1290" y="1250"/>
                      </a:lnTo>
                      <a:lnTo>
                        <a:pt x="1292" y="1248"/>
                      </a:lnTo>
                      <a:lnTo>
                        <a:pt x="1292" y="1248"/>
                      </a:lnTo>
                      <a:lnTo>
                        <a:pt x="1298" y="1244"/>
                      </a:lnTo>
                      <a:lnTo>
                        <a:pt x="1298" y="1244"/>
                      </a:lnTo>
                      <a:lnTo>
                        <a:pt x="1300" y="1242"/>
                      </a:lnTo>
                      <a:lnTo>
                        <a:pt x="1300" y="1242"/>
                      </a:lnTo>
                      <a:lnTo>
                        <a:pt x="1306" y="1238"/>
                      </a:lnTo>
                      <a:lnTo>
                        <a:pt x="1306" y="1238"/>
                      </a:lnTo>
                      <a:lnTo>
                        <a:pt x="1306" y="1236"/>
                      </a:lnTo>
                      <a:lnTo>
                        <a:pt x="1306" y="1236"/>
                      </a:lnTo>
                      <a:lnTo>
                        <a:pt x="1312" y="1232"/>
                      </a:lnTo>
                      <a:lnTo>
                        <a:pt x="1316" y="1224"/>
                      </a:lnTo>
                      <a:lnTo>
                        <a:pt x="1316" y="1224"/>
                      </a:lnTo>
                      <a:lnTo>
                        <a:pt x="1322" y="1214"/>
                      </a:lnTo>
                      <a:lnTo>
                        <a:pt x="1322" y="1214"/>
                      </a:lnTo>
                      <a:lnTo>
                        <a:pt x="1324" y="1206"/>
                      </a:lnTo>
                      <a:lnTo>
                        <a:pt x="1326" y="1194"/>
                      </a:lnTo>
                      <a:lnTo>
                        <a:pt x="1326" y="1164"/>
                      </a:lnTo>
                      <a:lnTo>
                        <a:pt x="1326" y="1164"/>
                      </a:lnTo>
                      <a:lnTo>
                        <a:pt x="1324" y="1150"/>
                      </a:lnTo>
                      <a:lnTo>
                        <a:pt x="1318" y="1138"/>
                      </a:lnTo>
                      <a:lnTo>
                        <a:pt x="1318" y="1138"/>
                      </a:lnTo>
                      <a:lnTo>
                        <a:pt x="1318" y="1136"/>
                      </a:lnTo>
                      <a:lnTo>
                        <a:pt x="1318" y="1136"/>
                      </a:lnTo>
                      <a:lnTo>
                        <a:pt x="1316" y="1134"/>
                      </a:lnTo>
                      <a:lnTo>
                        <a:pt x="1316" y="1134"/>
                      </a:lnTo>
                      <a:lnTo>
                        <a:pt x="1308" y="1124"/>
                      </a:lnTo>
                      <a:lnTo>
                        <a:pt x="1308" y="1124"/>
                      </a:lnTo>
                      <a:lnTo>
                        <a:pt x="1306" y="1124"/>
                      </a:lnTo>
                      <a:lnTo>
                        <a:pt x="1304" y="1122"/>
                      </a:lnTo>
                      <a:lnTo>
                        <a:pt x="1304" y="1122"/>
                      </a:lnTo>
                      <a:lnTo>
                        <a:pt x="1294" y="1116"/>
                      </a:lnTo>
                      <a:lnTo>
                        <a:pt x="1284" y="1112"/>
                      </a:lnTo>
                      <a:lnTo>
                        <a:pt x="1284" y="1112"/>
                      </a:lnTo>
                      <a:lnTo>
                        <a:pt x="1276" y="1110"/>
                      </a:lnTo>
                      <a:lnTo>
                        <a:pt x="1268" y="1110"/>
                      </a:lnTo>
                      <a:lnTo>
                        <a:pt x="1268" y="1110"/>
                      </a:lnTo>
                      <a:lnTo>
                        <a:pt x="1268" y="1110"/>
                      </a:lnTo>
                      <a:lnTo>
                        <a:pt x="1264" y="1108"/>
                      </a:lnTo>
                      <a:lnTo>
                        <a:pt x="1260" y="1106"/>
                      </a:lnTo>
                      <a:lnTo>
                        <a:pt x="1260" y="1106"/>
                      </a:lnTo>
                      <a:lnTo>
                        <a:pt x="1256" y="1104"/>
                      </a:lnTo>
                      <a:lnTo>
                        <a:pt x="1254" y="1102"/>
                      </a:lnTo>
                      <a:lnTo>
                        <a:pt x="1254" y="1102"/>
                      </a:lnTo>
                      <a:lnTo>
                        <a:pt x="1244" y="1098"/>
                      </a:lnTo>
                      <a:lnTo>
                        <a:pt x="1242" y="1096"/>
                      </a:lnTo>
                      <a:lnTo>
                        <a:pt x="1242" y="1096"/>
                      </a:lnTo>
                      <a:lnTo>
                        <a:pt x="1236" y="1094"/>
                      </a:lnTo>
                      <a:lnTo>
                        <a:pt x="1232" y="1094"/>
                      </a:lnTo>
                      <a:lnTo>
                        <a:pt x="1232" y="1094"/>
                      </a:lnTo>
                      <a:lnTo>
                        <a:pt x="1224" y="1092"/>
                      </a:lnTo>
                      <a:lnTo>
                        <a:pt x="1224" y="1092"/>
                      </a:lnTo>
                      <a:lnTo>
                        <a:pt x="1224" y="1092"/>
                      </a:lnTo>
                      <a:lnTo>
                        <a:pt x="1220" y="1090"/>
                      </a:lnTo>
                      <a:lnTo>
                        <a:pt x="1220" y="1090"/>
                      </a:lnTo>
                      <a:lnTo>
                        <a:pt x="1212" y="1090"/>
                      </a:lnTo>
                      <a:lnTo>
                        <a:pt x="1212" y="1090"/>
                      </a:lnTo>
                      <a:lnTo>
                        <a:pt x="1208" y="1090"/>
                      </a:lnTo>
                      <a:lnTo>
                        <a:pt x="1202" y="1090"/>
                      </a:lnTo>
                      <a:lnTo>
                        <a:pt x="1202" y="1090"/>
                      </a:lnTo>
                      <a:lnTo>
                        <a:pt x="1196" y="1090"/>
                      </a:lnTo>
                      <a:lnTo>
                        <a:pt x="1196" y="1090"/>
                      </a:lnTo>
                      <a:lnTo>
                        <a:pt x="1194" y="1088"/>
                      </a:lnTo>
                      <a:lnTo>
                        <a:pt x="1194" y="1088"/>
                      </a:lnTo>
                      <a:lnTo>
                        <a:pt x="1182" y="1084"/>
                      </a:lnTo>
                      <a:lnTo>
                        <a:pt x="1182" y="1084"/>
                      </a:lnTo>
                      <a:lnTo>
                        <a:pt x="1178" y="1080"/>
                      </a:lnTo>
                      <a:lnTo>
                        <a:pt x="1178" y="1080"/>
                      </a:lnTo>
                      <a:lnTo>
                        <a:pt x="1166" y="1076"/>
                      </a:lnTo>
                      <a:lnTo>
                        <a:pt x="1166" y="1076"/>
                      </a:lnTo>
                      <a:lnTo>
                        <a:pt x="1154" y="1072"/>
                      </a:lnTo>
                      <a:lnTo>
                        <a:pt x="1154" y="1072"/>
                      </a:lnTo>
                      <a:lnTo>
                        <a:pt x="1146" y="1062"/>
                      </a:lnTo>
                      <a:lnTo>
                        <a:pt x="1146" y="1062"/>
                      </a:lnTo>
                      <a:lnTo>
                        <a:pt x="1142" y="1052"/>
                      </a:lnTo>
                      <a:lnTo>
                        <a:pt x="1136" y="1046"/>
                      </a:lnTo>
                      <a:lnTo>
                        <a:pt x="1136" y="1046"/>
                      </a:lnTo>
                      <a:lnTo>
                        <a:pt x="1128" y="1036"/>
                      </a:lnTo>
                      <a:lnTo>
                        <a:pt x="1128" y="1036"/>
                      </a:lnTo>
                      <a:lnTo>
                        <a:pt x="1122" y="1028"/>
                      </a:lnTo>
                      <a:lnTo>
                        <a:pt x="1112" y="1020"/>
                      </a:lnTo>
                      <a:lnTo>
                        <a:pt x="1100" y="1016"/>
                      </a:lnTo>
                      <a:lnTo>
                        <a:pt x="1090" y="1014"/>
                      </a:lnTo>
                      <a:lnTo>
                        <a:pt x="1090" y="1014"/>
                      </a:lnTo>
                      <a:lnTo>
                        <a:pt x="1080" y="1010"/>
                      </a:lnTo>
                      <a:lnTo>
                        <a:pt x="1070" y="1008"/>
                      </a:lnTo>
                      <a:lnTo>
                        <a:pt x="1070" y="1008"/>
                      </a:lnTo>
                      <a:lnTo>
                        <a:pt x="1060" y="1008"/>
                      </a:lnTo>
                      <a:lnTo>
                        <a:pt x="1050" y="1008"/>
                      </a:lnTo>
                      <a:lnTo>
                        <a:pt x="1050" y="1008"/>
                      </a:lnTo>
                      <a:lnTo>
                        <a:pt x="1050" y="1008"/>
                      </a:lnTo>
                      <a:lnTo>
                        <a:pt x="1050" y="1008"/>
                      </a:lnTo>
                      <a:lnTo>
                        <a:pt x="1050" y="1006"/>
                      </a:lnTo>
                      <a:lnTo>
                        <a:pt x="1050" y="1006"/>
                      </a:lnTo>
                      <a:lnTo>
                        <a:pt x="1048" y="1006"/>
                      </a:lnTo>
                      <a:lnTo>
                        <a:pt x="1048" y="1006"/>
                      </a:lnTo>
                      <a:lnTo>
                        <a:pt x="1040" y="996"/>
                      </a:lnTo>
                      <a:lnTo>
                        <a:pt x="1038" y="996"/>
                      </a:lnTo>
                      <a:lnTo>
                        <a:pt x="1038" y="996"/>
                      </a:lnTo>
                      <a:lnTo>
                        <a:pt x="1038" y="996"/>
                      </a:lnTo>
                      <a:lnTo>
                        <a:pt x="1028" y="990"/>
                      </a:lnTo>
                      <a:lnTo>
                        <a:pt x="1028" y="990"/>
                      </a:lnTo>
                      <a:lnTo>
                        <a:pt x="1018" y="978"/>
                      </a:lnTo>
                      <a:lnTo>
                        <a:pt x="1018" y="978"/>
                      </a:lnTo>
                      <a:lnTo>
                        <a:pt x="1012" y="972"/>
                      </a:lnTo>
                      <a:lnTo>
                        <a:pt x="1006" y="968"/>
                      </a:lnTo>
                      <a:lnTo>
                        <a:pt x="998" y="964"/>
                      </a:lnTo>
                      <a:lnTo>
                        <a:pt x="990" y="962"/>
                      </a:lnTo>
                      <a:lnTo>
                        <a:pt x="990" y="962"/>
                      </a:lnTo>
                      <a:lnTo>
                        <a:pt x="994" y="956"/>
                      </a:lnTo>
                      <a:lnTo>
                        <a:pt x="996" y="948"/>
                      </a:lnTo>
                      <a:lnTo>
                        <a:pt x="998" y="940"/>
                      </a:lnTo>
                      <a:lnTo>
                        <a:pt x="1000" y="932"/>
                      </a:lnTo>
                      <a:lnTo>
                        <a:pt x="1000" y="930"/>
                      </a:lnTo>
                      <a:lnTo>
                        <a:pt x="1000" y="930"/>
                      </a:lnTo>
                      <a:lnTo>
                        <a:pt x="998" y="920"/>
                      </a:lnTo>
                      <a:lnTo>
                        <a:pt x="996" y="912"/>
                      </a:lnTo>
                      <a:lnTo>
                        <a:pt x="990" y="904"/>
                      </a:lnTo>
                      <a:lnTo>
                        <a:pt x="986" y="896"/>
                      </a:lnTo>
                      <a:lnTo>
                        <a:pt x="978" y="890"/>
                      </a:lnTo>
                      <a:lnTo>
                        <a:pt x="970" y="886"/>
                      </a:lnTo>
                      <a:lnTo>
                        <a:pt x="960" y="884"/>
                      </a:lnTo>
                      <a:lnTo>
                        <a:pt x="952" y="882"/>
                      </a:lnTo>
                      <a:lnTo>
                        <a:pt x="952" y="882"/>
                      </a:lnTo>
                      <a:lnTo>
                        <a:pt x="940" y="880"/>
                      </a:lnTo>
                      <a:lnTo>
                        <a:pt x="934" y="880"/>
                      </a:lnTo>
                      <a:lnTo>
                        <a:pt x="934" y="880"/>
                      </a:lnTo>
                      <a:lnTo>
                        <a:pt x="928" y="876"/>
                      </a:lnTo>
                      <a:lnTo>
                        <a:pt x="928" y="876"/>
                      </a:lnTo>
                      <a:lnTo>
                        <a:pt x="924" y="870"/>
                      </a:lnTo>
                      <a:lnTo>
                        <a:pt x="918" y="862"/>
                      </a:lnTo>
                      <a:lnTo>
                        <a:pt x="918" y="862"/>
                      </a:lnTo>
                      <a:lnTo>
                        <a:pt x="908" y="852"/>
                      </a:lnTo>
                      <a:lnTo>
                        <a:pt x="908" y="852"/>
                      </a:lnTo>
                      <a:lnTo>
                        <a:pt x="908" y="852"/>
                      </a:lnTo>
                      <a:lnTo>
                        <a:pt x="906" y="850"/>
                      </a:lnTo>
                      <a:lnTo>
                        <a:pt x="906" y="850"/>
                      </a:lnTo>
                      <a:lnTo>
                        <a:pt x="894" y="844"/>
                      </a:lnTo>
                      <a:lnTo>
                        <a:pt x="894" y="844"/>
                      </a:lnTo>
                      <a:lnTo>
                        <a:pt x="886" y="832"/>
                      </a:lnTo>
                      <a:lnTo>
                        <a:pt x="886" y="832"/>
                      </a:lnTo>
                      <a:lnTo>
                        <a:pt x="884" y="824"/>
                      </a:lnTo>
                      <a:lnTo>
                        <a:pt x="880" y="816"/>
                      </a:lnTo>
                      <a:lnTo>
                        <a:pt x="880" y="816"/>
                      </a:lnTo>
                      <a:lnTo>
                        <a:pt x="872" y="808"/>
                      </a:lnTo>
                      <a:lnTo>
                        <a:pt x="872" y="808"/>
                      </a:lnTo>
                      <a:lnTo>
                        <a:pt x="882" y="800"/>
                      </a:lnTo>
                      <a:lnTo>
                        <a:pt x="882" y="800"/>
                      </a:lnTo>
                      <a:lnTo>
                        <a:pt x="882" y="800"/>
                      </a:lnTo>
                      <a:lnTo>
                        <a:pt x="882" y="800"/>
                      </a:lnTo>
                      <a:lnTo>
                        <a:pt x="886" y="798"/>
                      </a:lnTo>
                      <a:lnTo>
                        <a:pt x="886" y="798"/>
                      </a:lnTo>
                      <a:lnTo>
                        <a:pt x="896" y="794"/>
                      </a:lnTo>
                      <a:lnTo>
                        <a:pt x="904" y="790"/>
                      </a:lnTo>
                      <a:lnTo>
                        <a:pt x="906" y="788"/>
                      </a:lnTo>
                      <a:lnTo>
                        <a:pt x="906" y="788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22" y="770"/>
                      </a:lnTo>
                      <a:lnTo>
                        <a:pt x="926" y="762"/>
                      </a:lnTo>
                      <a:lnTo>
                        <a:pt x="928" y="754"/>
                      </a:lnTo>
                      <a:lnTo>
                        <a:pt x="928" y="754"/>
                      </a:lnTo>
                      <a:lnTo>
                        <a:pt x="936" y="744"/>
                      </a:lnTo>
                      <a:lnTo>
                        <a:pt x="936" y="744"/>
                      </a:lnTo>
                      <a:lnTo>
                        <a:pt x="936" y="742"/>
                      </a:lnTo>
                      <a:lnTo>
                        <a:pt x="936" y="742"/>
                      </a:lnTo>
                      <a:lnTo>
                        <a:pt x="940" y="740"/>
                      </a:lnTo>
                      <a:lnTo>
                        <a:pt x="940" y="740"/>
                      </a:lnTo>
                      <a:lnTo>
                        <a:pt x="954" y="736"/>
                      </a:lnTo>
                      <a:lnTo>
                        <a:pt x="954" y="736"/>
                      </a:lnTo>
                      <a:lnTo>
                        <a:pt x="956" y="734"/>
                      </a:lnTo>
                      <a:lnTo>
                        <a:pt x="956" y="734"/>
                      </a:lnTo>
                      <a:lnTo>
                        <a:pt x="962" y="734"/>
                      </a:lnTo>
                      <a:lnTo>
                        <a:pt x="962" y="734"/>
                      </a:lnTo>
                      <a:lnTo>
                        <a:pt x="968" y="732"/>
                      </a:lnTo>
                      <a:lnTo>
                        <a:pt x="968" y="732"/>
                      </a:lnTo>
                      <a:lnTo>
                        <a:pt x="978" y="728"/>
                      </a:lnTo>
                      <a:lnTo>
                        <a:pt x="988" y="722"/>
                      </a:lnTo>
                      <a:lnTo>
                        <a:pt x="988" y="722"/>
                      </a:lnTo>
                      <a:lnTo>
                        <a:pt x="988" y="722"/>
                      </a:lnTo>
                      <a:lnTo>
                        <a:pt x="994" y="716"/>
                      </a:lnTo>
                      <a:lnTo>
                        <a:pt x="994" y="716"/>
                      </a:lnTo>
                      <a:lnTo>
                        <a:pt x="1008" y="718"/>
                      </a:lnTo>
                      <a:lnTo>
                        <a:pt x="1012" y="718"/>
                      </a:lnTo>
                      <a:lnTo>
                        <a:pt x="1012" y="718"/>
                      </a:lnTo>
                      <a:lnTo>
                        <a:pt x="1020" y="716"/>
                      </a:lnTo>
                      <a:lnTo>
                        <a:pt x="1026" y="714"/>
                      </a:lnTo>
                      <a:lnTo>
                        <a:pt x="1034" y="712"/>
                      </a:lnTo>
                      <a:lnTo>
                        <a:pt x="1040" y="708"/>
                      </a:lnTo>
                      <a:lnTo>
                        <a:pt x="1040" y="708"/>
                      </a:lnTo>
                      <a:lnTo>
                        <a:pt x="1042" y="708"/>
                      </a:lnTo>
                      <a:lnTo>
                        <a:pt x="1042" y="708"/>
                      </a:lnTo>
                      <a:lnTo>
                        <a:pt x="1044" y="706"/>
                      </a:lnTo>
                      <a:lnTo>
                        <a:pt x="1044" y="706"/>
                      </a:lnTo>
                      <a:lnTo>
                        <a:pt x="1046" y="704"/>
                      </a:lnTo>
                      <a:lnTo>
                        <a:pt x="1046" y="704"/>
                      </a:lnTo>
                      <a:lnTo>
                        <a:pt x="1060" y="700"/>
                      </a:lnTo>
                      <a:lnTo>
                        <a:pt x="1060" y="700"/>
                      </a:lnTo>
                      <a:lnTo>
                        <a:pt x="1070" y="698"/>
                      </a:lnTo>
                      <a:lnTo>
                        <a:pt x="1080" y="696"/>
                      </a:lnTo>
                      <a:lnTo>
                        <a:pt x="1088" y="690"/>
                      </a:lnTo>
                      <a:lnTo>
                        <a:pt x="1094" y="684"/>
                      </a:lnTo>
                      <a:lnTo>
                        <a:pt x="1094" y="684"/>
                      </a:lnTo>
                      <a:lnTo>
                        <a:pt x="1104" y="678"/>
                      </a:lnTo>
                      <a:lnTo>
                        <a:pt x="1104" y="678"/>
                      </a:lnTo>
                      <a:lnTo>
                        <a:pt x="1118" y="680"/>
                      </a:lnTo>
                      <a:lnTo>
                        <a:pt x="1124" y="680"/>
                      </a:lnTo>
                      <a:lnTo>
                        <a:pt x="1124" y="680"/>
                      </a:lnTo>
                      <a:lnTo>
                        <a:pt x="1126" y="680"/>
                      </a:lnTo>
                      <a:lnTo>
                        <a:pt x="1126" y="680"/>
                      </a:lnTo>
                      <a:lnTo>
                        <a:pt x="1140" y="682"/>
                      </a:lnTo>
                      <a:lnTo>
                        <a:pt x="1146" y="682"/>
                      </a:lnTo>
                      <a:lnTo>
                        <a:pt x="1146" y="682"/>
                      </a:lnTo>
                      <a:lnTo>
                        <a:pt x="1160" y="680"/>
                      </a:lnTo>
                      <a:lnTo>
                        <a:pt x="1170" y="676"/>
                      </a:lnTo>
                      <a:lnTo>
                        <a:pt x="1180" y="668"/>
                      </a:lnTo>
                      <a:lnTo>
                        <a:pt x="1188" y="658"/>
                      </a:lnTo>
                      <a:lnTo>
                        <a:pt x="1188" y="658"/>
                      </a:lnTo>
                      <a:lnTo>
                        <a:pt x="1192" y="650"/>
                      </a:lnTo>
                      <a:lnTo>
                        <a:pt x="1196" y="642"/>
                      </a:lnTo>
                      <a:lnTo>
                        <a:pt x="1196" y="642"/>
                      </a:lnTo>
                      <a:lnTo>
                        <a:pt x="1198" y="634"/>
                      </a:lnTo>
                      <a:lnTo>
                        <a:pt x="1198" y="626"/>
                      </a:lnTo>
                      <a:lnTo>
                        <a:pt x="1198" y="622"/>
                      </a:lnTo>
                      <a:lnTo>
                        <a:pt x="1198" y="622"/>
                      </a:lnTo>
                      <a:lnTo>
                        <a:pt x="1196" y="612"/>
                      </a:lnTo>
                      <a:lnTo>
                        <a:pt x="1194" y="602"/>
                      </a:lnTo>
                      <a:lnTo>
                        <a:pt x="1194" y="602"/>
                      </a:lnTo>
                      <a:lnTo>
                        <a:pt x="1194" y="602"/>
                      </a:lnTo>
                      <a:lnTo>
                        <a:pt x="1194" y="602"/>
                      </a:lnTo>
                      <a:lnTo>
                        <a:pt x="1190" y="590"/>
                      </a:lnTo>
                      <a:lnTo>
                        <a:pt x="1184" y="578"/>
                      </a:lnTo>
                      <a:lnTo>
                        <a:pt x="1184" y="578"/>
                      </a:lnTo>
                      <a:lnTo>
                        <a:pt x="1184" y="574"/>
                      </a:lnTo>
                      <a:lnTo>
                        <a:pt x="1184" y="574"/>
                      </a:lnTo>
                      <a:lnTo>
                        <a:pt x="1186" y="562"/>
                      </a:lnTo>
                      <a:lnTo>
                        <a:pt x="1186" y="554"/>
                      </a:lnTo>
                      <a:lnTo>
                        <a:pt x="1186" y="554"/>
                      </a:lnTo>
                      <a:lnTo>
                        <a:pt x="1184" y="544"/>
                      </a:lnTo>
                      <a:lnTo>
                        <a:pt x="1182" y="536"/>
                      </a:lnTo>
                      <a:lnTo>
                        <a:pt x="1176" y="526"/>
                      </a:lnTo>
                      <a:lnTo>
                        <a:pt x="1170" y="520"/>
                      </a:lnTo>
                      <a:lnTo>
                        <a:pt x="1170" y="520"/>
                      </a:lnTo>
                      <a:lnTo>
                        <a:pt x="1168" y="516"/>
                      </a:lnTo>
                      <a:lnTo>
                        <a:pt x="1168" y="516"/>
                      </a:lnTo>
                      <a:lnTo>
                        <a:pt x="1160" y="506"/>
                      </a:lnTo>
                      <a:lnTo>
                        <a:pt x="1152" y="500"/>
                      </a:lnTo>
                      <a:lnTo>
                        <a:pt x="1152" y="500"/>
                      </a:lnTo>
                      <a:lnTo>
                        <a:pt x="1150" y="492"/>
                      </a:lnTo>
                      <a:lnTo>
                        <a:pt x="1150" y="492"/>
                      </a:lnTo>
                      <a:lnTo>
                        <a:pt x="1150" y="490"/>
                      </a:lnTo>
                      <a:lnTo>
                        <a:pt x="1150" y="490"/>
                      </a:lnTo>
                      <a:lnTo>
                        <a:pt x="1148" y="478"/>
                      </a:lnTo>
                      <a:lnTo>
                        <a:pt x="1144" y="466"/>
                      </a:lnTo>
                      <a:lnTo>
                        <a:pt x="1144" y="466"/>
                      </a:lnTo>
                      <a:lnTo>
                        <a:pt x="1144" y="462"/>
                      </a:lnTo>
                      <a:lnTo>
                        <a:pt x="1144" y="460"/>
                      </a:lnTo>
                      <a:lnTo>
                        <a:pt x="1144" y="460"/>
                      </a:lnTo>
                      <a:lnTo>
                        <a:pt x="1142" y="448"/>
                      </a:lnTo>
                      <a:lnTo>
                        <a:pt x="1142" y="448"/>
                      </a:lnTo>
                      <a:lnTo>
                        <a:pt x="1146" y="440"/>
                      </a:lnTo>
                      <a:lnTo>
                        <a:pt x="1146" y="440"/>
                      </a:lnTo>
                      <a:lnTo>
                        <a:pt x="1150" y="438"/>
                      </a:lnTo>
                      <a:lnTo>
                        <a:pt x="1152" y="436"/>
                      </a:lnTo>
                      <a:lnTo>
                        <a:pt x="1152" y="436"/>
                      </a:lnTo>
                      <a:lnTo>
                        <a:pt x="1160" y="428"/>
                      </a:lnTo>
                      <a:lnTo>
                        <a:pt x="1160" y="428"/>
                      </a:lnTo>
                      <a:lnTo>
                        <a:pt x="1164" y="424"/>
                      </a:lnTo>
                      <a:lnTo>
                        <a:pt x="1164" y="424"/>
                      </a:lnTo>
                      <a:lnTo>
                        <a:pt x="1164" y="424"/>
                      </a:lnTo>
                      <a:lnTo>
                        <a:pt x="1164" y="428"/>
                      </a:lnTo>
                      <a:lnTo>
                        <a:pt x="1164" y="428"/>
                      </a:lnTo>
                      <a:lnTo>
                        <a:pt x="1166" y="440"/>
                      </a:lnTo>
                      <a:lnTo>
                        <a:pt x="1170" y="450"/>
                      </a:lnTo>
                      <a:lnTo>
                        <a:pt x="1170" y="450"/>
                      </a:lnTo>
                      <a:lnTo>
                        <a:pt x="1172" y="458"/>
                      </a:lnTo>
                      <a:lnTo>
                        <a:pt x="1174" y="468"/>
                      </a:lnTo>
                      <a:lnTo>
                        <a:pt x="1178" y="474"/>
                      </a:lnTo>
                      <a:lnTo>
                        <a:pt x="1184" y="482"/>
                      </a:lnTo>
                      <a:lnTo>
                        <a:pt x="1184" y="482"/>
                      </a:lnTo>
                      <a:lnTo>
                        <a:pt x="1186" y="486"/>
                      </a:lnTo>
                      <a:lnTo>
                        <a:pt x="1186" y="486"/>
                      </a:lnTo>
                      <a:lnTo>
                        <a:pt x="1192" y="492"/>
                      </a:lnTo>
                      <a:lnTo>
                        <a:pt x="1198" y="498"/>
                      </a:lnTo>
                      <a:lnTo>
                        <a:pt x="1198" y="498"/>
                      </a:lnTo>
                      <a:lnTo>
                        <a:pt x="1198" y="500"/>
                      </a:lnTo>
                      <a:lnTo>
                        <a:pt x="1200" y="502"/>
                      </a:lnTo>
                      <a:lnTo>
                        <a:pt x="1200" y="502"/>
                      </a:lnTo>
                      <a:lnTo>
                        <a:pt x="1202" y="502"/>
                      </a:lnTo>
                      <a:lnTo>
                        <a:pt x="1202" y="502"/>
                      </a:lnTo>
                      <a:lnTo>
                        <a:pt x="1204" y="504"/>
                      </a:lnTo>
                      <a:lnTo>
                        <a:pt x="1204" y="504"/>
                      </a:lnTo>
                      <a:lnTo>
                        <a:pt x="1216" y="512"/>
                      </a:lnTo>
                      <a:lnTo>
                        <a:pt x="1228" y="516"/>
                      </a:lnTo>
                      <a:lnTo>
                        <a:pt x="1228" y="516"/>
                      </a:lnTo>
                      <a:lnTo>
                        <a:pt x="1230" y="518"/>
                      </a:lnTo>
                      <a:lnTo>
                        <a:pt x="1230" y="518"/>
                      </a:lnTo>
                      <a:lnTo>
                        <a:pt x="1232" y="518"/>
                      </a:lnTo>
                      <a:lnTo>
                        <a:pt x="1232" y="518"/>
                      </a:lnTo>
                      <a:lnTo>
                        <a:pt x="1232" y="518"/>
                      </a:lnTo>
                      <a:lnTo>
                        <a:pt x="1236" y="522"/>
                      </a:lnTo>
                      <a:lnTo>
                        <a:pt x="1236" y="522"/>
                      </a:lnTo>
                      <a:lnTo>
                        <a:pt x="1242" y="526"/>
                      </a:lnTo>
                      <a:lnTo>
                        <a:pt x="1250" y="530"/>
                      </a:lnTo>
                      <a:lnTo>
                        <a:pt x="1258" y="532"/>
                      </a:lnTo>
                      <a:lnTo>
                        <a:pt x="1266" y="532"/>
                      </a:lnTo>
                      <a:lnTo>
                        <a:pt x="1270" y="532"/>
                      </a:lnTo>
                      <a:lnTo>
                        <a:pt x="1270" y="532"/>
                      </a:lnTo>
                      <a:lnTo>
                        <a:pt x="1270" y="532"/>
                      </a:lnTo>
                      <a:lnTo>
                        <a:pt x="1270" y="532"/>
                      </a:lnTo>
                      <a:lnTo>
                        <a:pt x="1272" y="532"/>
                      </a:lnTo>
                      <a:lnTo>
                        <a:pt x="1278" y="532"/>
                      </a:lnTo>
                      <a:lnTo>
                        <a:pt x="1278" y="532"/>
                      </a:lnTo>
                      <a:lnTo>
                        <a:pt x="1288" y="532"/>
                      </a:lnTo>
                      <a:lnTo>
                        <a:pt x="1298" y="528"/>
                      </a:lnTo>
                      <a:lnTo>
                        <a:pt x="1298" y="528"/>
                      </a:lnTo>
                      <a:lnTo>
                        <a:pt x="1306" y="524"/>
                      </a:lnTo>
                      <a:lnTo>
                        <a:pt x="1314" y="518"/>
                      </a:lnTo>
                      <a:lnTo>
                        <a:pt x="1320" y="510"/>
                      </a:lnTo>
                      <a:lnTo>
                        <a:pt x="1326" y="502"/>
                      </a:lnTo>
                      <a:lnTo>
                        <a:pt x="1326" y="502"/>
                      </a:lnTo>
                      <a:lnTo>
                        <a:pt x="1330" y="496"/>
                      </a:lnTo>
                      <a:lnTo>
                        <a:pt x="1330" y="496"/>
                      </a:lnTo>
                      <a:lnTo>
                        <a:pt x="1338" y="482"/>
                      </a:lnTo>
                      <a:lnTo>
                        <a:pt x="1338" y="482"/>
                      </a:lnTo>
                      <a:lnTo>
                        <a:pt x="1344" y="474"/>
                      </a:lnTo>
                      <a:lnTo>
                        <a:pt x="1344" y="474"/>
                      </a:lnTo>
                      <a:lnTo>
                        <a:pt x="1352" y="464"/>
                      </a:lnTo>
                      <a:lnTo>
                        <a:pt x="1352" y="464"/>
                      </a:lnTo>
                      <a:lnTo>
                        <a:pt x="1354" y="460"/>
                      </a:lnTo>
                      <a:lnTo>
                        <a:pt x="1354" y="460"/>
                      </a:lnTo>
                      <a:lnTo>
                        <a:pt x="1366" y="458"/>
                      </a:lnTo>
                      <a:lnTo>
                        <a:pt x="1366" y="458"/>
                      </a:lnTo>
                      <a:lnTo>
                        <a:pt x="1366" y="458"/>
                      </a:lnTo>
                      <a:lnTo>
                        <a:pt x="1376" y="458"/>
                      </a:lnTo>
                      <a:lnTo>
                        <a:pt x="1386" y="454"/>
                      </a:lnTo>
                      <a:lnTo>
                        <a:pt x="1394" y="450"/>
                      </a:lnTo>
                      <a:lnTo>
                        <a:pt x="1400" y="444"/>
                      </a:lnTo>
                      <a:lnTo>
                        <a:pt x="1400" y="444"/>
                      </a:lnTo>
                      <a:lnTo>
                        <a:pt x="1404" y="442"/>
                      </a:lnTo>
                      <a:lnTo>
                        <a:pt x="1406" y="440"/>
                      </a:lnTo>
                      <a:lnTo>
                        <a:pt x="1406" y="440"/>
                      </a:lnTo>
                      <a:lnTo>
                        <a:pt x="1408" y="444"/>
                      </a:lnTo>
                      <a:lnTo>
                        <a:pt x="1408" y="444"/>
                      </a:lnTo>
                      <a:lnTo>
                        <a:pt x="1414" y="456"/>
                      </a:lnTo>
                      <a:lnTo>
                        <a:pt x="1420" y="466"/>
                      </a:lnTo>
                      <a:lnTo>
                        <a:pt x="1420" y="466"/>
                      </a:lnTo>
                      <a:lnTo>
                        <a:pt x="1426" y="472"/>
                      </a:lnTo>
                      <a:lnTo>
                        <a:pt x="1432" y="478"/>
                      </a:lnTo>
                      <a:lnTo>
                        <a:pt x="1432" y="478"/>
                      </a:lnTo>
                      <a:lnTo>
                        <a:pt x="1444" y="486"/>
                      </a:lnTo>
                      <a:lnTo>
                        <a:pt x="1458" y="490"/>
                      </a:lnTo>
                      <a:lnTo>
                        <a:pt x="1458" y="490"/>
                      </a:lnTo>
                      <a:lnTo>
                        <a:pt x="1468" y="492"/>
                      </a:lnTo>
                      <a:lnTo>
                        <a:pt x="1468" y="492"/>
                      </a:lnTo>
                      <a:lnTo>
                        <a:pt x="1474" y="496"/>
                      </a:lnTo>
                      <a:lnTo>
                        <a:pt x="1474" y="496"/>
                      </a:lnTo>
                      <a:lnTo>
                        <a:pt x="1476" y="498"/>
                      </a:lnTo>
                      <a:lnTo>
                        <a:pt x="1478" y="498"/>
                      </a:lnTo>
                      <a:lnTo>
                        <a:pt x="1478" y="498"/>
                      </a:lnTo>
                      <a:lnTo>
                        <a:pt x="1488" y="500"/>
                      </a:lnTo>
                      <a:lnTo>
                        <a:pt x="1498" y="502"/>
                      </a:lnTo>
                      <a:lnTo>
                        <a:pt x="1502" y="502"/>
                      </a:lnTo>
                      <a:lnTo>
                        <a:pt x="1502" y="502"/>
                      </a:lnTo>
                      <a:lnTo>
                        <a:pt x="1514" y="500"/>
                      </a:lnTo>
                      <a:lnTo>
                        <a:pt x="1526" y="496"/>
                      </a:lnTo>
                      <a:lnTo>
                        <a:pt x="1526" y="496"/>
                      </a:lnTo>
                      <a:lnTo>
                        <a:pt x="1538" y="494"/>
                      </a:lnTo>
                      <a:lnTo>
                        <a:pt x="1548" y="490"/>
                      </a:lnTo>
                      <a:lnTo>
                        <a:pt x="1548" y="490"/>
                      </a:lnTo>
                      <a:lnTo>
                        <a:pt x="1552" y="488"/>
                      </a:lnTo>
                      <a:lnTo>
                        <a:pt x="1552" y="488"/>
                      </a:lnTo>
                      <a:lnTo>
                        <a:pt x="1560" y="484"/>
                      </a:lnTo>
                      <a:lnTo>
                        <a:pt x="1560" y="484"/>
                      </a:lnTo>
                      <a:lnTo>
                        <a:pt x="1556" y="490"/>
                      </a:lnTo>
                      <a:lnTo>
                        <a:pt x="1556" y="490"/>
                      </a:lnTo>
                      <a:lnTo>
                        <a:pt x="1556" y="490"/>
                      </a:lnTo>
                      <a:lnTo>
                        <a:pt x="1554" y="492"/>
                      </a:lnTo>
                      <a:lnTo>
                        <a:pt x="1554" y="492"/>
                      </a:lnTo>
                      <a:lnTo>
                        <a:pt x="1554" y="494"/>
                      </a:lnTo>
                      <a:lnTo>
                        <a:pt x="1554" y="494"/>
                      </a:lnTo>
                      <a:lnTo>
                        <a:pt x="1552" y="496"/>
                      </a:lnTo>
                      <a:lnTo>
                        <a:pt x="1552" y="496"/>
                      </a:lnTo>
                      <a:lnTo>
                        <a:pt x="1548" y="506"/>
                      </a:lnTo>
                      <a:lnTo>
                        <a:pt x="1544" y="518"/>
                      </a:lnTo>
                      <a:lnTo>
                        <a:pt x="1544" y="518"/>
                      </a:lnTo>
                      <a:lnTo>
                        <a:pt x="1536" y="524"/>
                      </a:lnTo>
                      <a:lnTo>
                        <a:pt x="1528" y="532"/>
                      </a:lnTo>
                      <a:lnTo>
                        <a:pt x="1522" y="540"/>
                      </a:lnTo>
                      <a:lnTo>
                        <a:pt x="1518" y="550"/>
                      </a:lnTo>
                      <a:lnTo>
                        <a:pt x="1518" y="550"/>
                      </a:lnTo>
                      <a:lnTo>
                        <a:pt x="1516" y="558"/>
                      </a:lnTo>
                      <a:lnTo>
                        <a:pt x="1516" y="568"/>
                      </a:lnTo>
                      <a:lnTo>
                        <a:pt x="1516" y="570"/>
                      </a:lnTo>
                      <a:lnTo>
                        <a:pt x="1516" y="570"/>
                      </a:lnTo>
                      <a:lnTo>
                        <a:pt x="1512" y="578"/>
                      </a:lnTo>
                      <a:lnTo>
                        <a:pt x="1512" y="590"/>
                      </a:lnTo>
                      <a:lnTo>
                        <a:pt x="1512" y="592"/>
                      </a:lnTo>
                      <a:lnTo>
                        <a:pt x="1512" y="592"/>
                      </a:lnTo>
                      <a:lnTo>
                        <a:pt x="1512" y="600"/>
                      </a:lnTo>
                      <a:lnTo>
                        <a:pt x="1514" y="608"/>
                      </a:lnTo>
                      <a:lnTo>
                        <a:pt x="1514" y="608"/>
                      </a:lnTo>
                      <a:lnTo>
                        <a:pt x="1520" y="622"/>
                      </a:lnTo>
                      <a:lnTo>
                        <a:pt x="1528" y="632"/>
                      </a:lnTo>
                      <a:lnTo>
                        <a:pt x="1542" y="640"/>
                      </a:lnTo>
                      <a:lnTo>
                        <a:pt x="1556" y="644"/>
                      </a:lnTo>
                      <a:lnTo>
                        <a:pt x="1556" y="644"/>
                      </a:lnTo>
                      <a:lnTo>
                        <a:pt x="1550" y="648"/>
                      </a:lnTo>
                      <a:lnTo>
                        <a:pt x="1550" y="648"/>
                      </a:lnTo>
                      <a:lnTo>
                        <a:pt x="1548" y="650"/>
                      </a:lnTo>
                      <a:lnTo>
                        <a:pt x="1548" y="650"/>
                      </a:lnTo>
                      <a:lnTo>
                        <a:pt x="1548" y="650"/>
                      </a:lnTo>
                      <a:lnTo>
                        <a:pt x="1538" y="656"/>
                      </a:lnTo>
                      <a:lnTo>
                        <a:pt x="1532" y="664"/>
                      </a:lnTo>
                      <a:lnTo>
                        <a:pt x="1526" y="674"/>
                      </a:lnTo>
                      <a:lnTo>
                        <a:pt x="1522" y="684"/>
                      </a:lnTo>
                      <a:lnTo>
                        <a:pt x="1522" y="684"/>
                      </a:lnTo>
                      <a:lnTo>
                        <a:pt x="1520" y="692"/>
                      </a:lnTo>
                      <a:lnTo>
                        <a:pt x="1520" y="700"/>
                      </a:lnTo>
                      <a:lnTo>
                        <a:pt x="1522" y="708"/>
                      </a:lnTo>
                      <a:lnTo>
                        <a:pt x="1524" y="714"/>
                      </a:lnTo>
                      <a:lnTo>
                        <a:pt x="1524" y="714"/>
                      </a:lnTo>
                      <a:lnTo>
                        <a:pt x="1520" y="726"/>
                      </a:lnTo>
                      <a:lnTo>
                        <a:pt x="1518" y="738"/>
                      </a:lnTo>
                      <a:lnTo>
                        <a:pt x="1518" y="742"/>
                      </a:lnTo>
                      <a:lnTo>
                        <a:pt x="1518" y="742"/>
                      </a:lnTo>
                      <a:lnTo>
                        <a:pt x="1520" y="752"/>
                      </a:lnTo>
                      <a:lnTo>
                        <a:pt x="1522" y="762"/>
                      </a:lnTo>
                      <a:lnTo>
                        <a:pt x="1522" y="762"/>
                      </a:lnTo>
                      <a:lnTo>
                        <a:pt x="1524" y="774"/>
                      </a:lnTo>
                      <a:lnTo>
                        <a:pt x="1524" y="774"/>
                      </a:lnTo>
                      <a:lnTo>
                        <a:pt x="1518" y="786"/>
                      </a:lnTo>
                      <a:lnTo>
                        <a:pt x="1518" y="786"/>
                      </a:lnTo>
                      <a:lnTo>
                        <a:pt x="1518" y="786"/>
                      </a:lnTo>
                      <a:lnTo>
                        <a:pt x="1516" y="790"/>
                      </a:lnTo>
                      <a:lnTo>
                        <a:pt x="1516" y="790"/>
                      </a:lnTo>
                      <a:lnTo>
                        <a:pt x="1514" y="796"/>
                      </a:lnTo>
                      <a:lnTo>
                        <a:pt x="1514" y="796"/>
                      </a:lnTo>
                      <a:lnTo>
                        <a:pt x="1512" y="800"/>
                      </a:lnTo>
                      <a:lnTo>
                        <a:pt x="1512" y="800"/>
                      </a:lnTo>
                      <a:lnTo>
                        <a:pt x="1502" y="804"/>
                      </a:lnTo>
                      <a:lnTo>
                        <a:pt x="1494" y="808"/>
                      </a:lnTo>
                      <a:lnTo>
                        <a:pt x="1488" y="816"/>
                      </a:lnTo>
                      <a:lnTo>
                        <a:pt x="1482" y="824"/>
                      </a:lnTo>
                      <a:lnTo>
                        <a:pt x="1482" y="824"/>
                      </a:lnTo>
                      <a:lnTo>
                        <a:pt x="1480" y="824"/>
                      </a:lnTo>
                      <a:lnTo>
                        <a:pt x="1480" y="824"/>
                      </a:lnTo>
                      <a:lnTo>
                        <a:pt x="1480" y="824"/>
                      </a:lnTo>
                      <a:lnTo>
                        <a:pt x="1480" y="826"/>
                      </a:lnTo>
                      <a:lnTo>
                        <a:pt x="1480" y="826"/>
                      </a:lnTo>
                      <a:lnTo>
                        <a:pt x="1480" y="826"/>
                      </a:lnTo>
                      <a:lnTo>
                        <a:pt x="1474" y="830"/>
                      </a:lnTo>
                      <a:lnTo>
                        <a:pt x="1474" y="830"/>
                      </a:lnTo>
                      <a:lnTo>
                        <a:pt x="1468" y="836"/>
                      </a:lnTo>
                      <a:lnTo>
                        <a:pt x="1462" y="844"/>
                      </a:lnTo>
                      <a:lnTo>
                        <a:pt x="1462" y="844"/>
                      </a:lnTo>
                      <a:lnTo>
                        <a:pt x="1462" y="846"/>
                      </a:lnTo>
                      <a:lnTo>
                        <a:pt x="1462" y="846"/>
                      </a:lnTo>
                      <a:lnTo>
                        <a:pt x="1460" y="850"/>
                      </a:lnTo>
                      <a:lnTo>
                        <a:pt x="1458" y="850"/>
                      </a:lnTo>
                      <a:lnTo>
                        <a:pt x="1458" y="850"/>
                      </a:lnTo>
                      <a:lnTo>
                        <a:pt x="1448" y="862"/>
                      </a:lnTo>
                      <a:lnTo>
                        <a:pt x="1442" y="874"/>
                      </a:lnTo>
                      <a:lnTo>
                        <a:pt x="1442" y="874"/>
                      </a:lnTo>
                      <a:lnTo>
                        <a:pt x="1436" y="884"/>
                      </a:lnTo>
                      <a:lnTo>
                        <a:pt x="1436" y="884"/>
                      </a:lnTo>
                      <a:lnTo>
                        <a:pt x="1430" y="896"/>
                      </a:lnTo>
                      <a:lnTo>
                        <a:pt x="1428" y="910"/>
                      </a:lnTo>
                      <a:lnTo>
                        <a:pt x="1428" y="914"/>
                      </a:lnTo>
                      <a:lnTo>
                        <a:pt x="1428" y="914"/>
                      </a:lnTo>
                      <a:lnTo>
                        <a:pt x="1428" y="914"/>
                      </a:lnTo>
                      <a:lnTo>
                        <a:pt x="1428" y="914"/>
                      </a:lnTo>
                      <a:lnTo>
                        <a:pt x="1428" y="914"/>
                      </a:lnTo>
                      <a:lnTo>
                        <a:pt x="1428" y="916"/>
                      </a:lnTo>
                      <a:lnTo>
                        <a:pt x="1428" y="916"/>
                      </a:lnTo>
                      <a:lnTo>
                        <a:pt x="1430" y="930"/>
                      </a:lnTo>
                      <a:lnTo>
                        <a:pt x="1434" y="942"/>
                      </a:lnTo>
                      <a:lnTo>
                        <a:pt x="1434" y="942"/>
                      </a:lnTo>
                      <a:lnTo>
                        <a:pt x="1430" y="948"/>
                      </a:lnTo>
                      <a:lnTo>
                        <a:pt x="1426" y="956"/>
                      </a:lnTo>
                      <a:lnTo>
                        <a:pt x="1426" y="956"/>
                      </a:lnTo>
                      <a:lnTo>
                        <a:pt x="1424" y="966"/>
                      </a:lnTo>
                      <a:lnTo>
                        <a:pt x="1424" y="978"/>
                      </a:lnTo>
                      <a:lnTo>
                        <a:pt x="1426" y="988"/>
                      </a:lnTo>
                      <a:lnTo>
                        <a:pt x="1430" y="998"/>
                      </a:lnTo>
                      <a:lnTo>
                        <a:pt x="1430" y="998"/>
                      </a:lnTo>
                      <a:lnTo>
                        <a:pt x="1432" y="1006"/>
                      </a:lnTo>
                      <a:lnTo>
                        <a:pt x="1436" y="1014"/>
                      </a:lnTo>
                      <a:lnTo>
                        <a:pt x="1442" y="1022"/>
                      </a:lnTo>
                      <a:lnTo>
                        <a:pt x="1448" y="1028"/>
                      </a:lnTo>
                      <a:lnTo>
                        <a:pt x="1448" y="1028"/>
                      </a:lnTo>
                      <a:lnTo>
                        <a:pt x="1456" y="1036"/>
                      </a:lnTo>
                      <a:lnTo>
                        <a:pt x="1456" y="1036"/>
                      </a:lnTo>
                      <a:lnTo>
                        <a:pt x="1456" y="1036"/>
                      </a:lnTo>
                      <a:lnTo>
                        <a:pt x="1456" y="1036"/>
                      </a:lnTo>
                      <a:lnTo>
                        <a:pt x="1458" y="1038"/>
                      </a:lnTo>
                      <a:lnTo>
                        <a:pt x="1458" y="1038"/>
                      </a:lnTo>
                      <a:lnTo>
                        <a:pt x="1464" y="1046"/>
                      </a:lnTo>
                      <a:lnTo>
                        <a:pt x="1474" y="1052"/>
                      </a:lnTo>
                      <a:lnTo>
                        <a:pt x="1474" y="1052"/>
                      </a:lnTo>
                      <a:lnTo>
                        <a:pt x="1474" y="1052"/>
                      </a:lnTo>
                      <a:lnTo>
                        <a:pt x="1474" y="1052"/>
                      </a:lnTo>
                      <a:lnTo>
                        <a:pt x="1474" y="1054"/>
                      </a:lnTo>
                      <a:lnTo>
                        <a:pt x="1476" y="1056"/>
                      </a:lnTo>
                      <a:lnTo>
                        <a:pt x="1476" y="1056"/>
                      </a:lnTo>
                      <a:lnTo>
                        <a:pt x="1478" y="1060"/>
                      </a:lnTo>
                      <a:lnTo>
                        <a:pt x="1478" y="1060"/>
                      </a:lnTo>
                      <a:lnTo>
                        <a:pt x="1482" y="1064"/>
                      </a:lnTo>
                      <a:lnTo>
                        <a:pt x="1484" y="1068"/>
                      </a:lnTo>
                      <a:lnTo>
                        <a:pt x="1484" y="1068"/>
                      </a:lnTo>
                      <a:lnTo>
                        <a:pt x="1490" y="1074"/>
                      </a:lnTo>
                      <a:lnTo>
                        <a:pt x="1496" y="1080"/>
                      </a:lnTo>
                      <a:lnTo>
                        <a:pt x="1496" y="1080"/>
                      </a:lnTo>
                      <a:lnTo>
                        <a:pt x="1506" y="1088"/>
                      </a:lnTo>
                      <a:lnTo>
                        <a:pt x="1518" y="1092"/>
                      </a:lnTo>
                      <a:lnTo>
                        <a:pt x="1518" y="1092"/>
                      </a:lnTo>
                      <a:lnTo>
                        <a:pt x="1520" y="1092"/>
                      </a:lnTo>
                      <a:lnTo>
                        <a:pt x="1520" y="1092"/>
                      </a:lnTo>
                      <a:lnTo>
                        <a:pt x="1526" y="1096"/>
                      </a:lnTo>
                      <a:lnTo>
                        <a:pt x="1526" y="1096"/>
                      </a:lnTo>
                      <a:lnTo>
                        <a:pt x="1530" y="1100"/>
                      </a:lnTo>
                      <a:lnTo>
                        <a:pt x="1530" y="1100"/>
                      </a:lnTo>
                      <a:lnTo>
                        <a:pt x="1532" y="1102"/>
                      </a:lnTo>
                      <a:lnTo>
                        <a:pt x="1532" y="1102"/>
                      </a:lnTo>
                      <a:lnTo>
                        <a:pt x="1542" y="1108"/>
                      </a:lnTo>
                      <a:lnTo>
                        <a:pt x="1542" y="1108"/>
                      </a:lnTo>
                      <a:lnTo>
                        <a:pt x="1544" y="1108"/>
                      </a:lnTo>
                      <a:lnTo>
                        <a:pt x="1544" y="1108"/>
                      </a:lnTo>
                      <a:lnTo>
                        <a:pt x="1546" y="1110"/>
                      </a:lnTo>
                      <a:lnTo>
                        <a:pt x="1546" y="1110"/>
                      </a:lnTo>
                      <a:lnTo>
                        <a:pt x="1548" y="1112"/>
                      </a:lnTo>
                      <a:lnTo>
                        <a:pt x="1548" y="1112"/>
                      </a:lnTo>
                      <a:lnTo>
                        <a:pt x="1554" y="1114"/>
                      </a:lnTo>
                      <a:lnTo>
                        <a:pt x="1556" y="1116"/>
                      </a:lnTo>
                      <a:lnTo>
                        <a:pt x="1556" y="1116"/>
                      </a:lnTo>
                      <a:lnTo>
                        <a:pt x="1558" y="1116"/>
                      </a:lnTo>
                      <a:lnTo>
                        <a:pt x="1558" y="1116"/>
                      </a:lnTo>
                      <a:lnTo>
                        <a:pt x="1568" y="1120"/>
                      </a:lnTo>
                      <a:lnTo>
                        <a:pt x="1578" y="1120"/>
                      </a:lnTo>
                      <a:lnTo>
                        <a:pt x="1582" y="1120"/>
                      </a:lnTo>
                      <a:lnTo>
                        <a:pt x="1584" y="1120"/>
                      </a:lnTo>
                      <a:lnTo>
                        <a:pt x="1584" y="1120"/>
                      </a:lnTo>
                      <a:lnTo>
                        <a:pt x="1596" y="1118"/>
                      </a:lnTo>
                      <a:lnTo>
                        <a:pt x="1604" y="1116"/>
                      </a:lnTo>
                      <a:lnTo>
                        <a:pt x="1604" y="1116"/>
                      </a:lnTo>
                      <a:lnTo>
                        <a:pt x="1610" y="1114"/>
                      </a:lnTo>
                      <a:lnTo>
                        <a:pt x="1616" y="1112"/>
                      </a:lnTo>
                      <a:lnTo>
                        <a:pt x="1616" y="1112"/>
                      </a:lnTo>
                      <a:lnTo>
                        <a:pt x="1616" y="1112"/>
                      </a:lnTo>
                      <a:lnTo>
                        <a:pt x="1616" y="1112"/>
                      </a:lnTo>
                      <a:lnTo>
                        <a:pt x="1624" y="1110"/>
                      </a:lnTo>
                      <a:lnTo>
                        <a:pt x="1624" y="1110"/>
                      </a:lnTo>
                      <a:lnTo>
                        <a:pt x="1626" y="1112"/>
                      </a:lnTo>
                      <a:lnTo>
                        <a:pt x="1626" y="1112"/>
                      </a:lnTo>
                      <a:lnTo>
                        <a:pt x="1626" y="1112"/>
                      </a:lnTo>
                      <a:lnTo>
                        <a:pt x="1626" y="1112"/>
                      </a:lnTo>
                      <a:lnTo>
                        <a:pt x="1630" y="1112"/>
                      </a:lnTo>
                      <a:lnTo>
                        <a:pt x="1636" y="1112"/>
                      </a:lnTo>
                      <a:lnTo>
                        <a:pt x="1636" y="1112"/>
                      </a:lnTo>
                      <a:lnTo>
                        <a:pt x="1644" y="1114"/>
                      </a:lnTo>
                      <a:lnTo>
                        <a:pt x="1652" y="1114"/>
                      </a:lnTo>
                      <a:lnTo>
                        <a:pt x="1652" y="1114"/>
                      </a:lnTo>
                      <a:lnTo>
                        <a:pt x="1666" y="1112"/>
                      </a:lnTo>
                      <a:lnTo>
                        <a:pt x="1680" y="1106"/>
                      </a:lnTo>
                      <a:lnTo>
                        <a:pt x="1680" y="1106"/>
                      </a:lnTo>
                      <a:lnTo>
                        <a:pt x="1684" y="1104"/>
                      </a:lnTo>
                      <a:lnTo>
                        <a:pt x="1686" y="1104"/>
                      </a:lnTo>
                      <a:lnTo>
                        <a:pt x="1686" y="1104"/>
                      </a:lnTo>
                      <a:lnTo>
                        <a:pt x="1686" y="1104"/>
                      </a:lnTo>
                      <a:lnTo>
                        <a:pt x="1688" y="1104"/>
                      </a:lnTo>
                      <a:lnTo>
                        <a:pt x="1688" y="1104"/>
                      </a:lnTo>
                      <a:lnTo>
                        <a:pt x="1690" y="1102"/>
                      </a:lnTo>
                      <a:lnTo>
                        <a:pt x="1690" y="1102"/>
                      </a:lnTo>
                      <a:lnTo>
                        <a:pt x="1694" y="1102"/>
                      </a:lnTo>
                      <a:lnTo>
                        <a:pt x="1694" y="1102"/>
                      </a:lnTo>
                      <a:lnTo>
                        <a:pt x="1696" y="1102"/>
                      </a:lnTo>
                      <a:lnTo>
                        <a:pt x="1696" y="1102"/>
                      </a:lnTo>
                      <a:lnTo>
                        <a:pt x="1704" y="1108"/>
                      </a:lnTo>
                      <a:lnTo>
                        <a:pt x="1712" y="1114"/>
                      </a:lnTo>
                      <a:lnTo>
                        <a:pt x="1712" y="1114"/>
                      </a:lnTo>
                      <a:lnTo>
                        <a:pt x="1712" y="1118"/>
                      </a:lnTo>
                      <a:lnTo>
                        <a:pt x="1712" y="1118"/>
                      </a:lnTo>
                      <a:lnTo>
                        <a:pt x="1712" y="1118"/>
                      </a:lnTo>
                      <a:lnTo>
                        <a:pt x="1714" y="1132"/>
                      </a:lnTo>
                      <a:lnTo>
                        <a:pt x="1720" y="1144"/>
                      </a:lnTo>
                      <a:lnTo>
                        <a:pt x="1720" y="1144"/>
                      </a:lnTo>
                      <a:lnTo>
                        <a:pt x="1720" y="1144"/>
                      </a:lnTo>
                      <a:lnTo>
                        <a:pt x="1720" y="1144"/>
                      </a:lnTo>
                      <a:lnTo>
                        <a:pt x="1726" y="1156"/>
                      </a:lnTo>
                      <a:lnTo>
                        <a:pt x="1734" y="1166"/>
                      </a:lnTo>
                      <a:lnTo>
                        <a:pt x="1736" y="1166"/>
                      </a:lnTo>
                      <a:lnTo>
                        <a:pt x="1736" y="1166"/>
                      </a:lnTo>
                      <a:lnTo>
                        <a:pt x="1742" y="1172"/>
                      </a:lnTo>
                      <a:lnTo>
                        <a:pt x="1742" y="1172"/>
                      </a:lnTo>
                      <a:lnTo>
                        <a:pt x="1744" y="1174"/>
                      </a:lnTo>
                      <a:lnTo>
                        <a:pt x="1752" y="1180"/>
                      </a:lnTo>
                      <a:lnTo>
                        <a:pt x="1752" y="1180"/>
                      </a:lnTo>
                      <a:lnTo>
                        <a:pt x="1756" y="1184"/>
                      </a:lnTo>
                      <a:lnTo>
                        <a:pt x="1756" y="1184"/>
                      </a:lnTo>
                      <a:lnTo>
                        <a:pt x="1758" y="1188"/>
                      </a:lnTo>
                      <a:lnTo>
                        <a:pt x="1758" y="1188"/>
                      </a:lnTo>
                      <a:lnTo>
                        <a:pt x="1762" y="1192"/>
                      </a:lnTo>
                      <a:lnTo>
                        <a:pt x="1762" y="1192"/>
                      </a:lnTo>
                      <a:lnTo>
                        <a:pt x="1764" y="1204"/>
                      </a:lnTo>
                      <a:lnTo>
                        <a:pt x="1764" y="1204"/>
                      </a:lnTo>
                      <a:lnTo>
                        <a:pt x="1764" y="1206"/>
                      </a:lnTo>
                      <a:lnTo>
                        <a:pt x="1758" y="1214"/>
                      </a:lnTo>
                      <a:lnTo>
                        <a:pt x="1758" y="1214"/>
                      </a:lnTo>
                      <a:lnTo>
                        <a:pt x="1756" y="1220"/>
                      </a:lnTo>
                      <a:lnTo>
                        <a:pt x="1756" y="1220"/>
                      </a:lnTo>
                      <a:lnTo>
                        <a:pt x="1750" y="1232"/>
                      </a:lnTo>
                      <a:lnTo>
                        <a:pt x="1750" y="1232"/>
                      </a:lnTo>
                      <a:lnTo>
                        <a:pt x="1748" y="1242"/>
                      </a:lnTo>
                      <a:lnTo>
                        <a:pt x="1748" y="1250"/>
                      </a:lnTo>
                      <a:lnTo>
                        <a:pt x="1748" y="1252"/>
                      </a:lnTo>
                      <a:lnTo>
                        <a:pt x="1746" y="1254"/>
                      </a:lnTo>
                      <a:lnTo>
                        <a:pt x="1746" y="1254"/>
                      </a:lnTo>
                      <a:lnTo>
                        <a:pt x="1746" y="1264"/>
                      </a:lnTo>
                      <a:lnTo>
                        <a:pt x="1746" y="1268"/>
                      </a:lnTo>
                      <a:lnTo>
                        <a:pt x="1746" y="1268"/>
                      </a:lnTo>
                      <a:lnTo>
                        <a:pt x="1746" y="1272"/>
                      </a:lnTo>
                      <a:lnTo>
                        <a:pt x="1746" y="1272"/>
                      </a:lnTo>
                      <a:lnTo>
                        <a:pt x="1746" y="1274"/>
                      </a:lnTo>
                      <a:lnTo>
                        <a:pt x="1746" y="1276"/>
                      </a:lnTo>
                      <a:lnTo>
                        <a:pt x="1746" y="1276"/>
                      </a:lnTo>
                      <a:lnTo>
                        <a:pt x="1746" y="1284"/>
                      </a:lnTo>
                      <a:lnTo>
                        <a:pt x="1748" y="1292"/>
                      </a:lnTo>
                      <a:lnTo>
                        <a:pt x="1748" y="1292"/>
                      </a:lnTo>
                      <a:lnTo>
                        <a:pt x="1752" y="1300"/>
                      </a:lnTo>
                      <a:lnTo>
                        <a:pt x="1756" y="1308"/>
                      </a:lnTo>
                      <a:lnTo>
                        <a:pt x="1756" y="1308"/>
                      </a:lnTo>
                      <a:lnTo>
                        <a:pt x="1756" y="1310"/>
                      </a:lnTo>
                      <a:lnTo>
                        <a:pt x="1758" y="1312"/>
                      </a:lnTo>
                      <a:lnTo>
                        <a:pt x="1758" y="1312"/>
                      </a:lnTo>
                      <a:lnTo>
                        <a:pt x="1758" y="1312"/>
                      </a:lnTo>
                      <a:lnTo>
                        <a:pt x="1758" y="1312"/>
                      </a:lnTo>
                      <a:lnTo>
                        <a:pt x="1766" y="1322"/>
                      </a:lnTo>
                      <a:lnTo>
                        <a:pt x="1766" y="1322"/>
                      </a:lnTo>
                      <a:lnTo>
                        <a:pt x="1772" y="1332"/>
                      </a:lnTo>
                      <a:lnTo>
                        <a:pt x="1772" y="1332"/>
                      </a:lnTo>
                      <a:lnTo>
                        <a:pt x="1772" y="1340"/>
                      </a:lnTo>
                      <a:lnTo>
                        <a:pt x="1772" y="1340"/>
                      </a:lnTo>
                      <a:lnTo>
                        <a:pt x="1774" y="1348"/>
                      </a:lnTo>
                      <a:lnTo>
                        <a:pt x="1774" y="1348"/>
                      </a:lnTo>
                      <a:lnTo>
                        <a:pt x="1776" y="1352"/>
                      </a:lnTo>
                      <a:lnTo>
                        <a:pt x="1778" y="1358"/>
                      </a:lnTo>
                      <a:lnTo>
                        <a:pt x="1778" y="1358"/>
                      </a:lnTo>
                      <a:lnTo>
                        <a:pt x="1780" y="1362"/>
                      </a:lnTo>
                      <a:lnTo>
                        <a:pt x="1780" y="1364"/>
                      </a:lnTo>
                      <a:lnTo>
                        <a:pt x="1780" y="1364"/>
                      </a:lnTo>
                      <a:lnTo>
                        <a:pt x="1780" y="1376"/>
                      </a:lnTo>
                      <a:lnTo>
                        <a:pt x="1780" y="1376"/>
                      </a:lnTo>
                      <a:lnTo>
                        <a:pt x="1782" y="1384"/>
                      </a:lnTo>
                      <a:lnTo>
                        <a:pt x="1784" y="1390"/>
                      </a:lnTo>
                      <a:lnTo>
                        <a:pt x="1788" y="1398"/>
                      </a:lnTo>
                      <a:lnTo>
                        <a:pt x="1794" y="1404"/>
                      </a:lnTo>
                      <a:lnTo>
                        <a:pt x="1794" y="1404"/>
                      </a:lnTo>
                      <a:lnTo>
                        <a:pt x="1798" y="1410"/>
                      </a:lnTo>
                      <a:lnTo>
                        <a:pt x="1798" y="1410"/>
                      </a:lnTo>
                      <a:lnTo>
                        <a:pt x="1800" y="1414"/>
                      </a:lnTo>
                      <a:lnTo>
                        <a:pt x="1800" y="1414"/>
                      </a:lnTo>
                      <a:lnTo>
                        <a:pt x="1804" y="1424"/>
                      </a:lnTo>
                      <a:lnTo>
                        <a:pt x="1804" y="1424"/>
                      </a:lnTo>
                      <a:lnTo>
                        <a:pt x="1804" y="1424"/>
                      </a:lnTo>
                      <a:lnTo>
                        <a:pt x="1806" y="1438"/>
                      </a:lnTo>
                      <a:lnTo>
                        <a:pt x="1812" y="1450"/>
                      </a:lnTo>
                      <a:lnTo>
                        <a:pt x="1812" y="1450"/>
                      </a:lnTo>
                      <a:lnTo>
                        <a:pt x="1816" y="1460"/>
                      </a:lnTo>
                      <a:lnTo>
                        <a:pt x="1822" y="1470"/>
                      </a:lnTo>
                      <a:lnTo>
                        <a:pt x="1830" y="1476"/>
                      </a:lnTo>
                      <a:lnTo>
                        <a:pt x="1840" y="1482"/>
                      </a:lnTo>
                      <a:lnTo>
                        <a:pt x="1840" y="1482"/>
                      </a:lnTo>
                      <a:lnTo>
                        <a:pt x="1848" y="1488"/>
                      </a:lnTo>
                      <a:lnTo>
                        <a:pt x="1858" y="1490"/>
                      </a:lnTo>
                      <a:lnTo>
                        <a:pt x="1858" y="1490"/>
                      </a:lnTo>
                      <a:lnTo>
                        <a:pt x="1862" y="1492"/>
                      </a:lnTo>
                      <a:lnTo>
                        <a:pt x="1862" y="1492"/>
                      </a:lnTo>
                      <a:lnTo>
                        <a:pt x="1870" y="1494"/>
                      </a:lnTo>
                      <a:lnTo>
                        <a:pt x="1876" y="1494"/>
                      </a:lnTo>
                      <a:lnTo>
                        <a:pt x="1880" y="1494"/>
                      </a:lnTo>
                      <a:lnTo>
                        <a:pt x="1880" y="1494"/>
                      </a:lnTo>
                      <a:lnTo>
                        <a:pt x="1890" y="1492"/>
                      </a:lnTo>
                      <a:lnTo>
                        <a:pt x="1900" y="1490"/>
                      </a:lnTo>
                      <a:lnTo>
                        <a:pt x="1900" y="1490"/>
                      </a:lnTo>
                      <a:lnTo>
                        <a:pt x="1910" y="1486"/>
                      </a:lnTo>
                      <a:lnTo>
                        <a:pt x="1910" y="1486"/>
                      </a:lnTo>
                      <a:lnTo>
                        <a:pt x="1910" y="1486"/>
                      </a:lnTo>
                      <a:lnTo>
                        <a:pt x="1910" y="1486"/>
                      </a:lnTo>
                      <a:lnTo>
                        <a:pt x="1916" y="1486"/>
                      </a:lnTo>
                      <a:lnTo>
                        <a:pt x="1922" y="1486"/>
                      </a:lnTo>
                      <a:lnTo>
                        <a:pt x="1922" y="1486"/>
                      </a:lnTo>
                      <a:lnTo>
                        <a:pt x="1934" y="1484"/>
                      </a:lnTo>
                      <a:lnTo>
                        <a:pt x="1934" y="1484"/>
                      </a:lnTo>
                      <a:lnTo>
                        <a:pt x="1934" y="1484"/>
                      </a:lnTo>
                      <a:lnTo>
                        <a:pt x="1948" y="1482"/>
                      </a:lnTo>
                      <a:lnTo>
                        <a:pt x="1948" y="1482"/>
                      </a:lnTo>
                      <a:lnTo>
                        <a:pt x="1960" y="1480"/>
                      </a:lnTo>
                      <a:lnTo>
                        <a:pt x="1972" y="1476"/>
                      </a:lnTo>
                      <a:lnTo>
                        <a:pt x="1972" y="1476"/>
                      </a:lnTo>
                      <a:lnTo>
                        <a:pt x="1980" y="1472"/>
                      </a:lnTo>
                      <a:lnTo>
                        <a:pt x="1980" y="1472"/>
                      </a:lnTo>
                      <a:lnTo>
                        <a:pt x="1990" y="1466"/>
                      </a:lnTo>
                      <a:lnTo>
                        <a:pt x="1992" y="1464"/>
                      </a:lnTo>
                      <a:lnTo>
                        <a:pt x="1992" y="1464"/>
                      </a:lnTo>
                      <a:lnTo>
                        <a:pt x="1992" y="1464"/>
                      </a:lnTo>
                      <a:lnTo>
                        <a:pt x="1992" y="1464"/>
                      </a:lnTo>
                      <a:lnTo>
                        <a:pt x="1998" y="1458"/>
                      </a:lnTo>
                      <a:lnTo>
                        <a:pt x="2004" y="1452"/>
                      </a:lnTo>
                      <a:lnTo>
                        <a:pt x="2004" y="1452"/>
                      </a:lnTo>
                      <a:lnTo>
                        <a:pt x="2006" y="1452"/>
                      </a:lnTo>
                      <a:lnTo>
                        <a:pt x="2006" y="1452"/>
                      </a:lnTo>
                      <a:lnTo>
                        <a:pt x="2010" y="1448"/>
                      </a:lnTo>
                      <a:lnTo>
                        <a:pt x="2012" y="1448"/>
                      </a:lnTo>
                      <a:lnTo>
                        <a:pt x="2012" y="1448"/>
                      </a:lnTo>
                      <a:lnTo>
                        <a:pt x="2014" y="1446"/>
                      </a:lnTo>
                      <a:lnTo>
                        <a:pt x="2018" y="1442"/>
                      </a:lnTo>
                      <a:lnTo>
                        <a:pt x="2018" y="1442"/>
                      </a:lnTo>
                      <a:lnTo>
                        <a:pt x="2024" y="1438"/>
                      </a:lnTo>
                      <a:lnTo>
                        <a:pt x="2026" y="1438"/>
                      </a:lnTo>
                      <a:lnTo>
                        <a:pt x="2026" y="1438"/>
                      </a:lnTo>
                      <a:lnTo>
                        <a:pt x="2028" y="1436"/>
                      </a:lnTo>
                      <a:lnTo>
                        <a:pt x="2028" y="1436"/>
                      </a:lnTo>
                      <a:lnTo>
                        <a:pt x="2034" y="1430"/>
                      </a:lnTo>
                      <a:lnTo>
                        <a:pt x="2038" y="1422"/>
                      </a:lnTo>
                      <a:lnTo>
                        <a:pt x="2042" y="1418"/>
                      </a:lnTo>
                      <a:lnTo>
                        <a:pt x="2042" y="1418"/>
                      </a:lnTo>
                      <a:lnTo>
                        <a:pt x="2044" y="1416"/>
                      </a:lnTo>
                      <a:lnTo>
                        <a:pt x="2044" y="1416"/>
                      </a:lnTo>
                      <a:lnTo>
                        <a:pt x="2050" y="1412"/>
                      </a:lnTo>
                      <a:lnTo>
                        <a:pt x="2056" y="1406"/>
                      </a:lnTo>
                      <a:lnTo>
                        <a:pt x="2056" y="1406"/>
                      </a:lnTo>
                      <a:lnTo>
                        <a:pt x="2058" y="1402"/>
                      </a:lnTo>
                      <a:lnTo>
                        <a:pt x="2058" y="1400"/>
                      </a:lnTo>
                      <a:lnTo>
                        <a:pt x="2058" y="1400"/>
                      </a:lnTo>
                      <a:lnTo>
                        <a:pt x="2060" y="1398"/>
                      </a:lnTo>
                      <a:lnTo>
                        <a:pt x="2060" y="1398"/>
                      </a:lnTo>
                      <a:lnTo>
                        <a:pt x="2064" y="1388"/>
                      </a:lnTo>
                      <a:lnTo>
                        <a:pt x="2064" y="1388"/>
                      </a:lnTo>
                      <a:lnTo>
                        <a:pt x="2068" y="1386"/>
                      </a:lnTo>
                      <a:lnTo>
                        <a:pt x="2068" y="1386"/>
                      </a:lnTo>
                      <a:lnTo>
                        <a:pt x="2068" y="1384"/>
                      </a:lnTo>
                      <a:lnTo>
                        <a:pt x="2068" y="1384"/>
                      </a:lnTo>
                      <a:lnTo>
                        <a:pt x="2080" y="1378"/>
                      </a:lnTo>
                      <a:lnTo>
                        <a:pt x="2080" y="1378"/>
                      </a:lnTo>
                      <a:lnTo>
                        <a:pt x="2088" y="1368"/>
                      </a:lnTo>
                      <a:lnTo>
                        <a:pt x="2092" y="1358"/>
                      </a:lnTo>
                      <a:lnTo>
                        <a:pt x="2092" y="1358"/>
                      </a:lnTo>
                      <a:lnTo>
                        <a:pt x="2096" y="1354"/>
                      </a:lnTo>
                      <a:lnTo>
                        <a:pt x="2096" y="1354"/>
                      </a:lnTo>
                      <a:lnTo>
                        <a:pt x="2098" y="1358"/>
                      </a:lnTo>
                      <a:lnTo>
                        <a:pt x="2098" y="1358"/>
                      </a:lnTo>
                      <a:lnTo>
                        <a:pt x="2098" y="1360"/>
                      </a:lnTo>
                      <a:lnTo>
                        <a:pt x="2100" y="1362"/>
                      </a:lnTo>
                      <a:lnTo>
                        <a:pt x="2100" y="1362"/>
                      </a:lnTo>
                      <a:lnTo>
                        <a:pt x="2100" y="1362"/>
                      </a:lnTo>
                      <a:lnTo>
                        <a:pt x="2100" y="1362"/>
                      </a:lnTo>
                      <a:lnTo>
                        <a:pt x="2100" y="1362"/>
                      </a:lnTo>
                      <a:lnTo>
                        <a:pt x="2100" y="1362"/>
                      </a:lnTo>
                      <a:lnTo>
                        <a:pt x="2104" y="1370"/>
                      </a:lnTo>
                      <a:lnTo>
                        <a:pt x="2104" y="1372"/>
                      </a:lnTo>
                      <a:lnTo>
                        <a:pt x="2104" y="1372"/>
                      </a:lnTo>
                      <a:lnTo>
                        <a:pt x="2110" y="1378"/>
                      </a:lnTo>
                      <a:lnTo>
                        <a:pt x="2110" y="1378"/>
                      </a:lnTo>
                      <a:lnTo>
                        <a:pt x="2110" y="1378"/>
                      </a:lnTo>
                      <a:lnTo>
                        <a:pt x="2110" y="1378"/>
                      </a:lnTo>
                      <a:lnTo>
                        <a:pt x="2118" y="1388"/>
                      </a:lnTo>
                      <a:lnTo>
                        <a:pt x="2118" y="1388"/>
                      </a:lnTo>
                      <a:lnTo>
                        <a:pt x="2130" y="1396"/>
                      </a:lnTo>
                      <a:lnTo>
                        <a:pt x="2144" y="1400"/>
                      </a:lnTo>
                      <a:lnTo>
                        <a:pt x="2144" y="1400"/>
                      </a:lnTo>
                      <a:lnTo>
                        <a:pt x="2146" y="1400"/>
                      </a:lnTo>
                      <a:lnTo>
                        <a:pt x="2146" y="1400"/>
                      </a:lnTo>
                      <a:lnTo>
                        <a:pt x="2156" y="1400"/>
                      </a:lnTo>
                      <a:lnTo>
                        <a:pt x="2158" y="1400"/>
                      </a:lnTo>
                      <a:lnTo>
                        <a:pt x="2158" y="1400"/>
                      </a:lnTo>
                      <a:lnTo>
                        <a:pt x="2170" y="1400"/>
                      </a:lnTo>
                      <a:lnTo>
                        <a:pt x="2170" y="1400"/>
                      </a:lnTo>
                      <a:lnTo>
                        <a:pt x="2174" y="1398"/>
                      </a:lnTo>
                      <a:lnTo>
                        <a:pt x="2174" y="1398"/>
                      </a:lnTo>
                      <a:lnTo>
                        <a:pt x="2174" y="1398"/>
                      </a:lnTo>
                      <a:lnTo>
                        <a:pt x="2174" y="1398"/>
                      </a:lnTo>
                      <a:lnTo>
                        <a:pt x="2182" y="1398"/>
                      </a:lnTo>
                      <a:lnTo>
                        <a:pt x="2190" y="1396"/>
                      </a:lnTo>
                      <a:lnTo>
                        <a:pt x="2202" y="1388"/>
                      </a:lnTo>
                      <a:lnTo>
                        <a:pt x="2202" y="1388"/>
                      </a:lnTo>
                      <a:lnTo>
                        <a:pt x="2206" y="1384"/>
                      </a:lnTo>
                      <a:lnTo>
                        <a:pt x="2206" y="1384"/>
                      </a:lnTo>
                      <a:lnTo>
                        <a:pt x="2210" y="1382"/>
                      </a:lnTo>
                      <a:lnTo>
                        <a:pt x="2210" y="1382"/>
                      </a:lnTo>
                      <a:lnTo>
                        <a:pt x="2216" y="1376"/>
                      </a:lnTo>
                      <a:lnTo>
                        <a:pt x="2222" y="1370"/>
                      </a:lnTo>
                      <a:lnTo>
                        <a:pt x="2226" y="1362"/>
                      </a:lnTo>
                      <a:lnTo>
                        <a:pt x="2228" y="1354"/>
                      </a:lnTo>
                      <a:lnTo>
                        <a:pt x="2228" y="1354"/>
                      </a:lnTo>
                      <a:lnTo>
                        <a:pt x="2230" y="1346"/>
                      </a:lnTo>
                      <a:lnTo>
                        <a:pt x="2230" y="1346"/>
                      </a:lnTo>
                      <a:lnTo>
                        <a:pt x="2232" y="1344"/>
                      </a:lnTo>
                      <a:lnTo>
                        <a:pt x="2232" y="1344"/>
                      </a:lnTo>
                      <a:lnTo>
                        <a:pt x="2232" y="1344"/>
                      </a:lnTo>
                      <a:lnTo>
                        <a:pt x="2236" y="1336"/>
                      </a:lnTo>
                      <a:lnTo>
                        <a:pt x="2240" y="1328"/>
                      </a:lnTo>
                      <a:lnTo>
                        <a:pt x="2240" y="1328"/>
                      </a:lnTo>
                      <a:lnTo>
                        <a:pt x="2242" y="1326"/>
                      </a:lnTo>
                      <a:lnTo>
                        <a:pt x="2242" y="1326"/>
                      </a:lnTo>
                      <a:lnTo>
                        <a:pt x="2244" y="1320"/>
                      </a:lnTo>
                      <a:lnTo>
                        <a:pt x="2244" y="1320"/>
                      </a:lnTo>
                      <a:lnTo>
                        <a:pt x="2246" y="1316"/>
                      </a:lnTo>
                      <a:lnTo>
                        <a:pt x="2248" y="1312"/>
                      </a:lnTo>
                      <a:lnTo>
                        <a:pt x="2248" y="1312"/>
                      </a:lnTo>
                      <a:lnTo>
                        <a:pt x="2248" y="1312"/>
                      </a:lnTo>
                      <a:lnTo>
                        <a:pt x="2248" y="1312"/>
                      </a:lnTo>
                      <a:lnTo>
                        <a:pt x="2248" y="1312"/>
                      </a:lnTo>
                      <a:lnTo>
                        <a:pt x="2256" y="1298"/>
                      </a:lnTo>
                      <a:lnTo>
                        <a:pt x="2256" y="1298"/>
                      </a:lnTo>
                      <a:lnTo>
                        <a:pt x="2258" y="1292"/>
                      </a:lnTo>
                      <a:lnTo>
                        <a:pt x="2258" y="1292"/>
                      </a:lnTo>
                      <a:lnTo>
                        <a:pt x="2264" y="1286"/>
                      </a:lnTo>
                      <a:lnTo>
                        <a:pt x="2270" y="1276"/>
                      </a:lnTo>
                      <a:lnTo>
                        <a:pt x="2274" y="1266"/>
                      </a:lnTo>
                      <a:lnTo>
                        <a:pt x="2274" y="1256"/>
                      </a:lnTo>
                      <a:lnTo>
                        <a:pt x="2274" y="1254"/>
                      </a:lnTo>
                      <a:lnTo>
                        <a:pt x="2274" y="1254"/>
                      </a:lnTo>
                      <a:lnTo>
                        <a:pt x="2274" y="1246"/>
                      </a:lnTo>
                      <a:lnTo>
                        <a:pt x="2272" y="1238"/>
                      </a:lnTo>
                      <a:lnTo>
                        <a:pt x="2272" y="1238"/>
                      </a:lnTo>
                      <a:lnTo>
                        <a:pt x="2270" y="1226"/>
                      </a:lnTo>
                      <a:lnTo>
                        <a:pt x="2266" y="1216"/>
                      </a:lnTo>
                      <a:lnTo>
                        <a:pt x="2266" y="1216"/>
                      </a:lnTo>
                      <a:lnTo>
                        <a:pt x="2260" y="1202"/>
                      </a:lnTo>
                      <a:lnTo>
                        <a:pt x="2250" y="1192"/>
                      </a:lnTo>
                      <a:lnTo>
                        <a:pt x="2250" y="1192"/>
                      </a:lnTo>
                      <a:lnTo>
                        <a:pt x="2244" y="1184"/>
                      </a:lnTo>
                      <a:lnTo>
                        <a:pt x="2234" y="1178"/>
                      </a:lnTo>
                      <a:lnTo>
                        <a:pt x="2224" y="1174"/>
                      </a:lnTo>
                      <a:lnTo>
                        <a:pt x="2214" y="1174"/>
                      </a:lnTo>
                      <a:lnTo>
                        <a:pt x="2210" y="1174"/>
                      </a:lnTo>
                      <a:lnTo>
                        <a:pt x="2210" y="1174"/>
                      </a:lnTo>
                      <a:lnTo>
                        <a:pt x="2200" y="1174"/>
                      </a:lnTo>
                      <a:lnTo>
                        <a:pt x="2190" y="1178"/>
                      </a:lnTo>
                      <a:lnTo>
                        <a:pt x="2190" y="1178"/>
                      </a:lnTo>
                      <a:lnTo>
                        <a:pt x="2184" y="1182"/>
                      </a:lnTo>
                      <a:lnTo>
                        <a:pt x="2176" y="1186"/>
                      </a:lnTo>
                      <a:lnTo>
                        <a:pt x="2176" y="1186"/>
                      </a:lnTo>
                      <a:lnTo>
                        <a:pt x="2176" y="1186"/>
                      </a:lnTo>
                      <a:lnTo>
                        <a:pt x="2174" y="1188"/>
                      </a:lnTo>
                      <a:lnTo>
                        <a:pt x="2174" y="1188"/>
                      </a:lnTo>
                      <a:lnTo>
                        <a:pt x="2164" y="1200"/>
                      </a:lnTo>
                      <a:lnTo>
                        <a:pt x="2164" y="1200"/>
                      </a:lnTo>
                      <a:lnTo>
                        <a:pt x="2162" y="1192"/>
                      </a:lnTo>
                      <a:lnTo>
                        <a:pt x="2160" y="1184"/>
                      </a:lnTo>
                      <a:lnTo>
                        <a:pt x="2160" y="1184"/>
                      </a:lnTo>
                      <a:lnTo>
                        <a:pt x="2158" y="1184"/>
                      </a:lnTo>
                      <a:lnTo>
                        <a:pt x="2158" y="1182"/>
                      </a:lnTo>
                      <a:lnTo>
                        <a:pt x="2158" y="1182"/>
                      </a:lnTo>
                      <a:lnTo>
                        <a:pt x="2156" y="1182"/>
                      </a:lnTo>
                      <a:lnTo>
                        <a:pt x="2156" y="1182"/>
                      </a:lnTo>
                      <a:lnTo>
                        <a:pt x="2154" y="1178"/>
                      </a:lnTo>
                      <a:lnTo>
                        <a:pt x="2154" y="1178"/>
                      </a:lnTo>
                      <a:lnTo>
                        <a:pt x="2156" y="1170"/>
                      </a:lnTo>
                      <a:lnTo>
                        <a:pt x="2156" y="1170"/>
                      </a:lnTo>
                      <a:lnTo>
                        <a:pt x="2156" y="1170"/>
                      </a:lnTo>
                      <a:lnTo>
                        <a:pt x="2156" y="1166"/>
                      </a:lnTo>
                      <a:lnTo>
                        <a:pt x="2156" y="1166"/>
                      </a:lnTo>
                      <a:lnTo>
                        <a:pt x="2164" y="1162"/>
                      </a:lnTo>
                      <a:lnTo>
                        <a:pt x="2168" y="1156"/>
                      </a:lnTo>
                      <a:lnTo>
                        <a:pt x="2170" y="1154"/>
                      </a:lnTo>
                      <a:lnTo>
                        <a:pt x="2170" y="1154"/>
                      </a:lnTo>
                      <a:lnTo>
                        <a:pt x="2172" y="1154"/>
                      </a:lnTo>
                      <a:lnTo>
                        <a:pt x="2172" y="1154"/>
                      </a:lnTo>
                      <a:lnTo>
                        <a:pt x="2180" y="1144"/>
                      </a:lnTo>
                      <a:lnTo>
                        <a:pt x="2180" y="1144"/>
                      </a:lnTo>
                      <a:lnTo>
                        <a:pt x="2182" y="1144"/>
                      </a:lnTo>
                      <a:lnTo>
                        <a:pt x="2182" y="1144"/>
                      </a:lnTo>
                      <a:lnTo>
                        <a:pt x="2192" y="1134"/>
                      </a:lnTo>
                      <a:lnTo>
                        <a:pt x="2192" y="1134"/>
                      </a:lnTo>
                      <a:lnTo>
                        <a:pt x="2196" y="1132"/>
                      </a:lnTo>
                      <a:lnTo>
                        <a:pt x="2200" y="1130"/>
                      </a:lnTo>
                      <a:lnTo>
                        <a:pt x="2200" y="1130"/>
                      </a:lnTo>
                      <a:lnTo>
                        <a:pt x="2202" y="1128"/>
                      </a:lnTo>
                      <a:lnTo>
                        <a:pt x="2202" y="1128"/>
                      </a:lnTo>
                      <a:lnTo>
                        <a:pt x="2212" y="1122"/>
                      </a:lnTo>
                      <a:lnTo>
                        <a:pt x="2212" y="1122"/>
                      </a:lnTo>
                      <a:lnTo>
                        <a:pt x="2212" y="1120"/>
                      </a:lnTo>
                      <a:lnTo>
                        <a:pt x="2216" y="1116"/>
                      </a:lnTo>
                      <a:lnTo>
                        <a:pt x="2224" y="1110"/>
                      </a:lnTo>
                      <a:lnTo>
                        <a:pt x="2224" y="1110"/>
                      </a:lnTo>
                      <a:lnTo>
                        <a:pt x="2226" y="1108"/>
                      </a:lnTo>
                      <a:lnTo>
                        <a:pt x="2226" y="1108"/>
                      </a:lnTo>
                      <a:lnTo>
                        <a:pt x="2228" y="1106"/>
                      </a:lnTo>
                      <a:lnTo>
                        <a:pt x="2228" y="1106"/>
                      </a:lnTo>
                      <a:lnTo>
                        <a:pt x="2236" y="1100"/>
                      </a:lnTo>
                      <a:lnTo>
                        <a:pt x="2244" y="1092"/>
                      </a:lnTo>
                      <a:lnTo>
                        <a:pt x="2244" y="1092"/>
                      </a:lnTo>
                      <a:lnTo>
                        <a:pt x="2244" y="1090"/>
                      </a:lnTo>
                      <a:lnTo>
                        <a:pt x="2244" y="1090"/>
                      </a:lnTo>
                      <a:lnTo>
                        <a:pt x="2244" y="1090"/>
                      </a:lnTo>
                      <a:lnTo>
                        <a:pt x="2248" y="1086"/>
                      </a:lnTo>
                      <a:lnTo>
                        <a:pt x="2248" y="1086"/>
                      </a:lnTo>
                      <a:lnTo>
                        <a:pt x="2250" y="1084"/>
                      </a:lnTo>
                      <a:lnTo>
                        <a:pt x="2252" y="1080"/>
                      </a:lnTo>
                      <a:lnTo>
                        <a:pt x="2252" y="1080"/>
                      </a:lnTo>
                      <a:lnTo>
                        <a:pt x="2254" y="1080"/>
                      </a:lnTo>
                      <a:lnTo>
                        <a:pt x="2254" y="1080"/>
                      </a:lnTo>
                      <a:lnTo>
                        <a:pt x="2258" y="1072"/>
                      </a:lnTo>
                      <a:lnTo>
                        <a:pt x="2260" y="1066"/>
                      </a:lnTo>
                      <a:lnTo>
                        <a:pt x="2260" y="1066"/>
                      </a:lnTo>
                      <a:lnTo>
                        <a:pt x="2262" y="1064"/>
                      </a:lnTo>
                      <a:lnTo>
                        <a:pt x="2262" y="1060"/>
                      </a:lnTo>
                      <a:lnTo>
                        <a:pt x="2262" y="1060"/>
                      </a:lnTo>
                      <a:lnTo>
                        <a:pt x="2264" y="1054"/>
                      </a:lnTo>
                      <a:lnTo>
                        <a:pt x="2264" y="1054"/>
                      </a:lnTo>
                      <a:lnTo>
                        <a:pt x="2270" y="1046"/>
                      </a:lnTo>
                      <a:lnTo>
                        <a:pt x="2274" y="1038"/>
                      </a:lnTo>
                      <a:lnTo>
                        <a:pt x="2274" y="1038"/>
                      </a:lnTo>
                      <a:lnTo>
                        <a:pt x="2282" y="1036"/>
                      </a:lnTo>
                      <a:lnTo>
                        <a:pt x="2288" y="1032"/>
                      </a:lnTo>
                      <a:lnTo>
                        <a:pt x="2296" y="1026"/>
                      </a:lnTo>
                      <a:lnTo>
                        <a:pt x="2300" y="1020"/>
                      </a:lnTo>
                      <a:lnTo>
                        <a:pt x="2306" y="1014"/>
                      </a:lnTo>
                      <a:lnTo>
                        <a:pt x="2308" y="1006"/>
                      </a:lnTo>
                      <a:lnTo>
                        <a:pt x="2312" y="998"/>
                      </a:lnTo>
                      <a:lnTo>
                        <a:pt x="2312" y="990"/>
                      </a:lnTo>
                      <a:lnTo>
                        <a:pt x="2312" y="988"/>
                      </a:lnTo>
                      <a:lnTo>
                        <a:pt x="2312" y="988"/>
                      </a:lnTo>
                      <a:lnTo>
                        <a:pt x="2310" y="978"/>
                      </a:lnTo>
                      <a:lnTo>
                        <a:pt x="2310" y="978"/>
                      </a:lnTo>
                      <a:lnTo>
                        <a:pt x="2312" y="978"/>
                      </a:lnTo>
                      <a:lnTo>
                        <a:pt x="2312" y="978"/>
                      </a:lnTo>
                      <a:lnTo>
                        <a:pt x="2316" y="974"/>
                      </a:lnTo>
                      <a:lnTo>
                        <a:pt x="2320" y="972"/>
                      </a:lnTo>
                      <a:lnTo>
                        <a:pt x="2320" y="972"/>
                      </a:lnTo>
                      <a:lnTo>
                        <a:pt x="2328" y="962"/>
                      </a:lnTo>
                      <a:lnTo>
                        <a:pt x="2332" y="960"/>
                      </a:lnTo>
                      <a:lnTo>
                        <a:pt x="2332" y="960"/>
                      </a:lnTo>
                      <a:lnTo>
                        <a:pt x="2338" y="954"/>
                      </a:lnTo>
                      <a:lnTo>
                        <a:pt x="2342" y="946"/>
                      </a:lnTo>
                      <a:lnTo>
                        <a:pt x="2342" y="946"/>
                      </a:lnTo>
                      <a:lnTo>
                        <a:pt x="2348" y="940"/>
                      </a:lnTo>
                      <a:lnTo>
                        <a:pt x="2352" y="934"/>
                      </a:lnTo>
                      <a:lnTo>
                        <a:pt x="2352" y="934"/>
                      </a:lnTo>
                      <a:lnTo>
                        <a:pt x="2358" y="924"/>
                      </a:lnTo>
                      <a:lnTo>
                        <a:pt x="2358" y="924"/>
                      </a:lnTo>
                      <a:lnTo>
                        <a:pt x="2362" y="916"/>
                      </a:lnTo>
                      <a:lnTo>
                        <a:pt x="2366" y="908"/>
                      </a:lnTo>
                      <a:lnTo>
                        <a:pt x="2366" y="908"/>
                      </a:lnTo>
                      <a:lnTo>
                        <a:pt x="2374" y="910"/>
                      </a:lnTo>
                      <a:lnTo>
                        <a:pt x="2374" y="910"/>
                      </a:lnTo>
                      <a:lnTo>
                        <a:pt x="2378" y="918"/>
                      </a:lnTo>
                      <a:lnTo>
                        <a:pt x="2386" y="926"/>
                      </a:lnTo>
                      <a:lnTo>
                        <a:pt x="2388" y="926"/>
                      </a:lnTo>
                      <a:lnTo>
                        <a:pt x="2388" y="926"/>
                      </a:lnTo>
                      <a:lnTo>
                        <a:pt x="2388" y="926"/>
                      </a:lnTo>
                      <a:lnTo>
                        <a:pt x="2396" y="932"/>
                      </a:lnTo>
                      <a:lnTo>
                        <a:pt x="2396" y="932"/>
                      </a:lnTo>
                      <a:lnTo>
                        <a:pt x="2402" y="938"/>
                      </a:lnTo>
                      <a:lnTo>
                        <a:pt x="2404" y="940"/>
                      </a:lnTo>
                      <a:lnTo>
                        <a:pt x="2404" y="940"/>
                      </a:lnTo>
                      <a:lnTo>
                        <a:pt x="2414" y="946"/>
                      </a:lnTo>
                      <a:lnTo>
                        <a:pt x="2424" y="950"/>
                      </a:lnTo>
                      <a:lnTo>
                        <a:pt x="2424" y="950"/>
                      </a:lnTo>
                      <a:lnTo>
                        <a:pt x="2428" y="958"/>
                      </a:lnTo>
                      <a:lnTo>
                        <a:pt x="2428" y="958"/>
                      </a:lnTo>
                      <a:lnTo>
                        <a:pt x="2432" y="964"/>
                      </a:lnTo>
                      <a:lnTo>
                        <a:pt x="2432" y="964"/>
                      </a:lnTo>
                      <a:lnTo>
                        <a:pt x="2432" y="966"/>
                      </a:lnTo>
                      <a:lnTo>
                        <a:pt x="2432" y="966"/>
                      </a:lnTo>
                      <a:lnTo>
                        <a:pt x="2432" y="966"/>
                      </a:lnTo>
                      <a:lnTo>
                        <a:pt x="2436" y="972"/>
                      </a:lnTo>
                      <a:lnTo>
                        <a:pt x="2440" y="980"/>
                      </a:lnTo>
                      <a:lnTo>
                        <a:pt x="2440" y="980"/>
                      </a:lnTo>
                      <a:lnTo>
                        <a:pt x="2444" y="986"/>
                      </a:lnTo>
                      <a:lnTo>
                        <a:pt x="2444" y="986"/>
                      </a:lnTo>
                      <a:lnTo>
                        <a:pt x="2446" y="988"/>
                      </a:lnTo>
                      <a:lnTo>
                        <a:pt x="2448" y="990"/>
                      </a:lnTo>
                      <a:lnTo>
                        <a:pt x="2448" y="990"/>
                      </a:lnTo>
                      <a:lnTo>
                        <a:pt x="2448" y="990"/>
                      </a:lnTo>
                      <a:lnTo>
                        <a:pt x="2448" y="990"/>
                      </a:lnTo>
                      <a:lnTo>
                        <a:pt x="2452" y="998"/>
                      </a:lnTo>
                      <a:lnTo>
                        <a:pt x="2452" y="998"/>
                      </a:lnTo>
                      <a:lnTo>
                        <a:pt x="2454" y="1004"/>
                      </a:lnTo>
                      <a:lnTo>
                        <a:pt x="2456" y="1008"/>
                      </a:lnTo>
                      <a:lnTo>
                        <a:pt x="2456" y="1008"/>
                      </a:lnTo>
                      <a:lnTo>
                        <a:pt x="2456" y="1008"/>
                      </a:lnTo>
                      <a:lnTo>
                        <a:pt x="2456" y="1008"/>
                      </a:lnTo>
                      <a:lnTo>
                        <a:pt x="2462" y="1018"/>
                      </a:lnTo>
                      <a:lnTo>
                        <a:pt x="2468" y="1026"/>
                      </a:lnTo>
                      <a:lnTo>
                        <a:pt x="2468" y="1026"/>
                      </a:lnTo>
                      <a:lnTo>
                        <a:pt x="2470" y="1030"/>
                      </a:lnTo>
                      <a:lnTo>
                        <a:pt x="2470" y="1030"/>
                      </a:lnTo>
                      <a:lnTo>
                        <a:pt x="2470" y="1032"/>
                      </a:lnTo>
                      <a:lnTo>
                        <a:pt x="2472" y="1036"/>
                      </a:lnTo>
                      <a:lnTo>
                        <a:pt x="2472" y="1036"/>
                      </a:lnTo>
                      <a:lnTo>
                        <a:pt x="2476" y="1044"/>
                      </a:lnTo>
                      <a:lnTo>
                        <a:pt x="2476" y="1044"/>
                      </a:lnTo>
                      <a:lnTo>
                        <a:pt x="2478" y="1048"/>
                      </a:lnTo>
                      <a:lnTo>
                        <a:pt x="2488" y="1058"/>
                      </a:lnTo>
                      <a:lnTo>
                        <a:pt x="2488" y="1058"/>
                      </a:lnTo>
                      <a:lnTo>
                        <a:pt x="2488" y="1058"/>
                      </a:lnTo>
                      <a:lnTo>
                        <a:pt x="2488" y="1058"/>
                      </a:lnTo>
                      <a:lnTo>
                        <a:pt x="2494" y="1066"/>
                      </a:lnTo>
                      <a:lnTo>
                        <a:pt x="2502" y="1070"/>
                      </a:lnTo>
                      <a:lnTo>
                        <a:pt x="2512" y="1074"/>
                      </a:lnTo>
                      <a:lnTo>
                        <a:pt x="2520" y="1076"/>
                      </a:lnTo>
                      <a:lnTo>
                        <a:pt x="2520" y="1076"/>
                      </a:lnTo>
                      <a:lnTo>
                        <a:pt x="2528" y="1084"/>
                      </a:lnTo>
                      <a:lnTo>
                        <a:pt x="2528" y="1084"/>
                      </a:lnTo>
                      <a:lnTo>
                        <a:pt x="2530" y="1084"/>
                      </a:lnTo>
                      <a:lnTo>
                        <a:pt x="2530" y="1086"/>
                      </a:lnTo>
                      <a:lnTo>
                        <a:pt x="2530" y="1086"/>
                      </a:lnTo>
                      <a:lnTo>
                        <a:pt x="2538" y="1090"/>
                      </a:lnTo>
                      <a:lnTo>
                        <a:pt x="2544" y="1094"/>
                      </a:lnTo>
                      <a:lnTo>
                        <a:pt x="2544" y="1094"/>
                      </a:lnTo>
                      <a:lnTo>
                        <a:pt x="2554" y="1096"/>
                      </a:lnTo>
                      <a:lnTo>
                        <a:pt x="2564" y="1098"/>
                      </a:lnTo>
                      <a:lnTo>
                        <a:pt x="2566" y="1098"/>
                      </a:lnTo>
                      <a:lnTo>
                        <a:pt x="2566" y="1098"/>
                      </a:lnTo>
                      <a:lnTo>
                        <a:pt x="2576" y="1096"/>
                      </a:lnTo>
                      <a:lnTo>
                        <a:pt x="2588" y="1092"/>
                      </a:lnTo>
                      <a:lnTo>
                        <a:pt x="2588" y="1092"/>
                      </a:lnTo>
                      <a:lnTo>
                        <a:pt x="2596" y="1088"/>
                      </a:lnTo>
                      <a:lnTo>
                        <a:pt x="2604" y="1084"/>
                      </a:lnTo>
                      <a:lnTo>
                        <a:pt x="2608" y="1080"/>
                      </a:lnTo>
                      <a:lnTo>
                        <a:pt x="2608" y="1080"/>
                      </a:lnTo>
                      <a:lnTo>
                        <a:pt x="2614" y="1074"/>
                      </a:lnTo>
                      <a:lnTo>
                        <a:pt x="2620" y="1066"/>
                      </a:lnTo>
                      <a:lnTo>
                        <a:pt x="2620" y="1066"/>
                      </a:lnTo>
                      <a:lnTo>
                        <a:pt x="2626" y="1054"/>
                      </a:lnTo>
                      <a:lnTo>
                        <a:pt x="2628" y="1038"/>
                      </a:lnTo>
                      <a:lnTo>
                        <a:pt x="2628" y="1036"/>
                      </a:lnTo>
                      <a:lnTo>
                        <a:pt x="2628" y="1036"/>
                      </a:lnTo>
                      <a:lnTo>
                        <a:pt x="2626" y="1024"/>
                      </a:lnTo>
                      <a:lnTo>
                        <a:pt x="2622" y="1012"/>
                      </a:lnTo>
                      <a:lnTo>
                        <a:pt x="2622" y="1012"/>
                      </a:lnTo>
                      <a:lnTo>
                        <a:pt x="2620" y="1012"/>
                      </a:lnTo>
                      <a:lnTo>
                        <a:pt x="2620" y="1012"/>
                      </a:lnTo>
                      <a:lnTo>
                        <a:pt x="2616" y="998"/>
                      </a:lnTo>
                      <a:lnTo>
                        <a:pt x="2606" y="986"/>
                      </a:lnTo>
                      <a:lnTo>
                        <a:pt x="2606" y="986"/>
                      </a:lnTo>
                      <a:lnTo>
                        <a:pt x="2606" y="986"/>
                      </a:lnTo>
                      <a:lnTo>
                        <a:pt x="2606" y="986"/>
                      </a:lnTo>
                      <a:lnTo>
                        <a:pt x="2606" y="980"/>
                      </a:lnTo>
                      <a:lnTo>
                        <a:pt x="2606" y="976"/>
                      </a:lnTo>
                      <a:lnTo>
                        <a:pt x="2606" y="976"/>
                      </a:lnTo>
                      <a:lnTo>
                        <a:pt x="2614" y="968"/>
                      </a:lnTo>
                      <a:lnTo>
                        <a:pt x="2620" y="958"/>
                      </a:lnTo>
                      <a:lnTo>
                        <a:pt x="2620" y="958"/>
                      </a:lnTo>
                      <a:lnTo>
                        <a:pt x="2620" y="956"/>
                      </a:lnTo>
                      <a:lnTo>
                        <a:pt x="2620" y="956"/>
                      </a:lnTo>
                      <a:lnTo>
                        <a:pt x="2622" y="954"/>
                      </a:lnTo>
                      <a:lnTo>
                        <a:pt x="2622" y="954"/>
                      </a:lnTo>
                      <a:lnTo>
                        <a:pt x="2628" y="950"/>
                      </a:lnTo>
                      <a:lnTo>
                        <a:pt x="2628" y="950"/>
                      </a:lnTo>
                      <a:lnTo>
                        <a:pt x="2636" y="946"/>
                      </a:lnTo>
                      <a:lnTo>
                        <a:pt x="2640" y="942"/>
                      </a:lnTo>
                      <a:lnTo>
                        <a:pt x="2640" y="942"/>
                      </a:lnTo>
                      <a:lnTo>
                        <a:pt x="2644" y="938"/>
                      </a:lnTo>
                      <a:lnTo>
                        <a:pt x="2644" y="938"/>
                      </a:lnTo>
                      <a:lnTo>
                        <a:pt x="2644" y="938"/>
                      </a:lnTo>
                      <a:lnTo>
                        <a:pt x="2644" y="938"/>
                      </a:lnTo>
                      <a:lnTo>
                        <a:pt x="2648" y="940"/>
                      </a:lnTo>
                      <a:lnTo>
                        <a:pt x="2648" y="940"/>
                      </a:lnTo>
                      <a:lnTo>
                        <a:pt x="2654" y="948"/>
                      </a:lnTo>
                      <a:lnTo>
                        <a:pt x="2654" y="948"/>
                      </a:lnTo>
                      <a:lnTo>
                        <a:pt x="2656" y="956"/>
                      </a:lnTo>
                      <a:lnTo>
                        <a:pt x="2658" y="962"/>
                      </a:lnTo>
                      <a:lnTo>
                        <a:pt x="2664" y="970"/>
                      </a:lnTo>
                      <a:lnTo>
                        <a:pt x="2670" y="976"/>
                      </a:lnTo>
                      <a:lnTo>
                        <a:pt x="2670" y="976"/>
                      </a:lnTo>
                      <a:lnTo>
                        <a:pt x="2670" y="978"/>
                      </a:lnTo>
                      <a:lnTo>
                        <a:pt x="2674" y="980"/>
                      </a:lnTo>
                      <a:lnTo>
                        <a:pt x="2674" y="980"/>
                      </a:lnTo>
                      <a:lnTo>
                        <a:pt x="2686" y="986"/>
                      </a:lnTo>
                      <a:lnTo>
                        <a:pt x="2700" y="990"/>
                      </a:lnTo>
                      <a:lnTo>
                        <a:pt x="2700" y="990"/>
                      </a:lnTo>
                      <a:lnTo>
                        <a:pt x="2702" y="1000"/>
                      </a:lnTo>
                      <a:lnTo>
                        <a:pt x="2702" y="1000"/>
                      </a:lnTo>
                      <a:lnTo>
                        <a:pt x="2702" y="1002"/>
                      </a:lnTo>
                      <a:lnTo>
                        <a:pt x="2702" y="1002"/>
                      </a:lnTo>
                      <a:lnTo>
                        <a:pt x="2694" y="1006"/>
                      </a:lnTo>
                      <a:lnTo>
                        <a:pt x="2688" y="1010"/>
                      </a:lnTo>
                      <a:lnTo>
                        <a:pt x="2682" y="1016"/>
                      </a:lnTo>
                      <a:lnTo>
                        <a:pt x="2678" y="1022"/>
                      </a:lnTo>
                      <a:lnTo>
                        <a:pt x="2678" y="1022"/>
                      </a:lnTo>
                      <a:lnTo>
                        <a:pt x="2672" y="1036"/>
                      </a:lnTo>
                      <a:lnTo>
                        <a:pt x="2670" y="1050"/>
                      </a:lnTo>
                      <a:lnTo>
                        <a:pt x="2670" y="1052"/>
                      </a:lnTo>
                      <a:lnTo>
                        <a:pt x="2670" y="1052"/>
                      </a:lnTo>
                      <a:lnTo>
                        <a:pt x="2672" y="1064"/>
                      </a:lnTo>
                      <a:lnTo>
                        <a:pt x="2676" y="1076"/>
                      </a:lnTo>
                      <a:lnTo>
                        <a:pt x="2676" y="1076"/>
                      </a:lnTo>
                      <a:lnTo>
                        <a:pt x="2676" y="1076"/>
                      </a:lnTo>
                      <a:lnTo>
                        <a:pt x="2678" y="1078"/>
                      </a:lnTo>
                      <a:lnTo>
                        <a:pt x="2678" y="1078"/>
                      </a:lnTo>
                      <a:lnTo>
                        <a:pt x="2678" y="1078"/>
                      </a:lnTo>
                      <a:lnTo>
                        <a:pt x="2678" y="1078"/>
                      </a:lnTo>
                      <a:lnTo>
                        <a:pt x="2678" y="1080"/>
                      </a:lnTo>
                      <a:lnTo>
                        <a:pt x="2678" y="1082"/>
                      </a:lnTo>
                      <a:lnTo>
                        <a:pt x="2678" y="1082"/>
                      </a:lnTo>
                      <a:lnTo>
                        <a:pt x="2680" y="1092"/>
                      </a:lnTo>
                      <a:lnTo>
                        <a:pt x="2682" y="1102"/>
                      </a:lnTo>
                      <a:lnTo>
                        <a:pt x="2688" y="1110"/>
                      </a:lnTo>
                      <a:lnTo>
                        <a:pt x="2694" y="1118"/>
                      </a:lnTo>
                      <a:lnTo>
                        <a:pt x="2694" y="1118"/>
                      </a:lnTo>
                      <a:lnTo>
                        <a:pt x="2696" y="1118"/>
                      </a:lnTo>
                      <a:lnTo>
                        <a:pt x="2696" y="1120"/>
                      </a:lnTo>
                      <a:lnTo>
                        <a:pt x="2696" y="1120"/>
                      </a:lnTo>
                      <a:lnTo>
                        <a:pt x="2702" y="1124"/>
                      </a:lnTo>
                      <a:lnTo>
                        <a:pt x="2702" y="1124"/>
                      </a:lnTo>
                      <a:lnTo>
                        <a:pt x="2710" y="1132"/>
                      </a:lnTo>
                      <a:lnTo>
                        <a:pt x="2710" y="1132"/>
                      </a:lnTo>
                      <a:lnTo>
                        <a:pt x="2712" y="1134"/>
                      </a:lnTo>
                      <a:lnTo>
                        <a:pt x="2712" y="1134"/>
                      </a:lnTo>
                      <a:lnTo>
                        <a:pt x="2712" y="1134"/>
                      </a:lnTo>
                      <a:lnTo>
                        <a:pt x="2718" y="1146"/>
                      </a:lnTo>
                      <a:lnTo>
                        <a:pt x="2726" y="1156"/>
                      </a:lnTo>
                      <a:lnTo>
                        <a:pt x="2726" y="1156"/>
                      </a:lnTo>
                      <a:lnTo>
                        <a:pt x="2730" y="1160"/>
                      </a:lnTo>
                      <a:lnTo>
                        <a:pt x="2730" y="1160"/>
                      </a:lnTo>
                      <a:lnTo>
                        <a:pt x="2740" y="1170"/>
                      </a:lnTo>
                      <a:lnTo>
                        <a:pt x="2740" y="1170"/>
                      </a:lnTo>
                      <a:lnTo>
                        <a:pt x="2746" y="1176"/>
                      </a:lnTo>
                      <a:lnTo>
                        <a:pt x="2748" y="1178"/>
                      </a:lnTo>
                      <a:lnTo>
                        <a:pt x="2748" y="1178"/>
                      </a:lnTo>
                      <a:lnTo>
                        <a:pt x="2750" y="1178"/>
                      </a:lnTo>
                      <a:lnTo>
                        <a:pt x="2750" y="1178"/>
                      </a:lnTo>
                      <a:lnTo>
                        <a:pt x="2758" y="1182"/>
                      </a:lnTo>
                      <a:lnTo>
                        <a:pt x="2766" y="1186"/>
                      </a:lnTo>
                      <a:lnTo>
                        <a:pt x="2766" y="1186"/>
                      </a:lnTo>
                      <a:lnTo>
                        <a:pt x="2772" y="1192"/>
                      </a:lnTo>
                      <a:lnTo>
                        <a:pt x="2780" y="1196"/>
                      </a:lnTo>
                      <a:lnTo>
                        <a:pt x="2780" y="1196"/>
                      </a:lnTo>
                      <a:lnTo>
                        <a:pt x="2780" y="1198"/>
                      </a:lnTo>
                      <a:lnTo>
                        <a:pt x="2780" y="1198"/>
                      </a:lnTo>
                      <a:lnTo>
                        <a:pt x="2782" y="1198"/>
                      </a:lnTo>
                      <a:lnTo>
                        <a:pt x="2782" y="1198"/>
                      </a:lnTo>
                      <a:lnTo>
                        <a:pt x="2786" y="1204"/>
                      </a:lnTo>
                      <a:lnTo>
                        <a:pt x="2786" y="1204"/>
                      </a:lnTo>
                      <a:lnTo>
                        <a:pt x="2788" y="1204"/>
                      </a:lnTo>
                      <a:lnTo>
                        <a:pt x="2788" y="1204"/>
                      </a:lnTo>
                      <a:lnTo>
                        <a:pt x="2794" y="1214"/>
                      </a:lnTo>
                      <a:lnTo>
                        <a:pt x="2800" y="1220"/>
                      </a:lnTo>
                      <a:lnTo>
                        <a:pt x="2808" y="1226"/>
                      </a:lnTo>
                      <a:lnTo>
                        <a:pt x="2818" y="1230"/>
                      </a:lnTo>
                      <a:lnTo>
                        <a:pt x="2818" y="1230"/>
                      </a:lnTo>
                      <a:lnTo>
                        <a:pt x="2828" y="1234"/>
                      </a:lnTo>
                      <a:lnTo>
                        <a:pt x="2840" y="1236"/>
                      </a:lnTo>
                      <a:lnTo>
                        <a:pt x="2840" y="1236"/>
                      </a:lnTo>
                      <a:lnTo>
                        <a:pt x="2840" y="1236"/>
                      </a:lnTo>
                      <a:lnTo>
                        <a:pt x="2842" y="1236"/>
                      </a:lnTo>
                      <a:lnTo>
                        <a:pt x="2842" y="1236"/>
                      </a:lnTo>
                      <a:lnTo>
                        <a:pt x="2850" y="1238"/>
                      </a:lnTo>
                      <a:lnTo>
                        <a:pt x="2850" y="1238"/>
                      </a:lnTo>
                      <a:lnTo>
                        <a:pt x="2866" y="1242"/>
                      </a:lnTo>
                      <a:lnTo>
                        <a:pt x="2866" y="1242"/>
                      </a:lnTo>
                      <a:lnTo>
                        <a:pt x="2866" y="1242"/>
                      </a:lnTo>
                      <a:lnTo>
                        <a:pt x="2876" y="1246"/>
                      </a:lnTo>
                      <a:lnTo>
                        <a:pt x="2888" y="1248"/>
                      </a:lnTo>
                      <a:lnTo>
                        <a:pt x="2888" y="1248"/>
                      </a:lnTo>
                      <a:lnTo>
                        <a:pt x="2898" y="1250"/>
                      </a:lnTo>
                      <a:lnTo>
                        <a:pt x="2900" y="1250"/>
                      </a:lnTo>
                      <a:lnTo>
                        <a:pt x="2900" y="1250"/>
                      </a:lnTo>
                      <a:lnTo>
                        <a:pt x="2912" y="1254"/>
                      </a:lnTo>
                      <a:lnTo>
                        <a:pt x="2912" y="1254"/>
                      </a:lnTo>
                      <a:lnTo>
                        <a:pt x="2918" y="1254"/>
                      </a:lnTo>
                      <a:lnTo>
                        <a:pt x="2918" y="1254"/>
                      </a:lnTo>
                      <a:lnTo>
                        <a:pt x="2930" y="1256"/>
                      </a:lnTo>
                      <a:lnTo>
                        <a:pt x="2934" y="1256"/>
                      </a:lnTo>
                      <a:lnTo>
                        <a:pt x="2934" y="1256"/>
                      </a:lnTo>
                      <a:lnTo>
                        <a:pt x="2942" y="1256"/>
                      </a:lnTo>
                      <a:lnTo>
                        <a:pt x="2942" y="1256"/>
                      </a:lnTo>
                      <a:lnTo>
                        <a:pt x="2954" y="1258"/>
                      </a:lnTo>
                      <a:lnTo>
                        <a:pt x="2954" y="1258"/>
                      </a:lnTo>
                      <a:lnTo>
                        <a:pt x="2964" y="1264"/>
                      </a:lnTo>
                      <a:lnTo>
                        <a:pt x="2964" y="1264"/>
                      </a:lnTo>
                      <a:lnTo>
                        <a:pt x="2968" y="1264"/>
                      </a:lnTo>
                      <a:lnTo>
                        <a:pt x="2968" y="1264"/>
                      </a:lnTo>
                      <a:lnTo>
                        <a:pt x="2962" y="1272"/>
                      </a:lnTo>
                      <a:lnTo>
                        <a:pt x="2962" y="1272"/>
                      </a:lnTo>
                      <a:lnTo>
                        <a:pt x="2960" y="1272"/>
                      </a:lnTo>
                      <a:lnTo>
                        <a:pt x="2960" y="1272"/>
                      </a:lnTo>
                      <a:lnTo>
                        <a:pt x="2956" y="1280"/>
                      </a:lnTo>
                      <a:lnTo>
                        <a:pt x="2956" y="1280"/>
                      </a:lnTo>
                      <a:lnTo>
                        <a:pt x="2956" y="1280"/>
                      </a:lnTo>
                      <a:lnTo>
                        <a:pt x="2954" y="1280"/>
                      </a:lnTo>
                      <a:lnTo>
                        <a:pt x="2954" y="1280"/>
                      </a:lnTo>
                      <a:lnTo>
                        <a:pt x="2948" y="1282"/>
                      </a:lnTo>
                      <a:lnTo>
                        <a:pt x="2940" y="1284"/>
                      </a:lnTo>
                      <a:lnTo>
                        <a:pt x="2940" y="1284"/>
                      </a:lnTo>
                      <a:lnTo>
                        <a:pt x="2928" y="1286"/>
                      </a:lnTo>
                      <a:lnTo>
                        <a:pt x="2928" y="1286"/>
                      </a:lnTo>
                      <a:lnTo>
                        <a:pt x="2924" y="1286"/>
                      </a:lnTo>
                      <a:lnTo>
                        <a:pt x="2924" y="1286"/>
                      </a:lnTo>
                      <a:lnTo>
                        <a:pt x="2916" y="1288"/>
                      </a:lnTo>
                      <a:lnTo>
                        <a:pt x="2916" y="1288"/>
                      </a:lnTo>
                      <a:lnTo>
                        <a:pt x="2914" y="1290"/>
                      </a:lnTo>
                      <a:lnTo>
                        <a:pt x="2914" y="1290"/>
                      </a:lnTo>
                      <a:lnTo>
                        <a:pt x="2906" y="1292"/>
                      </a:lnTo>
                      <a:lnTo>
                        <a:pt x="2906" y="1292"/>
                      </a:lnTo>
                      <a:lnTo>
                        <a:pt x="2906" y="1292"/>
                      </a:lnTo>
                      <a:lnTo>
                        <a:pt x="2900" y="1294"/>
                      </a:lnTo>
                      <a:lnTo>
                        <a:pt x="2900" y="1294"/>
                      </a:lnTo>
                      <a:lnTo>
                        <a:pt x="2896" y="1296"/>
                      </a:lnTo>
                      <a:lnTo>
                        <a:pt x="2896" y="1296"/>
                      </a:lnTo>
                      <a:lnTo>
                        <a:pt x="2894" y="1298"/>
                      </a:lnTo>
                      <a:lnTo>
                        <a:pt x="2894" y="1298"/>
                      </a:lnTo>
                      <a:lnTo>
                        <a:pt x="2884" y="1300"/>
                      </a:lnTo>
                      <a:lnTo>
                        <a:pt x="2874" y="1304"/>
                      </a:lnTo>
                      <a:lnTo>
                        <a:pt x="2866" y="1310"/>
                      </a:lnTo>
                      <a:lnTo>
                        <a:pt x="2858" y="1318"/>
                      </a:lnTo>
                      <a:lnTo>
                        <a:pt x="2858" y="1318"/>
                      </a:lnTo>
                      <a:lnTo>
                        <a:pt x="2852" y="1326"/>
                      </a:lnTo>
                      <a:lnTo>
                        <a:pt x="2852" y="1326"/>
                      </a:lnTo>
                      <a:lnTo>
                        <a:pt x="2848" y="1334"/>
                      </a:lnTo>
                      <a:lnTo>
                        <a:pt x="2844" y="1342"/>
                      </a:lnTo>
                      <a:lnTo>
                        <a:pt x="2844" y="1342"/>
                      </a:lnTo>
                      <a:lnTo>
                        <a:pt x="2840" y="1350"/>
                      </a:lnTo>
                      <a:lnTo>
                        <a:pt x="2840" y="1350"/>
                      </a:lnTo>
                      <a:lnTo>
                        <a:pt x="2834" y="1356"/>
                      </a:lnTo>
                      <a:lnTo>
                        <a:pt x="2830" y="1366"/>
                      </a:lnTo>
                      <a:lnTo>
                        <a:pt x="2826" y="1374"/>
                      </a:lnTo>
                      <a:lnTo>
                        <a:pt x="2826" y="1386"/>
                      </a:lnTo>
                      <a:lnTo>
                        <a:pt x="2826" y="1388"/>
                      </a:lnTo>
                      <a:lnTo>
                        <a:pt x="2826" y="1388"/>
                      </a:lnTo>
                      <a:lnTo>
                        <a:pt x="2826" y="1394"/>
                      </a:lnTo>
                      <a:lnTo>
                        <a:pt x="2826" y="1396"/>
                      </a:lnTo>
                      <a:lnTo>
                        <a:pt x="2826" y="1396"/>
                      </a:lnTo>
                      <a:lnTo>
                        <a:pt x="2828" y="1410"/>
                      </a:lnTo>
                      <a:lnTo>
                        <a:pt x="2828" y="1410"/>
                      </a:lnTo>
                      <a:lnTo>
                        <a:pt x="2828" y="1414"/>
                      </a:lnTo>
                      <a:lnTo>
                        <a:pt x="2828" y="1420"/>
                      </a:lnTo>
                      <a:lnTo>
                        <a:pt x="2828" y="1420"/>
                      </a:lnTo>
                      <a:lnTo>
                        <a:pt x="2830" y="1432"/>
                      </a:lnTo>
                      <a:lnTo>
                        <a:pt x="2830" y="1432"/>
                      </a:lnTo>
                      <a:lnTo>
                        <a:pt x="2830" y="1434"/>
                      </a:lnTo>
                      <a:lnTo>
                        <a:pt x="2830" y="1434"/>
                      </a:lnTo>
                      <a:lnTo>
                        <a:pt x="2828" y="1440"/>
                      </a:lnTo>
                      <a:lnTo>
                        <a:pt x="2828" y="1440"/>
                      </a:lnTo>
                      <a:lnTo>
                        <a:pt x="2828" y="1448"/>
                      </a:lnTo>
                      <a:lnTo>
                        <a:pt x="2828" y="1448"/>
                      </a:lnTo>
                      <a:lnTo>
                        <a:pt x="2822" y="1454"/>
                      </a:lnTo>
                      <a:lnTo>
                        <a:pt x="2816" y="1462"/>
                      </a:lnTo>
                      <a:lnTo>
                        <a:pt x="2816" y="1462"/>
                      </a:lnTo>
                      <a:lnTo>
                        <a:pt x="2810" y="1474"/>
                      </a:lnTo>
                      <a:lnTo>
                        <a:pt x="2808" y="1488"/>
                      </a:lnTo>
                      <a:lnTo>
                        <a:pt x="2808" y="1488"/>
                      </a:lnTo>
                      <a:lnTo>
                        <a:pt x="2808" y="1488"/>
                      </a:lnTo>
                      <a:lnTo>
                        <a:pt x="2810" y="1500"/>
                      </a:lnTo>
                      <a:lnTo>
                        <a:pt x="2814" y="1508"/>
                      </a:lnTo>
                      <a:lnTo>
                        <a:pt x="2818" y="1518"/>
                      </a:lnTo>
                      <a:lnTo>
                        <a:pt x="2826" y="1526"/>
                      </a:lnTo>
                      <a:lnTo>
                        <a:pt x="2826" y="1526"/>
                      </a:lnTo>
                      <a:lnTo>
                        <a:pt x="2826" y="1526"/>
                      </a:lnTo>
                      <a:lnTo>
                        <a:pt x="2828" y="1528"/>
                      </a:lnTo>
                      <a:lnTo>
                        <a:pt x="2828" y="1528"/>
                      </a:lnTo>
                      <a:lnTo>
                        <a:pt x="2836" y="1532"/>
                      </a:lnTo>
                      <a:lnTo>
                        <a:pt x="2836" y="1532"/>
                      </a:lnTo>
                      <a:lnTo>
                        <a:pt x="2836" y="1534"/>
                      </a:lnTo>
                      <a:lnTo>
                        <a:pt x="2840" y="1536"/>
                      </a:lnTo>
                      <a:lnTo>
                        <a:pt x="2840" y="1536"/>
                      </a:lnTo>
                      <a:lnTo>
                        <a:pt x="2848" y="1542"/>
                      </a:lnTo>
                      <a:lnTo>
                        <a:pt x="2858" y="1546"/>
                      </a:lnTo>
                      <a:lnTo>
                        <a:pt x="2858" y="1546"/>
                      </a:lnTo>
                      <a:lnTo>
                        <a:pt x="2862" y="1546"/>
                      </a:lnTo>
                      <a:lnTo>
                        <a:pt x="2862" y="1546"/>
                      </a:lnTo>
                      <a:lnTo>
                        <a:pt x="2864" y="1546"/>
                      </a:lnTo>
                      <a:lnTo>
                        <a:pt x="2864" y="1546"/>
                      </a:lnTo>
                      <a:lnTo>
                        <a:pt x="2872" y="1550"/>
                      </a:lnTo>
                      <a:lnTo>
                        <a:pt x="2882" y="1550"/>
                      </a:lnTo>
                      <a:lnTo>
                        <a:pt x="2886" y="1550"/>
                      </a:lnTo>
                      <a:lnTo>
                        <a:pt x="2886" y="1550"/>
                      </a:lnTo>
                      <a:lnTo>
                        <a:pt x="2888" y="1550"/>
                      </a:lnTo>
                      <a:lnTo>
                        <a:pt x="2888" y="1550"/>
                      </a:lnTo>
                      <a:lnTo>
                        <a:pt x="2890" y="1550"/>
                      </a:lnTo>
                      <a:lnTo>
                        <a:pt x="2890" y="1550"/>
                      </a:lnTo>
                      <a:lnTo>
                        <a:pt x="2890" y="1550"/>
                      </a:lnTo>
                      <a:lnTo>
                        <a:pt x="2900" y="1550"/>
                      </a:lnTo>
                      <a:lnTo>
                        <a:pt x="2908" y="1546"/>
                      </a:lnTo>
                      <a:lnTo>
                        <a:pt x="2908" y="1546"/>
                      </a:lnTo>
                      <a:lnTo>
                        <a:pt x="2918" y="1544"/>
                      </a:lnTo>
                      <a:lnTo>
                        <a:pt x="2918" y="1544"/>
                      </a:lnTo>
                      <a:lnTo>
                        <a:pt x="2932" y="1548"/>
                      </a:lnTo>
                      <a:lnTo>
                        <a:pt x="2932" y="1548"/>
                      </a:lnTo>
                      <a:lnTo>
                        <a:pt x="2942" y="1550"/>
                      </a:lnTo>
                      <a:lnTo>
                        <a:pt x="2952" y="1552"/>
                      </a:lnTo>
                      <a:lnTo>
                        <a:pt x="2954" y="1552"/>
                      </a:lnTo>
                      <a:lnTo>
                        <a:pt x="2954" y="1552"/>
                      </a:lnTo>
                      <a:lnTo>
                        <a:pt x="2962" y="1550"/>
                      </a:lnTo>
                      <a:lnTo>
                        <a:pt x="2972" y="1548"/>
                      </a:lnTo>
                      <a:lnTo>
                        <a:pt x="2980" y="1544"/>
                      </a:lnTo>
                      <a:lnTo>
                        <a:pt x="2986" y="1538"/>
                      </a:lnTo>
                      <a:lnTo>
                        <a:pt x="2986" y="1538"/>
                      </a:lnTo>
                      <a:lnTo>
                        <a:pt x="2996" y="1528"/>
                      </a:lnTo>
                      <a:lnTo>
                        <a:pt x="2996" y="1528"/>
                      </a:lnTo>
                      <a:lnTo>
                        <a:pt x="2998" y="1528"/>
                      </a:lnTo>
                      <a:lnTo>
                        <a:pt x="3004" y="1528"/>
                      </a:lnTo>
                      <a:lnTo>
                        <a:pt x="3004" y="1528"/>
                      </a:lnTo>
                      <a:lnTo>
                        <a:pt x="3020" y="1526"/>
                      </a:lnTo>
                      <a:lnTo>
                        <a:pt x="3020" y="1526"/>
                      </a:lnTo>
                      <a:lnTo>
                        <a:pt x="3022" y="1536"/>
                      </a:lnTo>
                      <a:lnTo>
                        <a:pt x="3026" y="1546"/>
                      </a:lnTo>
                      <a:lnTo>
                        <a:pt x="3026" y="1546"/>
                      </a:lnTo>
                      <a:lnTo>
                        <a:pt x="3030" y="1550"/>
                      </a:lnTo>
                      <a:lnTo>
                        <a:pt x="3030" y="1550"/>
                      </a:lnTo>
                      <a:lnTo>
                        <a:pt x="3032" y="1558"/>
                      </a:lnTo>
                      <a:lnTo>
                        <a:pt x="3036" y="1566"/>
                      </a:lnTo>
                      <a:lnTo>
                        <a:pt x="3036" y="1566"/>
                      </a:lnTo>
                      <a:lnTo>
                        <a:pt x="3042" y="1572"/>
                      </a:lnTo>
                      <a:lnTo>
                        <a:pt x="3048" y="1578"/>
                      </a:lnTo>
                      <a:lnTo>
                        <a:pt x="3050" y="1580"/>
                      </a:lnTo>
                      <a:lnTo>
                        <a:pt x="3050" y="1580"/>
                      </a:lnTo>
                      <a:lnTo>
                        <a:pt x="3060" y="1586"/>
                      </a:lnTo>
                      <a:lnTo>
                        <a:pt x="3060" y="1586"/>
                      </a:lnTo>
                      <a:lnTo>
                        <a:pt x="3064" y="1594"/>
                      </a:lnTo>
                      <a:lnTo>
                        <a:pt x="3072" y="1602"/>
                      </a:lnTo>
                      <a:lnTo>
                        <a:pt x="3072" y="1602"/>
                      </a:lnTo>
                      <a:lnTo>
                        <a:pt x="3072" y="1604"/>
                      </a:lnTo>
                      <a:lnTo>
                        <a:pt x="3074" y="1606"/>
                      </a:lnTo>
                      <a:lnTo>
                        <a:pt x="3074" y="1606"/>
                      </a:lnTo>
                      <a:lnTo>
                        <a:pt x="3074" y="1606"/>
                      </a:lnTo>
                      <a:lnTo>
                        <a:pt x="3074" y="1606"/>
                      </a:lnTo>
                      <a:lnTo>
                        <a:pt x="3076" y="1608"/>
                      </a:lnTo>
                      <a:lnTo>
                        <a:pt x="3076" y="1608"/>
                      </a:lnTo>
                      <a:lnTo>
                        <a:pt x="3076" y="1612"/>
                      </a:lnTo>
                      <a:lnTo>
                        <a:pt x="3076" y="1612"/>
                      </a:lnTo>
                      <a:lnTo>
                        <a:pt x="3074" y="1620"/>
                      </a:lnTo>
                      <a:lnTo>
                        <a:pt x="3074" y="1630"/>
                      </a:lnTo>
                      <a:lnTo>
                        <a:pt x="3074" y="1638"/>
                      </a:lnTo>
                      <a:lnTo>
                        <a:pt x="3074" y="1638"/>
                      </a:lnTo>
                      <a:lnTo>
                        <a:pt x="3076" y="1650"/>
                      </a:lnTo>
                      <a:lnTo>
                        <a:pt x="3076" y="1650"/>
                      </a:lnTo>
                      <a:lnTo>
                        <a:pt x="3078" y="1662"/>
                      </a:lnTo>
                      <a:lnTo>
                        <a:pt x="3084" y="1674"/>
                      </a:lnTo>
                      <a:lnTo>
                        <a:pt x="3084" y="1674"/>
                      </a:lnTo>
                      <a:lnTo>
                        <a:pt x="3088" y="1680"/>
                      </a:lnTo>
                      <a:lnTo>
                        <a:pt x="3094" y="1686"/>
                      </a:lnTo>
                      <a:lnTo>
                        <a:pt x="3094" y="1686"/>
                      </a:lnTo>
                      <a:lnTo>
                        <a:pt x="3096" y="1690"/>
                      </a:lnTo>
                      <a:lnTo>
                        <a:pt x="3098" y="1690"/>
                      </a:lnTo>
                      <a:lnTo>
                        <a:pt x="3098" y="1690"/>
                      </a:lnTo>
                      <a:lnTo>
                        <a:pt x="3106" y="1694"/>
                      </a:lnTo>
                      <a:lnTo>
                        <a:pt x="3112" y="1698"/>
                      </a:lnTo>
                      <a:lnTo>
                        <a:pt x="3120" y="1700"/>
                      </a:lnTo>
                      <a:lnTo>
                        <a:pt x="3128" y="1702"/>
                      </a:lnTo>
                      <a:lnTo>
                        <a:pt x="3130" y="1702"/>
                      </a:lnTo>
                      <a:lnTo>
                        <a:pt x="3130" y="1702"/>
                      </a:lnTo>
                      <a:lnTo>
                        <a:pt x="3140" y="1700"/>
                      </a:lnTo>
                      <a:lnTo>
                        <a:pt x="3140" y="1700"/>
                      </a:lnTo>
                      <a:lnTo>
                        <a:pt x="3150" y="1698"/>
                      </a:lnTo>
                      <a:lnTo>
                        <a:pt x="3150" y="1698"/>
                      </a:lnTo>
                      <a:lnTo>
                        <a:pt x="3158" y="1698"/>
                      </a:lnTo>
                      <a:lnTo>
                        <a:pt x="3166" y="1696"/>
                      </a:lnTo>
                      <a:lnTo>
                        <a:pt x="3172" y="1692"/>
                      </a:lnTo>
                      <a:lnTo>
                        <a:pt x="3180" y="1688"/>
                      </a:lnTo>
                      <a:lnTo>
                        <a:pt x="3180" y="1688"/>
                      </a:lnTo>
                      <a:lnTo>
                        <a:pt x="3188" y="1680"/>
                      </a:lnTo>
                      <a:lnTo>
                        <a:pt x="3194" y="1672"/>
                      </a:lnTo>
                      <a:lnTo>
                        <a:pt x="3194" y="1672"/>
                      </a:lnTo>
                      <a:lnTo>
                        <a:pt x="3198" y="1664"/>
                      </a:lnTo>
                      <a:lnTo>
                        <a:pt x="3198" y="1664"/>
                      </a:lnTo>
                      <a:lnTo>
                        <a:pt x="3204" y="1654"/>
                      </a:lnTo>
                      <a:lnTo>
                        <a:pt x="3208" y="1644"/>
                      </a:lnTo>
                      <a:lnTo>
                        <a:pt x="3208" y="1644"/>
                      </a:lnTo>
                      <a:lnTo>
                        <a:pt x="3208" y="1642"/>
                      </a:lnTo>
                      <a:lnTo>
                        <a:pt x="3208" y="1642"/>
                      </a:lnTo>
                      <a:lnTo>
                        <a:pt x="3214" y="1636"/>
                      </a:lnTo>
                      <a:lnTo>
                        <a:pt x="3214" y="1636"/>
                      </a:lnTo>
                      <a:lnTo>
                        <a:pt x="3218" y="1630"/>
                      </a:lnTo>
                      <a:lnTo>
                        <a:pt x="3220" y="1622"/>
                      </a:lnTo>
                      <a:lnTo>
                        <a:pt x="3220" y="1622"/>
                      </a:lnTo>
                      <a:lnTo>
                        <a:pt x="3222" y="1622"/>
                      </a:lnTo>
                      <a:lnTo>
                        <a:pt x="3222" y="1622"/>
                      </a:lnTo>
                      <a:lnTo>
                        <a:pt x="3230" y="1618"/>
                      </a:lnTo>
                      <a:lnTo>
                        <a:pt x="3236" y="1614"/>
                      </a:lnTo>
                      <a:lnTo>
                        <a:pt x="3240" y="1610"/>
                      </a:lnTo>
                      <a:lnTo>
                        <a:pt x="3240" y="1610"/>
                      </a:lnTo>
                      <a:lnTo>
                        <a:pt x="3248" y="1604"/>
                      </a:lnTo>
                      <a:lnTo>
                        <a:pt x="3252" y="1594"/>
                      </a:lnTo>
                      <a:lnTo>
                        <a:pt x="3252" y="1594"/>
                      </a:lnTo>
                      <a:lnTo>
                        <a:pt x="3258" y="1588"/>
                      </a:lnTo>
                      <a:lnTo>
                        <a:pt x="3258" y="1588"/>
                      </a:lnTo>
                      <a:lnTo>
                        <a:pt x="3260" y="1586"/>
                      </a:lnTo>
                      <a:lnTo>
                        <a:pt x="3262" y="1586"/>
                      </a:lnTo>
                      <a:lnTo>
                        <a:pt x="3262" y="1586"/>
                      </a:lnTo>
                      <a:lnTo>
                        <a:pt x="3268" y="1580"/>
                      </a:lnTo>
                      <a:lnTo>
                        <a:pt x="3268" y="1580"/>
                      </a:lnTo>
                      <a:lnTo>
                        <a:pt x="3268" y="1580"/>
                      </a:lnTo>
                      <a:lnTo>
                        <a:pt x="3268" y="1580"/>
                      </a:lnTo>
                      <a:lnTo>
                        <a:pt x="3272" y="1574"/>
                      </a:lnTo>
                      <a:lnTo>
                        <a:pt x="3274" y="1572"/>
                      </a:lnTo>
                      <a:lnTo>
                        <a:pt x="3274" y="1572"/>
                      </a:lnTo>
                      <a:lnTo>
                        <a:pt x="3276" y="1568"/>
                      </a:lnTo>
                      <a:lnTo>
                        <a:pt x="3276" y="1568"/>
                      </a:lnTo>
                      <a:lnTo>
                        <a:pt x="3282" y="1562"/>
                      </a:lnTo>
                      <a:lnTo>
                        <a:pt x="3282" y="1560"/>
                      </a:lnTo>
                      <a:lnTo>
                        <a:pt x="3282" y="1560"/>
                      </a:lnTo>
                      <a:lnTo>
                        <a:pt x="3282" y="1560"/>
                      </a:lnTo>
                      <a:lnTo>
                        <a:pt x="3282" y="1560"/>
                      </a:lnTo>
                      <a:lnTo>
                        <a:pt x="3294" y="1554"/>
                      </a:lnTo>
                      <a:lnTo>
                        <a:pt x="3296" y="1552"/>
                      </a:lnTo>
                      <a:lnTo>
                        <a:pt x="3296" y="1552"/>
                      </a:lnTo>
                      <a:lnTo>
                        <a:pt x="3296" y="1552"/>
                      </a:lnTo>
                      <a:lnTo>
                        <a:pt x="3296" y="1552"/>
                      </a:lnTo>
                      <a:lnTo>
                        <a:pt x="3298" y="1550"/>
                      </a:lnTo>
                      <a:lnTo>
                        <a:pt x="3298" y="1550"/>
                      </a:lnTo>
                      <a:lnTo>
                        <a:pt x="3306" y="1544"/>
                      </a:lnTo>
                      <a:lnTo>
                        <a:pt x="3312" y="1536"/>
                      </a:lnTo>
                      <a:lnTo>
                        <a:pt x="3312" y="1536"/>
                      </a:lnTo>
                      <a:lnTo>
                        <a:pt x="3312" y="1536"/>
                      </a:lnTo>
                      <a:lnTo>
                        <a:pt x="3312" y="1536"/>
                      </a:lnTo>
                      <a:lnTo>
                        <a:pt x="3312" y="1536"/>
                      </a:lnTo>
                      <a:lnTo>
                        <a:pt x="3314" y="1532"/>
                      </a:lnTo>
                      <a:lnTo>
                        <a:pt x="3314" y="1532"/>
                      </a:lnTo>
                      <a:lnTo>
                        <a:pt x="3322" y="1524"/>
                      </a:lnTo>
                      <a:lnTo>
                        <a:pt x="3326" y="1514"/>
                      </a:lnTo>
                      <a:lnTo>
                        <a:pt x="3326" y="1514"/>
                      </a:lnTo>
                      <a:lnTo>
                        <a:pt x="3328" y="1512"/>
                      </a:lnTo>
                      <a:lnTo>
                        <a:pt x="3332" y="1508"/>
                      </a:lnTo>
                      <a:lnTo>
                        <a:pt x="3332" y="1508"/>
                      </a:lnTo>
                      <a:lnTo>
                        <a:pt x="3334" y="1504"/>
                      </a:lnTo>
                      <a:lnTo>
                        <a:pt x="3334" y="1504"/>
                      </a:lnTo>
                      <a:lnTo>
                        <a:pt x="3342" y="1490"/>
                      </a:lnTo>
                      <a:lnTo>
                        <a:pt x="3342" y="1490"/>
                      </a:lnTo>
                      <a:lnTo>
                        <a:pt x="3344" y="1490"/>
                      </a:lnTo>
                      <a:lnTo>
                        <a:pt x="3344" y="1486"/>
                      </a:lnTo>
                      <a:lnTo>
                        <a:pt x="3344" y="1486"/>
                      </a:lnTo>
                      <a:lnTo>
                        <a:pt x="3346" y="1478"/>
                      </a:lnTo>
                      <a:lnTo>
                        <a:pt x="3348" y="1468"/>
                      </a:lnTo>
                      <a:lnTo>
                        <a:pt x="3348" y="1468"/>
                      </a:lnTo>
                      <a:lnTo>
                        <a:pt x="3348" y="1468"/>
                      </a:lnTo>
                      <a:lnTo>
                        <a:pt x="3348" y="1466"/>
                      </a:lnTo>
                      <a:lnTo>
                        <a:pt x="3348" y="1466"/>
                      </a:lnTo>
                      <a:lnTo>
                        <a:pt x="3352" y="1456"/>
                      </a:lnTo>
                      <a:lnTo>
                        <a:pt x="3354" y="1446"/>
                      </a:lnTo>
                      <a:lnTo>
                        <a:pt x="3354" y="1446"/>
                      </a:lnTo>
                      <a:lnTo>
                        <a:pt x="3354" y="1440"/>
                      </a:lnTo>
                      <a:lnTo>
                        <a:pt x="3354" y="1440"/>
                      </a:lnTo>
                      <a:lnTo>
                        <a:pt x="3356" y="1424"/>
                      </a:lnTo>
                      <a:lnTo>
                        <a:pt x="3356" y="1414"/>
                      </a:lnTo>
                      <a:lnTo>
                        <a:pt x="3356" y="1414"/>
                      </a:lnTo>
                      <a:lnTo>
                        <a:pt x="3356" y="1406"/>
                      </a:lnTo>
                      <a:lnTo>
                        <a:pt x="3354" y="1396"/>
                      </a:lnTo>
                      <a:lnTo>
                        <a:pt x="3350" y="1390"/>
                      </a:lnTo>
                      <a:lnTo>
                        <a:pt x="3344" y="1382"/>
                      </a:lnTo>
                      <a:lnTo>
                        <a:pt x="3344" y="1382"/>
                      </a:lnTo>
                      <a:lnTo>
                        <a:pt x="3340" y="1370"/>
                      </a:lnTo>
                      <a:lnTo>
                        <a:pt x="3334" y="1360"/>
                      </a:lnTo>
                      <a:lnTo>
                        <a:pt x="3334" y="1360"/>
                      </a:lnTo>
                      <a:lnTo>
                        <a:pt x="3332" y="1358"/>
                      </a:lnTo>
                      <a:lnTo>
                        <a:pt x="3332" y="1358"/>
                      </a:lnTo>
                      <a:lnTo>
                        <a:pt x="3332" y="1354"/>
                      </a:lnTo>
                      <a:lnTo>
                        <a:pt x="3332" y="1354"/>
                      </a:lnTo>
                      <a:lnTo>
                        <a:pt x="3330" y="1346"/>
                      </a:lnTo>
                      <a:lnTo>
                        <a:pt x="3326" y="1336"/>
                      </a:lnTo>
                      <a:lnTo>
                        <a:pt x="3322" y="1330"/>
                      </a:lnTo>
                      <a:lnTo>
                        <a:pt x="3314" y="1322"/>
                      </a:lnTo>
                      <a:lnTo>
                        <a:pt x="3314" y="1322"/>
                      </a:lnTo>
                      <a:lnTo>
                        <a:pt x="3314" y="1320"/>
                      </a:lnTo>
                      <a:lnTo>
                        <a:pt x="3314" y="1320"/>
                      </a:lnTo>
                      <a:lnTo>
                        <a:pt x="3312" y="1310"/>
                      </a:lnTo>
                      <a:lnTo>
                        <a:pt x="3312" y="1310"/>
                      </a:lnTo>
                      <a:lnTo>
                        <a:pt x="3312" y="1304"/>
                      </a:lnTo>
                      <a:lnTo>
                        <a:pt x="3312" y="1304"/>
                      </a:lnTo>
                      <a:lnTo>
                        <a:pt x="3312" y="1296"/>
                      </a:lnTo>
                      <a:lnTo>
                        <a:pt x="3312" y="1290"/>
                      </a:lnTo>
                      <a:lnTo>
                        <a:pt x="3312" y="1290"/>
                      </a:lnTo>
                      <a:lnTo>
                        <a:pt x="3318" y="1292"/>
                      </a:lnTo>
                      <a:lnTo>
                        <a:pt x="3326" y="1292"/>
                      </a:lnTo>
                      <a:lnTo>
                        <a:pt x="3328" y="1292"/>
                      </a:lnTo>
                      <a:lnTo>
                        <a:pt x="3328" y="1292"/>
                      </a:lnTo>
                      <a:lnTo>
                        <a:pt x="3340" y="1292"/>
                      </a:lnTo>
                      <a:lnTo>
                        <a:pt x="3348" y="1288"/>
                      </a:lnTo>
                      <a:lnTo>
                        <a:pt x="3348" y="1288"/>
                      </a:lnTo>
                      <a:lnTo>
                        <a:pt x="3360" y="1282"/>
                      </a:lnTo>
                      <a:lnTo>
                        <a:pt x="3360" y="1282"/>
                      </a:lnTo>
                      <a:lnTo>
                        <a:pt x="3362" y="1280"/>
                      </a:lnTo>
                      <a:lnTo>
                        <a:pt x="3364" y="1280"/>
                      </a:lnTo>
                      <a:lnTo>
                        <a:pt x="3364" y="1280"/>
                      </a:lnTo>
                      <a:lnTo>
                        <a:pt x="3366" y="1278"/>
                      </a:lnTo>
                      <a:lnTo>
                        <a:pt x="3366" y="1278"/>
                      </a:lnTo>
                      <a:lnTo>
                        <a:pt x="3370" y="1274"/>
                      </a:lnTo>
                      <a:lnTo>
                        <a:pt x="3370" y="1274"/>
                      </a:lnTo>
                      <a:lnTo>
                        <a:pt x="3380" y="1270"/>
                      </a:lnTo>
                      <a:lnTo>
                        <a:pt x="3380" y="1270"/>
                      </a:lnTo>
                      <a:lnTo>
                        <a:pt x="3386" y="1282"/>
                      </a:lnTo>
                      <a:lnTo>
                        <a:pt x="3386" y="1282"/>
                      </a:lnTo>
                      <a:lnTo>
                        <a:pt x="3390" y="1290"/>
                      </a:lnTo>
                      <a:lnTo>
                        <a:pt x="3396" y="1296"/>
                      </a:lnTo>
                      <a:lnTo>
                        <a:pt x="3396" y="1296"/>
                      </a:lnTo>
                      <a:lnTo>
                        <a:pt x="3396" y="1296"/>
                      </a:lnTo>
                      <a:lnTo>
                        <a:pt x="3400" y="1300"/>
                      </a:lnTo>
                      <a:lnTo>
                        <a:pt x="3400" y="1300"/>
                      </a:lnTo>
                      <a:lnTo>
                        <a:pt x="3408" y="1304"/>
                      </a:lnTo>
                      <a:lnTo>
                        <a:pt x="3416" y="1308"/>
                      </a:lnTo>
                      <a:lnTo>
                        <a:pt x="3424" y="1312"/>
                      </a:lnTo>
                      <a:lnTo>
                        <a:pt x="3434" y="1312"/>
                      </a:lnTo>
                      <a:lnTo>
                        <a:pt x="3434" y="1312"/>
                      </a:lnTo>
                      <a:lnTo>
                        <a:pt x="3434" y="1312"/>
                      </a:lnTo>
                      <a:lnTo>
                        <a:pt x="3442" y="1312"/>
                      </a:lnTo>
                      <a:lnTo>
                        <a:pt x="3450" y="1310"/>
                      </a:lnTo>
                      <a:lnTo>
                        <a:pt x="3450" y="1310"/>
                      </a:lnTo>
                      <a:lnTo>
                        <a:pt x="3452" y="1318"/>
                      </a:lnTo>
                      <a:lnTo>
                        <a:pt x="3452" y="1318"/>
                      </a:lnTo>
                      <a:lnTo>
                        <a:pt x="3454" y="1322"/>
                      </a:lnTo>
                      <a:lnTo>
                        <a:pt x="3454" y="1322"/>
                      </a:lnTo>
                      <a:lnTo>
                        <a:pt x="3446" y="1322"/>
                      </a:lnTo>
                      <a:lnTo>
                        <a:pt x="3446" y="1322"/>
                      </a:lnTo>
                      <a:lnTo>
                        <a:pt x="3446" y="1322"/>
                      </a:lnTo>
                      <a:lnTo>
                        <a:pt x="3436" y="1322"/>
                      </a:lnTo>
                      <a:lnTo>
                        <a:pt x="3428" y="1324"/>
                      </a:lnTo>
                      <a:lnTo>
                        <a:pt x="3420" y="1328"/>
                      </a:lnTo>
                      <a:lnTo>
                        <a:pt x="3414" y="1334"/>
                      </a:lnTo>
                      <a:lnTo>
                        <a:pt x="3414" y="1334"/>
                      </a:lnTo>
                      <a:lnTo>
                        <a:pt x="3406" y="1340"/>
                      </a:lnTo>
                      <a:lnTo>
                        <a:pt x="3400" y="1350"/>
                      </a:lnTo>
                      <a:lnTo>
                        <a:pt x="3396" y="1360"/>
                      </a:lnTo>
                      <a:lnTo>
                        <a:pt x="3396" y="1372"/>
                      </a:lnTo>
                      <a:lnTo>
                        <a:pt x="3396" y="1374"/>
                      </a:lnTo>
                      <a:lnTo>
                        <a:pt x="3396" y="1374"/>
                      </a:lnTo>
                      <a:lnTo>
                        <a:pt x="3396" y="1384"/>
                      </a:lnTo>
                      <a:lnTo>
                        <a:pt x="3400" y="1394"/>
                      </a:lnTo>
                      <a:lnTo>
                        <a:pt x="3400" y="1394"/>
                      </a:lnTo>
                      <a:lnTo>
                        <a:pt x="3402" y="1396"/>
                      </a:lnTo>
                      <a:lnTo>
                        <a:pt x="3402" y="1396"/>
                      </a:lnTo>
                      <a:lnTo>
                        <a:pt x="3404" y="1404"/>
                      </a:lnTo>
                      <a:lnTo>
                        <a:pt x="3408" y="1410"/>
                      </a:lnTo>
                      <a:lnTo>
                        <a:pt x="3414" y="1416"/>
                      </a:lnTo>
                      <a:lnTo>
                        <a:pt x="3420" y="1422"/>
                      </a:lnTo>
                      <a:lnTo>
                        <a:pt x="3420" y="1422"/>
                      </a:lnTo>
                      <a:lnTo>
                        <a:pt x="3422" y="1422"/>
                      </a:lnTo>
                      <a:lnTo>
                        <a:pt x="3422" y="1422"/>
                      </a:lnTo>
                      <a:lnTo>
                        <a:pt x="3430" y="1432"/>
                      </a:lnTo>
                      <a:lnTo>
                        <a:pt x="3430" y="1432"/>
                      </a:lnTo>
                      <a:lnTo>
                        <a:pt x="3432" y="1432"/>
                      </a:lnTo>
                      <a:lnTo>
                        <a:pt x="3436" y="1436"/>
                      </a:lnTo>
                      <a:lnTo>
                        <a:pt x="3436" y="1436"/>
                      </a:lnTo>
                      <a:lnTo>
                        <a:pt x="3438" y="1438"/>
                      </a:lnTo>
                      <a:lnTo>
                        <a:pt x="3438" y="1438"/>
                      </a:lnTo>
                      <a:lnTo>
                        <a:pt x="3450" y="1444"/>
                      </a:lnTo>
                      <a:lnTo>
                        <a:pt x="3450" y="1444"/>
                      </a:lnTo>
                      <a:lnTo>
                        <a:pt x="3462" y="1448"/>
                      </a:lnTo>
                      <a:lnTo>
                        <a:pt x="3462" y="1448"/>
                      </a:lnTo>
                      <a:lnTo>
                        <a:pt x="3474" y="1450"/>
                      </a:lnTo>
                      <a:lnTo>
                        <a:pt x="3476" y="1450"/>
                      </a:lnTo>
                      <a:lnTo>
                        <a:pt x="3476" y="1450"/>
                      </a:lnTo>
                      <a:lnTo>
                        <a:pt x="3488" y="1448"/>
                      </a:lnTo>
                      <a:lnTo>
                        <a:pt x="3498" y="1444"/>
                      </a:lnTo>
                      <a:lnTo>
                        <a:pt x="3506" y="1438"/>
                      </a:lnTo>
                      <a:lnTo>
                        <a:pt x="3514" y="1430"/>
                      </a:lnTo>
                      <a:lnTo>
                        <a:pt x="3514" y="1430"/>
                      </a:lnTo>
                      <a:lnTo>
                        <a:pt x="3520" y="1426"/>
                      </a:lnTo>
                      <a:lnTo>
                        <a:pt x="3526" y="1420"/>
                      </a:lnTo>
                      <a:lnTo>
                        <a:pt x="3530" y="1414"/>
                      </a:lnTo>
                      <a:lnTo>
                        <a:pt x="3534" y="1408"/>
                      </a:lnTo>
                      <a:lnTo>
                        <a:pt x="3534" y="1408"/>
                      </a:lnTo>
                      <a:lnTo>
                        <a:pt x="3546" y="1400"/>
                      </a:lnTo>
                      <a:lnTo>
                        <a:pt x="3554" y="1390"/>
                      </a:lnTo>
                      <a:lnTo>
                        <a:pt x="3560" y="1378"/>
                      </a:lnTo>
                      <a:lnTo>
                        <a:pt x="3562" y="1366"/>
                      </a:lnTo>
                      <a:lnTo>
                        <a:pt x="3562" y="1366"/>
                      </a:lnTo>
                      <a:lnTo>
                        <a:pt x="3564" y="1354"/>
                      </a:lnTo>
                      <a:lnTo>
                        <a:pt x="3564" y="1354"/>
                      </a:lnTo>
                      <a:lnTo>
                        <a:pt x="3564" y="1354"/>
                      </a:lnTo>
                      <a:lnTo>
                        <a:pt x="3562" y="1342"/>
                      </a:lnTo>
                      <a:lnTo>
                        <a:pt x="3562" y="1342"/>
                      </a:lnTo>
                      <a:lnTo>
                        <a:pt x="3562" y="1338"/>
                      </a:lnTo>
                      <a:lnTo>
                        <a:pt x="3562" y="1338"/>
                      </a:lnTo>
                      <a:lnTo>
                        <a:pt x="3564" y="1330"/>
                      </a:lnTo>
                      <a:lnTo>
                        <a:pt x="3566" y="1322"/>
                      </a:lnTo>
                      <a:lnTo>
                        <a:pt x="3566" y="132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344" name="карта"/>
              <p:cNvGrpSpPr/>
              <p:nvPr/>
            </p:nvGrpSpPr>
            <p:grpSpPr>
              <a:xfrm>
                <a:off x="366728" y="2139824"/>
                <a:ext cx="8365914" cy="4088931"/>
                <a:chOff x="1812925" y="2241550"/>
                <a:chExt cx="5508625" cy="2692400"/>
              </a:xfrm>
              <a:solidFill>
                <a:schemeClr val="accent4"/>
              </a:solidFill>
            </p:grpSpPr>
            <p:grpSp>
              <p:nvGrpSpPr>
                <p:cNvPr id="543" name="Group 551"/>
                <p:cNvGrpSpPr>
                  <a:grpSpLocks/>
                </p:cNvGrpSpPr>
                <p:nvPr/>
              </p:nvGrpSpPr>
              <p:grpSpPr bwMode="auto">
                <a:xfrm>
                  <a:off x="1892300" y="2298700"/>
                  <a:ext cx="5426075" cy="2635250"/>
                  <a:chOff x="1192" y="1448"/>
                  <a:chExt cx="3418" cy="1660"/>
                </a:xfrm>
                <a:grpFill/>
              </p:grpSpPr>
              <p:sp>
                <p:nvSpPr>
                  <p:cNvPr id="674" name="Freeform 351"/>
                  <p:cNvSpPr>
                    <a:spLocks/>
                  </p:cNvSpPr>
                  <p:nvPr/>
                </p:nvSpPr>
                <p:spPr bwMode="auto">
                  <a:xfrm>
                    <a:off x="2024" y="2292"/>
                    <a:ext cx="22" cy="10"/>
                  </a:xfrm>
                  <a:custGeom>
                    <a:avLst/>
                    <a:gdLst>
                      <a:gd name="T0" fmla="*/ 12 w 22"/>
                      <a:gd name="T1" fmla="*/ 10 h 10"/>
                      <a:gd name="T2" fmla="*/ 14 w 22"/>
                      <a:gd name="T3" fmla="*/ 10 h 10"/>
                      <a:gd name="T4" fmla="*/ 14 w 22"/>
                      <a:gd name="T5" fmla="*/ 10 h 10"/>
                      <a:gd name="T6" fmla="*/ 16 w 22"/>
                      <a:gd name="T7" fmla="*/ 10 h 10"/>
                      <a:gd name="T8" fmla="*/ 18 w 22"/>
                      <a:gd name="T9" fmla="*/ 8 h 10"/>
                      <a:gd name="T10" fmla="*/ 18 w 22"/>
                      <a:gd name="T11" fmla="*/ 8 h 10"/>
                      <a:gd name="T12" fmla="*/ 18 w 22"/>
                      <a:gd name="T13" fmla="*/ 8 h 10"/>
                      <a:gd name="T14" fmla="*/ 18 w 22"/>
                      <a:gd name="T15" fmla="*/ 6 h 10"/>
                      <a:gd name="T16" fmla="*/ 20 w 22"/>
                      <a:gd name="T17" fmla="*/ 6 h 10"/>
                      <a:gd name="T18" fmla="*/ 20 w 22"/>
                      <a:gd name="T19" fmla="*/ 6 h 10"/>
                      <a:gd name="T20" fmla="*/ 20 w 22"/>
                      <a:gd name="T21" fmla="*/ 6 h 10"/>
                      <a:gd name="T22" fmla="*/ 20 w 22"/>
                      <a:gd name="T23" fmla="*/ 6 h 10"/>
                      <a:gd name="T24" fmla="*/ 20 w 22"/>
                      <a:gd name="T25" fmla="*/ 6 h 10"/>
                      <a:gd name="T26" fmla="*/ 22 w 22"/>
                      <a:gd name="T27" fmla="*/ 4 h 10"/>
                      <a:gd name="T28" fmla="*/ 22 w 22"/>
                      <a:gd name="T29" fmla="*/ 2 h 10"/>
                      <a:gd name="T30" fmla="*/ 22 w 22"/>
                      <a:gd name="T31" fmla="*/ 2 h 10"/>
                      <a:gd name="T32" fmla="*/ 20 w 22"/>
                      <a:gd name="T33" fmla="*/ 2 h 10"/>
                      <a:gd name="T34" fmla="*/ 12 w 22"/>
                      <a:gd name="T35" fmla="*/ 2 h 10"/>
                      <a:gd name="T36" fmla="*/ 12 w 22"/>
                      <a:gd name="T37" fmla="*/ 0 h 10"/>
                      <a:gd name="T38" fmla="*/ 12 w 22"/>
                      <a:gd name="T39" fmla="*/ 0 h 10"/>
                      <a:gd name="T40" fmla="*/ 10 w 22"/>
                      <a:gd name="T41" fmla="*/ 0 h 10"/>
                      <a:gd name="T42" fmla="*/ 2 w 22"/>
                      <a:gd name="T43" fmla="*/ 0 h 10"/>
                      <a:gd name="T44" fmla="*/ 2 w 22"/>
                      <a:gd name="T45" fmla="*/ 0 h 10"/>
                      <a:gd name="T46" fmla="*/ 2 w 22"/>
                      <a:gd name="T47" fmla="*/ 0 h 10"/>
                      <a:gd name="T48" fmla="*/ 0 w 22"/>
                      <a:gd name="T49" fmla="*/ 2 h 10"/>
                      <a:gd name="T50" fmla="*/ 0 w 22"/>
                      <a:gd name="T51" fmla="*/ 2 h 10"/>
                      <a:gd name="T52" fmla="*/ 0 w 22"/>
                      <a:gd name="T53" fmla="*/ 2 h 10"/>
                      <a:gd name="T54" fmla="*/ 0 w 22"/>
                      <a:gd name="T55" fmla="*/ 4 h 10"/>
                      <a:gd name="T56" fmla="*/ 0 w 22"/>
                      <a:gd name="T57" fmla="*/ 4 h 10"/>
                      <a:gd name="T58" fmla="*/ 0 w 22"/>
                      <a:gd name="T59" fmla="*/ 4 h 10"/>
                      <a:gd name="T60" fmla="*/ 0 w 22"/>
                      <a:gd name="T61" fmla="*/ 4 h 10"/>
                      <a:gd name="T62" fmla="*/ 0 w 22"/>
                      <a:gd name="T63" fmla="*/ 8 h 10"/>
                      <a:gd name="T64" fmla="*/ 0 w 22"/>
                      <a:gd name="T65" fmla="*/ 8 h 10"/>
                      <a:gd name="T66" fmla="*/ 0 w 22"/>
                      <a:gd name="T67" fmla="*/ 8 h 10"/>
                      <a:gd name="T68" fmla="*/ 0 w 22"/>
                      <a:gd name="T69" fmla="*/ 10 h 10"/>
                      <a:gd name="T70" fmla="*/ 0 w 22"/>
                      <a:gd name="T71" fmla="*/ 10 h 10"/>
                      <a:gd name="T72" fmla="*/ 2 w 22"/>
                      <a:gd name="T73" fmla="*/ 10 h 10"/>
                      <a:gd name="T74" fmla="*/ 4 w 22"/>
                      <a:gd name="T75" fmla="*/ 10 h 10"/>
                      <a:gd name="T76" fmla="*/ 4 w 22"/>
                      <a:gd name="T77" fmla="*/ 10 h 10"/>
                      <a:gd name="T78" fmla="*/ 4 w 22"/>
                      <a:gd name="T79" fmla="*/ 10 h 10"/>
                      <a:gd name="T80" fmla="*/ 6 w 22"/>
                      <a:gd name="T81" fmla="*/ 10 h 10"/>
                      <a:gd name="T82" fmla="*/ 6 w 22"/>
                      <a:gd name="T83" fmla="*/ 10 h 10"/>
                      <a:gd name="T84" fmla="*/ 6 w 22"/>
                      <a:gd name="T85" fmla="*/ 10 h 10"/>
                      <a:gd name="T86" fmla="*/ 8 w 22"/>
                      <a:gd name="T87" fmla="*/ 8 h 10"/>
                      <a:gd name="T88" fmla="*/ 8 w 22"/>
                      <a:gd name="T89" fmla="*/ 8 h 10"/>
                      <a:gd name="T90" fmla="*/ 8 w 22"/>
                      <a:gd name="T91" fmla="*/ 8 h 10"/>
                      <a:gd name="T92" fmla="*/ 8 w 22"/>
                      <a:gd name="T93" fmla="*/ 8 h 10"/>
                      <a:gd name="T94" fmla="*/ 8 w 22"/>
                      <a:gd name="T95" fmla="*/ 8 h 10"/>
                      <a:gd name="T96" fmla="*/ 8 w 22"/>
                      <a:gd name="T97" fmla="*/ 10 h 10"/>
                      <a:gd name="T98" fmla="*/ 12 w 22"/>
                      <a:gd name="T99" fmla="*/ 10 h 10"/>
                      <a:gd name="T100" fmla="*/ 12 w 22"/>
                      <a:gd name="T101" fmla="*/ 10 h 10"/>
                      <a:gd name="T102" fmla="*/ 12 w 22"/>
                      <a:gd name="T103" fmla="*/ 10 h 10"/>
                      <a:gd name="T104" fmla="*/ 12 w 22"/>
                      <a:gd name="T105" fmla="*/ 10 h 10"/>
                      <a:gd name="T106" fmla="*/ 12 w 22"/>
                      <a:gd name="T10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2" h="10">
                        <a:moveTo>
                          <a:pt x="12" y="10"/>
                        </a:move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6" y="10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2" y="4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2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75" name="Freeform 352"/>
                  <p:cNvSpPr>
                    <a:spLocks/>
                  </p:cNvSpPr>
                  <p:nvPr/>
                </p:nvSpPr>
                <p:spPr bwMode="auto">
                  <a:xfrm>
                    <a:off x="1972" y="2258"/>
                    <a:ext cx="6" cy="4"/>
                  </a:xfrm>
                  <a:custGeom>
                    <a:avLst/>
                    <a:gdLst>
                      <a:gd name="T0" fmla="*/ 2 w 6"/>
                      <a:gd name="T1" fmla="*/ 4 h 4"/>
                      <a:gd name="T2" fmla="*/ 2 w 6"/>
                      <a:gd name="T3" fmla="*/ 4 h 4"/>
                      <a:gd name="T4" fmla="*/ 4 w 6"/>
                      <a:gd name="T5" fmla="*/ 4 h 4"/>
                      <a:gd name="T6" fmla="*/ 4 w 6"/>
                      <a:gd name="T7" fmla="*/ 2 h 4"/>
                      <a:gd name="T8" fmla="*/ 4 w 6"/>
                      <a:gd name="T9" fmla="*/ 2 h 4"/>
                      <a:gd name="T10" fmla="*/ 6 w 6"/>
                      <a:gd name="T11" fmla="*/ 2 h 4"/>
                      <a:gd name="T12" fmla="*/ 6 w 6"/>
                      <a:gd name="T13" fmla="*/ 2 h 4"/>
                      <a:gd name="T14" fmla="*/ 6 w 6"/>
                      <a:gd name="T15" fmla="*/ 2 h 4"/>
                      <a:gd name="T16" fmla="*/ 4 w 6"/>
                      <a:gd name="T17" fmla="*/ 0 h 4"/>
                      <a:gd name="T18" fmla="*/ 4 w 6"/>
                      <a:gd name="T19" fmla="*/ 0 h 4"/>
                      <a:gd name="T20" fmla="*/ 4 w 6"/>
                      <a:gd name="T21" fmla="*/ 0 h 4"/>
                      <a:gd name="T22" fmla="*/ 2 w 6"/>
                      <a:gd name="T23" fmla="*/ 0 h 4"/>
                      <a:gd name="T24" fmla="*/ 0 w 6"/>
                      <a:gd name="T25" fmla="*/ 0 h 4"/>
                      <a:gd name="T26" fmla="*/ 0 w 6"/>
                      <a:gd name="T27" fmla="*/ 0 h 4"/>
                      <a:gd name="T28" fmla="*/ 0 w 6"/>
                      <a:gd name="T29" fmla="*/ 2 h 4"/>
                      <a:gd name="T30" fmla="*/ 0 w 6"/>
                      <a:gd name="T31" fmla="*/ 4 h 4"/>
                      <a:gd name="T32" fmla="*/ 0 w 6"/>
                      <a:gd name="T33" fmla="*/ 4 h 4"/>
                      <a:gd name="T34" fmla="*/ 2 w 6"/>
                      <a:gd name="T35" fmla="*/ 4 h 4"/>
                      <a:gd name="T36" fmla="*/ 2 w 6"/>
                      <a:gd name="T3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2" y="4"/>
                        </a:move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76" name="Freeform 353"/>
                  <p:cNvSpPr>
                    <a:spLocks/>
                  </p:cNvSpPr>
                  <p:nvPr/>
                </p:nvSpPr>
                <p:spPr bwMode="auto">
                  <a:xfrm>
                    <a:off x="1918" y="2234"/>
                    <a:ext cx="4" cy="6"/>
                  </a:xfrm>
                  <a:custGeom>
                    <a:avLst/>
                    <a:gdLst>
                      <a:gd name="T0" fmla="*/ 2 w 4"/>
                      <a:gd name="T1" fmla="*/ 6 h 6"/>
                      <a:gd name="T2" fmla="*/ 4 w 4"/>
                      <a:gd name="T3" fmla="*/ 6 h 6"/>
                      <a:gd name="T4" fmla="*/ 4 w 4"/>
                      <a:gd name="T5" fmla="*/ 6 h 6"/>
                      <a:gd name="T6" fmla="*/ 4 w 4"/>
                      <a:gd name="T7" fmla="*/ 4 h 6"/>
                      <a:gd name="T8" fmla="*/ 4 w 4"/>
                      <a:gd name="T9" fmla="*/ 0 h 6"/>
                      <a:gd name="T10" fmla="*/ 4 w 4"/>
                      <a:gd name="T11" fmla="*/ 0 h 6"/>
                      <a:gd name="T12" fmla="*/ 4 w 4"/>
                      <a:gd name="T13" fmla="*/ 0 h 6"/>
                      <a:gd name="T14" fmla="*/ 2 w 4"/>
                      <a:gd name="T15" fmla="*/ 0 h 6"/>
                      <a:gd name="T16" fmla="*/ 2 w 4"/>
                      <a:gd name="T17" fmla="*/ 0 h 6"/>
                      <a:gd name="T18" fmla="*/ 0 w 4"/>
                      <a:gd name="T19" fmla="*/ 0 h 6"/>
                      <a:gd name="T20" fmla="*/ 0 w 4"/>
                      <a:gd name="T21" fmla="*/ 4 h 6"/>
                      <a:gd name="T22" fmla="*/ 0 w 4"/>
                      <a:gd name="T23" fmla="*/ 4 h 6"/>
                      <a:gd name="T24" fmla="*/ 2 w 4"/>
                      <a:gd name="T25" fmla="*/ 4 h 6"/>
                      <a:gd name="T26" fmla="*/ 2 w 4"/>
                      <a:gd name="T27" fmla="*/ 4 h 6"/>
                      <a:gd name="T28" fmla="*/ 2 w 4"/>
                      <a:gd name="T29" fmla="*/ 4 h 6"/>
                      <a:gd name="T30" fmla="*/ 2 w 4"/>
                      <a:gd name="T31" fmla="*/ 4 h 6"/>
                      <a:gd name="T32" fmla="*/ 2 w 4"/>
                      <a:gd name="T33" fmla="*/ 6 h 6"/>
                      <a:gd name="T34" fmla="*/ 2 w 4"/>
                      <a:gd name="T35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6">
                        <a:moveTo>
                          <a:pt x="2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77" name="Freeform 354"/>
                  <p:cNvSpPr>
                    <a:spLocks/>
                  </p:cNvSpPr>
                  <p:nvPr/>
                </p:nvSpPr>
                <p:spPr bwMode="auto">
                  <a:xfrm>
                    <a:off x="1912" y="2206"/>
                    <a:ext cx="10" cy="6"/>
                  </a:xfrm>
                  <a:custGeom>
                    <a:avLst/>
                    <a:gdLst>
                      <a:gd name="T0" fmla="*/ 10 w 10"/>
                      <a:gd name="T1" fmla="*/ 0 h 6"/>
                      <a:gd name="T2" fmla="*/ 10 w 10"/>
                      <a:gd name="T3" fmla="*/ 0 h 6"/>
                      <a:gd name="T4" fmla="*/ 10 w 10"/>
                      <a:gd name="T5" fmla="*/ 0 h 6"/>
                      <a:gd name="T6" fmla="*/ 6 w 10"/>
                      <a:gd name="T7" fmla="*/ 0 h 6"/>
                      <a:gd name="T8" fmla="*/ 6 w 10"/>
                      <a:gd name="T9" fmla="*/ 0 h 6"/>
                      <a:gd name="T10" fmla="*/ 6 w 10"/>
                      <a:gd name="T11" fmla="*/ 0 h 6"/>
                      <a:gd name="T12" fmla="*/ 4 w 10"/>
                      <a:gd name="T13" fmla="*/ 0 h 6"/>
                      <a:gd name="T14" fmla="*/ 4 w 10"/>
                      <a:gd name="T15" fmla="*/ 0 h 6"/>
                      <a:gd name="T16" fmla="*/ 4 w 10"/>
                      <a:gd name="T17" fmla="*/ 0 h 6"/>
                      <a:gd name="T18" fmla="*/ 2 w 10"/>
                      <a:gd name="T19" fmla="*/ 0 h 6"/>
                      <a:gd name="T20" fmla="*/ 0 w 10"/>
                      <a:gd name="T21" fmla="*/ 2 h 6"/>
                      <a:gd name="T22" fmla="*/ 0 w 10"/>
                      <a:gd name="T23" fmla="*/ 2 h 6"/>
                      <a:gd name="T24" fmla="*/ 0 w 10"/>
                      <a:gd name="T25" fmla="*/ 4 h 6"/>
                      <a:gd name="T26" fmla="*/ 0 w 10"/>
                      <a:gd name="T27" fmla="*/ 4 h 6"/>
                      <a:gd name="T28" fmla="*/ 0 w 10"/>
                      <a:gd name="T29" fmla="*/ 4 h 6"/>
                      <a:gd name="T30" fmla="*/ 0 w 10"/>
                      <a:gd name="T31" fmla="*/ 4 h 6"/>
                      <a:gd name="T32" fmla="*/ 2 w 10"/>
                      <a:gd name="T33" fmla="*/ 6 h 6"/>
                      <a:gd name="T34" fmla="*/ 2 w 10"/>
                      <a:gd name="T35" fmla="*/ 6 h 6"/>
                      <a:gd name="T36" fmla="*/ 2 w 10"/>
                      <a:gd name="T37" fmla="*/ 6 h 6"/>
                      <a:gd name="T38" fmla="*/ 4 w 10"/>
                      <a:gd name="T39" fmla="*/ 6 h 6"/>
                      <a:gd name="T40" fmla="*/ 4 w 10"/>
                      <a:gd name="T41" fmla="*/ 6 h 6"/>
                      <a:gd name="T42" fmla="*/ 4 w 10"/>
                      <a:gd name="T43" fmla="*/ 6 h 6"/>
                      <a:gd name="T44" fmla="*/ 4 w 10"/>
                      <a:gd name="T45" fmla="*/ 4 h 6"/>
                      <a:gd name="T46" fmla="*/ 6 w 10"/>
                      <a:gd name="T47" fmla="*/ 4 h 6"/>
                      <a:gd name="T48" fmla="*/ 6 w 10"/>
                      <a:gd name="T49" fmla="*/ 4 h 6"/>
                      <a:gd name="T50" fmla="*/ 6 w 10"/>
                      <a:gd name="T51" fmla="*/ 4 h 6"/>
                      <a:gd name="T52" fmla="*/ 6 w 10"/>
                      <a:gd name="T53" fmla="*/ 4 h 6"/>
                      <a:gd name="T54" fmla="*/ 8 w 10"/>
                      <a:gd name="T55" fmla="*/ 4 h 6"/>
                      <a:gd name="T56" fmla="*/ 8 w 10"/>
                      <a:gd name="T57" fmla="*/ 4 h 6"/>
                      <a:gd name="T58" fmla="*/ 8 w 10"/>
                      <a:gd name="T59" fmla="*/ 4 h 6"/>
                      <a:gd name="T60" fmla="*/ 10 w 10"/>
                      <a:gd name="T61" fmla="*/ 2 h 6"/>
                      <a:gd name="T62" fmla="*/ 10 w 10"/>
                      <a:gd name="T63" fmla="*/ 2 h 6"/>
                      <a:gd name="T64" fmla="*/ 10 w 10"/>
                      <a:gd name="T65" fmla="*/ 2 h 6"/>
                      <a:gd name="T66" fmla="*/ 10 w 10"/>
                      <a:gd name="T67" fmla="*/ 2 h 6"/>
                      <a:gd name="T68" fmla="*/ 10 w 10"/>
                      <a:gd name="T6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0" h="6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78" name="Freeform 355"/>
                  <p:cNvSpPr>
                    <a:spLocks/>
                  </p:cNvSpPr>
                  <p:nvPr/>
                </p:nvSpPr>
                <p:spPr bwMode="auto">
                  <a:xfrm>
                    <a:off x="1926" y="2204"/>
                    <a:ext cx="8" cy="10"/>
                  </a:xfrm>
                  <a:custGeom>
                    <a:avLst/>
                    <a:gdLst>
                      <a:gd name="T0" fmla="*/ 6 w 8"/>
                      <a:gd name="T1" fmla="*/ 2 h 10"/>
                      <a:gd name="T2" fmla="*/ 4 w 8"/>
                      <a:gd name="T3" fmla="*/ 2 h 10"/>
                      <a:gd name="T4" fmla="*/ 2 w 8"/>
                      <a:gd name="T5" fmla="*/ 0 h 10"/>
                      <a:gd name="T6" fmla="*/ 2 w 8"/>
                      <a:gd name="T7" fmla="*/ 0 h 10"/>
                      <a:gd name="T8" fmla="*/ 2 w 8"/>
                      <a:gd name="T9" fmla="*/ 0 h 10"/>
                      <a:gd name="T10" fmla="*/ 2 w 8"/>
                      <a:gd name="T11" fmla="*/ 0 h 10"/>
                      <a:gd name="T12" fmla="*/ 2 w 8"/>
                      <a:gd name="T13" fmla="*/ 0 h 10"/>
                      <a:gd name="T14" fmla="*/ 2 w 8"/>
                      <a:gd name="T15" fmla="*/ 0 h 10"/>
                      <a:gd name="T16" fmla="*/ 2 w 8"/>
                      <a:gd name="T17" fmla="*/ 0 h 10"/>
                      <a:gd name="T18" fmla="*/ 0 w 8"/>
                      <a:gd name="T19" fmla="*/ 0 h 10"/>
                      <a:gd name="T20" fmla="*/ 0 w 8"/>
                      <a:gd name="T21" fmla="*/ 0 h 10"/>
                      <a:gd name="T22" fmla="*/ 0 w 8"/>
                      <a:gd name="T23" fmla="*/ 0 h 10"/>
                      <a:gd name="T24" fmla="*/ 0 w 8"/>
                      <a:gd name="T25" fmla="*/ 0 h 10"/>
                      <a:gd name="T26" fmla="*/ 0 w 8"/>
                      <a:gd name="T27" fmla="*/ 2 h 10"/>
                      <a:gd name="T28" fmla="*/ 0 w 8"/>
                      <a:gd name="T29" fmla="*/ 2 h 10"/>
                      <a:gd name="T30" fmla="*/ 0 w 8"/>
                      <a:gd name="T31" fmla="*/ 2 h 10"/>
                      <a:gd name="T32" fmla="*/ 0 w 8"/>
                      <a:gd name="T33" fmla="*/ 2 h 10"/>
                      <a:gd name="T34" fmla="*/ 2 w 8"/>
                      <a:gd name="T35" fmla="*/ 4 h 10"/>
                      <a:gd name="T36" fmla="*/ 2 w 8"/>
                      <a:gd name="T37" fmla="*/ 4 h 10"/>
                      <a:gd name="T38" fmla="*/ 2 w 8"/>
                      <a:gd name="T39" fmla="*/ 4 h 10"/>
                      <a:gd name="T40" fmla="*/ 2 w 8"/>
                      <a:gd name="T41" fmla="*/ 4 h 10"/>
                      <a:gd name="T42" fmla="*/ 4 w 8"/>
                      <a:gd name="T43" fmla="*/ 4 h 10"/>
                      <a:gd name="T44" fmla="*/ 4 w 8"/>
                      <a:gd name="T45" fmla="*/ 6 h 10"/>
                      <a:gd name="T46" fmla="*/ 2 w 8"/>
                      <a:gd name="T47" fmla="*/ 6 h 10"/>
                      <a:gd name="T48" fmla="*/ 2 w 8"/>
                      <a:gd name="T49" fmla="*/ 6 h 10"/>
                      <a:gd name="T50" fmla="*/ 2 w 8"/>
                      <a:gd name="T51" fmla="*/ 8 h 10"/>
                      <a:gd name="T52" fmla="*/ 2 w 8"/>
                      <a:gd name="T53" fmla="*/ 10 h 10"/>
                      <a:gd name="T54" fmla="*/ 2 w 8"/>
                      <a:gd name="T55" fmla="*/ 10 h 10"/>
                      <a:gd name="T56" fmla="*/ 2 w 8"/>
                      <a:gd name="T57" fmla="*/ 10 h 10"/>
                      <a:gd name="T58" fmla="*/ 2 w 8"/>
                      <a:gd name="T59" fmla="*/ 10 h 10"/>
                      <a:gd name="T60" fmla="*/ 2 w 8"/>
                      <a:gd name="T61" fmla="*/ 10 h 10"/>
                      <a:gd name="T62" fmla="*/ 2 w 8"/>
                      <a:gd name="T63" fmla="*/ 10 h 10"/>
                      <a:gd name="T64" fmla="*/ 4 w 8"/>
                      <a:gd name="T65" fmla="*/ 10 h 10"/>
                      <a:gd name="T66" fmla="*/ 4 w 8"/>
                      <a:gd name="T67" fmla="*/ 10 h 10"/>
                      <a:gd name="T68" fmla="*/ 6 w 8"/>
                      <a:gd name="T69" fmla="*/ 10 h 10"/>
                      <a:gd name="T70" fmla="*/ 6 w 8"/>
                      <a:gd name="T71" fmla="*/ 10 h 10"/>
                      <a:gd name="T72" fmla="*/ 6 w 8"/>
                      <a:gd name="T73" fmla="*/ 8 h 10"/>
                      <a:gd name="T74" fmla="*/ 6 w 8"/>
                      <a:gd name="T75" fmla="*/ 6 h 10"/>
                      <a:gd name="T76" fmla="*/ 8 w 8"/>
                      <a:gd name="T77" fmla="*/ 4 h 10"/>
                      <a:gd name="T78" fmla="*/ 8 w 8"/>
                      <a:gd name="T79" fmla="*/ 4 h 10"/>
                      <a:gd name="T80" fmla="*/ 8 w 8"/>
                      <a:gd name="T81" fmla="*/ 4 h 10"/>
                      <a:gd name="T82" fmla="*/ 8 w 8"/>
                      <a:gd name="T83" fmla="*/ 4 h 10"/>
                      <a:gd name="T84" fmla="*/ 8 w 8"/>
                      <a:gd name="T85" fmla="*/ 4 h 10"/>
                      <a:gd name="T86" fmla="*/ 6 w 8"/>
                      <a:gd name="T87" fmla="*/ 2 h 10"/>
                      <a:gd name="T88" fmla="*/ 6 w 8"/>
                      <a:gd name="T89" fmla="*/ 2 h 10"/>
                      <a:gd name="T90" fmla="*/ 6 w 8"/>
                      <a:gd name="T91" fmla="*/ 2 h 10"/>
                      <a:gd name="T92" fmla="*/ 6 w 8"/>
                      <a:gd name="T93" fmla="*/ 2 h 10"/>
                      <a:gd name="T94" fmla="*/ 6 w 8"/>
                      <a:gd name="T95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8" h="10">
                        <a:moveTo>
                          <a:pt x="6" y="2"/>
                        </a:move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8"/>
                        </a:lnTo>
                        <a:lnTo>
                          <a:pt x="6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79" name="Freeform 356"/>
                  <p:cNvSpPr>
                    <a:spLocks/>
                  </p:cNvSpPr>
                  <p:nvPr/>
                </p:nvSpPr>
                <p:spPr bwMode="auto">
                  <a:xfrm>
                    <a:off x="1912" y="2222"/>
                    <a:ext cx="8" cy="10"/>
                  </a:xfrm>
                  <a:custGeom>
                    <a:avLst/>
                    <a:gdLst>
                      <a:gd name="T0" fmla="*/ 0 w 8"/>
                      <a:gd name="T1" fmla="*/ 6 h 10"/>
                      <a:gd name="T2" fmla="*/ 0 w 8"/>
                      <a:gd name="T3" fmla="*/ 6 h 10"/>
                      <a:gd name="T4" fmla="*/ 0 w 8"/>
                      <a:gd name="T5" fmla="*/ 8 h 10"/>
                      <a:gd name="T6" fmla="*/ 4 w 8"/>
                      <a:gd name="T7" fmla="*/ 10 h 10"/>
                      <a:gd name="T8" fmla="*/ 4 w 8"/>
                      <a:gd name="T9" fmla="*/ 10 h 10"/>
                      <a:gd name="T10" fmla="*/ 4 w 8"/>
                      <a:gd name="T11" fmla="*/ 10 h 10"/>
                      <a:gd name="T12" fmla="*/ 8 w 8"/>
                      <a:gd name="T13" fmla="*/ 10 h 10"/>
                      <a:gd name="T14" fmla="*/ 8 w 8"/>
                      <a:gd name="T15" fmla="*/ 10 h 10"/>
                      <a:gd name="T16" fmla="*/ 8 w 8"/>
                      <a:gd name="T17" fmla="*/ 10 h 10"/>
                      <a:gd name="T18" fmla="*/ 8 w 8"/>
                      <a:gd name="T19" fmla="*/ 6 h 10"/>
                      <a:gd name="T20" fmla="*/ 8 w 8"/>
                      <a:gd name="T21" fmla="*/ 6 h 10"/>
                      <a:gd name="T22" fmla="*/ 8 w 8"/>
                      <a:gd name="T23" fmla="*/ 4 h 10"/>
                      <a:gd name="T24" fmla="*/ 6 w 8"/>
                      <a:gd name="T25" fmla="*/ 4 h 10"/>
                      <a:gd name="T26" fmla="*/ 6 w 8"/>
                      <a:gd name="T27" fmla="*/ 2 h 10"/>
                      <a:gd name="T28" fmla="*/ 6 w 8"/>
                      <a:gd name="T29" fmla="*/ 2 h 10"/>
                      <a:gd name="T30" fmla="*/ 6 w 8"/>
                      <a:gd name="T31" fmla="*/ 2 h 10"/>
                      <a:gd name="T32" fmla="*/ 4 w 8"/>
                      <a:gd name="T33" fmla="*/ 0 h 10"/>
                      <a:gd name="T34" fmla="*/ 4 w 8"/>
                      <a:gd name="T35" fmla="*/ 0 h 10"/>
                      <a:gd name="T36" fmla="*/ 4 w 8"/>
                      <a:gd name="T37" fmla="*/ 0 h 10"/>
                      <a:gd name="T38" fmla="*/ 2 w 8"/>
                      <a:gd name="T39" fmla="*/ 0 h 10"/>
                      <a:gd name="T40" fmla="*/ 2 w 8"/>
                      <a:gd name="T41" fmla="*/ 0 h 10"/>
                      <a:gd name="T42" fmla="*/ 2 w 8"/>
                      <a:gd name="T43" fmla="*/ 0 h 10"/>
                      <a:gd name="T44" fmla="*/ 2 w 8"/>
                      <a:gd name="T45" fmla="*/ 2 h 10"/>
                      <a:gd name="T46" fmla="*/ 2 w 8"/>
                      <a:gd name="T47" fmla="*/ 2 h 10"/>
                      <a:gd name="T48" fmla="*/ 2 w 8"/>
                      <a:gd name="T49" fmla="*/ 2 h 10"/>
                      <a:gd name="T50" fmla="*/ 0 w 8"/>
                      <a:gd name="T51" fmla="*/ 4 h 10"/>
                      <a:gd name="T52" fmla="*/ 0 w 8"/>
                      <a:gd name="T53" fmla="*/ 4 h 10"/>
                      <a:gd name="T54" fmla="*/ 0 w 8"/>
                      <a:gd name="T55" fmla="*/ 4 h 10"/>
                      <a:gd name="T56" fmla="*/ 0 w 8"/>
                      <a:gd name="T57" fmla="*/ 4 h 10"/>
                      <a:gd name="T58" fmla="*/ 0 w 8"/>
                      <a:gd name="T59" fmla="*/ 6 h 10"/>
                      <a:gd name="T60" fmla="*/ 0 w 8"/>
                      <a:gd name="T61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" h="10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0" name="Freeform 357"/>
                  <p:cNvSpPr>
                    <a:spLocks/>
                  </p:cNvSpPr>
                  <p:nvPr/>
                </p:nvSpPr>
                <p:spPr bwMode="auto">
                  <a:xfrm>
                    <a:off x="1934" y="2218"/>
                    <a:ext cx="10" cy="14"/>
                  </a:xfrm>
                  <a:custGeom>
                    <a:avLst/>
                    <a:gdLst>
                      <a:gd name="T0" fmla="*/ 4 w 10"/>
                      <a:gd name="T1" fmla="*/ 4 h 14"/>
                      <a:gd name="T2" fmla="*/ 2 w 10"/>
                      <a:gd name="T3" fmla="*/ 0 h 14"/>
                      <a:gd name="T4" fmla="*/ 2 w 10"/>
                      <a:gd name="T5" fmla="*/ 0 h 14"/>
                      <a:gd name="T6" fmla="*/ 2 w 10"/>
                      <a:gd name="T7" fmla="*/ 0 h 14"/>
                      <a:gd name="T8" fmla="*/ 0 w 10"/>
                      <a:gd name="T9" fmla="*/ 0 h 14"/>
                      <a:gd name="T10" fmla="*/ 0 w 10"/>
                      <a:gd name="T11" fmla="*/ 0 h 14"/>
                      <a:gd name="T12" fmla="*/ 0 w 10"/>
                      <a:gd name="T13" fmla="*/ 2 h 14"/>
                      <a:gd name="T14" fmla="*/ 0 w 10"/>
                      <a:gd name="T15" fmla="*/ 4 h 14"/>
                      <a:gd name="T16" fmla="*/ 0 w 10"/>
                      <a:gd name="T17" fmla="*/ 4 h 14"/>
                      <a:gd name="T18" fmla="*/ 0 w 10"/>
                      <a:gd name="T19" fmla="*/ 4 h 14"/>
                      <a:gd name="T20" fmla="*/ 2 w 10"/>
                      <a:gd name="T21" fmla="*/ 4 h 14"/>
                      <a:gd name="T22" fmla="*/ 2 w 10"/>
                      <a:gd name="T23" fmla="*/ 8 h 14"/>
                      <a:gd name="T24" fmla="*/ 2 w 10"/>
                      <a:gd name="T25" fmla="*/ 8 h 14"/>
                      <a:gd name="T26" fmla="*/ 2 w 10"/>
                      <a:gd name="T27" fmla="*/ 8 h 14"/>
                      <a:gd name="T28" fmla="*/ 2 w 10"/>
                      <a:gd name="T29" fmla="*/ 8 h 14"/>
                      <a:gd name="T30" fmla="*/ 2 w 10"/>
                      <a:gd name="T31" fmla="*/ 10 h 14"/>
                      <a:gd name="T32" fmla="*/ 2 w 10"/>
                      <a:gd name="T33" fmla="*/ 10 h 14"/>
                      <a:gd name="T34" fmla="*/ 2 w 10"/>
                      <a:gd name="T35" fmla="*/ 12 h 14"/>
                      <a:gd name="T36" fmla="*/ 6 w 10"/>
                      <a:gd name="T37" fmla="*/ 12 h 14"/>
                      <a:gd name="T38" fmla="*/ 8 w 10"/>
                      <a:gd name="T39" fmla="*/ 14 h 14"/>
                      <a:gd name="T40" fmla="*/ 8 w 10"/>
                      <a:gd name="T41" fmla="*/ 14 h 14"/>
                      <a:gd name="T42" fmla="*/ 8 w 10"/>
                      <a:gd name="T43" fmla="*/ 14 h 14"/>
                      <a:gd name="T44" fmla="*/ 10 w 10"/>
                      <a:gd name="T45" fmla="*/ 14 h 14"/>
                      <a:gd name="T46" fmla="*/ 10 w 10"/>
                      <a:gd name="T47" fmla="*/ 14 h 14"/>
                      <a:gd name="T48" fmla="*/ 10 w 10"/>
                      <a:gd name="T49" fmla="*/ 14 h 14"/>
                      <a:gd name="T50" fmla="*/ 10 w 10"/>
                      <a:gd name="T51" fmla="*/ 10 h 14"/>
                      <a:gd name="T52" fmla="*/ 10 w 10"/>
                      <a:gd name="T53" fmla="*/ 10 h 14"/>
                      <a:gd name="T54" fmla="*/ 10 w 10"/>
                      <a:gd name="T55" fmla="*/ 10 h 14"/>
                      <a:gd name="T56" fmla="*/ 10 w 10"/>
                      <a:gd name="T57" fmla="*/ 8 h 14"/>
                      <a:gd name="T58" fmla="*/ 10 w 10"/>
                      <a:gd name="T59" fmla="*/ 8 h 14"/>
                      <a:gd name="T60" fmla="*/ 10 w 10"/>
                      <a:gd name="T61" fmla="*/ 8 h 14"/>
                      <a:gd name="T62" fmla="*/ 6 w 10"/>
                      <a:gd name="T63" fmla="*/ 8 h 14"/>
                      <a:gd name="T64" fmla="*/ 6 w 10"/>
                      <a:gd name="T65" fmla="*/ 8 h 14"/>
                      <a:gd name="T66" fmla="*/ 6 w 10"/>
                      <a:gd name="T67" fmla="*/ 8 h 14"/>
                      <a:gd name="T68" fmla="*/ 6 w 10"/>
                      <a:gd name="T69" fmla="*/ 6 h 14"/>
                      <a:gd name="T70" fmla="*/ 6 w 10"/>
                      <a:gd name="T71" fmla="*/ 6 h 14"/>
                      <a:gd name="T72" fmla="*/ 6 w 10"/>
                      <a:gd name="T73" fmla="*/ 4 h 14"/>
                      <a:gd name="T74" fmla="*/ 6 w 10"/>
                      <a:gd name="T75" fmla="*/ 4 h 14"/>
                      <a:gd name="T76" fmla="*/ 4 w 10"/>
                      <a:gd name="T77" fmla="*/ 4 h 14"/>
                      <a:gd name="T78" fmla="*/ 4 w 10"/>
                      <a:gd name="T79" fmla="*/ 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0" h="14">
                        <a:moveTo>
                          <a:pt x="4" y="4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6" y="12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1" name="Freeform 358"/>
                  <p:cNvSpPr>
                    <a:spLocks/>
                  </p:cNvSpPr>
                  <p:nvPr/>
                </p:nvSpPr>
                <p:spPr bwMode="auto">
                  <a:xfrm>
                    <a:off x="1932" y="2232"/>
                    <a:ext cx="6" cy="6"/>
                  </a:xfrm>
                  <a:custGeom>
                    <a:avLst/>
                    <a:gdLst>
                      <a:gd name="T0" fmla="*/ 0 w 6"/>
                      <a:gd name="T1" fmla="*/ 2 h 6"/>
                      <a:gd name="T2" fmla="*/ 0 w 6"/>
                      <a:gd name="T3" fmla="*/ 4 h 6"/>
                      <a:gd name="T4" fmla="*/ 0 w 6"/>
                      <a:gd name="T5" fmla="*/ 4 h 6"/>
                      <a:gd name="T6" fmla="*/ 0 w 6"/>
                      <a:gd name="T7" fmla="*/ 4 h 6"/>
                      <a:gd name="T8" fmla="*/ 2 w 6"/>
                      <a:gd name="T9" fmla="*/ 4 h 6"/>
                      <a:gd name="T10" fmla="*/ 2 w 6"/>
                      <a:gd name="T11" fmla="*/ 4 h 6"/>
                      <a:gd name="T12" fmla="*/ 2 w 6"/>
                      <a:gd name="T13" fmla="*/ 4 h 6"/>
                      <a:gd name="T14" fmla="*/ 2 w 6"/>
                      <a:gd name="T15" fmla="*/ 6 h 6"/>
                      <a:gd name="T16" fmla="*/ 4 w 6"/>
                      <a:gd name="T17" fmla="*/ 6 h 6"/>
                      <a:gd name="T18" fmla="*/ 4 w 6"/>
                      <a:gd name="T19" fmla="*/ 6 h 6"/>
                      <a:gd name="T20" fmla="*/ 4 w 6"/>
                      <a:gd name="T21" fmla="*/ 4 h 6"/>
                      <a:gd name="T22" fmla="*/ 4 w 6"/>
                      <a:gd name="T23" fmla="*/ 4 h 6"/>
                      <a:gd name="T24" fmla="*/ 6 w 6"/>
                      <a:gd name="T25" fmla="*/ 4 h 6"/>
                      <a:gd name="T26" fmla="*/ 6 w 6"/>
                      <a:gd name="T27" fmla="*/ 4 h 6"/>
                      <a:gd name="T28" fmla="*/ 6 w 6"/>
                      <a:gd name="T29" fmla="*/ 4 h 6"/>
                      <a:gd name="T30" fmla="*/ 6 w 6"/>
                      <a:gd name="T31" fmla="*/ 4 h 6"/>
                      <a:gd name="T32" fmla="*/ 6 w 6"/>
                      <a:gd name="T33" fmla="*/ 4 h 6"/>
                      <a:gd name="T34" fmla="*/ 2 w 6"/>
                      <a:gd name="T35" fmla="*/ 0 h 6"/>
                      <a:gd name="T36" fmla="*/ 2 w 6"/>
                      <a:gd name="T37" fmla="*/ 0 h 6"/>
                      <a:gd name="T38" fmla="*/ 2 w 6"/>
                      <a:gd name="T39" fmla="*/ 0 h 6"/>
                      <a:gd name="T40" fmla="*/ 0 w 6"/>
                      <a:gd name="T41" fmla="*/ 0 h 6"/>
                      <a:gd name="T42" fmla="*/ 0 w 6"/>
                      <a:gd name="T43" fmla="*/ 0 h 6"/>
                      <a:gd name="T44" fmla="*/ 0 w 6"/>
                      <a:gd name="T45" fmla="*/ 2 h 6"/>
                      <a:gd name="T46" fmla="*/ 0 w 6"/>
                      <a:gd name="T47" fmla="*/ 2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" h="6">
                        <a:moveTo>
                          <a:pt x="0" y="2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2" name="Freeform 359"/>
                  <p:cNvSpPr>
                    <a:spLocks/>
                  </p:cNvSpPr>
                  <p:nvPr/>
                </p:nvSpPr>
                <p:spPr bwMode="auto">
                  <a:xfrm>
                    <a:off x="1942" y="2238"/>
                    <a:ext cx="6" cy="8"/>
                  </a:xfrm>
                  <a:custGeom>
                    <a:avLst/>
                    <a:gdLst>
                      <a:gd name="T0" fmla="*/ 2 w 6"/>
                      <a:gd name="T1" fmla="*/ 6 h 8"/>
                      <a:gd name="T2" fmla="*/ 4 w 6"/>
                      <a:gd name="T3" fmla="*/ 6 h 8"/>
                      <a:gd name="T4" fmla="*/ 4 w 6"/>
                      <a:gd name="T5" fmla="*/ 6 h 8"/>
                      <a:gd name="T6" fmla="*/ 4 w 6"/>
                      <a:gd name="T7" fmla="*/ 8 h 8"/>
                      <a:gd name="T8" fmla="*/ 4 w 6"/>
                      <a:gd name="T9" fmla="*/ 8 h 8"/>
                      <a:gd name="T10" fmla="*/ 4 w 6"/>
                      <a:gd name="T11" fmla="*/ 8 h 8"/>
                      <a:gd name="T12" fmla="*/ 6 w 6"/>
                      <a:gd name="T13" fmla="*/ 6 h 8"/>
                      <a:gd name="T14" fmla="*/ 6 w 6"/>
                      <a:gd name="T15" fmla="*/ 4 h 8"/>
                      <a:gd name="T16" fmla="*/ 6 w 6"/>
                      <a:gd name="T17" fmla="*/ 4 h 8"/>
                      <a:gd name="T18" fmla="*/ 6 w 6"/>
                      <a:gd name="T19" fmla="*/ 2 h 8"/>
                      <a:gd name="T20" fmla="*/ 2 w 6"/>
                      <a:gd name="T21" fmla="*/ 0 h 8"/>
                      <a:gd name="T22" fmla="*/ 2 w 6"/>
                      <a:gd name="T23" fmla="*/ 0 h 8"/>
                      <a:gd name="T24" fmla="*/ 2 w 6"/>
                      <a:gd name="T25" fmla="*/ 0 h 8"/>
                      <a:gd name="T26" fmla="*/ 0 w 6"/>
                      <a:gd name="T27" fmla="*/ 0 h 8"/>
                      <a:gd name="T28" fmla="*/ 0 w 6"/>
                      <a:gd name="T29" fmla="*/ 0 h 8"/>
                      <a:gd name="T30" fmla="*/ 0 w 6"/>
                      <a:gd name="T31" fmla="*/ 0 h 8"/>
                      <a:gd name="T32" fmla="*/ 0 w 6"/>
                      <a:gd name="T33" fmla="*/ 2 h 8"/>
                      <a:gd name="T34" fmla="*/ 0 w 6"/>
                      <a:gd name="T35" fmla="*/ 2 h 8"/>
                      <a:gd name="T36" fmla="*/ 0 w 6"/>
                      <a:gd name="T37" fmla="*/ 2 h 8"/>
                      <a:gd name="T38" fmla="*/ 2 w 6"/>
                      <a:gd name="T39" fmla="*/ 4 h 8"/>
                      <a:gd name="T40" fmla="*/ 2 w 6"/>
                      <a:gd name="T41" fmla="*/ 6 h 8"/>
                      <a:gd name="T42" fmla="*/ 2 w 6"/>
                      <a:gd name="T43" fmla="*/ 6 h 8"/>
                      <a:gd name="T44" fmla="*/ 2 w 6"/>
                      <a:gd name="T45" fmla="*/ 6 h 8"/>
                      <a:gd name="T46" fmla="*/ 2 w 6"/>
                      <a:gd name="T47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" h="8">
                        <a:moveTo>
                          <a:pt x="2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3" name="Freeform 360"/>
                  <p:cNvSpPr>
                    <a:spLocks/>
                  </p:cNvSpPr>
                  <p:nvPr/>
                </p:nvSpPr>
                <p:spPr bwMode="auto">
                  <a:xfrm>
                    <a:off x="1954" y="2248"/>
                    <a:ext cx="4" cy="6"/>
                  </a:xfrm>
                  <a:custGeom>
                    <a:avLst/>
                    <a:gdLst>
                      <a:gd name="T0" fmla="*/ 2 w 4"/>
                      <a:gd name="T1" fmla="*/ 0 h 6"/>
                      <a:gd name="T2" fmla="*/ 0 w 4"/>
                      <a:gd name="T3" fmla="*/ 0 h 6"/>
                      <a:gd name="T4" fmla="*/ 0 w 4"/>
                      <a:gd name="T5" fmla="*/ 0 h 6"/>
                      <a:gd name="T6" fmla="*/ 0 w 4"/>
                      <a:gd name="T7" fmla="*/ 2 h 6"/>
                      <a:gd name="T8" fmla="*/ 0 w 4"/>
                      <a:gd name="T9" fmla="*/ 4 h 6"/>
                      <a:gd name="T10" fmla="*/ 0 w 4"/>
                      <a:gd name="T11" fmla="*/ 4 h 6"/>
                      <a:gd name="T12" fmla="*/ 0 w 4"/>
                      <a:gd name="T13" fmla="*/ 6 h 6"/>
                      <a:gd name="T14" fmla="*/ 0 w 4"/>
                      <a:gd name="T15" fmla="*/ 6 h 6"/>
                      <a:gd name="T16" fmla="*/ 0 w 4"/>
                      <a:gd name="T17" fmla="*/ 6 h 6"/>
                      <a:gd name="T18" fmla="*/ 2 w 4"/>
                      <a:gd name="T19" fmla="*/ 6 h 6"/>
                      <a:gd name="T20" fmla="*/ 2 w 4"/>
                      <a:gd name="T21" fmla="*/ 6 h 6"/>
                      <a:gd name="T22" fmla="*/ 2 w 4"/>
                      <a:gd name="T23" fmla="*/ 6 h 6"/>
                      <a:gd name="T24" fmla="*/ 4 w 4"/>
                      <a:gd name="T25" fmla="*/ 6 h 6"/>
                      <a:gd name="T26" fmla="*/ 4 w 4"/>
                      <a:gd name="T27" fmla="*/ 6 h 6"/>
                      <a:gd name="T28" fmla="*/ 4 w 4"/>
                      <a:gd name="T29" fmla="*/ 4 h 6"/>
                      <a:gd name="T30" fmla="*/ 4 w 4"/>
                      <a:gd name="T31" fmla="*/ 2 h 6"/>
                      <a:gd name="T32" fmla="*/ 4 w 4"/>
                      <a:gd name="T33" fmla="*/ 2 h 6"/>
                      <a:gd name="T34" fmla="*/ 2 w 4"/>
                      <a:gd name="T35" fmla="*/ 0 h 6"/>
                      <a:gd name="T36" fmla="*/ 2 w 4"/>
                      <a:gd name="T3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" h="6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4" name="Freeform 361"/>
                  <p:cNvSpPr>
                    <a:spLocks/>
                  </p:cNvSpPr>
                  <p:nvPr/>
                </p:nvSpPr>
                <p:spPr bwMode="auto">
                  <a:xfrm>
                    <a:off x="1956" y="2264"/>
                    <a:ext cx="10" cy="4"/>
                  </a:xfrm>
                  <a:custGeom>
                    <a:avLst/>
                    <a:gdLst>
                      <a:gd name="T0" fmla="*/ 0 w 10"/>
                      <a:gd name="T1" fmla="*/ 0 h 4"/>
                      <a:gd name="T2" fmla="*/ 0 w 10"/>
                      <a:gd name="T3" fmla="*/ 2 h 4"/>
                      <a:gd name="T4" fmla="*/ 0 w 10"/>
                      <a:gd name="T5" fmla="*/ 2 h 4"/>
                      <a:gd name="T6" fmla="*/ 0 w 10"/>
                      <a:gd name="T7" fmla="*/ 2 h 4"/>
                      <a:gd name="T8" fmla="*/ 0 w 10"/>
                      <a:gd name="T9" fmla="*/ 4 h 4"/>
                      <a:gd name="T10" fmla="*/ 0 w 10"/>
                      <a:gd name="T11" fmla="*/ 4 h 4"/>
                      <a:gd name="T12" fmla="*/ 0 w 10"/>
                      <a:gd name="T13" fmla="*/ 4 h 4"/>
                      <a:gd name="T14" fmla="*/ 0 w 10"/>
                      <a:gd name="T15" fmla="*/ 4 h 4"/>
                      <a:gd name="T16" fmla="*/ 2 w 10"/>
                      <a:gd name="T17" fmla="*/ 4 h 4"/>
                      <a:gd name="T18" fmla="*/ 2 w 10"/>
                      <a:gd name="T19" fmla="*/ 4 h 4"/>
                      <a:gd name="T20" fmla="*/ 2 w 10"/>
                      <a:gd name="T21" fmla="*/ 4 h 4"/>
                      <a:gd name="T22" fmla="*/ 6 w 10"/>
                      <a:gd name="T23" fmla="*/ 4 h 4"/>
                      <a:gd name="T24" fmla="*/ 6 w 10"/>
                      <a:gd name="T25" fmla="*/ 4 h 4"/>
                      <a:gd name="T26" fmla="*/ 6 w 10"/>
                      <a:gd name="T27" fmla="*/ 4 h 4"/>
                      <a:gd name="T28" fmla="*/ 6 w 10"/>
                      <a:gd name="T29" fmla="*/ 4 h 4"/>
                      <a:gd name="T30" fmla="*/ 8 w 10"/>
                      <a:gd name="T31" fmla="*/ 4 h 4"/>
                      <a:gd name="T32" fmla="*/ 8 w 10"/>
                      <a:gd name="T33" fmla="*/ 4 h 4"/>
                      <a:gd name="T34" fmla="*/ 8 w 10"/>
                      <a:gd name="T35" fmla="*/ 4 h 4"/>
                      <a:gd name="T36" fmla="*/ 10 w 10"/>
                      <a:gd name="T37" fmla="*/ 2 h 4"/>
                      <a:gd name="T38" fmla="*/ 10 w 10"/>
                      <a:gd name="T39" fmla="*/ 2 h 4"/>
                      <a:gd name="T40" fmla="*/ 10 w 10"/>
                      <a:gd name="T41" fmla="*/ 2 h 4"/>
                      <a:gd name="T42" fmla="*/ 10 w 10"/>
                      <a:gd name="T43" fmla="*/ 2 h 4"/>
                      <a:gd name="T44" fmla="*/ 10 w 10"/>
                      <a:gd name="T45" fmla="*/ 2 h 4"/>
                      <a:gd name="T46" fmla="*/ 10 w 10"/>
                      <a:gd name="T47" fmla="*/ 0 h 4"/>
                      <a:gd name="T48" fmla="*/ 0 w 10"/>
                      <a:gd name="T49" fmla="*/ 0 h 4"/>
                      <a:gd name="T50" fmla="*/ 0 w 10"/>
                      <a:gd name="T51" fmla="*/ 0 h 4"/>
                      <a:gd name="T52" fmla="*/ 0 w 10"/>
                      <a:gd name="T53" fmla="*/ 0 h 4"/>
                      <a:gd name="T54" fmla="*/ 0 w 10"/>
                      <a:gd name="T5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0" h="4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5" name="Freeform 362"/>
                  <p:cNvSpPr>
                    <a:spLocks/>
                  </p:cNvSpPr>
                  <p:nvPr/>
                </p:nvSpPr>
                <p:spPr bwMode="auto">
                  <a:xfrm>
                    <a:off x="1968" y="2252"/>
                    <a:ext cx="4" cy="4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2 w 4"/>
                      <a:gd name="T3" fmla="*/ 4 h 4"/>
                      <a:gd name="T4" fmla="*/ 2 w 4"/>
                      <a:gd name="T5" fmla="*/ 4 h 4"/>
                      <a:gd name="T6" fmla="*/ 4 w 4"/>
                      <a:gd name="T7" fmla="*/ 4 h 4"/>
                      <a:gd name="T8" fmla="*/ 4 w 4"/>
                      <a:gd name="T9" fmla="*/ 4 h 4"/>
                      <a:gd name="T10" fmla="*/ 4 w 4"/>
                      <a:gd name="T11" fmla="*/ 4 h 4"/>
                      <a:gd name="T12" fmla="*/ 4 w 4"/>
                      <a:gd name="T13" fmla="*/ 2 h 4"/>
                      <a:gd name="T14" fmla="*/ 4 w 4"/>
                      <a:gd name="T15" fmla="*/ 2 h 4"/>
                      <a:gd name="T16" fmla="*/ 4 w 4"/>
                      <a:gd name="T17" fmla="*/ 2 h 4"/>
                      <a:gd name="T18" fmla="*/ 4 w 4"/>
                      <a:gd name="T19" fmla="*/ 2 h 4"/>
                      <a:gd name="T20" fmla="*/ 4 w 4"/>
                      <a:gd name="T21" fmla="*/ 0 h 4"/>
                      <a:gd name="T22" fmla="*/ 4 w 4"/>
                      <a:gd name="T23" fmla="*/ 0 h 4"/>
                      <a:gd name="T24" fmla="*/ 2 w 4"/>
                      <a:gd name="T25" fmla="*/ 0 h 4"/>
                      <a:gd name="T26" fmla="*/ 0 w 4"/>
                      <a:gd name="T27" fmla="*/ 0 h 4"/>
                      <a:gd name="T28" fmla="*/ 0 w 4"/>
                      <a:gd name="T29" fmla="*/ 0 h 4"/>
                      <a:gd name="T30" fmla="*/ 0 w 4"/>
                      <a:gd name="T31" fmla="*/ 0 h 4"/>
                      <a:gd name="T32" fmla="*/ 0 w 4"/>
                      <a:gd name="T33" fmla="*/ 2 h 4"/>
                      <a:gd name="T34" fmla="*/ 0 w 4"/>
                      <a:gd name="T35" fmla="*/ 2 h 4"/>
                      <a:gd name="T36" fmla="*/ 0 w 4"/>
                      <a:gd name="T37" fmla="*/ 2 h 4"/>
                      <a:gd name="T38" fmla="*/ 0 w 4"/>
                      <a:gd name="T39" fmla="*/ 4 h 4"/>
                      <a:gd name="T40" fmla="*/ 0 w 4"/>
                      <a:gd name="T41" fmla="*/ 4 h 4"/>
                      <a:gd name="T42" fmla="*/ 0 w 4"/>
                      <a:gd name="T43" fmla="*/ 4 h 4"/>
                      <a:gd name="T44" fmla="*/ 2 w 4"/>
                      <a:gd name="T45" fmla="*/ 4 h 4"/>
                      <a:gd name="T46" fmla="*/ 2 w 4"/>
                      <a:gd name="T4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6" name="Freeform 363"/>
                  <p:cNvSpPr>
                    <a:spLocks/>
                  </p:cNvSpPr>
                  <p:nvPr/>
                </p:nvSpPr>
                <p:spPr bwMode="auto">
                  <a:xfrm>
                    <a:off x="1840" y="2240"/>
                    <a:ext cx="110" cy="38"/>
                  </a:xfrm>
                  <a:custGeom>
                    <a:avLst/>
                    <a:gdLst>
                      <a:gd name="T0" fmla="*/ 110 w 110"/>
                      <a:gd name="T1" fmla="*/ 36 h 38"/>
                      <a:gd name="T2" fmla="*/ 110 w 110"/>
                      <a:gd name="T3" fmla="*/ 34 h 38"/>
                      <a:gd name="T4" fmla="*/ 108 w 110"/>
                      <a:gd name="T5" fmla="*/ 32 h 38"/>
                      <a:gd name="T6" fmla="*/ 104 w 110"/>
                      <a:gd name="T7" fmla="*/ 32 h 38"/>
                      <a:gd name="T8" fmla="*/ 102 w 110"/>
                      <a:gd name="T9" fmla="*/ 28 h 38"/>
                      <a:gd name="T10" fmla="*/ 100 w 110"/>
                      <a:gd name="T11" fmla="*/ 26 h 38"/>
                      <a:gd name="T12" fmla="*/ 92 w 110"/>
                      <a:gd name="T13" fmla="*/ 24 h 38"/>
                      <a:gd name="T14" fmla="*/ 90 w 110"/>
                      <a:gd name="T15" fmla="*/ 24 h 38"/>
                      <a:gd name="T16" fmla="*/ 84 w 110"/>
                      <a:gd name="T17" fmla="*/ 22 h 38"/>
                      <a:gd name="T18" fmla="*/ 82 w 110"/>
                      <a:gd name="T19" fmla="*/ 20 h 38"/>
                      <a:gd name="T20" fmla="*/ 80 w 110"/>
                      <a:gd name="T21" fmla="*/ 18 h 38"/>
                      <a:gd name="T22" fmla="*/ 80 w 110"/>
                      <a:gd name="T23" fmla="*/ 16 h 38"/>
                      <a:gd name="T24" fmla="*/ 76 w 110"/>
                      <a:gd name="T25" fmla="*/ 14 h 38"/>
                      <a:gd name="T26" fmla="*/ 68 w 110"/>
                      <a:gd name="T27" fmla="*/ 8 h 38"/>
                      <a:gd name="T28" fmla="*/ 66 w 110"/>
                      <a:gd name="T29" fmla="*/ 8 h 38"/>
                      <a:gd name="T30" fmla="*/ 66 w 110"/>
                      <a:gd name="T31" fmla="*/ 10 h 38"/>
                      <a:gd name="T32" fmla="*/ 64 w 110"/>
                      <a:gd name="T33" fmla="*/ 10 h 38"/>
                      <a:gd name="T34" fmla="*/ 66 w 110"/>
                      <a:gd name="T35" fmla="*/ 12 h 38"/>
                      <a:gd name="T36" fmla="*/ 54 w 110"/>
                      <a:gd name="T37" fmla="*/ 6 h 38"/>
                      <a:gd name="T38" fmla="*/ 52 w 110"/>
                      <a:gd name="T39" fmla="*/ 4 h 38"/>
                      <a:gd name="T40" fmla="*/ 48 w 110"/>
                      <a:gd name="T41" fmla="*/ 2 h 38"/>
                      <a:gd name="T42" fmla="*/ 38 w 110"/>
                      <a:gd name="T43" fmla="*/ 2 h 38"/>
                      <a:gd name="T44" fmla="*/ 32 w 110"/>
                      <a:gd name="T45" fmla="*/ 0 h 38"/>
                      <a:gd name="T46" fmla="*/ 24 w 110"/>
                      <a:gd name="T47" fmla="*/ 0 h 38"/>
                      <a:gd name="T48" fmla="*/ 18 w 110"/>
                      <a:gd name="T49" fmla="*/ 2 h 38"/>
                      <a:gd name="T50" fmla="*/ 4 w 110"/>
                      <a:gd name="T51" fmla="*/ 8 h 38"/>
                      <a:gd name="T52" fmla="*/ 0 w 110"/>
                      <a:gd name="T53" fmla="*/ 10 h 38"/>
                      <a:gd name="T54" fmla="*/ 0 w 110"/>
                      <a:gd name="T55" fmla="*/ 12 h 38"/>
                      <a:gd name="T56" fmla="*/ 0 w 110"/>
                      <a:gd name="T57" fmla="*/ 12 h 38"/>
                      <a:gd name="T58" fmla="*/ 10 w 110"/>
                      <a:gd name="T59" fmla="*/ 12 h 38"/>
                      <a:gd name="T60" fmla="*/ 14 w 110"/>
                      <a:gd name="T61" fmla="*/ 10 h 38"/>
                      <a:gd name="T62" fmla="*/ 28 w 110"/>
                      <a:gd name="T63" fmla="*/ 10 h 38"/>
                      <a:gd name="T64" fmla="*/ 32 w 110"/>
                      <a:gd name="T65" fmla="*/ 8 h 38"/>
                      <a:gd name="T66" fmla="*/ 30 w 110"/>
                      <a:gd name="T67" fmla="*/ 10 h 38"/>
                      <a:gd name="T68" fmla="*/ 28 w 110"/>
                      <a:gd name="T69" fmla="*/ 12 h 38"/>
                      <a:gd name="T70" fmla="*/ 30 w 110"/>
                      <a:gd name="T71" fmla="*/ 12 h 38"/>
                      <a:gd name="T72" fmla="*/ 34 w 110"/>
                      <a:gd name="T73" fmla="*/ 14 h 38"/>
                      <a:gd name="T74" fmla="*/ 36 w 110"/>
                      <a:gd name="T75" fmla="*/ 14 h 38"/>
                      <a:gd name="T76" fmla="*/ 36 w 110"/>
                      <a:gd name="T77" fmla="*/ 16 h 38"/>
                      <a:gd name="T78" fmla="*/ 40 w 110"/>
                      <a:gd name="T79" fmla="*/ 14 h 38"/>
                      <a:gd name="T80" fmla="*/ 44 w 110"/>
                      <a:gd name="T81" fmla="*/ 14 h 38"/>
                      <a:gd name="T82" fmla="*/ 46 w 110"/>
                      <a:gd name="T83" fmla="*/ 18 h 38"/>
                      <a:gd name="T84" fmla="*/ 46 w 110"/>
                      <a:gd name="T85" fmla="*/ 18 h 38"/>
                      <a:gd name="T86" fmla="*/ 50 w 110"/>
                      <a:gd name="T87" fmla="*/ 18 h 38"/>
                      <a:gd name="T88" fmla="*/ 52 w 110"/>
                      <a:gd name="T89" fmla="*/ 20 h 38"/>
                      <a:gd name="T90" fmla="*/ 60 w 110"/>
                      <a:gd name="T91" fmla="*/ 20 h 38"/>
                      <a:gd name="T92" fmla="*/ 62 w 110"/>
                      <a:gd name="T93" fmla="*/ 22 h 38"/>
                      <a:gd name="T94" fmla="*/ 64 w 110"/>
                      <a:gd name="T95" fmla="*/ 26 h 38"/>
                      <a:gd name="T96" fmla="*/ 66 w 110"/>
                      <a:gd name="T97" fmla="*/ 26 h 38"/>
                      <a:gd name="T98" fmla="*/ 68 w 110"/>
                      <a:gd name="T99" fmla="*/ 26 h 38"/>
                      <a:gd name="T100" fmla="*/ 70 w 110"/>
                      <a:gd name="T101" fmla="*/ 28 h 38"/>
                      <a:gd name="T102" fmla="*/ 72 w 110"/>
                      <a:gd name="T103" fmla="*/ 28 h 38"/>
                      <a:gd name="T104" fmla="*/ 76 w 110"/>
                      <a:gd name="T105" fmla="*/ 30 h 38"/>
                      <a:gd name="T106" fmla="*/ 76 w 110"/>
                      <a:gd name="T107" fmla="*/ 32 h 38"/>
                      <a:gd name="T108" fmla="*/ 72 w 110"/>
                      <a:gd name="T109" fmla="*/ 34 h 38"/>
                      <a:gd name="T110" fmla="*/ 70 w 110"/>
                      <a:gd name="T111" fmla="*/ 34 h 38"/>
                      <a:gd name="T112" fmla="*/ 70 w 110"/>
                      <a:gd name="T113" fmla="*/ 36 h 38"/>
                      <a:gd name="T114" fmla="*/ 72 w 110"/>
                      <a:gd name="T115" fmla="*/ 36 h 38"/>
                      <a:gd name="T116" fmla="*/ 84 w 110"/>
                      <a:gd name="T117" fmla="*/ 36 h 38"/>
                      <a:gd name="T118" fmla="*/ 84 w 110"/>
                      <a:gd name="T119" fmla="*/ 38 h 38"/>
                      <a:gd name="T120" fmla="*/ 96 w 110"/>
                      <a:gd name="T121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0" h="38">
                        <a:moveTo>
                          <a:pt x="96" y="38"/>
                        </a:moveTo>
                        <a:lnTo>
                          <a:pt x="96" y="36"/>
                        </a:lnTo>
                        <a:lnTo>
                          <a:pt x="110" y="36"/>
                        </a:lnTo>
                        <a:lnTo>
                          <a:pt x="110" y="36"/>
                        </a:lnTo>
                        <a:lnTo>
                          <a:pt x="110" y="36"/>
                        </a:lnTo>
                        <a:lnTo>
                          <a:pt x="110" y="34"/>
                        </a:lnTo>
                        <a:lnTo>
                          <a:pt x="110" y="34"/>
                        </a:lnTo>
                        <a:lnTo>
                          <a:pt x="110" y="34"/>
                        </a:lnTo>
                        <a:lnTo>
                          <a:pt x="108" y="32"/>
                        </a:lnTo>
                        <a:lnTo>
                          <a:pt x="108" y="32"/>
                        </a:lnTo>
                        <a:lnTo>
                          <a:pt x="108" y="32"/>
                        </a:lnTo>
                        <a:lnTo>
                          <a:pt x="104" y="32"/>
                        </a:lnTo>
                        <a:lnTo>
                          <a:pt x="104" y="30"/>
                        </a:lnTo>
                        <a:lnTo>
                          <a:pt x="102" y="28"/>
                        </a:lnTo>
                        <a:lnTo>
                          <a:pt x="102" y="28"/>
                        </a:lnTo>
                        <a:lnTo>
                          <a:pt x="102" y="28"/>
                        </a:lnTo>
                        <a:lnTo>
                          <a:pt x="100" y="26"/>
                        </a:lnTo>
                        <a:lnTo>
                          <a:pt x="100" y="26"/>
                        </a:lnTo>
                        <a:lnTo>
                          <a:pt x="100" y="26"/>
                        </a:lnTo>
                        <a:lnTo>
                          <a:pt x="96" y="26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0" y="24"/>
                        </a:lnTo>
                        <a:lnTo>
                          <a:pt x="86" y="22"/>
                        </a:lnTo>
                        <a:lnTo>
                          <a:pt x="86" y="22"/>
                        </a:lnTo>
                        <a:lnTo>
                          <a:pt x="84" y="22"/>
                        </a:lnTo>
                        <a:lnTo>
                          <a:pt x="84" y="22"/>
                        </a:lnTo>
                        <a:lnTo>
                          <a:pt x="82" y="20"/>
                        </a:lnTo>
                        <a:lnTo>
                          <a:pt x="82" y="20"/>
                        </a:lnTo>
                        <a:lnTo>
                          <a:pt x="82" y="20"/>
                        </a:lnTo>
                        <a:lnTo>
                          <a:pt x="82" y="18"/>
                        </a:lnTo>
                        <a:lnTo>
                          <a:pt x="80" y="18"/>
                        </a:lnTo>
                        <a:lnTo>
                          <a:pt x="80" y="16"/>
                        </a:lnTo>
                        <a:lnTo>
                          <a:pt x="80" y="16"/>
                        </a:lnTo>
                        <a:lnTo>
                          <a:pt x="80" y="16"/>
                        </a:lnTo>
                        <a:lnTo>
                          <a:pt x="76" y="14"/>
                        </a:lnTo>
                        <a:lnTo>
                          <a:pt x="76" y="14"/>
                        </a:lnTo>
                        <a:lnTo>
                          <a:pt x="76" y="14"/>
                        </a:lnTo>
                        <a:lnTo>
                          <a:pt x="72" y="12"/>
                        </a:lnTo>
                        <a:lnTo>
                          <a:pt x="68" y="10"/>
                        </a:lnTo>
                        <a:lnTo>
                          <a:pt x="68" y="8"/>
                        </a:lnTo>
                        <a:lnTo>
                          <a:pt x="68" y="8"/>
                        </a:lnTo>
                        <a:lnTo>
                          <a:pt x="68" y="8"/>
                        </a:lnTo>
                        <a:lnTo>
                          <a:pt x="66" y="8"/>
                        </a:lnTo>
                        <a:lnTo>
                          <a:pt x="66" y="8"/>
                        </a:lnTo>
                        <a:lnTo>
                          <a:pt x="66" y="8"/>
                        </a:lnTo>
                        <a:lnTo>
                          <a:pt x="66" y="10"/>
                        </a:lnTo>
                        <a:lnTo>
                          <a:pt x="66" y="10"/>
                        </a:lnTo>
                        <a:lnTo>
                          <a:pt x="66" y="10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6" y="12"/>
                        </a:lnTo>
                        <a:lnTo>
                          <a:pt x="66" y="12"/>
                        </a:lnTo>
                        <a:lnTo>
                          <a:pt x="62" y="12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2" y="4"/>
                        </a:lnTo>
                        <a:lnTo>
                          <a:pt x="50" y="2"/>
                        </a:lnTo>
                        <a:lnTo>
                          <a:pt x="50" y="2"/>
                        </a:lnTo>
                        <a:lnTo>
                          <a:pt x="48" y="2"/>
                        </a:lnTo>
                        <a:lnTo>
                          <a:pt x="40" y="2"/>
                        </a:lnTo>
                        <a:lnTo>
                          <a:pt x="38" y="2"/>
                        </a:lnTo>
                        <a:lnTo>
                          <a:pt x="38" y="2"/>
                        </a:lnTo>
                        <a:lnTo>
                          <a:pt x="38" y="2"/>
                        </a:lnTo>
                        <a:lnTo>
                          <a:pt x="34" y="2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18" y="2"/>
                        </a:lnTo>
                        <a:lnTo>
                          <a:pt x="10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2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4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0" y="8"/>
                        </a:lnTo>
                        <a:lnTo>
                          <a:pt x="32" y="8"/>
                        </a:lnTo>
                        <a:lnTo>
                          <a:pt x="32" y="8"/>
                        </a:lnTo>
                        <a:lnTo>
                          <a:pt x="32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8" y="10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34" y="12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6" y="14"/>
                        </a:lnTo>
                        <a:lnTo>
                          <a:pt x="36" y="14"/>
                        </a:lnTo>
                        <a:lnTo>
                          <a:pt x="36" y="14"/>
                        </a:lnTo>
                        <a:lnTo>
                          <a:pt x="36" y="16"/>
                        </a:lnTo>
                        <a:lnTo>
                          <a:pt x="40" y="16"/>
                        </a:lnTo>
                        <a:lnTo>
                          <a:pt x="40" y="16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4" y="14"/>
                        </a:lnTo>
                        <a:lnTo>
                          <a:pt x="44" y="14"/>
                        </a:lnTo>
                        <a:lnTo>
                          <a:pt x="44" y="14"/>
                        </a:lnTo>
                        <a:lnTo>
                          <a:pt x="44" y="14"/>
                        </a:lnTo>
                        <a:lnTo>
                          <a:pt x="46" y="18"/>
                        </a:lnTo>
                        <a:lnTo>
                          <a:pt x="46" y="18"/>
                        </a:lnTo>
                        <a:lnTo>
                          <a:pt x="46" y="18"/>
                        </a:lnTo>
                        <a:lnTo>
                          <a:pt x="46" y="18"/>
                        </a:lnTo>
                        <a:lnTo>
                          <a:pt x="46" y="18"/>
                        </a:lnTo>
                        <a:lnTo>
                          <a:pt x="48" y="18"/>
                        </a:lnTo>
                        <a:lnTo>
                          <a:pt x="50" y="18"/>
                        </a:lnTo>
                        <a:lnTo>
                          <a:pt x="52" y="20"/>
                        </a:lnTo>
                        <a:lnTo>
                          <a:pt x="52" y="20"/>
                        </a:lnTo>
                        <a:lnTo>
                          <a:pt x="52" y="20"/>
                        </a:lnTo>
                        <a:lnTo>
                          <a:pt x="60" y="20"/>
                        </a:lnTo>
                        <a:lnTo>
                          <a:pt x="60" y="20"/>
                        </a:lnTo>
                        <a:lnTo>
                          <a:pt x="60" y="20"/>
                        </a:lnTo>
                        <a:lnTo>
                          <a:pt x="60" y="20"/>
                        </a:lnTo>
                        <a:lnTo>
                          <a:pt x="62" y="22"/>
                        </a:lnTo>
                        <a:lnTo>
                          <a:pt x="62" y="22"/>
                        </a:lnTo>
                        <a:lnTo>
                          <a:pt x="62" y="22"/>
                        </a:lnTo>
                        <a:lnTo>
                          <a:pt x="62" y="24"/>
                        </a:lnTo>
                        <a:lnTo>
                          <a:pt x="64" y="26"/>
                        </a:lnTo>
                        <a:lnTo>
                          <a:pt x="64" y="26"/>
                        </a:lnTo>
                        <a:lnTo>
                          <a:pt x="66" y="26"/>
                        </a:lnTo>
                        <a:lnTo>
                          <a:pt x="66" y="26"/>
                        </a:lnTo>
                        <a:lnTo>
                          <a:pt x="68" y="26"/>
                        </a:lnTo>
                        <a:lnTo>
                          <a:pt x="68" y="26"/>
                        </a:lnTo>
                        <a:lnTo>
                          <a:pt x="68" y="26"/>
                        </a:lnTo>
                        <a:lnTo>
                          <a:pt x="70" y="26"/>
                        </a:lnTo>
                        <a:lnTo>
                          <a:pt x="70" y="28"/>
                        </a:lnTo>
                        <a:lnTo>
                          <a:pt x="70" y="28"/>
                        </a:lnTo>
                        <a:lnTo>
                          <a:pt x="70" y="28"/>
                        </a:lnTo>
                        <a:lnTo>
                          <a:pt x="72" y="28"/>
                        </a:lnTo>
                        <a:lnTo>
                          <a:pt x="72" y="28"/>
                        </a:lnTo>
                        <a:lnTo>
                          <a:pt x="72" y="28"/>
                        </a:lnTo>
                        <a:lnTo>
                          <a:pt x="74" y="30"/>
                        </a:lnTo>
                        <a:lnTo>
                          <a:pt x="76" y="30"/>
                        </a:lnTo>
                        <a:lnTo>
                          <a:pt x="76" y="32"/>
                        </a:lnTo>
                        <a:lnTo>
                          <a:pt x="76" y="32"/>
                        </a:lnTo>
                        <a:lnTo>
                          <a:pt x="76" y="32"/>
                        </a:lnTo>
                        <a:lnTo>
                          <a:pt x="74" y="32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0" y="34"/>
                        </a:lnTo>
                        <a:lnTo>
                          <a:pt x="70" y="34"/>
                        </a:lnTo>
                        <a:lnTo>
                          <a:pt x="70" y="36"/>
                        </a:lnTo>
                        <a:lnTo>
                          <a:pt x="70" y="36"/>
                        </a:lnTo>
                        <a:lnTo>
                          <a:pt x="70" y="36"/>
                        </a:lnTo>
                        <a:lnTo>
                          <a:pt x="72" y="36"/>
                        </a:lnTo>
                        <a:lnTo>
                          <a:pt x="72" y="36"/>
                        </a:lnTo>
                        <a:lnTo>
                          <a:pt x="72" y="36"/>
                        </a:lnTo>
                        <a:lnTo>
                          <a:pt x="72" y="36"/>
                        </a:lnTo>
                        <a:lnTo>
                          <a:pt x="84" y="36"/>
                        </a:lnTo>
                        <a:lnTo>
                          <a:pt x="84" y="38"/>
                        </a:lnTo>
                        <a:lnTo>
                          <a:pt x="84" y="38"/>
                        </a:lnTo>
                        <a:lnTo>
                          <a:pt x="84" y="38"/>
                        </a:lnTo>
                        <a:lnTo>
                          <a:pt x="94" y="38"/>
                        </a:lnTo>
                        <a:lnTo>
                          <a:pt x="94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7" name="Freeform 364"/>
                  <p:cNvSpPr>
                    <a:spLocks/>
                  </p:cNvSpPr>
                  <p:nvPr/>
                </p:nvSpPr>
                <p:spPr bwMode="auto">
                  <a:xfrm>
                    <a:off x="1900" y="2290"/>
                    <a:ext cx="26" cy="10"/>
                  </a:xfrm>
                  <a:custGeom>
                    <a:avLst/>
                    <a:gdLst>
                      <a:gd name="T0" fmla="*/ 12 w 26"/>
                      <a:gd name="T1" fmla="*/ 10 h 10"/>
                      <a:gd name="T2" fmla="*/ 12 w 26"/>
                      <a:gd name="T3" fmla="*/ 10 h 10"/>
                      <a:gd name="T4" fmla="*/ 14 w 26"/>
                      <a:gd name="T5" fmla="*/ 10 h 10"/>
                      <a:gd name="T6" fmla="*/ 18 w 26"/>
                      <a:gd name="T7" fmla="*/ 8 h 10"/>
                      <a:gd name="T8" fmla="*/ 18 w 26"/>
                      <a:gd name="T9" fmla="*/ 8 h 10"/>
                      <a:gd name="T10" fmla="*/ 20 w 26"/>
                      <a:gd name="T11" fmla="*/ 6 h 10"/>
                      <a:gd name="T12" fmla="*/ 22 w 26"/>
                      <a:gd name="T13" fmla="*/ 8 h 10"/>
                      <a:gd name="T14" fmla="*/ 22 w 26"/>
                      <a:gd name="T15" fmla="*/ 8 h 10"/>
                      <a:gd name="T16" fmla="*/ 26 w 26"/>
                      <a:gd name="T17" fmla="*/ 8 h 10"/>
                      <a:gd name="T18" fmla="*/ 26 w 26"/>
                      <a:gd name="T19" fmla="*/ 6 h 10"/>
                      <a:gd name="T20" fmla="*/ 26 w 26"/>
                      <a:gd name="T21" fmla="*/ 6 h 10"/>
                      <a:gd name="T22" fmla="*/ 24 w 26"/>
                      <a:gd name="T23" fmla="*/ 2 h 10"/>
                      <a:gd name="T24" fmla="*/ 22 w 26"/>
                      <a:gd name="T25" fmla="*/ 2 h 10"/>
                      <a:gd name="T26" fmla="*/ 20 w 26"/>
                      <a:gd name="T27" fmla="*/ 2 h 10"/>
                      <a:gd name="T28" fmla="*/ 20 w 26"/>
                      <a:gd name="T29" fmla="*/ 2 h 10"/>
                      <a:gd name="T30" fmla="*/ 16 w 26"/>
                      <a:gd name="T31" fmla="*/ 0 h 10"/>
                      <a:gd name="T32" fmla="*/ 14 w 26"/>
                      <a:gd name="T33" fmla="*/ 0 h 10"/>
                      <a:gd name="T34" fmla="*/ 14 w 26"/>
                      <a:gd name="T35" fmla="*/ 0 h 10"/>
                      <a:gd name="T36" fmla="*/ 12 w 26"/>
                      <a:gd name="T37" fmla="*/ 0 h 10"/>
                      <a:gd name="T38" fmla="*/ 12 w 26"/>
                      <a:gd name="T39" fmla="*/ 0 h 10"/>
                      <a:gd name="T40" fmla="*/ 10 w 26"/>
                      <a:gd name="T41" fmla="*/ 0 h 10"/>
                      <a:gd name="T42" fmla="*/ 8 w 26"/>
                      <a:gd name="T43" fmla="*/ 0 h 10"/>
                      <a:gd name="T44" fmla="*/ 2 w 26"/>
                      <a:gd name="T45" fmla="*/ 0 h 10"/>
                      <a:gd name="T46" fmla="*/ 2 w 26"/>
                      <a:gd name="T47" fmla="*/ 0 h 10"/>
                      <a:gd name="T48" fmla="*/ 0 w 26"/>
                      <a:gd name="T49" fmla="*/ 2 h 10"/>
                      <a:gd name="T50" fmla="*/ 0 w 26"/>
                      <a:gd name="T51" fmla="*/ 4 h 10"/>
                      <a:gd name="T52" fmla="*/ 0 w 26"/>
                      <a:gd name="T53" fmla="*/ 4 h 10"/>
                      <a:gd name="T54" fmla="*/ 4 w 26"/>
                      <a:gd name="T55" fmla="*/ 4 h 10"/>
                      <a:gd name="T56" fmla="*/ 4 w 26"/>
                      <a:gd name="T57" fmla="*/ 6 h 10"/>
                      <a:gd name="T58" fmla="*/ 6 w 26"/>
                      <a:gd name="T59" fmla="*/ 6 h 10"/>
                      <a:gd name="T60" fmla="*/ 10 w 26"/>
                      <a:gd name="T61" fmla="*/ 6 h 10"/>
                      <a:gd name="T62" fmla="*/ 10 w 26"/>
                      <a:gd name="T63" fmla="*/ 8 h 10"/>
                      <a:gd name="T64" fmla="*/ 10 w 26"/>
                      <a:gd name="T65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6" h="10">
                        <a:moveTo>
                          <a:pt x="10" y="8"/>
                        </a:move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6" y="10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2" y="8"/>
                        </a:lnTo>
                        <a:lnTo>
                          <a:pt x="22" y="8"/>
                        </a:lnTo>
                        <a:lnTo>
                          <a:pt x="22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6"/>
                        </a:lnTo>
                        <a:lnTo>
                          <a:pt x="26" y="6"/>
                        </a:lnTo>
                        <a:lnTo>
                          <a:pt x="26" y="6"/>
                        </a:lnTo>
                        <a:lnTo>
                          <a:pt x="26" y="6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0" y="6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8" name="Freeform 365"/>
                  <p:cNvSpPr>
                    <a:spLocks/>
                  </p:cNvSpPr>
                  <p:nvPr/>
                </p:nvSpPr>
                <p:spPr bwMode="auto">
                  <a:xfrm>
                    <a:off x="2134" y="1956"/>
                    <a:ext cx="30" cy="14"/>
                  </a:xfrm>
                  <a:custGeom>
                    <a:avLst/>
                    <a:gdLst>
                      <a:gd name="T0" fmla="*/ 14 w 30"/>
                      <a:gd name="T1" fmla="*/ 10 h 14"/>
                      <a:gd name="T2" fmla="*/ 14 w 30"/>
                      <a:gd name="T3" fmla="*/ 10 h 14"/>
                      <a:gd name="T4" fmla="*/ 18 w 30"/>
                      <a:gd name="T5" fmla="*/ 14 h 14"/>
                      <a:gd name="T6" fmla="*/ 18 w 30"/>
                      <a:gd name="T7" fmla="*/ 14 h 14"/>
                      <a:gd name="T8" fmla="*/ 18 w 30"/>
                      <a:gd name="T9" fmla="*/ 14 h 14"/>
                      <a:gd name="T10" fmla="*/ 20 w 30"/>
                      <a:gd name="T11" fmla="*/ 14 h 14"/>
                      <a:gd name="T12" fmla="*/ 22 w 30"/>
                      <a:gd name="T13" fmla="*/ 14 h 14"/>
                      <a:gd name="T14" fmla="*/ 22 w 30"/>
                      <a:gd name="T15" fmla="*/ 14 h 14"/>
                      <a:gd name="T16" fmla="*/ 22 w 30"/>
                      <a:gd name="T17" fmla="*/ 14 h 14"/>
                      <a:gd name="T18" fmla="*/ 28 w 30"/>
                      <a:gd name="T19" fmla="*/ 14 h 14"/>
                      <a:gd name="T20" fmla="*/ 28 w 30"/>
                      <a:gd name="T21" fmla="*/ 14 h 14"/>
                      <a:gd name="T22" fmla="*/ 28 w 30"/>
                      <a:gd name="T23" fmla="*/ 14 h 14"/>
                      <a:gd name="T24" fmla="*/ 28 w 30"/>
                      <a:gd name="T25" fmla="*/ 12 h 14"/>
                      <a:gd name="T26" fmla="*/ 30 w 30"/>
                      <a:gd name="T27" fmla="*/ 12 h 14"/>
                      <a:gd name="T28" fmla="*/ 30 w 30"/>
                      <a:gd name="T29" fmla="*/ 12 h 14"/>
                      <a:gd name="T30" fmla="*/ 30 w 30"/>
                      <a:gd name="T31" fmla="*/ 12 h 14"/>
                      <a:gd name="T32" fmla="*/ 30 w 30"/>
                      <a:gd name="T33" fmla="*/ 12 h 14"/>
                      <a:gd name="T34" fmla="*/ 28 w 30"/>
                      <a:gd name="T35" fmla="*/ 10 h 14"/>
                      <a:gd name="T36" fmla="*/ 28 w 30"/>
                      <a:gd name="T37" fmla="*/ 10 h 14"/>
                      <a:gd name="T38" fmla="*/ 28 w 30"/>
                      <a:gd name="T39" fmla="*/ 10 h 14"/>
                      <a:gd name="T40" fmla="*/ 28 w 30"/>
                      <a:gd name="T41" fmla="*/ 10 h 14"/>
                      <a:gd name="T42" fmla="*/ 28 w 30"/>
                      <a:gd name="T43" fmla="*/ 10 h 14"/>
                      <a:gd name="T44" fmla="*/ 24 w 30"/>
                      <a:gd name="T45" fmla="*/ 6 h 14"/>
                      <a:gd name="T46" fmla="*/ 24 w 30"/>
                      <a:gd name="T47" fmla="*/ 6 h 14"/>
                      <a:gd name="T48" fmla="*/ 24 w 30"/>
                      <a:gd name="T49" fmla="*/ 6 h 14"/>
                      <a:gd name="T50" fmla="*/ 18 w 30"/>
                      <a:gd name="T51" fmla="*/ 4 h 14"/>
                      <a:gd name="T52" fmla="*/ 10 w 30"/>
                      <a:gd name="T53" fmla="*/ 2 h 14"/>
                      <a:gd name="T54" fmla="*/ 6 w 30"/>
                      <a:gd name="T55" fmla="*/ 0 h 14"/>
                      <a:gd name="T56" fmla="*/ 6 w 30"/>
                      <a:gd name="T57" fmla="*/ 0 h 14"/>
                      <a:gd name="T58" fmla="*/ 6 w 30"/>
                      <a:gd name="T59" fmla="*/ 0 h 14"/>
                      <a:gd name="T60" fmla="*/ 2 w 30"/>
                      <a:gd name="T61" fmla="*/ 0 h 14"/>
                      <a:gd name="T62" fmla="*/ 2 w 30"/>
                      <a:gd name="T63" fmla="*/ 0 h 14"/>
                      <a:gd name="T64" fmla="*/ 2 w 30"/>
                      <a:gd name="T65" fmla="*/ 0 h 14"/>
                      <a:gd name="T66" fmla="*/ 2 w 30"/>
                      <a:gd name="T67" fmla="*/ 0 h 14"/>
                      <a:gd name="T68" fmla="*/ 2 w 30"/>
                      <a:gd name="T69" fmla="*/ 0 h 14"/>
                      <a:gd name="T70" fmla="*/ 2 w 30"/>
                      <a:gd name="T71" fmla="*/ 0 h 14"/>
                      <a:gd name="T72" fmla="*/ 0 w 30"/>
                      <a:gd name="T73" fmla="*/ 2 h 14"/>
                      <a:gd name="T74" fmla="*/ 0 w 30"/>
                      <a:gd name="T75" fmla="*/ 2 h 14"/>
                      <a:gd name="T76" fmla="*/ 0 w 30"/>
                      <a:gd name="T77" fmla="*/ 2 h 14"/>
                      <a:gd name="T78" fmla="*/ 0 w 30"/>
                      <a:gd name="T79" fmla="*/ 4 h 14"/>
                      <a:gd name="T80" fmla="*/ 2 w 30"/>
                      <a:gd name="T81" fmla="*/ 4 h 14"/>
                      <a:gd name="T82" fmla="*/ 2 w 30"/>
                      <a:gd name="T83" fmla="*/ 4 h 14"/>
                      <a:gd name="T84" fmla="*/ 2 w 30"/>
                      <a:gd name="T85" fmla="*/ 4 h 14"/>
                      <a:gd name="T86" fmla="*/ 4 w 30"/>
                      <a:gd name="T87" fmla="*/ 6 h 14"/>
                      <a:gd name="T88" fmla="*/ 6 w 30"/>
                      <a:gd name="T89" fmla="*/ 6 h 14"/>
                      <a:gd name="T90" fmla="*/ 6 w 30"/>
                      <a:gd name="T91" fmla="*/ 8 h 14"/>
                      <a:gd name="T92" fmla="*/ 6 w 30"/>
                      <a:gd name="T93" fmla="*/ 8 h 14"/>
                      <a:gd name="T94" fmla="*/ 6 w 30"/>
                      <a:gd name="T95" fmla="*/ 8 h 14"/>
                      <a:gd name="T96" fmla="*/ 8 w 30"/>
                      <a:gd name="T97" fmla="*/ 10 h 14"/>
                      <a:gd name="T98" fmla="*/ 8 w 30"/>
                      <a:gd name="T99" fmla="*/ 10 h 14"/>
                      <a:gd name="T100" fmla="*/ 8 w 30"/>
                      <a:gd name="T101" fmla="*/ 10 h 14"/>
                      <a:gd name="T102" fmla="*/ 10 w 30"/>
                      <a:gd name="T103" fmla="*/ 10 h 14"/>
                      <a:gd name="T104" fmla="*/ 14 w 30"/>
                      <a:gd name="T105" fmla="*/ 10 h 14"/>
                      <a:gd name="T106" fmla="*/ 14 w 30"/>
                      <a:gd name="T107" fmla="*/ 10 h 14"/>
                      <a:gd name="T108" fmla="*/ 14 w 30"/>
                      <a:gd name="T109" fmla="*/ 10 h 14"/>
                      <a:gd name="T110" fmla="*/ 14 w 30"/>
                      <a:gd name="T111" fmla="*/ 1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0" h="14">
                        <a:moveTo>
                          <a:pt x="14" y="10"/>
                        </a:moveTo>
                        <a:lnTo>
                          <a:pt x="14" y="10"/>
                        </a:lnTo>
                        <a:lnTo>
                          <a:pt x="18" y="14"/>
                        </a:lnTo>
                        <a:lnTo>
                          <a:pt x="18" y="14"/>
                        </a:lnTo>
                        <a:lnTo>
                          <a:pt x="18" y="14"/>
                        </a:lnTo>
                        <a:lnTo>
                          <a:pt x="20" y="14"/>
                        </a:lnTo>
                        <a:lnTo>
                          <a:pt x="22" y="14"/>
                        </a:lnTo>
                        <a:lnTo>
                          <a:pt x="22" y="14"/>
                        </a:lnTo>
                        <a:lnTo>
                          <a:pt x="22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2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18" y="4"/>
                        </a:lnTo>
                        <a:lnTo>
                          <a:pt x="10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10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89" name="Freeform 366"/>
                  <p:cNvSpPr>
                    <a:spLocks/>
                  </p:cNvSpPr>
                  <p:nvPr/>
                </p:nvSpPr>
                <p:spPr bwMode="auto">
                  <a:xfrm>
                    <a:off x="2128" y="1990"/>
                    <a:ext cx="18" cy="12"/>
                  </a:xfrm>
                  <a:custGeom>
                    <a:avLst/>
                    <a:gdLst>
                      <a:gd name="T0" fmla="*/ 6 w 18"/>
                      <a:gd name="T1" fmla="*/ 10 h 12"/>
                      <a:gd name="T2" fmla="*/ 10 w 18"/>
                      <a:gd name="T3" fmla="*/ 10 h 12"/>
                      <a:gd name="T4" fmla="*/ 12 w 18"/>
                      <a:gd name="T5" fmla="*/ 12 h 12"/>
                      <a:gd name="T6" fmla="*/ 12 w 18"/>
                      <a:gd name="T7" fmla="*/ 12 h 12"/>
                      <a:gd name="T8" fmla="*/ 12 w 18"/>
                      <a:gd name="T9" fmla="*/ 12 h 12"/>
                      <a:gd name="T10" fmla="*/ 16 w 18"/>
                      <a:gd name="T11" fmla="*/ 12 h 12"/>
                      <a:gd name="T12" fmla="*/ 16 w 18"/>
                      <a:gd name="T13" fmla="*/ 12 h 12"/>
                      <a:gd name="T14" fmla="*/ 16 w 18"/>
                      <a:gd name="T15" fmla="*/ 12 h 12"/>
                      <a:gd name="T16" fmla="*/ 16 w 18"/>
                      <a:gd name="T17" fmla="*/ 8 h 12"/>
                      <a:gd name="T18" fmla="*/ 18 w 18"/>
                      <a:gd name="T19" fmla="*/ 8 h 12"/>
                      <a:gd name="T20" fmla="*/ 18 w 18"/>
                      <a:gd name="T21" fmla="*/ 8 h 12"/>
                      <a:gd name="T22" fmla="*/ 18 w 18"/>
                      <a:gd name="T23" fmla="*/ 8 h 12"/>
                      <a:gd name="T24" fmla="*/ 18 w 18"/>
                      <a:gd name="T25" fmla="*/ 6 h 12"/>
                      <a:gd name="T26" fmla="*/ 18 w 18"/>
                      <a:gd name="T27" fmla="*/ 6 h 12"/>
                      <a:gd name="T28" fmla="*/ 18 w 18"/>
                      <a:gd name="T29" fmla="*/ 6 h 12"/>
                      <a:gd name="T30" fmla="*/ 16 w 18"/>
                      <a:gd name="T31" fmla="*/ 6 h 12"/>
                      <a:gd name="T32" fmla="*/ 16 w 18"/>
                      <a:gd name="T33" fmla="*/ 6 h 12"/>
                      <a:gd name="T34" fmla="*/ 16 w 18"/>
                      <a:gd name="T35" fmla="*/ 6 h 12"/>
                      <a:gd name="T36" fmla="*/ 14 w 18"/>
                      <a:gd name="T37" fmla="*/ 6 h 12"/>
                      <a:gd name="T38" fmla="*/ 10 w 18"/>
                      <a:gd name="T39" fmla="*/ 6 h 12"/>
                      <a:gd name="T40" fmla="*/ 8 w 18"/>
                      <a:gd name="T41" fmla="*/ 6 h 12"/>
                      <a:gd name="T42" fmla="*/ 8 w 18"/>
                      <a:gd name="T43" fmla="*/ 6 h 12"/>
                      <a:gd name="T44" fmla="*/ 8 w 18"/>
                      <a:gd name="T45" fmla="*/ 6 h 12"/>
                      <a:gd name="T46" fmla="*/ 8 w 18"/>
                      <a:gd name="T47" fmla="*/ 6 h 12"/>
                      <a:gd name="T48" fmla="*/ 8 w 18"/>
                      <a:gd name="T49" fmla="*/ 4 h 12"/>
                      <a:gd name="T50" fmla="*/ 8 w 18"/>
                      <a:gd name="T51" fmla="*/ 4 h 12"/>
                      <a:gd name="T52" fmla="*/ 6 w 18"/>
                      <a:gd name="T53" fmla="*/ 4 h 12"/>
                      <a:gd name="T54" fmla="*/ 6 w 18"/>
                      <a:gd name="T55" fmla="*/ 4 h 12"/>
                      <a:gd name="T56" fmla="*/ 4 w 18"/>
                      <a:gd name="T57" fmla="*/ 2 h 12"/>
                      <a:gd name="T58" fmla="*/ 4 w 18"/>
                      <a:gd name="T59" fmla="*/ 2 h 12"/>
                      <a:gd name="T60" fmla="*/ 4 w 18"/>
                      <a:gd name="T61" fmla="*/ 2 h 12"/>
                      <a:gd name="T62" fmla="*/ 4 w 18"/>
                      <a:gd name="T63" fmla="*/ 0 h 12"/>
                      <a:gd name="T64" fmla="*/ 4 w 18"/>
                      <a:gd name="T65" fmla="*/ 0 h 12"/>
                      <a:gd name="T66" fmla="*/ 2 w 18"/>
                      <a:gd name="T67" fmla="*/ 0 h 12"/>
                      <a:gd name="T68" fmla="*/ 0 w 18"/>
                      <a:gd name="T69" fmla="*/ 0 h 12"/>
                      <a:gd name="T70" fmla="*/ 0 w 18"/>
                      <a:gd name="T71" fmla="*/ 0 h 12"/>
                      <a:gd name="T72" fmla="*/ 0 w 18"/>
                      <a:gd name="T73" fmla="*/ 2 h 12"/>
                      <a:gd name="T74" fmla="*/ 0 w 18"/>
                      <a:gd name="T75" fmla="*/ 4 h 12"/>
                      <a:gd name="T76" fmla="*/ 0 w 18"/>
                      <a:gd name="T77" fmla="*/ 4 h 12"/>
                      <a:gd name="T78" fmla="*/ 0 w 18"/>
                      <a:gd name="T79" fmla="*/ 6 h 12"/>
                      <a:gd name="T80" fmla="*/ 2 w 18"/>
                      <a:gd name="T81" fmla="*/ 6 h 12"/>
                      <a:gd name="T82" fmla="*/ 2 w 18"/>
                      <a:gd name="T83" fmla="*/ 6 h 12"/>
                      <a:gd name="T84" fmla="*/ 2 w 18"/>
                      <a:gd name="T85" fmla="*/ 6 h 12"/>
                      <a:gd name="T86" fmla="*/ 4 w 18"/>
                      <a:gd name="T87" fmla="*/ 6 h 12"/>
                      <a:gd name="T88" fmla="*/ 4 w 18"/>
                      <a:gd name="T89" fmla="*/ 8 h 12"/>
                      <a:gd name="T90" fmla="*/ 4 w 18"/>
                      <a:gd name="T91" fmla="*/ 8 h 12"/>
                      <a:gd name="T92" fmla="*/ 4 w 18"/>
                      <a:gd name="T93" fmla="*/ 8 h 12"/>
                      <a:gd name="T94" fmla="*/ 6 w 18"/>
                      <a:gd name="T95" fmla="*/ 8 h 12"/>
                      <a:gd name="T96" fmla="*/ 6 w 18"/>
                      <a:gd name="T97" fmla="*/ 8 h 12"/>
                      <a:gd name="T98" fmla="*/ 6 w 18"/>
                      <a:gd name="T99" fmla="*/ 8 h 12"/>
                      <a:gd name="T100" fmla="*/ 6 w 18"/>
                      <a:gd name="T101" fmla="*/ 8 h 12"/>
                      <a:gd name="T102" fmla="*/ 6 w 18"/>
                      <a:gd name="T103" fmla="*/ 10 h 12"/>
                      <a:gd name="T104" fmla="*/ 6 w 18"/>
                      <a:gd name="T105" fmla="*/ 10 h 12"/>
                      <a:gd name="T106" fmla="*/ 6 w 18"/>
                      <a:gd name="T107" fmla="*/ 10 h 12"/>
                      <a:gd name="T108" fmla="*/ 6 w 18"/>
                      <a:gd name="T109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8" h="12">
                        <a:moveTo>
                          <a:pt x="6" y="10"/>
                        </a:moveTo>
                        <a:lnTo>
                          <a:pt x="10" y="10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6" y="12"/>
                        </a:lnTo>
                        <a:lnTo>
                          <a:pt x="16" y="12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6"/>
                        </a:lnTo>
                        <a:lnTo>
                          <a:pt x="18" y="6"/>
                        </a:lnTo>
                        <a:lnTo>
                          <a:pt x="18" y="6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4" y="6"/>
                        </a:lnTo>
                        <a:lnTo>
                          <a:pt x="10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0" name="Freeform 367"/>
                  <p:cNvSpPr>
                    <a:spLocks/>
                  </p:cNvSpPr>
                  <p:nvPr/>
                </p:nvSpPr>
                <p:spPr bwMode="auto">
                  <a:xfrm>
                    <a:off x="2194" y="1874"/>
                    <a:ext cx="6" cy="4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0 w 6"/>
                      <a:gd name="T3" fmla="*/ 0 h 4"/>
                      <a:gd name="T4" fmla="*/ 0 w 6"/>
                      <a:gd name="T5" fmla="*/ 2 h 4"/>
                      <a:gd name="T6" fmla="*/ 0 w 6"/>
                      <a:gd name="T7" fmla="*/ 4 h 4"/>
                      <a:gd name="T8" fmla="*/ 0 w 6"/>
                      <a:gd name="T9" fmla="*/ 4 h 4"/>
                      <a:gd name="T10" fmla="*/ 0 w 6"/>
                      <a:gd name="T11" fmla="*/ 4 h 4"/>
                      <a:gd name="T12" fmla="*/ 2 w 6"/>
                      <a:gd name="T13" fmla="*/ 4 h 4"/>
                      <a:gd name="T14" fmla="*/ 2 w 6"/>
                      <a:gd name="T15" fmla="*/ 4 h 4"/>
                      <a:gd name="T16" fmla="*/ 2 w 6"/>
                      <a:gd name="T17" fmla="*/ 4 h 4"/>
                      <a:gd name="T18" fmla="*/ 4 w 6"/>
                      <a:gd name="T19" fmla="*/ 4 h 4"/>
                      <a:gd name="T20" fmla="*/ 4 w 6"/>
                      <a:gd name="T21" fmla="*/ 4 h 4"/>
                      <a:gd name="T22" fmla="*/ 4 w 6"/>
                      <a:gd name="T23" fmla="*/ 4 h 4"/>
                      <a:gd name="T24" fmla="*/ 6 w 6"/>
                      <a:gd name="T25" fmla="*/ 2 h 4"/>
                      <a:gd name="T26" fmla="*/ 6 w 6"/>
                      <a:gd name="T27" fmla="*/ 2 h 4"/>
                      <a:gd name="T28" fmla="*/ 6 w 6"/>
                      <a:gd name="T29" fmla="*/ 2 h 4"/>
                      <a:gd name="T30" fmla="*/ 4 w 6"/>
                      <a:gd name="T31" fmla="*/ 0 h 4"/>
                      <a:gd name="T32" fmla="*/ 0 w 6"/>
                      <a:gd name="T3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1" name="Freeform 368"/>
                  <p:cNvSpPr>
                    <a:spLocks/>
                  </p:cNvSpPr>
                  <p:nvPr/>
                </p:nvSpPr>
                <p:spPr bwMode="auto">
                  <a:xfrm>
                    <a:off x="2142" y="1818"/>
                    <a:ext cx="10" cy="8"/>
                  </a:xfrm>
                  <a:custGeom>
                    <a:avLst/>
                    <a:gdLst>
                      <a:gd name="T0" fmla="*/ 6 w 10"/>
                      <a:gd name="T1" fmla="*/ 8 h 8"/>
                      <a:gd name="T2" fmla="*/ 8 w 10"/>
                      <a:gd name="T3" fmla="*/ 8 h 8"/>
                      <a:gd name="T4" fmla="*/ 8 w 10"/>
                      <a:gd name="T5" fmla="*/ 8 h 8"/>
                      <a:gd name="T6" fmla="*/ 8 w 10"/>
                      <a:gd name="T7" fmla="*/ 8 h 8"/>
                      <a:gd name="T8" fmla="*/ 8 w 10"/>
                      <a:gd name="T9" fmla="*/ 6 h 8"/>
                      <a:gd name="T10" fmla="*/ 10 w 10"/>
                      <a:gd name="T11" fmla="*/ 6 h 8"/>
                      <a:gd name="T12" fmla="*/ 10 w 10"/>
                      <a:gd name="T13" fmla="*/ 6 h 8"/>
                      <a:gd name="T14" fmla="*/ 10 w 10"/>
                      <a:gd name="T15" fmla="*/ 6 h 8"/>
                      <a:gd name="T16" fmla="*/ 10 w 10"/>
                      <a:gd name="T17" fmla="*/ 2 h 8"/>
                      <a:gd name="T18" fmla="*/ 10 w 10"/>
                      <a:gd name="T19" fmla="*/ 2 h 8"/>
                      <a:gd name="T20" fmla="*/ 10 w 10"/>
                      <a:gd name="T21" fmla="*/ 2 h 8"/>
                      <a:gd name="T22" fmla="*/ 8 w 10"/>
                      <a:gd name="T23" fmla="*/ 0 h 8"/>
                      <a:gd name="T24" fmla="*/ 8 w 10"/>
                      <a:gd name="T25" fmla="*/ 0 h 8"/>
                      <a:gd name="T26" fmla="*/ 8 w 10"/>
                      <a:gd name="T27" fmla="*/ 0 h 8"/>
                      <a:gd name="T28" fmla="*/ 2 w 10"/>
                      <a:gd name="T29" fmla="*/ 0 h 8"/>
                      <a:gd name="T30" fmla="*/ 2 w 10"/>
                      <a:gd name="T31" fmla="*/ 0 h 8"/>
                      <a:gd name="T32" fmla="*/ 0 w 10"/>
                      <a:gd name="T33" fmla="*/ 0 h 8"/>
                      <a:gd name="T34" fmla="*/ 0 w 10"/>
                      <a:gd name="T35" fmla="*/ 2 h 8"/>
                      <a:gd name="T36" fmla="*/ 0 w 10"/>
                      <a:gd name="T37" fmla="*/ 2 h 8"/>
                      <a:gd name="T38" fmla="*/ 0 w 10"/>
                      <a:gd name="T39" fmla="*/ 2 h 8"/>
                      <a:gd name="T40" fmla="*/ 4 w 10"/>
                      <a:gd name="T41" fmla="*/ 4 h 8"/>
                      <a:gd name="T42" fmla="*/ 4 w 10"/>
                      <a:gd name="T43" fmla="*/ 6 h 8"/>
                      <a:gd name="T44" fmla="*/ 4 w 10"/>
                      <a:gd name="T45" fmla="*/ 6 h 8"/>
                      <a:gd name="T46" fmla="*/ 4 w 10"/>
                      <a:gd name="T47" fmla="*/ 6 h 8"/>
                      <a:gd name="T48" fmla="*/ 4 w 10"/>
                      <a:gd name="T49" fmla="*/ 6 h 8"/>
                      <a:gd name="T50" fmla="*/ 4 w 10"/>
                      <a:gd name="T51" fmla="*/ 8 h 8"/>
                      <a:gd name="T52" fmla="*/ 4 w 10"/>
                      <a:gd name="T53" fmla="*/ 8 h 8"/>
                      <a:gd name="T54" fmla="*/ 6 w 10"/>
                      <a:gd name="T55" fmla="*/ 8 h 8"/>
                      <a:gd name="T56" fmla="*/ 6 w 10"/>
                      <a:gd name="T5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0" h="8">
                        <a:moveTo>
                          <a:pt x="6" y="8"/>
                        </a:move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2" name="Freeform 369"/>
                  <p:cNvSpPr>
                    <a:spLocks noEditPoints="1"/>
                  </p:cNvSpPr>
                  <p:nvPr/>
                </p:nvSpPr>
                <p:spPr bwMode="auto">
                  <a:xfrm>
                    <a:off x="2032" y="1596"/>
                    <a:ext cx="210" cy="208"/>
                  </a:xfrm>
                  <a:custGeom>
                    <a:avLst/>
                    <a:gdLst>
                      <a:gd name="T0" fmla="*/ 176 w 210"/>
                      <a:gd name="T1" fmla="*/ 116 h 208"/>
                      <a:gd name="T2" fmla="*/ 168 w 210"/>
                      <a:gd name="T3" fmla="*/ 106 h 208"/>
                      <a:gd name="T4" fmla="*/ 172 w 210"/>
                      <a:gd name="T5" fmla="*/ 98 h 208"/>
                      <a:gd name="T6" fmla="*/ 178 w 210"/>
                      <a:gd name="T7" fmla="*/ 84 h 208"/>
                      <a:gd name="T8" fmla="*/ 162 w 210"/>
                      <a:gd name="T9" fmla="*/ 86 h 208"/>
                      <a:gd name="T10" fmla="*/ 172 w 210"/>
                      <a:gd name="T11" fmla="*/ 76 h 208"/>
                      <a:gd name="T12" fmla="*/ 158 w 210"/>
                      <a:gd name="T13" fmla="*/ 72 h 208"/>
                      <a:gd name="T14" fmla="*/ 140 w 210"/>
                      <a:gd name="T15" fmla="*/ 68 h 208"/>
                      <a:gd name="T16" fmla="*/ 148 w 210"/>
                      <a:gd name="T17" fmla="*/ 58 h 208"/>
                      <a:gd name="T18" fmla="*/ 132 w 210"/>
                      <a:gd name="T19" fmla="*/ 60 h 208"/>
                      <a:gd name="T20" fmla="*/ 120 w 210"/>
                      <a:gd name="T21" fmla="*/ 52 h 208"/>
                      <a:gd name="T22" fmla="*/ 118 w 210"/>
                      <a:gd name="T23" fmla="*/ 38 h 208"/>
                      <a:gd name="T24" fmla="*/ 102 w 210"/>
                      <a:gd name="T25" fmla="*/ 30 h 208"/>
                      <a:gd name="T26" fmla="*/ 90 w 210"/>
                      <a:gd name="T27" fmla="*/ 36 h 208"/>
                      <a:gd name="T28" fmla="*/ 76 w 210"/>
                      <a:gd name="T29" fmla="*/ 38 h 208"/>
                      <a:gd name="T30" fmla="*/ 82 w 210"/>
                      <a:gd name="T31" fmla="*/ 10 h 208"/>
                      <a:gd name="T32" fmla="*/ 62 w 210"/>
                      <a:gd name="T33" fmla="*/ 10 h 208"/>
                      <a:gd name="T34" fmla="*/ 46 w 210"/>
                      <a:gd name="T35" fmla="*/ 20 h 208"/>
                      <a:gd name="T36" fmla="*/ 40 w 210"/>
                      <a:gd name="T37" fmla="*/ 34 h 208"/>
                      <a:gd name="T38" fmla="*/ 36 w 210"/>
                      <a:gd name="T39" fmla="*/ 42 h 208"/>
                      <a:gd name="T40" fmla="*/ 40 w 210"/>
                      <a:gd name="T41" fmla="*/ 16 h 208"/>
                      <a:gd name="T42" fmla="*/ 48 w 210"/>
                      <a:gd name="T43" fmla="*/ 0 h 208"/>
                      <a:gd name="T44" fmla="*/ 20 w 210"/>
                      <a:gd name="T45" fmla="*/ 12 h 208"/>
                      <a:gd name="T46" fmla="*/ 0 w 210"/>
                      <a:gd name="T47" fmla="*/ 28 h 208"/>
                      <a:gd name="T48" fmla="*/ 0 w 210"/>
                      <a:gd name="T49" fmla="*/ 42 h 208"/>
                      <a:gd name="T50" fmla="*/ 8 w 210"/>
                      <a:gd name="T51" fmla="*/ 56 h 208"/>
                      <a:gd name="T52" fmla="*/ 26 w 210"/>
                      <a:gd name="T53" fmla="*/ 62 h 208"/>
                      <a:gd name="T54" fmla="*/ 50 w 210"/>
                      <a:gd name="T55" fmla="*/ 70 h 208"/>
                      <a:gd name="T56" fmla="*/ 64 w 210"/>
                      <a:gd name="T57" fmla="*/ 72 h 208"/>
                      <a:gd name="T58" fmla="*/ 80 w 210"/>
                      <a:gd name="T59" fmla="*/ 72 h 208"/>
                      <a:gd name="T60" fmla="*/ 82 w 210"/>
                      <a:gd name="T61" fmla="*/ 66 h 208"/>
                      <a:gd name="T62" fmla="*/ 96 w 210"/>
                      <a:gd name="T63" fmla="*/ 86 h 208"/>
                      <a:gd name="T64" fmla="*/ 96 w 210"/>
                      <a:gd name="T65" fmla="*/ 96 h 208"/>
                      <a:gd name="T66" fmla="*/ 116 w 210"/>
                      <a:gd name="T67" fmla="*/ 102 h 208"/>
                      <a:gd name="T68" fmla="*/ 116 w 210"/>
                      <a:gd name="T69" fmla="*/ 120 h 208"/>
                      <a:gd name="T70" fmla="*/ 98 w 210"/>
                      <a:gd name="T71" fmla="*/ 130 h 208"/>
                      <a:gd name="T72" fmla="*/ 76 w 210"/>
                      <a:gd name="T73" fmla="*/ 144 h 208"/>
                      <a:gd name="T74" fmla="*/ 50 w 210"/>
                      <a:gd name="T75" fmla="*/ 156 h 208"/>
                      <a:gd name="T76" fmla="*/ 72 w 210"/>
                      <a:gd name="T77" fmla="*/ 152 h 208"/>
                      <a:gd name="T78" fmla="*/ 80 w 210"/>
                      <a:gd name="T79" fmla="*/ 162 h 208"/>
                      <a:gd name="T80" fmla="*/ 96 w 210"/>
                      <a:gd name="T81" fmla="*/ 178 h 208"/>
                      <a:gd name="T82" fmla="*/ 102 w 210"/>
                      <a:gd name="T83" fmla="*/ 188 h 208"/>
                      <a:gd name="T84" fmla="*/ 120 w 210"/>
                      <a:gd name="T85" fmla="*/ 198 h 208"/>
                      <a:gd name="T86" fmla="*/ 142 w 210"/>
                      <a:gd name="T87" fmla="*/ 204 h 208"/>
                      <a:gd name="T88" fmla="*/ 132 w 210"/>
                      <a:gd name="T89" fmla="*/ 186 h 208"/>
                      <a:gd name="T90" fmla="*/ 154 w 210"/>
                      <a:gd name="T91" fmla="*/ 198 h 208"/>
                      <a:gd name="T92" fmla="*/ 162 w 210"/>
                      <a:gd name="T93" fmla="*/ 170 h 208"/>
                      <a:gd name="T94" fmla="*/ 150 w 210"/>
                      <a:gd name="T95" fmla="*/ 154 h 208"/>
                      <a:gd name="T96" fmla="*/ 152 w 210"/>
                      <a:gd name="T97" fmla="*/ 144 h 208"/>
                      <a:gd name="T98" fmla="*/ 168 w 210"/>
                      <a:gd name="T99" fmla="*/ 148 h 208"/>
                      <a:gd name="T100" fmla="*/ 174 w 210"/>
                      <a:gd name="T101" fmla="*/ 164 h 208"/>
                      <a:gd name="T102" fmla="*/ 184 w 210"/>
                      <a:gd name="T103" fmla="*/ 158 h 208"/>
                      <a:gd name="T104" fmla="*/ 196 w 210"/>
                      <a:gd name="T105" fmla="*/ 150 h 208"/>
                      <a:gd name="T106" fmla="*/ 200 w 210"/>
                      <a:gd name="T107" fmla="*/ 136 h 208"/>
                      <a:gd name="T108" fmla="*/ 188 w 210"/>
                      <a:gd name="T109" fmla="*/ 126 h 208"/>
                      <a:gd name="T110" fmla="*/ 106 w 210"/>
                      <a:gd name="T111" fmla="*/ 156 h 208"/>
                      <a:gd name="T112" fmla="*/ 114 w 210"/>
                      <a:gd name="T113" fmla="*/ 154 h 208"/>
                      <a:gd name="T114" fmla="*/ 112 w 210"/>
                      <a:gd name="T115" fmla="*/ 160 h 208"/>
                      <a:gd name="T116" fmla="*/ 122 w 210"/>
                      <a:gd name="T117" fmla="*/ 120 h 208"/>
                      <a:gd name="T118" fmla="*/ 132 w 210"/>
                      <a:gd name="T119" fmla="*/ 134 h 208"/>
                      <a:gd name="T120" fmla="*/ 14 w 210"/>
                      <a:gd name="T121" fmla="*/ 44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10" h="208">
                        <a:moveTo>
                          <a:pt x="188" y="126"/>
                        </a:moveTo>
                        <a:lnTo>
                          <a:pt x="188" y="126"/>
                        </a:lnTo>
                        <a:lnTo>
                          <a:pt x="188" y="124"/>
                        </a:lnTo>
                        <a:lnTo>
                          <a:pt x="188" y="124"/>
                        </a:lnTo>
                        <a:lnTo>
                          <a:pt x="186" y="124"/>
                        </a:lnTo>
                        <a:lnTo>
                          <a:pt x="186" y="124"/>
                        </a:lnTo>
                        <a:lnTo>
                          <a:pt x="186" y="124"/>
                        </a:lnTo>
                        <a:lnTo>
                          <a:pt x="186" y="124"/>
                        </a:lnTo>
                        <a:lnTo>
                          <a:pt x="186" y="122"/>
                        </a:lnTo>
                        <a:lnTo>
                          <a:pt x="184" y="122"/>
                        </a:lnTo>
                        <a:lnTo>
                          <a:pt x="184" y="122"/>
                        </a:lnTo>
                        <a:lnTo>
                          <a:pt x="184" y="122"/>
                        </a:lnTo>
                        <a:lnTo>
                          <a:pt x="184" y="120"/>
                        </a:lnTo>
                        <a:lnTo>
                          <a:pt x="182" y="120"/>
                        </a:lnTo>
                        <a:lnTo>
                          <a:pt x="180" y="120"/>
                        </a:lnTo>
                        <a:lnTo>
                          <a:pt x="180" y="120"/>
                        </a:lnTo>
                        <a:lnTo>
                          <a:pt x="180" y="120"/>
                        </a:lnTo>
                        <a:lnTo>
                          <a:pt x="178" y="120"/>
                        </a:lnTo>
                        <a:lnTo>
                          <a:pt x="178" y="118"/>
                        </a:lnTo>
                        <a:lnTo>
                          <a:pt x="178" y="118"/>
                        </a:lnTo>
                        <a:lnTo>
                          <a:pt x="178" y="118"/>
                        </a:lnTo>
                        <a:lnTo>
                          <a:pt x="176" y="116"/>
                        </a:lnTo>
                        <a:lnTo>
                          <a:pt x="176" y="116"/>
                        </a:lnTo>
                        <a:lnTo>
                          <a:pt x="176" y="116"/>
                        </a:lnTo>
                        <a:lnTo>
                          <a:pt x="174" y="116"/>
                        </a:lnTo>
                        <a:lnTo>
                          <a:pt x="174" y="116"/>
                        </a:lnTo>
                        <a:lnTo>
                          <a:pt x="174" y="116"/>
                        </a:lnTo>
                        <a:lnTo>
                          <a:pt x="172" y="116"/>
                        </a:lnTo>
                        <a:lnTo>
                          <a:pt x="172" y="114"/>
                        </a:lnTo>
                        <a:lnTo>
                          <a:pt x="172" y="114"/>
                        </a:lnTo>
                        <a:lnTo>
                          <a:pt x="174" y="114"/>
                        </a:lnTo>
                        <a:lnTo>
                          <a:pt x="174" y="114"/>
                        </a:lnTo>
                        <a:lnTo>
                          <a:pt x="174" y="114"/>
                        </a:lnTo>
                        <a:lnTo>
                          <a:pt x="174" y="114"/>
                        </a:lnTo>
                        <a:lnTo>
                          <a:pt x="174" y="114"/>
                        </a:lnTo>
                        <a:lnTo>
                          <a:pt x="174" y="112"/>
                        </a:lnTo>
                        <a:lnTo>
                          <a:pt x="174" y="112"/>
                        </a:lnTo>
                        <a:lnTo>
                          <a:pt x="174" y="112"/>
                        </a:lnTo>
                        <a:lnTo>
                          <a:pt x="172" y="112"/>
                        </a:lnTo>
                        <a:lnTo>
                          <a:pt x="172" y="110"/>
                        </a:lnTo>
                        <a:lnTo>
                          <a:pt x="172" y="110"/>
                        </a:lnTo>
                        <a:lnTo>
                          <a:pt x="172" y="110"/>
                        </a:lnTo>
                        <a:lnTo>
                          <a:pt x="172" y="110"/>
                        </a:lnTo>
                        <a:lnTo>
                          <a:pt x="170" y="108"/>
                        </a:lnTo>
                        <a:lnTo>
                          <a:pt x="170" y="108"/>
                        </a:lnTo>
                        <a:lnTo>
                          <a:pt x="170" y="108"/>
                        </a:lnTo>
                        <a:lnTo>
                          <a:pt x="170" y="106"/>
                        </a:lnTo>
                        <a:lnTo>
                          <a:pt x="168" y="106"/>
                        </a:lnTo>
                        <a:lnTo>
                          <a:pt x="168" y="106"/>
                        </a:lnTo>
                        <a:lnTo>
                          <a:pt x="168" y="106"/>
                        </a:lnTo>
                        <a:lnTo>
                          <a:pt x="168" y="106"/>
                        </a:lnTo>
                        <a:lnTo>
                          <a:pt x="168" y="104"/>
                        </a:lnTo>
                        <a:lnTo>
                          <a:pt x="168" y="104"/>
                        </a:lnTo>
                        <a:lnTo>
                          <a:pt x="166" y="104"/>
                        </a:lnTo>
                        <a:lnTo>
                          <a:pt x="166" y="104"/>
                        </a:lnTo>
                        <a:lnTo>
                          <a:pt x="166" y="104"/>
                        </a:lnTo>
                        <a:lnTo>
                          <a:pt x="166" y="104"/>
                        </a:lnTo>
                        <a:lnTo>
                          <a:pt x="166" y="102"/>
                        </a:lnTo>
                        <a:lnTo>
                          <a:pt x="166" y="102"/>
                        </a:lnTo>
                        <a:lnTo>
                          <a:pt x="176" y="102"/>
                        </a:lnTo>
                        <a:lnTo>
                          <a:pt x="176" y="102"/>
                        </a:lnTo>
                        <a:lnTo>
                          <a:pt x="176" y="102"/>
                        </a:lnTo>
                        <a:lnTo>
                          <a:pt x="176" y="100"/>
                        </a:lnTo>
                        <a:lnTo>
                          <a:pt x="176" y="100"/>
                        </a:lnTo>
                        <a:lnTo>
                          <a:pt x="176" y="98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72" y="98"/>
                        </a:lnTo>
                        <a:lnTo>
                          <a:pt x="172" y="98"/>
                        </a:lnTo>
                        <a:lnTo>
                          <a:pt x="172" y="98"/>
                        </a:lnTo>
                        <a:lnTo>
                          <a:pt x="172" y="98"/>
                        </a:lnTo>
                        <a:lnTo>
                          <a:pt x="172" y="96"/>
                        </a:lnTo>
                        <a:lnTo>
                          <a:pt x="170" y="96"/>
                        </a:lnTo>
                        <a:lnTo>
                          <a:pt x="170" y="96"/>
                        </a:lnTo>
                        <a:lnTo>
                          <a:pt x="170" y="96"/>
                        </a:lnTo>
                        <a:lnTo>
                          <a:pt x="170" y="96"/>
                        </a:lnTo>
                        <a:lnTo>
                          <a:pt x="172" y="96"/>
                        </a:lnTo>
                        <a:lnTo>
                          <a:pt x="172" y="96"/>
                        </a:lnTo>
                        <a:lnTo>
                          <a:pt x="172" y="96"/>
                        </a:lnTo>
                        <a:lnTo>
                          <a:pt x="174" y="94"/>
                        </a:lnTo>
                        <a:lnTo>
                          <a:pt x="180" y="92"/>
                        </a:lnTo>
                        <a:lnTo>
                          <a:pt x="180" y="92"/>
                        </a:lnTo>
                        <a:lnTo>
                          <a:pt x="180" y="92"/>
                        </a:lnTo>
                        <a:lnTo>
                          <a:pt x="182" y="90"/>
                        </a:lnTo>
                        <a:lnTo>
                          <a:pt x="182" y="90"/>
                        </a:lnTo>
                        <a:lnTo>
                          <a:pt x="182" y="90"/>
                        </a:lnTo>
                        <a:lnTo>
                          <a:pt x="182" y="88"/>
                        </a:lnTo>
                        <a:lnTo>
                          <a:pt x="182" y="88"/>
                        </a:lnTo>
                        <a:lnTo>
                          <a:pt x="182" y="88"/>
                        </a:lnTo>
                        <a:lnTo>
                          <a:pt x="180" y="86"/>
                        </a:lnTo>
                        <a:lnTo>
                          <a:pt x="180" y="86"/>
                        </a:lnTo>
                        <a:lnTo>
                          <a:pt x="180" y="86"/>
                        </a:lnTo>
                        <a:lnTo>
                          <a:pt x="180" y="86"/>
                        </a:lnTo>
                        <a:lnTo>
                          <a:pt x="178" y="84"/>
                        </a:lnTo>
                        <a:lnTo>
                          <a:pt x="178" y="84"/>
                        </a:lnTo>
                        <a:lnTo>
                          <a:pt x="178" y="84"/>
                        </a:lnTo>
                        <a:lnTo>
                          <a:pt x="178" y="84"/>
                        </a:lnTo>
                        <a:lnTo>
                          <a:pt x="178" y="84"/>
                        </a:lnTo>
                        <a:lnTo>
                          <a:pt x="178" y="84"/>
                        </a:lnTo>
                        <a:lnTo>
                          <a:pt x="176" y="84"/>
                        </a:lnTo>
                        <a:lnTo>
                          <a:pt x="174" y="84"/>
                        </a:lnTo>
                        <a:lnTo>
                          <a:pt x="174" y="84"/>
                        </a:lnTo>
                        <a:lnTo>
                          <a:pt x="174" y="84"/>
                        </a:lnTo>
                        <a:lnTo>
                          <a:pt x="172" y="86"/>
                        </a:lnTo>
                        <a:lnTo>
                          <a:pt x="170" y="84"/>
                        </a:lnTo>
                        <a:lnTo>
                          <a:pt x="170" y="84"/>
                        </a:lnTo>
                        <a:lnTo>
                          <a:pt x="170" y="84"/>
                        </a:lnTo>
                        <a:lnTo>
                          <a:pt x="170" y="84"/>
                        </a:lnTo>
                        <a:lnTo>
                          <a:pt x="166" y="84"/>
                        </a:lnTo>
                        <a:lnTo>
                          <a:pt x="166" y="84"/>
                        </a:lnTo>
                        <a:lnTo>
                          <a:pt x="166" y="84"/>
                        </a:lnTo>
                        <a:lnTo>
                          <a:pt x="166" y="84"/>
                        </a:lnTo>
                        <a:lnTo>
                          <a:pt x="166" y="86"/>
                        </a:lnTo>
                        <a:lnTo>
                          <a:pt x="164" y="86"/>
                        </a:lnTo>
                        <a:lnTo>
                          <a:pt x="164" y="86"/>
                        </a:lnTo>
                        <a:lnTo>
                          <a:pt x="164" y="86"/>
                        </a:lnTo>
                        <a:lnTo>
                          <a:pt x="162" y="86"/>
                        </a:lnTo>
                        <a:lnTo>
                          <a:pt x="162" y="86"/>
                        </a:lnTo>
                        <a:lnTo>
                          <a:pt x="162" y="86"/>
                        </a:lnTo>
                        <a:lnTo>
                          <a:pt x="162" y="86"/>
                        </a:lnTo>
                        <a:lnTo>
                          <a:pt x="162" y="86"/>
                        </a:lnTo>
                        <a:lnTo>
                          <a:pt x="160" y="84"/>
                        </a:lnTo>
                        <a:lnTo>
                          <a:pt x="160" y="84"/>
                        </a:lnTo>
                        <a:lnTo>
                          <a:pt x="164" y="84"/>
                        </a:lnTo>
                        <a:lnTo>
                          <a:pt x="164" y="84"/>
                        </a:lnTo>
                        <a:lnTo>
                          <a:pt x="164" y="82"/>
                        </a:lnTo>
                        <a:lnTo>
                          <a:pt x="166" y="82"/>
                        </a:lnTo>
                        <a:lnTo>
                          <a:pt x="166" y="82"/>
                        </a:lnTo>
                        <a:lnTo>
                          <a:pt x="166" y="82"/>
                        </a:lnTo>
                        <a:lnTo>
                          <a:pt x="168" y="82"/>
                        </a:lnTo>
                        <a:lnTo>
                          <a:pt x="168" y="80"/>
                        </a:lnTo>
                        <a:lnTo>
                          <a:pt x="172" y="80"/>
                        </a:lnTo>
                        <a:lnTo>
                          <a:pt x="172" y="80"/>
                        </a:lnTo>
                        <a:lnTo>
                          <a:pt x="172" y="80"/>
                        </a:lnTo>
                        <a:lnTo>
                          <a:pt x="174" y="80"/>
                        </a:lnTo>
                        <a:lnTo>
                          <a:pt x="174" y="80"/>
                        </a:lnTo>
                        <a:lnTo>
                          <a:pt x="174" y="80"/>
                        </a:lnTo>
                        <a:lnTo>
                          <a:pt x="174" y="80"/>
                        </a:lnTo>
                        <a:lnTo>
                          <a:pt x="174" y="78"/>
                        </a:lnTo>
                        <a:lnTo>
                          <a:pt x="174" y="78"/>
                        </a:lnTo>
                        <a:lnTo>
                          <a:pt x="174" y="76"/>
                        </a:lnTo>
                        <a:lnTo>
                          <a:pt x="174" y="76"/>
                        </a:lnTo>
                        <a:lnTo>
                          <a:pt x="172" y="76"/>
                        </a:lnTo>
                        <a:lnTo>
                          <a:pt x="170" y="74"/>
                        </a:lnTo>
                        <a:lnTo>
                          <a:pt x="170" y="74"/>
                        </a:lnTo>
                        <a:lnTo>
                          <a:pt x="170" y="74"/>
                        </a:lnTo>
                        <a:lnTo>
                          <a:pt x="166" y="74"/>
                        </a:lnTo>
                        <a:lnTo>
                          <a:pt x="166" y="74"/>
                        </a:lnTo>
                        <a:lnTo>
                          <a:pt x="166" y="74"/>
                        </a:lnTo>
                        <a:lnTo>
                          <a:pt x="164" y="76"/>
                        </a:lnTo>
                        <a:lnTo>
                          <a:pt x="162" y="76"/>
                        </a:lnTo>
                        <a:lnTo>
                          <a:pt x="162" y="76"/>
                        </a:lnTo>
                        <a:lnTo>
                          <a:pt x="160" y="76"/>
                        </a:lnTo>
                        <a:lnTo>
                          <a:pt x="160" y="76"/>
                        </a:lnTo>
                        <a:lnTo>
                          <a:pt x="160" y="76"/>
                        </a:lnTo>
                        <a:lnTo>
                          <a:pt x="160" y="76"/>
                        </a:lnTo>
                        <a:lnTo>
                          <a:pt x="160" y="76"/>
                        </a:lnTo>
                        <a:lnTo>
                          <a:pt x="160" y="76"/>
                        </a:lnTo>
                        <a:lnTo>
                          <a:pt x="158" y="76"/>
                        </a:lnTo>
                        <a:lnTo>
                          <a:pt x="158" y="74"/>
                        </a:lnTo>
                        <a:lnTo>
                          <a:pt x="158" y="74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0" y="72"/>
                        </a:lnTo>
                        <a:lnTo>
                          <a:pt x="158" y="72"/>
                        </a:lnTo>
                        <a:lnTo>
                          <a:pt x="156" y="72"/>
                        </a:lnTo>
                        <a:lnTo>
                          <a:pt x="156" y="72"/>
                        </a:lnTo>
                        <a:lnTo>
                          <a:pt x="156" y="72"/>
                        </a:lnTo>
                        <a:lnTo>
                          <a:pt x="154" y="72"/>
                        </a:lnTo>
                        <a:lnTo>
                          <a:pt x="154" y="70"/>
                        </a:lnTo>
                        <a:lnTo>
                          <a:pt x="154" y="70"/>
                        </a:lnTo>
                        <a:lnTo>
                          <a:pt x="154" y="70"/>
                        </a:lnTo>
                        <a:lnTo>
                          <a:pt x="150" y="70"/>
                        </a:lnTo>
                        <a:lnTo>
                          <a:pt x="150" y="70"/>
                        </a:lnTo>
                        <a:lnTo>
                          <a:pt x="150" y="70"/>
                        </a:lnTo>
                        <a:lnTo>
                          <a:pt x="146" y="72"/>
                        </a:lnTo>
                        <a:lnTo>
                          <a:pt x="144" y="72"/>
                        </a:lnTo>
                        <a:lnTo>
                          <a:pt x="144" y="72"/>
                        </a:lnTo>
                        <a:lnTo>
                          <a:pt x="142" y="72"/>
                        </a:lnTo>
                        <a:lnTo>
                          <a:pt x="142" y="72"/>
                        </a:lnTo>
                        <a:lnTo>
                          <a:pt x="140" y="72"/>
                        </a:lnTo>
                        <a:lnTo>
                          <a:pt x="140" y="72"/>
                        </a:lnTo>
                        <a:lnTo>
                          <a:pt x="140" y="72"/>
                        </a:lnTo>
                        <a:lnTo>
                          <a:pt x="140" y="72"/>
                        </a:lnTo>
                        <a:lnTo>
                          <a:pt x="138" y="70"/>
                        </a:lnTo>
                        <a:lnTo>
                          <a:pt x="138" y="70"/>
                        </a:lnTo>
                        <a:lnTo>
                          <a:pt x="140" y="70"/>
                        </a:lnTo>
                        <a:lnTo>
                          <a:pt x="140" y="70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2" y="68"/>
                        </a:lnTo>
                        <a:lnTo>
                          <a:pt x="142" y="68"/>
                        </a:lnTo>
                        <a:lnTo>
                          <a:pt x="148" y="68"/>
                        </a:lnTo>
                        <a:lnTo>
                          <a:pt x="148" y="68"/>
                        </a:lnTo>
                        <a:lnTo>
                          <a:pt x="148" y="68"/>
                        </a:lnTo>
                        <a:lnTo>
                          <a:pt x="152" y="66"/>
                        </a:lnTo>
                        <a:lnTo>
                          <a:pt x="154" y="64"/>
                        </a:lnTo>
                        <a:lnTo>
                          <a:pt x="154" y="64"/>
                        </a:lnTo>
                        <a:lnTo>
                          <a:pt x="154" y="64"/>
                        </a:lnTo>
                        <a:lnTo>
                          <a:pt x="156" y="64"/>
                        </a:lnTo>
                        <a:lnTo>
                          <a:pt x="156" y="64"/>
                        </a:lnTo>
                        <a:lnTo>
                          <a:pt x="156" y="64"/>
                        </a:lnTo>
                        <a:lnTo>
                          <a:pt x="156" y="60"/>
                        </a:lnTo>
                        <a:lnTo>
                          <a:pt x="156" y="60"/>
                        </a:lnTo>
                        <a:lnTo>
                          <a:pt x="156" y="60"/>
                        </a:lnTo>
                        <a:lnTo>
                          <a:pt x="154" y="60"/>
                        </a:lnTo>
                        <a:lnTo>
                          <a:pt x="154" y="60"/>
                        </a:lnTo>
                        <a:lnTo>
                          <a:pt x="154" y="60"/>
                        </a:lnTo>
                        <a:lnTo>
                          <a:pt x="150" y="60"/>
                        </a:lnTo>
                        <a:lnTo>
                          <a:pt x="148" y="58"/>
                        </a:lnTo>
                        <a:lnTo>
                          <a:pt x="148" y="58"/>
                        </a:lnTo>
                        <a:lnTo>
                          <a:pt x="148" y="58"/>
                        </a:lnTo>
                        <a:lnTo>
                          <a:pt x="146" y="58"/>
                        </a:lnTo>
                        <a:lnTo>
                          <a:pt x="140" y="56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38" y="54"/>
                        </a:lnTo>
                        <a:lnTo>
                          <a:pt x="138" y="54"/>
                        </a:lnTo>
                        <a:lnTo>
                          <a:pt x="138" y="56"/>
                        </a:lnTo>
                        <a:lnTo>
                          <a:pt x="138" y="56"/>
                        </a:lnTo>
                        <a:lnTo>
                          <a:pt x="136" y="56"/>
                        </a:lnTo>
                        <a:lnTo>
                          <a:pt x="136" y="56"/>
                        </a:lnTo>
                        <a:lnTo>
                          <a:pt x="136" y="56"/>
                        </a:lnTo>
                        <a:lnTo>
                          <a:pt x="136" y="58"/>
                        </a:lnTo>
                        <a:lnTo>
                          <a:pt x="134" y="60"/>
                        </a:lnTo>
                        <a:lnTo>
                          <a:pt x="134" y="60"/>
                        </a:lnTo>
                        <a:lnTo>
                          <a:pt x="134" y="60"/>
                        </a:lnTo>
                        <a:lnTo>
                          <a:pt x="134" y="60"/>
                        </a:lnTo>
                        <a:lnTo>
                          <a:pt x="134" y="60"/>
                        </a:lnTo>
                        <a:lnTo>
                          <a:pt x="134" y="60"/>
                        </a:lnTo>
                        <a:lnTo>
                          <a:pt x="134" y="60"/>
                        </a:lnTo>
                        <a:lnTo>
                          <a:pt x="132" y="60"/>
                        </a:lnTo>
                        <a:lnTo>
                          <a:pt x="132" y="60"/>
                        </a:lnTo>
                        <a:lnTo>
                          <a:pt x="132" y="60"/>
                        </a:lnTo>
                        <a:lnTo>
                          <a:pt x="132" y="60"/>
                        </a:lnTo>
                        <a:lnTo>
                          <a:pt x="132" y="58"/>
                        </a:lnTo>
                        <a:lnTo>
                          <a:pt x="132" y="58"/>
                        </a:lnTo>
                        <a:lnTo>
                          <a:pt x="132" y="58"/>
                        </a:lnTo>
                        <a:lnTo>
                          <a:pt x="130" y="58"/>
                        </a:lnTo>
                        <a:lnTo>
                          <a:pt x="130" y="58"/>
                        </a:lnTo>
                        <a:lnTo>
                          <a:pt x="130" y="56"/>
                        </a:lnTo>
                        <a:lnTo>
                          <a:pt x="128" y="56"/>
                        </a:lnTo>
                        <a:lnTo>
                          <a:pt x="126" y="56"/>
                        </a:lnTo>
                        <a:lnTo>
                          <a:pt x="126" y="56"/>
                        </a:lnTo>
                        <a:lnTo>
                          <a:pt x="126" y="54"/>
                        </a:lnTo>
                        <a:lnTo>
                          <a:pt x="126" y="54"/>
                        </a:lnTo>
                        <a:lnTo>
                          <a:pt x="128" y="54"/>
                        </a:lnTo>
                        <a:lnTo>
                          <a:pt x="128" y="54"/>
                        </a:lnTo>
                        <a:lnTo>
                          <a:pt x="126" y="54"/>
                        </a:lnTo>
                        <a:lnTo>
                          <a:pt x="126" y="54"/>
                        </a:lnTo>
                        <a:lnTo>
                          <a:pt x="126" y="52"/>
                        </a:lnTo>
                        <a:lnTo>
                          <a:pt x="126" y="52"/>
                        </a:lnTo>
                        <a:lnTo>
                          <a:pt x="126" y="52"/>
                        </a:lnTo>
                        <a:lnTo>
                          <a:pt x="126" y="52"/>
                        </a:lnTo>
                        <a:lnTo>
                          <a:pt x="124" y="52"/>
                        </a:lnTo>
                        <a:lnTo>
                          <a:pt x="122" y="54"/>
                        </a:lnTo>
                        <a:lnTo>
                          <a:pt x="120" y="54"/>
                        </a:lnTo>
                        <a:lnTo>
                          <a:pt x="120" y="52"/>
                        </a:lnTo>
                        <a:lnTo>
                          <a:pt x="122" y="52"/>
                        </a:lnTo>
                        <a:lnTo>
                          <a:pt x="124" y="52"/>
                        </a:lnTo>
                        <a:lnTo>
                          <a:pt x="124" y="52"/>
                        </a:lnTo>
                        <a:lnTo>
                          <a:pt x="124" y="50"/>
                        </a:lnTo>
                        <a:lnTo>
                          <a:pt x="124" y="50"/>
                        </a:lnTo>
                        <a:lnTo>
                          <a:pt x="126" y="48"/>
                        </a:lnTo>
                        <a:lnTo>
                          <a:pt x="126" y="48"/>
                        </a:lnTo>
                        <a:lnTo>
                          <a:pt x="126" y="48"/>
                        </a:lnTo>
                        <a:lnTo>
                          <a:pt x="126" y="48"/>
                        </a:lnTo>
                        <a:lnTo>
                          <a:pt x="126" y="48"/>
                        </a:lnTo>
                        <a:lnTo>
                          <a:pt x="124" y="46"/>
                        </a:lnTo>
                        <a:lnTo>
                          <a:pt x="124" y="46"/>
                        </a:lnTo>
                        <a:lnTo>
                          <a:pt x="124" y="46"/>
                        </a:lnTo>
                        <a:lnTo>
                          <a:pt x="124" y="46"/>
                        </a:lnTo>
                        <a:lnTo>
                          <a:pt x="118" y="46"/>
                        </a:lnTo>
                        <a:lnTo>
                          <a:pt x="118" y="46"/>
                        </a:lnTo>
                        <a:lnTo>
                          <a:pt x="118" y="46"/>
                        </a:lnTo>
                        <a:lnTo>
                          <a:pt x="120" y="44"/>
                        </a:lnTo>
                        <a:lnTo>
                          <a:pt x="120" y="44"/>
                        </a:lnTo>
                        <a:lnTo>
                          <a:pt x="120" y="42"/>
                        </a:lnTo>
                        <a:lnTo>
                          <a:pt x="120" y="40"/>
                        </a:lnTo>
                        <a:lnTo>
                          <a:pt x="120" y="40"/>
                        </a:lnTo>
                        <a:lnTo>
                          <a:pt x="120" y="38"/>
                        </a:lnTo>
                        <a:lnTo>
                          <a:pt x="118" y="38"/>
                        </a:lnTo>
                        <a:lnTo>
                          <a:pt x="118" y="38"/>
                        </a:lnTo>
                        <a:lnTo>
                          <a:pt x="118" y="38"/>
                        </a:lnTo>
                        <a:lnTo>
                          <a:pt x="116" y="38"/>
                        </a:lnTo>
                        <a:lnTo>
                          <a:pt x="116" y="38"/>
                        </a:lnTo>
                        <a:lnTo>
                          <a:pt x="116" y="38"/>
                        </a:lnTo>
                        <a:lnTo>
                          <a:pt x="116" y="38"/>
                        </a:lnTo>
                        <a:lnTo>
                          <a:pt x="114" y="38"/>
                        </a:lnTo>
                        <a:lnTo>
                          <a:pt x="114" y="38"/>
                        </a:lnTo>
                        <a:lnTo>
                          <a:pt x="114" y="38"/>
                        </a:lnTo>
                        <a:lnTo>
                          <a:pt x="114" y="38"/>
                        </a:lnTo>
                        <a:lnTo>
                          <a:pt x="114" y="38"/>
                        </a:lnTo>
                        <a:lnTo>
                          <a:pt x="114" y="36"/>
                        </a:lnTo>
                        <a:lnTo>
                          <a:pt x="114" y="36"/>
                        </a:lnTo>
                        <a:lnTo>
                          <a:pt x="114" y="36"/>
                        </a:lnTo>
                        <a:lnTo>
                          <a:pt x="108" y="32"/>
                        </a:lnTo>
                        <a:lnTo>
                          <a:pt x="108" y="32"/>
                        </a:lnTo>
                        <a:lnTo>
                          <a:pt x="108" y="32"/>
                        </a:lnTo>
                        <a:lnTo>
                          <a:pt x="104" y="32"/>
                        </a:lnTo>
                        <a:lnTo>
                          <a:pt x="104" y="30"/>
                        </a:lnTo>
                        <a:lnTo>
                          <a:pt x="104" y="30"/>
                        </a:lnTo>
                        <a:lnTo>
                          <a:pt x="102" y="30"/>
                        </a:lnTo>
                        <a:lnTo>
                          <a:pt x="102" y="30"/>
                        </a:lnTo>
                        <a:lnTo>
                          <a:pt x="102" y="30"/>
                        </a:lnTo>
                        <a:lnTo>
                          <a:pt x="102" y="30"/>
                        </a:lnTo>
                        <a:lnTo>
                          <a:pt x="100" y="32"/>
                        </a:lnTo>
                        <a:lnTo>
                          <a:pt x="98" y="32"/>
                        </a:lnTo>
                        <a:lnTo>
                          <a:pt x="98" y="32"/>
                        </a:lnTo>
                        <a:lnTo>
                          <a:pt x="98" y="32"/>
                        </a:lnTo>
                        <a:lnTo>
                          <a:pt x="94" y="36"/>
                        </a:lnTo>
                        <a:lnTo>
                          <a:pt x="94" y="36"/>
                        </a:lnTo>
                        <a:lnTo>
                          <a:pt x="94" y="36"/>
                        </a:lnTo>
                        <a:lnTo>
                          <a:pt x="94" y="36"/>
                        </a:lnTo>
                        <a:lnTo>
                          <a:pt x="94" y="36"/>
                        </a:lnTo>
                        <a:lnTo>
                          <a:pt x="94" y="38"/>
                        </a:lnTo>
                        <a:lnTo>
                          <a:pt x="94" y="38"/>
                        </a:lnTo>
                        <a:lnTo>
                          <a:pt x="94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40"/>
                        </a:lnTo>
                        <a:lnTo>
                          <a:pt x="92" y="40"/>
                        </a:lnTo>
                        <a:lnTo>
                          <a:pt x="90" y="40"/>
                        </a:lnTo>
                        <a:lnTo>
                          <a:pt x="90" y="38"/>
                        </a:lnTo>
                        <a:lnTo>
                          <a:pt x="90" y="38"/>
                        </a:lnTo>
                        <a:lnTo>
                          <a:pt x="90" y="38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90" y="36"/>
                        </a:lnTo>
                        <a:lnTo>
                          <a:pt x="90" y="36"/>
                        </a:lnTo>
                        <a:lnTo>
                          <a:pt x="90" y="36"/>
                        </a:lnTo>
                        <a:lnTo>
                          <a:pt x="90" y="34"/>
                        </a:lnTo>
                        <a:lnTo>
                          <a:pt x="90" y="34"/>
                        </a:lnTo>
                        <a:lnTo>
                          <a:pt x="90" y="34"/>
                        </a:lnTo>
                        <a:lnTo>
                          <a:pt x="88" y="34"/>
                        </a:lnTo>
                        <a:lnTo>
                          <a:pt x="88" y="32"/>
                        </a:lnTo>
                        <a:lnTo>
                          <a:pt x="88" y="32"/>
                        </a:lnTo>
                        <a:lnTo>
                          <a:pt x="88" y="30"/>
                        </a:lnTo>
                        <a:lnTo>
                          <a:pt x="86" y="30"/>
                        </a:lnTo>
                        <a:lnTo>
                          <a:pt x="86" y="30"/>
                        </a:lnTo>
                        <a:lnTo>
                          <a:pt x="86" y="30"/>
                        </a:lnTo>
                        <a:lnTo>
                          <a:pt x="84" y="30"/>
                        </a:lnTo>
                        <a:lnTo>
                          <a:pt x="84" y="30"/>
                        </a:lnTo>
                        <a:lnTo>
                          <a:pt x="84" y="30"/>
                        </a:lnTo>
                        <a:lnTo>
                          <a:pt x="84" y="34"/>
                        </a:lnTo>
                        <a:lnTo>
                          <a:pt x="78" y="38"/>
                        </a:lnTo>
                        <a:lnTo>
                          <a:pt x="78" y="38"/>
                        </a:lnTo>
                        <a:lnTo>
                          <a:pt x="78" y="38"/>
                        </a:lnTo>
                        <a:lnTo>
                          <a:pt x="78" y="38"/>
                        </a:lnTo>
                        <a:lnTo>
                          <a:pt x="76" y="38"/>
                        </a:lnTo>
                        <a:lnTo>
                          <a:pt x="74" y="38"/>
                        </a:lnTo>
                        <a:lnTo>
                          <a:pt x="74" y="38"/>
                        </a:lnTo>
                        <a:lnTo>
                          <a:pt x="76" y="38"/>
                        </a:lnTo>
                        <a:lnTo>
                          <a:pt x="76" y="38"/>
                        </a:lnTo>
                        <a:lnTo>
                          <a:pt x="76" y="36"/>
                        </a:lnTo>
                        <a:lnTo>
                          <a:pt x="76" y="32"/>
                        </a:lnTo>
                        <a:lnTo>
                          <a:pt x="78" y="32"/>
                        </a:lnTo>
                        <a:lnTo>
                          <a:pt x="78" y="32"/>
                        </a:lnTo>
                        <a:lnTo>
                          <a:pt x="78" y="32"/>
                        </a:lnTo>
                        <a:lnTo>
                          <a:pt x="82" y="28"/>
                        </a:lnTo>
                        <a:lnTo>
                          <a:pt x="82" y="28"/>
                        </a:lnTo>
                        <a:lnTo>
                          <a:pt x="82" y="28"/>
                        </a:lnTo>
                        <a:lnTo>
                          <a:pt x="82" y="22"/>
                        </a:lnTo>
                        <a:lnTo>
                          <a:pt x="82" y="22"/>
                        </a:lnTo>
                        <a:lnTo>
                          <a:pt x="82" y="22"/>
                        </a:lnTo>
                        <a:lnTo>
                          <a:pt x="82" y="20"/>
                        </a:lnTo>
                        <a:lnTo>
                          <a:pt x="82" y="16"/>
                        </a:lnTo>
                        <a:lnTo>
                          <a:pt x="82" y="14"/>
                        </a:lnTo>
                        <a:lnTo>
                          <a:pt x="84" y="14"/>
                        </a:lnTo>
                        <a:lnTo>
                          <a:pt x="84" y="14"/>
                        </a:lnTo>
                        <a:lnTo>
                          <a:pt x="84" y="14"/>
                        </a:lnTo>
                        <a:lnTo>
                          <a:pt x="84" y="12"/>
                        </a:lnTo>
                        <a:lnTo>
                          <a:pt x="84" y="12"/>
                        </a:lnTo>
                        <a:lnTo>
                          <a:pt x="84" y="12"/>
                        </a:lnTo>
                        <a:lnTo>
                          <a:pt x="82" y="12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0" y="8"/>
                        </a:lnTo>
                        <a:lnTo>
                          <a:pt x="80" y="8"/>
                        </a:lnTo>
                        <a:lnTo>
                          <a:pt x="80" y="8"/>
                        </a:lnTo>
                        <a:lnTo>
                          <a:pt x="76" y="8"/>
                        </a:lnTo>
                        <a:lnTo>
                          <a:pt x="76" y="6"/>
                        </a:lnTo>
                        <a:lnTo>
                          <a:pt x="76" y="6"/>
                        </a:lnTo>
                        <a:lnTo>
                          <a:pt x="76" y="6"/>
                        </a:lnTo>
                        <a:lnTo>
                          <a:pt x="70" y="6"/>
                        </a:lnTo>
                        <a:lnTo>
                          <a:pt x="70" y="6"/>
                        </a:lnTo>
                        <a:lnTo>
                          <a:pt x="70" y="8"/>
                        </a:lnTo>
                        <a:lnTo>
                          <a:pt x="70" y="8"/>
                        </a:lnTo>
                        <a:lnTo>
                          <a:pt x="70" y="8"/>
                        </a:lnTo>
                        <a:lnTo>
                          <a:pt x="70" y="8"/>
                        </a:lnTo>
                        <a:lnTo>
                          <a:pt x="68" y="8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6" y="10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0" y="10"/>
                        </a:lnTo>
                        <a:lnTo>
                          <a:pt x="58" y="10"/>
                        </a:lnTo>
                        <a:lnTo>
                          <a:pt x="58" y="10"/>
                        </a:lnTo>
                        <a:lnTo>
                          <a:pt x="58" y="10"/>
                        </a:lnTo>
                        <a:lnTo>
                          <a:pt x="56" y="12"/>
                        </a:lnTo>
                        <a:lnTo>
                          <a:pt x="56" y="12"/>
                        </a:lnTo>
                        <a:lnTo>
                          <a:pt x="56" y="12"/>
                        </a:lnTo>
                        <a:lnTo>
                          <a:pt x="56" y="16"/>
                        </a:lnTo>
                        <a:lnTo>
                          <a:pt x="54" y="14"/>
                        </a:lnTo>
                        <a:lnTo>
                          <a:pt x="54" y="14"/>
                        </a:lnTo>
                        <a:lnTo>
                          <a:pt x="54" y="14"/>
                        </a:lnTo>
                        <a:lnTo>
                          <a:pt x="50" y="14"/>
                        </a:lnTo>
                        <a:lnTo>
                          <a:pt x="50" y="14"/>
                        </a:lnTo>
                        <a:lnTo>
                          <a:pt x="50" y="14"/>
                        </a:lnTo>
                        <a:lnTo>
                          <a:pt x="48" y="14"/>
                        </a:lnTo>
                        <a:lnTo>
                          <a:pt x="48" y="14"/>
                        </a:lnTo>
                        <a:lnTo>
                          <a:pt x="48" y="14"/>
                        </a:lnTo>
                        <a:lnTo>
                          <a:pt x="46" y="16"/>
                        </a:lnTo>
                        <a:lnTo>
                          <a:pt x="46" y="16"/>
                        </a:lnTo>
                        <a:lnTo>
                          <a:pt x="46" y="18"/>
                        </a:lnTo>
                        <a:lnTo>
                          <a:pt x="46" y="18"/>
                        </a:lnTo>
                        <a:lnTo>
                          <a:pt x="46" y="18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46" y="22"/>
                        </a:lnTo>
                        <a:lnTo>
                          <a:pt x="46" y="22"/>
                        </a:lnTo>
                        <a:lnTo>
                          <a:pt x="46" y="22"/>
                        </a:lnTo>
                        <a:lnTo>
                          <a:pt x="46" y="22"/>
                        </a:lnTo>
                        <a:lnTo>
                          <a:pt x="48" y="24"/>
                        </a:lnTo>
                        <a:lnTo>
                          <a:pt x="48" y="28"/>
                        </a:lnTo>
                        <a:lnTo>
                          <a:pt x="48" y="28"/>
                        </a:lnTo>
                        <a:lnTo>
                          <a:pt x="48" y="28"/>
                        </a:lnTo>
                        <a:lnTo>
                          <a:pt x="50" y="30"/>
                        </a:lnTo>
                        <a:lnTo>
                          <a:pt x="50" y="30"/>
                        </a:lnTo>
                        <a:lnTo>
                          <a:pt x="48" y="30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2" y="26"/>
                        </a:lnTo>
                        <a:lnTo>
                          <a:pt x="42" y="26"/>
                        </a:lnTo>
                        <a:lnTo>
                          <a:pt x="40" y="26"/>
                        </a:lnTo>
                        <a:lnTo>
                          <a:pt x="40" y="30"/>
                        </a:lnTo>
                        <a:lnTo>
                          <a:pt x="40" y="32"/>
                        </a:lnTo>
                        <a:lnTo>
                          <a:pt x="40" y="32"/>
                        </a:lnTo>
                        <a:lnTo>
                          <a:pt x="40" y="32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6"/>
                        </a:lnTo>
                        <a:lnTo>
                          <a:pt x="40" y="36"/>
                        </a:lnTo>
                        <a:lnTo>
                          <a:pt x="40" y="36"/>
                        </a:lnTo>
                        <a:lnTo>
                          <a:pt x="40" y="36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0" y="40"/>
                        </a:lnTo>
                        <a:lnTo>
                          <a:pt x="40" y="40"/>
                        </a:lnTo>
                        <a:lnTo>
                          <a:pt x="40" y="40"/>
                        </a:lnTo>
                        <a:lnTo>
                          <a:pt x="40" y="44"/>
                        </a:lnTo>
                        <a:lnTo>
                          <a:pt x="38" y="46"/>
                        </a:lnTo>
                        <a:lnTo>
                          <a:pt x="36" y="46"/>
                        </a:lnTo>
                        <a:lnTo>
                          <a:pt x="36" y="44"/>
                        </a:lnTo>
                        <a:lnTo>
                          <a:pt x="38" y="44"/>
                        </a:lnTo>
                        <a:lnTo>
                          <a:pt x="38" y="44"/>
                        </a:lnTo>
                        <a:lnTo>
                          <a:pt x="38" y="42"/>
                        </a:lnTo>
                        <a:lnTo>
                          <a:pt x="38" y="42"/>
                        </a:lnTo>
                        <a:lnTo>
                          <a:pt x="38" y="42"/>
                        </a:lnTo>
                        <a:lnTo>
                          <a:pt x="36" y="42"/>
                        </a:lnTo>
                        <a:lnTo>
                          <a:pt x="36" y="42"/>
                        </a:lnTo>
                        <a:lnTo>
                          <a:pt x="36" y="40"/>
                        </a:lnTo>
                        <a:lnTo>
                          <a:pt x="34" y="40"/>
                        </a:lnTo>
                        <a:lnTo>
                          <a:pt x="34" y="40"/>
                        </a:lnTo>
                        <a:lnTo>
                          <a:pt x="36" y="40"/>
                        </a:lnTo>
                        <a:lnTo>
                          <a:pt x="36" y="40"/>
                        </a:lnTo>
                        <a:lnTo>
                          <a:pt x="36" y="40"/>
                        </a:lnTo>
                        <a:lnTo>
                          <a:pt x="36" y="40"/>
                        </a:lnTo>
                        <a:lnTo>
                          <a:pt x="36" y="32"/>
                        </a:lnTo>
                        <a:lnTo>
                          <a:pt x="38" y="32"/>
                        </a:lnTo>
                        <a:lnTo>
                          <a:pt x="38" y="32"/>
                        </a:lnTo>
                        <a:lnTo>
                          <a:pt x="38" y="32"/>
                        </a:lnTo>
                        <a:lnTo>
                          <a:pt x="38" y="30"/>
                        </a:lnTo>
                        <a:lnTo>
                          <a:pt x="40" y="30"/>
                        </a:lnTo>
                        <a:lnTo>
                          <a:pt x="40" y="30"/>
                        </a:lnTo>
                        <a:lnTo>
                          <a:pt x="40" y="30"/>
                        </a:lnTo>
                        <a:lnTo>
                          <a:pt x="40" y="28"/>
                        </a:lnTo>
                        <a:lnTo>
                          <a:pt x="40" y="28"/>
                        </a:lnTo>
                        <a:lnTo>
                          <a:pt x="40" y="28"/>
                        </a:lnTo>
                        <a:lnTo>
                          <a:pt x="38" y="26"/>
                        </a:lnTo>
                        <a:lnTo>
                          <a:pt x="38" y="24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40" y="16"/>
                        </a:lnTo>
                        <a:lnTo>
                          <a:pt x="40" y="14"/>
                        </a:lnTo>
                        <a:lnTo>
                          <a:pt x="42" y="12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4" y="8"/>
                        </a:lnTo>
                        <a:lnTo>
                          <a:pt x="46" y="8"/>
                        </a:lnTo>
                        <a:lnTo>
                          <a:pt x="50" y="6"/>
                        </a:lnTo>
                        <a:lnTo>
                          <a:pt x="52" y="6"/>
                        </a:lnTo>
                        <a:lnTo>
                          <a:pt x="52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6" y="6"/>
                        </a:lnTo>
                        <a:lnTo>
                          <a:pt x="56" y="6"/>
                        </a:lnTo>
                        <a:lnTo>
                          <a:pt x="58" y="6"/>
                        </a:lnTo>
                        <a:lnTo>
                          <a:pt x="58" y="2"/>
                        </a:lnTo>
                        <a:lnTo>
                          <a:pt x="58" y="2"/>
                        </a:lnTo>
                        <a:lnTo>
                          <a:pt x="56" y="2"/>
                        </a:lnTo>
                        <a:lnTo>
                          <a:pt x="52" y="2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6" y="0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4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12"/>
                        </a:lnTo>
                        <a:lnTo>
                          <a:pt x="20" y="12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6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8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4" y="22"/>
                        </a:lnTo>
                        <a:lnTo>
                          <a:pt x="4" y="22"/>
                        </a:lnTo>
                        <a:lnTo>
                          <a:pt x="4" y="22"/>
                        </a:lnTo>
                        <a:lnTo>
                          <a:pt x="4" y="24"/>
                        </a:lnTo>
                        <a:lnTo>
                          <a:pt x="4" y="26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30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2" y="34"/>
                        </a:lnTo>
                        <a:lnTo>
                          <a:pt x="2" y="36"/>
                        </a:lnTo>
                        <a:lnTo>
                          <a:pt x="2" y="36"/>
                        </a:lnTo>
                        <a:lnTo>
                          <a:pt x="2" y="36"/>
                        </a:lnTo>
                        <a:lnTo>
                          <a:pt x="4" y="36"/>
                        </a:lnTo>
                        <a:lnTo>
                          <a:pt x="4" y="36"/>
                        </a:lnTo>
                        <a:lnTo>
                          <a:pt x="4" y="36"/>
                        </a:lnTo>
                        <a:lnTo>
                          <a:pt x="4" y="38"/>
                        </a:lnTo>
                        <a:lnTo>
                          <a:pt x="2" y="38"/>
                        </a:lnTo>
                        <a:lnTo>
                          <a:pt x="2" y="38"/>
                        </a:lnTo>
                        <a:lnTo>
                          <a:pt x="2" y="38"/>
                        </a:lnTo>
                        <a:lnTo>
                          <a:pt x="0" y="38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6"/>
                        </a:lnTo>
                        <a:lnTo>
                          <a:pt x="2" y="46"/>
                        </a:lnTo>
                        <a:lnTo>
                          <a:pt x="2" y="50"/>
                        </a:lnTo>
                        <a:lnTo>
                          <a:pt x="2" y="50"/>
                        </a:lnTo>
                        <a:lnTo>
                          <a:pt x="2" y="50"/>
                        </a:lnTo>
                        <a:lnTo>
                          <a:pt x="4" y="50"/>
                        </a:lnTo>
                        <a:lnTo>
                          <a:pt x="4" y="50"/>
                        </a:lnTo>
                        <a:lnTo>
                          <a:pt x="4" y="52"/>
                        </a:lnTo>
                        <a:lnTo>
                          <a:pt x="4" y="52"/>
                        </a:lnTo>
                        <a:lnTo>
                          <a:pt x="4" y="52"/>
                        </a:lnTo>
                        <a:lnTo>
                          <a:pt x="4" y="52"/>
                        </a:lnTo>
                        <a:lnTo>
                          <a:pt x="4" y="56"/>
                        </a:lnTo>
                        <a:lnTo>
                          <a:pt x="4" y="56"/>
                        </a:lnTo>
                        <a:lnTo>
                          <a:pt x="4" y="56"/>
                        </a:lnTo>
                        <a:lnTo>
                          <a:pt x="4" y="56"/>
                        </a:lnTo>
                        <a:lnTo>
                          <a:pt x="4" y="56"/>
                        </a:lnTo>
                        <a:lnTo>
                          <a:pt x="6" y="56"/>
                        </a:lnTo>
                        <a:lnTo>
                          <a:pt x="8" y="56"/>
                        </a:lnTo>
                        <a:lnTo>
                          <a:pt x="8" y="56"/>
                        </a:lnTo>
                        <a:lnTo>
                          <a:pt x="8" y="56"/>
                        </a:lnTo>
                        <a:lnTo>
                          <a:pt x="8" y="56"/>
                        </a:lnTo>
                        <a:lnTo>
                          <a:pt x="10" y="56"/>
                        </a:lnTo>
                        <a:lnTo>
                          <a:pt x="10" y="56"/>
                        </a:lnTo>
                        <a:lnTo>
                          <a:pt x="10" y="56"/>
                        </a:lnTo>
                        <a:lnTo>
                          <a:pt x="10" y="54"/>
                        </a:lnTo>
                        <a:lnTo>
                          <a:pt x="14" y="52"/>
                        </a:lnTo>
                        <a:lnTo>
                          <a:pt x="14" y="52"/>
                        </a:lnTo>
                        <a:lnTo>
                          <a:pt x="14" y="52"/>
                        </a:lnTo>
                        <a:lnTo>
                          <a:pt x="14" y="52"/>
                        </a:lnTo>
                        <a:lnTo>
                          <a:pt x="16" y="54"/>
                        </a:lnTo>
                        <a:lnTo>
                          <a:pt x="16" y="54"/>
                        </a:lnTo>
                        <a:lnTo>
                          <a:pt x="18" y="54"/>
                        </a:lnTo>
                        <a:lnTo>
                          <a:pt x="18" y="54"/>
                        </a:lnTo>
                        <a:lnTo>
                          <a:pt x="18" y="54"/>
                        </a:lnTo>
                        <a:lnTo>
                          <a:pt x="20" y="54"/>
                        </a:lnTo>
                        <a:lnTo>
                          <a:pt x="22" y="56"/>
                        </a:lnTo>
                        <a:lnTo>
                          <a:pt x="22" y="60"/>
                        </a:lnTo>
                        <a:lnTo>
                          <a:pt x="22" y="60"/>
                        </a:lnTo>
                        <a:lnTo>
                          <a:pt x="24" y="60"/>
                        </a:lnTo>
                        <a:lnTo>
                          <a:pt x="24" y="62"/>
                        </a:lnTo>
                        <a:lnTo>
                          <a:pt x="24" y="62"/>
                        </a:lnTo>
                        <a:lnTo>
                          <a:pt x="24" y="62"/>
                        </a:lnTo>
                        <a:lnTo>
                          <a:pt x="26" y="62"/>
                        </a:lnTo>
                        <a:lnTo>
                          <a:pt x="28" y="62"/>
                        </a:lnTo>
                        <a:lnTo>
                          <a:pt x="28" y="62"/>
                        </a:lnTo>
                        <a:lnTo>
                          <a:pt x="28" y="62"/>
                        </a:lnTo>
                        <a:lnTo>
                          <a:pt x="34" y="62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6" y="64"/>
                        </a:lnTo>
                        <a:lnTo>
                          <a:pt x="36" y="64"/>
                        </a:lnTo>
                        <a:lnTo>
                          <a:pt x="36" y="64"/>
                        </a:lnTo>
                        <a:lnTo>
                          <a:pt x="36" y="64"/>
                        </a:lnTo>
                        <a:lnTo>
                          <a:pt x="38" y="64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4" y="66"/>
                        </a:lnTo>
                        <a:lnTo>
                          <a:pt x="46" y="68"/>
                        </a:lnTo>
                        <a:lnTo>
                          <a:pt x="46" y="68"/>
                        </a:lnTo>
                        <a:lnTo>
                          <a:pt x="46" y="68"/>
                        </a:lnTo>
                        <a:lnTo>
                          <a:pt x="46" y="68"/>
                        </a:lnTo>
                        <a:lnTo>
                          <a:pt x="46" y="68"/>
                        </a:lnTo>
                        <a:lnTo>
                          <a:pt x="46" y="68"/>
                        </a:lnTo>
                        <a:lnTo>
                          <a:pt x="46" y="68"/>
                        </a:lnTo>
                        <a:lnTo>
                          <a:pt x="50" y="70"/>
                        </a:lnTo>
                        <a:lnTo>
                          <a:pt x="50" y="70"/>
                        </a:lnTo>
                        <a:lnTo>
                          <a:pt x="50" y="70"/>
                        </a:lnTo>
                        <a:lnTo>
                          <a:pt x="52" y="70"/>
                        </a:lnTo>
                        <a:lnTo>
                          <a:pt x="52" y="72"/>
                        </a:lnTo>
                        <a:lnTo>
                          <a:pt x="52" y="72"/>
                        </a:lnTo>
                        <a:lnTo>
                          <a:pt x="52" y="72"/>
                        </a:lnTo>
                        <a:lnTo>
                          <a:pt x="56" y="72"/>
                        </a:lnTo>
                        <a:lnTo>
                          <a:pt x="56" y="72"/>
                        </a:lnTo>
                        <a:lnTo>
                          <a:pt x="56" y="72"/>
                        </a:lnTo>
                        <a:lnTo>
                          <a:pt x="56" y="70"/>
                        </a:lnTo>
                        <a:lnTo>
                          <a:pt x="56" y="70"/>
                        </a:lnTo>
                        <a:lnTo>
                          <a:pt x="56" y="70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60" y="68"/>
                        </a:lnTo>
                        <a:lnTo>
                          <a:pt x="60" y="68"/>
                        </a:lnTo>
                        <a:lnTo>
                          <a:pt x="60" y="68"/>
                        </a:lnTo>
                        <a:lnTo>
                          <a:pt x="60" y="70"/>
                        </a:lnTo>
                        <a:lnTo>
                          <a:pt x="62" y="70"/>
                        </a:lnTo>
                        <a:lnTo>
                          <a:pt x="62" y="70"/>
                        </a:lnTo>
                        <a:lnTo>
                          <a:pt x="62" y="70"/>
                        </a:lnTo>
                        <a:lnTo>
                          <a:pt x="62" y="70"/>
                        </a:lnTo>
                        <a:lnTo>
                          <a:pt x="64" y="72"/>
                        </a:lnTo>
                        <a:lnTo>
                          <a:pt x="64" y="72"/>
                        </a:lnTo>
                        <a:lnTo>
                          <a:pt x="64" y="72"/>
                        </a:lnTo>
                        <a:lnTo>
                          <a:pt x="64" y="72"/>
                        </a:lnTo>
                        <a:lnTo>
                          <a:pt x="64" y="72"/>
                        </a:lnTo>
                        <a:lnTo>
                          <a:pt x="64" y="72"/>
                        </a:lnTo>
                        <a:lnTo>
                          <a:pt x="66" y="72"/>
                        </a:lnTo>
                        <a:lnTo>
                          <a:pt x="66" y="72"/>
                        </a:lnTo>
                        <a:lnTo>
                          <a:pt x="66" y="74"/>
                        </a:lnTo>
                        <a:lnTo>
                          <a:pt x="66" y="74"/>
                        </a:lnTo>
                        <a:lnTo>
                          <a:pt x="66" y="74"/>
                        </a:lnTo>
                        <a:lnTo>
                          <a:pt x="68" y="76"/>
                        </a:lnTo>
                        <a:lnTo>
                          <a:pt x="68" y="76"/>
                        </a:lnTo>
                        <a:lnTo>
                          <a:pt x="68" y="76"/>
                        </a:lnTo>
                        <a:lnTo>
                          <a:pt x="70" y="76"/>
                        </a:lnTo>
                        <a:lnTo>
                          <a:pt x="72" y="76"/>
                        </a:lnTo>
                        <a:lnTo>
                          <a:pt x="72" y="76"/>
                        </a:lnTo>
                        <a:lnTo>
                          <a:pt x="72" y="76"/>
                        </a:lnTo>
                        <a:lnTo>
                          <a:pt x="76" y="76"/>
                        </a:lnTo>
                        <a:lnTo>
                          <a:pt x="76" y="76"/>
                        </a:lnTo>
                        <a:lnTo>
                          <a:pt x="76" y="76"/>
                        </a:lnTo>
                        <a:lnTo>
                          <a:pt x="80" y="74"/>
                        </a:lnTo>
                        <a:lnTo>
                          <a:pt x="80" y="74"/>
                        </a:lnTo>
                        <a:lnTo>
                          <a:pt x="80" y="74"/>
                        </a:lnTo>
                        <a:lnTo>
                          <a:pt x="80" y="74"/>
                        </a:lnTo>
                        <a:lnTo>
                          <a:pt x="80" y="72"/>
                        </a:lnTo>
                        <a:lnTo>
                          <a:pt x="78" y="72"/>
                        </a:lnTo>
                        <a:lnTo>
                          <a:pt x="78" y="72"/>
                        </a:lnTo>
                        <a:lnTo>
                          <a:pt x="78" y="72"/>
                        </a:lnTo>
                        <a:lnTo>
                          <a:pt x="78" y="70"/>
                        </a:lnTo>
                        <a:lnTo>
                          <a:pt x="78" y="70"/>
                        </a:lnTo>
                        <a:lnTo>
                          <a:pt x="78" y="68"/>
                        </a:lnTo>
                        <a:lnTo>
                          <a:pt x="78" y="68"/>
                        </a:lnTo>
                        <a:lnTo>
                          <a:pt x="78" y="68"/>
                        </a:lnTo>
                        <a:lnTo>
                          <a:pt x="78" y="66"/>
                        </a:lnTo>
                        <a:lnTo>
                          <a:pt x="78" y="66"/>
                        </a:lnTo>
                        <a:lnTo>
                          <a:pt x="80" y="66"/>
                        </a:lnTo>
                        <a:lnTo>
                          <a:pt x="80" y="66"/>
                        </a:lnTo>
                        <a:lnTo>
                          <a:pt x="80" y="66"/>
                        </a:lnTo>
                        <a:lnTo>
                          <a:pt x="80" y="64"/>
                        </a:lnTo>
                        <a:lnTo>
                          <a:pt x="82" y="62"/>
                        </a:lnTo>
                        <a:lnTo>
                          <a:pt x="86" y="62"/>
                        </a:lnTo>
                        <a:lnTo>
                          <a:pt x="86" y="62"/>
                        </a:lnTo>
                        <a:lnTo>
                          <a:pt x="84" y="64"/>
                        </a:lnTo>
                        <a:lnTo>
                          <a:pt x="84" y="64"/>
                        </a:lnTo>
                        <a:lnTo>
                          <a:pt x="84" y="64"/>
                        </a:lnTo>
                        <a:lnTo>
                          <a:pt x="84" y="66"/>
                        </a:lnTo>
                        <a:lnTo>
                          <a:pt x="82" y="66"/>
                        </a:lnTo>
                        <a:lnTo>
                          <a:pt x="82" y="66"/>
                        </a:lnTo>
                        <a:lnTo>
                          <a:pt x="82" y="66"/>
                        </a:lnTo>
                        <a:lnTo>
                          <a:pt x="82" y="68"/>
                        </a:lnTo>
                        <a:lnTo>
                          <a:pt x="82" y="68"/>
                        </a:lnTo>
                        <a:lnTo>
                          <a:pt x="82" y="70"/>
                        </a:lnTo>
                        <a:lnTo>
                          <a:pt x="84" y="70"/>
                        </a:lnTo>
                        <a:lnTo>
                          <a:pt x="84" y="70"/>
                        </a:lnTo>
                        <a:lnTo>
                          <a:pt x="84" y="70"/>
                        </a:lnTo>
                        <a:lnTo>
                          <a:pt x="86" y="70"/>
                        </a:lnTo>
                        <a:lnTo>
                          <a:pt x="88" y="72"/>
                        </a:lnTo>
                        <a:lnTo>
                          <a:pt x="88" y="74"/>
                        </a:lnTo>
                        <a:lnTo>
                          <a:pt x="88" y="74"/>
                        </a:lnTo>
                        <a:lnTo>
                          <a:pt x="88" y="74"/>
                        </a:lnTo>
                        <a:lnTo>
                          <a:pt x="90" y="74"/>
                        </a:lnTo>
                        <a:lnTo>
                          <a:pt x="90" y="80"/>
                        </a:lnTo>
                        <a:lnTo>
                          <a:pt x="90" y="80"/>
                        </a:lnTo>
                        <a:lnTo>
                          <a:pt x="90" y="80"/>
                        </a:lnTo>
                        <a:lnTo>
                          <a:pt x="92" y="80"/>
                        </a:lnTo>
                        <a:lnTo>
                          <a:pt x="94" y="82"/>
                        </a:lnTo>
                        <a:lnTo>
                          <a:pt x="94" y="82"/>
                        </a:lnTo>
                        <a:lnTo>
                          <a:pt x="94" y="82"/>
                        </a:lnTo>
                        <a:lnTo>
                          <a:pt x="96" y="82"/>
                        </a:lnTo>
                        <a:lnTo>
                          <a:pt x="96" y="84"/>
                        </a:lnTo>
                        <a:lnTo>
                          <a:pt x="96" y="84"/>
                        </a:lnTo>
                        <a:lnTo>
                          <a:pt x="96" y="84"/>
                        </a:lnTo>
                        <a:lnTo>
                          <a:pt x="96" y="86"/>
                        </a:lnTo>
                        <a:lnTo>
                          <a:pt x="96" y="88"/>
                        </a:lnTo>
                        <a:lnTo>
                          <a:pt x="96" y="88"/>
                        </a:lnTo>
                        <a:lnTo>
                          <a:pt x="96" y="88"/>
                        </a:lnTo>
                        <a:lnTo>
                          <a:pt x="98" y="88"/>
                        </a:lnTo>
                        <a:lnTo>
                          <a:pt x="94" y="92"/>
                        </a:lnTo>
                        <a:lnTo>
                          <a:pt x="94" y="92"/>
                        </a:lnTo>
                        <a:lnTo>
                          <a:pt x="94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4"/>
                        </a:lnTo>
                        <a:lnTo>
                          <a:pt x="90" y="94"/>
                        </a:lnTo>
                        <a:lnTo>
                          <a:pt x="90" y="94"/>
                        </a:lnTo>
                        <a:lnTo>
                          <a:pt x="90" y="96"/>
                        </a:lnTo>
                        <a:lnTo>
                          <a:pt x="90" y="98"/>
                        </a:lnTo>
                        <a:lnTo>
                          <a:pt x="90" y="98"/>
                        </a:lnTo>
                        <a:lnTo>
                          <a:pt x="90" y="98"/>
                        </a:lnTo>
                        <a:lnTo>
                          <a:pt x="92" y="98"/>
                        </a:lnTo>
                        <a:lnTo>
                          <a:pt x="92" y="98"/>
                        </a:lnTo>
                        <a:lnTo>
                          <a:pt x="92" y="98"/>
                        </a:lnTo>
                        <a:lnTo>
                          <a:pt x="92" y="96"/>
                        </a:lnTo>
                        <a:lnTo>
                          <a:pt x="96" y="96"/>
                        </a:lnTo>
                        <a:lnTo>
                          <a:pt x="96" y="96"/>
                        </a:lnTo>
                        <a:lnTo>
                          <a:pt x="96" y="96"/>
                        </a:lnTo>
                        <a:lnTo>
                          <a:pt x="98" y="94"/>
                        </a:lnTo>
                        <a:lnTo>
                          <a:pt x="100" y="94"/>
                        </a:lnTo>
                        <a:lnTo>
                          <a:pt x="100" y="94"/>
                        </a:lnTo>
                        <a:lnTo>
                          <a:pt x="100" y="94"/>
                        </a:lnTo>
                        <a:lnTo>
                          <a:pt x="100" y="94"/>
                        </a:lnTo>
                        <a:lnTo>
                          <a:pt x="102" y="92"/>
                        </a:lnTo>
                        <a:lnTo>
                          <a:pt x="102" y="92"/>
                        </a:lnTo>
                        <a:lnTo>
                          <a:pt x="102" y="94"/>
                        </a:lnTo>
                        <a:lnTo>
                          <a:pt x="102" y="94"/>
                        </a:lnTo>
                        <a:lnTo>
                          <a:pt x="102" y="94"/>
                        </a:lnTo>
                        <a:lnTo>
                          <a:pt x="104" y="96"/>
                        </a:lnTo>
                        <a:lnTo>
                          <a:pt x="104" y="98"/>
                        </a:lnTo>
                        <a:lnTo>
                          <a:pt x="104" y="98"/>
                        </a:lnTo>
                        <a:lnTo>
                          <a:pt x="104" y="98"/>
                        </a:lnTo>
                        <a:lnTo>
                          <a:pt x="106" y="100"/>
                        </a:lnTo>
                        <a:lnTo>
                          <a:pt x="106" y="100"/>
                        </a:lnTo>
                        <a:lnTo>
                          <a:pt x="108" y="100"/>
                        </a:lnTo>
                        <a:lnTo>
                          <a:pt x="108" y="100"/>
                        </a:lnTo>
                        <a:lnTo>
                          <a:pt x="108" y="100"/>
                        </a:lnTo>
                        <a:lnTo>
                          <a:pt x="108" y="100"/>
                        </a:lnTo>
                        <a:lnTo>
                          <a:pt x="112" y="98"/>
                        </a:lnTo>
                        <a:lnTo>
                          <a:pt x="116" y="98"/>
                        </a:lnTo>
                        <a:lnTo>
                          <a:pt x="116" y="102"/>
                        </a:lnTo>
                        <a:lnTo>
                          <a:pt x="114" y="104"/>
                        </a:lnTo>
                        <a:lnTo>
                          <a:pt x="114" y="104"/>
                        </a:lnTo>
                        <a:lnTo>
                          <a:pt x="114" y="106"/>
                        </a:lnTo>
                        <a:lnTo>
                          <a:pt x="114" y="106"/>
                        </a:lnTo>
                        <a:lnTo>
                          <a:pt x="114" y="106"/>
                        </a:lnTo>
                        <a:lnTo>
                          <a:pt x="114" y="106"/>
                        </a:lnTo>
                        <a:lnTo>
                          <a:pt x="116" y="108"/>
                        </a:lnTo>
                        <a:lnTo>
                          <a:pt x="116" y="110"/>
                        </a:lnTo>
                        <a:lnTo>
                          <a:pt x="116" y="110"/>
                        </a:lnTo>
                        <a:lnTo>
                          <a:pt x="116" y="112"/>
                        </a:lnTo>
                        <a:lnTo>
                          <a:pt x="118" y="112"/>
                        </a:lnTo>
                        <a:lnTo>
                          <a:pt x="118" y="114"/>
                        </a:lnTo>
                        <a:lnTo>
                          <a:pt x="118" y="114"/>
                        </a:lnTo>
                        <a:lnTo>
                          <a:pt x="118" y="116"/>
                        </a:lnTo>
                        <a:lnTo>
                          <a:pt x="120" y="116"/>
                        </a:lnTo>
                        <a:lnTo>
                          <a:pt x="120" y="116"/>
                        </a:lnTo>
                        <a:lnTo>
                          <a:pt x="116" y="118"/>
                        </a:lnTo>
                        <a:lnTo>
                          <a:pt x="116" y="118"/>
                        </a:lnTo>
                        <a:lnTo>
                          <a:pt x="116" y="118"/>
                        </a:lnTo>
                        <a:lnTo>
                          <a:pt x="116" y="118"/>
                        </a:lnTo>
                        <a:lnTo>
                          <a:pt x="116" y="118"/>
                        </a:lnTo>
                        <a:lnTo>
                          <a:pt x="116" y="120"/>
                        </a:lnTo>
                        <a:lnTo>
                          <a:pt x="116" y="120"/>
                        </a:lnTo>
                        <a:lnTo>
                          <a:pt x="116" y="120"/>
                        </a:lnTo>
                        <a:lnTo>
                          <a:pt x="116" y="120"/>
                        </a:lnTo>
                        <a:lnTo>
                          <a:pt x="114" y="120"/>
                        </a:lnTo>
                        <a:lnTo>
                          <a:pt x="114" y="120"/>
                        </a:lnTo>
                        <a:lnTo>
                          <a:pt x="114" y="122"/>
                        </a:lnTo>
                        <a:lnTo>
                          <a:pt x="114" y="124"/>
                        </a:lnTo>
                        <a:lnTo>
                          <a:pt x="112" y="126"/>
                        </a:lnTo>
                        <a:lnTo>
                          <a:pt x="110" y="126"/>
                        </a:lnTo>
                        <a:lnTo>
                          <a:pt x="108" y="126"/>
                        </a:lnTo>
                        <a:lnTo>
                          <a:pt x="108" y="126"/>
                        </a:lnTo>
                        <a:lnTo>
                          <a:pt x="108" y="126"/>
                        </a:lnTo>
                        <a:lnTo>
                          <a:pt x="106" y="128"/>
                        </a:lnTo>
                        <a:lnTo>
                          <a:pt x="102" y="128"/>
                        </a:lnTo>
                        <a:lnTo>
                          <a:pt x="102" y="128"/>
                        </a:lnTo>
                        <a:lnTo>
                          <a:pt x="102" y="128"/>
                        </a:lnTo>
                        <a:lnTo>
                          <a:pt x="102" y="128"/>
                        </a:lnTo>
                        <a:lnTo>
                          <a:pt x="102" y="128"/>
                        </a:lnTo>
                        <a:lnTo>
                          <a:pt x="102" y="128"/>
                        </a:lnTo>
                        <a:lnTo>
                          <a:pt x="102" y="128"/>
                        </a:lnTo>
                        <a:lnTo>
                          <a:pt x="100" y="130"/>
                        </a:lnTo>
                        <a:lnTo>
                          <a:pt x="100" y="130"/>
                        </a:lnTo>
                        <a:lnTo>
                          <a:pt x="100" y="130"/>
                        </a:lnTo>
                        <a:lnTo>
                          <a:pt x="100" y="130"/>
                        </a:lnTo>
                        <a:lnTo>
                          <a:pt x="98" y="130"/>
                        </a:lnTo>
                        <a:lnTo>
                          <a:pt x="98" y="130"/>
                        </a:lnTo>
                        <a:lnTo>
                          <a:pt x="98" y="130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8"/>
                        </a:lnTo>
                        <a:lnTo>
                          <a:pt x="92" y="138"/>
                        </a:lnTo>
                        <a:lnTo>
                          <a:pt x="92" y="138"/>
                        </a:lnTo>
                        <a:lnTo>
                          <a:pt x="92" y="138"/>
                        </a:lnTo>
                        <a:lnTo>
                          <a:pt x="92" y="142"/>
                        </a:lnTo>
                        <a:lnTo>
                          <a:pt x="92" y="142"/>
                        </a:lnTo>
                        <a:lnTo>
                          <a:pt x="92" y="144"/>
                        </a:lnTo>
                        <a:lnTo>
                          <a:pt x="92" y="144"/>
                        </a:lnTo>
                        <a:lnTo>
                          <a:pt x="92" y="144"/>
                        </a:lnTo>
                        <a:lnTo>
                          <a:pt x="90" y="146"/>
                        </a:lnTo>
                        <a:lnTo>
                          <a:pt x="86" y="146"/>
                        </a:lnTo>
                        <a:lnTo>
                          <a:pt x="84" y="146"/>
                        </a:lnTo>
                        <a:lnTo>
                          <a:pt x="84" y="146"/>
                        </a:lnTo>
                        <a:lnTo>
                          <a:pt x="84" y="146"/>
                        </a:lnTo>
                        <a:lnTo>
                          <a:pt x="80" y="146"/>
                        </a:lnTo>
                        <a:lnTo>
                          <a:pt x="76" y="146"/>
                        </a:lnTo>
                        <a:lnTo>
                          <a:pt x="76" y="146"/>
                        </a:lnTo>
                        <a:lnTo>
                          <a:pt x="76" y="146"/>
                        </a:lnTo>
                        <a:lnTo>
                          <a:pt x="76" y="146"/>
                        </a:lnTo>
                        <a:lnTo>
                          <a:pt x="76" y="144"/>
                        </a:lnTo>
                        <a:lnTo>
                          <a:pt x="74" y="144"/>
                        </a:lnTo>
                        <a:lnTo>
                          <a:pt x="74" y="144"/>
                        </a:lnTo>
                        <a:lnTo>
                          <a:pt x="74" y="144"/>
                        </a:lnTo>
                        <a:lnTo>
                          <a:pt x="70" y="144"/>
                        </a:lnTo>
                        <a:lnTo>
                          <a:pt x="70" y="144"/>
                        </a:lnTo>
                        <a:lnTo>
                          <a:pt x="70" y="144"/>
                        </a:lnTo>
                        <a:lnTo>
                          <a:pt x="66" y="144"/>
                        </a:lnTo>
                        <a:lnTo>
                          <a:pt x="66" y="144"/>
                        </a:lnTo>
                        <a:lnTo>
                          <a:pt x="66" y="144"/>
                        </a:lnTo>
                        <a:lnTo>
                          <a:pt x="66" y="144"/>
                        </a:lnTo>
                        <a:lnTo>
                          <a:pt x="58" y="144"/>
                        </a:lnTo>
                        <a:lnTo>
                          <a:pt x="58" y="144"/>
                        </a:lnTo>
                        <a:lnTo>
                          <a:pt x="58" y="144"/>
                        </a:lnTo>
                        <a:lnTo>
                          <a:pt x="56" y="144"/>
                        </a:lnTo>
                        <a:lnTo>
                          <a:pt x="56" y="144"/>
                        </a:lnTo>
                        <a:lnTo>
                          <a:pt x="56" y="146"/>
                        </a:lnTo>
                        <a:lnTo>
                          <a:pt x="56" y="150"/>
                        </a:lnTo>
                        <a:lnTo>
                          <a:pt x="54" y="150"/>
                        </a:lnTo>
                        <a:lnTo>
                          <a:pt x="54" y="150"/>
                        </a:lnTo>
                        <a:lnTo>
                          <a:pt x="54" y="150"/>
                        </a:lnTo>
                        <a:lnTo>
                          <a:pt x="50" y="152"/>
                        </a:lnTo>
                        <a:lnTo>
                          <a:pt x="50" y="152"/>
                        </a:lnTo>
                        <a:lnTo>
                          <a:pt x="50" y="154"/>
                        </a:lnTo>
                        <a:lnTo>
                          <a:pt x="50" y="156"/>
                        </a:lnTo>
                        <a:lnTo>
                          <a:pt x="50" y="156"/>
                        </a:lnTo>
                        <a:lnTo>
                          <a:pt x="50" y="156"/>
                        </a:lnTo>
                        <a:lnTo>
                          <a:pt x="56" y="162"/>
                        </a:lnTo>
                        <a:lnTo>
                          <a:pt x="56" y="162"/>
                        </a:lnTo>
                        <a:lnTo>
                          <a:pt x="56" y="162"/>
                        </a:lnTo>
                        <a:lnTo>
                          <a:pt x="68" y="162"/>
                        </a:lnTo>
                        <a:lnTo>
                          <a:pt x="68" y="162"/>
                        </a:lnTo>
                        <a:lnTo>
                          <a:pt x="68" y="162"/>
                        </a:lnTo>
                        <a:lnTo>
                          <a:pt x="70" y="160"/>
                        </a:lnTo>
                        <a:lnTo>
                          <a:pt x="70" y="160"/>
                        </a:lnTo>
                        <a:lnTo>
                          <a:pt x="70" y="160"/>
                        </a:lnTo>
                        <a:lnTo>
                          <a:pt x="70" y="158"/>
                        </a:lnTo>
                        <a:lnTo>
                          <a:pt x="72" y="156"/>
                        </a:lnTo>
                        <a:lnTo>
                          <a:pt x="72" y="156"/>
                        </a:lnTo>
                        <a:lnTo>
                          <a:pt x="72" y="156"/>
                        </a:lnTo>
                        <a:lnTo>
                          <a:pt x="72" y="156"/>
                        </a:lnTo>
                        <a:lnTo>
                          <a:pt x="72" y="156"/>
                        </a:lnTo>
                        <a:lnTo>
                          <a:pt x="72" y="156"/>
                        </a:lnTo>
                        <a:lnTo>
                          <a:pt x="72" y="156"/>
                        </a:lnTo>
                        <a:lnTo>
                          <a:pt x="72" y="154"/>
                        </a:lnTo>
                        <a:lnTo>
                          <a:pt x="72" y="154"/>
                        </a:lnTo>
                        <a:lnTo>
                          <a:pt x="72" y="152"/>
                        </a:lnTo>
                        <a:lnTo>
                          <a:pt x="72" y="152"/>
                        </a:lnTo>
                        <a:lnTo>
                          <a:pt x="72" y="152"/>
                        </a:lnTo>
                        <a:lnTo>
                          <a:pt x="72" y="152"/>
                        </a:lnTo>
                        <a:lnTo>
                          <a:pt x="72" y="152"/>
                        </a:lnTo>
                        <a:lnTo>
                          <a:pt x="72" y="152"/>
                        </a:lnTo>
                        <a:lnTo>
                          <a:pt x="74" y="152"/>
                        </a:lnTo>
                        <a:lnTo>
                          <a:pt x="74" y="152"/>
                        </a:lnTo>
                        <a:lnTo>
                          <a:pt x="74" y="152"/>
                        </a:lnTo>
                        <a:lnTo>
                          <a:pt x="74" y="152"/>
                        </a:lnTo>
                        <a:lnTo>
                          <a:pt x="74" y="154"/>
                        </a:lnTo>
                        <a:lnTo>
                          <a:pt x="74" y="154"/>
                        </a:lnTo>
                        <a:lnTo>
                          <a:pt x="74" y="154"/>
                        </a:lnTo>
                        <a:lnTo>
                          <a:pt x="74" y="156"/>
                        </a:lnTo>
                        <a:lnTo>
                          <a:pt x="74" y="156"/>
                        </a:lnTo>
                        <a:lnTo>
                          <a:pt x="74" y="156"/>
                        </a:lnTo>
                        <a:lnTo>
                          <a:pt x="74" y="158"/>
                        </a:lnTo>
                        <a:lnTo>
                          <a:pt x="76" y="158"/>
                        </a:lnTo>
                        <a:lnTo>
                          <a:pt x="76" y="158"/>
                        </a:lnTo>
                        <a:lnTo>
                          <a:pt x="76" y="156"/>
                        </a:lnTo>
                        <a:lnTo>
                          <a:pt x="76" y="156"/>
                        </a:lnTo>
                        <a:lnTo>
                          <a:pt x="76" y="156"/>
                        </a:lnTo>
                        <a:lnTo>
                          <a:pt x="76" y="158"/>
                        </a:lnTo>
                        <a:lnTo>
                          <a:pt x="76" y="158"/>
                        </a:lnTo>
                        <a:lnTo>
                          <a:pt x="76" y="160"/>
                        </a:lnTo>
                        <a:lnTo>
                          <a:pt x="78" y="160"/>
                        </a:lnTo>
                        <a:lnTo>
                          <a:pt x="80" y="162"/>
                        </a:lnTo>
                        <a:lnTo>
                          <a:pt x="80" y="162"/>
                        </a:lnTo>
                        <a:lnTo>
                          <a:pt x="80" y="162"/>
                        </a:lnTo>
                        <a:lnTo>
                          <a:pt x="84" y="162"/>
                        </a:lnTo>
                        <a:lnTo>
                          <a:pt x="84" y="162"/>
                        </a:lnTo>
                        <a:lnTo>
                          <a:pt x="84" y="162"/>
                        </a:lnTo>
                        <a:lnTo>
                          <a:pt x="84" y="158"/>
                        </a:lnTo>
                        <a:lnTo>
                          <a:pt x="84" y="158"/>
                        </a:lnTo>
                        <a:lnTo>
                          <a:pt x="84" y="158"/>
                        </a:lnTo>
                        <a:lnTo>
                          <a:pt x="84" y="158"/>
                        </a:lnTo>
                        <a:lnTo>
                          <a:pt x="84" y="160"/>
                        </a:lnTo>
                        <a:lnTo>
                          <a:pt x="86" y="160"/>
                        </a:lnTo>
                        <a:lnTo>
                          <a:pt x="86" y="162"/>
                        </a:lnTo>
                        <a:lnTo>
                          <a:pt x="86" y="162"/>
                        </a:lnTo>
                        <a:lnTo>
                          <a:pt x="86" y="162"/>
                        </a:lnTo>
                        <a:lnTo>
                          <a:pt x="88" y="164"/>
                        </a:lnTo>
                        <a:lnTo>
                          <a:pt x="90" y="168"/>
                        </a:lnTo>
                        <a:lnTo>
                          <a:pt x="90" y="168"/>
                        </a:lnTo>
                        <a:lnTo>
                          <a:pt x="90" y="168"/>
                        </a:lnTo>
                        <a:lnTo>
                          <a:pt x="92" y="168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6" y="176"/>
                        </a:lnTo>
                        <a:lnTo>
                          <a:pt x="96" y="178"/>
                        </a:lnTo>
                        <a:lnTo>
                          <a:pt x="96" y="178"/>
                        </a:lnTo>
                        <a:lnTo>
                          <a:pt x="96" y="178"/>
                        </a:lnTo>
                        <a:lnTo>
                          <a:pt x="96" y="178"/>
                        </a:lnTo>
                        <a:lnTo>
                          <a:pt x="96" y="180"/>
                        </a:lnTo>
                        <a:lnTo>
                          <a:pt x="96" y="180"/>
                        </a:lnTo>
                        <a:lnTo>
                          <a:pt x="96" y="180"/>
                        </a:lnTo>
                        <a:lnTo>
                          <a:pt x="98" y="180"/>
                        </a:lnTo>
                        <a:lnTo>
                          <a:pt x="98" y="182"/>
                        </a:lnTo>
                        <a:lnTo>
                          <a:pt x="98" y="182"/>
                        </a:lnTo>
                        <a:lnTo>
                          <a:pt x="98" y="182"/>
                        </a:lnTo>
                        <a:lnTo>
                          <a:pt x="100" y="182"/>
                        </a:lnTo>
                        <a:lnTo>
                          <a:pt x="100" y="182"/>
                        </a:lnTo>
                        <a:lnTo>
                          <a:pt x="98" y="184"/>
                        </a:lnTo>
                        <a:lnTo>
                          <a:pt x="98" y="184"/>
                        </a:lnTo>
                        <a:lnTo>
                          <a:pt x="98" y="184"/>
                        </a:lnTo>
                        <a:lnTo>
                          <a:pt x="98" y="184"/>
                        </a:lnTo>
                        <a:lnTo>
                          <a:pt x="98" y="184"/>
                        </a:lnTo>
                        <a:lnTo>
                          <a:pt x="98" y="186"/>
                        </a:lnTo>
                        <a:lnTo>
                          <a:pt x="100" y="186"/>
                        </a:lnTo>
                        <a:lnTo>
                          <a:pt x="100" y="186"/>
                        </a:lnTo>
                        <a:lnTo>
                          <a:pt x="100" y="186"/>
                        </a:lnTo>
                        <a:lnTo>
                          <a:pt x="102" y="186"/>
                        </a:lnTo>
                        <a:lnTo>
                          <a:pt x="102" y="188"/>
                        </a:lnTo>
                        <a:lnTo>
                          <a:pt x="102" y="188"/>
                        </a:lnTo>
                        <a:lnTo>
                          <a:pt x="102" y="188"/>
                        </a:lnTo>
                        <a:lnTo>
                          <a:pt x="102" y="190"/>
                        </a:lnTo>
                        <a:lnTo>
                          <a:pt x="106" y="190"/>
                        </a:lnTo>
                        <a:lnTo>
                          <a:pt x="108" y="190"/>
                        </a:lnTo>
                        <a:lnTo>
                          <a:pt x="108" y="190"/>
                        </a:lnTo>
                        <a:lnTo>
                          <a:pt x="108" y="190"/>
                        </a:lnTo>
                        <a:lnTo>
                          <a:pt x="110" y="190"/>
                        </a:lnTo>
                        <a:lnTo>
                          <a:pt x="110" y="190"/>
                        </a:lnTo>
                        <a:lnTo>
                          <a:pt x="110" y="190"/>
                        </a:lnTo>
                        <a:lnTo>
                          <a:pt x="110" y="192"/>
                        </a:lnTo>
                        <a:lnTo>
                          <a:pt x="110" y="192"/>
                        </a:lnTo>
                        <a:lnTo>
                          <a:pt x="110" y="192"/>
                        </a:lnTo>
                        <a:lnTo>
                          <a:pt x="110" y="192"/>
                        </a:lnTo>
                        <a:lnTo>
                          <a:pt x="110" y="194"/>
                        </a:lnTo>
                        <a:lnTo>
                          <a:pt x="112" y="194"/>
                        </a:lnTo>
                        <a:lnTo>
                          <a:pt x="112" y="196"/>
                        </a:lnTo>
                        <a:lnTo>
                          <a:pt x="112" y="196"/>
                        </a:lnTo>
                        <a:lnTo>
                          <a:pt x="112" y="196"/>
                        </a:lnTo>
                        <a:lnTo>
                          <a:pt x="116" y="196"/>
                        </a:lnTo>
                        <a:lnTo>
                          <a:pt x="118" y="196"/>
                        </a:lnTo>
                        <a:lnTo>
                          <a:pt x="118" y="196"/>
                        </a:lnTo>
                        <a:lnTo>
                          <a:pt x="118" y="196"/>
                        </a:lnTo>
                        <a:lnTo>
                          <a:pt x="120" y="196"/>
                        </a:lnTo>
                        <a:lnTo>
                          <a:pt x="120" y="198"/>
                        </a:lnTo>
                        <a:lnTo>
                          <a:pt x="120" y="198"/>
                        </a:lnTo>
                        <a:lnTo>
                          <a:pt x="120" y="200"/>
                        </a:lnTo>
                        <a:lnTo>
                          <a:pt x="120" y="200"/>
                        </a:lnTo>
                        <a:lnTo>
                          <a:pt x="120" y="200"/>
                        </a:lnTo>
                        <a:lnTo>
                          <a:pt x="120" y="200"/>
                        </a:lnTo>
                        <a:lnTo>
                          <a:pt x="130" y="204"/>
                        </a:lnTo>
                        <a:lnTo>
                          <a:pt x="130" y="204"/>
                        </a:lnTo>
                        <a:lnTo>
                          <a:pt x="130" y="204"/>
                        </a:lnTo>
                        <a:lnTo>
                          <a:pt x="132" y="204"/>
                        </a:lnTo>
                        <a:lnTo>
                          <a:pt x="136" y="208"/>
                        </a:lnTo>
                        <a:lnTo>
                          <a:pt x="136" y="208"/>
                        </a:lnTo>
                        <a:lnTo>
                          <a:pt x="136" y="208"/>
                        </a:lnTo>
                        <a:lnTo>
                          <a:pt x="138" y="208"/>
                        </a:lnTo>
                        <a:lnTo>
                          <a:pt x="138" y="208"/>
                        </a:lnTo>
                        <a:lnTo>
                          <a:pt x="140" y="208"/>
                        </a:lnTo>
                        <a:lnTo>
                          <a:pt x="140" y="208"/>
                        </a:lnTo>
                        <a:lnTo>
                          <a:pt x="140" y="208"/>
                        </a:lnTo>
                        <a:lnTo>
                          <a:pt x="140" y="208"/>
                        </a:lnTo>
                        <a:lnTo>
                          <a:pt x="140" y="208"/>
                        </a:lnTo>
                        <a:lnTo>
                          <a:pt x="142" y="206"/>
                        </a:lnTo>
                        <a:lnTo>
                          <a:pt x="142" y="204"/>
                        </a:lnTo>
                        <a:lnTo>
                          <a:pt x="142" y="204"/>
                        </a:lnTo>
                        <a:lnTo>
                          <a:pt x="142" y="204"/>
                        </a:lnTo>
                        <a:lnTo>
                          <a:pt x="142" y="204"/>
                        </a:lnTo>
                        <a:lnTo>
                          <a:pt x="142" y="200"/>
                        </a:lnTo>
                        <a:lnTo>
                          <a:pt x="142" y="200"/>
                        </a:lnTo>
                        <a:lnTo>
                          <a:pt x="142" y="200"/>
                        </a:lnTo>
                        <a:lnTo>
                          <a:pt x="142" y="200"/>
                        </a:lnTo>
                        <a:lnTo>
                          <a:pt x="142" y="198"/>
                        </a:lnTo>
                        <a:lnTo>
                          <a:pt x="142" y="198"/>
                        </a:lnTo>
                        <a:lnTo>
                          <a:pt x="140" y="198"/>
                        </a:lnTo>
                        <a:lnTo>
                          <a:pt x="138" y="194"/>
                        </a:lnTo>
                        <a:lnTo>
                          <a:pt x="136" y="192"/>
                        </a:lnTo>
                        <a:lnTo>
                          <a:pt x="136" y="192"/>
                        </a:lnTo>
                        <a:lnTo>
                          <a:pt x="134" y="192"/>
                        </a:lnTo>
                        <a:lnTo>
                          <a:pt x="134" y="192"/>
                        </a:lnTo>
                        <a:lnTo>
                          <a:pt x="132" y="190"/>
                        </a:lnTo>
                        <a:lnTo>
                          <a:pt x="132" y="190"/>
                        </a:lnTo>
                        <a:lnTo>
                          <a:pt x="132" y="190"/>
                        </a:lnTo>
                        <a:lnTo>
                          <a:pt x="132" y="190"/>
                        </a:lnTo>
                        <a:lnTo>
                          <a:pt x="128" y="186"/>
                        </a:lnTo>
                        <a:lnTo>
                          <a:pt x="128" y="184"/>
                        </a:lnTo>
                        <a:lnTo>
                          <a:pt x="128" y="184"/>
                        </a:lnTo>
                        <a:lnTo>
                          <a:pt x="128" y="184"/>
                        </a:lnTo>
                        <a:lnTo>
                          <a:pt x="128" y="184"/>
                        </a:lnTo>
                        <a:lnTo>
                          <a:pt x="130" y="184"/>
                        </a:lnTo>
                        <a:lnTo>
                          <a:pt x="130" y="184"/>
                        </a:lnTo>
                        <a:lnTo>
                          <a:pt x="132" y="186"/>
                        </a:lnTo>
                        <a:lnTo>
                          <a:pt x="132" y="186"/>
                        </a:lnTo>
                        <a:lnTo>
                          <a:pt x="132" y="186"/>
                        </a:lnTo>
                        <a:lnTo>
                          <a:pt x="134" y="186"/>
                        </a:lnTo>
                        <a:lnTo>
                          <a:pt x="134" y="186"/>
                        </a:lnTo>
                        <a:lnTo>
                          <a:pt x="134" y="186"/>
                        </a:lnTo>
                        <a:lnTo>
                          <a:pt x="136" y="186"/>
                        </a:lnTo>
                        <a:lnTo>
                          <a:pt x="136" y="188"/>
                        </a:lnTo>
                        <a:lnTo>
                          <a:pt x="136" y="188"/>
                        </a:lnTo>
                        <a:lnTo>
                          <a:pt x="136" y="188"/>
                        </a:lnTo>
                        <a:lnTo>
                          <a:pt x="140" y="192"/>
                        </a:lnTo>
                        <a:lnTo>
                          <a:pt x="140" y="192"/>
                        </a:lnTo>
                        <a:lnTo>
                          <a:pt x="140" y="192"/>
                        </a:lnTo>
                        <a:lnTo>
                          <a:pt x="142" y="192"/>
                        </a:lnTo>
                        <a:lnTo>
                          <a:pt x="142" y="192"/>
                        </a:lnTo>
                        <a:lnTo>
                          <a:pt x="142" y="192"/>
                        </a:lnTo>
                        <a:lnTo>
                          <a:pt x="144" y="192"/>
                        </a:lnTo>
                        <a:lnTo>
                          <a:pt x="146" y="194"/>
                        </a:lnTo>
                        <a:lnTo>
                          <a:pt x="148" y="194"/>
                        </a:lnTo>
                        <a:lnTo>
                          <a:pt x="148" y="194"/>
                        </a:lnTo>
                        <a:lnTo>
                          <a:pt x="148" y="194"/>
                        </a:lnTo>
                        <a:lnTo>
                          <a:pt x="150" y="196"/>
                        </a:lnTo>
                        <a:lnTo>
                          <a:pt x="152" y="198"/>
                        </a:lnTo>
                        <a:lnTo>
                          <a:pt x="152" y="198"/>
                        </a:lnTo>
                        <a:lnTo>
                          <a:pt x="154" y="198"/>
                        </a:lnTo>
                        <a:lnTo>
                          <a:pt x="154" y="198"/>
                        </a:lnTo>
                        <a:lnTo>
                          <a:pt x="154" y="198"/>
                        </a:lnTo>
                        <a:lnTo>
                          <a:pt x="156" y="198"/>
                        </a:lnTo>
                        <a:lnTo>
                          <a:pt x="156" y="194"/>
                        </a:lnTo>
                        <a:lnTo>
                          <a:pt x="158" y="194"/>
                        </a:lnTo>
                        <a:lnTo>
                          <a:pt x="158" y="194"/>
                        </a:lnTo>
                        <a:lnTo>
                          <a:pt x="158" y="194"/>
                        </a:lnTo>
                        <a:lnTo>
                          <a:pt x="158" y="194"/>
                        </a:lnTo>
                        <a:lnTo>
                          <a:pt x="158" y="194"/>
                        </a:lnTo>
                        <a:lnTo>
                          <a:pt x="158" y="194"/>
                        </a:lnTo>
                        <a:lnTo>
                          <a:pt x="160" y="192"/>
                        </a:lnTo>
                        <a:lnTo>
                          <a:pt x="160" y="190"/>
                        </a:lnTo>
                        <a:lnTo>
                          <a:pt x="160" y="190"/>
                        </a:lnTo>
                        <a:lnTo>
                          <a:pt x="160" y="190"/>
                        </a:lnTo>
                        <a:lnTo>
                          <a:pt x="160" y="190"/>
                        </a:lnTo>
                        <a:lnTo>
                          <a:pt x="160" y="190"/>
                        </a:lnTo>
                        <a:lnTo>
                          <a:pt x="162" y="190"/>
                        </a:lnTo>
                        <a:lnTo>
                          <a:pt x="162" y="190"/>
                        </a:lnTo>
                        <a:lnTo>
                          <a:pt x="164" y="190"/>
                        </a:lnTo>
                        <a:lnTo>
                          <a:pt x="164" y="174"/>
                        </a:lnTo>
                        <a:lnTo>
                          <a:pt x="164" y="174"/>
                        </a:lnTo>
                        <a:lnTo>
                          <a:pt x="164" y="174"/>
                        </a:lnTo>
                        <a:lnTo>
                          <a:pt x="162" y="174"/>
                        </a:lnTo>
                        <a:lnTo>
                          <a:pt x="162" y="170"/>
                        </a:lnTo>
                        <a:lnTo>
                          <a:pt x="162" y="170"/>
                        </a:lnTo>
                        <a:lnTo>
                          <a:pt x="162" y="170"/>
                        </a:lnTo>
                        <a:lnTo>
                          <a:pt x="160" y="168"/>
                        </a:lnTo>
                        <a:lnTo>
                          <a:pt x="160" y="168"/>
                        </a:lnTo>
                        <a:lnTo>
                          <a:pt x="160" y="168"/>
                        </a:lnTo>
                        <a:lnTo>
                          <a:pt x="160" y="168"/>
                        </a:lnTo>
                        <a:lnTo>
                          <a:pt x="160" y="166"/>
                        </a:lnTo>
                        <a:lnTo>
                          <a:pt x="160" y="166"/>
                        </a:lnTo>
                        <a:lnTo>
                          <a:pt x="158" y="166"/>
                        </a:lnTo>
                        <a:lnTo>
                          <a:pt x="158" y="166"/>
                        </a:lnTo>
                        <a:lnTo>
                          <a:pt x="158" y="164"/>
                        </a:lnTo>
                        <a:lnTo>
                          <a:pt x="158" y="164"/>
                        </a:lnTo>
                        <a:lnTo>
                          <a:pt x="158" y="164"/>
                        </a:lnTo>
                        <a:lnTo>
                          <a:pt x="156" y="164"/>
                        </a:lnTo>
                        <a:lnTo>
                          <a:pt x="156" y="164"/>
                        </a:lnTo>
                        <a:lnTo>
                          <a:pt x="156" y="162"/>
                        </a:lnTo>
                        <a:lnTo>
                          <a:pt x="156" y="162"/>
                        </a:lnTo>
                        <a:lnTo>
                          <a:pt x="154" y="160"/>
                        </a:lnTo>
                        <a:lnTo>
                          <a:pt x="154" y="160"/>
                        </a:lnTo>
                        <a:lnTo>
                          <a:pt x="152" y="160"/>
                        </a:lnTo>
                        <a:lnTo>
                          <a:pt x="150" y="158"/>
                        </a:lnTo>
                        <a:lnTo>
                          <a:pt x="150" y="154"/>
                        </a:lnTo>
                        <a:lnTo>
                          <a:pt x="150" y="154"/>
                        </a:lnTo>
                        <a:lnTo>
                          <a:pt x="150" y="154"/>
                        </a:lnTo>
                        <a:lnTo>
                          <a:pt x="148" y="152"/>
                        </a:lnTo>
                        <a:lnTo>
                          <a:pt x="146" y="152"/>
                        </a:lnTo>
                        <a:lnTo>
                          <a:pt x="146" y="152"/>
                        </a:lnTo>
                        <a:lnTo>
                          <a:pt x="146" y="152"/>
                        </a:lnTo>
                        <a:lnTo>
                          <a:pt x="146" y="152"/>
                        </a:lnTo>
                        <a:lnTo>
                          <a:pt x="146" y="150"/>
                        </a:lnTo>
                        <a:lnTo>
                          <a:pt x="146" y="150"/>
                        </a:lnTo>
                        <a:lnTo>
                          <a:pt x="146" y="150"/>
                        </a:lnTo>
                        <a:lnTo>
                          <a:pt x="144" y="150"/>
                        </a:lnTo>
                        <a:lnTo>
                          <a:pt x="144" y="150"/>
                        </a:lnTo>
                        <a:lnTo>
                          <a:pt x="146" y="150"/>
                        </a:lnTo>
                        <a:lnTo>
                          <a:pt x="148" y="150"/>
                        </a:lnTo>
                        <a:lnTo>
                          <a:pt x="148" y="150"/>
                        </a:lnTo>
                        <a:lnTo>
                          <a:pt x="148" y="150"/>
                        </a:lnTo>
                        <a:lnTo>
                          <a:pt x="154" y="150"/>
                        </a:lnTo>
                        <a:lnTo>
                          <a:pt x="154" y="150"/>
                        </a:lnTo>
                        <a:lnTo>
                          <a:pt x="154" y="150"/>
                        </a:lnTo>
                        <a:lnTo>
                          <a:pt x="154" y="146"/>
                        </a:lnTo>
                        <a:lnTo>
                          <a:pt x="154" y="146"/>
                        </a:lnTo>
                        <a:lnTo>
                          <a:pt x="154" y="146"/>
                        </a:lnTo>
                        <a:lnTo>
                          <a:pt x="152" y="146"/>
                        </a:lnTo>
                        <a:lnTo>
                          <a:pt x="152" y="146"/>
                        </a:lnTo>
                        <a:lnTo>
                          <a:pt x="152" y="146"/>
                        </a:lnTo>
                        <a:lnTo>
                          <a:pt x="152" y="144"/>
                        </a:lnTo>
                        <a:lnTo>
                          <a:pt x="150" y="144"/>
                        </a:lnTo>
                        <a:lnTo>
                          <a:pt x="150" y="142"/>
                        </a:lnTo>
                        <a:lnTo>
                          <a:pt x="154" y="142"/>
                        </a:lnTo>
                        <a:lnTo>
                          <a:pt x="154" y="142"/>
                        </a:lnTo>
                        <a:lnTo>
                          <a:pt x="154" y="142"/>
                        </a:lnTo>
                        <a:lnTo>
                          <a:pt x="156" y="142"/>
                        </a:lnTo>
                        <a:lnTo>
                          <a:pt x="156" y="142"/>
                        </a:lnTo>
                        <a:lnTo>
                          <a:pt x="156" y="140"/>
                        </a:lnTo>
                        <a:lnTo>
                          <a:pt x="156" y="140"/>
                        </a:lnTo>
                        <a:lnTo>
                          <a:pt x="156" y="140"/>
                        </a:lnTo>
                        <a:lnTo>
                          <a:pt x="156" y="140"/>
                        </a:lnTo>
                        <a:lnTo>
                          <a:pt x="156" y="140"/>
                        </a:lnTo>
                        <a:lnTo>
                          <a:pt x="156" y="142"/>
                        </a:lnTo>
                        <a:lnTo>
                          <a:pt x="158" y="142"/>
                        </a:lnTo>
                        <a:lnTo>
                          <a:pt x="158" y="142"/>
                        </a:lnTo>
                        <a:lnTo>
                          <a:pt x="158" y="142"/>
                        </a:lnTo>
                        <a:lnTo>
                          <a:pt x="158" y="144"/>
                        </a:lnTo>
                        <a:lnTo>
                          <a:pt x="162" y="146"/>
                        </a:lnTo>
                        <a:lnTo>
                          <a:pt x="162" y="146"/>
                        </a:lnTo>
                        <a:lnTo>
                          <a:pt x="162" y="146"/>
                        </a:lnTo>
                        <a:lnTo>
                          <a:pt x="170" y="146"/>
                        </a:lnTo>
                        <a:lnTo>
                          <a:pt x="170" y="148"/>
                        </a:lnTo>
                        <a:lnTo>
                          <a:pt x="170" y="148"/>
                        </a:lnTo>
                        <a:lnTo>
                          <a:pt x="168" y="148"/>
                        </a:lnTo>
                        <a:lnTo>
                          <a:pt x="168" y="148"/>
                        </a:lnTo>
                        <a:lnTo>
                          <a:pt x="168" y="148"/>
                        </a:lnTo>
                        <a:lnTo>
                          <a:pt x="166" y="150"/>
                        </a:lnTo>
                        <a:lnTo>
                          <a:pt x="166" y="150"/>
                        </a:lnTo>
                        <a:lnTo>
                          <a:pt x="166" y="150"/>
                        </a:lnTo>
                        <a:lnTo>
                          <a:pt x="166" y="150"/>
                        </a:lnTo>
                        <a:lnTo>
                          <a:pt x="166" y="150"/>
                        </a:lnTo>
                        <a:lnTo>
                          <a:pt x="168" y="152"/>
                        </a:lnTo>
                        <a:lnTo>
                          <a:pt x="168" y="152"/>
                        </a:lnTo>
                        <a:lnTo>
                          <a:pt x="166" y="154"/>
                        </a:lnTo>
                        <a:lnTo>
                          <a:pt x="166" y="154"/>
                        </a:lnTo>
                        <a:lnTo>
                          <a:pt x="166" y="154"/>
                        </a:lnTo>
                        <a:lnTo>
                          <a:pt x="166" y="154"/>
                        </a:lnTo>
                        <a:lnTo>
                          <a:pt x="166" y="154"/>
                        </a:lnTo>
                        <a:lnTo>
                          <a:pt x="168" y="156"/>
                        </a:lnTo>
                        <a:lnTo>
                          <a:pt x="168" y="156"/>
                        </a:lnTo>
                        <a:lnTo>
                          <a:pt x="168" y="156"/>
                        </a:lnTo>
                        <a:lnTo>
                          <a:pt x="170" y="156"/>
                        </a:lnTo>
                        <a:lnTo>
                          <a:pt x="170" y="156"/>
                        </a:lnTo>
                        <a:lnTo>
                          <a:pt x="170" y="158"/>
                        </a:lnTo>
                        <a:lnTo>
                          <a:pt x="170" y="158"/>
                        </a:lnTo>
                        <a:lnTo>
                          <a:pt x="170" y="160"/>
                        </a:lnTo>
                        <a:lnTo>
                          <a:pt x="174" y="162"/>
                        </a:lnTo>
                        <a:lnTo>
                          <a:pt x="174" y="164"/>
                        </a:lnTo>
                        <a:lnTo>
                          <a:pt x="174" y="164"/>
                        </a:lnTo>
                        <a:lnTo>
                          <a:pt x="174" y="164"/>
                        </a:lnTo>
                        <a:lnTo>
                          <a:pt x="176" y="164"/>
                        </a:lnTo>
                        <a:lnTo>
                          <a:pt x="176" y="164"/>
                        </a:lnTo>
                        <a:lnTo>
                          <a:pt x="176" y="166"/>
                        </a:lnTo>
                        <a:lnTo>
                          <a:pt x="178" y="166"/>
                        </a:lnTo>
                        <a:lnTo>
                          <a:pt x="178" y="166"/>
                        </a:lnTo>
                        <a:lnTo>
                          <a:pt x="178" y="166"/>
                        </a:lnTo>
                        <a:lnTo>
                          <a:pt x="178" y="168"/>
                        </a:lnTo>
                        <a:lnTo>
                          <a:pt x="180" y="168"/>
                        </a:lnTo>
                        <a:lnTo>
                          <a:pt x="180" y="168"/>
                        </a:lnTo>
                        <a:lnTo>
                          <a:pt x="180" y="168"/>
                        </a:lnTo>
                        <a:lnTo>
                          <a:pt x="180" y="168"/>
                        </a:lnTo>
                        <a:lnTo>
                          <a:pt x="180" y="168"/>
                        </a:lnTo>
                        <a:lnTo>
                          <a:pt x="182" y="168"/>
                        </a:lnTo>
                        <a:lnTo>
                          <a:pt x="182" y="168"/>
                        </a:lnTo>
                        <a:lnTo>
                          <a:pt x="182" y="168"/>
                        </a:lnTo>
                        <a:lnTo>
                          <a:pt x="182" y="166"/>
                        </a:lnTo>
                        <a:lnTo>
                          <a:pt x="182" y="164"/>
                        </a:lnTo>
                        <a:lnTo>
                          <a:pt x="184" y="162"/>
                        </a:lnTo>
                        <a:lnTo>
                          <a:pt x="184" y="162"/>
                        </a:lnTo>
                        <a:lnTo>
                          <a:pt x="184" y="162"/>
                        </a:lnTo>
                        <a:lnTo>
                          <a:pt x="184" y="158"/>
                        </a:lnTo>
                        <a:lnTo>
                          <a:pt x="184" y="158"/>
                        </a:lnTo>
                        <a:lnTo>
                          <a:pt x="188" y="160"/>
                        </a:lnTo>
                        <a:lnTo>
                          <a:pt x="188" y="160"/>
                        </a:lnTo>
                        <a:lnTo>
                          <a:pt x="188" y="160"/>
                        </a:lnTo>
                        <a:lnTo>
                          <a:pt x="188" y="160"/>
                        </a:lnTo>
                        <a:lnTo>
                          <a:pt x="188" y="160"/>
                        </a:lnTo>
                        <a:lnTo>
                          <a:pt x="188" y="158"/>
                        </a:lnTo>
                        <a:lnTo>
                          <a:pt x="190" y="158"/>
                        </a:lnTo>
                        <a:lnTo>
                          <a:pt x="190" y="158"/>
                        </a:lnTo>
                        <a:lnTo>
                          <a:pt x="190" y="156"/>
                        </a:lnTo>
                        <a:lnTo>
                          <a:pt x="190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4" y="154"/>
                        </a:lnTo>
                        <a:lnTo>
                          <a:pt x="196" y="154"/>
                        </a:lnTo>
                        <a:lnTo>
                          <a:pt x="196" y="154"/>
                        </a:lnTo>
                        <a:lnTo>
                          <a:pt x="196" y="154"/>
                        </a:lnTo>
                        <a:lnTo>
                          <a:pt x="198" y="154"/>
                        </a:lnTo>
                        <a:lnTo>
                          <a:pt x="198" y="154"/>
                        </a:lnTo>
                        <a:lnTo>
                          <a:pt x="198" y="154"/>
                        </a:lnTo>
                        <a:lnTo>
                          <a:pt x="198" y="150"/>
                        </a:lnTo>
                        <a:lnTo>
                          <a:pt x="198" y="150"/>
                        </a:lnTo>
                        <a:lnTo>
                          <a:pt x="198" y="150"/>
                        </a:lnTo>
                        <a:lnTo>
                          <a:pt x="196" y="150"/>
                        </a:lnTo>
                        <a:lnTo>
                          <a:pt x="196" y="148"/>
                        </a:lnTo>
                        <a:lnTo>
                          <a:pt x="198" y="148"/>
                        </a:lnTo>
                        <a:lnTo>
                          <a:pt x="198" y="148"/>
                        </a:lnTo>
                        <a:lnTo>
                          <a:pt x="198" y="148"/>
                        </a:lnTo>
                        <a:lnTo>
                          <a:pt x="198" y="146"/>
                        </a:lnTo>
                        <a:lnTo>
                          <a:pt x="204" y="146"/>
                        </a:lnTo>
                        <a:lnTo>
                          <a:pt x="204" y="146"/>
                        </a:lnTo>
                        <a:lnTo>
                          <a:pt x="204" y="146"/>
                        </a:lnTo>
                        <a:lnTo>
                          <a:pt x="204" y="146"/>
                        </a:lnTo>
                        <a:lnTo>
                          <a:pt x="204" y="146"/>
                        </a:lnTo>
                        <a:lnTo>
                          <a:pt x="204" y="146"/>
                        </a:lnTo>
                        <a:lnTo>
                          <a:pt x="206" y="146"/>
                        </a:lnTo>
                        <a:lnTo>
                          <a:pt x="206" y="142"/>
                        </a:lnTo>
                        <a:lnTo>
                          <a:pt x="208" y="142"/>
                        </a:lnTo>
                        <a:lnTo>
                          <a:pt x="208" y="142"/>
                        </a:lnTo>
                        <a:lnTo>
                          <a:pt x="210" y="142"/>
                        </a:lnTo>
                        <a:lnTo>
                          <a:pt x="210" y="138"/>
                        </a:lnTo>
                        <a:lnTo>
                          <a:pt x="210" y="138"/>
                        </a:lnTo>
                        <a:lnTo>
                          <a:pt x="208" y="136"/>
                        </a:lnTo>
                        <a:lnTo>
                          <a:pt x="208" y="136"/>
                        </a:lnTo>
                        <a:lnTo>
                          <a:pt x="206" y="136"/>
                        </a:lnTo>
                        <a:lnTo>
                          <a:pt x="206" y="136"/>
                        </a:lnTo>
                        <a:lnTo>
                          <a:pt x="206" y="136"/>
                        </a:lnTo>
                        <a:lnTo>
                          <a:pt x="200" y="136"/>
                        </a:lnTo>
                        <a:lnTo>
                          <a:pt x="200" y="136"/>
                        </a:lnTo>
                        <a:lnTo>
                          <a:pt x="200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8" y="138"/>
                        </a:lnTo>
                        <a:lnTo>
                          <a:pt x="196" y="138"/>
                        </a:lnTo>
                        <a:lnTo>
                          <a:pt x="196" y="138"/>
                        </a:lnTo>
                        <a:lnTo>
                          <a:pt x="196" y="138"/>
                        </a:lnTo>
                        <a:lnTo>
                          <a:pt x="196" y="136"/>
                        </a:lnTo>
                        <a:lnTo>
                          <a:pt x="192" y="136"/>
                        </a:lnTo>
                        <a:lnTo>
                          <a:pt x="192" y="134"/>
                        </a:lnTo>
                        <a:lnTo>
                          <a:pt x="192" y="134"/>
                        </a:lnTo>
                        <a:lnTo>
                          <a:pt x="192" y="134"/>
                        </a:lnTo>
                        <a:lnTo>
                          <a:pt x="188" y="134"/>
                        </a:lnTo>
                        <a:lnTo>
                          <a:pt x="188" y="128"/>
                        </a:lnTo>
                        <a:lnTo>
                          <a:pt x="190" y="128"/>
                        </a:lnTo>
                        <a:lnTo>
                          <a:pt x="190" y="128"/>
                        </a:lnTo>
                        <a:lnTo>
                          <a:pt x="190" y="128"/>
                        </a:lnTo>
                        <a:lnTo>
                          <a:pt x="190" y="128"/>
                        </a:lnTo>
                        <a:lnTo>
                          <a:pt x="190" y="128"/>
                        </a:lnTo>
                        <a:lnTo>
                          <a:pt x="188" y="128"/>
                        </a:lnTo>
                        <a:lnTo>
                          <a:pt x="188" y="126"/>
                        </a:lnTo>
                        <a:lnTo>
                          <a:pt x="188" y="126"/>
                        </a:lnTo>
                        <a:lnTo>
                          <a:pt x="188" y="126"/>
                        </a:lnTo>
                        <a:lnTo>
                          <a:pt x="188" y="126"/>
                        </a:lnTo>
                        <a:close/>
                        <a:moveTo>
                          <a:pt x="112" y="160"/>
                        </a:moveTo>
                        <a:lnTo>
                          <a:pt x="108" y="158"/>
                        </a:lnTo>
                        <a:lnTo>
                          <a:pt x="108" y="158"/>
                        </a:lnTo>
                        <a:lnTo>
                          <a:pt x="108" y="158"/>
                        </a:lnTo>
                        <a:lnTo>
                          <a:pt x="106" y="158"/>
                        </a:lnTo>
                        <a:lnTo>
                          <a:pt x="106" y="158"/>
                        </a:lnTo>
                        <a:lnTo>
                          <a:pt x="106" y="158"/>
                        </a:lnTo>
                        <a:lnTo>
                          <a:pt x="104" y="158"/>
                        </a:lnTo>
                        <a:lnTo>
                          <a:pt x="102" y="158"/>
                        </a:lnTo>
                        <a:lnTo>
                          <a:pt x="102" y="158"/>
                        </a:lnTo>
                        <a:lnTo>
                          <a:pt x="102" y="158"/>
                        </a:lnTo>
                        <a:lnTo>
                          <a:pt x="102" y="160"/>
                        </a:lnTo>
                        <a:lnTo>
                          <a:pt x="102" y="160"/>
                        </a:lnTo>
                        <a:lnTo>
                          <a:pt x="100" y="158"/>
                        </a:lnTo>
                        <a:lnTo>
                          <a:pt x="100" y="158"/>
                        </a:lnTo>
                        <a:lnTo>
                          <a:pt x="100" y="158"/>
                        </a:lnTo>
                        <a:lnTo>
                          <a:pt x="100" y="158"/>
                        </a:lnTo>
                        <a:lnTo>
                          <a:pt x="100" y="156"/>
                        </a:lnTo>
                        <a:lnTo>
                          <a:pt x="100" y="156"/>
                        </a:lnTo>
                        <a:lnTo>
                          <a:pt x="106" y="156"/>
                        </a:lnTo>
                        <a:lnTo>
                          <a:pt x="106" y="156"/>
                        </a:lnTo>
                        <a:lnTo>
                          <a:pt x="106" y="156"/>
                        </a:lnTo>
                        <a:lnTo>
                          <a:pt x="106" y="154"/>
                        </a:lnTo>
                        <a:lnTo>
                          <a:pt x="108" y="154"/>
                        </a:lnTo>
                        <a:lnTo>
                          <a:pt x="108" y="154"/>
                        </a:lnTo>
                        <a:lnTo>
                          <a:pt x="108" y="154"/>
                        </a:lnTo>
                        <a:lnTo>
                          <a:pt x="108" y="152"/>
                        </a:lnTo>
                        <a:lnTo>
                          <a:pt x="108" y="152"/>
                        </a:lnTo>
                        <a:lnTo>
                          <a:pt x="108" y="152"/>
                        </a:lnTo>
                        <a:lnTo>
                          <a:pt x="110" y="150"/>
                        </a:lnTo>
                        <a:lnTo>
                          <a:pt x="110" y="146"/>
                        </a:lnTo>
                        <a:lnTo>
                          <a:pt x="110" y="146"/>
                        </a:lnTo>
                        <a:lnTo>
                          <a:pt x="110" y="146"/>
                        </a:lnTo>
                        <a:lnTo>
                          <a:pt x="110" y="146"/>
                        </a:lnTo>
                        <a:lnTo>
                          <a:pt x="114" y="144"/>
                        </a:lnTo>
                        <a:lnTo>
                          <a:pt x="114" y="144"/>
                        </a:lnTo>
                        <a:lnTo>
                          <a:pt x="114" y="144"/>
                        </a:lnTo>
                        <a:lnTo>
                          <a:pt x="114" y="144"/>
                        </a:lnTo>
                        <a:lnTo>
                          <a:pt x="114" y="146"/>
                        </a:lnTo>
                        <a:lnTo>
                          <a:pt x="114" y="146"/>
                        </a:lnTo>
                        <a:lnTo>
                          <a:pt x="114" y="146"/>
                        </a:lnTo>
                        <a:lnTo>
                          <a:pt x="114" y="154"/>
                        </a:lnTo>
                        <a:lnTo>
                          <a:pt x="114" y="154"/>
                        </a:lnTo>
                        <a:lnTo>
                          <a:pt x="114" y="154"/>
                        </a:lnTo>
                        <a:lnTo>
                          <a:pt x="114" y="154"/>
                        </a:lnTo>
                        <a:lnTo>
                          <a:pt x="114" y="154"/>
                        </a:lnTo>
                        <a:lnTo>
                          <a:pt x="114" y="154"/>
                        </a:lnTo>
                        <a:lnTo>
                          <a:pt x="114" y="154"/>
                        </a:lnTo>
                        <a:lnTo>
                          <a:pt x="114" y="154"/>
                        </a:lnTo>
                        <a:lnTo>
                          <a:pt x="116" y="156"/>
                        </a:lnTo>
                        <a:lnTo>
                          <a:pt x="116" y="156"/>
                        </a:lnTo>
                        <a:lnTo>
                          <a:pt x="116" y="156"/>
                        </a:lnTo>
                        <a:lnTo>
                          <a:pt x="116" y="156"/>
                        </a:lnTo>
                        <a:lnTo>
                          <a:pt x="116" y="156"/>
                        </a:lnTo>
                        <a:lnTo>
                          <a:pt x="114" y="156"/>
                        </a:lnTo>
                        <a:lnTo>
                          <a:pt x="114" y="158"/>
                        </a:lnTo>
                        <a:lnTo>
                          <a:pt x="114" y="158"/>
                        </a:lnTo>
                        <a:lnTo>
                          <a:pt x="114" y="158"/>
                        </a:lnTo>
                        <a:lnTo>
                          <a:pt x="114" y="160"/>
                        </a:lnTo>
                        <a:lnTo>
                          <a:pt x="114" y="160"/>
                        </a:lnTo>
                        <a:lnTo>
                          <a:pt x="114" y="160"/>
                        </a:lnTo>
                        <a:lnTo>
                          <a:pt x="114" y="162"/>
                        </a:lnTo>
                        <a:lnTo>
                          <a:pt x="114" y="164"/>
                        </a:lnTo>
                        <a:lnTo>
                          <a:pt x="114" y="164"/>
                        </a:lnTo>
                        <a:lnTo>
                          <a:pt x="116" y="164"/>
                        </a:lnTo>
                        <a:lnTo>
                          <a:pt x="114" y="164"/>
                        </a:lnTo>
                        <a:lnTo>
                          <a:pt x="112" y="162"/>
                        </a:lnTo>
                        <a:lnTo>
                          <a:pt x="112" y="162"/>
                        </a:lnTo>
                        <a:lnTo>
                          <a:pt x="112" y="162"/>
                        </a:lnTo>
                        <a:lnTo>
                          <a:pt x="112" y="160"/>
                        </a:lnTo>
                        <a:lnTo>
                          <a:pt x="112" y="160"/>
                        </a:lnTo>
                        <a:close/>
                        <a:moveTo>
                          <a:pt x="118" y="142"/>
                        </a:moveTo>
                        <a:lnTo>
                          <a:pt x="118" y="136"/>
                        </a:lnTo>
                        <a:lnTo>
                          <a:pt x="118" y="136"/>
                        </a:lnTo>
                        <a:lnTo>
                          <a:pt x="118" y="136"/>
                        </a:lnTo>
                        <a:lnTo>
                          <a:pt x="118" y="134"/>
                        </a:lnTo>
                        <a:lnTo>
                          <a:pt x="118" y="130"/>
                        </a:lnTo>
                        <a:lnTo>
                          <a:pt x="118" y="130"/>
                        </a:lnTo>
                        <a:lnTo>
                          <a:pt x="116" y="128"/>
                        </a:lnTo>
                        <a:lnTo>
                          <a:pt x="116" y="128"/>
                        </a:lnTo>
                        <a:lnTo>
                          <a:pt x="116" y="128"/>
                        </a:lnTo>
                        <a:lnTo>
                          <a:pt x="116" y="128"/>
                        </a:lnTo>
                        <a:lnTo>
                          <a:pt x="118" y="128"/>
                        </a:lnTo>
                        <a:lnTo>
                          <a:pt x="118" y="128"/>
                        </a:lnTo>
                        <a:lnTo>
                          <a:pt x="118" y="128"/>
                        </a:lnTo>
                        <a:lnTo>
                          <a:pt x="118" y="128"/>
                        </a:lnTo>
                        <a:lnTo>
                          <a:pt x="120" y="126"/>
                        </a:lnTo>
                        <a:lnTo>
                          <a:pt x="122" y="126"/>
                        </a:lnTo>
                        <a:lnTo>
                          <a:pt x="122" y="126"/>
                        </a:lnTo>
                        <a:lnTo>
                          <a:pt x="124" y="126"/>
                        </a:lnTo>
                        <a:lnTo>
                          <a:pt x="124" y="122"/>
                        </a:lnTo>
                        <a:lnTo>
                          <a:pt x="124" y="122"/>
                        </a:lnTo>
                        <a:lnTo>
                          <a:pt x="122" y="120"/>
                        </a:lnTo>
                        <a:lnTo>
                          <a:pt x="122" y="120"/>
                        </a:lnTo>
                        <a:lnTo>
                          <a:pt x="122" y="120"/>
                        </a:lnTo>
                        <a:lnTo>
                          <a:pt x="122" y="120"/>
                        </a:lnTo>
                        <a:lnTo>
                          <a:pt x="122" y="120"/>
                        </a:lnTo>
                        <a:lnTo>
                          <a:pt x="124" y="120"/>
                        </a:lnTo>
                        <a:lnTo>
                          <a:pt x="124" y="120"/>
                        </a:lnTo>
                        <a:lnTo>
                          <a:pt x="124" y="120"/>
                        </a:lnTo>
                        <a:lnTo>
                          <a:pt x="124" y="120"/>
                        </a:lnTo>
                        <a:lnTo>
                          <a:pt x="126" y="122"/>
                        </a:lnTo>
                        <a:lnTo>
                          <a:pt x="126" y="130"/>
                        </a:lnTo>
                        <a:lnTo>
                          <a:pt x="126" y="130"/>
                        </a:lnTo>
                        <a:lnTo>
                          <a:pt x="126" y="130"/>
                        </a:lnTo>
                        <a:lnTo>
                          <a:pt x="128" y="130"/>
                        </a:lnTo>
                        <a:lnTo>
                          <a:pt x="128" y="132"/>
                        </a:lnTo>
                        <a:lnTo>
                          <a:pt x="128" y="132"/>
                        </a:lnTo>
                        <a:lnTo>
                          <a:pt x="128" y="132"/>
                        </a:lnTo>
                        <a:lnTo>
                          <a:pt x="130" y="132"/>
                        </a:lnTo>
                        <a:lnTo>
                          <a:pt x="130" y="134"/>
                        </a:lnTo>
                        <a:lnTo>
                          <a:pt x="130" y="134"/>
                        </a:lnTo>
                        <a:lnTo>
                          <a:pt x="130" y="134"/>
                        </a:lnTo>
                        <a:lnTo>
                          <a:pt x="134" y="134"/>
                        </a:lnTo>
                        <a:lnTo>
                          <a:pt x="134" y="134"/>
                        </a:lnTo>
                        <a:lnTo>
                          <a:pt x="134" y="134"/>
                        </a:lnTo>
                        <a:lnTo>
                          <a:pt x="134" y="134"/>
                        </a:lnTo>
                        <a:lnTo>
                          <a:pt x="132" y="134"/>
                        </a:lnTo>
                        <a:lnTo>
                          <a:pt x="132" y="138"/>
                        </a:lnTo>
                        <a:lnTo>
                          <a:pt x="132" y="138"/>
                        </a:lnTo>
                        <a:lnTo>
                          <a:pt x="132" y="138"/>
                        </a:lnTo>
                        <a:lnTo>
                          <a:pt x="132" y="138"/>
                        </a:lnTo>
                        <a:lnTo>
                          <a:pt x="130" y="142"/>
                        </a:lnTo>
                        <a:lnTo>
                          <a:pt x="120" y="142"/>
                        </a:lnTo>
                        <a:lnTo>
                          <a:pt x="120" y="142"/>
                        </a:lnTo>
                        <a:lnTo>
                          <a:pt x="120" y="142"/>
                        </a:lnTo>
                        <a:lnTo>
                          <a:pt x="118" y="142"/>
                        </a:lnTo>
                        <a:close/>
                        <a:moveTo>
                          <a:pt x="12" y="40"/>
                        </a:moveTo>
                        <a:lnTo>
                          <a:pt x="8" y="38"/>
                        </a:lnTo>
                        <a:lnTo>
                          <a:pt x="10" y="38"/>
                        </a:lnTo>
                        <a:lnTo>
                          <a:pt x="14" y="40"/>
                        </a:lnTo>
                        <a:lnTo>
                          <a:pt x="14" y="40"/>
                        </a:lnTo>
                        <a:lnTo>
                          <a:pt x="14" y="40"/>
                        </a:lnTo>
                        <a:lnTo>
                          <a:pt x="16" y="40"/>
                        </a:lnTo>
                        <a:lnTo>
                          <a:pt x="18" y="40"/>
                        </a:lnTo>
                        <a:lnTo>
                          <a:pt x="18" y="42"/>
                        </a:lnTo>
                        <a:lnTo>
                          <a:pt x="18" y="42"/>
                        </a:lnTo>
                        <a:lnTo>
                          <a:pt x="18" y="42"/>
                        </a:lnTo>
                        <a:lnTo>
                          <a:pt x="18" y="42"/>
                        </a:lnTo>
                        <a:lnTo>
                          <a:pt x="18" y="44"/>
                        </a:lnTo>
                        <a:lnTo>
                          <a:pt x="16" y="44"/>
                        </a:lnTo>
                        <a:lnTo>
                          <a:pt x="14" y="44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lnTo>
                          <a:pt x="12" y="40"/>
                        </a:lnTo>
                        <a:lnTo>
                          <a:pt x="12" y="40"/>
                        </a:lnTo>
                        <a:lnTo>
                          <a:pt x="12" y="40"/>
                        </a:lnTo>
                        <a:lnTo>
                          <a:pt x="12" y="40"/>
                        </a:lnTo>
                        <a:lnTo>
                          <a:pt x="12" y="40"/>
                        </a:lnTo>
                        <a:lnTo>
                          <a:pt x="12" y="40"/>
                        </a:lnTo>
                        <a:close/>
                        <a:moveTo>
                          <a:pt x="8" y="38"/>
                        </a:moveTo>
                        <a:lnTo>
                          <a:pt x="8" y="38"/>
                        </a:lnTo>
                        <a:lnTo>
                          <a:pt x="8" y="38"/>
                        </a:lnTo>
                        <a:lnTo>
                          <a:pt x="6" y="38"/>
                        </a:lnTo>
                        <a:lnTo>
                          <a:pt x="4" y="38"/>
                        </a:lnTo>
                        <a:lnTo>
                          <a:pt x="4" y="38"/>
                        </a:lnTo>
                        <a:lnTo>
                          <a:pt x="4" y="38"/>
                        </a:lnTo>
                        <a:lnTo>
                          <a:pt x="6" y="38"/>
                        </a:lnTo>
                        <a:lnTo>
                          <a:pt x="8" y="3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3" name="Freeform 370"/>
                  <p:cNvSpPr>
                    <a:spLocks/>
                  </p:cNvSpPr>
                  <p:nvPr/>
                </p:nvSpPr>
                <p:spPr bwMode="auto">
                  <a:xfrm>
                    <a:off x="2090" y="1668"/>
                    <a:ext cx="10" cy="8"/>
                  </a:xfrm>
                  <a:custGeom>
                    <a:avLst/>
                    <a:gdLst>
                      <a:gd name="T0" fmla="*/ 6 w 10"/>
                      <a:gd name="T1" fmla="*/ 0 h 8"/>
                      <a:gd name="T2" fmla="*/ 6 w 10"/>
                      <a:gd name="T3" fmla="*/ 0 h 8"/>
                      <a:gd name="T4" fmla="*/ 6 w 10"/>
                      <a:gd name="T5" fmla="*/ 0 h 8"/>
                      <a:gd name="T6" fmla="*/ 0 w 10"/>
                      <a:gd name="T7" fmla="*/ 0 h 8"/>
                      <a:gd name="T8" fmla="*/ 0 w 10"/>
                      <a:gd name="T9" fmla="*/ 0 h 8"/>
                      <a:gd name="T10" fmla="*/ 0 w 10"/>
                      <a:gd name="T11" fmla="*/ 2 h 8"/>
                      <a:gd name="T12" fmla="*/ 0 w 10"/>
                      <a:gd name="T13" fmla="*/ 4 h 8"/>
                      <a:gd name="T14" fmla="*/ 0 w 10"/>
                      <a:gd name="T15" fmla="*/ 4 h 8"/>
                      <a:gd name="T16" fmla="*/ 0 w 10"/>
                      <a:gd name="T17" fmla="*/ 4 h 8"/>
                      <a:gd name="T18" fmla="*/ 2 w 10"/>
                      <a:gd name="T19" fmla="*/ 4 h 8"/>
                      <a:gd name="T20" fmla="*/ 2 w 10"/>
                      <a:gd name="T21" fmla="*/ 6 h 8"/>
                      <a:gd name="T22" fmla="*/ 2 w 10"/>
                      <a:gd name="T23" fmla="*/ 6 h 8"/>
                      <a:gd name="T24" fmla="*/ 4 w 10"/>
                      <a:gd name="T25" fmla="*/ 6 h 8"/>
                      <a:gd name="T26" fmla="*/ 4 w 10"/>
                      <a:gd name="T27" fmla="*/ 6 h 8"/>
                      <a:gd name="T28" fmla="*/ 6 w 10"/>
                      <a:gd name="T29" fmla="*/ 8 h 8"/>
                      <a:gd name="T30" fmla="*/ 6 w 10"/>
                      <a:gd name="T31" fmla="*/ 8 h 8"/>
                      <a:gd name="T32" fmla="*/ 6 w 10"/>
                      <a:gd name="T33" fmla="*/ 8 h 8"/>
                      <a:gd name="T34" fmla="*/ 8 w 10"/>
                      <a:gd name="T35" fmla="*/ 8 h 8"/>
                      <a:gd name="T36" fmla="*/ 8 w 10"/>
                      <a:gd name="T37" fmla="*/ 8 h 8"/>
                      <a:gd name="T38" fmla="*/ 8 w 10"/>
                      <a:gd name="T39" fmla="*/ 8 h 8"/>
                      <a:gd name="T40" fmla="*/ 8 w 10"/>
                      <a:gd name="T41" fmla="*/ 6 h 8"/>
                      <a:gd name="T42" fmla="*/ 10 w 10"/>
                      <a:gd name="T43" fmla="*/ 6 h 8"/>
                      <a:gd name="T44" fmla="*/ 10 w 10"/>
                      <a:gd name="T45" fmla="*/ 6 h 8"/>
                      <a:gd name="T46" fmla="*/ 10 w 10"/>
                      <a:gd name="T47" fmla="*/ 6 h 8"/>
                      <a:gd name="T48" fmla="*/ 10 w 10"/>
                      <a:gd name="T49" fmla="*/ 4 h 8"/>
                      <a:gd name="T50" fmla="*/ 10 w 10"/>
                      <a:gd name="T51" fmla="*/ 4 h 8"/>
                      <a:gd name="T52" fmla="*/ 10 w 10"/>
                      <a:gd name="T53" fmla="*/ 4 h 8"/>
                      <a:gd name="T54" fmla="*/ 6 w 10"/>
                      <a:gd name="T5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0" h="8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4" name="Freeform 371"/>
                  <p:cNvSpPr>
                    <a:spLocks/>
                  </p:cNvSpPr>
                  <p:nvPr/>
                </p:nvSpPr>
                <p:spPr bwMode="auto">
                  <a:xfrm>
                    <a:off x="2110" y="1670"/>
                    <a:ext cx="10" cy="6"/>
                  </a:xfrm>
                  <a:custGeom>
                    <a:avLst/>
                    <a:gdLst>
                      <a:gd name="T0" fmla="*/ 8 w 10"/>
                      <a:gd name="T1" fmla="*/ 0 h 6"/>
                      <a:gd name="T2" fmla="*/ 8 w 10"/>
                      <a:gd name="T3" fmla="*/ 0 h 6"/>
                      <a:gd name="T4" fmla="*/ 8 w 10"/>
                      <a:gd name="T5" fmla="*/ 0 h 6"/>
                      <a:gd name="T6" fmla="*/ 4 w 10"/>
                      <a:gd name="T7" fmla="*/ 0 h 6"/>
                      <a:gd name="T8" fmla="*/ 4 w 10"/>
                      <a:gd name="T9" fmla="*/ 0 h 6"/>
                      <a:gd name="T10" fmla="*/ 4 w 10"/>
                      <a:gd name="T11" fmla="*/ 0 h 6"/>
                      <a:gd name="T12" fmla="*/ 0 w 10"/>
                      <a:gd name="T13" fmla="*/ 4 h 6"/>
                      <a:gd name="T14" fmla="*/ 0 w 10"/>
                      <a:gd name="T15" fmla="*/ 4 h 6"/>
                      <a:gd name="T16" fmla="*/ 0 w 10"/>
                      <a:gd name="T17" fmla="*/ 4 h 6"/>
                      <a:gd name="T18" fmla="*/ 0 w 10"/>
                      <a:gd name="T19" fmla="*/ 4 h 6"/>
                      <a:gd name="T20" fmla="*/ 0 w 10"/>
                      <a:gd name="T21" fmla="*/ 4 h 6"/>
                      <a:gd name="T22" fmla="*/ 0 w 10"/>
                      <a:gd name="T23" fmla="*/ 4 h 6"/>
                      <a:gd name="T24" fmla="*/ 0 w 10"/>
                      <a:gd name="T25" fmla="*/ 6 h 6"/>
                      <a:gd name="T26" fmla="*/ 2 w 10"/>
                      <a:gd name="T27" fmla="*/ 6 h 6"/>
                      <a:gd name="T28" fmla="*/ 2 w 10"/>
                      <a:gd name="T29" fmla="*/ 6 h 6"/>
                      <a:gd name="T30" fmla="*/ 2 w 10"/>
                      <a:gd name="T31" fmla="*/ 6 h 6"/>
                      <a:gd name="T32" fmla="*/ 4 w 10"/>
                      <a:gd name="T33" fmla="*/ 4 h 6"/>
                      <a:gd name="T34" fmla="*/ 10 w 10"/>
                      <a:gd name="T35" fmla="*/ 4 h 6"/>
                      <a:gd name="T36" fmla="*/ 10 w 10"/>
                      <a:gd name="T37" fmla="*/ 4 h 6"/>
                      <a:gd name="T38" fmla="*/ 10 w 10"/>
                      <a:gd name="T39" fmla="*/ 4 h 6"/>
                      <a:gd name="T40" fmla="*/ 10 w 10"/>
                      <a:gd name="T41" fmla="*/ 2 h 6"/>
                      <a:gd name="T42" fmla="*/ 10 w 10"/>
                      <a:gd name="T43" fmla="*/ 2 h 6"/>
                      <a:gd name="T44" fmla="*/ 10 w 10"/>
                      <a:gd name="T45" fmla="*/ 2 h 6"/>
                      <a:gd name="T46" fmla="*/ 8 w 10"/>
                      <a:gd name="T4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0" h="6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5" name="Freeform 372"/>
                  <p:cNvSpPr>
                    <a:spLocks/>
                  </p:cNvSpPr>
                  <p:nvPr/>
                </p:nvSpPr>
                <p:spPr bwMode="auto">
                  <a:xfrm>
                    <a:off x="2096" y="1676"/>
                    <a:ext cx="14" cy="8"/>
                  </a:xfrm>
                  <a:custGeom>
                    <a:avLst/>
                    <a:gdLst>
                      <a:gd name="T0" fmla="*/ 12 w 14"/>
                      <a:gd name="T1" fmla="*/ 0 h 8"/>
                      <a:gd name="T2" fmla="*/ 8 w 14"/>
                      <a:gd name="T3" fmla="*/ 0 h 8"/>
                      <a:gd name="T4" fmla="*/ 8 w 14"/>
                      <a:gd name="T5" fmla="*/ 0 h 8"/>
                      <a:gd name="T6" fmla="*/ 8 w 14"/>
                      <a:gd name="T7" fmla="*/ 0 h 8"/>
                      <a:gd name="T8" fmla="*/ 0 w 14"/>
                      <a:gd name="T9" fmla="*/ 6 h 8"/>
                      <a:gd name="T10" fmla="*/ 0 w 14"/>
                      <a:gd name="T11" fmla="*/ 6 h 8"/>
                      <a:gd name="T12" fmla="*/ 0 w 14"/>
                      <a:gd name="T13" fmla="*/ 8 h 8"/>
                      <a:gd name="T14" fmla="*/ 0 w 14"/>
                      <a:gd name="T15" fmla="*/ 8 h 8"/>
                      <a:gd name="T16" fmla="*/ 0 w 14"/>
                      <a:gd name="T17" fmla="*/ 8 h 8"/>
                      <a:gd name="T18" fmla="*/ 2 w 14"/>
                      <a:gd name="T19" fmla="*/ 8 h 8"/>
                      <a:gd name="T20" fmla="*/ 4 w 14"/>
                      <a:gd name="T21" fmla="*/ 8 h 8"/>
                      <a:gd name="T22" fmla="*/ 4 w 14"/>
                      <a:gd name="T23" fmla="*/ 8 h 8"/>
                      <a:gd name="T24" fmla="*/ 4 w 14"/>
                      <a:gd name="T25" fmla="*/ 8 h 8"/>
                      <a:gd name="T26" fmla="*/ 8 w 14"/>
                      <a:gd name="T27" fmla="*/ 6 h 8"/>
                      <a:gd name="T28" fmla="*/ 10 w 14"/>
                      <a:gd name="T29" fmla="*/ 6 h 8"/>
                      <a:gd name="T30" fmla="*/ 10 w 14"/>
                      <a:gd name="T31" fmla="*/ 6 h 8"/>
                      <a:gd name="T32" fmla="*/ 10 w 14"/>
                      <a:gd name="T33" fmla="*/ 6 h 8"/>
                      <a:gd name="T34" fmla="*/ 12 w 14"/>
                      <a:gd name="T35" fmla="*/ 4 h 8"/>
                      <a:gd name="T36" fmla="*/ 12 w 14"/>
                      <a:gd name="T37" fmla="*/ 4 h 8"/>
                      <a:gd name="T38" fmla="*/ 14 w 14"/>
                      <a:gd name="T39" fmla="*/ 2 h 8"/>
                      <a:gd name="T40" fmla="*/ 14 w 14"/>
                      <a:gd name="T41" fmla="*/ 2 h 8"/>
                      <a:gd name="T42" fmla="*/ 14 w 14"/>
                      <a:gd name="T43" fmla="*/ 2 h 8"/>
                      <a:gd name="T44" fmla="*/ 12 w 14"/>
                      <a:gd name="T45" fmla="*/ 0 h 8"/>
                      <a:gd name="T46" fmla="*/ 12 w 14"/>
                      <a:gd name="T4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4" h="8">
                        <a:moveTo>
                          <a:pt x="12" y="0"/>
                        </a:move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8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6" name="Freeform 373"/>
                  <p:cNvSpPr>
                    <a:spLocks/>
                  </p:cNvSpPr>
                  <p:nvPr/>
                </p:nvSpPr>
                <p:spPr bwMode="auto">
                  <a:xfrm>
                    <a:off x="2118" y="1678"/>
                    <a:ext cx="8" cy="6"/>
                  </a:xfrm>
                  <a:custGeom>
                    <a:avLst/>
                    <a:gdLst>
                      <a:gd name="T0" fmla="*/ 6 w 8"/>
                      <a:gd name="T1" fmla="*/ 0 h 6"/>
                      <a:gd name="T2" fmla="*/ 4 w 8"/>
                      <a:gd name="T3" fmla="*/ 0 h 6"/>
                      <a:gd name="T4" fmla="*/ 4 w 8"/>
                      <a:gd name="T5" fmla="*/ 0 h 6"/>
                      <a:gd name="T6" fmla="*/ 4 w 8"/>
                      <a:gd name="T7" fmla="*/ 0 h 6"/>
                      <a:gd name="T8" fmla="*/ 4 w 8"/>
                      <a:gd name="T9" fmla="*/ 2 h 6"/>
                      <a:gd name="T10" fmla="*/ 2 w 8"/>
                      <a:gd name="T11" fmla="*/ 2 h 6"/>
                      <a:gd name="T12" fmla="*/ 2 w 8"/>
                      <a:gd name="T13" fmla="*/ 2 h 6"/>
                      <a:gd name="T14" fmla="*/ 2 w 8"/>
                      <a:gd name="T15" fmla="*/ 2 h 6"/>
                      <a:gd name="T16" fmla="*/ 0 w 8"/>
                      <a:gd name="T17" fmla="*/ 2 h 6"/>
                      <a:gd name="T18" fmla="*/ 0 w 8"/>
                      <a:gd name="T19" fmla="*/ 2 h 6"/>
                      <a:gd name="T20" fmla="*/ 0 w 8"/>
                      <a:gd name="T21" fmla="*/ 2 h 6"/>
                      <a:gd name="T22" fmla="*/ 0 w 8"/>
                      <a:gd name="T23" fmla="*/ 6 h 6"/>
                      <a:gd name="T24" fmla="*/ 0 w 8"/>
                      <a:gd name="T25" fmla="*/ 6 h 6"/>
                      <a:gd name="T26" fmla="*/ 2 w 8"/>
                      <a:gd name="T27" fmla="*/ 6 h 6"/>
                      <a:gd name="T28" fmla="*/ 6 w 8"/>
                      <a:gd name="T29" fmla="*/ 6 h 6"/>
                      <a:gd name="T30" fmla="*/ 6 w 8"/>
                      <a:gd name="T31" fmla="*/ 6 h 6"/>
                      <a:gd name="T32" fmla="*/ 8 w 8"/>
                      <a:gd name="T33" fmla="*/ 6 h 6"/>
                      <a:gd name="T34" fmla="*/ 8 w 8"/>
                      <a:gd name="T35" fmla="*/ 2 h 6"/>
                      <a:gd name="T36" fmla="*/ 8 w 8"/>
                      <a:gd name="T37" fmla="*/ 2 h 6"/>
                      <a:gd name="T38" fmla="*/ 6 w 8"/>
                      <a:gd name="T39" fmla="*/ 2 h 6"/>
                      <a:gd name="T40" fmla="*/ 6 w 8"/>
                      <a:gd name="T41" fmla="*/ 2 h 6"/>
                      <a:gd name="T42" fmla="*/ 6 w 8"/>
                      <a:gd name="T43" fmla="*/ 0 h 6"/>
                      <a:gd name="T44" fmla="*/ 6 w 8"/>
                      <a:gd name="T45" fmla="*/ 0 h 6"/>
                      <a:gd name="T46" fmla="*/ 6 w 8"/>
                      <a:gd name="T47" fmla="*/ 0 h 6"/>
                      <a:gd name="T48" fmla="*/ 6 w 8"/>
                      <a:gd name="T4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" h="6">
                        <a:moveTo>
                          <a:pt x="6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7" name="Freeform 374"/>
                  <p:cNvSpPr>
                    <a:spLocks/>
                  </p:cNvSpPr>
                  <p:nvPr/>
                </p:nvSpPr>
                <p:spPr bwMode="auto">
                  <a:xfrm>
                    <a:off x="2108" y="1696"/>
                    <a:ext cx="20" cy="18"/>
                  </a:xfrm>
                  <a:custGeom>
                    <a:avLst/>
                    <a:gdLst>
                      <a:gd name="T0" fmla="*/ 0 w 20"/>
                      <a:gd name="T1" fmla="*/ 8 h 18"/>
                      <a:gd name="T2" fmla="*/ 0 w 20"/>
                      <a:gd name="T3" fmla="*/ 16 h 18"/>
                      <a:gd name="T4" fmla="*/ 0 w 20"/>
                      <a:gd name="T5" fmla="*/ 16 h 18"/>
                      <a:gd name="T6" fmla="*/ 0 w 20"/>
                      <a:gd name="T7" fmla="*/ 16 h 18"/>
                      <a:gd name="T8" fmla="*/ 4 w 20"/>
                      <a:gd name="T9" fmla="*/ 18 h 18"/>
                      <a:gd name="T10" fmla="*/ 4 w 20"/>
                      <a:gd name="T11" fmla="*/ 18 h 18"/>
                      <a:gd name="T12" fmla="*/ 4 w 20"/>
                      <a:gd name="T13" fmla="*/ 18 h 18"/>
                      <a:gd name="T14" fmla="*/ 6 w 20"/>
                      <a:gd name="T15" fmla="*/ 18 h 18"/>
                      <a:gd name="T16" fmla="*/ 6 w 20"/>
                      <a:gd name="T17" fmla="*/ 18 h 18"/>
                      <a:gd name="T18" fmla="*/ 6 w 20"/>
                      <a:gd name="T19" fmla="*/ 18 h 18"/>
                      <a:gd name="T20" fmla="*/ 8 w 20"/>
                      <a:gd name="T21" fmla="*/ 18 h 18"/>
                      <a:gd name="T22" fmla="*/ 10 w 20"/>
                      <a:gd name="T23" fmla="*/ 18 h 18"/>
                      <a:gd name="T24" fmla="*/ 10 w 20"/>
                      <a:gd name="T25" fmla="*/ 18 h 18"/>
                      <a:gd name="T26" fmla="*/ 10 w 20"/>
                      <a:gd name="T27" fmla="*/ 16 h 18"/>
                      <a:gd name="T28" fmla="*/ 10 w 20"/>
                      <a:gd name="T29" fmla="*/ 16 h 18"/>
                      <a:gd name="T30" fmla="*/ 12 w 20"/>
                      <a:gd name="T31" fmla="*/ 16 h 18"/>
                      <a:gd name="T32" fmla="*/ 12 w 20"/>
                      <a:gd name="T33" fmla="*/ 16 h 18"/>
                      <a:gd name="T34" fmla="*/ 12 w 20"/>
                      <a:gd name="T35" fmla="*/ 16 h 18"/>
                      <a:gd name="T36" fmla="*/ 14 w 20"/>
                      <a:gd name="T37" fmla="*/ 14 h 18"/>
                      <a:gd name="T38" fmla="*/ 14 w 20"/>
                      <a:gd name="T39" fmla="*/ 14 h 18"/>
                      <a:gd name="T40" fmla="*/ 14 w 20"/>
                      <a:gd name="T41" fmla="*/ 14 h 18"/>
                      <a:gd name="T42" fmla="*/ 18 w 20"/>
                      <a:gd name="T43" fmla="*/ 12 h 18"/>
                      <a:gd name="T44" fmla="*/ 20 w 20"/>
                      <a:gd name="T45" fmla="*/ 12 h 18"/>
                      <a:gd name="T46" fmla="*/ 20 w 20"/>
                      <a:gd name="T47" fmla="*/ 12 h 18"/>
                      <a:gd name="T48" fmla="*/ 20 w 20"/>
                      <a:gd name="T49" fmla="*/ 10 h 18"/>
                      <a:gd name="T50" fmla="*/ 20 w 20"/>
                      <a:gd name="T51" fmla="*/ 8 h 18"/>
                      <a:gd name="T52" fmla="*/ 20 w 20"/>
                      <a:gd name="T53" fmla="*/ 8 h 18"/>
                      <a:gd name="T54" fmla="*/ 20 w 20"/>
                      <a:gd name="T55" fmla="*/ 8 h 18"/>
                      <a:gd name="T56" fmla="*/ 20 w 20"/>
                      <a:gd name="T57" fmla="*/ 8 h 18"/>
                      <a:gd name="T58" fmla="*/ 20 w 20"/>
                      <a:gd name="T59" fmla="*/ 2 h 18"/>
                      <a:gd name="T60" fmla="*/ 20 w 20"/>
                      <a:gd name="T61" fmla="*/ 2 h 18"/>
                      <a:gd name="T62" fmla="*/ 20 w 20"/>
                      <a:gd name="T63" fmla="*/ 2 h 18"/>
                      <a:gd name="T64" fmla="*/ 16 w 20"/>
                      <a:gd name="T65" fmla="*/ 0 h 18"/>
                      <a:gd name="T66" fmla="*/ 16 w 20"/>
                      <a:gd name="T67" fmla="*/ 0 h 18"/>
                      <a:gd name="T68" fmla="*/ 16 w 20"/>
                      <a:gd name="T69" fmla="*/ 0 h 18"/>
                      <a:gd name="T70" fmla="*/ 14 w 20"/>
                      <a:gd name="T71" fmla="*/ 0 h 18"/>
                      <a:gd name="T72" fmla="*/ 14 w 20"/>
                      <a:gd name="T73" fmla="*/ 0 h 18"/>
                      <a:gd name="T74" fmla="*/ 14 w 20"/>
                      <a:gd name="T75" fmla="*/ 0 h 18"/>
                      <a:gd name="T76" fmla="*/ 12 w 20"/>
                      <a:gd name="T77" fmla="*/ 2 h 18"/>
                      <a:gd name="T78" fmla="*/ 10 w 20"/>
                      <a:gd name="T79" fmla="*/ 2 h 18"/>
                      <a:gd name="T80" fmla="*/ 10 w 20"/>
                      <a:gd name="T81" fmla="*/ 2 h 18"/>
                      <a:gd name="T82" fmla="*/ 10 w 20"/>
                      <a:gd name="T83" fmla="*/ 2 h 18"/>
                      <a:gd name="T84" fmla="*/ 8 w 20"/>
                      <a:gd name="T85" fmla="*/ 2 h 18"/>
                      <a:gd name="T86" fmla="*/ 6 w 20"/>
                      <a:gd name="T87" fmla="*/ 2 h 18"/>
                      <a:gd name="T88" fmla="*/ 6 w 20"/>
                      <a:gd name="T89" fmla="*/ 2 h 18"/>
                      <a:gd name="T90" fmla="*/ 6 w 20"/>
                      <a:gd name="T91" fmla="*/ 2 h 18"/>
                      <a:gd name="T92" fmla="*/ 4 w 20"/>
                      <a:gd name="T93" fmla="*/ 4 h 18"/>
                      <a:gd name="T94" fmla="*/ 4 w 20"/>
                      <a:gd name="T95" fmla="*/ 4 h 18"/>
                      <a:gd name="T96" fmla="*/ 4 w 20"/>
                      <a:gd name="T97" fmla="*/ 4 h 18"/>
                      <a:gd name="T98" fmla="*/ 2 w 20"/>
                      <a:gd name="T99" fmla="*/ 6 h 18"/>
                      <a:gd name="T100" fmla="*/ 0 w 20"/>
                      <a:gd name="T101" fmla="*/ 8 h 18"/>
                      <a:gd name="T102" fmla="*/ 0 w 20"/>
                      <a:gd name="T103" fmla="*/ 8 h 18"/>
                      <a:gd name="T104" fmla="*/ 0 w 20"/>
                      <a:gd name="T105" fmla="*/ 8 h 18"/>
                      <a:gd name="T106" fmla="*/ 0 w 20"/>
                      <a:gd name="T107" fmla="*/ 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0" h="18">
                        <a:moveTo>
                          <a:pt x="0" y="8"/>
                        </a:move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10" y="18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8" y="12"/>
                        </a:lnTo>
                        <a:lnTo>
                          <a:pt x="20" y="12"/>
                        </a:lnTo>
                        <a:lnTo>
                          <a:pt x="20" y="12"/>
                        </a:lnTo>
                        <a:lnTo>
                          <a:pt x="20" y="10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2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8" name="Freeform 375"/>
                  <p:cNvSpPr>
                    <a:spLocks/>
                  </p:cNvSpPr>
                  <p:nvPr/>
                </p:nvSpPr>
                <p:spPr bwMode="auto">
                  <a:xfrm>
                    <a:off x="2132" y="1692"/>
                    <a:ext cx="4" cy="8"/>
                  </a:xfrm>
                  <a:custGeom>
                    <a:avLst/>
                    <a:gdLst>
                      <a:gd name="T0" fmla="*/ 2 w 4"/>
                      <a:gd name="T1" fmla="*/ 0 h 8"/>
                      <a:gd name="T2" fmla="*/ 0 w 4"/>
                      <a:gd name="T3" fmla="*/ 0 h 8"/>
                      <a:gd name="T4" fmla="*/ 0 w 4"/>
                      <a:gd name="T5" fmla="*/ 0 h 8"/>
                      <a:gd name="T6" fmla="*/ 0 w 4"/>
                      <a:gd name="T7" fmla="*/ 0 h 8"/>
                      <a:gd name="T8" fmla="*/ 0 w 4"/>
                      <a:gd name="T9" fmla="*/ 4 h 8"/>
                      <a:gd name="T10" fmla="*/ 0 w 4"/>
                      <a:gd name="T11" fmla="*/ 4 h 8"/>
                      <a:gd name="T12" fmla="*/ 0 w 4"/>
                      <a:gd name="T13" fmla="*/ 6 h 8"/>
                      <a:gd name="T14" fmla="*/ 2 w 4"/>
                      <a:gd name="T15" fmla="*/ 8 h 8"/>
                      <a:gd name="T16" fmla="*/ 2 w 4"/>
                      <a:gd name="T17" fmla="*/ 8 h 8"/>
                      <a:gd name="T18" fmla="*/ 2 w 4"/>
                      <a:gd name="T19" fmla="*/ 8 h 8"/>
                      <a:gd name="T20" fmla="*/ 4 w 4"/>
                      <a:gd name="T21" fmla="*/ 8 h 8"/>
                      <a:gd name="T22" fmla="*/ 4 w 4"/>
                      <a:gd name="T23" fmla="*/ 8 h 8"/>
                      <a:gd name="T24" fmla="*/ 4 w 4"/>
                      <a:gd name="T25" fmla="*/ 8 h 8"/>
                      <a:gd name="T26" fmla="*/ 4 w 4"/>
                      <a:gd name="T27" fmla="*/ 4 h 8"/>
                      <a:gd name="T28" fmla="*/ 4 w 4"/>
                      <a:gd name="T29" fmla="*/ 4 h 8"/>
                      <a:gd name="T30" fmla="*/ 4 w 4"/>
                      <a:gd name="T31" fmla="*/ 4 h 8"/>
                      <a:gd name="T32" fmla="*/ 4 w 4"/>
                      <a:gd name="T33" fmla="*/ 4 h 8"/>
                      <a:gd name="T34" fmla="*/ 4 w 4"/>
                      <a:gd name="T35" fmla="*/ 4 h 8"/>
                      <a:gd name="T36" fmla="*/ 4 w 4"/>
                      <a:gd name="T37" fmla="*/ 4 h 8"/>
                      <a:gd name="T38" fmla="*/ 4 w 4"/>
                      <a:gd name="T39" fmla="*/ 2 h 8"/>
                      <a:gd name="T40" fmla="*/ 2 w 4"/>
                      <a:gd name="T41" fmla="*/ 2 h 8"/>
                      <a:gd name="T42" fmla="*/ 2 w 4"/>
                      <a:gd name="T43" fmla="*/ 0 h 8"/>
                      <a:gd name="T44" fmla="*/ 2 w 4"/>
                      <a:gd name="T45" fmla="*/ 0 h 8"/>
                      <a:gd name="T46" fmla="*/ 2 w 4"/>
                      <a:gd name="T47" fmla="*/ 0 h 8"/>
                      <a:gd name="T48" fmla="*/ 2 w 4"/>
                      <a:gd name="T49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" h="8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699" name="Freeform 376"/>
                  <p:cNvSpPr>
                    <a:spLocks/>
                  </p:cNvSpPr>
                  <p:nvPr/>
                </p:nvSpPr>
                <p:spPr bwMode="auto">
                  <a:xfrm>
                    <a:off x="2130" y="1700"/>
                    <a:ext cx="12" cy="6"/>
                  </a:xfrm>
                  <a:custGeom>
                    <a:avLst/>
                    <a:gdLst>
                      <a:gd name="T0" fmla="*/ 0 w 12"/>
                      <a:gd name="T1" fmla="*/ 2 h 6"/>
                      <a:gd name="T2" fmla="*/ 0 w 12"/>
                      <a:gd name="T3" fmla="*/ 4 h 6"/>
                      <a:gd name="T4" fmla="*/ 0 w 12"/>
                      <a:gd name="T5" fmla="*/ 4 h 6"/>
                      <a:gd name="T6" fmla="*/ 0 w 12"/>
                      <a:gd name="T7" fmla="*/ 6 h 6"/>
                      <a:gd name="T8" fmla="*/ 2 w 12"/>
                      <a:gd name="T9" fmla="*/ 6 h 6"/>
                      <a:gd name="T10" fmla="*/ 4 w 12"/>
                      <a:gd name="T11" fmla="*/ 6 h 6"/>
                      <a:gd name="T12" fmla="*/ 4 w 12"/>
                      <a:gd name="T13" fmla="*/ 6 h 6"/>
                      <a:gd name="T14" fmla="*/ 4 w 12"/>
                      <a:gd name="T15" fmla="*/ 6 h 6"/>
                      <a:gd name="T16" fmla="*/ 6 w 12"/>
                      <a:gd name="T17" fmla="*/ 6 h 6"/>
                      <a:gd name="T18" fmla="*/ 6 w 12"/>
                      <a:gd name="T19" fmla="*/ 6 h 6"/>
                      <a:gd name="T20" fmla="*/ 6 w 12"/>
                      <a:gd name="T21" fmla="*/ 6 h 6"/>
                      <a:gd name="T22" fmla="*/ 8 w 12"/>
                      <a:gd name="T23" fmla="*/ 6 h 6"/>
                      <a:gd name="T24" fmla="*/ 10 w 12"/>
                      <a:gd name="T25" fmla="*/ 6 h 6"/>
                      <a:gd name="T26" fmla="*/ 10 w 12"/>
                      <a:gd name="T27" fmla="*/ 6 h 6"/>
                      <a:gd name="T28" fmla="*/ 10 w 12"/>
                      <a:gd name="T29" fmla="*/ 4 h 6"/>
                      <a:gd name="T30" fmla="*/ 10 w 12"/>
                      <a:gd name="T31" fmla="*/ 4 h 6"/>
                      <a:gd name="T32" fmla="*/ 10 w 12"/>
                      <a:gd name="T33" fmla="*/ 4 h 6"/>
                      <a:gd name="T34" fmla="*/ 10 w 12"/>
                      <a:gd name="T35" fmla="*/ 4 h 6"/>
                      <a:gd name="T36" fmla="*/ 12 w 12"/>
                      <a:gd name="T37" fmla="*/ 4 h 6"/>
                      <a:gd name="T38" fmla="*/ 12 w 12"/>
                      <a:gd name="T39" fmla="*/ 2 h 6"/>
                      <a:gd name="T40" fmla="*/ 12 w 12"/>
                      <a:gd name="T41" fmla="*/ 2 h 6"/>
                      <a:gd name="T42" fmla="*/ 10 w 12"/>
                      <a:gd name="T43" fmla="*/ 2 h 6"/>
                      <a:gd name="T44" fmla="*/ 10 w 12"/>
                      <a:gd name="T45" fmla="*/ 2 h 6"/>
                      <a:gd name="T46" fmla="*/ 10 w 12"/>
                      <a:gd name="T47" fmla="*/ 2 h 6"/>
                      <a:gd name="T48" fmla="*/ 10 w 12"/>
                      <a:gd name="T49" fmla="*/ 2 h 6"/>
                      <a:gd name="T50" fmla="*/ 10 w 12"/>
                      <a:gd name="T51" fmla="*/ 0 h 6"/>
                      <a:gd name="T52" fmla="*/ 8 w 12"/>
                      <a:gd name="T53" fmla="*/ 0 h 6"/>
                      <a:gd name="T54" fmla="*/ 8 w 12"/>
                      <a:gd name="T55" fmla="*/ 0 h 6"/>
                      <a:gd name="T56" fmla="*/ 8 w 12"/>
                      <a:gd name="T57" fmla="*/ 0 h 6"/>
                      <a:gd name="T58" fmla="*/ 6 w 12"/>
                      <a:gd name="T59" fmla="*/ 2 h 6"/>
                      <a:gd name="T60" fmla="*/ 6 w 12"/>
                      <a:gd name="T61" fmla="*/ 2 h 6"/>
                      <a:gd name="T62" fmla="*/ 4 w 12"/>
                      <a:gd name="T63" fmla="*/ 0 h 6"/>
                      <a:gd name="T64" fmla="*/ 4 w 12"/>
                      <a:gd name="T65" fmla="*/ 0 h 6"/>
                      <a:gd name="T66" fmla="*/ 4 w 12"/>
                      <a:gd name="T67" fmla="*/ 0 h 6"/>
                      <a:gd name="T68" fmla="*/ 0 w 12"/>
                      <a:gd name="T69" fmla="*/ 0 h 6"/>
                      <a:gd name="T70" fmla="*/ 0 w 12"/>
                      <a:gd name="T71" fmla="*/ 0 h 6"/>
                      <a:gd name="T72" fmla="*/ 0 w 12"/>
                      <a:gd name="T73" fmla="*/ 2 h 6"/>
                      <a:gd name="T74" fmla="*/ 0 w 12"/>
                      <a:gd name="T75" fmla="*/ 2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2" h="6">
                        <a:moveTo>
                          <a:pt x="0" y="2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2" y="4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0" name="Freeform 377"/>
                  <p:cNvSpPr>
                    <a:spLocks/>
                  </p:cNvSpPr>
                  <p:nvPr/>
                </p:nvSpPr>
                <p:spPr bwMode="auto">
                  <a:xfrm>
                    <a:off x="2096" y="1776"/>
                    <a:ext cx="10" cy="8"/>
                  </a:xfrm>
                  <a:custGeom>
                    <a:avLst/>
                    <a:gdLst>
                      <a:gd name="T0" fmla="*/ 4 w 10"/>
                      <a:gd name="T1" fmla="*/ 0 h 8"/>
                      <a:gd name="T2" fmla="*/ 2 w 10"/>
                      <a:gd name="T3" fmla="*/ 0 h 8"/>
                      <a:gd name="T4" fmla="*/ 2 w 10"/>
                      <a:gd name="T5" fmla="*/ 0 h 8"/>
                      <a:gd name="T6" fmla="*/ 2 w 10"/>
                      <a:gd name="T7" fmla="*/ 0 h 8"/>
                      <a:gd name="T8" fmla="*/ 0 w 10"/>
                      <a:gd name="T9" fmla="*/ 2 h 8"/>
                      <a:gd name="T10" fmla="*/ 0 w 10"/>
                      <a:gd name="T11" fmla="*/ 2 h 8"/>
                      <a:gd name="T12" fmla="*/ 0 w 10"/>
                      <a:gd name="T13" fmla="*/ 2 h 8"/>
                      <a:gd name="T14" fmla="*/ 0 w 10"/>
                      <a:gd name="T15" fmla="*/ 2 h 8"/>
                      <a:gd name="T16" fmla="*/ 0 w 10"/>
                      <a:gd name="T17" fmla="*/ 2 h 8"/>
                      <a:gd name="T18" fmla="*/ 0 w 10"/>
                      <a:gd name="T19" fmla="*/ 4 h 8"/>
                      <a:gd name="T20" fmla="*/ 2 w 10"/>
                      <a:gd name="T21" fmla="*/ 4 h 8"/>
                      <a:gd name="T22" fmla="*/ 2 w 10"/>
                      <a:gd name="T23" fmla="*/ 4 h 8"/>
                      <a:gd name="T24" fmla="*/ 2 w 10"/>
                      <a:gd name="T25" fmla="*/ 4 h 8"/>
                      <a:gd name="T26" fmla="*/ 6 w 10"/>
                      <a:gd name="T27" fmla="*/ 6 h 8"/>
                      <a:gd name="T28" fmla="*/ 8 w 10"/>
                      <a:gd name="T29" fmla="*/ 8 h 8"/>
                      <a:gd name="T30" fmla="*/ 8 w 10"/>
                      <a:gd name="T31" fmla="*/ 8 h 8"/>
                      <a:gd name="T32" fmla="*/ 8 w 10"/>
                      <a:gd name="T33" fmla="*/ 8 h 8"/>
                      <a:gd name="T34" fmla="*/ 10 w 10"/>
                      <a:gd name="T35" fmla="*/ 8 h 8"/>
                      <a:gd name="T36" fmla="*/ 10 w 10"/>
                      <a:gd name="T37" fmla="*/ 8 h 8"/>
                      <a:gd name="T38" fmla="*/ 10 w 10"/>
                      <a:gd name="T39" fmla="*/ 8 h 8"/>
                      <a:gd name="T40" fmla="*/ 10 w 10"/>
                      <a:gd name="T41" fmla="*/ 6 h 8"/>
                      <a:gd name="T42" fmla="*/ 10 w 10"/>
                      <a:gd name="T43" fmla="*/ 6 h 8"/>
                      <a:gd name="T44" fmla="*/ 10 w 10"/>
                      <a:gd name="T45" fmla="*/ 6 h 8"/>
                      <a:gd name="T46" fmla="*/ 8 w 10"/>
                      <a:gd name="T47" fmla="*/ 4 h 8"/>
                      <a:gd name="T48" fmla="*/ 8 w 10"/>
                      <a:gd name="T49" fmla="*/ 4 h 8"/>
                      <a:gd name="T50" fmla="*/ 8 w 10"/>
                      <a:gd name="T51" fmla="*/ 4 h 8"/>
                      <a:gd name="T52" fmla="*/ 8 w 10"/>
                      <a:gd name="T53" fmla="*/ 4 h 8"/>
                      <a:gd name="T54" fmla="*/ 8 w 10"/>
                      <a:gd name="T55" fmla="*/ 4 h 8"/>
                      <a:gd name="T56" fmla="*/ 8 w 10"/>
                      <a:gd name="T57" fmla="*/ 4 h 8"/>
                      <a:gd name="T58" fmla="*/ 8 w 10"/>
                      <a:gd name="T59" fmla="*/ 4 h 8"/>
                      <a:gd name="T60" fmla="*/ 6 w 10"/>
                      <a:gd name="T61" fmla="*/ 2 h 8"/>
                      <a:gd name="T62" fmla="*/ 6 w 10"/>
                      <a:gd name="T63" fmla="*/ 2 h 8"/>
                      <a:gd name="T64" fmla="*/ 6 w 10"/>
                      <a:gd name="T65" fmla="*/ 2 h 8"/>
                      <a:gd name="T66" fmla="*/ 6 w 10"/>
                      <a:gd name="T67" fmla="*/ 0 h 8"/>
                      <a:gd name="T68" fmla="*/ 4 w 10"/>
                      <a:gd name="T69" fmla="*/ 0 h 8"/>
                      <a:gd name="T70" fmla="*/ 4 w 10"/>
                      <a:gd name="T71" fmla="*/ 0 h 8"/>
                      <a:gd name="T72" fmla="*/ 4 w 10"/>
                      <a:gd name="T73" fmla="*/ 0 h 8"/>
                      <a:gd name="T74" fmla="*/ 4 w 10"/>
                      <a:gd name="T75" fmla="*/ 0 h 8"/>
                      <a:gd name="T76" fmla="*/ 4 w 10"/>
                      <a:gd name="T7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0" h="8">
                        <a:moveTo>
                          <a:pt x="4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6" y="6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1" name="Freeform 378"/>
                  <p:cNvSpPr>
                    <a:spLocks/>
                  </p:cNvSpPr>
                  <p:nvPr/>
                </p:nvSpPr>
                <p:spPr bwMode="auto">
                  <a:xfrm>
                    <a:off x="2078" y="1766"/>
                    <a:ext cx="8" cy="2"/>
                  </a:xfrm>
                  <a:custGeom>
                    <a:avLst/>
                    <a:gdLst>
                      <a:gd name="T0" fmla="*/ 4 w 8"/>
                      <a:gd name="T1" fmla="*/ 2 h 2"/>
                      <a:gd name="T2" fmla="*/ 8 w 8"/>
                      <a:gd name="T3" fmla="*/ 2 h 2"/>
                      <a:gd name="T4" fmla="*/ 8 w 8"/>
                      <a:gd name="T5" fmla="*/ 2 h 2"/>
                      <a:gd name="T6" fmla="*/ 8 w 8"/>
                      <a:gd name="T7" fmla="*/ 2 h 2"/>
                      <a:gd name="T8" fmla="*/ 8 w 8"/>
                      <a:gd name="T9" fmla="*/ 0 h 2"/>
                      <a:gd name="T10" fmla="*/ 8 w 8"/>
                      <a:gd name="T11" fmla="*/ 0 h 2"/>
                      <a:gd name="T12" fmla="*/ 8 w 8"/>
                      <a:gd name="T13" fmla="*/ 0 h 2"/>
                      <a:gd name="T14" fmla="*/ 2 w 8"/>
                      <a:gd name="T15" fmla="*/ 0 h 2"/>
                      <a:gd name="T16" fmla="*/ 2 w 8"/>
                      <a:gd name="T17" fmla="*/ 0 h 2"/>
                      <a:gd name="T18" fmla="*/ 0 w 8"/>
                      <a:gd name="T19" fmla="*/ 0 h 2"/>
                      <a:gd name="T20" fmla="*/ 0 w 8"/>
                      <a:gd name="T21" fmla="*/ 0 h 2"/>
                      <a:gd name="T22" fmla="*/ 2 w 8"/>
                      <a:gd name="T23" fmla="*/ 0 h 2"/>
                      <a:gd name="T24" fmla="*/ 2 w 8"/>
                      <a:gd name="T25" fmla="*/ 0 h 2"/>
                      <a:gd name="T26" fmla="*/ 2 w 8"/>
                      <a:gd name="T27" fmla="*/ 2 h 2"/>
                      <a:gd name="T28" fmla="*/ 2 w 8"/>
                      <a:gd name="T29" fmla="*/ 2 h 2"/>
                      <a:gd name="T30" fmla="*/ 2 w 8"/>
                      <a:gd name="T31" fmla="*/ 2 h 2"/>
                      <a:gd name="T32" fmla="*/ 4 w 8"/>
                      <a:gd name="T33" fmla="*/ 2 h 2"/>
                      <a:gd name="T34" fmla="*/ 4 w 8"/>
                      <a:gd name="T35" fmla="*/ 2 h 2"/>
                      <a:gd name="T36" fmla="*/ 4 w 8"/>
                      <a:gd name="T37" fmla="*/ 2 h 2"/>
                      <a:gd name="T38" fmla="*/ 4 w 8"/>
                      <a:gd name="T39" fmla="*/ 2 h 2"/>
                      <a:gd name="T40" fmla="*/ 4 w 8"/>
                      <a:gd name="T4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" h="2">
                        <a:moveTo>
                          <a:pt x="4" y="2"/>
                        </a:move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2" name="Freeform 379"/>
                  <p:cNvSpPr>
                    <a:spLocks/>
                  </p:cNvSpPr>
                  <p:nvPr/>
                </p:nvSpPr>
                <p:spPr bwMode="auto">
                  <a:xfrm>
                    <a:off x="2072" y="1770"/>
                    <a:ext cx="8" cy="4"/>
                  </a:xfrm>
                  <a:custGeom>
                    <a:avLst/>
                    <a:gdLst>
                      <a:gd name="T0" fmla="*/ 2 w 8"/>
                      <a:gd name="T1" fmla="*/ 4 h 4"/>
                      <a:gd name="T2" fmla="*/ 4 w 8"/>
                      <a:gd name="T3" fmla="*/ 4 h 4"/>
                      <a:gd name="T4" fmla="*/ 4 w 8"/>
                      <a:gd name="T5" fmla="*/ 4 h 4"/>
                      <a:gd name="T6" fmla="*/ 4 w 8"/>
                      <a:gd name="T7" fmla="*/ 4 h 4"/>
                      <a:gd name="T8" fmla="*/ 8 w 8"/>
                      <a:gd name="T9" fmla="*/ 2 h 4"/>
                      <a:gd name="T10" fmla="*/ 8 w 8"/>
                      <a:gd name="T11" fmla="*/ 2 h 4"/>
                      <a:gd name="T12" fmla="*/ 8 w 8"/>
                      <a:gd name="T13" fmla="*/ 0 h 4"/>
                      <a:gd name="T14" fmla="*/ 8 w 8"/>
                      <a:gd name="T15" fmla="*/ 0 h 4"/>
                      <a:gd name="T16" fmla="*/ 8 w 8"/>
                      <a:gd name="T17" fmla="*/ 0 h 4"/>
                      <a:gd name="T18" fmla="*/ 8 w 8"/>
                      <a:gd name="T19" fmla="*/ 0 h 4"/>
                      <a:gd name="T20" fmla="*/ 0 w 8"/>
                      <a:gd name="T21" fmla="*/ 0 h 4"/>
                      <a:gd name="T22" fmla="*/ 0 w 8"/>
                      <a:gd name="T23" fmla="*/ 0 h 4"/>
                      <a:gd name="T24" fmla="*/ 0 w 8"/>
                      <a:gd name="T25" fmla="*/ 0 h 4"/>
                      <a:gd name="T26" fmla="*/ 0 w 8"/>
                      <a:gd name="T27" fmla="*/ 0 h 4"/>
                      <a:gd name="T28" fmla="*/ 0 w 8"/>
                      <a:gd name="T29" fmla="*/ 0 h 4"/>
                      <a:gd name="T30" fmla="*/ 0 w 8"/>
                      <a:gd name="T31" fmla="*/ 2 h 4"/>
                      <a:gd name="T32" fmla="*/ 2 w 8"/>
                      <a:gd name="T33" fmla="*/ 2 h 4"/>
                      <a:gd name="T34" fmla="*/ 2 w 8"/>
                      <a:gd name="T35" fmla="*/ 2 h 4"/>
                      <a:gd name="T36" fmla="*/ 2 w 8"/>
                      <a:gd name="T37" fmla="*/ 2 h 4"/>
                      <a:gd name="T38" fmla="*/ 2 w 8"/>
                      <a:gd name="T39" fmla="*/ 2 h 4"/>
                      <a:gd name="T40" fmla="*/ 2 w 8"/>
                      <a:gd name="T41" fmla="*/ 4 h 4"/>
                      <a:gd name="T42" fmla="*/ 2 w 8"/>
                      <a:gd name="T43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8" h="4">
                        <a:moveTo>
                          <a:pt x="2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3" name="Freeform 380"/>
                  <p:cNvSpPr>
                    <a:spLocks/>
                  </p:cNvSpPr>
                  <p:nvPr/>
                </p:nvSpPr>
                <p:spPr bwMode="auto">
                  <a:xfrm>
                    <a:off x="2048" y="1776"/>
                    <a:ext cx="14" cy="16"/>
                  </a:xfrm>
                  <a:custGeom>
                    <a:avLst/>
                    <a:gdLst>
                      <a:gd name="T0" fmla="*/ 2 w 14"/>
                      <a:gd name="T1" fmla="*/ 16 h 16"/>
                      <a:gd name="T2" fmla="*/ 4 w 14"/>
                      <a:gd name="T3" fmla="*/ 16 h 16"/>
                      <a:gd name="T4" fmla="*/ 4 w 14"/>
                      <a:gd name="T5" fmla="*/ 16 h 16"/>
                      <a:gd name="T6" fmla="*/ 6 w 14"/>
                      <a:gd name="T7" fmla="*/ 16 h 16"/>
                      <a:gd name="T8" fmla="*/ 6 w 14"/>
                      <a:gd name="T9" fmla="*/ 14 h 16"/>
                      <a:gd name="T10" fmla="*/ 6 w 14"/>
                      <a:gd name="T11" fmla="*/ 14 h 16"/>
                      <a:gd name="T12" fmla="*/ 10 w 14"/>
                      <a:gd name="T13" fmla="*/ 12 h 16"/>
                      <a:gd name="T14" fmla="*/ 10 w 14"/>
                      <a:gd name="T15" fmla="*/ 12 h 16"/>
                      <a:gd name="T16" fmla="*/ 10 w 14"/>
                      <a:gd name="T17" fmla="*/ 12 h 16"/>
                      <a:gd name="T18" fmla="*/ 12 w 14"/>
                      <a:gd name="T19" fmla="*/ 10 h 16"/>
                      <a:gd name="T20" fmla="*/ 12 w 14"/>
                      <a:gd name="T21" fmla="*/ 10 h 16"/>
                      <a:gd name="T22" fmla="*/ 12 w 14"/>
                      <a:gd name="T23" fmla="*/ 10 h 16"/>
                      <a:gd name="T24" fmla="*/ 12 w 14"/>
                      <a:gd name="T25" fmla="*/ 8 h 16"/>
                      <a:gd name="T26" fmla="*/ 14 w 14"/>
                      <a:gd name="T27" fmla="*/ 8 h 16"/>
                      <a:gd name="T28" fmla="*/ 14 w 14"/>
                      <a:gd name="T29" fmla="*/ 8 h 16"/>
                      <a:gd name="T30" fmla="*/ 14 w 14"/>
                      <a:gd name="T31" fmla="*/ 8 h 16"/>
                      <a:gd name="T32" fmla="*/ 14 w 14"/>
                      <a:gd name="T33" fmla="*/ 6 h 16"/>
                      <a:gd name="T34" fmla="*/ 14 w 14"/>
                      <a:gd name="T35" fmla="*/ 6 h 16"/>
                      <a:gd name="T36" fmla="*/ 14 w 14"/>
                      <a:gd name="T37" fmla="*/ 6 h 16"/>
                      <a:gd name="T38" fmla="*/ 12 w 14"/>
                      <a:gd name="T39" fmla="*/ 6 h 16"/>
                      <a:gd name="T40" fmla="*/ 12 w 14"/>
                      <a:gd name="T41" fmla="*/ 4 h 16"/>
                      <a:gd name="T42" fmla="*/ 12 w 14"/>
                      <a:gd name="T43" fmla="*/ 4 h 16"/>
                      <a:gd name="T44" fmla="*/ 12 w 14"/>
                      <a:gd name="T45" fmla="*/ 4 h 16"/>
                      <a:gd name="T46" fmla="*/ 12 w 14"/>
                      <a:gd name="T47" fmla="*/ 4 h 16"/>
                      <a:gd name="T48" fmla="*/ 10 w 14"/>
                      <a:gd name="T49" fmla="*/ 2 h 16"/>
                      <a:gd name="T50" fmla="*/ 10 w 14"/>
                      <a:gd name="T51" fmla="*/ 2 h 16"/>
                      <a:gd name="T52" fmla="*/ 10 w 14"/>
                      <a:gd name="T53" fmla="*/ 0 h 16"/>
                      <a:gd name="T54" fmla="*/ 4 w 14"/>
                      <a:gd name="T55" fmla="*/ 0 h 16"/>
                      <a:gd name="T56" fmla="*/ 4 w 14"/>
                      <a:gd name="T57" fmla="*/ 0 h 16"/>
                      <a:gd name="T58" fmla="*/ 4 w 14"/>
                      <a:gd name="T59" fmla="*/ 2 h 16"/>
                      <a:gd name="T60" fmla="*/ 4 w 14"/>
                      <a:gd name="T61" fmla="*/ 4 h 16"/>
                      <a:gd name="T62" fmla="*/ 2 w 14"/>
                      <a:gd name="T63" fmla="*/ 4 h 16"/>
                      <a:gd name="T64" fmla="*/ 2 w 14"/>
                      <a:gd name="T65" fmla="*/ 4 h 16"/>
                      <a:gd name="T66" fmla="*/ 2 w 14"/>
                      <a:gd name="T67" fmla="*/ 4 h 16"/>
                      <a:gd name="T68" fmla="*/ 2 w 14"/>
                      <a:gd name="T69" fmla="*/ 4 h 16"/>
                      <a:gd name="T70" fmla="*/ 0 w 14"/>
                      <a:gd name="T71" fmla="*/ 4 h 16"/>
                      <a:gd name="T72" fmla="*/ 0 w 14"/>
                      <a:gd name="T73" fmla="*/ 4 h 16"/>
                      <a:gd name="T74" fmla="*/ 0 w 14"/>
                      <a:gd name="T75" fmla="*/ 4 h 16"/>
                      <a:gd name="T76" fmla="*/ 0 w 14"/>
                      <a:gd name="T77" fmla="*/ 12 h 16"/>
                      <a:gd name="T78" fmla="*/ 0 w 14"/>
                      <a:gd name="T79" fmla="*/ 12 h 16"/>
                      <a:gd name="T80" fmla="*/ 0 w 14"/>
                      <a:gd name="T81" fmla="*/ 12 h 16"/>
                      <a:gd name="T82" fmla="*/ 2 w 14"/>
                      <a:gd name="T83" fmla="*/ 14 h 16"/>
                      <a:gd name="T84" fmla="*/ 2 w 14"/>
                      <a:gd name="T85" fmla="*/ 16 h 16"/>
                      <a:gd name="T86" fmla="*/ 2 w 14"/>
                      <a:gd name="T87" fmla="*/ 16 h 16"/>
                      <a:gd name="T88" fmla="*/ 2 w 14"/>
                      <a:gd name="T89" fmla="*/ 16 h 16"/>
                      <a:gd name="T90" fmla="*/ 2 w 14"/>
                      <a:gd name="T91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" h="16">
                        <a:moveTo>
                          <a:pt x="2" y="16"/>
                        </a:move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6" y="16"/>
                        </a:lnTo>
                        <a:lnTo>
                          <a:pt x="6" y="14"/>
                        </a:lnTo>
                        <a:lnTo>
                          <a:pt x="6" y="14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8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2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4" name="Freeform 381"/>
                  <p:cNvSpPr>
                    <a:spLocks/>
                  </p:cNvSpPr>
                  <p:nvPr/>
                </p:nvSpPr>
                <p:spPr bwMode="auto">
                  <a:xfrm>
                    <a:off x="2018" y="1766"/>
                    <a:ext cx="20" cy="14"/>
                  </a:xfrm>
                  <a:custGeom>
                    <a:avLst/>
                    <a:gdLst>
                      <a:gd name="T0" fmla="*/ 12 w 20"/>
                      <a:gd name="T1" fmla="*/ 10 h 14"/>
                      <a:gd name="T2" fmla="*/ 12 w 20"/>
                      <a:gd name="T3" fmla="*/ 10 h 14"/>
                      <a:gd name="T4" fmla="*/ 12 w 20"/>
                      <a:gd name="T5" fmla="*/ 10 h 14"/>
                      <a:gd name="T6" fmla="*/ 14 w 20"/>
                      <a:gd name="T7" fmla="*/ 10 h 14"/>
                      <a:gd name="T8" fmla="*/ 14 w 20"/>
                      <a:gd name="T9" fmla="*/ 10 h 14"/>
                      <a:gd name="T10" fmla="*/ 14 w 20"/>
                      <a:gd name="T11" fmla="*/ 10 h 14"/>
                      <a:gd name="T12" fmla="*/ 14 w 20"/>
                      <a:gd name="T13" fmla="*/ 10 h 14"/>
                      <a:gd name="T14" fmla="*/ 14 w 20"/>
                      <a:gd name="T15" fmla="*/ 10 h 14"/>
                      <a:gd name="T16" fmla="*/ 16 w 20"/>
                      <a:gd name="T17" fmla="*/ 8 h 14"/>
                      <a:gd name="T18" fmla="*/ 18 w 20"/>
                      <a:gd name="T19" fmla="*/ 8 h 14"/>
                      <a:gd name="T20" fmla="*/ 18 w 20"/>
                      <a:gd name="T21" fmla="*/ 8 h 14"/>
                      <a:gd name="T22" fmla="*/ 18 w 20"/>
                      <a:gd name="T23" fmla="*/ 6 h 14"/>
                      <a:gd name="T24" fmla="*/ 18 w 20"/>
                      <a:gd name="T25" fmla="*/ 6 h 14"/>
                      <a:gd name="T26" fmla="*/ 20 w 20"/>
                      <a:gd name="T27" fmla="*/ 6 h 14"/>
                      <a:gd name="T28" fmla="*/ 20 w 20"/>
                      <a:gd name="T29" fmla="*/ 6 h 14"/>
                      <a:gd name="T30" fmla="*/ 20 w 20"/>
                      <a:gd name="T31" fmla="*/ 6 h 14"/>
                      <a:gd name="T32" fmla="*/ 20 w 20"/>
                      <a:gd name="T33" fmla="*/ 4 h 14"/>
                      <a:gd name="T34" fmla="*/ 20 w 20"/>
                      <a:gd name="T35" fmla="*/ 4 h 14"/>
                      <a:gd name="T36" fmla="*/ 20 w 20"/>
                      <a:gd name="T37" fmla="*/ 4 h 14"/>
                      <a:gd name="T38" fmla="*/ 18 w 20"/>
                      <a:gd name="T39" fmla="*/ 4 h 14"/>
                      <a:gd name="T40" fmla="*/ 18 w 20"/>
                      <a:gd name="T41" fmla="*/ 2 h 14"/>
                      <a:gd name="T42" fmla="*/ 18 w 20"/>
                      <a:gd name="T43" fmla="*/ 2 h 14"/>
                      <a:gd name="T44" fmla="*/ 18 w 20"/>
                      <a:gd name="T45" fmla="*/ 2 h 14"/>
                      <a:gd name="T46" fmla="*/ 18 w 20"/>
                      <a:gd name="T47" fmla="*/ 0 h 14"/>
                      <a:gd name="T48" fmla="*/ 18 w 20"/>
                      <a:gd name="T49" fmla="*/ 0 h 14"/>
                      <a:gd name="T50" fmla="*/ 16 w 20"/>
                      <a:gd name="T51" fmla="*/ 0 h 14"/>
                      <a:gd name="T52" fmla="*/ 16 w 20"/>
                      <a:gd name="T53" fmla="*/ 0 h 14"/>
                      <a:gd name="T54" fmla="*/ 16 w 20"/>
                      <a:gd name="T55" fmla="*/ 2 h 14"/>
                      <a:gd name="T56" fmla="*/ 16 w 20"/>
                      <a:gd name="T57" fmla="*/ 2 h 14"/>
                      <a:gd name="T58" fmla="*/ 6 w 20"/>
                      <a:gd name="T59" fmla="*/ 2 h 14"/>
                      <a:gd name="T60" fmla="*/ 6 w 20"/>
                      <a:gd name="T61" fmla="*/ 2 h 14"/>
                      <a:gd name="T62" fmla="*/ 6 w 20"/>
                      <a:gd name="T63" fmla="*/ 2 h 14"/>
                      <a:gd name="T64" fmla="*/ 0 w 20"/>
                      <a:gd name="T65" fmla="*/ 6 h 14"/>
                      <a:gd name="T66" fmla="*/ 0 w 20"/>
                      <a:gd name="T67" fmla="*/ 6 h 14"/>
                      <a:gd name="T68" fmla="*/ 0 w 20"/>
                      <a:gd name="T69" fmla="*/ 6 h 14"/>
                      <a:gd name="T70" fmla="*/ 0 w 20"/>
                      <a:gd name="T71" fmla="*/ 8 h 14"/>
                      <a:gd name="T72" fmla="*/ 0 w 20"/>
                      <a:gd name="T73" fmla="*/ 8 h 14"/>
                      <a:gd name="T74" fmla="*/ 0 w 20"/>
                      <a:gd name="T75" fmla="*/ 8 h 14"/>
                      <a:gd name="T76" fmla="*/ 0 w 20"/>
                      <a:gd name="T77" fmla="*/ 8 h 14"/>
                      <a:gd name="T78" fmla="*/ 0 w 20"/>
                      <a:gd name="T79" fmla="*/ 10 h 14"/>
                      <a:gd name="T80" fmla="*/ 0 w 20"/>
                      <a:gd name="T81" fmla="*/ 10 h 14"/>
                      <a:gd name="T82" fmla="*/ 0 w 20"/>
                      <a:gd name="T83" fmla="*/ 10 h 14"/>
                      <a:gd name="T84" fmla="*/ 0 w 20"/>
                      <a:gd name="T85" fmla="*/ 10 h 14"/>
                      <a:gd name="T86" fmla="*/ 0 w 20"/>
                      <a:gd name="T87" fmla="*/ 12 h 14"/>
                      <a:gd name="T88" fmla="*/ 0 w 20"/>
                      <a:gd name="T89" fmla="*/ 12 h 14"/>
                      <a:gd name="T90" fmla="*/ 2 w 20"/>
                      <a:gd name="T91" fmla="*/ 12 h 14"/>
                      <a:gd name="T92" fmla="*/ 2 w 20"/>
                      <a:gd name="T93" fmla="*/ 12 h 14"/>
                      <a:gd name="T94" fmla="*/ 4 w 20"/>
                      <a:gd name="T95" fmla="*/ 12 h 14"/>
                      <a:gd name="T96" fmla="*/ 4 w 20"/>
                      <a:gd name="T97" fmla="*/ 12 h 14"/>
                      <a:gd name="T98" fmla="*/ 4 w 20"/>
                      <a:gd name="T99" fmla="*/ 14 h 14"/>
                      <a:gd name="T100" fmla="*/ 6 w 20"/>
                      <a:gd name="T101" fmla="*/ 14 h 14"/>
                      <a:gd name="T102" fmla="*/ 6 w 20"/>
                      <a:gd name="T103" fmla="*/ 14 h 14"/>
                      <a:gd name="T104" fmla="*/ 6 w 20"/>
                      <a:gd name="T105" fmla="*/ 12 h 14"/>
                      <a:gd name="T106" fmla="*/ 8 w 20"/>
                      <a:gd name="T107" fmla="*/ 10 h 14"/>
                      <a:gd name="T108" fmla="*/ 8 w 20"/>
                      <a:gd name="T109" fmla="*/ 10 h 14"/>
                      <a:gd name="T110" fmla="*/ 8 w 20"/>
                      <a:gd name="T111" fmla="*/ 10 h 14"/>
                      <a:gd name="T112" fmla="*/ 8 w 20"/>
                      <a:gd name="T113" fmla="*/ 10 h 14"/>
                      <a:gd name="T114" fmla="*/ 10 w 20"/>
                      <a:gd name="T115" fmla="*/ 10 h 14"/>
                      <a:gd name="T116" fmla="*/ 10 w 20"/>
                      <a:gd name="T117" fmla="*/ 10 h 14"/>
                      <a:gd name="T118" fmla="*/ 10 w 20"/>
                      <a:gd name="T119" fmla="*/ 10 h 14"/>
                      <a:gd name="T120" fmla="*/ 12 w 20"/>
                      <a:gd name="T121" fmla="*/ 10 h 14"/>
                      <a:gd name="T122" fmla="*/ 12 w 20"/>
                      <a:gd name="T123" fmla="*/ 1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0" h="14">
                        <a:moveTo>
                          <a:pt x="12" y="10"/>
                        </a:move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6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6"/>
                        </a:lnTo>
                        <a:lnTo>
                          <a:pt x="18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8" y="4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4"/>
                        </a:lnTo>
                        <a:lnTo>
                          <a:pt x="6" y="14"/>
                        </a:lnTo>
                        <a:lnTo>
                          <a:pt x="6" y="14"/>
                        </a:lnTo>
                        <a:lnTo>
                          <a:pt x="6" y="12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5" name="Freeform 382"/>
                  <p:cNvSpPr>
                    <a:spLocks/>
                  </p:cNvSpPr>
                  <p:nvPr/>
                </p:nvSpPr>
                <p:spPr bwMode="auto">
                  <a:xfrm>
                    <a:off x="1998" y="1722"/>
                    <a:ext cx="64" cy="42"/>
                  </a:xfrm>
                  <a:custGeom>
                    <a:avLst/>
                    <a:gdLst>
                      <a:gd name="T0" fmla="*/ 62 w 64"/>
                      <a:gd name="T1" fmla="*/ 34 h 42"/>
                      <a:gd name="T2" fmla="*/ 60 w 64"/>
                      <a:gd name="T3" fmla="*/ 32 h 42"/>
                      <a:gd name="T4" fmla="*/ 56 w 64"/>
                      <a:gd name="T5" fmla="*/ 30 h 42"/>
                      <a:gd name="T6" fmla="*/ 56 w 64"/>
                      <a:gd name="T7" fmla="*/ 30 h 42"/>
                      <a:gd name="T8" fmla="*/ 54 w 64"/>
                      <a:gd name="T9" fmla="*/ 22 h 42"/>
                      <a:gd name="T10" fmla="*/ 56 w 64"/>
                      <a:gd name="T11" fmla="*/ 20 h 42"/>
                      <a:gd name="T12" fmla="*/ 54 w 64"/>
                      <a:gd name="T13" fmla="*/ 18 h 42"/>
                      <a:gd name="T14" fmla="*/ 52 w 64"/>
                      <a:gd name="T15" fmla="*/ 16 h 42"/>
                      <a:gd name="T16" fmla="*/ 44 w 64"/>
                      <a:gd name="T17" fmla="*/ 14 h 42"/>
                      <a:gd name="T18" fmla="*/ 40 w 64"/>
                      <a:gd name="T19" fmla="*/ 12 h 42"/>
                      <a:gd name="T20" fmla="*/ 38 w 64"/>
                      <a:gd name="T21" fmla="*/ 10 h 42"/>
                      <a:gd name="T22" fmla="*/ 34 w 64"/>
                      <a:gd name="T23" fmla="*/ 4 h 42"/>
                      <a:gd name="T24" fmla="*/ 32 w 64"/>
                      <a:gd name="T25" fmla="*/ 4 h 42"/>
                      <a:gd name="T26" fmla="*/ 30 w 64"/>
                      <a:gd name="T27" fmla="*/ 4 h 42"/>
                      <a:gd name="T28" fmla="*/ 32 w 64"/>
                      <a:gd name="T29" fmla="*/ 4 h 42"/>
                      <a:gd name="T30" fmla="*/ 32 w 64"/>
                      <a:gd name="T31" fmla="*/ 2 h 42"/>
                      <a:gd name="T32" fmla="*/ 30 w 64"/>
                      <a:gd name="T33" fmla="*/ 0 h 42"/>
                      <a:gd name="T34" fmla="*/ 26 w 64"/>
                      <a:gd name="T35" fmla="*/ 0 h 42"/>
                      <a:gd name="T36" fmla="*/ 20 w 64"/>
                      <a:gd name="T37" fmla="*/ 2 h 42"/>
                      <a:gd name="T38" fmla="*/ 20 w 64"/>
                      <a:gd name="T39" fmla="*/ 6 h 42"/>
                      <a:gd name="T40" fmla="*/ 18 w 64"/>
                      <a:gd name="T41" fmla="*/ 12 h 42"/>
                      <a:gd name="T42" fmla="*/ 16 w 64"/>
                      <a:gd name="T43" fmla="*/ 12 h 42"/>
                      <a:gd name="T44" fmla="*/ 10 w 64"/>
                      <a:gd name="T45" fmla="*/ 16 h 42"/>
                      <a:gd name="T46" fmla="*/ 8 w 64"/>
                      <a:gd name="T47" fmla="*/ 16 h 42"/>
                      <a:gd name="T48" fmla="*/ 10 w 64"/>
                      <a:gd name="T49" fmla="*/ 22 h 42"/>
                      <a:gd name="T50" fmla="*/ 4 w 64"/>
                      <a:gd name="T51" fmla="*/ 26 h 42"/>
                      <a:gd name="T52" fmla="*/ 0 w 64"/>
                      <a:gd name="T53" fmla="*/ 28 h 42"/>
                      <a:gd name="T54" fmla="*/ 0 w 64"/>
                      <a:gd name="T55" fmla="*/ 30 h 42"/>
                      <a:gd name="T56" fmla="*/ 4 w 64"/>
                      <a:gd name="T57" fmla="*/ 30 h 42"/>
                      <a:gd name="T58" fmla="*/ 10 w 64"/>
                      <a:gd name="T59" fmla="*/ 32 h 42"/>
                      <a:gd name="T60" fmla="*/ 8 w 64"/>
                      <a:gd name="T61" fmla="*/ 38 h 42"/>
                      <a:gd name="T62" fmla="*/ 10 w 64"/>
                      <a:gd name="T63" fmla="*/ 40 h 42"/>
                      <a:gd name="T64" fmla="*/ 14 w 64"/>
                      <a:gd name="T65" fmla="*/ 42 h 42"/>
                      <a:gd name="T66" fmla="*/ 20 w 64"/>
                      <a:gd name="T67" fmla="*/ 40 h 42"/>
                      <a:gd name="T68" fmla="*/ 22 w 64"/>
                      <a:gd name="T69" fmla="*/ 38 h 42"/>
                      <a:gd name="T70" fmla="*/ 26 w 64"/>
                      <a:gd name="T71" fmla="*/ 38 h 42"/>
                      <a:gd name="T72" fmla="*/ 30 w 64"/>
                      <a:gd name="T73" fmla="*/ 34 h 42"/>
                      <a:gd name="T74" fmla="*/ 32 w 64"/>
                      <a:gd name="T75" fmla="*/ 32 h 42"/>
                      <a:gd name="T76" fmla="*/ 34 w 64"/>
                      <a:gd name="T77" fmla="*/ 30 h 42"/>
                      <a:gd name="T78" fmla="*/ 38 w 64"/>
                      <a:gd name="T79" fmla="*/ 30 h 42"/>
                      <a:gd name="T80" fmla="*/ 40 w 64"/>
                      <a:gd name="T81" fmla="*/ 30 h 42"/>
                      <a:gd name="T82" fmla="*/ 40 w 64"/>
                      <a:gd name="T83" fmla="*/ 34 h 42"/>
                      <a:gd name="T84" fmla="*/ 42 w 64"/>
                      <a:gd name="T85" fmla="*/ 36 h 42"/>
                      <a:gd name="T86" fmla="*/ 46 w 64"/>
                      <a:gd name="T87" fmla="*/ 36 h 42"/>
                      <a:gd name="T88" fmla="*/ 48 w 64"/>
                      <a:gd name="T89" fmla="*/ 40 h 42"/>
                      <a:gd name="T90" fmla="*/ 52 w 64"/>
                      <a:gd name="T91" fmla="*/ 38 h 42"/>
                      <a:gd name="T92" fmla="*/ 56 w 64"/>
                      <a:gd name="T93" fmla="*/ 40 h 42"/>
                      <a:gd name="T94" fmla="*/ 60 w 64"/>
                      <a:gd name="T95" fmla="*/ 42 h 42"/>
                      <a:gd name="T96" fmla="*/ 62 w 64"/>
                      <a:gd name="T97" fmla="*/ 40 h 42"/>
                      <a:gd name="T98" fmla="*/ 62 w 64"/>
                      <a:gd name="T99" fmla="*/ 36 h 42"/>
                      <a:gd name="T100" fmla="*/ 64 w 64"/>
                      <a:gd name="T101" fmla="*/ 34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64" h="42">
                        <a:moveTo>
                          <a:pt x="64" y="34"/>
                        </a:moveTo>
                        <a:lnTo>
                          <a:pt x="64" y="34"/>
                        </a:lnTo>
                        <a:lnTo>
                          <a:pt x="64" y="34"/>
                        </a:lnTo>
                        <a:lnTo>
                          <a:pt x="62" y="34"/>
                        </a:lnTo>
                        <a:lnTo>
                          <a:pt x="62" y="32"/>
                        </a:lnTo>
                        <a:lnTo>
                          <a:pt x="62" y="32"/>
                        </a:lnTo>
                        <a:lnTo>
                          <a:pt x="62" y="32"/>
                        </a:lnTo>
                        <a:lnTo>
                          <a:pt x="60" y="32"/>
                        </a:lnTo>
                        <a:lnTo>
                          <a:pt x="60" y="30"/>
                        </a:lnTo>
                        <a:lnTo>
                          <a:pt x="60" y="30"/>
                        </a:lnTo>
                        <a:lnTo>
                          <a:pt x="60" y="30"/>
                        </a:lnTo>
                        <a:lnTo>
                          <a:pt x="56" y="30"/>
                        </a:lnTo>
                        <a:lnTo>
                          <a:pt x="56" y="30"/>
                        </a:lnTo>
                        <a:lnTo>
                          <a:pt x="56" y="30"/>
                        </a:lnTo>
                        <a:lnTo>
                          <a:pt x="56" y="30"/>
                        </a:lnTo>
                        <a:lnTo>
                          <a:pt x="56" y="30"/>
                        </a:lnTo>
                        <a:lnTo>
                          <a:pt x="56" y="30"/>
                        </a:lnTo>
                        <a:lnTo>
                          <a:pt x="54" y="28"/>
                        </a:lnTo>
                        <a:lnTo>
                          <a:pt x="54" y="28"/>
                        </a:lnTo>
                        <a:lnTo>
                          <a:pt x="54" y="22"/>
                        </a:lnTo>
                        <a:lnTo>
                          <a:pt x="54" y="22"/>
                        </a:lnTo>
                        <a:lnTo>
                          <a:pt x="54" y="22"/>
                        </a:lnTo>
                        <a:lnTo>
                          <a:pt x="56" y="22"/>
                        </a:lnTo>
                        <a:lnTo>
                          <a:pt x="56" y="20"/>
                        </a:lnTo>
                        <a:lnTo>
                          <a:pt x="56" y="20"/>
                        </a:lnTo>
                        <a:lnTo>
                          <a:pt x="56" y="20"/>
                        </a:lnTo>
                        <a:lnTo>
                          <a:pt x="54" y="18"/>
                        </a:lnTo>
                        <a:lnTo>
                          <a:pt x="54" y="18"/>
                        </a:lnTo>
                        <a:lnTo>
                          <a:pt x="54" y="18"/>
                        </a:lnTo>
                        <a:lnTo>
                          <a:pt x="54" y="18"/>
                        </a:lnTo>
                        <a:lnTo>
                          <a:pt x="52" y="16"/>
                        </a:lnTo>
                        <a:lnTo>
                          <a:pt x="52" y="16"/>
                        </a:lnTo>
                        <a:lnTo>
                          <a:pt x="50" y="16"/>
                        </a:lnTo>
                        <a:lnTo>
                          <a:pt x="44" y="16"/>
                        </a:lnTo>
                        <a:lnTo>
                          <a:pt x="44" y="14"/>
                        </a:lnTo>
                        <a:lnTo>
                          <a:pt x="44" y="14"/>
                        </a:lnTo>
                        <a:lnTo>
                          <a:pt x="42" y="12"/>
                        </a:lnTo>
                        <a:lnTo>
                          <a:pt x="42" y="12"/>
                        </a:lnTo>
                        <a:lnTo>
                          <a:pt x="40" y="12"/>
                        </a:lnTo>
                        <a:lnTo>
                          <a:pt x="40" y="12"/>
                        </a:lnTo>
                        <a:lnTo>
                          <a:pt x="40" y="12"/>
                        </a:lnTo>
                        <a:lnTo>
                          <a:pt x="40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34" y="4"/>
                        </a:lnTo>
                        <a:lnTo>
                          <a:pt x="34" y="4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2" y="2"/>
                        </a:lnTo>
                        <a:lnTo>
                          <a:pt x="32" y="2"/>
                        </a:lnTo>
                        <a:lnTo>
                          <a:pt x="32" y="2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10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6" y="12"/>
                        </a:lnTo>
                        <a:lnTo>
                          <a:pt x="14" y="14"/>
                        </a:lnTo>
                        <a:lnTo>
                          <a:pt x="12" y="16"/>
                        </a:lnTo>
                        <a:lnTo>
                          <a:pt x="10" y="16"/>
                        </a:lnTo>
                        <a:lnTo>
                          <a:pt x="10" y="16"/>
                        </a:lnTo>
                        <a:lnTo>
                          <a:pt x="10" y="16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10" y="22"/>
                        </a:lnTo>
                        <a:lnTo>
                          <a:pt x="10" y="22"/>
                        </a:lnTo>
                        <a:lnTo>
                          <a:pt x="6" y="26"/>
                        </a:lnTo>
                        <a:lnTo>
                          <a:pt x="4" y="26"/>
                        </a:lnTo>
                        <a:lnTo>
                          <a:pt x="4" y="26"/>
                        </a:lnTo>
                        <a:lnTo>
                          <a:pt x="2" y="26"/>
                        </a:lnTo>
                        <a:lnTo>
                          <a:pt x="2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2" y="30"/>
                        </a:lnTo>
                        <a:lnTo>
                          <a:pt x="2" y="30"/>
                        </a:lnTo>
                        <a:lnTo>
                          <a:pt x="2" y="30"/>
                        </a:lnTo>
                        <a:lnTo>
                          <a:pt x="4" y="30"/>
                        </a:lnTo>
                        <a:lnTo>
                          <a:pt x="10" y="30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0" y="36"/>
                        </a:lnTo>
                        <a:lnTo>
                          <a:pt x="8" y="38"/>
                        </a:lnTo>
                        <a:lnTo>
                          <a:pt x="8" y="38"/>
                        </a:lnTo>
                        <a:lnTo>
                          <a:pt x="8" y="38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2"/>
                        </a:lnTo>
                        <a:lnTo>
                          <a:pt x="14" y="42"/>
                        </a:lnTo>
                        <a:lnTo>
                          <a:pt x="14" y="42"/>
                        </a:lnTo>
                        <a:lnTo>
                          <a:pt x="14" y="40"/>
                        </a:lnTo>
                        <a:lnTo>
                          <a:pt x="14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4" y="38"/>
                        </a:lnTo>
                        <a:lnTo>
                          <a:pt x="26" y="38"/>
                        </a:lnTo>
                        <a:lnTo>
                          <a:pt x="26" y="38"/>
                        </a:lnTo>
                        <a:lnTo>
                          <a:pt x="26" y="38"/>
                        </a:lnTo>
                        <a:lnTo>
                          <a:pt x="28" y="36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2"/>
                        </a:lnTo>
                        <a:lnTo>
                          <a:pt x="32" y="32"/>
                        </a:lnTo>
                        <a:lnTo>
                          <a:pt x="32" y="32"/>
                        </a:lnTo>
                        <a:lnTo>
                          <a:pt x="32" y="32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4" y="30"/>
                        </a:lnTo>
                        <a:lnTo>
                          <a:pt x="34" y="28"/>
                        </a:lnTo>
                        <a:lnTo>
                          <a:pt x="38" y="28"/>
                        </a:lnTo>
                        <a:lnTo>
                          <a:pt x="38" y="30"/>
                        </a:lnTo>
                        <a:lnTo>
                          <a:pt x="38" y="30"/>
                        </a:lnTo>
                        <a:lnTo>
                          <a:pt x="38" y="30"/>
                        </a:lnTo>
                        <a:lnTo>
                          <a:pt x="40" y="30"/>
                        </a:lnTo>
                        <a:lnTo>
                          <a:pt x="40" y="30"/>
                        </a:lnTo>
                        <a:lnTo>
                          <a:pt x="40" y="30"/>
                        </a:lnTo>
                        <a:lnTo>
                          <a:pt x="40" y="30"/>
                        </a:lnTo>
                        <a:lnTo>
                          <a:pt x="40" y="32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6"/>
                        </a:lnTo>
                        <a:lnTo>
                          <a:pt x="40" y="36"/>
                        </a:lnTo>
                        <a:lnTo>
                          <a:pt x="42" y="36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4" y="36"/>
                        </a:lnTo>
                        <a:lnTo>
                          <a:pt x="46" y="36"/>
                        </a:lnTo>
                        <a:lnTo>
                          <a:pt x="48" y="36"/>
                        </a:lnTo>
                        <a:lnTo>
                          <a:pt x="48" y="40"/>
                        </a:lnTo>
                        <a:lnTo>
                          <a:pt x="48" y="40"/>
                        </a:lnTo>
                        <a:lnTo>
                          <a:pt x="48" y="40"/>
                        </a:lnTo>
                        <a:lnTo>
                          <a:pt x="50" y="40"/>
                        </a:lnTo>
                        <a:lnTo>
                          <a:pt x="50" y="40"/>
                        </a:lnTo>
                        <a:lnTo>
                          <a:pt x="52" y="40"/>
                        </a:lnTo>
                        <a:lnTo>
                          <a:pt x="52" y="38"/>
                        </a:lnTo>
                        <a:lnTo>
                          <a:pt x="54" y="38"/>
                        </a:lnTo>
                        <a:lnTo>
                          <a:pt x="56" y="40"/>
                        </a:lnTo>
                        <a:lnTo>
                          <a:pt x="56" y="40"/>
                        </a:lnTo>
                        <a:lnTo>
                          <a:pt x="56" y="40"/>
                        </a:lnTo>
                        <a:lnTo>
                          <a:pt x="58" y="40"/>
                        </a:lnTo>
                        <a:lnTo>
                          <a:pt x="58" y="40"/>
                        </a:lnTo>
                        <a:lnTo>
                          <a:pt x="58" y="40"/>
                        </a:lnTo>
                        <a:lnTo>
                          <a:pt x="60" y="42"/>
                        </a:lnTo>
                        <a:lnTo>
                          <a:pt x="60" y="42"/>
                        </a:lnTo>
                        <a:lnTo>
                          <a:pt x="60" y="42"/>
                        </a:lnTo>
                        <a:lnTo>
                          <a:pt x="62" y="40"/>
                        </a:lnTo>
                        <a:lnTo>
                          <a:pt x="62" y="40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36"/>
                        </a:lnTo>
                        <a:lnTo>
                          <a:pt x="64" y="36"/>
                        </a:lnTo>
                        <a:lnTo>
                          <a:pt x="64" y="36"/>
                        </a:lnTo>
                        <a:lnTo>
                          <a:pt x="64" y="36"/>
                        </a:lnTo>
                        <a:lnTo>
                          <a:pt x="64" y="3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6" name="Freeform 383"/>
                  <p:cNvSpPr>
                    <a:spLocks/>
                  </p:cNvSpPr>
                  <p:nvPr/>
                </p:nvSpPr>
                <p:spPr bwMode="auto">
                  <a:xfrm>
                    <a:off x="2012" y="1856"/>
                    <a:ext cx="16" cy="12"/>
                  </a:xfrm>
                  <a:custGeom>
                    <a:avLst/>
                    <a:gdLst>
                      <a:gd name="T0" fmla="*/ 4 w 16"/>
                      <a:gd name="T1" fmla="*/ 12 h 12"/>
                      <a:gd name="T2" fmla="*/ 4 w 16"/>
                      <a:gd name="T3" fmla="*/ 12 h 12"/>
                      <a:gd name="T4" fmla="*/ 4 w 16"/>
                      <a:gd name="T5" fmla="*/ 12 h 12"/>
                      <a:gd name="T6" fmla="*/ 4 w 16"/>
                      <a:gd name="T7" fmla="*/ 12 h 12"/>
                      <a:gd name="T8" fmla="*/ 6 w 16"/>
                      <a:gd name="T9" fmla="*/ 12 h 12"/>
                      <a:gd name="T10" fmla="*/ 6 w 16"/>
                      <a:gd name="T11" fmla="*/ 12 h 12"/>
                      <a:gd name="T12" fmla="*/ 6 w 16"/>
                      <a:gd name="T13" fmla="*/ 12 h 12"/>
                      <a:gd name="T14" fmla="*/ 8 w 16"/>
                      <a:gd name="T15" fmla="*/ 12 h 12"/>
                      <a:gd name="T16" fmla="*/ 8 w 16"/>
                      <a:gd name="T17" fmla="*/ 12 h 12"/>
                      <a:gd name="T18" fmla="*/ 8 w 16"/>
                      <a:gd name="T19" fmla="*/ 12 h 12"/>
                      <a:gd name="T20" fmla="*/ 8 w 16"/>
                      <a:gd name="T21" fmla="*/ 10 h 12"/>
                      <a:gd name="T22" fmla="*/ 10 w 16"/>
                      <a:gd name="T23" fmla="*/ 10 h 12"/>
                      <a:gd name="T24" fmla="*/ 10 w 16"/>
                      <a:gd name="T25" fmla="*/ 10 h 12"/>
                      <a:gd name="T26" fmla="*/ 10 w 16"/>
                      <a:gd name="T27" fmla="*/ 10 h 12"/>
                      <a:gd name="T28" fmla="*/ 10 w 16"/>
                      <a:gd name="T29" fmla="*/ 10 h 12"/>
                      <a:gd name="T30" fmla="*/ 14 w 16"/>
                      <a:gd name="T31" fmla="*/ 8 h 12"/>
                      <a:gd name="T32" fmla="*/ 14 w 16"/>
                      <a:gd name="T33" fmla="*/ 8 h 12"/>
                      <a:gd name="T34" fmla="*/ 14 w 16"/>
                      <a:gd name="T35" fmla="*/ 8 h 12"/>
                      <a:gd name="T36" fmla="*/ 16 w 16"/>
                      <a:gd name="T37" fmla="*/ 8 h 12"/>
                      <a:gd name="T38" fmla="*/ 16 w 16"/>
                      <a:gd name="T39" fmla="*/ 4 h 12"/>
                      <a:gd name="T40" fmla="*/ 16 w 16"/>
                      <a:gd name="T41" fmla="*/ 2 h 12"/>
                      <a:gd name="T42" fmla="*/ 16 w 16"/>
                      <a:gd name="T43" fmla="*/ 2 h 12"/>
                      <a:gd name="T44" fmla="*/ 16 w 16"/>
                      <a:gd name="T45" fmla="*/ 2 h 12"/>
                      <a:gd name="T46" fmla="*/ 16 w 16"/>
                      <a:gd name="T47" fmla="*/ 2 h 12"/>
                      <a:gd name="T48" fmla="*/ 16 w 16"/>
                      <a:gd name="T49" fmla="*/ 2 h 12"/>
                      <a:gd name="T50" fmla="*/ 16 w 16"/>
                      <a:gd name="T51" fmla="*/ 0 h 12"/>
                      <a:gd name="T52" fmla="*/ 14 w 16"/>
                      <a:gd name="T53" fmla="*/ 0 h 12"/>
                      <a:gd name="T54" fmla="*/ 14 w 16"/>
                      <a:gd name="T55" fmla="*/ 0 h 12"/>
                      <a:gd name="T56" fmla="*/ 12 w 16"/>
                      <a:gd name="T57" fmla="*/ 0 h 12"/>
                      <a:gd name="T58" fmla="*/ 12 w 16"/>
                      <a:gd name="T59" fmla="*/ 2 h 12"/>
                      <a:gd name="T60" fmla="*/ 10 w 16"/>
                      <a:gd name="T61" fmla="*/ 2 h 12"/>
                      <a:gd name="T62" fmla="*/ 10 w 16"/>
                      <a:gd name="T63" fmla="*/ 2 h 12"/>
                      <a:gd name="T64" fmla="*/ 10 w 16"/>
                      <a:gd name="T65" fmla="*/ 2 h 12"/>
                      <a:gd name="T66" fmla="*/ 10 w 16"/>
                      <a:gd name="T67" fmla="*/ 0 h 12"/>
                      <a:gd name="T68" fmla="*/ 8 w 16"/>
                      <a:gd name="T69" fmla="*/ 0 h 12"/>
                      <a:gd name="T70" fmla="*/ 8 w 16"/>
                      <a:gd name="T71" fmla="*/ 0 h 12"/>
                      <a:gd name="T72" fmla="*/ 8 w 16"/>
                      <a:gd name="T73" fmla="*/ 2 h 12"/>
                      <a:gd name="T74" fmla="*/ 8 w 16"/>
                      <a:gd name="T75" fmla="*/ 2 h 12"/>
                      <a:gd name="T76" fmla="*/ 8 w 16"/>
                      <a:gd name="T77" fmla="*/ 2 h 12"/>
                      <a:gd name="T78" fmla="*/ 8 w 16"/>
                      <a:gd name="T79" fmla="*/ 2 h 12"/>
                      <a:gd name="T80" fmla="*/ 8 w 16"/>
                      <a:gd name="T81" fmla="*/ 2 h 12"/>
                      <a:gd name="T82" fmla="*/ 2 w 16"/>
                      <a:gd name="T83" fmla="*/ 6 h 12"/>
                      <a:gd name="T84" fmla="*/ 2 w 16"/>
                      <a:gd name="T85" fmla="*/ 6 h 12"/>
                      <a:gd name="T86" fmla="*/ 2 w 16"/>
                      <a:gd name="T87" fmla="*/ 6 h 12"/>
                      <a:gd name="T88" fmla="*/ 2 w 16"/>
                      <a:gd name="T89" fmla="*/ 6 h 12"/>
                      <a:gd name="T90" fmla="*/ 0 w 16"/>
                      <a:gd name="T91" fmla="*/ 8 h 12"/>
                      <a:gd name="T92" fmla="*/ 0 w 16"/>
                      <a:gd name="T93" fmla="*/ 8 h 12"/>
                      <a:gd name="T94" fmla="*/ 0 w 16"/>
                      <a:gd name="T95" fmla="*/ 8 h 12"/>
                      <a:gd name="T96" fmla="*/ 0 w 16"/>
                      <a:gd name="T97" fmla="*/ 8 h 12"/>
                      <a:gd name="T98" fmla="*/ 0 w 16"/>
                      <a:gd name="T99" fmla="*/ 8 h 12"/>
                      <a:gd name="T100" fmla="*/ 2 w 16"/>
                      <a:gd name="T101" fmla="*/ 8 h 12"/>
                      <a:gd name="T102" fmla="*/ 2 w 16"/>
                      <a:gd name="T103" fmla="*/ 12 h 12"/>
                      <a:gd name="T104" fmla="*/ 2 w 16"/>
                      <a:gd name="T105" fmla="*/ 12 h 12"/>
                      <a:gd name="T106" fmla="*/ 4 w 16"/>
                      <a:gd name="T107" fmla="*/ 12 h 12"/>
                      <a:gd name="T108" fmla="*/ 4 w 16"/>
                      <a:gd name="T109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6" h="12">
                        <a:moveTo>
                          <a:pt x="4" y="12"/>
                        </a:move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6" y="12"/>
                        </a:lnTo>
                        <a:lnTo>
                          <a:pt x="6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8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7" name="Freeform 384"/>
                  <p:cNvSpPr>
                    <a:spLocks/>
                  </p:cNvSpPr>
                  <p:nvPr/>
                </p:nvSpPr>
                <p:spPr bwMode="auto">
                  <a:xfrm>
                    <a:off x="2018" y="1850"/>
                    <a:ext cx="6" cy="4"/>
                  </a:xfrm>
                  <a:custGeom>
                    <a:avLst/>
                    <a:gdLst>
                      <a:gd name="T0" fmla="*/ 2 w 6"/>
                      <a:gd name="T1" fmla="*/ 4 h 4"/>
                      <a:gd name="T2" fmla="*/ 6 w 6"/>
                      <a:gd name="T3" fmla="*/ 4 h 4"/>
                      <a:gd name="T4" fmla="*/ 6 w 6"/>
                      <a:gd name="T5" fmla="*/ 4 h 4"/>
                      <a:gd name="T6" fmla="*/ 6 w 6"/>
                      <a:gd name="T7" fmla="*/ 4 h 4"/>
                      <a:gd name="T8" fmla="*/ 6 w 6"/>
                      <a:gd name="T9" fmla="*/ 0 h 4"/>
                      <a:gd name="T10" fmla="*/ 6 w 6"/>
                      <a:gd name="T11" fmla="*/ 0 h 4"/>
                      <a:gd name="T12" fmla="*/ 6 w 6"/>
                      <a:gd name="T13" fmla="*/ 0 h 4"/>
                      <a:gd name="T14" fmla="*/ 2 w 6"/>
                      <a:gd name="T15" fmla="*/ 0 h 4"/>
                      <a:gd name="T16" fmla="*/ 2 w 6"/>
                      <a:gd name="T17" fmla="*/ 0 h 4"/>
                      <a:gd name="T18" fmla="*/ 2 w 6"/>
                      <a:gd name="T19" fmla="*/ 0 h 4"/>
                      <a:gd name="T20" fmla="*/ 0 w 6"/>
                      <a:gd name="T21" fmla="*/ 0 h 4"/>
                      <a:gd name="T22" fmla="*/ 0 w 6"/>
                      <a:gd name="T23" fmla="*/ 0 h 4"/>
                      <a:gd name="T24" fmla="*/ 0 w 6"/>
                      <a:gd name="T25" fmla="*/ 2 h 4"/>
                      <a:gd name="T26" fmla="*/ 0 w 6"/>
                      <a:gd name="T27" fmla="*/ 2 h 4"/>
                      <a:gd name="T28" fmla="*/ 0 w 6"/>
                      <a:gd name="T29" fmla="*/ 2 h 4"/>
                      <a:gd name="T30" fmla="*/ 2 w 6"/>
                      <a:gd name="T31" fmla="*/ 4 h 4"/>
                      <a:gd name="T32" fmla="*/ 2 w 6"/>
                      <a:gd name="T33" fmla="*/ 4 h 4"/>
                      <a:gd name="T34" fmla="*/ 2 w 6"/>
                      <a:gd name="T35" fmla="*/ 4 h 4"/>
                      <a:gd name="T36" fmla="*/ 2 w 6"/>
                      <a:gd name="T37" fmla="*/ 4 h 4"/>
                      <a:gd name="T38" fmla="*/ 2 w 6"/>
                      <a:gd name="T39" fmla="*/ 4 h 4"/>
                      <a:gd name="T40" fmla="*/ 2 w 6"/>
                      <a:gd name="T4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" h="4">
                        <a:moveTo>
                          <a:pt x="2" y="4"/>
                        </a:move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8" name="Freeform 385"/>
                  <p:cNvSpPr>
                    <a:spLocks/>
                  </p:cNvSpPr>
                  <p:nvPr/>
                </p:nvSpPr>
                <p:spPr bwMode="auto">
                  <a:xfrm>
                    <a:off x="1982" y="1898"/>
                    <a:ext cx="10" cy="10"/>
                  </a:xfrm>
                  <a:custGeom>
                    <a:avLst/>
                    <a:gdLst>
                      <a:gd name="T0" fmla="*/ 2 w 10"/>
                      <a:gd name="T1" fmla="*/ 8 h 10"/>
                      <a:gd name="T2" fmla="*/ 6 w 10"/>
                      <a:gd name="T3" fmla="*/ 10 h 10"/>
                      <a:gd name="T4" fmla="*/ 6 w 10"/>
                      <a:gd name="T5" fmla="*/ 10 h 10"/>
                      <a:gd name="T6" fmla="*/ 6 w 10"/>
                      <a:gd name="T7" fmla="*/ 10 h 10"/>
                      <a:gd name="T8" fmla="*/ 8 w 10"/>
                      <a:gd name="T9" fmla="*/ 10 h 10"/>
                      <a:gd name="T10" fmla="*/ 8 w 10"/>
                      <a:gd name="T11" fmla="*/ 10 h 10"/>
                      <a:gd name="T12" fmla="*/ 8 w 10"/>
                      <a:gd name="T13" fmla="*/ 10 h 10"/>
                      <a:gd name="T14" fmla="*/ 10 w 10"/>
                      <a:gd name="T15" fmla="*/ 10 h 10"/>
                      <a:gd name="T16" fmla="*/ 10 w 10"/>
                      <a:gd name="T17" fmla="*/ 10 h 10"/>
                      <a:gd name="T18" fmla="*/ 10 w 10"/>
                      <a:gd name="T19" fmla="*/ 10 h 10"/>
                      <a:gd name="T20" fmla="*/ 10 w 10"/>
                      <a:gd name="T21" fmla="*/ 4 h 10"/>
                      <a:gd name="T22" fmla="*/ 10 w 10"/>
                      <a:gd name="T23" fmla="*/ 4 h 10"/>
                      <a:gd name="T24" fmla="*/ 10 w 10"/>
                      <a:gd name="T25" fmla="*/ 4 h 10"/>
                      <a:gd name="T26" fmla="*/ 6 w 10"/>
                      <a:gd name="T27" fmla="*/ 0 h 10"/>
                      <a:gd name="T28" fmla="*/ 6 w 10"/>
                      <a:gd name="T29" fmla="*/ 0 h 10"/>
                      <a:gd name="T30" fmla="*/ 6 w 10"/>
                      <a:gd name="T31" fmla="*/ 0 h 10"/>
                      <a:gd name="T32" fmla="*/ 2 w 10"/>
                      <a:gd name="T33" fmla="*/ 0 h 10"/>
                      <a:gd name="T34" fmla="*/ 2 w 10"/>
                      <a:gd name="T35" fmla="*/ 0 h 10"/>
                      <a:gd name="T36" fmla="*/ 2 w 10"/>
                      <a:gd name="T37" fmla="*/ 2 h 10"/>
                      <a:gd name="T38" fmla="*/ 2 w 10"/>
                      <a:gd name="T39" fmla="*/ 2 h 10"/>
                      <a:gd name="T40" fmla="*/ 2 w 10"/>
                      <a:gd name="T41" fmla="*/ 2 h 10"/>
                      <a:gd name="T42" fmla="*/ 2 w 10"/>
                      <a:gd name="T43" fmla="*/ 2 h 10"/>
                      <a:gd name="T44" fmla="*/ 0 w 10"/>
                      <a:gd name="T45" fmla="*/ 2 h 10"/>
                      <a:gd name="T46" fmla="*/ 0 w 10"/>
                      <a:gd name="T47" fmla="*/ 4 h 10"/>
                      <a:gd name="T48" fmla="*/ 0 w 10"/>
                      <a:gd name="T49" fmla="*/ 4 h 10"/>
                      <a:gd name="T50" fmla="*/ 2 w 10"/>
                      <a:gd name="T51" fmla="*/ 4 h 10"/>
                      <a:gd name="T52" fmla="*/ 2 w 10"/>
                      <a:gd name="T53" fmla="*/ 4 h 10"/>
                      <a:gd name="T54" fmla="*/ 2 w 10"/>
                      <a:gd name="T55" fmla="*/ 6 h 10"/>
                      <a:gd name="T56" fmla="*/ 2 w 10"/>
                      <a:gd name="T57" fmla="*/ 6 h 10"/>
                      <a:gd name="T58" fmla="*/ 2 w 10"/>
                      <a:gd name="T59" fmla="*/ 8 h 10"/>
                      <a:gd name="T60" fmla="*/ 2 w 10"/>
                      <a:gd name="T61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0" h="10">
                        <a:moveTo>
                          <a:pt x="2" y="8"/>
                        </a:move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09" name="Freeform 386"/>
                  <p:cNvSpPr>
                    <a:spLocks/>
                  </p:cNvSpPr>
                  <p:nvPr/>
                </p:nvSpPr>
                <p:spPr bwMode="auto">
                  <a:xfrm>
                    <a:off x="1990" y="1916"/>
                    <a:ext cx="8" cy="4"/>
                  </a:xfrm>
                  <a:custGeom>
                    <a:avLst/>
                    <a:gdLst>
                      <a:gd name="T0" fmla="*/ 2 w 8"/>
                      <a:gd name="T1" fmla="*/ 4 h 4"/>
                      <a:gd name="T2" fmla="*/ 2 w 8"/>
                      <a:gd name="T3" fmla="*/ 4 h 4"/>
                      <a:gd name="T4" fmla="*/ 2 w 8"/>
                      <a:gd name="T5" fmla="*/ 4 h 4"/>
                      <a:gd name="T6" fmla="*/ 6 w 8"/>
                      <a:gd name="T7" fmla="*/ 4 h 4"/>
                      <a:gd name="T8" fmla="*/ 6 w 8"/>
                      <a:gd name="T9" fmla="*/ 4 h 4"/>
                      <a:gd name="T10" fmla="*/ 6 w 8"/>
                      <a:gd name="T11" fmla="*/ 4 h 4"/>
                      <a:gd name="T12" fmla="*/ 8 w 8"/>
                      <a:gd name="T13" fmla="*/ 2 h 4"/>
                      <a:gd name="T14" fmla="*/ 8 w 8"/>
                      <a:gd name="T15" fmla="*/ 2 h 4"/>
                      <a:gd name="T16" fmla="*/ 8 w 8"/>
                      <a:gd name="T17" fmla="*/ 2 h 4"/>
                      <a:gd name="T18" fmla="*/ 8 w 8"/>
                      <a:gd name="T19" fmla="*/ 0 h 4"/>
                      <a:gd name="T20" fmla="*/ 8 w 8"/>
                      <a:gd name="T21" fmla="*/ 0 h 4"/>
                      <a:gd name="T22" fmla="*/ 8 w 8"/>
                      <a:gd name="T23" fmla="*/ 0 h 4"/>
                      <a:gd name="T24" fmla="*/ 2 w 8"/>
                      <a:gd name="T25" fmla="*/ 0 h 4"/>
                      <a:gd name="T26" fmla="*/ 2 w 8"/>
                      <a:gd name="T27" fmla="*/ 0 h 4"/>
                      <a:gd name="T28" fmla="*/ 2 w 8"/>
                      <a:gd name="T29" fmla="*/ 0 h 4"/>
                      <a:gd name="T30" fmla="*/ 2 w 8"/>
                      <a:gd name="T31" fmla="*/ 2 h 4"/>
                      <a:gd name="T32" fmla="*/ 2 w 8"/>
                      <a:gd name="T33" fmla="*/ 2 h 4"/>
                      <a:gd name="T34" fmla="*/ 0 w 8"/>
                      <a:gd name="T35" fmla="*/ 2 h 4"/>
                      <a:gd name="T36" fmla="*/ 0 w 8"/>
                      <a:gd name="T37" fmla="*/ 2 h 4"/>
                      <a:gd name="T38" fmla="*/ 2 w 8"/>
                      <a:gd name="T39" fmla="*/ 2 h 4"/>
                      <a:gd name="T40" fmla="*/ 2 w 8"/>
                      <a:gd name="T4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" h="4">
                        <a:moveTo>
                          <a:pt x="2" y="4"/>
                        </a:move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0" name="Freeform 387"/>
                  <p:cNvSpPr>
                    <a:spLocks/>
                  </p:cNvSpPr>
                  <p:nvPr/>
                </p:nvSpPr>
                <p:spPr bwMode="auto">
                  <a:xfrm>
                    <a:off x="1932" y="1642"/>
                    <a:ext cx="30" cy="22"/>
                  </a:xfrm>
                  <a:custGeom>
                    <a:avLst/>
                    <a:gdLst>
                      <a:gd name="T0" fmla="*/ 18 w 30"/>
                      <a:gd name="T1" fmla="*/ 22 h 22"/>
                      <a:gd name="T2" fmla="*/ 28 w 30"/>
                      <a:gd name="T3" fmla="*/ 22 h 22"/>
                      <a:gd name="T4" fmla="*/ 28 w 30"/>
                      <a:gd name="T5" fmla="*/ 22 h 22"/>
                      <a:gd name="T6" fmla="*/ 30 w 30"/>
                      <a:gd name="T7" fmla="*/ 22 h 22"/>
                      <a:gd name="T8" fmla="*/ 30 w 30"/>
                      <a:gd name="T9" fmla="*/ 14 h 22"/>
                      <a:gd name="T10" fmla="*/ 30 w 30"/>
                      <a:gd name="T11" fmla="*/ 14 h 22"/>
                      <a:gd name="T12" fmla="*/ 30 w 30"/>
                      <a:gd name="T13" fmla="*/ 14 h 22"/>
                      <a:gd name="T14" fmla="*/ 28 w 30"/>
                      <a:gd name="T15" fmla="*/ 12 h 22"/>
                      <a:gd name="T16" fmla="*/ 28 w 30"/>
                      <a:gd name="T17" fmla="*/ 10 h 22"/>
                      <a:gd name="T18" fmla="*/ 28 w 30"/>
                      <a:gd name="T19" fmla="*/ 10 h 22"/>
                      <a:gd name="T20" fmla="*/ 28 w 30"/>
                      <a:gd name="T21" fmla="*/ 10 h 22"/>
                      <a:gd name="T22" fmla="*/ 26 w 30"/>
                      <a:gd name="T23" fmla="*/ 8 h 22"/>
                      <a:gd name="T24" fmla="*/ 26 w 30"/>
                      <a:gd name="T25" fmla="*/ 8 h 22"/>
                      <a:gd name="T26" fmla="*/ 26 w 30"/>
                      <a:gd name="T27" fmla="*/ 8 h 22"/>
                      <a:gd name="T28" fmla="*/ 26 w 30"/>
                      <a:gd name="T29" fmla="*/ 6 h 22"/>
                      <a:gd name="T30" fmla="*/ 26 w 30"/>
                      <a:gd name="T31" fmla="*/ 4 h 22"/>
                      <a:gd name="T32" fmla="*/ 26 w 30"/>
                      <a:gd name="T33" fmla="*/ 4 h 22"/>
                      <a:gd name="T34" fmla="*/ 24 w 30"/>
                      <a:gd name="T35" fmla="*/ 2 h 22"/>
                      <a:gd name="T36" fmla="*/ 22 w 30"/>
                      <a:gd name="T37" fmla="*/ 0 h 22"/>
                      <a:gd name="T38" fmla="*/ 22 w 30"/>
                      <a:gd name="T39" fmla="*/ 0 h 22"/>
                      <a:gd name="T40" fmla="*/ 22 w 30"/>
                      <a:gd name="T41" fmla="*/ 0 h 22"/>
                      <a:gd name="T42" fmla="*/ 22 w 30"/>
                      <a:gd name="T43" fmla="*/ 0 h 22"/>
                      <a:gd name="T44" fmla="*/ 14 w 30"/>
                      <a:gd name="T45" fmla="*/ 0 h 22"/>
                      <a:gd name="T46" fmla="*/ 14 w 30"/>
                      <a:gd name="T47" fmla="*/ 0 h 22"/>
                      <a:gd name="T48" fmla="*/ 12 w 30"/>
                      <a:gd name="T49" fmla="*/ 0 h 22"/>
                      <a:gd name="T50" fmla="*/ 12 w 30"/>
                      <a:gd name="T51" fmla="*/ 0 h 22"/>
                      <a:gd name="T52" fmla="*/ 12 w 30"/>
                      <a:gd name="T53" fmla="*/ 2 h 22"/>
                      <a:gd name="T54" fmla="*/ 12 w 30"/>
                      <a:gd name="T55" fmla="*/ 2 h 22"/>
                      <a:gd name="T56" fmla="*/ 12 w 30"/>
                      <a:gd name="T57" fmla="*/ 2 h 22"/>
                      <a:gd name="T58" fmla="*/ 12 w 30"/>
                      <a:gd name="T59" fmla="*/ 4 h 22"/>
                      <a:gd name="T60" fmla="*/ 10 w 30"/>
                      <a:gd name="T61" fmla="*/ 4 h 22"/>
                      <a:gd name="T62" fmla="*/ 10 w 30"/>
                      <a:gd name="T63" fmla="*/ 4 h 22"/>
                      <a:gd name="T64" fmla="*/ 10 w 30"/>
                      <a:gd name="T65" fmla="*/ 4 h 22"/>
                      <a:gd name="T66" fmla="*/ 10 w 30"/>
                      <a:gd name="T67" fmla="*/ 6 h 22"/>
                      <a:gd name="T68" fmla="*/ 10 w 30"/>
                      <a:gd name="T69" fmla="*/ 6 h 22"/>
                      <a:gd name="T70" fmla="*/ 10 w 30"/>
                      <a:gd name="T71" fmla="*/ 6 h 22"/>
                      <a:gd name="T72" fmla="*/ 8 w 30"/>
                      <a:gd name="T73" fmla="*/ 6 h 22"/>
                      <a:gd name="T74" fmla="*/ 8 w 30"/>
                      <a:gd name="T75" fmla="*/ 8 h 22"/>
                      <a:gd name="T76" fmla="*/ 0 w 30"/>
                      <a:gd name="T77" fmla="*/ 8 h 22"/>
                      <a:gd name="T78" fmla="*/ 0 w 30"/>
                      <a:gd name="T79" fmla="*/ 8 h 22"/>
                      <a:gd name="T80" fmla="*/ 0 w 30"/>
                      <a:gd name="T81" fmla="*/ 8 h 22"/>
                      <a:gd name="T82" fmla="*/ 0 w 30"/>
                      <a:gd name="T83" fmla="*/ 12 h 22"/>
                      <a:gd name="T84" fmla="*/ 0 w 30"/>
                      <a:gd name="T85" fmla="*/ 12 h 22"/>
                      <a:gd name="T86" fmla="*/ 0 w 30"/>
                      <a:gd name="T87" fmla="*/ 12 h 22"/>
                      <a:gd name="T88" fmla="*/ 4 w 30"/>
                      <a:gd name="T89" fmla="*/ 14 h 22"/>
                      <a:gd name="T90" fmla="*/ 4 w 30"/>
                      <a:gd name="T91" fmla="*/ 14 h 22"/>
                      <a:gd name="T92" fmla="*/ 4 w 30"/>
                      <a:gd name="T93" fmla="*/ 14 h 22"/>
                      <a:gd name="T94" fmla="*/ 8 w 30"/>
                      <a:gd name="T95" fmla="*/ 14 h 22"/>
                      <a:gd name="T96" fmla="*/ 8 w 30"/>
                      <a:gd name="T97" fmla="*/ 16 h 22"/>
                      <a:gd name="T98" fmla="*/ 8 w 30"/>
                      <a:gd name="T99" fmla="*/ 16 h 22"/>
                      <a:gd name="T100" fmla="*/ 8 w 30"/>
                      <a:gd name="T101" fmla="*/ 16 h 22"/>
                      <a:gd name="T102" fmla="*/ 10 w 30"/>
                      <a:gd name="T103" fmla="*/ 18 h 22"/>
                      <a:gd name="T104" fmla="*/ 10 w 30"/>
                      <a:gd name="T105" fmla="*/ 18 h 22"/>
                      <a:gd name="T106" fmla="*/ 10 w 30"/>
                      <a:gd name="T107" fmla="*/ 18 h 22"/>
                      <a:gd name="T108" fmla="*/ 10 w 30"/>
                      <a:gd name="T109" fmla="*/ 18 h 22"/>
                      <a:gd name="T110" fmla="*/ 16 w 30"/>
                      <a:gd name="T111" fmla="*/ 18 h 22"/>
                      <a:gd name="T112" fmla="*/ 18 w 30"/>
                      <a:gd name="T113" fmla="*/ 20 h 22"/>
                      <a:gd name="T114" fmla="*/ 18 w 30"/>
                      <a:gd name="T115" fmla="*/ 22 h 22"/>
                      <a:gd name="T116" fmla="*/ 18 w 30"/>
                      <a:gd name="T117" fmla="*/ 22 h 22"/>
                      <a:gd name="T118" fmla="*/ 18 w 30"/>
                      <a:gd name="T119" fmla="*/ 22 h 22"/>
                      <a:gd name="T120" fmla="*/ 18 w 30"/>
                      <a:gd name="T121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0" h="22">
                        <a:moveTo>
                          <a:pt x="18" y="22"/>
                        </a:moveTo>
                        <a:lnTo>
                          <a:pt x="28" y="22"/>
                        </a:lnTo>
                        <a:lnTo>
                          <a:pt x="28" y="22"/>
                        </a:lnTo>
                        <a:lnTo>
                          <a:pt x="30" y="22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28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6"/>
                        </a:lnTo>
                        <a:lnTo>
                          <a:pt x="26" y="4"/>
                        </a:lnTo>
                        <a:lnTo>
                          <a:pt x="26" y="4"/>
                        </a:lnTo>
                        <a:lnTo>
                          <a:pt x="24" y="2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8" y="6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8" y="14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10" y="18"/>
                        </a:lnTo>
                        <a:lnTo>
                          <a:pt x="10" y="18"/>
                        </a:lnTo>
                        <a:lnTo>
                          <a:pt x="10" y="18"/>
                        </a:lnTo>
                        <a:lnTo>
                          <a:pt x="10" y="18"/>
                        </a:lnTo>
                        <a:lnTo>
                          <a:pt x="16" y="18"/>
                        </a:lnTo>
                        <a:lnTo>
                          <a:pt x="18" y="20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1" name="Freeform 388"/>
                  <p:cNvSpPr>
                    <a:spLocks/>
                  </p:cNvSpPr>
                  <p:nvPr/>
                </p:nvSpPr>
                <p:spPr bwMode="auto">
                  <a:xfrm>
                    <a:off x="1958" y="1646"/>
                    <a:ext cx="8" cy="6"/>
                  </a:xfrm>
                  <a:custGeom>
                    <a:avLst/>
                    <a:gdLst>
                      <a:gd name="T0" fmla="*/ 4 w 8"/>
                      <a:gd name="T1" fmla="*/ 6 h 6"/>
                      <a:gd name="T2" fmla="*/ 6 w 8"/>
                      <a:gd name="T3" fmla="*/ 6 h 6"/>
                      <a:gd name="T4" fmla="*/ 6 w 8"/>
                      <a:gd name="T5" fmla="*/ 6 h 6"/>
                      <a:gd name="T6" fmla="*/ 6 w 8"/>
                      <a:gd name="T7" fmla="*/ 6 h 6"/>
                      <a:gd name="T8" fmla="*/ 8 w 8"/>
                      <a:gd name="T9" fmla="*/ 6 h 6"/>
                      <a:gd name="T10" fmla="*/ 8 w 8"/>
                      <a:gd name="T11" fmla="*/ 6 h 6"/>
                      <a:gd name="T12" fmla="*/ 8 w 8"/>
                      <a:gd name="T13" fmla="*/ 6 h 6"/>
                      <a:gd name="T14" fmla="*/ 8 w 8"/>
                      <a:gd name="T15" fmla="*/ 2 h 6"/>
                      <a:gd name="T16" fmla="*/ 8 w 8"/>
                      <a:gd name="T17" fmla="*/ 2 h 6"/>
                      <a:gd name="T18" fmla="*/ 8 w 8"/>
                      <a:gd name="T19" fmla="*/ 2 h 6"/>
                      <a:gd name="T20" fmla="*/ 6 w 8"/>
                      <a:gd name="T21" fmla="*/ 0 h 6"/>
                      <a:gd name="T22" fmla="*/ 6 w 8"/>
                      <a:gd name="T23" fmla="*/ 0 h 6"/>
                      <a:gd name="T24" fmla="*/ 6 w 8"/>
                      <a:gd name="T25" fmla="*/ 0 h 6"/>
                      <a:gd name="T26" fmla="*/ 2 w 8"/>
                      <a:gd name="T27" fmla="*/ 0 h 6"/>
                      <a:gd name="T28" fmla="*/ 2 w 8"/>
                      <a:gd name="T29" fmla="*/ 0 h 6"/>
                      <a:gd name="T30" fmla="*/ 2 w 8"/>
                      <a:gd name="T31" fmla="*/ 0 h 6"/>
                      <a:gd name="T32" fmla="*/ 2 w 8"/>
                      <a:gd name="T33" fmla="*/ 2 h 6"/>
                      <a:gd name="T34" fmla="*/ 2 w 8"/>
                      <a:gd name="T35" fmla="*/ 2 h 6"/>
                      <a:gd name="T36" fmla="*/ 2 w 8"/>
                      <a:gd name="T37" fmla="*/ 2 h 6"/>
                      <a:gd name="T38" fmla="*/ 0 w 8"/>
                      <a:gd name="T39" fmla="*/ 2 h 6"/>
                      <a:gd name="T40" fmla="*/ 0 w 8"/>
                      <a:gd name="T41" fmla="*/ 4 h 6"/>
                      <a:gd name="T42" fmla="*/ 0 w 8"/>
                      <a:gd name="T43" fmla="*/ 4 h 6"/>
                      <a:gd name="T44" fmla="*/ 2 w 8"/>
                      <a:gd name="T45" fmla="*/ 4 h 6"/>
                      <a:gd name="T46" fmla="*/ 2 w 8"/>
                      <a:gd name="T47" fmla="*/ 6 h 6"/>
                      <a:gd name="T48" fmla="*/ 2 w 8"/>
                      <a:gd name="T49" fmla="*/ 6 h 6"/>
                      <a:gd name="T50" fmla="*/ 2 w 8"/>
                      <a:gd name="T51" fmla="*/ 6 h 6"/>
                      <a:gd name="T52" fmla="*/ 4 w 8"/>
                      <a:gd name="T53" fmla="*/ 6 h 6"/>
                      <a:gd name="T54" fmla="*/ 4 w 8"/>
                      <a:gd name="T55" fmla="*/ 6 h 6"/>
                      <a:gd name="T56" fmla="*/ 4 w 8"/>
                      <a:gd name="T57" fmla="*/ 6 h 6"/>
                      <a:gd name="T58" fmla="*/ 4 w 8"/>
                      <a:gd name="T59" fmla="*/ 6 h 6"/>
                      <a:gd name="T60" fmla="*/ 4 w 8"/>
                      <a:gd name="T6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" h="6">
                        <a:moveTo>
                          <a:pt x="4" y="6"/>
                        </a:move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2" name="Freeform 389"/>
                  <p:cNvSpPr>
                    <a:spLocks/>
                  </p:cNvSpPr>
                  <p:nvPr/>
                </p:nvSpPr>
                <p:spPr bwMode="auto">
                  <a:xfrm>
                    <a:off x="1842" y="1652"/>
                    <a:ext cx="6" cy="6"/>
                  </a:xfrm>
                  <a:custGeom>
                    <a:avLst/>
                    <a:gdLst>
                      <a:gd name="T0" fmla="*/ 2 w 6"/>
                      <a:gd name="T1" fmla="*/ 6 h 6"/>
                      <a:gd name="T2" fmla="*/ 4 w 6"/>
                      <a:gd name="T3" fmla="*/ 6 h 6"/>
                      <a:gd name="T4" fmla="*/ 4 w 6"/>
                      <a:gd name="T5" fmla="*/ 6 h 6"/>
                      <a:gd name="T6" fmla="*/ 4 w 6"/>
                      <a:gd name="T7" fmla="*/ 4 h 6"/>
                      <a:gd name="T8" fmla="*/ 4 w 6"/>
                      <a:gd name="T9" fmla="*/ 4 h 6"/>
                      <a:gd name="T10" fmla="*/ 6 w 6"/>
                      <a:gd name="T11" fmla="*/ 4 h 6"/>
                      <a:gd name="T12" fmla="*/ 6 w 6"/>
                      <a:gd name="T13" fmla="*/ 4 h 6"/>
                      <a:gd name="T14" fmla="*/ 6 w 6"/>
                      <a:gd name="T15" fmla="*/ 4 h 6"/>
                      <a:gd name="T16" fmla="*/ 6 w 6"/>
                      <a:gd name="T17" fmla="*/ 2 h 6"/>
                      <a:gd name="T18" fmla="*/ 6 w 6"/>
                      <a:gd name="T19" fmla="*/ 2 h 6"/>
                      <a:gd name="T20" fmla="*/ 6 w 6"/>
                      <a:gd name="T21" fmla="*/ 2 h 6"/>
                      <a:gd name="T22" fmla="*/ 4 w 6"/>
                      <a:gd name="T23" fmla="*/ 0 h 6"/>
                      <a:gd name="T24" fmla="*/ 4 w 6"/>
                      <a:gd name="T25" fmla="*/ 0 h 6"/>
                      <a:gd name="T26" fmla="*/ 4 w 6"/>
                      <a:gd name="T27" fmla="*/ 0 h 6"/>
                      <a:gd name="T28" fmla="*/ 2 w 6"/>
                      <a:gd name="T29" fmla="*/ 2 h 6"/>
                      <a:gd name="T30" fmla="*/ 0 w 6"/>
                      <a:gd name="T31" fmla="*/ 2 h 6"/>
                      <a:gd name="T32" fmla="*/ 0 w 6"/>
                      <a:gd name="T33" fmla="*/ 2 h 6"/>
                      <a:gd name="T34" fmla="*/ 0 w 6"/>
                      <a:gd name="T35" fmla="*/ 2 h 6"/>
                      <a:gd name="T36" fmla="*/ 0 w 6"/>
                      <a:gd name="T37" fmla="*/ 4 h 6"/>
                      <a:gd name="T38" fmla="*/ 0 w 6"/>
                      <a:gd name="T39" fmla="*/ 4 h 6"/>
                      <a:gd name="T40" fmla="*/ 0 w 6"/>
                      <a:gd name="T41" fmla="*/ 4 h 6"/>
                      <a:gd name="T42" fmla="*/ 2 w 6"/>
                      <a:gd name="T43" fmla="*/ 4 h 6"/>
                      <a:gd name="T44" fmla="*/ 2 w 6"/>
                      <a:gd name="T45" fmla="*/ 4 h 6"/>
                      <a:gd name="T46" fmla="*/ 2 w 6"/>
                      <a:gd name="T47" fmla="*/ 4 h 6"/>
                      <a:gd name="T48" fmla="*/ 2 w 6"/>
                      <a:gd name="T49" fmla="*/ 6 h 6"/>
                      <a:gd name="T50" fmla="*/ 2 w 6"/>
                      <a:gd name="T5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6" h="6">
                        <a:moveTo>
                          <a:pt x="2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3" name="Freeform 390"/>
                  <p:cNvSpPr>
                    <a:spLocks noEditPoints="1"/>
                  </p:cNvSpPr>
                  <p:nvPr/>
                </p:nvSpPr>
                <p:spPr bwMode="auto">
                  <a:xfrm>
                    <a:off x="1746" y="1514"/>
                    <a:ext cx="182" cy="136"/>
                  </a:xfrm>
                  <a:custGeom>
                    <a:avLst/>
                    <a:gdLst>
                      <a:gd name="T0" fmla="*/ 4 w 182"/>
                      <a:gd name="T1" fmla="*/ 60 h 136"/>
                      <a:gd name="T2" fmla="*/ 22 w 182"/>
                      <a:gd name="T3" fmla="*/ 56 h 136"/>
                      <a:gd name="T4" fmla="*/ 34 w 182"/>
                      <a:gd name="T5" fmla="*/ 58 h 136"/>
                      <a:gd name="T6" fmla="*/ 50 w 182"/>
                      <a:gd name="T7" fmla="*/ 48 h 136"/>
                      <a:gd name="T8" fmla="*/ 64 w 182"/>
                      <a:gd name="T9" fmla="*/ 44 h 136"/>
                      <a:gd name="T10" fmla="*/ 46 w 182"/>
                      <a:gd name="T11" fmla="*/ 56 h 136"/>
                      <a:gd name="T12" fmla="*/ 50 w 182"/>
                      <a:gd name="T13" fmla="*/ 64 h 136"/>
                      <a:gd name="T14" fmla="*/ 66 w 182"/>
                      <a:gd name="T15" fmla="*/ 68 h 136"/>
                      <a:gd name="T16" fmla="*/ 70 w 182"/>
                      <a:gd name="T17" fmla="*/ 64 h 136"/>
                      <a:gd name="T18" fmla="*/ 48 w 182"/>
                      <a:gd name="T19" fmla="*/ 72 h 136"/>
                      <a:gd name="T20" fmla="*/ 56 w 182"/>
                      <a:gd name="T21" fmla="*/ 82 h 136"/>
                      <a:gd name="T22" fmla="*/ 86 w 182"/>
                      <a:gd name="T23" fmla="*/ 88 h 136"/>
                      <a:gd name="T24" fmla="*/ 62 w 182"/>
                      <a:gd name="T25" fmla="*/ 84 h 136"/>
                      <a:gd name="T26" fmla="*/ 44 w 182"/>
                      <a:gd name="T27" fmla="*/ 90 h 136"/>
                      <a:gd name="T28" fmla="*/ 46 w 182"/>
                      <a:gd name="T29" fmla="*/ 98 h 136"/>
                      <a:gd name="T30" fmla="*/ 54 w 182"/>
                      <a:gd name="T31" fmla="*/ 104 h 136"/>
                      <a:gd name="T32" fmla="*/ 62 w 182"/>
                      <a:gd name="T33" fmla="*/ 110 h 136"/>
                      <a:gd name="T34" fmla="*/ 60 w 182"/>
                      <a:gd name="T35" fmla="*/ 116 h 136"/>
                      <a:gd name="T36" fmla="*/ 76 w 182"/>
                      <a:gd name="T37" fmla="*/ 124 h 136"/>
                      <a:gd name="T38" fmla="*/ 98 w 182"/>
                      <a:gd name="T39" fmla="*/ 128 h 136"/>
                      <a:gd name="T40" fmla="*/ 108 w 182"/>
                      <a:gd name="T41" fmla="*/ 124 h 136"/>
                      <a:gd name="T42" fmla="*/ 124 w 182"/>
                      <a:gd name="T43" fmla="*/ 122 h 136"/>
                      <a:gd name="T44" fmla="*/ 132 w 182"/>
                      <a:gd name="T45" fmla="*/ 124 h 136"/>
                      <a:gd name="T46" fmla="*/ 142 w 182"/>
                      <a:gd name="T47" fmla="*/ 132 h 136"/>
                      <a:gd name="T48" fmla="*/ 156 w 182"/>
                      <a:gd name="T49" fmla="*/ 136 h 136"/>
                      <a:gd name="T50" fmla="*/ 166 w 182"/>
                      <a:gd name="T51" fmla="*/ 128 h 136"/>
                      <a:gd name="T52" fmla="*/ 158 w 182"/>
                      <a:gd name="T53" fmla="*/ 128 h 136"/>
                      <a:gd name="T54" fmla="*/ 158 w 182"/>
                      <a:gd name="T55" fmla="*/ 126 h 136"/>
                      <a:gd name="T56" fmla="*/ 170 w 182"/>
                      <a:gd name="T57" fmla="*/ 124 h 136"/>
                      <a:gd name="T58" fmla="*/ 176 w 182"/>
                      <a:gd name="T59" fmla="*/ 126 h 136"/>
                      <a:gd name="T60" fmla="*/ 182 w 182"/>
                      <a:gd name="T61" fmla="*/ 122 h 136"/>
                      <a:gd name="T62" fmla="*/ 172 w 182"/>
                      <a:gd name="T63" fmla="*/ 108 h 136"/>
                      <a:gd name="T64" fmla="*/ 162 w 182"/>
                      <a:gd name="T65" fmla="*/ 98 h 136"/>
                      <a:gd name="T66" fmla="*/ 170 w 182"/>
                      <a:gd name="T67" fmla="*/ 92 h 136"/>
                      <a:gd name="T68" fmla="*/ 168 w 182"/>
                      <a:gd name="T69" fmla="*/ 72 h 136"/>
                      <a:gd name="T70" fmla="*/ 170 w 182"/>
                      <a:gd name="T71" fmla="*/ 64 h 136"/>
                      <a:gd name="T72" fmla="*/ 156 w 182"/>
                      <a:gd name="T73" fmla="*/ 54 h 136"/>
                      <a:gd name="T74" fmla="*/ 146 w 182"/>
                      <a:gd name="T75" fmla="*/ 62 h 136"/>
                      <a:gd name="T76" fmla="*/ 140 w 182"/>
                      <a:gd name="T77" fmla="*/ 62 h 136"/>
                      <a:gd name="T78" fmla="*/ 132 w 182"/>
                      <a:gd name="T79" fmla="*/ 52 h 136"/>
                      <a:gd name="T80" fmla="*/ 126 w 182"/>
                      <a:gd name="T81" fmla="*/ 58 h 136"/>
                      <a:gd name="T82" fmla="*/ 120 w 182"/>
                      <a:gd name="T83" fmla="*/ 60 h 136"/>
                      <a:gd name="T84" fmla="*/ 122 w 182"/>
                      <a:gd name="T85" fmla="*/ 52 h 136"/>
                      <a:gd name="T86" fmla="*/ 110 w 182"/>
                      <a:gd name="T87" fmla="*/ 48 h 136"/>
                      <a:gd name="T88" fmla="*/ 106 w 182"/>
                      <a:gd name="T89" fmla="*/ 48 h 136"/>
                      <a:gd name="T90" fmla="*/ 102 w 182"/>
                      <a:gd name="T91" fmla="*/ 36 h 136"/>
                      <a:gd name="T92" fmla="*/ 88 w 182"/>
                      <a:gd name="T93" fmla="*/ 38 h 136"/>
                      <a:gd name="T94" fmla="*/ 76 w 182"/>
                      <a:gd name="T95" fmla="*/ 42 h 136"/>
                      <a:gd name="T96" fmla="*/ 88 w 182"/>
                      <a:gd name="T97" fmla="*/ 36 h 136"/>
                      <a:gd name="T98" fmla="*/ 94 w 182"/>
                      <a:gd name="T99" fmla="*/ 26 h 136"/>
                      <a:gd name="T100" fmla="*/ 84 w 182"/>
                      <a:gd name="T101" fmla="*/ 14 h 136"/>
                      <a:gd name="T102" fmla="*/ 74 w 182"/>
                      <a:gd name="T103" fmla="*/ 16 h 136"/>
                      <a:gd name="T104" fmla="*/ 68 w 182"/>
                      <a:gd name="T105" fmla="*/ 20 h 136"/>
                      <a:gd name="T106" fmla="*/ 54 w 182"/>
                      <a:gd name="T107" fmla="*/ 4 h 136"/>
                      <a:gd name="T108" fmla="*/ 38 w 182"/>
                      <a:gd name="T109" fmla="*/ 0 h 136"/>
                      <a:gd name="T110" fmla="*/ 30 w 182"/>
                      <a:gd name="T111" fmla="*/ 6 h 136"/>
                      <a:gd name="T112" fmla="*/ 32 w 182"/>
                      <a:gd name="T113" fmla="*/ 14 h 136"/>
                      <a:gd name="T114" fmla="*/ 28 w 182"/>
                      <a:gd name="T115" fmla="*/ 18 h 136"/>
                      <a:gd name="T116" fmla="*/ 14 w 182"/>
                      <a:gd name="T117" fmla="*/ 26 h 136"/>
                      <a:gd name="T118" fmla="*/ 10 w 182"/>
                      <a:gd name="T119" fmla="*/ 30 h 136"/>
                      <a:gd name="T120" fmla="*/ 2 w 182"/>
                      <a:gd name="T121" fmla="*/ 36 h 136"/>
                      <a:gd name="T122" fmla="*/ 112 w 182"/>
                      <a:gd name="T123" fmla="*/ 60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82" h="136">
                        <a:moveTo>
                          <a:pt x="2" y="40"/>
                        </a:moveTo>
                        <a:lnTo>
                          <a:pt x="2" y="40"/>
                        </a:lnTo>
                        <a:lnTo>
                          <a:pt x="2" y="40"/>
                        </a:lnTo>
                        <a:lnTo>
                          <a:pt x="4" y="42"/>
                        </a:lnTo>
                        <a:lnTo>
                          <a:pt x="4" y="42"/>
                        </a:lnTo>
                        <a:lnTo>
                          <a:pt x="4" y="42"/>
                        </a:lnTo>
                        <a:lnTo>
                          <a:pt x="4" y="44"/>
                        </a:lnTo>
                        <a:lnTo>
                          <a:pt x="6" y="44"/>
                        </a:lnTo>
                        <a:lnTo>
                          <a:pt x="6" y="48"/>
                        </a:lnTo>
                        <a:lnTo>
                          <a:pt x="4" y="52"/>
                        </a:lnTo>
                        <a:lnTo>
                          <a:pt x="4" y="52"/>
                        </a:lnTo>
                        <a:lnTo>
                          <a:pt x="4" y="52"/>
                        </a:lnTo>
                        <a:lnTo>
                          <a:pt x="4" y="60"/>
                        </a:lnTo>
                        <a:lnTo>
                          <a:pt x="4" y="60"/>
                        </a:lnTo>
                        <a:lnTo>
                          <a:pt x="4" y="60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2" y="60"/>
                        </a:lnTo>
                        <a:lnTo>
                          <a:pt x="22" y="60"/>
                        </a:lnTo>
                        <a:lnTo>
                          <a:pt x="22" y="60"/>
                        </a:lnTo>
                        <a:lnTo>
                          <a:pt x="22" y="60"/>
                        </a:lnTo>
                        <a:lnTo>
                          <a:pt x="22" y="56"/>
                        </a:lnTo>
                        <a:lnTo>
                          <a:pt x="24" y="56"/>
                        </a:lnTo>
                        <a:lnTo>
                          <a:pt x="26" y="56"/>
                        </a:lnTo>
                        <a:lnTo>
                          <a:pt x="26" y="58"/>
                        </a:lnTo>
                        <a:lnTo>
                          <a:pt x="26" y="58"/>
                        </a:lnTo>
                        <a:lnTo>
                          <a:pt x="26" y="58"/>
                        </a:lnTo>
                        <a:lnTo>
                          <a:pt x="26" y="58"/>
                        </a:lnTo>
                        <a:lnTo>
                          <a:pt x="28" y="60"/>
                        </a:lnTo>
                        <a:lnTo>
                          <a:pt x="28" y="60"/>
                        </a:lnTo>
                        <a:lnTo>
                          <a:pt x="28" y="60"/>
                        </a:lnTo>
                        <a:lnTo>
                          <a:pt x="32" y="60"/>
                        </a:lnTo>
                        <a:lnTo>
                          <a:pt x="32" y="60"/>
                        </a:lnTo>
                        <a:lnTo>
                          <a:pt x="32" y="60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6"/>
                        </a:lnTo>
                        <a:lnTo>
                          <a:pt x="34" y="54"/>
                        </a:lnTo>
                        <a:lnTo>
                          <a:pt x="38" y="52"/>
                        </a:lnTo>
                        <a:lnTo>
                          <a:pt x="40" y="52"/>
                        </a:lnTo>
                        <a:lnTo>
                          <a:pt x="42" y="50"/>
                        </a:lnTo>
                        <a:lnTo>
                          <a:pt x="44" y="50"/>
                        </a:lnTo>
                        <a:lnTo>
                          <a:pt x="44" y="50"/>
                        </a:lnTo>
                        <a:lnTo>
                          <a:pt x="44" y="50"/>
                        </a:lnTo>
                        <a:lnTo>
                          <a:pt x="48" y="48"/>
                        </a:lnTo>
                        <a:lnTo>
                          <a:pt x="50" y="48"/>
                        </a:lnTo>
                        <a:lnTo>
                          <a:pt x="50" y="48"/>
                        </a:lnTo>
                        <a:lnTo>
                          <a:pt x="50" y="48"/>
                        </a:lnTo>
                        <a:lnTo>
                          <a:pt x="52" y="48"/>
                        </a:lnTo>
                        <a:lnTo>
                          <a:pt x="54" y="48"/>
                        </a:lnTo>
                        <a:lnTo>
                          <a:pt x="54" y="48"/>
                        </a:lnTo>
                        <a:lnTo>
                          <a:pt x="54" y="48"/>
                        </a:lnTo>
                        <a:lnTo>
                          <a:pt x="58" y="44"/>
                        </a:lnTo>
                        <a:lnTo>
                          <a:pt x="60" y="44"/>
                        </a:lnTo>
                        <a:lnTo>
                          <a:pt x="60" y="44"/>
                        </a:lnTo>
                        <a:lnTo>
                          <a:pt x="60" y="44"/>
                        </a:lnTo>
                        <a:lnTo>
                          <a:pt x="60" y="44"/>
                        </a:lnTo>
                        <a:lnTo>
                          <a:pt x="64" y="44"/>
                        </a:lnTo>
                        <a:lnTo>
                          <a:pt x="66" y="44"/>
                        </a:lnTo>
                        <a:lnTo>
                          <a:pt x="64" y="44"/>
                        </a:lnTo>
                        <a:lnTo>
                          <a:pt x="60" y="46"/>
                        </a:lnTo>
                        <a:lnTo>
                          <a:pt x="60" y="46"/>
                        </a:lnTo>
                        <a:lnTo>
                          <a:pt x="58" y="48"/>
                        </a:lnTo>
                        <a:lnTo>
                          <a:pt x="58" y="50"/>
                        </a:lnTo>
                        <a:lnTo>
                          <a:pt x="54" y="50"/>
                        </a:lnTo>
                        <a:lnTo>
                          <a:pt x="54" y="50"/>
                        </a:lnTo>
                        <a:lnTo>
                          <a:pt x="54" y="50"/>
                        </a:lnTo>
                        <a:lnTo>
                          <a:pt x="48" y="54"/>
                        </a:lnTo>
                        <a:lnTo>
                          <a:pt x="46" y="54"/>
                        </a:lnTo>
                        <a:lnTo>
                          <a:pt x="46" y="54"/>
                        </a:lnTo>
                        <a:lnTo>
                          <a:pt x="46" y="56"/>
                        </a:lnTo>
                        <a:lnTo>
                          <a:pt x="46" y="56"/>
                        </a:lnTo>
                        <a:lnTo>
                          <a:pt x="46" y="56"/>
                        </a:lnTo>
                        <a:lnTo>
                          <a:pt x="46" y="56"/>
                        </a:lnTo>
                        <a:lnTo>
                          <a:pt x="44" y="58"/>
                        </a:lnTo>
                        <a:lnTo>
                          <a:pt x="44" y="60"/>
                        </a:lnTo>
                        <a:lnTo>
                          <a:pt x="44" y="60"/>
                        </a:lnTo>
                        <a:lnTo>
                          <a:pt x="46" y="60"/>
                        </a:lnTo>
                        <a:lnTo>
                          <a:pt x="48" y="60"/>
                        </a:lnTo>
                        <a:lnTo>
                          <a:pt x="48" y="60"/>
                        </a:lnTo>
                        <a:lnTo>
                          <a:pt x="48" y="60"/>
                        </a:lnTo>
                        <a:lnTo>
                          <a:pt x="48" y="62"/>
                        </a:lnTo>
                        <a:lnTo>
                          <a:pt x="50" y="62"/>
                        </a:lnTo>
                        <a:lnTo>
                          <a:pt x="50" y="64"/>
                        </a:lnTo>
                        <a:lnTo>
                          <a:pt x="50" y="64"/>
                        </a:lnTo>
                        <a:lnTo>
                          <a:pt x="50" y="64"/>
                        </a:lnTo>
                        <a:lnTo>
                          <a:pt x="54" y="66"/>
                        </a:lnTo>
                        <a:lnTo>
                          <a:pt x="54" y="66"/>
                        </a:lnTo>
                        <a:lnTo>
                          <a:pt x="54" y="66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6" y="68"/>
                        </a:lnTo>
                        <a:lnTo>
                          <a:pt x="56" y="68"/>
                        </a:lnTo>
                        <a:lnTo>
                          <a:pt x="56" y="68"/>
                        </a:lnTo>
                        <a:lnTo>
                          <a:pt x="56" y="68"/>
                        </a:lnTo>
                        <a:lnTo>
                          <a:pt x="58" y="68"/>
                        </a:lnTo>
                        <a:lnTo>
                          <a:pt x="66" y="68"/>
                        </a:lnTo>
                        <a:lnTo>
                          <a:pt x="66" y="68"/>
                        </a:lnTo>
                        <a:lnTo>
                          <a:pt x="66" y="68"/>
                        </a:lnTo>
                        <a:lnTo>
                          <a:pt x="68" y="66"/>
                        </a:lnTo>
                        <a:lnTo>
                          <a:pt x="68" y="66"/>
                        </a:lnTo>
                        <a:lnTo>
                          <a:pt x="68" y="66"/>
                        </a:lnTo>
                        <a:lnTo>
                          <a:pt x="68" y="64"/>
                        </a:lnTo>
                        <a:lnTo>
                          <a:pt x="70" y="64"/>
                        </a:lnTo>
                        <a:lnTo>
                          <a:pt x="70" y="64"/>
                        </a:lnTo>
                        <a:lnTo>
                          <a:pt x="70" y="64"/>
                        </a:lnTo>
                        <a:lnTo>
                          <a:pt x="70" y="64"/>
                        </a:lnTo>
                        <a:lnTo>
                          <a:pt x="72" y="64"/>
                        </a:lnTo>
                        <a:lnTo>
                          <a:pt x="70" y="64"/>
                        </a:lnTo>
                        <a:lnTo>
                          <a:pt x="70" y="64"/>
                        </a:lnTo>
                        <a:lnTo>
                          <a:pt x="70" y="66"/>
                        </a:lnTo>
                        <a:lnTo>
                          <a:pt x="70" y="66"/>
                        </a:lnTo>
                        <a:lnTo>
                          <a:pt x="68" y="68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4" y="70"/>
                        </a:lnTo>
                        <a:lnTo>
                          <a:pt x="52" y="70"/>
                        </a:lnTo>
                        <a:lnTo>
                          <a:pt x="52" y="70"/>
                        </a:lnTo>
                        <a:lnTo>
                          <a:pt x="50" y="70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48" y="74"/>
                        </a:lnTo>
                        <a:lnTo>
                          <a:pt x="48" y="74"/>
                        </a:lnTo>
                        <a:lnTo>
                          <a:pt x="48" y="76"/>
                        </a:lnTo>
                        <a:lnTo>
                          <a:pt x="50" y="76"/>
                        </a:lnTo>
                        <a:lnTo>
                          <a:pt x="50" y="76"/>
                        </a:lnTo>
                        <a:lnTo>
                          <a:pt x="50" y="76"/>
                        </a:lnTo>
                        <a:lnTo>
                          <a:pt x="50" y="78"/>
                        </a:lnTo>
                        <a:lnTo>
                          <a:pt x="52" y="78"/>
                        </a:lnTo>
                        <a:lnTo>
                          <a:pt x="54" y="80"/>
                        </a:lnTo>
                        <a:lnTo>
                          <a:pt x="54" y="80"/>
                        </a:lnTo>
                        <a:lnTo>
                          <a:pt x="54" y="80"/>
                        </a:lnTo>
                        <a:lnTo>
                          <a:pt x="54" y="80"/>
                        </a:lnTo>
                        <a:lnTo>
                          <a:pt x="56" y="82"/>
                        </a:lnTo>
                        <a:lnTo>
                          <a:pt x="56" y="82"/>
                        </a:lnTo>
                        <a:lnTo>
                          <a:pt x="56" y="82"/>
                        </a:lnTo>
                        <a:lnTo>
                          <a:pt x="60" y="82"/>
                        </a:lnTo>
                        <a:lnTo>
                          <a:pt x="62" y="84"/>
                        </a:lnTo>
                        <a:lnTo>
                          <a:pt x="62" y="84"/>
                        </a:lnTo>
                        <a:lnTo>
                          <a:pt x="62" y="84"/>
                        </a:lnTo>
                        <a:lnTo>
                          <a:pt x="72" y="84"/>
                        </a:lnTo>
                        <a:lnTo>
                          <a:pt x="84" y="86"/>
                        </a:lnTo>
                        <a:lnTo>
                          <a:pt x="86" y="88"/>
                        </a:lnTo>
                        <a:lnTo>
                          <a:pt x="86" y="88"/>
                        </a:lnTo>
                        <a:lnTo>
                          <a:pt x="86" y="88"/>
                        </a:lnTo>
                        <a:lnTo>
                          <a:pt x="86" y="88"/>
                        </a:lnTo>
                        <a:lnTo>
                          <a:pt x="86" y="88"/>
                        </a:lnTo>
                        <a:lnTo>
                          <a:pt x="84" y="90"/>
                        </a:lnTo>
                        <a:lnTo>
                          <a:pt x="78" y="90"/>
                        </a:lnTo>
                        <a:lnTo>
                          <a:pt x="76" y="88"/>
                        </a:lnTo>
                        <a:lnTo>
                          <a:pt x="76" y="88"/>
                        </a:lnTo>
                        <a:lnTo>
                          <a:pt x="76" y="88"/>
                        </a:lnTo>
                        <a:lnTo>
                          <a:pt x="74" y="88"/>
                        </a:lnTo>
                        <a:lnTo>
                          <a:pt x="70" y="86"/>
                        </a:lnTo>
                        <a:lnTo>
                          <a:pt x="70" y="86"/>
                        </a:lnTo>
                        <a:lnTo>
                          <a:pt x="70" y="86"/>
                        </a:lnTo>
                        <a:lnTo>
                          <a:pt x="64" y="86"/>
                        </a:lnTo>
                        <a:lnTo>
                          <a:pt x="62" y="84"/>
                        </a:lnTo>
                        <a:lnTo>
                          <a:pt x="62" y="84"/>
                        </a:lnTo>
                        <a:lnTo>
                          <a:pt x="62" y="84"/>
                        </a:lnTo>
                        <a:lnTo>
                          <a:pt x="60" y="86"/>
                        </a:lnTo>
                        <a:lnTo>
                          <a:pt x="56" y="86"/>
                        </a:lnTo>
                        <a:lnTo>
                          <a:pt x="56" y="86"/>
                        </a:lnTo>
                        <a:lnTo>
                          <a:pt x="54" y="86"/>
                        </a:lnTo>
                        <a:lnTo>
                          <a:pt x="54" y="86"/>
                        </a:lnTo>
                        <a:lnTo>
                          <a:pt x="52" y="86"/>
                        </a:lnTo>
                        <a:lnTo>
                          <a:pt x="52" y="86"/>
                        </a:lnTo>
                        <a:lnTo>
                          <a:pt x="50" y="86"/>
                        </a:lnTo>
                        <a:lnTo>
                          <a:pt x="50" y="88"/>
                        </a:lnTo>
                        <a:lnTo>
                          <a:pt x="46" y="88"/>
                        </a:lnTo>
                        <a:lnTo>
                          <a:pt x="46" y="88"/>
                        </a:lnTo>
                        <a:lnTo>
                          <a:pt x="44" y="88"/>
                        </a:lnTo>
                        <a:lnTo>
                          <a:pt x="44" y="90"/>
                        </a:lnTo>
                        <a:lnTo>
                          <a:pt x="44" y="92"/>
                        </a:lnTo>
                        <a:lnTo>
                          <a:pt x="44" y="92"/>
                        </a:lnTo>
                        <a:lnTo>
                          <a:pt x="44" y="92"/>
                        </a:lnTo>
                        <a:lnTo>
                          <a:pt x="44" y="92"/>
                        </a:lnTo>
                        <a:lnTo>
                          <a:pt x="44" y="92"/>
                        </a:lnTo>
                        <a:lnTo>
                          <a:pt x="44" y="94"/>
                        </a:lnTo>
                        <a:lnTo>
                          <a:pt x="44" y="94"/>
                        </a:lnTo>
                        <a:lnTo>
                          <a:pt x="44" y="96"/>
                        </a:lnTo>
                        <a:lnTo>
                          <a:pt x="44" y="96"/>
                        </a:lnTo>
                        <a:lnTo>
                          <a:pt x="46" y="96"/>
                        </a:lnTo>
                        <a:lnTo>
                          <a:pt x="46" y="96"/>
                        </a:lnTo>
                        <a:lnTo>
                          <a:pt x="46" y="98"/>
                        </a:lnTo>
                        <a:lnTo>
                          <a:pt x="46" y="98"/>
                        </a:lnTo>
                        <a:lnTo>
                          <a:pt x="46" y="98"/>
                        </a:lnTo>
                        <a:lnTo>
                          <a:pt x="48" y="98"/>
                        </a:lnTo>
                        <a:lnTo>
                          <a:pt x="48" y="100"/>
                        </a:lnTo>
                        <a:lnTo>
                          <a:pt x="48" y="100"/>
                        </a:lnTo>
                        <a:lnTo>
                          <a:pt x="48" y="102"/>
                        </a:lnTo>
                        <a:lnTo>
                          <a:pt x="50" y="102"/>
                        </a:lnTo>
                        <a:lnTo>
                          <a:pt x="50" y="102"/>
                        </a:lnTo>
                        <a:lnTo>
                          <a:pt x="50" y="102"/>
                        </a:lnTo>
                        <a:lnTo>
                          <a:pt x="52" y="102"/>
                        </a:lnTo>
                        <a:lnTo>
                          <a:pt x="52" y="102"/>
                        </a:lnTo>
                        <a:lnTo>
                          <a:pt x="54" y="104"/>
                        </a:lnTo>
                        <a:lnTo>
                          <a:pt x="54" y="104"/>
                        </a:lnTo>
                        <a:lnTo>
                          <a:pt x="54" y="104"/>
                        </a:lnTo>
                        <a:lnTo>
                          <a:pt x="54" y="104"/>
                        </a:lnTo>
                        <a:lnTo>
                          <a:pt x="54" y="104"/>
                        </a:lnTo>
                        <a:lnTo>
                          <a:pt x="54" y="106"/>
                        </a:lnTo>
                        <a:lnTo>
                          <a:pt x="54" y="106"/>
                        </a:lnTo>
                        <a:lnTo>
                          <a:pt x="56" y="106"/>
                        </a:lnTo>
                        <a:lnTo>
                          <a:pt x="58" y="106"/>
                        </a:lnTo>
                        <a:lnTo>
                          <a:pt x="58" y="106"/>
                        </a:lnTo>
                        <a:lnTo>
                          <a:pt x="58" y="106"/>
                        </a:lnTo>
                        <a:lnTo>
                          <a:pt x="60" y="108"/>
                        </a:lnTo>
                        <a:lnTo>
                          <a:pt x="60" y="108"/>
                        </a:lnTo>
                        <a:lnTo>
                          <a:pt x="62" y="110"/>
                        </a:lnTo>
                        <a:lnTo>
                          <a:pt x="62" y="110"/>
                        </a:lnTo>
                        <a:lnTo>
                          <a:pt x="62" y="110"/>
                        </a:lnTo>
                        <a:lnTo>
                          <a:pt x="62" y="110"/>
                        </a:lnTo>
                        <a:lnTo>
                          <a:pt x="62" y="112"/>
                        </a:lnTo>
                        <a:lnTo>
                          <a:pt x="62" y="112"/>
                        </a:lnTo>
                        <a:lnTo>
                          <a:pt x="64" y="112"/>
                        </a:lnTo>
                        <a:lnTo>
                          <a:pt x="64" y="112"/>
                        </a:lnTo>
                        <a:lnTo>
                          <a:pt x="64" y="112"/>
                        </a:lnTo>
                        <a:lnTo>
                          <a:pt x="62" y="112"/>
                        </a:lnTo>
                        <a:lnTo>
                          <a:pt x="62" y="114"/>
                        </a:lnTo>
                        <a:lnTo>
                          <a:pt x="60" y="116"/>
                        </a:lnTo>
                        <a:lnTo>
                          <a:pt x="60" y="116"/>
                        </a:lnTo>
                        <a:lnTo>
                          <a:pt x="60" y="116"/>
                        </a:lnTo>
                        <a:lnTo>
                          <a:pt x="60" y="116"/>
                        </a:lnTo>
                        <a:lnTo>
                          <a:pt x="60" y="116"/>
                        </a:lnTo>
                        <a:lnTo>
                          <a:pt x="62" y="118"/>
                        </a:lnTo>
                        <a:lnTo>
                          <a:pt x="62" y="122"/>
                        </a:lnTo>
                        <a:lnTo>
                          <a:pt x="62" y="122"/>
                        </a:lnTo>
                        <a:lnTo>
                          <a:pt x="62" y="122"/>
                        </a:lnTo>
                        <a:lnTo>
                          <a:pt x="64" y="122"/>
                        </a:lnTo>
                        <a:lnTo>
                          <a:pt x="68" y="124"/>
                        </a:lnTo>
                        <a:lnTo>
                          <a:pt x="68" y="124"/>
                        </a:lnTo>
                        <a:lnTo>
                          <a:pt x="68" y="124"/>
                        </a:lnTo>
                        <a:lnTo>
                          <a:pt x="70" y="124"/>
                        </a:lnTo>
                        <a:lnTo>
                          <a:pt x="74" y="124"/>
                        </a:lnTo>
                        <a:lnTo>
                          <a:pt x="74" y="124"/>
                        </a:lnTo>
                        <a:lnTo>
                          <a:pt x="74" y="124"/>
                        </a:lnTo>
                        <a:lnTo>
                          <a:pt x="76" y="124"/>
                        </a:lnTo>
                        <a:lnTo>
                          <a:pt x="76" y="126"/>
                        </a:lnTo>
                        <a:lnTo>
                          <a:pt x="76" y="126"/>
                        </a:lnTo>
                        <a:lnTo>
                          <a:pt x="78" y="126"/>
                        </a:lnTo>
                        <a:lnTo>
                          <a:pt x="82" y="126"/>
                        </a:lnTo>
                        <a:lnTo>
                          <a:pt x="86" y="128"/>
                        </a:lnTo>
                        <a:lnTo>
                          <a:pt x="86" y="128"/>
                        </a:lnTo>
                        <a:lnTo>
                          <a:pt x="86" y="128"/>
                        </a:lnTo>
                        <a:lnTo>
                          <a:pt x="92" y="128"/>
                        </a:lnTo>
                        <a:lnTo>
                          <a:pt x="92" y="128"/>
                        </a:lnTo>
                        <a:lnTo>
                          <a:pt x="94" y="128"/>
                        </a:lnTo>
                        <a:lnTo>
                          <a:pt x="94" y="126"/>
                        </a:lnTo>
                        <a:lnTo>
                          <a:pt x="96" y="126"/>
                        </a:lnTo>
                        <a:lnTo>
                          <a:pt x="98" y="128"/>
                        </a:lnTo>
                        <a:lnTo>
                          <a:pt x="98" y="128"/>
                        </a:lnTo>
                        <a:lnTo>
                          <a:pt x="98" y="128"/>
                        </a:lnTo>
                        <a:lnTo>
                          <a:pt x="100" y="128"/>
                        </a:lnTo>
                        <a:lnTo>
                          <a:pt x="100" y="128"/>
                        </a:lnTo>
                        <a:lnTo>
                          <a:pt x="100" y="128"/>
                        </a:lnTo>
                        <a:lnTo>
                          <a:pt x="104" y="126"/>
                        </a:lnTo>
                        <a:lnTo>
                          <a:pt x="106" y="126"/>
                        </a:lnTo>
                        <a:lnTo>
                          <a:pt x="106" y="126"/>
                        </a:lnTo>
                        <a:lnTo>
                          <a:pt x="106" y="126"/>
                        </a:lnTo>
                        <a:lnTo>
                          <a:pt x="106" y="126"/>
                        </a:lnTo>
                        <a:lnTo>
                          <a:pt x="108" y="126"/>
                        </a:lnTo>
                        <a:lnTo>
                          <a:pt x="108" y="126"/>
                        </a:lnTo>
                        <a:lnTo>
                          <a:pt x="108" y="124"/>
                        </a:lnTo>
                        <a:lnTo>
                          <a:pt x="108" y="124"/>
                        </a:lnTo>
                        <a:lnTo>
                          <a:pt x="110" y="124"/>
                        </a:lnTo>
                        <a:lnTo>
                          <a:pt x="112" y="126"/>
                        </a:lnTo>
                        <a:lnTo>
                          <a:pt x="112" y="126"/>
                        </a:lnTo>
                        <a:lnTo>
                          <a:pt x="112" y="126"/>
                        </a:lnTo>
                        <a:lnTo>
                          <a:pt x="118" y="126"/>
                        </a:lnTo>
                        <a:lnTo>
                          <a:pt x="118" y="126"/>
                        </a:lnTo>
                        <a:lnTo>
                          <a:pt x="120" y="126"/>
                        </a:lnTo>
                        <a:lnTo>
                          <a:pt x="122" y="122"/>
                        </a:lnTo>
                        <a:lnTo>
                          <a:pt x="122" y="122"/>
                        </a:lnTo>
                        <a:lnTo>
                          <a:pt x="122" y="122"/>
                        </a:lnTo>
                        <a:lnTo>
                          <a:pt x="122" y="122"/>
                        </a:lnTo>
                        <a:lnTo>
                          <a:pt x="124" y="122"/>
                        </a:lnTo>
                        <a:lnTo>
                          <a:pt x="124" y="122"/>
                        </a:lnTo>
                        <a:lnTo>
                          <a:pt x="126" y="122"/>
                        </a:lnTo>
                        <a:lnTo>
                          <a:pt x="126" y="120"/>
                        </a:lnTo>
                        <a:lnTo>
                          <a:pt x="128" y="120"/>
                        </a:lnTo>
                        <a:lnTo>
                          <a:pt x="130" y="120"/>
                        </a:lnTo>
                        <a:lnTo>
                          <a:pt x="130" y="120"/>
                        </a:lnTo>
                        <a:lnTo>
                          <a:pt x="130" y="120"/>
                        </a:lnTo>
                        <a:lnTo>
                          <a:pt x="130" y="120"/>
                        </a:lnTo>
                        <a:lnTo>
                          <a:pt x="130" y="120"/>
                        </a:lnTo>
                        <a:lnTo>
                          <a:pt x="130" y="122"/>
                        </a:lnTo>
                        <a:lnTo>
                          <a:pt x="130" y="122"/>
                        </a:lnTo>
                        <a:lnTo>
                          <a:pt x="132" y="124"/>
                        </a:lnTo>
                        <a:lnTo>
                          <a:pt x="132" y="124"/>
                        </a:lnTo>
                        <a:lnTo>
                          <a:pt x="136" y="126"/>
                        </a:lnTo>
                        <a:lnTo>
                          <a:pt x="136" y="126"/>
                        </a:lnTo>
                        <a:lnTo>
                          <a:pt x="136" y="126"/>
                        </a:lnTo>
                        <a:lnTo>
                          <a:pt x="136" y="126"/>
                        </a:lnTo>
                        <a:lnTo>
                          <a:pt x="136" y="128"/>
                        </a:lnTo>
                        <a:lnTo>
                          <a:pt x="136" y="128"/>
                        </a:lnTo>
                        <a:lnTo>
                          <a:pt x="136" y="128"/>
                        </a:lnTo>
                        <a:lnTo>
                          <a:pt x="138" y="128"/>
                        </a:lnTo>
                        <a:lnTo>
                          <a:pt x="138" y="130"/>
                        </a:lnTo>
                        <a:lnTo>
                          <a:pt x="138" y="130"/>
                        </a:lnTo>
                        <a:lnTo>
                          <a:pt x="138" y="130"/>
                        </a:lnTo>
                        <a:lnTo>
                          <a:pt x="140" y="130"/>
                        </a:lnTo>
                        <a:lnTo>
                          <a:pt x="142" y="132"/>
                        </a:lnTo>
                        <a:lnTo>
                          <a:pt x="142" y="132"/>
                        </a:lnTo>
                        <a:lnTo>
                          <a:pt x="142" y="132"/>
                        </a:lnTo>
                        <a:lnTo>
                          <a:pt x="144" y="132"/>
                        </a:lnTo>
                        <a:lnTo>
                          <a:pt x="148" y="134"/>
                        </a:lnTo>
                        <a:lnTo>
                          <a:pt x="148" y="134"/>
                        </a:lnTo>
                        <a:lnTo>
                          <a:pt x="148" y="134"/>
                        </a:lnTo>
                        <a:lnTo>
                          <a:pt x="152" y="134"/>
                        </a:lnTo>
                        <a:lnTo>
                          <a:pt x="154" y="136"/>
                        </a:lnTo>
                        <a:lnTo>
                          <a:pt x="156" y="136"/>
                        </a:lnTo>
                        <a:lnTo>
                          <a:pt x="156" y="136"/>
                        </a:lnTo>
                        <a:lnTo>
                          <a:pt x="156" y="136"/>
                        </a:lnTo>
                        <a:lnTo>
                          <a:pt x="156" y="136"/>
                        </a:lnTo>
                        <a:lnTo>
                          <a:pt x="156" y="136"/>
                        </a:lnTo>
                        <a:lnTo>
                          <a:pt x="158" y="136"/>
                        </a:lnTo>
                        <a:lnTo>
                          <a:pt x="160" y="136"/>
                        </a:lnTo>
                        <a:lnTo>
                          <a:pt x="160" y="136"/>
                        </a:lnTo>
                        <a:lnTo>
                          <a:pt x="160" y="136"/>
                        </a:lnTo>
                        <a:lnTo>
                          <a:pt x="160" y="134"/>
                        </a:lnTo>
                        <a:lnTo>
                          <a:pt x="164" y="132"/>
                        </a:lnTo>
                        <a:lnTo>
                          <a:pt x="164" y="132"/>
                        </a:lnTo>
                        <a:lnTo>
                          <a:pt x="164" y="132"/>
                        </a:lnTo>
                        <a:lnTo>
                          <a:pt x="166" y="130"/>
                        </a:lnTo>
                        <a:lnTo>
                          <a:pt x="166" y="130"/>
                        </a:lnTo>
                        <a:lnTo>
                          <a:pt x="166" y="130"/>
                        </a:lnTo>
                        <a:lnTo>
                          <a:pt x="166" y="130"/>
                        </a:lnTo>
                        <a:lnTo>
                          <a:pt x="166" y="128"/>
                        </a:lnTo>
                        <a:lnTo>
                          <a:pt x="166" y="128"/>
                        </a:lnTo>
                        <a:lnTo>
                          <a:pt x="166" y="128"/>
                        </a:lnTo>
                        <a:lnTo>
                          <a:pt x="164" y="128"/>
                        </a:lnTo>
                        <a:lnTo>
                          <a:pt x="164" y="126"/>
                        </a:lnTo>
                        <a:lnTo>
                          <a:pt x="164" y="126"/>
                        </a:lnTo>
                        <a:lnTo>
                          <a:pt x="164" y="126"/>
                        </a:lnTo>
                        <a:lnTo>
                          <a:pt x="162" y="126"/>
                        </a:lnTo>
                        <a:lnTo>
                          <a:pt x="162" y="126"/>
                        </a:lnTo>
                        <a:lnTo>
                          <a:pt x="162" y="126"/>
                        </a:lnTo>
                        <a:lnTo>
                          <a:pt x="160" y="128"/>
                        </a:lnTo>
                        <a:lnTo>
                          <a:pt x="160" y="128"/>
                        </a:lnTo>
                        <a:lnTo>
                          <a:pt x="160" y="128"/>
                        </a:lnTo>
                        <a:lnTo>
                          <a:pt x="158" y="128"/>
                        </a:lnTo>
                        <a:lnTo>
                          <a:pt x="158" y="128"/>
                        </a:lnTo>
                        <a:lnTo>
                          <a:pt x="156" y="128"/>
                        </a:lnTo>
                        <a:lnTo>
                          <a:pt x="156" y="128"/>
                        </a:lnTo>
                        <a:lnTo>
                          <a:pt x="158" y="126"/>
                        </a:lnTo>
                        <a:lnTo>
                          <a:pt x="158" y="126"/>
                        </a:lnTo>
                        <a:lnTo>
                          <a:pt x="158" y="126"/>
                        </a:lnTo>
                        <a:lnTo>
                          <a:pt x="156" y="124"/>
                        </a:lnTo>
                        <a:lnTo>
                          <a:pt x="156" y="122"/>
                        </a:lnTo>
                        <a:lnTo>
                          <a:pt x="158" y="122"/>
                        </a:lnTo>
                        <a:lnTo>
                          <a:pt x="158" y="124"/>
                        </a:lnTo>
                        <a:lnTo>
                          <a:pt x="158" y="124"/>
                        </a:lnTo>
                        <a:lnTo>
                          <a:pt x="158" y="124"/>
                        </a:lnTo>
                        <a:lnTo>
                          <a:pt x="158" y="126"/>
                        </a:lnTo>
                        <a:lnTo>
                          <a:pt x="158" y="126"/>
                        </a:lnTo>
                        <a:lnTo>
                          <a:pt x="160" y="126"/>
                        </a:lnTo>
                        <a:lnTo>
                          <a:pt x="160" y="126"/>
                        </a:lnTo>
                        <a:lnTo>
                          <a:pt x="160" y="126"/>
                        </a:lnTo>
                        <a:lnTo>
                          <a:pt x="160" y="126"/>
                        </a:lnTo>
                        <a:lnTo>
                          <a:pt x="162" y="124"/>
                        </a:lnTo>
                        <a:lnTo>
                          <a:pt x="162" y="124"/>
                        </a:lnTo>
                        <a:lnTo>
                          <a:pt x="162" y="124"/>
                        </a:lnTo>
                        <a:lnTo>
                          <a:pt x="162" y="124"/>
                        </a:lnTo>
                        <a:lnTo>
                          <a:pt x="168" y="124"/>
                        </a:lnTo>
                        <a:lnTo>
                          <a:pt x="170" y="124"/>
                        </a:lnTo>
                        <a:lnTo>
                          <a:pt x="170" y="124"/>
                        </a:lnTo>
                        <a:lnTo>
                          <a:pt x="170" y="124"/>
                        </a:lnTo>
                        <a:lnTo>
                          <a:pt x="172" y="124"/>
                        </a:lnTo>
                        <a:lnTo>
                          <a:pt x="172" y="124"/>
                        </a:lnTo>
                        <a:lnTo>
                          <a:pt x="172" y="124"/>
                        </a:lnTo>
                        <a:lnTo>
                          <a:pt x="172" y="126"/>
                        </a:lnTo>
                        <a:lnTo>
                          <a:pt x="172" y="126"/>
                        </a:lnTo>
                        <a:lnTo>
                          <a:pt x="172" y="124"/>
                        </a:lnTo>
                        <a:lnTo>
                          <a:pt x="172" y="124"/>
                        </a:lnTo>
                        <a:lnTo>
                          <a:pt x="174" y="124"/>
                        </a:lnTo>
                        <a:lnTo>
                          <a:pt x="174" y="124"/>
                        </a:lnTo>
                        <a:lnTo>
                          <a:pt x="174" y="124"/>
                        </a:lnTo>
                        <a:lnTo>
                          <a:pt x="174" y="126"/>
                        </a:lnTo>
                        <a:lnTo>
                          <a:pt x="176" y="126"/>
                        </a:lnTo>
                        <a:lnTo>
                          <a:pt x="176" y="126"/>
                        </a:lnTo>
                        <a:lnTo>
                          <a:pt x="176" y="126"/>
                        </a:lnTo>
                        <a:lnTo>
                          <a:pt x="176" y="126"/>
                        </a:lnTo>
                        <a:lnTo>
                          <a:pt x="176" y="126"/>
                        </a:lnTo>
                        <a:lnTo>
                          <a:pt x="176" y="126"/>
                        </a:lnTo>
                        <a:lnTo>
                          <a:pt x="178" y="126"/>
                        </a:lnTo>
                        <a:lnTo>
                          <a:pt x="178" y="126"/>
                        </a:lnTo>
                        <a:lnTo>
                          <a:pt x="178" y="126"/>
                        </a:lnTo>
                        <a:lnTo>
                          <a:pt x="180" y="124"/>
                        </a:lnTo>
                        <a:lnTo>
                          <a:pt x="180" y="124"/>
                        </a:lnTo>
                        <a:lnTo>
                          <a:pt x="180" y="124"/>
                        </a:lnTo>
                        <a:lnTo>
                          <a:pt x="182" y="124"/>
                        </a:lnTo>
                        <a:lnTo>
                          <a:pt x="182" y="124"/>
                        </a:lnTo>
                        <a:lnTo>
                          <a:pt x="182" y="122"/>
                        </a:lnTo>
                        <a:lnTo>
                          <a:pt x="182" y="114"/>
                        </a:lnTo>
                        <a:lnTo>
                          <a:pt x="182" y="114"/>
                        </a:lnTo>
                        <a:lnTo>
                          <a:pt x="182" y="114"/>
                        </a:lnTo>
                        <a:lnTo>
                          <a:pt x="180" y="112"/>
                        </a:lnTo>
                        <a:lnTo>
                          <a:pt x="180" y="112"/>
                        </a:lnTo>
                        <a:lnTo>
                          <a:pt x="180" y="112"/>
                        </a:lnTo>
                        <a:lnTo>
                          <a:pt x="178" y="110"/>
                        </a:lnTo>
                        <a:lnTo>
                          <a:pt x="178" y="110"/>
                        </a:lnTo>
                        <a:lnTo>
                          <a:pt x="178" y="110"/>
                        </a:lnTo>
                        <a:lnTo>
                          <a:pt x="176" y="110"/>
                        </a:lnTo>
                        <a:lnTo>
                          <a:pt x="172" y="108"/>
                        </a:lnTo>
                        <a:lnTo>
                          <a:pt x="172" y="108"/>
                        </a:lnTo>
                        <a:lnTo>
                          <a:pt x="172" y="108"/>
                        </a:lnTo>
                        <a:lnTo>
                          <a:pt x="172" y="108"/>
                        </a:lnTo>
                        <a:lnTo>
                          <a:pt x="170" y="106"/>
                        </a:lnTo>
                        <a:lnTo>
                          <a:pt x="170" y="106"/>
                        </a:lnTo>
                        <a:lnTo>
                          <a:pt x="170" y="106"/>
                        </a:lnTo>
                        <a:lnTo>
                          <a:pt x="170" y="104"/>
                        </a:lnTo>
                        <a:lnTo>
                          <a:pt x="166" y="102"/>
                        </a:lnTo>
                        <a:lnTo>
                          <a:pt x="166" y="102"/>
                        </a:lnTo>
                        <a:lnTo>
                          <a:pt x="166" y="102"/>
                        </a:lnTo>
                        <a:lnTo>
                          <a:pt x="164" y="102"/>
                        </a:lnTo>
                        <a:lnTo>
                          <a:pt x="162" y="100"/>
                        </a:lnTo>
                        <a:lnTo>
                          <a:pt x="162" y="98"/>
                        </a:lnTo>
                        <a:lnTo>
                          <a:pt x="162" y="98"/>
                        </a:lnTo>
                        <a:lnTo>
                          <a:pt x="162" y="98"/>
                        </a:lnTo>
                        <a:lnTo>
                          <a:pt x="162" y="96"/>
                        </a:lnTo>
                        <a:lnTo>
                          <a:pt x="162" y="96"/>
                        </a:lnTo>
                        <a:lnTo>
                          <a:pt x="162" y="96"/>
                        </a:lnTo>
                        <a:lnTo>
                          <a:pt x="162" y="96"/>
                        </a:lnTo>
                        <a:lnTo>
                          <a:pt x="162" y="96"/>
                        </a:lnTo>
                        <a:lnTo>
                          <a:pt x="162" y="94"/>
                        </a:lnTo>
                        <a:lnTo>
                          <a:pt x="168" y="94"/>
                        </a:lnTo>
                        <a:lnTo>
                          <a:pt x="168" y="94"/>
                        </a:lnTo>
                        <a:lnTo>
                          <a:pt x="168" y="94"/>
                        </a:lnTo>
                        <a:lnTo>
                          <a:pt x="168" y="94"/>
                        </a:lnTo>
                        <a:lnTo>
                          <a:pt x="170" y="92"/>
                        </a:lnTo>
                        <a:lnTo>
                          <a:pt x="170" y="92"/>
                        </a:lnTo>
                        <a:lnTo>
                          <a:pt x="170" y="92"/>
                        </a:lnTo>
                        <a:lnTo>
                          <a:pt x="170" y="90"/>
                        </a:lnTo>
                        <a:lnTo>
                          <a:pt x="170" y="90"/>
                        </a:lnTo>
                        <a:lnTo>
                          <a:pt x="170" y="90"/>
                        </a:lnTo>
                        <a:lnTo>
                          <a:pt x="168" y="86"/>
                        </a:lnTo>
                        <a:lnTo>
                          <a:pt x="168" y="82"/>
                        </a:lnTo>
                        <a:lnTo>
                          <a:pt x="170" y="80"/>
                        </a:lnTo>
                        <a:lnTo>
                          <a:pt x="170" y="80"/>
                        </a:lnTo>
                        <a:lnTo>
                          <a:pt x="170" y="80"/>
                        </a:lnTo>
                        <a:lnTo>
                          <a:pt x="170" y="78"/>
                        </a:lnTo>
                        <a:lnTo>
                          <a:pt x="170" y="78"/>
                        </a:lnTo>
                        <a:lnTo>
                          <a:pt x="170" y="78"/>
                        </a:lnTo>
                        <a:lnTo>
                          <a:pt x="168" y="74"/>
                        </a:lnTo>
                        <a:lnTo>
                          <a:pt x="168" y="72"/>
                        </a:lnTo>
                        <a:lnTo>
                          <a:pt x="170" y="70"/>
                        </a:lnTo>
                        <a:lnTo>
                          <a:pt x="170" y="70"/>
                        </a:lnTo>
                        <a:lnTo>
                          <a:pt x="170" y="70"/>
                        </a:lnTo>
                        <a:lnTo>
                          <a:pt x="170" y="70"/>
                        </a:lnTo>
                        <a:lnTo>
                          <a:pt x="170" y="66"/>
                        </a:lnTo>
                        <a:lnTo>
                          <a:pt x="170" y="66"/>
                        </a:lnTo>
                        <a:lnTo>
                          <a:pt x="170" y="66"/>
                        </a:lnTo>
                        <a:lnTo>
                          <a:pt x="170" y="66"/>
                        </a:lnTo>
                        <a:lnTo>
                          <a:pt x="170" y="66"/>
                        </a:lnTo>
                        <a:lnTo>
                          <a:pt x="170" y="64"/>
                        </a:lnTo>
                        <a:lnTo>
                          <a:pt x="170" y="64"/>
                        </a:lnTo>
                        <a:lnTo>
                          <a:pt x="170" y="64"/>
                        </a:lnTo>
                        <a:lnTo>
                          <a:pt x="170" y="64"/>
                        </a:lnTo>
                        <a:lnTo>
                          <a:pt x="168" y="62"/>
                        </a:lnTo>
                        <a:lnTo>
                          <a:pt x="168" y="62"/>
                        </a:lnTo>
                        <a:lnTo>
                          <a:pt x="166" y="62"/>
                        </a:lnTo>
                        <a:lnTo>
                          <a:pt x="166" y="60"/>
                        </a:lnTo>
                        <a:lnTo>
                          <a:pt x="166" y="60"/>
                        </a:lnTo>
                        <a:lnTo>
                          <a:pt x="166" y="60"/>
                        </a:lnTo>
                        <a:lnTo>
                          <a:pt x="160" y="56"/>
                        </a:lnTo>
                        <a:lnTo>
                          <a:pt x="160" y="56"/>
                        </a:lnTo>
                        <a:lnTo>
                          <a:pt x="160" y="56"/>
                        </a:lnTo>
                        <a:lnTo>
                          <a:pt x="158" y="54"/>
                        </a:lnTo>
                        <a:lnTo>
                          <a:pt x="156" y="54"/>
                        </a:lnTo>
                        <a:lnTo>
                          <a:pt x="156" y="54"/>
                        </a:lnTo>
                        <a:lnTo>
                          <a:pt x="156" y="54"/>
                        </a:lnTo>
                        <a:lnTo>
                          <a:pt x="152" y="54"/>
                        </a:lnTo>
                        <a:lnTo>
                          <a:pt x="152" y="54"/>
                        </a:lnTo>
                        <a:lnTo>
                          <a:pt x="152" y="54"/>
                        </a:lnTo>
                        <a:lnTo>
                          <a:pt x="150" y="56"/>
                        </a:lnTo>
                        <a:lnTo>
                          <a:pt x="150" y="56"/>
                        </a:lnTo>
                        <a:lnTo>
                          <a:pt x="148" y="56"/>
                        </a:lnTo>
                        <a:lnTo>
                          <a:pt x="148" y="58"/>
                        </a:lnTo>
                        <a:lnTo>
                          <a:pt x="146" y="58"/>
                        </a:lnTo>
                        <a:lnTo>
                          <a:pt x="146" y="58"/>
                        </a:lnTo>
                        <a:lnTo>
                          <a:pt x="146" y="58"/>
                        </a:lnTo>
                        <a:lnTo>
                          <a:pt x="146" y="62"/>
                        </a:lnTo>
                        <a:lnTo>
                          <a:pt x="146" y="62"/>
                        </a:lnTo>
                        <a:lnTo>
                          <a:pt x="146" y="62"/>
                        </a:lnTo>
                        <a:lnTo>
                          <a:pt x="148" y="64"/>
                        </a:lnTo>
                        <a:lnTo>
                          <a:pt x="148" y="66"/>
                        </a:lnTo>
                        <a:lnTo>
                          <a:pt x="146" y="68"/>
                        </a:lnTo>
                        <a:lnTo>
                          <a:pt x="146" y="68"/>
                        </a:lnTo>
                        <a:lnTo>
                          <a:pt x="146" y="68"/>
                        </a:lnTo>
                        <a:lnTo>
                          <a:pt x="146" y="72"/>
                        </a:lnTo>
                        <a:lnTo>
                          <a:pt x="146" y="72"/>
                        </a:lnTo>
                        <a:lnTo>
                          <a:pt x="138" y="72"/>
                        </a:lnTo>
                        <a:lnTo>
                          <a:pt x="138" y="64"/>
                        </a:lnTo>
                        <a:lnTo>
                          <a:pt x="140" y="64"/>
                        </a:lnTo>
                        <a:lnTo>
                          <a:pt x="140" y="64"/>
                        </a:lnTo>
                        <a:lnTo>
                          <a:pt x="140" y="64"/>
                        </a:lnTo>
                        <a:lnTo>
                          <a:pt x="140" y="62"/>
                        </a:lnTo>
                        <a:lnTo>
                          <a:pt x="140" y="62"/>
                        </a:lnTo>
                        <a:lnTo>
                          <a:pt x="140" y="62"/>
                        </a:lnTo>
                        <a:lnTo>
                          <a:pt x="138" y="60"/>
                        </a:lnTo>
                        <a:lnTo>
                          <a:pt x="138" y="56"/>
                        </a:lnTo>
                        <a:lnTo>
                          <a:pt x="138" y="56"/>
                        </a:lnTo>
                        <a:lnTo>
                          <a:pt x="138" y="56"/>
                        </a:lnTo>
                        <a:lnTo>
                          <a:pt x="138" y="54"/>
                        </a:lnTo>
                        <a:lnTo>
                          <a:pt x="138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2" y="52"/>
                        </a:lnTo>
                        <a:lnTo>
                          <a:pt x="132" y="52"/>
                        </a:lnTo>
                        <a:lnTo>
                          <a:pt x="132" y="52"/>
                        </a:lnTo>
                        <a:lnTo>
                          <a:pt x="128" y="52"/>
                        </a:lnTo>
                        <a:lnTo>
                          <a:pt x="128" y="52"/>
                        </a:lnTo>
                        <a:lnTo>
                          <a:pt x="126" y="52"/>
                        </a:lnTo>
                        <a:lnTo>
                          <a:pt x="126" y="54"/>
                        </a:lnTo>
                        <a:lnTo>
                          <a:pt x="126" y="54"/>
                        </a:lnTo>
                        <a:lnTo>
                          <a:pt x="126" y="54"/>
                        </a:lnTo>
                        <a:lnTo>
                          <a:pt x="128" y="56"/>
                        </a:lnTo>
                        <a:lnTo>
                          <a:pt x="128" y="56"/>
                        </a:lnTo>
                        <a:lnTo>
                          <a:pt x="126" y="56"/>
                        </a:lnTo>
                        <a:lnTo>
                          <a:pt x="126" y="56"/>
                        </a:lnTo>
                        <a:lnTo>
                          <a:pt x="126" y="58"/>
                        </a:lnTo>
                        <a:lnTo>
                          <a:pt x="126" y="58"/>
                        </a:lnTo>
                        <a:lnTo>
                          <a:pt x="126" y="58"/>
                        </a:lnTo>
                        <a:lnTo>
                          <a:pt x="128" y="58"/>
                        </a:lnTo>
                        <a:lnTo>
                          <a:pt x="128" y="60"/>
                        </a:lnTo>
                        <a:lnTo>
                          <a:pt x="128" y="60"/>
                        </a:lnTo>
                        <a:lnTo>
                          <a:pt x="128" y="60"/>
                        </a:lnTo>
                        <a:lnTo>
                          <a:pt x="128" y="60"/>
                        </a:lnTo>
                        <a:lnTo>
                          <a:pt x="126" y="60"/>
                        </a:lnTo>
                        <a:lnTo>
                          <a:pt x="124" y="60"/>
                        </a:lnTo>
                        <a:lnTo>
                          <a:pt x="124" y="60"/>
                        </a:lnTo>
                        <a:lnTo>
                          <a:pt x="124" y="60"/>
                        </a:lnTo>
                        <a:lnTo>
                          <a:pt x="122" y="60"/>
                        </a:lnTo>
                        <a:lnTo>
                          <a:pt x="122" y="60"/>
                        </a:lnTo>
                        <a:lnTo>
                          <a:pt x="122" y="60"/>
                        </a:lnTo>
                        <a:lnTo>
                          <a:pt x="120" y="60"/>
                        </a:lnTo>
                        <a:lnTo>
                          <a:pt x="120" y="60"/>
                        </a:lnTo>
                        <a:lnTo>
                          <a:pt x="120" y="60"/>
                        </a:lnTo>
                        <a:lnTo>
                          <a:pt x="120" y="60"/>
                        </a:lnTo>
                        <a:lnTo>
                          <a:pt x="124" y="56"/>
                        </a:lnTo>
                        <a:lnTo>
                          <a:pt x="124" y="56"/>
                        </a:lnTo>
                        <a:lnTo>
                          <a:pt x="124" y="56"/>
                        </a:lnTo>
                        <a:lnTo>
                          <a:pt x="124" y="56"/>
                        </a:lnTo>
                        <a:lnTo>
                          <a:pt x="124" y="56"/>
                        </a:lnTo>
                        <a:lnTo>
                          <a:pt x="124" y="54"/>
                        </a:lnTo>
                        <a:lnTo>
                          <a:pt x="122" y="54"/>
                        </a:lnTo>
                        <a:lnTo>
                          <a:pt x="122" y="52"/>
                        </a:lnTo>
                        <a:lnTo>
                          <a:pt x="122" y="52"/>
                        </a:lnTo>
                        <a:lnTo>
                          <a:pt x="122" y="52"/>
                        </a:lnTo>
                        <a:lnTo>
                          <a:pt x="120" y="52"/>
                        </a:lnTo>
                        <a:lnTo>
                          <a:pt x="120" y="52"/>
                        </a:lnTo>
                        <a:lnTo>
                          <a:pt x="120" y="50"/>
                        </a:lnTo>
                        <a:lnTo>
                          <a:pt x="120" y="50"/>
                        </a:lnTo>
                        <a:lnTo>
                          <a:pt x="120" y="50"/>
                        </a:lnTo>
                        <a:lnTo>
                          <a:pt x="116" y="46"/>
                        </a:lnTo>
                        <a:lnTo>
                          <a:pt x="116" y="46"/>
                        </a:lnTo>
                        <a:lnTo>
                          <a:pt x="114" y="46"/>
                        </a:lnTo>
                        <a:lnTo>
                          <a:pt x="112" y="46"/>
                        </a:lnTo>
                        <a:lnTo>
                          <a:pt x="112" y="46"/>
                        </a:lnTo>
                        <a:lnTo>
                          <a:pt x="112" y="48"/>
                        </a:lnTo>
                        <a:lnTo>
                          <a:pt x="112" y="48"/>
                        </a:lnTo>
                        <a:lnTo>
                          <a:pt x="110" y="48"/>
                        </a:lnTo>
                        <a:lnTo>
                          <a:pt x="110" y="48"/>
                        </a:lnTo>
                        <a:lnTo>
                          <a:pt x="108" y="48"/>
                        </a:lnTo>
                        <a:lnTo>
                          <a:pt x="108" y="48"/>
                        </a:lnTo>
                        <a:lnTo>
                          <a:pt x="108" y="48"/>
                        </a:lnTo>
                        <a:lnTo>
                          <a:pt x="108" y="50"/>
                        </a:lnTo>
                        <a:lnTo>
                          <a:pt x="108" y="52"/>
                        </a:lnTo>
                        <a:lnTo>
                          <a:pt x="108" y="52"/>
                        </a:lnTo>
                        <a:lnTo>
                          <a:pt x="108" y="50"/>
                        </a:lnTo>
                        <a:lnTo>
                          <a:pt x="108" y="50"/>
                        </a:lnTo>
                        <a:lnTo>
                          <a:pt x="106" y="50"/>
                        </a:lnTo>
                        <a:lnTo>
                          <a:pt x="106" y="48"/>
                        </a:lnTo>
                        <a:lnTo>
                          <a:pt x="106" y="48"/>
                        </a:lnTo>
                        <a:lnTo>
                          <a:pt x="106" y="48"/>
                        </a:lnTo>
                        <a:lnTo>
                          <a:pt x="104" y="48"/>
                        </a:lnTo>
                        <a:lnTo>
                          <a:pt x="102" y="48"/>
                        </a:lnTo>
                        <a:lnTo>
                          <a:pt x="102" y="48"/>
                        </a:lnTo>
                        <a:lnTo>
                          <a:pt x="104" y="46"/>
                        </a:lnTo>
                        <a:lnTo>
                          <a:pt x="106" y="46"/>
                        </a:lnTo>
                        <a:lnTo>
                          <a:pt x="106" y="46"/>
                        </a:lnTo>
                        <a:lnTo>
                          <a:pt x="106" y="46"/>
                        </a:lnTo>
                        <a:lnTo>
                          <a:pt x="106" y="38"/>
                        </a:lnTo>
                        <a:lnTo>
                          <a:pt x="106" y="38"/>
                        </a:lnTo>
                        <a:lnTo>
                          <a:pt x="106" y="38"/>
                        </a:lnTo>
                        <a:lnTo>
                          <a:pt x="102" y="36"/>
                        </a:lnTo>
                        <a:lnTo>
                          <a:pt x="102" y="36"/>
                        </a:lnTo>
                        <a:lnTo>
                          <a:pt x="102" y="36"/>
                        </a:lnTo>
                        <a:lnTo>
                          <a:pt x="100" y="36"/>
                        </a:lnTo>
                        <a:lnTo>
                          <a:pt x="98" y="34"/>
                        </a:lnTo>
                        <a:lnTo>
                          <a:pt x="98" y="34"/>
                        </a:lnTo>
                        <a:lnTo>
                          <a:pt x="98" y="34"/>
                        </a:lnTo>
                        <a:lnTo>
                          <a:pt x="96" y="36"/>
                        </a:lnTo>
                        <a:lnTo>
                          <a:pt x="96" y="36"/>
                        </a:lnTo>
                        <a:lnTo>
                          <a:pt x="96" y="36"/>
                        </a:lnTo>
                        <a:lnTo>
                          <a:pt x="96" y="36"/>
                        </a:lnTo>
                        <a:lnTo>
                          <a:pt x="94" y="36"/>
                        </a:lnTo>
                        <a:lnTo>
                          <a:pt x="92" y="36"/>
                        </a:lnTo>
                        <a:lnTo>
                          <a:pt x="92" y="36"/>
                        </a:lnTo>
                        <a:lnTo>
                          <a:pt x="92" y="36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82" y="40"/>
                        </a:lnTo>
                        <a:lnTo>
                          <a:pt x="78" y="40"/>
                        </a:lnTo>
                        <a:lnTo>
                          <a:pt x="78" y="40"/>
                        </a:lnTo>
                        <a:lnTo>
                          <a:pt x="78" y="40"/>
                        </a:lnTo>
                        <a:lnTo>
                          <a:pt x="76" y="44"/>
                        </a:lnTo>
                        <a:lnTo>
                          <a:pt x="70" y="44"/>
                        </a:lnTo>
                        <a:lnTo>
                          <a:pt x="72" y="42"/>
                        </a:lnTo>
                        <a:lnTo>
                          <a:pt x="76" y="42"/>
                        </a:lnTo>
                        <a:lnTo>
                          <a:pt x="76" y="42"/>
                        </a:lnTo>
                        <a:lnTo>
                          <a:pt x="76" y="40"/>
                        </a:lnTo>
                        <a:lnTo>
                          <a:pt x="80" y="38"/>
                        </a:lnTo>
                        <a:lnTo>
                          <a:pt x="80" y="38"/>
                        </a:lnTo>
                        <a:lnTo>
                          <a:pt x="80" y="38"/>
                        </a:lnTo>
                        <a:lnTo>
                          <a:pt x="80" y="38"/>
                        </a:lnTo>
                        <a:lnTo>
                          <a:pt x="84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88" y="36"/>
                        </a:lnTo>
                        <a:lnTo>
                          <a:pt x="88" y="36"/>
                        </a:lnTo>
                        <a:lnTo>
                          <a:pt x="88" y="36"/>
                        </a:lnTo>
                        <a:lnTo>
                          <a:pt x="88" y="36"/>
                        </a:lnTo>
                        <a:lnTo>
                          <a:pt x="92" y="36"/>
                        </a:lnTo>
                        <a:lnTo>
                          <a:pt x="92" y="36"/>
                        </a:lnTo>
                        <a:lnTo>
                          <a:pt x="92" y="36"/>
                        </a:lnTo>
                        <a:lnTo>
                          <a:pt x="94" y="34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8" y="34"/>
                        </a:lnTo>
                        <a:lnTo>
                          <a:pt x="98" y="32"/>
                        </a:lnTo>
                        <a:lnTo>
                          <a:pt x="98" y="32"/>
                        </a:lnTo>
                        <a:lnTo>
                          <a:pt x="96" y="30"/>
                        </a:lnTo>
                        <a:lnTo>
                          <a:pt x="96" y="30"/>
                        </a:lnTo>
                        <a:lnTo>
                          <a:pt x="94" y="28"/>
                        </a:lnTo>
                        <a:lnTo>
                          <a:pt x="94" y="26"/>
                        </a:lnTo>
                        <a:lnTo>
                          <a:pt x="94" y="26"/>
                        </a:lnTo>
                        <a:lnTo>
                          <a:pt x="94" y="26"/>
                        </a:lnTo>
                        <a:lnTo>
                          <a:pt x="92" y="26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0" y="20"/>
                        </a:lnTo>
                        <a:lnTo>
                          <a:pt x="90" y="18"/>
                        </a:lnTo>
                        <a:lnTo>
                          <a:pt x="90" y="18"/>
                        </a:lnTo>
                        <a:lnTo>
                          <a:pt x="90" y="18"/>
                        </a:lnTo>
                        <a:lnTo>
                          <a:pt x="84" y="14"/>
                        </a:lnTo>
                        <a:lnTo>
                          <a:pt x="84" y="14"/>
                        </a:lnTo>
                        <a:lnTo>
                          <a:pt x="84" y="14"/>
                        </a:lnTo>
                        <a:lnTo>
                          <a:pt x="84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78" y="14"/>
                        </a:lnTo>
                        <a:lnTo>
                          <a:pt x="78" y="14"/>
                        </a:lnTo>
                        <a:lnTo>
                          <a:pt x="78" y="14"/>
                        </a:lnTo>
                        <a:lnTo>
                          <a:pt x="74" y="16"/>
                        </a:lnTo>
                        <a:lnTo>
                          <a:pt x="74" y="16"/>
                        </a:lnTo>
                        <a:lnTo>
                          <a:pt x="74" y="16"/>
                        </a:lnTo>
                        <a:lnTo>
                          <a:pt x="74" y="18"/>
                        </a:lnTo>
                        <a:lnTo>
                          <a:pt x="74" y="18"/>
                        </a:lnTo>
                        <a:lnTo>
                          <a:pt x="74" y="16"/>
                        </a:lnTo>
                        <a:lnTo>
                          <a:pt x="74" y="16"/>
                        </a:lnTo>
                        <a:lnTo>
                          <a:pt x="74" y="14"/>
                        </a:lnTo>
                        <a:lnTo>
                          <a:pt x="72" y="14"/>
                        </a:lnTo>
                        <a:lnTo>
                          <a:pt x="72" y="14"/>
                        </a:lnTo>
                        <a:lnTo>
                          <a:pt x="72" y="14"/>
                        </a:lnTo>
                        <a:lnTo>
                          <a:pt x="70" y="14"/>
                        </a:lnTo>
                        <a:lnTo>
                          <a:pt x="70" y="14"/>
                        </a:lnTo>
                        <a:lnTo>
                          <a:pt x="70" y="14"/>
                        </a:lnTo>
                        <a:lnTo>
                          <a:pt x="68" y="16"/>
                        </a:lnTo>
                        <a:lnTo>
                          <a:pt x="68" y="18"/>
                        </a:lnTo>
                        <a:lnTo>
                          <a:pt x="68" y="18"/>
                        </a:lnTo>
                        <a:lnTo>
                          <a:pt x="68" y="18"/>
                        </a:lnTo>
                        <a:lnTo>
                          <a:pt x="68" y="20"/>
                        </a:lnTo>
                        <a:lnTo>
                          <a:pt x="66" y="20"/>
                        </a:lnTo>
                        <a:lnTo>
                          <a:pt x="66" y="14"/>
                        </a:lnTo>
                        <a:lnTo>
                          <a:pt x="66" y="14"/>
                        </a:lnTo>
                        <a:lnTo>
                          <a:pt x="66" y="14"/>
                        </a:lnTo>
                        <a:lnTo>
                          <a:pt x="62" y="10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6"/>
                        </a:lnTo>
                        <a:lnTo>
                          <a:pt x="56" y="4"/>
                        </a:lnTo>
                        <a:lnTo>
                          <a:pt x="56" y="4"/>
                        </a:lnTo>
                        <a:lnTo>
                          <a:pt x="56" y="4"/>
                        </a:lnTo>
                        <a:lnTo>
                          <a:pt x="56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2" y="4"/>
                        </a:lnTo>
                        <a:lnTo>
                          <a:pt x="50" y="2"/>
                        </a:lnTo>
                        <a:lnTo>
                          <a:pt x="50" y="2"/>
                        </a:lnTo>
                        <a:lnTo>
                          <a:pt x="50" y="2"/>
                        </a:lnTo>
                        <a:lnTo>
                          <a:pt x="44" y="2"/>
                        </a:lnTo>
                        <a:lnTo>
                          <a:pt x="42" y="2"/>
                        </a:lnTo>
                        <a:lnTo>
                          <a:pt x="42" y="2"/>
                        </a:lnTo>
                        <a:lnTo>
                          <a:pt x="42" y="2"/>
                        </a:lnTo>
                        <a:lnTo>
                          <a:pt x="40" y="2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30" y="2"/>
                        </a:lnTo>
                        <a:lnTo>
                          <a:pt x="30" y="2"/>
                        </a:lnTo>
                        <a:lnTo>
                          <a:pt x="30" y="2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2" y="6"/>
                        </a:lnTo>
                        <a:lnTo>
                          <a:pt x="32" y="8"/>
                        </a:lnTo>
                        <a:lnTo>
                          <a:pt x="32" y="8"/>
                        </a:lnTo>
                        <a:lnTo>
                          <a:pt x="32" y="8"/>
                        </a:lnTo>
                        <a:lnTo>
                          <a:pt x="32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2" y="12"/>
                        </a:lnTo>
                        <a:lnTo>
                          <a:pt x="32" y="12"/>
                        </a:lnTo>
                        <a:lnTo>
                          <a:pt x="32" y="12"/>
                        </a:lnTo>
                        <a:lnTo>
                          <a:pt x="32" y="12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0" y="14"/>
                        </a:lnTo>
                        <a:lnTo>
                          <a:pt x="30" y="16"/>
                        </a:lnTo>
                        <a:lnTo>
                          <a:pt x="30" y="16"/>
                        </a:lnTo>
                        <a:lnTo>
                          <a:pt x="32" y="16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2" y="20"/>
                        </a:lnTo>
                        <a:lnTo>
                          <a:pt x="32" y="20"/>
                        </a:lnTo>
                        <a:lnTo>
                          <a:pt x="32" y="20"/>
                        </a:lnTo>
                        <a:lnTo>
                          <a:pt x="28" y="18"/>
                        </a:lnTo>
                        <a:lnTo>
                          <a:pt x="28" y="18"/>
                        </a:lnTo>
                        <a:lnTo>
                          <a:pt x="28" y="18"/>
                        </a:lnTo>
                        <a:lnTo>
                          <a:pt x="26" y="18"/>
                        </a:lnTo>
                        <a:lnTo>
                          <a:pt x="26" y="18"/>
                        </a:lnTo>
                        <a:lnTo>
                          <a:pt x="26" y="18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2" y="20"/>
                        </a:lnTo>
                        <a:lnTo>
                          <a:pt x="22" y="20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14" y="26"/>
                        </a:lnTo>
                        <a:lnTo>
                          <a:pt x="14" y="26"/>
                        </a:lnTo>
                        <a:lnTo>
                          <a:pt x="14" y="26"/>
                        </a:lnTo>
                        <a:lnTo>
                          <a:pt x="14" y="26"/>
                        </a:lnTo>
                        <a:lnTo>
                          <a:pt x="14" y="26"/>
                        </a:lnTo>
                        <a:lnTo>
                          <a:pt x="14" y="28"/>
                        </a:lnTo>
                        <a:lnTo>
                          <a:pt x="16" y="28"/>
                        </a:lnTo>
                        <a:lnTo>
                          <a:pt x="16" y="28"/>
                        </a:lnTo>
                        <a:lnTo>
                          <a:pt x="16" y="28"/>
                        </a:lnTo>
                        <a:lnTo>
                          <a:pt x="12" y="28"/>
                        </a:lnTo>
                        <a:lnTo>
                          <a:pt x="12" y="28"/>
                        </a:lnTo>
                        <a:lnTo>
                          <a:pt x="12" y="30"/>
                        </a:lnTo>
                        <a:lnTo>
                          <a:pt x="12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8" y="34"/>
                        </a:lnTo>
                        <a:lnTo>
                          <a:pt x="8" y="34"/>
                        </a:lnTo>
                        <a:lnTo>
                          <a:pt x="8" y="34"/>
                        </a:lnTo>
                        <a:lnTo>
                          <a:pt x="8" y="34"/>
                        </a:lnTo>
                        <a:lnTo>
                          <a:pt x="8" y="36"/>
                        </a:lnTo>
                        <a:lnTo>
                          <a:pt x="2" y="36"/>
                        </a:lnTo>
                        <a:lnTo>
                          <a:pt x="2" y="36"/>
                        </a:lnTo>
                        <a:lnTo>
                          <a:pt x="2" y="36"/>
                        </a:lnTo>
                        <a:lnTo>
                          <a:pt x="2" y="36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0" y="40"/>
                        </a:lnTo>
                        <a:lnTo>
                          <a:pt x="2" y="40"/>
                        </a:lnTo>
                        <a:close/>
                        <a:moveTo>
                          <a:pt x="116" y="60"/>
                        </a:moveTo>
                        <a:lnTo>
                          <a:pt x="114" y="62"/>
                        </a:lnTo>
                        <a:lnTo>
                          <a:pt x="110" y="62"/>
                        </a:lnTo>
                        <a:lnTo>
                          <a:pt x="110" y="62"/>
                        </a:lnTo>
                        <a:lnTo>
                          <a:pt x="112" y="60"/>
                        </a:lnTo>
                        <a:lnTo>
                          <a:pt x="112" y="60"/>
                        </a:lnTo>
                        <a:lnTo>
                          <a:pt x="116" y="60"/>
                        </a:lnTo>
                        <a:lnTo>
                          <a:pt x="116" y="60"/>
                        </a:lnTo>
                        <a:lnTo>
                          <a:pt x="116" y="60"/>
                        </a:lnTo>
                        <a:lnTo>
                          <a:pt x="116" y="6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4" name="Freeform 391"/>
                  <p:cNvSpPr>
                    <a:spLocks/>
                  </p:cNvSpPr>
                  <p:nvPr/>
                </p:nvSpPr>
                <p:spPr bwMode="auto">
                  <a:xfrm>
                    <a:off x="1940" y="1620"/>
                    <a:ext cx="6" cy="6"/>
                  </a:xfrm>
                  <a:custGeom>
                    <a:avLst/>
                    <a:gdLst>
                      <a:gd name="T0" fmla="*/ 2 w 6"/>
                      <a:gd name="T1" fmla="*/ 6 h 6"/>
                      <a:gd name="T2" fmla="*/ 6 w 6"/>
                      <a:gd name="T3" fmla="*/ 6 h 6"/>
                      <a:gd name="T4" fmla="*/ 6 w 6"/>
                      <a:gd name="T5" fmla="*/ 6 h 6"/>
                      <a:gd name="T6" fmla="*/ 6 w 6"/>
                      <a:gd name="T7" fmla="*/ 6 h 6"/>
                      <a:gd name="T8" fmla="*/ 6 w 6"/>
                      <a:gd name="T9" fmla="*/ 2 h 6"/>
                      <a:gd name="T10" fmla="*/ 6 w 6"/>
                      <a:gd name="T11" fmla="*/ 2 h 6"/>
                      <a:gd name="T12" fmla="*/ 6 w 6"/>
                      <a:gd name="T13" fmla="*/ 0 h 6"/>
                      <a:gd name="T14" fmla="*/ 4 w 6"/>
                      <a:gd name="T15" fmla="*/ 0 h 6"/>
                      <a:gd name="T16" fmla="*/ 4 w 6"/>
                      <a:gd name="T17" fmla="*/ 0 h 6"/>
                      <a:gd name="T18" fmla="*/ 4 w 6"/>
                      <a:gd name="T19" fmla="*/ 0 h 6"/>
                      <a:gd name="T20" fmla="*/ 2 w 6"/>
                      <a:gd name="T21" fmla="*/ 0 h 6"/>
                      <a:gd name="T22" fmla="*/ 2 w 6"/>
                      <a:gd name="T23" fmla="*/ 0 h 6"/>
                      <a:gd name="T24" fmla="*/ 2 w 6"/>
                      <a:gd name="T25" fmla="*/ 0 h 6"/>
                      <a:gd name="T26" fmla="*/ 2 w 6"/>
                      <a:gd name="T27" fmla="*/ 2 h 6"/>
                      <a:gd name="T28" fmla="*/ 2 w 6"/>
                      <a:gd name="T29" fmla="*/ 2 h 6"/>
                      <a:gd name="T30" fmla="*/ 0 w 6"/>
                      <a:gd name="T31" fmla="*/ 2 h 6"/>
                      <a:gd name="T32" fmla="*/ 0 w 6"/>
                      <a:gd name="T33" fmla="*/ 2 h 6"/>
                      <a:gd name="T34" fmla="*/ 0 w 6"/>
                      <a:gd name="T35" fmla="*/ 2 h 6"/>
                      <a:gd name="T36" fmla="*/ 0 w 6"/>
                      <a:gd name="T37" fmla="*/ 4 h 6"/>
                      <a:gd name="T38" fmla="*/ 0 w 6"/>
                      <a:gd name="T39" fmla="*/ 4 h 6"/>
                      <a:gd name="T40" fmla="*/ 0 w 6"/>
                      <a:gd name="T41" fmla="*/ 6 h 6"/>
                      <a:gd name="T42" fmla="*/ 0 w 6"/>
                      <a:gd name="T43" fmla="*/ 6 h 6"/>
                      <a:gd name="T44" fmla="*/ 0 w 6"/>
                      <a:gd name="T45" fmla="*/ 6 h 6"/>
                      <a:gd name="T46" fmla="*/ 2 w 6"/>
                      <a:gd name="T47" fmla="*/ 6 h 6"/>
                      <a:gd name="T48" fmla="*/ 2 w 6"/>
                      <a:gd name="T4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" h="6">
                        <a:moveTo>
                          <a:pt x="2" y="6"/>
                        </a:move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5" name="Freeform 392"/>
                  <p:cNvSpPr>
                    <a:spLocks/>
                  </p:cNvSpPr>
                  <p:nvPr/>
                </p:nvSpPr>
                <p:spPr bwMode="auto">
                  <a:xfrm>
                    <a:off x="1922" y="1644"/>
                    <a:ext cx="8" cy="8"/>
                  </a:xfrm>
                  <a:custGeom>
                    <a:avLst/>
                    <a:gdLst>
                      <a:gd name="T0" fmla="*/ 2 w 8"/>
                      <a:gd name="T1" fmla="*/ 8 h 8"/>
                      <a:gd name="T2" fmla="*/ 4 w 8"/>
                      <a:gd name="T3" fmla="*/ 8 h 8"/>
                      <a:gd name="T4" fmla="*/ 4 w 8"/>
                      <a:gd name="T5" fmla="*/ 8 h 8"/>
                      <a:gd name="T6" fmla="*/ 4 w 8"/>
                      <a:gd name="T7" fmla="*/ 8 h 8"/>
                      <a:gd name="T8" fmla="*/ 8 w 8"/>
                      <a:gd name="T9" fmla="*/ 4 h 8"/>
                      <a:gd name="T10" fmla="*/ 8 w 8"/>
                      <a:gd name="T11" fmla="*/ 4 h 8"/>
                      <a:gd name="T12" fmla="*/ 8 w 8"/>
                      <a:gd name="T13" fmla="*/ 4 h 8"/>
                      <a:gd name="T14" fmla="*/ 8 w 8"/>
                      <a:gd name="T15" fmla="*/ 2 h 8"/>
                      <a:gd name="T16" fmla="*/ 8 w 8"/>
                      <a:gd name="T17" fmla="*/ 2 h 8"/>
                      <a:gd name="T18" fmla="*/ 8 w 8"/>
                      <a:gd name="T19" fmla="*/ 2 h 8"/>
                      <a:gd name="T20" fmla="*/ 4 w 8"/>
                      <a:gd name="T21" fmla="*/ 2 h 8"/>
                      <a:gd name="T22" fmla="*/ 2 w 8"/>
                      <a:gd name="T23" fmla="*/ 0 h 8"/>
                      <a:gd name="T24" fmla="*/ 2 w 8"/>
                      <a:gd name="T25" fmla="*/ 0 h 8"/>
                      <a:gd name="T26" fmla="*/ 2 w 8"/>
                      <a:gd name="T27" fmla="*/ 0 h 8"/>
                      <a:gd name="T28" fmla="*/ 0 w 8"/>
                      <a:gd name="T29" fmla="*/ 0 h 8"/>
                      <a:gd name="T30" fmla="*/ 0 w 8"/>
                      <a:gd name="T31" fmla="*/ 0 h 8"/>
                      <a:gd name="T32" fmla="*/ 0 w 8"/>
                      <a:gd name="T33" fmla="*/ 2 h 8"/>
                      <a:gd name="T34" fmla="*/ 0 w 8"/>
                      <a:gd name="T35" fmla="*/ 2 h 8"/>
                      <a:gd name="T36" fmla="*/ 0 w 8"/>
                      <a:gd name="T37" fmla="*/ 2 h 8"/>
                      <a:gd name="T38" fmla="*/ 0 w 8"/>
                      <a:gd name="T39" fmla="*/ 2 h 8"/>
                      <a:gd name="T40" fmla="*/ 2 w 8"/>
                      <a:gd name="T41" fmla="*/ 6 h 8"/>
                      <a:gd name="T42" fmla="*/ 2 w 8"/>
                      <a:gd name="T43" fmla="*/ 8 h 8"/>
                      <a:gd name="T44" fmla="*/ 2 w 8"/>
                      <a:gd name="T45" fmla="*/ 8 h 8"/>
                      <a:gd name="T46" fmla="*/ 2 w 8"/>
                      <a:gd name="T47" fmla="*/ 8 h 8"/>
                      <a:gd name="T48" fmla="*/ 2 w 8"/>
                      <a:gd name="T49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" h="8">
                        <a:moveTo>
                          <a:pt x="2" y="8"/>
                        </a:move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6" name="Freeform 393"/>
                  <p:cNvSpPr>
                    <a:spLocks/>
                  </p:cNvSpPr>
                  <p:nvPr/>
                </p:nvSpPr>
                <p:spPr bwMode="auto">
                  <a:xfrm>
                    <a:off x="1912" y="1644"/>
                    <a:ext cx="6" cy="8"/>
                  </a:xfrm>
                  <a:custGeom>
                    <a:avLst/>
                    <a:gdLst>
                      <a:gd name="T0" fmla="*/ 4 w 6"/>
                      <a:gd name="T1" fmla="*/ 0 h 8"/>
                      <a:gd name="T2" fmla="*/ 2 w 6"/>
                      <a:gd name="T3" fmla="*/ 0 h 8"/>
                      <a:gd name="T4" fmla="*/ 2 w 6"/>
                      <a:gd name="T5" fmla="*/ 0 h 8"/>
                      <a:gd name="T6" fmla="*/ 2 w 6"/>
                      <a:gd name="T7" fmla="*/ 2 h 8"/>
                      <a:gd name="T8" fmla="*/ 2 w 6"/>
                      <a:gd name="T9" fmla="*/ 2 h 8"/>
                      <a:gd name="T10" fmla="*/ 0 w 6"/>
                      <a:gd name="T11" fmla="*/ 4 h 8"/>
                      <a:gd name="T12" fmla="*/ 0 w 6"/>
                      <a:gd name="T13" fmla="*/ 4 h 8"/>
                      <a:gd name="T14" fmla="*/ 0 w 6"/>
                      <a:gd name="T15" fmla="*/ 4 h 8"/>
                      <a:gd name="T16" fmla="*/ 0 w 6"/>
                      <a:gd name="T17" fmla="*/ 6 h 8"/>
                      <a:gd name="T18" fmla="*/ 0 w 6"/>
                      <a:gd name="T19" fmla="*/ 6 h 8"/>
                      <a:gd name="T20" fmla="*/ 0 w 6"/>
                      <a:gd name="T21" fmla="*/ 6 h 8"/>
                      <a:gd name="T22" fmla="*/ 2 w 6"/>
                      <a:gd name="T23" fmla="*/ 6 h 8"/>
                      <a:gd name="T24" fmla="*/ 2 w 6"/>
                      <a:gd name="T25" fmla="*/ 8 h 8"/>
                      <a:gd name="T26" fmla="*/ 2 w 6"/>
                      <a:gd name="T27" fmla="*/ 8 h 8"/>
                      <a:gd name="T28" fmla="*/ 4 w 6"/>
                      <a:gd name="T29" fmla="*/ 8 h 8"/>
                      <a:gd name="T30" fmla="*/ 6 w 6"/>
                      <a:gd name="T31" fmla="*/ 8 h 8"/>
                      <a:gd name="T32" fmla="*/ 6 w 6"/>
                      <a:gd name="T33" fmla="*/ 8 h 8"/>
                      <a:gd name="T34" fmla="*/ 6 w 6"/>
                      <a:gd name="T35" fmla="*/ 8 h 8"/>
                      <a:gd name="T36" fmla="*/ 6 w 6"/>
                      <a:gd name="T37" fmla="*/ 4 h 8"/>
                      <a:gd name="T38" fmla="*/ 6 w 6"/>
                      <a:gd name="T39" fmla="*/ 4 h 8"/>
                      <a:gd name="T40" fmla="*/ 6 w 6"/>
                      <a:gd name="T41" fmla="*/ 4 h 8"/>
                      <a:gd name="T42" fmla="*/ 6 w 6"/>
                      <a:gd name="T43" fmla="*/ 2 h 8"/>
                      <a:gd name="T44" fmla="*/ 6 w 6"/>
                      <a:gd name="T45" fmla="*/ 2 h 8"/>
                      <a:gd name="T46" fmla="*/ 6 w 6"/>
                      <a:gd name="T47" fmla="*/ 2 h 8"/>
                      <a:gd name="T48" fmla="*/ 4 w 6"/>
                      <a:gd name="T49" fmla="*/ 0 h 8"/>
                      <a:gd name="T50" fmla="*/ 4 w 6"/>
                      <a:gd name="T5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6" h="8">
                        <a:moveTo>
                          <a:pt x="4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7" name="Freeform 394"/>
                  <p:cNvSpPr>
                    <a:spLocks noEditPoints="1"/>
                  </p:cNvSpPr>
                  <p:nvPr/>
                </p:nvSpPr>
                <p:spPr bwMode="auto">
                  <a:xfrm>
                    <a:off x="1942" y="1570"/>
                    <a:ext cx="50" cy="46"/>
                  </a:xfrm>
                  <a:custGeom>
                    <a:avLst/>
                    <a:gdLst>
                      <a:gd name="T0" fmla="*/ 12 w 50"/>
                      <a:gd name="T1" fmla="*/ 14 h 46"/>
                      <a:gd name="T2" fmla="*/ 10 w 50"/>
                      <a:gd name="T3" fmla="*/ 14 h 46"/>
                      <a:gd name="T4" fmla="*/ 4 w 50"/>
                      <a:gd name="T5" fmla="*/ 12 h 46"/>
                      <a:gd name="T6" fmla="*/ 2 w 50"/>
                      <a:gd name="T7" fmla="*/ 14 h 46"/>
                      <a:gd name="T8" fmla="*/ 0 w 50"/>
                      <a:gd name="T9" fmla="*/ 18 h 46"/>
                      <a:gd name="T10" fmla="*/ 4 w 50"/>
                      <a:gd name="T11" fmla="*/ 28 h 46"/>
                      <a:gd name="T12" fmla="*/ 4 w 50"/>
                      <a:gd name="T13" fmla="*/ 30 h 46"/>
                      <a:gd name="T14" fmla="*/ 10 w 50"/>
                      <a:gd name="T15" fmla="*/ 32 h 46"/>
                      <a:gd name="T16" fmla="*/ 12 w 50"/>
                      <a:gd name="T17" fmla="*/ 32 h 46"/>
                      <a:gd name="T18" fmla="*/ 10 w 50"/>
                      <a:gd name="T19" fmla="*/ 36 h 46"/>
                      <a:gd name="T20" fmla="*/ 10 w 50"/>
                      <a:gd name="T21" fmla="*/ 42 h 46"/>
                      <a:gd name="T22" fmla="*/ 10 w 50"/>
                      <a:gd name="T23" fmla="*/ 44 h 46"/>
                      <a:gd name="T24" fmla="*/ 14 w 50"/>
                      <a:gd name="T25" fmla="*/ 46 h 46"/>
                      <a:gd name="T26" fmla="*/ 20 w 50"/>
                      <a:gd name="T27" fmla="*/ 44 h 46"/>
                      <a:gd name="T28" fmla="*/ 22 w 50"/>
                      <a:gd name="T29" fmla="*/ 36 h 46"/>
                      <a:gd name="T30" fmla="*/ 22 w 50"/>
                      <a:gd name="T31" fmla="*/ 38 h 46"/>
                      <a:gd name="T32" fmla="*/ 22 w 50"/>
                      <a:gd name="T33" fmla="*/ 40 h 46"/>
                      <a:gd name="T34" fmla="*/ 26 w 50"/>
                      <a:gd name="T35" fmla="*/ 42 h 46"/>
                      <a:gd name="T36" fmla="*/ 32 w 50"/>
                      <a:gd name="T37" fmla="*/ 40 h 46"/>
                      <a:gd name="T38" fmla="*/ 36 w 50"/>
                      <a:gd name="T39" fmla="*/ 36 h 46"/>
                      <a:gd name="T40" fmla="*/ 38 w 50"/>
                      <a:gd name="T41" fmla="*/ 32 h 46"/>
                      <a:gd name="T42" fmla="*/ 34 w 50"/>
                      <a:gd name="T43" fmla="*/ 30 h 46"/>
                      <a:gd name="T44" fmla="*/ 40 w 50"/>
                      <a:gd name="T45" fmla="*/ 28 h 46"/>
                      <a:gd name="T46" fmla="*/ 40 w 50"/>
                      <a:gd name="T47" fmla="*/ 26 h 46"/>
                      <a:gd name="T48" fmla="*/ 38 w 50"/>
                      <a:gd name="T49" fmla="*/ 24 h 46"/>
                      <a:gd name="T50" fmla="*/ 40 w 50"/>
                      <a:gd name="T51" fmla="*/ 20 h 46"/>
                      <a:gd name="T52" fmla="*/ 38 w 50"/>
                      <a:gd name="T53" fmla="*/ 18 h 46"/>
                      <a:gd name="T54" fmla="*/ 34 w 50"/>
                      <a:gd name="T55" fmla="*/ 16 h 46"/>
                      <a:gd name="T56" fmla="*/ 34 w 50"/>
                      <a:gd name="T57" fmla="*/ 16 h 46"/>
                      <a:gd name="T58" fmla="*/ 40 w 50"/>
                      <a:gd name="T59" fmla="*/ 14 h 46"/>
                      <a:gd name="T60" fmla="*/ 46 w 50"/>
                      <a:gd name="T61" fmla="*/ 14 h 46"/>
                      <a:gd name="T62" fmla="*/ 50 w 50"/>
                      <a:gd name="T63" fmla="*/ 12 h 46"/>
                      <a:gd name="T64" fmla="*/ 48 w 50"/>
                      <a:gd name="T65" fmla="*/ 8 h 46"/>
                      <a:gd name="T66" fmla="*/ 48 w 50"/>
                      <a:gd name="T67" fmla="*/ 8 h 46"/>
                      <a:gd name="T68" fmla="*/ 48 w 50"/>
                      <a:gd name="T69" fmla="*/ 6 h 46"/>
                      <a:gd name="T70" fmla="*/ 48 w 50"/>
                      <a:gd name="T71" fmla="*/ 4 h 46"/>
                      <a:gd name="T72" fmla="*/ 44 w 50"/>
                      <a:gd name="T73" fmla="*/ 2 h 46"/>
                      <a:gd name="T74" fmla="*/ 42 w 50"/>
                      <a:gd name="T75" fmla="*/ 0 h 46"/>
                      <a:gd name="T76" fmla="*/ 38 w 50"/>
                      <a:gd name="T77" fmla="*/ 0 h 46"/>
                      <a:gd name="T78" fmla="*/ 36 w 50"/>
                      <a:gd name="T79" fmla="*/ 2 h 46"/>
                      <a:gd name="T80" fmla="*/ 32 w 50"/>
                      <a:gd name="T81" fmla="*/ 2 h 46"/>
                      <a:gd name="T82" fmla="*/ 30 w 50"/>
                      <a:gd name="T83" fmla="*/ 0 h 46"/>
                      <a:gd name="T84" fmla="*/ 24 w 50"/>
                      <a:gd name="T85" fmla="*/ 2 h 46"/>
                      <a:gd name="T86" fmla="*/ 20 w 50"/>
                      <a:gd name="T87" fmla="*/ 4 h 46"/>
                      <a:gd name="T88" fmla="*/ 16 w 50"/>
                      <a:gd name="T89" fmla="*/ 4 h 46"/>
                      <a:gd name="T90" fmla="*/ 14 w 50"/>
                      <a:gd name="T91" fmla="*/ 10 h 46"/>
                      <a:gd name="T92" fmla="*/ 16 w 50"/>
                      <a:gd name="T93" fmla="*/ 14 h 46"/>
                      <a:gd name="T94" fmla="*/ 14 w 50"/>
                      <a:gd name="T95" fmla="*/ 14 h 46"/>
                      <a:gd name="T96" fmla="*/ 30 w 50"/>
                      <a:gd name="T97" fmla="*/ 18 h 46"/>
                      <a:gd name="T98" fmla="*/ 30 w 50"/>
                      <a:gd name="T99" fmla="*/ 16 h 46"/>
                      <a:gd name="T100" fmla="*/ 32 w 50"/>
                      <a:gd name="T101" fmla="*/ 16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0" h="46">
                        <a:moveTo>
                          <a:pt x="14" y="14"/>
                        </a:move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2" y="14"/>
                        </a:lnTo>
                        <a:lnTo>
                          <a:pt x="12" y="14"/>
                        </a:lnTo>
                        <a:lnTo>
                          <a:pt x="12" y="14"/>
                        </a:lnTo>
                        <a:lnTo>
                          <a:pt x="12" y="16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6"/>
                        </a:lnTo>
                        <a:lnTo>
                          <a:pt x="10" y="36"/>
                        </a:lnTo>
                        <a:lnTo>
                          <a:pt x="10" y="38"/>
                        </a:lnTo>
                        <a:lnTo>
                          <a:pt x="12" y="38"/>
                        </a:lnTo>
                        <a:lnTo>
                          <a:pt x="12" y="40"/>
                        </a:lnTo>
                        <a:lnTo>
                          <a:pt x="10" y="42"/>
                        </a:lnTo>
                        <a:lnTo>
                          <a:pt x="10" y="42"/>
                        </a:lnTo>
                        <a:lnTo>
                          <a:pt x="10" y="42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2" y="46"/>
                        </a:lnTo>
                        <a:lnTo>
                          <a:pt x="12" y="46"/>
                        </a:lnTo>
                        <a:lnTo>
                          <a:pt x="12" y="46"/>
                        </a:lnTo>
                        <a:lnTo>
                          <a:pt x="14" y="46"/>
                        </a:lnTo>
                        <a:lnTo>
                          <a:pt x="14" y="46"/>
                        </a:lnTo>
                        <a:lnTo>
                          <a:pt x="16" y="46"/>
                        </a:lnTo>
                        <a:lnTo>
                          <a:pt x="18" y="46"/>
                        </a:lnTo>
                        <a:lnTo>
                          <a:pt x="20" y="46"/>
                        </a:lnTo>
                        <a:lnTo>
                          <a:pt x="20" y="46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2" y="44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6" y="42"/>
                        </a:lnTo>
                        <a:lnTo>
                          <a:pt x="26" y="42"/>
                        </a:lnTo>
                        <a:lnTo>
                          <a:pt x="26" y="42"/>
                        </a:lnTo>
                        <a:lnTo>
                          <a:pt x="28" y="42"/>
                        </a:lnTo>
                        <a:lnTo>
                          <a:pt x="28" y="42"/>
                        </a:lnTo>
                        <a:lnTo>
                          <a:pt x="30" y="42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6" y="38"/>
                        </a:lnTo>
                        <a:lnTo>
                          <a:pt x="36" y="38"/>
                        </a:lnTo>
                        <a:lnTo>
                          <a:pt x="36" y="36"/>
                        </a:lnTo>
                        <a:lnTo>
                          <a:pt x="36" y="36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38" y="32"/>
                        </a:lnTo>
                        <a:lnTo>
                          <a:pt x="38" y="32"/>
                        </a:lnTo>
                        <a:lnTo>
                          <a:pt x="38" y="32"/>
                        </a:lnTo>
                        <a:lnTo>
                          <a:pt x="36" y="30"/>
                        </a:lnTo>
                        <a:lnTo>
                          <a:pt x="36" y="30"/>
                        </a:lnTo>
                        <a:lnTo>
                          <a:pt x="36" y="30"/>
                        </a:lnTo>
                        <a:lnTo>
                          <a:pt x="34" y="30"/>
                        </a:lnTo>
                        <a:lnTo>
                          <a:pt x="34" y="28"/>
                        </a:lnTo>
                        <a:lnTo>
                          <a:pt x="36" y="28"/>
                        </a:lnTo>
                        <a:lnTo>
                          <a:pt x="38" y="28"/>
                        </a:lnTo>
                        <a:lnTo>
                          <a:pt x="38" y="28"/>
                        </a:lnTo>
                        <a:lnTo>
                          <a:pt x="40" y="28"/>
                        </a:lnTo>
                        <a:lnTo>
                          <a:pt x="40" y="26"/>
                        </a:lnTo>
                        <a:lnTo>
                          <a:pt x="40" y="26"/>
                        </a:lnTo>
                        <a:lnTo>
                          <a:pt x="40" y="26"/>
                        </a:lnTo>
                        <a:lnTo>
                          <a:pt x="40" y="26"/>
                        </a:lnTo>
                        <a:lnTo>
                          <a:pt x="40" y="26"/>
                        </a:lnTo>
                        <a:lnTo>
                          <a:pt x="40" y="26"/>
                        </a:lnTo>
                        <a:lnTo>
                          <a:pt x="40" y="26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22"/>
                        </a:lnTo>
                        <a:lnTo>
                          <a:pt x="38" y="22"/>
                        </a:lnTo>
                        <a:lnTo>
                          <a:pt x="38" y="22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38" y="18"/>
                        </a:lnTo>
                        <a:lnTo>
                          <a:pt x="38" y="18"/>
                        </a:lnTo>
                        <a:lnTo>
                          <a:pt x="38" y="18"/>
                        </a:lnTo>
                        <a:lnTo>
                          <a:pt x="38" y="18"/>
                        </a:lnTo>
                        <a:lnTo>
                          <a:pt x="38" y="18"/>
                        </a:lnTo>
                        <a:lnTo>
                          <a:pt x="36" y="18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4" y="16"/>
                        </a:lnTo>
                        <a:lnTo>
                          <a:pt x="38" y="16"/>
                        </a:lnTo>
                        <a:lnTo>
                          <a:pt x="38" y="16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2" y="14"/>
                        </a:lnTo>
                        <a:lnTo>
                          <a:pt x="46" y="14"/>
                        </a:lnTo>
                        <a:lnTo>
                          <a:pt x="46" y="14"/>
                        </a:lnTo>
                        <a:lnTo>
                          <a:pt x="46" y="14"/>
                        </a:lnTo>
                        <a:lnTo>
                          <a:pt x="48" y="12"/>
                        </a:lnTo>
                        <a:lnTo>
                          <a:pt x="50" y="12"/>
                        </a:lnTo>
                        <a:lnTo>
                          <a:pt x="50" y="12"/>
                        </a:lnTo>
                        <a:lnTo>
                          <a:pt x="50" y="12"/>
                        </a:lnTo>
                        <a:lnTo>
                          <a:pt x="50" y="10"/>
                        </a:lnTo>
                        <a:lnTo>
                          <a:pt x="50" y="10"/>
                        </a:lnTo>
                        <a:lnTo>
                          <a:pt x="50" y="10"/>
                        </a:lnTo>
                        <a:lnTo>
                          <a:pt x="48" y="10"/>
                        </a:lnTo>
                        <a:lnTo>
                          <a:pt x="48" y="8"/>
                        </a:lnTo>
                        <a:lnTo>
                          <a:pt x="48" y="8"/>
                        </a:lnTo>
                        <a:lnTo>
                          <a:pt x="48" y="8"/>
                        </a:lnTo>
                        <a:lnTo>
                          <a:pt x="48" y="8"/>
                        </a:lnTo>
                        <a:lnTo>
                          <a:pt x="48" y="8"/>
                        </a:lnTo>
                        <a:lnTo>
                          <a:pt x="48" y="8"/>
                        </a:lnTo>
                        <a:lnTo>
                          <a:pt x="48" y="8"/>
                        </a:lnTo>
                        <a:lnTo>
                          <a:pt x="48" y="8"/>
                        </a:lnTo>
                        <a:lnTo>
                          <a:pt x="48" y="8"/>
                        </a:lnTo>
                        <a:lnTo>
                          <a:pt x="48" y="8"/>
                        </a:lnTo>
                        <a:lnTo>
                          <a:pt x="48" y="6"/>
                        </a:lnTo>
                        <a:lnTo>
                          <a:pt x="48" y="6"/>
                        </a:lnTo>
                        <a:lnTo>
                          <a:pt x="48" y="6"/>
                        </a:lnTo>
                        <a:lnTo>
                          <a:pt x="48" y="6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6" y="4"/>
                        </a:ln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44" y="2"/>
                        </a:lnTo>
                        <a:lnTo>
                          <a:pt x="44" y="2"/>
                        </a:lnTo>
                        <a:lnTo>
                          <a:pt x="44" y="2"/>
                        </a:lnTo>
                        <a:lnTo>
                          <a:pt x="44" y="2"/>
                        </a:lnTo>
                        <a:lnTo>
                          <a:pt x="44" y="2"/>
                        </a:lnTo>
                        <a:lnTo>
                          <a:pt x="42" y="0"/>
                        </a:lnTo>
                        <a:lnTo>
                          <a:pt x="42" y="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lnTo>
                          <a:pt x="40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6" y="0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6" y="6"/>
                        </a:lnTo>
                        <a:lnTo>
                          <a:pt x="34" y="6"/>
                        </a:lnTo>
                        <a:lnTo>
                          <a:pt x="32" y="4"/>
                        </a:lnTo>
                        <a:lnTo>
                          <a:pt x="32" y="2"/>
                        </a:lnTo>
                        <a:lnTo>
                          <a:pt x="32" y="2"/>
                        </a:lnTo>
                        <a:lnTo>
                          <a:pt x="32" y="2"/>
                        </a:lnTo>
                        <a:lnTo>
                          <a:pt x="30" y="2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8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4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8" y="12"/>
                        </a:lnTo>
                        <a:lnTo>
                          <a:pt x="18" y="14"/>
                        </a:lnTo>
                        <a:lnTo>
                          <a:pt x="16" y="14"/>
                        </a:lnTo>
                        <a:lnTo>
                          <a:pt x="16" y="14"/>
                        </a:lnTo>
                        <a:lnTo>
                          <a:pt x="16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4" y="14"/>
                        </a:lnTo>
                        <a:close/>
                        <a:moveTo>
                          <a:pt x="28" y="20"/>
                        </a:moveTo>
                        <a:lnTo>
                          <a:pt x="30" y="18"/>
                        </a:lnTo>
                        <a:lnTo>
                          <a:pt x="30" y="18"/>
                        </a:lnTo>
                        <a:lnTo>
                          <a:pt x="30" y="18"/>
                        </a:lnTo>
                        <a:lnTo>
                          <a:pt x="30" y="16"/>
                        </a:lnTo>
                        <a:lnTo>
                          <a:pt x="30" y="16"/>
                        </a:lnTo>
                        <a:lnTo>
                          <a:pt x="30" y="16"/>
                        </a:lnTo>
                        <a:lnTo>
                          <a:pt x="30" y="16"/>
                        </a:lnTo>
                        <a:lnTo>
                          <a:pt x="32" y="16"/>
                        </a:lnTo>
                        <a:lnTo>
                          <a:pt x="32" y="16"/>
                        </a:lnTo>
                        <a:lnTo>
                          <a:pt x="32" y="16"/>
                        </a:lnTo>
                        <a:lnTo>
                          <a:pt x="32" y="16"/>
                        </a:lnTo>
                        <a:lnTo>
                          <a:pt x="28" y="2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8" name="Freeform 395"/>
                  <p:cNvSpPr>
                    <a:spLocks/>
                  </p:cNvSpPr>
                  <p:nvPr/>
                </p:nvSpPr>
                <p:spPr bwMode="auto">
                  <a:xfrm>
                    <a:off x="1914" y="1560"/>
                    <a:ext cx="20" cy="16"/>
                  </a:xfrm>
                  <a:custGeom>
                    <a:avLst/>
                    <a:gdLst>
                      <a:gd name="T0" fmla="*/ 18 w 20"/>
                      <a:gd name="T1" fmla="*/ 12 h 16"/>
                      <a:gd name="T2" fmla="*/ 20 w 20"/>
                      <a:gd name="T3" fmla="*/ 10 h 16"/>
                      <a:gd name="T4" fmla="*/ 20 w 20"/>
                      <a:gd name="T5" fmla="*/ 10 h 16"/>
                      <a:gd name="T6" fmla="*/ 20 w 20"/>
                      <a:gd name="T7" fmla="*/ 10 h 16"/>
                      <a:gd name="T8" fmla="*/ 20 w 20"/>
                      <a:gd name="T9" fmla="*/ 8 h 16"/>
                      <a:gd name="T10" fmla="*/ 20 w 20"/>
                      <a:gd name="T11" fmla="*/ 8 h 16"/>
                      <a:gd name="T12" fmla="*/ 20 w 20"/>
                      <a:gd name="T13" fmla="*/ 8 h 16"/>
                      <a:gd name="T14" fmla="*/ 20 w 20"/>
                      <a:gd name="T15" fmla="*/ 6 h 16"/>
                      <a:gd name="T16" fmla="*/ 20 w 20"/>
                      <a:gd name="T17" fmla="*/ 6 h 16"/>
                      <a:gd name="T18" fmla="*/ 20 w 20"/>
                      <a:gd name="T19" fmla="*/ 6 h 16"/>
                      <a:gd name="T20" fmla="*/ 20 w 20"/>
                      <a:gd name="T21" fmla="*/ 6 h 16"/>
                      <a:gd name="T22" fmla="*/ 18 w 20"/>
                      <a:gd name="T23" fmla="*/ 4 h 16"/>
                      <a:gd name="T24" fmla="*/ 18 w 20"/>
                      <a:gd name="T25" fmla="*/ 4 h 16"/>
                      <a:gd name="T26" fmla="*/ 18 w 20"/>
                      <a:gd name="T27" fmla="*/ 2 h 16"/>
                      <a:gd name="T28" fmla="*/ 12 w 20"/>
                      <a:gd name="T29" fmla="*/ 2 h 16"/>
                      <a:gd name="T30" fmla="*/ 10 w 20"/>
                      <a:gd name="T31" fmla="*/ 2 h 16"/>
                      <a:gd name="T32" fmla="*/ 8 w 20"/>
                      <a:gd name="T33" fmla="*/ 0 h 16"/>
                      <a:gd name="T34" fmla="*/ 8 w 20"/>
                      <a:gd name="T35" fmla="*/ 0 h 16"/>
                      <a:gd name="T36" fmla="*/ 6 w 20"/>
                      <a:gd name="T37" fmla="*/ 0 h 16"/>
                      <a:gd name="T38" fmla="*/ 4 w 20"/>
                      <a:gd name="T39" fmla="*/ 0 h 16"/>
                      <a:gd name="T40" fmla="*/ 4 w 20"/>
                      <a:gd name="T41" fmla="*/ 0 h 16"/>
                      <a:gd name="T42" fmla="*/ 4 w 20"/>
                      <a:gd name="T43" fmla="*/ 0 h 16"/>
                      <a:gd name="T44" fmla="*/ 4 w 20"/>
                      <a:gd name="T45" fmla="*/ 0 h 16"/>
                      <a:gd name="T46" fmla="*/ 0 w 20"/>
                      <a:gd name="T47" fmla="*/ 2 h 16"/>
                      <a:gd name="T48" fmla="*/ 0 w 20"/>
                      <a:gd name="T49" fmla="*/ 2 h 16"/>
                      <a:gd name="T50" fmla="*/ 0 w 20"/>
                      <a:gd name="T51" fmla="*/ 4 h 16"/>
                      <a:gd name="T52" fmla="*/ 0 w 20"/>
                      <a:gd name="T53" fmla="*/ 4 h 16"/>
                      <a:gd name="T54" fmla="*/ 0 w 20"/>
                      <a:gd name="T55" fmla="*/ 4 h 16"/>
                      <a:gd name="T56" fmla="*/ 0 w 20"/>
                      <a:gd name="T57" fmla="*/ 6 h 16"/>
                      <a:gd name="T58" fmla="*/ 4 w 20"/>
                      <a:gd name="T59" fmla="*/ 8 h 16"/>
                      <a:gd name="T60" fmla="*/ 4 w 20"/>
                      <a:gd name="T61" fmla="*/ 8 h 16"/>
                      <a:gd name="T62" fmla="*/ 4 w 20"/>
                      <a:gd name="T63" fmla="*/ 8 h 16"/>
                      <a:gd name="T64" fmla="*/ 4 w 20"/>
                      <a:gd name="T65" fmla="*/ 8 h 16"/>
                      <a:gd name="T66" fmla="*/ 4 w 20"/>
                      <a:gd name="T67" fmla="*/ 10 h 16"/>
                      <a:gd name="T68" fmla="*/ 4 w 20"/>
                      <a:gd name="T69" fmla="*/ 10 h 16"/>
                      <a:gd name="T70" fmla="*/ 4 w 20"/>
                      <a:gd name="T71" fmla="*/ 10 h 16"/>
                      <a:gd name="T72" fmla="*/ 6 w 20"/>
                      <a:gd name="T73" fmla="*/ 10 h 16"/>
                      <a:gd name="T74" fmla="*/ 8 w 20"/>
                      <a:gd name="T75" fmla="*/ 12 h 16"/>
                      <a:gd name="T76" fmla="*/ 8 w 20"/>
                      <a:gd name="T77" fmla="*/ 14 h 16"/>
                      <a:gd name="T78" fmla="*/ 8 w 20"/>
                      <a:gd name="T79" fmla="*/ 14 h 16"/>
                      <a:gd name="T80" fmla="*/ 8 w 20"/>
                      <a:gd name="T81" fmla="*/ 16 h 16"/>
                      <a:gd name="T82" fmla="*/ 12 w 20"/>
                      <a:gd name="T83" fmla="*/ 16 h 16"/>
                      <a:gd name="T84" fmla="*/ 12 w 20"/>
                      <a:gd name="T85" fmla="*/ 16 h 16"/>
                      <a:gd name="T86" fmla="*/ 12 w 20"/>
                      <a:gd name="T87" fmla="*/ 16 h 16"/>
                      <a:gd name="T88" fmla="*/ 16 w 20"/>
                      <a:gd name="T89" fmla="*/ 14 h 16"/>
                      <a:gd name="T90" fmla="*/ 18 w 20"/>
                      <a:gd name="T91" fmla="*/ 12 h 16"/>
                      <a:gd name="T92" fmla="*/ 18 w 20"/>
                      <a:gd name="T93" fmla="*/ 12 h 16"/>
                      <a:gd name="T94" fmla="*/ 18 w 20"/>
                      <a:gd name="T95" fmla="*/ 12 h 16"/>
                      <a:gd name="T96" fmla="*/ 18 w 20"/>
                      <a:gd name="T97" fmla="*/ 12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" h="16">
                        <a:moveTo>
                          <a:pt x="18" y="12"/>
                        </a:move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8" y="12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16" y="14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19" name="Freeform 396"/>
                  <p:cNvSpPr>
                    <a:spLocks/>
                  </p:cNvSpPr>
                  <p:nvPr/>
                </p:nvSpPr>
                <p:spPr bwMode="auto">
                  <a:xfrm>
                    <a:off x="1812" y="1470"/>
                    <a:ext cx="78" cy="28"/>
                  </a:xfrm>
                  <a:custGeom>
                    <a:avLst/>
                    <a:gdLst>
                      <a:gd name="T0" fmla="*/ 2 w 78"/>
                      <a:gd name="T1" fmla="*/ 22 h 28"/>
                      <a:gd name="T2" fmla="*/ 10 w 78"/>
                      <a:gd name="T3" fmla="*/ 24 h 28"/>
                      <a:gd name="T4" fmla="*/ 12 w 78"/>
                      <a:gd name="T5" fmla="*/ 24 h 28"/>
                      <a:gd name="T6" fmla="*/ 14 w 78"/>
                      <a:gd name="T7" fmla="*/ 24 h 28"/>
                      <a:gd name="T8" fmla="*/ 16 w 78"/>
                      <a:gd name="T9" fmla="*/ 26 h 28"/>
                      <a:gd name="T10" fmla="*/ 26 w 78"/>
                      <a:gd name="T11" fmla="*/ 26 h 28"/>
                      <a:gd name="T12" fmla="*/ 28 w 78"/>
                      <a:gd name="T13" fmla="*/ 28 h 28"/>
                      <a:gd name="T14" fmla="*/ 32 w 78"/>
                      <a:gd name="T15" fmla="*/ 28 h 28"/>
                      <a:gd name="T16" fmla="*/ 34 w 78"/>
                      <a:gd name="T17" fmla="*/ 26 h 28"/>
                      <a:gd name="T18" fmla="*/ 36 w 78"/>
                      <a:gd name="T19" fmla="*/ 24 h 28"/>
                      <a:gd name="T20" fmla="*/ 40 w 78"/>
                      <a:gd name="T21" fmla="*/ 22 h 28"/>
                      <a:gd name="T22" fmla="*/ 44 w 78"/>
                      <a:gd name="T23" fmla="*/ 20 h 28"/>
                      <a:gd name="T24" fmla="*/ 46 w 78"/>
                      <a:gd name="T25" fmla="*/ 16 h 28"/>
                      <a:gd name="T26" fmla="*/ 48 w 78"/>
                      <a:gd name="T27" fmla="*/ 14 h 28"/>
                      <a:gd name="T28" fmla="*/ 50 w 78"/>
                      <a:gd name="T29" fmla="*/ 16 h 28"/>
                      <a:gd name="T30" fmla="*/ 46 w 78"/>
                      <a:gd name="T31" fmla="*/ 22 h 28"/>
                      <a:gd name="T32" fmla="*/ 46 w 78"/>
                      <a:gd name="T33" fmla="*/ 24 h 28"/>
                      <a:gd name="T34" fmla="*/ 54 w 78"/>
                      <a:gd name="T35" fmla="*/ 26 h 28"/>
                      <a:gd name="T36" fmla="*/ 56 w 78"/>
                      <a:gd name="T37" fmla="*/ 24 h 28"/>
                      <a:gd name="T38" fmla="*/ 58 w 78"/>
                      <a:gd name="T39" fmla="*/ 22 h 28"/>
                      <a:gd name="T40" fmla="*/ 60 w 78"/>
                      <a:gd name="T41" fmla="*/ 20 h 28"/>
                      <a:gd name="T42" fmla="*/ 62 w 78"/>
                      <a:gd name="T43" fmla="*/ 20 h 28"/>
                      <a:gd name="T44" fmla="*/ 66 w 78"/>
                      <a:gd name="T45" fmla="*/ 20 h 28"/>
                      <a:gd name="T46" fmla="*/ 68 w 78"/>
                      <a:gd name="T47" fmla="*/ 18 h 28"/>
                      <a:gd name="T48" fmla="*/ 66 w 78"/>
                      <a:gd name="T49" fmla="*/ 14 h 28"/>
                      <a:gd name="T50" fmla="*/ 68 w 78"/>
                      <a:gd name="T51" fmla="*/ 16 h 28"/>
                      <a:gd name="T52" fmla="*/ 72 w 78"/>
                      <a:gd name="T53" fmla="*/ 14 h 28"/>
                      <a:gd name="T54" fmla="*/ 76 w 78"/>
                      <a:gd name="T55" fmla="*/ 12 h 28"/>
                      <a:gd name="T56" fmla="*/ 78 w 78"/>
                      <a:gd name="T57" fmla="*/ 10 h 28"/>
                      <a:gd name="T58" fmla="*/ 78 w 78"/>
                      <a:gd name="T59" fmla="*/ 8 h 28"/>
                      <a:gd name="T60" fmla="*/ 76 w 78"/>
                      <a:gd name="T61" fmla="*/ 6 h 28"/>
                      <a:gd name="T62" fmla="*/ 68 w 78"/>
                      <a:gd name="T63" fmla="*/ 2 h 28"/>
                      <a:gd name="T64" fmla="*/ 64 w 78"/>
                      <a:gd name="T65" fmla="*/ 2 h 28"/>
                      <a:gd name="T66" fmla="*/ 62 w 78"/>
                      <a:gd name="T67" fmla="*/ 6 h 28"/>
                      <a:gd name="T68" fmla="*/ 60 w 78"/>
                      <a:gd name="T69" fmla="*/ 6 h 28"/>
                      <a:gd name="T70" fmla="*/ 54 w 78"/>
                      <a:gd name="T71" fmla="*/ 6 h 28"/>
                      <a:gd name="T72" fmla="*/ 48 w 78"/>
                      <a:gd name="T73" fmla="*/ 0 h 28"/>
                      <a:gd name="T74" fmla="*/ 42 w 78"/>
                      <a:gd name="T75" fmla="*/ 2 h 28"/>
                      <a:gd name="T76" fmla="*/ 38 w 78"/>
                      <a:gd name="T77" fmla="*/ 4 h 28"/>
                      <a:gd name="T78" fmla="*/ 38 w 78"/>
                      <a:gd name="T79" fmla="*/ 4 h 28"/>
                      <a:gd name="T80" fmla="*/ 36 w 78"/>
                      <a:gd name="T81" fmla="*/ 8 h 28"/>
                      <a:gd name="T82" fmla="*/ 20 w 78"/>
                      <a:gd name="T83" fmla="*/ 8 h 28"/>
                      <a:gd name="T84" fmla="*/ 16 w 78"/>
                      <a:gd name="T85" fmla="*/ 10 h 28"/>
                      <a:gd name="T86" fmla="*/ 12 w 78"/>
                      <a:gd name="T87" fmla="*/ 10 h 28"/>
                      <a:gd name="T88" fmla="*/ 8 w 78"/>
                      <a:gd name="T89" fmla="*/ 8 h 28"/>
                      <a:gd name="T90" fmla="*/ 6 w 78"/>
                      <a:gd name="T91" fmla="*/ 10 h 28"/>
                      <a:gd name="T92" fmla="*/ 4 w 78"/>
                      <a:gd name="T93" fmla="*/ 12 h 28"/>
                      <a:gd name="T94" fmla="*/ 2 w 78"/>
                      <a:gd name="T95" fmla="*/ 18 h 28"/>
                      <a:gd name="T96" fmla="*/ 0 w 78"/>
                      <a:gd name="T97" fmla="*/ 2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78" h="28">
                        <a:moveTo>
                          <a:pt x="2" y="20"/>
                        </a:move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2" y="22"/>
                        </a:lnTo>
                        <a:lnTo>
                          <a:pt x="12" y="24"/>
                        </a:lnTo>
                        <a:lnTo>
                          <a:pt x="12" y="24"/>
                        </a:lnTo>
                        <a:lnTo>
                          <a:pt x="12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6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26" y="26"/>
                        </a:lnTo>
                        <a:lnTo>
                          <a:pt x="26" y="26"/>
                        </a:lnTo>
                        <a:lnTo>
                          <a:pt x="26" y="26"/>
                        </a:lnTo>
                        <a:lnTo>
                          <a:pt x="26" y="26"/>
                        </a:lnTo>
                        <a:lnTo>
                          <a:pt x="28" y="26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30" y="28"/>
                        </a:lnTo>
                        <a:lnTo>
                          <a:pt x="32" y="28"/>
                        </a:lnTo>
                        <a:lnTo>
                          <a:pt x="32" y="28"/>
                        </a:lnTo>
                        <a:lnTo>
                          <a:pt x="32" y="28"/>
                        </a:lnTo>
                        <a:lnTo>
                          <a:pt x="34" y="26"/>
                        </a:lnTo>
                        <a:lnTo>
                          <a:pt x="34" y="26"/>
                        </a:lnTo>
                        <a:lnTo>
                          <a:pt x="34" y="26"/>
                        </a:lnTo>
                        <a:lnTo>
                          <a:pt x="34" y="26"/>
                        </a:lnTo>
                        <a:lnTo>
                          <a:pt x="36" y="24"/>
                        </a:lnTo>
                        <a:lnTo>
                          <a:pt x="36" y="24"/>
                        </a:lnTo>
                        <a:lnTo>
                          <a:pt x="36" y="24"/>
                        </a:lnTo>
                        <a:lnTo>
                          <a:pt x="36" y="22"/>
                        </a:lnTo>
                        <a:lnTo>
                          <a:pt x="38" y="22"/>
                        </a:lnTo>
                        <a:lnTo>
                          <a:pt x="40" y="22"/>
                        </a:lnTo>
                        <a:lnTo>
                          <a:pt x="40" y="22"/>
                        </a:lnTo>
                        <a:lnTo>
                          <a:pt x="40" y="22"/>
                        </a:lnTo>
                        <a:lnTo>
                          <a:pt x="40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4" y="18"/>
                        </a:lnTo>
                        <a:lnTo>
                          <a:pt x="46" y="16"/>
                        </a:lnTo>
                        <a:lnTo>
                          <a:pt x="46" y="16"/>
                        </a:lnTo>
                        <a:lnTo>
                          <a:pt x="46" y="14"/>
                        </a:lnTo>
                        <a:lnTo>
                          <a:pt x="46" y="14"/>
                        </a:lnTo>
                        <a:lnTo>
                          <a:pt x="48" y="14"/>
                        </a:lnTo>
                        <a:lnTo>
                          <a:pt x="48" y="14"/>
                        </a:lnTo>
                        <a:lnTo>
                          <a:pt x="48" y="14"/>
                        </a:lnTo>
                        <a:lnTo>
                          <a:pt x="50" y="14"/>
                        </a:lnTo>
                        <a:lnTo>
                          <a:pt x="50" y="14"/>
                        </a:lnTo>
                        <a:lnTo>
                          <a:pt x="50" y="16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46" y="22"/>
                        </a:lnTo>
                        <a:lnTo>
                          <a:pt x="46" y="22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8" y="26"/>
                        </a:lnTo>
                        <a:lnTo>
                          <a:pt x="54" y="26"/>
                        </a:lnTo>
                        <a:lnTo>
                          <a:pt x="54" y="26"/>
                        </a:lnTo>
                        <a:lnTo>
                          <a:pt x="54" y="26"/>
                        </a:lnTo>
                        <a:lnTo>
                          <a:pt x="56" y="24"/>
                        </a:lnTo>
                        <a:lnTo>
                          <a:pt x="56" y="24"/>
                        </a:lnTo>
                        <a:lnTo>
                          <a:pt x="56" y="24"/>
                        </a:lnTo>
                        <a:lnTo>
                          <a:pt x="56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2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60" y="20"/>
                        </a:lnTo>
                        <a:lnTo>
                          <a:pt x="60" y="20"/>
                        </a:lnTo>
                        <a:lnTo>
                          <a:pt x="62" y="20"/>
                        </a:lnTo>
                        <a:lnTo>
                          <a:pt x="62" y="20"/>
                        </a:lnTo>
                        <a:lnTo>
                          <a:pt x="62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6" y="20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68" y="18"/>
                        </a:lnTo>
                        <a:lnTo>
                          <a:pt x="68" y="18"/>
                        </a:lnTo>
                        <a:lnTo>
                          <a:pt x="68" y="18"/>
                        </a:lnTo>
                        <a:lnTo>
                          <a:pt x="66" y="16"/>
                        </a:lnTo>
                        <a:lnTo>
                          <a:pt x="66" y="14"/>
                        </a:lnTo>
                        <a:lnTo>
                          <a:pt x="66" y="14"/>
                        </a:lnTo>
                        <a:lnTo>
                          <a:pt x="68" y="16"/>
                        </a:lnTo>
                        <a:lnTo>
                          <a:pt x="68" y="16"/>
                        </a:lnTo>
                        <a:lnTo>
                          <a:pt x="68" y="16"/>
                        </a:lnTo>
                        <a:lnTo>
                          <a:pt x="72" y="16"/>
                        </a:lnTo>
                        <a:lnTo>
                          <a:pt x="72" y="16"/>
                        </a:lnTo>
                        <a:lnTo>
                          <a:pt x="72" y="14"/>
                        </a:lnTo>
                        <a:lnTo>
                          <a:pt x="72" y="14"/>
                        </a:lnTo>
                        <a:lnTo>
                          <a:pt x="72" y="14"/>
                        </a:lnTo>
                        <a:lnTo>
                          <a:pt x="76" y="12"/>
                        </a:lnTo>
                        <a:lnTo>
                          <a:pt x="76" y="12"/>
                        </a:lnTo>
                        <a:lnTo>
                          <a:pt x="76" y="12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8"/>
                        </a:lnTo>
                        <a:lnTo>
                          <a:pt x="78" y="8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6" y="6"/>
                        </a:lnTo>
                        <a:lnTo>
                          <a:pt x="76" y="6"/>
                        </a:lnTo>
                        <a:lnTo>
                          <a:pt x="76" y="6"/>
                        </a:lnTo>
                        <a:lnTo>
                          <a:pt x="74" y="6"/>
                        </a:lnTo>
                        <a:lnTo>
                          <a:pt x="68" y="2"/>
                        </a:lnTo>
                        <a:lnTo>
                          <a:pt x="68" y="2"/>
                        </a:lnTo>
                        <a:lnTo>
                          <a:pt x="68" y="2"/>
                        </a:lnTo>
                        <a:lnTo>
                          <a:pt x="64" y="2"/>
                        </a:lnTo>
                        <a:lnTo>
                          <a:pt x="64" y="2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2" y="6"/>
                        </a:lnTo>
                        <a:lnTo>
                          <a:pt x="62" y="6"/>
                        </a:lnTo>
                        <a:lnTo>
                          <a:pt x="62" y="6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lnTo>
                          <a:pt x="58" y="6"/>
                        </a:lnTo>
                        <a:lnTo>
                          <a:pt x="54" y="6"/>
                        </a:lnTo>
                        <a:lnTo>
                          <a:pt x="50" y="2"/>
                        </a:lnTo>
                        <a:lnTo>
                          <a:pt x="50" y="2"/>
                        </a:lnTo>
                        <a:lnTo>
                          <a:pt x="50" y="2"/>
                        </a:lnTo>
                        <a:lnTo>
                          <a:pt x="48" y="0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42" y="2"/>
                        </a:lnTo>
                        <a:lnTo>
                          <a:pt x="40" y="2"/>
                        </a:lnTo>
                        <a:lnTo>
                          <a:pt x="40" y="2"/>
                        </a:lnTo>
                        <a:lnTo>
                          <a:pt x="40" y="2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6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18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2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0" name="Freeform 397"/>
                  <p:cNvSpPr>
                    <a:spLocks/>
                  </p:cNvSpPr>
                  <p:nvPr/>
                </p:nvSpPr>
                <p:spPr bwMode="auto">
                  <a:xfrm>
                    <a:off x="1840" y="1498"/>
                    <a:ext cx="18" cy="8"/>
                  </a:xfrm>
                  <a:custGeom>
                    <a:avLst/>
                    <a:gdLst>
                      <a:gd name="T0" fmla="*/ 12 w 18"/>
                      <a:gd name="T1" fmla="*/ 6 h 8"/>
                      <a:gd name="T2" fmla="*/ 12 w 18"/>
                      <a:gd name="T3" fmla="*/ 6 h 8"/>
                      <a:gd name="T4" fmla="*/ 16 w 18"/>
                      <a:gd name="T5" fmla="*/ 4 h 8"/>
                      <a:gd name="T6" fmla="*/ 16 w 18"/>
                      <a:gd name="T7" fmla="*/ 4 h 8"/>
                      <a:gd name="T8" fmla="*/ 16 w 18"/>
                      <a:gd name="T9" fmla="*/ 4 h 8"/>
                      <a:gd name="T10" fmla="*/ 16 w 18"/>
                      <a:gd name="T11" fmla="*/ 4 h 8"/>
                      <a:gd name="T12" fmla="*/ 16 w 18"/>
                      <a:gd name="T13" fmla="*/ 4 h 8"/>
                      <a:gd name="T14" fmla="*/ 16 w 18"/>
                      <a:gd name="T15" fmla="*/ 4 h 8"/>
                      <a:gd name="T16" fmla="*/ 18 w 18"/>
                      <a:gd name="T17" fmla="*/ 2 h 8"/>
                      <a:gd name="T18" fmla="*/ 18 w 18"/>
                      <a:gd name="T19" fmla="*/ 2 h 8"/>
                      <a:gd name="T20" fmla="*/ 18 w 18"/>
                      <a:gd name="T21" fmla="*/ 2 h 8"/>
                      <a:gd name="T22" fmla="*/ 18 w 18"/>
                      <a:gd name="T23" fmla="*/ 2 h 8"/>
                      <a:gd name="T24" fmla="*/ 16 w 18"/>
                      <a:gd name="T25" fmla="*/ 0 h 8"/>
                      <a:gd name="T26" fmla="*/ 16 w 18"/>
                      <a:gd name="T27" fmla="*/ 0 h 8"/>
                      <a:gd name="T28" fmla="*/ 16 w 18"/>
                      <a:gd name="T29" fmla="*/ 0 h 8"/>
                      <a:gd name="T30" fmla="*/ 12 w 18"/>
                      <a:gd name="T31" fmla="*/ 0 h 8"/>
                      <a:gd name="T32" fmla="*/ 12 w 18"/>
                      <a:gd name="T33" fmla="*/ 0 h 8"/>
                      <a:gd name="T34" fmla="*/ 12 w 18"/>
                      <a:gd name="T35" fmla="*/ 0 h 8"/>
                      <a:gd name="T36" fmla="*/ 10 w 18"/>
                      <a:gd name="T37" fmla="*/ 2 h 8"/>
                      <a:gd name="T38" fmla="*/ 8 w 18"/>
                      <a:gd name="T39" fmla="*/ 2 h 8"/>
                      <a:gd name="T40" fmla="*/ 6 w 18"/>
                      <a:gd name="T41" fmla="*/ 2 h 8"/>
                      <a:gd name="T42" fmla="*/ 6 w 18"/>
                      <a:gd name="T43" fmla="*/ 2 h 8"/>
                      <a:gd name="T44" fmla="*/ 6 w 18"/>
                      <a:gd name="T45" fmla="*/ 2 h 8"/>
                      <a:gd name="T46" fmla="*/ 4 w 18"/>
                      <a:gd name="T47" fmla="*/ 4 h 8"/>
                      <a:gd name="T48" fmla="*/ 4 w 18"/>
                      <a:gd name="T49" fmla="*/ 4 h 8"/>
                      <a:gd name="T50" fmla="*/ 4 w 18"/>
                      <a:gd name="T51" fmla="*/ 4 h 8"/>
                      <a:gd name="T52" fmla="*/ 4 w 18"/>
                      <a:gd name="T53" fmla="*/ 4 h 8"/>
                      <a:gd name="T54" fmla="*/ 0 w 18"/>
                      <a:gd name="T55" fmla="*/ 8 h 8"/>
                      <a:gd name="T56" fmla="*/ 0 w 18"/>
                      <a:gd name="T57" fmla="*/ 8 h 8"/>
                      <a:gd name="T58" fmla="*/ 0 w 18"/>
                      <a:gd name="T59" fmla="*/ 8 h 8"/>
                      <a:gd name="T60" fmla="*/ 0 w 18"/>
                      <a:gd name="T61" fmla="*/ 8 h 8"/>
                      <a:gd name="T62" fmla="*/ 0 w 18"/>
                      <a:gd name="T63" fmla="*/ 8 h 8"/>
                      <a:gd name="T64" fmla="*/ 2 w 18"/>
                      <a:gd name="T65" fmla="*/ 8 h 8"/>
                      <a:gd name="T66" fmla="*/ 2 w 18"/>
                      <a:gd name="T67" fmla="*/ 8 h 8"/>
                      <a:gd name="T68" fmla="*/ 4 w 18"/>
                      <a:gd name="T69" fmla="*/ 8 h 8"/>
                      <a:gd name="T70" fmla="*/ 4 w 18"/>
                      <a:gd name="T71" fmla="*/ 8 h 8"/>
                      <a:gd name="T72" fmla="*/ 12 w 18"/>
                      <a:gd name="T73" fmla="*/ 6 h 8"/>
                      <a:gd name="T74" fmla="*/ 12 w 18"/>
                      <a:gd name="T75" fmla="*/ 6 h 8"/>
                      <a:gd name="T76" fmla="*/ 12 w 18"/>
                      <a:gd name="T77" fmla="*/ 6 h 8"/>
                      <a:gd name="T78" fmla="*/ 12 w 18"/>
                      <a:gd name="T79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" h="8">
                        <a:moveTo>
                          <a:pt x="12" y="6"/>
                        </a:moveTo>
                        <a:lnTo>
                          <a:pt x="12" y="6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1" name="Freeform 398"/>
                  <p:cNvSpPr>
                    <a:spLocks/>
                  </p:cNvSpPr>
                  <p:nvPr/>
                </p:nvSpPr>
                <p:spPr bwMode="auto">
                  <a:xfrm>
                    <a:off x="1848" y="1496"/>
                    <a:ext cx="96" cy="48"/>
                  </a:xfrm>
                  <a:custGeom>
                    <a:avLst/>
                    <a:gdLst>
                      <a:gd name="T0" fmla="*/ 50 w 96"/>
                      <a:gd name="T1" fmla="*/ 22 h 48"/>
                      <a:gd name="T2" fmla="*/ 48 w 96"/>
                      <a:gd name="T3" fmla="*/ 18 h 48"/>
                      <a:gd name="T4" fmla="*/ 48 w 96"/>
                      <a:gd name="T5" fmla="*/ 16 h 48"/>
                      <a:gd name="T6" fmla="*/ 46 w 96"/>
                      <a:gd name="T7" fmla="*/ 10 h 48"/>
                      <a:gd name="T8" fmla="*/ 46 w 96"/>
                      <a:gd name="T9" fmla="*/ 8 h 48"/>
                      <a:gd name="T10" fmla="*/ 38 w 96"/>
                      <a:gd name="T11" fmla="*/ 6 h 48"/>
                      <a:gd name="T12" fmla="*/ 36 w 96"/>
                      <a:gd name="T13" fmla="*/ 2 h 48"/>
                      <a:gd name="T14" fmla="*/ 32 w 96"/>
                      <a:gd name="T15" fmla="*/ 0 h 48"/>
                      <a:gd name="T16" fmla="*/ 22 w 96"/>
                      <a:gd name="T17" fmla="*/ 0 h 48"/>
                      <a:gd name="T18" fmla="*/ 14 w 96"/>
                      <a:gd name="T19" fmla="*/ 2 h 48"/>
                      <a:gd name="T20" fmla="*/ 16 w 96"/>
                      <a:gd name="T21" fmla="*/ 6 h 48"/>
                      <a:gd name="T22" fmla="*/ 10 w 96"/>
                      <a:gd name="T23" fmla="*/ 8 h 48"/>
                      <a:gd name="T24" fmla="*/ 8 w 96"/>
                      <a:gd name="T25" fmla="*/ 10 h 48"/>
                      <a:gd name="T26" fmla="*/ 12 w 96"/>
                      <a:gd name="T27" fmla="*/ 12 h 48"/>
                      <a:gd name="T28" fmla="*/ 16 w 96"/>
                      <a:gd name="T29" fmla="*/ 14 h 48"/>
                      <a:gd name="T30" fmla="*/ 12 w 96"/>
                      <a:gd name="T31" fmla="*/ 16 h 48"/>
                      <a:gd name="T32" fmla="*/ 4 w 96"/>
                      <a:gd name="T33" fmla="*/ 12 h 48"/>
                      <a:gd name="T34" fmla="*/ 0 w 96"/>
                      <a:gd name="T35" fmla="*/ 14 h 48"/>
                      <a:gd name="T36" fmla="*/ 0 w 96"/>
                      <a:gd name="T37" fmla="*/ 18 h 48"/>
                      <a:gd name="T38" fmla="*/ 2 w 96"/>
                      <a:gd name="T39" fmla="*/ 22 h 48"/>
                      <a:gd name="T40" fmla="*/ 12 w 96"/>
                      <a:gd name="T41" fmla="*/ 24 h 48"/>
                      <a:gd name="T42" fmla="*/ 16 w 96"/>
                      <a:gd name="T43" fmla="*/ 26 h 48"/>
                      <a:gd name="T44" fmla="*/ 22 w 96"/>
                      <a:gd name="T45" fmla="*/ 26 h 48"/>
                      <a:gd name="T46" fmla="*/ 28 w 96"/>
                      <a:gd name="T47" fmla="*/ 28 h 48"/>
                      <a:gd name="T48" fmla="*/ 36 w 96"/>
                      <a:gd name="T49" fmla="*/ 32 h 48"/>
                      <a:gd name="T50" fmla="*/ 44 w 96"/>
                      <a:gd name="T51" fmla="*/ 32 h 48"/>
                      <a:gd name="T52" fmla="*/ 44 w 96"/>
                      <a:gd name="T53" fmla="*/ 34 h 48"/>
                      <a:gd name="T54" fmla="*/ 36 w 96"/>
                      <a:gd name="T55" fmla="*/ 34 h 48"/>
                      <a:gd name="T56" fmla="*/ 20 w 96"/>
                      <a:gd name="T57" fmla="*/ 32 h 48"/>
                      <a:gd name="T58" fmla="*/ 20 w 96"/>
                      <a:gd name="T59" fmla="*/ 40 h 48"/>
                      <a:gd name="T60" fmla="*/ 26 w 96"/>
                      <a:gd name="T61" fmla="*/ 42 h 48"/>
                      <a:gd name="T62" fmla="*/ 36 w 96"/>
                      <a:gd name="T63" fmla="*/ 46 h 48"/>
                      <a:gd name="T64" fmla="*/ 44 w 96"/>
                      <a:gd name="T65" fmla="*/ 48 h 48"/>
                      <a:gd name="T66" fmla="*/ 50 w 96"/>
                      <a:gd name="T67" fmla="*/ 44 h 48"/>
                      <a:gd name="T68" fmla="*/ 54 w 96"/>
                      <a:gd name="T69" fmla="*/ 42 h 48"/>
                      <a:gd name="T70" fmla="*/ 60 w 96"/>
                      <a:gd name="T71" fmla="*/ 40 h 48"/>
                      <a:gd name="T72" fmla="*/ 62 w 96"/>
                      <a:gd name="T73" fmla="*/ 42 h 48"/>
                      <a:gd name="T74" fmla="*/ 70 w 96"/>
                      <a:gd name="T75" fmla="*/ 42 h 48"/>
                      <a:gd name="T76" fmla="*/ 72 w 96"/>
                      <a:gd name="T77" fmla="*/ 42 h 48"/>
                      <a:gd name="T78" fmla="*/ 78 w 96"/>
                      <a:gd name="T79" fmla="*/ 46 h 48"/>
                      <a:gd name="T80" fmla="*/ 88 w 96"/>
                      <a:gd name="T81" fmla="*/ 42 h 48"/>
                      <a:gd name="T82" fmla="*/ 94 w 96"/>
                      <a:gd name="T83" fmla="*/ 40 h 48"/>
                      <a:gd name="T84" fmla="*/ 96 w 96"/>
                      <a:gd name="T85" fmla="*/ 38 h 48"/>
                      <a:gd name="T86" fmla="*/ 92 w 96"/>
                      <a:gd name="T87" fmla="*/ 24 h 48"/>
                      <a:gd name="T88" fmla="*/ 90 w 96"/>
                      <a:gd name="T89" fmla="*/ 24 h 48"/>
                      <a:gd name="T90" fmla="*/ 86 w 96"/>
                      <a:gd name="T91" fmla="*/ 30 h 48"/>
                      <a:gd name="T92" fmla="*/ 84 w 96"/>
                      <a:gd name="T93" fmla="*/ 30 h 48"/>
                      <a:gd name="T94" fmla="*/ 82 w 96"/>
                      <a:gd name="T95" fmla="*/ 26 h 48"/>
                      <a:gd name="T96" fmla="*/ 82 w 96"/>
                      <a:gd name="T97" fmla="*/ 22 h 48"/>
                      <a:gd name="T98" fmla="*/ 84 w 96"/>
                      <a:gd name="T99" fmla="*/ 8 h 48"/>
                      <a:gd name="T100" fmla="*/ 74 w 96"/>
                      <a:gd name="T101" fmla="*/ 6 h 48"/>
                      <a:gd name="T102" fmla="*/ 70 w 96"/>
                      <a:gd name="T103" fmla="*/ 8 h 48"/>
                      <a:gd name="T104" fmla="*/ 64 w 96"/>
                      <a:gd name="T105" fmla="*/ 12 h 48"/>
                      <a:gd name="T106" fmla="*/ 68 w 96"/>
                      <a:gd name="T107" fmla="*/ 18 h 48"/>
                      <a:gd name="T108" fmla="*/ 64 w 96"/>
                      <a:gd name="T109" fmla="*/ 22 h 48"/>
                      <a:gd name="T110" fmla="*/ 68 w 96"/>
                      <a:gd name="T111" fmla="*/ 26 h 48"/>
                      <a:gd name="T112" fmla="*/ 62 w 96"/>
                      <a:gd name="T113" fmla="*/ 26 h 48"/>
                      <a:gd name="T114" fmla="*/ 58 w 96"/>
                      <a:gd name="T115" fmla="*/ 26 h 48"/>
                      <a:gd name="T116" fmla="*/ 50 w 96"/>
                      <a:gd name="T117" fmla="*/ 2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96" h="48">
                        <a:moveTo>
                          <a:pt x="50" y="24"/>
                        </a:moveTo>
                        <a:lnTo>
                          <a:pt x="50" y="24"/>
                        </a:lnTo>
                        <a:lnTo>
                          <a:pt x="50" y="24"/>
                        </a:lnTo>
                        <a:lnTo>
                          <a:pt x="48" y="22"/>
                        </a:lnTo>
                        <a:lnTo>
                          <a:pt x="48" y="22"/>
                        </a:lnTo>
                        <a:lnTo>
                          <a:pt x="50" y="22"/>
                        </a:lnTo>
                        <a:lnTo>
                          <a:pt x="50" y="22"/>
                        </a:lnTo>
                        <a:lnTo>
                          <a:pt x="50" y="20"/>
                        </a:lnTo>
                        <a:lnTo>
                          <a:pt x="50" y="20"/>
                        </a:lnTo>
                        <a:lnTo>
                          <a:pt x="50" y="20"/>
                        </a:lnTo>
                        <a:lnTo>
                          <a:pt x="48" y="18"/>
                        </a:lnTo>
                        <a:lnTo>
                          <a:pt x="48" y="18"/>
                        </a:lnTo>
                        <a:lnTo>
                          <a:pt x="48" y="18"/>
                        </a:lnTo>
                        <a:lnTo>
                          <a:pt x="48" y="18"/>
                        </a:lnTo>
                        <a:lnTo>
                          <a:pt x="48" y="18"/>
                        </a:lnTo>
                        <a:lnTo>
                          <a:pt x="48" y="18"/>
                        </a:lnTo>
                        <a:lnTo>
                          <a:pt x="48" y="16"/>
                        </a:lnTo>
                        <a:lnTo>
                          <a:pt x="48" y="16"/>
                        </a:lnTo>
                        <a:lnTo>
                          <a:pt x="48" y="16"/>
                        </a:lnTo>
                        <a:lnTo>
                          <a:pt x="48" y="14"/>
                        </a:lnTo>
                        <a:lnTo>
                          <a:pt x="48" y="14"/>
                        </a:lnTo>
                        <a:lnTo>
                          <a:pt x="48" y="14"/>
                        </a:lnTo>
                        <a:lnTo>
                          <a:pt x="46" y="14"/>
                        </a:lnTo>
                        <a:lnTo>
                          <a:pt x="46" y="10"/>
                        </a:lnTo>
                        <a:lnTo>
                          <a:pt x="46" y="10"/>
                        </a:lnTo>
                        <a:lnTo>
                          <a:pt x="46" y="10"/>
                        </a:lnTo>
                        <a:lnTo>
                          <a:pt x="46" y="10"/>
                        </a:lnTo>
                        <a:lnTo>
                          <a:pt x="46" y="10"/>
                        </a:lnTo>
                        <a:lnTo>
                          <a:pt x="46" y="10"/>
                        </a:lnTo>
                        <a:lnTo>
                          <a:pt x="46" y="8"/>
                        </a:lnTo>
                        <a:lnTo>
                          <a:pt x="44" y="8"/>
                        </a:lnTo>
                        <a:lnTo>
                          <a:pt x="44" y="8"/>
                        </a:lnTo>
                        <a:lnTo>
                          <a:pt x="44" y="8"/>
                        </a:lnTo>
                        <a:lnTo>
                          <a:pt x="40" y="8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36" y="4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30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4" y="2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0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4" y="2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6" y="6"/>
                        </a:lnTo>
                        <a:lnTo>
                          <a:pt x="18" y="8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10" y="10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4" y="12"/>
                        </a:lnTo>
                        <a:lnTo>
                          <a:pt x="16" y="14"/>
                        </a:lnTo>
                        <a:lnTo>
                          <a:pt x="16" y="14"/>
                        </a:lnTo>
                        <a:lnTo>
                          <a:pt x="16" y="14"/>
                        </a:lnTo>
                        <a:lnTo>
                          <a:pt x="16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2" y="20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10" y="22"/>
                        </a:lnTo>
                        <a:lnTo>
                          <a:pt x="10" y="22"/>
                        </a:lnTo>
                        <a:lnTo>
                          <a:pt x="12" y="24"/>
                        </a:lnTo>
                        <a:lnTo>
                          <a:pt x="12" y="24"/>
                        </a:lnTo>
                        <a:lnTo>
                          <a:pt x="12" y="24"/>
                        </a:lnTo>
                        <a:lnTo>
                          <a:pt x="14" y="24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2" y="26"/>
                        </a:lnTo>
                        <a:lnTo>
                          <a:pt x="22" y="26"/>
                        </a:lnTo>
                        <a:lnTo>
                          <a:pt x="22" y="26"/>
                        </a:lnTo>
                        <a:lnTo>
                          <a:pt x="24" y="24"/>
                        </a:lnTo>
                        <a:lnTo>
                          <a:pt x="28" y="24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30"/>
                        </a:lnTo>
                        <a:lnTo>
                          <a:pt x="30" y="32"/>
                        </a:lnTo>
                        <a:lnTo>
                          <a:pt x="30" y="32"/>
                        </a:lnTo>
                        <a:lnTo>
                          <a:pt x="30" y="32"/>
                        </a:lnTo>
                        <a:lnTo>
                          <a:pt x="36" y="32"/>
                        </a:lnTo>
                        <a:lnTo>
                          <a:pt x="36" y="32"/>
                        </a:lnTo>
                        <a:lnTo>
                          <a:pt x="36" y="32"/>
                        </a:lnTo>
                        <a:lnTo>
                          <a:pt x="36" y="32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2" y="34"/>
                        </a:lnTo>
                        <a:lnTo>
                          <a:pt x="42" y="34"/>
                        </a:lnTo>
                        <a:lnTo>
                          <a:pt x="40" y="34"/>
                        </a:lnTo>
                        <a:lnTo>
                          <a:pt x="36" y="34"/>
                        </a:lnTo>
                        <a:lnTo>
                          <a:pt x="36" y="34"/>
                        </a:lnTo>
                        <a:lnTo>
                          <a:pt x="36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2"/>
                        </a:lnTo>
                        <a:lnTo>
                          <a:pt x="20" y="32"/>
                        </a:lnTo>
                        <a:lnTo>
                          <a:pt x="20" y="32"/>
                        </a:lnTo>
                        <a:lnTo>
                          <a:pt x="18" y="34"/>
                        </a:lnTo>
                        <a:lnTo>
                          <a:pt x="18" y="36"/>
                        </a:lnTo>
                        <a:lnTo>
                          <a:pt x="18" y="36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6" y="42"/>
                        </a:lnTo>
                        <a:lnTo>
                          <a:pt x="32" y="46"/>
                        </a:lnTo>
                        <a:lnTo>
                          <a:pt x="32" y="46"/>
                        </a:lnTo>
                        <a:lnTo>
                          <a:pt x="32" y="46"/>
                        </a:lnTo>
                        <a:lnTo>
                          <a:pt x="34" y="46"/>
                        </a:lnTo>
                        <a:lnTo>
                          <a:pt x="36" y="46"/>
                        </a:lnTo>
                        <a:lnTo>
                          <a:pt x="36" y="46"/>
                        </a:lnTo>
                        <a:lnTo>
                          <a:pt x="36" y="46"/>
                        </a:lnTo>
                        <a:lnTo>
                          <a:pt x="38" y="48"/>
                        </a:lnTo>
                        <a:lnTo>
                          <a:pt x="38" y="48"/>
                        </a:lnTo>
                        <a:lnTo>
                          <a:pt x="40" y="48"/>
                        </a:lnTo>
                        <a:lnTo>
                          <a:pt x="44" y="48"/>
                        </a:lnTo>
                        <a:lnTo>
                          <a:pt x="44" y="48"/>
                        </a:lnTo>
                        <a:lnTo>
                          <a:pt x="46" y="48"/>
                        </a:lnTo>
                        <a:lnTo>
                          <a:pt x="46" y="46"/>
                        </a:lnTo>
                        <a:lnTo>
                          <a:pt x="48" y="46"/>
                        </a:lnTo>
                        <a:lnTo>
                          <a:pt x="48" y="46"/>
                        </a:lnTo>
                        <a:lnTo>
                          <a:pt x="48" y="46"/>
                        </a:lnTo>
                        <a:lnTo>
                          <a:pt x="50" y="44"/>
                        </a:lnTo>
                        <a:lnTo>
                          <a:pt x="50" y="44"/>
                        </a:lnTo>
                        <a:lnTo>
                          <a:pt x="50" y="44"/>
                        </a:lnTo>
                        <a:lnTo>
                          <a:pt x="50" y="42"/>
                        </a:lnTo>
                        <a:lnTo>
                          <a:pt x="54" y="42"/>
                        </a:lnTo>
                        <a:lnTo>
                          <a:pt x="54" y="42"/>
                        </a:lnTo>
                        <a:lnTo>
                          <a:pt x="54" y="42"/>
                        </a:lnTo>
                        <a:lnTo>
                          <a:pt x="56" y="42"/>
                        </a:lnTo>
                        <a:lnTo>
                          <a:pt x="58" y="42"/>
                        </a:lnTo>
                        <a:lnTo>
                          <a:pt x="58" y="42"/>
                        </a:lnTo>
                        <a:lnTo>
                          <a:pt x="58" y="42"/>
                        </a:lnTo>
                        <a:lnTo>
                          <a:pt x="60" y="40"/>
                        </a:lnTo>
                        <a:lnTo>
                          <a:pt x="60" y="40"/>
                        </a:lnTo>
                        <a:lnTo>
                          <a:pt x="60" y="40"/>
                        </a:lnTo>
                        <a:lnTo>
                          <a:pt x="62" y="40"/>
                        </a:lnTo>
                        <a:lnTo>
                          <a:pt x="62" y="40"/>
                        </a:lnTo>
                        <a:lnTo>
                          <a:pt x="62" y="42"/>
                        </a:lnTo>
                        <a:lnTo>
                          <a:pt x="62" y="42"/>
                        </a:lnTo>
                        <a:lnTo>
                          <a:pt x="62" y="42"/>
                        </a:lnTo>
                        <a:lnTo>
                          <a:pt x="64" y="42"/>
                        </a:lnTo>
                        <a:lnTo>
                          <a:pt x="64" y="42"/>
                        </a:lnTo>
                        <a:lnTo>
                          <a:pt x="64" y="42"/>
                        </a:lnTo>
                        <a:lnTo>
                          <a:pt x="64" y="42"/>
                        </a:lnTo>
                        <a:lnTo>
                          <a:pt x="70" y="42"/>
                        </a:lnTo>
                        <a:lnTo>
                          <a:pt x="70" y="42"/>
                        </a:lnTo>
                        <a:lnTo>
                          <a:pt x="70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6" y="46"/>
                        </a:lnTo>
                        <a:lnTo>
                          <a:pt x="76" y="46"/>
                        </a:lnTo>
                        <a:lnTo>
                          <a:pt x="76" y="46"/>
                        </a:lnTo>
                        <a:lnTo>
                          <a:pt x="78" y="46"/>
                        </a:lnTo>
                        <a:lnTo>
                          <a:pt x="78" y="46"/>
                        </a:lnTo>
                        <a:lnTo>
                          <a:pt x="78" y="46"/>
                        </a:lnTo>
                        <a:lnTo>
                          <a:pt x="78" y="46"/>
                        </a:lnTo>
                        <a:lnTo>
                          <a:pt x="86" y="46"/>
                        </a:lnTo>
                        <a:lnTo>
                          <a:pt x="86" y="46"/>
                        </a:lnTo>
                        <a:lnTo>
                          <a:pt x="86" y="46"/>
                        </a:lnTo>
                        <a:lnTo>
                          <a:pt x="86" y="44"/>
                        </a:lnTo>
                        <a:lnTo>
                          <a:pt x="88" y="42"/>
                        </a:lnTo>
                        <a:lnTo>
                          <a:pt x="88" y="42"/>
                        </a:lnTo>
                        <a:lnTo>
                          <a:pt x="90" y="40"/>
                        </a:lnTo>
                        <a:lnTo>
                          <a:pt x="92" y="40"/>
                        </a:lnTo>
                        <a:lnTo>
                          <a:pt x="92" y="40"/>
                        </a:lnTo>
                        <a:lnTo>
                          <a:pt x="92" y="40"/>
                        </a:lnTo>
                        <a:lnTo>
                          <a:pt x="94" y="40"/>
                        </a:lnTo>
                        <a:lnTo>
                          <a:pt x="94" y="40"/>
                        </a:lnTo>
                        <a:lnTo>
                          <a:pt x="94" y="38"/>
                        </a:lnTo>
                        <a:lnTo>
                          <a:pt x="94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0" y="24"/>
                        </a:lnTo>
                        <a:lnTo>
                          <a:pt x="90" y="24"/>
                        </a:lnTo>
                        <a:lnTo>
                          <a:pt x="90" y="24"/>
                        </a:lnTo>
                        <a:lnTo>
                          <a:pt x="90" y="24"/>
                        </a:lnTo>
                        <a:lnTo>
                          <a:pt x="88" y="24"/>
                        </a:lnTo>
                        <a:lnTo>
                          <a:pt x="86" y="24"/>
                        </a:lnTo>
                        <a:lnTo>
                          <a:pt x="86" y="24"/>
                        </a:lnTo>
                        <a:lnTo>
                          <a:pt x="86" y="26"/>
                        </a:lnTo>
                        <a:lnTo>
                          <a:pt x="86" y="30"/>
                        </a:lnTo>
                        <a:lnTo>
                          <a:pt x="86" y="30"/>
                        </a:lnTo>
                        <a:lnTo>
                          <a:pt x="86" y="30"/>
                        </a:lnTo>
                        <a:lnTo>
                          <a:pt x="84" y="30"/>
                        </a:lnTo>
                        <a:lnTo>
                          <a:pt x="84" y="30"/>
                        </a:lnTo>
                        <a:lnTo>
                          <a:pt x="84" y="30"/>
                        </a:lnTo>
                        <a:lnTo>
                          <a:pt x="84" y="30"/>
                        </a:lnTo>
                        <a:lnTo>
                          <a:pt x="84" y="30"/>
                        </a:lnTo>
                        <a:lnTo>
                          <a:pt x="84" y="30"/>
                        </a:lnTo>
                        <a:lnTo>
                          <a:pt x="84" y="28"/>
                        </a:lnTo>
                        <a:lnTo>
                          <a:pt x="84" y="28"/>
                        </a:lnTo>
                        <a:lnTo>
                          <a:pt x="84" y="28"/>
                        </a:lnTo>
                        <a:lnTo>
                          <a:pt x="82" y="26"/>
                        </a:lnTo>
                        <a:lnTo>
                          <a:pt x="82" y="26"/>
                        </a:lnTo>
                        <a:lnTo>
                          <a:pt x="82" y="26"/>
                        </a:lnTo>
                        <a:lnTo>
                          <a:pt x="82" y="26"/>
                        </a:lnTo>
                        <a:lnTo>
                          <a:pt x="82" y="22"/>
                        </a:lnTo>
                        <a:lnTo>
                          <a:pt x="82" y="22"/>
                        </a:lnTo>
                        <a:lnTo>
                          <a:pt x="82" y="22"/>
                        </a:lnTo>
                        <a:lnTo>
                          <a:pt x="80" y="20"/>
                        </a:lnTo>
                        <a:lnTo>
                          <a:pt x="80" y="18"/>
                        </a:lnTo>
                        <a:lnTo>
                          <a:pt x="84" y="18"/>
                        </a:lnTo>
                        <a:lnTo>
                          <a:pt x="84" y="18"/>
                        </a:lnTo>
                        <a:lnTo>
                          <a:pt x="84" y="18"/>
                        </a:lnTo>
                        <a:lnTo>
                          <a:pt x="84" y="8"/>
                        </a:lnTo>
                        <a:lnTo>
                          <a:pt x="84" y="8"/>
                        </a:lnTo>
                        <a:lnTo>
                          <a:pt x="84" y="8"/>
                        </a:lnTo>
                        <a:lnTo>
                          <a:pt x="82" y="6"/>
                        </a:lnTo>
                        <a:lnTo>
                          <a:pt x="82" y="6"/>
                        </a:lnTo>
                        <a:lnTo>
                          <a:pt x="82" y="6"/>
                        </a:lnTo>
                        <a:lnTo>
                          <a:pt x="74" y="6"/>
                        </a:lnTo>
                        <a:lnTo>
                          <a:pt x="74" y="6"/>
                        </a:lnTo>
                        <a:lnTo>
                          <a:pt x="74" y="6"/>
                        </a:lnTo>
                        <a:lnTo>
                          <a:pt x="72" y="8"/>
                        </a:lnTo>
                        <a:lnTo>
                          <a:pt x="72" y="8"/>
                        </a:lnTo>
                        <a:lnTo>
                          <a:pt x="72" y="8"/>
                        </a:lnTo>
                        <a:lnTo>
                          <a:pt x="70" y="8"/>
                        </a:lnTo>
                        <a:lnTo>
                          <a:pt x="70" y="8"/>
                        </a:lnTo>
                        <a:lnTo>
                          <a:pt x="70" y="10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4" y="12"/>
                        </a:lnTo>
                        <a:lnTo>
                          <a:pt x="64" y="12"/>
                        </a:lnTo>
                        <a:lnTo>
                          <a:pt x="64" y="14"/>
                        </a:lnTo>
                        <a:lnTo>
                          <a:pt x="70" y="18"/>
                        </a:lnTo>
                        <a:lnTo>
                          <a:pt x="70" y="18"/>
                        </a:lnTo>
                        <a:lnTo>
                          <a:pt x="68" y="18"/>
                        </a:lnTo>
                        <a:lnTo>
                          <a:pt x="68" y="18"/>
                        </a:lnTo>
                        <a:lnTo>
                          <a:pt x="68" y="18"/>
                        </a:lnTo>
                        <a:lnTo>
                          <a:pt x="66" y="20"/>
                        </a:lnTo>
                        <a:lnTo>
                          <a:pt x="66" y="20"/>
                        </a:lnTo>
                        <a:lnTo>
                          <a:pt x="66" y="20"/>
                        </a:lnTo>
                        <a:lnTo>
                          <a:pt x="64" y="22"/>
                        </a:lnTo>
                        <a:lnTo>
                          <a:pt x="64" y="22"/>
                        </a:lnTo>
                        <a:lnTo>
                          <a:pt x="64" y="22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6" y="24"/>
                        </a:lnTo>
                        <a:lnTo>
                          <a:pt x="68" y="26"/>
                        </a:lnTo>
                        <a:lnTo>
                          <a:pt x="68" y="28"/>
                        </a:lnTo>
                        <a:lnTo>
                          <a:pt x="66" y="28"/>
                        </a:lnTo>
                        <a:lnTo>
                          <a:pt x="64" y="28"/>
                        </a:lnTo>
                        <a:lnTo>
                          <a:pt x="64" y="28"/>
                        </a:lnTo>
                        <a:lnTo>
                          <a:pt x="64" y="28"/>
                        </a:lnTo>
                        <a:lnTo>
                          <a:pt x="62" y="26"/>
                        </a:lnTo>
                        <a:lnTo>
                          <a:pt x="62" y="26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60" y="26"/>
                        </a:lnTo>
                        <a:lnTo>
                          <a:pt x="58" y="26"/>
                        </a:lnTo>
                        <a:lnTo>
                          <a:pt x="58" y="26"/>
                        </a:lnTo>
                        <a:lnTo>
                          <a:pt x="58" y="26"/>
                        </a:lnTo>
                        <a:lnTo>
                          <a:pt x="56" y="26"/>
                        </a:lnTo>
                        <a:lnTo>
                          <a:pt x="50" y="26"/>
                        </a:lnTo>
                        <a:lnTo>
                          <a:pt x="50" y="26"/>
                        </a:lnTo>
                        <a:lnTo>
                          <a:pt x="50" y="26"/>
                        </a:lnTo>
                        <a:lnTo>
                          <a:pt x="50" y="24"/>
                        </a:lnTo>
                        <a:lnTo>
                          <a:pt x="50" y="24"/>
                        </a:lnTo>
                        <a:lnTo>
                          <a:pt x="50" y="2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2" name="Freeform 399"/>
                  <p:cNvSpPr>
                    <a:spLocks/>
                  </p:cNvSpPr>
                  <p:nvPr/>
                </p:nvSpPr>
                <p:spPr bwMode="auto">
                  <a:xfrm>
                    <a:off x="1890" y="1490"/>
                    <a:ext cx="8" cy="4"/>
                  </a:xfrm>
                  <a:custGeom>
                    <a:avLst/>
                    <a:gdLst>
                      <a:gd name="T0" fmla="*/ 0 w 8"/>
                      <a:gd name="T1" fmla="*/ 2 h 4"/>
                      <a:gd name="T2" fmla="*/ 0 w 8"/>
                      <a:gd name="T3" fmla="*/ 2 h 4"/>
                      <a:gd name="T4" fmla="*/ 0 w 8"/>
                      <a:gd name="T5" fmla="*/ 2 h 4"/>
                      <a:gd name="T6" fmla="*/ 0 w 8"/>
                      <a:gd name="T7" fmla="*/ 4 h 4"/>
                      <a:gd name="T8" fmla="*/ 2 w 8"/>
                      <a:gd name="T9" fmla="*/ 4 h 4"/>
                      <a:gd name="T10" fmla="*/ 2 w 8"/>
                      <a:gd name="T11" fmla="*/ 4 h 4"/>
                      <a:gd name="T12" fmla="*/ 2 w 8"/>
                      <a:gd name="T13" fmla="*/ 4 h 4"/>
                      <a:gd name="T14" fmla="*/ 8 w 8"/>
                      <a:gd name="T15" fmla="*/ 4 h 4"/>
                      <a:gd name="T16" fmla="*/ 8 w 8"/>
                      <a:gd name="T17" fmla="*/ 4 h 4"/>
                      <a:gd name="T18" fmla="*/ 8 w 8"/>
                      <a:gd name="T19" fmla="*/ 4 h 4"/>
                      <a:gd name="T20" fmla="*/ 8 w 8"/>
                      <a:gd name="T21" fmla="*/ 2 h 4"/>
                      <a:gd name="T22" fmla="*/ 8 w 8"/>
                      <a:gd name="T23" fmla="*/ 2 h 4"/>
                      <a:gd name="T24" fmla="*/ 8 w 8"/>
                      <a:gd name="T25" fmla="*/ 2 h 4"/>
                      <a:gd name="T26" fmla="*/ 6 w 8"/>
                      <a:gd name="T27" fmla="*/ 0 h 4"/>
                      <a:gd name="T28" fmla="*/ 6 w 8"/>
                      <a:gd name="T29" fmla="*/ 0 h 4"/>
                      <a:gd name="T30" fmla="*/ 6 w 8"/>
                      <a:gd name="T31" fmla="*/ 0 h 4"/>
                      <a:gd name="T32" fmla="*/ 2 w 8"/>
                      <a:gd name="T33" fmla="*/ 0 h 4"/>
                      <a:gd name="T34" fmla="*/ 2 w 8"/>
                      <a:gd name="T35" fmla="*/ 0 h 4"/>
                      <a:gd name="T36" fmla="*/ 2 w 8"/>
                      <a:gd name="T37" fmla="*/ 0 h 4"/>
                      <a:gd name="T38" fmla="*/ 0 w 8"/>
                      <a:gd name="T39" fmla="*/ 2 h 4"/>
                      <a:gd name="T40" fmla="*/ 0 w 8"/>
                      <a:gd name="T41" fmla="*/ 2 h 4"/>
                      <a:gd name="T42" fmla="*/ 0 w 8"/>
                      <a:gd name="T43" fmla="*/ 2 h 4"/>
                      <a:gd name="T44" fmla="*/ 0 w 8"/>
                      <a:gd name="T4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8" h="4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3" name="Freeform 400"/>
                  <p:cNvSpPr>
                    <a:spLocks/>
                  </p:cNvSpPr>
                  <p:nvPr/>
                </p:nvSpPr>
                <p:spPr bwMode="auto">
                  <a:xfrm>
                    <a:off x="1900" y="1470"/>
                    <a:ext cx="6" cy="6"/>
                  </a:xfrm>
                  <a:custGeom>
                    <a:avLst/>
                    <a:gdLst>
                      <a:gd name="T0" fmla="*/ 0 w 6"/>
                      <a:gd name="T1" fmla="*/ 6 h 6"/>
                      <a:gd name="T2" fmla="*/ 0 w 6"/>
                      <a:gd name="T3" fmla="*/ 6 h 6"/>
                      <a:gd name="T4" fmla="*/ 2 w 6"/>
                      <a:gd name="T5" fmla="*/ 6 h 6"/>
                      <a:gd name="T6" fmla="*/ 4 w 6"/>
                      <a:gd name="T7" fmla="*/ 6 h 6"/>
                      <a:gd name="T8" fmla="*/ 4 w 6"/>
                      <a:gd name="T9" fmla="*/ 6 h 6"/>
                      <a:gd name="T10" fmla="*/ 4 w 6"/>
                      <a:gd name="T11" fmla="*/ 6 h 6"/>
                      <a:gd name="T12" fmla="*/ 4 w 6"/>
                      <a:gd name="T13" fmla="*/ 4 h 6"/>
                      <a:gd name="T14" fmla="*/ 6 w 6"/>
                      <a:gd name="T15" fmla="*/ 4 h 6"/>
                      <a:gd name="T16" fmla="*/ 6 w 6"/>
                      <a:gd name="T17" fmla="*/ 4 h 6"/>
                      <a:gd name="T18" fmla="*/ 6 w 6"/>
                      <a:gd name="T19" fmla="*/ 4 h 6"/>
                      <a:gd name="T20" fmla="*/ 6 w 6"/>
                      <a:gd name="T21" fmla="*/ 2 h 6"/>
                      <a:gd name="T22" fmla="*/ 6 w 6"/>
                      <a:gd name="T23" fmla="*/ 2 h 6"/>
                      <a:gd name="T24" fmla="*/ 6 w 6"/>
                      <a:gd name="T25" fmla="*/ 2 h 6"/>
                      <a:gd name="T26" fmla="*/ 4 w 6"/>
                      <a:gd name="T27" fmla="*/ 0 h 6"/>
                      <a:gd name="T28" fmla="*/ 4 w 6"/>
                      <a:gd name="T29" fmla="*/ 0 h 6"/>
                      <a:gd name="T30" fmla="*/ 4 w 6"/>
                      <a:gd name="T31" fmla="*/ 0 h 6"/>
                      <a:gd name="T32" fmla="*/ 4 w 6"/>
                      <a:gd name="T33" fmla="*/ 0 h 6"/>
                      <a:gd name="T34" fmla="*/ 2 w 6"/>
                      <a:gd name="T35" fmla="*/ 0 h 6"/>
                      <a:gd name="T36" fmla="*/ 2 w 6"/>
                      <a:gd name="T37" fmla="*/ 0 h 6"/>
                      <a:gd name="T38" fmla="*/ 0 w 6"/>
                      <a:gd name="T39" fmla="*/ 0 h 6"/>
                      <a:gd name="T40" fmla="*/ 0 w 6"/>
                      <a:gd name="T41" fmla="*/ 0 h 6"/>
                      <a:gd name="T42" fmla="*/ 0 w 6"/>
                      <a:gd name="T43" fmla="*/ 0 h 6"/>
                      <a:gd name="T44" fmla="*/ 0 w 6"/>
                      <a:gd name="T45" fmla="*/ 0 h 6"/>
                      <a:gd name="T46" fmla="*/ 0 w 6"/>
                      <a:gd name="T47" fmla="*/ 4 h 6"/>
                      <a:gd name="T48" fmla="*/ 0 w 6"/>
                      <a:gd name="T49" fmla="*/ 4 h 6"/>
                      <a:gd name="T50" fmla="*/ 0 w 6"/>
                      <a:gd name="T51" fmla="*/ 4 h 6"/>
                      <a:gd name="T52" fmla="*/ 0 w 6"/>
                      <a:gd name="T5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" h="6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4" name="Freeform 401"/>
                  <p:cNvSpPr>
                    <a:spLocks/>
                  </p:cNvSpPr>
                  <p:nvPr/>
                </p:nvSpPr>
                <p:spPr bwMode="auto">
                  <a:xfrm>
                    <a:off x="1912" y="1466"/>
                    <a:ext cx="32" cy="8"/>
                  </a:xfrm>
                  <a:custGeom>
                    <a:avLst/>
                    <a:gdLst>
                      <a:gd name="T0" fmla="*/ 2 w 32"/>
                      <a:gd name="T1" fmla="*/ 4 h 8"/>
                      <a:gd name="T2" fmla="*/ 2 w 32"/>
                      <a:gd name="T3" fmla="*/ 6 h 8"/>
                      <a:gd name="T4" fmla="*/ 2 w 32"/>
                      <a:gd name="T5" fmla="*/ 6 h 8"/>
                      <a:gd name="T6" fmla="*/ 2 w 32"/>
                      <a:gd name="T7" fmla="*/ 6 h 8"/>
                      <a:gd name="T8" fmla="*/ 12 w 32"/>
                      <a:gd name="T9" fmla="*/ 6 h 8"/>
                      <a:gd name="T10" fmla="*/ 14 w 32"/>
                      <a:gd name="T11" fmla="*/ 6 h 8"/>
                      <a:gd name="T12" fmla="*/ 14 w 32"/>
                      <a:gd name="T13" fmla="*/ 6 h 8"/>
                      <a:gd name="T14" fmla="*/ 14 w 32"/>
                      <a:gd name="T15" fmla="*/ 6 h 8"/>
                      <a:gd name="T16" fmla="*/ 20 w 32"/>
                      <a:gd name="T17" fmla="*/ 6 h 8"/>
                      <a:gd name="T18" fmla="*/ 22 w 32"/>
                      <a:gd name="T19" fmla="*/ 8 h 8"/>
                      <a:gd name="T20" fmla="*/ 22 w 32"/>
                      <a:gd name="T21" fmla="*/ 8 h 8"/>
                      <a:gd name="T22" fmla="*/ 22 w 32"/>
                      <a:gd name="T23" fmla="*/ 8 h 8"/>
                      <a:gd name="T24" fmla="*/ 26 w 32"/>
                      <a:gd name="T25" fmla="*/ 8 h 8"/>
                      <a:gd name="T26" fmla="*/ 26 w 32"/>
                      <a:gd name="T27" fmla="*/ 8 h 8"/>
                      <a:gd name="T28" fmla="*/ 26 w 32"/>
                      <a:gd name="T29" fmla="*/ 8 h 8"/>
                      <a:gd name="T30" fmla="*/ 28 w 32"/>
                      <a:gd name="T31" fmla="*/ 6 h 8"/>
                      <a:gd name="T32" fmla="*/ 30 w 32"/>
                      <a:gd name="T33" fmla="*/ 6 h 8"/>
                      <a:gd name="T34" fmla="*/ 30 w 32"/>
                      <a:gd name="T35" fmla="*/ 6 h 8"/>
                      <a:gd name="T36" fmla="*/ 32 w 32"/>
                      <a:gd name="T37" fmla="*/ 6 h 8"/>
                      <a:gd name="T38" fmla="*/ 32 w 32"/>
                      <a:gd name="T39" fmla="*/ 6 h 8"/>
                      <a:gd name="T40" fmla="*/ 32 w 32"/>
                      <a:gd name="T41" fmla="*/ 6 h 8"/>
                      <a:gd name="T42" fmla="*/ 32 w 32"/>
                      <a:gd name="T43" fmla="*/ 6 h 8"/>
                      <a:gd name="T44" fmla="*/ 32 w 32"/>
                      <a:gd name="T45" fmla="*/ 6 h 8"/>
                      <a:gd name="T46" fmla="*/ 32 w 32"/>
                      <a:gd name="T47" fmla="*/ 4 h 8"/>
                      <a:gd name="T48" fmla="*/ 32 w 32"/>
                      <a:gd name="T49" fmla="*/ 4 h 8"/>
                      <a:gd name="T50" fmla="*/ 32 w 32"/>
                      <a:gd name="T51" fmla="*/ 4 h 8"/>
                      <a:gd name="T52" fmla="*/ 28 w 32"/>
                      <a:gd name="T53" fmla="*/ 0 h 8"/>
                      <a:gd name="T54" fmla="*/ 28 w 32"/>
                      <a:gd name="T55" fmla="*/ 0 h 8"/>
                      <a:gd name="T56" fmla="*/ 28 w 32"/>
                      <a:gd name="T57" fmla="*/ 0 h 8"/>
                      <a:gd name="T58" fmla="*/ 26 w 32"/>
                      <a:gd name="T59" fmla="*/ 0 h 8"/>
                      <a:gd name="T60" fmla="*/ 24 w 32"/>
                      <a:gd name="T61" fmla="*/ 0 h 8"/>
                      <a:gd name="T62" fmla="*/ 24 w 32"/>
                      <a:gd name="T63" fmla="*/ 0 h 8"/>
                      <a:gd name="T64" fmla="*/ 24 w 32"/>
                      <a:gd name="T65" fmla="*/ 0 h 8"/>
                      <a:gd name="T66" fmla="*/ 14 w 32"/>
                      <a:gd name="T67" fmla="*/ 0 h 8"/>
                      <a:gd name="T68" fmla="*/ 14 w 32"/>
                      <a:gd name="T69" fmla="*/ 0 h 8"/>
                      <a:gd name="T70" fmla="*/ 14 w 32"/>
                      <a:gd name="T71" fmla="*/ 0 h 8"/>
                      <a:gd name="T72" fmla="*/ 14 w 32"/>
                      <a:gd name="T73" fmla="*/ 0 h 8"/>
                      <a:gd name="T74" fmla="*/ 12 w 32"/>
                      <a:gd name="T75" fmla="*/ 0 h 8"/>
                      <a:gd name="T76" fmla="*/ 12 w 32"/>
                      <a:gd name="T77" fmla="*/ 0 h 8"/>
                      <a:gd name="T78" fmla="*/ 12 w 32"/>
                      <a:gd name="T79" fmla="*/ 0 h 8"/>
                      <a:gd name="T80" fmla="*/ 8 w 32"/>
                      <a:gd name="T81" fmla="*/ 2 h 8"/>
                      <a:gd name="T82" fmla="*/ 6 w 32"/>
                      <a:gd name="T83" fmla="*/ 2 h 8"/>
                      <a:gd name="T84" fmla="*/ 6 w 32"/>
                      <a:gd name="T85" fmla="*/ 2 h 8"/>
                      <a:gd name="T86" fmla="*/ 6 w 32"/>
                      <a:gd name="T87" fmla="*/ 2 h 8"/>
                      <a:gd name="T88" fmla="*/ 2 w 32"/>
                      <a:gd name="T89" fmla="*/ 2 h 8"/>
                      <a:gd name="T90" fmla="*/ 2 w 32"/>
                      <a:gd name="T91" fmla="*/ 2 h 8"/>
                      <a:gd name="T92" fmla="*/ 2 w 32"/>
                      <a:gd name="T93" fmla="*/ 2 h 8"/>
                      <a:gd name="T94" fmla="*/ 2 w 32"/>
                      <a:gd name="T95" fmla="*/ 2 h 8"/>
                      <a:gd name="T96" fmla="*/ 0 w 32"/>
                      <a:gd name="T97" fmla="*/ 4 h 8"/>
                      <a:gd name="T98" fmla="*/ 0 w 32"/>
                      <a:gd name="T99" fmla="*/ 4 h 8"/>
                      <a:gd name="T100" fmla="*/ 0 w 32"/>
                      <a:gd name="T101" fmla="*/ 4 h 8"/>
                      <a:gd name="T102" fmla="*/ 0 w 32"/>
                      <a:gd name="T103" fmla="*/ 4 h 8"/>
                      <a:gd name="T104" fmla="*/ 0 w 32"/>
                      <a:gd name="T105" fmla="*/ 4 h 8"/>
                      <a:gd name="T106" fmla="*/ 2 w 32"/>
                      <a:gd name="T107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32" h="8">
                        <a:moveTo>
                          <a:pt x="2" y="4"/>
                        </a:move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12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20" y="6"/>
                        </a:lnTo>
                        <a:lnTo>
                          <a:pt x="22" y="8"/>
                        </a:lnTo>
                        <a:lnTo>
                          <a:pt x="22" y="8"/>
                        </a:lnTo>
                        <a:lnTo>
                          <a:pt x="22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8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6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5" name="Freeform 402"/>
                  <p:cNvSpPr>
                    <a:spLocks/>
                  </p:cNvSpPr>
                  <p:nvPr/>
                </p:nvSpPr>
                <p:spPr bwMode="auto">
                  <a:xfrm>
                    <a:off x="1910" y="1474"/>
                    <a:ext cx="30" cy="14"/>
                  </a:xfrm>
                  <a:custGeom>
                    <a:avLst/>
                    <a:gdLst>
                      <a:gd name="T0" fmla="*/ 0 w 30"/>
                      <a:gd name="T1" fmla="*/ 12 h 14"/>
                      <a:gd name="T2" fmla="*/ 2 w 30"/>
                      <a:gd name="T3" fmla="*/ 12 h 14"/>
                      <a:gd name="T4" fmla="*/ 8 w 30"/>
                      <a:gd name="T5" fmla="*/ 12 h 14"/>
                      <a:gd name="T6" fmla="*/ 8 w 30"/>
                      <a:gd name="T7" fmla="*/ 12 h 14"/>
                      <a:gd name="T8" fmla="*/ 20 w 30"/>
                      <a:gd name="T9" fmla="*/ 14 h 14"/>
                      <a:gd name="T10" fmla="*/ 20 w 30"/>
                      <a:gd name="T11" fmla="*/ 12 h 14"/>
                      <a:gd name="T12" fmla="*/ 22 w 30"/>
                      <a:gd name="T13" fmla="*/ 12 h 14"/>
                      <a:gd name="T14" fmla="*/ 22 w 30"/>
                      <a:gd name="T15" fmla="*/ 12 h 14"/>
                      <a:gd name="T16" fmla="*/ 24 w 30"/>
                      <a:gd name="T17" fmla="*/ 10 h 14"/>
                      <a:gd name="T18" fmla="*/ 24 w 30"/>
                      <a:gd name="T19" fmla="*/ 10 h 14"/>
                      <a:gd name="T20" fmla="*/ 28 w 30"/>
                      <a:gd name="T21" fmla="*/ 8 h 14"/>
                      <a:gd name="T22" fmla="*/ 28 w 30"/>
                      <a:gd name="T23" fmla="*/ 8 h 14"/>
                      <a:gd name="T24" fmla="*/ 28 w 30"/>
                      <a:gd name="T25" fmla="*/ 8 h 14"/>
                      <a:gd name="T26" fmla="*/ 26 w 30"/>
                      <a:gd name="T27" fmla="*/ 6 h 14"/>
                      <a:gd name="T28" fmla="*/ 28 w 30"/>
                      <a:gd name="T29" fmla="*/ 6 h 14"/>
                      <a:gd name="T30" fmla="*/ 28 w 30"/>
                      <a:gd name="T31" fmla="*/ 4 h 14"/>
                      <a:gd name="T32" fmla="*/ 28 w 30"/>
                      <a:gd name="T33" fmla="*/ 4 h 14"/>
                      <a:gd name="T34" fmla="*/ 30 w 30"/>
                      <a:gd name="T35" fmla="*/ 4 h 14"/>
                      <a:gd name="T36" fmla="*/ 30 w 30"/>
                      <a:gd name="T37" fmla="*/ 4 h 14"/>
                      <a:gd name="T38" fmla="*/ 28 w 30"/>
                      <a:gd name="T39" fmla="*/ 2 h 14"/>
                      <a:gd name="T40" fmla="*/ 26 w 30"/>
                      <a:gd name="T41" fmla="*/ 2 h 14"/>
                      <a:gd name="T42" fmla="*/ 26 w 30"/>
                      <a:gd name="T43" fmla="*/ 2 h 14"/>
                      <a:gd name="T44" fmla="*/ 22 w 30"/>
                      <a:gd name="T45" fmla="*/ 0 h 14"/>
                      <a:gd name="T46" fmla="*/ 22 w 30"/>
                      <a:gd name="T47" fmla="*/ 0 h 14"/>
                      <a:gd name="T48" fmla="*/ 8 w 30"/>
                      <a:gd name="T49" fmla="*/ 2 h 14"/>
                      <a:gd name="T50" fmla="*/ 8 w 30"/>
                      <a:gd name="T51" fmla="*/ 2 h 14"/>
                      <a:gd name="T52" fmla="*/ 4 w 30"/>
                      <a:gd name="T53" fmla="*/ 4 h 14"/>
                      <a:gd name="T54" fmla="*/ 4 w 30"/>
                      <a:gd name="T55" fmla="*/ 4 h 14"/>
                      <a:gd name="T56" fmla="*/ 2 w 30"/>
                      <a:gd name="T57" fmla="*/ 4 h 14"/>
                      <a:gd name="T58" fmla="*/ 0 w 30"/>
                      <a:gd name="T59" fmla="*/ 4 h 14"/>
                      <a:gd name="T60" fmla="*/ 0 w 30"/>
                      <a:gd name="T61" fmla="*/ 6 h 14"/>
                      <a:gd name="T62" fmla="*/ 0 w 30"/>
                      <a:gd name="T63" fmla="*/ 6 h 14"/>
                      <a:gd name="T64" fmla="*/ 0 w 30"/>
                      <a:gd name="T65" fmla="*/ 10 h 14"/>
                      <a:gd name="T66" fmla="*/ 0 w 30"/>
                      <a:gd name="T67" fmla="*/ 1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30" h="14">
                        <a:moveTo>
                          <a:pt x="0" y="12"/>
                        </a:moveTo>
                        <a:lnTo>
                          <a:pt x="0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2"/>
                        </a:lnTo>
                        <a:lnTo>
                          <a:pt x="20" y="12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22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8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6" y="6"/>
                        </a:lnTo>
                        <a:lnTo>
                          <a:pt x="26" y="6"/>
                        </a:lnTo>
                        <a:lnTo>
                          <a:pt x="28" y="6"/>
                        </a:lnTo>
                        <a:lnTo>
                          <a:pt x="28" y="6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28" y="2"/>
                        </a:lnTo>
                        <a:lnTo>
                          <a:pt x="28" y="2"/>
                        </a:lnTo>
                        <a:lnTo>
                          <a:pt x="28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0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6" name="Freeform 403"/>
                  <p:cNvSpPr>
                    <a:spLocks/>
                  </p:cNvSpPr>
                  <p:nvPr/>
                </p:nvSpPr>
                <p:spPr bwMode="auto">
                  <a:xfrm>
                    <a:off x="1960" y="1492"/>
                    <a:ext cx="12" cy="14"/>
                  </a:xfrm>
                  <a:custGeom>
                    <a:avLst/>
                    <a:gdLst>
                      <a:gd name="T0" fmla="*/ 0 w 12"/>
                      <a:gd name="T1" fmla="*/ 4 h 14"/>
                      <a:gd name="T2" fmla="*/ 2 w 12"/>
                      <a:gd name="T3" fmla="*/ 4 h 14"/>
                      <a:gd name="T4" fmla="*/ 2 w 12"/>
                      <a:gd name="T5" fmla="*/ 8 h 14"/>
                      <a:gd name="T6" fmla="*/ 2 w 12"/>
                      <a:gd name="T7" fmla="*/ 8 h 14"/>
                      <a:gd name="T8" fmla="*/ 2 w 12"/>
                      <a:gd name="T9" fmla="*/ 10 h 14"/>
                      <a:gd name="T10" fmla="*/ 2 w 12"/>
                      <a:gd name="T11" fmla="*/ 12 h 14"/>
                      <a:gd name="T12" fmla="*/ 2 w 12"/>
                      <a:gd name="T13" fmla="*/ 12 h 14"/>
                      <a:gd name="T14" fmla="*/ 2 w 12"/>
                      <a:gd name="T15" fmla="*/ 12 h 14"/>
                      <a:gd name="T16" fmla="*/ 4 w 12"/>
                      <a:gd name="T17" fmla="*/ 12 h 14"/>
                      <a:gd name="T18" fmla="*/ 4 w 12"/>
                      <a:gd name="T19" fmla="*/ 14 h 14"/>
                      <a:gd name="T20" fmla="*/ 4 w 12"/>
                      <a:gd name="T21" fmla="*/ 14 h 14"/>
                      <a:gd name="T22" fmla="*/ 4 w 12"/>
                      <a:gd name="T23" fmla="*/ 14 h 14"/>
                      <a:gd name="T24" fmla="*/ 6 w 12"/>
                      <a:gd name="T25" fmla="*/ 14 h 14"/>
                      <a:gd name="T26" fmla="*/ 8 w 12"/>
                      <a:gd name="T27" fmla="*/ 14 h 14"/>
                      <a:gd name="T28" fmla="*/ 8 w 12"/>
                      <a:gd name="T29" fmla="*/ 14 h 14"/>
                      <a:gd name="T30" fmla="*/ 8 w 12"/>
                      <a:gd name="T31" fmla="*/ 14 h 14"/>
                      <a:gd name="T32" fmla="*/ 8 w 12"/>
                      <a:gd name="T33" fmla="*/ 12 h 14"/>
                      <a:gd name="T34" fmla="*/ 10 w 12"/>
                      <a:gd name="T35" fmla="*/ 12 h 14"/>
                      <a:gd name="T36" fmla="*/ 10 w 12"/>
                      <a:gd name="T37" fmla="*/ 12 h 14"/>
                      <a:gd name="T38" fmla="*/ 12 w 12"/>
                      <a:gd name="T39" fmla="*/ 12 h 14"/>
                      <a:gd name="T40" fmla="*/ 12 w 12"/>
                      <a:gd name="T41" fmla="*/ 10 h 14"/>
                      <a:gd name="T42" fmla="*/ 12 w 12"/>
                      <a:gd name="T43" fmla="*/ 10 h 14"/>
                      <a:gd name="T44" fmla="*/ 12 w 12"/>
                      <a:gd name="T45" fmla="*/ 10 h 14"/>
                      <a:gd name="T46" fmla="*/ 10 w 12"/>
                      <a:gd name="T47" fmla="*/ 8 h 14"/>
                      <a:gd name="T48" fmla="*/ 10 w 12"/>
                      <a:gd name="T49" fmla="*/ 6 h 14"/>
                      <a:gd name="T50" fmla="*/ 10 w 12"/>
                      <a:gd name="T51" fmla="*/ 6 h 14"/>
                      <a:gd name="T52" fmla="*/ 10 w 12"/>
                      <a:gd name="T53" fmla="*/ 6 h 14"/>
                      <a:gd name="T54" fmla="*/ 8 w 12"/>
                      <a:gd name="T55" fmla="*/ 6 h 14"/>
                      <a:gd name="T56" fmla="*/ 8 w 12"/>
                      <a:gd name="T57" fmla="*/ 4 h 14"/>
                      <a:gd name="T58" fmla="*/ 8 w 12"/>
                      <a:gd name="T59" fmla="*/ 4 h 14"/>
                      <a:gd name="T60" fmla="*/ 8 w 12"/>
                      <a:gd name="T61" fmla="*/ 2 h 14"/>
                      <a:gd name="T62" fmla="*/ 6 w 12"/>
                      <a:gd name="T63" fmla="*/ 0 h 14"/>
                      <a:gd name="T64" fmla="*/ 6 w 12"/>
                      <a:gd name="T65" fmla="*/ 0 h 14"/>
                      <a:gd name="T66" fmla="*/ 6 w 12"/>
                      <a:gd name="T67" fmla="*/ 0 h 14"/>
                      <a:gd name="T68" fmla="*/ 0 w 12"/>
                      <a:gd name="T69" fmla="*/ 0 h 14"/>
                      <a:gd name="T70" fmla="*/ 0 w 12"/>
                      <a:gd name="T71" fmla="*/ 0 h 14"/>
                      <a:gd name="T72" fmla="*/ 0 w 12"/>
                      <a:gd name="T73" fmla="*/ 0 h 14"/>
                      <a:gd name="T74" fmla="*/ 0 w 12"/>
                      <a:gd name="T75" fmla="*/ 4 h 14"/>
                      <a:gd name="T76" fmla="*/ 0 w 12"/>
                      <a:gd name="T77" fmla="*/ 4 h 14"/>
                      <a:gd name="T78" fmla="*/ 0 w 12"/>
                      <a:gd name="T79" fmla="*/ 4 h 14"/>
                      <a:gd name="T80" fmla="*/ 0 w 12"/>
                      <a:gd name="T81" fmla="*/ 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2" h="14">
                        <a:moveTo>
                          <a:pt x="0" y="4"/>
                        </a:moveTo>
                        <a:lnTo>
                          <a:pt x="2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4" y="12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6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2" y="12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0" y="8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7" name="Freeform 404"/>
                  <p:cNvSpPr>
                    <a:spLocks/>
                  </p:cNvSpPr>
                  <p:nvPr/>
                </p:nvSpPr>
                <p:spPr bwMode="auto">
                  <a:xfrm>
                    <a:off x="1944" y="1534"/>
                    <a:ext cx="12" cy="10"/>
                  </a:xfrm>
                  <a:custGeom>
                    <a:avLst/>
                    <a:gdLst>
                      <a:gd name="T0" fmla="*/ 0 w 12"/>
                      <a:gd name="T1" fmla="*/ 8 h 10"/>
                      <a:gd name="T2" fmla="*/ 0 w 12"/>
                      <a:gd name="T3" fmla="*/ 8 h 10"/>
                      <a:gd name="T4" fmla="*/ 0 w 12"/>
                      <a:gd name="T5" fmla="*/ 8 h 10"/>
                      <a:gd name="T6" fmla="*/ 0 w 12"/>
                      <a:gd name="T7" fmla="*/ 10 h 10"/>
                      <a:gd name="T8" fmla="*/ 2 w 12"/>
                      <a:gd name="T9" fmla="*/ 10 h 10"/>
                      <a:gd name="T10" fmla="*/ 2 w 12"/>
                      <a:gd name="T11" fmla="*/ 10 h 10"/>
                      <a:gd name="T12" fmla="*/ 2 w 12"/>
                      <a:gd name="T13" fmla="*/ 10 h 10"/>
                      <a:gd name="T14" fmla="*/ 4 w 12"/>
                      <a:gd name="T15" fmla="*/ 10 h 10"/>
                      <a:gd name="T16" fmla="*/ 4 w 12"/>
                      <a:gd name="T17" fmla="*/ 10 h 10"/>
                      <a:gd name="T18" fmla="*/ 4 w 12"/>
                      <a:gd name="T19" fmla="*/ 10 h 10"/>
                      <a:gd name="T20" fmla="*/ 6 w 12"/>
                      <a:gd name="T21" fmla="*/ 10 h 10"/>
                      <a:gd name="T22" fmla="*/ 10 w 12"/>
                      <a:gd name="T23" fmla="*/ 8 h 10"/>
                      <a:gd name="T24" fmla="*/ 10 w 12"/>
                      <a:gd name="T25" fmla="*/ 8 h 10"/>
                      <a:gd name="T26" fmla="*/ 10 w 12"/>
                      <a:gd name="T27" fmla="*/ 8 h 10"/>
                      <a:gd name="T28" fmla="*/ 12 w 12"/>
                      <a:gd name="T29" fmla="*/ 6 h 10"/>
                      <a:gd name="T30" fmla="*/ 12 w 12"/>
                      <a:gd name="T31" fmla="*/ 6 h 10"/>
                      <a:gd name="T32" fmla="*/ 12 w 12"/>
                      <a:gd name="T33" fmla="*/ 6 h 10"/>
                      <a:gd name="T34" fmla="*/ 12 w 12"/>
                      <a:gd name="T35" fmla="*/ 2 h 10"/>
                      <a:gd name="T36" fmla="*/ 12 w 12"/>
                      <a:gd name="T37" fmla="*/ 2 h 10"/>
                      <a:gd name="T38" fmla="*/ 12 w 12"/>
                      <a:gd name="T39" fmla="*/ 2 h 10"/>
                      <a:gd name="T40" fmla="*/ 10 w 12"/>
                      <a:gd name="T41" fmla="*/ 0 h 10"/>
                      <a:gd name="T42" fmla="*/ 10 w 12"/>
                      <a:gd name="T43" fmla="*/ 0 h 10"/>
                      <a:gd name="T44" fmla="*/ 10 w 12"/>
                      <a:gd name="T45" fmla="*/ 0 h 10"/>
                      <a:gd name="T46" fmla="*/ 8 w 12"/>
                      <a:gd name="T47" fmla="*/ 0 h 10"/>
                      <a:gd name="T48" fmla="*/ 8 w 12"/>
                      <a:gd name="T49" fmla="*/ 0 h 10"/>
                      <a:gd name="T50" fmla="*/ 8 w 12"/>
                      <a:gd name="T51" fmla="*/ 0 h 10"/>
                      <a:gd name="T52" fmla="*/ 6 w 12"/>
                      <a:gd name="T53" fmla="*/ 2 h 10"/>
                      <a:gd name="T54" fmla="*/ 4 w 12"/>
                      <a:gd name="T55" fmla="*/ 2 h 10"/>
                      <a:gd name="T56" fmla="*/ 4 w 12"/>
                      <a:gd name="T57" fmla="*/ 2 h 10"/>
                      <a:gd name="T58" fmla="*/ 2 w 12"/>
                      <a:gd name="T59" fmla="*/ 2 h 10"/>
                      <a:gd name="T60" fmla="*/ 2 w 12"/>
                      <a:gd name="T61" fmla="*/ 2 h 10"/>
                      <a:gd name="T62" fmla="*/ 2 w 12"/>
                      <a:gd name="T63" fmla="*/ 4 h 10"/>
                      <a:gd name="T64" fmla="*/ 2 w 12"/>
                      <a:gd name="T65" fmla="*/ 4 h 10"/>
                      <a:gd name="T66" fmla="*/ 2 w 12"/>
                      <a:gd name="T67" fmla="*/ 4 h 10"/>
                      <a:gd name="T68" fmla="*/ 2 w 12"/>
                      <a:gd name="T69" fmla="*/ 6 h 10"/>
                      <a:gd name="T70" fmla="*/ 0 w 12"/>
                      <a:gd name="T71" fmla="*/ 8 h 10"/>
                      <a:gd name="T72" fmla="*/ 0 w 12"/>
                      <a:gd name="T73" fmla="*/ 8 h 10"/>
                      <a:gd name="T74" fmla="*/ 0 w 12"/>
                      <a:gd name="T75" fmla="*/ 8 h 10"/>
                      <a:gd name="T76" fmla="*/ 0 w 12"/>
                      <a:gd name="T7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2" h="10">
                        <a:moveTo>
                          <a:pt x="0" y="8"/>
                        </a:move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8" name="Freeform 405"/>
                  <p:cNvSpPr>
                    <a:spLocks/>
                  </p:cNvSpPr>
                  <p:nvPr/>
                </p:nvSpPr>
                <p:spPr bwMode="auto">
                  <a:xfrm>
                    <a:off x="1964" y="1516"/>
                    <a:ext cx="8" cy="6"/>
                  </a:xfrm>
                  <a:custGeom>
                    <a:avLst/>
                    <a:gdLst>
                      <a:gd name="T0" fmla="*/ 2 w 8"/>
                      <a:gd name="T1" fmla="*/ 6 h 6"/>
                      <a:gd name="T2" fmla="*/ 4 w 8"/>
                      <a:gd name="T3" fmla="*/ 6 h 6"/>
                      <a:gd name="T4" fmla="*/ 4 w 8"/>
                      <a:gd name="T5" fmla="*/ 6 h 6"/>
                      <a:gd name="T6" fmla="*/ 4 w 8"/>
                      <a:gd name="T7" fmla="*/ 6 h 6"/>
                      <a:gd name="T8" fmla="*/ 8 w 8"/>
                      <a:gd name="T9" fmla="*/ 4 h 6"/>
                      <a:gd name="T10" fmla="*/ 8 w 8"/>
                      <a:gd name="T11" fmla="*/ 4 h 6"/>
                      <a:gd name="T12" fmla="*/ 8 w 8"/>
                      <a:gd name="T13" fmla="*/ 4 h 6"/>
                      <a:gd name="T14" fmla="*/ 8 w 8"/>
                      <a:gd name="T15" fmla="*/ 0 h 6"/>
                      <a:gd name="T16" fmla="*/ 8 w 8"/>
                      <a:gd name="T17" fmla="*/ 0 h 6"/>
                      <a:gd name="T18" fmla="*/ 8 w 8"/>
                      <a:gd name="T19" fmla="*/ 0 h 6"/>
                      <a:gd name="T20" fmla="*/ 6 w 8"/>
                      <a:gd name="T21" fmla="*/ 0 h 6"/>
                      <a:gd name="T22" fmla="*/ 6 w 8"/>
                      <a:gd name="T23" fmla="*/ 0 h 6"/>
                      <a:gd name="T24" fmla="*/ 6 w 8"/>
                      <a:gd name="T25" fmla="*/ 0 h 6"/>
                      <a:gd name="T26" fmla="*/ 2 w 8"/>
                      <a:gd name="T27" fmla="*/ 0 h 6"/>
                      <a:gd name="T28" fmla="*/ 2 w 8"/>
                      <a:gd name="T29" fmla="*/ 0 h 6"/>
                      <a:gd name="T30" fmla="*/ 0 w 8"/>
                      <a:gd name="T31" fmla="*/ 0 h 6"/>
                      <a:gd name="T32" fmla="*/ 0 w 8"/>
                      <a:gd name="T33" fmla="*/ 0 h 6"/>
                      <a:gd name="T34" fmla="*/ 0 w 8"/>
                      <a:gd name="T35" fmla="*/ 0 h 6"/>
                      <a:gd name="T36" fmla="*/ 0 w 8"/>
                      <a:gd name="T37" fmla="*/ 0 h 6"/>
                      <a:gd name="T38" fmla="*/ 0 w 8"/>
                      <a:gd name="T39" fmla="*/ 2 h 6"/>
                      <a:gd name="T40" fmla="*/ 0 w 8"/>
                      <a:gd name="T41" fmla="*/ 2 h 6"/>
                      <a:gd name="T42" fmla="*/ 0 w 8"/>
                      <a:gd name="T43" fmla="*/ 2 h 6"/>
                      <a:gd name="T44" fmla="*/ 0 w 8"/>
                      <a:gd name="T45" fmla="*/ 2 h 6"/>
                      <a:gd name="T46" fmla="*/ 0 w 8"/>
                      <a:gd name="T47" fmla="*/ 6 h 6"/>
                      <a:gd name="T48" fmla="*/ 0 w 8"/>
                      <a:gd name="T49" fmla="*/ 6 h 6"/>
                      <a:gd name="T50" fmla="*/ 2 w 8"/>
                      <a:gd name="T51" fmla="*/ 6 h 6"/>
                      <a:gd name="T52" fmla="*/ 2 w 8"/>
                      <a:gd name="T5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8" h="6">
                        <a:moveTo>
                          <a:pt x="2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29" name="Freeform 406"/>
                  <p:cNvSpPr>
                    <a:spLocks noEditPoints="1"/>
                  </p:cNvSpPr>
                  <p:nvPr/>
                </p:nvSpPr>
                <p:spPr bwMode="auto">
                  <a:xfrm>
                    <a:off x="1964" y="1524"/>
                    <a:ext cx="14" cy="14"/>
                  </a:xfrm>
                  <a:custGeom>
                    <a:avLst/>
                    <a:gdLst>
                      <a:gd name="T0" fmla="*/ 0 w 14"/>
                      <a:gd name="T1" fmla="*/ 2 h 14"/>
                      <a:gd name="T2" fmla="*/ 0 w 14"/>
                      <a:gd name="T3" fmla="*/ 2 h 14"/>
                      <a:gd name="T4" fmla="*/ 0 w 14"/>
                      <a:gd name="T5" fmla="*/ 6 h 14"/>
                      <a:gd name="T6" fmla="*/ 0 w 14"/>
                      <a:gd name="T7" fmla="*/ 6 h 14"/>
                      <a:gd name="T8" fmla="*/ 4 w 14"/>
                      <a:gd name="T9" fmla="*/ 6 h 14"/>
                      <a:gd name="T10" fmla="*/ 4 w 14"/>
                      <a:gd name="T11" fmla="*/ 6 h 14"/>
                      <a:gd name="T12" fmla="*/ 2 w 14"/>
                      <a:gd name="T13" fmla="*/ 6 h 14"/>
                      <a:gd name="T14" fmla="*/ 0 w 14"/>
                      <a:gd name="T15" fmla="*/ 8 h 14"/>
                      <a:gd name="T16" fmla="*/ 0 w 14"/>
                      <a:gd name="T17" fmla="*/ 10 h 14"/>
                      <a:gd name="T18" fmla="*/ 2 w 14"/>
                      <a:gd name="T19" fmla="*/ 10 h 14"/>
                      <a:gd name="T20" fmla="*/ 2 w 14"/>
                      <a:gd name="T21" fmla="*/ 10 h 14"/>
                      <a:gd name="T22" fmla="*/ 2 w 14"/>
                      <a:gd name="T23" fmla="*/ 12 h 14"/>
                      <a:gd name="T24" fmla="*/ 2 w 14"/>
                      <a:gd name="T25" fmla="*/ 12 h 14"/>
                      <a:gd name="T26" fmla="*/ 4 w 14"/>
                      <a:gd name="T27" fmla="*/ 10 h 14"/>
                      <a:gd name="T28" fmla="*/ 8 w 14"/>
                      <a:gd name="T29" fmla="*/ 10 h 14"/>
                      <a:gd name="T30" fmla="*/ 6 w 14"/>
                      <a:gd name="T31" fmla="*/ 10 h 14"/>
                      <a:gd name="T32" fmla="*/ 4 w 14"/>
                      <a:gd name="T33" fmla="*/ 10 h 14"/>
                      <a:gd name="T34" fmla="*/ 2 w 14"/>
                      <a:gd name="T35" fmla="*/ 12 h 14"/>
                      <a:gd name="T36" fmla="*/ 2 w 14"/>
                      <a:gd name="T37" fmla="*/ 12 h 14"/>
                      <a:gd name="T38" fmla="*/ 2 w 14"/>
                      <a:gd name="T39" fmla="*/ 14 h 14"/>
                      <a:gd name="T40" fmla="*/ 4 w 14"/>
                      <a:gd name="T41" fmla="*/ 14 h 14"/>
                      <a:gd name="T42" fmla="*/ 4 w 14"/>
                      <a:gd name="T43" fmla="*/ 14 h 14"/>
                      <a:gd name="T44" fmla="*/ 6 w 14"/>
                      <a:gd name="T45" fmla="*/ 14 h 14"/>
                      <a:gd name="T46" fmla="*/ 6 w 14"/>
                      <a:gd name="T47" fmla="*/ 14 h 14"/>
                      <a:gd name="T48" fmla="*/ 8 w 14"/>
                      <a:gd name="T49" fmla="*/ 14 h 14"/>
                      <a:gd name="T50" fmla="*/ 8 w 14"/>
                      <a:gd name="T51" fmla="*/ 14 h 14"/>
                      <a:gd name="T52" fmla="*/ 10 w 14"/>
                      <a:gd name="T53" fmla="*/ 12 h 14"/>
                      <a:gd name="T54" fmla="*/ 12 w 14"/>
                      <a:gd name="T55" fmla="*/ 12 h 14"/>
                      <a:gd name="T56" fmla="*/ 12 w 14"/>
                      <a:gd name="T57" fmla="*/ 12 h 14"/>
                      <a:gd name="T58" fmla="*/ 14 w 14"/>
                      <a:gd name="T59" fmla="*/ 8 h 14"/>
                      <a:gd name="T60" fmla="*/ 12 w 14"/>
                      <a:gd name="T61" fmla="*/ 6 h 14"/>
                      <a:gd name="T62" fmla="*/ 12 w 14"/>
                      <a:gd name="T63" fmla="*/ 6 h 14"/>
                      <a:gd name="T64" fmla="*/ 12 w 14"/>
                      <a:gd name="T65" fmla="*/ 6 h 14"/>
                      <a:gd name="T66" fmla="*/ 12 w 14"/>
                      <a:gd name="T67" fmla="*/ 6 h 14"/>
                      <a:gd name="T68" fmla="*/ 10 w 14"/>
                      <a:gd name="T69" fmla="*/ 4 h 14"/>
                      <a:gd name="T70" fmla="*/ 10 w 14"/>
                      <a:gd name="T71" fmla="*/ 4 h 14"/>
                      <a:gd name="T72" fmla="*/ 10 w 14"/>
                      <a:gd name="T73" fmla="*/ 4 h 14"/>
                      <a:gd name="T74" fmla="*/ 8 w 14"/>
                      <a:gd name="T75" fmla="*/ 4 h 14"/>
                      <a:gd name="T76" fmla="*/ 8 w 14"/>
                      <a:gd name="T77" fmla="*/ 4 h 14"/>
                      <a:gd name="T78" fmla="*/ 4 w 14"/>
                      <a:gd name="T79" fmla="*/ 6 h 14"/>
                      <a:gd name="T80" fmla="*/ 6 w 14"/>
                      <a:gd name="T81" fmla="*/ 4 h 14"/>
                      <a:gd name="T82" fmla="*/ 6 w 14"/>
                      <a:gd name="T83" fmla="*/ 4 h 14"/>
                      <a:gd name="T84" fmla="*/ 8 w 14"/>
                      <a:gd name="T85" fmla="*/ 4 h 14"/>
                      <a:gd name="T86" fmla="*/ 10 w 14"/>
                      <a:gd name="T87" fmla="*/ 4 h 14"/>
                      <a:gd name="T88" fmla="*/ 10 w 14"/>
                      <a:gd name="T89" fmla="*/ 2 h 14"/>
                      <a:gd name="T90" fmla="*/ 10 w 14"/>
                      <a:gd name="T91" fmla="*/ 2 h 14"/>
                      <a:gd name="T92" fmla="*/ 8 w 14"/>
                      <a:gd name="T93" fmla="*/ 0 h 14"/>
                      <a:gd name="T94" fmla="*/ 4 w 14"/>
                      <a:gd name="T95" fmla="*/ 0 h 14"/>
                      <a:gd name="T96" fmla="*/ 4 w 14"/>
                      <a:gd name="T97" fmla="*/ 0 h 14"/>
                      <a:gd name="T98" fmla="*/ 10 w 14"/>
                      <a:gd name="T99" fmla="*/ 8 h 14"/>
                      <a:gd name="T100" fmla="*/ 10 w 14"/>
                      <a:gd name="T101" fmla="*/ 8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4" h="14">
                        <a:moveTo>
                          <a:pt x="4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4" y="10"/>
                        </a:lnTo>
                        <a:lnTo>
                          <a:pt x="4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6" y="14"/>
                        </a:lnTo>
                        <a:lnTo>
                          <a:pt x="6" y="14"/>
                        </a:lnTo>
                        <a:lnTo>
                          <a:pt x="6" y="14"/>
                        </a:lnTo>
                        <a:lnTo>
                          <a:pt x="6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4" y="10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  <a:moveTo>
                          <a:pt x="10" y="8"/>
                        </a:move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0" name="Freeform 407"/>
                  <p:cNvSpPr>
                    <a:spLocks/>
                  </p:cNvSpPr>
                  <p:nvPr/>
                </p:nvSpPr>
                <p:spPr bwMode="auto">
                  <a:xfrm>
                    <a:off x="1984" y="1522"/>
                    <a:ext cx="12" cy="4"/>
                  </a:xfrm>
                  <a:custGeom>
                    <a:avLst/>
                    <a:gdLst>
                      <a:gd name="T0" fmla="*/ 4 w 12"/>
                      <a:gd name="T1" fmla="*/ 0 h 4"/>
                      <a:gd name="T2" fmla="*/ 2 w 12"/>
                      <a:gd name="T3" fmla="*/ 0 h 4"/>
                      <a:gd name="T4" fmla="*/ 2 w 12"/>
                      <a:gd name="T5" fmla="*/ 0 h 4"/>
                      <a:gd name="T6" fmla="*/ 2 w 12"/>
                      <a:gd name="T7" fmla="*/ 0 h 4"/>
                      <a:gd name="T8" fmla="*/ 0 w 12"/>
                      <a:gd name="T9" fmla="*/ 2 h 4"/>
                      <a:gd name="T10" fmla="*/ 0 w 12"/>
                      <a:gd name="T11" fmla="*/ 2 h 4"/>
                      <a:gd name="T12" fmla="*/ 0 w 12"/>
                      <a:gd name="T13" fmla="*/ 2 h 4"/>
                      <a:gd name="T14" fmla="*/ 0 w 12"/>
                      <a:gd name="T15" fmla="*/ 4 h 4"/>
                      <a:gd name="T16" fmla="*/ 0 w 12"/>
                      <a:gd name="T17" fmla="*/ 4 h 4"/>
                      <a:gd name="T18" fmla="*/ 0 w 12"/>
                      <a:gd name="T19" fmla="*/ 4 h 4"/>
                      <a:gd name="T20" fmla="*/ 10 w 12"/>
                      <a:gd name="T21" fmla="*/ 4 h 4"/>
                      <a:gd name="T22" fmla="*/ 10 w 12"/>
                      <a:gd name="T23" fmla="*/ 4 h 4"/>
                      <a:gd name="T24" fmla="*/ 12 w 12"/>
                      <a:gd name="T25" fmla="*/ 4 h 4"/>
                      <a:gd name="T26" fmla="*/ 12 w 12"/>
                      <a:gd name="T27" fmla="*/ 4 h 4"/>
                      <a:gd name="T28" fmla="*/ 12 w 12"/>
                      <a:gd name="T29" fmla="*/ 4 h 4"/>
                      <a:gd name="T30" fmla="*/ 12 w 12"/>
                      <a:gd name="T31" fmla="*/ 4 h 4"/>
                      <a:gd name="T32" fmla="*/ 12 w 12"/>
                      <a:gd name="T33" fmla="*/ 2 h 4"/>
                      <a:gd name="T34" fmla="*/ 12 w 12"/>
                      <a:gd name="T35" fmla="*/ 2 h 4"/>
                      <a:gd name="T36" fmla="*/ 12 w 12"/>
                      <a:gd name="T37" fmla="*/ 2 h 4"/>
                      <a:gd name="T38" fmla="*/ 12 w 12"/>
                      <a:gd name="T39" fmla="*/ 2 h 4"/>
                      <a:gd name="T40" fmla="*/ 10 w 12"/>
                      <a:gd name="T41" fmla="*/ 0 h 4"/>
                      <a:gd name="T42" fmla="*/ 10 w 12"/>
                      <a:gd name="T43" fmla="*/ 0 h 4"/>
                      <a:gd name="T44" fmla="*/ 10 w 12"/>
                      <a:gd name="T45" fmla="*/ 0 h 4"/>
                      <a:gd name="T46" fmla="*/ 10 w 12"/>
                      <a:gd name="T47" fmla="*/ 0 h 4"/>
                      <a:gd name="T48" fmla="*/ 10 w 12"/>
                      <a:gd name="T49" fmla="*/ 0 h 4"/>
                      <a:gd name="T50" fmla="*/ 8 w 12"/>
                      <a:gd name="T51" fmla="*/ 0 h 4"/>
                      <a:gd name="T52" fmla="*/ 8 w 12"/>
                      <a:gd name="T53" fmla="*/ 0 h 4"/>
                      <a:gd name="T54" fmla="*/ 6 w 12"/>
                      <a:gd name="T55" fmla="*/ 0 h 4"/>
                      <a:gd name="T56" fmla="*/ 6 w 12"/>
                      <a:gd name="T57" fmla="*/ 0 h 4"/>
                      <a:gd name="T58" fmla="*/ 6 w 12"/>
                      <a:gd name="T59" fmla="*/ 0 h 4"/>
                      <a:gd name="T60" fmla="*/ 4 w 12"/>
                      <a:gd name="T61" fmla="*/ 0 h 4"/>
                      <a:gd name="T62" fmla="*/ 4 w 12"/>
                      <a:gd name="T6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2" h="4">
                        <a:moveTo>
                          <a:pt x="4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1" name="Freeform 408"/>
                  <p:cNvSpPr>
                    <a:spLocks/>
                  </p:cNvSpPr>
                  <p:nvPr/>
                </p:nvSpPr>
                <p:spPr bwMode="auto">
                  <a:xfrm>
                    <a:off x="1980" y="1528"/>
                    <a:ext cx="30" cy="32"/>
                  </a:xfrm>
                  <a:custGeom>
                    <a:avLst/>
                    <a:gdLst>
                      <a:gd name="T0" fmla="*/ 4 w 30"/>
                      <a:gd name="T1" fmla="*/ 12 h 32"/>
                      <a:gd name="T2" fmla="*/ 4 w 30"/>
                      <a:gd name="T3" fmla="*/ 16 h 32"/>
                      <a:gd name="T4" fmla="*/ 4 w 30"/>
                      <a:gd name="T5" fmla="*/ 16 h 32"/>
                      <a:gd name="T6" fmla="*/ 2 w 30"/>
                      <a:gd name="T7" fmla="*/ 18 h 32"/>
                      <a:gd name="T8" fmla="*/ 2 w 30"/>
                      <a:gd name="T9" fmla="*/ 18 h 32"/>
                      <a:gd name="T10" fmla="*/ 0 w 30"/>
                      <a:gd name="T11" fmla="*/ 24 h 32"/>
                      <a:gd name="T12" fmla="*/ 0 w 30"/>
                      <a:gd name="T13" fmla="*/ 24 h 32"/>
                      <a:gd name="T14" fmla="*/ 0 w 30"/>
                      <a:gd name="T15" fmla="*/ 28 h 32"/>
                      <a:gd name="T16" fmla="*/ 0 w 30"/>
                      <a:gd name="T17" fmla="*/ 28 h 32"/>
                      <a:gd name="T18" fmla="*/ 2 w 30"/>
                      <a:gd name="T19" fmla="*/ 30 h 32"/>
                      <a:gd name="T20" fmla="*/ 4 w 30"/>
                      <a:gd name="T21" fmla="*/ 30 h 32"/>
                      <a:gd name="T22" fmla="*/ 6 w 30"/>
                      <a:gd name="T23" fmla="*/ 32 h 32"/>
                      <a:gd name="T24" fmla="*/ 18 w 30"/>
                      <a:gd name="T25" fmla="*/ 32 h 32"/>
                      <a:gd name="T26" fmla="*/ 20 w 30"/>
                      <a:gd name="T27" fmla="*/ 30 h 32"/>
                      <a:gd name="T28" fmla="*/ 20 w 30"/>
                      <a:gd name="T29" fmla="*/ 30 h 32"/>
                      <a:gd name="T30" fmla="*/ 20 w 30"/>
                      <a:gd name="T31" fmla="*/ 30 h 32"/>
                      <a:gd name="T32" fmla="*/ 22 w 30"/>
                      <a:gd name="T33" fmla="*/ 26 h 32"/>
                      <a:gd name="T34" fmla="*/ 22 w 30"/>
                      <a:gd name="T35" fmla="*/ 26 h 32"/>
                      <a:gd name="T36" fmla="*/ 22 w 30"/>
                      <a:gd name="T37" fmla="*/ 24 h 32"/>
                      <a:gd name="T38" fmla="*/ 24 w 30"/>
                      <a:gd name="T39" fmla="*/ 24 h 32"/>
                      <a:gd name="T40" fmla="*/ 26 w 30"/>
                      <a:gd name="T41" fmla="*/ 22 h 32"/>
                      <a:gd name="T42" fmla="*/ 26 w 30"/>
                      <a:gd name="T43" fmla="*/ 20 h 32"/>
                      <a:gd name="T44" fmla="*/ 28 w 30"/>
                      <a:gd name="T45" fmla="*/ 18 h 32"/>
                      <a:gd name="T46" fmla="*/ 28 w 30"/>
                      <a:gd name="T47" fmla="*/ 12 h 32"/>
                      <a:gd name="T48" fmla="*/ 28 w 30"/>
                      <a:gd name="T49" fmla="*/ 10 h 32"/>
                      <a:gd name="T50" fmla="*/ 28 w 30"/>
                      <a:gd name="T51" fmla="*/ 10 h 32"/>
                      <a:gd name="T52" fmla="*/ 30 w 30"/>
                      <a:gd name="T53" fmla="*/ 8 h 32"/>
                      <a:gd name="T54" fmla="*/ 30 w 30"/>
                      <a:gd name="T55" fmla="*/ 6 h 32"/>
                      <a:gd name="T56" fmla="*/ 30 w 30"/>
                      <a:gd name="T57" fmla="*/ 6 h 32"/>
                      <a:gd name="T58" fmla="*/ 28 w 30"/>
                      <a:gd name="T59" fmla="*/ 4 h 32"/>
                      <a:gd name="T60" fmla="*/ 28 w 30"/>
                      <a:gd name="T61" fmla="*/ 4 h 32"/>
                      <a:gd name="T62" fmla="*/ 24 w 30"/>
                      <a:gd name="T63" fmla="*/ 0 h 32"/>
                      <a:gd name="T64" fmla="*/ 24 w 30"/>
                      <a:gd name="T65" fmla="*/ 0 h 32"/>
                      <a:gd name="T66" fmla="*/ 24 w 30"/>
                      <a:gd name="T67" fmla="*/ 0 h 32"/>
                      <a:gd name="T68" fmla="*/ 12 w 30"/>
                      <a:gd name="T69" fmla="*/ 0 h 32"/>
                      <a:gd name="T70" fmla="*/ 12 w 30"/>
                      <a:gd name="T71" fmla="*/ 0 h 32"/>
                      <a:gd name="T72" fmla="*/ 8 w 30"/>
                      <a:gd name="T73" fmla="*/ 0 h 32"/>
                      <a:gd name="T74" fmla="*/ 8 w 30"/>
                      <a:gd name="T75" fmla="*/ 2 h 32"/>
                      <a:gd name="T76" fmla="*/ 8 w 30"/>
                      <a:gd name="T77" fmla="*/ 2 h 32"/>
                      <a:gd name="T78" fmla="*/ 8 w 30"/>
                      <a:gd name="T79" fmla="*/ 2 h 32"/>
                      <a:gd name="T80" fmla="*/ 6 w 30"/>
                      <a:gd name="T81" fmla="*/ 2 h 32"/>
                      <a:gd name="T82" fmla="*/ 6 w 30"/>
                      <a:gd name="T83" fmla="*/ 0 h 32"/>
                      <a:gd name="T84" fmla="*/ 0 w 30"/>
                      <a:gd name="T85" fmla="*/ 0 h 32"/>
                      <a:gd name="T86" fmla="*/ 0 w 30"/>
                      <a:gd name="T87" fmla="*/ 0 h 32"/>
                      <a:gd name="T88" fmla="*/ 0 w 30"/>
                      <a:gd name="T89" fmla="*/ 2 h 32"/>
                      <a:gd name="T90" fmla="*/ 0 w 30"/>
                      <a:gd name="T91" fmla="*/ 2 h 32"/>
                      <a:gd name="T92" fmla="*/ 0 w 30"/>
                      <a:gd name="T93" fmla="*/ 4 h 32"/>
                      <a:gd name="T94" fmla="*/ 2 w 30"/>
                      <a:gd name="T95" fmla="*/ 4 h 32"/>
                      <a:gd name="T96" fmla="*/ 4 w 30"/>
                      <a:gd name="T97" fmla="*/ 10 h 32"/>
                      <a:gd name="T98" fmla="*/ 4 w 30"/>
                      <a:gd name="T99" fmla="*/ 10 h 32"/>
                      <a:gd name="T100" fmla="*/ 6 w 30"/>
                      <a:gd name="T101" fmla="*/ 1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0" h="32">
                        <a:moveTo>
                          <a:pt x="4" y="12"/>
                        </a:move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6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2" y="30"/>
                        </a:lnTo>
                        <a:lnTo>
                          <a:pt x="2" y="30"/>
                        </a:lnTo>
                        <a:lnTo>
                          <a:pt x="2" y="30"/>
                        </a:lnTo>
                        <a:lnTo>
                          <a:pt x="4" y="30"/>
                        </a:lnTo>
                        <a:lnTo>
                          <a:pt x="6" y="32"/>
                        </a:lnTo>
                        <a:lnTo>
                          <a:pt x="6" y="32"/>
                        </a:lnTo>
                        <a:lnTo>
                          <a:pt x="6" y="32"/>
                        </a:lnTo>
                        <a:lnTo>
                          <a:pt x="18" y="32"/>
                        </a:lnTo>
                        <a:lnTo>
                          <a:pt x="18" y="32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26"/>
                        </a:lnTo>
                        <a:lnTo>
                          <a:pt x="22" y="26"/>
                        </a:lnTo>
                        <a:lnTo>
                          <a:pt x="22" y="26"/>
                        </a:lnTo>
                        <a:lnTo>
                          <a:pt x="22" y="26"/>
                        </a:lnTo>
                        <a:lnTo>
                          <a:pt x="22" y="24"/>
                        </a:lnTo>
                        <a:lnTo>
                          <a:pt x="22" y="24"/>
                        </a:lnTo>
                        <a:lnTo>
                          <a:pt x="22" y="24"/>
                        </a:lnTo>
                        <a:lnTo>
                          <a:pt x="24" y="24"/>
                        </a:lnTo>
                        <a:lnTo>
                          <a:pt x="26" y="22"/>
                        </a:lnTo>
                        <a:lnTo>
                          <a:pt x="26" y="22"/>
                        </a:lnTo>
                        <a:lnTo>
                          <a:pt x="26" y="22"/>
                        </a:lnTo>
                        <a:lnTo>
                          <a:pt x="26" y="20"/>
                        </a:lnTo>
                        <a:lnTo>
                          <a:pt x="28" y="18"/>
                        </a:lnTo>
                        <a:lnTo>
                          <a:pt x="28" y="18"/>
                        </a:lnTo>
                        <a:lnTo>
                          <a:pt x="28" y="18"/>
                        </a:lnTo>
                        <a:lnTo>
                          <a:pt x="28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0" y="8"/>
                        </a:lnTo>
                        <a:lnTo>
                          <a:pt x="30" y="8"/>
                        </a:lnTo>
                        <a:lnTo>
                          <a:pt x="30" y="8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28" y="6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26" y="2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6" y="12"/>
                        </a:lnTo>
                        <a:lnTo>
                          <a:pt x="4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2" name="Freeform 409"/>
                  <p:cNvSpPr>
                    <a:spLocks/>
                  </p:cNvSpPr>
                  <p:nvPr/>
                </p:nvSpPr>
                <p:spPr bwMode="auto">
                  <a:xfrm>
                    <a:off x="2006" y="1552"/>
                    <a:ext cx="24" cy="18"/>
                  </a:xfrm>
                  <a:custGeom>
                    <a:avLst/>
                    <a:gdLst>
                      <a:gd name="T0" fmla="*/ 22 w 24"/>
                      <a:gd name="T1" fmla="*/ 4 h 18"/>
                      <a:gd name="T2" fmla="*/ 20 w 24"/>
                      <a:gd name="T3" fmla="*/ 4 h 18"/>
                      <a:gd name="T4" fmla="*/ 18 w 24"/>
                      <a:gd name="T5" fmla="*/ 2 h 18"/>
                      <a:gd name="T6" fmla="*/ 16 w 24"/>
                      <a:gd name="T7" fmla="*/ 0 h 18"/>
                      <a:gd name="T8" fmla="*/ 16 w 24"/>
                      <a:gd name="T9" fmla="*/ 0 h 18"/>
                      <a:gd name="T10" fmla="*/ 14 w 24"/>
                      <a:gd name="T11" fmla="*/ 0 h 18"/>
                      <a:gd name="T12" fmla="*/ 10 w 24"/>
                      <a:gd name="T13" fmla="*/ 0 h 18"/>
                      <a:gd name="T14" fmla="*/ 10 w 24"/>
                      <a:gd name="T15" fmla="*/ 0 h 18"/>
                      <a:gd name="T16" fmla="*/ 10 w 24"/>
                      <a:gd name="T17" fmla="*/ 0 h 18"/>
                      <a:gd name="T18" fmla="*/ 8 w 24"/>
                      <a:gd name="T19" fmla="*/ 2 h 18"/>
                      <a:gd name="T20" fmla="*/ 4 w 24"/>
                      <a:gd name="T21" fmla="*/ 4 h 18"/>
                      <a:gd name="T22" fmla="*/ 4 w 24"/>
                      <a:gd name="T23" fmla="*/ 6 h 18"/>
                      <a:gd name="T24" fmla="*/ 2 w 24"/>
                      <a:gd name="T25" fmla="*/ 6 h 18"/>
                      <a:gd name="T26" fmla="*/ 2 w 24"/>
                      <a:gd name="T27" fmla="*/ 6 h 18"/>
                      <a:gd name="T28" fmla="*/ 2 w 24"/>
                      <a:gd name="T29" fmla="*/ 6 h 18"/>
                      <a:gd name="T30" fmla="*/ 2 w 24"/>
                      <a:gd name="T31" fmla="*/ 8 h 18"/>
                      <a:gd name="T32" fmla="*/ 0 w 24"/>
                      <a:gd name="T33" fmla="*/ 8 h 18"/>
                      <a:gd name="T34" fmla="*/ 0 w 24"/>
                      <a:gd name="T35" fmla="*/ 8 h 18"/>
                      <a:gd name="T36" fmla="*/ 0 w 24"/>
                      <a:gd name="T37" fmla="*/ 10 h 18"/>
                      <a:gd name="T38" fmla="*/ 0 w 24"/>
                      <a:gd name="T39" fmla="*/ 10 h 18"/>
                      <a:gd name="T40" fmla="*/ 0 w 24"/>
                      <a:gd name="T41" fmla="*/ 10 h 18"/>
                      <a:gd name="T42" fmla="*/ 4 w 24"/>
                      <a:gd name="T43" fmla="*/ 12 h 18"/>
                      <a:gd name="T44" fmla="*/ 4 w 24"/>
                      <a:gd name="T45" fmla="*/ 12 h 18"/>
                      <a:gd name="T46" fmla="*/ 4 w 24"/>
                      <a:gd name="T47" fmla="*/ 12 h 18"/>
                      <a:gd name="T48" fmla="*/ 6 w 24"/>
                      <a:gd name="T49" fmla="*/ 12 h 18"/>
                      <a:gd name="T50" fmla="*/ 6 w 24"/>
                      <a:gd name="T51" fmla="*/ 12 h 18"/>
                      <a:gd name="T52" fmla="*/ 6 w 24"/>
                      <a:gd name="T53" fmla="*/ 12 h 18"/>
                      <a:gd name="T54" fmla="*/ 6 w 24"/>
                      <a:gd name="T55" fmla="*/ 14 h 18"/>
                      <a:gd name="T56" fmla="*/ 8 w 24"/>
                      <a:gd name="T57" fmla="*/ 14 h 18"/>
                      <a:gd name="T58" fmla="*/ 8 w 24"/>
                      <a:gd name="T59" fmla="*/ 14 h 18"/>
                      <a:gd name="T60" fmla="*/ 10 w 24"/>
                      <a:gd name="T61" fmla="*/ 14 h 18"/>
                      <a:gd name="T62" fmla="*/ 10 w 24"/>
                      <a:gd name="T63" fmla="*/ 14 h 18"/>
                      <a:gd name="T64" fmla="*/ 12 w 24"/>
                      <a:gd name="T65" fmla="*/ 16 h 18"/>
                      <a:gd name="T66" fmla="*/ 12 w 24"/>
                      <a:gd name="T67" fmla="*/ 16 h 18"/>
                      <a:gd name="T68" fmla="*/ 14 w 24"/>
                      <a:gd name="T69" fmla="*/ 16 h 18"/>
                      <a:gd name="T70" fmla="*/ 18 w 24"/>
                      <a:gd name="T71" fmla="*/ 16 h 18"/>
                      <a:gd name="T72" fmla="*/ 18 w 24"/>
                      <a:gd name="T73" fmla="*/ 18 h 18"/>
                      <a:gd name="T74" fmla="*/ 18 w 24"/>
                      <a:gd name="T75" fmla="*/ 18 h 18"/>
                      <a:gd name="T76" fmla="*/ 18 w 24"/>
                      <a:gd name="T77" fmla="*/ 18 h 18"/>
                      <a:gd name="T78" fmla="*/ 22 w 24"/>
                      <a:gd name="T79" fmla="*/ 18 h 18"/>
                      <a:gd name="T80" fmla="*/ 22 w 24"/>
                      <a:gd name="T81" fmla="*/ 18 h 18"/>
                      <a:gd name="T82" fmla="*/ 22 w 24"/>
                      <a:gd name="T83" fmla="*/ 18 h 18"/>
                      <a:gd name="T84" fmla="*/ 22 w 24"/>
                      <a:gd name="T85" fmla="*/ 16 h 18"/>
                      <a:gd name="T86" fmla="*/ 24 w 24"/>
                      <a:gd name="T87" fmla="*/ 16 h 18"/>
                      <a:gd name="T88" fmla="*/ 24 w 24"/>
                      <a:gd name="T89" fmla="*/ 16 h 18"/>
                      <a:gd name="T90" fmla="*/ 24 w 24"/>
                      <a:gd name="T91" fmla="*/ 14 h 18"/>
                      <a:gd name="T92" fmla="*/ 24 w 24"/>
                      <a:gd name="T93" fmla="*/ 6 h 18"/>
                      <a:gd name="T94" fmla="*/ 24 w 24"/>
                      <a:gd name="T95" fmla="*/ 6 h 18"/>
                      <a:gd name="T96" fmla="*/ 24 w 24"/>
                      <a:gd name="T97" fmla="*/ 6 h 18"/>
                      <a:gd name="T98" fmla="*/ 22 w 24"/>
                      <a:gd name="T99" fmla="*/ 6 h 18"/>
                      <a:gd name="T100" fmla="*/ 22 w 24"/>
                      <a:gd name="T101" fmla="*/ 4 h 18"/>
                      <a:gd name="T102" fmla="*/ 22 w 24"/>
                      <a:gd name="T103" fmla="*/ 4 h 18"/>
                      <a:gd name="T104" fmla="*/ 22 w 24"/>
                      <a:gd name="T105" fmla="*/ 4 h 18"/>
                      <a:gd name="T106" fmla="*/ 22 w 24"/>
                      <a:gd name="T107" fmla="*/ 4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4" h="18">
                        <a:moveTo>
                          <a:pt x="22" y="4"/>
                        </a:moveTo>
                        <a:lnTo>
                          <a:pt x="20" y="4"/>
                        </a:lnTo>
                        <a:lnTo>
                          <a:pt x="18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2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6" y="12"/>
                        </a:lnTo>
                        <a:lnTo>
                          <a:pt x="6" y="12"/>
                        </a:lnTo>
                        <a:lnTo>
                          <a:pt x="6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2" y="16"/>
                        </a:lnTo>
                        <a:lnTo>
                          <a:pt x="12" y="16"/>
                        </a:lnTo>
                        <a:lnTo>
                          <a:pt x="14" y="16"/>
                        </a:lnTo>
                        <a:lnTo>
                          <a:pt x="18" y="16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22" y="18"/>
                        </a:lnTo>
                        <a:lnTo>
                          <a:pt x="22" y="18"/>
                        </a:lnTo>
                        <a:lnTo>
                          <a:pt x="22" y="18"/>
                        </a:lnTo>
                        <a:lnTo>
                          <a:pt x="22" y="16"/>
                        </a:lnTo>
                        <a:lnTo>
                          <a:pt x="24" y="16"/>
                        </a:lnTo>
                        <a:lnTo>
                          <a:pt x="24" y="16"/>
                        </a:lnTo>
                        <a:lnTo>
                          <a:pt x="24" y="14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2" y="6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3" name="Freeform 410"/>
                  <p:cNvSpPr>
                    <a:spLocks/>
                  </p:cNvSpPr>
                  <p:nvPr/>
                </p:nvSpPr>
                <p:spPr bwMode="auto">
                  <a:xfrm>
                    <a:off x="2016" y="1568"/>
                    <a:ext cx="8" cy="6"/>
                  </a:xfrm>
                  <a:custGeom>
                    <a:avLst/>
                    <a:gdLst>
                      <a:gd name="T0" fmla="*/ 4 w 8"/>
                      <a:gd name="T1" fmla="*/ 6 h 6"/>
                      <a:gd name="T2" fmla="*/ 6 w 8"/>
                      <a:gd name="T3" fmla="*/ 6 h 6"/>
                      <a:gd name="T4" fmla="*/ 6 w 8"/>
                      <a:gd name="T5" fmla="*/ 6 h 6"/>
                      <a:gd name="T6" fmla="*/ 6 w 8"/>
                      <a:gd name="T7" fmla="*/ 6 h 6"/>
                      <a:gd name="T8" fmla="*/ 6 w 8"/>
                      <a:gd name="T9" fmla="*/ 4 h 6"/>
                      <a:gd name="T10" fmla="*/ 8 w 8"/>
                      <a:gd name="T11" fmla="*/ 4 h 6"/>
                      <a:gd name="T12" fmla="*/ 8 w 8"/>
                      <a:gd name="T13" fmla="*/ 4 h 6"/>
                      <a:gd name="T14" fmla="*/ 8 w 8"/>
                      <a:gd name="T15" fmla="*/ 4 h 6"/>
                      <a:gd name="T16" fmla="*/ 8 w 8"/>
                      <a:gd name="T17" fmla="*/ 4 h 6"/>
                      <a:gd name="T18" fmla="*/ 8 w 8"/>
                      <a:gd name="T19" fmla="*/ 4 h 6"/>
                      <a:gd name="T20" fmla="*/ 6 w 8"/>
                      <a:gd name="T21" fmla="*/ 2 h 6"/>
                      <a:gd name="T22" fmla="*/ 6 w 8"/>
                      <a:gd name="T23" fmla="*/ 2 h 6"/>
                      <a:gd name="T24" fmla="*/ 6 w 8"/>
                      <a:gd name="T25" fmla="*/ 2 h 6"/>
                      <a:gd name="T26" fmla="*/ 6 w 8"/>
                      <a:gd name="T27" fmla="*/ 2 h 6"/>
                      <a:gd name="T28" fmla="*/ 6 w 8"/>
                      <a:gd name="T29" fmla="*/ 2 h 6"/>
                      <a:gd name="T30" fmla="*/ 4 w 8"/>
                      <a:gd name="T31" fmla="*/ 0 h 6"/>
                      <a:gd name="T32" fmla="*/ 4 w 8"/>
                      <a:gd name="T33" fmla="*/ 0 h 6"/>
                      <a:gd name="T34" fmla="*/ 4 w 8"/>
                      <a:gd name="T35" fmla="*/ 0 h 6"/>
                      <a:gd name="T36" fmla="*/ 0 w 8"/>
                      <a:gd name="T37" fmla="*/ 2 h 6"/>
                      <a:gd name="T38" fmla="*/ 0 w 8"/>
                      <a:gd name="T39" fmla="*/ 2 h 6"/>
                      <a:gd name="T40" fmla="*/ 0 w 8"/>
                      <a:gd name="T41" fmla="*/ 4 h 6"/>
                      <a:gd name="T42" fmla="*/ 0 w 8"/>
                      <a:gd name="T43" fmla="*/ 4 h 6"/>
                      <a:gd name="T44" fmla="*/ 0 w 8"/>
                      <a:gd name="T45" fmla="*/ 4 h 6"/>
                      <a:gd name="T46" fmla="*/ 0 w 8"/>
                      <a:gd name="T47" fmla="*/ 4 h 6"/>
                      <a:gd name="T48" fmla="*/ 2 w 8"/>
                      <a:gd name="T49" fmla="*/ 4 h 6"/>
                      <a:gd name="T50" fmla="*/ 2 w 8"/>
                      <a:gd name="T51" fmla="*/ 6 h 6"/>
                      <a:gd name="T52" fmla="*/ 2 w 8"/>
                      <a:gd name="T53" fmla="*/ 6 h 6"/>
                      <a:gd name="T54" fmla="*/ 4 w 8"/>
                      <a:gd name="T55" fmla="*/ 6 h 6"/>
                      <a:gd name="T56" fmla="*/ 4 w 8"/>
                      <a:gd name="T5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8" h="6">
                        <a:moveTo>
                          <a:pt x="4" y="6"/>
                        </a:move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4" name="Freeform 411"/>
                  <p:cNvSpPr>
                    <a:spLocks/>
                  </p:cNvSpPr>
                  <p:nvPr/>
                </p:nvSpPr>
                <p:spPr bwMode="auto">
                  <a:xfrm>
                    <a:off x="2000" y="1566"/>
                    <a:ext cx="8" cy="6"/>
                  </a:xfrm>
                  <a:custGeom>
                    <a:avLst/>
                    <a:gdLst>
                      <a:gd name="T0" fmla="*/ 6 w 8"/>
                      <a:gd name="T1" fmla="*/ 0 h 6"/>
                      <a:gd name="T2" fmla="*/ 2 w 8"/>
                      <a:gd name="T3" fmla="*/ 0 h 6"/>
                      <a:gd name="T4" fmla="*/ 2 w 8"/>
                      <a:gd name="T5" fmla="*/ 0 h 6"/>
                      <a:gd name="T6" fmla="*/ 0 w 8"/>
                      <a:gd name="T7" fmla="*/ 0 h 6"/>
                      <a:gd name="T8" fmla="*/ 0 w 8"/>
                      <a:gd name="T9" fmla="*/ 2 h 6"/>
                      <a:gd name="T10" fmla="*/ 0 w 8"/>
                      <a:gd name="T11" fmla="*/ 2 h 6"/>
                      <a:gd name="T12" fmla="*/ 0 w 8"/>
                      <a:gd name="T13" fmla="*/ 2 h 6"/>
                      <a:gd name="T14" fmla="*/ 0 w 8"/>
                      <a:gd name="T15" fmla="*/ 2 h 6"/>
                      <a:gd name="T16" fmla="*/ 0 w 8"/>
                      <a:gd name="T17" fmla="*/ 4 h 6"/>
                      <a:gd name="T18" fmla="*/ 0 w 8"/>
                      <a:gd name="T19" fmla="*/ 4 h 6"/>
                      <a:gd name="T20" fmla="*/ 0 w 8"/>
                      <a:gd name="T21" fmla="*/ 4 h 6"/>
                      <a:gd name="T22" fmla="*/ 2 w 8"/>
                      <a:gd name="T23" fmla="*/ 4 h 6"/>
                      <a:gd name="T24" fmla="*/ 4 w 8"/>
                      <a:gd name="T25" fmla="*/ 6 h 6"/>
                      <a:gd name="T26" fmla="*/ 4 w 8"/>
                      <a:gd name="T27" fmla="*/ 6 h 6"/>
                      <a:gd name="T28" fmla="*/ 4 w 8"/>
                      <a:gd name="T29" fmla="*/ 6 h 6"/>
                      <a:gd name="T30" fmla="*/ 4 w 8"/>
                      <a:gd name="T31" fmla="*/ 6 h 6"/>
                      <a:gd name="T32" fmla="*/ 4 w 8"/>
                      <a:gd name="T33" fmla="*/ 6 h 6"/>
                      <a:gd name="T34" fmla="*/ 6 w 8"/>
                      <a:gd name="T35" fmla="*/ 4 h 6"/>
                      <a:gd name="T36" fmla="*/ 6 w 8"/>
                      <a:gd name="T37" fmla="*/ 4 h 6"/>
                      <a:gd name="T38" fmla="*/ 6 w 8"/>
                      <a:gd name="T39" fmla="*/ 4 h 6"/>
                      <a:gd name="T40" fmla="*/ 8 w 8"/>
                      <a:gd name="T41" fmla="*/ 4 h 6"/>
                      <a:gd name="T42" fmla="*/ 8 w 8"/>
                      <a:gd name="T43" fmla="*/ 2 h 6"/>
                      <a:gd name="T44" fmla="*/ 8 w 8"/>
                      <a:gd name="T45" fmla="*/ 2 h 6"/>
                      <a:gd name="T46" fmla="*/ 6 w 8"/>
                      <a:gd name="T47" fmla="*/ 2 h 6"/>
                      <a:gd name="T48" fmla="*/ 6 w 8"/>
                      <a:gd name="T49" fmla="*/ 2 h 6"/>
                      <a:gd name="T50" fmla="*/ 6 w 8"/>
                      <a:gd name="T51" fmla="*/ 0 h 6"/>
                      <a:gd name="T52" fmla="*/ 6 w 8"/>
                      <a:gd name="T53" fmla="*/ 0 h 6"/>
                      <a:gd name="T54" fmla="*/ 6 w 8"/>
                      <a:gd name="T55" fmla="*/ 0 h 6"/>
                      <a:gd name="T56" fmla="*/ 6 w 8"/>
                      <a:gd name="T5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8" h="6">
                        <a:moveTo>
                          <a:pt x="6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5" name="Freeform 412"/>
                  <p:cNvSpPr>
                    <a:spLocks/>
                  </p:cNvSpPr>
                  <p:nvPr/>
                </p:nvSpPr>
                <p:spPr bwMode="auto">
                  <a:xfrm>
                    <a:off x="1992" y="1578"/>
                    <a:ext cx="62" cy="36"/>
                  </a:xfrm>
                  <a:custGeom>
                    <a:avLst/>
                    <a:gdLst>
                      <a:gd name="T0" fmla="*/ 18 w 62"/>
                      <a:gd name="T1" fmla="*/ 22 h 36"/>
                      <a:gd name="T2" fmla="*/ 26 w 62"/>
                      <a:gd name="T3" fmla="*/ 24 h 36"/>
                      <a:gd name="T4" fmla="*/ 28 w 62"/>
                      <a:gd name="T5" fmla="*/ 24 h 36"/>
                      <a:gd name="T6" fmla="*/ 30 w 62"/>
                      <a:gd name="T7" fmla="*/ 26 h 36"/>
                      <a:gd name="T8" fmla="*/ 40 w 62"/>
                      <a:gd name="T9" fmla="*/ 26 h 36"/>
                      <a:gd name="T10" fmla="*/ 42 w 62"/>
                      <a:gd name="T11" fmla="*/ 24 h 36"/>
                      <a:gd name="T12" fmla="*/ 42 w 62"/>
                      <a:gd name="T13" fmla="*/ 22 h 36"/>
                      <a:gd name="T14" fmla="*/ 40 w 62"/>
                      <a:gd name="T15" fmla="*/ 20 h 36"/>
                      <a:gd name="T16" fmla="*/ 40 w 62"/>
                      <a:gd name="T17" fmla="*/ 20 h 36"/>
                      <a:gd name="T18" fmla="*/ 54 w 62"/>
                      <a:gd name="T19" fmla="*/ 20 h 36"/>
                      <a:gd name="T20" fmla="*/ 54 w 62"/>
                      <a:gd name="T21" fmla="*/ 18 h 36"/>
                      <a:gd name="T22" fmla="*/ 56 w 62"/>
                      <a:gd name="T23" fmla="*/ 16 h 36"/>
                      <a:gd name="T24" fmla="*/ 58 w 62"/>
                      <a:gd name="T25" fmla="*/ 14 h 36"/>
                      <a:gd name="T26" fmla="*/ 60 w 62"/>
                      <a:gd name="T27" fmla="*/ 14 h 36"/>
                      <a:gd name="T28" fmla="*/ 60 w 62"/>
                      <a:gd name="T29" fmla="*/ 12 h 36"/>
                      <a:gd name="T30" fmla="*/ 62 w 62"/>
                      <a:gd name="T31" fmla="*/ 10 h 36"/>
                      <a:gd name="T32" fmla="*/ 60 w 62"/>
                      <a:gd name="T33" fmla="*/ 10 h 36"/>
                      <a:gd name="T34" fmla="*/ 58 w 62"/>
                      <a:gd name="T35" fmla="*/ 8 h 36"/>
                      <a:gd name="T36" fmla="*/ 54 w 62"/>
                      <a:gd name="T37" fmla="*/ 8 h 36"/>
                      <a:gd name="T38" fmla="*/ 50 w 62"/>
                      <a:gd name="T39" fmla="*/ 6 h 36"/>
                      <a:gd name="T40" fmla="*/ 48 w 62"/>
                      <a:gd name="T41" fmla="*/ 6 h 36"/>
                      <a:gd name="T42" fmla="*/ 46 w 62"/>
                      <a:gd name="T43" fmla="*/ 6 h 36"/>
                      <a:gd name="T44" fmla="*/ 44 w 62"/>
                      <a:gd name="T45" fmla="*/ 6 h 36"/>
                      <a:gd name="T46" fmla="*/ 42 w 62"/>
                      <a:gd name="T47" fmla="*/ 6 h 36"/>
                      <a:gd name="T48" fmla="*/ 40 w 62"/>
                      <a:gd name="T49" fmla="*/ 6 h 36"/>
                      <a:gd name="T50" fmla="*/ 36 w 62"/>
                      <a:gd name="T51" fmla="*/ 2 h 36"/>
                      <a:gd name="T52" fmla="*/ 34 w 62"/>
                      <a:gd name="T53" fmla="*/ 0 h 36"/>
                      <a:gd name="T54" fmla="*/ 28 w 62"/>
                      <a:gd name="T55" fmla="*/ 0 h 36"/>
                      <a:gd name="T56" fmla="*/ 26 w 62"/>
                      <a:gd name="T57" fmla="*/ 2 h 36"/>
                      <a:gd name="T58" fmla="*/ 26 w 62"/>
                      <a:gd name="T59" fmla="*/ 0 h 36"/>
                      <a:gd name="T60" fmla="*/ 24 w 62"/>
                      <a:gd name="T61" fmla="*/ 0 h 36"/>
                      <a:gd name="T62" fmla="*/ 16 w 62"/>
                      <a:gd name="T63" fmla="*/ 0 h 36"/>
                      <a:gd name="T64" fmla="*/ 14 w 62"/>
                      <a:gd name="T65" fmla="*/ 0 h 36"/>
                      <a:gd name="T66" fmla="*/ 12 w 62"/>
                      <a:gd name="T67" fmla="*/ 6 h 36"/>
                      <a:gd name="T68" fmla="*/ 10 w 62"/>
                      <a:gd name="T69" fmla="*/ 6 h 36"/>
                      <a:gd name="T70" fmla="*/ 8 w 62"/>
                      <a:gd name="T71" fmla="*/ 8 h 36"/>
                      <a:gd name="T72" fmla="*/ 4 w 62"/>
                      <a:gd name="T73" fmla="*/ 10 h 36"/>
                      <a:gd name="T74" fmla="*/ 0 w 62"/>
                      <a:gd name="T75" fmla="*/ 12 h 36"/>
                      <a:gd name="T76" fmla="*/ 0 w 62"/>
                      <a:gd name="T77" fmla="*/ 18 h 36"/>
                      <a:gd name="T78" fmla="*/ 0 w 62"/>
                      <a:gd name="T79" fmla="*/ 18 h 36"/>
                      <a:gd name="T80" fmla="*/ 0 w 62"/>
                      <a:gd name="T81" fmla="*/ 20 h 36"/>
                      <a:gd name="T82" fmla="*/ 2 w 62"/>
                      <a:gd name="T83" fmla="*/ 26 h 36"/>
                      <a:gd name="T84" fmla="*/ 6 w 62"/>
                      <a:gd name="T85" fmla="*/ 26 h 36"/>
                      <a:gd name="T86" fmla="*/ 4 w 62"/>
                      <a:gd name="T87" fmla="*/ 28 h 36"/>
                      <a:gd name="T88" fmla="*/ 4 w 62"/>
                      <a:gd name="T89" fmla="*/ 28 h 36"/>
                      <a:gd name="T90" fmla="*/ 2 w 62"/>
                      <a:gd name="T91" fmla="*/ 32 h 36"/>
                      <a:gd name="T92" fmla="*/ 4 w 62"/>
                      <a:gd name="T93" fmla="*/ 32 h 36"/>
                      <a:gd name="T94" fmla="*/ 4 w 62"/>
                      <a:gd name="T95" fmla="*/ 32 h 36"/>
                      <a:gd name="T96" fmla="*/ 8 w 62"/>
                      <a:gd name="T97" fmla="*/ 34 h 36"/>
                      <a:gd name="T98" fmla="*/ 10 w 62"/>
                      <a:gd name="T99" fmla="*/ 36 h 36"/>
                      <a:gd name="T100" fmla="*/ 14 w 62"/>
                      <a:gd name="T101" fmla="*/ 32 h 36"/>
                      <a:gd name="T102" fmla="*/ 14 w 62"/>
                      <a:gd name="T103" fmla="*/ 32 h 36"/>
                      <a:gd name="T104" fmla="*/ 20 w 62"/>
                      <a:gd name="T105" fmla="*/ 30 h 36"/>
                      <a:gd name="T106" fmla="*/ 20 w 62"/>
                      <a:gd name="T107" fmla="*/ 26 h 36"/>
                      <a:gd name="T108" fmla="*/ 18 w 62"/>
                      <a:gd name="T109" fmla="*/ 24 h 36"/>
                      <a:gd name="T110" fmla="*/ 16 w 62"/>
                      <a:gd name="T111" fmla="*/ 24 h 36"/>
                      <a:gd name="T112" fmla="*/ 16 w 62"/>
                      <a:gd name="T113" fmla="*/ 22 h 36"/>
                      <a:gd name="T114" fmla="*/ 18 w 62"/>
                      <a:gd name="T115" fmla="*/ 22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2" h="36">
                        <a:moveTo>
                          <a:pt x="18" y="22"/>
                        </a:move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24" y="22"/>
                        </a:lnTo>
                        <a:lnTo>
                          <a:pt x="26" y="24"/>
                        </a:lnTo>
                        <a:lnTo>
                          <a:pt x="26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30" y="26"/>
                        </a:lnTo>
                        <a:lnTo>
                          <a:pt x="30" y="26"/>
                        </a:lnTo>
                        <a:lnTo>
                          <a:pt x="30" y="26"/>
                        </a:lnTo>
                        <a:lnTo>
                          <a:pt x="40" y="26"/>
                        </a:lnTo>
                        <a:lnTo>
                          <a:pt x="40" y="26"/>
                        </a:lnTo>
                        <a:lnTo>
                          <a:pt x="40" y="26"/>
                        </a:lnTo>
                        <a:lnTo>
                          <a:pt x="42" y="24"/>
                        </a:lnTo>
                        <a:lnTo>
                          <a:pt x="42" y="24"/>
                        </a:lnTo>
                        <a:lnTo>
                          <a:pt x="42" y="24"/>
                        </a:lnTo>
                        <a:lnTo>
                          <a:pt x="42" y="24"/>
                        </a:lnTo>
                        <a:lnTo>
                          <a:pt x="42" y="24"/>
                        </a:lnTo>
                        <a:lnTo>
                          <a:pt x="42" y="22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42" y="20"/>
                        </a:lnTo>
                        <a:lnTo>
                          <a:pt x="54" y="20"/>
                        </a:lnTo>
                        <a:lnTo>
                          <a:pt x="54" y="20"/>
                        </a:lnTo>
                        <a:lnTo>
                          <a:pt x="54" y="20"/>
                        </a:lnTo>
                        <a:lnTo>
                          <a:pt x="54" y="18"/>
                        </a:lnTo>
                        <a:lnTo>
                          <a:pt x="56" y="16"/>
                        </a:lnTo>
                        <a:lnTo>
                          <a:pt x="56" y="16"/>
                        </a:lnTo>
                        <a:lnTo>
                          <a:pt x="56" y="16"/>
                        </a:lnTo>
                        <a:lnTo>
                          <a:pt x="56" y="14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60" y="14"/>
                        </a:lnTo>
                        <a:lnTo>
                          <a:pt x="60" y="14"/>
                        </a:lnTo>
                        <a:lnTo>
                          <a:pt x="60" y="12"/>
                        </a:lnTo>
                        <a:lnTo>
                          <a:pt x="60" y="12"/>
                        </a:lnTo>
                        <a:lnTo>
                          <a:pt x="60" y="12"/>
                        </a:lnTo>
                        <a:lnTo>
                          <a:pt x="60" y="12"/>
                        </a:lnTo>
                        <a:lnTo>
                          <a:pt x="62" y="12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0" y="10"/>
                        </a:lnTo>
                        <a:lnTo>
                          <a:pt x="60" y="10"/>
                        </a:lnTo>
                        <a:lnTo>
                          <a:pt x="58" y="8"/>
                        </a:lnTo>
                        <a:lnTo>
                          <a:pt x="58" y="8"/>
                        </a:lnTo>
                        <a:lnTo>
                          <a:pt x="58" y="8"/>
                        </a:lnTo>
                        <a:lnTo>
                          <a:pt x="56" y="8"/>
                        </a:lnTo>
                        <a:lnTo>
                          <a:pt x="54" y="8"/>
                        </a:lnTo>
                        <a:lnTo>
                          <a:pt x="54" y="8"/>
                        </a:lnTo>
                        <a:lnTo>
                          <a:pt x="54" y="8"/>
                        </a:lnTo>
                        <a:lnTo>
                          <a:pt x="52" y="8"/>
                        </a:lnTo>
                        <a:lnTo>
                          <a:pt x="50" y="6"/>
                        </a:lnTo>
                        <a:lnTo>
                          <a:pt x="50" y="6"/>
                        </a:lnTo>
                        <a:lnTo>
                          <a:pt x="50" y="6"/>
                        </a:lnTo>
                        <a:lnTo>
                          <a:pt x="48" y="6"/>
                        </a:lnTo>
                        <a:lnTo>
                          <a:pt x="48" y="6"/>
                        </a:lnTo>
                        <a:lnTo>
                          <a:pt x="48" y="6"/>
                        </a:lnTo>
                        <a:lnTo>
                          <a:pt x="46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2" y="6"/>
                        </a:lnTo>
                        <a:lnTo>
                          <a:pt x="42" y="6"/>
                        </a:lnTo>
                        <a:lnTo>
                          <a:pt x="42" y="6"/>
                        </a:lnTo>
                        <a:lnTo>
                          <a:pt x="42" y="6"/>
                        </a:lnTo>
                        <a:lnTo>
                          <a:pt x="40" y="6"/>
                        </a:lnTo>
                        <a:lnTo>
                          <a:pt x="38" y="2"/>
                        </a:lnTo>
                        <a:lnTo>
                          <a:pt x="38" y="2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2"/>
                        </a:lnTo>
                        <a:lnTo>
                          <a:pt x="28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2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6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2" y="22"/>
                        </a:lnTo>
                        <a:lnTo>
                          <a:pt x="2" y="26"/>
                        </a:lnTo>
                        <a:lnTo>
                          <a:pt x="2" y="26"/>
                        </a:lnTo>
                        <a:lnTo>
                          <a:pt x="4" y="26"/>
                        </a:lnTo>
                        <a:lnTo>
                          <a:pt x="6" y="26"/>
                        </a:lnTo>
                        <a:lnTo>
                          <a:pt x="6" y="26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2" y="28"/>
                        </a:lnTo>
                        <a:lnTo>
                          <a:pt x="2" y="32"/>
                        </a:lnTo>
                        <a:lnTo>
                          <a:pt x="2" y="32"/>
                        </a:lnTo>
                        <a:lnTo>
                          <a:pt x="4" y="32"/>
                        </a:lnTo>
                        <a:lnTo>
                          <a:pt x="4" y="32"/>
                        </a:lnTo>
                        <a:lnTo>
                          <a:pt x="4" y="32"/>
                        </a:lnTo>
                        <a:lnTo>
                          <a:pt x="4" y="32"/>
                        </a:lnTo>
                        <a:lnTo>
                          <a:pt x="4" y="32"/>
                        </a:lnTo>
                        <a:lnTo>
                          <a:pt x="6" y="32"/>
                        </a:lnTo>
                        <a:lnTo>
                          <a:pt x="8" y="34"/>
                        </a:lnTo>
                        <a:lnTo>
                          <a:pt x="8" y="34"/>
                        </a:lnTo>
                        <a:lnTo>
                          <a:pt x="8" y="34"/>
                        </a:lnTo>
                        <a:lnTo>
                          <a:pt x="8" y="36"/>
                        </a:lnTo>
                        <a:lnTo>
                          <a:pt x="10" y="36"/>
                        </a:lnTo>
                        <a:lnTo>
                          <a:pt x="10" y="36"/>
                        </a:lnTo>
                        <a:lnTo>
                          <a:pt x="10" y="34"/>
                        </a:lnTo>
                        <a:lnTo>
                          <a:pt x="14" y="32"/>
                        </a:lnTo>
                        <a:lnTo>
                          <a:pt x="14" y="32"/>
                        </a:lnTo>
                        <a:lnTo>
                          <a:pt x="14" y="32"/>
                        </a:lnTo>
                        <a:lnTo>
                          <a:pt x="14" y="32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8" y="24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6" y="22"/>
                        </a:lnTo>
                        <a:lnTo>
                          <a:pt x="16" y="22"/>
                        </a:lnTo>
                        <a:lnTo>
                          <a:pt x="16" y="22"/>
                        </a:lnTo>
                        <a:lnTo>
                          <a:pt x="18" y="2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6" name="Freeform 413"/>
                  <p:cNvSpPr>
                    <a:spLocks/>
                  </p:cNvSpPr>
                  <p:nvPr/>
                </p:nvSpPr>
                <p:spPr bwMode="auto">
                  <a:xfrm>
                    <a:off x="1990" y="1498"/>
                    <a:ext cx="14" cy="8"/>
                  </a:xfrm>
                  <a:custGeom>
                    <a:avLst/>
                    <a:gdLst>
                      <a:gd name="T0" fmla="*/ 2 w 14"/>
                      <a:gd name="T1" fmla="*/ 8 h 8"/>
                      <a:gd name="T2" fmla="*/ 4 w 14"/>
                      <a:gd name="T3" fmla="*/ 8 h 8"/>
                      <a:gd name="T4" fmla="*/ 4 w 14"/>
                      <a:gd name="T5" fmla="*/ 8 h 8"/>
                      <a:gd name="T6" fmla="*/ 4 w 14"/>
                      <a:gd name="T7" fmla="*/ 8 h 8"/>
                      <a:gd name="T8" fmla="*/ 4 w 14"/>
                      <a:gd name="T9" fmla="*/ 6 h 8"/>
                      <a:gd name="T10" fmla="*/ 6 w 14"/>
                      <a:gd name="T11" fmla="*/ 6 h 8"/>
                      <a:gd name="T12" fmla="*/ 6 w 14"/>
                      <a:gd name="T13" fmla="*/ 6 h 8"/>
                      <a:gd name="T14" fmla="*/ 6 w 14"/>
                      <a:gd name="T15" fmla="*/ 6 h 8"/>
                      <a:gd name="T16" fmla="*/ 8 w 14"/>
                      <a:gd name="T17" fmla="*/ 6 h 8"/>
                      <a:gd name="T18" fmla="*/ 8 w 14"/>
                      <a:gd name="T19" fmla="*/ 6 h 8"/>
                      <a:gd name="T20" fmla="*/ 10 w 14"/>
                      <a:gd name="T21" fmla="*/ 6 h 8"/>
                      <a:gd name="T22" fmla="*/ 10 w 14"/>
                      <a:gd name="T23" fmla="*/ 6 h 8"/>
                      <a:gd name="T24" fmla="*/ 10 w 14"/>
                      <a:gd name="T25" fmla="*/ 6 h 8"/>
                      <a:gd name="T26" fmla="*/ 12 w 14"/>
                      <a:gd name="T27" fmla="*/ 6 h 8"/>
                      <a:gd name="T28" fmla="*/ 12 w 14"/>
                      <a:gd name="T29" fmla="*/ 6 h 8"/>
                      <a:gd name="T30" fmla="*/ 12 w 14"/>
                      <a:gd name="T31" fmla="*/ 6 h 8"/>
                      <a:gd name="T32" fmla="*/ 12 w 14"/>
                      <a:gd name="T33" fmla="*/ 6 h 8"/>
                      <a:gd name="T34" fmla="*/ 12 w 14"/>
                      <a:gd name="T35" fmla="*/ 6 h 8"/>
                      <a:gd name="T36" fmla="*/ 12 w 14"/>
                      <a:gd name="T37" fmla="*/ 6 h 8"/>
                      <a:gd name="T38" fmla="*/ 14 w 14"/>
                      <a:gd name="T39" fmla="*/ 6 h 8"/>
                      <a:gd name="T40" fmla="*/ 14 w 14"/>
                      <a:gd name="T41" fmla="*/ 4 h 8"/>
                      <a:gd name="T42" fmla="*/ 14 w 14"/>
                      <a:gd name="T43" fmla="*/ 4 h 8"/>
                      <a:gd name="T44" fmla="*/ 14 w 14"/>
                      <a:gd name="T45" fmla="*/ 4 h 8"/>
                      <a:gd name="T46" fmla="*/ 10 w 14"/>
                      <a:gd name="T47" fmla="*/ 0 h 8"/>
                      <a:gd name="T48" fmla="*/ 10 w 14"/>
                      <a:gd name="T49" fmla="*/ 0 h 8"/>
                      <a:gd name="T50" fmla="*/ 8 w 14"/>
                      <a:gd name="T51" fmla="*/ 0 h 8"/>
                      <a:gd name="T52" fmla="*/ 4 w 14"/>
                      <a:gd name="T53" fmla="*/ 0 h 8"/>
                      <a:gd name="T54" fmla="*/ 4 w 14"/>
                      <a:gd name="T55" fmla="*/ 0 h 8"/>
                      <a:gd name="T56" fmla="*/ 4 w 14"/>
                      <a:gd name="T57" fmla="*/ 0 h 8"/>
                      <a:gd name="T58" fmla="*/ 4 w 14"/>
                      <a:gd name="T59" fmla="*/ 2 h 8"/>
                      <a:gd name="T60" fmla="*/ 4 w 14"/>
                      <a:gd name="T61" fmla="*/ 2 h 8"/>
                      <a:gd name="T62" fmla="*/ 4 w 14"/>
                      <a:gd name="T63" fmla="*/ 2 h 8"/>
                      <a:gd name="T64" fmla="*/ 2 w 14"/>
                      <a:gd name="T65" fmla="*/ 2 h 8"/>
                      <a:gd name="T66" fmla="*/ 2 w 14"/>
                      <a:gd name="T67" fmla="*/ 2 h 8"/>
                      <a:gd name="T68" fmla="*/ 2 w 14"/>
                      <a:gd name="T69" fmla="*/ 2 h 8"/>
                      <a:gd name="T70" fmla="*/ 2 w 14"/>
                      <a:gd name="T71" fmla="*/ 2 h 8"/>
                      <a:gd name="T72" fmla="*/ 2 w 14"/>
                      <a:gd name="T73" fmla="*/ 4 h 8"/>
                      <a:gd name="T74" fmla="*/ 0 w 14"/>
                      <a:gd name="T75" fmla="*/ 4 h 8"/>
                      <a:gd name="T76" fmla="*/ 0 w 14"/>
                      <a:gd name="T77" fmla="*/ 4 h 8"/>
                      <a:gd name="T78" fmla="*/ 0 w 14"/>
                      <a:gd name="T79" fmla="*/ 6 h 8"/>
                      <a:gd name="T80" fmla="*/ 0 w 14"/>
                      <a:gd name="T81" fmla="*/ 6 h 8"/>
                      <a:gd name="T82" fmla="*/ 0 w 14"/>
                      <a:gd name="T83" fmla="*/ 6 h 8"/>
                      <a:gd name="T84" fmla="*/ 0 w 14"/>
                      <a:gd name="T85" fmla="*/ 6 h 8"/>
                      <a:gd name="T86" fmla="*/ 2 w 14"/>
                      <a:gd name="T87" fmla="*/ 6 h 8"/>
                      <a:gd name="T88" fmla="*/ 2 w 14"/>
                      <a:gd name="T89" fmla="*/ 8 h 8"/>
                      <a:gd name="T90" fmla="*/ 2 w 14"/>
                      <a:gd name="T91" fmla="*/ 8 h 8"/>
                      <a:gd name="T92" fmla="*/ 2 w 14"/>
                      <a:gd name="T93" fmla="*/ 8 h 8"/>
                      <a:gd name="T94" fmla="*/ 2 w 14"/>
                      <a:gd name="T9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4" h="8">
                        <a:moveTo>
                          <a:pt x="2" y="8"/>
                        </a:move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4" y="6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7" name="Freeform 414"/>
                  <p:cNvSpPr>
                    <a:spLocks/>
                  </p:cNvSpPr>
                  <p:nvPr/>
                </p:nvSpPr>
                <p:spPr bwMode="auto">
                  <a:xfrm>
                    <a:off x="1976" y="1472"/>
                    <a:ext cx="46" cy="32"/>
                  </a:xfrm>
                  <a:custGeom>
                    <a:avLst/>
                    <a:gdLst>
                      <a:gd name="T0" fmla="*/ 2 w 46"/>
                      <a:gd name="T1" fmla="*/ 16 h 32"/>
                      <a:gd name="T2" fmla="*/ 2 w 46"/>
                      <a:gd name="T3" fmla="*/ 18 h 32"/>
                      <a:gd name="T4" fmla="*/ 4 w 46"/>
                      <a:gd name="T5" fmla="*/ 18 h 32"/>
                      <a:gd name="T6" fmla="*/ 12 w 46"/>
                      <a:gd name="T7" fmla="*/ 20 h 32"/>
                      <a:gd name="T8" fmla="*/ 18 w 46"/>
                      <a:gd name="T9" fmla="*/ 20 h 32"/>
                      <a:gd name="T10" fmla="*/ 24 w 46"/>
                      <a:gd name="T11" fmla="*/ 20 h 32"/>
                      <a:gd name="T12" fmla="*/ 24 w 46"/>
                      <a:gd name="T13" fmla="*/ 20 h 32"/>
                      <a:gd name="T14" fmla="*/ 26 w 46"/>
                      <a:gd name="T15" fmla="*/ 22 h 32"/>
                      <a:gd name="T16" fmla="*/ 28 w 46"/>
                      <a:gd name="T17" fmla="*/ 24 h 32"/>
                      <a:gd name="T18" fmla="*/ 28 w 46"/>
                      <a:gd name="T19" fmla="*/ 26 h 32"/>
                      <a:gd name="T20" fmla="*/ 30 w 46"/>
                      <a:gd name="T21" fmla="*/ 28 h 32"/>
                      <a:gd name="T22" fmla="*/ 32 w 46"/>
                      <a:gd name="T23" fmla="*/ 28 h 32"/>
                      <a:gd name="T24" fmla="*/ 32 w 46"/>
                      <a:gd name="T25" fmla="*/ 28 h 32"/>
                      <a:gd name="T26" fmla="*/ 32 w 46"/>
                      <a:gd name="T27" fmla="*/ 30 h 32"/>
                      <a:gd name="T28" fmla="*/ 34 w 46"/>
                      <a:gd name="T29" fmla="*/ 32 h 32"/>
                      <a:gd name="T30" fmla="*/ 40 w 46"/>
                      <a:gd name="T31" fmla="*/ 32 h 32"/>
                      <a:gd name="T32" fmla="*/ 40 w 46"/>
                      <a:gd name="T33" fmla="*/ 32 h 32"/>
                      <a:gd name="T34" fmla="*/ 46 w 46"/>
                      <a:gd name="T35" fmla="*/ 32 h 32"/>
                      <a:gd name="T36" fmla="*/ 44 w 46"/>
                      <a:gd name="T37" fmla="*/ 24 h 32"/>
                      <a:gd name="T38" fmla="*/ 44 w 46"/>
                      <a:gd name="T39" fmla="*/ 24 h 32"/>
                      <a:gd name="T40" fmla="*/ 44 w 46"/>
                      <a:gd name="T41" fmla="*/ 22 h 32"/>
                      <a:gd name="T42" fmla="*/ 46 w 46"/>
                      <a:gd name="T43" fmla="*/ 20 h 32"/>
                      <a:gd name="T44" fmla="*/ 44 w 46"/>
                      <a:gd name="T45" fmla="*/ 18 h 32"/>
                      <a:gd name="T46" fmla="*/ 44 w 46"/>
                      <a:gd name="T47" fmla="*/ 16 h 32"/>
                      <a:gd name="T48" fmla="*/ 40 w 46"/>
                      <a:gd name="T49" fmla="*/ 14 h 32"/>
                      <a:gd name="T50" fmla="*/ 36 w 46"/>
                      <a:gd name="T51" fmla="*/ 12 h 32"/>
                      <a:gd name="T52" fmla="*/ 36 w 46"/>
                      <a:gd name="T53" fmla="*/ 10 h 32"/>
                      <a:gd name="T54" fmla="*/ 32 w 46"/>
                      <a:gd name="T55" fmla="*/ 10 h 32"/>
                      <a:gd name="T56" fmla="*/ 32 w 46"/>
                      <a:gd name="T57" fmla="*/ 8 h 32"/>
                      <a:gd name="T58" fmla="*/ 26 w 46"/>
                      <a:gd name="T59" fmla="*/ 8 h 32"/>
                      <a:gd name="T60" fmla="*/ 26 w 46"/>
                      <a:gd name="T61" fmla="*/ 8 h 32"/>
                      <a:gd name="T62" fmla="*/ 24 w 46"/>
                      <a:gd name="T63" fmla="*/ 4 h 32"/>
                      <a:gd name="T64" fmla="*/ 22 w 46"/>
                      <a:gd name="T65" fmla="*/ 4 h 32"/>
                      <a:gd name="T66" fmla="*/ 20 w 46"/>
                      <a:gd name="T67" fmla="*/ 2 h 32"/>
                      <a:gd name="T68" fmla="*/ 16 w 46"/>
                      <a:gd name="T69" fmla="*/ 0 h 32"/>
                      <a:gd name="T70" fmla="*/ 10 w 46"/>
                      <a:gd name="T71" fmla="*/ 0 h 32"/>
                      <a:gd name="T72" fmla="*/ 6 w 46"/>
                      <a:gd name="T73" fmla="*/ 0 h 32"/>
                      <a:gd name="T74" fmla="*/ 2 w 46"/>
                      <a:gd name="T75" fmla="*/ 2 h 32"/>
                      <a:gd name="T76" fmla="*/ 0 w 46"/>
                      <a:gd name="T77" fmla="*/ 2 h 32"/>
                      <a:gd name="T78" fmla="*/ 0 w 46"/>
                      <a:gd name="T79" fmla="*/ 6 h 32"/>
                      <a:gd name="T80" fmla="*/ 2 w 46"/>
                      <a:gd name="T81" fmla="*/ 6 h 32"/>
                      <a:gd name="T82" fmla="*/ 6 w 46"/>
                      <a:gd name="T83" fmla="*/ 8 h 32"/>
                      <a:gd name="T84" fmla="*/ 8 w 46"/>
                      <a:gd name="T85" fmla="*/ 8 h 32"/>
                      <a:gd name="T86" fmla="*/ 10 w 46"/>
                      <a:gd name="T87" fmla="*/ 10 h 32"/>
                      <a:gd name="T88" fmla="*/ 12 w 46"/>
                      <a:gd name="T89" fmla="*/ 12 h 32"/>
                      <a:gd name="T90" fmla="*/ 10 w 46"/>
                      <a:gd name="T91" fmla="*/ 12 h 32"/>
                      <a:gd name="T92" fmla="*/ 8 w 46"/>
                      <a:gd name="T93" fmla="*/ 12 h 32"/>
                      <a:gd name="T94" fmla="*/ 2 w 46"/>
                      <a:gd name="T95" fmla="*/ 12 h 32"/>
                      <a:gd name="T96" fmla="*/ 0 w 46"/>
                      <a:gd name="T97" fmla="*/ 12 h 32"/>
                      <a:gd name="T98" fmla="*/ 0 w 46"/>
                      <a:gd name="T99" fmla="*/ 14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6" h="32">
                        <a:moveTo>
                          <a:pt x="2" y="16"/>
                        </a:move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8" y="20"/>
                        </a:ln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8" y="20"/>
                        </a:lnTo>
                        <a:lnTo>
                          <a:pt x="18" y="20"/>
                        </a:lnTo>
                        <a:lnTo>
                          <a:pt x="18" y="20"/>
                        </a:lnTo>
                        <a:lnTo>
                          <a:pt x="20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2"/>
                        </a:lnTo>
                        <a:lnTo>
                          <a:pt x="24" y="22"/>
                        </a:lnTo>
                        <a:lnTo>
                          <a:pt x="26" y="22"/>
                        </a:lnTo>
                        <a:lnTo>
                          <a:pt x="28" y="22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28" y="26"/>
                        </a:lnTo>
                        <a:lnTo>
                          <a:pt x="30" y="28"/>
                        </a:lnTo>
                        <a:lnTo>
                          <a:pt x="30" y="28"/>
                        </a:lnTo>
                        <a:lnTo>
                          <a:pt x="30" y="28"/>
                        </a:lnTo>
                        <a:lnTo>
                          <a:pt x="32" y="28"/>
                        </a:lnTo>
                        <a:lnTo>
                          <a:pt x="32" y="28"/>
                        </a:lnTo>
                        <a:lnTo>
                          <a:pt x="32" y="28"/>
                        </a:lnTo>
                        <a:lnTo>
                          <a:pt x="32" y="28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4" y="30"/>
                        </a:lnTo>
                        <a:lnTo>
                          <a:pt x="34" y="32"/>
                        </a:lnTo>
                        <a:lnTo>
                          <a:pt x="34" y="32"/>
                        </a:lnTo>
                        <a:lnTo>
                          <a:pt x="34" y="32"/>
                        </a:lnTo>
                        <a:lnTo>
                          <a:pt x="34" y="32"/>
                        </a:lnTo>
                        <a:lnTo>
                          <a:pt x="40" y="32"/>
                        </a:lnTo>
                        <a:lnTo>
                          <a:pt x="40" y="32"/>
                        </a:lnTo>
                        <a:lnTo>
                          <a:pt x="40" y="32"/>
                        </a:lnTo>
                        <a:lnTo>
                          <a:pt x="40" y="32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6" y="32"/>
                        </a:lnTo>
                        <a:lnTo>
                          <a:pt x="46" y="24"/>
                        </a:lnTo>
                        <a:lnTo>
                          <a:pt x="46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2"/>
                        </a:lnTo>
                        <a:lnTo>
                          <a:pt x="42" y="22"/>
                        </a:lnTo>
                        <a:lnTo>
                          <a:pt x="44" y="22"/>
                        </a:lnTo>
                        <a:lnTo>
                          <a:pt x="44" y="22"/>
                        </a:lnTo>
                        <a:lnTo>
                          <a:pt x="44" y="22"/>
                        </a:lnTo>
                        <a:lnTo>
                          <a:pt x="46" y="20"/>
                        </a:lnTo>
                        <a:lnTo>
                          <a:pt x="46" y="18"/>
                        </a:lnTo>
                        <a:lnTo>
                          <a:pt x="46" y="18"/>
                        </a:lnTo>
                        <a:lnTo>
                          <a:pt x="44" y="18"/>
                        </a:lnTo>
                        <a:lnTo>
                          <a:pt x="44" y="18"/>
                        </a:lnTo>
                        <a:lnTo>
                          <a:pt x="44" y="16"/>
                        </a:lnTo>
                        <a:lnTo>
                          <a:pt x="44" y="16"/>
                        </a:lnTo>
                        <a:lnTo>
                          <a:pt x="44" y="16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36" y="14"/>
                        </a:lnTo>
                        <a:lnTo>
                          <a:pt x="36" y="12"/>
                        </a:lnTo>
                        <a:lnTo>
                          <a:pt x="36" y="12"/>
                        </a:lnTo>
                        <a:lnTo>
                          <a:pt x="36" y="12"/>
                        </a:lnTo>
                        <a:lnTo>
                          <a:pt x="36" y="10"/>
                        </a:lnTo>
                        <a:lnTo>
                          <a:pt x="36" y="10"/>
                        </a:lnTo>
                        <a:lnTo>
                          <a:pt x="36" y="10"/>
                        </a:lnTo>
                        <a:lnTo>
                          <a:pt x="32" y="10"/>
                        </a:lnTo>
                        <a:lnTo>
                          <a:pt x="32" y="8"/>
                        </a:lnTo>
                        <a:lnTo>
                          <a:pt x="32" y="8"/>
                        </a:lnTo>
                        <a:lnTo>
                          <a:pt x="32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6"/>
                        </a:lnTo>
                        <a:lnTo>
                          <a:pt x="24" y="6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2" y="4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6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8" y="8"/>
                        </a:lnTo>
                        <a:lnTo>
                          <a:pt x="10" y="8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4"/>
                        </a:lnTo>
                        <a:lnTo>
                          <a:pt x="10" y="14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8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8" name="Freeform 415"/>
                  <p:cNvSpPr>
                    <a:spLocks/>
                  </p:cNvSpPr>
                  <p:nvPr/>
                </p:nvSpPr>
                <p:spPr bwMode="auto">
                  <a:xfrm>
                    <a:off x="2032" y="1466"/>
                    <a:ext cx="8" cy="10"/>
                  </a:xfrm>
                  <a:custGeom>
                    <a:avLst/>
                    <a:gdLst>
                      <a:gd name="T0" fmla="*/ 0 w 8"/>
                      <a:gd name="T1" fmla="*/ 8 h 10"/>
                      <a:gd name="T2" fmla="*/ 0 w 8"/>
                      <a:gd name="T3" fmla="*/ 8 h 10"/>
                      <a:gd name="T4" fmla="*/ 2 w 8"/>
                      <a:gd name="T5" fmla="*/ 10 h 10"/>
                      <a:gd name="T6" fmla="*/ 6 w 8"/>
                      <a:gd name="T7" fmla="*/ 10 h 10"/>
                      <a:gd name="T8" fmla="*/ 6 w 8"/>
                      <a:gd name="T9" fmla="*/ 10 h 10"/>
                      <a:gd name="T10" fmla="*/ 8 w 8"/>
                      <a:gd name="T11" fmla="*/ 8 h 10"/>
                      <a:gd name="T12" fmla="*/ 8 w 8"/>
                      <a:gd name="T13" fmla="*/ 8 h 10"/>
                      <a:gd name="T14" fmla="*/ 8 w 8"/>
                      <a:gd name="T15" fmla="*/ 8 h 10"/>
                      <a:gd name="T16" fmla="*/ 8 w 8"/>
                      <a:gd name="T17" fmla="*/ 8 h 10"/>
                      <a:gd name="T18" fmla="*/ 8 w 8"/>
                      <a:gd name="T19" fmla="*/ 8 h 10"/>
                      <a:gd name="T20" fmla="*/ 8 w 8"/>
                      <a:gd name="T21" fmla="*/ 4 h 10"/>
                      <a:gd name="T22" fmla="*/ 8 w 8"/>
                      <a:gd name="T23" fmla="*/ 4 h 10"/>
                      <a:gd name="T24" fmla="*/ 8 w 8"/>
                      <a:gd name="T25" fmla="*/ 4 h 10"/>
                      <a:gd name="T26" fmla="*/ 8 w 8"/>
                      <a:gd name="T27" fmla="*/ 2 h 10"/>
                      <a:gd name="T28" fmla="*/ 8 w 8"/>
                      <a:gd name="T29" fmla="*/ 2 h 10"/>
                      <a:gd name="T30" fmla="*/ 8 w 8"/>
                      <a:gd name="T31" fmla="*/ 2 h 10"/>
                      <a:gd name="T32" fmla="*/ 8 w 8"/>
                      <a:gd name="T33" fmla="*/ 2 h 10"/>
                      <a:gd name="T34" fmla="*/ 6 w 8"/>
                      <a:gd name="T35" fmla="*/ 0 h 10"/>
                      <a:gd name="T36" fmla="*/ 6 w 8"/>
                      <a:gd name="T37" fmla="*/ 0 h 10"/>
                      <a:gd name="T38" fmla="*/ 6 w 8"/>
                      <a:gd name="T39" fmla="*/ 0 h 10"/>
                      <a:gd name="T40" fmla="*/ 0 w 8"/>
                      <a:gd name="T41" fmla="*/ 0 h 10"/>
                      <a:gd name="T42" fmla="*/ 0 w 8"/>
                      <a:gd name="T43" fmla="*/ 0 h 10"/>
                      <a:gd name="T44" fmla="*/ 0 w 8"/>
                      <a:gd name="T45" fmla="*/ 0 h 10"/>
                      <a:gd name="T46" fmla="*/ 0 w 8"/>
                      <a:gd name="T47" fmla="*/ 8 h 10"/>
                      <a:gd name="T48" fmla="*/ 0 w 8"/>
                      <a:gd name="T49" fmla="*/ 8 h 10"/>
                      <a:gd name="T50" fmla="*/ 0 w 8"/>
                      <a:gd name="T51" fmla="*/ 8 h 10"/>
                      <a:gd name="T52" fmla="*/ 0 w 8"/>
                      <a:gd name="T53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8" h="10">
                        <a:moveTo>
                          <a:pt x="0" y="8"/>
                        </a:move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39" name="Freeform 416"/>
                  <p:cNvSpPr>
                    <a:spLocks/>
                  </p:cNvSpPr>
                  <p:nvPr/>
                </p:nvSpPr>
                <p:spPr bwMode="auto">
                  <a:xfrm>
                    <a:off x="2026" y="1488"/>
                    <a:ext cx="30" cy="24"/>
                  </a:xfrm>
                  <a:custGeom>
                    <a:avLst/>
                    <a:gdLst>
                      <a:gd name="T0" fmla="*/ 2 w 30"/>
                      <a:gd name="T1" fmla="*/ 18 h 24"/>
                      <a:gd name="T2" fmla="*/ 2 w 30"/>
                      <a:gd name="T3" fmla="*/ 18 h 24"/>
                      <a:gd name="T4" fmla="*/ 4 w 30"/>
                      <a:gd name="T5" fmla="*/ 20 h 24"/>
                      <a:gd name="T6" fmla="*/ 6 w 30"/>
                      <a:gd name="T7" fmla="*/ 22 h 24"/>
                      <a:gd name="T8" fmla="*/ 8 w 30"/>
                      <a:gd name="T9" fmla="*/ 22 h 24"/>
                      <a:gd name="T10" fmla="*/ 8 w 30"/>
                      <a:gd name="T11" fmla="*/ 22 h 24"/>
                      <a:gd name="T12" fmla="*/ 10 w 30"/>
                      <a:gd name="T13" fmla="*/ 22 h 24"/>
                      <a:gd name="T14" fmla="*/ 10 w 30"/>
                      <a:gd name="T15" fmla="*/ 24 h 24"/>
                      <a:gd name="T16" fmla="*/ 12 w 30"/>
                      <a:gd name="T17" fmla="*/ 24 h 24"/>
                      <a:gd name="T18" fmla="*/ 14 w 30"/>
                      <a:gd name="T19" fmla="*/ 22 h 24"/>
                      <a:gd name="T20" fmla="*/ 14 w 30"/>
                      <a:gd name="T21" fmla="*/ 22 h 24"/>
                      <a:gd name="T22" fmla="*/ 14 w 30"/>
                      <a:gd name="T23" fmla="*/ 22 h 24"/>
                      <a:gd name="T24" fmla="*/ 16 w 30"/>
                      <a:gd name="T25" fmla="*/ 22 h 24"/>
                      <a:gd name="T26" fmla="*/ 18 w 30"/>
                      <a:gd name="T27" fmla="*/ 22 h 24"/>
                      <a:gd name="T28" fmla="*/ 20 w 30"/>
                      <a:gd name="T29" fmla="*/ 22 h 24"/>
                      <a:gd name="T30" fmla="*/ 20 w 30"/>
                      <a:gd name="T31" fmla="*/ 22 h 24"/>
                      <a:gd name="T32" fmla="*/ 22 w 30"/>
                      <a:gd name="T33" fmla="*/ 22 h 24"/>
                      <a:gd name="T34" fmla="*/ 24 w 30"/>
                      <a:gd name="T35" fmla="*/ 20 h 24"/>
                      <a:gd name="T36" fmla="*/ 28 w 30"/>
                      <a:gd name="T37" fmla="*/ 20 h 24"/>
                      <a:gd name="T38" fmla="*/ 28 w 30"/>
                      <a:gd name="T39" fmla="*/ 20 h 24"/>
                      <a:gd name="T40" fmla="*/ 28 w 30"/>
                      <a:gd name="T41" fmla="*/ 20 h 24"/>
                      <a:gd name="T42" fmla="*/ 30 w 30"/>
                      <a:gd name="T43" fmla="*/ 14 h 24"/>
                      <a:gd name="T44" fmla="*/ 28 w 30"/>
                      <a:gd name="T45" fmla="*/ 14 h 24"/>
                      <a:gd name="T46" fmla="*/ 24 w 30"/>
                      <a:gd name="T47" fmla="*/ 10 h 24"/>
                      <a:gd name="T48" fmla="*/ 24 w 30"/>
                      <a:gd name="T49" fmla="*/ 10 h 24"/>
                      <a:gd name="T50" fmla="*/ 24 w 30"/>
                      <a:gd name="T51" fmla="*/ 8 h 24"/>
                      <a:gd name="T52" fmla="*/ 22 w 30"/>
                      <a:gd name="T53" fmla="*/ 6 h 24"/>
                      <a:gd name="T54" fmla="*/ 22 w 30"/>
                      <a:gd name="T55" fmla="*/ 6 h 24"/>
                      <a:gd name="T56" fmla="*/ 18 w 30"/>
                      <a:gd name="T57" fmla="*/ 6 h 24"/>
                      <a:gd name="T58" fmla="*/ 10 w 30"/>
                      <a:gd name="T59" fmla="*/ 0 h 24"/>
                      <a:gd name="T60" fmla="*/ 8 w 30"/>
                      <a:gd name="T61" fmla="*/ 0 h 24"/>
                      <a:gd name="T62" fmla="*/ 6 w 30"/>
                      <a:gd name="T63" fmla="*/ 0 h 24"/>
                      <a:gd name="T64" fmla="*/ 6 w 30"/>
                      <a:gd name="T65" fmla="*/ 0 h 24"/>
                      <a:gd name="T66" fmla="*/ 6 w 30"/>
                      <a:gd name="T67" fmla="*/ 2 h 24"/>
                      <a:gd name="T68" fmla="*/ 2 w 30"/>
                      <a:gd name="T69" fmla="*/ 4 h 24"/>
                      <a:gd name="T70" fmla="*/ 2 w 30"/>
                      <a:gd name="T71" fmla="*/ 4 h 24"/>
                      <a:gd name="T72" fmla="*/ 2 w 30"/>
                      <a:gd name="T73" fmla="*/ 6 h 24"/>
                      <a:gd name="T74" fmla="*/ 6 w 30"/>
                      <a:gd name="T75" fmla="*/ 10 h 24"/>
                      <a:gd name="T76" fmla="*/ 6 w 30"/>
                      <a:gd name="T77" fmla="*/ 10 h 24"/>
                      <a:gd name="T78" fmla="*/ 8 w 30"/>
                      <a:gd name="T79" fmla="*/ 12 h 24"/>
                      <a:gd name="T80" fmla="*/ 2 w 30"/>
                      <a:gd name="T81" fmla="*/ 12 h 24"/>
                      <a:gd name="T82" fmla="*/ 2 w 30"/>
                      <a:gd name="T83" fmla="*/ 12 h 24"/>
                      <a:gd name="T84" fmla="*/ 0 w 30"/>
                      <a:gd name="T85" fmla="*/ 16 h 24"/>
                      <a:gd name="T86" fmla="*/ 0 w 30"/>
                      <a:gd name="T87" fmla="*/ 16 h 24"/>
                      <a:gd name="T88" fmla="*/ 0 w 30"/>
                      <a:gd name="T89" fmla="*/ 18 h 24"/>
                      <a:gd name="T90" fmla="*/ 0 w 30"/>
                      <a:gd name="T91" fmla="*/ 18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0" h="24">
                        <a:moveTo>
                          <a:pt x="0" y="18"/>
                        </a:move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2" y="20"/>
                        </a:lnTo>
                        <a:lnTo>
                          <a:pt x="4" y="20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8" y="22"/>
                        </a:lnTo>
                        <a:lnTo>
                          <a:pt x="8" y="22"/>
                        </a:lnTo>
                        <a:lnTo>
                          <a:pt x="8" y="22"/>
                        </a:lnTo>
                        <a:lnTo>
                          <a:pt x="10" y="22"/>
                        </a:lnTo>
                        <a:lnTo>
                          <a:pt x="10" y="22"/>
                        </a:lnTo>
                        <a:lnTo>
                          <a:pt x="10" y="22"/>
                        </a:lnTo>
                        <a:lnTo>
                          <a:pt x="10" y="24"/>
                        </a:lnTo>
                        <a:lnTo>
                          <a:pt x="12" y="24"/>
                        </a:lnTo>
                        <a:lnTo>
                          <a:pt x="12" y="24"/>
                        </a:lnTo>
                        <a:lnTo>
                          <a:pt x="12" y="24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6" y="20"/>
                        </a:lnTo>
                        <a:lnTo>
                          <a:pt x="16" y="22"/>
                        </a:lnTo>
                        <a:lnTo>
                          <a:pt x="16" y="22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20" y="22"/>
                        </a:lnTo>
                        <a:lnTo>
                          <a:pt x="20" y="22"/>
                        </a:lnTo>
                        <a:lnTo>
                          <a:pt x="20" y="22"/>
                        </a:lnTo>
                        <a:lnTo>
                          <a:pt x="22" y="22"/>
                        </a:lnTo>
                        <a:lnTo>
                          <a:pt x="22" y="22"/>
                        </a:lnTo>
                        <a:lnTo>
                          <a:pt x="22" y="22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30" y="18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28" y="14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2" y="6"/>
                        </a:lnTo>
                        <a:lnTo>
                          <a:pt x="22" y="6"/>
                        </a:lnTo>
                        <a:lnTo>
                          <a:pt x="22" y="6"/>
                        </a:lnTo>
                        <a:lnTo>
                          <a:pt x="22" y="6"/>
                        </a:lnTo>
                        <a:lnTo>
                          <a:pt x="18" y="6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4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0" name="Freeform 417"/>
                  <p:cNvSpPr>
                    <a:spLocks noEditPoints="1"/>
                  </p:cNvSpPr>
                  <p:nvPr/>
                </p:nvSpPr>
                <p:spPr bwMode="auto">
                  <a:xfrm>
                    <a:off x="2052" y="1456"/>
                    <a:ext cx="74" cy="62"/>
                  </a:xfrm>
                  <a:custGeom>
                    <a:avLst/>
                    <a:gdLst>
                      <a:gd name="T0" fmla="*/ 8 w 74"/>
                      <a:gd name="T1" fmla="*/ 26 h 62"/>
                      <a:gd name="T2" fmla="*/ 2 w 74"/>
                      <a:gd name="T3" fmla="*/ 28 h 62"/>
                      <a:gd name="T4" fmla="*/ 4 w 74"/>
                      <a:gd name="T5" fmla="*/ 32 h 62"/>
                      <a:gd name="T6" fmla="*/ 14 w 74"/>
                      <a:gd name="T7" fmla="*/ 34 h 62"/>
                      <a:gd name="T8" fmla="*/ 16 w 74"/>
                      <a:gd name="T9" fmla="*/ 36 h 62"/>
                      <a:gd name="T10" fmla="*/ 10 w 74"/>
                      <a:gd name="T11" fmla="*/ 38 h 62"/>
                      <a:gd name="T12" fmla="*/ 12 w 74"/>
                      <a:gd name="T13" fmla="*/ 42 h 62"/>
                      <a:gd name="T14" fmla="*/ 14 w 74"/>
                      <a:gd name="T15" fmla="*/ 44 h 62"/>
                      <a:gd name="T16" fmla="*/ 18 w 74"/>
                      <a:gd name="T17" fmla="*/ 50 h 62"/>
                      <a:gd name="T18" fmla="*/ 24 w 74"/>
                      <a:gd name="T19" fmla="*/ 54 h 62"/>
                      <a:gd name="T20" fmla="*/ 30 w 74"/>
                      <a:gd name="T21" fmla="*/ 58 h 62"/>
                      <a:gd name="T22" fmla="*/ 32 w 74"/>
                      <a:gd name="T23" fmla="*/ 60 h 62"/>
                      <a:gd name="T24" fmla="*/ 34 w 74"/>
                      <a:gd name="T25" fmla="*/ 58 h 62"/>
                      <a:gd name="T26" fmla="*/ 40 w 74"/>
                      <a:gd name="T27" fmla="*/ 60 h 62"/>
                      <a:gd name="T28" fmla="*/ 42 w 74"/>
                      <a:gd name="T29" fmla="*/ 58 h 62"/>
                      <a:gd name="T30" fmla="*/ 44 w 74"/>
                      <a:gd name="T31" fmla="*/ 62 h 62"/>
                      <a:gd name="T32" fmla="*/ 48 w 74"/>
                      <a:gd name="T33" fmla="*/ 60 h 62"/>
                      <a:gd name="T34" fmla="*/ 50 w 74"/>
                      <a:gd name="T35" fmla="*/ 52 h 62"/>
                      <a:gd name="T36" fmla="*/ 52 w 74"/>
                      <a:gd name="T37" fmla="*/ 54 h 62"/>
                      <a:gd name="T38" fmla="*/ 52 w 74"/>
                      <a:gd name="T39" fmla="*/ 54 h 62"/>
                      <a:gd name="T40" fmla="*/ 68 w 74"/>
                      <a:gd name="T41" fmla="*/ 50 h 62"/>
                      <a:gd name="T42" fmla="*/ 74 w 74"/>
                      <a:gd name="T43" fmla="*/ 50 h 62"/>
                      <a:gd name="T44" fmla="*/ 74 w 74"/>
                      <a:gd name="T45" fmla="*/ 46 h 62"/>
                      <a:gd name="T46" fmla="*/ 70 w 74"/>
                      <a:gd name="T47" fmla="*/ 42 h 62"/>
                      <a:gd name="T48" fmla="*/ 68 w 74"/>
                      <a:gd name="T49" fmla="*/ 40 h 62"/>
                      <a:gd name="T50" fmla="*/ 70 w 74"/>
                      <a:gd name="T51" fmla="*/ 36 h 62"/>
                      <a:gd name="T52" fmla="*/ 66 w 74"/>
                      <a:gd name="T53" fmla="*/ 32 h 62"/>
                      <a:gd name="T54" fmla="*/ 62 w 74"/>
                      <a:gd name="T55" fmla="*/ 28 h 62"/>
                      <a:gd name="T56" fmla="*/ 58 w 74"/>
                      <a:gd name="T57" fmla="*/ 30 h 62"/>
                      <a:gd name="T58" fmla="*/ 56 w 74"/>
                      <a:gd name="T59" fmla="*/ 28 h 62"/>
                      <a:gd name="T60" fmla="*/ 54 w 74"/>
                      <a:gd name="T61" fmla="*/ 26 h 62"/>
                      <a:gd name="T62" fmla="*/ 52 w 74"/>
                      <a:gd name="T63" fmla="*/ 22 h 62"/>
                      <a:gd name="T64" fmla="*/ 48 w 74"/>
                      <a:gd name="T65" fmla="*/ 20 h 62"/>
                      <a:gd name="T66" fmla="*/ 46 w 74"/>
                      <a:gd name="T67" fmla="*/ 14 h 62"/>
                      <a:gd name="T68" fmla="*/ 42 w 74"/>
                      <a:gd name="T69" fmla="*/ 10 h 62"/>
                      <a:gd name="T70" fmla="*/ 34 w 74"/>
                      <a:gd name="T71" fmla="*/ 2 h 62"/>
                      <a:gd name="T72" fmla="*/ 32 w 74"/>
                      <a:gd name="T73" fmla="*/ 0 h 62"/>
                      <a:gd name="T74" fmla="*/ 26 w 74"/>
                      <a:gd name="T75" fmla="*/ 4 h 62"/>
                      <a:gd name="T76" fmla="*/ 16 w 74"/>
                      <a:gd name="T77" fmla="*/ 8 h 62"/>
                      <a:gd name="T78" fmla="*/ 20 w 74"/>
                      <a:gd name="T79" fmla="*/ 14 h 62"/>
                      <a:gd name="T80" fmla="*/ 18 w 74"/>
                      <a:gd name="T81" fmla="*/ 16 h 62"/>
                      <a:gd name="T82" fmla="*/ 10 w 74"/>
                      <a:gd name="T83" fmla="*/ 16 h 62"/>
                      <a:gd name="T84" fmla="*/ 8 w 74"/>
                      <a:gd name="T85" fmla="*/ 16 h 62"/>
                      <a:gd name="T86" fmla="*/ 6 w 74"/>
                      <a:gd name="T87" fmla="*/ 18 h 62"/>
                      <a:gd name="T88" fmla="*/ 2 w 74"/>
                      <a:gd name="T89" fmla="*/ 20 h 62"/>
                      <a:gd name="T90" fmla="*/ 0 w 74"/>
                      <a:gd name="T91" fmla="*/ 22 h 62"/>
                      <a:gd name="T92" fmla="*/ 32 w 74"/>
                      <a:gd name="T93" fmla="*/ 38 h 62"/>
                      <a:gd name="T94" fmla="*/ 28 w 74"/>
                      <a:gd name="T95" fmla="*/ 38 h 62"/>
                      <a:gd name="T96" fmla="*/ 20 w 74"/>
                      <a:gd name="T97" fmla="*/ 34 h 62"/>
                      <a:gd name="T98" fmla="*/ 24 w 74"/>
                      <a:gd name="T99" fmla="*/ 34 h 62"/>
                      <a:gd name="T100" fmla="*/ 26 w 74"/>
                      <a:gd name="T101" fmla="*/ 38 h 62"/>
                      <a:gd name="T102" fmla="*/ 18 w 74"/>
                      <a:gd name="T103" fmla="*/ 36 h 62"/>
                      <a:gd name="T104" fmla="*/ 54 w 74"/>
                      <a:gd name="T105" fmla="*/ 50 h 62"/>
                      <a:gd name="T106" fmla="*/ 54 w 74"/>
                      <a:gd name="T107" fmla="*/ 54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74" h="62">
                        <a:moveTo>
                          <a:pt x="2" y="24"/>
                        </a:move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8" y="24"/>
                        </a:lnTo>
                        <a:lnTo>
                          <a:pt x="8" y="26"/>
                        </a:lnTo>
                        <a:lnTo>
                          <a:pt x="8" y="26"/>
                        </a:lnTo>
                        <a:lnTo>
                          <a:pt x="8" y="26"/>
                        </a:lnTo>
                        <a:lnTo>
                          <a:pt x="2" y="26"/>
                        </a:lnTo>
                        <a:lnTo>
                          <a:pt x="2" y="26"/>
                        </a:lnTo>
                        <a:lnTo>
                          <a:pt x="2" y="26"/>
                        </a:lnTo>
                        <a:lnTo>
                          <a:pt x="2" y="28"/>
                        </a:lnTo>
                        <a:lnTo>
                          <a:pt x="2" y="28"/>
                        </a:lnTo>
                        <a:lnTo>
                          <a:pt x="2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2"/>
                        </a:lnTo>
                        <a:lnTo>
                          <a:pt x="6" y="32"/>
                        </a:lnTo>
                        <a:lnTo>
                          <a:pt x="6" y="32"/>
                        </a:lnTo>
                        <a:lnTo>
                          <a:pt x="6" y="32"/>
                        </a:lnTo>
                        <a:lnTo>
                          <a:pt x="12" y="32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6" y="34"/>
                        </a:lnTo>
                        <a:lnTo>
                          <a:pt x="16" y="34"/>
                        </a:lnTo>
                        <a:lnTo>
                          <a:pt x="16" y="34"/>
                        </a:lnTo>
                        <a:lnTo>
                          <a:pt x="16" y="34"/>
                        </a:lnTo>
                        <a:lnTo>
                          <a:pt x="16" y="36"/>
                        </a:lnTo>
                        <a:lnTo>
                          <a:pt x="16" y="36"/>
                        </a:lnTo>
                        <a:lnTo>
                          <a:pt x="16" y="36"/>
                        </a:lnTo>
                        <a:lnTo>
                          <a:pt x="12" y="36"/>
                        </a:lnTo>
                        <a:lnTo>
                          <a:pt x="12" y="36"/>
                        </a:lnTo>
                        <a:lnTo>
                          <a:pt x="12" y="36"/>
                        </a:lnTo>
                        <a:lnTo>
                          <a:pt x="10" y="38"/>
                        </a:lnTo>
                        <a:lnTo>
                          <a:pt x="10" y="38"/>
                        </a:lnTo>
                        <a:lnTo>
                          <a:pt x="10" y="38"/>
                        </a:lnTo>
                        <a:lnTo>
                          <a:pt x="10" y="42"/>
                        </a:lnTo>
                        <a:lnTo>
                          <a:pt x="10" y="42"/>
                        </a:lnTo>
                        <a:lnTo>
                          <a:pt x="10" y="42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lnTo>
                          <a:pt x="14" y="42"/>
                        </a:lnTo>
                        <a:lnTo>
                          <a:pt x="14" y="44"/>
                        </a:lnTo>
                        <a:lnTo>
                          <a:pt x="14" y="44"/>
                        </a:lnTo>
                        <a:lnTo>
                          <a:pt x="14" y="44"/>
                        </a:lnTo>
                        <a:lnTo>
                          <a:pt x="16" y="46"/>
                        </a:lnTo>
                        <a:lnTo>
                          <a:pt x="16" y="50"/>
                        </a:lnTo>
                        <a:lnTo>
                          <a:pt x="16" y="50"/>
                        </a:lnTo>
                        <a:lnTo>
                          <a:pt x="16" y="50"/>
                        </a:lnTo>
                        <a:lnTo>
                          <a:pt x="18" y="50"/>
                        </a:lnTo>
                        <a:lnTo>
                          <a:pt x="18" y="50"/>
                        </a:lnTo>
                        <a:lnTo>
                          <a:pt x="18" y="50"/>
                        </a:lnTo>
                        <a:lnTo>
                          <a:pt x="20" y="50"/>
                        </a:lnTo>
                        <a:lnTo>
                          <a:pt x="22" y="54"/>
                        </a:lnTo>
                        <a:lnTo>
                          <a:pt x="22" y="54"/>
                        </a:lnTo>
                        <a:lnTo>
                          <a:pt x="22" y="54"/>
                        </a:lnTo>
                        <a:lnTo>
                          <a:pt x="24" y="54"/>
                        </a:lnTo>
                        <a:lnTo>
                          <a:pt x="28" y="56"/>
                        </a:lnTo>
                        <a:lnTo>
                          <a:pt x="28" y="58"/>
                        </a:lnTo>
                        <a:lnTo>
                          <a:pt x="28" y="58"/>
                        </a:lnTo>
                        <a:lnTo>
                          <a:pt x="28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60"/>
                        </a:lnTo>
                        <a:lnTo>
                          <a:pt x="30" y="60"/>
                        </a:lnTo>
                        <a:lnTo>
                          <a:pt x="32" y="60"/>
                        </a:lnTo>
                        <a:lnTo>
                          <a:pt x="32" y="60"/>
                        </a:lnTo>
                        <a:lnTo>
                          <a:pt x="32" y="60"/>
                        </a:lnTo>
                        <a:lnTo>
                          <a:pt x="32" y="58"/>
                        </a:lnTo>
                        <a:lnTo>
                          <a:pt x="32" y="58"/>
                        </a:lnTo>
                        <a:lnTo>
                          <a:pt x="32" y="58"/>
                        </a:lnTo>
                        <a:lnTo>
                          <a:pt x="32" y="58"/>
                        </a:lnTo>
                        <a:lnTo>
                          <a:pt x="34" y="58"/>
                        </a:lnTo>
                        <a:lnTo>
                          <a:pt x="36" y="58"/>
                        </a:lnTo>
                        <a:lnTo>
                          <a:pt x="36" y="58"/>
                        </a:lnTo>
                        <a:lnTo>
                          <a:pt x="36" y="58"/>
                        </a:lnTo>
                        <a:lnTo>
                          <a:pt x="36" y="58"/>
                        </a:lnTo>
                        <a:lnTo>
                          <a:pt x="38" y="58"/>
                        </a:lnTo>
                        <a:lnTo>
                          <a:pt x="40" y="60"/>
                        </a:lnTo>
                        <a:lnTo>
                          <a:pt x="40" y="60"/>
                        </a:lnTo>
                        <a:lnTo>
                          <a:pt x="40" y="60"/>
                        </a:lnTo>
                        <a:lnTo>
                          <a:pt x="40" y="60"/>
                        </a:lnTo>
                        <a:lnTo>
                          <a:pt x="40" y="60"/>
                        </a:lnTo>
                        <a:lnTo>
                          <a:pt x="42" y="60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2" y="60"/>
                        </a:lnTo>
                        <a:lnTo>
                          <a:pt x="42" y="60"/>
                        </a:lnTo>
                        <a:lnTo>
                          <a:pt x="42" y="60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6" y="62"/>
                        </a:lnTo>
                        <a:lnTo>
                          <a:pt x="46" y="62"/>
                        </a:lnTo>
                        <a:lnTo>
                          <a:pt x="46" y="62"/>
                        </a:lnTo>
                        <a:lnTo>
                          <a:pt x="46" y="62"/>
                        </a:lnTo>
                        <a:lnTo>
                          <a:pt x="46" y="62"/>
                        </a:lnTo>
                        <a:lnTo>
                          <a:pt x="48" y="60"/>
                        </a:lnTo>
                        <a:lnTo>
                          <a:pt x="48" y="56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2"/>
                        </a:lnTo>
                        <a:lnTo>
                          <a:pt x="50" y="52"/>
                        </a:lnTo>
                        <a:lnTo>
                          <a:pt x="50" y="54"/>
                        </a:lnTo>
                        <a:lnTo>
                          <a:pt x="50" y="54"/>
                        </a:lnTo>
                        <a:lnTo>
                          <a:pt x="50" y="54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4" y="54"/>
                        </a:lnTo>
                        <a:lnTo>
                          <a:pt x="54" y="54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4" y="56"/>
                        </a:lnTo>
                        <a:lnTo>
                          <a:pt x="56" y="56"/>
                        </a:lnTo>
                        <a:lnTo>
                          <a:pt x="56" y="56"/>
                        </a:lnTo>
                        <a:lnTo>
                          <a:pt x="56" y="56"/>
                        </a:lnTo>
                        <a:lnTo>
                          <a:pt x="62" y="50"/>
                        </a:lnTo>
                        <a:lnTo>
                          <a:pt x="68" y="50"/>
                        </a:lnTo>
                        <a:lnTo>
                          <a:pt x="68" y="50"/>
                        </a:lnTo>
                        <a:lnTo>
                          <a:pt x="68" y="50"/>
                        </a:lnTo>
                        <a:lnTo>
                          <a:pt x="72" y="50"/>
                        </a:lnTo>
                        <a:lnTo>
                          <a:pt x="72" y="50"/>
                        </a:lnTo>
                        <a:lnTo>
                          <a:pt x="72" y="50"/>
                        </a:lnTo>
                        <a:lnTo>
                          <a:pt x="74" y="50"/>
                        </a:lnTo>
                        <a:lnTo>
                          <a:pt x="74" y="48"/>
                        </a:lnTo>
                        <a:lnTo>
                          <a:pt x="74" y="48"/>
                        </a:lnTo>
                        <a:lnTo>
                          <a:pt x="74" y="48"/>
                        </a:lnTo>
                        <a:lnTo>
                          <a:pt x="74" y="48"/>
                        </a:lnTo>
                        <a:lnTo>
                          <a:pt x="74" y="46"/>
                        </a:lnTo>
                        <a:lnTo>
                          <a:pt x="74" y="46"/>
                        </a:lnTo>
                        <a:lnTo>
                          <a:pt x="74" y="46"/>
                        </a:lnTo>
                        <a:lnTo>
                          <a:pt x="72" y="44"/>
                        </a:lnTo>
                        <a:lnTo>
                          <a:pt x="72" y="44"/>
                        </a:lnTo>
                        <a:lnTo>
                          <a:pt x="72" y="42"/>
                        </a:lnTo>
                        <a:lnTo>
                          <a:pt x="70" y="42"/>
                        </a:lnTo>
                        <a:lnTo>
                          <a:pt x="70" y="42"/>
                        </a:lnTo>
                        <a:lnTo>
                          <a:pt x="70" y="44"/>
                        </a:lnTo>
                        <a:lnTo>
                          <a:pt x="70" y="44"/>
                        </a:lnTo>
                        <a:lnTo>
                          <a:pt x="66" y="44"/>
                        </a:lnTo>
                        <a:lnTo>
                          <a:pt x="66" y="40"/>
                        </a:lnTo>
                        <a:lnTo>
                          <a:pt x="66" y="40"/>
                        </a:lnTo>
                        <a:lnTo>
                          <a:pt x="68" y="40"/>
                        </a:lnTo>
                        <a:lnTo>
                          <a:pt x="68" y="40"/>
                        </a:lnTo>
                        <a:lnTo>
                          <a:pt x="68" y="40"/>
                        </a:lnTo>
                        <a:lnTo>
                          <a:pt x="70" y="38"/>
                        </a:lnTo>
                        <a:lnTo>
                          <a:pt x="70" y="38"/>
                        </a:lnTo>
                        <a:lnTo>
                          <a:pt x="70" y="38"/>
                        </a:lnTo>
                        <a:lnTo>
                          <a:pt x="70" y="36"/>
                        </a:lnTo>
                        <a:lnTo>
                          <a:pt x="70" y="36"/>
                        </a:lnTo>
                        <a:lnTo>
                          <a:pt x="70" y="36"/>
                        </a:lnTo>
                        <a:lnTo>
                          <a:pt x="66" y="34"/>
                        </a:lnTo>
                        <a:lnTo>
                          <a:pt x="66" y="34"/>
                        </a:lnTo>
                        <a:lnTo>
                          <a:pt x="66" y="34"/>
                        </a:lnTo>
                        <a:lnTo>
                          <a:pt x="66" y="32"/>
                        </a:lnTo>
                        <a:lnTo>
                          <a:pt x="64" y="32"/>
                        </a:lnTo>
                        <a:lnTo>
                          <a:pt x="64" y="30"/>
                        </a:lnTo>
                        <a:lnTo>
                          <a:pt x="64" y="28"/>
                        </a:lnTo>
                        <a:lnTo>
                          <a:pt x="64" y="28"/>
                        </a:lnTo>
                        <a:lnTo>
                          <a:pt x="64" y="28"/>
                        </a:lnTo>
                        <a:lnTo>
                          <a:pt x="62" y="28"/>
                        </a:lnTo>
                        <a:lnTo>
                          <a:pt x="62" y="28"/>
                        </a:lnTo>
                        <a:lnTo>
                          <a:pt x="62" y="26"/>
                        </a:lnTo>
                        <a:lnTo>
                          <a:pt x="58" y="26"/>
                        </a:lnTo>
                        <a:lnTo>
                          <a:pt x="58" y="26"/>
                        </a:lnTo>
                        <a:lnTo>
                          <a:pt x="58" y="28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28"/>
                        </a:lnTo>
                        <a:lnTo>
                          <a:pt x="58" y="28"/>
                        </a:lnTo>
                        <a:lnTo>
                          <a:pt x="58" y="28"/>
                        </a:lnTo>
                        <a:lnTo>
                          <a:pt x="56" y="28"/>
                        </a:lnTo>
                        <a:lnTo>
                          <a:pt x="56" y="28"/>
                        </a:lnTo>
                        <a:lnTo>
                          <a:pt x="56" y="28"/>
                        </a:lnTo>
                        <a:lnTo>
                          <a:pt x="56" y="28"/>
                        </a:lnTo>
                        <a:lnTo>
                          <a:pt x="56" y="26"/>
                        </a:lnTo>
                        <a:lnTo>
                          <a:pt x="56" y="26"/>
                        </a:lnTo>
                        <a:lnTo>
                          <a:pt x="54" y="26"/>
                        </a:lnTo>
                        <a:lnTo>
                          <a:pt x="54" y="26"/>
                        </a:lnTo>
                        <a:lnTo>
                          <a:pt x="52" y="24"/>
                        </a:lnTo>
                        <a:lnTo>
                          <a:pt x="52" y="24"/>
                        </a:lnTo>
                        <a:lnTo>
                          <a:pt x="52" y="24"/>
                        </a:lnTo>
                        <a:lnTo>
                          <a:pt x="52" y="24"/>
                        </a:lnTo>
                        <a:lnTo>
                          <a:pt x="52" y="22"/>
                        </a:lnTo>
                        <a:lnTo>
                          <a:pt x="52" y="22"/>
                        </a:lnTo>
                        <a:lnTo>
                          <a:pt x="50" y="22"/>
                        </a:lnTo>
                        <a:lnTo>
                          <a:pt x="48" y="22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18"/>
                        </a:lnTo>
                        <a:lnTo>
                          <a:pt x="48" y="18"/>
                        </a:lnTo>
                        <a:lnTo>
                          <a:pt x="46" y="16"/>
                        </a:lnTo>
                        <a:lnTo>
                          <a:pt x="46" y="16"/>
                        </a:lnTo>
                        <a:lnTo>
                          <a:pt x="46" y="14"/>
                        </a:lnTo>
                        <a:lnTo>
                          <a:pt x="46" y="14"/>
                        </a:lnTo>
                        <a:lnTo>
                          <a:pt x="46" y="14"/>
                        </a:lnTo>
                        <a:lnTo>
                          <a:pt x="44" y="12"/>
                        </a:lnTo>
                        <a:lnTo>
                          <a:pt x="42" y="10"/>
                        </a:lnTo>
                        <a:lnTo>
                          <a:pt x="42" y="10"/>
                        </a:lnTo>
                        <a:lnTo>
                          <a:pt x="42" y="10"/>
                        </a:lnTo>
                        <a:lnTo>
                          <a:pt x="42" y="10"/>
                        </a:lnTo>
                        <a:lnTo>
                          <a:pt x="42" y="8"/>
                        </a:lnTo>
                        <a:lnTo>
                          <a:pt x="42" y="8"/>
                        </a:lnTo>
                        <a:lnTo>
                          <a:pt x="42" y="8"/>
                        </a:lnTo>
                        <a:lnTo>
                          <a:pt x="38" y="6"/>
                        </a:lnTo>
                        <a:lnTo>
                          <a:pt x="36" y="4"/>
                        </a:lnTo>
                        <a:lnTo>
                          <a:pt x="34" y="2"/>
                        </a:lnTo>
                        <a:lnTo>
                          <a:pt x="34" y="2"/>
                        </a:lnTo>
                        <a:lnTo>
                          <a:pt x="34" y="2"/>
                        </a:lnTo>
                        <a:lnTo>
                          <a:pt x="32" y="2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32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6" y="4"/>
                        </a:lnTo>
                        <a:lnTo>
                          <a:pt x="26" y="4"/>
                        </a:lnTo>
                        <a:lnTo>
                          <a:pt x="26" y="4"/>
                        </a:lnTo>
                        <a:lnTo>
                          <a:pt x="26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6" y="8"/>
                        </a:lnTo>
                        <a:lnTo>
                          <a:pt x="16" y="8"/>
                        </a:lnTo>
                        <a:lnTo>
                          <a:pt x="16" y="8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lnTo>
                          <a:pt x="16" y="16"/>
                        </a:lnTo>
                        <a:lnTo>
                          <a:pt x="16" y="16"/>
                        </a:lnTo>
                        <a:lnTo>
                          <a:pt x="16" y="16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6" y="1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2" y="18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4"/>
                        </a:lnTo>
                        <a:lnTo>
                          <a:pt x="2" y="24"/>
                        </a:lnTo>
                        <a:close/>
                        <a:moveTo>
                          <a:pt x="28" y="38"/>
                        </a:moveTo>
                        <a:lnTo>
                          <a:pt x="32" y="38"/>
                        </a:lnTo>
                        <a:lnTo>
                          <a:pt x="32" y="38"/>
                        </a:lnTo>
                        <a:lnTo>
                          <a:pt x="30" y="38"/>
                        </a:lnTo>
                        <a:lnTo>
                          <a:pt x="30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close/>
                        <a:moveTo>
                          <a:pt x="18" y="36"/>
                        </a:moveTo>
                        <a:lnTo>
                          <a:pt x="18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4" y="32"/>
                        </a:lnTo>
                        <a:lnTo>
                          <a:pt x="24" y="32"/>
                        </a:lnTo>
                        <a:lnTo>
                          <a:pt x="24" y="32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4" y="36"/>
                        </a:lnTo>
                        <a:lnTo>
                          <a:pt x="24" y="36"/>
                        </a:lnTo>
                        <a:lnTo>
                          <a:pt x="26" y="36"/>
                        </a:lnTo>
                        <a:lnTo>
                          <a:pt x="26" y="38"/>
                        </a:lnTo>
                        <a:lnTo>
                          <a:pt x="26" y="38"/>
                        </a:lnTo>
                        <a:lnTo>
                          <a:pt x="26" y="38"/>
                        </a:lnTo>
                        <a:lnTo>
                          <a:pt x="24" y="38"/>
                        </a:lnTo>
                        <a:lnTo>
                          <a:pt x="24" y="36"/>
                        </a:lnTo>
                        <a:lnTo>
                          <a:pt x="24" y="36"/>
                        </a:lnTo>
                        <a:lnTo>
                          <a:pt x="22" y="36"/>
                        </a:lnTo>
                        <a:lnTo>
                          <a:pt x="18" y="36"/>
                        </a:lnTo>
                        <a:lnTo>
                          <a:pt x="18" y="36"/>
                        </a:lnTo>
                        <a:lnTo>
                          <a:pt x="18" y="36"/>
                        </a:lnTo>
                        <a:lnTo>
                          <a:pt x="18" y="36"/>
                        </a:lnTo>
                        <a:close/>
                        <a:moveTo>
                          <a:pt x="54" y="52"/>
                        </a:moveTo>
                        <a:lnTo>
                          <a:pt x="54" y="52"/>
                        </a:lnTo>
                        <a:lnTo>
                          <a:pt x="54" y="50"/>
                        </a:lnTo>
                        <a:lnTo>
                          <a:pt x="56" y="50"/>
                        </a:lnTo>
                        <a:lnTo>
                          <a:pt x="56" y="52"/>
                        </a:lnTo>
                        <a:lnTo>
                          <a:pt x="54" y="52"/>
                        </a:lnTo>
                        <a:lnTo>
                          <a:pt x="54" y="52"/>
                        </a:lnTo>
                        <a:lnTo>
                          <a:pt x="54" y="52"/>
                        </a:lnTo>
                        <a:lnTo>
                          <a:pt x="54" y="54"/>
                        </a:lnTo>
                        <a:lnTo>
                          <a:pt x="54" y="54"/>
                        </a:lnTo>
                        <a:lnTo>
                          <a:pt x="54" y="54"/>
                        </a:lnTo>
                        <a:lnTo>
                          <a:pt x="54" y="52"/>
                        </a:lnTo>
                        <a:lnTo>
                          <a:pt x="54" y="5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1" name="Freeform 418"/>
                  <p:cNvSpPr>
                    <a:spLocks/>
                  </p:cNvSpPr>
                  <p:nvPr/>
                </p:nvSpPr>
                <p:spPr bwMode="auto">
                  <a:xfrm>
                    <a:off x="2018" y="1520"/>
                    <a:ext cx="128" cy="74"/>
                  </a:xfrm>
                  <a:custGeom>
                    <a:avLst/>
                    <a:gdLst>
                      <a:gd name="T0" fmla="*/ 4 w 128"/>
                      <a:gd name="T1" fmla="*/ 14 h 74"/>
                      <a:gd name="T2" fmla="*/ 6 w 128"/>
                      <a:gd name="T3" fmla="*/ 18 h 74"/>
                      <a:gd name="T4" fmla="*/ 6 w 128"/>
                      <a:gd name="T5" fmla="*/ 20 h 74"/>
                      <a:gd name="T6" fmla="*/ 10 w 128"/>
                      <a:gd name="T7" fmla="*/ 22 h 74"/>
                      <a:gd name="T8" fmla="*/ 16 w 128"/>
                      <a:gd name="T9" fmla="*/ 26 h 74"/>
                      <a:gd name="T10" fmla="*/ 22 w 128"/>
                      <a:gd name="T11" fmla="*/ 28 h 74"/>
                      <a:gd name="T12" fmla="*/ 22 w 128"/>
                      <a:gd name="T13" fmla="*/ 30 h 74"/>
                      <a:gd name="T14" fmla="*/ 20 w 128"/>
                      <a:gd name="T15" fmla="*/ 40 h 74"/>
                      <a:gd name="T16" fmla="*/ 18 w 128"/>
                      <a:gd name="T17" fmla="*/ 46 h 74"/>
                      <a:gd name="T18" fmla="*/ 22 w 128"/>
                      <a:gd name="T19" fmla="*/ 52 h 74"/>
                      <a:gd name="T20" fmla="*/ 30 w 128"/>
                      <a:gd name="T21" fmla="*/ 56 h 74"/>
                      <a:gd name="T22" fmla="*/ 32 w 128"/>
                      <a:gd name="T23" fmla="*/ 54 h 74"/>
                      <a:gd name="T24" fmla="*/ 34 w 128"/>
                      <a:gd name="T25" fmla="*/ 60 h 74"/>
                      <a:gd name="T26" fmla="*/ 40 w 128"/>
                      <a:gd name="T27" fmla="*/ 62 h 74"/>
                      <a:gd name="T28" fmla="*/ 44 w 128"/>
                      <a:gd name="T29" fmla="*/ 58 h 74"/>
                      <a:gd name="T30" fmla="*/ 50 w 128"/>
                      <a:gd name="T31" fmla="*/ 58 h 74"/>
                      <a:gd name="T32" fmla="*/ 50 w 128"/>
                      <a:gd name="T33" fmla="*/ 62 h 74"/>
                      <a:gd name="T34" fmla="*/ 58 w 128"/>
                      <a:gd name="T35" fmla="*/ 64 h 74"/>
                      <a:gd name="T36" fmla="*/ 70 w 128"/>
                      <a:gd name="T37" fmla="*/ 66 h 74"/>
                      <a:gd name="T38" fmla="*/ 76 w 128"/>
                      <a:gd name="T39" fmla="*/ 66 h 74"/>
                      <a:gd name="T40" fmla="*/ 80 w 128"/>
                      <a:gd name="T41" fmla="*/ 68 h 74"/>
                      <a:gd name="T42" fmla="*/ 102 w 128"/>
                      <a:gd name="T43" fmla="*/ 74 h 74"/>
                      <a:gd name="T44" fmla="*/ 108 w 128"/>
                      <a:gd name="T45" fmla="*/ 74 h 74"/>
                      <a:gd name="T46" fmla="*/ 114 w 128"/>
                      <a:gd name="T47" fmla="*/ 74 h 74"/>
                      <a:gd name="T48" fmla="*/ 120 w 128"/>
                      <a:gd name="T49" fmla="*/ 72 h 74"/>
                      <a:gd name="T50" fmla="*/ 122 w 128"/>
                      <a:gd name="T51" fmla="*/ 68 h 74"/>
                      <a:gd name="T52" fmla="*/ 126 w 128"/>
                      <a:gd name="T53" fmla="*/ 66 h 74"/>
                      <a:gd name="T54" fmla="*/ 128 w 128"/>
                      <a:gd name="T55" fmla="*/ 64 h 74"/>
                      <a:gd name="T56" fmla="*/ 124 w 128"/>
                      <a:gd name="T57" fmla="*/ 62 h 74"/>
                      <a:gd name="T58" fmla="*/ 120 w 128"/>
                      <a:gd name="T59" fmla="*/ 56 h 74"/>
                      <a:gd name="T60" fmla="*/ 118 w 128"/>
                      <a:gd name="T61" fmla="*/ 54 h 74"/>
                      <a:gd name="T62" fmla="*/ 112 w 128"/>
                      <a:gd name="T63" fmla="*/ 50 h 74"/>
                      <a:gd name="T64" fmla="*/ 102 w 128"/>
                      <a:gd name="T65" fmla="*/ 46 h 74"/>
                      <a:gd name="T66" fmla="*/ 94 w 128"/>
                      <a:gd name="T67" fmla="*/ 46 h 74"/>
                      <a:gd name="T68" fmla="*/ 86 w 128"/>
                      <a:gd name="T69" fmla="*/ 48 h 74"/>
                      <a:gd name="T70" fmla="*/ 78 w 128"/>
                      <a:gd name="T71" fmla="*/ 48 h 74"/>
                      <a:gd name="T72" fmla="*/ 72 w 128"/>
                      <a:gd name="T73" fmla="*/ 46 h 74"/>
                      <a:gd name="T74" fmla="*/ 66 w 128"/>
                      <a:gd name="T75" fmla="*/ 44 h 74"/>
                      <a:gd name="T76" fmla="*/ 64 w 128"/>
                      <a:gd name="T77" fmla="*/ 46 h 74"/>
                      <a:gd name="T78" fmla="*/ 58 w 128"/>
                      <a:gd name="T79" fmla="*/ 44 h 74"/>
                      <a:gd name="T80" fmla="*/ 52 w 128"/>
                      <a:gd name="T81" fmla="*/ 44 h 74"/>
                      <a:gd name="T82" fmla="*/ 50 w 128"/>
                      <a:gd name="T83" fmla="*/ 46 h 74"/>
                      <a:gd name="T84" fmla="*/ 50 w 128"/>
                      <a:gd name="T85" fmla="*/ 40 h 74"/>
                      <a:gd name="T86" fmla="*/ 48 w 128"/>
                      <a:gd name="T87" fmla="*/ 36 h 74"/>
                      <a:gd name="T88" fmla="*/ 44 w 128"/>
                      <a:gd name="T89" fmla="*/ 34 h 74"/>
                      <a:gd name="T90" fmla="*/ 44 w 128"/>
                      <a:gd name="T91" fmla="*/ 32 h 74"/>
                      <a:gd name="T92" fmla="*/ 48 w 128"/>
                      <a:gd name="T93" fmla="*/ 28 h 74"/>
                      <a:gd name="T94" fmla="*/ 48 w 128"/>
                      <a:gd name="T95" fmla="*/ 22 h 74"/>
                      <a:gd name="T96" fmla="*/ 46 w 128"/>
                      <a:gd name="T97" fmla="*/ 20 h 74"/>
                      <a:gd name="T98" fmla="*/ 42 w 128"/>
                      <a:gd name="T99" fmla="*/ 18 h 74"/>
                      <a:gd name="T100" fmla="*/ 30 w 128"/>
                      <a:gd name="T101" fmla="*/ 16 h 74"/>
                      <a:gd name="T102" fmla="*/ 28 w 128"/>
                      <a:gd name="T103" fmla="*/ 12 h 74"/>
                      <a:gd name="T104" fmla="*/ 22 w 128"/>
                      <a:gd name="T105" fmla="*/ 8 h 74"/>
                      <a:gd name="T106" fmla="*/ 22 w 128"/>
                      <a:gd name="T107" fmla="*/ 2 h 74"/>
                      <a:gd name="T108" fmla="*/ 20 w 128"/>
                      <a:gd name="T109" fmla="*/ 0 h 74"/>
                      <a:gd name="T110" fmla="*/ 14 w 128"/>
                      <a:gd name="T111" fmla="*/ 2 h 74"/>
                      <a:gd name="T112" fmla="*/ 4 w 128"/>
                      <a:gd name="T113" fmla="*/ 6 h 74"/>
                      <a:gd name="T114" fmla="*/ 0 w 128"/>
                      <a:gd name="T115" fmla="*/ 10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28" h="74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4" y="18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6" y="22"/>
                        </a:lnTo>
                        <a:lnTo>
                          <a:pt x="8" y="22"/>
                        </a:lnTo>
                        <a:lnTo>
                          <a:pt x="8" y="22"/>
                        </a:lnTo>
                        <a:lnTo>
                          <a:pt x="8" y="22"/>
                        </a:lnTo>
                        <a:lnTo>
                          <a:pt x="10" y="22"/>
                        </a:lnTo>
                        <a:lnTo>
                          <a:pt x="14" y="26"/>
                        </a:lnTo>
                        <a:lnTo>
                          <a:pt x="14" y="26"/>
                        </a:lnTo>
                        <a:lnTo>
                          <a:pt x="14" y="26"/>
                        </a:lnTo>
                        <a:lnTo>
                          <a:pt x="14" y="26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16" y="26"/>
                        </a:lnTo>
                        <a:lnTo>
                          <a:pt x="22" y="26"/>
                        </a:lnTo>
                        <a:lnTo>
                          <a:pt x="22" y="28"/>
                        </a:lnTo>
                        <a:lnTo>
                          <a:pt x="22" y="28"/>
                        </a:lnTo>
                        <a:lnTo>
                          <a:pt x="22" y="28"/>
                        </a:lnTo>
                        <a:lnTo>
                          <a:pt x="22" y="28"/>
                        </a:lnTo>
                        <a:lnTo>
                          <a:pt x="22" y="28"/>
                        </a:lnTo>
                        <a:lnTo>
                          <a:pt x="22" y="28"/>
                        </a:lnTo>
                        <a:lnTo>
                          <a:pt x="24" y="30"/>
                        </a:lnTo>
                        <a:lnTo>
                          <a:pt x="24" y="30"/>
                        </a:lnTo>
                        <a:lnTo>
                          <a:pt x="24" y="30"/>
                        </a:lnTo>
                        <a:lnTo>
                          <a:pt x="22" y="30"/>
                        </a:lnTo>
                        <a:lnTo>
                          <a:pt x="22" y="30"/>
                        </a:lnTo>
                        <a:lnTo>
                          <a:pt x="22" y="32"/>
                        </a:lnTo>
                        <a:lnTo>
                          <a:pt x="22" y="32"/>
                        </a:lnTo>
                        <a:lnTo>
                          <a:pt x="22" y="32"/>
                        </a:lnTo>
                        <a:lnTo>
                          <a:pt x="22" y="38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2"/>
                        </a:lnTo>
                        <a:lnTo>
                          <a:pt x="20" y="44"/>
                        </a:lnTo>
                        <a:lnTo>
                          <a:pt x="18" y="46"/>
                        </a:lnTo>
                        <a:lnTo>
                          <a:pt x="18" y="46"/>
                        </a:lnTo>
                        <a:lnTo>
                          <a:pt x="18" y="46"/>
                        </a:lnTo>
                        <a:lnTo>
                          <a:pt x="18" y="48"/>
                        </a:lnTo>
                        <a:lnTo>
                          <a:pt x="18" y="48"/>
                        </a:lnTo>
                        <a:lnTo>
                          <a:pt x="18" y="50"/>
                        </a:lnTo>
                        <a:lnTo>
                          <a:pt x="22" y="52"/>
                        </a:lnTo>
                        <a:lnTo>
                          <a:pt x="22" y="52"/>
                        </a:lnTo>
                        <a:lnTo>
                          <a:pt x="22" y="52"/>
                        </a:lnTo>
                        <a:lnTo>
                          <a:pt x="22" y="52"/>
                        </a:lnTo>
                        <a:lnTo>
                          <a:pt x="24" y="56"/>
                        </a:lnTo>
                        <a:lnTo>
                          <a:pt x="24" y="56"/>
                        </a:lnTo>
                        <a:lnTo>
                          <a:pt x="24" y="56"/>
                        </a:lnTo>
                        <a:lnTo>
                          <a:pt x="30" y="56"/>
                        </a:lnTo>
                        <a:lnTo>
                          <a:pt x="30" y="56"/>
                        </a:lnTo>
                        <a:lnTo>
                          <a:pt x="30" y="56"/>
                        </a:lnTo>
                        <a:lnTo>
                          <a:pt x="30" y="54"/>
                        </a:lnTo>
                        <a:lnTo>
                          <a:pt x="32" y="54"/>
                        </a:lnTo>
                        <a:lnTo>
                          <a:pt x="32" y="54"/>
                        </a:lnTo>
                        <a:lnTo>
                          <a:pt x="32" y="54"/>
                        </a:lnTo>
                        <a:lnTo>
                          <a:pt x="32" y="54"/>
                        </a:lnTo>
                        <a:lnTo>
                          <a:pt x="32" y="58"/>
                        </a:lnTo>
                        <a:lnTo>
                          <a:pt x="32" y="58"/>
                        </a:lnTo>
                        <a:lnTo>
                          <a:pt x="32" y="58"/>
                        </a:lnTo>
                        <a:lnTo>
                          <a:pt x="34" y="58"/>
                        </a:lnTo>
                        <a:lnTo>
                          <a:pt x="34" y="60"/>
                        </a:lnTo>
                        <a:lnTo>
                          <a:pt x="34" y="60"/>
                        </a:lnTo>
                        <a:lnTo>
                          <a:pt x="34" y="60"/>
                        </a:lnTo>
                        <a:lnTo>
                          <a:pt x="38" y="62"/>
                        </a:lnTo>
                        <a:lnTo>
                          <a:pt x="38" y="62"/>
                        </a:lnTo>
                        <a:lnTo>
                          <a:pt x="38" y="62"/>
                        </a:lnTo>
                        <a:lnTo>
                          <a:pt x="40" y="62"/>
                        </a:lnTo>
                        <a:lnTo>
                          <a:pt x="40" y="62"/>
                        </a:lnTo>
                        <a:lnTo>
                          <a:pt x="40" y="62"/>
                        </a:lnTo>
                        <a:lnTo>
                          <a:pt x="42" y="60"/>
                        </a:lnTo>
                        <a:lnTo>
                          <a:pt x="42" y="60"/>
                        </a:lnTo>
                        <a:lnTo>
                          <a:pt x="42" y="60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50" y="58"/>
                        </a:lnTo>
                        <a:lnTo>
                          <a:pt x="50" y="58"/>
                        </a:lnTo>
                        <a:lnTo>
                          <a:pt x="50" y="58"/>
                        </a:lnTo>
                        <a:lnTo>
                          <a:pt x="52" y="56"/>
                        </a:lnTo>
                        <a:lnTo>
                          <a:pt x="52" y="56"/>
                        </a:lnTo>
                        <a:lnTo>
                          <a:pt x="50" y="58"/>
                        </a:lnTo>
                        <a:lnTo>
                          <a:pt x="50" y="58"/>
                        </a:lnTo>
                        <a:lnTo>
                          <a:pt x="50" y="58"/>
                        </a:lnTo>
                        <a:lnTo>
                          <a:pt x="50" y="62"/>
                        </a:lnTo>
                        <a:lnTo>
                          <a:pt x="50" y="62"/>
                        </a:lnTo>
                        <a:lnTo>
                          <a:pt x="50" y="62"/>
                        </a:lnTo>
                        <a:lnTo>
                          <a:pt x="52" y="64"/>
                        </a:lnTo>
                        <a:lnTo>
                          <a:pt x="52" y="64"/>
                        </a:lnTo>
                        <a:lnTo>
                          <a:pt x="52" y="64"/>
                        </a:lnTo>
                        <a:lnTo>
                          <a:pt x="58" y="64"/>
                        </a:lnTo>
                        <a:lnTo>
                          <a:pt x="62" y="66"/>
                        </a:lnTo>
                        <a:lnTo>
                          <a:pt x="62" y="66"/>
                        </a:lnTo>
                        <a:lnTo>
                          <a:pt x="62" y="66"/>
                        </a:lnTo>
                        <a:lnTo>
                          <a:pt x="70" y="66"/>
                        </a:lnTo>
                        <a:lnTo>
                          <a:pt x="70" y="66"/>
                        </a:lnTo>
                        <a:lnTo>
                          <a:pt x="70" y="66"/>
                        </a:lnTo>
                        <a:lnTo>
                          <a:pt x="72" y="66"/>
                        </a:lnTo>
                        <a:lnTo>
                          <a:pt x="74" y="66"/>
                        </a:lnTo>
                        <a:lnTo>
                          <a:pt x="74" y="66"/>
                        </a:lnTo>
                        <a:lnTo>
                          <a:pt x="74" y="66"/>
                        </a:lnTo>
                        <a:lnTo>
                          <a:pt x="74" y="66"/>
                        </a:lnTo>
                        <a:lnTo>
                          <a:pt x="76" y="66"/>
                        </a:lnTo>
                        <a:lnTo>
                          <a:pt x="78" y="68"/>
                        </a:lnTo>
                        <a:lnTo>
                          <a:pt x="78" y="68"/>
                        </a:lnTo>
                        <a:lnTo>
                          <a:pt x="78" y="68"/>
                        </a:lnTo>
                        <a:lnTo>
                          <a:pt x="80" y="68"/>
                        </a:lnTo>
                        <a:lnTo>
                          <a:pt x="80" y="68"/>
                        </a:lnTo>
                        <a:lnTo>
                          <a:pt x="80" y="68"/>
                        </a:lnTo>
                        <a:lnTo>
                          <a:pt x="88" y="68"/>
                        </a:lnTo>
                        <a:lnTo>
                          <a:pt x="92" y="72"/>
                        </a:lnTo>
                        <a:lnTo>
                          <a:pt x="92" y="72"/>
                        </a:lnTo>
                        <a:lnTo>
                          <a:pt x="92" y="72"/>
                        </a:lnTo>
                        <a:lnTo>
                          <a:pt x="96" y="72"/>
                        </a:lnTo>
                        <a:lnTo>
                          <a:pt x="102" y="74"/>
                        </a:lnTo>
                        <a:lnTo>
                          <a:pt x="102" y="74"/>
                        </a:lnTo>
                        <a:lnTo>
                          <a:pt x="102" y="74"/>
                        </a:lnTo>
                        <a:lnTo>
                          <a:pt x="106" y="74"/>
                        </a:lnTo>
                        <a:lnTo>
                          <a:pt x="106" y="74"/>
                        </a:lnTo>
                        <a:lnTo>
                          <a:pt x="108" y="74"/>
                        </a:lnTo>
                        <a:lnTo>
                          <a:pt x="108" y="74"/>
                        </a:lnTo>
                        <a:lnTo>
                          <a:pt x="110" y="74"/>
                        </a:lnTo>
                        <a:lnTo>
                          <a:pt x="110" y="74"/>
                        </a:lnTo>
                        <a:lnTo>
                          <a:pt x="110" y="72"/>
                        </a:lnTo>
                        <a:lnTo>
                          <a:pt x="110" y="72"/>
                        </a:lnTo>
                        <a:lnTo>
                          <a:pt x="112" y="72"/>
                        </a:lnTo>
                        <a:lnTo>
                          <a:pt x="114" y="74"/>
                        </a:lnTo>
                        <a:lnTo>
                          <a:pt x="114" y="74"/>
                        </a:lnTo>
                        <a:lnTo>
                          <a:pt x="114" y="74"/>
                        </a:lnTo>
                        <a:lnTo>
                          <a:pt x="118" y="74"/>
                        </a:lnTo>
                        <a:lnTo>
                          <a:pt x="118" y="74"/>
                        </a:lnTo>
                        <a:lnTo>
                          <a:pt x="118" y="74"/>
                        </a:lnTo>
                        <a:lnTo>
                          <a:pt x="120" y="72"/>
                        </a:lnTo>
                        <a:lnTo>
                          <a:pt x="120" y="72"/>
                        </a:lnTo>
                        <a:lnTo>
                          <a:pt x="120" y="72"/>
                        </a:lnTo>
                        <a:lnTo>
                          <a:pt x="120" y="70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4" y="66"/>
                        </a:lnTo>
                        <a:lnTo>
                          <a:pt x="126" y="66"/>
                        </a:lnTo>
                        <a:lnTo>
                          <a:pt x="126" y="66"/>
                        </a:lnTo>
                        <a:lnTo>
                          <a:pt x="126" y="66"/>
                        </a:lnTo>
                        <a:lnTo>
                          <a:pt x="126" y="66"/>
                        </a:lnTo>
                        <a:lnTo>
                          <a:pt x="126" y="66"/>
                        </a:lnTo>
                        <a:lnTo>
                          <a:pt x="126" y="66"/>
                        </a:lnTo>
                        <a:lnTo>
                          <a:pt x="128" y="64"/>
                        </a:lnTo>
                        <a:lnTo>
                          <a:pt x="128" y="64"/>
                        </a:lnTo>
                        <a:lnTo>
                          <a:pt x="128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4" y="62"/>
                        </a:lnTo>
                        <a:lnTo>
                          <a:pt x="124" y="62"/>
                        </a:lnTo>
                        <a:lnTo>
                          <a:pt x="124" y="62"/>
                        </a:lnTo>
                        <a:lnTo>
                          <a:pt x="122" y="58"/>
                        </a:lnTo>
                        <a:lnTo>
                          <a:pt x="122" y="58"/>
                        </a:lnTo>
                        <a:lnTo>
                          <a:pt x="122" y="58"/>
                        </a:lnTo>
                        <a:lnTo>
                          <a:pt x="122" y="58"/>
                        </a:lnTo>
                        <a:lnTo>
                          <a:pt x="120" y="56"/>
                        </a:lnTo>
                        <a:lnTo>
                          <a:pt x="120" y="56"/>
                        </a:lnTo>
                        <a:lnTo>
                          <a:pt x="120" y="56"/>
                        </a:lnTo>
                        <a:lnTo>
                          <a:pt x="120" y="56"/>
                        </a:lnTo>
                        <a:lnTo>
                          <a:pt x="118" y="54"/>
                        </a:lnTo>
                        <a:lnTo>
                          <a:pt x="118" y="54"/>
                        </a:lnTo>
                        <a:lnTo>
                          <a:pt x="118" y="54"/>
                        </a:lnTo>
                        <a:lnTo>
                          <a:pt x="116" y="54"/>
                        </a:lnTo>
                        <a:lnTo>
                          <a:pt x="114" y="54"/>
                        </a:lnTo>
                        <a:lnTo>
                          <a:pt x="114" y="52"/>
                        </a:lnTo>
                        <a:lnTo>
                          <a:pt x="114" y="52"/>
                        </a:lnTo>
                        <a:lnTo>
                          <a:pt x="114" y="52"/>
                        </a:lnTo>
                        <a:lnTo>
                          <a:pt x="112" y="50"/>
                        </a:lnTo>
                        <a:lnTo>
                          <a:pt x="112" y="50"/>
                        </a:lnTo>
                        <a:lnTo>
                          <a:pt x="112" y="50"/>
                        </a:lnTo>
                        <a:lnTo>
                          <a:pt x="108" y="50"/>
                        </a:lnTo>
                        <a:lnTo>
                          <a:pt x="104" y="46"/>
                        </a:lnTo>
                        <a:lnTo>
                          <a:pt x="104" y="46"/>
                        </a:lnTo>
                        <a:lnTo>
                          <a:pt x="102" y="46"/>
                        </a:lnTo>
                        <a:lnTo>
                          <a:pt x="100" y="46"/>
                        </a:lnTo>
                        <a:lnTo>
                          <a:pt x="100" y="46"/>
                        </a:lnTo>
                        <a:lnTo>
                          <a:pt x="100" y="46"/>
                        </a:lnTo>
                        <a:lnTo>
                          <a:pt x="98" y="46"/>
                        </a:lnTo>
                        <a:lnTo>
                          <a:pt x="98" y="46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2" y="48"/>
                        </a:lnTo>
                        <a:lnTo>
                          <a:pt x="86" y="48"/>
                        </a:lnTo>
                        <a:lnTo>
                          <a:pt x="86" y="48"/>
                        </a:lnTo>
                        <a:lnTo>
                          <a:pt x="86" y="48"/>
                        </a:lnTo>
                        <a:lnTo>
                          <a:pt x="84" y="48"/>
                        </a:lnTo>
                        <a:lnTo>
                          <a:pt x="84" y="48"/>
                        </a:lnTo>
                        <a:lnTo>
                          <a:pt x="84" y="48"/>
                        </a:lnTo>
                        <a:lnTo>
                          <a:pt x="82" y="48"/>
                        </a:lnTo>
                        <a:lnTo>
                          <a:pt x="82" y="48"/>
                        </a:lnTo>
                        <a:lnTo>
                          <a:pt x="78" y="48"/>
                        </a:lnTo>
                        <a:lnTo>
                          <a:pt x="76" y="48"/>
                        </a:lnTo>
                        <a:lnTo>
                          <a:pt x="76" y="48"/>
                        </a:lnTo>
                        <a:lnTo>
                          <a:pt x="76" y="48"/>
                        </a:lnTo>
                        <a:lnTo>
                          <a:pt x="72" y="46"/>
                        </a:lnTo>
                        <a:lnTo>
                          <a:pt x="72" y="46"/>
                        </a:lnTo>
                        <a:lnTo>
                          <a:pt x="72" y="46"/>
                        </a:lnTo>
                        <a:lnTo>
                          <a:pt x="70" y="44"/>
                        </a:lnTo>
                        <a:lnTo>
                          <a:pt x="70" y="44"/>
                        </a:lnTo>
                        <a:lnTo>
                          <a:pt x="68" y="44"/>
                        </a:lnTo>
                        <a:lnTo>
                          <a:pt x="68" y="44"/>
                        </a:lnTo>
                        <a:lnTo>
                          <a:pt x="68" y="44"/>
                        </a:lnTo>
                        <a:lnTo>
                          <a:pt x="66" y="44"/>
                        </a:lnTo>
                        <a:lnTo>
                          <a:pt x="66" y="44"/>
                        </a:lnTo>
                        <a:lnTo>
                          <a:pt x="64" y="44"/>
                        </a:lnTo>
                        <a:lnTo>
                          <a:pt x="64" y="44"/>
                        </a:lnTo>
                        <a:lnTo>
                          <a:pt x="64" y="44"/>
                        </a:lnTo>
                        <a:lnTo>
                          <a:pt x="64" y="44"/>
                        </a:lnTo>
                        <a:lnTo>
                          <a:pt x="64" y="46"/>
                        </a:lnTo>
                        <a:lnTo>
                          <a:pt x="64" y="46"/>
                        </a:lnTo>
                        <a:lnTo>
                          <a:pt x="62" y="46"/>
                        </a:lnTo>
                        <a:lnTo>
                          <a:pt x="60" y="46"/>
                        </a:lnTo>
                        <a:lnTo>
                          <a:pt x="60" y="46"/>
                        </a:lnTo>
                        <a:lnTo>
                          <a:pt x="60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6" y="42"/>
                        </a:lnTo>
                        <a:lnTo>
                          <a:pt x="52" y="42"/>
                        </a:lnTo>
                        <a:lnTo>
                          <a:pt x="52" y="42"/>
                        </a:lnTo>
                        <a:lnTo>
                          <a:pt x="52" y="44"/>
                        </a:lnTo>
                        <a:lnTo>
                          <a:pt x="52" y="46"/>
                        </a:lnTo>
                        <a:lnTo>
                          <a:pt x="52" y="46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lnTo>
                          <a:pt x="50" y="46"/>
                        </a:lnTo>
                        <a:lnTo>
                          <a:pt x="48" y="44"/>
                        </a:lnTo>
                        <a:lnTo>
                          <a:pt x="48" y="42"/>
                        </a:lnTo>
                        <a:lnTo>
                          <a:pt x="48" y="42"/>
                        </a:lnTo>
                        <a:lnTo>
                          <a:pt x="48" y="42"/>
                        </a:lnTo>
                        <a:lnTo>
                          <a:pt x="48" y="42"/>
                        </a:lnTo>
                        <a:lnTo>
                          <a:pt x="50" y="40"/>
                        </a:lnTo>
                        <a:lnTo>
                          <a:pt x="50" y="40"/>
                        </a:lnTo>
                        <a:lnTo>
                          <a:pt x="50" y="40"/>
                        </a:lnTo>
                        <a:lnTo>
                          <a:pt x="50" y="38"/>
                        </a:lnTo>
                        <a:lnTo>
                          <a:pt x="50" y="38"/>
                        </a:lnTo>
                        <a:lnTo>
                          <a:pt x="50" y="38"/>
                        </a:lnTo>
                        <a:lnTo>
                          <a:pt x="48" y="36"/>
                        </a:lnTo>
                        <a:lnTo>
                          <a:pt x="48" y="36"/>
                        </a:lnTo>
                        <a:lnTo>
                          <a:pt x="48" y="36"/>
                        </a:lnTo>
                        <a:lnTo>
                          <a:pt x="48" y="36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2" y="32"/>
                        </a:lnTo>
                        <a:lnTo>
                          <a:pt x="40" y="32"/>
                        </a:lnTo>
                        <a:lnTo>
                          <a:pt x="40" y="30"/>
                        </a:lnTo>
                        <a:lnTo>
                          <a:pt x="42" y="28"/>
                        </a:lnTo>
                        <a:lnTo>
                          <a:pt x="48" y="28"/>
                        </a:lnTo>
                        <a:lnTo>
                          <a:pt x="48" y="28"/>
                        </a:lnTo>
                        <a:lnTo>
                          <a:pt x="50" y="28"/>
                        </a:lnTo>
                        <a:lnTo>
                          <a:pt x="50" y="26"/>
                        </a:lnTo>
                        <a:lnTo>
                          <a:pt x="50" y="26"/>
                        </a:lnTo>
                        <a:lnTo>
                          <a:pt x="48" y="26"/>
                        </a:lnTo>
                        <a:lnTo>
                          <a:pt x="48" y="24"/>
                        </a:lnTo>
                        <a:lnTo>
                          <a:pt x="48" y="22"/>
                        </a:lnTo>
                        <a:lnTo>
                          <a:pt x="48" y="22"/>
                        </a:lnTo>
                        <a:lnTo>
                          <a:pt x="48" y="22"/>
                        </a:lnTo>
                        <a:lnTo>
                          <a:pt x="46" y="22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44" y="18"/>
                        </a:lnTo>
                        <a:lnTo>
                          <a:pt x="44" y="18"/>
                        </a:lnTo>
                        <a:lnTo>
                          <a:pt x="44" y="18"/>
                        </a:lnTo>
                        <a:lnTo>
                          <a:pt x="42" y="18"/>
                        </a:lnTo>
                        <a:lnTo>
                          <a:pt x="42" y="18"/>
                        </a:lnTo>
                        <a:lnTo>
                          <a:pt x="42" y="18"/>
                        </a:lnTo>
                        <a:lnTo>
                          <a:pt x="40" y="18"/>
                        </a:lnTo>
                        <a:lnTo>
                          <a:pt x="38" y="16"/>
                        </a:lnTo>
                        <a:lnTo>
                          <a:pt x="38" y="16"/>
                        </a:lnTo>
                        <a:lnTo>
                          <a:pt x="38" y="16"/>
                        </a:lnTo>
                        <a:lnTo>
                          <a:pt x="30" y="16"/>
                        </a:lnTo>
                        <a:lnTo>
                          <a:pt x="30" y="16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6" y="10"/>
                        </a:lnTo>
                        <a:lnTo>
                          <a:pt x="26" y="10"/>
                        </a:lnTo>
                        <a:lnTo>
                          <a:pt x="26" y="10"/>
                        </a:lnTo>
                        <a:lnTo>
                          <a:pt x="22" y="10"/>
                        </a:lnTo>
                        <a:lnTo>
                          <a:pt x="22" y="8"/>
                        </a:lnTo>
                        <a:lnTo>
                          <a:pt x="22" y="6"/>
                        </a:lnTo>
                        <a:lnTo>
                          <a:pt x="22" y="6"/>
                        </a:lnTo>
                        <a:lnTo>
                          <a:pt x="22" y="6"/>
                        </a:lnTo>
                        <a:lnTo>
                          <a:pt x="22" y="4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8" y="2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4"/>
                        </a:lnTo>
                        <a:lnTo>
                          <a:pt x="6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2" name="Freeform 419"/>
                  <p:cNvSpPr>
                    <a:spLocks/>
                  </p:cNvSpPr>
                  <p:nvPr/>
                </p:nvSpPr>
                <p:spPr bwMode="auto">
                  <a:xfrm>
                    <a:off x="2042" y="1514"/>
                    <a:ext cx="20" cy="6"/>
                  </a:xfrm>
                  <a:custGeom>
                    <a:avLst/>
                    <a:gdLst>
                      <a:gd name="T0" fmla="*/ 8 w 20"/>
                      <a:gd name="T1" fmla="*/ 0 h 6"/>
                      <a:gd name="T2" fmla="*/ 6 w 20"/>
                      <a:gd name="T3" fmla="*/ 0 h 6"/>
                      <a:gd name="T4" fmla="*/ 6 w 20"/>
                      <a:gd name="T5" fmla="*/ 0 h 6"/>
                      <a:gd name="T6" fmla="*/ 6 w 20"/>
                      <a:gd name="T7" fmla="*/ 0 h 6"/>
                      <a:gd name="T8" fmla="*/ 2 w 20"/>
                      <a:gd name="T9" fmla="*/ 2 h 6"/>
                      <a:gd name="T10" fmla="*/ 2 w 20"/>
                      <a:gd name="T11" fmla="*/ 2 h 6"/>
                      <a:gd name="T12" fmla="*/ 2 w 20"/>
                      <a:gd name="T13" fmla="*/ 2 h 6"/>
                      <a:gd name="T14" fmla="*/ 0 w 20"/>
                      <a:gd name="T15" fmla="*/ 2 h 6"/>
                      <a:gd name="T16" fmla="*/ 0 w 20"/>
                      <a:gd name="T17" fmla="*/ 2 h 6"/>
                      <a:gd name="T18" fmla="*/ 0 w 20"/>
                      <a:gd name="T19" fmla="*/ 2 h 6"/>
                      <a:gd name="T20" fmla="*/ 0 w 20"/>
                      <a:gd name="T21" fmla="*/ 2 h 6"/>
                      <a:gd name="T22" fmla="*/ 0 w 20"/>
                      <a:gd name="T23" fmla="*/ 4 h 6"/>
                      <a:gd name="T24" fmla="*/ 0 w 20"/>
                      <a:gd name="T25" fmla="*/ 4 h 6"/>
                      <a:gd name="T26" fmla="*/ 0 w 20"/>
                      <a:gd name="T27" fmla="*/ 4 h 6"/>
                      <a:gd name="T28" fmla="*/ 0 w 20"/>
                      <a:gd name="T29" fmla="*/ 6 h 6"/>
                      <a:gd name="T30" fmla="*/ 0 w 20"/>
                      <a:gd name="T31" fmla="*/ 6 h 6"/>
                      <a:gd name="T32" fmla="*/ 2 w 20"/>
                      <a:gd name="T33" fmla="*/ 6 h 6"/>
                      <a:gd name="T34" fmla="*/ 2 w 20"/>
                      <a:gd name="T35" fmla="*/ 6 h 6"/>
                      <a:gd name="T36" fmla="*/ 4 w 20"/>
                      <a:gd name="T37" fmla="*/ 6 h 6"/>
                      <a:gd name="T38" fmla="*/ 4 w 20"/>
                      <a:gd name="T39" fmla="*/ 6 h 6"/>
                      <a:gd name="T40" fmla="*/ 4 w 20"/>
                      <a:gd name="T41" fmla="*/ 6 h 6"/>
                      <a:gd name="T42" fmla="*/ 16 w 20"/>
                      <a:gd name="T43" fmla="*/ 6 h 6"/>
                      <a:gd name="T44" fmla="*/ 16 w 20"/>
                      <a:gd name="T45" fmla="*/ 6 h 6"/>
                      <a:gd name="T46" fmla="*/ 16 w 20"/>
                      <a:gd name="T47" fmla="*/ 6 h 6"/>
                      <a:gd name="T48" fmla="*/ 18 w 20"/>
                      <a:gd name="T49" fmla="*/ 6 h 6"/>
                      <a:gd name="T50" fmla="*/ 18 w 20"/>
                      <a:gd name="T51" fmla="*/ 6 h 6"/>
                      <a:gd name="T52" fmla="*/ 18 w 20"/>
                      <a:gd name="T53" fmla="*/ 6 h 6"/>
                      <a:gd name="T54" fmla="*/ 18 w 20"/>
                      <a:gd name="T55" fmla="*/ 4 h 6"/>
                      <a:gd name="T56" fmla="*/ 20 w 20"/>
                      <a:gd name="T57" fmla="*/ 4 h 6"/>
                      <a:gd name="T58" fmla="*/ 20 w 20"/>
                      <a:gd name="T59" fmla="*/ 4 h 6"/>
                      <a:gd name="T60" fmla="*/ 20 w 20"/>
                      <a:gd name="T61" fmla="*/ 2 h 6"/>
                      <a:gd name="T62" fmla="*/ 20 w 20"/>
                      <a:gd name="T63" fmla="*/ 2 h 6"/>
                      <a:gd name="T64" fmla="*/ 20 w 20"/>
                      <a:gd name="T65" fmla="*/ 2 h 6"/>
                      <a:gd name="T66" fmla="*/ 18 w 20"/>
                      <a:gd name="T67" fmla="*/ 2 h 6"/>
                      <a:gd name="T68" fmla="*/ 18 w 20"/>
                      <a:gd name="T69" fmla="*/ 2 h 6"/>
                      <a:gd name="T70" fmla="*/ 18 w 20"/>
                      <a:gd name="T71" fmla="*/ 2 h 6"/>
                      <a:gd name="T72" fmla="*/ 16 w 20"/>
                      <a:gd name="T73" fmla="*/ 2 h 6"/>
                      <a:gd name="T74" fmla="*/ 16 w 20"/>
                      <a:gd name="T75" fmla="*/ 2 h 6"/>
                      <a:gd name="T76" fmla="*/ 14 w 20"/>
                      <a:gd name="T77" fmla="*/ 2 h 6"/>
                      <a:gd name="T78" fmla="*/ 14 w 20"/>
                      <a:gd name="T79" fmla="*/ 2 h 6"/>
                      <a:gd name="T80" fmla="*/ 12 w 20"/>
                      <a:gd name="T81" fmla="*/ 2 h 6"/>
                      <a:gd name="T82" fmla="*/ 10 w 20"/>
                      <a:gd name="T83" fmla="*/ 2 h 6"/>
                      <a:gd name="T84" fmla="*/ 10 w 20"/>
                      <a:gd name="T85" fmla="*/ 2 h 6"/>
                      <a:gd name="T86" fmla="*/ 10 w 20"/>
                      <a:gd name="T87" fmla="*/ 2 h 6"/>
                      <a:gd name="T88" fmla="*/ 8 w 20"/>
                      <a:gd name="T89" fmla="*/ 2 h 6"/>
                      <a:gd name="T90" fmla="*/ 8 w 20"/>
                      <a:gd name="T91" fmla="*/ 0 h 6"/>
                      <a:gd name="T92" fmla="*/ 8 w 20"/>
                      <a:gd name="T93" fmla="*/ 0 h 6"/>
                      <a:gd name="T94" fmla="*/ 8 w 20"/>
                      <a:gd name="T95" fmla="*/ 0 h 6"/>
                      <a:gd name="T96" fmla="*/ 8 w 20"/>
                      <a:gd name="T9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" h="6">
                        <a:moveTo>
                          <a:pt x="8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8" y="6"/>
                        </a:lnTo>
                        <a:lnTo>
                          <a:pt x="18" y="6"/>
                        </a:lnTo>
                        <a:lnTo>
                          <a:pt x="18" y="6"/>
                        </a:lnTo>
                        <a:lnTo>
                          <a:pt x="18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3" name="Freeform 420"/>
                  <p:cNvSpPr>
                    <a:spLocks/>
                  </p:cNvSpPr>
                  <p:nvPr/>
                </p:nvSpPr>
                <p:spPr bwMode="auto">
                  <a:xfrm>
                    <a:off x="2068" y="1538"/>
                    <a:ext cx="4" cy="8"/>
                  </a:xfrm>
                  <a:custGeom>
                    <a:avLst/>
                    <a:gdLst>
                      <a:gd name="T0" fmla="*/ 2 w 4"/>
                      <a:gd name="T1" fmla="*/ 8 h 8"/>
                      <a:gd name="T2" fmla="*/ 2 w 4"/>
                      <a:gd name="T3" fmla="*/ 8 h 8"/>
                      <a:gd name="T4" fmla="*/ 2 w 4"/>
                      <a:gd name="T5" fmla="*/ 8 h 8"/>
                      <a:gd name="T6" fmla="*/ 2 w 4"/>
                      <a:gd name="T7" fmla="*/ 8 h 8"/>
                      <a:gd name="T8" fmla="*/ 2 w 4"/>
                      <a:gd name="T9" fmla="*/ 8 h 8"/>
                      <a:gd name="T10" fmla="*/ 4 w 4"/>
                      <a:gd name="T11" fmla="*/ 8 h 8"/>
                      <a:gd name="T12" fmla="*/ 4 w 4"/>
                      <a:gd name="T13" fmla="*/ 8 h 8"/>
                      <a:gd name="T14" fmla="*/ 4 w 4"/>
                      <a:gd name="T15" fmla="*/ 6 h 8"/>
                      <a:gd name="T16" fmla="*/ 4 w 4"/>
                      <a:gd name="T17" fmla="*/ 4 h 8"/>
                      <a:gd name="T18" fmla="*/ 4 w 4"/>
                      <a:gd name="T19" fmla="*/ 4 h 8"/>
                      <a:gd name="T20" fmla="*/ 4 w 4"/>
                      <a:gd name="T21" fmla="*/ 4 h 8"/>
                      <a:gd name="T22" fmla="*/ 4 w 4"/>
                      <a:gd name="T23" fmla="*/ 4 h 8"/>
                      <a:gd name="T24" fmla="*/ 4 w 4"/>
                      <a:gd name="T25" fmla="*/ 2 h 8"/>
                      <a:gd name="T26" fmla="*/ 4 w 4"/>
                      <a:gd name="T27" fmla="*/ 2 h 8"/>
                      <a:gd name="T28" fmla="*/ 4 w 4"/>
                      <a:gd name="T29" fmla="*/ 2 h 8"/>
                      <a:gd name="T30" fmla="*/ 4 w 4"/>
                      <a:gd name="T31" fmla="*/ 0 h 8"/>
                      <a:gd name="T32" fmla="*/ 4 w 4"/>
                      <a:gd name="T33" fmla="*/ 0 h 8"/>
                      <a:gd name="T34" fmla="*/ 2 w 4"/>
                      <a:gd name="T35" fmla="*/ 0 h 8"/>
                      <a:gd name="T36" fmla="*/ 0 w 4"/>
                      <a:gd name="T37" fmla="*/ 0 h 8"/>
                      <a:gd name="T38" fmla="*/ 0 w 4"/>
                      <a:gd name="T39" fmla="*/ 0 h 8"/>
                      <a:gd name="T40" fmla="*/ 0 w 4"/>
                      <a:gd name="T41" fmla="*/ 2 h 8"/>
                      <a:gd name="T42" fmla="*/ 0 w 4"/>
                      <a:gd name="T43" fmla="*/ 6 h 8"/>
                      <a:gd name="T44" fmla="*/ 0 w 4"/>
                      <a:gd name="T45" fmla="*/ 6 h 8"/>
                      <a:gd name="T46" fmla="*/ 0 w 4"/>
                      <a:gd name="T47" fmla="*/ 6 h 8"/>
                      <a:gd name="T48" fmla="*/ 0 w 4"/>
                      <a:gd name="T49" fmla="*/ 8 h 8"/>
                      <a:gd name="T50" fmla="*/ 0 w 4"/>
                      <a:gd name="T51" fmla="*/ 8 h 8"/>
                      <a:gd name="T52" fmla="*/ 0 w 4"/>
                      <a:gd name="T53" fmla="*/ 8 h 8"/>
                      <a:gd name="T54" fmla="*/ 2 w 4"/>
                      <a:gd name="T55" fmla="*/ 8 h 8"/>
                      <a:gd name="T56" fmla="*/ 2 w 4"/>
                      <a:gd name="T5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4" h="8">
                        <a:moveTo>
                          <a:pt x="2" y="8"/>
                        </a:move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4" name="Freeform 421"/>
                  <p:cNvSpPr>
                    <a:spLocks noEditPoints="1"/>
                  </p:cNvSpPr>
                  <p:nvPr/>
                </p:nvSpPr>
                <p:spPr bwMode="auto">
                  <a:xfrm>
                    <a:off x="2074" y="1456"/>
                    <a:ext cx="244" cy="112"/>
                  </a:xfrm>
                  <a:custGeom>
                    <a:avLst/>
                    <a:gdLst>
                      <a:gd name="T0" fmla="*/ 42 w 244"/>
                      <a:gd name="T1" fmla="*/ 14 h 112"/>
                      <a:gd name="T2" fmla="*/ 52 w 244"/>
                      <a:gd name="T3" fmla="*/ 20 h 112"/>
                      <a:gd name="T4" fmla="*/ 44 w 244"/>
                      <a:gd name="T5" fmla="*/ 22 h 112"/>
                      <a:gd name="T6" fmla="*/ 64 w 244"/>
                      <a:gd name="T7" fmla="*/ 24 h 112"/>
                      <a:gd name="T8" fmla="*/ 80 w 244"/>
                      <a:gd name="T9" fmla="*/ 24 h 112"/>
                      <a:gd name="T10" fmla="*/ 82 w 244"/>
                      <a:gd name="T11" fmla="*/ 32 h 112"/>
                      <a:gd name="T12" fmla="*/ 96 w 244"/>
                      <a:gd name="T13" fmla="*/ 40 h 112"/>
                      <a:gd name="T14" fmla="*/ 118 w 244"/>
                      <a:gd name="T15" fmla="*/ 30 h 112"/>
                      <a:gd name="T16" fmla="*/ 120 w 244"/>
                      <a:gd name="T17" fmla="*/ 38 h 112"/>
                      <a:gd name="T18" fmla="*/ 112 w 244"/>
                      <a:gd name="T19" fmla="*/ 38 h 112"/>
                      <a:gd name="T20" fmla="*/ 94 w 244"/>
                      <a:gd name="T21" fmla="*/ 46 h 112"/>
                      <a:gd name="T22" fmla="*/ 84 w 244"/>
                      <a:gd name="T23" fmla="*/ 50 h 112"/>
                      <a:gd name="T24" fmla="*/ 64 w 244"/>
                      <a:gd name="T25" fmla="*/ 36 h 112"/>
                      <a:gd name="T26" fmla="*/ 58 w 244"/>
                      <a:gd name="T27" fmla="*/ 44 h 112"/>
                      <a:gd name="T28" fmla="*/ 62 w 244"/>
                      <a:gd name="T29" fmla="*/ 56 h 112"/>
                      <a:gd name="T30" fmla="*/ 64 w 244"/>
                      <a:gd name="T31" fmla="*/ 60 h 112"/>
                      <a:gd name="T32" fmla="*/ 40 w 244"/>
                      <a:gd name="T33" fmla="*/ 56 h 112"/>
                      <a:gd name="T34" fmla="*/ 36 w 244"/>
                      <a:gd name="T35" fmla="*/ 66 h 112"/>
                      <a:gd name="T36" fmla="*/ 56 w 244"/>
                      <a:gd name="T37" fmla="*/ 66 h 112"/>
                      <a:gd name="T38" fmla="*/ 60 w 244"/>
                      <a:gd name="T39" fmla="*/ 80 h 112"/>
                      <a:gd name="T40" fmla="*/ 62 w 244"/>
                      <a:gd name="T41" fmla="*/ 84 h 112"/>
                      <a:gd name="T42" fmla="*/ 46 w 244"/>
                      <a:gd name="T43" fmla="*/ 78 h 112"/>
                      <a:gd name="T44" fmla="*/ 24 w 244"/>
                      <a:gd name="T45" fmla="*/ 70 h 112"/>
                      <a:gd name="T46" fmla="*/ 24 w 244"/>
                      <a:gd name="T47" fmla="*/ 78 h 112"/>
                      <a:gd name="T48" fmla="*/ 6 w 244"/>
                      <a:gd name="T49" fmla="*/ 80 h 112"/>
                      <a:gd name="T50" fmla="*/ 8 w 244"/>
                      <a:gd name="T51" fmla="*/ 90 h 112"/>
                      <a:gd name="T52" fmla="*/ 18 w 244"/>
                      <a:gd name="T53" fmla="*/ 94 h 112"/>
                      <a:gd name="T54" fmla="*/ 44 w 244"/>
                      <a:gd name="T55" fmla="*/ 100 h 112"/>
                      <a:gd name="T56" fmla="*/ 52 w 244"/>
                      <a:gd name="T57" fmla="*/ 102 h 112"/>
                      <a:gd name="T58" fmla="*/ 62 w 244"/>
                      <a:gd name="T59" fmla="*/ 104 h 112"/>
                      <a:gd name="T60" fmla="*/ 76 w 244"/>
                      <a:gd name="T61" fmla="*/ 112 h 112"/>
                      <a:gd name="T62" fmla="*/ 94 w 244"/>
                      <a:gd name="T63" fmla="*/ 102 h 112"/>
                      <a:gd name="T64" fmla="*/ 84 w 244"/>
                      <a:gd name="T65" fmla="*/ 94 h 112"/>
                      <a:gd name="T66" fmla="*/ 96 w 244"/>
                      <a:gd name="T67" fmla="*/ 90 h 112"/>
                      <a:gd name="T68" fmla="*/ 112 w 244"/>
                      <a:gd name="T69" fmla="*/ 88 h 112"/>
                      <a:gd name="T70" fmla="*/ 124 w 244"/>
                      <a:gd name="T71" fmla="*/ 82 h 112"/>
                      <a:gd name="T72" fmla="*/ 120 w 244"/>
                      <a:gd name="T73" fmla="*/ 72 h 112"/>
                      <a:gd name="T74" fmla="*/ 118 w 244"/>
                      <a:gd name="T75" fmla="*/ 66 h 112"/>
                      <a:gd name="T76" fmla="*/ 142 w 244"/>
                      <a:gd name="T77" fmla="*/ 66 h 112"/>
                      <a:gd name="T78" fmla="*/ 164 w 244"/>
                      <a:gd name="T79" fmla="*/ 64 h 112"/>
                      <a:gd name="T80" fmla="*/ 180 w 244"/>
                      <a:gd name="T81" fmla="*/ 58 h 112"/>
                      <a:gd name="T82" fmla="*/ 204 w 244"/>
                      <a:gd name="T83" fmla="*/ 50 h 112"/>
                      <a:gd name="T84" fmla="*/ 180 w 244"/>
                      <a:gd name="T85" fmla="*/ 46 h 112"/>
                      <a:gd name="T86" fmla="*/ 198 w 244"/>
                      <a:gd name="T87" fmla="*/ 40 h 112"/>
                      <a:gd name="T88" fmla="*/ 236 w 244"/>
                      <a:gd name="T89" fmla="*/ 38 h 112"/>
                      <a:gd name="T90" fmla="*/ 238 w 244"/>
                      <a:gd name="T91" fmla="*/ 32 h 112"/>
                      <a:gd name="T92" fmla="*/ 220 w 244"/>
                      <a:gd name="T93" fmla="*/ 26 h 112"/>
                      <a:gd name="T94" fmla="*/ 208 w 244"/>
                      <a:gd name="T95" fmla="*/ 22 h 112"/>
                      <a:gd name="T96" fmla="*/ 186 w 244"/>
                      <a:gd name="T97" fmla="*/ 16 h 112"/>
                      <a:gd name="T98" fmla="*/ 176 w 244"/>
                      <a:gd name="T99" fmla="*/ 20 h 112"/>
                      <a:gd name="T100" fmla="*/ 162 w 244"/>
                      <a:gd name="T101" fmla="*/ 8 h 112"/>
                      <a:gd name="T102" fmla="*/ 146 w 244"/>
                      <a:gd name="T103" fmla="*/ 8 h 112"/>
                      <a:gd name="T104" fmla="*/ 140 w 244"/>
                      <a:gd name="T105" fmla="*/ 6 h 112"/>
                      <a:gd name="T106" fmla="*/ 122 w 244"/>
                      <a:gd name="T107" fmla="*/ 8 h 112"/>
                      <a:gd name="T108" fmla="*/ 104 w 244"/>
                      <a:gd name="T109" fmla="*/ 10 h 112"/>
                      <a:gd name="T110" fmla="*/ 90 w 244"/>
                      <a:gd name="T111" fmla="*/ 0 h 112"/>
                      <a:gd name="T112" fmla="*/ 74 w 244"/>
                      <a:gd name="T113" fmla="*/ 8 h 112"/>
                      <a:gd name="T114" fmla="*/ 62 w 244"/>
                      <a:gd name="T115" fmla="*/ 4 h 112"/>
                      <a:gd name="T116" fmla="*/ 46 w 244"/>
                      <a:gd name="T117" fmla="*/ 4 h 112"/>
                      <a:gd name="T118" fmla="*/ 36 w 244"/>
                      <a:gd name="T119" fmla="*/ 6 h 112"/>
                      <a:gd name="T120" fmla="*/ 70 w 244"/>
                      <a:gd name="T121" fmla="*/ 62 h 112"/>
                      <a:gd name="T122" fmla="*/ 76 w 244"/>
                      <a:gd name="T123" fmla="*/ 86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44" h="112">
                        <a:moveTo>
                          <a:pt x="36" y="8"/>
                        </a:move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46" y="8"/>
                        </a:lnTo>
                        <a:lnTo>
                          <a:pt x="46" y="8"/>
                        </a:lnTo>
                        <a:lnTo>
                          <a:pt x="46" y="10"/>
                        </a:lnTo>
                        <a:lnTo>
                          <a:pt x="46" y="10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4" y="12"/>
                        </a:lnTo>
                        <a:lnTo>
                          <a:pt x="44" y="12"/>
                        </a:lnTo>
                        <a:lnTo>
                          <a:pt x="44" y="12"/>
                        </a:lnTo>
                        <a:lnTo>
                          <a:pt x="44" y="12"/>
                        </a:lnTo>
                        <a:lnTo>
                          <a:pt x="44" y="12"/>
                        </a:lnTo>
                        <a:lnTo>
                          <a:pt x="44" y="14"/>
                        </a:lnTo>
                        <a:lnTo>
                          <a:pt x="42" y="14"/>
                        </a:lnTo>
                        <a:lnTo>
                          <a:pt x="42" y="14"/>
                        </a:lnTo>
                        <a:lnTo>
                          <a:pt x="42" y="14"/>
                        </a:lnTo>
                        <a:lnTo>
                          <a:pt x="40" y="16"/>
                        </a:lnTo>
                        <a:lnTo>
                          <a:pt x="40" y="16"/>
                        </a:lnTo>
                        <a:lnTo>
                          <a:pt x="40" y="16"/>
                        </a:lnTo>
                        <a:lnTo>
                          <a:pt x="40" y="16"/>
                        </a:lnTo>
                        <a:lnTo>
                          <a:pt x="40" y="16"/>
                        </a:lnTo>
                        <a:lnTo>
                          <a:pt x="40" y="16"/>
                        </a:lnTo>
                        <a:lnTo>
                          <a:pt x="40" y="16"/>
                        </a:lnTo>
                        <a:lnTo>
                          <a:pt x="42" y="20"/>
                        </a:lnTo>
                        <a:lnTo>
                          <a:pt x="42" y="20"/>
                        </a:lnTo>
                        <a:lnTo>
                          <a:pt x="42" y="20"/>
                        </a:lnTo>
                        <a:lnTo>
                          <a:pt x="44" y="20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52" y="20"/>
                        </a:lnTo>
                        <a:lnTo>
                          <a:pt x="52" y="20"/>
                        </a:lnTo>
                        <a:lnTo>
                          <a:pt x="52" y="20"/>
                        </a:lnTo>
                        <a:lnTo>
                          <a:pt x="52" y="22"/>
                        </a:lnTo>
                        <a:lnTo>
                          <a:pt x="62" y="22"/>
                        </a:lnTo>
                        <a:lnTo>
                          <a:pt x="62" y="22"/>
                        </a:lnTo>
                        <a:lnTo>
                          <a:pt x="60" y="24"/>
                        </a:lnTo>
                        <a:lnTo>
                          <a:pt x="56" y="24"/>
                        </a:lnTo>
                        <a:lnTo>
                          <a:pt x="54" y="22"/>
                        </a:lnTo>
                        <a:lnTo>
                          <a:pt x="54" y="22"/>
                        </a:lnTo>
                        <a:lnTo>
                          <a:pt x="54" y="22"/>
                        </a:lnTo>
                        <a:lnTo>
                          <a:pt x="52" y="22"/>
                        </a:lnTo>
                        <a:lnTo>
                          <a:pt x="50" y="22"/>
                        </a:lnTo>
                        <a:lnTo>
                          <a:pt x="50" y="22"/>
                        </a:lnTo>
                        <a:lnTo>
                          <a:pt x="50" y="22"/>
                        </a:lnTo>
                        <a:lnTo>
                          <a:pt x="46" y="22"/>
                        </a:lnTo>
                        <a:lnTo>
                          <a:pt x="46" y="22"/>
                        </a:lnTo>
                        <a:lnTo>
                          <a:pt x="46" y="22"/>
                        </a:lnTo>
                        <a:lnTo>
                          <a:pt x="44" y="22"/>
                        </a:lnTo>
                        <a:lnTo>
                          <a:pt x="44" y="22"/>
                        </a:lnTo>
                        <a:lnTo>
                          <a:pt x="44" y="24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4" y="26"/>
                        </a:lnTo>
                        <a:lnTo>
                          <a:pt x="46" y="26"/>
                        </a:lnTo>
                        <a:lnTo>
                          <a:pt x="46" y="26"/>
                        </a:lnTo>
                        <a:lnTo>
                          <a:pt x="46" y="28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2" y="28"/>
                        </a:lnTo>
                        <a:lnTo>
                          <a:pt x="60" y="28"/>
                        </a:lnTo>
                        <a:lnTo>
                          <a:pt x="60" y="28"/>
                        </a:lnTo>
                        <a:lnTo>
                          <a:pt x="62" y="28"/>
                        </a:lnTo>
                        <a:lnTo>
                          <a:pt x="64" y="26"/>
                        </a:lnTo>
                        <a:lnTo>
                          <a:pt x="64" y="26"/>
                        </a:lnTo>
                        <a:lnTo>
                          <a:pt x="64" y="26"/>
                        </a:lnTo>
                        <a:lnTo>
                          <a:pt x="64" y="24"/>
                        </a:lnTo>
                        <a:lnTo>
                          <a:pt x="66" y="24"/>
                        </a:lnTo>
                        <a:lnTo>
                          <a:pt x="66" y="24"/>
                        </a:lnTo>
                        <a:lnTo>
                          <a:pt x="66" y="24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6" y="26"/>
                        </a:lnTo>
                        <a:lnTo>
                          <a:pt x="66" y="26"/>
                        </a:lnTo>
                        <a:lnTo>
                          <a:pt x="66" y="26"/>
                        </a:lnTo>
                        <a:lnTo>
                          <a:pt x="64" y="26"/>
                        </a:lnTo>
                        <a:lnTo>
                          <a:pt x="64" y="28"/>
                        </a:lnTo>
                        <a:lnTo>
                          <a:pt x="64" y="28"/>
                        </a:lnTo>
                        <a:lnTo>
                          <a:pt x="66" y="30"/>
                        </a:lnTo>
                        <a:lnTo>
                          <a:pt x="66" y="30"/>
                        </a:lnTo>
                        <a:lnTo>
                          <a:pt x="66" y="30"/>
                        </a:lnTo>
                        <a:lnTo>
                          <a:pt x="66" y="30"/>
                        </a:lnTo>
                        <a:lnTo>
                          <a:pt x="70" y="28"/>
                        </a:lnTo>
                        <a:lnTo>
                          <a:pt x="74" y="28"/>
                        </a:lnTo>
                        <a:lnTo>
                          <a:pt x="80" y="24"/>
                        </a:lnTo>
                        <a:lnTo>
                          <a:pt x="82" y="24"/>
                        </a:lnTo>
                        <a:lnTo>
                          <a:pt x="82" y="24"/>
                        </a:lnTo>
                        <a:lnTo>
                          <a:pt x="82" y="24"/>
                        </a:lnTo>
                        <a:lnTo>
                          <a:pt x="82" y="26"/>
                        </a:lnTo>
                        <a:lnTo>
                          <a:pt x="78" y="28"/>
                        </a:lnTo>
                        <a:lnTo>
                          <a:pt x="78" y="28"/>
                        </a:lnTo>
                        <a:lnTo>
                          <a:pt x="78" y="28"/>
                        </a:lnTo>
                        <a:lnTo>
                          <a:pt x="78" y="28"/>
                        </a:lnTo>
                        <a:lnTo>
                          <a:pt x="74" y="30"/>
                        </a:lnTo>
                        <a:lnTo>
                          <a:pt x="74" y="30"/>
                        </a:lnTo>
                        <a:lnTo>
                          <a:pt x="74" y="30"/>
                        </a:lnTo>
                        <a:lnTo>
                          <a:pt x="74" y="30"/>
                        </a:lnTo>
                        <a:lnTo>
                          <a:pt x="74" y="30"/>
                        </a:lnTo>
                        <a:lnTo>
                          <a:pt x="76" y="32"/>
                        </a:lnTo>
                        <a:lnTo>
                          <a:pt x="76" y="32"/>
                        </a:lnTo>
                        <a:lnTo>
                          <a:pt x="76" y="32"/>
                        </a:lnTo>
                        <a:lnTo>
                          <a:pt x="78" y="32"/>
                        </a:lnTo>
                        <a:lnTo>
                          <a:pt x="82" y="32"/>
                        </a:lnTo>
                        <a:lnTo>
                          <a:pt x="84" y="34"/>
                        </a:lnTo>
                        <a:lnTo>
                          <a:pt x="84" y="34"/>
                        </a:lnTo>
                        <a:lnTo>
                          <a:pt x="84" y="36"/>
                        </a:lnTo>
                        <a:lnTo>
                          <a:pt x="86" y="36"/>
                        </a:lnTo>
                        <a:lnTo>
                          <a:pt x="86" y="40"/>
                        </a:lnTo>
                        <a:lnTo>
                          <a:pt x="86" y="40"/>
                        </a:lnTo>
                        <a:lnTo>
                          <a:pt x="86" y="40"/>
                        </a:lnTo>
                        <a:lnTo>
                          <a:pt x="86" y="40"/>
                        </a:lnTo>
                        <a:lnTo>
                          <a:pt x="86" y="40"/>
                        </a:lnTo>
                        <a:lnTo>
                          <a:pt x="86" y="40"/>
                        </a:lnTo>
                        <a:lnTo>
                          <a:pt x="88" y="40"/>
                        </a:lnTo>
                        <a:lnTo>
                          <a:pt x="90" y="40"/>
                        </a:lnTo>
                        <a:lnTo>
                          <a:pt x="90" y="40"/>
                        </a:lnTo>
                        <a:lnTo>
                          <a:pt x="90" y="40"/>
                        </a:lnTo>
                        <a:lnTo>
                          <a:pt x="92" y="40"/>
                        </a:lnTo>
                        <a:lnTo>
                          <a:pt x="96" y="40"/>
                        </a:lnTo>
                        <a:lnTo>
                          <a:pt x="96" y="40"/>
                        </a:lnTo>
                        <a:lnTo>
                          <a:pt x="96" y="40"/>
                        </a:lnTo>
                        <a:lnTo>
                          <a:pt x="98" y="38"/>
                        </a:lnTo>
                        <a:lnTo>
                          <a:pt x="100" y="38"/>
                        </a:lnTo>
                        <a:lnTo>
                          <a:pt x="100" y="38"/>
                        </a:lnTo>
                        <a:lnTo>
                          <a:pt x="100" y="38"/>
                        </a:lnTo>
                        <a:lnTo>
                          <a:pt x="102" y="38"/>
                        </a:lnTo>
                        <a:lnTo>
                          <a:pt x="104" y="38"/>
                        </a:lnTo>
                        <a:lnTo>
                          <a:pt x="110" y="36"/>
                        </a:lnTo>
                        <a:lnTo>
                          <a:pt x="112" y="36"/>
                        </a:lnTo>
                        <a:lnTo>
                          <a:pt x="112" y="36"/>
                        </a:lnTo>
                        <a:lnTo>
                          <a:pt x="112" y="34"/>
                        </a:lnTo>
                        <a:lnTo>
                          <a:pt x="116" y="32"/>
                        </a:lnTo>
                        <a:lnTo>
                          <a:pt x="116" y="32"/>
                        </a:lnTo>
                        <a:lnTo>
                          <a:pt x="116" y="32"/>
                        </a:lnTo>
                        <a:lnTo>
                          <a:pt x="116" y="30"/>
                        </a:lnTo>
                        <a:lnTo>
                          <a:pt x="116" y="30"/>
                        </a:lnTo>
                        <a:lnTo>
                          <a:pt x="116" y="30"/>
                        </a:lnTo>
                        <a:lnTo>
                          <a:pt x="118" y="28"/>
                        </a:lnTo>
                        <a:lnTo>
                          <a:pt x="118" y="30"/>
                        </a:lnTo>
                        <a:lnTo>
                          <a:pt x="118" y="30"/>
                        </a:lnTo>
                        <a:lnTo>
                          <a:pt x="118" y="30"/>
                        </a:lnTo>
                        <a:lnTo>
                          <a:pt x="124" y="30"/>
                        </a:lnTo>
                        <a:lnTo>
                          <a:pt x="124" y="30"/>
                        </a:lnTo>
                        <a:lnTo>
                          <a:pt x="122" y="30"/>
                        </a:lnTo>
                        <a:lnTo>
                          <a:pt x="122" y="30"/>
                        </a:lnTo>
                        <a:lnTo>
                          <a:pt x="120" y="32"/>
                        </a:lnTo>
                        <a:lnTo>
                          <a:pt x="120" y="32"/>
                        </a:lnTo>
                        <a:lnTo>
                          <a:pt x="120" y="32"/>
                        </a:lnTo>
                        <a:lnTo>
                          <a:pt x="120" y="34"/>
                        </a:lnTo>
                        <a:lnTo>
                          <a:pt x="118" y="34"/>
                        </a:lnTo>
                        <a:lnTo>
                          <a:pt x="118" y="34"/>
                        </a:lnTo>
                        <a:lnTo>
                          <a:pt x="118" y="34"/>
                        </a:lnTo>
                        <a:lnTo>
                          <a:pt x="118" y="36"/>
                        </a:lnTo>
                        <a:lnTo>
                          <a:pt x="118" y="36"/>
                        </a:lnTo>
                        <a:lnTo>
                          <a:pt x="118" y="36"/>
                        </a:lnTo>
                        <a:lnTo>
                          <a:pt x="120" y="38"/>
                        </a:lnTo>
                        <a:lnTo>
                          <a:pt x="120" y="38"/>
                        </a:lnTo>
                        <a:lnTo>
                          <a:pt x="120" y="38"/>
                        </a:lnTo>
                        <a:lnTo>
                          <a:pt x="122" y="38"/>
                        </a:lnTo>
                        <a:lnTo>
                          <a:pt x="124" y="38"/>
                        </a:lnTo>
                        <a:lnTo>
                          <a:pt x="124" y="38"/>
                        </a:lnTo>
                        <a:lnTo>
                          <a:pt x="124" y="38"/>
                        </a:lnTo>
                        <a:lnTo>
                          <a:pt x="124" y="38"/>
                        </a:lnTo>
                        <a:lnTo>
                          <a:pt x="124" y="40"/>
                        </a:lnTo>
                        <a:lnTo>
                          <a:pt x="122" y="40"/>
                        </a:lnTo>
                        <a:lnTo>
                          <a:pt x="120" y="40"/>
                        </a:lnTo>
                        <a:lnTo>
                          <a:pt x="120" y="40"/>
                        </a:lnTo>
                        <a:lnTo>
                          <a:pt x="120" y="40"/>
                        </a:lnTo>
                        <a:lnTo>
                          <a:pt x="120" y="40"/>
                        </a:lnTo>
                        <a:lnTo>
                          <a:pt x="112" y="40"/>
                        </a:lnTo>
                        <a:lnTo>
                          <a:pt x="112" y="40"/>
                        </a:lnTo>
                        <a:lnTo>
                          <a:pt x="112" y="40"/>
                        </a:lnTo>
                        <a:lnTo>
                          <a:pt x="112" y="38"/>
                        </a:lnTo>
                        <a:lnTo>
                          <a:pt x="112" y="38"/>
                        </a:lnTo>
                        <a:lnTo>
                          <a:pt x="112" y="38"/>
                        </a:lnTo>
                        <a:lnTo>
                          <a:pt x="110" y="40"/>
                        </a:lnTo>
                        <a:lnTo>
                          <a:pt x="110" y="40"/>
                        </a:lnTo>
                        <a:lnTo>
                          <a:pt x="110" y="40"/>
                        </a:lnTo>
                        <a:lnTo>
                          <a:pt x="110" y="40"/>
                        </a:lnTo>
                        <a:lnTo>
                          <a:pt x="108" y="40"/>
                        </a:lnTo>
                        <a:lnTo>
                          <a:pt x="108" y="40"/>
                        </a:lnTo>
                        <a:lnTo>
                          <a:pt x="108" y="42"/>
                        </a:lnTo>
                        <a:lnTo>
                          <a:pt x="108" y="42"/>
                        </a:lnTo>
                        <a:lnTo>
                          <a:pt x="108" y="42"/>
                        </a:lnTo>
                        <a:lnTo>
                          <a:pt x="108" y="42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98" y="44"/>
                        </a:lnTo>
                        <a:lnTo>
                          <a:pt x="98" y="44"/>
                        </a:lnTo>
                        <a:lnTo>
                          <a:pt x="96" y="44"/>
                        </a:lnTo>
                        <a:lnTo>
                          <a:pt x="96" y="46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4" y="46"/>
                        </a:lnTo>
                        <a:lnTo>
                          <a:pt x="92" y="46"/>
                        </a:lnTo>
                        <a:lnTo>
                          <a:pt x="92" y="46"/>
                        </a:lnTo>
                        <a:lnTo>
                          <a:pt x="92" y="46"/>
                        </a:lnTo>
                        <a:lnTo>
                          <a:pt x="92" y="46"/>
                        </a:lnTo>
                        <a:lnTo>
                          <a:pt x="90" y="48"/>
                        </a:lnTo>
                        <a:lnTo>
                          <a:pt x="90" y="48"/>
                        </a:lnTo>
                        <a:lnTo>
                          <a:pt x="90" y="48"/>
                        </a:lnTo>
                        <a:lnTo>
                          <a:pt x="90" y="50"/>
                        </a:lnTo>
                        <a:lnTo>
                          <a:pt x="90" y="50"/>
                        </a:lnTo>
                        <a:lnTo>
                          <a:pt x="90" y="50"/>
                        </a:lnTo>
                        <a:lnTo>
                          <a:pt x="92" y="50"/>
                        </a:lnTo>
                        <a:lnTo>
                          <a:pt x="92" y="50"/>
                        </a:lnTo>
                        <a:lnTo>
                          <a:pt x="92" y="50"/>
                        </a:lnTo>
                        <a:lnTo>
                          <a:pt x="92" y="50"/>
                        </a:lnTo>
                        <a:lnTo>
                          <a:pt x="92" y="52"/>
                        </a:lnTo>
                        <a:lnTo>
                          <a:pt x="88" y="52"/>
                        </a:lnTo>
                        <a:lnTo>
                          <a:pt x="84" y="50"/>
                        </a:lnTo>
                        <a:lnTo>
                          <a:pt x="82" y="48"/>
                        </a:lnTo>
                        <a:lnTo>
                          <a:pt x="82" y="48"/>
                        </a:lnTo>
                        <a:lnTo>
                          <a:pt x="82" y="48"/>
                        </a:lnTo>
                        <a:lnTo>
                          <a:pt x="80" y="46"/>
                        </a:lnTo>
                        <a:lnTo>
                          <a:pt x="80" y="44"/>
                        </a:lnTo>
                        <a:lnTo>
                          <a:pt x="78" y="42"/>
                        </a:lnTo>
                        <a:lnTo>
                          <a:pt x="78" y="40"/>
                        </a:lnTo>
                        <a:lnTo>
                          <a:pt x="78" y="40"/>
                        </a:lnTo>
                        <a:lnTo>
                          <a:pt x="78" y="40"/>
                        </a:lnTo>
                        <a:lnTo>
                          <a:pt x="72" y="40"/>
                        </a:lnTo>
                        <a:lnTo>
                          <a:pt x="72" y="40"/>
                        </a:lnTo>
                        <a:lnTo>
                          <a:pt x="72" y="40"/>
                        </a:lnTo>
                        <a:lnTo>
                          <a:pt x="72" y="38"/>
                        </a:lnTo>
                        <a:lnTo>
                          <a:pt x="68" y="36"/>
                        </a:lnTo>
                        <a:lnTo>
                          <a:pt x="68" y="36"/>
                        </a:lnTo>
                        <a:lnTo>
                          <a:pt x="68" y="36"/>
                        </a:lnTo>
                        <a:lnTo>
                          <a:pt x="66" y="36"/>
                        </a:lnTo>
                        <a:lnTo>
                          <a:pt x="64" y="36"/>
                        </a:lnTo>
                        <a:lnTo>
                          <a:pt x="64" y="36"/>
                        </a:lnTo>
                        <a:lnTo>
                          <a:pt x="64" y="34"/>
                        </a:lnTo>
                        <a:lnTo>
                          <a:pt x="60" y="34"/>
                        </a:lnTo>
                        <a:lnTo>
                          <a:pt x="60" y="34"/>
                        </a:lnTo>
                        <a:lnTo>
                          <a:pt x="60" y="36"/>
                        </a:lnTo>
                        <a:lnTo>
                          <a:pt x="60" y="36"/>
                        </a:lnTo>
                        <a:lnTo>
                          <a:pt x="60" y="38"/>
                        </a:lnTo>
                        <a:lnTo>
                          <a:pt x="60" y="38"/>
                        </a:lnTo>
                        <a:lnTo>
                          <a:pt x="58" y="40"/>
                        </a:lnTo>
                        <a:lnTo>
                          <a:pt x="58" y="40"/>
                        </a:lnTo>
                        <a:lnTo>
                          <a:pt x="58" y="40"/>
                        </a:lnTo>
                        <a:lnTo>
                          <a:pt x="58" y="40"/>
                        </a:lnTo>
                        <a:lnTo>
                          <a:pt x="58" y="42"/>
                        </a:lnTo>
                        <a:lnTo>
                          <a:pt x="58" y="42"/>
                        </a:lnTo>
                        <a:lnTo>
                          <a:pt x="58" y="42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60" y="44"/>
                        </a:lnTo>
                        <a:lnTo>
                          <a:pt x="60" y="44"/>
                        </a:lnTo>
                        <a:lnTo>
                          <a:pt x="64" y="46"/>
                        </a:lnTo>
                        <a:lnTo>
                          <a:pt x="64" y="50"/>
                        </a:lnTo>
                        <a:lnTo>
                          <a:pt x="64" y="50"/>
                        </a:lnTo>
                        <a:lnTo>
                          <a:pt x="64" y="50"/>
                        </a:lnTo>
                        <a:lnTo>
                          <a:pt x="64" y="50"/>
                        </a:lnTo>
                        <a:lnTo>
                          <a:pt x="64" y="52"/>
                        </a:lnTo>
                        <a:lnTo>
                          <a:pt x="64" y="52"/>
                        </a:lnTo>
                        <a:lnTo>
                          <a:pt x="66" y="52"/>
                        </a:lnTo>
                        <a:lnTo>
                          <a:pt x="68" y="52"/>
                        </a:lnTo>
                        <a:lnTo>
                          <a:pt x="68" y="54"/>
                        </a:lnTo>
                        <a:lnTo>
                          <a:pt x="66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2" y="56"/>
                        </a:lnTo>
                        <a:lnTo>
                          <a:pt x="62" y="56"/>
                        </a:lnTo>
                        <a:lnTo>
                          <a:pt x="62" y="56"/>
                        </a:lnTo>
                        <a:lnTo>
                          <a:pt x="62" y="56"/>
                        </a:lnTo>
                        <a:lnTo>
                          <a:pt x="62" y="56"/>
                        </a:lnTo>
                        <a:lnTo>
                          <a:pt x="64" y="56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6" y="58"/>
                        </a:lnTo>
                        <a:lnTo>
                          <a:pt x="66" y="58"/>
                        </a:lnTo>
                        <a:lnTo>
                          <a:pt x="66" y="60"/>
                        </a:lnTo>
                        <a:lnTo>
                          <a:pt x="66" y="60"/>
                        </a:lnTo>
                        <a:lnTo>
                          <a:pt x="66" y="60"/>
                        </a:lnTo>
                        <a:lnTo>
                          <a:pt x="66" y="60"/>
                        </a:lnTo>
                        <a:lnTo>
                          <a:pt x="64" y="60"/>
                        </a:lnTo>
                        <a:lnTo>
                          <a:pt x="64" y="60"/>
                        </a:lnTo>
                        <a:lnTo>
                          <a:pt x="64" y="58"/>
                        </a:lnTo>
                        <a:lnTo>
                          <a:pt x="62" y="58"/>
                        </a:lnTo>
                        <a:lnTo>
                          <a:pt x="58" y="56"/>
                        </a:lnTo>
                        <a:lnTo>
                          <a:pt x="58" y="56"/>
                        </a:lnTo>
                        <a:lnTo>
                          <a:pt x="58" y="56"/>
                        </a:lnTo>
                        <a:lnTo>
                          <a:pt x="54" y="54"/>
                        </a:lnTo>
                        <a:lnTo>
                          <a:pt x="54" y="54"/>
                        </a:lnTo>
                        <a:lnTo>
                          <a:pt x="54" y="54"/>
                        </a:lnTo>
                        <a:lnTo>
                          <a:pt x="52" y="54"/>
                        </a:lnTo>
                        <a:lnTo>
                          <a:pt x="50" y="54"/>
                        </a:lnTo>
                        <a:lnTo>
                          <a:pt x="50" y="54"/>
                        </a:lnTo>
                        <a:lnTo>
                          <a:pt x="50" y="54"/>
                        </a:lnTo>
                        <a:lnTo>
                          <a:pt x="48" y="54"/>
                        </a:lnTo>
                        <a:lnTo>
                          <a:pt x="44" y="54"/>
                        </a:lnTo>
                        <a:lnTo>
                          <a:pt x="44" y="54"/>
                        </a:lnTo>
                        <a:lnTo>
                          <a:pt x="44" y="54"/>
                        </a:lnTo>
                        <a:lnTo>
                          <a:pt x="40" y="56"/>
                        </a:lnTo>
                        <a:lnTo>
                          <a:pt x="40" y="56"/>
                        </a:lnTo>
                        <a:lnTo>
                          <a:pt x="40" y="56"/>
                        </a:lnTo>
                        <a:lnTo>
                          <a:pt x="38" y="58"/>
                        </a:lnTo>
                        <a:lnTo>
                          <a:pt x="36" y="58"/>
                        </a:lnTo>
                        <a:lnTo>
                          <a:pt x="36" y="58"/>
                        </a:lnTo>
                        <a:lnTo>
                          <a:pt x="36" y="58"/>
                        </a:lnTo>
                        <a:lnTo>
                          <a:pt x="36" y="60"/>
                        </a:lnTo>
                        <a:lnTo>
                          <a:pt x="34" y="62"/>
                        </a:lnTo>
                        <a:lnTo>
                          <a:pt x="34" y="62"/>
                        </a:lnTo>
                        <a:lnTo>
                          <a:pt x="34" y="62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6" y="64"/>
                        </a:lnTo>
                        <a:lnTo>
                          <a:pt x="36" y="66"/>
                        </a:lnTo>
                        <a:lnTo>
                          <a:pt x="36" y="66"/>
                        </a:lnTo>
                        <a:lnTo>
                          <a:pt x="36" y="66"/>
                        </a:lnTo>
                        <a:lnTo>
                          <a:pt x="36" y="66"/>
                        </a:lnTo>
                        <a:lnTo>
                          <a:pt x="36" y="66"/>
                        </a:lnTo>
                        <a:lnTo>
                          <a:pt x="38" y="66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4" y="66"/>
                        </a:lnTo>
                        <a:lnTo>
                          <a:pt x="44" y="66"/>
                        </a:lnTo>
                        <a:lnTo>
                          <a:pt x="46" y="68"/>
                        </a:lnTo>
                        <a:lnTo>
                          <a:pt x="46" y="68"/>
                        </a:lnTo>
                        <a:lnTo>
                          <a:pt x="48" y="68"/>
                        </a:lnTo>
                        <a:lnTo>
                          <a:pt x="52" y="68"/>
                        </a:lnTo>
                        <a:lnTo>
                          <a:pt x="52" y="68"/>
                        </a:lnTo>
                        <a:lnTo>
                          <a:pt x="54" y="68"/>
                        </a:lnTo>
                        <a:lnTo>
                          <a:pt x="54" y="66"/>
                        </a:lnTo>
                        <a:lnTo>
                          <a:pt x="56" y="64"/>
                        </a:lnTo>
                        <a:lnTo>
                          <a:pt x="56" y="64"/>
                        </a:lnTo>
                        <a:lnTo>
                          <a:pt x="56" y="64"/>
                        </a:lnTo>
                        <a:lnTo>
                          <a:pt x="58" y="64"/>
                        </a:lnTo>
                        <a:lnTo>
                          <a:pt x="56" y="66"/>
                        </a:lnTo>
                        <a:lnTo>
                          <a:pt x="56" y="66"/>
                        </a:lnTo>
                        <a:lnTo>
                          <a:pt x="56" y="66"/>
                        </a:lnTo>
                        <a:lnTo>
                          <a:pt x="56" y="68"/>
                        </a:lnTo>
                        <a:lnTo>
                          <a:pt x="50" y="72"/>
                        </a:lnTo>
                        <a:lnTo>
                          <a:pt x="50" y="72"/>
                        </a:lnTo>
                        <a:lnTo>
                          <a:pt x="50" y="74"/>
                        </a:lnTo>
                        <a:lnTo>
                          <a:pt x="50" y="76"/>
                        </a:lnTo>
                        <a:lnTo>
                          <a:pt x="50" y="76"/>
                        </a:lnTo>
                        <a:lnTo>
                          <a:pt x="50" y="76"/>
                        </a:lnTo>
                        <a:lnTo>
                          <a:pt x="54" y="80"/>
                        </a:lnTo>
                        <a:lnTo>
                          <a:pt x="54" y="80"/>
                        </a:lnTo>
                        <a:lnTo>
                          <a:pt x="54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60" y="80"/>
                        </a:lnTo>
                        <a:lnTo>
                          <a:pt x="60" y="80"/>
                        </a:lnTo>
                        <a:lnTo>
                          <a:pt x="60" y="80"/>
                        </a:lnTo>
                        <a:lnTo>
                          <a:pt x="60" y="80"/>
                        </a:lnTo>
                        <a:lnTo>
                          <a:pt x="60" y="80"/>
                        </a:lnTo>
                        <a:lnTo>
                          <a:pt x="60" y="80"/>
                        </a:lnTo>
                        <a:lnTo>
                          <a:pt x="62" y="78"/>
                        </a:lnTo>
                        <a:lnTo>
                          <a:pt x="62" y="78"/>
                        </a:lnTo>
                        <a:lnTo>
                          <a:pt x="62" y="78"/>
                        </a:lnTo>
                        <a:lnTo>
                          <a:pt x="62" y="78"/>
                        </a:lnTo>
                        <a:lnTo>
                          <a:pt x="62" y="78"/>
                        </a:lnTo>
                        <a:lnTo>
                          <a:pt x="62" y="78"/>
                        </a:lnTo>
                        <a:lnTo>
                          <a:pt x="66" y="78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66" y="80"/>
                        </a:lnTo>
                        <a:lnTo>
                          <a:pt x="66" y="80"/>
                        </a:lnTo>
                        <a:lnTo>
                          <a:pt x="66" y="80"/>
                        </a:lnTo>
                        <a:lnTo>
                          <a:pt x="66" y="86"/>
                        </a:lnTo>
                        <a:lnTo>
                          <a:pt x="66" y="86"/>
                        </a:lnTo>
                        <a:lnTo>
                          <a:pt x="62" y="84"/>
                        </a:lnTo>
                        <a:lnTo>
                          <a:pt x="62" y="84"/>
                        </a:lnTo>
                        <a:lnTo>
                          <a:pt x="60" y="84"/>
                        </a:lnTo>
                        <a:lnTo>
                          <a:pt x="56" y="84"/>
                        </a:lnTo>
                        <a:lnTo>
                          <a:pt x="56" y="84"/>
                        </a:lnTo>
                        <a:lnTo>
                          <a:pt x="54" y="84"/>
                        </a:lnTo>
                        <a:lnTo>
                          <a:pt x="54" y="84"/>
                        </a:lnTo>
                        <a:lnTo>
                          <a:pt x="54" y="84"/>
                        </a:lnTo>
                        <a:lnTo>
                          <a:pt x="54" y="84"/>
                        </a:lnTo>
                        <a:lnTo>
                          <a:pt x="52" y="84"/>
                        </a:lnTo>
                        <a:lnTo>
                          <a:pt x="52" y="82"/>
                        </a:lnTo>
                        <a:lnTo>
                          <a:pt x="52" y="82"/>
                        </a:lnTo>
                        <a:lnTo>
                          <a:pt x="52" y="82"/>
                        </a:lnTo>
                        <a:lnTo>
                          <a:pt x="50" y="82"/>
                        </a:lnTo>
                        <a:lnTo>
                          <a:pt x="50" y="82"/>
                        </a:lnTo>
                        <a:lnTo>
                          <a:pt x="50" y="82"/>
                        </a:lnTo>
                        <a:lnTo>
                          <a:pt x="50" y="80"/>
                        </a:lnTo>
                        <a:lnTo>
                          <a:pt x="46" y="78"/>
                        </a:lnTo>
                        <a:lnTo>
                          <a:pt x="46" y="78"/>
                        </a:lnTo>
                        <a:lnTo>
                          <a:pt x="46" y="78"/>
                        </a:lnTo>
                        <a:lnTo>
                          <a:pt x="44" y="78"/>
                        </a:lnTo>
                        <a:lnTo>
                          <a:pt x="42" y="76"/>
                        </a:lnTo>
                        <a:lnTo>
                          <a:pt x="42" y="74"/>
                        </a:lnTo>
                        <a:lnTo>
                          <a:pt x="42" y="74"/>
                        </a:lnTo>
                        <a:lnTo>
                          <a:pt x="42" y="72"/>
                        </a:lnTo>
                        <a:lnTo>
                          <a:pt x="36" y="68"/>
                        </a:lnTo>
                        <a:lnTo>
                          <a:pt x="36" y="68"/>
                        </a:lnTo>
                        <a:lnTo>
                          <a:pt x="36" y="68"/>
                        </a:lnTo>
                        <a:lnTo>
                          <a:pt x="34" y="68"/>
                        </a:lnTo>
                        <a:lnTo>
                          <a:pt x="32" y="66"/>
                        </a:lnTo>
                        <a:lnTo>
                          <a:pt x="32" y="66"/>
                        </a:lnTo>
                        <a:lnTo>
                          <a:pt x="32" y="66"/>
                        </a:lnTo>
                        <a:lnTo>
                          <a:pt x="30" y="66"/>
                        </a:lnTo>
                        <a:lnTo>
                          <a:pt x="30" y="66"/>
                        </a:lnTo>
                        <a:lnTo>
                          <a:pt x="30" y="66"/>
                        </a:lnTo>
                        <a:lnTo>
                          <a:pt x="28" y="70"/>
                        </a:lnTo>
                        <a:lnTo>
                          <a:pt x="24" y="70"/>
                        </a:lnTo>
                        <a:lnTo>
                          <a:pt x="24" y="70"/>
                        </a:lnTo>
                        <a:lnTo>
                          <a:pt x="24" y="70"/>
                        </a:lnTo>
                        <a:lnTo>
                          <a:pt x="24" y="70"/>
                        </a:lnTo>
                        <a:lnTo>
                          <a:pt x="22" y="70"/>
                        </a:lnTo>
                        <a:lnTo>
                          <a:pt x="22" y="70"/>
                        </a:lnTo>
                        <a:lnTo>
                          <a:pt x="22" y="70"/>
                        </a:lnTo>
                        <a:lnTo>
                          <a:pt x="20" y="72"/>
                        </a:lnTo>
                        <a:lnTo>
                          <a:pt x="20" y="72"/>
                        </a:lnTo>
                        <a:lnTo>
                          <a:pt x="20" y="72"/>
                        </a:lnTo>
                        <a:lnTo>
                          <a:pt x="20" y="74"/>
                        </a:lnTo>
                        <a:lnTo>
                          <a:pt x="20" y="74"/>
                        </a:lnTo>
                        <a:lnTo>
                          <a:pt x="20" y="74"/>
                        </a:lnTo>
                        <a:lnTo>
                          <a:pt x="22" y="76"/>
                        </a:lnTo>
                        <a:lnTo>
                          <a:pt x="22" y="76"/>
                        </a:lnTo>
                        <a:lnTo>
                          <a:pt x="22" y="76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8" y="78"/>
                        </a:lnTo>
                        <a:lnTo>
                          <a:pt x="28" y="80"/>
                        </a:lnTo>
                        <a:lnTo>
                          <a:pt x="28" y="80"/>
                        </a:lnTo>
                        <a:lnTo>
                          <a:pt x="28" y="80"/>
                        </a:lnTo>
                        <a:lnTo>
                          <a:pt x="28" y="80"/>
                        </a:lnTo>
                        <a:lnTo>
                          <a:pt x="26" y="80"/>
                        </a:lnTo>
                        <a:lnTo>
                          <a:pt x="26" y="80"/>
                        </a:lnTo>
                        <a:lnTo>
                          <a:pt x="24" y="80"/>
                        </a:lnTo>
                        <a:lnTo>
                          <a:pt x="24" y="80"/>
                        </a:lnTo>
                        <a:lnTo>
                          <a:pt x="24" y="80"/>
                        </a:lnTo>
                        <a:lnTo>
                          <a:pt x="20" y="78"/>
                        </a:lnTo>
                        <a:lnTo>
                          <a:pt x="20" y="78"/>
                        </a:lnTo>
                        <a:lnTo>
                          <a:pt x="20" y="78"/>
                        </a:lnTo>
                        <a:lnTo>
                          <a:pt x="16" y="78"/>
                        </a:lnTo>
                        <a:lnTo>
                          <a:pt x="16" y="78"/>
                        </a:lnTo>
                        <a:lnTo>
                          <a:pt x="14" y="78"/>
                        </a:lnTo>
                        <a:lnTo>
                          <a:pt x="14" y="80"/>
                        </a:lnTo>
                        <a:lnTo>
                          <a:pt x="6" y="80"/>
                        </a:lnTo>
                        <a:lnTo>
                          <a:pt x="6" y="80"/>
                        </a:lnTo>
                        <a:lnTo>
                          <a:pt x="4" y="80"/>
                        </a:lnTo>
                        <a:lnTo>
                          <a:pt x="4" y="80"/>
                        </a:lnTo>
                        <a:lnTo>
                          <a:pt x="2" y="82"/>
                        </a:lnTo>
                        <a:lnTo>
                          <a:pt x="2" y="82"/>
                        </a:lnTo>
                        <a:lnTo>
                          <a:pt x="2" y="84"/>
                        </a:lnTo>
                        <a:lnTo>
                          <a:pt x="2" y="86"/>
                        </a:lnTo>
                        <a:lnTo>
                          <a:pt x="0" y="86"/>
                        </a:lnTo>
                        <a:lnTo>
                          <a:pt x="0" y="86"/>
                        </a:lnTo>
                        <a:lnTo>
                          <a:pt x="0" y="86"/>
                        </a:lnTo>
                        <a:lnTo>
                          <a:pt x="0" y="90"/>
                        </a:lnTo>
                        <a:lnTo>
                          <a:pt x="0" y="90"/>
                        </a:lnTo>
                        <a:lnTo>
                          <a:pt x="2" y="90"/>
                        </a:lnTo>
                        <a:lnTo>
                          <a:pt x="6" y="90"/>
                        </a:lnTo>
                        <a:lnTo>
                          <a:pt x="6" y="90"/>
                        </a:lnTo>
                        <a:lnTo>
                          <a:pt x="6" y="90"/>
                        </a:lnTo>
                        <a:lnTo>
                          <a:pt x="6" y="90"/>
                        </a:lnTo>
                        <a:lnTo>
                          <a:pt x="8" y="90"/>
                        </a:lnTo>
                        <a:lnTo>
                          <a:pt x="8" y="92"/>
                        </a:lnTo>
                        <a:lnTo>
                          <a:pt x="8" y="92"/>
                        </a:lnTo>
                        <a:lnTo>
                          <a:pt x="8" y="92"/>
                        </a:lnTo>
                        <a:lnTo>
                          <a:pt x="10" y="92"/>
                        </a:lnTo>
                        <a:lnTo>
                          <a:pt x="10" y="92"/>
                        </a:lnTo>
                        <a:lnTo>
                          <a:pt x="10" y="92"/>
                        </a:lnTo>
                        <a:lnTo>
                          <a:pt x="10" y="90"/>
                        </a:lnTo>
                        <a:lnTo>
                          <a:pt x="12" y="92"/>
                        </a:lnTo>
                        <a:lnTo>
                          <a:pt x="12" y="94"/>
                        </a:lnTo>
                        <a:lnTo>
                          <a:pt x="12" y="94"/>
                        </a:lnTo>
                        <a:lnTo>
                          <a:pt x="12" y="94"/>
                        </a:lnTo>
                        <a:lnTo>
                          <a:pt x="16" y="94"/>
                        </a:lnTo>
                        <a:lnTo>
                          <a:pt x="16" y="94"/>
                        </a:lnTo>
                        <a:lnTo>
                          <a:pt x="16" y="94"/>
                        </a:lnTo>
                        <a:lnTo>
                          <a:pt x="16" y="94"/>
                        </a:lnTo>
                        <a:lnTo>
                          <a:pt x="18" y="94"/>
                        </a:lnTo>
                        <a:lnTo>
                          <a:pt x="18" y="94"/>
                        </a:lnTo>
                        <a:lnTo>
                          <a:pt x="18" y="94"/>
                        </a:lnTo>
                        <a:lnTo>
                          <a:pt x="18" y="96"/>
                        </a:lnTo>
                        <a:lnTo>
                          <a:pt x="22" y="96"/>
                        </a:lnTo>
                        <a:lnTo>
                          <a:pt x="22" y="96"/>
                        </a:lnTo>
                        <a:lnTo>
                          <a:pt x="22" y="94"/>
                        </a:lnTo>
                        <a:lnTo>
                          <a:pt x="22" y="94"/>
                        </a:lnTo>
                        <a:lnTo>
                          <a:pt x="24" y="94"/>
                        </a:lnTo>
                        <a:lnTo>
                          <a:pt x="28" y="96"/>
                        </a:lnTo>
                        <a:lnTo>
                          <a:pt x="28" y="96"/>
                        </a:lnTo>
                        <a:lnTo>
                          <a:pt x="28" y="96"/>
                        </a:lnTo>
                        <a:lnTo>
                          <a:pt x="32" y="96"/>
                        </a:lnTo>
                        <a:lnTo>
                          <a:pt x="36" y="100"/>
                        </a:lnTo>
                        <a:lnTo>
                          <a:pt x="36" y="100"/>
                        </a:lnTo>
                        <a:lnTo>
                          <a:pt x="38" y="102"/>
                        </a:lnTo>
                        <a:lnTo>
                          <a:pt x="42" y="102"/>
                        </a:lnTo>
                        <a:lnTo>
                          <a:pt x="42" y="102"/>
                        </a:lnTo>
                        <a:lnTo>
                          <a:pt x="44" y="100"/>
                        </a:lnTo>
                        <a:lnTo>
                          <a:pt x="44" y="100"/>
                        </a:lnTo>
                        <a:lnTo>
                          <a:pt x="44" y="100"/>
                        </a:lnTo>
                        <a:lnTo>
                          <a:pt x="42" y="98"/>
                        </a:lnTo>
                        <a:lnTo>
                          <a:pt x="42" y="98"/>
                        </a:lnTo>
                        <a:lnTo>
                          <a:pt x="42" y="98"/>
                        </a:lnTo>
                        <a:lnTo>
                          <a:pt x="44" y="100"/>
                        </a:lnTo>
                        <a:lnTo>
                          <a:pt x="44" y="100"/>
                        </a:lnTo>
                        <a:lnTo>
                          <a:pt x="44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6" y="100"/>
                        </a:lnTo>
                        <a:lnTo>
                          <a:pt x="48" y="100"/>
                        </a:lnTo>
                        <a:lnTo>
                          <a:pt x="48" y="100"/>
                        </a:lnTo>
                        <a:lnTo>
                          <a:pt x="48" y="102"/>
                        </a:lnTo>
                        <a:lnTo>
                          <a:pt x="50" y="102"/>
                        </a:lnTo>
                        <a:lnTo>
                          <a:pt x="50" y="102"/>
                        </a:lnTo>
                        <a:lnTo>
                          <a:pt x="50" y="102"/>
                        </a:lnTo>
                        <a:lnTo>
                          <a:pt x="50" y="102"/>
                        </a:lnTo>
                        <a:lnTo>
                          <a:pt x="52" y="102"/>
                        </a:lnTo>
                        <a:lnTo>
                          <a:pt x="52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8" y="102"/>
                        </a:lnTo>
                        <a:lnTo>
                          <a:pt x="58" y="102"/>
                        </a:lnTo>
                        <a:lnTo>
                          <a:pt x="58" y="102"/>
                        </a:lnTo>
                        <a:lnTo>
                          <a:pt x="58" y="100"/>
                        </a:lnTo>
                        <a:lnTo>
                          <a:pt x="60" y="100"/>
                        </a:lnTo>
                        <a:lnTo>
                          <a:pt x="60" y="102"/>
                        </a:lnTo>
                        <a:lnTo>
                          <a:pt x="60" y="102"/>
                        </a:lnTo>
                        <a:lnTo>
                          <a:pt x="60" y="104"/>
                        </a:lnTo>
                        <a:lnTo>
                          <a:pt x="62" y="104"/>
                        </a:lnTo>
                        <a:lnTo>
                          <a:pt x="62" y="104"/>
                        </a:lnTo>
                        <a:lnTo>
                          <a:pt x="62" y="104"/>
                        </a:lnTo>
                        <a:lnTo>
                          <a:pt x="68" y="104"/>
                        </a:lnTo>
                        <a:lnTo>
                          <a:pt x="68" y="104"/>
                        </a:lnTo>
                        <a:lnTo>
                          <a:pt x="68" y="104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70" y="108"/>
                        </a:lnTo>
                        <a:lnTo>
                          <a:pt x="70" y="108"/>
                        </a:lnTo>
                        <a:lnTo>
                          <a:pt x="70" y="108"/>
                        </a:lnTo>
                        <a:lnTo>
                          <a:pt x="72" y="108"/>
                        </a:lnTo>
                        <a:lnTo>
                          <a:pt x="74" y="108"/>
                        </a:lnTo>
                        <a:lnTo>
                          <a:pt x="74" y="110"/>
                        </a:lnTo>
                        <a:lnTo>
                          <a:pt x="74" y="110"/>
                        </a:lnTo>
                        <a:lnTo>
                          <a:pt x="74" y="110"/>
                        </a:lnTo>
                        <a:lnTo>
                          <a:pt x="76" y="112"/>
                        </a:lnTo>
                        <a:lnTo>
                          <a:pt x="76" y="112"/>
                        </a:lnTo>
                        <a:lnTo>
                          <a:pt x="76" y="112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78" y="110"/>
                        </a:lnTo>
                        <a:lnTo>
                          <a:pt x="78" y="110"/>
                        </a:lnTo>
                        <a:lnTo>
                          <a:pt x="88" y="110"/>
                        </a:lnTo>
                        <a:lnTo>
                          <a:pt x="88" y="110"/>
                        </a:lnTo>
                        <a:lnTo>
                          <a:pt x="90" y="110"/>
                        </a:lnTo>
                        <a:lnTo>
                          <a:pt x="90" y="108"/>
                        </a:lnTo>
                        <a:lnTo>
                          <a:pt x="92" y="108"/>
                        </a:lnTo>
                        <a:lnTo>
                          <a:pt x="92" y="108"/>
                        </a:lnTo>
                        <a:lnTo>
                          <a:pt x="92" y="108"/>
                        </a:lnTo>
                        <a:lnTo>
                          <a:pt x="92" y="106"/>
                        </a:lnTo>
                        <a:lnTo>
                          <a:pt x="94" y="106"/>
                        </a:lnTo>
                        <a:lnTo>
                          <a:pt x="94" y="106"/>
                        </a:lnTo>
                        <a:lnTo>
                          <a:pt x="94" y="104"/>
                        </a:lnTo>
                        <a:lnTo>
                          <a:pt x="94" y="102"/>
                        </a:lnTo>
                        <a:lnTo>
                          <a:pt x="94" y="102"/>
                        </a:lnTo>
                        <a:lnTo>
                          <a:pt x="92" y="102"/>
                        </a:lnTo>
                        <a:lnTo>
                          <a:pt x="90" y="102"/>
                        </a:lnTo>
                        <a:lnTo>
                          <a:pt x="90" y="100"/>
                        </a:lnTo>
                        <a:lnTo>
                          <a:pt x="90" y="100"/>
                        </a:lnTo>
                        <a:lnTo>
                          <a:pt x="90" y="100"/>
                        </a:lnTo>
                        <a:lnTo>
                          <a:pt x="88" y="100"/>
                        </a:lnTo>
                        <a:lnTo>
                          <a:pt x="88" y="98"/>
                        </a:lnTo>
                        <a:lnTo>
                          <a:pt x="88" y="98"/>
                        </a:lnTo>
                        <a:lnTo>
                          <a:pt x="88" y="98"/>
                        </a:lnTo>
                        <a:lnTo>
                          <a:pt x="86" y="98"/>
                        </a:lnTo>
                        <a:lnTo>
                          <a:pt x="86" y="98"/>
                        </a:lnTo>
                        <a:lnTo>
                          <a:pt x="86" y="98"/>
                        </a:lnTo>
                        <a:lnTo>
                          <a:pt x="86" y="98"/>
                        </a:lnTo>
                        <a:lnTo>
                          <a:pt x="86" y="96"/>
                        </a:lnTo>
                        <a:lnTo>
                          <a:pt x="86" y="96"/>
                        </a:lnTo>
                        <a:lnTo>
                          <a:pt x="86" y="96"/>
                        </a:lnTo>
                        <a:lnTo>
                          <a:pt x="84" y="96"/>
                        </a:lnTo>
                        <a:lnTo>
                          <a:pt x="84" y="94"/>
                        </a:lnTo>
                        <a:lnTo>
                          <a:pt x="84" y="94"/>
                        </a:lnTo>
                        <a:lnTo>
                          <a:pt x="84" y="94"/>
                        </a:lnTo>
                        <a:lnTo>
                          <a:pt x="84" y="94"/>
                        </a:lnTo>
                        <a:lnTo>
                          <a:pt x="84" y="94"/>
                        </a:lnTo>
                        <a:lnTo>
                          <a:pt x="86" y="94"/>
                        </a:lnTo>
                        <a:lnTo>
                          <a:pt x="86" y="94"/>
                        </a:lnTo>
                        <a:lnTo>
                          <a:pt x="86" y="94"/>
                        </a:lnTo>
                        <a:lnTo>
                          <a:pt x="92" y="94"/>
                        </a:lnTo>
                        <a:lnTo>
                          <a:pt x="92" y="94"/>
                        </a:lnTo>
                        <a:lnTo>
                          <a:pt x="94" y="94"/>
                        </a:lnTo>
                        <a:lnTo>
                          <a:pt x="94" y="92"/>
                        </a:lnTo>
                        <a:lnTo>
                          <a:pt x="94" y="92"/>
                        </a:lnTo>
                        <a:lnTo>
                          <a:pt x="94" y="92"/>
                        </a:lnTo>
                        <a:lnTo>
                          <a:pt x="94" y="92"/>
                        </a:lnTo>
                        <a:lnTo>
                          <a:pt x="96" y="90"/>
                        </a:lnTo>
                        <a:lnTo>
                          <a:pt x="96" y="90"/>
                        </a:lnTo>
                        <a:lnTo>
                          <a:pt x="96" y="90"/>
                        </a:lnTo>
                        <a:lnTo>
                          <a:pt x="96" y="90"/>
                        </a:lnTo>
                        <a:lnTo>
                          <a:pt x="98" y="90"/>
                        </a:lnTo>
                        <a:lnTo>
                          <a:pt x="98" y="90"/>
                        </a:lnTo>
                        <a:lnTo>
                          <a:pt x="98" y="90"/>
                        </a:lnTo>
                        <a:lnTo>
                          <a:pt x="100" y="88"/>
                        </a:lnTo>
                        <a:lnTo>
                          <a:pt x="102" y="88"/>
                        </a:lnTo>
                        <a:lnTo>
                          <a:pt x="102" y="88"/>
                        </a:lnTo>
                        <a:lnTo>
                          <a:pt x="104" y="86"/>
                        </a:lnTo>
                        <a:lnTo>
                          <a:pt x="104" y="86"/>
                        </a:lnTo>
                        <a:lnTo>
                          <a:pt x="104" y="86"/>
                        </a:lnTo>
                        <a:lnTo>
                          <a:pt x="104" y="86"/>
                        </a:lnTo>
                        <a:lnTo>
                          <a:pt x="104" y="86"/>
                        </a:lnTo>
                        <a:lnTo>
                          <a:pt x="104" y="86"/>
                        </a:lnTo>
                        <a:lnTo>
                          <a:pt x="106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08" y="86"/>
                        </a:lnTo>
                        <a:lnTo>
                          <a:pt x="110" y="86"/>
                        </a:lnTo>
                        <a:lnTo>
                          <a:pt x="112" y="88"/>
                        </a:lnTo>
                        <a:lnTo>
                          <a:pt x="112" y="88"/>
                        </a:lnTo>
                        <a:lnTo>
                          <a:pt x="112" y="88"/>
                        </a:lnTo>
                        <a:lnTo>
                          <a:pt x="114" y="88"/>
                        </a:lnTo>
                        <a:lnTo>
                          <a:pt x="114" y="88"/>
                        </a:lnTo>
                        <a:lnTo>
                          <a:pt x="114" y="88"/>
                        </a:lnTo>
                        <a:lnTo>
                          <a:pt x="116" y="88"/>
                        </a:lnTo>
                        <a:lnTo>
                          <a:pt x="118" y="88"/>
                        </a:lnTo>
                        <a:lnTo>
                          <a:pt x="118" y="88"/>
                        </a:lnTo>
                        <a:lnTo>
                          <a:pt x="118" y="88"/>
                        </a:lnTo>
                        <a:lnTo>
                          <a:pt x="120" y="88"/>
                        </a:lnTo>
                        <a:lnTo>
                          <a:pt x="120" y="88"/>
                        </a:lnTo>
                        <a:lnTo>
                          <a:pt x="120" y="86"/>
                        </a:lnTo>
                        <a:lnTo>
                          <a:pt x="120" y="86"/>
                        </a:lnTo>
                        <a:lnTo>
                          <a:pt x="120" y="86"/>
                        </a:lnTo>
                        <a:lnTo>
                          <a:pt x="118" y="86"/>
                        </a:lnTo>
                        <a:lnTo>
                          <a:pt x="118" y="82"/>
                        </a:lnTo>
                        <a:lnTo>
                          <a:pt x="124" y="82"/>
                        </a:lnTo>
                        <a:lnTo>
                          <a:pt x="124" y="82"/>
                        </a:lnTo>
                        <a:lnTo>
                          <a:pt x="124" y="82"/>
                        </a:lnTo>
                        <a:lnTo>
                          <a:pt x="126" y="82"/>
                        </a:lnTo>
                        <a:lnTo>
                          <a:pt x="130" y="82"/>
                        </a:lnTo>
                        <a:lnTo>
                          <a:pt x="130" y="82"/>
                        </a:lnTo>
                        <a:lnTo>
                          <a:pt x="132" y="82"/>
                        </a:lnTo>
                        <a:lnTo>
                          <a:pt x="132" y="78"/>
                        </a:lnTo>
                        <a:lnTo>
                          <a:pt x="132" y="78"/>
                        </a:lnTo>
                        <a:lnTo>
                          <a:pt x="130" y="78"/>
                        </a:lnTo>
                        <a:lnTo>
                          <a:pt x="130" y="78"/>
                        </a:lnTo>
                        <a:lnTo>
                          <a:pt x="132" y="78"/>
                        </a:lnTo>
                        <a:lnTo>
                          <a:pt x="132" y="76"/>
                        </a:lnTo>
                        <a:lnTo>
                          <a:pt x="132" y="76"/>
                        </a:lnTo>
                        <a:lnTo>
                          <a:pt x="130" y="74"/>
                        </a:lnTo>
                        <a:lnTo>
                          <a:pt x="130" y="74"/>
                        </a:lnTo>
                        <a:lnTo>
                          <a:pt x="130" y="74"/>
                        </a:lnTo>
                        <a:lnTo>
                          <a:pt x="130" y="74"/>
                        </a:lnTo>
                        <a:lnTo>
                          <a:pt x="130" y="72"/>
                        </a:lnTo>
                        <a:lnTo>
                          <a:pt x="120" y="72"/>
                        </a:lnTo>
                        <a:lnTo>
                          <a:pt x="118" y="72"/>
                        </a:lnTo>
                        <a:lnTo>
                          <a:pt x="118" y="72"/>
                        </a:lnTo>
                        <a:lnTo>
                          <a:pt x="118" y="72"/>
                        </a:lnTo>
                        <a:lnTo>
                          <a:pt x="118" y="72"/>
                        </a:lnTo>
                        <a:lnTo>
                          <a:pt x="118" y="70"/>
                        </a:lnTo>
                        <a:lnTo>
                          <a:pt x="120" y="70"/>
                        </a:lnTo>
                        <a:lnTo>
                          <a:pt x="120" y="70"/>
                        </a:lnTo>
                        <a:lnTo>
                          <a:pt x="120" y="70"/>
                        </a:lnTo>
                        <a:lnTo>
                          <a:pt x="120" y="68"/>
                        </a:lnTo>
                        <a:lnTo>
                          <a:pt x="120" y="68"/>
                        </a:lnTo>
                        <a:lnTo>
                          <a:pt x="120" y="68"/>
                        </a:lnTo>
                        <a:lnTo>
                          <a:pt x="118" y="66"/>
                        </a:lnTo>
                        <a:lnTo>
                          <a:pt x="118" y="66"/>
                        </a:lnTo>
                        <a:lnTo>
                          <a:pt x="118" y="66"/>
                        </a:lnTo>
                        <a:lnTo>
                          <a:pt x="118" y="66"/>
                        </a:lnTo>
                        <a:lnTo>
                          <a:pt x="118" y="66"/>
                        </a:lnTo>
                        <a:lnTo>
                          <a:pt x="118" y="64"/>
                        </a:lnTo>
                        <a:lnTo>
                          <a:pt x="118" y="66"/>
                        </a:lnTo>
                        <a:lnTo>
                          <a:pt x="118" y="66"/>
                        </a:lnTo>
                        <a:lnTo>
                          <a:pt x="120" y="66"/>
                        </a:lnTo>
                        <a:lnTo>
                          <a:pt x="128" y="66"/>
                        </a:lnTo>
                        <a:lnTo>
                          <a:pt x="130" y="68"/>
                        </a:lnTo>
                        <a:lnTo>
                          <a:pt x="130" y="68"/>
                        </a:lnTo>
                        <a:lnTo>
                          <a:pt x="130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66"/>
                        </a:lnTo>
                        <a:lnTo>
                          <a:pt x="134" y="66"/>
                        </a:lnTo>
                        <a:lnTo>
                          <a:pt x="134" y="66"/>
                        </a:lnTo>
                        <a:lnTo>
                          <a:pt x="134" y="66"/>
                        </a:lnTo>
                        <a:lnTo>
                          <a:pt x="134" y="66"/>
                        </a:lnTo>
                        <a:lnTo>
                          <a:pt x="140" y="66"/>
                        </a:lnTo>
                        <a:lnTo>
                          <a:pt x="140" y="66"/>
                        </a:lnTo>
                        <a:lnTo>
                          <a:pt x="140" y="66"/>
                        </a:lnTo>
                        <a:lnTo>
                          <a:pt x="142" y="66"/>
                        </a:lnTo>
                        <a:lnTo>
                          <a:pt x="142" y="66"/>
                        </a:lnTo>
                        <a:lnTo>
                          <a:pt x="142" y="66"/>
                        </a:lnTo>
                        <a:lnTo>
                          <a:pt x="142" y="66"/>
                        </a:lnTo>
                        <a:lnTo>
                          <a:pt x="146" y="66"/>
                        </a:lnTo>
                        <a:lnTo>
                          <a:pt x="146" y="68"/>
                        </a:lnTo>
                        <a:lnTo>
                          <a:pt x="146" y="68"/>
                        </a:lnTo>
                        <a:lnTo>
                          <a:pt x="148" y="68"/>
                        </a:lnTo>
                        <a:lnTo>
                          <a:pt x="152" y="68"/>
                        </a:lnTo>
                        <a:lnTo>
                          <a:pt x="152" y="68"/>
                        </a:lnTo>
                        <a:lnTo>
                          <a:pt x="152" y="68"/>
                        </a:lnTo>
                        <a:lnTo>
                          <a:pt x="152" y="66"/>
                        </a:lnTo>
                        <a:lnTo>
                          <a:pt x="152" y="66"/>
                        </a:lnTo>
                        <a:lnTo>
                          <a:pt x="152" y="66"/>
                        </a:lnTo>
                        <a:lnTo>
                          <a:pt x="154" y="66"/>
                        </a:lnTo>
                        <a:lnTo>
                          <a:pt x="154" y="66"/>
                        </a:lnTo>
                        <a:lnTo>
                          <a:pt x="156" y="64"/>
                        </a:lnTo>
                        <a:lnTo>
                          <a:pt x="164" y="64"/>
                        </a:lnTo>
                        <a:lnTo>
                          <a:pt x="164" y="64"/>
                        </a:lnTo>
                        <a:lnTo>
                          <a:pt x="164" y="64"/>
                        </a:lnTo>
                        <a:lnTo>
                          <a:pt x="164" y="62"/>
                        </a:lnTo>
                        <a:lnTo>
                          <a:pt x="166" y="62"/>
                        </a:lnTo>
                        <a:lnTo>
                          <a:pt x="166" y="62"/>
                        </a:lnTo>
                        <a:lnTo>
                          <a:pt x="166" y="60"/>
                        </a:lnTo>
                        <a:lnTo>
                          <a:pt x="166" y="60"/>
                        </a:lnTo>
                        <a:lnTo>
                          <a:pt x="166" y="58"/>
                        </a:lnTo>
                        <a:lnTo>
                          <a:pt x="172" y="58"/>
                        </a:lnTo>
                        <a:lnTo>
                          <a:pt x="172" y="58"/>
                        </a:lnTo>
                        <a:lnTo>
                          <a:pt x="172" y="58"/>
                        </a:lnTo>
                        <a:lnTo>
                          <a:pt x="172" y="58"/>
                        </a:lnTo>
                        <a:lnTo>
                          <a:pt x="174" y="56"/>
                        </a:lnTo>
                        <a:lnTo>
                          <a:pt x="176" y="54"/>
                        </a:lnTo>
                        <a:lnTo>
                          <a:pt x="176" y="54"/>
                        </a:lnTo>
                        <a:lnTo>
                          <a:pt x="178" y="56"/>
                        </a:lnTo>
                        <a:lnTo>
                          <a:pt x="178" y="58"/>
                        </a:lnTo>
                        <a:lnTo>
                          <a:pt x="178" y="58"/>
                        </a:lnTo>
                        <a:lnTo>
                          <a:pt x="180" y="58"/>
                        </a:lnTo>
                        <a:lnTo>
                          <a:pt x="180" y="58"/>
                        </a:lnTo>
                        <a:lnTo>
                          <a:pt x="180" y="58"/>
                        </a:lnTo>
                        <a:lnTo>
                          <a:pt x="180" y="58"/>
                        </a:lnTo>
                        <a:lnTo>
                          <a:pt x="182" y="56"/>
                        </a:lnTo>
                        <a:lnTo>
                          <a:pt x="184" y="56"/>
                        </a:lnTo>
                        <a:lnTo>
                          <a:pt x="184" y="56"/>
                        </a:lnTo>
                        <a:lnTo>
                          <a:pt x="184" y="56"/>
                        </a:lnTo>
                        <a:lnTo>
                          <a:pt x="184" y="54"/>
                        </a:lnTo>
                        <a:lnTo>
                          <a:pt x="184" y="54"/>
                        </a:lnTo>
                        <a:lnTo>
                          <a:pt x="186" y="54"/>
                        </a:lnTo>
                        <a:lnTo>
                          <a:pt x="186" y="54"/>
                        </a:lnTo>
                        <a:lnTo>
                          <a:pt x="186" y="54"/>
                        </a:lnTo>
                        <a:lnTo>
                          <a:pt x="192" y="50"/>
                        </a:lnTo>
                        <a:lnTo>
                          <a:pt x="200" y="50"/>
                        </a:lnTo>
                        <a:lnTo>
                          <a:pt x="200" y="50"/>
                        </a:lnTo>
                        <a:lnTo>
                          <a:pt x="200" y="50"/>
                        </a:lnTo>
                        <a:lnTo>
                          <a:pt x="202" y="50"/>
                        </a:lnTo>
                        <a:lnTo>
                          <a:pt x="204" y="50"/>
                        </a:lnTo>
                        <a:lnTo>
                          <a:pt x="204" y="50"/>
                        </a:lnTo>
                        <a:lnTo>
                          <a:pt x="204" y="50"/>
                        </a:lnTo>
                        <a:lnTo>
                          <a:pt x="206" y="48"/>
                        </a:lnTo>
                        <a:lnTo>
                          <a:pt x="206" y="48"/>
                        </a:lnTo>
                        <a:lnTo>
                          <a:pt x="206" y="48"/>
                        </a:lnTo>
                        <a:lnTo>
                          <a:pt x="208" y="48"/>
                        </a:lnTo>
                        <a:lnTo>
                          <a:pt x="208" y="44"/>
                        </a:lnTo>
                        <a:lnTo>
                          <a:pt x="208" y="44"/>
                        </a:lnTo>
                        <a:lnTo>
                          <a:pt x="206" y="44"/>
                        </a:lnTo>
                        <a:lnTo>
                          <a:pt x="188" y="44"/>
                        </a:lnTo>
                        <a:lnTo>
                          <a:pt x="188" y="44"/>
                        </a:lnTo>
                        <a:lnTo>
                          <a:pt x="188" y="44"/>
                        </a:lnTo>
                        <a:lnTo>
                          <a:pt x="184" y="48"/>
                        </a:lnTo>
                        <a:lnTo>
                          <a:pt x="180" y="48"/>
                        </a:lnTo>
                        <a:lnTo>
                          <a:pt x="180" y="46"/>
                        </a:lnTo>
                        <a:lnTo>
                          <a:pt x="180" y="46"/>
                        </a:lnTo>
                        <a:lnTo>
                          <a:pt x="180" y="46"/>
                        </a:lnTo>
                        <a:lnTo>
                          <a:pt x="180" y="46"/>
                        </a:lnTo>
                        <a:lnTo>
                          <a:pt x="182" y="46"/>
                        </a:lnTo>
                        <a:lnTo>
                          <a:pt x="186" y="44"/>
                        </a:lnTo>
                        <a:lnTo>
                          <a:pt x="188" y="44"/>
                        </a:lnTo>
                        <a:lnTo>
                          <a:pt x="188" y="44"/>
                        </a:lnTo>
                        <a:lnTo>
                          <a:pt x="188" y="44"/>
                        </a:lnTo>
                        <a:lnTo>
                          <a:pt x="190" y="44"/>
                        </a:lnTo>
                        <a:lnTo>
                          <a:pt x="192" y="44"/>
                        </a:lnTo>
                        <a:lnTo>
                          <a:pt x="192" y="44"/>
                        </a:lnTo>
                        <a:lnTo>
                          <a:pt x="192" y="42"/>
                        </a:lnTo>
                        <a:lnTo>
                          <a:pt x="194" y="40"/>
                        </a:lnTo>
                        <a:lnTo>
                          <a:pt x="194" y="40"/>
                        </a:lnTo>
                        <a:lnTo>
                          <a:pt x="194" y="40"/>
                        </a:lnTo>
                        <a:lnTo>
                          <a:pt x="194" y="40"/>
                        </a:lnTo>
                        <a:lnTo>
                          <a:pt x="196" y="40"/>
                        </a:lnTo>
                        <a:lnTo>
                          <a:pt x="196" y="40"/>
                        </a:lnTo>
                        <a:lnTo>
                          <a:pt x="198" y="40"/>
                        </a:lnTo>
                        <a:lnTo>
                          <a:pt x="198" y="40"/>
                        </a:lnTo>
                        <a:lnTo>
                          <a:pt x="198" y="40"/>
                        </a:lnTo>
                        <a:lnTo>
                          <a:pt x="202" y="40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02" y="42"/>
                        </a:lnTo>
                        <a:lnTo>
                          <a:pt x="216" y="42"/>
                        </a:lnTo>
                        <a:lnTo>
                          <a:pt x="216" y="42"/>
                        </a:lnTo>
                        <a:lnTo>
                          <a:pt x="216" y="42"/>
                        </a:lnTo>
                        <a:lnTo>
                          <a:pt x="218" y="40"/>
                        </a:lnTo>
                        <a:lnTo>
                          <a:pt x="224" y="40"/>
                        </a:lnTo>
                        <a:lnTo>
                          <a:pt x="224" y="42"/>
                        </a:lnTo>
                        <a:lnTo>
                          <a:pt x="224" y="42"/>
                        </a:lnTo>
                        <a:lnTo>
                          <a:pt x="224" y="42"/>
                        </a:lnTo>
                        <a:lnTo>
                          <a:pt x="230" y="42"/>
                        </a:lnTo>
                        <a:lnTo>
                          <a:pt x="230" y="42"/>
                        </a:lnTo>
                        <a:lnTo>
                          <a:pt x="230" y="42"/>
                        </a:lnTo>
                        <a:lnTo>
                          <a:pt x="230" y="40"/>
                        </a:lnTo>
                        <a:lnTo>
                          <a:pt x="236" y="38"/>
                        </a:lnTo>
                        <a:lnTo>
                          <a:pt x="236" y="38"/>
                        </a:lnTo>
                        <a:lnTo>
                          <a:pt x="236" y="38"/>
                        </a:lnTo>
                        <a:lnTo>
                          <a:pt x="236" y="38"/>
                        </a:lnTo>
                        <a:lnTo>
                          <a:pt x="240" y="38"/>
                        </a:lnTo>
                        <a:lnTo>
                          <a:pt x="240" y="38"/>
                        </a:lnTo>
                        <a:lnTo>
                          <a:pt x="240" y="38"/>
                        </a:lnTo>
                        <a:lnTo>
                          <a:pt x="242" y="36"/>
                        </a:lnTo>
                        <a:lnTo>
                          <a:pt x="242" y="36"/>
                        </a:lnTo>
                        <a:lnTo>
                          <a:pt x="242" y="36"/>
                        </a:lnTo>
                        <a:lnTo>
                          <a:pt x="242" y="34"/>
                        </a:lnTo>
                        <a:lnTo>
                          <a:pt x="244" y="34"/>
                        </a:lnTo>
                        <a:lnTo>
                          <a:pt x="244" y="34"/>
                        </a:lnTo>
                        <a:lnTo>
                          <a:pt x="244" y="34"/>
                        </a:lnTo>
                        <a:lnTo>
                          <a:pt x="244" y="34"/>
                        </a:lnTo>
                        <a:lnTo>
                          <a:pt x="244" y="32"/>
                        </a:lnTo>
                        <a:lnTo>
                          <a:pt x="240" y="30"/>
                        </a:lnTo>
                        <a:lnTo>
                          <a:pt x="240" y="30"/>
                        </a:lnTo>
                        <a:lnTo>
                          <a:pt x="240" y="30"/>
                        </a:lnTo>
                        <a:lnTo>
                          <a:pt x="238" y="32"/>
                        </a:lnTo>
                        <a:lnTo>
                          <a:pt x="238" y="32"/>
                        </a:lnTo>
                        <a:lnTo>
                          <a:pt x="236" y="30"/>
                        </a:lnTo>
                        <a:lnTo>
                          <a:pt x="236" y="30"/>
                        </a:lnTo>
                        <a:lnTo>
                          <a:pt x="236" y="30"/>
                        </a:lnTo>
                        <a:lnTo>
                          <a:pt x="236" y="30"/>
                        </a:lnTo>
                        <a:lnTo>
                          <a:pt x="236" y="30"/>
                        </a:lnTo>
                        <a:lnTo>
                          <a:pt x="236" y="30"/>
                        </a:lnTo>
                        <a:lnTo>
                          <a:pt x="234" y="30"/>
                        </a:lnTo>
                        <a:lnTo>
                          <a:pt x="230" y="26"/>
                        </a:lnTo>
                        <a:lnTo>
                          <a:pt x="230" y="26"/>
                        </a:lnTo>
                        <a:lnTo>
                          <a:pt x="230" y="26"/>
                        </a:lnTo>
                        <a:lnTo>
                          <a:pt x="230" y="26"/>
                        </a:lnTo>
                        <a:lnTo>
                          <a:pt x="226" y="24"/>
                        </a:lnTo>
                        <a:lnTo>
                          <a:pt x="226" y="24"/>
                        </a:lnTo>
                        <a:lnTo>
                          <a:pt x="226" y="24"/>
                        </a:lnTo>
                        <a:lnTo>
                          <a:pt x="220" y="24"/>
                        </a:lnTo>
                        <a:lnTo>
                          <a:pt x="220" y="24"/>
                        </a:lnTo>
                        <a:lnTo>
                          <a:pt x="220" y="26"/>
                        </a:lnTo>
                        <a:lnTo>
                          <a:pt x="220" y="26"/>
                        </a:lnTo>
                        <a:lnTo>
                          <a:pt x="220" y="26"/>
                        </a:lnTo>
                        <a:lnTo>
                          <a:pt x="220" y="26"/>
                        </a:lnTo>
                        <a:lnTo>
                          <a:pt x="218" y="26"/>
                        </a:lnTo>
                        <a:lnTo>
                          <a:pt x="218" y="28"/>
                        </a:lnTo>
                        <a:lnTo>
                          <a:pt x="216" y="28"/>
                        </a:lnTo>
                        <a:lnTo>
                          <a:pt x="216" y="28"/>
                        </a:lnTo>
                        <a:lnTo>
                          <a:pt x="218" y="26"/>
                        </a:lnTo>
                        <a:lnTo>
                          <a:pt x="218" y="26"/>
                        </a:lnTo>
                        <a:lnTo>
                          <a:pt x="216" y="26"/>
                        </a:lnTo>
                        <a:lnTo>
                          <a:pt x="214" y="24"/>
                        </a:lnTo>
                        <a:lnTo>
                          <a:pt x="214" y="24"/>
                        </a:lnTo>
                        <a:lnTo>
                          <a:pt x="214" y="24"/>
                        </a:lnTo>
                        <a:lnTo>
                          <a:pt x="208" y="24"/>
                        </a:lnTo>
                        <a:lnTo>
                          <a:pt x="208" y="24"/>
                        </a:lnTo>
                        <a:lnTo>
                          <a:pt x="208" y="24"/>
                        </a:lnTo>
                        <a:lnTo>
                          <a:pt x="208" y="22"/>
                        </a:lnTo>
                        <a:lnTo>
                          <a:pt x="208" y="22"/>
                        </a:lnTo>
                        <a:lnTo>
                          <a:pt x="206" y="22"/>
                        </a:lnTo>
                        <a:lnTo>
                          <a:pt x="206" y="20"/>
                        </a:lnTo>
                        <a:lnTo>
                          <a:pt x="206" y="20"/>
                        </a:lnTo>
                        <a:lnTo>
                          <a:pt x="206" y="20"/>
                        </a:lnTo>
                        <a:lnTo>
                          <a:pt x="204" y="20"/>
                        </a:lnTo>
                        <a:lnTo>
                          <a:pt x="202" y="20"/>
                        </a:lnTo>
                        <a:lnTo>
                          <a:pt x="202" y="20"/>
                        </a:lnTo>
                        <a:lnTo>
                          <a:pt x="202" y="20"/>
                        </a:lnTo>
                        <a:lnTo>
                          <a:pt x="200" y="20"/>
                        </a:lnTo>
                        <a:lnTo>
                          <a:pt x="198" y="18"/>
                        </a:lnTo>
                        <a:lnTo>
                          <a:pt x="196" y="16"/>
                        </a:lnTo>
                        <a:lnTo>
                          <a:pt x="196" y="16"/>
                        </a:lnTo>
                        <a:lnTo>
                          <a:pt x="196" y="16"/>
                        </a:lnTo>
                        <a:lnTo>
                          <a:pt x="194" y="16"/>
                        </a:lnTo>
                        <a:lnTo>
                          <a:pt x="192" y="16"/>
                        </a:lnTo>
                        <a:lnTo>
                          <a:pt x="192" y="16"/>
                        </a:lnTo>
                        <a:lnTo>
                          <a:pt x="192" y="16"/>
                        </a:lnTo>
                        <a:lnTo>
                          <a:pt x="186" y="16"/>
                        </a:lnTo>
                        <a:lnTo>
                          <a:pt x="182" y="12"/>
                        </a:lnTo>
                        <a:lnTo>
                          <a:pt x="182" y="12"/>
                        </a:lnTo>
                        <a:lnTo>
                          <a:pt x="182" y="12"/>
                        </a:lnTo>
                        <a:lnTo>
                          <a:pt x="180" y="12"/>
                        </a:lnTo>
                        <a:lnTo>
                          <a:pt x="180" y="12"/>
                        </a:lnTo>
                        <a:lnTo>
                          <a:pt x="180" y="12"/>
                        </a:lnTo>
                        <a:lnTo>
                          <a:pt x="180" y="14"/>
                        </a:lnTo>
                        <a:lnTo>
                          <a:pt x="180" y="14"/>
                        </a:lnTo>
                        <a:lnTo>
                          <a:pt x="180" y="14"/>
                        </a:lnTo>
                        <a:lnTo>
                          <a:pt x="178" y="14"/>
                        </a:lnTo>
                        <a:lnTo>
                          <a:pt x="178" y="14"/>
                        </a:lnTo>
                        <a:lnTo>
                          <a:pt x="178" y="16"/>
                        </a:lnTo>
                        <a:lnTo>
                          <a:pt x="178" y="16"/>
                        </a:lnTo>
                        <a:lnTo>
                          <a:pt x="178" y="16"/>
                        </a:lnTo>
                        <a:lnTo>
                          <a:pt x="178" y="22"/>
                        </a:lnTo>
                        <a:lnTo>
                          <a:pt x="176" y="22"/>
                        </a:lnTo>
                        <a:lnTo>
                          <a:pt x="176" y="20"/>
                        </a:lnTo>
                        <a:lnTo>
                          <a:pt x="176" y="20"/>
                        </a:lnTo>
                        <a:lnTo>
                          <a:pt x="176" y="20"/>
                        </a:lnTo>
                        <a:lnTo>
                          <a:pt x="176" y="18"/>
                        </a:lnTo>
                        <a:lnTo>
                          <a:pt x="174" y="14"/>
                        </a:lnTo>
                        <a:lnTo>
                          <a:pt x="174" y="12"/>
                        </a:lnTo>
                        <a:lnTo>
                          <a:pt x="174" y="12"/>
                        </a:lnTo>
                        <a:lnTo>
                          <a:pt x="174" y="12"/>
                        </a:lnTo>
                        <a:lnTo>
                          <a:pt x="172" y="10"/>
                        </a:lnTo>
                        <a:lnTo>
                          <a:pt x="172" y="10"/>
                        </a:lnTo>
                        <a:lnTo>
                          <a:pt x="170" y="10"/>
                        </a:lnTo>
                        <a:lnTo>
                          <a:pt x="170" y="10"/>
                        </a:lnTo>
                        <a:lnTo>
                          <a:pt x="170" y="10"/>
                        </a:lnTo>
                        <a:lnTo>
                          <a:pt x="170" y="10"/>
                        </a:lnTo>
                        <a:lnTo>
                          <a:pt x="170" y="8"/>
                        </a:lnTo>
                        <a:lnTo>
                          <a:pt x="162" y="8"/>
                        </a:lnTo>
                        <a:lnTo>
                          <a:pt x="162" y="8"/>
                        </a:lnTo>
                        <a:lnTo>
                          <a:pt x="162" y="8"/>
                        </a:lnTo>
                        <a:lnTo>
                          <a:pt x="162" y="8"/>
                        </a:lnTo>
                        <a:lnTo>
                          <a:pt x="162" y="8"/>
                        </a:lnTo>
                        <a:lnTo>
                          <a:pt x="158" y="6"/>
                        </a:lnTo>
                        <a:lnTo>
                          <a:pt x="158" y="6"/>
                        </a:lnTo>
                        <a:lnTo>
                          <a:pt x="158" y="6"/>
                        </a:lnTo>
                        <a:lnTo>
                          <a:pt x="156" y="6"/>
                        </a:lnTo>
                        <a:lnTo>
                          <a:pt x="156" y="4"/>
                        </a:lnTo>
                        <a:lnTo>
                          <a:pt x="156" y="4"/>
                        </a:lnTo>
                        <a:lnTo>
                          <a:pt x="156" y="4"/>
                        </a:lnTo>
                        <a:lnTo>
                          <a:pt x="156" y="4"/>
                        </a:lnTo>
                        <a:lnTo>
                          <a:pt x="156" y="4"/>
                        </a:lnTo>
                        <a:lnTo>
                          <a:pt x="154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48" y="8"/>
                        </a:lnTo>
                        <a:lnTo>
                          <a:pt x="148" y="8"/>
                        </a:lnTo>
                        <a:lnTo>
                          <a:pt x="148" y="8"/>
                        </a:lnTo>
                        <a:lnTo>
                          <a:pt x="146" y="8"/>
                        </a:lnTo>
                        <a:lnTo>
                          <a:pt x="146" y="10"/>
                        </a:lnTo>
                        <a:lnTo>
                          <a:pt x="146" y="10"/>
                        </a:lnTo>
                        <a:lnTo>
                          <a:pt x="146" y="10"/>
                        </a:lnTo>
                        <a:lnTo>
                          <a:pt x="148" y="12"/>
                        </a:lnTo>
                        <a:lnTo>
                          <a:pt x="148" y="12"/>
                        </a:lnTo>
                        <a:lnTo>
                          <a:pt x="148" y="12"/>
                        </a:lnTo>
                        <a:lnTo>
                          <a:pt x="150" y="12"/>
                        </a:lnTo>
                        <a:lnTo>
                          <a:pt x="150" y="12"/>
                        </a:lnTo>
                        <a:lnTo>
                          <a:pt x="150" y="14"/>
                        </a:lnTo>
                        <a:lnTo>
                          <a:pt x="150" y="14"/>
                        </a:lnTo>
                        <a:lnTo>
                          <a:pt x="148" y="14"/>
                        </a:lnTo>
                        <a:lnTo>
                          <a:pt x="148" y="12"/>
                        </a:lnTo>
                        <a:lnTo>
                          <a:pt x="148" y="12"/>
                        </a:lnTo>
                        <a:lnTo>
                          <a:pt x="148" y="12"/>
                        </a:lnTo>
                        <a:lnTo>
                          <a:pt x="144" y="10"/>
                        </a:lnTo>
                        <a:lnTo>
                          <a:pt x="140" y="6"/>
                        </a:lnTo>
                        <a:lnTo>
                          <a:pt x="140" y="6"/>
                        </a:lnTo>
                        <a:lnTo>
                          <a:pt x="140" y="6"/>
                        </a:lnTo>
                        <a:lnTo>
                          <a:pt x="138" y="6"/>
                        </a:lnTo>
                        <a:lnTo>
                          <a:pt x="136" y="6"/>
                        </a:lnTo>
                        <a:lnTo>
                          <a:pt x="136" y="6"/>
                        </a:lnTo>
                        <a:lnTo>
                          <a:pt x="136" y="6"/>
                        </a:lnTo>
                        <a:lnTo>
                          <a:pt x="132" y="6"/>
                        </a:lnTo>
                        <a:lnTo>
                          <a:pt x="132" y="6"/>
                        </a:lnTo>
                        <a:lnTo>
                          <a:pt x="132" y="6"/>
                        </a:lnTo>
                        <a:lnTo>
                          <a:pt x="130" y="6"/>
                        </a:lnTo>
                        <a:lnTo>
                          <a:pt x="130" y="6"/>
                        </a:lnTo>
                        <a:lnTo>
                          <a:pt x="130" y="8"/>
                        </a:lnTo>
                        <a:lnTo>
                          <a:pt x="130" y="10"/>
                        </a:lnTo>
                        <a:lnTo>
                          <a:pt x="128" y="10"/>
                        </a:lnTo>
                        <a:lnTo>
                          <a:pt x="126" y="10"/>
                        </a:lnTo>
                        <a:lnTo>
                          <a:pt x="126" y="8"/>
                        </a:lnTo>
                        <a:lnTo>
                          <a:pt x="126" y="8"/>
                        </a:lnTo>
                        <a:lnTo>
                          <a:pt x="124" y="8"/>
                        </a:lnTo>
                        <a:lnTo>
                          <a:pt x="124" y="8"/>
                        </a:lnTo>
                        <a:lnTo>
                          <a:pt x="122" y="8"/>
                        </a:lnTo>
                        <a:lnTo>
                          <a:pt x="122" y="8"/>
                        </a:lnTo>
                        <a:lnTo>
                          <a:pt x="122" y="8"/>
                        </a:lnTo>
                        <a:lnTo>
                          <a:pt x="120" y="8"/>
                        </a:lnTo>
                        <a:lnTo>
                          <a:pt x="116" y="8"/>
                        </a:lnTo>
                        <a:lnTo>
                          <a:pt x="116" y="8"/>
                        </a:lnTo>
                        <a:lnTo>
                          <a:pt x="116" y="8"/>
                        </a:lnTo>
                        <a:lnTo>
                          <a:pt x="114" y="10"/>
                        </a:lnTo>
                        <a:lnTo>
                          <a:pt x="114" y="10"/>
                        </a:lnTo>
                        <a:lnTo>
                          <a:pt x="114" y="10"/>
                        </a:lnTo>
                        <a:lnTo>
                          <a:pt x="114" y="14"/>
                        </a:lnTo>
                        <a:lnTo>
                          <a:pt x="114" y="14"/>
                        </a:lnTo>
                        <a:lnTo>
                          <a:pt x="114" y="14"/>
                        </a:lnTo>
                        <a:lnTo>
                          <a:pt x="112" y="14"/>
                        </a:lnTo>
                        <a:lnTo>
                          <a:pt x="112" y="14"/>
                        </a:lnTo>
                        <a:lnTo>
                          <a:pt x="112" y="14"/>
                        </a:lnTo>
                        <a:lnTo>
                          <a:pt x="112" y="14"/>
                        </a:lnTo>
                        <a:lnTo>
                          <a:pt x="106" y="12"/>
                        </a:lnTo>
                        <a:lnTo>
                          <a:pt x="104" y="10"/>
                        </a:lnTo>
                        <a:lnTo>
                          <a:pt x="104" y="10"/>
                        </a:lnTo>
                        <a:lnTo>
                          <a:pt x="104" y="10"/>
                        </a:lnTo>
                        <a:lnTo>
                          <a:pt x="104" y="8"/>
                        </a:lnTo>
                        <a:lnTo>
                          <a:pt x="104" y="8"/>
                        </a:lnTo>
                        <a:lnTo>
                          <a:pt x="104" y="8"/>
                        </a:lnTo>
                        <a:lnTo>
                          <a:pt x="102" y="8"/>
                        </a:lnTo>
                        <a:lnTo>
                          <a:pt x="100" y="8"/>
                        </a:lnTo>
                        <a:lnTo>
                          <a:pt x="98" y="6"/>
                        </a:lnTo>
                        <a:lnTo>
                          <a:pt x="98" y="6"/>
                        </a:lnTo>
                        <a:lnTo>
                          <a:pt x="98" y="6"/>
                        </a:lnTo>
                        <a:lnTo>
                          <a:pt x="96" y="6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4" y="2"/>
                        </a:lnTo>
                        <a:lnTo>
                          <a:pt x="94" y="2"/>
                        </a:lnTo>
                        <a:lnTo>
                          <a:pt x="94" y="2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90" y="0"/>
                        </a:lnTo>
                        <a:lnTo>
                          <a:pt x="86" y="0"/>
                        </a:lnTo>
                        <a:lnTo>
                          <a:pt x="82" y="0"/>
                        </a:lnTo>
                        <a:lnTo>
                          <a:pt x="82" y="0"/>
                        </a:lnTo>
                        <a:lnTo>
                          <a:pt x="82" y="0"/>
                        </a:lnTo>
                        <a:lnTo>
                          <a:pt x="78" y="0"/>
                        </a:lnTo>
                        <a:lnTo>
                          <a:pt x="78" y="0"/>
                        </a:lnTo>
                        <a:lnTo>
                          <a:pt x="78" y="0"/>
                        </a:lnTo>
                        <a:lnTo>
                          <a:pt x="78" y="2"/>
                        </a:lnTo>
                        <a:lnTo>
                          <a:pt x="76" y="2"/>
                        </a:lnTo>
                        <a:lnTo>
                          <a:pt x="76" y="2"/>
                        </a:lnTo>
                        <a:lnTo>
                          <a:pt x="76" y="2"/>
                        </a:lnTo>
                        <a:lnTo>
                          <a:pt x="76" y="4"/>
                        </a:lnTo>
                        <a:lnTo>
                          <a:pt x="74" y="6"/>
                        </a:lnTo>
                        <a:lnTo>
                          <a:pt x="74" y="6"/>
                        </a:lnTo>
                        <a:lnTo>
                          <a:pt x="74" y="6"/>
                        </a:lnTo>
                        <a:lnTo>
                          <a:pt x="74" y="8"/>
                        </a:lnTo>
                        <a:lnTo>
                          <a:pt x="74" y="8"/>
                        </a:lnTo>
                        <a:lnTo>
                          <a:pt x="74" y="8"/>
                        </a:lnTo>
                        <a:lnTo>
                          <a:pt x="76" y="8"/>
                        </a:lnTo>
                        <a:lnTo>
                          <a:pt x="76" y="8"/>
                        </a:lnTo>
                        <a:lnTo>
                          <a:pt x="76" y="8"/>
                        </a:lnTo>
                        <a:lnTo>
                          <a:pt x="76" y="8"/>
                        </a:lnTo>
                        <a:lnTo>
                          <a:pt x="78" y="8"/>
                        </a:lnTo>
                        <a:lnTo>
                          <a:pt x="78" y="10"/>
                        </a:lnTo>
                        <a:lnTo>
                          <a:pt x="76" y="10"/>
                        </a:lnTo>
                        <a:lnTo>
                          <a:pt x="70" y="6"/>
                        </a:lnTo>
                        <a:lnTo>
                          <a:pt x="70" y="6"/>
                        </a:lnTo>
                        <a:lnTo>
                          <a:pt x="70" y="6"/>
                        </a:lnTo>
                        <a:lnTo>
                          <a:pt x="68" y="6"/>
                        </a:lnTo>
                        <a:lnTo>
                          <a:pt x="66" y="4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2" y="4"/>
                        </a:lnTo>
                        <a:lnTo>
                          <a:pt x="60" y="2"/>
                        </a:lnTo>
                        <a:lnTo>
                          <a:pt x="60" y="2"/>
                        </a:lnTo>
                        <a:lnTo>
                          <a:pt x="60" y="2"/>
                        </a:lnTo>
                        <a:lnTo>
                          <a:pt x="56" y="2"/>
                        </a:lnTo>
                        <a:lnTo>
                          <a:pt x="52" y="0"/>
                        </a:lnTo>
                        <a:lnTo>
                          <a:pt x="52" y="0"/>
                        </a:lnTo>
                        <a:lnTo>
                          <a:pt x="52" y="0"/>
                        </a:ln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46" y="2"/>
                        </a:lnTo>
                        <a:lnTo>
                          <a:pt x="46" y="2"/>
                        </a:lnTo>
                        <a:lnTo>
                          <a:pt x="46" y="2"/>
                        </a:lnTo>
                        <a:lnTo>
                          <a:pt x="46" y="4"/>
                        </a:lnTo>
                        <a:lnTo>
                          <a:pt x="46" y="4"/>
                        </a:lnTo>
                        <a:lnTo>
                          <a:pt x="48" y="4"/>
                        </a:lnTo>
                        <a:lnTo>
                          <a:pt x="48" y="6"/>
                        </a:lnTo>
                        <a:lnTo>
                          <a:pt x="46" y="6"/>
                        </a:lnTo>
                        <a:lnTo>
                          <a:pt x="46" y="4"/>
                        </a:lnTo>
                        <a:lnTo>
                          <a:pt x="46" y="4"/>
                        </a:lnTo>
                        <a:lnTo>
                          <a:pt x="46" y="4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2" y="2"/>
                        </a:lnTo>
                        <a:lnTo>
                          <a:pt x="42" y="2"/>
                        </a:lnTo>
                        <a:lnTo>
                          <a:pt x="42" y="2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6" y="4"/>
                        </a:lnTo>
                        <a:lnTo>
                          <a:pt x="36" y="4"/>
                        </a:lnTo>
                        <a:lnTo>
                          <a:pt x="36" y="4"/>
                        </a:lnTo>
                        <a:lnTo>
                          <a:pt x="36" y="4"/>
                        </a:lnTo>
                        <a:lnTo>
                          <a:pt x="36" y="4"/>
                        </a:lnTo>
                        <a:lnTo>
                          <a:pt x="36" y="6"/>
                        </a:lnTo>
                        <a:lnTo>
                          <a:pt x="34" y="6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lnTo>
                          <a:pt x="34" y="8"/>
                        </a:lnTo>
                        <a:lnTo>
                          <a:pt x="34" y="8"/>
                        </a:lnTo>
                        <a:lnTo>
                          <a:pt x="36" y="8"/>
                        </a:lnTo>
                        <a:close/>
                        <a:moveTo>
                          <a:pt x="74" y="62"/>
                        </a:moveTo>
                        <a:lnTo>
                          <a:pt x="74" y="62"/>
                        </a:lnTo>
                        <a:lnTo>
                          <a:pt x="74" y="62"/>
                        </a:lnTo>
                        <a:lnTo>
                          <a:pt x="74" y="62"/>
                        </a:lnTo>
                        <a:lnTo>
                          <a:pt x="72" y="62"/>
                        </a:lnTo>
                        <a:lnTo>
                          <a:pt x="72" y="64"/>
                        </a:lnTo>
                        <a:lnTo>
                          <a:pt x="70" y="64"/>
                        </a:lnTo>
                        <a:lnTo>
                          <a:pt x="68" y="60"/>
                        </a:lnTo>
                        <a:lnTo>
                          <a:pt x="70" y="62"/>
                        </a:lnTo>
                        <a:lnTo>
                          <a:pt x="70" y="62"/>
                        </a:lnTo>
                        <a:lnTo>
                          <a:pt x="70" y="62"/>
                        </a:lnTo>
                        <a:lnTo>
                          <a:pt x="70" y="62"/>
                        </a:lnTo>
                        <a:lnTo>
                          <a:pt x="74" y="62"/>
                        </a:lnTo>
                        <a:close/>
                        <a:moveTo>
                          <a:pt x="76" y="90"/>
                        </a:moveTo>
                        <a:lnTo>
                          <a:pt x="76" y="90"/>
                        </a:lnTo>
                        <a:lnTo>
                          <a:pt x="74" y="90"/>
                        </a:lnTo>
                        <a:lnTo>
                          <a:pt x="74" y="90"/>
                        </a:lnTo>
                        <a:lnTo>
                          <a:pt x="74" y="90"/>
                        </a:lnTo>
                        <a:lnTo>
                          <a:pt x="74" y="90"/>
                        </a:lnTo>
                        <a:lnTo>
                          <a:pt x="74" y="88"/>
                        </a:lnTo>
                        <a:lnTo>
                          <a:pt x="74" y="88"/>
                        </a:lnTo>
                        <a:lnTo>
                          <a:pt x="74" y="88"/>
                        </a:lnTo>
                        <a:lnTo>
                          <a:pt x="76" y="88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4" y="86"/>
                        </a:lnTo>
                        <a:lnTo>
                          <a:pt x="74" y="86"/>
                        </a:lnTo>
                        <a:lnTo>
                          <a:pt x="74" y="86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6"/>
                        </a:lnTo>
                        <a:lnTo>
                          <a:pt x="76" y="88"/>
                        </a:lnTo>
                        <a:lnTo>
                          <a:pt x="78" y="88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78" y="90"/>
                        </a:lnTo>
                        <a:lnTo>
                          <a:pt x="80" y="92"/>
                        </a:lnTo>
                        <a:lnTo>
                          <a:pt x="76" y="90"/>
                        </a:lnTo>
                        <a:close/>
                        <a:moveTo>
                          <a:pt x="214" y="28"/>
                        </a:moveTo>
                        <a:lnTo>
                          <a:pt x="212" y="28"/>
                        </a:lnTo>
                        <a:lnTo>
                          <a:pt x="210" y="28"/>
                        </a:lnTo>
                        <a:lnTo>
                          <a:pt x="210" y="28"/>
                        </a:lnTo>
                        <a:lnTo>
                          <a:pt x="216" y="28"/>
                        </a:lnTo>
                        <a:lnTo>
                          <a:pt x="214" y="2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5" name="Freeform 422"/>
                  <p:cNvSpPr>
                    <a:spLocks/>
                  </p:cNvSpPr>
                  <p:nvPr/>
                </p:nvSpPr>
                <p:spPr bwMode="auto">
                  <a:xfrm>
                    <a:off x="1520" y="1800"/>
                    <a:ext cx="6" cy="14"/>
                  </a:xfrm>
                  <a:custGeom>
                    <a:avLst/>
                    <a:gdLst>
                      <a:gd name="T0" fmla="*/ 4 w 6"/>
                      <a:gd name="T1" fmla="*/ 2 h 14"/>
                      <a:gd name="T2" fmla="*/ 4 w 6"/>
                      <a:gd name="T3" fmla="*/ 0 h 14"/>
                      <a:gd name="T4" fmla="*/ 4 w 6"/>
                      <a:gd name="T5" fmla="*/ 0 h 14"/>
                      <a:gd name="T6" fmla="*/ 2 w 6"/>
                      <a:gd name="T7" fmla="*/ 0 h 14"/>
                      <a:gd name="T8" fmla="*/ 2 w 6"/>
                      <a:gd name="T9" fmla="*/ 0 h 14"/>
                      <a:gd name="T10" fmla="*/ 2 w 6"/>
                      <a:gd name="T11" fmla="*/ 0 h 14"/>
                      <a:gd name="T12" fmla="*/ 0 w 6"/>
                      <a:gd name="T13" fmla="*/ 2 h 14"/>
                      <a:gd name="T14" fmla="*/ 0 w 6"/>
                      <a:gd name="T15" fmla="*/ 4 h 14"/>
                      <a:gd name="T16" fmla="*/ 0 w 6"/>
                      <a:gd name="T17" fmla="*/ 6 h 14"/>
                      <a:gd name="T18" fmla="*/ 0 w 6"/>
                      <a:gd name="T19" fmla="*/ 6 h 14"/>
                      <a:gd name="T20" fmla="*/ 0 w 6"/>
                      <a:gd name="T21" fmla="*/ 8 h 14"/>
                      <a:gd name="T22" fmla="*/ 0 w 6"/>
                      <a:gd name="T23" fmla="*/ 14 h 14"/>
                      <a:gd name="T24" fmla="*/ 0 w 6"/>
                      <a:gd name="T25" fmla="*/ 14 h 14"/>
                      <a:gd name="T26" fmla="*/ 0 w 6"/>
                      <a:gd name="T27" fmla="*/ 14 h 14"/>
                      <a:gd name="T28" fmla="*/ 2 w 6"/>
                      <a:gd name="T29" fmla="*/ 14 h 14"/>
                      <a:gd name="T30" fmla="*/ 2 w 6"/>
                      <a:gd name="T31" fmla="*/ 14 h 14"/>
                      <a:gd name="T32" fmla="*/ 2 w 6"/>
                      <a:gd name="T33" fmla="*/ 14 h 14"/>
                      <a:gd name="T34" fmla="*/ 4 w 6"/>
                      <a:gd name="T35" fmla="*/ 12 h 14"/>
                      <a:gd name="T36" fmla="*/ 4 w 6"/>
                      <a:gd name="T37" fmla="*/ 12 h 14"/>
                      <a:gd name="T38" fmla="*/ 4 w 6"/>
                      <a:gd name="T39" fmla="*/ 10 h 14"/>
                      <a:gd name="T40" fmla="*/ 4 w 6"/>
                      <a:gd name="T41" fmla="*/ 8 h 14"/>
                      <a:gd name="T42" fmla="*/ 6 w 6"/>
                      <a:gd name="T43" fmla="*/ 8 h 14"/>
                      <a:gd name="T44" fmla="*/ 6 w 6"/>
                      <a:gd name="T45" fmla="*/ 8 h 14"/>
                      <a:gd name="T46" fmla="*/ 6 w 6"/>
                      <a:gd name="T47" fmla="*/ 8 h 14"/>
                      <a:gd name="T48" fmla="*/ 6 w 6"/>
                      <a:gd name="T49" fmla="*/ 4 h 14"/>
                      <a:gd name="T50" fmla="*/ 6 w 6"/>
                      <a:gd name="T51" fmla="*/ 4 h 14"/>
                      <a:gd name="T52" fmla="*/ 6 w 6"/>
                      <a:gd name="T53" fmla="*/ 4 h 14"/>
                      <a:gd name="T54" fmla="*/ 4 w 6"/>
                      <a:gd name="T55" fmla="*/ 4 h 14"/>
                      <a:gd name="T56" fmla="*/ 4 w 6"/>
                      <a:gd name="T57" fmla="*/ 2 h 14"/>
                      <a:gd name="T58" fmla="*/ 4 w 6"/>
                      <a:gd name="T59" fmla="*/ 2 h 14"/>
                      <a:gd name="T60" fmla="*/ 4 w 6"/>
                      <a:gd name="T61" fmla="*/ 2 h 14"/>
                      <a:gd name="T62" fmla="*/ 4 w 6"/>
                      <a:gd name="T6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" h="14">
                        <a:moveTo>
                          <a:pt x="4" y="2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0"/>
                        </a:lnTo>
                        <a:lnTo>
                          <a:pt x="4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6" name="Freeform 423"/>
                  <p:cNvSpPr>
                    <a:spLocks/>
                  </p:cNvSpPr>
                  <p:nvPr/>
                </p:nvSpPr>
                <p:spPr bwMode="auto">
                  <a:xfrm>
                    <a:off x="1496" y="1810"/>
                    <a:ext cx="14" cy="32"/>
                  </a:xfrm>
                  <a:custGeom>
                    <a:avLst/>
                    <a:gdLst>
                      <a:gd name="T0" fmla="*/ 4 w 14"/>
                      <a:gd name="T1" fmla="*/ 0 h 32"/>
                      <a:gd name="T2" fmla="*/ 4 w 14"/>
                      <a:gd name="T3" fmla="*/ 0 h 32"/>
                      <a:gd name="T4" fmla="*/ 2 w 14"/>
                      <a:gd name="T5" fmla="*/ 2 h 32"/>
                      <a:gd name="T6" fmla="*/ 2 w 14"/>
                      <a:gd name="T7" fmla="*/ 2 h 32"/>
                      <a:gd name="T8" fmla="*/ 2 w 14"/>
                      <a:gd name="T9" fmla="*/ 4 h 32"/>
                      <a:gd name="T10" fmla="*/ 0 w 14"/>
                      <a:gd name="T11" fmla="*/ 10 h 32"/>
                      <a:gd name="T12" fmla="*/ 0 w 14"/>
                      <a:gd name="T13" fmla="*/ 12 h 32"/>
                      <a:gd name="T14" fmla="*/ 0 w 14"/>
                      <a:gd name="T15" fmla="*/ 14 h 32"/>
                      <a:gd name="T16" fmla="*/ 0 w 14"/>
                      <a:gd name="T17" fmla="*/ 14 h 32"/>
                      <a:gd name="T18" fmla="*/ 2 w 14"/>
                      <a:gd name="T19" fmla="*/ 16 h 32"/>
                      <a:gd name="T20" fmla="*/ 2 w 14"/>
                      <a:gd name="T21" fmla="*/ 18 h 32"/>
                      <a:gd name="T22" fmla="*/ 2 w 14"/>
                      <a:gd name="T23" fmla="*/ 20 h 32"/>
                      <a:gd name="T24" fmla="*/ 0 w 14"/>
                      <a:gd name="T25" fmla="*/ 20 h 32"/>
                      <a:gd name="T26" fmla="*/ 0 w 14"/>
                      <a:gd name="T27" fmla="*/ 24 h 32"/>
                      <a:gd name="T28" fmla="*/ 2 w 14"/>
                      <a:gd name="T29" fmla="*/ 24 h 32"/>
                      <a:gd name="T30" fmla="*/ 2 w 14"/>
                      <a:gd name="T31" fmla="*/ 30 h 32"/>
                      <a:gd name="T32" fmla="*/ 4 w 14"/>
                      <a:gd name="T33" fmla="*/ 30 h 32"/>
                      <a:gd name="T34" fmla="*/ 4 w 14"/>
                      <a:gd name="T35" fmla="*/ 32 h 32"/>
                      <a:gd name="T36" fmla="*/ 6 w 14"/>
                      <a:gd name="T37" fmla="*/ 32 h 32"/>
                      <a:gd name="T38" fmla="*/ 6 w 14"/>
                      <a:gd name="T39" fmla="*/ 32 h 32"/>
                      <a:gd name="T40" fmla="*/ 8 w 14"/>
                      <a:gd name="T41" fmla="*/ 24 h 32"/>
                      <a:gd name="T42" fmla="*/ 8 w 14"/>
                      <a:gd name="T43" fmla="*/ 24 h 32"/>
                      <a:gd name="T44" fmla="*/ 8 w 14"/>
                      <a:gd name="T45" fmla="*/ 22 h 32"/>
                      <a:gd name="T46" fmla="*/ 10 w 14"/>
                      <a:gd name="T47" fmla="*/ 22 h 32"/>
                      <a:gd name="T48" fmla="*/ 8 w 14"/>
                      <a:gd name="T49" fmla="*/ 20 h 32"/>
                      <a:gd name="T50" fmla="*/ 6 w 14"/>
                      <a:gd name="T51" fmla="*/ 14 h 32"/>
                      <a:gd name="T52" fmla="*/ 8 w 14"/>
                      <a:gd name="T53" fmla="*/ 12 h 32"/>
                      <a:gd name="T54" fmla="*/ 8 w 14"/>
                      <a:gd name="T55" fmla="*/ 12 h 32"/>
                      <a:gd name="T56" fmla="*/ 12 w 14"/>
                      <a:gd name="T57" fmla="*/ 10 h 32"/>
                      <a:gd name="T58" fmla="*/ 12 w 14"/>
                      <a:gd name="T59" fmla="*/ 8 h 32"/>
                      <a:gd name="T60" fmla="*/ 14 w 14"/>
                      <a:gd name="T61" fmla="*/ 6 h 32"/>
                      <a:gd name="T62" fmla="*/ 14 w 14"/>
                      <a:gd name="T63" fmla="*/ 6 h 32"/>
                      <a:gd name="T64" fmla="*/ 12 w 14"/>
                      <a:gd name="T65" fmla="*/ 6 h 32"/>
                      <a:gd name="T66" fmla="*/ 12 w 14"/>
                      <a:gd name="T67" fmla="*/ 6 h 32"/>
                      <a:gd name="T68" fmla="*/ 10 w 14"/>
                      <a:gd name="T69" fmla="*/ 6 h 32"/>
                      <a:gd name="T70" fmla="*/ 10 w 14"/>
                      <a:gd name="T71" fmla="*/ 4 h 32"/>
                      <a:gd name="T72" fmla="*/ 8 w 14"/>
                      <a:gd name="T73" fmla="*/ 4 h 32"/>
                      <a:gd name="T74" fmla="*/ 8 w 14"/>
                      <a:gd name="T75" fmla="*/ 2 h 32"/>
                      <a:gd name="T76" fmla="*/ 6 w 14"/>
                      <a:gd name="T77" fmla="*/ 2 h 32"/>
                      <a:gd name="T78" fmla="*/ 6 w 14"/>
                      <a:gd name="T79" fmla="*/ 0 h 32"/>
                      <a:gd name="T80" fmla="*/ 6 w 14"/>
                      <a:gd name="T81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4" h="32">
                        <a:moveTo>
                          <a:pt x="6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2" y="18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2" y="30"/>
                        </a:lnTo>
                        <a:lnTo>
                          <a:pt x="2" y="30"/>
                        </a:lnTo>
                        <a:lnTo>
                          <a:pt x="2" y="30"/>
                        </a:lnTo>
                        <a:lnTo>
                          <a:pt x="4" y="30"/>
                        </a:lnTo>
                        <a:lnTo>
                          <a:pt x="4" y="32"/>
                        </a:lnTo>
                        <a:lnTo>
                          <a:pt x="4" y="32"/>
                        </a:lnTo>
                        <a:lnTo>
                          <a:pt x="4" y="32"/>
                        </a:lnTo>
                        <a:lnTo>
                          <a:pt x="6" y="32"/>
                        </a:lnTo>
                        <a:lnTo>
                          <a:pt x="6" y="32"/>
                        </a:lnTo>
                        <a:lnTo>
                          <a:pt x="6" y="32"/>
                        </a:lnTo>
                        <a:lnTo>
                          <a:pt x="6" y="24"/>
                        </a:lnTo>
                        <a:lnTo>
                          <a:pt x="8" y="24"/>
                        </a:lnTo>
                        <a:lnTo>
                          <a:pt x="8" y="24"/>
                        </a:lnTo>
                        <a:lnTo>
                          <a:pt x="8" y="24"/>
                        </a:lnTo>
                        <a:lnTo>
                          <a:pt x="8" y="22"/>
                        </a:lnTo>
                        <a:lnTo>
                          <a:pt x="8" y="22"/>
                        </a:lnTo>
                        <a:lnTo>
                          <a:pt x="8" y="22"/>
                        </a:lnTo>
                        <a:lnTo>
                          <a:pt x="10" y="22"/>
                        </a:lnTo>
                        <a:lnTo>
                          <a:pt x="10" y="22"/>
                        </a:lnTo>
                        <a:lnTo>
                          <a:pt x="8" y="20"/>
                        </a:lnTo>
                        <a:lnTo>
                          <a:pt x="6" y="18"/>
                        </a:lnTo>
                        <a:lnTo>
                          <a:pt x="6" y="14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8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0" y="6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7" name="Freeform 424"/>
                  <p:cNvSpPr>
                    <a:spLocks/>
                  </p:cNvSpPr>
                  <p:nvPr/>
                </p:nvSpPr>
                <p:spPr bwMode="auto">
                  <a:xfrm>
                    <a:off x="1516" y="1812"/>
                    <a:ext cx="4" cy="8"/>
                  </a:xfrm>
                  <a:custGeom>
                    <a:avLst/>
                    <a:gdLst>
                      <a:gd name="T0" fmla="*/ 0 w 4"/>
                      <a:gd name="T1" fmla="*/ 6 h 8"/>
                      <a:gd name="T2" fmla="*/ 0 w 4"/>
                      <a:gd name="T3" fmla="*/ 6 h 8"/>
                      <a:gd name="T4" fmla="*/ 2 w 4"/>
                      <a:gd name="T5" fmla="*/ 8 h 8"/>
                      <a:gd name="T6" fmla="*/ 4 w 4"/>
                      <a:gd name="T7" fmla="*/ 8 h 8"/>
                      <a:gd name="T8" fmla="*/ 4 w 4"/>
                      <a:gd name="T9" fmla="*/ 8 h 8"/>
                      <a:gd name="T10" fmla="*/ 4 w 4"/>
                      <a:gd name="T11" fmla="*/ 6 h 8"/>
                      <a:gd name="T12" fmla="*/ 4 w 4"/>
                      <a:gd name="T13" fmla="*/ 4 h 8"/>
                      <a:gd name="T14" fmla="*/ 4 w 4"/>
                      <a:gd name="T15" fmla="*/ 4 h 8"/>
                      <a:gd name="T16" fmla="*/ 4 w 4"/>
                      <a:gd name="T17" fmla="*/ 4 h 8"/>
                      <a:gd name="T18" fmla="*/ 4 w 4"/>
                      <a:gd name="T19" fmla="*/ 2 h 8"/>
                      <a:gd name="T20" fmla="*/ 4 w 4"/>
                      <a:gd name="T21" fmla="*/ 2 h 8"/>
                      <a:gd name="T22" fmla="*/ 4 w 4"/>
                      <a:gd name="T23" fmla="*/ 2 h 8"/>
                      <a:gd name="T24" fmla="*/ 2 w 4"/>
                      <a:gd name="T25" fmla="*/ 0 h 8"/>
                      <a:gd name="T26" fmla="*/ 2 w 4"/>
                      <a:gd name="T27" fmla="*/ 0 h 8"/>
                      <a:gd name="T28" fmla="*/ 2 w 4"/>
                      <a:gd name="T29" fmla="*/ 0 h 8"/>
                      <a:gd name="T30" fmla="*/ 0 w 4"/>
                      <a:gd name="T31" fmla="*/ 2 h 8"/>
                      <a:gd name="T32" fmla="*/ 0 w 4"/>
                      <a:gd name="T33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8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8" name="Freeform 425"/>
                  <p:cNvSpPr>
                    <a:spLocks/>
                  </p:cNvSpPr>
                  <p:nvPr/>
                </p:nvSpPr>
                <p:spPr bwMode="auto">
                  <a:xfrm>
                    <a:off x="1948" y="2276"/>
                    <a:ext cx="64" cy="24"/>
                  </a:xfrm>
                  <a:custGeom>
                    <a:avLst/>
                    <a:gdLst>
                      <a:gd name="T0" fmla="*/ 44 w 64"/>
                      <a:gd name="T1" fmla="*/ 20 h 24"/>
                      <a:gd name="T2" fmla="*/ 50 w 64"/>
                      <a:gd name="T3" fmla="*/ 20 h 24"/>
                      <a:gd name="T4" fmla="*/ 54 w 64"/>
                      <a:gd name="T5" fmla="*/ 20 h 24"/>
                      <a:gd name="T6" fmla="*/ 60 w 64"/>
                      <a:gd name="T7" fmla="*/ 20 h 24"/>
                      <a:gd name="T8" fmla="*/ 64 w 64"/>
                      <a:gd name="T9" fmla="*/ 20 h 24"/>
                      <a:gd name="T10" fmla="*/ 64 w 64"/>
                      <a:gd name="T11" fmla="*/ 16 h 24"/>
                      <a:gd name="T12" fmla="*/ 62 w 64"/>
                      <a:gd name="T13" fmla="*/ 14 h 24"/>
                      <a:gd name="T14" fmla="*/ 58 w 64"/>
                      <a:gd name="T15" fmla="*/ 12 h 24"/>
                      <a:gd name="T16" fmla="*/ 56 w 64"/>
                      <a:gd name="T17" fmla="*/ 12 h 24"/>
                      <a:gd name="T18" fmla="*/ 54 w 64"/>
                      <a:gd name="T19" fmla="*/ 10 h 24"/>
                      <a:gd name="T20" fmla="*/ 52 w 64"/>
                      <a:gd name="T21" fmla="*/ 8 h 24"/>
                      <a:gd name="T22" fmla="*/ 46 w 64"/>
                      <a:gd name="T23" fmla="*/ 8 h 24"/>
                      <a:gd name="T24" fmla="*/ 42 w 64"/>
                      <a:gd name="T25" fmla="*/ 4 h 24"/>
                      <a:gd name="T26" fmla="*/ 38 w 64"/>
                      <a:gd name="T27" fmla="*/ 4 h 24"/>
                      <a:gd name="T28" fmla="*/ 36 w 64"/>
                      <a:gd name="T29" fmla="*/ 0 h 24"/>
                      <a:gd name="T30" fmla="*/ 28 w 64"/>
                      <a:gd name="T31" fmla="*/ 0 h 24"/>
                      <a:gd name="T32" fmla="*/ 26 w 64"/>
                      <a:gd name="T33" fmla="*/ 2 h 24"/>
                      <a:gd name="T34" fmla="*/ 22 w 64"/>
                      <a:gd name="T35" fmla="*/ 2 h 24"/>
                      <a:gd name="T36" fmla="*/ 20 w 64"/>
                      <a:gd name="T37" fmla="*/ 2 h 24"/>
                      <a:gd name="T38" fmla="*/ 18 w 64"/>
                      <a:gd name="T39" fmla="*/ 0 h 24"/>
                      <a:gd name="T40" fmla="*/ 14 w 64"/>
                      <a:gd name="T41" fmla="*/ 0 h 24"/>
                      <a:gd name="T42" fmla="*/ 14 w 64"/>
                      <a:gd name="T43" fmla="*/ 0 h 24"/>
                      <a:gd name="T44" fmla="*/ 10 w 64"/>
                      <a:gd name="T45" fmla="*/ 0 h 24"/>
                      <a:gd name="T46" fmla="*/ 8 w 64"/>
                      <a:gd name="T47" fmla="*/ 4 h 24"/>
                      <a:gd name="T48" fmla="*/ 8 w 64"/>
                      <a:gd name="T49" fmla="*/ 4 h 24"/>
                      <a:gd name="T50" fmla="*/ 10 w 64"/>
                      <a:gd name="T51" fmla="*/ 6 h 24"/>
                      <a:gd name="T52" fmla="*/ 12 w 64"/>
                      <a:gd name="T53" fmla="*/ 6 h 24"/>
                      <a:gd name="T54" fmla="*/ 14 w 64"/>
                      <a:gd name="T55" fmla="*/ 6 h 24"/>
                      <a:gd name="T56" fmla="*/ 14 w 64"/>
                      <a:gd name="T57" fmla="*/ 6 h 24"/>
                      <a:gd name="T58" fmla="*/ 16 w 64"/>
                      <a:gd name="T59" fmla="*/ 8 h 24"/>
                      <a:gd name="T60" fmla="*/ 16 w 64"/>
                      <a:gd name="T61" fmla="*/ 16 h 24"/>
                      <a:gd name="T62" fmla="*/ 10 w 64"/>
                      <a:gd name="T63" fmla="*/ 14 h 24"/>
                      <a:gd name="T64" fmla="*/ 2 w 64"/>
                      <a:gd name="T65" fmla="*/ 14 h 24"/>
                      <a:gd name="T66" fmla="*/ 0 w 64"/>
                      <a:gd name="T67" fmla="*/ 16 h 24"/>
                      <a:gd name="T68" fmla="*/ 0 w 64"/>
                      <a:gd name="T69" fmla="*/ 18 h 24"/>
                      <a:gd name="T70" fmla="*/ 2 w 64"/>
                      <a:gd name="T71" fmla="*/ 20 h 24"/>
                      <a:gd name="T72" fmla="*/ 4 w 64"/>
                      <a:gd name="T73" fmla="*/ 22 h 24"/>
                      <a:gd name="T74" fmla="*/ 6 w 64"/>
                      <a:gd name="T75" fmla="*/ 22 h 24"/>
                      <a:gd name="T76" fmla="*/ 10 w 64"/>
                      <a:gd name="T77" fmla="*/ 20 h 24"/>
                      <a:gd name="T78" fmla="*/ 16 w 64"/>
                      <a:gd name="T79" fmla="*/ 20 h 24"/>
                      <a:gd name="T80" fmla="*/ 22 w 64"/>
                      <a:gd name="T81" fmla="*/ 20 h 24"/>
                      <a:gd name="T82" fmla="*/ 24 w 64"/>
                      <a:gd name="T83" fmla="*/ 20 h 24"/>
                      <a:gd name="T84" fmla="*/ 24 w 64"/>
                      <a:gd name="T85" fmla="*/ 20 h 24"/>
                      <a:gd name="T86" fmla="*/ 24 w 64"/>
                      <a:gd name="T87" fmla="*/ 22 h 24"/>
                      <a:gd name="T88" fmla="*/ 26 w 64"/>
                      <a:gd name="T89" fmla="*/ 24 h 24"/>
                      <a:gd name="T90" fmla="*/ 28 w 64"/>
                      <a:gd name="T91" fmla="*/ 24 h 24"/>
                      <a:gd name="T92" fmla="*/ 32 w 64"/>
                      <a:gd name="T93" fmla="*/ 22 h 24"/>
                      <a:gd name="T94" fmla="*/ 34 w 64"/>
                      <a:gd name="T95" fmla="*/ 22 h 24"/>
                      <a:gd name="T96" fmla="*/ 38 w 64"/>
                      <a:gd name="T97" fmla="*/ 20 h 24"/>
                      <a:gd name="T98" fmla="*/ 40 w 64"/>
                      <a:gd name="T99" fmla="*/ 2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64" h="24">
                        <a:moveTo>
                          <a:pt x="40" y="20"/>
                        </a:move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6" y="20"/>
                        </a:lnTo>
                        <a:lnTo>
                          <a:pt x="50" y="20"/>
                        </a:lnTo>
                        <a:lnTo>
                          <a:pt x="54" y="20"/>
                        </a:lnTo>
                        <a:lnTo>
                          <a:pt x="54" y="20"/>
                        </a:lnTo>
                        <a:lnTo>
                          <a:pt x="54" y="20"/>
                        </a:lnTo>
                        <a:lnTo>
                          <a:pt x="60" y="20"/>
                        </a:lnTo>
                        <a:lnTo>
                          <a:pt x="60" y="20"/>
                        </a:lnTo>
                        <a:lnTo>
                          <a:pt x="60" y="20"/>
                        </a:lnTo>
                        <a:lnTo>
                          <a:pt x="62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18"/>
                        </a:lnTo>
                        <a:lnTo>
                          <a:pt x="64" y="16"/>
                        </a:lnTo>
                        <a:lnTo>
                          <a:pt x="64" y="16"/>
                        </a:lnTo>
                        <a:lnTo>
                          <a:pt x="64" y="16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0" y="14"/>
                        </a:lnTo>
                        <a:lnTo>
                          <a:pt x="58" y="12"/>
                        </a:lnTo>
                        <a:lnTo>
                          <a:pt x="58" y="12"/>
                        </a:lnTo>
                        <a:lnTo>
                          <a:pt x="58" y="12"/>
                        </a:lnTo>
                        <a:lnTo>
                          <a:pt x="56" y="12"/>
                        </a:lnTo>
                        <a:lnTo>
                          <a:pt x="56" y="12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8"/>
                        </a:lnTo>
                        <a:lnTo>
                          <a:pt x="52" y="8"/>
                        </a:lnTo>
                        <a:lnTo>
                          <a:pt x="52" y="8"/>
                        </a:lnTo>
                        <a:lnTo>
                          <a:pt x="52" y="8"/>
                        </a:lnTo>
                        <a:lnTo>
                          <a:pt x="46" y="8"/>
                        </a:lnTo>
                        <a:lnTo>
                          <a:pt x="46" y="8"/>
                        </a:lnTo>
                        <a:lnTo>
                          <a:pt x="46" y="8"/>
                        </a:lnTo>
                        <a:lnTo>
                          <a:pt x="46" y="6"/>
                        </a:ln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38" y="4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4"/>
                        </a:lnTo>
                        <a:lnTo>
                          <a:pt x="24" y="4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8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6" y="8"/>
                        </a:lnTo>
                        <a:lnTo>
                          <a:pt x="16" y="8"/>
                        </a:lnTo>
                        <a:lnTo>
                          <a:pt x="16" y="8"/>
                        </a:ln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4" y="22"/>
                        </a:lnTo>
                        <a:lnTo>
                          <a:pt x="4" y="22"/>
                        </a:lnTo>
                        <a:lnTo>
                          <a:pt x="4" y="22"/>
                        </a:lnTo>
                        <a:lnTo>
                          <a:pt x="4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10" y="20"/>
                        </a:lnTo>
                        <a:lnTo>
                          <a:pt x="14" y="20"/>
                        </a:lnTo>
                        <a:lnTo>
                          <a:pt x="16" y="20"/>
                        </a:lnTo>
                        <a:lnTo>
                          <a:pt x="16" y="20"/>
                        </a:lnTo>
                        <a:lnTo>
                          <a:pt x="16" y="20"/>
                        </a:lnTo>
                        <a:lnTo>
                          <a:pt x="22" y="20"/>
                        </a:lnTo>
                        <a:lnTo>
                          <a:pt x="22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2"/>
                        </a:lnTo>
                        <a:lnTo>
                          <a:pt x="24" y="22"/>
                        </a:lnTo>
                        <a:lnTo>
                          <a:pt x="24" y="22"/>
                        </a:lnTo>
                        <a:lnTo>
                          <a:pt x="26" y="22"/>
                        </a:lnTo>
                        <a:lnTo>
                          <a:pt x="26" y="24"/>
                        </a:lnTo>
                        <a:lnTo>
                          <a:pt x="26" y="24"/>
                        </a:lnTo>
                        <a:lnTo>
                          <a:pt x="26" y="24"/>
                        </a:lnTo>
                        <a:lnTo>
                          <a:pt x="26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32" y="22"/>
                        </a:lnTo>
                        <a:lnTo>
                          <a:pt x="34" y="22"/>
                        </a:lnTo>
                        <a:lnTo>
                          <a:pt x="34" y="22"/>
                        </a:lnTo>
                        <a:lnTo>
                          <a:pt x="34" y="22"/>
                        </a:lnTo>
                        <a:lnTo>
                          <a:pt x="36" y="20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49" name="Freeform 426"/>
                  <p:cNvSpPr>
                    <a:spLocks/>
                  </p:cNvSpPr>
                  <p:nvPr/>
                </p:nvSpPr>
                <p:spPr bwMode="auto">
                  <a:xfrm>
                    <a:off x="2004" y="2906"/>
                    <a:ext cx="8" cy="22"/>
                  </a:xfrm>
                  <a:custGeom>
                    <a:avLst/>
                    <a:gdLst>
                      <a:gd name="T0" fmla="*/ 8 w 8"/>
                      <a:gd name="T1" fmla="*/ 4 h 22"/>
                      <a:gd name="T2" fmla="*/ 8 w 8"/>
                      <a:gd name="T3" fmla="*/ 4 h 22"/>
                      <a:gd name="T4" fmla="*/ 6 w 8"/>
                      <a:gd name="T5" fmla="*/ 2 h 22"/>
                      <a:gd name="T6" fmla="*/ 6 w 8"/>
                      <a:gd name="T7" fmla="*/ 2 h 22"/>
                      <a:gd name="T8" fmla="*/ 4 w 8"/>
                      <a:gd name="T9" fmla="*/ 2 h 22"/>
                      <a:gd name="T10" fmla="*/ 4 w 8"/>
                      <a:gd name="T11" fmla="*/ 2 h 22"/>
                      <a:gd name="T12" fmla="*/ 4 w 8"/>
                      <a:gd name="T13" fmla="*/ 2 h 22"/>
                      <a:gd name="T14" fmla="*/ 4 w 8"/>
                      <a:gd name="T15" fmla="*/ 2 h 22"/>
                      <a:gd name="T16" fmla="*/ 2 w 8"/>
                      <a:gd name="T17" fmla="*/ 0 h 22"/>
                      <a:gd name="T18" fmla="*/ 2 w 8"/>
                      <a:gd name="T19" fmla="*/ 0 h 22"/>
                      <a:gd name="T20" fmla="*/ 2 w 8"/>
                      <a:gd name="T21" fmla="*/ 0 h 22"/>
                      <a:gd name="T22" fmla="*/ 0 w 8"/>
                      <a:gd name="T23" fmla="*/ 0 h 22"/>
                      <a:gd name="T24" fmla="*/ 0 w 8"/>
                      <a:gd name="T25" fmla="*/ 0 h 22"/>
                      <a:gd name="T26" fmla="*/ 0 w 8"/>
                      <a:gd name="T27" fmla="*/ 2 h 22"/>
                      <a:gd name="T28" fmla="*/ 0 w 8"/>
                      <a:gd name="T29" fmla="*/ 12 h 22"/>
                      <a:gd name="T30" fmla="*/ 0 w 8"/>
                      <a:gd name="T31" fmla="*/ 12 h 22"/>
                      <a:gd name="T32" fmla="*/ 0 w 8"/>
                      <a:gd name="T33" fmla="*/ 14 h 22"/>
                      <a:gd name="T34" fmla="*/ 0 w 8"/>
                      <a:gd name="T35" fmla="*/ 16 h 22"/>
                      <a:gd name="T36" fmla="*/ 0 w 8"/>
                      <a:gd name="T37" fmla="*/ 20 h 22"/>
                      <a:gd name="T38" fmla="*/ 0 w 8"/>
                      <a:gd name="T39" fmla="*/ 20 h 22"/>
                      <a:gd name="T40" fmla="*/ 2 w 8"/>
                      <a:gd name="T41" fmla="*/ 20 h 22"/>
                      <a:gd name="T42" fmla="*/ 2 w 8"/>
                      <a:gd name="T43" fmla="*/ 20 h 22"/>
                      <a:gd name="T44" fmla="*/ 2 w 8"/>
                      <a:gd name="T45" fmla="*/ 20 h 22"/>
                      <a:gd name="T46" fmla="*/ 2 w 8"/>
                      <a:gd name="T47" fmla="*/ 20 h 22"/>
                      <a:gd name="T48" fmla="*/ 2 w 8"/>
                      <a:gd name="T49" fmla="*/ 22 h 22"/>
                      <a:gd name="T50" fmla="*/ 2 w 8"/>
                      <a:gd name="T51" fmla="*/ 22 h 22"/>
                      <a:gd name="T52" fmla="*/ 2 w 8"/>
                      <a:gd name="T53" fmla="*/ 22 h 22"/>
                      <a:gd name="T54" fmla="*/ 2 w 8"/>
                      <a:gd name="T55" fmla="*/ 22 h 22"/>
                      <a:gd name="T56" fmla="*/ 4 w 8"/>
                      <a:gd name="T57" fmla="*/ 22 h 22"/>
                      <a:gd name="T58" fmla="*/ 4 w 8"/>
                      <a:gd name="T59" fmla="*/ 20 h 22"/>
                      <a:gd name="T60" fmla="*/ 6 w 8"/>
                      <a:gd name="T61" fmla="*/ 20 h 22"/>
                      <a:gd name="T62" fmla="*/ 6 w 8"/>
                      <a:gd name="T63" fmla="*/ 20 h 22"/>
                      <a:gd name="T64" fmla="*/ 6 w 8"/>
                      <a:gd name="T65" fmla="*/ 20 h 22"/>
                      <a:gd name="T66" fmla="*/ 8 w 8"/>
                      <a:gd name="T67" fmla="*/ 20 h 22"/>
                      <a:gd name="T68" fmla="*/ 8 w 8"/>
                      <a:gd name="T69" fmla="*/ 20 h 22"/>
                      <a:gd name="T70" fmla="*/ 8 w 8"/>
                      <a:gd name="T71" fmla="*/ 18 h 22"/>
                      <a:gd name="T72" fmla="*/ 8 w 8"/>
                      <a:gd name="T73" fmla="*/ 16 h 22"/>
                      <a:gd name="T74" fmla="*/ 8 w 8"/>
                      <a:gd name="T75" fmla="*/ 16 h 22"/>
                      <a:gd name="T76" fmla="*/ 8 w 8"/>
                      <a:gd name="T77" fmla="*/ 16 h 22"/>
                      <a:gd name="T78" fmla="*/ 8 w 8"/>
                      <a:gd name="T79" fmla="*/ 16 h 22"/>
                      <a:gd name="T80" fmla="*/ 8 w 8"/>
                      <a:gd name="T81" fmla="*/ 12 h 22"/>
                      <a:gd name="T82" fmla="*/ 8 w 8"/>
                      <a:gd name="T83" fmla="*/ 12 h 22"/>
                      <a:gd name="T84" fmla="*/ 8 w 8"/>
                      <a:gd name="T85" fmla="*/ 12 h 22"/>
                      <a:gd name="T86" fmla="*/ 8 w 8"/>
                      <a:gd name="T87" fmla="*/ 12 h 22"/>
                      <a:gd name="T88" fmla="*/ 6 w 8"/>
                      <a:gd name="T89" fmla="*/ 10 h 22"/>
                      <a:gd name="T90" fmla="*/ 6 w 8"/>
                      <a:gd name="T91" fmla="*/ 10 h 22"/>
                      <a:gd name="T92" fmla="*/ 8 w 8"/>
                      <a:gd name="T93" fmla="*/ 8 h 22"/>
                      <a:gd name="T94" fmla="*/ 8 w 8"/>
                      <a:gd name="T95" fmla="*/ 8 h 22"/>
                      <a:gd name="T96" fmla="*/ 8 w 8"/>
                      <a:gd name="T97" fmla="*/ 8 h 22"/>
                      <a:gd name="T98" fmla="*/ 8 w 8"/>
                      <a:gd name="T99" fmla="*/ 4 h 22"/>
                      <a:gd name="T100" fmla="*/ 8 w 8"/>
                      <a:gd name="T101" fmla="*/ 4 h 22"/>
                      <a:gd name="T102" fmla="*/ 8 w 8"/>
                      <a:gd name="T103" fmla="*/ 4 h 22"/>
                      <a:gd name="T104" fmla="*/ 8 w 8"/>
                      <a:gd name="T105" fmla="*/ 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8" h="22">
                        <a:moveTo>
                          <a:pt x="8" y="4"/>
                        </a:moveTo>
                        <a:lnTo>
                          <a:pt x="8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4" y="22"/>
                        </a:lnTo>
                        <a:lnTo>
                          <a:pt x="4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8" y="18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0" name="Freeform 427"/>
                  <p:cNvSpPr>
                    <a:spLocks/>
                  </p:cNvSpPr>
                  <p:nvPr/>
                </p:nvSpPr>
                <p:spPr bwMode="auto">
                  <a:xfrm>
                    <a:off x="2012" y="2926"/>
                    <a:ext cx="6" cy="4"/>
                  </a:xfrm>
                  <a:custGeom>
                    <a:avLst/>
                    <a:gdLst>
                      <a:gd name="T0" fmla="*/ 4 w 6"/>
                      <a:gd name="T1" fmla="*/ 0 h 4"/>
                      <a:gd name="T2" fmla="*/ 4 w 6"/>
                      <a:gd name="T3" fmla="*/ 0 h 4"/>
                      <a:gd name="T4" fmla="*/ 2 w 6"/>
                      <a:gd name="T5" fmla="*/ 0 h 4"/>
                      <a:gd name="T6" fmla="*/ 2 w 6"/>
                      <a:gd name="T7" fmla="*/ 0 h 4"/>
                      <a:gd name="T8" fmla="*/ 2 w 6"/>
                      <a:gd name="T9" fmla="*/ 0 h 4"/>
                      <a:gd name="T10" fmla="*/ 2 w 6"/>
                      <a:gd name="T11" fmla="*/ 0 h 4"/>
                      <a:gd name="T12" fmla="*/ 0 w 6"/>
                      <a:gd name="T13" fmla="*/ 0 h 4"/>
                      <a:gd name="T14" fmla="*/ 0 w 6"/>
                      <a:gd name="T15" fmla="*/ 0 h 4"/>
                      <a:gd name="T16" fmla="*/ 0 w 6"/>
                      <a:gd name="T17" fmla="*/ 0 h 4"/>
                      <a:gd name="T18" fmla="*/ 0 w 6"/>
                      <a:gd name="T19" fmla="*/ 4 h 4"/>
                      <a:gd name="T20" fmla="*/ 0 w 6"/>
                      <a:gd name="T21" fmla="*/ 4 h 4"/>
                      <a:gd name="T22" fmla="*/ 0 w 6"/>
                      <a:gd name="T23" fmla="*/ 4 h 4"/>
                      <a:gd name="T24" fmla="*/ 4 w 6"/>
                      <a:gd name="T25" fmla="*/ 4 h 4"/>
                      <a:gd name="T26" fmla="*/ 4 w 6"/>
                      <a:gd name="T27" fmla="*/ 4 h 4"/>
                      <a:gd name="T28" fmla="*/ 4 w 6"/>
                      <a:gd name="T29" fmla="*/ 4 h 4"/>
                      <a:gd name="T30" fmla="*/ 4 w 6"/>
                      <a:gd name="T31" fmla="*/ 4 h 4"/>
                      <a:gd name="T32" fmla="*/ 4 w 6"/>
                      <a:gd name="T33" fmla="*/ 4 h 4"/>
                      <a:gd name="T34" fmla="*/ 4 w 6"/>
                      <a:gd name="T35" fmla="*/ 4 h 4"/>
                      <a:gd name="T36" fmla="*/ 6 w 6"/>
                      <a:gd name="T37" fmla="*/ 2 h 4"/>
                      <a:gd name="T38" fmla="*/ 6 w 6"/>
                      <a:gd name="T39" fmla="*/ 0 h 4"/>
                      <a:gd name="T40" fmla="*/ 6 w 6"/>
                      <a:gd name="T41" fmla="*/ 0 h 4"/>
                      <a:gd name="T42" fmla="*/ 6 w 6"/>
                      <a:gd name="T43" fmla="*/ 0 h 4"/>
                      <a:gd name="T44" fmla="*/ 4 w 6"/>
                      <a:gd name="T4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6" h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1" name="Freeform 428"/>
                  <p:cNvSpPr>
                    <a:spLocks/>
                  </p:cNvSpPr>
                  <p:nvPr/>
                </p:nvSpPr>
                <p:spPr bwMode="auto">
                  <a:xfrm>
                    <a:off x="2014" y="2932"/>
                    <a:ext cx="6" cy="4"/>
                  </a:xfrm>
                  <a:custGeom>
                    <a:avLst/>
                    <a:gdLst>
                      <a:gd name="T0" fmla="*/ 4 w 6"/>
                      <a:gd name="T1" fmla="*/ 0 h 4"/>
                      <a:gd name="T2" fmla="*/ 2 w 6"/>
                      <a:gd name="T3" fmla="*/ 0 h 4"/>
                      <a:gd name="T4" fmla="*/ 2 w 6"/>
                      <a:gd name="T5" fmla="*/ 0 h 4"/>
                      <a:gd name="T6" fmla="*/ 0 w 6"/>
                      <a:gd name="T7" fmla="*/ 0 h 4"/>
                      <a:gd name="T8" fmla="*/ 0 w 6"/>
                      <a:gd name="T9" fmla="*/ 2 h 4"/>
                      <a:gd name="T10" fmla="*/ 0 w 6"/>
                      <a:gd name="T11" fmla="*/ 2 h 4"/>
                      <a:gd name="T12" fmla="*/ 2 w 6"/>
                      <a:gd name="T13" fmla="*/ 4 h 4"/>
                      <a:gd name="T14" fmla="*/ 6 w 6"/>
                      <a:gd name="T15" fmla="*/ 4 h 4"/>
                      <a:gd name="T16" fmla="*/ 6 w 6"/>
                      <a:gd name="T17" fmla="*/ 4 h 4"/>
                      <a:gd name="T18" fmla="*/ 6 w 6"/>
                      <a:gd name="T19" fmla="*/ 2 h 4"/>
                      <a:gd name="T20" fmla="*/ 6 w 6"/>
                      <a:gd name="T21" fmla="*/ 2 h 4"/>
                      <a:gd name="T22" fmla="*/ 6 w 6"/>
                      <a:gd name="T23" fmla="*/ 2 h 4"/>
                      <a:gd name="T24" fmla="*/ 6 w 6"/>
                      <a:gd name="T25" fmla="*/ 0 h 4"/>
                      <a:gd name="T26" fmla="*/ 4 w 6"/>
                      <a:gd name="T27" fmla="*/ 0 h 4"/>
                      <a:gd name="T28" fmla="*/ 4 w 6"/>
                      <a:gd name="T29" fmla="*/ 0 h 4"/>
                      <a:gd name="T30" fmla="*/ 4 w 6"/>
                      <a:gd name="T31" fmla="*/ 0 h 4"/>
                      <a:gd name="T32" fmla="*/ 4 w 6"/>
                      <a:gd name="T33" fmla="*/ 0 h 4"/>
                      <a:gd name="T34" fmla="*/ 4 w 6"/>
                      <a:gd name="T3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4">
                        <a:moveTo>
                          <a:pt x="4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2" name="Freeform 429"/>
                  <p:cNvSpPr>
                    <a:spLocks/>
                  </p:cNvSpPr>
                  <p:nvPr/>
                </p:nvSpPr>
                <p:spPr bwMode="auto">
                  <a:xfrm>
                    <a:off x="2010" y="2976"/>
                    <a:ext cx="8" cy="6"/>
                  </a:xfrm>
                  <a:custGeom>
                    <a:avLst/>
                    <a:gdLst>
                      <a:gd name="T0" fmla="*/ 2 w 8"/>
                      <a:gd name="T1" fmla="*/ 6 h 6"/>
                      <a:gd name="T2" fmla="*/ 2 w 8"/>
                      <a:gd name="T3" fmla="*/ 6 h 6"/>
                      <a:gd name="T4" fmla="*/ 2 w 8"/>
                      <a:gd name="T5" fmla="*/ 6 h 6"/>
                      <a:gd name="T6" fmla="*/ 6 w 8"/>
                      <a:gd name="T7" fmla="*/ 4 h 6"/>
                      <a:gd name="T8" fmla="*/ 6 w 8"/>
                      <a:gd name="T9" fmla="*/ 4 h 6"/>
                      <a:gd name="T10" fmla="*/ 6 w 8"/>
                      <a:gd name="T11" fmla="*/ 4 h 6"/>
                      <a:gd name="T12" fmla="*/ 8 w 8"/>
                      <a:gd name="T13" fmla="*/ 2 h 6"/>
                      <a:gd name="T14" fmla="*/ 8 w 8"/>
                      <a:gd name="T15" fmla="*/ 2 h 6"/>
                      <a:gd name="T16" fmla="*/ 8 w 8"/>
                      <a:gd name="T17" fmla="*/ 2 h 6"/>
                      <a:gd name="T18" fmla="*/ 8 w 8"/>
                      <a:gd name="T19" fmla="*/ 2 h 6"/>
                      <a:gd name="T20" fmla="*/ 8 w 8"/>
                      <a:gd name="T21" fmla="*/ 2 h 6"/>
                      <a:gd name="T22" fmla="*/ 8 w 8"/>
                      <a:gd name="T23" fmla="*/ 2 h 6"/>
                      <a:gd name="T24" fmla="*/ 8 w 8"/>
                      <a:gd name="T25" fmla="*/ 0 h 6"/>
                      <a:gd name="T26" fmla="*/ 8 w 8"/>
                      <a:gd name="T27" fmla="*/ 0 h 6"/>
                      <a:gd name="T28" fmla="*/ 6 w 8"/>
                      <a:gd name="T29" fmla="*/ 0 h 6"/>
                      <a:gd name="T30" fmla="*/ 2 w 8"/>
                      <a:gd name="T31" fmla="*/ 0 h 6"/>
                      <a:gd name="T32" fmla="*/ 2 w 8"/>
                      <a:gd name="T33" fmla="*/ 0 h 6"/>
                      <a:gd name="T34" fmla="*/ 2 w 8"/>
                      <a:gd name="T35" fmla="*/ 0 h 6"/>
                      <a:gd name="T36" fmla="*/ 0 w 8"/>
                      <a:gd name="T37" fmla="*/ 2 h 6"/>
                      <a:gd name="T38" fmla="*/ 0 w 8"/>
                      <a:gd name="T39" fmla="*/ 2 h 6"/>
                      <a:gd name="T40" fmla="*/ 0 w 8"/>
                      <a:gd name="T41" fmla="*/ 2 h 6"/>
                      <a:gd name="T42" fmla="*/ 0 w 8"/>
                      <a:gd name="T43" fmla="*/ 4 h 6"/>
                      <a:gd name="T44" fmla="*/ 0 w 8"/>
                      <a:gd name="T45" fmla="*/ 4 h 6"/>
                      <a:gd name="T46" fmla="*/ 0 w 8"/>
                      <a:gd name="T47" fmla="*/ 4 h 6"/>
                      <a:gd name="T48" fmla="*/ 2 w 8"/>
                      <a:gd name="T49" fmla="*/ 6 h 6"/>
                      <a:gd name="T50" fmla="*/ 2 w 8"/>
                      <a:gd name="T51" fmla="*/ 6 h 6"/>
                      <a:gd name="T52" fmla="*/ 2 w 8"/>
                      <a:gd name="T53" fmla="*/ 6 h 6"/>
                      <a:gd name="T54" fmla="*/ 2 w 8"/>
                      <a:gd name="T55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8" h="6">
                        <a:moveTo>
                          <a:pt x="2" y="6"/>
                        </a:move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3" name="Freeform 430"/>
                  <p:cNvSpPr>
                    <a:spLocks/>
                  </p:cNvSpPr>
                  <p:nvPr/>
                </p:nvSpPr>
                <p:spPr bwMode="auto">
                  <a:xfrm>
                    <a:off x="2012" y="2986"/>
                    <a:ext cx="6" cy="6"/>
                  </a:xfrm>
                  <a:custGeom>
                    <a:avLst/>
                    <a:gdLst>
                      <a:gd name="T0" fmla="*/ 6 w 6"/>
                      <a:gd name="T1" fmla="*/ 4 h 6"/>
                      <a:gd name="T2" fmla="*/ 6 w 6"/>
                      <a:gd name="T3" fmla="*/ 0 h 6"/>
                      <a:gd name="T4" fmla="*/ 6 w 6"/>
                      <a:gd name="T5" fmla="*/ 0 h 6"/>
                      <a:gd name="T6" fmla="*/ 6 w 6"/>
                      <a:gd name="T7" fmla="*/ 0 h 6"/>
                      <a:gd name="T8" fmla="*/ 4 w 6"/>
                      <a:gd name="T9" fmla="*/ 0 h 6"/>
                      <a:gd name="T10" fmla="*/ 4 w 6"/>
                      <a:gd name="T11" fmla="*/ 0 h 6"/>
                      <a:gd name="T12" fmla="*/ 4 w 6"/>
                      <a:gd name="T13" fmla="*/ 0 h 6"/>
                      <a:gd name="T14" fmla="*/ 2 w 6"/>
                      <a:gd name="T15" fmla="*/ 0 h 6"/>
                      <a:gd name="T16" fmla="*/ 2 w 6"/>
                      <a:gd name="T17" fmla="*/ 0 h 6"/>
                      <a:gd name="T18" fmla="*/ 2 w 6"/>
                      <a:gd name="T19" fmla="*/ 2 h 6"/>
                      <a:gd name="T20" fmla="*/ 2 w 6"/>
                      <a:gd name="T21" fmla="*/ 2 h 6"/>
                      <a:gd name="T22" fmla="*/ 0 w 6"/>
                      <a:gd name="T23" fmla="*/ 2 h 6"/>
                      <a:gd name="T24" fmla="*/ 0 w 6"/>
                      <a:gd name="T25" fmla="*/ 2 h 6"/>
                      <a:gd name="T26" fmla="*/ 0 w 6"/>
                      <a:gd name="T27" fmla="*/ 2 h 6"/>
                      <a:gd name="T28" fmla="*/ 0 w 6"/>
                      <a:gd name="T29" fmla="*/ 6 h 6"/>
                      <a:gd name="T30" fmla="*/ 0 w 6"/>
                      <a:gd name="T31" fmla="*/ 6 h 6"/>
                      <a:gd name="T32" fmla="*/ 0 w 6"/>
                      <a:gd name="T33" fmla="*/ 6 h 6"/>
                      <a:gd name="T34" fmla="*/ 4 w 6"/>
                      <a:gd name="T35" fmla="*/ 6 h 6"/>
                      <a:gd name="T36" fmla="*/ 4 w 6"/>
                      <a:gd name="T37" fmla="*/ 6 h 6"/>
                      <a:gd name="T38" fmla="*/ 6 w 6"/>
                      <a:gd name="T39" fmla="*/ 6 h 6"/>
                      <a:gd name="T40" fmla="*/ 6 w 6"/>
                      <a:gd name="T41" fmla="*/ 4 h 6"/>
                      <a:gd name="T42" fmla="*/ 6 w 6"/>
                      <a:gd name="T43" fmla="*/ 4 h 6"/>
                      <a:gd name="T44" fmla="*/ 6 w 6"/>
                      <a:gd name="T45" fmla="*/ 4 h 6"/>
                      <a:gd name="T46" fmla="*/ 6 w 6"/>
                      <a:gd name="T47" fmla="*/ 4 h 6"/>
                      <a:gd name="T48" fmla="*/ 6 w 6"/>
                      <a:gd name="T49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" h="6">
                        <a:moveTo>
                          <a:pt x="6" y="4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4" name="Freeform 431"/>
                  <p:cNvSpPr>
                    <a:spLocks/>
                  </p:cNvSpPr>
                  <p:nvPr/>
                </p:nvSpPr>
                <p:spPr bwMode="auto">
                  <a:xfrm>
                    <a:off x="2034" y="3026"/>
                    <a:ext cx="6" cy="6"/>
                  </a:xfrm>
                  <a:custGeom>
                    <a:avLst/>
                    <a:gdLst>
                      <a:gd name="T0" fmla="*/ 4 w 6"/>
                      <a:gd name="T1" fmla="*/ 0 h 6"/>
                      <a:gd name="T2" fmla="*/ 2 w 6"/>
                      <a:gd name="T3" fmla="*/ 0 h 6"/>
                      <a:gd name="T4" fmla="*/ 2 w 6"/>
                      <a:gd name="T5" fmla="*/ 0 h 6"/>
                      <a:gd name="T6" fmla="*/ 2 w 6"/>
                      <a:gd name="T7" fmla="*/ 0 h 6"/>
                      <a:gd name="T8" fmla="*/ 2 w 6"/>
                      <a:gd name="T9" fmla="*/ 0 h 6"/>
                      <a:gd name="T10" fmla="*/ 0 w 6"/>
                      <a:gd name="T11" fmla="*/ 2 h 6"/>
                      <a:gd name="T12" fmla="*/ 0 w 6"/>
                      <a:gd name="T13" fmla="*/ 2 h 6"/>
                      <a:gd name="T14" fmla="*/ 0 w 6"/>
                      <a:gd name="T15" fmla="*/ 2 h 6"/>
                      <a:gd name="T16" fmla="*/ 0 w 6"/>
                      <a:gd name="T17" fmla="*/ 2 h 6"/>
                      <a:gd name="T18" fmla="*/ 0 w 6"/>
                      <a:gd name="T19" fmla="*/ 2 h 6"/>
                      <a:gd name="T20" fmla="*/ 2 w 6"/>
                      <a:gd name="T21" fmla="*/ 2 h 6"/>
                      <a:gd name="T22" fmla="*/ 2 w 6"/>
                      <a:gd name="T23" fmla="*/ 4 h 6"/>
                      <a:gd name="T24" fmla="*/ 2 w 6"/>
                      <a:gd name="T25" fmla="*/ 4 h 6"/>
                      <a:gd name="T26" fmla="*/ 2 w 6"/>
                      <a:gd name="T27" fmla="*/ 4 h 6"/>
                      <a:gd name="T28" fmla="*/ 4 w 6"/>
                      <a:gd name="T29" fmla="*/ 4 h 6"/>
                      <a:gd name="T30" fmla="*/ 4 w 6"/>
                      <a:gd name="T31" fmla="*/ 4 h 6"/>
                      <a:gd name="T32" fmla="*/ 4 w 6"/>
                      <a:gd name="T33" fmla="*/ 6 h 6"/>
                      <a:gd name="T34" fmla="*/ 4 w 6"/>
                      <a:gd name="T35" fmla="*/ 6 h 6"/>
                      <a:gd name="T36" fmla="*/ 4 w 6"/>
                      <a:gd name="T37" fmla="*/ 6 h 6"/>
                      <a:gd name="T38" fmla="*/ 4 w 6"/>
                      <a:gd name="T39" fmla="*/ 6 h 6"/>
                      <a:gd name="T40" fmla="*/ 4 w 6"/>
                      <a:gd name="T41" fmla="*/ 4 h 6"/>
                      <a:gd name="T42" fmla="*/ 4 w 6"/>
                      <a:gd name="T43" fmla="*/ 4 h 6"/>
                      <a:gd name="T44" fmla="*/ 4 w 6"/>
                      <a:gd name="T45" fmla="*/ 4 h 6"/>
                      <a:gd name="T46" fmla="*/ 4 w 6"/>
                      <a:gd name="T47" fmla="*/ 4 h 6"/>
                      <a:gd name="T48" fmla="*/ 6 w 6"/>
                      <a:gd name="T49" fmla="*/ 4 h 6"/>
                      <a:gd name="T50" fmla="*/ 6 w 6"/>
                      <a:gd name="T51" fmla="*/ 0 h 6"/>
                      <a:gd name="T52" fmla="*/ 6 w 6"/>
                      <a:gd name="T53" fmla="*/ 0 h 6"/>
                      <a:gd name="T54" fmla="*/ 4 w 6"/>
                      <a:gd name="T55" fmla="*/ 0 h 6"/>
                      <a:gd name="T56" fmla="*/ 4 w 6"/>
                      <a:gd name="T5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6" h="6">
                        <a:moveTo>
                          <a:pt x="4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5" name="Freeform 432"/>
                  <p:cNvSpPr>
                    <a:spLocks/>
                  </p:cNvSpPr>
                  <p:nvPr/>
                </p:nvSpPr>
                <p:spPr bwMode="auto">
                  <a:xfrm>
                    <a:off x="2042" y="3030"/>
                    <a:ext cx="8" cy="6"/>
                  </a:xfrm>
                  <a:custGeom>
                    <a:avLst/>
                    <a:gdLst>
                      <a:gd name="T0" fmla="*/ 8 w 8"/>
                      <a:gd name="T1" fmla="*/ 6 h 6"/>
                      <a:gd name="T2" fmla="*/ 8 w 8"/>
                      <a:gd name="T3" fmla="*/ 2 h 6"/>
                      <a:gd name="T4" fmla="*/ 8 w 8"/>
                      <a:gd name="T5" fmla="*/ 2 h 6"/>
                      <a:gd name="T6" fmla="*/ 8 w 8"/>
                      <a:gd name="T7" fmla="*/ 2 h 6"/>
                      <a:gd name="T8" fmla="*/ 8 w 8"/>
                      <a:gd name="T9" fmla="*/ 2 h 6"/>
                      <a:gd name="T10" fmla="*/ 8 w 8"/>
                      <a:gd name="T11" fmla="*/ 2 h 6"/>
                      <a:gd name="T12" fmla="*/ 6 w 8"/>
                      <a:gd name="T13" fmla="*/ 2 h 6"/>
                      <a:gd name="T14" fmla="*/ 6 w 8"/>
                      <a:gd name="T15" fmla="*/ 2 h 6"/>
                      <a:gd name="T16" fmla="*/ 4 w 8"/>
                      <a:gd name="T17" fmla="*/ 0 h 6"/>
                      <a:gd name="T18" fmla="*/ 4 w 8"/>
                      <a:gd name="T19" fmla="*/ 0 h 6"/>
                      <a:gd name="T20" fmla="*/ 4 w 8"/>
                      <a:gd name="T21" fmla="*/ 0 h 6"/>
                      <a:gd name="T22" fmla="*/ 2 w 8"/>
                      <a:gd name="T23" fmla="*/ 0 h 6"/>
                      <a:gd name="T24" fmla="*/ 2 w 8"/>
                      <a:gd name="T25" fmla="*/ 0 h 6"/>
                      <a:gd name="T26" fmla="*/ 0 w 8"/>
                      <a:gd name="T27" fmla="*/ 0 h 6"/>
                      <a:gd name="T28" fmla="*/ 0 w 8"/>
                      <a:gd name="T29" fmla="*/ 4 h 6"/>
                      <a:gd name="T30" fmla="*/ 0 w 8"/>
                      <a:gd name="T31" fmla="*/ 4 h 6"/>
                      <a:gd name="T32" fmla="*/ 0 w 8"/>
                      <a:gd name="T33" fmla="*/ 4 h 6"/>
                      <a:gd name="T34" fmla="*/ 4 w 8"/>
                      <a:gd name="T35" fmla="*/ 6 h 6"/>
                      <a:gd name="T36" fmla="*/ 4 w 8"/>
                      <a:gd name="T37" fmla="*/ 6 h 6"/>
                      <a:gd name="T38" fmla="*/ 4 w 8"/>
                      <a:gd name="T39" fmla="*/ 6 h 6"/>
                      <a:gd name="T40" fmla="*/ 8 w 8"/>
                      <a:gd name="T41" fmla="*/ 6 h 6"/>
                      <a:gd name="T42" fmla="*/ 8 w 8"/>
                      <a:gd name="T43" fmla="*/ 6 h 6"/>
                      <a:gd name="T44" fmla="*/ 8 w 8"/>
                      <a:gd name="T45" fmla="*/ 6 h 6"/>
                      <a:gd name="T46" fmla="*/ 8 w 8"/>
                      <a:gd name="T4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" h="6">
                        <a:moveTo>
                          <a:pt x="8" y="6"/>
                        </a:move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6" name="Freeform 433"/>
                  <p:cNvSpPr>
                    <a:spLocks/>
                  </p:cNvSpPr>
                  <p:nvPr/>
                </p:nvSpPr>
                <p:spPr bwMode="auto">
                  <a:xfrm>
                    <a:off x="2060" y="3046"/>
                    <a:ext cx="10" cy="10"/>
                  </a:xfrm>
                  <a:custGeom>
                    <a:avLst/>
                    <a:gdLst>
                      <a:gd name="T0" fmla="*/ 10 w 10"/>
                      <a:gd name="T1" fmla="*/ 4 h 10"/>
                      <a:gd name="T2" fmla="*/ 8 w 10"/>
                      <a:gd name="T3" fmla="*/ 4 h 10"/>
                      <a:gd name="T4" fmla="*/ 6 w 10"/>
                      <a:gd name="T5" fmla="*/ 2 h 10"/>
                      <a:gd name="T6" fmla="*/ 6 w 10"/>
                      <a:gd name="T7" fmla="*/ 2 h 10"/>
                      <a:gd name="T8" fmla="*/ 6 w 10"/>
                      <a:gd name="T9" fmla="*/ 0 h 10"/>
                      <a:gd name="T10" fmla="*/ 2 w 10"/>
                      <a:gd name="T11" fmla="*/ 0 h 10"/>
                      <a:gd name="T12" fmla="*/ 2 w 10"/>
                      <a:gd name="T13" fmla="*/ 0 h 10"/>
                      <a:gd name="T14" fmla="*/ 2 w 10"/>
                      <a:gd name="T15" fmla="*/ 2 h 10"/>
                      <a:gd name="T16" fmla="*/ 2 w 10"/>
                      <a:gd name="T17" fmla="*/ 2 h 10"/>
                      <a:gd name="T18" fmla="*/ 2 w 10"/>
                      <a:gd name="T19" fmla="*/ 2 h 10"/>
                      <a:gd name="T20" fmla="*/ 0 w 10"/>
                      <a:gd name="T21" fmla="*/ 2 h 10"/>
                      <a:gd name="T22" fmla="*/ 0 w 10"/>
                      <a:gd name="T23" fmla="*/ 4 h 10"/>
                      <a:gd name="T24" fmla="*/ 0 w 10"/>
                      <a:gd name="T25" fmla="*/ 4 h 10"/>
                      <a:gd name="T26" fmla="*/ 2 w 10"/>
                      <a:gd name="T27" fmla="*/ 6 h 10"/>
                      <a:gd name="T28" fmla="*/ 6 w 10"/>
                      <a:gd name="T29" fmla="*/ 8 h 10"/>
                      <a:gd name="T30" fmla="*/ 6 w 10"/>
                      <a:gd name="T31" fmla="*/ 8 h 10"/>
                      <a:gd name="T32" fmla="*/ 6 w 10"/>
                      <a:gd name="T33" fmla="*/ 8 h 10"/>
                      <a:gd name="T34" fmla="*/ 8 w 10"/>
                      <a:gd name="T35" fmla="*/ 10 h 10"/>
                      <a:gd name="T36" fmla="*/ 8 w 10"/>
                      <a:gd name="T37" fmla="*/ 10 h 10"/>
                      <a:gd name="T38" fmla="*/ 8 w 10"/>
                      <a:gd name="T39" fmla="*/ 10 h 10"/>
                      <a:gd name="T40" fmla="*/ 10 w 10"/>
                      <a:gd name="T41" fmla="*/ 10 h 10"/>
                      <a:gd name="T42" fmla="*/ 10 w 10"/>
                      <a:gd name="T43" fmla="*/ 10 h 10"/>
                      <a:gd name="T44" fmla="*/ 10 w 10"/>
                      <a:gd name="T45" fmla="*/ 10 h 10"/>
                      <a:gd name="T46" fmla="*/ 10 w 10"/>
                      <a:gd name="T47" fmla="*/ 4 h 10"/>
                      <a:gd name="T48" fmla="*/ 10 w 10"/>
                      <a:gd name="T49" fmla="*/ 4 h 10"/>
                      <a:gd name="T50" fmla="*/ 10 w 10"/>
                      <a:gd name="T51" fmla="*/ 4 h 10"/>
                      <a:gd name="T52" fmla="*/ 10 w 10"/>
                      <a:gd name="T53" fmla="*/ 4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0" h="10">
                        <a:moveTo>
                          <a:pt x="10" y="4"/>
                        </a:moveTo>
                        <a:lnTo>
                          <a:pt x="8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6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7" name="Freeform 434"/>
                  <p:cNvSpPr>
                    <a:spLocks/>
                  </p:cNvSpPr>
                  <p:nvPr/>
                </p:nvSpPr>
                <p:spPr bwMode="auto">
                  <a:xfrm>
                    <a:off x="2042" y="3040"/>
                    <a:ext cx="16" cy="8"/>
                  </a:xfrm>
                  <a:custGeom>
                    <a:avLst/>
                    <a:gdLst>
                      <a:gd name="T0" fmla="*/ 16 w 16"/>
                      <a:gd name="T1" fmla="*/ 6 h 8"/>
                      <a:gd name="T2" fmla="*/ 16 w 16"/>
                      <a:gd name="T3" fmla="*/ 6 h 8"/>
                      <a:gd name="T4" fmla="*/ 14 w 16"/>
                      <a:gd name="T5" fmla="*/ 4 h 8"/>
                      <a:gd name="T6" fmla="*/ 14 w 16"/>
                      <a:gd name="T7" fmla="*/ 4 h 8"/>
                      <a:gd name="T8" fmla="*/ 14 w 16"/>
                      <a:gd name="T9" fmla="*/ 4 h 8"/>
                      <a:gd name="T10" fmla="*/ 12 w 16"/>
                      <a:gd name="T11" fmla="*/ 4 h 8"/>
                      <a:gd name="T12" fmla="*/ 12 w 16"/>
                      <a:gd name="T13" fmla="*/ 4 h 8"/>
                      <a:gd name="T14" fmla="*/ 12 w 16"/>
                      <a:gd name="T15" fmla="*/ 4 h 8"/>
                      <a:gd name="T16" fmla="*/ 10 w 16"/>
                      <a:gd name="T17" fmla="*/ 2 h 8"/>
                      <a:gd name="T18" fmla="*/ 8 w 16"/>
                      <a:gd name="T19" fmla="*/ 2 h 8"/>
                      <a:gd name="T20" fmla="*/ 8 w 16"/>
                      <a:gd name="T21" fmla="*/ 2 h 8"/>
                      <a:gd name="T22" fmla="*/ 8 w 16"/>
                      <a:gd name="T23" fmla="*/ 2 h 8"/>
                      <a:gd name="T24" fmla="*/ 6 w 16"/>
                      <a:gd name="T25" fmla="*/ 2 h 8"/>
                      <a:gd name="T26" fmla="*/ 6 w 16"/>
                      <a:gd name="T27" fmla="*/ 2 h 8"/>
                      <a:gd name="T28" fmla="*/ 4 w 16"/>
                      <a:gd name="T29" fmla="*/ 0 h 8"/>
                      <a:gd name="T30" fmla="*/ 4 w 16"/>
                      <a:gd name="T31" fmla="*/ 0 h 8"/>
                      <a:gd name="T32" fmla="*/ 4 w 16"/>
                      <a:gd name="T33" fmla="*/ 0 h 8"/>
                      <a:gd name="T34" fmla="*/ 2 w 16"/>
                      <a:gd name="T35" fmla="*/ 2 h 8"/>
                      <a:gd name="T36" fmla="*/ 2 w 16"/>
                      <a:gd name="T37" fmla="*/ 2 h 8"/>
                      <a:gd name="T38" fmla="*/ 2 w 16"/>
                      <a:gd name="T39" fmla="*/ 2 h 8"/>
                      <a:gd name="T40" fmla="*/ 0 w 16"/>
                      <a:gd name="T41" fmla="*/ 2 h 8"/>
                      <a:gd name="T42" fmla="*/ 0 w 16"/>
                      <a:gd name="T43" fmla="*/ 4 h 8"/>
                      <a:gd name="T44" fmla="*/ 0 w 16"/>
                      <a:gd name="T45" fmla="*/ 4 h 8"/>
                      <a:gd name="T46" fmla="*/ 2 w 16"/>
                      <a:gd name="T47" fmla="*/ 4 h 8"/>
                      <a:gd name="T48" fmla="*/ 4 w 16"/>
                      <a:gd name="T49" fmla="*/ 4 h 8"/>
                      <a:gd name="T50" fmla="*/ 4 w 16"/>
                      <a:gd name="T51" fmla="*/ 4 h 8"/>
                      <a:gd name="T52" fmla="*/ 4 w 16"/>
                      <a:gd name="T53" fmla="*/ 4 h 8"/>
                      <a:gd name="T54" fmla="*/ 4 w 16"/>
                      <a:gd name="T55" fmla="*/ 4 h 8"/>
                      <a:gd name="T56" fmla="*/ 6 w 16"/>
                      <a:gd name="T57" fmla="*/ 4 h 8"/>
                      <a:gd name="T58" fmla="*/ 8 w 16"/>
                      <a:gd name="T59" fmla="*/ 6 h 8"/>
                      <a:gd name="T60" fmla="*/ 8 w 16"/>
                      <a:gd name="T61" fmla="*/ 6 h 8"/>
                      <a:gd name="T62" fmla="*/ 8 w 16"/>
                      <a:gd name="T63" fmla="*/ 6 h 8"/>
                      <a:gd name="T64" fmla="*/ 14 w 16"/>
                      <a:gd name="T65" fmla="*/ 8 h 8"/>
                      <a:gd name="T66" fmla="*/ 14 w 16"/>
                      <a:gd name="T67" fmla="*/ 8 h 8"/>
                      <a:gd name="T68" fmla="*/ 14 w 16"/>
                      <a:gd name="T69" fmla="*/ 8 h 8"/>
                      <a:gd name="T70" fmla="*/ 16 w 16"/>
                      <a:gd name="T71" fmla="*/ 8 h 8"/>
                      <a:gd name="T72" fmla="*/ 16 w 16"/>
                      <a:gd name="T73" fmla="*/ 8 h 8"/>
                      <a:gd name="T74" fmla="*/ 16 w 16"/>
                      <a:gd name="T75" fmla="*/ 8 h 8"/>
                      <a:gd name="T76" fmla="*/ 16 w 16"/>
                      <a:gd name="T77" fmla="*/ 6 h 8"/>
                      <a:gd name="T78" fmla="*/ 16 w 16"/>
                      <a:gd name="T79" fmla="*/ 6 h 8"/>
                      <a:gd name="T80" fmla="*/ 16 w 16"/>
                      <a:gd name="T81" fmla="*/ 6 h 8"/>
                      <a:gd name="T82" fmla="*/ 16 w 16"/>
                      <a:gd name="T83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6" h="8">
                        <a:moveTo>
                          <a:pt x="16" y="6"/>
                        </a:moveTo>
                        <a:lnTo>
                          <a:pt x="16" y="6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6" y="8"/>
                        </a:lnTo>
                        <a:lnTo>
                          <a:pt x="16" y="8"/>
                        </a:lnTo>
                        <a:lnTo>
                          <a:pt x="16" y="8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8" name="Freeform 435"/>
                  <p:cNvSpPr>
                    <a:spLocks noEditPoints="1"/>
                  </p:cNvSpPr>
                  <p:nvPr/>
                </p:nvSpPr>
                <p:spPr bwMode="auto">
                  <a:xfrm>
                    <a:off x="2050" y="3034"/>
                    <a:ext cx="8" cy="4"/>
                  </a:xfrm>
                  <a:custGeom>
                    <a:avLst/>
                    <a:gdLst>
                      <a:gd name="T0" fmla="*/ 0 w 8"/>
                      <a:gd name="T1" fmla="*/ 4 h 4"/>
                      <a:gd name="T2" fmla="*/ 0 w 8"/>
                      <a:gd name="T3" fmla="*/ 4 h 4"/>
                      <a:gd name="T4" fmla="*/ 0 w 8"/>
                      <a:gd name="T5" fmla="*/ 4 h 4"/>
                      <a:gd name="T6" fmla="*/ 2 w 8"/>
                      <a:gd name="T7" fmla="*/ 4 h 4"/>
                      <a:gd name="T8" fmla="*/ 4 w 8"/>
                      <a:gd name="T9" fmla="*/ 4 h 4"/>
                      <a:gd name="T10" fmla="*/ 4 w 8"/>
                      <a:gd name="T11" fmla="*/ 4 h 4"/>
                      <a:gd name="T12" fmla="*/ 4 w 8"/>
                      <a:gd name="T13" fmla="*/ 4 h 4"/>
                      <a:gd name="T14" fmla="*/ 6 w 8"/>
                      <a:gd name="T15" fmla="*/ 4 h 4"/>
                      <a:gd name="T16" fmla="*/ 6 w 8"/>
                      <a:gd name="T17" fmla="*/ 4 h 4"/>
                      <a:gd name="T18" fmla="*/ 6 w 8"/>
                      <a:gd name="T19" fmla="*/ 4 h 4"/>
                      <a:gd name="T20" fmla="*/ 8 w 8"/>
                      <a:gd name="T21" fmla="*/ 4 h 4"/>
                      <a:gd name="T22" fmla="*/ 8 w 8"/>
                      <a:gd name="T23" fmla="*/ 4 h 4"/>
                      <a:gd name="T24" fmla="*/ 8 w 8"/>
                      <a:gd name="T25" fmla="*/ 4 h 4"/>
                      <a:gd name="T26" fmla="*/ 8 w 8"/>
                      <a:gd name="T27" fmla="*/ 4 h 4"/>
                      <a:gd name="T28" fmla="*/ 8 w 8"/>
                      <a:gd name="T29" fmla="*/ 4 h 4"/>
                      <a:gd name="T30" fmla="*/ 4 w 8"/>
                      <a:gd name="T31" fmla="*/ 0 h 4"/>
                      <a:gd name="T32" fmla="*/ 4 w 8"/>
                      <a:gd name="T33" fmla="*/ 0 h 4"/>
                      <a:gd name="T34" fmla="*/ 4 w 8"/>
                      <a:gd name="T35" fmla="*/ 0 h 4"/>
                      <a:gd name="T36" fmla="*/ 2 w 8"/>
                      <a:gd name="T37" fmla="*/ 0 h 4"/>
                      <a:gd name="T38" fmla="*/ 2 w 8"/>
                      <a:gd name="T39" fmla="*/ 0 h 4"/>
                      <a:gd name="T40" fmla="*/ 2 w 8"/>
                      <a:gd name="T41" fmla="*/ 2 h 4"/>
                      <a:gd name="T42" fmla="*/ 2 w 8"/>
                      <a:gd name="T43" fmla="*/ 2 h 4"/>
                      <a:gd name="T44" fmla="*/ 2 w 8"/>
                      <a:gd name="T45" fmla="*/ 2 h 4"/>
                      <a:gd name="T46" fmla="*/ 2 w 8"/>
                      <a:gd name="T47" fmla="*/ 2 h 4"/>
                      <a:gd name="T48" fmla="*/ 2 w 8"/>
                      <a:gd name="T49" fmla="*/ 2 h 4"/>
                      <a:gd name="T50" fmla="*/ 2 w 8"/>
                      <a:gd name="T51" fmla="*/ 2 h 4"/>
                      <a:gd name="T52" fmla="*/ 0 w 8"/>
                      <a:gd name="T53" fmla="*/ 4 h 4"/>
                      <a:gd name="T54" fmla="*/ 0 w 8"/>
                      <a:gd name="T55" fmla="*/ 4 h 4"/>
                      <a:gd name="T56" fmla="*/ 4 w 8"/>
                      <a:gd name="T57" fmla="*/ 4 h 4"/>
                      <a:gd name="T58" fmla="*/ 4 w 8"/>
                      <a:gd name="T59" fmla="*/ 4 h 4"/>
                      <a:gd name="T60" fmla="*/ 4 w 8"/>
                      <a:gd name="T61" fmla="*/ 4 h 4"/>
                      <a:gd name="T62" fmla="*/ 4 w 8"/>
                      <a:gd name="T63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59" name="Freeform 436"/>
                  <p:cNvSpPr>
                    <a:spLocks/>
                  </p:cNvSpPr>
                  <p:nvPr/>
                </p:nvSpPr>
                <p:spPr bwMode="auto">
                  <a:xfrm>
                    <a:off x="2044" y="3036"/>
                    <a:ext cx="6" cy="4"/>
                  </a:xfrm>
                  <a:custGeom>
                    <a:avLst/>
                    <a:gdLst>
                      <a:gd name="T0" fmla="*/ 2 w 6"/>
                      <a:gd name="T1" fmla="*/ 0 h 4"/>
                      <a:gd name="T2" fmla="*/ 2 w 6"/>
                      <a:gd name="T3" fmla="*/ 0 h 4"/>
                      <a:gd name="T4" fmla="*/ 2 w 6"/>
                      <a:gd name="T5" fmla="*/ 0 h 4"/>
                      <a:gd name="T6" fmla="*/ 0 w 6"/>
                      <a:gd name="T7" fmla="*/ 0 h 4"/>
                      <a:gd name="T8" fmla="*/ 0 w 6"/>
                      <a:gd name="T9" fmla="*/ 0 h 4"/>
                      <a:gd name="T10" fmla="*/ 0 w 6"/>
                      <a:gd name="T11" fmla="*/ 2 h 4"/>
                      <a:gd name="T12" fmla="*/ 0 w 6"/>
                      <a:gd name="T13" fmla="*/ 2 h 4"/>
                      <a:gd name="T14" fmla="*/ 0 w 6"/>
                      <a:gd name="T15" fmla="*/ 2 h 4"/>
                      <a:gd name="T16" fmla="*/ 0 w 6"/>
                      <a:gd name="T17" fmla="*/ 2 h 4"/>
                      <a:gd name="T18" fmla="*/ 2 w 6"/>
                      <a:gd name="T19" fmla="*/ 2 h 4"/>
                      <a:gd name="T20" fmla="*/ 2 w 6"/>
                      <a:gd name="T21" fmla="*/ 4 h 4"/>
                      <a:gd name="T22" fmla="*/ 2 w 6"/>
                      <a:gd name="T23" fmla="*/ 4 h 4"/>
                      <a:gd name="T24" fmla="*/ 4 w 6"/>
                      <a:gd name="T25" fmla="*/ 4 h 4"/>
                      <a:gd name="T26" fmla="*/ 4 w 6"/>
                      <a:gd name="T27" fmla="*/ 4 h 4"/>
                      <a:gd name="T28" fmla="*/ 4 w 6"/>
                      <a:gd name="T29" fmla="*/ 4 h 4"/>
                      <a:gd name="T30" fmla="*/ 6 w 6"/>
                      <a:gd name="T31" fmla="*/ 2 h 4"/>
                      <a:gd name="T32" fmla="*/ 6 w 6"/>
                      <a:gd name="T33" fmla="*/ 2 h 4"/>
                      <a:gd name="T34" fmla="*/ 6 w 6"/>
                      <a:gd name="T35" fmla="*/ 2 h 4"/>
                      <a:gd name="T36" fmla="*/ 6 w 6"/>
                      <a:gd name="T37" fmla="*/ 2 h 4"/>
                      <a:gd name="T38" fmla="*/ 4 w 6"/>
                      <a:gd name="T39" fmla="*/ 2 h 4"/>
                      <a:gd name="T40" fmla="*/ 4 w 6"/>
                      <a:gd name="T41" fmla="*/ 2 h 4"/>
                      <a:gd name="T42" fmla="*/ 2 w 6"/>
                      <a:gd name="T4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" h="4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0" name="Freeform 437"/>
                  <p:cNvSpPr>
                    <a:spLocks/>
                  </p:cNvSpPr>
                  <p:nvPr/>
                </p:nvSpPr>
                <p:spPr bwMode="auto">
                  <a:xfrm>
                    <a:off x="2120" y="3062"/>
                    <a:ext cx="10" cy="4"/>
                  </a:xfrm>
                  <a:custGeom>
                    <a:avLst/>
                    <a:gdLst>
                      <a:gd name="T0" fmla="*/ 8 w 10"/>
                      <a:gd name="T1" fmla="*/ 0 h 4"/>
                      <a:gd name="T2" fmla="*/ 8 w 10"/>
                      <a:gd name="T3" fmla="*/ 0 h 4"/>
                      <a:gd name="T4" fmla="*/ 8 w 10"/>
                      <a:gd name="T5" fmla="*/ 0 h 4"/>
                      <a:gd name="T6" fmla="*/ 4 w 10"/>
                      <a:gd name="T7" fmla="*/ 0 h 4"/>
                      <a:gd name="T8" fmla="*/ 4 w 10"/>
                      <a:gd name="T9" fmla="*/ 0 h 4"/>
                      <a:gd name="T10" fmla="*/ 4 w 10"/>
                      <a:gd name="T11" fmla="*/ 0 h 4"/>
                      <a:gd name="T12" fmla="*/ 2 w 10"/>
                      <a:gd name="T13" fmla="*/ 0 h 4"/>
                      <a:gd name="T14" fmla="*/ 2 w 10"/>
                      <a:gd name="T15" fmla="*/ 0 h 4"/>
                      <a:gd name="T16" fmla="*/ 2 w 10"/>
                      <a:gd name="T17" fmla="*/ 0 h 4"/>
                      <a:gd name="T18" fmla="*/ 0 w 10"/>
                      <a:gd name="T19" fmla="*/ 2 h 4"/>
                      <a:gd name="T20" fmla="*/ 0 w 10"/>
                      <a:gd name="T21" fmla="*/ 2 h 4"/>
                      <a:gd name="T22" fmla="*/ 0 w 10"/>
                      <a:gd name="T23" fmla="*/ 2 h 4"/>
                      <a:gd name="T24" fmla="*/ 0 w 10"/>
                      <a:gd name="T25" fmla="*/ 2 h 4"/>
                      <a:gd name="T26" fmla="*/ 2 w 10"/>
                      <a:gd name="T27" fmla="*/ 4 h 4"/>
                      <a:gd name="T28" fmla="*/ 2 w 10"/>
                      <a:gd name="T29" fmla="*/ 4 h 4"/>
                      <a:gd name="T30" fmla="*/ 2 w 10"/>
                      <a:gd name="T31" fmla="*/ 4 h 4"/>
                      <a:gd name="T32" fmla="*/ 6 w 10"/>
                      <a:gd name="T33" fmla="*/ 4 h 4"/>
                      <a:gd name="T34" fmla="*/ 6 w 10"/>
                      <a:gd name="T35" fmla="*/ 4 h 4"/>
                      <a:gd name="T36" fmla="*/ 8 w 10"/>
                      <a:gd name="T37" fmla="*/ 4 h 4"/>
                      <a:gd name="T38" fmla="*/ 10 w 10"/>
                      <a:gd name="T39" fmla="*/ 2 h 4"/>
                      <a:gd name="T40" fmla="*/ 10 w 10"/>
                      <a:gd name="T41" fmla="*/ 2 h 4"/>
                      <a:gd name="T42" fmla="*/ 10 w 10"/>
                      <a:gd name="T43" fmla="*/ 2 h 4"/>
                      <a:gd name="T44" fmla="*/ 10 w 10"/>
                      <a:gd name="T45" fmla="*/ 2 h 4"/>
                      <a:gd name="T46" fmla="*/ 10 w 10"/>
                      <a:gd name="T47" fmla="*/ 0 h 4"/>
                      <a:gd name="T48" fmla="*/ 8 w 10"/>
                      <a:gd name="T4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0" h="4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1" name="Freeform 438"/>
                  <p:cNvSpPr>
                    <a:spLocks/>
                  </p:cNvSpPr>
                  <p:nvPr/>
                </p:nvSpPr>
                <p:spPr bwMode="auto">
                  <a:xfrm>
                    <a:off x="2114" y="3066"/>
                    <a:ext cx="10" cy="8"/>
                  </a:xfrm>
                  <a:custGeom>
                    <a:avLst/>
                    <a:gdLst>
                      <a:gd name="T0" fmla="*/ 8 w 10"/>
                      <a:gd name="T1" fmla="*/ 0 h 8"/>
                      <a:gd name="T2" fmla="*/ 8 w 10"/>
                      <a:gd name="T3" fmla="*/ 0 h 8"/>
                      <a:gd name="T4" fmla="*/ 8 w 10"/>
                      <a:gd name="T5" fmla="*/ 0 h 8"/>
                      <a:gd name="T6" fmla="*/ 6 w 10"/>
                      <a:gd name="T7" fmla="*/ 0 h 8"/>
                      <a:gd name="T8" fmla="*/ 6 w 10"/>
                      <a:gd name="T9" fmla="*/ 0 h 8"/>
                      <a:gd name="T10" fmla="*/ 6 w 10"/>
                      <a:gd name="T11" fmla="*/ 0 h 8"/>
                      <a:gd name="T12" fmla="*/ 4 w 10"/>
                      <a:gd name="T13" fmla="*/ 2 h 8"/>
                      <a:gd name="T14" fmla="*/ 2 w 10"/>
                      <a:gd name="T15" fmla="*/ 2 h 8"/>
                      <a:gd name="T16" fmla="*/ 2 w 10"/>
                      <a:gd name="T17" fmla="*/ 2 h 8"/>
                      <a:gd name="T18" fmla="*/ 2 w 10"/>
                      <a:gd name="T19" fmla="*/ 2 h 8"/>
                      <a:gd name="T20" fmla="*/ 0 w 10"/>
                      <a:gd name="T21" fmla="*/ 2 h 8"/>
                      <a:gd name="T22" fmla="*/ 0 w 10"/>
                      <a:gd name="T23" fmla="*/ 2 h 8"/>
                      <a:gd name="T24" fmla="*/ 0 w 10"/>
                      <a:gd name="T25" fmla="*/ 4 h 8"/>
                      <a:gd name="T26" fmla="*/ 0 w 10"/>
                      <a:gd name="T27" fmla="*/ 4 h 8"/>
                      <a:gd name="T28" fmla="*/ 0 w 10"/>
                      <a:gd name="T29" fmla="*/ 4 h 8"/>
                      <a:gd name="T30" fmla="*/ 0 w 10"/>
                      <a:gd name="T31" fmla="*/ 4 h 8"/>
                      <a:gd name="T32" fmla="*/ 2 w 10"/>
                      <a:gd name="T33" fmla="*/ 8 h 8"/>
                      <a:gd name="T34" fmla="*/ 2 w 10"/>
                      <a:gd name="T35" fmla="*/ 8 h 8"/>
                      <a:gd name="T36" fmla="*/ 2 w 10"/>
                      <a:gd name="T37" fmla="*/ 8 h 8"/>
                      <a:gd name="T38" fmla="*/ 4 w 10"/>
                      <a:gd name="T39" fmla="*/ 8 h 8"/>
                      <a:gd name="T40" fmla="*/ 4 w 10"/>
                      <a:gd name="T41" fmla="*/ 8 h 8"/>
                      <a:gd name="T42" fmla="*/ 4 w 10"/>
                      <a:gd name="T43" fmla="*/ 8 h 8"/>
                      <a:gd name="T44" fmla="*/ 6 w 10"/>
                      <a:gd name="T45" fmla="*/ 6 h 8"/>
                      <a:gd name="T46" fmla="*/ 6 w 10"/>
                      <a:gd name="T47" fmla="*/ 6 h 8"/>
                      <a:gd name="T48" fmla="*/ 6 w 10"/>
                      <a:gd name="T49" fmla="*/ 6 h 8"/>
                      <a:gd name="T50" fmla="*/ 6 w 10"/>
                      <a:gd name="T51" fmla="*/ 4 h 8"/>
                      <a:gd name="T52" fmla="*/ 8 w 10"/>
                      <a:gd name="T53" fmla="*/ 4 h 8"/>
                      <a:gd name="T54" fmla="*/ 10 w 10"/>
                      <a:gd name="T55" fmla="*/ 4 h 8"/>
                      <a:gd name="T56" fmla="*/ 10 w 10"/>
                      <a:gd name="T57" fmla="*/ 4 h 8"/>
                      <a:gd name="T58" fmla="*/ 10 w 10"/>
                      <a:gd name="T59" fmla="*/ 4 h 8"/>
                      <a:gd name="T60" fmla="*/ 10 w 10"/>
                      <a:gd name="T61" fmla="*/ 4 h 8"/>
                      <a:gd name="T62" fmla="*/ 10 w 10"/>
                      <a:gd name="T63" fmla="*/ 2 h 8"/>
                      <a:gd name="T64" fmla="*/ 8 w 10"/>
                      <a:gd name="T6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0" h="8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2" name="Freeform 439"/>
                  <p:cNvSpPr>
                    <a:spLocks noEditPoints="1"/>
                  </p:cNvSpPr>
                  <p:nvPr/>
                </p:nvSpPr>
                <p:spPr bwMode="auto">
                  <a:xfrm>
                    <a:off x="1192" y="1486"/>
                    <a:ext cx="1180" cy="1572"/>
                  </a:xfrm>
                  <a:custGeom>
                    <a:avLst/>
                    <a:gdLst>
                      <a:gd name="T0" fmla="*/ 1026 w 1180"/>
                      <a:gd name="T1" fmla="*/ 992 h 1572"/>
                      <a:gd name="T2" fmla="*/ 962 w 1180"/>
                      <a:gd name="T3" fmla="*/ 934 h 1572"/>
                      <a:gd name="T4" fmla="*/ 828 w 1180"/>
                      <a:gd name="T5" fmla="*/ 886 h 1572"/>
                      <a:gd name="T6" fmla="*/ 772 w 1180"/>
                      <a:gd name="T7" fmla="*/ 866 h 1572"/>
                      <a:gd name="T8" fmla="*/ 664 w 1180"/>
                      <a:gd name="T9" fmla="*/ 902 h 1572"/>
                      <a:gd name="T10" fmla="*/ 602 w 1180"/>
                      <a:gd name="T11" fmla="*/ 814 h 1572"/>
                      <a:gd name="T12" fmla="*/ 516 w 1180"/>
                      <a:gd name="T13" fmla="*/ 780 h 1572"/>
                      <a:gd name="T14" fmla="*/ 600 w 1180"/>
                      <a:gd name="T15" fmla="*/ 688 h 1572"/>
                      <a:gd name="T16" fmla="*/ 680 w 1180"/>
                      <a:gd name="T17" fmla="*/ 714 h 1572"/>
                      <a:gd name="T18" fmla="*/ 778 w 1180"/>
                      <a:gd name="T19" fmla="*/ 626 h 1572"/>
                      <a:gd name="T20" fmla="*/ 838 w 1180"/>
                      <a:gd name="T21" fmla="*/ 568 h 1572"/>
                      <a:gd name="T22" fmla="*/ 928 w 1180"/>
                      <a:gd name="T23" fmla="*/ 536 h 1572"/>
                      <a:gd name="T24" fmla="*/ 932 w 1180"/>
                      <a:gd name="T25" fmla="*/ 498 h 1572"/>
                      <a:gd name="T26" fmla="*/ 1012 w 1180"/>
                      <a:gd name="T27" fmla="*/ 460 h 1572"/>
                      <a:gd name="T28" fmla="*/ 1042 w 1180"/>
                      <a:gd name="T29" fmla="*/ 512 h 1572"/>
                      <a:gd name="T30" fmla="*/ 1030 w 1180"/>
                      <a:gd name="T31" fmla="*/ 456 h 1572"/>
                      <a:gd name="T32" fmla="*/ 998 w 1180"/>
                      <a:gd name="T33" fmla="*/ 366 h 1572"/>
                      <a:gd name="T34" fmla="*/ 938 w 1180"/>
                      <a:gd name="T35" fmla="*/ 346 h 1572"/>
                      <a:gd name="T36" fmla="*/ 852 w 1180"/>
                      <a:gd name="T37" fmla="*/ 348 h 1572"/>
                      <a:gd name="T38" fmla="*/ 792 w 1180"/>
                      <a:gd name="T39" fmla="*/ 398 h 1572"/>
                      <a:gd name="T40" fmla="*/ 724 w 1180"/>
                      <a:gd name="T41" fmla="*/ 292 h 1572"/>
                      <a:gd name="T42" fmla="*/ 830 w 1180"/>
                      <a:gd name="T43" fmla="*/ 224 h 1572"/>
                      <a:gd name="T44" fmla="*/ 880 w 1180"/>
                      <a:gd name="T45" fmla="*/ 200 h 1572"/>
                      <a:gd name="T46" fmla="*/ 820 w 1180"/>
                      <a:gd name="T47" fmla="*/ 180 h 1572"/>
                      <a:gd name="T48" fmla="*/ 806 w 1180"/>
                      <a:gd name="T49" fmla="*/ 126 h 1572"/>
                      <a:gd name="T50" fmla="*/ 756 w 1180"/>
                      <a:gd name="T51" fmla="*/ 200 h 1572"/>
                      <a:gd name="T52" fmla="*/ 686 w 1180"/>
                      <a:gd name="T53" fmla="*/ 160 h 1572"/>
                      <a:gd name="T54" fmla="*/ 612 w 1180"/>
                      <a:gd name="T55" fmla="*/ 158 h 1572"/>
                      <a:gd name="T56" fmla="*/ 550 w 1180"/>
                      <a:gd name="T57" fmla="*/ 106 h 1572"/>
                      <a:gd name="T58" fmla="*/ 482 w 1180"/>
                      <a:gd name="T59" fmla="*/ 92 h 1572"/>
                      <a:gd name="T60" fmla="*/ 426 w 1180"/>
                      <a:gd name="T61" fmla="*/ 92 h 1572"/>
                      <a:gd name="T62" fmla="*/ 298 w 1180"/>
                      <a:gd name="T63" fmla="*/ 10 h 1572"/>
                      <a:gd name="T64" fmla="*/ 172 w 1180"/>
                      <a:gd name="T65" fmla="*/ 20 h 1572"/>
                      <a:gd name="T66" fmla="*/ 158 w 1180"/>
                      <a:gd name="T67" fmla="*/ 60 h 1572"/>
                      <a:gd name="T68" fmla="*/ 110 w 1180"/>
                      <a:gd name="T69" fmla="*/ 116 h 1572"/>
                      <a:gd name="T70" fmla="*/ 88 w 1180"/>
                      <a:gd name="T71" fmla="*/ 188 h 1572"/>
                      <a:gd name="T72" fmla="*/ 8 w 1180"/>
                      <a:gd name="T73" fmla="*/ 264 h 1572"/>
                      <a:gd name="T74" fmla="*/ 184 w 1180"/>
                      <a:gd name="T75" fmla="*/ 200 h 1572"/>
                      <a:gd name="T76" fmla="*/ 260 w 1180"/>
                      <a:gd name="T77" fmla="*/ 222 h 1572"/>
                      <a:gd name="T78" fmla="*/ 324 w 1180"/>
                      <a:gd name="T79" fmla="*/ 256 h 1572"/>
                      <a:gd name="T80" fmla="*/ 330 w 1180"/>
                      <a:gd name="T81" fmla="*/ 308 h 1572"/>
                      <a:gd name="T82" fmla="*/ 340 w 1180"/>
                      <a:gd name="T83" fmla="*/ 388 h 1572"/>
                      <a:gd name="T84" fmla="*/ 342 w 1180"/>
                      <a:gd name="T85" fmla="*/ 424 h 1572"/>
                      <a:gd name="T86" fmla="*/ 304 w 1180"/>
                      <a:gd name="T87" fmla="*/ 592 h 1572"/>
                      <a:gd name="T88" fmla="*/ 364 w 1180"/>
                      <a:gd name="T89" fmla="*/ 732 h 1572"/>
                      <a:gd name="T90" fmla="*/ 366 w 1180"/>
                      <a:gd name="T91" fmla="*/ 660 h 1572"/>
                      <a:gd name="T92" fmla="*/ 496 w 1180"/>
                      <a:gd name="T93" fmla="*/ 828 h 1572"/>
                      <a:gd name="T94" fmla="*/ 618 w 1180"/>
                      <a:gd name="T95" fmla="*/ 892 h 1572"/>
                      <a:gd name="T96" fmla="*/ 706 w 1180"/>
                      <a:gd name="T97" fmla="*/ 924 h 1572"/>
                      <a:gd name="T98" fmla="*/ 674 w 1180"/>
                      <a:gd name="T99" fmla="*/ 1014 h 1572"/>
                      <a:gd name="T100" fmla="*/ 736 w 1180"/>
                      <a:gd name="T101" fmla="*/ 1140 h 1572"/>
                      <a:gd name="T102" fmla="*/ 800 w 1180"/>
                      <a:gd name="T103" fmla="*/ 1282 h 1572"/>
                      <a:gd name="T104" fmla="*/ 828 w 1180"/>
                      <a:gd name="T105" fmla="*/ 1418 h 1572"/>
                      <a:gd name="T106" fmla="*/ 818 w 1180"/>
                      <a:gd name="T107" fmla="*/ 1466 h 1572"/>
                      <a:gd name="T108" fmla="*/ 830 w 1180"/>
                      <a:gd name="T109" fmla="*/ 1516 h 1572"/>
                      <a:gd name="T110" fmla="*/ 872 w 1180"/>
                      <a:gd name="T111" fmla="*/ 1558 h 1572"/>
                      <a:gd name="T112" fmla="*/ 904 w 1180"/>
                      <a:gd name="T113" fmla="*/ 1540 h 1572"/>
                      <a:gd name="T114" fmla="*/ 912 w 1180"/>
                      <a:gd name="T115" fmla="*/ 1426 h 1572"/>
                      <a:gd name="T116" fmla="*/ 970 w 1180"/>
                      <a:gd name="T117" fmla="*/ 1348 h 1572"/>
                      <a:gd name="T118" fmla="*/ 1026 w 1180"/>
                      <a:gd name="T119" fmla="*/ 1286 h 1572"/>
                      <a:gd name="T120" fmla="*/ 1124 w 1180"/>
                      <a:gd name="T121" fmla="*/ 1186 h 1572"/>
                      <a:gd name="T122" fmla="*/ 354 w 1180"/>
                      <a:gd name="T123" fmla="*/ 400 h 1572"/>
                      <a:gd name="T124" fmla="*/ 790 w 1180"/>
                      <a:gd name="T125" fmla="*/ 228 h 15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180" h="1572">
                        <a:moveTo>
                          <a:pt x="1178" y="1040"/>
                        </a:moveTo>
                        <a:lnTo>
                          <a:pt x="1178" y="1040"/>
                        </a:lnTo>
                        <a:lnTo>
                          <a:pt x="1178" y="1040"/>
                        </a:lnTo>
                        <a:lnTo>
                          <a:pt x="1176" y="1036"/>
                        </a:lnTo>
                        <a:lnTo>
                          <a:pt x="1176" y="1036"/>
                        </a:lnTo>
                        <a:lnTo>
                          <a:pt x="1174" y="1036"/>
                        </a:lnTo>
                        <a:lnTo>
                          <a:pt x="1172" y="1036"/>
                        </a:lnTo>
                        <a:lnTo>
                          <a:pt x="1172" y="1036"/>
                        </a:lnTo>
                        <a:lnTo>
                          <a:pt x="1172" y="1036"/>
                        </a:lnTo>
                        <a:lnTo>
                          <a:pt x="1170" y="1036"/>
                        </a:lnTo>
                        <a:lnTo>
                          <a:pt x="1152" y="1036"/>
                        </a:lnTo>
                        <a:lnTo>
                          <a:pt x="1152" y="1034"/>
                        </a:lnTo>
                        <a:lnTo>
                          <a:pt x="1152" y="1034"/>
                        </a:lnTo>
                        <a:lnTo>
                          <a:pt x="1152" y="1034"/>
                        </a:lnTo>
                        <a:lnTo>
                          <a:pt x="1148" y="1034"/>
                        </a:lnTo>
                        <a:lnTo>
                          <a:pt x="1146" y="1032"/>
                        </a:lnTo>
                        <a:lnTo>
                          <a:pt x="1144" y="1028"/>
                        </a:lnTo>
                        <a:lnTo>
                          <a:pt x="1144" y="1028"/>
                        </a:lnTo>
                        <a:lnTo>
                          <a:pt x="1144" y="1028"/>
                        </a:lnTo>
                        <a:lnTo>
                          <a:pt x="1138" y="1026"/>
                        </a:lnTo>
                        <a:lnTo>
                          <a:pt x="1128" y="1022"/>
                        </a:lnTo>
                        <a:lnTo>
                          <a:pt x="1128" y="1020"/>
                        </a:lnTo>
                        <a:lnTo>
                          <a:pt x="1128" y="1020"/>
                        </a:lnTo>
                        <a:lnTo>
                          <a:pt x="1128" y="1020"/>
                        </a:lnTo>
                        <a:lnTo>
                          <a:pt x="1124" y="1018"/>
                        </a:lnTo>
                        <a:lnTo>
                          <a:pt x="1120" y="1018"/>
                        </a:lnTo>
                        <a:lnTo>
                          <a:pt x="1120" y="1018"/>
                        </a:lnTo>
                        <a:lnTo>
                          <a:pt x="1120" y="1018"/>
                        </a:lnTo>
                        <a:lnTo>
                          <a:pt x="1118" y="1018"/>
                        </a:lnTo>
                        <a:lnTo>
                          <a:pt x="1110" y="1016"/>
                        </a:lnTo>
                        <a:lnTo>
                          <a:pt x="1110" y="1016"/>
                        </a:lnTo>
                        <a:lnTo>
                          <a:pt x="1110" y="1016"/>
                        </a:lnTo>
                        <a:lnTo>
                          <a:pt x="1104" y="1016"/>
                        </a:lnTo>
                        <a:lnTo>
                          <a:pt x="1104" y="1016"/>
                        </a:lnTo>
                        <a:lnTo>
                          <a:pt x="1104" y="1016"/>
                        </a:lnTo>
                        <a:lnTo>
                          <a:pt x="1100" y="1018"/>
                        </a:lnTo>
                        <a:lnTo>
                          <a:pt x="1098" y="1018"/>
                        </a:lnTo>
                        <a:lnTo>
                          <a:pt x="1098" y="1018"/>
                        </a:lnTo>
                        <a:lnTo>
                          <a:pt x="1098" y="1018"/>
                        </a:lnTo>
                        <a:lnTo>
                          <a:pt x="1098" y="1018"/>
                        </a:lnTo>
                        <a:lnTo>
                          <a:pt x="1098" y="1018"/>
                        </a:lnTo>
                        <a:lnTo>
                          <a:pt x="1098" y="1018"/>
                        </a:lnTo>
                        <a:lnTo>
                          <a:pt x="1098" y="1018"/>
                        </a:lnTo>
                        <a:lnTo>
                          <a:pt x="1098" y="1018"/>
                        </a:lnTo>
                        <a:lnTo>
                          <a:pt x="1096" y="1018"/>
                        </a:lnTo>
                        <a:lnTo>
                          <a:pt x="1094" y="1016"/>
                        </a:lnTo>
                        <a:lnTo>
                          <a:pt x="1094" y="1016"/>
                        </a:lnTo>
                        <a:lnTo>
                          <a:pt x="1092" y="1016"/>
                        </a:lnTo>
                        <a:lnTo>
                          <a:pt x="1090" y="1016"/>
                        </a:lnTo>
                        <a:lnTo>
                          <a:pt x="1088" y="1014"/>
                        </a:lnTo>
                        <a:lnTo>
                          <a:pt x="1088" y="1014"/>
                        </a:lnTo>
                        <a:lnTo>
                          <a:pt x="1088" y="1014"/>
                        </a:lnTo>
                        <a:lnTo>
                          <a:pt x="1080" y="1014"/>
                        </a:lnTo>
                        <a:lnTo>
                          <a:pt x="1080" y="1014"/>
                        </a:lnTo>
                        <a:lnTo>
                          <a:pt x="1080" y="1014"/>
                        </a:lnTo>
                        <a:lnTo>
                          <a:pt x="1078" y="1016"/>
                        </a:lnTo>
                        <a:lnTo>
                          <a:pt x="1078" y="1016"/>
                        </a:lnTo>
                        <a:lnTo>
                          <a:pt x="1078" y="1016"/>
                        </a:lnTo>
                        <a:lnTo>
                          <a:pt x="1076" y="1016"/>
                        </a:lnTo>
                        <a:lnTo>
                          <a:pt x="1076" y="1014"/>
                        </a:lnTo>
                        <a:lnTo>
                          <a:pt x="1076" y="1014"/>
                        </a:lnTo>
                        <a:lnTo>
                          <a:pt x="1074" y="1014"/>
                        </a:lnTo>
                        <a:lnTo>
                          <a:pt x="1074" y="1014"/>
                        </a:lnTo>
                        <a:lnTo>
                          <a:pt x="1074" y="1014"/>
                        </a:lnTo>
                        <a:lnTo>
                          <a:pt x="1074" y="1016"/>
                        </a:lnTo>
                        <a:lnTo>
                          <a:pt x="1072" y="1016"/>
                        </a:lnTo>
                        <a:lnTo>
                          <a:pt x="1072" y="1014"/>
                        </a:lnTo>
                        <a:lnTo>
                          <a:pt x="1072" y="1010"/>
                        </a:lnTo>
                        <a:lnTo>
                          <a:pt x="1072" y="1010"/>
                        </a:lnTo>
                        <a:lnTo>
                          <a:pt x="1072" y="1010"/>
                        </a:lnTo>
                        <a:lnTo>
                          <a:pt x="1070" y="1008"/>
                        </a:lnTo>
                        <a:lnTo>
                          <a:pt x="1070" y="1008"/>
                        </a:lnTo>
                        <a:lnTo>
                          <a:pt x="1070" y="1008"/>
                        </a:lnTo>
                        <a:lnTo>
                          <a:pt x="1068" y="1006"/>
                        </a:lnTo>
                        <a:lnTo>
                          <a:pt x="1068" y="1006"/>
                        </a:lnTo>
                        <a:lnTo>
                          <a:pt x="1068" y="1006"/>
                        </a:lnTo>
                        <a:lnTo>
                          <a:pt x="1066" y="1006"/>
                        </a:lnTo>
                        <a:lnTo>
                          <a:pt x="1066" y="1004"/>
                        </a:lnTo>
                        <a:lnTo>
                          <a:pt x="1066" y="1004"/>
                        </a:lnTo>
                        <a:lnTo>
                          <a:pt x="1066" y="1004"/>
                        </a:lnTo>
                        <a:lnTo>
                          <a:pt x="1064" y="1004"/>
                        </a:lnTo>
                        <a:lnTo>
                          <a:pt x="1058" y="1002"/>
                        </a:lnTo>
                        <a:lnTo>
                          <a:pt x="1058" y="1002"/>
                        </a:lnTo>
                        <a:lnTo>
                          <a:pt x="1058" y="1002"/>
                        </a:lnTo>
                        <a:lnTo>
                          <a:pt x="1056" y="1002"/>
                        </a:lnTo>
                        <a:lnTo>
                          <a:pt x="1052" y="1002"/>
                        </a:lnTo>
                        <a:lnTo>
                          <a:pt x="1050" y="1000"/>
                        </a:lnTo>
                        <a:lnTo>
                          <a:pt x="1048" y="998"/>
                        </a:lnTo>
                        <a:lnTo>
                          <a:pt x="1048" y="998"/>
                        </a:lnTo>
                        <a:lnTo>
                          <a:pt x="1046" y="998"/>
                        </a:lnTo>
                        <a:lnTo>
                          <a:pt x="1042" y="998"/>
                        </a:lnTo>
                        <a:lnTo>
                          <a:pt x="1040" y="998"/>
                        </a:lnTo>
                        <a:lnTo>
                          <a:pt x="1040" y="998"/>
                        </a:lnTo>
                        <a:lnTo>
                          <a:pt x="1040" y="996"/>
                        </a:lnTo>
                        <a:lnTo>
                          <a:pt x="1036" y="996"/>
                        </a:lnTo>
                        <a:lnTo>
                          <a:pt x="1036" y="996"/>
                        </a:lnTo>
                        <a:lnTo>
                          <a:pt x="1036" y="996"/>
                        </a:lnTo>
                        <a:lnTo>
                          <a:pt x="1032" y="998"/>
                        </a:lnTo>
                        <a:lnTo>
                          <a:pt x="1032" y="998"/>
                        </a:lnTo>
                        <a:lnTo>
                          <a:pt x="1032" y="998"/>
                        </a:lnTo>
                        <a:lnTo>
                          <a:pt x="1032" y="998"/>
                        </a:lnTo>
                        <a:lnTo>
                          <a:pt x="1024" y="1004"/>
                        </a:lnTo>
                        <a:lnTo>
                          <a:pt x="1024" y="1004"/>
                        </a:lnTo>
                        <a:lnTo>
                          <a:pt x="1024" y="1004"/>
                        </a:lnTo>
                        <a:lnTo>
                          <a:pt x="1024" y="1006"/>
                        </a:lnTo>
                        <a:lnTo>
                          <a:pt x="1018" y="1010"/>
                        </a:lnTo>
                        <a:lnTo>
                          <a:pt x="1018" y="1010"/>
                        </a:lnTo>
                        <a:lnTo>
                          <a:pt x="1018" y="1006"/>
                        </a:lnTo>
                        <a:lnTo>
                          <a:pt x="1020" y="1006"/>
                        </a:lnTo>
                        <a:lnTo>
                          <a:pt x="1020" y="1006"/>
                        </a:lnTo>
                        <a:lnTo>
                          <a:pt x="1020" y="1006"/>
                        </a:lnTo>
                        <a:lnTo>
                          <a:pt x="1020" y="1006"/>
                        </a:lnTo>
                        <a:lnTo>
                          <a:pt x="1024" y="1004"/>
                        </a:lnTo>
                        <a:lnTo>
                          <a:pt x="1026" y="1000"/>
                        </a:lnTo>
                        <a:lnTo>
                          <a:pt x="1028" y="1000"/>
                        </a:lnTo>
                        <a:lnTo>
                          <a:pt x="1028" y="1000"/>
                        </a:lnTo>
                        <a:lnTo>
                          <a:pt x="1028" y="998"/>
                        </a:lnTo>
                        <a:lnTo>
                          <a:pt x="1028" y="998"/>
                        </a:lnTo>
                        <a:lnTo>
                          <a:pt x="1030" y="996"/>
                        </a:lnTo>
                        <a:lnTo>
                          <a:pt x="1030" y="996"/>
                        </a:lnTo>
                        <a:lnTo>
                          <a:pt x="1030" y="996"/>
                        </a:lnTo>
                        <a:lnTo>
                          <a:pt x="1030" y="996"/>
                        </a:lnTo>
                        <a:lnTo>
                          <a:pt x="1028" y="996"/>
                        </a:lnTo>
                        <a:lnTo>
                          <a:pt x="1028" y="996"/>
                        </a:lnTo>
                        <a:lnTo>
                          <a:pt x="1028" y="994"/>
                        </a:lnTo>
                        <a:lnTo>
                          <a:pt x="1028" y="994"/>
                        </a:lnTo>
                        <a:lnTo>
                          <a:pt x="1028" y="994"/>
                        </a:lnTo>
                        <a:lnTo>
                          <a:pt x="1026" y="992"/>
                        </a:lnTo>
                        <a:lnTo>
                          <a:pt x="1026" y="992"/>
                        </a:lnTo>
                        <a:lnTo>
                          <a:pt x="1024" y="992"/>
                        </a:lnTo>
                        <a:lnTo>
                          <a:pt x="1018" y="992"/>
                        </a:lnTo>
                        <a:lnTo>
                          <a:pt x="1012" y="990"/>
                        </a:lnTo>
                        <a:lnTo>
                          <a:pt x="1010" y="990"/>
                        </a:lnTo>
                        <a:lnTo>
                          <a:pt x="1010" y="990"/>
                        </a:lnTo>
                        <a:lnTo>
                          <a:pt x="1010" y="990"/>
                        </a:lnTo>
                        <a:lnTo>
                          <a:pt x="1006" y="992"/>
                        </a:lnTo>
                        <a:lnTo>
                          <a:pt x="1006" y="992"/>
                        </a:lnTo>
                        <a:lnTo>
                          <a:pt x="1006" y="992"/>
                        </a:lnTo>
                        <a:lnTo>
                          <a:pt x="1004" y="992"/>
                        </a:lnTo>
                        <a:lnTo>
                          <a:pt x="1002" y="994"/>
                        </a:lnTo>
                        <a:lnTo>
                          <a:pt x="1002" y="994"/>
                        </a:lnTo>
                        <a:lnTo>
                          <a:pt x="1002" y="994"/>
                        </a:lnTo>
                        <a:lnTo>
                          <a:pt x="1002" y="994"/>
                        </a:lnTo>
                        <a:lnTo>
                          <a:pt x="1002" y="994"/>
                        </a:lnTo>
                        <a:lnTo>
                          <a:pt x="1002" y="994"/>
                        </a:lnTo>
                        <a:lnTo>
                          <a:pt x="1000" y="996"/>
                        </a:lnTo>
                        <a:lnTo>
                          <a:pt x="1000" y="996"/>
                        </a:lnTo>
                        <a:lnTo>
                          <a:pt x="998" y="996"/>
                        </a:lnTo>
                        <a:lnTo>
                          <a:pt x="998" y="996"/>
                        </a:lnTo>
                        <a:lnTo>
                          <a:pt x="998" y="996"/>
                        </a:lnTo>
                        <a:lnTo>
                          <a:pt x="996" y="998"/>
                        </a:lnTo>
                        <a:lnTo>
                          <a:pt x="996" y="998"/>
                        </a:lnTo>
                        <a:lnTo>
                          <a:pt x="994" y="998"/>
                        </a:lnTo>
                        <a:lnTo>
                          <a:pt x="994" y="1000"/>
                        </a:lnTo>
                        <a:lnTo>
                          <a:pt x="994" y="1000"/>
                        </a:lnTo>
                        <a:lnTo>
                          <a:pt x="994" y="1000"/>
                        </a:lnTo>
                        <a:lnTo>
                          <a:pt x="994" y="1000"/>
                        </a:lnTo>
                        <a:lnTo>
                          <a:pt x="992" y="1002"/>
                        </a:lnTo>
                        <a:lnTo>
                          <a:pt x="990" y="1002"/>
                        </a:lnTo>
                        <a:lnTo>
                          <a:pt x="990" y="1002"/>
                        </a:lnTo>
                        <a:lnTo>
                          <a:pt x="990" y="1002"/>
                        </a:lnTo>
                        <a:lnTo>
                          <a:pt x="988" y="1002"/>
                        </a:lnTo>
                        <a:lnTo>
                          <a:pt x="986" y="1002"/>
                        </a:lnTo>
                        <a:lnTo>
                          <a:pt x="986" y="1002"/>
                        </a:lnTo>
                        <a:lnTo>
                          <a:pt x="986" y="1004"/>
                        </a:lnTo>
                        <a:lnTo>
                          <a:pt x="986" y="1004"/>
                        </a:lnTo>
                        <a:lnTo>
                          <a:pt x="984" y="1004"/>
                        </a:lnTo>
                        <a:lnTo>
                          <a:pt x="984" y="1002"/>
                        </a:lnTo>
                        <a:lnTo>
                          <a:pt x="986" y="1002"/>
                        </a:lnTo>
                        <a:lnTo>
                          <a:pt x="990" y="1000"/>
                        </a:lnTo>
                        <a:lnTo>
                          <a:pt x="990" y="1000"/>
                        </a:lnTo>
                        <a:lnTo>
                          <a:pt x="990" y="1000"/>
                        </a:lnTo>
                        <a:lnTo>
                          <a:pt x="994" y="996"/>
                        </a:lnTo>
                        <a:lnTo>
                          <a:pt x="996" y="996"/>
                        </a:lnTo>
                        <a:lnTo>
                          <a:pt x="996" y="996"/>
                        </a:lnTo>
                        <a:lnTo>
                          <a:pt x="996" y="996"/>
                        </a:lnTo>
                        <a:lnTo>
                          <a:pt x="998" y="996"/>
                        </a:lnTo>
                        <a:lnTo>
                          <a:pt x="998" y="996"/>
                        </a:lnTo>
                        <a:lnTo>
                          <a:pt x="998" y="996"/>
                        </a:lnTo>
                        <a:lnTo>
                          <a:pt x="998" y="994"/>
                        </a:lnTo>
                        <a:lnTo>
                          <a:pt x="998" y="994"/>
                        </a:lnTo>
                        <a:lnTo>
                          <a:pt x="998" y="994"/>
                        </a:lnTo>
                        <a:lnTo>
                          <a:pt x="998" y="992"/>
                        </a:lnTo>
                        <a:lnTo>
                          <a:pt x="998" y="990"/>
                        </a:lnTo>
                        <a:lnTo>
                          <a:pt x="1002" y="988"/>
                        </a:lnTo>
                        <a:lnTo>
                          <a:pt x="1002" y="988"/>
                        </a:lnTo>
                        <a:lnTo>
                          <a:pt x="1002" y="988"/>
                        </a:lnTo>
                        <a:lnTo>
                          <a:pt x="1002" y="988"/>
                        </a:lnTo>
                        <a:lnTo>
                          <a:pt x="1004" y="988"/>
                        </a:lnTo>
                        <a:lnTo>
                          <a:pt x="1006" y="988"/>
                        </a:lnTo>
                        <a:lnTo>
                          <a:pt x="1006" y="988"/>
                        </a:lnTo>
                        <a:lnTo>
                          <a:pt x="1006" y="988"/>
                        </a:lnTo>
                        <a:lnTo>
                          <a:pt x="1006" y="986"/>
                        </a:lnTo>
                        <a:lnTo>
                          <a:pt x="1008" y="984"/>
                        </a:lnTo>
                        <a:lnTo>
                          <a:pt x="1008" y="984"/>
                        </a:lnTo>
                        <a:lnTo>
                          <a:pt x="1008" y="984"/>
                        </a:lnTo>
                        <a:lnTo>
                          <a:pt x="1008" y="982"/>
                        </a:lnTo>
                        <a:lnTo>
                          <a:pt x="1008" y="982"/>
                        </a:lnTo>
                        <a:lnTo>
                          <a:pt x="1010" y="982"/>
                        </a:lnTo>
                        <a:lnTo>
                          <a:pt x="1010" y="982"/>
                        </a:lnTo>
                        <a:lnTo>
                          <a:pt x="1012" y="982"/>
                        </a:lnTo>
                        <a:lnTo>
                          <a:pt x="1012" y="980"/>
                        </a:lnTo>
                        <a:lnTo>
                          <a:pt x="1012" y="976"/>
                        </a:lnTo>
                        <a:lnTo>
                          <a:pt x="1012" y="976"/>
                        </a:lnTo>
                        <a:lnTo>
                          <a:pt x="1012" y="976"/>
                        </a:lnTo>
                        <a:lnTo>
                          <a:pt x="1012" y="974"/>
                        </a:lnTo>
                        <a:lnTo>
                          <a:pt x="1012" y="974"/>
                        </a:lnTo>
                        <a:lnTo>
                          <a:pt x="1012" y="974"/>
                        </a:lnTo>
                        <a:lnTo>
                          <a:pt x="1012" y="972"/>
                        </a:lnTo>
                        <a:lnTo>
                          <a:pt x="1012" y="970"/>
                        </a:lnTo>
                        <a:lnTo>
                          <a:pt x="1012" y="970"/>
                        </a:lnTo>
                        <a:lnTo>
                          <a:pt x="1012" y="970"/>
                        </a:lnTo>
                        <a:lnTo>
                          <a:pt x="1008" y="968"/>
                        </a:lnTo>
                        <a:lnTo>
                          <a:pt x="1008" y="968"/>
                        </a:lnTo>
                        <a:lnTo>
                          <a:pt x="1008" y="968"/>
                        </a:lnTo>
                        <a:lnTo>
                          <a:pt x="1006" y="966"/>
                        </a:lnTo>
                        <a:lnTo>
                          <a:pt x="1004" y="964"/>
                        </a:lnTo>
                        <a:lnTo>
                          <a:pt x="1004" y="964"/>
                        </a:lnTo>
                        <a:lnTo>
                          <a:pt x="1004" y="964"/>
                        </a:lnTo>
                        <a:lnTo>
                          <a:pt x="1002" y="962"/>
                        </a:lnTo>
                        <a:lnTo>
                          <a:pt x="1002" y="960"/>
                        </a:lnTo>
                        <a:lnTo>
                          <a:pt x="1002" y="958"/>
                        </a:lnTo>
                        <a:lnTo>
                          <a:pt x="1002" y="956"/>
                        </a:lnTo>
                        <a:lnTo>
                          <a:pt x="1002" y="956"/>
                        </a:lnTo>
                        <a:lnTo>
                          <a:pt x="1004" y="956"/>
                        </a:lnTo>
                        <a:lnTo>
                          <a:pt x="1004" y="956"/>
                        </a:lnTo>
                        <a:lnTo>
                          <a:pt x="1004" y="956"/>
                        </a:lnTo>
                        <a:lnTo>
                          <a:pt x="1002" y="954"/>
                        </a:lnTo>
                        <a:lnTo>
                          <a:pt x="1000" y="952"/>
                        </a:lnTo>
                        <a:lnTo>
                          <a:pt x="1000" y="952"/>
                        </a:lnTo>
                        <a:lnTo>
                          <a:pt x="1000" y="952"/>
                        </a:lnTo>
                        <a:lnTo>
                          <a:pt x="1000" y="952"/>
                        </a:lnTo>
                        <a:lnTo>
                          <a:pt x="994" y="946"/>
                        </a:lnTo>
                        <a:lnTo>
                          <a:pt x="994" y="946"/>
                        </a:lnTo>
                        <a:lnTo>
                          <a:pt x="994" y="946"/>
                        </a:lnTo>
                        <a:lnTo>
                          <a:pt x="990" y="940"/>
                        </a:lnTo>
                        <a:lnTo>
                          <a:pt x="990" y="940"/>
                        </a:lnTo>
                        <a:lnTo>
                          <a:pt x="990" y="940"/>
                        </a:lnTo>
                        <a:lnTo>
                          <a:pt x="982" y="940"/>
                        </a:lnTo>
                        <a:lnTo>
                          <a:pt x="980" y="940"/>
                        </a:lnTo>
                        <a:lnTo>
                          <a:pt x="980" y="940"/>
                        </a:lnTo>
                        <a:lnTo>
                          <a:pt x="980" y="940"/>
                        </a:lnTo>
                        <a:lnTo>
                          <a:pt x="978" y="940"/>
                        </a:lnTo>
                        <a:lnTo>
                          <a:pt x="974" y="936"/>
                        </a:lnTo>
                        <a:lnTo>
                          <a:pt x="974" y="936"/>
                        </a:lnTo>
                        <a:lnTo>
                          <a:pt x="974" y="936"/>
                        </a:lnTo>
                        <a:lnTo>
                          <a:pt x="972" y="936"/>
                        </a:lnTo>
                        <a:lnTo>
                          <a:pt x="970" y="936"/>
                        </a:lnTo>
                        <a:lnTo>
                          <a:pt x="970" y="936"/>
                        </a:lnTo>
                        <a:lnTo>
                          <a:pt x="970" y="936"/>
                        </a:lnTo>
                        <a:lnTo>
                          <a:pt x="968" y="934"/>
                        </a:lnTo>
                        <a:lnTo>
                          <a:pt x="968" y="934"/>
                        </a:lnTo>
                        <a:lnTo>
                          <a:pt x="968" y="934"/>
                        </a:lnTo>
                        <a:lnTo>
                          <a:pt x="966" y="934"/>
                        </a:lnTo>
                        <a:lnTo>
                          <a:pt x="962" y="934"/>
                        </a:lnTo>
                        <a:lnTo>
                          <a:pt x="962" y="934"/>
                        </a:lnTo>
                        <a:lnTo>
                          <a:pt x="962" y="934"/>
                        </a:lnTo>
                        <a:lnTo>
                          <a:pt x="952" y="934"/>
                        </a:lnTo>
                        <a:lnTo>
                          <a:pt x="952" y="934"/>
                        </a:lnTo>
                        <a:lnTo>
                          <a:pt x="952" y="934"/>
                        </a:lnTo>
                        <a:lnTo>
                          <a:pt x="950" y="936"/>
                        </a:lnTo>
                        <a:lnTo>
                          <a:pt x="944" y="936"/>
                        </a:lnTo>
                        <a:lnTo>
                          <a:pt x="944" y="934"/>
                        </a:lnTo>
                        <a:lnTo>
                          <a:pt x="944" y="934"/>
                        </a:lnTo>
                        <a:lnTo>
                          <a:pt x="942" y="934"/>
                        </a:lnTo>
                        <a:lnTo>
                          <a:pt x="942" y="934"/>
                        </a:lnTo>
                        <a:lnTo>
                          <a:pt x="940" y="934"/>
                        </a:lnTo>
                        <a:lnTo>
                          <a:pt x="940" y="934"/>
                        </a:lnTo>
                        <a:lnTo>
                          <a:pt x="940" y="934"/>
                        </a:lnTo>
                        <a:lnTo>
                          <a:pt x="934" y="934"/>
                        </a:lnTo>
                        <a:lnTo>
                          <a:pt x="934" y="934"/>
                        </a:lnTo>
                        <a:lnTo>
                          <a:pt x="934" y="934"/>
                        </a:lnTo>
                        <a:lnTo>
                          <a:pt x="934" y="932"/>
                        </a:lnTo>
                        <a:lnTo>
                          <a:pt x="934" y="932"/>
                        </a:lnTo>
                        <a:lnTo>
                          <a:pt x="934" y="932"/>
                        </a:lnTo>
                        <a:lnTo>
                          <a:pt x="932" y="932"/>
                        </a:lnTo>
                        <a:lnTo>
                          <a:pt x="932" y="930"/>
                        </a:lnTo>
                        <a:lnTo>
                          <a:pt x="932" y="930"/>
                        </a:lnTo>
                        <a:lnTo>
                          <a:pt x="932" y="928"/>
                        </a:lnTo>
                        <a:lnTo>
                          <a:pt x="930" y="928"/>
                        </a:lnTo>
                        <a:lnTo>
                          <a:pt x="928" y="928"/>
                        </a:lnTo>
                        <a:lnTo>
                          <a:pt x="924" y="924"/>
                        </a:lnTo>
                        <a:lnTo>
                          <a:pt x="924" y="924"/>
                        </a:lnTo>
                        <a:lnTo>
                          <a:pt x="924" y="924"/>
                        </a:lnTo>
                        <a:lnTo>
                          <a:pt x="920" y="924"/>
                        </a:lnTo>
                        <a:lnTo>
                          <a:pt x="920" y="924"/>
                        </a:lnTo>
                        <a:lnTo>
                          <a:pt x="918" y="924"/>
                        </a:lnTo>
                        <a:lnTo>
                          <a:pt x="918" y="926"/>
                        </a:lnTo>
                        <a:lnTo>
                          <a:pt x="916" y="926"/>
                        </a:lnTo>
                        <a:lnTo>
                          <a:pt x="916" y="924"/>
                        </a:lnTo>
                        <a:lnTo>
                          <a:pt x="916" y="918"/>
                        </a:lnTo>
                        <a:lnTo>
                          <a:pt x="916" y="918"/>
                        </a:lnTo>
                        <a:lnTo>
                          <a:pt x="916" y="918"/>
                        </a:lnTo>
                        <a:lnTo>
                          <a:pt x="914" y="916"/>
                        </a:lnTo>
                        <a:lnTo>
                          <a:pt x="914" y="916"/>
                        </a:lnTo>
                        <a:lnTo>
                          <a:pt x="914" y="916"/>
                        </a:lnTo>
                        <a:lnTo>
                          <a:pt x="912" y="916"/>
                        </a:lnTo>
                        <a:lnTo>
                          <a:pt x="912" y="914"/>
                        </a:lnTo>
                        <a:lnTo>
                          <a:pt x="912" y="912"/>
                        </a:lnTo>
                        <a:lnTo>
                          <a:pt x="912" y="912"/>
                        </a:lnTo>
                        <a:lnTo>
                          <a:pt x="912" y="912"/>
                        </a:lnTo>
                        <a:lnTo>
                          <a:pt x="910" y="910"/>
                        </a:lnTo>
                        <a:lnTo>
                          <a:pt x="910" y="910"/>
                        </a:lnTo>
                        <a:lnTo>
                          <a:pt x="910" y="910"/>
                        </a:lnTo>
                        <a:lnTo>
                          <a:pt x="906" y="910"/>
                        </a:lnTo>
                        <a:lnTo>
                          <a:pt x="906" y="910"/>
                        </a:lnTo>
                        <a:lnTo>
                          <a:pt x="906" y="910"/>
                        </a:lnTo>
                        <a:lnTo>
                          <a:pt x="904" y="908"/>
                        </a:lnTo>
                        <a:lnTo>
                          <a:pt x="904" y="908"/>
                        </a:lnTo>
                        <a:lnTo>
                          <a:pt x="904" y="908"/>
                        </a:lnTo>
                        <a:lnTo>
                          <a:pt x="902" y="908"/>
                        </a:lnTo>
                        <a:lnTo>
                          <a:pt x="898" y="906"/>
                        </a:lnTo>
                        <a:lnTo>
                          <a:pt x="896" y="904"/>
                        </a:lnTo>
                        <a:lnTo>
                          <a:pt x="896" y="904"/>
                        </a:lnTo>
                        <a:lnTo>
                          <a:pt x="896" y="904"/>
                        </a:lnTo>
                        <a:lnTo>
                          <a:pt x="894" y="902"/>
                        </a:lnTo>
                        <a:lnTo>
                          <a:pt x="892" y="902"/>
                        </a:lnTo>
                        <a:lnTo>
                          <a:pt x="892" y="896"/>
                        </a:lnTo>
                        <a:lnTo>
                          <a:pt x="892" y="896"/>
                        </a:lnTo>
                        <a:lnTo>
                          <a:pt x="892" y="896"/>
                        </a:lnTo>
                        <a:lnTo>
                          <a:pt x="890" y="896"/>
                        </a:lnTo>
                        <a:lnTo>
                          <a:pt x="888" y="894"/>
                        </a:lnTo>
                        <a:lnTo>
                          <a:pt x="888" y="894"/>
                        </a:lnTo>
                        <a:lnTo>
                          <a:pt x="888" y="894"/>
                        </a:lnTo>
                        <a:lnTo>
                          <a:pt x="888" y="894"/>
                        </a:lnTo>
                        <a:lnTo>
                          <a:pt x="884" y="894"/>
                        </a:lnTo>
                        <a:lnTo>
                          <a:pt x="884" y="894"/>
                        </a:lnTo>
                        <a:lnTo>
                          <a:pt x="884" y="894"/>
                        </a:lnTo>
                        <a:lnTo>
                          <a:pt x="880" y="894"/>
                        </a:lnTo>
                        <a:lnTo>
                          <a:pt x="880" y="894"/>
                        </a:lnTo>
                        <a:lnTo>
                          <a:pt x="880" y="894"/>
                        </a:lnTo>
                        <a:lnTo>
                          <a:pt x="880" y="892"/>
                        </a:lnTo>
                        <a:lnTo>
                          <a:pt x="878" y="892"/>
                        </a:lnTo>
                        <a:lnTo>
                          <a:pt x="878" y="892"/>
                        </a:lnTo>
                        <a:lnTo>
                          <a:pt x="878" y="892"/>
                        </a:lnTo>
                        <a:lnTo>
                          <a:pt x="876" y="894"/>
                        </a:lnTo>
                        <a:lnTo>
                          <a:pt x="876" y="894"/>
                        </a:lnTo>
                        <a:lnTo>
                          <a:pt x="876" y="894"/>
                        </a:lnTo>
                        <a:lnTo>
                          <a:pt x="876" y="894"/>
                        </a:lnTo>
                        <a:lnTo>
                          <a:pt x="876" y="892"/>
                        </a:lnTo>
                        <a:lnTo>
                          <a:pt x="876" y="890"/>
                        </a:lnTo>
                        <a:lnTo>
                          <a:pt x="878" y="890"/>
                        </a:lnTo>
                        <a:lnTo>
                          <a:pt x="878" y="890"/>
                        </a:lnTo>
                        <a:lnTo>
                          <a:pt x="878" y="890"/>
                        </a:lnTo>
                        <a:lnTo>
                          <a:pt x="880" y="890"/>
                        </a:lnTo>
                        <a:lnTo>
                          <a:pt x="882" y="890"/>
                        </a:lnTo>
                        <a:lnTo>
                          <a:pt x="882" y="890"/>
                        </a:lnTo>
                        <a:lnTo>
                          <a:pt x="882" y="888"/>
                        </a:lnTo>
                        <a:lnTo>
                          <a:pt x="882" y="888"/>
                        </a:lnTo>
                        <a:lnTo>
                          <a:pt x="882" y="888"/>
                        </a:lnTo>
                        <a:lnTo>
                          <a:pt x="882" y="886"/>
                        </a:lnTo>
                        <a:lnTo>
                          <a:pt x="870" y="886"/>
                        </a:lnTo>
                        <a:lnTo>
                          <a:pt x="866" y="886"/>
                        </a:lnTo>
                        <a:lnTo>
                          <a:pt x="866" y="886"/>
                        </a:lnTo>
                        <a:lnTo>
                          <a:pt x="866" y="886"/>
                        </a:lnTo>
                        <a:lnTo>
                          <a:pt x="856" y="886"/>
                        </a:lnTo>
                        <a:lnTo>
                          <a:pt x="856" y="886"/>
                        </a:lnTo>
                        <a:lnTo>
                          <a:pt x="856" y="886"/>
                        </a:lnTo>
                        <a:lnTo>
                          <a:pt x="856" y="888"/>
                        </a:lnTo>
                        <a:lnTo>
                          <a:pt x="854" y="890"/>
                        </a:lnTo>
                        <a:lnTo>
                          <a:pt x="852" y="890"/>
                        </a:lnTo>
                        <a:lnTo>
                          <a:pt x="852" y="890"/>
                        </a:lnTo>
                        <a:lnTo>
                          <a:pt x="850" y="890"/>
                        </a:lnTo>
                        <a:lnTo>
                          <a:pt x="848" y="892"/>
                        </a:lnTo>
                        <a:lnTo>
                          <a:pt x="848" y="890"/>
                        </a:lnTo>
                        <a:lnTo>
                          <a:pt x="848" y="890"/>
                        </a:lnTo>
                        <a:lnTo>
                          <a:pt x="846" y="890"/>
                        </a:lnTo>
                        <a:lnTo>
                          <a:pt x="846" y="890"/>
                        </a:lnTo>
                        <a:lnTo>
                          <a:pt x="842" y="886"/>
                        </a:lnTo>
                        <a:lnTo>
                          <a:pt x="842" y="886"/>
                        </a:lnTo>
                        <a:lnTo>
                          <a:pt x="842" y="886"/>
                        </a:lnTo>
                        <a:lnTo>
                          <a:pt x="840" y="886"/>
                        </a:lnTo>
                        <a:lnTo>
                          <a:pt x="838" y="886"/>
                        </a:lnTo>
                        <a:lnTo>
                          <a:pt x="838" y="886"/>
                        </a:lnTo>
                        <a:lnTo>
                          <a:pt x="838" y="886"/>
                        </a:lnTo>
                        <a:lnTo>
                          <a:pt x="836" y="886"/>
                        </a:lnTo>
                        <a:lnTo>
                          <a:pt x="834" y="884"/>
                        </a:lnTo>
                        <a:lnTo>
                          <a:pt x="834" y="884"/>
                        </a:lnTo>
                        <a:lnTo>
                          <a:pt x="834" y="884"/>
                        </a:lnTo>
                        <a:lnTo>
                          <a:pt x="832" y="886"/>
                        </a:lnTo>
                        <a:lnTo>
                          <a:pt x="828" y="886"/>
                        </a:lnTo>
                        <a:lnTo>
                          <a:pt x="828" y="886"/>
                        </a:lnTo>
                        <a:lnTo>
                          <a:pt x="828" y="886"/>
                        </a:lnTo>
                        <a:lnTo>
                          <a:pt x="828" y="886"/>
                        </a:lnTo>
                        <a:lnTo>
                          <a:pt x="820" y="886"/>
                        </a:lnTo>
                        <a:lnTo>
                          <a:pt x="816" y="886"/>
                        </a:lnTo>
                        <a:lnTo>
                          <a:pt x="816" y="886"/>
                        </a:lnTo>
                        <a:lnTo>
                          <a:pt x="816" y="886"/>
                        </a:lnTo>
                        <a:lnTo>
                          <a:pt x="812" y="886"/>
                        </a:lnTo>
                        <a:lnTo>
                          <a:pt x="812" y="884"/>
                        </a:lnTo>
                        <a:lnTo>
                          <a:pt x="812" y="882"/>
                        </a:lnTo>
                        <a:lnTo>
                          <a:pt x="812" y="882"/>
                        </a:lnTo>
                        <a:lnTo>
                          <a:pt x="812" y="882"/>
                        </a:lnTo>
                        <a:lnTo>
                          <a:pt x="810" y="882"/>
                        </a:lnTo>
                        <a:lnTo>
                          <a:pt x="808" y="880"/>
                        </a:lnTo>
                        <a:lnTo>
                          <a:pt x="808" y="880"/>
                        </a:lnTo>
                        <a:lnTo>
                          <a:pt x="808" y="878"/>
                        </a:lnTo>
                        <a:lnTo>
                          <a:pt x="806" y="876"/>
                        </a:lnTo>
                        <a:lnTo>
                          <a:pt x="806" y="876"/>
                        </a:lnTo>
                        <a:lnTo>
                          <a:pt x="806" y="876"/>
                        </a:lnTo>
                        <a:lnTo>
                          <a:pt x="804" y="876"/>
                        </a:lnTo>
                        <a:lnTo>
                          <a:pt x="802" y="876"/>
                        </a:lnTo>
                        <a:lnTo>
                          <a:pt x="800" y="874"/>
                        </a:lnTo>
                        <a:lnTo>
                          <a:pt x="800" y="874"/>
                        </a:lnTo>
                        <a:lnTo>
                          <a:pt x="800" y="874"/>
                        </a:lnTo>
                        <a:lnTo>
                          <a:pt x="800" y="874"/>
                        </a:lnTo>
                        <a:lnTo>
                          <a:pt x="798" y="872"/>
                        </a:lnTo>
                        <a:lnTo>
                          <a:pt x="798" y="870"/>
                        </a:lnTo>
                        <a:lnTo>
                          <a:pt x="798" y="870"/>
                        </a:lnTo>
                        <a:lnTo>
                          <a:pt x="796" y="870"/>
                        </a:lnTo>
                        <a:lnTo>
                          <a:pt x="792" y="870"/>
                        </a:lnTo>
                        <a:lnTo>
                          <a:pt x="792" y="870"/>
                        </a:lnTo>
                        <a:lnTo>
                          <a:pt x="792" y="870"/>
                        </a:lnTo>
                        <a:lnTo>
                          <a:pt x="792" y="870"/>
                        </a:lnTo>
                        <a:lnTo>
                          <a:pt x="792" y="870"/>
                        </a:lnTo>
                        <a:lnTo>
                          <a:pt x="790" y="872"/>
                        </a:lnTo>
                        <a:lnTo>
                          <a:pt x="790" y="874"/>
                        </a:lnTo>
                        <a:lnTo>
                          <a:pt x="790" y="874"/>
                        </a:lnTo>
                        <a:lnTo>
                          <a:pt x="792" y="874"/>
                        </a:lnTo>
                        <a:lnTo>
                          <a:pt x="792" y="874"/>
                        </a:lnTo>
                        <a:lnTo>
                          <a:pt x="792" y="874"/>
                        </a:lnTo>
                        <a:lnTo>
                          <a:pt x="790" y="874"/>
                        </a:lnTo>
                        <a:lnTo>
                          <a:pt x="790" y="876"/>
                        </a:lnTo>
                        <a:lnTo>
                          <a:pt x="788" y="876"/>
                        </a:lnTo>
                        <a:lnTo>
                          <a:pt x="788" y="876"/>
                        </a:lnTo>
                        <a:lnTo>
                          <a:pt x="788" y="876"/>
                        </a:lnTo>
                        <a:lnTo>
                          <a:pt x="788" y="878"/>
                        </a:lnTo>
                        <a:lnTo>
                          <a:pt x="786" y="878"/>
                        </a:lnTo>
                        <a:lnTo>
                          <a:pt x="786" y="878"/>
                        </a:lnTo>
                        <a:lnTo>
                          <a:pt x="786" y="878"/>
                        </a:lnTo>
                        <a:lnTo>
                          <a:pt x="782" y="878"/>
                        </a:lnTo>
                        <a:lnTo>
                          <a:pt x="778" y="878"/>
                        </a:lnTo>
                        <a:lnTo>
                          <a:pt x="778" y="878"/>
                        </a:lnTo>
                        <a:lnTo>
                          <a:pt x="778" y="878"/>
                        </a:lnTo>
                        <a:lnTo>
                          <a:pt x="778" y="880"/>
                        </a:lnTo>
                        <a:lnTo>
                          <a:pt x="778" y="880"/>
                        </a:lnTo>
                        <a:lnTo>
                          <a:pt x="776" y="880"/>
                        </a:lnTo>
                        <a:lnTo>
                          <a:pt x="776" y="882"/>
                        </a:lnTo>
                        <a:lnTo>
                          <a:pt x="776" y="882"/>
                        </a:lnTo>
                        <a:lnTo>
                          <a:pt x="776" y="882"/>
                        </a:lnTo>
                        <a:lnTo>
                          <a:pt x="776" y="882"/>
                        </a:lnTo>
                        <a:lnTo>
                          <a:pt x="776" y="888"/>
                        </a:lnTo>
                        <a:lnTo>
                          <a:pt x="776" y="888"/>
                        </a:lnTo>
                        <a:lnTo>
                          <a:pt x="776" y="888"/>
                        </a:lnTo>
                        <a:lnTo>
                          <a:pt x="778" y="890"/>
                        </a:lnTo>
                        <a:lnTo>
                          <a:pt x="778" y="892"/>
                        </a:lnTo>
                        <a:lnTo>
                          <a:pt x="778" y="894"/>
                        </a:lnTo>
                        <a:lnTo>
                          <a:pt x="778" y="894"/>
                        </a:lnTo>
                        <a:lnTo>
                          <a:pt x="778" y="894"/>
                        </a:lnTo>
                        <a:lnTo>
                          <a:pt x="780" y="896"/>
                        </a:lnTo>
                        <a:lnTo>
                          <a:pt x="780" y="898"/>
                        </a:lnTo>
                        <a:lnTo>
                          <a:pt x="778" y="898"/>
                        </a:lnTo>
                        <a:lnTo>
                          <a:pt x="778" y="898"/>
                        </a:lnTo>
                        <a:lnTo>
                          <a:pt x="778" y="898"/>
                        </a:lnTo>
                        <a:lnTo>
                          <a:pt x="778" y="900"/>
                        </a:lnTo>
                        <a:lnTo>
                          <a:pt x="778" y="900"/>
                        </a:lnTo>
                        <a:lnTo>
                          <a:pt x="778" y="898"/>
                        </a:lnTo>
                        <a:lnTo>
                          <a:pt x="778" y="898"/>
                        </a:lnTo>
                        <a:lnTo>
                          <a:pt x="778" y="898"/>
                        </a:lnTo>
                        <a:lnTo>
                          <a:pt x="776" y="896"/>
                        </a:lnTo>
                        <a:lnTo>
                          <a:pt x="776" y="896"/>
                        </a:lnTo>
                        <a:lnTo>
                          <a:pt x="774" y="896"/>
                        </a:lnTo>
                        <a:lnTo>
                          <a:pt x="774" y="896"/>
                        </a:lnTo>
                        <a:lnTo>
                          <a:pt x="772" y="894"/>
                        </a:lnTo>
                        <a:lnTo>
                          <a:pt x="772" y="894"/>
                        </a:lnTo>
                        <a:lnTo>
                          <a:pt x="772" y="894"/>
                        </a:lnTo>
                        <a:lnTo>
                          <a:pt x="770" y="894"/>
                        </a:lnTo>
                        <a:lnTo>
                          <a:pt x="770" y="894"/>
                        </a:lnTo>
                        <a:lnTo>
                          <a:pt x="770" y="892"/>
                        </a:lnTo>
                        <a:lnTo>
                          <a:pt x="772" y="890"/>
                        </a:lnTo>
                        <a:lnTo>
                          <a:pt x="772" y="888"/>
                        </a:lnTo>
                        <a:lnTo>
                          <a:pt x="772" y="888"/>
                        </a:lnTo>
                        <a:lnTo>
                          <a:pt x="772" y="888"/>
                        </a:lnTo>
                        <a:lnTo>
                          <a:pt x="774" y="886"/>
                        </a:lnTo>
                        <a:lnTo>
                          <a:pt x="776" y="886"/>
                        </a:lnTo>
                        <a:lnTo>
                          <a:pt x="776" y="886"/>
                        </a:lnTo>
                        <a:lnTo>
                          <a:pt x="776" y="886"/>
                        </a:lnTo>
                        <a:lnTo>
                          <a:pt x="776" y="880"/>
                        </a:lnTo>
                        <a:lnTo>
                          <a:pt x="776" y="880"/>
                        </a:lnTo>
                        <a:lnTo>
                          <a:pt x="776" y="880"/>
                        </a:lnTo>
                        <a:lnTo>
                          <a:pt x="774" y="880"/>
                        </a:lnTo>
                        <a:lnTo>
                          <a:pt x="774" y="876"/>
                        </a:lnTo>
                        <a:lnTo>
                          <a:pt x="774" y="876"/>
                        </a:lnTo>
                        <a:lnTo>
                          <a:pt x="774" y="876"/>
                        </a:lnTo>
                        <a:lnTo>
                          <a:pt x="774" y="876"/>
                        </a:lnTo>
                        <a:lnTo>
                          <a:pt x="774" y="876"/>
                        </a:lnTo>
                        <a:lnTo>
                          <a:pt x="774" y="874"/>
                        </a:lnTo>
                        <a:lnTo>
                          <a:pt x="774" y="874"/>
                        </a:lnTo>
                        <a:lnTo>
                          <a:pt x="774" y="874"/>
                        </a:lnTo>
                        <a:lnTo>
                          <a:pt x="776" y="874"/>
                        </a:lnTo>
                        <a:lnTo>
                          <a:pt x="776" y="874"/>
                        </a:lnTo>
                        <a:lnTo>
                          <a:pt x="778" y="874"/>
                        </a:lnTo>
                        <a:lnTo>
                          <a:pt x="778" y="874"/>
                        </a:lnTo>
                        <a:lnTo>
                          <a:pt x="778" y="872"/>
                        </a:lnTo>
                        <a:lnTo>
                          <a:pt x="780" y="872"/>
                        </a:lnTo>
                        <a:lnTo>
                          <a:pt x="780" y="872"/>
                        </a:lnTo>
                        <a:lnTo>
                          <a:pt x="780" y="872"/>
                        </a:lnTo>
                        <a:lnTo>
                          <a:pt x="780" y="868"/>
                        </a:lnTo>
                        <a:lnTo>
                          <a:pt x="780" y="868"/>
                        </a:lnTo>
                        <a:lnTo>
                          <a:pt x="780" y="868"/>
                        </a:lnTo>
                        <a:lnTo>
                          <a:pt x="778" y="866"/>
                        </a:lnTo>
                        <a:lnTo>
                          <a:pt x="778" y="866"/>
                        </a:lnTo>
                        <a:lnTo>
                          <a:pt x="778" y="866"/>
                        </a:lnTo>
                        <a:lnTo>
                          <a:pt x="778" y="866"/>
                        </a:lnTo>
                        <a:lnTo>
                          <a:pt x="778" y="866"/>
                        </a:lnTo>
                        <a:lnTo>
                          <a:pt x="778" y="866"/>
                        </a:lnTo>
                        <a:lnTo>
                          <a:pt x="778" y="866"/>
                        </a:lnTo>
                        <a:lnTo>
                          <a:pt x="776" y="866"/>
                        </a:lnTo>
                        <a:lnTo>
                          <a:pt x="776" y="866"/>
                        </a:lnTo>
                        <a:lnTo>
                          <a:pt x="776" y="866"/>
                        </a:lnTo>
                        <a:lnTo>
                          <a:pt x="776" y="866"/>
                        </a:lnTo>
                        <a:lnTo>
                          <a:pt x="772" y="866"/>
                        </a:lnTo>
                        <a:lnTo>
                          <a:pt x="772" y="866"/>
                        </a:lnTo>
                        <a:lnTo>
                          <a:pt x="772" y="866"/>
                        </a:lnTo>
                        <a:lnTo>
                          <a:pt x="770" y="868"/>
                        </a:lnTo>
                        <a:lnTo>
                          <a:pt x="768" y="868"/>
                        </a:lnTo>
                        <a:lnTo>
                          <a:pt x="768" y="868"/>
                        </a:lnTo>
                        <a:lnTo>
                          <a:pt x="768" y="868"/>
                        </a:lnTo>
                        <a:lnTo>
                          <a:pt x="766" y="870"/>
                        </a:lnTo>
                        <a:lnTo>
                          <a:pt x="766" y="870"/>
                        </a:lnTo>
                        <a:lnTo>
                          <a:pt x="766" y="870"/>
                        </a:lnTo>
                        <a:lnTo>
                          <a:pt x="766" y="870"/>
                        </a:lnTo>
                        <a:lnTo>
                          <a:pt x="766" y="870"/>
                        </a:lnTo>
                        <a:lnTo>
                          <a:pt x="766" y="870"/>
                        </a:lnTo>
                        <a:lnTo>
                          <a:pt x="766" y="872"/>
                        </a:lnTo>
                        <a:lnTo>
                          <a:pt x="766" y="872"/>
                        </a:lnTo>
                        <a:lnTo>
                          <a:pt x="764" y="874"/>
                        </a:lnTo>
                        <a:lnTo>
                          <a:pt x="760" y="874"/>
                        </a:lnTo>
                        <a:lnTo>
                          <a:pt x="760" y="874"/>
                        </a:lnTo>
                        <a:lnTo>
                          <a:pt x="760" y="874"/>
                        </a:lnTo>
                        <a:lnTo>
                          <a:pt x="758" y="876"/>
                        </a:lnTo>
                        <a:lnTo>
                          <a:pt x="748" y="876"/>
                        </a:lnTo>
                        <a:lnTo>
                          <a:pt x="748" y="876"/>
                        </a:lnTo>
                        <a:lnTo>
                          <a:pt x="748" y="876"/>
                        </a:lnTo>
                        <a:lnTo>
                          <a:pt x="746" y="876"/>
                        </a:lnTo>
                        <a:lnTo>
                          <a:pt x="744" y="878"/>
                        </a:lnTo>
                        <a:lnTo>
                          <a:pt x="744" y="878"/>
                        </a:lnTo>
                        <a:lnTo>
                          <a:pt x="744" y="878"/>
                        </a:lnTo>
                        <a:lnTo>
                          <a:pt x="742" y="878"/>
                        </a:lnTo>
                        <a:lnTo>
                          <a:pt x="742" y="878"/>
                        </a:lnTo>
                        <a:lnTo>
                          <a:pt x="742" y="880"/>
                        </a:lnTo>
                        <a:lnTo>
                          <a:pt x="742" y="880"/>
                        </a:lnTo>
                        <a:lnTo>
                          <a:pt x="742" y="880"/>
                        </a:lnTo>
                        <a:lnTo>
                          <a:pt x="742" y="880"/>
                        </a:lnTo>
                        <a:lnTo>
                          <a:pt x="740" y="880"/>
                        </a:lnTo>
                        <a:lnTo>
                          <a:pt x="738" y="882"/>
                        </a:lnTo>
                        <a:lnTo>
                          <a:pt x="738" y="882"/>
                        </a:lnTo>
                        <a:lnTo>
                          <a:pt x="738" y="882"/>
                        </a:lnTo>
                        <a:lnTo>
                          <a:pt x="732" y="886"/>
                        </a:lnTo>
                        <a:lnTo>
                          <a:pt x="730" y="886"/>
                        </a:lnTo>
                        <a:lnTo>
                          <a:pt x="730" y="886"/>
                        </a:lnTo>
                        <a:lnTo>
                          <a:pt x="730" y="886"/>
                        </a:lnTo>
                        <a:lnTo>
                          <a:pt x="728" y="888"/>
                        </a:lnTo>
                        <a:lnTo>
                          <a:pt x="728" y="888"/>
                        </a:lnTo>
                        <a:lnTo>
                          <a:pt x="728" y="888"/>
                        </a:lnTo>
                        <a:lnTo>
                          <a:pt x="728" y="890"/>
                        </a:lnTo>
                        <a:lnTo>
                          <a:pt x="726" y="892"/>
                        </a:lnTo>
                        <a:lnTo>
                          <a:pt x="726" y="892"/>
                        </a:lnTo>
                        <a:lnTo>
                          <a:pt x="726" y="892"/>
                        </a:lnTo>
                        <a:lnTo>
                          <a:pt x="726" y="896"/>
                        </a:lnTo>
                        <a:lnTo>
                          <a:pt x="726" y="896"/>
                        </a:lnTo>
                        <a:lnTo>
                          <a:pt x="726" y="896"/>
                        </a:lnTo>
                        <a:lnTo>
                          <a:pt x="726" y="896"/>
                        </a:lnTo>
                        <a:lnTo>
                          <a:pt x="720" y="900"/>
                        </a:lnTo>
                        <a:lnTo>
                          <a:pt x="718" y="902"/>
                        </a:lnTo>
                        <a:lnTo>
                          <a:pt x="716" y="902"/>
                        </a:lnTo>
                        <a:lnTo>
                          <a:pt x="716" y="902"/>
                        </a:lnTo>
                        <a:lnTo>
                          <a:pt x="716" y="902"/>
                        </a:lnTo>
                        <a:lnTo>
                          <a:pt x="716" y="906"/>
                        </a:lnTo>
                        <a:lnTo>
                          <a:pt x="716" y="906"/>
                        </a:lnTo>
                        <a:lnTo>
                          <a:pt x="716" y="906"/>
                        </a:lnTo>
                        <a:lnTo>
                          <a:pt x="716" y="906"/>
                        </a:lnTo>
                        <a:lnTo>
                          <a:pt x="714" y="906"/>
                        </a:lnTo>
                        <a:lnTo>
                          <a:pt x="714" y="906"/>
                        </a:lnTo>
                        <a:lnTo>
                          <a:pt x="714" y="904"/>
                        </a:lnTo>
                        <a:lnTo>
                          <a:pt x="714" y="904"/>
                        </a:lnTo>
                        <a:lnTo>
                          <a:pt x="714" y="904"/>
                        </a:lnTo>
                        <a:lnTo>
                          <a:pt x="712" y="902"/>
                        </a:lnTo>
                        <a:lnTo>
                          <a:pt x="712" y="902"/>
                        </a:lnTo>
                        <a:lnTo>
                          <a:pt x="712" y="902"/>
                        </a:lnTo>
                        <a:lnTo>
                          <a:pt x="712" y="902"/>
                        </a:lnTo>
                        <a:lnTo>
                          <a:pt x="710" y="902"/>
                        </a:lnTo>
                        <a:lnTo>
                          <a:pt x="706" y="900"/>
                        </a:lnTo>
                        <a:lnTo>
                          <a:pt x="706" y="900"/>
                        </a:lnTo>
                        <a:lnTo>
                          <a:pt x="706" y="900"/>
                        </a:lnTo>
                        <a:lnTo>
                          <a:pt x="706" y="900"/>
                        </a:lnTo>
                        <a:lnTo>
                          <a:pt x="706" y="900"/>
                        </a:lnTo>
                        <a:lnTo>
                          <a:pt x="706" y="900"/>
                        </a:lnTo>
                        <a:lnTo>
                          <a:pt x="706" y="900"/>
                        </a:lnTo>
                        <a:lnTo>
                          <a:pt x="702" y="896"/>
                        </a:lnTo>
                        <a:lnTo>
                          <a:pt x="702" y="896"/>
                        </a:lnTo>
                        <a:lnTo>
                          <a:pt x="700" y="896"/>
                        </a:lnTo>
                        <a:lnTo>
                          <a:pt x="698" y="896"/>
                        </a:lnTo>
                        <a:lnTo>
                          <a:pt x="696" y="894"/>
                        </a:lnTo>
                        <a:lnTo>
                          <a:pt x="696" y="894"/>
                        </a:lnTo>
                        <a:lnTo>
                          <a:pt x="696" y="894"/>
                        </a:lnTo>
                        <a:lnTo>
                          <a:pt x="694" y="894"/>
                        </a:lnTo>
                        <a:lnTo>
                          <a:pt x="692" y="894"/>
                        </a:lnTo>
                        <a:lnTo>
                          <a:pt x="692" y="892"/>
                        </a:lnTo>
                        <a:lnTo>
                          <a:pt x="692" y="892"/>
                        </a:lnTo>
                        <a:lnTo>
                          <a:pt x="692" y="892"/>
                        </a:lnTo>
                        <a:lnTo>
                          <a:pt x="692" y="892"/>
                        </a:lnTo>
                        <a:lnTo>
                          <a:pt x="692" y="892"/>
                        </a:lnTo>
                        <a:lnTo>
                          <a:pt x="690" y="890"/>
                        </a:lnTo>
                        <a:lnTo>
                          <a:pt x="690" y="890"/>
                        </a:lnTo>
                        <a:lnTo>
                          <a:pt x="690" y="890"/>
                        </a:lnTo>
                        <a:lnTo>
                          <a:pt x="690" y="890"/>
                        </a:lnTo>
                        <a:lnTo>
                          <a:pt x="690" y="890"/>
                        </a:lnTo>
                        <a:lnTo>
                          <a:pt x="688" y="890"/>
                        </a:lnTo>
                        <a:lnTo>
                          <a:pt x="688" y="890"/>
                        </a:lnTo>
                        <a:lnTo>
                          <a:pt x="688" y="890"/>
                        </a:lnTo>
                        <a:lnTo>
                          <a:pt x="686" y="890"/>
                        </a:lnTo>
                        <a:lnTo>
                          <a:pt x="682" y="890"/>
                        </a:lnTo>
                        <a:lnTo>
                          <a:pt x="682" y="890"/>
                        </a:lnTo>
                        <a:lnTo>
                          <a:pt x="682" y="892"/>
                        </a:lnTo>
                        <a:lnTo>
                          <a:pt x="680" y="892"/>
                        </a:lnTo>
                        <a:lnTo>
                          <a:pt x="680" y="892"/>
                        </a:lnTo>
                        <a:lnTo>
                          <a:pt x="680" y="892"/>
                        </a:lnTo>
                        <a:lnTo>
                          <a:pt x="680" y="896"/>
                        </a:lnTo>
                        <a:lnTo>
                          <a:pt x="680" y="896"/>
                        </a:lnTo>
                        <a:lnTo>
                          <a:pt x="680" y="896"/>
                        </a:lnTo>
                        <a:lnTo>
                          <a:pt x="680" y="896"/>
                        </a:lnTo>
                        <a:lnTo>
                          <a:pt x="678" y="896"/>
                        </a:lnTo>
                        <a:lnTo>
                          <a:pt x="678" y="896"/>
                        </a:lnTo>
                        <a:lnTo>
                          <a:pt x="678" y="898"/>
                        </a:lnTo>
                        <a:lnTo>
                          <a:pt x="678" y="898"/>
                        </a:lnTo>
                        <a:lnTo>
                          <a:pt x="678" y="898"/>
                        </a:lnTo>
                        <a:lnTo>
                          <a:pt x="678" y="898"/>
                        </a:lnTo>
                        <a:lnTo>
                          <a:pt x="676" y="898"/>
                        </a:lnTo>
                        <a:lnTo>
                          <a:pt x="674" y="898"/>
                        </a:lnTo>
                        <a:lnTo>
                          <a:pt x="674" y="898"/>
                        </a:lnTo>
                        <a:lnTo>
                          <a:pt x="674" y="898"/>
                        </a:lnTo>
                        <a:lnTo>
                          <a:pt x="672" y="900"/>
                        </a:lnTo>
                        <a:lnTo>
                          <a:pt x="670" y="902"/>
                        </a:lnTo>
                        <a:lnTo>
                          <a:pt x="668" y="902"/>
                        </a:lnTo>
                        <a:lnTo>
                          <a:pt x="668" y="902"/>
                        </a:lnTo>
                        <a:lnTo>
                          <a:pt x="668" y="902"/>
                        </a:lnTo>
                        <a:lnTo>
                          <a:pt x="666" y="902"/>
                        </a:lnTo>
                        <a:lnTo>
                          <a:pt x="664" y="902"/>
                        </a:lnTo>
                        <a:lnTo>
                          <a:pt x="664" y="902"/>
                        </a:lnTo>
                        <a:lnTo>
                          <a:pt x="664" y="902"/>
                        </a:lnTo>
                        <a:lnTo>
                          <a:pt x="664" y="902"/>
                        </a:lnTo>
                        <a:lnTo>
                          <a:pt x="662" y="902"/>
                        </a:lnTo>
                        <a:lnTo>
                          <a:pt x="662" y="900"/>
                        </a:lnTo>
                        <a:lnTo>
                          <a:pt x="662" y="900"/>
                        </a:lnTo>
                        <a:lnTo>
                          <a:pt x="662" y="900"/>
                        </a:lnTo>
                        <a:lnTo>
                          <a:pt x="660" y="900"/>
                        </a:lnTo>
                        <a:lnTo>
                          <a:pt x="658" y="900"/>
                        </a:lnTo>
                        <a:lnTo>
                          <a:pt x="658" y="900"/>
                        </a:lnTo>
                        <a:lnTo>
                          <a:pt x="658" y="898"/>
                        </a:lnTo>
                        <a:lnTo>
                          <a:pt x="654" y="898"/>
                        </a:lnTo>
                        <a:lnTo>
                          <a:pt x="652" y="896"/>
                        </a:lnTo>
                        <a:lnTo>
                          <a:pt x="652" y="896"/>
                        </a:lnTo>
                        <a:lnTo>
                          <a:pt x="652" y="896"/>
                        </a:lnTo>
                        <a:lnTo>
                          <a:pt x="650" y="896"/>
                        </a:lnTo>
                        <a:lnTo>
                          <a:pt x="650" y="894"/>
                        </a:lnTo>
                        <a:lnTo>
                          <a:pt x="650" y="894"/>
                        </a:lnTo>
                        <a:lnTo>
                          <a:pt x="650" y="894"/>
                        </a:lnTo>
                        <a:lnTo>
                          <a:pt x="648" y="892"/>
                        </a:lnTo>
                        <a:lnTo>
                          <a:pt x="648" y="892"/>
                        </a:lnTo>
                        <a:lnTo>
                          <a:pt x="648" y="892"/>
                        </a:lnTo>
                        <a:lnTo>
                          <a:pt x="648" y="892"/>
                        </a:lnTo>
                        <a:lnTo>
                          <a:pt x="646" y="888"/>
                        </a:lnTo>
                        <a:lnTo>
                          <a:pt x="644" y="886"/>
                        </a:lnTo>
                        <a:lnTo>
                          <a:pt x="644" y="886"/>
                        </a:lnTo>
                        <a:lnTo>
                          <a:pt x="644" y="886"/>
                        </a:lnTo>
                        <a:lnTo>
                          <a:pt x="642" y="884"/>
                        </a:lnTo>
                        <a:lnTo>
                          <a:pt x="640" y="882"/>
                        </a:lnTo>
                        <a:lnTo>
                          <a:pt x="640" y="882"/>
                        </a:lnTo>
                        <a:lnTo>
                          <a:pt x="640" y="882"/>
                        </a:lnTo>
                        <a:lnTo>
                          <a:pt x="638" y="880"/>
                        </a:lnTo>
                        <a:lnTo>
                          <a:pt x="638" y="880"/>
                        </a:lnTo>
                        <a:lnTo>
                          <a:pt x="638" y="880"/>
                        </a:lnTo>
                        <a:lnTo>
                          <a:pt x="638" y="878"/>
                        </a:lnTo>
                        <a:lnTo>
                          <a:pt x="638" y="878"/>
                        </a:lnTo>
                        <a:lnTo>
                          <a:pt x="638" y="878"/>
                        </a:lnTo>
                        <a:lnTo>
                          <a:pt x="638" y="876"/>
                        </a:lnTo>
                        <a:lnTo>
                          <a:pt x="638" y="874"/>
                        </a:lnTo>
                        <a:lnTo>
                          <a:pt x="638" y="874"/>
                        </a:lnTo>
                        <a:lnTo>
                          <a:pt x="638" y="874"/>
                        </a:lnTo>
                        <a:lnTo>
                          <a:pt x="638" y="870"/>
                        </a:lnTo>
                        <a:lnTo>
                          <a:pt x="640" y="870"/>
                        </a:lnTo>
                        <a:lnTo>
                          <a:pt x="640" y="870"/>
                        </a:lnTo>
                        <a:lnTo>
                          <a:pt x="640" y="868"/>
                        </a:lnTo>
                        <a:lnTo>
                          <a:pt x="640" y="862"/>
                        </a:lnTo>
                        <a:lnTo>
                          <a:pt x="640" y="862"/>
                        </a:lnTo>
                        <a:lnTo>
                          <a:pt x="640" y="862"/>
                        </a:lnTo>
                        <a:lnTo>
                          <a:pt x="642" y="860"/>
                        </a:lnTo>
                        <a:lnTo>
                          <a:pt x="642" y="858"/>
                        </a:lnTo>
                        <a:lnTo>
                          <a:pt x="642" y="856"/>
                        </a:lnTo>
                        <a:lnTo>
                          <a:pt x="642" y="856"/>
                        </a:lnTo>
                        <a:lnTo>
                          <a:pt x="642" y="856"/>
                        </a:lnTo>
                        <a:lnTo>
                          <a:pt x="642" y="856"/>
                        </a:lnTo>
                        <a:lnTo>
                          <a:pt x="642" y="856"/>
                        </a:lnTo>
                        <a:lnTo>
                          <a:pt x="642" y="854"/>
                        </a:lnTo>
                        <a:lnTo>
                          <a:pt x="642" y="854"/>
                        </a:lnTo>
                        <a:lnTo>
                          <a:pt x="642" y="850"/>
                        </a:lnTo>
                        <a:lnTo>
                          <a:pt x="644" y="848"/>
                        </a:lnTo>
                        <a:lnTo>
                          <a:pt x="646" y="848"/>
                        </a:lnTo>
                        <a:lnTo>
                          <a:pt x="646" y="848"/>
                        </a:lnTo>
                        <a:lnTo>
                          <a:pt x="646" y="848"/>
                        </a:lnTo>
                        <a:lnTo>
                          <a:pt x="646" y="846"/>
                        </a:lnTo>
                        <a:lnTo>
                          <a:pt x="646" y="846"/>
                        </a:lnTo>
                        <a:lnTo>
                          <a:pt x="648" y="846"/>
                        </a:lnTo>
                        <a:lnTo>
                          <a:pt x="648" y="842"/>
                        </a:lnTo>
                        <a:lnTo>
                          <a:pt x="648" y="842"/>
                        </a:lnTo>
                        <a:lnTo>
                          <a:pt x="648" y="842"/>
                        </a:lnTo>
                        <a:lnTo>
                          <a:pt x="648" y="842"/>
                        </a:lnTo>
                        <a:lnTo>
                          <a:pt x="648" y="840"/>
                        </a:lnTo>
                        <a:lnTo>
                          <a:pt x="648" y="840"/>
                        </a:lnTo>
                        <a:lnTo>
                          <a:pt x="648" y="838"/>
                        </a:lnTo>
                        <a:lnTo>
                          <a:pt x="648" y="838"/>
                        </a:lnTo>
                        <a:lnTo>
                          <a:pt x="648" y="836"/>
                        </a:lnTo>
                        <a:lnTo>
                          <a:pt x="648" y="836"/>
                        </a:lnTo>
                        <a:lnTo>
                          <a:pt x="646" y="836"/>
                        </a:lnTo>
                        <a:lnTo>
                          <a:pt x="644" y="834"/>
                        </a:lnTo>
                        <a:lnTo>
                          <a:pt x="644" y="834"/>
                        </a:lnTo>
                        <a:lnTo>
                          <a:pt x="644" y="834"/>
                        </a:lnTo>
                        <a:lnTo>
                          <a:pt x="642" y="834"/>
                        </a:lnTo>
                        <a:lnTo>
                          <a:pt x="642" y="834"/>
                        </a:lnTo>
                        <a:lnTo>
                          <a:pt x="642" y="834"/>
                        </a:lnTo>
                        <a:lnTo>
                          <a:pt x="642" y="834"/>
                        </a:lnTo>
                        <a:lnTo>
                          <a:pt x="642" y="834"/>
                        </a:lnTo>
                        <a:lnTo>
                          <a:pt x="642" y="834"/>
                        </a:lnTo>
                        <a:lnTo>
                          <a:pt x="638" y="832"/>
                        </a:lnTo>
                        <a:lnTo>
                          <a:pt x="638" y="832"/>
                        </a:lnTo>
                        <a:lnTo>
                          <a:pt x="638" y="832"/>
                        </a:lnTo>
                        <a:lnTo>
                          <a:pt x="638" y="830"/>
                        </a:lnTo>
                        <a:lnTo>
                          <a:pt x="638" y="830"/>
                        </a:lnTo>
                        <a:lnTo>
                          <a:pt x="638" y="830"/>
                        </a:lnTo>
                        <a:lnTo>
                          <a:pt x="636" y="830"/>
                        </a:lnTo>
                        <a:lnTo>
                          <a:pt x="632" y="830"/>
                        </a:lnTo>
                        <a:lnTo>
                          <a:pt x="628" y="828"/>
                        </a:lnTo>
                        <a:lnTo>
                          <a:pt x="628" y="828"/>
                        </a:lnTo>
                        <a:lnTo>
                          <a:pt x="628" y="828"/>
                        </a:lnTo>
                        <a:lnTo>
                          <a:pt x="624" y="828"/>
                        </a:lnTo>
                        <a:lnTo>
                          <a:pt x="624" y="828"/>
                        </a:lnTo>
                        <a:lnTo>
                          <a:pt x="624" y="828"/>
                        </a:lnTo>
                        <a:lnTo>
                          <a:pt x="622" y="830"/>
                        </a:lnTo>
                        <a:lnTo>
                          <a:pt x="622" y="828"/>
                        </a:lnTo>
                        <a:lnTo>
                          <a:pt x="622" y="828"/>
                        </a:lnTo>
                        <a:lnTo>
                          <a:pt x="622" y="828"/>
                        </a:lnTo>
                        <a:lnTo>
                          <a:pt x="616" y="828"/>
                        </a:lnTo>
                        <a:lnTo>
                          <a:pt x="616" y="828"/>
                        </a:lnTo>
                        <a:lnTo>
                          <a:pt x="616" y="828"/>
                        </a:lnTo>
                        <a:lnTo>
                          <a:pt x="614" y="830"/>
                        </a:lnTo>
                        <a:lnTo>
                          <a:pt x="612" y="830"/>
                        </a:lnTo>
                        <a:lnTo>
                          <a:pt x="610" y="828"/>
                        </a:lnTo>
                        <a:lnTo>
                          <a:pt x="610" y="828"/>
                        </a:lnTo>
                        <a:lnTo>
                          <a:pt x="610" y="828"/>
                        </a:lnTo>
                        <a:lnTo>
                          <a:pt x="606" y="828"/>
                        </a:lnTo>
                        <a:lnTo>
                          <a:pt x="606" y="828"/>
                        </a:lnTo>
                        <a:lnTo>
                          <a:pt x="606" y="828"/>
                        </a:lnTo>
                        <a:lnTo>
                          <a:pt x="604" y="830"/>
                        </a:lnTo>
                        <a:lnTo>
                          <a:pt x="598" y="830"/>
                        </a:lnTo>
                        <a:lnTo>
                          <a:pt x="594" y="828"/>
                        </a:lnTo>
                        <a:lnTo>
                          <a:pt x="592" y="826"/>
                        </a:lnTo>
                        <a:lnTo>
                          <a:pt x="592" y="826"/>
                        </a:lnTo>
                        <a:lnTo>
                          <a:pt x="592" y="826"/>
                        </a:lnTo>
                        <a:lnTo>
                          <a:pt x="592" y="826"/>
                        </a:lnTo>
                        <a:lnTo>
                          <a:pt x="594" y="824"/>
                        </a:lnTo>
                        <a:lnTo>
                          <a:pt x="594" y="824"/>
                        </a:lnTo>
                        <a:lnTo>
                          <a:pt x="594" y="822"/>
                        </a:lnTo>
                        <a:lnTo>
                          <a:pt x="596" y="820"/>
                        </a:lnTo>
                        <a:lnTo>
                          <a:pt x="596" y="820"/>
                        </a:lnTo>
                        <a:lnTo>
                          <a:pt x="596" y="820"/>
                        </a:lnTo>
                        <a:lnTo>
                          <a:pt x="596" y="818"/>
                        </a:lnTo>
                        <a:lnTo>
                          <a:pt x="602" y="814"/>
                        </a:lnTo>
                        <a:lnTo>
                          <a:pt x="602" y="814"/>
                        </a:lnTo>
                        <a:lnTo>
                          <a:pt x="602" y="814"/>
                        </a:lnTo>
                        <a:lnTo>
                          <a:pt x="602" y="808"/>
                        </a:lnTo>
                        <a:lnTo>
                          <a:pt x="604" y="806"/>
                        </a:lnTo>
                        <a:lnTo>
                          <a:pt x="604" y="806"/>
                        </a:lnTo>
                        <a:lnTo>
                          <a:pt x="604" y="806"/>
                        </a:lnTo>
                        <a:lnTo>
                          <a:pt x="604" y="806"/>
                        </a:lnTo>
                        <a:lnTo>
                          <a:pt x="606" y="804"/>
                        </a:lnTo>
                        <a:lnTo>
                          <a:pt x="608" y="802"/>
                        </a:lnTo>
                        <a:lnTo>
                          <a:pt x="608" y="802"/>
                        </a:lnTo>
                        <a:lnTo>
                          <a:pt x="608" y="800"/>
                        </a:lnTo>
                        <a:lnTo>
                          <a:pt x="608" y="800"/>
                        </a:lnTo>
                        <a:lnTo>
                          <a:pt x="610" y="798"/>
                        </a:lnTo>
                        <a:lnTo>
                          <a:pt x="610" y="798"/>
                        </a:lnTo>
                        <a:lnTo>
                          <a:pt x="610" y="798"/>
                        </a:lnTo>
                        <a:lnTo>
                          <a:pt x="610" y="792"/>
                        </a:lnTo>
                        <a:lnTo>
                          <a:pt x="610" y="792"/>
                        </a:lnTo>
                        <a:lnTo>
                          <a:pt x="610" y="792"/>
                        </a:lnTo>
                        <a:lnTo>
                          <a:pt x="608" y="790"/>
                        </a:lnTo>
                        <a:lnTo>
                          <a:pt x="608" y="790"/>
                        </a:lnTo>
                        <a:lnTo>
                          <a:pt x="610" y="788"/>
                        </a:lnTo>
                        <a:lnTo>
                          <a:pt x="610" y="788"/>
                        </a:lnTo>
                        <a:lnTo>
                          <a:pt x="610" y="788"/>
                        </a:lnTo>
                        <a:lnTo>
                          <a:pt x="610" y="788"/>
                        </a:lnTo>
                        <a:lnTo>
                          <a:pt x="610" y="786"/>
                        </a:lnTo>
                        <a:lnTo>
                          <a:pt x="610" y="786"/>
                        </a:lnTo>
                        <a:lnTo>
                          <a:pt x="610" y="786"/>
                        </a:lnTo>
                        <a:lnTo>
                          <a:pt x="612" y="784"/>
                        </a:lnTo>
                        <a:lnTo>
                          <a:pt x="616" y="780"/>
                        </a:lnTo>
                        <a:lnTo>
                          <a:pt x="618" y="780"/>
                        </a:lnTo>
                        <a:lnTo>
                          <a:pt x="618" y="780"/>
                        </a:lnTo>
                        <a:lnTo>
                          <a:pt x="620" y="780"/>
                        </a:lnTo>
                        <a:lnTo>
                          <a:pt x="620" y="778"/>
                        </a:lnTo>
                        <a:lnTo>
                          <a:pt x="620" y="778"/>
                        </a:lnTo>
                        <a:lnTo>
                          <a:pt x="620" y="778"/>
                        </a:lnTo>
                        <a:lnTo>
                          <a:pt x="620" y="776"/>
                        </a:lnTo>
                        <a:lnTo>
                          <a:pt x="620" y="774"/>
                        </a:lnTo>
                        <a:lnTo>
                          <a:pt x="620" y="774"/>
                        </a:lnTo>
                        <a:lnTo>
                          <a:pt x="620" y="772"/>
                        </a:lnTo>
                        <a:lnTo>
                          <a:pt x="620" y="772"/>
                        </a:lnTo>
                        <a:lnTo>
                          <a:pt x="620" y="770"/>
                        </a:lnTo>
                        <a:lnTo>
                          <a:pt x="620" y="770"/>
                        </a:lnTo>
                        <a:lnTo>
                          <a:pt x="618" y="770"/>
                        </a:lnTo>
                        <a:lnTo>
                          <a:pt x="618" y="770"/>
                        </a:lnTo>
                        <a:lnTo>
                          <a:pt x="618" y="768"/>
                        </a:lnTo>
                        <a:lnTo>
                          <a:pt x="618" y="768"/>
                        </a:lnTo>
                        <a:lnTo>
                          <a:pt x="618" y="768"/>
                        </a:lnTo>
                        <a:lnTo>
                          <a:pt x="614" y="768"/>
                        </a:lnTo>
                        <a:lnTo>
                          <a:pt x="614" y="768"/>
                        </a:lnTo>
                        <a:lnTo>
                          <a:pt x="614" y="768"/>
                        </a:lnTo>
                        <a:lnTo>
                          <a:pt x="614" y="768"/>
                        </a:lnTo>
                        <a:lnTo>
                          <a:pt x="602" y="768"/>
                        </a:lnTo>
                        <a:lnTo>
                          <a:pt x="602" y="768"/>
                        </a:lnTo>
                        <a:lnTo>
                          <a:pt x="602" y="768"/>
                        </a:lnTo>
                        <a:lnTo>
                          <a:pt x="602" y="768"/>
                        </a:lnTo>
                        <a:lnTo>
                          <a:pt x="600" y="770"/>
                        </a:lnTo>
                        <a:lnTo>
                          <a:pt x="600" y="770"/>
                        </a:lnTo>
                        <a:lnTo>
                          <a:pt x="600" y="770"/>
                        </a:lnTo>
                        <a:lnTo>
                          <a:pt x="600" y="770"/>
                        </a:lnTo>
                        <a:lnTo>
                          <a:pt x="596" y="770"/>
                        </a:lnTo>
                        <a:lnTo>
                          <a:pt x="594" y="770"/>
                        </a:lnTo>
                        <a:lnTo>
                          <a:pt x="594" y="770"/>
                        </a:lnTo>
                        <a:lnTo>
                          <a:pt x="594" y="770"/>
                        </a:lnTo>
                        <a:lnTo>
                          <a:pt x="590" y="770"/>
                        </a:lnTo>
                        <a:lnTo>
                          <a:pt x="590" y="770"/>
                        </a:lnTo>
                        <a:lnTo>
                          <a:pt x="590" y="770"/>
                        </a:lnTo>
                        <a:lnTo>
                          <a:pt x="590" y="770"/>
                        </a:lnTo>
                        <a:lnTo>
                          <a:pt x="588" y="772"/>
                        </a:lnTo>
                        <a:lnTo>
                          <a:pt x="582" y="772"/>
                        </a:lnTo>
                        <a:lnTo>
                          <a:pt x="582" y="772"/>
                        </a:lnTo>
                        <a:lnTo>
                          <a:pt x="580" y="772"/>
                        </a:lnTo>
                        <a:lnTo>
                          <a:pt x="580" y="774"/>
                        </a:lnTo>
                        <a:lnTo>
                          <a:pt x="580" y="774"/>
                        </a:lnTo>
                        <a:lnTo>
                          <a:pt x="580" y="774"/>
                        </a:lnTo>
                        <a:lnTo>
                          <a:pt x="580" y="776"/>
                        </a:lnTo>
                        <a:lnTo>
                          <a:pt x="576" y="782"/>
                        </a:lnTo>
                        <a:lnTo>
                          <a:pt x="576" y="782"/>
                        </a:lnTo>
                        <a:lnTo>
                          <a:pt x="576" y="782"/>
                        </a:lnTo>
                        <a:lnTo>
                          <a:pt x="576" y="792"/>
                        </a:lnTo>
                        <a:lnTo>
                          <a:pt x="574" y="792"/>
                        </a:lnTo>
                        <a:lnTo>
                          <a:pt x="574" y="792"/>
                        </a:lnTo>
                        <a:lnTo>
                          <a:pt x="574" y="792"/>
                        </a:lnTo>
                        <a:lnTo>
                          <a:pt x="574" y="792"/>
                        </a:lnTo>
                        <a:lnTo>
                          <a:pt x="572" y="794"/>
                        </a:lnTo>
                        <a:lnTo>
                          <a:pt x="572" y="794"/>
                        </a:lnTo>
                        <a:lnTo>
                          <a:pt x="572" y="794"/>
                        </a:lnTo>
                        <a:lnTo>
                          <a:pt x="568" y="796"/>
                        </a:lnTo>
                        <a:lnTo>
                          <a:pt x="562" y="796"/>
                        </a:lnTo>
                        <a:lnTo>
                          <a:pt x="560" y="796"/>
                        </a:lnTo>
                        <a:lnTo>
                          <a:pt x="560" y="796"/>
                        </a:lnTo>
                        <a:lnTo>
                          <a:pt x="558" y="796"/>
                        </a:lnTo>
                        <a:lnTo>
                          <a:pt x="558" y="796"/>
                        </a:lnTo>
                        <a:lnTo>
                          <a:pt x="554" y="798"/>
                        </a:lnTo>
                        <a:lnTo>
                          <a:pt x="550" y="800"/>
                        </a:lnTo>
                        <a:lnTo>
                          <a:pt x="548" y="800"/>
                        </a:lnTo>
                        <a:lnTo>
                          <a:pt x="546" y="800"/>
                        </a:lnTo>
                        <a:lnTo>
                          <a:pt x="546" y="800"/>
                        </a:lnTo>
                        <a:lnTo>
                          <a:pt x="546" y="800"/>
                        </a:lnTo>
                        <a:lnTo>
                          <a:pt x="544" y="802"/>
                        </a:lnTo>
                        <a:lnTo>
                          <a:pt x="542" y="802"/>
                        </a:lnTo>
                        <a:lnTo>
                          <a:pt x="540" y="800"/>
                        </a:lnTo>
                        <a:lnTo>
                          <a:pt x="540" y="800"/>
                        </a:lnTo>
                        <a:lnTo>
                          <a:pt x="540" y="800"/>
                        </a:lnTo>
                        <a:lnTo>
                          <a:pt x="536" y="800"/>
                        </a:lnTo>
                        <a:lnTo>
                          <a:pt x="534" y="800"/>
                        </a:lnTo>
                        <a:lnTo>
                          <a:pt x="534" y="796"/>
                        </a:lnTo>
                        <a:lnTo>
                          <a:pt x="534" y="796"/>
                        </a:lnTo>
                        <a:lnTo>
                          <a:pt x="532" y="796"/>
                        </a:lnTo>
                        <a:lnTo>
                          <a:pt x="530" y="796"/>
                        </a:lnTo>
                        <a:lnTo>
                          <a:pt x="528" y="794"/>
                        </a:lnTo>
                        <a:lnTo>
                          <a:pt x="528" y="794"/>
                        </a:lnTo>
                        <a:lnTo>
                          <a:pt x="528" y="794"/>
                        </a:lnTo>
                        <a:lnTo>
                          <a:pt x="524" y="794"/>
                        </a:lnTo>
                        <a:lnTo>
                          <a:pt x="522" y="794"/>
                        </a:lnTo>
                        <a:lnTo>
                          <a:pt x="522" y="794"/>
                        </a:lnTo>
                        <a:lnTo>
                          <a:pt x="522" y="794"/>
                        </a:lnTo>
                        <a:lnTo>
                          <a:pt x="518" y="792"/>
                        </a:lnTo>
                        <a:lnTo>
                          <a:pt x="518" y="792"/>
                        </a:lnTo>
                        <a:lnTo>
                          <a:pt x="518" y="786"/>
                        </a:lnTo>
                        <a:lnTo>
                          <a:pt x="518" y="786"/>
                        </a:lnTo>
                        <a:lnTo>
                          <a:pt x="518" y="786"/>
                        </a:lnTo>
                        <a:lnTo>
                          <a:pt x="516" y="782"/>
                        </a:lnTo>
                        <a:lnTo>
                          <a:pt x="516" y="780"/>
                        </a:lnTo>
                        <a:lnTo>
                          <a:pt x="516" y="780"/>
                        </a:lnTo>
                        <a:lnTo>
                          <a:pt x="516" y="780"/>
                        </a:lnTo>
                        <a:lnTo>
                          <a:pt x="516" y="780"/>
                        </a:lnTo>
                        <a:lnTo>
                          <a:pt x="516" y="780"/>
                        </a:lnTo>
                        <a:lnTo>
                          <a:pt x="516" y="780"/>
                        </a:lnTo>
                        <a:lnTo>
                          <a:pt x="514" y="778"/>
                        </a:lnTo>
                        <a:lnTo>
                          <a:pt x="510" y="774"/>
                        </a:lnTo>
                        <a:lnTo>
                          <a:pt x="510" y="770"/>
                        </a:lnTo>
                        <a:lnTo>
                          <a:pt x="510" y="770"/>
                        </a:lnTo>
                        <a:lnTo>
                          <a:pt x="510" y="770"/>
                        </a:lnTo>
                        <a:lnTo>
                          <a:pt x="508" y="768"/>
                        </a:lnTo>
                        <a:lnTo>
                          <a:pt x="508" y="768"/>
                        </a:lnTo>
                        <a:lnTo>
                          <a:pt x="508" y="768"/>
                        </a:lnTo>
                        <a:lnTo>
                          <a:pt x="506" y="766"/>
                        </a:lnTo>
                        <a:lnTo>
                          <a:pt x="506" y="766"/>
                        </a:lnTo>
                        <a:lnTo>
                          <a:pt x="506" y="766"/>
                        </a:lnTo>
                        <a:lnTo>
                          <a:pt x="506" y="764"/>
                        </a:lnTo>
                        <a:lnTo>
                          <a:pt x="504" y="762"/>
                        </a:lnTo>
                        <a:lnTo>
                          <a:pt x="504" y="754"/>
                        </a:lnTo>
                        <a:lnTo>
                          <a:pt x="504" y="754"/>
                        </a:lnTo>
                        <a:lnTo>
                          <a:pt x="504" y="754"/>
                        </a:lnTo>
                        <a:lnTo>
                          <a:pt x="506" y="754"/>
                        </a:lnTo>
                        <a:lnTo>
                          <a:pt x="506" y="752"/>
                        </a:lnTo>
                        <a:lnTo>
                          <a:pt x="506" y="752"/>
                        </a:lnTo>
                        <a:lnTo>
                          <a:pt x="506" y="752"/>
                        </a:lnTo>
                        <a:lnTo>
                          <a:pt x="508" y="750"/>
                        </a:lnTo>
                        <a:lnTo>
                          <a:pt x="510" y="748"/>
                        </a:lnTo>
                        <a:lnTo>
                          <a:pt x="510" y="748"/>
                        </a:lnTo>
                        <a:lnTo>
                          <a:pt x="510" y="748"/>
                        </a:lnTo>
                        <a:lnTo>
                          <a:pt x="510" y="748"/>
                        </a:lnTo>
                        <a:lnTo>
                          <a:pt x="510" y="746"/>
                        </a:lnTo>
                        <a:lnTo>
                          <a:pt x="510" y="746"/>
                        </a:lnTo>
                        <a:lnTo>
                          <a:pt x="510" y="746"/>
                        </a:lnTo>
                        <a:lnTo>
                          <a:pt x="510" y="742"/>
                        </a:lnTo>
                        <a:lnTo>
                          <a:pt x="510" y="742"/>
                        </a:lnTo>
                        <a:lnTo>
                          <a:pt x="510" y="742"/>
                        </a:lnTo>
                        <a:lnTo>
                          <a:pt x="510" y="740"/>
                        </a:lnTo>
                        <a:lnTo>
                          <a:pt x="510" y="740"/>
                        </a:lnTo>
                        <a:lnTo>
                          <a:pt x="510" y="740"/>
                        </a:lnTo>
                        <a:lnTo>
                          <a:pt x="510" y="740"/>
                        </a:lnTo>
                        <a:lnTo>
                          <a:pt x="510" y="740"/>
                        </a:lnTo>
                        <a:lnTo>
                          <a:pt x="510" y="738"/>
                        </a:lnTo>
                        <a:lnTo>
                          <a:pt x="512" y="738"/>
                        </a:lnTo>
                        <a:lnTo>
                          <a:pt x="512" y="738"/>
                        </a:lnTo>
                        <a:lnTo>
                          <a:pt x="512" y="736"/>
                        </a:lnTo>
                        <a:lnTo>
                          <a:pt x="512" y="726"/>
                        </a:lnTo>
                        <a:lnTo>
                          <a:pt x="516" y="722"/>
                        </a:lnTo>
                        <a:lnTo>
                          <a:pt x="518" y="722"/>
                        </a:lnTo>
                        <a:lnTo>
                          <a:pt x="518" y="722"/>
                        </a:lnTo>
                        <a:lnTo>
                          <a:pt x="518" y="722"/>
                        </a:lnTo>
                        <a:lnTo>
                          <a:pt x="520" y="722"/>
                        </a:lnTo>
                        <a:lnTo>
                          <a:pt x="520" y="722"/>
                        </a:lnTo>
                        <a:lnTo>
                          <a:pt x="520" y="720"/>
                        </a:lnTo>
                        <a:lnTo>
                          <a:pt x="520" y="720"/>
                        </a:lnTo>
                        <a:lnTo>
                          <a:pt x="520" y="720"/>
                        </a:lnTo>
                        <a:lnTo>
                          <a:pt x="520" y="720"/>
                        </a:lnTo>
                        <a:lnTo>
                          <a:pt x="520" y="716"/>
                        </a:lnTo>
                        <a:lnTo>
                          <a:pt x="522" y="712"/>
                        </a:lnTo>
                        <a:lnTo>
                          <a:pt x="524" y="710"/>
                        </a:lnTo>
                        <a:lnTo>
                          <a:pt x="524" y="710"/>
                        </a:lnTo>
                        <a:lnTo>
                          <a:pt x="524" y="710"/>
                        </a:lnTo>
                        <a:lnTo>
                          <a:pt x="524" y="704"/>
                        </a:lnTo>
                        <a:lnTo>
                          <a:pt x="524" y="704"/>
                        </a:lnTo>
                        <a:lnTo>
                          <a:pt x="524" y="704"/>
                        </a:lnTo>
                        <a:lnTo>
                          <a:pt x="522" y="704"/>
                        </a:lnTo>
                        <a:lnTo>
                          <a:pt x="524" y="704"/>
                        </a:lnTo>
                        <a:lnTo>
                          <a:pt x="524" y="704"/>
                        </a:lnTo>
                        <a:lnTo>
                          <a:pt x="524" y="702"/>
                        </a:lnTo>
                        <a:lnTo>
                          <a:pt x="524" y="702"/>
                        </a:lnTo>
                        <a:lnTo>
                          <a:pt x="526" y="700"/>
                        </a:lnTo>
                        <a:lnTo>
                          <a:pt x="526" y="700"/>
                        </a:lnTo>
                        <a:lnTo>
                          <a:pt x="526" y="700"/>
                        </a:lnTo>
                        <a:lnTo>
                          <a:pt x="528" y="696"/>
                        </a:lnTo>
                        <a:lnTo>
                          <a:pt x="532" y="694"/>
                        </a:lnTo>
                        <a:lnTo>
                          <a:pt x="532" y="694"/>
                        </a:lnTo>
                        <a:lnTo>
                          <a:pt x="532" y="694"/>
                        </a:lnTo>
                        <a:lnTo>
                          <a:pt x="532" y="692"/>
                        </a:lnTo>
                        <a:lnTo>
                          <a:pt x="536" y="690"/>
                        </a:lnTo>
                        <a:lnTo>
                          <a:pt x="538" y="690"/>
                        </a:lnTo>
                        <a:lnTo>
                          <a:pt x="538" y="690"/>
                        </a:lnTo>
                        <a:lnTo>
                          <a:pt x="538" y="690"/>
                        </a:lnTo>
                        <a:lnTo>
                          <a:pt x="540" y="688"/>
                        </a:lnTo>
                        <a:lnTo>
                          <a:pt x="542" y="688"/>
                        </a:lnTo>
                        <a:lnTo>
                          <a:pt x="546" y="688"/>
                        </a:lnTo>
                        <a:lnTo>
                          <a:pt x="546" y="688"/>
                        </a:lnTo>
                        <a:lnTo>
                          <a:pt x="546" y="688"/>
                        </a:lnTo>
                        <a:lnTo>
                          <a:pt x="550" y="686"/>
                        </a:lnTo>
                        <a:lnTo>
                          <a:pt x="550" y="686"/>
                        </a:lnTo>
                        <a:lnTo>
                          <a:pt x="550" y="686"/>
                        </a:lnTo>
                        <a:lnTo>
                          <a:pt x="550" y="686"/>
                        </a:lnTo>
                        <a:lnTo>
                          <a:pt x="554" y="686"/>
                        </a:lnTo>
                        <a:lnTo>
                          <a:pt x="554" y="686"/>
                        </a:lnTo>
                        <a:lnTo>
                          <a:pt x="554" y="684"/>
                        </a:lnTo>
                        <a:lnTo>
                          <a:pt x="556" y="682"/>
                        </a:lnTo>
                        <a:lnTo>
                          <a:pt x="556" y="682"/>
                        </a:lnTo>
                        <a:lnTo>
                          <a:pt x="556" y="682"/>
                        </a:lnTo>
                        <a:lnTo>
                          <a:pt x="558" y="680"/>
                        </a:lnTo>
                        <a:lnTo>
                          <a:pt x="560" y="678"/>
                        </a:lnTo>
                        <a:lnTo>
                          <a:pt x="566" y="678"/>
                        </a:lnTo>
                        <a:lnTo>
                          <a:pt x="566" y="678"/>
                        </a:lnTo>
                        <a:lnTo>
                          <a:pt x="566" y="678"/>
                        </a:lnTo>
                        <a:lnTo>
                          <a:pt x="566" y="678"/>
                        </a:lnTo>
                        <a:lnTo>
                          <a:pt x="568" y="678"/>
                        </a:lnTo>
                        <a:lnTo>
                          <a:pt x="568" y="678"/>
                        </a:lnTo>
                        <a:lnTo>
                          <a:pt x="568" y="678"/>
                        </a:lnTo>
                        <a:lnTo>
                          <a:pt x="568" y="678"/>
                        </a:lnTo>
                        <a:lnTo>
                          <a:pt x="572" y="678"/>
                        </a:lnTo>
                        <a:lnTo>
                          <a:pt x="576" y="680"/>
                        </a:lnTo>
                        <a:lnTo>
                          <a:pt x="576" y="680"/>
                        </a:lnTo>
                        <a:lnTo>
                          <a:pt x="576" y="680"/>
                        </a:lnTo>
                        <a:lnTo>
                          <a:pt x="576" y="680"/>
                        </a:lnTo>
                        <a:lnTo>
                          <a:pt x="580" y="680"/>
                        </a:lnTo>
                        <a:lnTo>
                          <a:pt x="580" y="682"/>
                        </a:lnTo>
                        <a:lnTo>
                          <a:pt x="580" y="682"/>
                        </a:lnTo>
                        <a:lnTo>
                          <a:pt x="582" y="682"/>
                        </a:lnTo>
                        <a:lnTo>
                          <a:pt x="584" y="682"/>
                        </a:lnTo>
                        <a:lnTo>
                          <a:pt x="584" y="682"/>
                        </a:lnTo>
                        <a:lnTo>
                          <a:pt x="584" y="682"/>
                        </a:lnTo>
                        <a:lnTo>
                          <a:pt x="586" y="680"/>
                        </a:lnTo>
                        <a:lnTo>
                          <a:pt x="586" y="680"/>
                        </a:lnTo>
                        <a:lnTo>
                          <a:pt x="586" y="682"/>
                        </a:lnTo>
                        <a:lnTo>
                          <a:pt x="586" y="682"/>
                        </a:lnTo>
                        <a:lnTo>
                          <a:pt x="586" y="682"/>
                        </a:lnTo>
                        <a:lnTo>
                          <a:pt x="592" y="682"/>
                        </a:lnTo>
                        <a:lnTo>
                          <a:pt x="592" y="686"/>
                        </a:lnTo>
                        <a:lnTo>
                          <a:pt x="592" y="686"/>
                        </a:lnTo>
                        <a:lnTo>
                          <a:pt x="592" y="686"/>
                        </a:lnTo>
                        <a:lnTo>
                          <a:pt x="594" y="686"/>
                        </a:lnTo>
                        <a:lnTo>
                          <a:pt x="598" y="688"/>
                        </a:lnTo>
                        <a:lnTo>
                          <a:pt x="598" y="688"/>
                        </a:lnTo>
                        <a:lnTo>
                          <a:pt x="598" y="688"/>
                        </a:lnTo>
                        <a:lnTo>
                          <a:pt x="600" y="688"/>
                        </a:lnTo>
                        <a:lnTo>
                          <a:pt x="600" y="688"/>
                        </a:lnTo>
                        <a:lnTo>
                          <a:pt x="600" y="688"/>
                        </a:lnTo>
                        <a:lnTo>
                          <a:pt x="600" y="688"/>
                        </a:lnTo>
                        <a:lnTo>
                          <a:pt x="602" y="688"/>
                        </a:lnTo>
                        <a:lnTo>
                          <a:pt x="602" y="688"/>
                        </a:lnTo>
                        <a:lnTo>
                          <a:pt x="602" y="686"/>
                        </a:lnTo>
                        <a:lnTo>
                          <a:pt x="604" y="688"/>
                        </a:lnTo>
                        <a:lnTo>
                          <a:pt x="604" y="688"/>
                        </a:lnTo>
                        <a:lnTo>
                          <a:pt x="606" y="688"/>
                        </a:lnTo>
                        <a:lnTo>
                          <a:pt x="606" y="688"/>
                        </a:lnTo>
                        <a:lnTo>
                          <a:pt x="606" y="688"/>
                        </a:lnTo>
                        <a:lnTo>
                          <a:pt x="606" y="686"/>
                        </a:lnTo>
                        <a:lnTo>
                          <a:pt x="606" y="686"/>
                        </a:lnTo>
                        <a:lnTo>
                          <a:pt x="608" y="684"/>
                        </a:lnTo>
                        <a:lnTo>
                          <a:pt x="608" y="684"/>
                        </a:lnTo>
                        <a:lnTo>
                          <a:pt x="608" y="684"/>
                        </a:lnTo>
                        <a:lnTo>
                          <a:pt x="608" y="682"/>
                        </a:lnTo>
                        <a:lnTo>
                          <a:pt x="608" y="682"/>
                        </a:lnTo>
                        <a:lnTo>
                          <a:pt x="608" y="684"/>
                        </a:lnTo>
                        <a:lnTo>
                          <a:pt x="608" y="684"/>
                        </a:lnTo>
                        <a:lnTo>
                          <a:pt x="608" y="684"/>
                        </a:lnTo>
                        <a:lnTo>
                          <a:pt x="610" y="684"/>
                        </a:lnTo>
                        <a:lnTo>
                          <a:pt x="610" y="686"/>
                        </a:lnTo>
                        <a:lnTo>
                          <a:pt x="610" y="686"/>
                        </a:lnTo>
                        <a:lnTo>
                          <a:pt x="610" y="688"/>
                        </a:lnTo>
                        <a:lnTo>
                          <a:pt x="614" y="688"/>
                        </a:lnTo>
                        <a:lnTo>
                          <a:pt x="614" y="688"/>
                        </a:lnTo>
                        <a:lnTo>
                          <a:pt x="614" y="686"/>
                        </a:lnTo>
                        <a:lnTo>
                          <a:pt x="614" y="686"/>
                        </a:lnTo>
                        <a:lnTo>
                          <a:pt x="616" y="684"/>
                        </a:lnTo>
                        <a:lnTo>
                          <a:pt x="616" y="684"/>
                        </a:lnTo>
                        <a:lnTo>
                          <a:pt x="616" y="684"/>
                        </a:lnTo>
                        <a:lnTo>
                          <a:pt x="616" y="682"/>
                        </a:lnTo>
                        <a:lnTo>
                          <a:pt x="616" y="682"/>
                        </a:lnTo>
                        <a:lnTo>
                          <a:pt x="616" y="682"/>
                        </a:lnTo>
                        <a:lnTo>
                          <a:pt x="616" y="682"/>
                        </a:lnTo>
                        <a:lnTo>
                          <a:pt x="618" y="682"/>
                        </a:lnTo>
                        <a:lnTo>
                          <a:pt x="618" y="682"/>
                        </a:lnTo>
                        <a:lnTo>
                          <a:pt x="618" y="682"/>
                        </a:lnTo>
                        <a:lnTo>
                          <a:pt x="618" y="680"/>
                        </a:lnTo>
                        <a:lnTo>
                          <a:pt x="618" y="680"/>
                        </a:lnTo>
                        <a:lnTo>
                          <a:pt x="618" y="680"/>
                        </a:lnTo>
                        <a:lnTo>
                          <a:pt x="616" y="678"/>
                        </a:lnTo>
                        <a:lnTo>
                          <a:pt x="616" y="676"/>
                        </a:lnTo>
                        <a:lnTo>
                          <a:pt x="618" y="676"/>
                        </a:lnTo>
                        <a:lnTo>
                          <a:pt x="620" y="676"/>
                        </a:lnTo>
                        <a:lnTo>
                          <a:pt x="620" y="676"/>
                        </a:lnTo>
                        <a:lnTo>
                          <a:pt x="620" y="676"/>
                        </a:lnTo>
                        <a:lnTo>
                          <a:pt x="622" y="674"/>
                        </a:lnTo>
                        <a:lnTo>
                          <a:pt x="622" y="674"/>
                        </a:lnTo>
                        <a:lnTo>
                          <a:pt x="622" y="674"/>
                        </a:lnTo>
                        <a:lnTo>
                          <a:pt x="624" y="674"/>
                        </a:lnTo>
                        <a:lnTo>
                          <a:pt x="624" y="674"/>
                        </a:lnTo>
                        <a:lnTo>
                          <a:pt x="624" y="674"/>
                        </a:lnTo>
                        <a:lnTo>
                          <a:pt x="624" y="674"/>
                        </a:lnTo>
                        <a:lnTo>
                          <a:pt x="628" y="674"/>
                        </a:lnTo>
                        <a:lnTo>
                          <a:pt x="628" y="674"/>
                        </a:lnTo>
                        <a:lnTo>
                          <a:pt x="628" y="674"/>
                        </a:lnTo>
                        <a:lnTo>
                          <a:pt x="628" y="674"/>
                        </a:lnTo>
                        <a:lnTo>
                          <a:pt x="630" y="674"/>
                        </a:lnTo>
                        <a:lnTo>
                          <a:pt x="630" y="676"/>
                        </a:lnTo>
                        <a:lnTo>
                          <a:pt x="630" y="676"/>
                        </a:lnTo>
                        <a:lnTo>
                          <a:pt x="630" y="676"/>
                        </a:lnTo>
                        <a:lnTo>
                          <a:pt x="630" y="676"/>
                        </a:lnTo>
                        <a:lnTo>
                          <a:pt x="630" y="676"/>
                        </a:lnTo>
                        <a:lnTo>
                          <a:pt x="632" y="678"/>
                        </a:lnTo>
                        <a:lnTo>
                          <a:pt x="636" y="678"/>
                        </a:lnTo>
                        <a:lnTo>
                          <a:pt x="636" y="678"/>
                        </a:lnTo>
                        <a:lnTo>
                          <a:pt x="638" y="676"/>
                        </a:lnTo>
                        <a:lnTo>
                          <a:pt x="638" y="676"/>
                        </a:lnTo>
                        <a:lnTo>
                          <a:pt x="642" y="678"/>
                        </a:lnTo>
                        <a:lnTo>
                          <a:pt x="654" y="678"/>
                        </a:lnTo>
                        <a:lnTo>
                          <a:pt x="656" y="678"/>
                        </a:lnTo>
                        <a:lnTo>
                          <a:pt x="656" y="678"/>
                        </a:lnTo>
                        <a:lnTo>
                          <a:pt x="656" y="678"/>
                        </a:lnTo>
                        <a:lnTo>
                          <a:pt x="656" y="680"/>
                        </a:lnTo>
                        <a:lnTo>
                          <a:pt x="658" y="682"/>
                        </a:lnTo>
                        <a:lnTo>
                          <a:pt x="658" y="682"/>
                        </a:lnTo>
                        <a:lnTo>
                          <a:pt x="658" y="682"/>
                        </a:lnTo>
                        <a:lnTo>
                          <a:pt x="658" y="682"/>
                        </a:lnTo>
                        <a:lnTo>
                          <a:pt x="658" y="684"/>
                        </a:lnTo>
                        <a:lnTo>
                          <a:pt x="658" y="684"/>
                        </a:lnTo>
                        <a:lnTo>
                          <a:pt x="658" y="684"/>
                        </a:lnTo>
                        <a:lnTo>
                          <a:pt x="660" y="686"/>
                        </a:lnTo>
                        <a:lnTo>
                          <a:pt x="662" y="686"/>
                        </a:lnTo>
                        <a:lnTo>
                          <a:pt x="662" y="686"/>
                        </a:lnTo>
                        <a:lnTo>
                          <a:pt x="662" y="684"/>
                        </a:lnTo>
                        <a:lnTo>
                          <a:pt x="664" y="684"/>
                        </a:lnTo>
                        <a:lnTo>
                          <a:pt x="666" y="684"/>
                        </a:lnTo>
                        <a:lnTo>
                          <a:pt x="666" y="684"/>
                        </a:lnTo>
                        <a:lnTo>
                          <a:pt x="666" y="684"/>
                        </a:lnTo>
                        <a:lnTo>
                          <a:pt x="668" y="682"/>
                        </a:lnTo>
                        <a:lnTo>
                          <a:pt x="670" y="682"/>
                        </a:lnTo>
                        <a:lnTo>
                          <a:pt x="670" y="682"/>
                        </a:lnTo>
                        <a:lnTo>
                          <a:pt x="670" y="682"/>
                        </a:lnTo>
                        <a:lnTo>
                          <a:pt x="674" y="680"/>
                        </a:lnTo>
                        <a:lnTo>
                          <a:pt x="676" y="680"/>
                        </a:lnTo>
                        <a:lnTo>
                          <a:pt x="676" y="682"/>
                        </a:lnTo>
                        <a:lnTo>
                          <a:pt x="676" y="682"/>
                        </a:lnTo>
                        <a:lnTo>
                          <a:pt x="676" y="682"/>
                        </a:lnTo>
                        <a:lnTo>
                          <a:pt x="676" y="682"/>
                        </a:lnTo>
                        <a:lnTo>
                          <a:pt x="676" y="682"/>
                        </a:lnTo>
                        <a:lnTo>
                          <a:pt x="678" y="682"/>
                        </a:lnTo>
                        <a:lnTo>
                          <a:pt x="678" y="682"/>
                        </a:lnTo>
                        <a:lnTo>
                          <a:pt x="678" y="684"/>
                        </a:lnTo>
                        <a:lnTo>
                          <a:pt x="678" y="684"/>
                        </a:lnTo>
                        <a:lnTo>
                          <a:pt x="678" y="684"/>
                        </a:lnTo>
                        <a:lnTo>
                          <a:pt x="680" y="684"/>
                        </a:lnTo>
                        <a:lnTo>
                          <a:pt x="680" y="690"/>
                        </a:lnTo>
                        <a:lnTo>
                          <a:pt x="680" y="690"/>
                        </a:lnTo>
                        <a:lnTo>
                          <a:pt x="680" y="690"/>
                        </a:lnTo>
                        <a:lnTo>
                          <a:pt x="684" y="694"/>
                        </a:lnTo>
                        <a:lnTo>
                          <a:pt x="684" y="696"/>
                        </a:lnTo>
                        <a:lnTo>
                          <a:pt x="684" y="698"/>
                        </a:lnTo>
                        <a:lnTo>
                          <a:pt x="684" y="698"/>
                        </a:lnTo>
                        <a:lnTo>
                          <a:pt x="684" y="698"/>
                        </a:lnTo>
                        <a:lnTo>
                          <a:pt x="684" y="698"/>
                        </a:lnTo>
                        <a:lnTo>
                          <a:pt x="682" y="702"/>
                        </a:lnTo>
                        <a:lnTo>
                          <a:pt x="682" y="702"/>
                        </a:lnTo>
                        <a:lnTo>
                          <a:pt x="680" y="702"/>
                        </a:lnTo>
                        <a:lnTo>
                          <a:pt x="680" y="710"/>
                        </a:lnTo>
                        <a:lnTo>
                          <a:pt x="680" y="712"/>
                        </a:lnTo>
                        <a:lnTo>
                          <a:pt x="680" y="712"/>
                        </a:lnTo>
                        <a:lnTo>
                          <a:pt x="680" y="712"/>
                        </a:lnTo>
                        <a:lnTo>
                          <a:pt x="680" y="712"/>
                        </a:lnTo>
                        <a:lnTo>
                          <a:pt x="680" y="712"/>
                        </a:lnTo>
                        <a:lnTo>
                          <a:pt x="680" y="712"/>
                        </a:lnTo>
                        <a:lnTo>
                          <a:pt x="680" y="714"/>
                        </a:lnTo>
                        <a:lnTo>
                          <a:pt x="680" y="714"/>
                        </a:lnTo>
                        <a:lnTo>
                          <a:pt x="682" y="714"/>
                        </a:lnTo>
                        <a:lnTo>
                          <a:pt x="682" y="714"/>
                        </a:lnTo>
                        <a:lnTo>
                          <a:pt x="684" y="716"/>
                        </a:lnTo>
                        <a:lnTo>
                          <a:pt x="686" y="718"/>
                        </a:lnTo>
                        <a:lnTo>
                          <a:pt x="686" y="718"/>
                        </a:lnTo>
                        <a:lnTo>
                          <a:pt x="686" y="718"/>
                        </a:lnTo>
                        <a:lnTo>
                          <a:pt x="686" y="718"/>
                        </a:lnTo>
                        <a:lnTo>
                          <a:pt x="686" y="722"/>
                        </a:lnTo>
                        <a:lnTo>
                          <a:pt x="686" y="722"/>
                        </a:lnTo>
                        <a:lnTo>
                          <a:pt x="686" y="722"/>
                        </a:lnTo>
                        <a:lnTo>
                          <a:pt x="684" y="724"/>
                        </a:lnTo>
                        <a:lnTo>
                          <a:pt x="684" y="724"/>
                        </a:lnTo>
                        <a:lnTo>
                          <a:pt x="686" y="724"/>
                        </a:lnTo>
                        <a:lnTo>
                          <a:pt x="686" y="724"/>
                        </a:lnTo>
                        <a:lnTo>
                          <a:pt x="686" y="726"/>
                        </a:lnTo>
                        <a:lnTo>
                          <a:pt x="686" y="726"/>
                        </a:lnTo>
                        <a:lnTo>
                          <a:pt x="686" y="726"/>
                        </a:lnTo>
                        <a:lnTo>
                          <a:pt x="688" y="728"/>
                        </a:lnTo>
                        <a:lnTo>
                          <a:pt x="688" y="728"/>
                        </a:lnTo>
                        <a:lnTo>
                          <a:pt x="688" y="728"/>
                        </a:lnTo>
                        <a:lnTo>
                          <a:pt x="690" y="730"/>
                        </a:lnTo>
                        <a:lnTo>
                          <a:pt x="690" y="732"/>
                        </a:lnTo>
                        <a:lnTo>
                          <a:pt x="690" y="732"/>
                        </a:lnTo>
                        <a:lnTo>
                          <a:pt x="690" y="732"/>
                        </a:lnTo>
                        <a:lnTo>
                          <a:pt x="690" y="734"/>
                        </a:lnTo>
                        <a:lnTo>
                          <a:pt x="690" y="734"/>
                        </a:lnTo>
                        <a:lnTo>
                          <a:pt x="692" y="734"/>
                        </a:lnTo>
                        <a:lnTo>
                          <a:pt x="692" y="734"/>
                        </a:lnTo>
                        <a:lnTo>
                          <a:pt x="692" y="736"/>
                        </a:lnTo>
                        <a:lnTo>
                          <a:pt x="692" y="736"/>
                        </a:lnTo>
                        <a:lnTo>
                          <a:pt x="692" y="736"/>
                        </a:lnTo>
                        <a:lnTo>
                          <a:pt x="696" y="736"/>
                        </a:lnTo>
                        <a:lnTo>
                          <a:pt x="696" y="736"/>
                        </a:lnTo>
                        <a:lnTo>
                          <a:pt x="696" y="736"/>
                        </a:lnTo>
                        <a:lnTo>
                          <a:pt x="700" y="736"/>
                        </a:lnTo>
                        <a:lnTo>
                          <a:pt x="700" y="736"/>
                        </a:lnTo>
                        <a:lnTo>
                          <a:pt x="700" y="736"/>
                        </a:lnTo>
                        <a:lnTo>
                          <a:pt x="702" y="736"/>
                        </a:lnTo>
                        <a:lnTo>
                          <a:pt x="702" y="734"/>
                        </a:lnTo>
                        <a:lnTo>
                          <a:pt x="702" y="734"/>
                        </a:lnTo>
                        <a:lnTo>
                          <a:pt x="702" y="734"/>
                        </a:lnTo>
                        <a:lnTo>
                          <a:pt x="702" y="732"/>
                        </a:lnTo>
                        <a:lnTo>
                          <a:pt x="704" y="732"/>
                        </a:lnTo>
                        <a:lnTo>
                          <a:pt x="704" y="732"/>
                        </a:lnTo>
                        <a:lnTo>
                          <a:pt x="704" y="732"/>
                        </a:lnTo>
                        <a:lnTo>
                          <a:pt x="706" y="730"/>
                        </a:lnTo>
                        <a:lnTo>
                          <a:pt x="706" y="730"/>
                        </a:lnTo>
                        <a:lnTo>
                          <a:pt x="706" y="728"/>
                        </a:lnTo>
                        <a:lnTo>
                          <a:pt x="706" y="726"/>
                        </a:lnTo>
                        <a:lnTo>
                          <a:pt x="706" y="724"/>
                        </a:lnTo>
                        <a:lnTo>
                          <a:pt x="706" y="724"/>
                        </a:lnTo>
                        <a:lnTo>
                          <a:pt x="708" y="724"/>
                        </a:lnTo>
                        <a:lnTo>
                          <a:pt x="708" y="722"/>
                        </a:lnTo>
                        <a:lnTo>
                          <a:pt x="708" y="718"/>
                        </a:lnTo>
                        <a:lnTo>
                          <a:pt x="708" y="718"/>
                        </a:lnTo>
                        <a:lnTo>
                          <a:pt x="708" y="718"/>
                        </a:lnTo>
                        <a:lnTo>
                          <a:pt x="708" y="712"/>
                        </a:lnTo>
                        <a:lnTo>
                          <a:pt x="708" y="712"/>
                        </a:lnTo>
                        <a:lnTo>
                          <a:pt x="708" y="712"/>
                        </a:lnTo>
                        <a:lnTo>
                          <a:pt x="706" y="710"/>
                        </a:lnTo>
                        <a:lnTo>
                          <a:pt x="706" y="694"/>
                        </a:lnTo>
                        <a:lnTo>
                          <a:pt x="706" y="694"/>
                        </a:lnTo>
                        <a:lnTo>
                          <a:pt x="706" y="694"/>
                        </a:lnTo>
                        <a:lnTo>
                          <a:pt x="704" y="692"/>
                        </a:lnTo>
                        <a:lnTo>
                          <a:pt x="704" y="688"/>
                        </a:lnTo>
                        <a:lnTo>
                          <a:pt x="706" y="684"/>
                        </a:lnTo>
                        <a:lnTo>
                          <a:pt x="706" y="684"/>
                        </a:lnTo>
                        <a:lnTo>
                          <a:pt x="708" y="684"/>
                        </a:lnTo>
                        <a:lnTo>
                          <a:pt x="708" y="684"/>
                        </a:lnTo>
                        <a:lnTo>
                          <a:pt x="708" y="682"/>
                        </a:lnTo>
                        <a:lnTo>
                          <a:pt x="708" y="682"/>
                        </a:lnTo>
                        <a:lnTo>
                          <a:pt x="708" y="682"/>
                        </a:lnTo>
                        <a:lnTo>
                          <a:pt x="708" y="676"/>
                        </a:lnTo>
                        <a:lnTo>
                          <a:pt x="710" y="674"/>
                        </a:lnTo>
                        <a:lnTo>
                          <a:pt x="710" y="674"/>
                        </a:lnTo>
                        <a:lnTo>
                          <a:pt x="710" y="674"/>
                        </a:lnTo>
                        <a:lnTo>
                          <a:pt x="710" y="672"/>
                        </a:lnTo>
                        <a:lnTo>
                          <a:pt x="712" y="670"/>
                        </a:lnTo>
                        <a:lnTo>
                          <a:pt x="712" y="670"/>
                        </a:lnTo>
                        <a:lnTo>
                          <a:pt x="712" y="670"/>
                        </a:lnTo>
                        <a:lnTo>
                          <a:pt x="712" y="668"/>
                        </a:lnTo>
                        <a:lnTo>
                          <a:pt x="712" y="666"/>
                        </a:lnTo>
                        <a:lnTo>
                          <a:pt x="712" y="666"/>
                        </a:lnTo>
                        <a:lnTo>
                          <a:pt x="712" y="666"/>
                        </a:lnTo>
                        <a:lnTo>
                          <a:pt x="712" y="664"/>
                        </a:lnTo>
                        <a:lnTo>
                          <a:pt x="714" y="664"/>
                        </a:lnTo>
                        <a:lnTo>
                          <a:pt x="714" y="664"/>
                        </a:lnTo>
                        <a:lnTo>
                          <a:pt x="714" y="662"/>
                        </a:lnTo>
                        <a:lnTo>
                          <a:pt x="714" y="662"/>
                        </a:lnTo>
                        <a:lnTo>
                          <a:pt x="716" y="660"/>
                        </a:lnTo>
                        <a:lnTo>
                          <a:pt x="716" y="660"/>
                        </a:lnTo>
                        <a:lnTo>
                          <a:pt x="716" y="660"/>
                        </a:lnTo>
                        <a:lnTo>
                          <a:pt x="716" y="658"/>
                        </a:lnTo>
                        <a:lnTo>
                          <a:pt x="718" y="658"/>
                        </a:lnTo>
                        <a:lnTo>
                          <a:pt x="718" y="658"/>
                        </a:lnTo>
                        <a:lnTo>
                          <a:pt x="718" y="658"/>
                        </a:lnTo>
                        <a:lnTo>
                          <a:pt x="732" y="652"/>
                        </a:lnTo>
                        <a:lnTo>
                          <a:pt x="734" y="650"/>
                        </a:lnTo>
                        <a:lnTo>
                          <a:pt x="734" y="650"/>
                        </a:lnTo>
                        <a:lnTo>
                          <a:pt x="734" y="650"/>
                        </a:lnTo>
                        <a:lnTo>
                          <a:pt x="736" y="646"/>
                        </a:lnTo>
                        <a:lnTo>
                          <a:pt x="738" y="646"/>
                        </a:lnTo>
                        <a:lnTo>
                          <a:pt x="740" y="646"/>
                        </a:lnTo>
                        <a:lnTo>
                          <a:pt x="740" y="646"/>
                        </a:lnTo>
                        <a:lnTo>
                          <a:pt x="740" y="646"/>
                        </a:lnTo>
                        <a:lnTo>
                          <a:pt x="742" y="642"/>
                        </a:lnTo>
                        <a:lnTo>
                          <a:pt x="752" y="642"/>
                        </a:lnTo>
                        <a:lnTo>
                          <a:pt x="752" y="642"/>
                        </a:lnTo>
                        <a:lnTo>
                          <a:pt x="752" y="642"/>
                        </a:lnTo>
                        <a:lnTo>
                          <a:pt x="754" y="642"/>
                        </a:lnTo>
                        <a:lnTo>
                          <a:pt x="754" y="642"/>
                        </a:lnTo>
                        <a:lnTo>
                          <a:pt x="754" y="642"/>
                        </a:lnTo>
                        <a:lnTo>
                          <a:pt x="762" y="636"/>
                        </a:lnTo>
                        <a:lnTo>
                          <a:pt x="766" y="634"/>
                        </a:lnTo>
                        <a:lnTo>
                          <a:pt x="766" y="634"/>
                        </a:lnTo>
                        <a:lnTo>
                          <a:pt x="766" y="634"/>
                        </a:lnTo>
                        <a:lnTo>
                          <a:pt x="768" y="632"/>
                        </a:lnTo>
                        <a:lnTo>
                          <a:pt x="772" y="632"/>
                        </a:lnTo>
                        <a:lnTo>
                          <a:pt x="774" y="630"/>
                        </a:lnTo>
                        <a:lnTo>
                          <a:pt x="776" y="630"/>
                        </a:lnTo>
                        <a:lnTo>
                          <a:pt x="776" y="630"/>
                        </a:lnTo>
                        <a:lnTo>
                          <a:pt x="776" y="630"/>
                        </a:lnTo>
                        <a:lnTo>
                          <a:pt x="778" y="630"/>
                        </a:lnTo>
                        <a:lnTo>
                          <a:pt x="778" y="630"/>
                        </a:lnTo>
                        <a:lnTo>
                          <a:pt x="778" y="628"/>
                        </a:lnTo>
                        <a:lnTo>
                          <a:pt x="778" y="626"/>
                        </a:lnTo>
                        <a:lnTo>
                          <a:pt x="778" y="626"/>
                        </a:lnTo>
                        <a:lnTo>
                          <a:pt x="778" y="626"/>
                        </a:lnTo>
                        <a:lnTo>
                          <a:pt x="776" y="624"/>
                        </a:lnTo>
                        <a:lnTo>
                          <a:pt x="776" y="624"/>
                        </a:lnTo>
                        <a:lnTo>
                          <a:pt x="778" y="624"/>
                        </a:lnTo>
                        <a:lnTo>
                          <a:pt x="778" y="624"/>
                        </a:lnTo>
                        <a:lnTo>
                          <a:pt x="778" y="624"/>
                        </a:lnTo>
                        <a:lnTo>
                          <a:pt x="778" y="624"/>
                        </a:lnTo>
                        <a:lnTo>
                          <a:pt x="782" y="624"/>
                        </a:lnTo>
                        <a:lnTo>
                          <a:pt x="782" y="624"/>
                        </a:lnTo>
                        <a:lnTo>
                          <a:pt x="782" y="624"/>
                        </a:lnTo>
                        <a:lnTo>
                          <a:pt x="782" y="620"/>
                        </a:lnTo>
                        <a:lnTo>
                          <a:pt x="782" y="620"/>
                        </a:lnTo>
                        <a:lnTo>
                          <a:pt x="782" y="618"/>
                        </a:lnTo>
                        <a:lnTo>
                          <a:pt x="780" y="616"/>
                        </a:lnTo>
                        <a:lnTo>
                          <a:pt x="780" y="616"/>
                        </a:lnTo>
                        <a:lnTo>
                          <a:pt x="780" y="616"/>
                        </a:lnTo>
                        <a:lnTo>
                          <a:pt x="776" y="616"/>
                        </a:lnTo>
                        <a:lnTo>
                          <a:pt x="776" y="614"/>
                        </a:lnTo>
                        <a:lnTo>
                          <a:pt x="776" y="614"/>
                        </a:lnTo>
                        <a:lnTo>
                          <a:pt x="776" y="614"/>
                        </a:lnTo>
                        <a:lnTo>
                          <a:pt x="776" y="614"/>
                        </a:lnTo>
                        <a:lnTo>
                          <a:pt x="778" y="614"/>
                        </a:lnTo>
                        <a:lnTo>
                          <a:pt x="778" y="614"/>
                        </a:lnTo>
                        <a:lnTo>
                          <a:pt x="778" y="614"/>
                        </a:lnTo>
                        <a:lnTo>
                          <a:pt x="780" y="614"/>
                        </a:lnTo>
                        <a:lnTo>
                          <a:pt x="780" y="612"/>
                        </a:lnTo>
                        <a:lnTo>
                          <a:pt x="780" y="612"/>
                        </a:lnTo>
                        <a:lnTo>
                          <a:pt x="780" y="612"/>
                        </a:lnTo>
                        <a:lnTo>
                          <a:pt x="778" y="610"/>
                        </a:lnTo>
                        <a:lnTo>
                          <a:pt x="778" y="608"/>
                        </a:lnTo>
                        <a:lnTo>
                          <a:pt x="780" y="604"/>
                        </a:lnTo>
                        <a:lnTo>
                          <a:pt x="780" y="604"/>
                        </a:lnTo>
                        <a:lnTo>
                          <a:pt x="780" y="604"/>
                        </a:lnTo>
                        <a:lnTo>
                          <a:pt x="780" y="598"/>
                        </a:lnTo>
                        <a:lnTo>
                          <a:pt x="780" y="598"/>
                        </a:lnTo>
                        <a:lnTo>
                          <a:pt x="780" y="598"/>
                        </a:lnTo>
                        <a:lnTo>
                          <a:pt x="778" y="598"/>
                        </a:lnTo>
                        <a:lnTo>
                          <a:pt x="780" y="596"/>
                        </a:lnTo>
                        <a:lnTo>
                          <a:pt x="780" y="596"/>
                        </a:lnTo>
                        <a:lnTo>
                          <a:pt x="780" y="596"/>
                        </a:lnTo>
                        <a:lnTo>
                          <a:pt x="780" y="594"/>
                        </a:lnTo>
                        <a:lnTo>
                          <a:pt x="780" y="592"/>
                        </a:lnTo>
                        <a:lnTo>
                          <a:pt x="782" y="592"/>
                        </a:lnTo>
                        <a:lnTo>
                          <a:pt x="782" y="592"/>
                        </a:lnTo>
                        <a:lnTo>
                          <a:pt x="782" y="590"/>
                        </a:lnTo>
                        <a:lnTo>
                          <a:pt x="782" y="590"/>
                        </a:lnTo>
                        <a:lnTo>
                          <a:pt x="782" y="590"/>
                        </a:lnTo>
                        <a:lnTo>
                          <a:pt x="784" y="592"/>
                        </a:lnTo>
                        <a:lnTo>
                          <a:pt x="782" y="594"/>
                        </a:lnTo>
                        <a:lnTo>
                          <a:pt x="782" y="594"/>
                        </a:lnTo>
                        <a:lnTo>
                          <a:pt x="782" y="594"/>
                        </a:lnTo>
                        <a:lnTo>
                          <a:pt x="782" y="596"/>
                        </a:lnTo>
                        <a:lnTo>
                          <a:pt x="782" y="598"/>
                        </a:lnTo>
                        <a:lnTo>
                          <a:pt x="782" y="598"/>
                        </a:lnTo>
                        <a:lnTo>
                          <a:pt x="782" y="598"/>
                        </a:lnTo>
                        <a:lnTo>
                          <a:pt x="782" y="610"/>
                        </a:lnTo>
                        <a:lnTo>
                          <a:pt x="782" y="610"/>
                        </a:lnTo>
                        <a:lnTo>
                          <a:pt x="782" y="610"/>
                        </a:lnTo>
                        <a:lnTo>
                          <a:pt x="784" y="610"/>
                        </a:lnTo>
                        <a:lnTo>
                          <a:pt x="784" y="610"/>
                        </a:lnTo>
                        <a:lnTo>
                          <a:pt x="784" y="610"/>
                        </a:lnTo>
                        <a:lnTo>
                          <a:pt x="784" y="608"/>
                        </a:lnTo>
                        <a:lnTo>
                          <a:pt x="784" y="608"/>
                        </a:lnTo>
                        <a:lnTo>
                          <a:pt x="784" y="608"/>
                        </a:lnTo>
                        <a:lnTo>
                          <a:pt x="786" y="608"/>
                        </a:lnTo>
                        <a:lnTo>
                          <a:pt x="786" y="608"/>
                        </a:lnTo>
                        <a:lnTo>
                          <a:pt x="796" y="598"/>
                        </a:lnTo>
                        <a:lnTo>
                          <a:pt x="796" y="598"/>
                        </a:lnTo>
                        <a:lnTo>
                          <a:pt x="796" y="598"/>
                        </a:lnTo>
                        <a:lnTo>
                          <a:pt x="796" y="594"/>
                        </a:lnTo>
                        <a:lnTo>
                          <a:pt x="796" y="594"/>
                        </a:lnTo>
                        <a:lnTo>
                          <a:pt x="796" y="594"/>
                        </a:lnTo>
                        <a:lnTo>
                          <a:pt x="794" y="590"/>
                        </a:lnTo>
                        <a:lnTo>
                          <a:pt x="794" y="588"/>
                        </a:lnTo>
                        <a:lnTo>
                          <a:pt x="796" y="588"/>
                        </a:lnTo>
                        <a:lnTo>
                          <a:pt x="796" y="588"/>
                        </a:lnTo>
                        <a:lnTo>
                          <a:pt x="796" y="588"/>
                        </a:lnTo>
                        <a:lnTo>
                          <a:pt x="796" y="588"/>
                        </a:lnTo>
                        <a:lnTo>
                          <a:pt x="796" y="590"/>
                        </a:lnTo>
                        <a:lnTo>
                          <a:pt x="798" y="590"/>
                        </a:lnTo>
                        <a:lnTo>
                          <a:pt x="798" y="590"/>
                        </a:lnTo>
                        <a:lnTo>
                          <a:pt x="798" y="590"/>
                        </a:lnTo>
                        <a:lnTo>
                          <a:pt x="798" y="592"/>
                        </a:lnTo>
                        <a:lnTo>
                          <a:pt x="800" y="592"/>
                        </a:lnTo>
                        <a:lnTo>
                          <a:pt x="800" y="592"/>
                        </a:lnTo>
                        <a:lnTo>
                          <a:pt x="800" y="592"/>
                        </a:lnTo>
                        <a:lnTo>
                          <a:pt x="802" y="590"/>
                        </a:lnTo>
                        <a:lnTo>
                          <a:pt x="802" y="590"/>
                        </a:lnTo>
                        <a:lnTo>
                          <a:pt x="802" y="590"/>
                        </a:lnTo>
                        <a:lnTo>
                          <a:pt x="802" y="588"/>
                        </a:lnTo>
                        <a:lnTo>
                          <a:pt x="802" y="588"/>
                        </a:lnTo>
                        <a:lnTo>
                          <a:pt x="802" y="588"/>
                        </a:lnTo>
                        <a:lnTo>
                          <a:pt x="804" y="588"/>
                        </a:lnTo>
                        <a:lnTo>
                          <a:pt x="804" y="586"/>
                        </a:lnTo>
                        <a:lnTo>
                          <a:pt x="806" y="586"/>
                        </a:lnTo>
                        <a:lnTo>
                          <a:pt x="806" y="586"/>
                        </a:lnTo>
                        <a:lnTo>
                          <a:pt x="806" y="586"/>
                        </a:lnTo>
                        <a:lnTo>
                          <a:pt x="808" y="584"/>
                        </a:lnTo>
                        <a:lnTo>
                          <a:pt x="810" y="582"/>
                        </a:lnTo>
                        <a:lnTo>
                          <a:pt x="810" y="582"/>
                        </a:lnTo>
                        <a:lnTo>
                          <a:pt x="810" y="582"/>
                        </a:lnTo>
                        <a:lnTo>
                          <a:pt x="810" y="580"/>
                        </a:lnTo>
                        <a:lnTo>
                          <a:pt x="812" y="578"/>
                        </a:lnTo>
                        <a:lnTo>
                          <a:pt x="812" y="576"/>
                        </a:lnTo>
                        <a:lnTo>
                          <a:pt x="812" y="576"/>
                        </a:lnTo>
                        <a:lnTo>
                          <a:pt x="812" y="576"/>
                        </a:lnTo>
                        <a:lnTo>
                          <a:pt x="812" y="572"/>
                        </a:lnTo>
                        <a:lnTo>
                          <a:pt x="814" y="572"/>
                        </a:lnTo>
                        <a:lnTo>
                          <a:pt x="814" y="572"/>
                        </a:lnTo>
                        <a:lnTo>
                          <a:pt x="814" y="572"/>
                        </a:lnTo>
                        <a:lnTo>
                          <a:pt x="816" y="572"/>
                        </a:lnTo>
                        <a:lnTo>
                          <a:pt x="820" y="572"/>
                        </a:lnTo>
                        <a:lnTo>
                          <a:pt x="820" y="572"/>
                        </a:lnTo>
                        <a:lnTo>
                          <a:pt x="820" y="570"/>
                        </a:lnTo>
                        <a:lnTo>
                          <a:pt x="820" y="570"/>
                        </a:lnTo>
                        <a:lnTo>
                          <a:pt x="824" y="570"/>
                        </a:lnTo>
                        <a:lnTo>
                          <a:pt x="824" y="570"/>
                        </a:lnTo>
                        <a:lnTo>
                          <a:pt x="824" y="570"/>
                        </a:lnTo>
                        <a:lnTo>
                          <a:pt x="826" y="568"/>
                        </a:lnTo>
                        <a:lnTo>
                          <a:pt x="832" y="568"/>
                        </a:lnTo>
                        <a:lnTo>
                          <a:pt x="834" y="570"/>
                        </a:lnTo>
                        <a:lnTo>
                          <a:pt x="834" y="570"/>
                        </a:lnTo>
                        <a:lnTo>
                          <a:pt x="834" y="570"/>
                        </a:lnTo>
                        <a:lnTo>
                          <a:pt x="836" y="570"/>
                        </a:lnTo>
                        <a:lnTo>
                          <a:pt x="836" y="570"/>
                        </a:lnTo>
                        <a:lnTo>
                          <a:pt x="836" y="570"/>
                        </a:lnTo>
                        <a:lnTo>
                          <a:pt x="838" y="568"/>
                        </a:lnTo>
                        <a:lnTo>
                          <a:pt x="838" y="568"/>
                        </a:lnTo>
                        <a:lnTo>
                          <a:pt x="838" y="568"/>
                        </a:lnTo>
                        <a:lnTo>
                          <a:pt x="840" y="568"/>
                        </a:lnTo>
                        <a:lnTo>
                          <a:pt x="842" y="566"/>
                        </a:lnTo>
                        <a:lnTo>
                          <a:pt x="842" y="566"/>
                        </a:lnTo>
                        <a:lnTo>
                          <a:pt x="842" y="566"/>
                        </a:lnTo>
                        <a:lnTo>
                          <a:pt x="842" y="566"/>
                        </a:lnTo>
                        <a:lnTo>
                          <a:pt x="850" y="566"/>
                        </a:lnTo>
                        <a:lnTo>
                          <a:pt x="850" y="566"/>
                        </a:lnTo>
                        <a:lnTo>
                          <a:pt x="850" y="566"/>
                        </a:lnTo>
                        <a:lnTo>
                          <a:pt x="852" y="564"/>
                        </a:lnTo>
                        <a:lnTo>
                          <a:pt x="854" y="564"/>
                        </a:lnTo>
                        <a:lnTo>
                          <a:pt x="854" y="564"/>
                        </a:lnTo>
                        <a:lnTo>
                          <a:pt x="854" y="564"/>
                        </a:lnTo>
                        <a:lnTo>
                          <a:pt x="856" y="564"/>
                        </a:lnTo>
                        <a:lnTo>
                          <a:pt x="858" y="564"/>
                        </a:lnTo>
                        <a:lnTo>
                          <a:pt x="858" y="564"/>
                        </a:lnTo>
                        <a:lnTo>
                          <a:pt x="858" y="562"/>
                        </a:lnTo>
                        <a:lnTo>
                          <a:pt x="860" y="562"/>
                        </a:lnTo>
                        <a:lnTo>
                          <a:pt x="860" y="562"/>
                        </a:lnTo>
                        <a:lnTo>
                          <a:pt x="860" y="562"/>
                        </a:lnTo>
                        <a:lnTo>
                          <a:pt x="860" y="560"/>
                        </a:lnTo>
                        <a:lnTo>
                          <a:pt x="860" y="560"/>
                        </a:lnTo>
                        <a:lnTo>
                          <a:pt x="860" y="558"/>
                        </a:lnTo>
                        <a:lnTo>
                          <a:pt x="856" y="558"/>
                        </a:lnTo>
                        <a:lnTo>
                          <a:pt x="856" y="558"/>
                        </a:lnTo>
                        <a:lnTo>
                          <a:pt x="856" y="558"/>
                        </a:lnTo>
                        <a:lnTo>
                          <a:pt x="856" y="558"/>
                        </a:lnTo>
                        <a:lnTo>
                          <a:pt x="854" y="556"/>
                        </a:lnTo>
                        <a:lnTo>
                          <a:pt x="854" y="552"/>
                        </a:lnTo>
                        <a:lnTo>
                          <a:pt x="856" y="550"/>
                        </a:lnTo>
                        <a:lnTo>
                          <a:pt x="856" y="550"/>
                        </a:lnTo>
                        <a:lnTo>
                          <a:pt x="856" y="550"/>
                        </a:lnTo>
                        <a:lnTo>
                          <a:pt x="856" y="548"/>
                        </a:lnTo>
                        <a:lnTo>
                          <a:pt x="858" y="546"/>
                        </a:lnTo>
                        <a:lnTo>
                          <a:pt x="862" y="544"/>
                        </a:lnTo>
                        <a:lnTo>
                          <a:pt x="862" y="544"/>
                        </a:lnTo>
                        <a:lnTo>
                          <a:pt x="862" y="544"/>
                        </a:lnTo>
                        <a:lnTo>
                          <a:pt x="864" y="542"/>
                        </a:lnTo>
                        <a:lnTo>
                          <a:pt x="866" y="540"/>
                        </a:lnTo>
                        <a:lnTo>
                          <a:pt x="870" y="540"/>
                        </a:lnTo>
                        <a:lnTo>
                          <a:pt x="870" y="540"/>
                        </a:lnTo>
                        <a:lnTo>
                          <a:pt x="870" y="540"/>
                        </a:lnTo>
                        <a:lnTo>
                          <a:pt x="876" y="538"/>
                        </a:lnTo>
                        <a:lnTo>
                          <a:pt x="876" y="538"/>
                        </a:lnTo>
                        <a:lnTo>
                          <a:pt x="876" y="538"/>
                        </a:lnTo>
                        <a:lnTo>
                          <a:pt x="878" y="536"/>
                        </a:lnTo>
                        <a:lnTo>
                          <a:pt x="878" y="536"/>
                        </a:lnTo>
                        <a:lnTo>
                          <a:pt x="878" y="536"/>
                        </a:lnTo>
                        <a:lnTo>
                          <a:pt x="878" y="534"/>
                        </a:lnTo>
                        <a:lnTo>
                          <a:pt x="880" y="534"/>
                        </a:lnTo>
                        <a:lnTo>
                          <a:pt x="884" y="536"/>
                        </a:lnTo>
                        <a:lnTo>
                          <a:pt x="884" y="536"/>
                        </a:lnTo>
                        <a:lnTo>
                          <a:pt x="884" y="536"/>
                        </a:lnTo>
                        <a:lnTo>
                          <a:pt x="884" y="536"/>
                        </a:lnTo>
                        <a:lnTo>
                          <a:pt x="884" y="536"/>
                        </a:lnTo>
                        <a:lnTo>
                          <a:pt x="884" y="536"/>
                        </a:lnTo>
                        <a:lnTo>
                          <a:pt x="888" y="534"/>
                        </a:lnTo>
                        <a:lnTo>
                          <a:pt x="890" y="534"/>
                        </a:lnTo>
                        <a:lnTo>
                          <a:pt x="890" y="534"/>
                        </a:lnTo>
                        <a:lnTo>
                          <a:pt x="890" y="534"/>
                        </a:lnTo>
                        <a:lnTo>
                          <a:pt x="890" y="534"/>
                        </a:lnTo>
                        <a:lnTo>
                          <a:pt x="894" y="534"/>
                        </a:lnTo>
                        <a:lnTo>
                          <a:pt x="896" y="534"/>
                        </a:lnTo>
                        <a:lnTo>
                          <a:pt x="896" y="534"/>
                        </a:lnTo>
                        <a:lnTo>
                          <a:pt x="896" y="534"/>
                        </a:lnTo>
                        <a:lnTo>
                          <a:pt x="898" y="534"/>
                        </a:lnTo>
                        <a:lnTo>
                          <a:pt x="898" y="534"/>
                        </a:lnTo>
                        <a:lnTo>
                          <a:pt x="898" y="534"/>
                        </a:lnTo>
                        <a:lnTo>
                          <a:pt x="898" y="534"/>
                        </a:lnTo>
                        <a:lnTo>
                          <a:pt x="898" y="534"/>
                        </a:lnTo>
                        <a:lnTo>
                          <a:pt x="900" y="532"/>
                        </a:lnTo>
                        <a:lnTo>
                          <a:pt x="900" y="526"/>
                        </a:lnTo>
                        <a:lnTo>
                          <a:pt x="902" y="526"/>
                        </a:lnTo>
                        <a:lnTo>
                          <a:pt x="904" y="528"/>
                        </a:lnTo>
                        <a:lnTo>
                          <a:pt x="904" y="528"/>
                        </a:lnTo>
                        <a:lnTo>
                          <a:pt x="904" y="528"/>
                        </a:lnTo>
                        <a:lnTo>
                          <a:pt x="906" y="528"/>
                        </a:lnTo>
                        <a:lnTo>
                          <a:pt x="906" y="528"/>
                        </a:lnTo>
                        <a:lnTo>
                          <a:pt x="906" y="528"/>
                        </a:lnTo>
                        <a:lnTo>
                          <a:pt x="908" y="526"/>
                        </a:lnTo>
                        <a:lnTo>
                          <a:pt x="910" y="526"/>
                        </a:lnTo>
                        <a:lnTo>
                          <a:pt x="910" y="526"/>
                        </a:lnTo>
                        <a:lnTo>
                          <a:pt x="910" y="526"/>
                        </a:lnTo>
                        <a:lnTo>
                          <a:pt x="910" y="526"/>
                        </a:lnTo>
                        <a:lnTo>
                          <a:pt x="914" y="526"/>
                        </a:lnTo>
                        <a:lnTo>
                          <a:pt x="914" y="526"/>
                        </a:lnTo>
                        <a:lnTo>
                          <a:pt x="914" y="526"/>
                        </a:lnTo>
                        <a:lnTo>
                          <a:pt x="914" y="526"/>
                        </a:lnTo>
                        <a:lnTo>
                          <a:pt x="914" y="526"/>
                        </a:lnTo>
                        <a:lnTo>
                          <a:pt x="914" y="526"/>
                        </a:lnTo>
                        <a:lnTo>
                          <a:pt x="910" y="528"/>
                        </a:lnTo>
                        <a:lnTo>
                          <a:pt x="910" y="528"/>
                        </a:lnTo>
                        <a:lnTo>
                          <a:pt x="910" y="528"/>
                        </a:lnTo>
                        <a:lnTo>
                          <a:pt x="910" y="530"/>
                        </a:lnTo>
                        <a:lnTo>
                          <a:pt x="908" y="532"/>
                        </a:lnTo>
                        <a:lnTo>
                          <a:pt x="908" y="532"/>
                        </a:lnTo>
                        <a:lnTo>
                          <a:pt x="908" y="532"/>
                        </a:lnTo>
                        <a:lnTo>
                          <a:pt x="908" y="534"/>
                        </a:lnTo>
                        <a:lnTo>
                          <a:pt x="908" y="536"/>
                        </a:lnTo>
                        <a:lnTo>
                          <a:pt x="904" y="538"/>
                        </a:lnTo>
                        <a:lnTo>
                          <a:pt x="904" y="538"/>
                        </a:lnTo>
                        <a:lnTo>
                          <a:pt x="904" y="538"/>
                        </a:lnTo>
                        <a:lnTo>
                          <a:pt x="904" y="542"/>
                        </a:lnTo>
                        <a:lnTo>
                          <a:pt x="904" y="542"/>
                        </a:lnTo>
                        <a:lnTo>
                          <a:pt x="904" y="542"/>
                        </a:lnTo>
                        <a:lnTo>
                          <a:pt x="906" y="544"/>
                        </a:lnTo>
                        <a:lnTo>
                          <a:pt x="906" y="544"/>
                        </a:lnTo>
                        <a:lnTo>
                          <a:pt x="906" y="544"/>
                        </a:lnTo>
                        <a:lnTo>
                          <a:pt x="906" y="544"/>
                        </a:lnTo>
                        <a:lnTo>
                          <a:pt x="908" y="546"/>
                        </a:lnTo>
                        <a:lnTo>
                          <a:pt x="908" y="546"/>
                        </a:lnTo>
                        <a:lnTo>
                          <a:pt x="908" y="546"/>
                        </a:lnTo>
                        <a:lnTo>
                          <a:pt x="910" y="548"/>
                        </a:lnTo>
                        <a:lnTo>
                          <a:pt x="910" y="548"/>
                        </a:lnTo>
                        <a:lnTo>
                          <a:pt x="910" y="548"/>
                        </a:lnTo>
                        <a:lnTo>
                          <a:pt x="914" y="548"/>
                        </a:lnTo>
                        <a:lnTo>
                          <a:pt x="914" y="548"/>
                        </a:lnTo>
                        <a:lnTo>
                          <a:pt x="914" y="548"/>
                        </a:lnTo>
                        <a:lnTo>
                          <a:pt x="918" y="544"/>
                        </a:lnTo>
                        <a:lnTo>
                          <a:pt x="920" y="542"/>
                        </a:lnTo>
                        <a:lnTo>
                          <a:pt x="920" y="542"/>
                        </a:lnTo>
                        <a:lnTo>
                          <a:pt x="920" y="542"/>
                        </a:lnTo>
                        <a:lnTo>
                          <a:pt x="922" y="542"/>
                        </a:lnTo>
                        <a:lnTo>
                          <a:pt x="926" y="538"/>
                        </a:lnTo>
                        <a:lnTo>
                          <a:pt x="926" y="538"/>
                        </a:lnTo>
                        <a:lnTo>
                          <a:pt x="926" y="538"/>
                        </a:lnTo>
                        <a:lnTo>
                          <a:pt x="926" y="536"/>
                        </a:lnTo>
                        <a:lnTo>
                          <a:pt x="928" y="536"/>
                        </a:lnTo>
                        <a:lnTo>
                          <a:pt x="928" y="536"/>
                        </a:lnTo>
                        <a:lnTo>
                          <a:pt x="928" y="536"/>
                        </a:lnTo>
                        <a:lnTo>
                          <a:pt x="928" y="536"/>
                        </a:lnTo>
                        <a:lnTo>
                          <a:pt x="934" y="536"/>
                        </a:lnTo>
                        <a:lnTo>
                          <a:pt x="934" y="536"/>
                        </a:lnTo>
                        <a:lnTo>
                          <a:pt x="934" y="536"/>
                        </a:lnTo>
                        <a:lnTo>
                          <a:pt x="938" y="534"/>
                        </a:lnTo>
                        <a:lnTo>
                          <a:pt x="942" y="534"/>
                        </a:lnTo>
                        <a:lnTo>
                          <a:pt x="942" y="534"/>
                        </a:lnTo>
                        <a:lnTo>
                          <a:pt x="942" y="534"/>
                        </a:lnTo>
                        <a:lnTo>
                          <a:pt x="944" y="532"/>
                        </a:lnTo>
                        <a:lnTo>
                          <a:pt x="946" y="532"/>
                        </a:lnTo>
                        <a:lnTo>
                          <a:pt x="946" y="532"/>
                        </a:lnTo>
                        <a:lnTo>
                          <a:pt x="946" y="532"/>
                        </a:lnTo>
                        <a:lnTo>
                          <a:pt x="948" y="532"/>
                        </a:lnTo>
                        <a:lnTo>
                          <a:pt x="950" y="532"/>
                        </a:lnTo>
                        <a:lnTo>
                          <a:pt x="950" y="532"/>
                        </a:lnTo>
                        <a:lnTo>
                          <a:pt x="950" y="532"/>
                        </a:lnTo>
                        <a:lnTo>
                          <a:pt x="952" y="530"/>
                        </a:lnTo>
                        <a:lnTo>
                          <a:pt x="960" y="530"/>
                        </a:lnTo>
                        <a:lnTo>
                          <a:pt x="960" y="530"/>
                        </a:lnTo>
                        <a:lnTo>
                          <a:pt x="962" y="530"/>
                        </a:lnTo>
                        <a:lnTo>
                          <a:pt x="962" y="528"/>
                        </a:lnTo>
                        <a:lnTo>
                          <a:pt x="962" y="528"/>
                        </a:lnTo>
                        <a:lnTo>
                          <a:pt x="960" y="528"/>
                        </a:lnTo>
                        <a:lnTo>
                          <a:pt x="960" y="528"/>
                        </a:lnTo>
                        <a:lnTo>
                          <a:pt x="960" y="528"/>
                        </a:lnTo>
                        <a:lnTo>
                          <a:pt x="960" y="528"/>
                        </a:lnTo>
                        <a:lnTo>
                          <a:pt x="960" y="526"/>
                        </a:lnTo>
                        <a:lnTo>
                          <a:pt x="958" y="526"/>
                        </a:lnTo>
                        <a:lnTo>
                          <a:pt x="958" y="526"/>
                        </a:lnTo>
                        <a:lnTo>
                          <a:pt x="960" y="526"/>
                        </a:lnTo>
                        <a:lnTo>
                          <a:pt x="960" y="526"/>
                        </a:lnTo>
                        <a:lnTo>
                          <a:pt x="960" y="526"/>
                        </a:lnTo>
                        <a:lnTo>
                          <a:pt x="960" y="524"/>
                        </a:lnTo>
                        <a:lnTo>
                          <a:pt x="960" y="524"/>
                        </a:lnTo>
                        <a:lnTo>
                          <a:pt x="960" y="524"/>
                        </a:lnTo>
                        <a:lnTo>
                          <a:pt x="960" y="524"/>
                        </a:lnTo>
                        <a:lnTo>
                          <a:pt x="968" y="524"/>
                        </a:lnTo>
                        <a:lnTo>
                          <a:pt x="968" y="524"/>
                        </a:lnTo>
                        <a:lnTo>
                          <a:pt x="968" y="524"/>
                        </a:lnTo>
                        <a:lnTo>
                          <a:pt x="970" y="522"/>
                        </a:lnTo>
                        <a:lnTo>
                          <a:pt x="972" y="522"/>
                        </a:lnTo>
                        <a:lnTo>
                          <a:pt x="972" y="522"/>
                        </a:lnTo>
                        <a:lnTo>
                          <a:pt x="972" y="520"/>
                        </a:lnTo>
                        <a:lnTo>
                          <a:pt x="972" y="520"/>
                        </a:lnTo>
                        <a:lnTo>
                          <a:pt x="974" y="518"/>
                        </a:lnTo>
                        <a:lnTo>
                          <a:pt x="974" y="518"/>
                        </a:lnTo>
                        <a:lnTo>
                          <a:pt x="974" y="518"/>
                        </a:lnTo>
                        <a:lnTo>
                          <a:pt x="974" y="518"/>
                        </a:lnTo>
                        <a:lnTo>
                          <a:pt x="974" y="518"/>
                        </a:lnTo>
                        <a:lnTo>
                          <a:pt x="974" y="516"/>
                        </a:lnTo>
                        <a:lnTo>
                          <a:pt x="972" y="516"/>
                        </a:lnTo>
                        <a:lnTo>
                          <a:pt x="972" y="516"/>
                        </a:lnTo>
                        <a:lnTo>
                          <a:pt x="972" y="516"/>
                        </a:lnTo>
                        <a:lnTo>
                          <a:pt x="972" y="516"/>
                        </a:lnTo>
                        <a:lnTo>
                          <a:pt x="972" y="516"/>
                        </a:lnTo>
                        <a:lnTo>
                          <a:pt x="972" y="516"/>
                        </a:lnTo>
                        <a:lnTo>
                          <a:pt x="970" y="516"/>
                        </a:lnTo>
                        <a:lnTo>
                          <a:pt x="970" y="516"/>
                        </a:lnTo>
                        <a:lnTo>
                          <a:pt x="970" y="516"/>
                        </a:lnTo>
                        <a:lnTo>
                          <a:pt x="968" y="518"/>
                        </a:lnTo>
                        <a:lnTo>
                          <a:pt x="968" y="518"/>
                        </a:lnTo>
                        <a:lnTo>
                          <a:pt x="970" y="516"/>
                        </a:lnTo>
                        <a:lnTo>
                          <a:pt x="970" y="516"/>
                        </a:lnTo>
                        <a:lnTo>
                          <a:pt x="970" y="516"/>
                        </a:lnTo>
                        <a:lnTo>
                          <a:pt x="970" y="516"/>
                        </a:lnTo>
                        <a:lnTo>
                          <a:pt x="970" y="514"/>
                        </a:lnTo>
                        <a:lnTo>
                          <a:pt x="970" y="514"/>
                        </a:lnTo>
                        <a:lnTo>
                          <a:pt x="972" y="514"/>
                        </a:lnTo>
                        <a:lnTo>
                          <a:pt x="972" y="508"/>
                        </a:lnTo>
                        <a:lnTo>
                          <a:pt x="972" y="508"/>
                        </a:lnTo>
                        <a:lnTo>
                          <a:pt x="970" y="508"/>
                        </a:lnTo>
                        <a:lnTo>
                          <a:pt x="966" y="508"/>
                        </a:lnTo>
                        <a:lnTo>
                          <a:pt x="966" y="508"/>
                        </a:lnTo>
                        <a:lnTo>
                          <a:pt x="966" y="508"/>
                        </a:lnTo>
                        <a:lnTo>
                          <a:pt x="966" y="508"/>
                        </a:lnTo>
                        <a:lnTo>
                          <a:pt x="964" y="508"/>
                        </a:lnTo>
                        <a:lnTo>
                          <a:pt x="964" y="508"/>
                        </a:lnTo>
                        <a:lnTo>
                          <a:pt x="964" y="508"/>
                        </a:lnTo>
                        <a:lnTo>
                          <a:pt x="962" y="510"/>
                        </a:lnTo>
                        <a:lnTo>
                          <a:pt x="962" y="510"/>
                        </a:lnTo>
                        <a:lnTo>
                          <a:pt x="962" y="512"/>
                        </a:lnTo>
                        <a:lnTo>
                          <a:pt x="962" y="516"/>
                        </a:lnTo>
                        <a:lnTo>
                          <a:pt x="960" y="516"/>
                        </a:lnTo>
                        <a:lnTo>
                          <a:pt x="960" y="516"/>
                        </a:lnTo>
                        <a:lnTo>
                          <a:pt x="960" y="518"/>
                        </a:lnTo>
                        <a:lnTo>
                          <a:pt x="960" y="520"/>
                        </a:lnTo>
                        <a:lnTo>
                          <a:pt x="960" y="520"/>
                        </a:lnTo>
                        <a:lnTo>
                          <a:pt x="960" y="520"/>
                        </a:lnTo>
                        <a:lnTo>
                          <a:pt x="958" y="520"/>
                        </a:lnTo>
                        <a:lnTo>
                          <a:pt x="958" y="522"/>
                        </a:lnTo>
                        <a:lnTo>
                          <a:pt x="958" y="522"/>
                        </a:lnTo>
                        <a:lnTo>
                          <a:pt x="958" y="522"/>
                        </a:lnTo>
                        <a:lnTo>
                          <a:pt x="958" y="522"/>
                        </a:lnTo>
                        <a:lnTo>
                          <a:pt x="954" y="522"/>
                        </a:lnTo>
                        <a:lnTo>
                          <a:pt x="954" y="520"/>
                        </a:lnTo>
                        <a:lnTo>
                          <a:pt x="954" y="520"/>
                        </a:lnTo>
                        <a:lnTo>
                          <a:pt x="952" y="520"/>
                        </a:lnTo>
                        <a:lnTo>
                          <a:pt x="952" y="520"/>
                        </a:lnTo>
                        <a:lnTo>
                          <a:pt x="952" y="520"/>
                        </a:lnTo>
                        <a:lnTo>
                          <a:pt x="950" y="520"/>
                        </a:lnTo>
                        <a:lnTo>
                          <a:pt x="950" y="522"/>
                        </a:lnTo>
                        <a:lnTo>
                          <a:pt x="946" y="522"/>
                        </a:lnTo>
                        <a:lnTo>
                          <a:pt x="946" y="522"/>
                        </a:lnTo>
                        <a:lnTo>
                          <a:pt x="946" y="522"/>
                        </a:lnTo>
                        <a:lnTo>
                          <a:pt x="944" y="522"/>
                        </a:lnTo>
                        <a:lnTo>
                          <a:pt x="944" y="522"/>
                        </a:lnTo>
                        <a:lnTo>
                          <a:pt x="944" y="522"/>
                        </a:lnTo>
                        <a:lnTo>
                          <a:pt x="942" y="522"/>
                        </a:lnTo>
                        <a:lnTo>
                          <a:pt x="940" y="522"/>
                        </a:lnTo>
                        <a:lnTo>
                          <a:pt x="940" y="520"/>
                        </a:lnTo>
                        <a:lnTo>
                          <a:pt x="940" y="520"/>
                        </a:lnTo>
                        <a:lnTo>
                          <a:pt x="940" y="520"/>
                        </a:lnTo>
                        <a:lnTo>
                          <a:pt x="940" y="520"/>
                        </a:lnTo>
                        <a:lnTo>
                          <a:pt x="940" y="514"/>
                        </a:lnTo>
                        <a:lnTo>
                          <a:pt x="940" y="514"/>
                        </a:lnTo>
                        <a:lnTo>
                          <a:pt x="938" y="514"/>
                        </a:lnTo>
                        <a:lnTo>
                          <a:pt x="938" y="514"/>
                        </a:lnTo>
                        <a:lnTo>
                          <a:pt x="938" y="514"/>
                        </a:lnTo>
                        <a:lnTo>
                          <a:pt x="938" y="514"/>
                        </a:lnTo>
                        <a:lnTo>
                          <a:pt x="936" y="514"/>
                        </a:lnTo>
                        <a:lnTo>
                          <a:pt x="930" y="508"/>
                        </a:lnTo>
                        <a:lnTo>
                          <a:pt x="930" y="506"/>
                        </a:lnTo>
                        <a:lnTo>
                          <a:pt x="932" y="502"/>
                        </a:lnTo>
                        <a:lnTo>
                          <a:pt x="932" y="502"/>
                        </a:lnTo>
                        <a:lnTo>
                          <a:pt x="932" y="502"/>
                        </a:lnTo>
                        <a:lnTo>
                          <a:pt x="932" y="498"/>
                        </a:lnTo>
                        <a:lnTo>
                          <a:pt x="932" y="498"/>
                        </a:lnTo>
                        <a:lnTo>
                          <a:pt x="932" y="498"/>
                        </a:lnTo>
                        <a:lnTo>
                          <a:pt x="930" y="498"/>
                        </a:lnTo>
                        <a:lnTo>
                          <a:pt x="930" y="498"/>
                        </a:lnTo>
                        <a:lnTo>
                          <a:pt x="930" y="498"/>
                        </a:lnTo>
                        <a:lnTo>
                          <a:pt x="930" y="498"/>
                        </a:lnTo>
                        <a:lnTo>
                          <a:pt x="926" y="496"/>
                        </a:lnTo>
                        <a:lnTo>
                          <a:pt x="926" y="496"/>
                        </a:lnTo>
                        <a:lnTo>
                          <a:pt x="926" y="494"/>
                        </a:lnTo>
                        <a:lnTo>
                          <a:pt x="928" y="494"/>
                        </a:lnTo>
                        <a:lnTo>
                          <a:pt x="928" y="496"/>
                        </a:lnTo>
                        <a:lnTo>
                          <a:pt x="928" y="496"/>
                        </a:lnTo>
                        <a:lnTo>
                          <a:pt x="930" y="496"/>
                        </a:lnTo>
                        <a:lnTo>
                          <a:pt x="930" y="494"/>
                        </a:lnTo>
                        <a:lnTo>
                          <a:pt x="930" y="494"/>
                        </a:lnTo>
                        <a:lnTo>
                          <a:pt x="930" y="494"/>
                        </a:lnTo>
                        <a:lnTo>
                          <a:pt x="930" y="494"/>
                        </a:lnTo>
                        <a:lnTo>
                          <a:pt x="932" y="492"/>
                        </a:lnTo>
                        <a:lnTo>
                          <a:pt x="938" y="492"/>
                        </a:lnTo>
                        <a:lnTo>
                          <a:pt x="938" y="492"/>
                        </a:lnTo>
                        <a:lnTo>
                          <a:pt x="938" y="492"/>
                        </a:lnTo>
                        <a:lnTo>
                          <a:pt x="942" y="488"/>
                        </a:lnTo>
                        <a:lnTo>
                          <a:pt x="942" y="488"/>
                        </a:lnTo>
                        <a:lnTo>
                          <a:pt x="942" y="488"/>
                        </a:lnTo>
                        <a:lnTo>
                          <a:pt x="942" y="484"/>
                        </a:lnTo>
                        <a:lnTo>
                          <a:pt x="942" y="484"/>
                        </a:lnTo>
                        <a:lnTo>
                          <a:pt x="942" y="484"/>
                        </a:lnTo>
                        <a:lnTo>
                          <a:pt x="938" y="480"/>
                        </a:lnTo>
                        <a:lnTo>
                          <a:pt x="938" y="480"/>
                        </a:lnTo>
                        <a:lnTo>
                          <a:pt x="938" y="480"/>
                        </a:lnTo>
                        <a:lnTo>
                          <a:pt x="938" y="480"/>
                        </a:lnTo>
                        <a:lnTo>
                          <a:pt x="934" y="476"/>
                        </a:lnTo>
                        <a:lnTo>
                          <a:pt x="934" y="476"/>
                        </a:lnTo>
                        <a:lnTo>
                          <a:pt x="934" y="476"/>
                        </a:lnTo>
                        <a:lnTo>
                          <a:pt x="932" y="476"/>
                        </a:lnTo>
                        <a:lnTo>
                          <a:pt x="930" y="476"/>
                        </a:lnTo>
                        <a:lnTo>
                          <a:pt x="930" y="476"/>
                        </a:lnTo>
                        <a:lnTo>
                          <a:pt x="928" y="476"/>
                        </a:lnTo>
                        <a:lnTo>
                          <a:pt x="924" y="476"/>
                        </a:lnTo>
                        <a:lnTo>
                          <a:pt x="924" y="476"/>
                        </a:lnTo>
                        <a:lnTo>
                          <a:pt x="924" y="476"/>
                        </a:lnTo>
                        <a:lnTo>
                          <a:pt x="922" y="476"/>
                        </a:lnTo>
                        <a:lnTo>
                          <a:pt x="916" y="478"/>
                        </a:lnTo>
                        <a:lnTo>
                          <a:pt x="916" y="478"/>
                        </a:lnTo>
                        <a:lnTo>
                          <a:pt x="916" y="478"/>
                        </a:lnTo>
                        <a:lnTo>
                          <a:pt x="912" y="480"/>
                        </a:lnTo>
                        <a:lnTo>
                          <a:pt x="904" y="482"/>
                        </a:lnTo>
                        <a:lnTo>
                          <a:pt x="900" y="484"/>
                        </a:lnTo>
                        <a:lnTo>
                          <a:pt x="898" y="484"/>
                        </a:lnTo>
                        <a:lnTo>
                          <a:pt x="900" y="482"/>
                        </a:lnTo>
                        <a:lnTo>
                          <a:pt x="902" y="482"/>
                        </a:lnTo>
                        <a:lnTo>
                          <a:pt x="902" y="482"/>
                        </a:lnTo>
                        <a:lnTo>
                          <a:pt x="902" y="480"/>
                        </a:lnTo>
                        <a:lnTo>
                          <a:pt x="902" y="480"/>
                        </a:lnTo>
                        <a:lnTo>
                          <a:pt x="906" y="480"/>
                        </a:lnTo>
                        <a:lnTo>
                          <a:pt x="910" y="480"/>
                        </a:lnTo>
                        <a:lnTo>
                          <a:pt x="910" y="480"/>
                        </a:lnTo>
                        <a:lnTo>
                          <a:pt x="910" y="478"/>
                        </a:lnTo>
                        <a:lnTo>
                          <a:pt x="912" y="476"/>
                        </a:lnTo>
                        <a:lnTo>
                          <a:pt x="916" y="476"/>
                        </a:lnTo>
                        <a:lnTo>
                          <a:pt x="916" y="476"/>
                        </a:lnTo>
                        <a:lnTo>
                          <a:pt x="916" y="476"/>
                        </a:lnTo>
                        <a:lnTo>
                          <a:pt x="920" y="472"/>
                        </a:lnTo>
                        <a:lnTo>
                          <a:pt x="920" y="472"/>
                        </a:lnTo>
                        <a:lnTo>
                          <a:pt x="920" y="472"/>
                        </a:lnTo>
                        <a:lnTo>
                          <a:pt x="920" y="470"/>
                        </a:lnTo>
                        <a:lnTo>
                          <a:pt x="924" y="470"/>
                        </a:lnTo>
                        <a:lnTo>
                          <a:pt x="924" y="470"/>
                        </a:lnTo>
                        <a:lnTo>
                          <a:pt x="924" y="470"/>
                        </a:lnTo>
                        <a:lnTo>
                          <a:pt x="924" y="468"/>
                        </a:lnTo>
                        <a:lnTo>
                          <a:pt x="926" y="468"/>
                        </a:lnTo>
                        <a:lnTo>
                          <a:pt x="926" y="468"/>
                        </a:lnTo>
                        <a:lnTo>
                          <a:pt x="926" y="468"/>
                        </a:lnTo>
                        <a:lnTo>
                          <a:pt x="930" y="466"/>
                        </a:lnTo>
                        <a:lnTo>
                          <a:pt x="932" y="466"/>
                        </a:lnTo>
                        <a:lnTo>
                          <a:pt x="932" y="466"/>
                        </a:lnTo>
                        <a:lnTo>
                          <a:pt x="932" y="466"/>
                        </a:lnTo>
                        <a:lnTo>
                          <a:pt x="934" y="464"/>
                        </a:lnTo>
                        <a:lnTo>
                          <a:pt x="940" y="464"/>
                        </a:lnTo>
                        <a:lnTo>
                          <a:pt x="940" y="466"/>
                        </a:lnTo>
                        <a:lnTo>
                          <a:pt x="940" y="466"/>
                        </a:lnTo>
                        <a:lnTo>
                          <a:pt x="942" y="466"/>
                        </a:lnTo>
                        <a:lnTo>
                          <a:pt x="944" y="466"/>
                        </a:lnTo>
                        <a:lnTo>
                          <a:pt x="946" y="468"/>
                        </a:lnTo>
                        <a:lnTo>
                          <a:pt x="946" y="468"/>
                        </a:lnTo>
                        <a:lnTo>
                          <a:pt x="946" y="468"/>
                        </a:lnTo>
                        <a:lnTo>
                          <a:pt x="952" y="468"/>
                        </a:lnTo>
                        <a:lnTo>
                          <a:pt x="952" y="468"/>
                        </a:lnTo>
                        <a:lnTo>
                          <a:pt x="952" y="468"/>
                        </a:lnTo>
                        <a:lnTo>
                          <a:pt x="952" y="468"/>
                        </a:lnTo>
                        <a:lnTo>
                          <a:pt x="958" y="468"/>
                        </a:lnTo>
                        <a:lnTo>
                          <a:pt x="962" y="468"/>
                        </a:lnTo>
                        <a:lnTo>
                          <a:pt x="962" y="468"/>
                        </a:lnTo>
                        <a:lnTo>
                          <a:pt x="962" y="468"/>
                        </a:lnTo>
                        <a:lnTo>
                          <a:pt x="968" y="468"/>
                        </a:lnTo>
                        <a:lnTo>
                          <a:pt x="970" y="470"/>
                        </a:lnTo>
                        <a:lnTo>
                          <a:pt x="970" y="470"/>
                        </a:lnTo>
                        <a:lnTo>
                          <a:pt x="970" y="472"/>
                        </a:lnTo>
                        <a:lnTo>
                          <a:pt x="974" y="472"/>
                        </a:lnTo>
                        <a:lnTo>
                          <a:pt x="974" y="472"/>
                        </a:lnTo>
                        <a:lnTo>
                          <a:pt x="974" y="472"/>
                        </a:lnTo>
                        <a:lnTo>
                          <a:pt x="976" y="472"/>
                        </a:lnTo>
                        <a:lnTo>
                          <a:pt x="976" y="472"/>
                        </a:lnTo>
                        <a:lnTo>
                          <a:pt x="976" y="472"/>
                        </a:lnTo>
                        <a:lnTo>
                          <a:pt x="978" y="472"/>
                        </a:lnTo>
                        <a:lnTo>
                          <a:pt x="984" y="472"/>
                        </a:lnTo>
                        <a:lnTo>
                          <a:pt x="984" y="472"/>
                        </a:lnTo>
                        <a:lnTo>
                          <a:pt x="984" y="470"/>
                        </a:lnTo>
                        <a:lnTo>
                          <a:pt x="986" y="470"/>
                        </a:lnTo>
                        <a:lnTo>
                          <a:pt x="990" y="470"/>
                        </a:lnTo>
                        <a:lnTo>
                          <a:pt x="990" y="470"/>
                        </a:lnTo>
                        <a:lnTo>
                          <a:pt x="990" y="470"/>
                        </a:lnTo>
                        <a:lnTo>
                          <a:pt x="992" y="468"/>
                        </a:lnTo>
                        <a:lnTo>
                          <a:pt x="994" y="468"/>
                        </a:lnTo>
                        <a:lnTo>
                          <a:pt x="994" y="468"/>
                        </a:lnTo>
                        <a:lnTo>
                          <a:pt x="994" y="468"/>
                        </a:lnTo>
                        <a:lnTo>
                          <a:pt x="994" y="468"/>
                        </a:lnTo>
                        <a:lnTo>
                          <a:pt x="998" y="466"/>
                        </a:lnTo>
                        <a:lnTo>
                          <a:pt x="998" y="466"/>
                        </a:lnTo>
                        <a:lnTo>
                          <a:pt x="998" y="466"/>
                        </a:lnTo>
                        <a:lnTo>
                          <a:pt x="998" y="462"/>
                        </a:lnTo>
                        <a:lnTo>
                          <a:pt x="1000" y="462"/>
                        </a:lnTo>
                        <a:lnTo>
                          <a:pt x="1002" y="462"/>
                        </a:lnTo>
                        <a:lnTo>
                          <a:pt x="1002" y="462"/>
                        </a:lnTo>
                        <a:lnTo>
                          <a:pt x="1002" y="462"/>
                        </a:lnTo>
                        <a:lnTo>
                          <a:pt x="1002" y="460"/>
                        </a:lnTo>
                        <a:lnTo>
                          <a:pt x="1010" y="460"/>
                        </a:lnTo>
                        <a:lnTo>
                          <a:pt x="1010" y="460"/>
                        </a:lnTo>
                        <a:lnTo>
                          <a:pt x="1012" y="460"/>
                        </a:lnTo>
                        <a:lnTo>
                          <a:pt x="1012" y="460"/>
                        </a:lnTo>
                        <a:lnTo>
                          <a:pt x="1014" y="458"/>
                        </a:lnTo>
                        <a:lnTo>
                          <a:pt x="1024" y="458"/>
                        </a:lnTo>
                        <a:lnTo>
                          <a:pt x="1024" y="458"/>
                        </a:lnTo>
                        <a:lnTo>
                          <a:pt x="1026" y="458"/>
                        </a:lnTo>
                        <a:lnTo>
                          <a:pt x="1026" y="458"/>
                        </a:lnTo>
                        <a:lnTo>
                          <a:pt x="1026" y="458"/>
                        </a:lnTo>
                        <a:lnTo>
                          <a:pt x="1024" y="460"/>
                        </a:lnTo>
                        <a:lnTo>
                          <a:pt x="1024" y="460"/>
                        </a:lnTo>
                        <a:lnTo>
                          <a:pt x="1024" y="460"/>
                        </a:lnTo>
                        <a:lnTo>
                          <a:pt x="1024" y="462"/>
                        </a:lnTo>
                        <a:lnTo>
                          <a:pt x="1024" y="464"/>
                        </a:lnTo>
                        <a:lnTo>
                          <a:pt x="1024" y="464"/>
                        </a:lnTo>
                        <a:lnTo>
                          <a:pt x="1022" y="464"/>
                        </a:lnTo>
                        <a:lnTo>
                          <a:pt x="1022" y="466"/>
                        </a:lnTo>
                        <a:lnTo>
                          <a:pt x="1020" y="468"/>
                        </a:lnTo>
                        <a:lnTo>
                          <a:pt x="1020" y="468"/>
                        </a:lnTo>
                        <a:lnTo>
                          <a:pt x="1020" y="468"/>
                        </a:lnTo>
                        <a:lnTo>
                          <a:pt x="1018" y="468"/>
                        </a:lnTo>
                        <a:lnTo>
                          <a:pt x="1018" y="468"/>
                        </a:lnTo>
                        <a:lnTo>
                          <a:pt x="1018" y="468"/>
                        </a:lnTo>
                        <a:lnTo>
                          <a:pt x="1018" y="468"/>
                        </a:lnTo>
                        <a:lnTo>
                          <a:pt x="1018" y="470"/>
                        </a:lnTo>
                        <a:lnTo>
                          <a:pt x="1016" y="470"/>
                        </a:lnTo>
                        <a:lnTo>
                          <a:pt x="1016" y="470"/>
                        </a:lnTo>
                        <a:lnTo>
                          <a:pt x="1016" y="470"/>
                        </a:lnTo>
                        <a:lnTo>
                          <a:pt x="1014" y="472"/>
                        </a:lnTo>
                        <a:lnTo>
                          <a:pt x="1014" y="472"/>
                        </a:lnTo>
                        <a:lnTo>
                          <a:pt x="1014" y="474"/>
                        </a:lnTo>
                        <a:lnTo>
                          <a:pt x="1014" y="474"/>
                        </a:lnTo>
                        <a:lnTo>
                          <a:pt x="1014" y="474"/>
                        </a:lnTo>
                        <a:lnTo>
                          <a:pt x="1014" y="474"/>
                        </a:lnTo>
                        <a:lnTo>
                          <a:pt x="1012" y="474"/>
                        </a:lnTo>
                        <a:lnTo>
                          <a:pt x="1012" y="474"/>
                        </a:lnTo>
                        <a:lnTo>
                          <a:pt x="1012" y="474"/>
                        </a:lnTo>
                        <a:lnTo>
                          <a:pt x="1010" y="476"/>
                        </a:lnTo>
                        <a:lnTo>
                          <a:pt x="1010" y="476"/>
                        </a:lnTo>
                        <a:lnTo>
                          <a:pt x="1010" y="476"/>
                        </a:lnTo>
                        <a:lnTo>
                          <a:pt x="1010" y="478"/>
                        </a:lnTo>
                        <a:lnTo>
                          <a:pt x="1010" y="478"/>
                        </a:lnTo>
                        <a:lnTo>
                          <a:pt x="1010" y="478"/>
                        </a:lnTo>
                        <a:lnTo>
                          <a:pt x="1010" y="478"/>
                        </a:lnTo>
                        <a:lnTo>
                          <a:pt x="1008" y="478"/>
                        </a:lnTo>
                        <a:lnTo>
                          <a:pt x="1006" y="478"/>
                        </a:lnTo>
                        <a:lnTo>
                          <a:pt x="1006" y="478"/>
                        </a:lnTo>
                        <a:lnTo>
                          <a:pt x="1006" y="480"/>
                        </a:lnTo>
                        <a:lnTo>
                          <a:pt x="1006" y="482"/>
                        </a:lnTo>
                        <a:lnTo>
                          <a:pt x="1004" y="484"/>
                        </a:lnTo>
                        <a:lnTo>
                          <a:pt x="1004" y="484"/>
                        </a:lnTo>
                        <a:lnTo>
                          <a:pt x="1004" y="484"/>
                        </a:lnTo>
                        <a:lnTo>
                          <a:pt x="1004" y="484"/>
                        </a:lnTo>
                        <a:lnTo>
                          <a:pt x="1004" y="486"/>
                        </a:lnTo>
                        <a:lnTo>
                          <a:pt x="1002" y="486"/>
                        </a:lnTo>
                        <a:lnTo>
                          <a:pt x="1002" y="486"/>
                        </a:lnTo>
                        <a:lnTo>
                          <a:pt x="1002" y="486"/>
                        </a:lnTo>
                        <a:lnTo>
                          <a:pt x="1002" y="486"/>
                        </a:lnTo>
                        <a:lnTo>
                          <a:pt x="1000" y="486"/>
                        </a:lnTo>
                        <a:lnTo>
                          <a:pt x="1000" y="486"/>
                        </a:lnTo>
                        <a:lnTo>
                          <a:pt x="1000" y="486"/>
                        </a:lnTo>
                        <a:lnTo>
                          <a:pt x="990" y="494"/>
                        </a:lnTo>
                        <a:lnTo>
                          <a:pt x="990" y="494"/>
                        </a:lnTo>
                        <a:lnTo>
                          <a:pt x="990" y="496"/>
                        </a:lnTo>
                        <a:lnTo>
                          <a:pt x="990" y="496"/>
                        </a:lnTo>
                        <a:lnTo>
                          <a:pt x="990" y="496"/>
                        </a:lnTo>
                        <a:lnTo>
                          <a:pt x="992" y="496"/>
                        </a:lnTo>
                        <a:lnTo>
                          <a:pt x="992" y="496"/>
                        </a:lnTo>
                        <a:lnTo>
                          <a:pt x="992" y="498"/>
                        </a:lnTo>
                        <a:lnTo>
                          <a:pt x="992" y="498"/>
                        </a:lnTo>
                        <a:lnTo>
                          <a:pt x="992" y="498"/>
                        </a:lnTo>
                        <a:lnTo>
                          <a:pt x="992" y="498"/>
                        </a:lnTo>
                        <a:lnTo>
                          <a:pt x="992" y="500"/>
                        </a:lnTo>
                        <a:lnTo>
                          <a:pt x="992" y="500"/>
                        </a:lnTo>
                        <a:lnTo>
                          <a:pt x="992" y="500"/>
                        </a:lnTo>
                        <a:lnTo>
                          <a:pt x="992" y="500"/>
                        </a:lnTo>
                        <a:lnTo>
                          <a:pt x="994" y="502"/>
                        </a:lnTo>
                        <a:lnTo>
                          <a:pt x="994" y="502"/>
                        </a:lnTo>
                        <a:lnTo>
                          <a:pt x="994" y="502"/>
                        </a:lnTo>
                        <a:lnTo>
                          <a:pt x="1000" y="502"/>
                        </a:lnTo>
                        <a:lnTo>
                          <a:pt x="1000" y="502"/>
                        </a:lnTo>
                        <a:lnTo>
                          <a:pt x="1000" y="502"/>
                        </a:lnTo>
                        <a:lnTo>
                          <a:pt x="1002" y="500"/>
                        </a:lnTo>
                        <a:lnTo>
                          <a:pt x="1006" y="500"/>
                        </a:lnTo>
                        <a:lnTo>
                          <a:pt x="1008" y="500"/>
                        </a:lnTo>
                        <a:lnTo>
                          <a:pt x="1008" y="500"/>
                        </a:lnTo>
                        <a:lnTo>
                          <a:pt x="1008" y="500"/>
                        </a:lnTo>
                        <a:lnTo>
                          <a:pt x="1018" y="500"/>
                        </a:lnTo>
                        <a:lnTo>
                          <a:pt x="1018" y="502"/>
                        </a:lnTo>
                        <a:lnTo>
                          <a:pt x="1018" y="502"/>
                        </a:lnTo>
                        <a:lnTo>
                          <a:pt x="1018" y="502"/>
                        </a:lnTo>
                        <a:lnTo>
                          <a:pt x="1020" y="502"/>
                        </a:lnTo>
                        <a:lnTo>
                          <a:pt x="1024" y="502"/>
                        </a:lnTo>
                        <a:lnTo>
                          <a:pt x="1026" y="504"/>
                        </a:lnTo>
                        <a:lnTo>
                          <a:pt x="1026" y="504"/>
                        </a:lnTo>
                        <a:lnTo>
                          <a:pt x="1024" y="504"/>
                        </a:lnTo>
                        <a:lnTo>
                          <a:pt x="1022" y="504"/>
                        </a:lnTo>
                        <a:lnTo>
                          <a:pt x="1022" y="504"/>
                        </a:lnTo>
                        <a:lnTo>
                          <a:pt x="1022" y="504"/>
                        </a:lnTo>
                        <a:lnTo>
                          <a:pt x="1020" y="506"/>
                        </a:lnTo>
                        <a:lnTo>
                          <a:pt x="1020" y="506"/>
                        </a:lnTo>
                        <a:lnTo>
                          <a:pt x="1020" y="506"/>
                        </a:lnTo>
                        <a:lnTo>
                          <a:pt x="1018" y="506"/>
                        </a:lnTo>
                        <a:lnTo>
                          <a:pt x="1018" y="508"/>
                        </a:lnTo>
                        <a:lnTo>
                          <a:pt x="1018" y="508"/>
                        </a:lnTo>
                        <a:lnTo>
                          <a:pt x="1018" y="508"/>
                        </a:lnTo>
                        <a:lnTo>
                          <a:pt x="1020" y="510"/>
                        </a:lnTo>
                        <a:lnTo>
                          <a:pt x="1020" y="510"/>
                        </a:lnTo>
                        <a:lnTo>
                          <a:pt x="1020" y="510"/>
                        </a:lnTo>
                        <a:lnTo>
                          <a:pt x="1026" y="510"/>
                        </a:lnTo>
                        <a:lnTo>
                          <a:pt x="1026" y="510"/>
                        </a:lnTo>
                        <a:lnTo>
                          <a:pt x="1026" y="510"/>
                        </a:lnTo>
                        <a:lnTo>
                          <a:pt x="1030" y="508"/>
                        </a:lnTo>
                        <a:lnTo>
                          <a:pt x="1034" y="508"/>
                        </a:lnTo>
                        <a:lnTo>
                          <a:pt x="1034" y="508"/>
                        </a:lnTo>
                        <a:lnTo>
                          <a:pt x="1036" y="508"/>
                        </a:lnTo>
                        <a:lnTo>
                          <a:pt x="1036" y="508"/>
                        </a:lnTo>
                        <a:lnTo>
                          <a:pt x="1038" y="508"/>
                        </a:lnTo>
                        <a:lnTo>
                          <a:pt x="1038" y="508"/>
                        </a:lnTo>
                        <a:lnTo>
                          <a:pt x="1038" y="508"/>
                        </a:lnTo>
                        <a:lnTo>
                          <a:pt x="1038" y="508"/>
                        </a:lnTo>
                        <a:lnTo>
                          <a:pt x="1040" y="508"/>
                        </a:lnTo>
                        <a:lnTo>
                          <a:pt x="1040" y="508"/>
                        </a:lnTo>
                        <a:lnTo>
                          <a:pt x="1040" y="508"/>
                        </a:lnTo>
                        <a:lnTo>
                          <a:pt x="1040" y="510"/>
                        </a:lnTo>
                        <a:lnTo>
                          <a:pt x="1040" y="510"/>
                        </a:lnTo>
                        <a:lnTo>
                          <a:pt x="1040" y="510"/>
                        </a:lnTo>
                        <a:lnTo>
                          <a:pt x="1042" y="510"/>
                        </a:lnTo>
                        <a:lnTo>
                          <a:pt x="1042" y="512"/>
                        </a:lnTo>
                        <a:lnTo>
                          <a:pt x="1042" y="512"/>
                        </a:lnTo>
                        <a:lnTo>
                          <a:pt x="1042" y="512"/>
                        </a:lnTo>
                        <a:lnTo>
                          <a:pt x="1048" y="512"/>
                        </a:lnTo>
                        <a:lnTo>
                          <a:pt x="1048" y="512"/>
                        </a:lnTo>
                        <a:lnTo>
                          <a:pt x="1050" y="512"/>
                        </a:lnTo>
                        <a:lnTo>
                          <a:pt x="1050" y="510"/>
                        </a:lnTo>
                        <a:lnTo>
                          <a:pt x="1050" y="510"/>
                        </a:lnTo>
                        <a:lnTo>
                          <a:pt x="1050" y="510"/>
                        </a:lnTo>
                        <a:lnTo>
                          <a:pt x="1050" y="508"/>
                        </a:lnTo>
                        <a:lnTo>
                          <a:pt x="1050" y="506"/>
                        </a:lnTo>
                        <a:lnTo>
                          <a:pt x="1052" y="504"/>
                        </a:lnTo>
                        <a:lnTo>
                          <a:pt x="1052" y="504"/>
                        </a:lnTo>
                        <a:lnTo>
                          <a:pt x="1052" y="504"/>
                        </a:lnTo>
                        <a:lnTo>
                          <a:pt x="1052" y="500"/>
                        </a:lnTo>
                        <a:lnTo>
                          <a:pt x="1052" y="500"/>
                        </a:lnTo>
                        <a:lnTo>
                          <a:pt x="1052" y="500"/>
                        </a:lnTo>
                        <a:lnTo>
                          <a:pt x="1050" y="500"/>
                        </a:lnTo>
                        <a:lnTo>
                          <a:pt x="1050" y="500"/>
                        </a:lnTo>
                        <a:lnTo>
                          <a:pt x="1050" y="500"/>
                        </a:lnTo>
                        <a:lnTo>
                          <a:pt x="1050" y="500"/>
                        </a:lnTo>
                        <a:lnTo>
                          <a:pt x="1046" y="500"/>
                        </a:lnTo>
                        <a:lnTo>
                          <a:pt x="1046" y="498"/>
                        </a:lnTo>
                        <a:lnTo>
                          <a:pt x="1048" y="498"/>
                        </a:lnTo>
                        <a:lnTo>
                          <a:pt x="1048" y="498"/>
                        </a:lnTo>
                        <a:lnTo>
                          <a:pt x="1048" y="498"/>
                        </a:lnTo>
                        <a:lnTo>
                          <a:pt x="1050" y="498"/>
                        </a:lnTo>
                        <a:lnTo>
                          <a:pt x="1050" y="496"/>
                        </a:lnTo>
                        <a:lnTo>
                          <a:pt x="1050" y="496"/>
                        </a:lnTo>
                        <a:lnTo>
                          <a:pt x="1048" y="496"/>
                        </a:lnTo>
                        <a:lnTo>
                          <a:pt x="1048" y="494"/>
                        </a:lnTo>
                        <a:lnTo>
                          <a:pt x="1048" y="494"/>
                        </a:lnTo>
                        <a:lnTo>
                          <a:pt x="1048" y="494"/>
                        </a:lnTo>
                        <a:lnTo>
                          <a:pt x="1046" y="494"/>
                        </a:lnTo>
                        <a:lnTo>
                          <a:pt x="1046" y="494"/>
                        </a:lnTo>
                        <a:lnTo>
                          <a:pt x="1046" y="494"/>
                        </a:lnTo>
                        <a:lnTo>
                          <a:pt x="1048" y="494"/>
                        </a:lnTo>
                        <a:lnTo>
                          <a:pt x="1048" y="494"/>
                        </a:lnTo>
                        <a:lnTo>
                          <a:pt x="1048" y="494"/>
                        </a:lnTo>
                        <a:lnTo>
                          <a:pt x="1050" y="492"/>
                        </a:lnTo>
                        <a:lnTo>
                          <a:pt x="1050" y="492"/>
                        </a:lnTo>
                        <a:lnTo>
                          <a:pt x="1048" y="492"/>
                        </a:lnTo>
                        <a:lnTo>
                          <a:pt x="1048" y="492"/>
                        </a:lnTo>
                        <a:lnTo>
                          <a:pt x="1048" y="492"/>
                        </a:lnTo>
                        <a:lnTo>
                          <a:pt x="1048" y="492"/>
                        </a:lnTo>
                        <a:lnTo>
                          <a:pt x="1048" y="492"/>
                        </a:lnTo>
                        <a:lnTo>
                          <a:pt x="1044" y="492"/>
                        </a:lnTo>
                        <a:lnTo>
                          <a:pt x="1044" y="490"/>
                        </a:lnTo>
                        <a:lnTo>
                          <a:pt x="1046" y="488"/>
                        </a:lnTo>
                        <a:lnTo>
                          <a:pt x="1048" y="488"/>
                        </a:lnTo>
                        <a:lnTo>
                          <a:pt x="1048" y="488"/>
                        </a:lnTo>
                        <a:lnTo>
                          <a:pt x="1048" y="488"/>
                        </a:lnTo>
                        <a:lnTo>
                          <a:pt x="1048" y="486"/>
                        </a:lnTo>
                        <a:lnTo>
                          <a:pt x="1048" y="486"/>
                        </a:lnTo>
                        <a:lnTo>
                          <a:pt x="1048" y="486"/>
                        </a:lnTo>
                        <a:lnTo>
                          <a:pt x="1046" y="486"/>
                        </a:lnTo>
                        <a:lnTo>
                          <a:pt x="1044" y="484"/>
                        </a:lnTo>
                        <a:lnTo>
                          <a:pt x="1044" y="484"/>
                        </a:lnTo>
                        <a:lnTo>
                          <a:pt x="1044" y="484"/>
                        </a:lnTo>
                        <a:lnTo>
                          <a:pt x="1032" y="484"/>
                        </a:lnTo>
                        <a:lnTo>
                          <a:pt x="1032" y="484"/>
                        </a:lnTo>
                        <a:lnTo>
                          <a:pt x="1032" y="484"/>
                        </a:lnTo>
                        <a:lnTo>
                          <a:pt x="1032" y="484"/>
                        </a:lnTo>
                        <a:lnTo>
                          <a:pt x="1030" y="484"/>
                        </a:lnTo>
                        <a:lnTo>
                          <a:pt x="1030" y="482"/>
                        </a:lnTo>
                        <a:lnTo>
                          <a:pt x="1030" y="482"/>
                        </a:lnTo>
                        <a:lnTo>
                          <a:pt x="1030" y="482"/>
                        </a:lnTo>
                        <a:lnTo>
                          <a:pt x="1028" y="482"/>
                        </a:lnTo>
                        <a:lnTo>
                          <a:pt x="1028" y="480"/>
                        </a:lnTo>
                        <a:lnTo>
                          <a:pt x="1028" y="480"/>
                        </a:lnTo>
                        <a:lnTo>
                          <a:pt x="1028" y="478"/>
                        </a:lnTo>
                        <a:lnTo>
                          <a:pt x="1024" y="478"/>
                        </a:lnTo>
                        <a:lnTo>
                          <a:pt x="1024" y="478"/>
                        </a:lnTo>
                        <a:lnTo>
                          <a:pt x="1022" y="480"/>
                        </a:lnTo>
                        <a:lnTo>
                          <a:pt x="1022" y="480"/>
                        </a:lnTo>
                        <a:lnTo>
                          <a:pt x="1022" y="480"/>
                        </a:lnTo>
                        <a:lnTo>
                          <a:pt x="1022" y="480"/>
                        </a:lnTo>
                        <a:lnTo>
                          <a:pt x="1022" y="480"/>
                        </a:lnTo>
                        <a:lnTo>
                          <a:pt x="1022" y="478"/>
                        </a:lnTo>
                        <a:lnTo>
                          <a:pt x="1024" y="478"/>
                        </a:lnTo>
                        <a:lnTo>
                          <a:pt x="1024" y="478"/>
                        </a:lnTo>
                        <a:lnTo>
                          <a:pt x="1024" y="476"/>
                        </a:lnTo>
                        <a:lnTo>
                          <a:pt x="1024" y="474"/>
                        </a:lnTo>
                        <a:lnTo>
                          <a:pt x="1026" y="472"/>
                        </a:lnTo>
                        <a:lnTo>
                          <a:pt x="1026" y="472"/>
                        </a:lnTo>
                        <a:lnTo>
                          <a:pt x="1026" y="472"/>
                        </a:lnTo>
                        <a:lnTo>
                          <a:pt x="1026" y="470"/>
                        </a:lnTo>
                        <a:lnTo>
                          <a:pt x="1026" y="470"/>
                        </a:lnTo>
                        <a:lnTo>
                          <a:pt x="1026" y="470"/>
                        </a:lnTo>
                        <a:lnTo>
                          <a:pt x="1026" y="470"/>
                        </a:lnTo>
                        <a:lnTo>
                          <a:pt x="1026" y="470"/>
                        </a:lnTo>
                        <a:lnTo>
                          <a:pt x="1030" y="470"/>
                        </a:lnTo>
                        <a:lnTo>
                          <a:pt x="1030" y="470"/>
                        </a:lnTo>
                        <a:lnTo>
                          <a:pt x="1030" y="468"/>
                        </a:lnTo>
                        <a:lnTo>
                          <a:pt x="1030" y="468"/>
                        </a:lnTo>
                        <a:lnTo>
                          <a:pt x="1030" y="468"/>
                        </a:lnTo>
                        <a:lnTo>
                          <a:pt x="1030" y="468"/>
                        </a:lnTo>
                        <a:lnTo>
                          <a:pt x="1032" y="468"/>
                        </a:lnTo>
                        <a:lnTo>
                          <a:pt x="1032" y="466"/>
                        </a:lnTo>
                        <a:lnTo>
                          <a:pt x="1032" y="466"/>
                        </a:lnTo>
                        <a:lnTo>
                          <a:pt x="1032" y="466"/>
                        </a:lnTo>
                        <a:lnTo>
                          <a:pt x="1032" y="466"/>
                        </a:lnTo>
                        <a:lnTo>
                          <a:pt x="1032" y="464"/>
                        </a:lnTo>
                        <a:lnTo>
                          <a:pt x="1036" y="462"/>
                        </a:lnTo>
                        <a:lnTo>
                          <a:pt x="1036" y="462"/>
                        </a:lnTo>
                        <a:lnTo>
                          <a:pt x="1036" y="462"/>
                        </a:lnTo>
                        <a:lnTo>
                          <a:pt x="1036" y="462"/>
                        </a:lnTo>
                        <a:lnTo>
                          <a:pt x="1036" y="462"/>
                        </a:lnTo>
                        <a:lnTo>
                          <a:pt x="1036" y="462"/>
                        </a:lnTo>
                        <a:lnTo>
                          <a:pt x="1036" y="462"/>
                        </a:lnTo>
                        <a:lnTo>
                          <a:pt x="1038" y="460"/>
                        </a:lnTo>
                        <a:lnTo>
                          <a:pt x="1038" y="460"/>
                        </a:lnTo>
                        <a:lnTo>
                          <a:pt x="1038" y="460"/>
                        </a:lnTo>
                        <a:lnTo>
                          <a:pt x="1038" y="458"/>
                        </a:lnTo>
                        <a:lnTo>
                          <a:pt x="1038" y="458"/>
                        </a:lnTo>
                        <a:lnTo>
                          <a:pt x="1038" y="458"/>
                        </a:lnTo>
                        <a:lnTo>
                          <a:pt x="1036" y="456"/>
                        </a:lnTo>
                        <a:lnTo>
                          <a:pt x="1036" y="456"/>
                        </a:lnTo>
                        <a:lnTo>
                          <a:pt x="1036" y="456"/>
                        </a:lnTo>
                        <a:lnTo>
                          <a:pt x="1032" y="456"/>
                        </a:lnTo>
                        <a:lnTo>
                          <a:pt x="1032" y="456"/>
                        </a:lnTo>
                        <a:lnTo>
                          <a:pt x="1032" y="456"/>
                        </a:lnTo>
                        <a:lnTo>
                          <a:pt x="1028" y="456"/>
                        </a:lnTo>
                        <a:lnTo>
                          <a:pt x="1026" y="456"/>
                        </a:lnTo>
                        <a:lnTo>
                          <a:pt x="1028" y="456"/>
                        </a:lnTo>
                        <a:lnTo>
                          <a:pt x="1028" y="456"/>
                        </a:lnTo>
                        <a:lnTo>
                          <a:pt x="1028" y="456"/>
                        </a:lnTo>
                        <a:lnTo>
                          <a:pt x="1028" y="456"/>
                        </a:lnTo>
                        <a:lnTo>
                          <a:pt x="1030" y="456"/>
                        </a:lnTo>
                        <a:lnTo>
                          <a:pt x="1030" y="456"/>
                        </a:lnTo>
                        <a:lnTo>
                          <a:pt x="1030" y="454"/>
                        </a:lnTo>
                        <a:lnTo>
                          <a:pt x="1032" y="454"/>
                        </a:lnTo>
                        <a:lnTo>
                          <a:pt x="1034" y="454"/>
                        </a:lnTo>
                        <a:lnTo>
                          <a:pt x="1034" y="454"/>
                        </a:lnTo>
                        <a:lnTo>
                          <a:pt x="1036" y="454"/>
                        </a:lnTo>
                        <a:lnTo>
                          <a:pt x="1036" y="452"/>
                        </a:lnTo>
                        <a:lnTo>
                          <a:pt x="1036" y="452"/>
                        </a:lnTo>
                        <a:lnTo>
                          <a:pt x="1036" y="452"/>
                        </a:lnTo>
                        <a:lnTo>
                          <a:pt x="1036" y="452"/>
                        </a:lnTo>
                        <a:lnTo>
                          <a:pt x="1036" y="444"/>
                        </a:lnTo>
                        <a:lnTo>
                          <a:pt x="1038" y="442"/>
                        </a:lnTo>
                        <a:lnTo>
                          <a:pt x="1040" y="440"/>
                        </a:lnTo>
                        <a:lnTo>
                          <a:pt x="1040" y="440"/>
                        </a:lnTo>
                        <a:lnTo>
                          <a:pt x="1040" y="440"/>
                        </a:lnTo>
                        <a:lnTo>
                          <a:pt x="1040" y="432"/>
                        </a:lnTo>
                        <a:lnTo>
                          <a:pt x="1040" y="432"/>
                        </a:lnTo>
                        <a:lnTo>
                          <a:pt x="1040" y="432"/>
                        </a:lnTo>
                        <a:lnTo>
                          <a:pt x="1034" y="428"/>
                        </a:lnTo>
                        <a:lnTo>
                          <a:pt x="1034" y="428"/>
                        </a:lnTo>
                        <a:lnTo>
                          <a:pt x="1034" y="428"/>
                        </a:lnTo>
                        <a:lnTo>
                          <a:pt x="1034" y="428"/>
                        </a:lnTo>
                        <a:lnTo>
                          <a:pt x="1030" y="428"/>
                        </a:lnTo>
                        <a:lnTo>
                          <a:pt x="1030" y="428"/>
                        </a:lnTo>
                        <a:lnTo>
                          <a:pt x="1030" y="428"/>
                        </a:lnTo>
                        <a:lnTo>
                          <a:pt x="1030" y="426"/>
                        </a:lnTo>
                        <a:lnTo>
                          <a:pt x="1016" y="426"/>
                        </a:lnTo>
                        <a:lnTo>
                          <a:pt x="1016" y="426"/>
                        </a:lnTo>
                        <a:lnTo>
                          <a:pt x="1016" y="426"/>
                        </a:lnTo>
                        <a:lnTo>
                          <a:pt x="1014" y="428"/>
                        </a:lnTo>
                        <a:lnTo>
                          <a:pt x="1012" y="428"/>
                        </a:lnTo>
                        <a:lnTo>
                          <a:pt x="1012" y="428"/>
                        </a:lnTo>
                        <a:lnTo>
                          <a:pt x="1012" y="428"/>
                        </a:lnTo>
                        <a:lnTo>
                          <a:pt x="1010" y="428"/>
                        </a:lnTo>
                        <a:lnTo>
                          <a:pt x="1010" y="428"/>
                        </a:lnTo>
                        <a:lnTo>
                          <a:pt x="1010" y="428"/>
                        </a:lnTo>
                        <a:lnTo>
                          <a:pt x="1010" y="428"/>
                        </a:lnTo>
                        <a:lnTo>
                          <a:pt x="1012" y="428"/>
                        </a:lnTo>
                        <a:lnTo>
                          <a:pt x="1016" y="426"/>
                        </a:lnTo>
                        <a:lnTo>
                          <a:pt x="1020" y="424"/>
                        </a:lnTo>
                        <a:lnTo>
                          <a:pt x="1026" y="424"/>
                        </a:lnTo>
                        <a:lnTo>
                          <a:pt x="1028" y="424"/>
                        </a:lnTo>
                        <a:lnTo>
                          <a:pt x="1028" y="424"/>
                        </a:lnTo>
                        <a:lnTo>
                          <a:pt x="1028" y="424"/>
                        </a:lnTo>
                        <a:lnTo>
                          <a:pt x="1028" y="424"/>
                        </a:lnTo>
                        <a:lnTo>
                          <a:pt x="1028" y="424"/>
                        </a:lnTo>
                        <a:lnTo>
                          <a:pt x="1028" y="424"/>
                        </a:lnTo>
                        <a:lnTo>
                          <a:pt x="1028" y="424"/>
                        </a:lnTo>
                        <a:lnTo>
                          <a:pt x="1028" y="424"/>
                        </a:lnTo>
                        <a:lnTo>
                          <a:pt x="1030" y="422"/>
                        </a:lnTo>
                        <a:lnTo>
                          <a:pt x="1030" y="420"/>
                        </a:lnTo>
                        <a:lnTo>
                          <a:pt x="1030" y="420"/>
                        </a:lnTo>
                        <a:lnTo>
                          <a:pt x="1030" y="420"/>
                        </a:lnTo>
                        <a:lnTo>
                          <a:pt x="1028" y="418"/>
                        </a:lnTo>
                        <a:lnTo>
                          <a:pt x="1028" y="418"/>
                        </a:lnTo>
                        <a:lnTo>
                          <a:pt x="1028" y="418"/>
                        </a:lnTo>
                        <a:lnTo>
                          <a:pt x="1028" y="418"/>
                        </a:lnTo>
                        <a:lnTo>
                          <a:pt x="1026" y="418"/>
                        </a:lnTo>
                        <a:lnTo>
                          <a:pt x="1026" y="416"/>
                        </a:lnTo>
                        <a:lnTo>
                          <a:pt x="1020" y="414"/>
                        </a:lnTo>
                        <a:lnTo>
                          <a:pt x="1016" y="412"/>
                        </a:lnTo>
                        <a:lnTo>
                          <a:pt x="1012" y="410"/>
                        </a:lnTo>
                        <a:lnTo>
                          <a:pt x="1008" y="408"/>
                        </a:lnTo>
                        <a:lnTo>
                          <a:pt x="1006" y="404"/>
                        </a:lnTo>
                        <a:lnTo>
                          <a:pt x="1006" y="402"/>
                        </a:lnTo>
                        <a:lnTo>
                          <a:pt x="1006" y="402"/>
                        </a:lnTo>
                        <a:lnTo>
                          <a:pt x="1006" y="402"/>
                        </a:lnTo>
                        <a:lnTo>
                          <a:pt x="1004" y="398"/>
                        </a:lnTo>
                        <a:lnTo>
                          <a:pt x="1002" y="394"/>
                        </a:lnTo>
                        <a:lnTo>
                          <a:pt x="1002" y="394"/>
                        </a:lnTo>
                        <a:lnTo>
                          <a:pt x="1002" y="394"/>
                        </a:lnTo>
                        <a:lnTo>
                          <a:pt x="1000" y="394"/>
                        </a:lnTo>
                        <a:lnTo>
                          <a:pt x="1002" y="392"/>
                        </a:lnTo>
                        <a:lnTo>
                          <a:pt x="1002" y="392"/>
                        </a:lnTo>
                        <a:lnTo>
                          <a:pt x="1002" y="392"/>
                        </a:lnTo>
                        <a:lnTo>
                          <a:pt x="1002" y="392"/>
                        </a:lnTo>
                        <a:lnTo>
                          <a:pt x="1002" y="392"/>
                        </a:lnTo>
                        <a:lnTo>
                          <a:pt x="1000" y="392"/>
                        </a:lnTo>
                        <a:lnTo>
                          <a:pt x="1000" y="388"/>
                        </a:lnTo>
                        <a:lnTo>
                          <a:pt x="1002" y="388"/>
                        </a:lnTo>
                        <a:lnTo>
                          <a:pt x="1002" y="388"/>
                        </a:lnTo>
                        <a:lnTo>
                          <a:pt x="1004" y="388"/>
                        </a:lnTo>
                        <a:lnTo>
                          <a:pt x="1004" y="386"/>
                        </a:lnTo>
                        <a:lnTo>
                          <a:pt x="1004" y="386"/>
                        </a:lnTo>
                        <a:lnTo>
                          <a:pt x="1004" y="386"/>
                        </a:lnTo>
                        <a:lnTo>
                          <a:pt x="1004" y="384"/>
                        </a:lnTo>
                        <a:lnTo>
                          <a:pt x="1004" y="384"/>
                        </a:lnTo>
                        <a:lnTo>
                          <a:pt x="1004" y="384"/>
                        </a:lnTo>
                        <a:lnTo>
                          <a:pt x="1004" y="384"/>
                        </a:lnTo>
                        <a:lnTo>
                          <a:pt x="1004" y="382"/>
                        </a:lnTo>
                        <a:lnTo>
                          <a:pt x="1004" y="380"/>
                        </a:lnTo>
                        <a:lnTo>
                          <a:pt x="1004" y="380"/>
                        </a:lnTo>
                        <a:lnTo>
                          <a:pt x="1004" y="380"/>
                        </a:lnTo>
                        <a:lnTo>
                          <a:pt x="1002" y="378"/>
                        </a:lnTo>
                        <a:lnTo>
                          <a:pt x="1002" y="378"/>
                        </a:lnTo>
                        <a:lnTo>
                          <a:pt x="1002" y="378"/>
                        </a:lnTo>
                        <a:lnTo>
                          <a:pt x="1000" y="378"/>
                        </a:lnTo>
                        <a:lnTo>
                          <a:pt x="1000" y="372"/>
                        </a:lnTo>
                        <a:lnTo>
                          <a:pt x="1000" y="372"/>
                        </a:lnTo>
                        <a:lnTo>
                          <a:pt x="1000" y="372"/>
                        </a:lnTo>
                        <a:lnTo>
                          <a:pt x="998" y="370"/>
                        </a:lnTo>
                        <a:lnTo>
                          <a:pt x="998" y="370"/>
                        </a:lnTo>
                        <a:lnTo>
                          <a:pt x="998" y="370"/>
                        </a:lnTo>
                        <a:lnTo>
                          <a:pt x="998" y="368"/>
                        </a:lnTo>
                        <a:lnTo>
                          <a:pt x="998" y="368"/>
                        </a:lnTo>
                        <a:lnTo>
                          <a:pt x="998" y="368"/>
                        </a:lnTo>
                        <a:lnTo>
                          <a:pt x="1000" y="368"/>
                        </a:lnTo>
                        <a:lnTo>
                          <a:pt x="1002" y="370"/>
                        </a:lnTo>
                        <a:lnTo>
                          <a:pt x="1002" y="370"/>
                        </a:lnTo>
                        <a:lnTo>
                          <a:pt x="1002" y="370"/>
                        </a:lnTo>
                        <a:lnTo>
                          <a:pt x="1002" y="370"/>
                        </a:lnTo>
                        <a:lnTo>
                          <a:pt x="1002" y="370"/>
                        </a:lnTo>
                        <a:lnTo>
                          <a:pt x="1002" y="370"/>
                        </a:lnTo>
                        <a:lnTo>
                          <a:pt x="1002" y="368"/>
                        </a:lnTo>
                        <a:lnTo>
                          <a:pt x="1002" y="368"/>
                        </a:lnTo>
                        <a:lnTo>
                          <a:pt x="1002" y="368"/>
                        </a:lnTo>
                        <a:lnTo>
                          <a:pt x="1002" y="368"/>
                        </a:lnTo>
                        <a:lnTo>
                          <a:pt x="1004" y="368"/>
                        </a:lnTo>
                        <a:lnTo>
                          <a:pt x="1004" y="368"/>
                        </a:lnTo>
                        <a:lnTo>
                          <a:pt x="1002" y="368"/>
                        </a:lnTo>
                        <a:lnTo>
                          <a:pt x="1002" y="368"/>
                        </a:lnTo>
                        <a:lnTo>
                          <a:pt x="1002" y="366"/>
                        </a:lnTo>
                        <a:lnTo>
                          <a:pt x="1002" y="366"/>
                        </a:lnTo>
                        <a:lnTo>
                          <a:pt x="1002" y="366"/>
                        </a:lnTo>
                        <a:lnTo>
                          <a:pt x="1000" y="366"/>
                        </a:lnTo>
                        <a:lnTo>
                          <a:pt x="1000" y="366"/>
                        </a:lnTo>
                        <a:lnTo>
                          <a:pt x="1000" y="366"/>
                        </a:lnTo>
                        <a:lnTo>
                          <a:pt x="998" y="366"/>
                        </a:lnTo>
                        <a:lnTo>
                          <a:pt x="998" y="366"/>
                        </a:lnTo>
                        <a:lnTo>
                          <a:pt x="996" y="366"/>
                        </a:lnTo>
                        <a:lnTo>
                          <a:pt x="996" y="368"/>
                        </a:lnTo>
                        <a:lnTo>
                          <a:pt x="996" y="368"/>
                        </a:lnTo>
                        <a:lnTo>
                          <a:pt x="996" y="368"/>
                        </a:lnTo>
                        <a:lnTo>
                          <a:pt x="994" y="366"/>
                        </a:lnTo>
                        <a:lnTo>
                          <a:pt x="994" y="366"/>
                        </a:lnTo>
                        <a:lnTo>
                          <a:pt x="998" y="364"/>
                        </a:lnTo>
                        <a:lnTo>
                          <a:pt x="998" y="364"/>
                        </a:lnTo>
                        <a:lnTo>
                          <a:pt x="998" y="364"/>
                        </a:lnTo>
                        <a:lnTo>
                          <a:pt x="998" y="362"/>
                        </a:lnTo>
                        <a:lnTo>
                          <a:pt x="998" y="362"/>
                        </a:lnTo>
                        <a:lnTo>
                          <a:pt x="998" y="360"/>
                        </a:lnTo>
                        <a:lnTo>
                          <a:pt x="996" y="360"/>
                        </a:lnTo>
                        <a:lnTo>
                          <a:pt x="996" y="360"/>
                        </a:lnTo>
                        <a:lnTo>
                          <a:pt x="996" y="360"/>
                        </a:lnTo>
                        <a:lnTo>
                          <a:pt x="994" y="360"/>
                        </a:lnTo>
                        <a:lnTo>
                          <a:pt x="994" y="354"/>
                        </a:lnTo>
                        <a:lnTo>
                          <a:pt x="994" y="354"/>
                        </a:lnTo>
                        <a:lnTo>
                          <a:pt x="994" y="354"/>
                        </a:lnTo>
                        <a:lnTo>
                          <a:pt x="992" y="352"/>
                        </a:lnTo>
                        <a:lnTo>
                          <a:pt x="992" y="352"/>
                        </a:lnTo>
                        <a:lnTo>
                          <a:pt x="994" y="350"/>
                        </a:lnTo>
                        <a:lnTo>
                          <a:pt x="994" y="350"/>
                        </a:lnTo>
                        <a:lnTo>
                          <a:pt x="994" y="350"/>
                        </a:lnTo>
                        <a:lnTo>
                          <a:pt x="994" y="348"/>
                        </a:lnTo>
                        <a:lnTo>
                          <a:pt x="996" y="346"/>
                        </a:lnTo>
                        <a:lnTo>
                          <a:pt x="996" y="346"/>
                        </a:lnTo>
                        <a:lnTo>
                          <a:pt x="996" y="346"/>
                        </a:lnTo>
                        <a:lnTo>
                          <a:pt x="996" y="342"/>
                        </a:lnTo>
                        <a:lnTo>
                          <a:pt x="996" y="342"/>
                        </a:lnTo>
                        <a:lnTo>
                          <a:pt x="996" y="342"/>
                        </a:lnTo>
                        <a:lnTo>
                          <a:pt x="994" y="342"/>
                        </a:lnTo>
                        <a:lnTo>
                          <a:pt x="994" y="342"/>
                        </a:lnTo>
                        <a:lnTo>
                          <a:pt x="994" y="342"/>
                        </a:lnTo>
                        <a:lnTo>
                          <a:pt x="994" y="342"/>
                        </a:lnTo>
                        <a:lnTo>
                          <a:pt x="992" y="340"/>
                        </a:lnTo>
                        <a:lnTo>
                          <a:pt x="994" y="340"/>
                        </a:lnTo>
                        <a:lnTo>
                          <a:pt x="996" y="340"/>
                        </a:lnTo>
                        <a:lnTo>
                          <a:pt x="996" y="340"/>
                        </a:lnTo>
                        <a:lnTo>
                          <a:pt x="996" y="342"/>
                        </a:lnTo>
                        <a:lnTo>
                          <a:pt x="996" y="342"/>
                        </a:lnTo>
                        <a:lnTo>
                          <a:pt x="996" y="340"/>
                        </a:lnTo>
                        <a:lnTo>
                          <a:pt x="998" y="340"/>
                        </a:lnTo>
                        <a:lnTo>
                          <a:pt x="998" y="340"/>
                        </a:lnTo>
                        <a:lnTo>
                          <a:pt x="998" y="340"/>
                        </a:lnTo>
                        <a:lnTo>
                          <a:pt x="998" y="338"/>
                        </a:lnTo>
                        <a:lnTo>
                          <a:pt x="998" y="338"/>
                        </a:lnTo>
                        <a:lnTo>
                          <a:pt x="998" y="338"/>
                        </a:lnTo>
                        <a:lnTo>
                          <a:pt x="996" y="338"/>
                        </a:lnTo>
                        <a:lnTo>
                          <a:pt x="996" y="336"/>
                        </a:lnTo>
                        <a:lnTo>
                          <a:pt x="996" y="336"/>
                        </a:lnTo>
                        <a:lnTo>
                          <a:pt x="996" y="336"/>
                        </a:lnTo>
                        <a:lnTo>
                          <a:pt x="992" y="336"/>
                        </a:lnTo>
                        <a:lnTo>
                          <a:pt x="992" y="336"/>
                        </a:lnTo>
                        <a:lnTo>
                          <a:pt x="992" y="336"/>
                        </a:lnTo>
                        <a:lnTo>
                          <a:pt x="992" y="340"/>
                        </a:lnTo>
                        <a:lnTo>
                          <a:pt x="992" y="340"/>
                        </a:lnTo>
                        <a:lnTo>
                          <a:pt x="992" y="338"/>
                        </a:lnTo>
                        <a:lnTo>
                          <a:pt x="992" y="338"/>
                        </a:lnTo>
                        <a:lnTo>
                          <a:pt x="992" y="338"/>
                        </a:lnTo>
                        <a:lnTo>
                          <a:pt x="990" y="338"/>
                        </a:lnTo>
                        <a:lnTo>
                          <a:pt x="990" y="338"/>
                        </a:lnTo>
                        <a:lnTo>
                          <a:pt x="990" y="338"/>
                        </a:lnTo>
                        <a:lnTo>
                          <a:pt x="990" y="336"/>
                        </a:lnTo>
                        <a:lnTo>
                          <a:pt x="988" y="336"/>
                        </a:lnTo>
                        <a:lnTo>
                          <a:pt x="988" y="336"/>
                        </a:lnTo>
                        <a:lnTo>
                          <a:pt x="986" y="336"/>
                        </a:lnTo>
                        <a:lnTo>
                          <a:pt x="982" y="342"/>
                        </a:lnTo>
                        <a:lnTo>
                          <a:pt x="982" y="342"/>
                        </a:lnTo>
                        <a:lnTo>
                          <a:pt x="982" y="342"/>
                        </a:lnTo>
                        <a:lnTo>
                          <a:pt x="982" y="342"/>
                        </a:lnTo>
                        <a:lnTo>
                          <a:pt x="978" y="344"/>
                        </a:lnTo>
                        <a:lnTo>
                          <a:pt x="976" y="346"/>
                        </a:lnTo>
                        <a:lnTo>
                          <a:pt x="976" y="346"/>
                        </a:lnTo>
                        <a:lnTo>
                          <a:pt x="976" y="346"/>
                        </a:lnTo>
                        <a:lnTo>
                          <a:pt x="972" y="348"/>
                        </a:lnTo>
                        <a:lnTo>
                          <a:pt x="972" y="348"/>
                        </a:lnTo>
                        <a:lnTo>
                          <a:pt x="972" y="348"/>
                        </a:lnTo>
                        <a:lnTo>
                          <a:pt x="972" y="350"/>
                        </a:lnTo>
                        <a:lnTo>
                          <a:pt x="972" y="352"/>
                        </a:lnTo>
                        <a:lnTo>
                          <a:pt x="972" y="352"/>
                        </a:lnTo>
                        <a:lnTo>
                          <a:pt x="972" y="352"/>
                        </a:lnTo>
                        <a:lnTo>
                          <a:pt x="972" y="352"/>
                        </a:lnTo>
                        <a:lnTo>
                          <a:pt x="970" y="352"/>
                        </a:lnTo>
                        <a:lnTo>
                          <a:pt x="970" y="352"/>
                        </a:lnTo>
                        <a:lnTo>
                          <a:pt x="970" y="354"/>
                        </a:lnTo>
                        <a:lnTo>
                          <a:pt x="970" y="354"/>
                        </a:lnTo>
                        <a:lnTo>
                          <a:pt x="970" y="354"/>
                        </a:lnTo>
                        <a:lnTo>
                          <a:pt x="970" y="354"/>
                        </a:lnTo>
                        <a:lnTo>
                          <a:pt x="968" y="354"/>
                        </a:lnTo>
                        <a:lnTo>
                          <a:pt x="962" y="360"/>
                        </a:lnTo>
                        <a:lnTo>
                          <a:pt x="960" y="360"/>
                        </a:lnTo>
                        <a:lnTo>
                          <a:pt x="960" y="360"/>
                        </a:lnTo>
                        <a:lnTo>
                          <a:pt x="960" y="360"/>
                        </a:lnTo>
                        <a:lnTo>
                          <a:pt x="958" y="362"/>
                        </a:lnTo>
                        <a:lnTo>
                          <a:pt x="956" y="362"/>
                        </a:lnTo>
                        <a:lnTo>
                          <a:pt x="954" y="360"/>
                        </a:lnTo>
                        <a:lnTo>
                          <a:pt x="954" y="360"/>
                        </a:lnTo>
                        <a:lnTo>
                          <a:pt x="954" y="360"/>
                        </a:lnTo>
                        <a:lnTo>
                          <a:pt x="948" y="360"/>
                        </a:lnTo>
                        <a:lnTo>
                          <a:pt x="944" y="358"/>
                        </a:lnTo>
                        <a:lnTo>
                          <a:pt x="944" y="356"/>
                        </a:lnTo>
                        <a:lnTo>
                          <a:pt x="944" y="356"/>
                        </a:lnTo>
                        <a:lnTo>
                          <a:pt x="944" y="354"/>
                        </a:lnTo>
                        <a:lnTo>
                          <a:pt x="944" y="354"/>
                        </a:lnTo>
                        <a:lnTo>
                          <a:pt x="944" y="354"/>
                        </a:lnTo>
                        <a:lnTo>
                          <a:pt x="944" y="354"/>
                        </a:lnTo>
                        <a:lnTo>
                          <a:pt x="942" y="352"/>
                        </a:lnTo>
                        <a:lnTo>
                          <a:pt x="940" y="352"/>
                        </a:lnTo>
                        <a:lnTo>
                          <a:pt x="940" y="352"/>
                        </a:lnTo>
                        <a:lnTo>
                          <a:pt x="940" y="352"/>
                        </a:lnTo>
                        <a:lnTo>
                          <a:pt x="938" y="352"/>
                        </a:lnTo>
                        <a:lnTo>
                          <a:pt x="938" y="350"/>
                        </a:lnTo>
                        <a:lnTo>
                          <a:pt x="938" y="350"/>
                        </a:lnTo>
                        <a:lnTo>
                          <a:pt x="936" y="350"/>
                        </a:lnTo>
                        <a:lnTo>
                          <a:pt x="936" y="350"/>
                        </a:lnTo>
                        <a:lnTo>
                          <a:pt x="936" y="350"/>
                        </a:lnTo>
                        <a:lnTo>
                          <a:pt x="936" y="352"/>
                        </a:lnTo>
                        <a:lnTo>
                          <a:pt x="936" y="352"/>
                        </a:lnTo>
                        <a:lnTo>
                          <a:pt x="936" y="352"/>
                        </a:lnTo>
                        <a:lnTo>
                          <a:pt x="936" y="352"/>
                        </a:lnTo>
                        <a:lnTo>
                          <a:pt x="934" y="352"/>
                        </a:lnTo>
                        <a:lnTo>
                          <a:pt x="934" y="352"/>
                        </a:lnTo>
                        <a:lnTo>
                          <a:pt x="934" y="352"/>
                        </a:lnTo>
                        <a:lnTo>
                          <a:pt x="938" y="348"/>
                        </a:lnTo>
                        <a:lnTo>
                          <a:pt x="938" y="348"/>
                        </a:lnTo>
                        <a:lnTo>
                          <a:pt x="938" y="348"/>
                        </a:lnTo>
                        <a:lnTo>
                          <a:pt x="938" y="346"/>
                        </a:lnTo>
                        <a:lnTo>
                          <a:pt x="938" y="346"/>
                        </a:lnTo>
                        <a:lnTo>
                          <a:pt x="938" y="346"/>
                        </a:lnTo>
                        <a:lnTo>
                          <a:pt x="940" y="346"/>
                        </a:lnTo>
                        <a:lnTo>
                          <a:pt x="940" y="342"/>
                        </a:lnTo>
                        <a:lnTo>
                          <a:pt x="940" y="342"/>
                        </a:lnTo>
                        <a:lnTo>
                          <a:pt x="940" y="342"/>
                        </a:lnTo>
                        <a:lnTo>
                          <a:pt x="940" y="342"/>
                        </a:lnTo>
                        <a:lnTo>
                          <a:pt x="942" y="340"/>
                        </a:lnTo>
                        <a:lnTo>
                          <a:pt x="942" y="340"/>
                        </a:lnTo>
                        <a:lnTo>
                          <a:pt x="942" y="340"/>
                        </a:lnTo>
                        <a:lnTo>
                          <a:pt x="942" y="334"/>
                        </a:lnTo>
                        <a:lnTo>
                          <a:pt x="942" y="334"/>
                        </a:lnTo>
                        <a:lnTo>
                          <a:pt x="942" y="334"/>
                        </a:lnTo>
                        <a:lnTo>
                          <a:pt x="940" y="334"/>
                        </a:lnTo>
                        <a:lnTo>
                          <a:pt x="940" y="332"/>
                        </a:lnTo>
                        <a:lnTo>
                          <a:pt x="944" y="330"/>
                        </a:lnTo>
                        <a:lnTo>
                          <a:pt x="944" y="330"/>
                        </a:lnTo>
                        <a:lnTo>
                          <a:pt x="944" y="330"/>
                        </a:lnTo>
                        <a:lnTo>
                          <a:pt x="944" y="328"/>
                        </a:lnTo>
                        <a:lnTo>
                          <a:pt x="944" y="328"/>
                        </a:lnTo>
                        <a:lnTo>
                          <a:pt x="944" y="328"/>
                        </a:lnTo>
                        <a:lnTo>
                          <a:pt x="944" y="328"/>
                        </a:lnTo>
                        <a:lnTo>
                          <a:pt x="944" y="326"/>
                        </a:lnTo>
                        <a:lnTo>
                          <a:pt x="944" y="326"/>
                        </a:lnTo>
                        <a:lnTo>
                          <a:pt x="944" y="326"/>
                        </a:lnTo>
                        <a:lnTo>
                          <a:pt x="944" y="326"/>
                        </a:lnTo>
                        <a:lnTo>
                          <a:pt x="944" y="324"/>
                        </a:lnTo>
                        <a:lnTo>
                          <a:pt x="944" y="324"/>
                        </a:lnTo>
                        <a:lnTo>
                          <a:pt x="942" y="324"/>
                        </a:lnTo>
                        <a:lnTo>
                          <a:pt x="940" y="322"/>
                        </a:lnTo>
                        <a:lnTo>
                          <a:pt x="940" y="322"/>
                        </a:lnTo>
                        <a:lnTo>
                          <a:pt x="940" y="322"/>
                        </a:lnTo>
                        <a:lnTo>
                          <a:pt x="938" y="322"/>
                        </a:lnTo>
                        <a:lnTo>
                          <a:pt x="930" y="316"/>
                        </a:lnTo>
                        <a:lnTo>
                          <a:pt x="930" y="314"/>
                        </a:lnTo>
                        <a:lnTo>
                          <a:pt x="930" y="314"/>
                        </a:lnTo>
                        <a:lnTo>
                          <a:pt x="930" y="314"/>
                        </a:lnTo>
                        <a:lnTo>
                          <a:pt x="926" y="310"/>
                        </a:lnTo>
                        <a:lnTo>
                          <a:pt x="926" y="306"/>
                        </a:lnTo>
                        <a:lnTo>
                          <a:pt x="926" y="306"/>
                        </a:lnTo>
                        <a:lnTo>
                          <a:pt x="926" y="304"/>
                        </a:lnTo>
                        <a:lnTo>
                          <a:pt x="924" y="302"/>
                        </a:lnTo>
                        <a:lnTo>
                          <a:pt x="924" y="302"/>
                        </a:lnTo>
                        <a:lnTo>
                          <a:pt x="924" y="302"/>
                        </a:lnTo>
                        <a:lnTo>
                          <a:pt x="920" y="302"/>
                        </a:lnTo>
                        <a:lnTo>
                          <a:pt x="918" y="300"/>
                        </a:lnTo>
                        <a:lnTo>
                          <a:pt x="918" y="300"/>
                        </a:lnTo>
                        <a:lnTo>
                          <a:pt x="918" y="298"/>
                        </a:lnTo>
                        <a:lnTo>
                          <a:pt x="914" y="298"/>
                        </a:lnTo>
                        <a:lnTo>
                          <a:pt x="914" y="298"/>
                        </a:lnTo>
                        <a:lnTo>
                          <a:pt x="914" y="300"/>
                        </a:lnTo>
                        <a:lnTo>
                          <a:pt x="914" y="300"/>
                        </a:lnTo>
                        <a:lnTo>
                          <a:pt x="912" y="302"/>
                        </a:lnTo>
                        <a:lnTo>
                          <a:pt x="912" y="302"/>
                        </a:lnTo>
                        <a:lnTo>
                          <a:pt x="912" y="302"/>
                        </a:lnTo>
                        <a:lnTo>
                          <a:pt x="910" y="302"/>
                        </a:lnTo>
                        <a:lnTo>
                          <a:pt x="908" y="302"/>
                        </a:lnTo>
                        <a:lnTo>
                          <a:pt x="906" y="300"/>
                        </a:lnTo>
                        <a:lnTo>
                          <a:pt x="906" y="300"/>
                        </a:lnTo>
                        <a:lnTo>
                          <a:pt x="906" y="300"/>
                        </a:lnTo>
                        <a:lnTo>
                          <a:pt x="906" y="298"/>
                        </a:lnTo>
                        <a:lnTo>
                          <a:pt x="902" y="298"/>
                        </a:lnTo>
                        <a:lnTo>
                          <a:pt x="902" y="298"/>
                        </a:lnTo>
                        <a:lnTo>
                          <a:pt x="902" y="298"/>
                        </a:lnTo>
                        <a:lnTo>
                          <a:pt x="900" y="298"/>
                        </a:lnTo>
                        <a:lnTo>
                          <a:pt x="898" y="298"/>
                        </a:lnTo>
                        <a:lnTo>
                          <a:pt x="898" y="296"/>
                        </a:lnTo>
                        <a:lnTo>
                          <a:pt x="898" y="296"/>
                        </a:lnTo>
                        <a:lnTo>
                          <a:pt x="896" y="296"/>
                        </a:lnTo>
                        <a:lnTo>
                          <a:pt x="894" y="296"/>
                        </a:lnTo>
                        <a:lnTo>
                          <a:pt x="890" y="294"/>
                        </a:lnTo>
                        <a:lnTo>
                          <a:pt x="890" y="294"/>
                        </a:lnTo>
                        <a:lnTo>
                          <a:pt x="890" y="294"/>
                        </a:lnTo>
                        <a:lnTo>
                          <a:pt x="884" y="294"/>
                        </a:lnTo>
                        <a:lnTo>
                          <a:pt x="884" y="294"/>
                        </a:lnTo>
                        <a:lnTo>
                          <a:pt x="884" y="294"/>
                        </a:lnTo>
                        <a:lnTo>
                          <a:pt x="878" y="298"/>
                        </a:lnTo>
                        <a:lnTo>
                          <a:pt x="878" y="298"/>
                        </a:lnTo>
                        <a:lnTo>
                          <a:pt x="878" y="298"/>
                        </a:lnTo>
                        <a:lnTo>
                          <a:pt x="878" y="300"/>
                        </a:lnTo>
                        <a:lnTo>
                          <a:pt x="876" y="300"/>
                        </a:lnTo>
                        <a:lnTo>
                          <a:pt x="876" y="300"/>
                        </a:lnTo>
                        <a:lnTo>
                          <a:pt x="876" y="300"/>
                        </a:lnTo>
                        <a:lnTo>
                          <a:pt x="876" y="306"/>
                        </a:lnTo>
                        <a:lnTo>
                          <a:pt x="876" y="306"/>
                        </a:lnTo>
                        <a:lnTo>
                          <a:pt x="876" y="306"/>
                        </a:lnTo>
                        <a:lnTo>
                          <a:pt x="878" y="308"/>
                        </a:lnTo>
                        <a:lnTo>
                          <a:pt x="878" y="308"/>
                        </a:lnTo>
                        <a:lnTo>
                          <a:pt x="878" y="308"/>
                        </a:lnTo>
                        <a:lnTo>
                          <a:pt x="878" y="308"/>
                        </a:lnTo>
                        <a:lnTo>
                          <a:pt x="876" y="308"/>
                        </a:lnTo>
                        <a:lnTo>
                          <a:pt x="876" y="310"/>
                        </a:lnTo>
                        <a:lnTo>
                          <a:pt x="872" y="312"/>
                        </a:lnTo>
                        <a:lnTo>
                          <a:pt x="872" y="312"/>
                        </a:lnTo>
                        <a:lnTo>
                          <a:pt x="872" y="314"/>
                        </a:lnTo>
                        <a:lnTo>
                          <a:pt x="872" y="324"/>
                        </a:lnTo>
                        <a:lnTo>
                          <a:pt x="872" y="324"/>
                        </a:lnTo>
                        <a:lnTo>
                          <a:pt x="872" y="324"/>
                        </a:lnTo>
                        <a:lnTo>
                          <a:pt x="872" y="324"/>
                        </a:lnTo>
                        <a:lnTo>
                          <a:pt x="870" y="326"/>
                        </a:lnTo>
                        <a:lnTo>
                          <a:pt x="868" y="330"/>
                        </a:lnTo>
                        <a:lnTo>
                          <a:pt x="868" y="332"/>
                        </a:lnTo>
                        <a:lnTo>
                          <a:pt x="866" y="332"/>
                        </a:lnTo>
                        <a:lnTo>
                          <a:pt x="866" y="332"/>
                        </a:lnTo>
                        <a:lnTo>
                          <a:pt x="866" y="332"/>
                        </a:lnTo>
                        <a:lnTo>
                          <a:pt x="864" y="334"/>
                        </a:lnTo>
                        <a:lnTo>
                          <a:pt x="860" y="336"/>
                        </a:lnTo>
                        <a:lnTo>
                          <a:pt x="860" y="336"/>
                        </a:lnTo>
                        <a:lnTo>
                          <a:pt x="860" y="336"/>
                        </a:lnTo>
                        <a:lnTo>
                          <a:pt x="860" y="336"/>
                        </a:lnTo>
                        <a:lnTo>
                          <a:pt x="858" y="336"/>
                        </a:lnTo>
                        <a:lnTo>
                          <a:pt x="858" y="336"/>
                        </a:lnTo>
                        <a:lnTo>
                          <a:pt x="858" y="336"/>
                        </a:lnTo>
                        <a:lnTo>
                          <a:pt x="856" y="338"/>
                        </a:lnTo>
                        <a:lnTo>
                          <a:pt x="854" y="338"/>
                        </a:lnTo>
                        <a:lnTo>
                          <a:pt x="854" y="338"/>
                        </a:lnTo>
                        <a:lnTo>
                          <a:pt x="854" y="338"/>
                        </a:lnTo>
                        <a:lnTo>
                          <a:pt x="852" y="340"/>
                        </a:lnTo>
                        <a:lnTo>
                          <a:pt x="850" y="342"/>
                        </a:lnTo>
                        <a:lnTo>
                          <a:pt x="850" y="342"/>
                        </a:lnTo>
                        <a:lnTo>
                          <a:pt x="850" y="342"/>
                        </a:lnTo>
                        <a:lnTo>
                          <a:pt x="848" y="342"/>
                        </a:lnTo>
                        <a:lnTo>
                          <a:pt x="848" y="342"/>
                        </a:lnTo>
                        <a:lnTo>
                          <a:pt x="848" y="342"/>
                        </a:lnTo>
                        <a:lnTo>
                          <a:pt x="848" y="346"/>
                        </a:lnTo>
                        <a:lnTo>
                          <a:pt x="848" y="346"/>
                        </a:lnTo>
                        <a:lnTo>
                          <a:pt x="848" y="346"/>
                        </a:lnTo>
                        <a:lnTo>
                          <a:pt x="852" y="348"/>
                        </a:lnTo>
                        <a:lnTo>
                          <a:pt x="852" y="348"/>
                        </a:lnTo>
                        <a:lnTo>
                          <a:pt x="852" y="350"/>
                        </a:lnTo>
                        <a:lnTo>
                          <a:pt x="854" y="350"/>
                        </a:lnTo>
                        <a:lnTo>
                          <a:pt x="860" y="354"/>
                        </a:lnTo>
                        <a:lnTo>
                          <a:pt x="860" y="370"/>
                        </a:lnTo>
                        <a:lnTo>
                          <a:pt x="856" y="380"/>
                        </a:lnTo>
                        <a:lnTo>
                          <a:pt x="854" y="382"/>
                        </a:lnTo>
                        <a:lnTo>
                          <a:pt x="854" y="382"/>
                        </a:lnTo>
                        <a:lnTo>
                          <a:pt x="854" y="382"/>
                        </a:lnTo>
                        <a:lnTo>
                          <a:pt x="852" y="386"/>
                        </a:lnTo>
                        <a:lnTo>
                          <a:pt x="850" y="386"/>
                        </a:lnTo>
                        <a:lnTo>
                          <a:pt x="850" y="386"/>
                        </a:lnTo>
                        <a:lnTo>
                          <a:pt x="850" y="386"/>
                        </a:lnTo>
                        <a:lnTo>
                          <a:pt x="846" y="388"/>
                        </a:lnTo>
                        <a:lnTo>
                          <a:pt x="844" y="390"/>
                        </a:lnTo>
                        <a:lnTo>
                          <a:pt x="844" y="390"/>
                        </a:lnTo>
                        <a:lnTo>
                          <a:pt x="844" y="390"/>
                        </a:lnTo>
                        <a:lnTo>
                          <a:pt x="844" y="392"/>
                        </a:lnTo>
                        <a:lnTo>
                          <a:pt x="836" y="394"/>
                        </a:lnTo>
                        <a:lnTo>
                          <a:pt x="834" y="394"/>
                        </a:lnTo>
                        <a:lnTo>
                          <a:pt x="834" y="394"/>
                        </a:lnTo>
                        <a:lnTo>
                          <a:pt x="834" y="394"/>
                        </a:lnTo>
                        <a:lnTo>
                          <a:pt x="832" y="394"/>
                        </a:lnTo>
                        <a:lnTo>
                          <a:pt x="818" y="394"/>
                        </a:lnTo>
                        <a:lnTo>
                          <a:pt x="818" y="394"/>
                        </a:lnTo>
                        <a:lnTo>
                          <a:pt x="818" y="396"/>
                        </a:lnTo>
                        <a:lnTo>
                          <a:pt x="818" y="404"/>
                        </a:lnTo>
                        <a:lnTo>
                          <a:pt x="818" y="404"/>
                        </a:lnTo>
                        <a:lnTo>
                          <a:pt x="818" y="404"/>
                        </a:lnTo>
                        <a:lnTo>
                          <a:pt x="820" y="406"/>
                        </a:lnTo>
                        <a:lnTo>
                          <a:pt x="820" y="410"/>
                        </a:lnTo>
                        <a:lnTo>
                          <a:pt x="816" y="412"/>
                        </a:lnTo>
                        <a:lnTo>
                          <a:pt x="816" y="412"/>
                        </a:lnTo>
                        <a:lnTo>
                          <a:pt x="816" y="414"/>
                        </a:lnTo>
                        <a:lnTo>
                          <a:pt x="812" y="418"/>
                        </a:lnTo>
                        <a:lnTo>
                          <a:pt x="812" y="422"/>
                        </a:lnTo>
                        <a:lnTo>
                          <a:pt x="812" y="422"/>
                        </a:lnTo>
                        <a:lnTo>
                          <a:pt x="812" y="422"/>
                        </a:lnTo>
                        <a:lnTo>
                          <a:pt x="812" y="424"/>
                        </a:lnTo>
                        <a:lnTo>
                          <a:pt x="812" y="424"/>
                        </a:lnTo>
                        <a:lnTo>
                          <a:pt x="812" y="424"/>
                        </a:lnTo>
                        <a:lnTo>
                          <a:pt x="812" y="426"/>
                        </a:lnTo>
                        <a:lnTo>
                          <a:pt x="812" y="428"/>
                        </a:lnTo>
                        <a:lnTo>
                          <a:pt x="810" y="430"/>
                        </a:lnTo>
                        <a:lnTo>
                          <a:pt x="810" y="430"/>
                        </a:lnTo>
                        <a:lnTo>
                          <a:pt x="810" y="430"/>
                        </a:lnTo>
                        <a:lnTo>
                          <a:pt x="808" y="432"/>
                        </a:lnTo>
                        <a:lnTo>
                          <a:pt x="808" y="432"/>
                        </a:lnTo>
                        <a:lnTo>
                          <a:pt x="808" y="432"/>
                        </a:lnTo>
                        <a:lnTo>
                          <a:pt x="808" y="432"/>
                        </a:lnTo>
                        <a:lnTo>
                          <a:pt x="806" y="434"/>
                        </a:lnTo>
                        <a:lnTo>
                          <a:pt x="800" y="434"/>
                        </a:lnTo>
                        <a:lnTo>
                          <a:pt x="800" y="434"/>
                        </a:lnTo>
                        <a:lnTo>
                          <a:pt x="800" y="434"/>
                        </a:lnTo>
                        <a:lnTo>
                          <a:pt x="800" y="434"/>
                        </a:lnTo>
                        <a:lnTo>
                          <a:pt x="800" y="434"/>
                        </a:lnTo>
                        <a:lnTo>
                          <a:pt x="798" y="436"/>
                        </a:lnTo>
                        <a:lnTo>
                          <a:pt x="798" y="436"/>
                        </a:lnTo>
                        <a:lnTo>
                          <a:pt x="796" y="438"/>
                        </a:lnTo>
                        <a:lnTo>
                          <a:pt x="796" y="438"/>
                        </a:lnTo>
                        <a:lnTo>
                          <a:pt x="796" y="438"/>
                        </a:lnTo>
                        <a:lnTo>
                          <a:pt x="796" y="440"/>
                        </a:lnTo>
                        <a:lnTo>
                          <a:pt x="796" y="440"/>
                        </a:lnTo>
                        <a:lnTo>
                          <a:pt x="794" y="440"/>
                        </a:lnTo>
                        <a:lnTo>
                          <a:pt x="794" y="440"/>
                        </a:lnTo>
                        <a:lnTo>
                          <a:pt x="794" y="440"/>
                        </a:lnTo>
                        <a:lnTo>
                          <a:pt x="794" y="440"/>
                        </a:lnTo>
                        <a:lnTo>
                          <a:pt x="794" y="438"/>
                        </a:lnTo>
                        <a:lnTo>
                          <a:pt x="794" y="434"/>
                        </a:lnTo>
                        <a:lnTo>
                          <a:pt x="794" y="434"/>
                        </a:lnTo>
                        <a:lnTo>
                          <a:pt x="792" y="434"/>
                        </a:lnTo>
                        <a:lnTo>
                          <a:pt x="790" y="432"/>
                        </a:lnTo>
                        <a:lnTo>
                          <a:pt x="790" y="432"/>
                        </a:lnTo>
                        <a:lnTo>
                          <a:pt x="790" y="432"/>
                        </a:lnTo>
                        <a:lnTo>
                          <a:pt x="788" y="432"/>
                        </a:lnTo>
                        <a:lnTo>
                          <a:pt x="786" y="430"/>
                        </a:lnTo>
                        <a:lnTo>
                          <a:pt x="786" y="430"/>
                        </a:lnTo>
                        <a:lnTo>
                          <a:pt x="786" y="430"/>
                        </a:lnTo>
                        <a:lnTo>
                          <a:pt x="786" y="430"/>
                        </a:lnTo>
                        <a:lnTo>
                          <a:pt x="786" y="430"/>
                        </a:lnTo>
                        <a:lnTo>
                          <a:pt x="786" y="428"/>
                        </a:lnTo>
                        <a:lnTo>
                          <a:pt x="788" y="428"/>
                        </a:lnTo>
                        <a:lnTo>
                          <a:pt x="788" y="428"/>
                        </a:lnTo>
                        <a:lnTo>
                          <a:pt x="788" y="428"/>
                        </a:lnTo>
                        <a:lnTo>
                          <a:pt x="788" y="428"/>
                        </a:lnTo>
                        <a:lnTo>
                          <a:pt x="790" y="428"/>
                        </a:lnTo>
                        <a:lnTo>
                          <a:pt x="790" y="428"/>
                        </a:lnTo>
                        <a:lnTo>
                          <a:pt x="790" y="428"/>
                        </a:lnTo>
                        <a:lnTo>
                          <a:pt x="790" y="422"/>
                        </a:lnTo>
                        <a:lnTo>
                          <a:pt x="790" y="422"/>
                        </a:lnTo>
                        <a:lnTo>
                          <a:pt x="790" y="422"/>
                        </a:lnTo>
                        <a:lnTo>
                          <a:pt x="788" y="422"/>
                        </a:lnTo>
                        <a:lnTo>
                          <a:pt x="788" y="420"/>
                        </a:lnTo>
                        <a:lnTo>
                          <a:pt x="788" y="420"/>
                        </a:lnTo>
                        <a:lnTo>
                          <a:pt x="788" y="420"/>
                        </a:lnTo>
                        <a:lnTo>
                          <a:pt x="788" y="418"/>
                        </a:lnTo>
                        <a:lnTo>
                          <a:pt x="790" y="418"/>
                        </a:lnTo>
                        <a:lnTo>
                          <a:pt x="790" y="418"/>
                        </a:lnTo>
                        <a:lnTo>
                          <a:pt x="790" y="418"/>
                        </a:lnTo>
                        <a:lnTo>
                          <a:pt x="790" y="412"/>
                        </a:lnTo>
                        <a:lnTo>
                          <a:pt x="790" y="412"/>
                        </a:lnTo>
                        <a:lnTo>
                          <a:pt x="790" y="412"/>
                        </a:lnTo>
                        <a:lnTo>
                          <a:pt x="790" y="410"/>
                        </a:lnTo>
                        <a:lnTo>
                          <a:pt x="790" y="410"/>
                        </a:lnTo>
                        <a:lnTo>
                          <a:pt x="792" y="410"/>
                        </a:lnTo>
                        <a:lnTo>
                          <a:pt x="792" y="410"/>
                        </a:lnTo>
                        <a:lnTo>
                          <a:pt x="794" y="408"/>
                        </a:lnTo>
                        <a:lnTo>
                          <a:pt x="794" y="406"/>
                        </a:lnTo>
                        <a:lnTo>
                          <a:pt x="794" y="404"/>
                        </a:lnTo>
                        <a:lnTo>
                          <a:pt x="794" y="404"/>
                        </a:lnTo>
                        <a:lnTo>
                          <a:pt x="794" y="404"/>
                        </a:lnTo>
                        <a:lnTo>
                          <a:pt x="794" y="404"/>
                        </a:lnTo>
                        <a:lnTo>
                          <a:pt x="794" y="404"/>
                        </a:lnTo>
                        <a:lnTo>
                          <a:pt x="794" y="402"/>
                        </a:lnTo>
                        <a:lnTo>
                          <a:pt x="794" y="402"/>
                        </a:lnTo>
                        <a:lnTo>
                          <a:pt x="794" y="402"/>
                        </a:lnTo>
                        <a:lnTo>
                          <a:pt x="794" y="402"/>
                        </a:lnTo>
                        <a:lnTo>
                          <a:pt x="792" y="402"/>
                        </a:lnTo>
                        <a:lnTo>
                          <a:pt x="792" y="400"/>
                        </a:lnTo>
                        <a:lnTo>
                          <a:pt x="792" y="400"/>
                        </a:lnTo>
                        <a:lnTo>
                          <a:pt x="792" y="400"/>
                        </a:lnTo>
                        <a:lnTo>
                          <a:pt x="790" y="400"/>
                        </a:lnTo>
                        <a:lnTo>
                          <a:pt x="790" y="400"/>
                        </a:lnTo>
                        <a:lnTo>
                          <a:pt x="792" y="400"/>
                        </a:lnTo>
                        <a:lnTo>
                          <a:pt x="792" y="400"/>
                        </a:lnTo>
                        <a:lnTo>
                          <a:pt x="792" y="400"/>
                        </a:lnTo>
                        <a:lnTo>
                          <a:pt x="792" y="398"/>
                        </a:lnTo>
                        <a:lnTo>
                          <a:pt x="792" y="398"/>
                        </a:lnTo>
                        <a:lnTo>
                          <a:pt x="794" y="398"/>
                        </a:lnTo>
                        <a:lnTo>
                          <a:pt x="794" y="396"/>
                        </a:lnTo>
                        <a:lnTo>
                          <a:pt x="794" y="396"/>
                        </a:lnTo>
                        <a:lnTo>
                          <a:pt x="794" y="396"/>
                        </a:lnTo>
                        <a:lnTo>
                          <a:pt x="794" y="396"/>
                        </a:lnTo>
                        <a:lnTo>
                          <a:pt x="794" y="390"/>
                        </a:lnTo>
                        <a:lnTo>
                          <a:pt x="796" y="388"/>
                        </a:lnTo>
                        <a:lnTo>
                          <a:pt x="796" y="388"/>
                        </a:lnTo>
                        <a:lnTo>
                          <a:pt x="796" y="388"/>
                        </a:lnTo>
                        <a:lnTo>
                          <a:pt x="796" y="388"/>
                        </a:lnTo>
                        <a:lnTo>
                          <a:pt x="796" y="388"/>
                        </a:lnTo>
                        <a:lnTo>
                          <a:pt x="796" y="386"/>
                        </a:lnTo>
                        <a:lnTo>
                          <a:pt x="794" y="386"/>
                        </a:lnTo>
                        <a:lnTo>
                          <a:pt x="792" y="384"/>
                        </a:lnTo>
                        <a:lnTo>
                          <a:pt x="792" y="384"/>
                        </a:lnTo>
                        <a:lnTo>
                          <a:pt x="792" y="384"/>
                        </a:lnTo>
                        <a:lnTo>
                          <a:pt x="778" y="384"/>
                        </a:lnTo>
                        <a:lnTo>
                          <a:pt x="776" y="384"/>
                        </a:lnTo>
                        <a:lnTo>
                          <a:pt x="776" y="382"/>
                        </a:lnTo>
                        <a:lnTo>
                          <a:pt x="776" y="382"/>
                        </a:lnTo>
                        <a:lnTo>
                          <a:pt x="776" y="382"/>
                        </a:lnTo>
                        <a:lnTo>
                          <a:pt x="772" y="382"/>
                        </a:lnTo>
                        <a:lnTo>
                          <a:pt x="772" y="382"/>
                        </a:lnTo>
                        <a:lnTo>
                          <a:pt x="772" y="382"/>
                        </a:lnTo>
                        <a:lnTo>
                          <a:pt x="772" y="384"/>
                        </a:lnTo>
                        <a:lnTo>
                          <a:pt x="770" y="384"/>
                        </a:lnTo>
                        <a:lnTo>
                          <a:pt x="770" y="380"/>
                        </a:lnTo>
                        <a:lnTo>
                          <a:pt x="770" y="380"/>
                        </a:lnTo>
                        <a:lnTo>
                          <a:pt x="770" y="380"/>
                        </a:lnTo>
                        <a:lnTo>
                          <a:pt x="768" y="378"/>
                        </a:lnTo>
                        <a:lnTo>
                          <a:pt x="768" y="378"/>
                        </a:lnTo>
                        <a:lnTo>
                          <a:pt x="768" y="378"/>
                        </a:lnTo>
                        <a:lnTo>
                          <a:pt x="766" y="378"/>
                        </a:lnTo>
                        <a:lnTo>
                          <a:pt x="764" y="376"/>
                        </a:lnTo>
                        <a:lnTo>
                          <a:pt x="764" y="374"/>
                        </a:lnTo>
                        <a:lnTo>
                          <a:pt x="764" y="374"/>
                        </a:lnTo>
                        <a:lnTo>
                          <a:pt x="764" y="374"/>
                        </a:lnTo>
                        <a:lnTo>
                          <a:pt x="762" y="374"/>
                        </a:lnTo>
                        <a:lnTo>
                          <a:pt x="762" y="372"/>
                        </a:lnTo>
                        <a:lnTo>
                          <a:pt x="762" y="372"/>
                        </a:lnTo>
                        <a:lnTo>
                          <a:pt x="762" y="370"/>
                        </a:lnTo>
                        <a:lnTo>
                          <a:pt x="762" y="370"/>
                        </a:lnTo>
                        <a:lnTo>
                          <a:pt x="762" y="370"/>
                        </a:lnTo>
                        <a:lnTo>
                          <a:pt x="762" y="370"/>
                        </a:lnTo>
                        <a:lnTo>
                          <a:pt x="760" y="370"/>
                        </a:lnTo>
                        <a:lnTo>
                          <a:pt x="760" y="370"/>
                        </a:lnTo>
                        <a:lnTo>
                          <a:pt x="760" y="370"/>
                        </a:lnTo>
                        <a:lnTo>
                          <a:pt x="758" y="370"/>
                        </a:lnTo>
                        <a:lnTo>
                          <a:pt x="758" y="370"/>
                        </a:lnTo>
                        <a:lnTo>
                          <a:pt x="756" y="370"/>
                        </a:lnTo>
                        <a:lnTo>
                          <a:pt x="752" y="366"/>
                        </a:lnTo>
                        <a:lnTo>
                          <a:pt x="752" y="366"/>
                        </a:lnTo>
                        <a:lnTo>
                          <a:pt x="752" y="366"/>
                        </a:lnTo>
                        <a:lnTo>
                          <a:pt x="752" y="366"/>
                        </a:lnTo>
                        <a:lnTo>
                          <a:pt x="750" y="362"/>
                        </a:lnTo>
                        <a:lnTo>
                          <a:pt x="748" y="360"/>
                        </a:lnTo>
                        <a:lnTo>
                          <a:pt x="748" y="360"/>
                        </a:lnTo>
                        <a:lnTo>
                          <a:pt x="748" y="360"/>
                        </a:lnTo>
                        <a:lnTo>
                          <a:pt x="746" y="358"/>
                        </a:lnTo>
                        <a:lnTo>
                          <a:pt x="746" y="358"/>
                        </a:lnTo>
                        <a:lnTo>
                          <a:pt x="746" y="358"/>
                        </a:lnTo>
                        <a:lnTo>
                          <a:pt x="742" y="356"/>
                        </a:lnTo>
                        <a:lnTo>
                          <a:pt x="740" y="354"/>
                        </a:lnTo>
                        <a:lnTo>
                          <a:pt x="740" y="354"/>
                        </a:lnTo>
                        <a:lnTo>
                          <a:pt x="740" y="354"/>
                        </a:lnTo>
                        <a:lnTo>
                          <a:pt x="738" y="354"/>
                        </a:lnTo>
                        <a:lnTo>
                          <a:pt x="736" y="352"/>
                        </a:lnTo>
                        <a:lnTo>
                          <a:pt x="732" y="352"/>
                        </a:lnTo>
                        <a:lnTo>
                          <a:pt x="726" y="350"/>
                        </a:lnTo>
                        <a:lnTo>
                          <a:pt x="726" y="350"/>
                        </a:lnTo>
                        <a:lnTo>
                          <a:pt x="726" y="350"/>
                        </a:lnTo>
                        <a:lnTo>
                          <a:pt x="716" y="350"/>
                        </a:lnTo>
                        <a:lnTo>
                          <a:pt x="716" y="346"/>
                        </a:lnTo>
                        <a:lnTo>
                          <a:pt x="718" y="346"/>
                        </a:lnTo>
                        <a:lnTo>
                          <a:pt x="718" y="346"/>
                        </a:lnTo>
                        <a:lnTo>
                          <a:pt x="718" y="346"/>
                        </a:lnTo>
                        <a:lnTo>
                          <a:pt x="718" y="344"/>
                        </a:lnTo>
                        <a:lnTo>
                          <a:pt x="718" y="344"/>
                        </a:lnTo>
                        <a:lnTo>
                          <a:pt x="718" y="344"/>
                        </a:lnTo>
                        <a:lnTo>
                          <a:pt x="716" y="342"/>
                        </a:lnTo>
                        <a:lnTo>
                          <a:pt x="716" y="340"/>
                        </a:lnTo>
                        <a:lnTo>
                          <a:pt x="716" y="340"/>
                        </a:lnTo>
                        <a:lnTo>
                          <a:pt x="716" y="340"/>
                        </a:lnTo>
                        <a:lnTo>
                          <a:pt x="716" y="340"/>
                        </a:lnTo>
                        <a:lnTo>
                          <a:pt x="716" y="336"/>
                        </a:lnTo>
                        <a:lnTo>
                          <a:pt x="716" y="334"/>
                        </a:lnTo>
                        <a:lnTo>
                          <a:pt x="716" y="334"/>
                        </a:lnTo>
                        <a:lnTo>
                          <a:pt x="716" y="334"/>
                        </a:lnTo>
                        <a:lnTo>
                          <a:pt x="716" y="330"/>
                        </a:lnTo>
                        <a:lnTo>
                          <a:pt x="718" y="330"/>
                        </a:lnTo>
                        <a:lnTo>
                          <a:pt x="718" y="330"/>
                        </a:lnTo>
                        <a:lnTo>
                          <a:pt x="718" y="330"/>
                        </a:lnTo>
                        <a:lnTo>
                          <a:pt x="718" y="330"/>
                        </a:lnTo>
                        <a:lnTo>
                          <a:pt x="718" y="328"/>
                        </a:lnTo>
                        <a:lnTo>
                          <a:pt x="714" y="326"/>
                        </a:lnTo>
                        <a:lnTo>
                          <a:pt x="714" y="326"/>
                        </a:lnTo>
                        <a:lnTo>
                          <a:pt x="714" y="326"/>
                        </a:lnTo>
                        <a:lnTo>
                          <a:pt x="714" y="326"/>
                        </a:lnTo>
                        <a:lnTo>
                          <a:pt x="710" y="326"/>
                        </a:lnTo>
                        <a:lnTo>
                          <a:pt x="710" y="326"/>
                        </a:lnTo>
                        <a:lnTo>
                          <a:pt x="708" y="326"/>
                        </a:lnTo>
                        <a:lnTo>
                          <a:pt x="706" y="326"/>
                        </a:lnTo>
                        <a:lnTo>
                          <a:pt x="706" y="322"/>
                        </a:lnTo>
                        <a:lnTo>
                          <a:pt x="706" y="322"/>
                        </a:lnTo>
                        <a:lnTo>
                          <a:pt x="706" y="322"/>
                        </a:lnTo>
                        <a:lnTo>
                          <a:pt x="706" y="322"/>
                        </a:lnTo>
                        <a:lnTo>
                          <a:pt x="708" y="322"/>
                        </a:lnTo>
                        <a:lnTo>
                          <a:pt x="708" y="322"/>
                        </a:lnTo>
                        <a:lnTo>
                          <a:pt x="708" y="322"/>
                        </a:lnTo>
                        <a:lnTo>
                          <a:pt x="708" y="320"/>
                        </a:lnTo>
                        <a:lnTo>
                          <a:pt x="710" y="320"/>
                        </a:lnTo>
                        <a:lnTo>
                          <a:pt x="710" y="320"/>
                        </a:lnTo>
                        <a:lnTo>
                          <a:pt x="710" y="318"/>
                        </a:lnTo>
                        <a:lnTo>
                          <a:pt x="710" y="306"/>
                        </a:lnTo>
                        <a:lnTo>
                          <a:pt x="712" y="304"/>
                        </a:lnTo>
                        <a:lnTo>
                          <a:pt x="712" y="304"/>
                        </a:lnTo>
                        <a:lnTo>
                          <a:pt x="712" y="304"/>
                        </a:lnTo>
                        <a:lnTo>
                          <a:pt x="714" y="300"/>
                        </a:lnTo>
                        <a:lnTo>
                          <a:pt x="716" y="298"/>
                        </a:lnTo>
                        <a:lnTo>
                          <a:pt x="718" y="296"/>
                        </a:lnTo>
                        <a:lnTo>
                          <a:pt x="718" y="296"/>
                        </a:lnTo>
                        <a:lnTo>
                          <a:pt x="718" y="296"/>
                        </a:lnTo>
                        <a:lnTo>
                          <a:pt x="718" y="296"/>
                        </a:lnTo>
                        <a:lnTo>
                          <a:pt x="720" y="294"/>
                        </a:lnTo>
                        <a:lnTo>
                          <a:pt x="724" y="292"/>
                        </a:lnTo>
                        <a:lnTo>
                          <a:pt x="724" y="292"/>
                        </a:lnTo>
                        <a:lnTo>
                          <a:pt x="724" y="292"/>
                        </a:lnTo>
                        <a:lnTo>
                          <a:pt x="724" y="292"/>
                        </a:lnTo>
                        <a:lnTo>
                          <a:pt x="728" y="290"/>
                        </a:lnTo>
                        <a:lnTo>
                          <a:pt x="730" y="290"/>
                        </a:lnTo>
                        <a:lnTo>
                          <a:pt x="730" y="290"/>
                        </a:lnTo>
                        <a:lnTo>
                          <a:pt x="730" y="290"/>
                        </a:lnTo>
                        <a:lnTo>
                          <a:pt x="732" y="288"/>
                        </a:lnTo>
                        <a:lnTo>
                          <a:pt x="732" y="288"/>
                        </a:lnTo>
                        <a:lnTo>
                          <a:pt x="732" y="288"/>
                        </a:lnTo>
                        <a:lnTo>
                          <a:pt x="734" y="284"/>
                        </a:lnTo>
                        <a:lnTo>
                          <a:pt x="736" y="282"/>
                        </a:lnTo>
                        <a:lnTo>
                          <a:pt x="738" y="280"/>
                        </a:lnTo>
                        <a:lnTo>
                          <a:pt x="740" y="280"/>
                        </a:lnTo>
                        <a:lnTo>
                          <a:pt x="740" y="280"/>
                        </a:lnTo>
                        <a:lnTo>
                          <a:pt x="740" y="280"/>
                        </a:lnTo>
                        <a:lnTo>
                          <a:pt x="742" y="278"/>
                        </a:lnTo>
                        <a:lnTo>
                          <a:pt x="742" y="278"/>
                        </a:lnTo>
                        <a:lnTo>
                          <a:pt x="742" y="278"/>
                        </a:lnTo>
                        <a:lnTo>
                          <a:pt x="742" y="278"/>
                        </a:lnTo>
                        <a:lnTo>
                          <a:pt x="746" y="278"/>
                        </a:lnTo>
                        <a:lnTo>
                          <a:pt x="746" y="278"/>
                        </a:lnTo>
                        <a:lnTo>
                          <a:pt x="746" y="278"/>
                        </a:lnTo>
                        <a:lnTo>
                          <a:pt x="748" y="274"/>
                        </a:lnTo>
                        <a:lnTo>
                          <a:pt x="752" y="272"/>
                        </a:lnTo>
                        <a:lnTo>
                          <a:pt x="752" y="272"/>
                        </a:lnTo>
                        <a:lnTo>
                          <a:pt x="752" y="272"/>
                        </a:lnTo>
                        <a:lnTo>
                          <a:pt x="754" y="270"/>
                        </a:lnTo>
                        <a:lnTo>
                          <a:pt x="754" y="270"/>
                        </a:lnTo>
                        <a:lnTo>
                          <a:pt x="754" y="270"/>
                        </a:lnTo>
                        <a:lnTo>
                          <a:pt x="756" y="270"/>
                        </a:lnTo>
                        <a:lnTo>
                          <a:pt x="756" y="270"/>
                        </a:lnTo>
                        <a:lnTo>
                          <a:pt x="764" y="270"/>
                        </a:lnTo>
                        <a:lnTo>
                          <a:pt x="764" y="270"/>
                        </a:lnTo>
                        <a:lnTo>
                          <a:pt x="766" y="268"/>
                        </a:lnTo>
                        <a:lnTo>
                          <a:pt x="766" y="268"/>
                        </a:lnTo>
                        <a:lnTo>
                          <a:pt x="766" y="266"/>
                        </a:lnTo>
                        <a:lnTo>
                          <a:pt x="766" y="266"/>
                        </a:lnTo>
                        <a:lnTo>
                          <a:pt x="766" y="266"/>
                        </a:lnTo>
                        <a:lnTo>
                          <a:pt x="766" y="264"/>
                        </a:lnTo>
                        <a:lnTo>
                          <a:pt x="766" y="264"/>
                        </a:lnTo>
                        <a:lnTo>
                          <a:pt x="766" y="264"/>
                        </a:lnTo>
                        <a:lnTo>
                          <a:pt x="766" y="262"/>
                        </a:lnTo>
                        <a:lnTo>
                          <a:pt x="766" y="262"/>
                        </a:lnTo>
                        <a:lnTo>
                          <a:pt x="766" y="262"/>
                        </a:lnTo>
                        <a:lnTo>
                          <a:pt x="766" y="262"/>
                        </a:lnTo>
                        <a:lnTo>
                          <a:pt x="764" y="260"/>
                        </a:lnTo>
                        <a:lnTo>
                          <a:pt x="764" y="260"/>
                        </a:lnTo>
                        <a:lnTo>
                          <a:pt x="764" y="260"/>
                        </a:lnTo>
                        <a:lnTo>
                          <a:pt x="762" y="258"/>
                        </a:lnTo>
                        <a:lnTo>
                          <a:pt x="762" y="258"/>
                        </a:lnTo>
                        <a:lnTo>
                          <a:pt x="762" y="258"/>
                        </a:lnTo>
                        <a:lnTo>
                          <a:pt x="760" y="258"/>
                        </a:lnTo>
                        <a:lnTo>
                          <a:pt x="756" y="254"/>
                        </a:lnTo>
                        <a:lnTo>
                          <a:pt x="756" y="254"/>
                        </a:lnTo>
                        <a:lnTo>
                          <a:pt x="756" y="254"/>
                        </a:lnTo>
                        <a:lnTo>
                          <a:pt x="754" y="254"/>
                        </a:lnTo>
                        <a:lnTo>
                          <a:pt x="752" y="252"/>
                        </a:lnTo>
                        <a:lnTo>
                          <a:pt x="754" y="252"/>
                        </a:lnTo>
                        <a:lnTo>
                          <a:pt x="758" y="254"/>
                        </a:lnTo>
                        <a:lnTo>
                          <a:pt x="758" y="254"/>
                        </a:lnTo>
                        <a:lnTo>
                          <a:pt x="758" y="254"/>
                        </a:lnTo>
                        <a:lnTo>
                          <a:pt x="760" y="256"/>
                        </a:lnTo>
                        <a:lnTo>
                          <a:pt x="762" y="256"/>
                        </a:lnTo>
                        <a:lnTo>
                          <a:pt x="762" y="256"/>
                        </a:lnTo>
                        <a:lnTo>
                          <a:pt x="762" y="256"/>
                        </a:lnTo>
                        <a:lnTo>
                          <a:pt x="764" y="258"/>
                        </a:lnTo>
                        <a:lnTo>
                          <a:pt x="764" y="258"/>
                        </a:lnTo>
                        <a:lnTo>
                          <a:pt x="764" y="258"/>
                        </a:lnTo>
                        <a:lnTo>
                          <a:pt x="764" y="258"/>
                        </a:lnTo>
                        <a:lnTo>
                          <a:pt x="766" y="262"/>
                        </a:lnTo>
                        <a:lnTo>
                          <a:pt x="766" y="262"/>
                        </a:lnTo>
                        <a:lnTo>
                          <a:pt x="766" y="262"/>
                        </a:lnTo>
                        <a:lnTo>
                          <a:pt x="768" y="262"/>
                        </a:lnTo>
                        <a:lnTo>
                          <a:pt x="770" y="262"/>
                        </a:lnTo>
                        <a:lnTo>
                          <a:pt x="770" y="262"/>
                        </a:lnTo>
                        <a:lnTo>
                          <a:pt x="770" y="262"/>
                        </a:lnTo>
                        <a:lnTo>
                          <a:pt x="778" y="260"/>
                        </a:lnTo>
                        <a:lnTo>
                          <a:pt x="778" y="260"/>
                        </a:lnTo>
                        <a:lnTo>
                          <a:pt x="778" y="258"/>
                        </a:lnTo>
                        <a:lnTo>
                          <a:pt x="780" y="258"/>
                        </a:lnTo>
                        <a:lnTo>
                          <a:pt x="792" y="258"/>
                        </a:lnTo>
                        <a:lnTo>
                          <a:pt x="792" y="258"/>
                        </a:lnTo>
                        <a:lnTo>
                          <a:pt x="792" y="258"/>
                        </a:lnTo>
                        <a:lnTo>
                          <a:pt x="792" y="256"/>
                        </a:lnTo>
                        <a:lnTo>
                          <a:pt x="796" y="256"/>
                        </a:lnTo>
                        <a:lnTo>
                          <a:pt x="796" y="256"/>
                        </a:lnTo>
                        <a:lnTo>
                          <a:pt x="796" y="256"/>
                        </a:lnTo>
                        <a:lnTo>
                          <a:pt x="800" y="256"/>
                        </a:lnTo>
                        <a:lnTo>
                          <a:pt x="800" y="256"/>
                        </a:lnTo>
                        <a:lnTo>
                          <a:pt x="800" y="256"/>
                        </a:lnTo>
                        <a:lnTo>
                          <a:pt x="802" y="254"/>
                        </a:lnTo>
                        <a:lnTo>
                          <a:pt x="802" y="254"/>
                        </a:lnTo>
                        <a:lnTo>
                          <a:pt x="802" y="252"/>
                        </a:lnTo>
                        <a:lnTo>
                          <a:pt x="802" y="252"/>
                        </a:lnTo>
                        <a:lnTo>
                          <a:pt x="804" y="250"/>
                        </a:lnTo>
                        <a:lnTo>
                          <a:pt x="804" y="250"/>
                        </a:lnTo>
                        <a:lnTo>
                          <a:pt x="804" y="250"/>
                        </a:lnTo>
                        <a:lnTo>
                          <a:pt x="804" y="248"/>
                        </a:lnTo>
                        <a:lnTo>
                          <a:pt x="804" y="248"/>
                        </a:lnTo>
                        <a:lnTo>
                          <a:pt x="804" y="248"/>
                        </a:lnTo>
                        <a:lnTo>
                          <a:pt x="806" y="248"/>
                        </a:lnTo>
                        <a:lnTo>
                          <a:pt x="814" y="242"/>
                        </a:lnTo>
                        <a:lnTo>
                          <a:pt x="814" y="242"/>
                        </a:lnTo>
                        <a:lnTo>
                          <a:pt x="814" y="242"/>
                        </a:lnTo>
                        <a:lnTo>
                          <a:pt x="814" y="240"/>
                        </a:lnTo>
                        <a:lnTo>
                          <a:pt x="814" y="240"/>
                        </a:lnTo>
                        <a:lnTo>
                          <a:pt x="814" y="238"/>
                        </a:lnTo>
                        <a:lnTo>
                          <a:pt x="810" y="238"/>
                        </a:lnTo>
                        <a:lnTo>
                          <a:pt x="812" y="238"/>
                        </a:lnTo>
                        <a:lnTo>
                          <a:pt x="820" y="238"/>
                        </a:lnTo>
                        <a:lnTo>
                          <a:pt x="820" y="238"/>
                        </a:lnTo>
                        <a:lnTo>
                          <a:pt x="820" y="238"/>
                        </a:lnTo>
                        <a:lnTo>
                          <a:pt x="824" y="236"/>
                        </a:lnTo>
                        <a:lnTo>
                          <a:pt x="824" y="236"/>
                        </a:lnTo>
                        <a:lnTo>
                          <a:pt x="826" y="236"/>
                        </a:lnTo>
                        <a:lnTo>
                          <a:pt x="826" y="234"/>
                        </a:lnTo>
                        <a:lnTo>
                          <a:pt x="826" y="234"/>
                        </a:lnTo>
                        <a:lnTo>
                          <a:pt x="826" y="234"/>
                        </a:lnTo>
                        <a:lnTo>
                          <a:pt x="826" y="234"/>
                        </a:lnTo>
                        <a:lnTo>
                          <a:pt x="826" y="230"/>
                        </a:lnTo>
                        <a:lnTo>
                          <a:pt x="828" y="226"/>
                        </a:lnTo>
                        <a:lnTo>
                          <a:pt x="828" y="226"/>
                        </a:lnTo>
                        <a:lnTo>
                          <a:pt x="828" y="226"/>
                        </a:lnTo>
                        <a:lnTo>
                          <a:pt x="828" y="226"/>
                        </a:lnTo>
                        <a:lnTo>
                          <a:pt x="830" y="224"/>
                        </a:lnTo>
                        <a:lnTo>
                          <a:pt x="830" y="224"/>
                        </a:lnTo>
                        <a:lnTo>
                          <a:pt x="830" y="224"/>
                        </a:lnTo>
                        <a:lnTo>
                          <a:pt x="830" y="224"/>
                        </a:lnTo>
                        <a:lnTo>
                          <a:pt x="830" y="224"/>
                        </a:lnTo>
                        <a:lnTo>
                          <a:pt x="830" y="224"/>
                        </a:lnTo>
                        <a:lnTo>
                          <a:pt x="830" y="224"/>
                        </a:lnTo>
                        <a:lnTo>
                          <a:pt x="830" y="226"/>
                        </a:lnTo>
                        <a:lnTo>
                          <a:pt x="830" y="226"/>
                        </a:lnTo>
                        <a:lnTo>
                          <a:pt x="830" y="226"/>
                        </a:lnTo>
                        <a:lnTo>
                          <a:pt x="832" y="228"/>
                        </a:lnTo>
                        <a:lnTo>
                          <a:pt x="832" y="228"/>
                        </a:lnTo>
                        <a:lnTo>
                          <a:pt x="832" y="228"/>
                        </a:lnTo>
                        <a:lnTo>
                          <a:pt x="836" y="230"/>
                        </a:lnTo>
                        <a:lnTo>
                          <a:pt x="836" y="230"/>
                        </a:lnTo>
                        <a:lnTo>
                          <a:pt x="836" y="230"/>
                        </a:lnTo>
                        <a:lnTo>
                          <a:pt x="842" y="230"/>
                        </a:lnTo>
                        <a:lnTo>
                          <a:pt x="842" y="230"/>
                        </a:lnTo>
                        <a:lnTo>
                          <a:pt x="842" y="230"/>
                        </a:lnTo>
                        <a:lnTo>
                          <a:pt x="842" y="230"/>
                        </a:lnTo>
                        <a:lnTo>
                          <a:pt x="842" y="230"/>
                        </a:lnTo>
                        <a:lnTo>
                          <a:pt x="842" y="230"/>
                        </a:lnTo>
                        <a:lnTo>
                          <a:pt x="844" y="230"/>
                        </a:lnTo>
                        <a:lnTo>
                          <a:pt x="844" y="232"/>
                        </a:lnTo>
                        <a:lnTo>
                          <a:pt x="844" y="232"/>
                        </a:lnTo>
                        <a:lnTo>
                          <a:pt x="844" y="232"/>
                        </a:lnTo>
                        <a:lnTo>
                          <a:pt x="848" y="232"/>
                        </a:lnTo>
                        <a:lnTo>
                          <a:pt x="850" y="232"/>
                        </a:lnTo>
                        <a:lnTo>
                          <a:pt x="850" y="232"/>
                        </a:lnTo>
                        <a:lnTo>
                          <a:pt x="850" y="232"/>
                        </a:lnTo>
                        <a:lnTo>
                          <a:pt x="850" y="232"/>
                        </a:lnTo>
                        <a:lnTo>
                          <a:pt x="848" y="234"/>
                        </a:lnTo>
                        <a:lnTo>
                          <a:pt x="848" y="234"/>
                        </a:lnTo>
                        <a:lnTo>
                          <a:pt x="846" y="234"/>
                        </a:lnTo>
                        <a:lnTo>
                          <a:pt x="846" y="234"/>
                        </a:lnTo>
                        <a:lnTo>
                          <a:pt x="846" y="234"/>
                        </a:lnTo>
                        <a:lnTo>
                          <a:pt x="846" y="236"/>
                        </a:lnTo>
                        <a:lnTo>
                          <a:pt x="846" y="236"/>
                        </a:lnTo>
                        <a:lnTo>
                          <a:pt x="846" y="236"/>
                        </a:lnTo>
                        <a:lnTo>
                          <a:pt x="848" y="238"/>
                        </a:lnTo>
                        <a:lnTo>
                          <a:pt x="850" y="240"/>
                        </a:lnTo>
                        <a:lnTo>
                          <a:pt x="850" y="240"/>
                        </a:lnTo>
                        <a:lnTo>
                          <a:pt x="850" y="240"/>
                        </a:lnTo>
                        <a:lnTo>
                          <a:pt x="850" y="240"/>
                        </a:lnTo>
                        <a:lnTo>
                          <a:pt x="852" y="240"/>
                        </a:lnTo>
                        <a:lnTo>
                          <a:pt x="852" y="240"/>
                        </a:lnTo>
                        <a:lnTo>
                          <a:pt x="852" y="240"/>
                        </a:lnTo>
                        <a:lnTo>
                          <a:pt x="854" y="240"/>
                        </a:lnTo>
                        <a:lnTo>
                          <a:pt x="854" y="242"/>
                        </a:lnTo>
                        <a:lnTo>
                          <a:pt x="854" y="242"/>
                        </a:lnTo>
                        <a:lnTo>
                          <a:pt x="856" y="242"/>
                        </a:lnTo>
                        <a:lnTo>
                          <a:pt x="856" y="242"/>
                        </a:lnTo>
                        <a:lnTo>
                          <a:pt x="856" y="242"/>
                        </a:lnTo>
                        <a:lnTo>
                          <a:pt x="858" y="242"/>
                        </a:lnTo>
                        <a:lnTo>
                          <a:pt x="858" y="238"/>
                        </a:lnTo>
                        <a:lnTo>
                          <a:pt x="858" y="238"/>
                        </a:lnTo>
                        <a:lnTo>
                          <a:pt x="856" y="238"/>
                        </a:lnTo>
                        <a:lnTo>
                          <a:pt x="856" y="238"/>
                        </a:lnTo>
                        <a:lnTo>
                          <a:pt x="856" y="236"/>
                        </a:lnTo>
                        <a:lnTo>
                          <a:pt x="856" y="236"/>
                        </a:lnTo>
                        <a:lnTo>
                          <a:pt x="856" y="236"/>
                        </a:lnTo>
                        <a:lnTo>
                          <a:pt x="854" y="234"/>
                        </a:lnTo>
                        <a:lnTo>
                          <a:pt x="854" y="234"/>
                        </a:lnTo>
                        <a:lnTo>
                          <a:pt x="854" y="234"/>
                        </a:lnTo>
                        <a:lnTo>
                          <a:pt x="852" y="232"/>
                        </a:lnTo>
                        <a:lnTo>
                          <a:pt x="852" y="232"/>
                        </a:lnTo>
                        <a:lnTo>
                          <a:pt x="852" y="232"/>
                        </a:lnTo>
                        <a:lnTo>
                          <a:pt x="852" y="232"/>
                        </a:lnTo>
                        <a:lnTo>
                          <a:pt x="854" y="232"/>
                        </a:lnTo>
                        <a:lnTo>
                          <a:pt x="854" y="232"/>
                        </a:lnTo>
                        <a:lnTo>
                          <a:pt x="854" y="232"/>
                        </a:lnTo>
                        <a:lnTo>
                          <a:pt x="854" y="230"/>
                        </a:lnTo>
                        <a:lnTo>
                          <a:pt x="854" y="230"/>
                        </a:lnTo>
                        <a:lnTo>
                          <a:pt x="854" y="230"/>
                        </a:lnTo>
                        <a:lnTo>
                          <a:pt x="852" y="228"/>
                        </a:lnTo>
                        <a:lnTo>
                          <a:pt x="852" y="228"/>
                        </a:lnTo>
                        <a:lnTo>
                          <a:pt x="852" y="228"/>
                        </a:lnTo>
                        <a:lnTo>
                          <a:pt x="852" y="228"/>
                        </a:lnTo>
                        <a:lnTo>
                          <a:pt x="850" y="224"/>
                        </a:lnTo>
                        <a:lnTo>
                          <a:pt x="850" y="224"/>
                        </a:lnTo>
                        <a:lnTo>
                          <a:pt x="850" y="224"/>
                        </a:lnTo>
                        <a:lnTo>
                          <a:pt x="850" y="222"/>
                        </a:lnTo>
                        <a:lnTo>
                          <a:pt x="848" y="220"/>
                        </a:lnTo>
                        <a:lnTo>
                          <a:pt x="848" y="220"/>
                        </a:lnTo>
                        <a:lnTo>
                          <a:pt x="848" y="220"/>
                        </a:lnTo>
                        <a:lnTo>
                          <a:pt x="854" y="226"/>
                        </a:lnTo>
                        <a:lnTo>
                          <a:pt x="854" y="228"/>
                        </a:lnTo>
                        <a:lnTo>
                          <a:pt x="854" y="228"/>
                        </a:lnTo>
                        <a:lnTo>
                          <a:pt x="856" y="230"/>
                        </a:lnTo>
                        <a:lnTo>
                          <a:pt x="858" y="230"/>
                        </a:lnTo>
                        <a:lnTo>
                          <a:pt x="858" y="230"/>
                        </a:lnTo>
                        <a:lnTo>
                          <a:pt x="858" y="230"/>
                        </a:lnTo>
                        <a:lnTo>
                          <a:pt x="858" y="230"/>
                        </a:lnTo>
                        <a:lnTo>
                          <a:pt x="858" y="230"/>
                        </a:lnTo>
                        <a:lnTo>
                          <a:pt x="858" y="230"/>
                        </a:lnTo>
                        <a:lnTo>
                          <a:pt x="864" y="230"/>
                        </a:lnTo>
                        <a:lnTo>
                          <a:pt x="866" y="230"/>
                        </a:lnTo>
                        <a:lnTo>
                          <a:pt x="866" y="230"/>
                        </a:lnTo>
                        <a:lnTo>
                          <a:pt x="866" y="230"/>
                        </a:lnTo>
                        <a:lnTo>
                          <a:pt x="868" y="228"/>
                        </a:lnTo>
                        <a:lnTo>
                          <a:pt x="868" y="228"/>
                        </a:lnTo>
                        <a:lnTo>
                          <a:pt x="868" y="228"/>
                        </a:lnTo>
                        <a:lnTo>
                          <a:pt x="868" y="226"/>
                        </a:lnTo>
                        <a:lnTo>
                          <a:pt x="868" y="226"/>
                        </a:lnTo>
                        <a:lnTo>
                          <a:pt x="868" y="226"/>
                        </a:lnTo>
                        <a:lnTo>
                          <a:pt x="870" y="226"/>
                        </a:lnTo>
                        <a:lnTo>
                          <a:pt x="870" y="224"/>
                        </a:lnTo>
                        <a:lnTo>
                          <a:pt x="870" y="224"/>
                        </a:lnTo>
                        <a:lnTo>
                          <a:pt x="872" y="224"/>
                        </a:lnTo>
                        <a:lnTo>
                          <a:pt x="872" y="224"/>
                        </a:lnTo>
                        <a:lnTo>
                          <a:pt x="872" y="224"/>
                        </a:lnTo>
                        <a:lnTo>
                          <a:pt x="876" y="224"/>
                        </a:lnTo>
                        <a:lnTo>
                          <a:pt x="876" y="224"/>
                        </a:lnTo>
                        <a:lnTo>
                          <a:pt x="876" y="224"/>
                        </a:lnTo>
                        <a:lnTo>
                          <a:pt x="878" y="224"/>
                        </a:lnTo>
                        <a:lnTo>
                          <a:pt x="878" y="224"/>
                        </a:lnTo>
                        <a:lnTo>
                          <a:pt x="878" y="224"/>
                        </a:lnTo>
                        <a:lnTo>
                          <a:pt x="878" y="222"/>
                        </a:lnTo>
                        <a:lnTo>
                          <a:pt x="880" y="218"/>
                        </a:lnTo>
                        <a:lnTo>
                          <a:pt x="880" y="218"/>
                        </a:lnTo>
                        <a:lnTo>
                          <a:pt x="880" y="218"/>
                        </a:lnTo>
                        <a:lnTo>
                          <a:pt x="880" y="216"/>
                        </a:lnTo>
                        <a:lnTo>
                          <a:pt x="880" y="214"/>
                        </a:lnTo>
                        <a:lnTo>
                          <a:pt x="880" y="214"/>
                        </a:lnTo>
                        <a:lnTo>
                          <a:pt x="880" y="214"/>
                        </a:lnTo>
                        <a:lnTo>
                          <a:pt x="880" y="212"/>
                        </a:lnTo>
                        <a:lnTo>
                          <a:pt x="880" y="212"/>
                        </a:lnTo>
                        <a:lnTo>
                          <a:pt x="880" y="212"/>
                        </a:lnTo>
                        <a:lnTo>
                          <a:pt x="880" y="208"/>
                        </a:lnTo>
                        <a:lnTo>
                          <a:pt x="880" y="206"/>
                        </a:lnTo>
                        <a:lnTo>
                          <a:pt x="880" y="202"/>
                        </a:lnTo>
                        <a:lnTo>
                          <a:pt x="880" y="202"/>
                        </a:lnTo>
                        <a:lnTo>
                          <a:pt x="880" y="202"/>
                        </a:lnTo>
                        <a:lnTo>
                          <a:pt x="880" y="200"/>
                        </a:lnTo>
                        <a:lnTo>
                          <a:pt x="882" y="200"/>
                        </a:lnTo>
                        <a:lnTo>
                          <a:pt x="882" y="200"/>
                        </a:lnTo>
                        <a:lnTo>
                          <a:pt x="882" y="200"/>
                        </a:lnTo>
                        <a:lnTo>
                          <a:pt x="884" y="200"/>
                        </a:lnTo>
                        <a:lnTo>
                          <a:pt x="888" y="200"/>
                        </a:lnTo>
                        <a:lnTo>
                          <a:pt x="888" y="200"/>
                        </a:lnTo>
                        <a:lnTo>
                          <a:pt x="890" y="200"/>
                        </a:lnTo>
                        <a:lnTo>
                          <a:pt x="890" y="198"/>
                        </a:lnTo>
                        <a:lnTo>
                          <a:pt x="890" y="198"/>
                        </a:lnTo>
                        <a:lnTo>
                          <a:pt x="890" y="198"/>
                        </a:lnTo>
                        <a:lnTo>
                          <a:pt x="890" y="196"/>
                        </a:lnTo>
                        <a:lnTo>
                          <a:pt x="890" y="188"/>
                        </a:lnTo>
                        <a:lnTo>
                          <a:pt x="890" y="188"/>
                        </a:lnTo>
                        <a:lnTo>
                          <a:pt x="890" y="188"/>
                        </a:lnTo>
                        <a:lnTo>
                          <a:pt x="888" y="188"/>
                        </a:lnTo>
                        <a:lnTo>
                          <a:pt x="886" y="186"/>
                        </a:lnTo>
                        <a:lnTo>
                          <a:pt x="886" y="186"/>
                        </a:lnTo>
                        <a:lnTo>
                          <a:pt x="886" y="186"/>
                        </a:lnTo>
                        <a:lnTo>
                          <a:pt x="884" y="186"/>
                        </a:lnTo>
                        <a:lnTo>
                          <a:pt x="884" y="182"/>
                        </a:lnTo>
                        <a:lnTo>
                          <a:pt x="884" y="182"/>
                        </a:lnTo>
                        <a:lnTo>
                          <a:pt x="884" y="182"/>
                        </a:lnTo>
                        <a:lnTo>
                          <a:pt x="882" y="180"/>
                        </a:lnTo>
                        <a:lnTo>
                          <a:pt x="882" y="180"/>
                        </a:lnTo>
                        <a:lnTo>
                          <a:pt x="882" y="180"/>
                        </a:lnTo>
                        <a:lnTo>
                          <a:pt x="878" y="178"/>
                        </a:lnTo>
                        <a:lnTo>
                          <a:pt x="878" y="178"/>
                        </a:lnTo>
                        <a:lnTo>
                          <a:pt x="878" y="178"/>
                        </a:lnTo>
                        <a:lnTo>
                          <a:pt x="878" y="178"/>
                        </a:lnTo>
                        <a:lnTo>
                          <a:pt x="872" y="174"/>
                        </a:lnTo>
                        <a:lnTo>
                          <a:pt x="872" y="174"/>
                        </a:lnTo>
                        <a:lnTo>
                          <a:pt x="872" y="174"/>
                        </a:lnTo>
                        <a:lnTo>
                          <a:pt x="868" y="174"/>
                        </a:lnTo>
                        <a:lnTo>
                          <a:pt x="866" y="172"/>
                        </a:lnTo>
                        <a:lnTo>
                          <a:pt x="866" y="172"/>
                        </a:lnTo>
                        <a:lnTo>
                          <a:pt x="866" y="172"/>
                        </a:lnTo>
                        <a:lnTo>
                          <a:pt x="866" y="172"/>
                        </a:lnTo>
                        <a:lnTo>
                          <a:pt x="866" y="174"/>
                        </a:lnTo>
                        <a:lnTo>
                          <a:pt x="866" y="174"/>
                        </a:lnTo>
                        <a:lnTo>
                          <a:pt x="864" y="174"/>
                        </a:lnTo>
                        <a:lnTo>
                          <a:pt x="864" y="174"/>
                        </a:lnTo>
                        <a:lnTo>
                          <a:pt x="864" y="174"/>
                        </a:lnTo>
                        <a:lnTo>
                          <a:pt x="864" y="176"/>
                        </a:lnTo>
                        <a:lnTo>
                          <a:pt x="862" y="176"/>
                        </a:lnTo>
                        <a:lnTo>
                          <a:pt x="862" y="176"/>
                        </a:lnTo>
                        <a:lnTo>
                          <a:pt x="862" y="176"/>
                        </a:lnTo>
                        <a:lnTo>
                          <a:pt x="862" y="180"/>
                        </a:lnTo>
                        <a:lnTo>
                          <a:pt x="860" y="182"/>
                        </a:lnTo>
                        <a:lnTo>
                          <a:pt x="860" y="182"/>
                        </a:lnTo>
                        <a:lnTo>
                          <a:pt x="860" y="182"/>
                        </a:lnTo>
                        <a:lnTo>
                          <a:pt x="860" y="188"/>
                        </a:lnTo>
                        <a:lnTo>
                          <a:pt x="858" y="190"/>
                        </a:lnTo>
                        <a:lnTo>
                          <a:pt x="856" y="190"/>
                        </a:lnTo>
                        <a:lnTo>
                          <a:pt x="856" y="190"/>
                        </a:lnTo>
                        <a:lnTo>
                          <a:pt x="856" y="190"/>
                        </a:lnTo>
                        <a:lnTo>
                          <a:pt x="854" y="190"/>
                        </a:lnTo>
                        <a:lnTo>
                          <a:pt x="854" y="190"/>
                        </a:lnTo>
                        <a:lnTo>
                          <a:pt x="854" y="190"/>
                        </a:lnTo>
                        <a:lnTo>
                          <a:pt x="854" y="190"/>
                        </a:lnTo>
                        <a:lnTo>
                          <a:pt x="850" y="194"/>
                        </a:lnTo>
                        <a:lnTo>
                          <a:pt x="850" y="194"/>
                        </a:lnTo>
                        <a:lnTo>
                          <a:pt x="850" y="194"/>
                        </a:lnTo>
                        <a:lnTo>
                          <a:pt x="848" y="196"/>
                        </a:lnTo>
                        <a:lnTo>
                          <a:pt x="848" y="196"/>
                        </a:lnTo>
                        <a:lnTo>
                          <a:pt x="848" y="196"/>
                        </a:lnTo>
                        <a:lnTo>
                          <a:pt x="848" y="196"/>
                        </a:lnTo>
                        <a:lnTo>
                          <a:pt x="846" y="198"/>
                        </a:lnTo>
                        <a:lnTo>
                          <a:pt x="842" y="198"/>
                        </a:lnTo>
                        <a:lnTo>
                          <a:pt x="842" y="198"/>
                        </a:lnTo>
                        <a:lnTo>
                          <a:pt x="840" y="198"/>
                        </a:lnTo>
                        <a:lnTo>
                          <a:pt x="840" y="200"/>
                        </a:lnTo>
                        <a:lnTo>
                          <a:pt x="840" y="200"/>
                        </a:lnTo>
                        <a:lnTo>
                          <a:pt x="840" y="200"/>
                        </a:lnTo>
                        <a:lnTo>
                          <a:pt x="840" y="202"/>
                        </a:lnTo>
                        <a:lnTo>
                          <a:pt x="838" y="202"/>
                        </a:lnTo>
                        <a:lnTo>
                          <a:pt x="838" y="202"/>
                        </a:lnTo>
                        <a:lnTo>
                          <a:pt x="838" y="202"/>
                        </a:lnTo>
                        <a:lnTo>
                          <a:pt x="838" y="206"/>
                        </a:lnTo>
                        <a:lnTo>
                          <a:pt x="836" y="206"/>
                        </a:lnTo>
                        <a:lnTo>
                          <a:pt x="836" y="206"/>
                        </a:lnTo>
                        <a:lnTo>
                          <a:pt x="836" y="206"/>
                        </a:lnTo>
                        <a:lnTo>
                          <a:pt x="834" y="208"/>
                        </a:lnTo>
                        <a:lnTo>
                          <a:pt x="832" y="208"/>
                        </a:lnTo>
                        <a:lnTo>
                          <a:pt x="832" y="208"/>
                        </a:lnTo>
                        <a:lnTo>
                          <a:pt x="832" y="208"/>
                        </a:lnTo>
                        <a:lnTo>
                          <a:pt x="832" y="210"/>
                        </a:lnTo>
                        <a:lnTo>
                          <a:pt x="832" y="210"/>
                        </a:lnTo>
                        <a:lnTo>
                          <a:pt x="832" y="208"/>
                        </a:lnTo>
                        <a:lnTo>
                          <a:pt x="830" y="208"/>
                        </a:lnTo>
                        <a:lnTo>
                          <a:pt x="830" y="204"/>
                        </a:lnTo>
                        <a:lnTo>
                          <a:pt x="830" y="204"/>
                        </a:lnTo>
                        <a:lnTo>
                          <a:pt x="830" y="204"/>
                        </a:lnTo>
                        <a:lnTo>
                          <a:pt x="828" y="200"/>
                        </a:lnTo>
                        <a:lnTo>
                          <a:pt x="826" y="198"/>
                        </a:lnTo>
                        <a:lnTo>
                          <a:pt x="826" y="196"/>
                        </a:lnTo>
                        <a:lnTo>
                          <a:pt x="826" y="196"/>
                        </a:lnTo>
                        <a:lnTo>
                          <a:pt x="826" y="196"/>
                        </a:lnTo>
                        <a:lnTo>
                          <a:pt x="826" y="196"/>
                        </a:lnTo>
                        <a:lnTo>
                          <a:pt x="828" y="196"/>
                        </a:lnTo>
                        <a:lnTo>
                          <a:pt x="828" y="196"/>
                        </a:lnTo>
                        <a:lnTo>
                          <a:pt x="828" y="196"/>
                        </a:lnTo>
                        <a:lnTo>
                          <a:pt x="828" y="196"/>
                        </a:lnTo>
                        <a:lnTo>
                          <a:pt x="828" y="198"/>
                        </a:lnTo>
                        <a:lnTo>
                          <a:pt x="830" y="198"/>
                        </a:lnTo>
                        <a:lnTo>
                          <a:pt x="830" y="198"/>
                        </a:lnTo>
                        <a:lnTo>
                          <a:pt x="830" y="198"/>
                        </a:lnTo>
                        <a:lnTo>
                          <a:pt x="832" y="196"/>
                        </a:lnTo>
                        <a:lnTo>
                          <a:pt x="832" y="196"/>
                        </a:lnTo>
                        <a:lnTo>
                          <a:pt x="832" y="196"/>
                        </a:lnTo>
                        <a:lnTo>
                          <a:pt x="834" y="194"/>
                        </a:lnTo>
                        <a:lnTo>
                          <a:pt x="834" y="194"/>
                        </a:lnTo>
                        <a:lnTo>
                          <a:pt x="834" y="194"/>
                        </a:lnTo>
                        <a:lnTo>
                          <a:pt x="834" y="190"/>
                        </a:lnTo>
                        <a:lnTo>
                          <a:pt x="834" y="186"/>
                        </a:lnTo>
                        <a:lnTo>
                          <a:pt x="834" y="186"/>
                        </a:lnTo>
                        <a:lnTo>
                          <a:pt x="834" y="186"/>
                        </a:lnTo>
                        <a:lnTo>
                          <a:pt x="834" y="184"/>
                        </a:lnTo>
                        <a:lnTo>
                          <a:pt x="834" y="184"/>
                        </a:lnTo>
                        <a:lnTo>
                          <a:pt x="834" y="182"/>
                        </a:lnTo>
                        <a:lnTo>
                          <a:pt x="834" y="182"/>
                        </a:lnTo>
                        <a:lnTo>
                          <a:pt x="828" y="178"/>
                        </a:lnTo>
                        <a:lnTo>
                          <a:pt x="828" y="178"/>
                        </a:lnTo>
                        <a:lnTo>
                          <a:pt x="828" y="178"/>
                        </a:lnTo>
                        <a:lnTo>
                          <a:pt x="826" y="178"/>
                        </a:lnTo>
                        <a:lnTo>
                          <a:pt x="826" y="178"/>
                        </a:lnTo>
                        <a:lnTo>
                          <a:pt x="826" y="178"/>
                        </a:lnTo>
                        <a:lnTo>
                          <a:pt x="824" y="180"/>
                        </a:lnTo>
                        <a:lnTo>
                          <a:pt x="820" y="180"/>
                        </a:lnTo>
                        <a:lnTo>
                          <a:pt x="818" y="182"/>
                        </a:lnTo>
                        <a:lnTo>
                          <a:pt x="818" y="182"/>
                        </a:lnTo>
                        <a:lnTo>
                          <a:pt x="818" y="180"/>
                        </a:lnTo>
                        <a:lnTo>
                          <a:pt x="818" y="178"/>
                        </a:lnTo>
                        <a:lnTo>
                          <a:pt x="818" y="178"/>
                        </a:lnTo>
                        <a:lnTo>
                          <a:pt x="818" y="178"/>
                        </a:lnTo>
                        <a:lnTo>
                          <a:pt x="814" y="178"/>
                        </a:lnTo>
                        <a:lnTo>
                          <a:pt x="814" y="178"/>
                        </a:lnTo>
                        <a:lnTo>
                          <a:pt x="814" y="178"/>
                        </a:lnTo>
                        <a:lnTo>
                          <a:pt x="814" y="180"/>
                        </a:lnTo>
                        <a:lnTo>
                          <a:pt x="814" y="180"/>
                        </a:lnTo>
                        <a:lnTo>
                          <a:pt x="814" y="182"/>
                        </a:lnTo>
                        <a:lnTo>
                          <a:pt x="816" y="182"/>
                        </a:lnTo>
                        <a:lnTo>
                          <a:pt x="816" y="182"/>
                        </a:lnTo>
                        <a:lnTo>
                          <a:pt x="816" y="182"/>
                        </a:lnTo>
                        <a:lnTo>
                          <a:pt x="816" y="182"/>
                        </a:lnTo>
                        <a:lnTo>
                          <a:pt x="816" y="182"/>
                        </a:lnTo>
                        <a:lnTo>
                          <a:pt x="816" y="184"/>
                        </a:lnTo>
                        <a:lnTo>
                          <a:pt x="816" y="188"/>
                        </a:lnTo>
                        <a:lnTo>
                          <a:pt x="814" y="190"/>
                        </a:lnTo>
                        <a:lnTo>
                          <a:pt x="814" y="190"/>
                        </a:lnTo>
                        <a:lnTo>
                          <a:pt x="814" y="190"/>
                        </a:lnTo>
                        <a:lnTo>
                          <a:pt x="814" y="190"/>
                        </a:lnTo>
                        <a:lnTo>
                          <a:pt x="812" y="192"/>
                        </a:lnTo>
                        <a:lnTo>
                          <a:pt x="812" y="192"/>
                        </a:lnTo>
                        <a:lnTo>
                          <a:pt x="812" y="192"/>
                        </a:lnTo>
                        <a:lnTo>
                          <a:pt x="812" y="192"/>
                        </a:lnTo>
                        <a:lnTo>
                          <a:pt x="812" y="192"/>
                        </a:lnTo>
                        <a:lnTo>
                          <a:pt x="812" y="192"/>
                        </a:lnTo>
                        <a:lnTo>
                          <a:pt x="812" y="192"/>
                        </a:lnTo>
                        <a:lnTo>
                          <a:pt x="812" y="192"/>
                        </a:lnTo>
                        <a:lnTo>
                          <a:pt x="812" y="190"/>
                        </a:lnTo>
                        <a:lnTo>
                          <a:pt x="810" y="188"/>
                        </a:lnTo>
                        <a:lnTo>
                          <a:pt x="810" y="184"/>
                        </a:lnTo>
                        <a:lnTo>
                          <a:pt x="812" y="182"/>
                        </a:lnTo>
                        <a:lnTo>
                          <a:pt x="812" y="182"/>
                        </a:lnTo>
                        <a:lnTo>
                          <a:pt x="812" y="180"/>
                        </a:lnTo>
                        <a:lnTo>
                          <a:pt x="812" y="178"/>
                        </a:lnTo>
                        <a:lnTo>
                          <a:pt x="812" y="178"/>
                        </a:lnTo>
                        <a:lnTo>
                          <a:pt x="812" y="178"/>
                        </a:lnTo>
                        <a:lnTo>
                          <a:pt x="812" y="178"/>
                        </a:lnTo>
                        <a:lnTo>
                          <a:pt x="812" y="178"/>
                        </a:lnTo>
                        <a:lnTo>
                          <a:pt x="816" y="178"/>
                        </a:lnTo>
                        <a:lnTo>
                          <a:pt x="816" y="178"/>
                        </a:lnTo>
                        <a:lnTo>
                          <a:pt x="816" y="176"/>
                        </a:lnTo>
                        <a:lnTo>
                          <a:pt x="816" y="174"/>
                        </a:lnTo>
                        <a:lnTo>
                          <a:pt x="816" y="174"/>
                        </a:lnTo>
                        <a:lnTo>
                          <a:pt x="816" y="174"/>
                        </a:lnTo>
                        <a:lnTo>
                          <a:pt x="816" y="172"/>
                        </a:lnTo>
                        <a:lnTo>
                          <a:pt x="814" y="170"/>
                        </a:lnTo>
                        <a:lnTo>
                          <a:pt x="814" y="170"/>
                        </a:lnTo>
                        <a:lnTo>
                          <a:pt x="814" y="170"/>
                        </a:lnTo>
                        <a:lnTo>
                          <a:pt x="814" y="168"/>
                        </a:lnTo>
                        <a:lnTo>
                          <a:pt x="810" y="168"/>
                        </a:lnTo>
                        <a:lnTo>
                          <a:pt x="810" y="168"/>
                        </a:lnTo>
                        <a:lnTo>
                          <a:pt x="810" y="168"/>
                        </a:lnTo>
                        <a:lnTo>
                          <a:pt x="810" y="168"/>
                        </a:lnTo>
                        <a:lnTo>
                          <a:pt x="806" y="166"/>
                        </a:lnTo>
                        <a:lnTo>
                          <a:pt x="806" y="166"/>
                        </a:lnTo>
                        <a:lnTo>
                          <a:pt x="806" y="166"/>
                        </a:lnTo>
                        <a:lnTo>
                          <a:pt x="806" y="166"/>
                        </a:lnTo>
                        <a:lnTo>
                          <a:pt x="804" y="166"/>
                        </a:lnTo>
                        <a:lnTo>
                          <a:pt x="804" y="164"/>
                        </a:lnTo>
                        <a:lnTo>
                          <a:pt x="808" y="164"/>
                        </a:lnTo>
                        <a:lnTo>
                          <a:pt x="808" y="166"/>
                        </a:lnTo>
                        <a:lnTo>
                          <a:pt x="808" y="166"/>
                        </a:lnTo>
                        <a:lnTo>
                          <a:pt x="810" y="166"/>
                        </a:lnTo>
                        <a:lnTo>
                          <a:pt x="810" y="166"/>
                        </a:lnTo>
                        <a:lnTo>
                          <a:pt x="810" y="166"/>
                        </a:lnTo>
                        <a:lnTo>
                          <a:pt x="810" y="166"/>
                        </a:lnTo>
                        <a:lnTo>
                          <a:pt x="810" y="168"/>
                        </a:lnTo>
                        <a:lnTo>
                          <a:pt x="810" y="168"/>
                        </a:lnTo>
                        <a:lnTo>
                          <a:pt x="810" y="168"/>
                        </a:lnTo>
                        <a:lnTo>
                          <a:pt x="814" y="168"/>
                        </a:lnTo>
                        <a:lnTo>
                          <a:pt x="814" y="168"/>
                        </a:lnTo>
                        <a:lnTo>
                          <a:pt x="814" y="168"/>
                        </a:lnTo>
                        <a:lnTo>
                          <a:pt x="814" y="166"/>
                        </a:lnTo>
                        <a:lnTo>
                          <a:pt x="814" y="166"/>
                        </a:lnTo>
                        <a:lnTo>
                          <a:pt x="814" y="166"/>
                        </a:lnTo>
                        <a:lnTo>
                          <a:pt x="814" y="166"/>
                        </a:lnTo>
                        <a:lnTo>
                          <a:pt x="814" y="166"/>
                        </a:lnTo>
                        <a:lnTo>
                          <a:pt x="816" y="164"/>
                        </a:lnTo>
                        <a:lnTo>
                          <a:pt x="816" y="164"/>
                        </a:lnTo>
                        <a:lnTo>
                          <a:pt x="816" y="162"/>
                        </a:lnTo>
                        <a:lnTo>
                          <a:pt x="816" y="160"/>
                        </a:lnTo>
                        <a:lnTo>
                          <a:pt x="816" y="160"/>
                        </a:lnTo>
                        <a:lnTo>
                          <a:pt x="816" y="160"/>
                        </a:lnTo>
                        <a:lnTo>
                          <a:pt x="816" y="158"/>
                        </a:lnTo>
                        <a:lnTo>
                          <a:pt x="816" y="158"/>
                        </a:lnTo>
                        <a:lnTo>
                          <a:pt x="816" y="158"/>
                        </a:lnTo>
                        <a:lnTo>
                          <a:pt x="816" y="156"/>
                        </a:lnTo>
                        <a:lnTo>
                          <a:pt x="814" y="156"/>
                        </a:lnTo>
                        <a:lnTo>
                          <a:pt x="814" y="154"/>
                        </a:lnTo>
                        <a:lnTo>
                          <a:pt x="814" y="154"/>
                        </a:lnTo>
                        <a:lnTo>
                          <a:pt x="814" y="154"/>
                        </a:lnTo>
                        <a:lnTo>
                          <a:pt x="812" y="152"/>
                        </a:lnTo>
                        <a:lnTo>
                          <a:pt x="812" y="152"/>
                        </a:lnTo>
                        <a:lnTo>
                          <a:pt x="812" y="150"/>
                        </a:lnTo>
                        <a:lnTo>
                          <a:pt x="810" y="150"/>
                        </a:lnTo>
                        <a:lnTo>
                          <a:pt x="806" y="148"/>
                        </a:lnTo>
                        <a:lnTo>
                          <a:pt x="806" y="148"/>
                        </a:lnTo>
                        <a:lnTo>
                          <a:pt x="808" y="148"/>
                        </a:lnTo>
                        <a:lnTo>
                          <a:pt x="808" y="148"/>
                        </a:lnTo>
                        <a:lnTo>
                          <a:pt x="808" y="146"/>
                        </a:lnTo>
                        <a:lnTo>
                          <a:pt x="808" y="146"/>
                        </a:lnTo>
                        <a:lnTo>
                          <a:pt x="810" y="146"/>
                        </a:lnTo>
                        <a:lnTo>
                          <a:pt x="810" y="146"/>
                        </a:lnTo>
                        <a:lnTo>
                          <a:pt x="810" y="146"/>
                        </a:lnTo>
                        <a:lnTo>
                          <a:pt x="810" y="144"/>
                        </a:lnTo>
                        <a:lnTo>
                          <a:pt x="810" y="144"/>
                        </a:lnTo>
                        <a:lnTo>
                          <a:pt x="812" y="144"/>
                        </a:lnTo>
                        <a:lnTo>
                          <a:pt x="812" y="136"/>
                        </a:lnTo>
                        <a:lnTo>
                          <a:pt x="812" y="134"/>
                        </a:lnTo>
                        <a:lnTo>
                          <a:pt x="812" y="134"/>
                        </a:lnTo>
                        <a:lnTo>
                          <a:pt x="812" y="134"/>
                        </a:lnTo>
                        <a:lnTo>
                          <a:pt x="812" y="134"/>
                        </a:lnTo>
                        <a:lnTo>
                          <a:pt x="812" y="134"/>
                        </a:lnTo>
                        <a:lnTo>
                          <a:pt x="812" y="132"/>
                        </a:lnTo>
                        <a:lnTo>
                          <a:pt x="812" y="132"/>
                        </a:lnTo>
                        <a:lnTo>
                          <a:pt x="812" y="130"/>
                        </a:lnTo>
                        <a:lnTo>
                          <a:pt x="812" y="130"/>
                        </a:lnTo>
                        <a:lnTo>
                          <a:pt x="810" y="130"/>
                        </a:lnTo>
                        <a:lnTo>
                          <a:pt x="810" y="130"/>
                        </a:lnTo>
                        <a:lnTo>
                          <a:pt x="810" y="130"/>
                        </a:lnTo>
                        <a:lnTo>
                          <a:pt x="808" y="130"/>
                        </a:lnTo>
                        <a:lnTo>
                          <a:pt x="808" y="132"/>
                        </a:lnTo>
                        <a:lnTo>
                          <a:pt x="806" y="132"/>
                        </a:lnTo>
                        <a:lnTo>
                          <a:pt x="806" y="126"/>
                        </a:lnTo>
                        <a:lnTo>
                          <a:pt x="806" y="126"/>
                        </a:lnTo>
                        <a:lnTo>
                          <a:pt x="804" y="126"/>
                        </a:lnTo>
                        <a:lnTo>
                          <a:pt x="804" y="126"/>
                        </a:lnTo>
                        <a:lnTo>
                          <a:pt x="802" y="124"/>
                        </a:lnTo>
                        <a:lnTo>
                          <a:pt x="802" y="124"/>
                        </a:lnTo>
                        <a:lnTo>
                          <a:pt x="802" y="124"/>
                        </a:lnTo>
                        <a:lnTo>
                          <a:pt x="798" y="124"/>
                        </a:lnTo>
                        <a:lnTo>
                          <a:pt x="798" y="124"/>
                        </a:lnTo>
                        <a:lnTo>
                          <a:pt x="798" y="124"/>
                        </a:lnTo>
                        <a:lnTo>
                          <a:pt x="796" y="126"/>
                        </a:lnTo>
                        <a:lnTo>
                          <a:pt x="794" y="126"/>
                        </a:lnTo>
                        <a:lnTo>
                          <a:pt x="794" y="126"/>
                        </a:lnTo>
                        <a:lnTo>
                          <a:pt x="794" y="126"/>
                        </a:lnTo>
                        <a:lnTo>
                          <a:pt x="790" y="128"/>
                        </a:lnTo>
                        <a:lnTo>
                          <a:pt x="790" y="128"/>
                        </a:lnTo>
                        <a:lnTo>
                          <a:pt x="790" y="128"/>
                        </a:lnTo>
                        <a:lnTo>
                          <a:pt x="790" y="130"/>
                        </a:lnTo>
                        <a:lnTo>
                          <a:pt x="790" y="130"/>
                        </a:lnTo>
                        <a:lnTo>
                          <a:pt x="790" y="130"/>
                        </a:lnTo>
                        <a:lnTo>
                          <a:pt x="790" y="130"/>
                        </a:lnTo>
                        <a:lnTo>
                          <a:pt x="790" y="132"/>
                        </a:lnTo>
                        <a:lnTo>
                          <a:pt x="786" y="132"/>
                        </a:lnTo>
                        <a:lnTo>
                          <a:pt x="786" y="132"/>
                        </a:lnTo>
                        <a:lnTo>
                          <a:pt x="786" y="132"/>
                        </a:lnTo>
                        <a:lnTo>
                          <a:pt x="786" y="132"/>
                        </a:lnTo>
                        <a:lnTo>
                          <a:pt x="782" y="132"/>
                        </a:lnTo>
                        <a:lnTo>
                          <a:pt x="782" y="132"/>
                        </a:lnTo>
                        <a:lnTo>
                          <a:pt x="782" y="132"/>
                        </a:lnTo>
                        <a:lnTo>
                          <a:pt x="778" y="136"/>
                        </a:lnTo>
                        <a:lnTo>
                          <a:pt x="778" y="136"/>
                        </a:lnTo>
                        <a:lnTo>
                          <a:pt x="778" y="136"/>
                        </a:lnTo>
                        <a:lnTo>
                          <a:pt x="778" y="138"/>
                        </a:lnTo>
                        <a:lnTo>
                          <a:pt x="776" y="140"/>
                        </a:lnTo>
                        <a:lnTo>
                          <a:pt x="776" y="140"/>
                        </a:lnTo>
                        <a:lnTo>
                          <a:pt x="776" y="140"/>
                        </a:lnTo>
                        <a:lnTo>
                          <a:pt x="776" y="146"/>
                        </a:lnTo>
                        <a:lnTo>
                          <a:pt x="776" y="148"/>
                        </a:lnTo>
                        <a:lnTo>
                          <a:pt x="772" y="148"/>
                        </a:lnTo>
                        <a:lnTo>
                          <a:pt x="772" y="148"/>
                        </a:lnTo>
                        <a:lnTo>
                          <a:pt x="772" y="148"/>
                        </a:lnTo>
                        <a:lnTo>
                          <a:pt x="772" y="150"/>
                        </a:lnTo>
                        <a:lnTo>
                          <a:pt x="772" y="150"/>
                        </a:lnTo>
                        <a:lnTo>
                          <a:pt x="772" y="150"/>
                        </a:lnTo>
                        <a:lnTo>
                          <a:pt x="770" y="150"/>
                        </a:lnTo>
                        <a:lnTo>
                          <a:pt x="770" y="152"/>
                        </a:lnTo>
                        <a:lnTo>
                          <a:pt x="770" y="152"/>
                        </a:lnTo>
                        <a:lnTo>
                          <a:pt x="772" y="152"/>
                        </a:lnTo>
                        <a:lnTo>
                          <a:pt x="772" y="152"/>
                        </a:lnTo>
                        <a:lnTo>
                          <a:pt x="772" y="154"/>
                        </a:lnTo>
                        <a:lnTo>
                          <a:pt x="772" y="154"/>
                        </a:lnTo>
                        <a:lnTo>
                          <a:pt x="772" y="156"/>
                        </a:lnTo>
                        <a:lnTo>
                          <a:pt x="776" y="158"/>
                        </a:lnTo>
                        <a:lnTo>
                          <a:pt x="776" y="160"/>
                        </a:lnTo>
                        <a:lnTo>
                          <a:pt x="776" y="160"/>
                        </a:lnTo>
                        <a:lnTo>
                          <a:pt x="776" y="160"/>
                        </a:lnTo>
                        <a:lnTo>
                          <a:pt x="778" y="160"/>
                        </a:lnTo>
                        <a:lnTo>
                          <a:pt x="778" y="162"/>
                        </a:lnTo>
                        <a:lnTo>
                          <a:pt x="778" y="162"/>
                        </a:lnTo>
                        <a:lnTo>
                          <a:pt x="778" y="162"/>
                        </a:lnTo>
                        <a:lnTo>
                          <a:pt x="780" y="164"/>
                        </a:lnTo>
                        <a:lnTo>
                          <a:pt x="780" y="164"/>
                        </a:lnTo>
                        <a:lnTo>
                          <a:pt x="782" y="164"/>
                        </a:lnTo>
                        <a:lnTo>
                          <a:pt x="786" y="164"/>
                        </a:lnTo>
                        <a:lnTo>
                          <a:pt x="786" y="166"/>
                        </a:lnTo>
                        <a:lnTo>
                          <a:pt x="786" y="166"/>
                        </a:lnTo>
                        <a:lnTo>
                          <a:pt x="786" y="166"/>
                        </a:lnTo>
                        <a:lnTo>
                          <a:pt x="784" y="166"/>
                        </a:lnTo>
                        <a:lnTo>
                          <a:pt x="784" y="168"/>
                        </a:lnTo>
                        <a:lnTo>
                          <a:pt x="784" y="168"/>
                        </a:lnTo>
                        <a:lnTo>
                          <a:pt x="786" y="168"/>
                        </a:lnTo>
                        <a:lnTo>
                          <a:pt x="786" y="170"/>
                        </a:lnTo>
                        <a:lnTo>
                          <a:pt x="786" y="170"/>
                        </a:lnTo>
                        <a:lnTo>
                          <a:pt x="786" y="170"/>
                        </a:lnTo>
                        <a:lnTo>
                          <a:pt x="784" y="170"/>
                        </a:lnTo>
                        <a:lnTo>
                          <a:pt x="782" y="170"/>
                        </a:lnTo>
                        <a:lnTo>
                          <a:pt x="782" y="170"/>
                        </a:lnTo>
                        <a:lnTo>
                          <a:pt x="780" y="170"/>
                        </a:lnTo>
                        <a:lnTo>
                          <a:pt x="780" y="172"/>
                        </a:lnTo>
                        <a:lnTo>
                          <a:pt x="780" y="172"/>
                        </a:lnTo>
                        <a:lnTo>
                          <a:pt x="780" y="172"/>
                        </a:lnTo>
                        <a:lnTo>
                          <a:pt x="780" y="174"/>
                        </a:lnTo>
                        <a:lnTo>
                          <a:pt x="780" y="178"/>
                        </a:lnTo>
                        <a:lnTo>
                          <a:pt x="780" y="178"/>
                        </a:lnTo>
                        <a:lnTo>
                          <a:pt x="780" y="178"/>
                        </a:lnTo>
                        <a:lnTo>
                          <a:pt x="782" y="180"/>
                        </a:lnTo>
                        <a:lnTo>
                          <a:pt x="782" y="180"/>
                        </a:lnTo>
                        <a:lnTo>
                          <a:pt x="780" y="182"/>
                        </a:lnTo>
                        <a:lnTo>
                          <a:pt x="780" y="182"/>
                        </a:lnTo>
                        <a:lnTo>
                          <a:pt x="780" y="182"/>
                        </a:lnTo>
                        <a:lnTo>
                          <a:pt x="780" y="182"/>
                        </a:lnTo>
                        <a:lnTo>
                          <a:pt x="780" y="182"/>
                        </a:lnTo>
                        <a:lnTo>
                          <a:pt x="780" y="182"/>
                        </a:lnTo>
                        <a:lnTo>
                          <a:pt x="780" y="182"/>
                        </a:lnTo>
                        <a:lnTo>
                          <a:pt x="778" y="184"/>
                        </a:lnTo>
                        <a:lnTo>
                          <a:pt x="776" y="184"/>
                        </a:lnTo>
                        <a:lnTo>
                          <a:pt x="772" y="184"/>
                        </a:lnTo>
                        <a:lnTo>
                          <a:pt x="772" y="184"/>
                        </a:lnTo>
                        <a:lnTo>
                          <a:pt x="772" y="186"/>
                        </a:lnTo>
                        <a:lnTo>
                          <a:pt x="772" y="186"/>
                        </a:lnTo>
                        <a:lnTo>
                          <a:pt x="770" y="186"/>
                        </a:lnTo>
                        <a:lnTo>
                          <a:pt x="770" y="186"/>
                        </a:lnTo>
                        <a:lnTo>
                          <a:pt x="770" y="186"/>
                        </a:lnTo>
                        <a:lnTo>
                          <a:pt x="770" y="188"/>
                        </a:lnTo>
                        <a:lnTo>
                          <a:pt x="768" y="190"/>
                        </a:lnTo>
                        <a:lnTo>
                          <a:pt x="764" y="190"/>
                        </a:lnTo>
                        <a:lnTo>
                          <a:pt x="764" y="190"/>
                        </a:lnTo>
                        <a:lnTo>
                          <a:pt x="764" y="190"/>
                        </a:lnTo>
                        <a:lnTo>
                          <a:pt x="762" y="192"/>
                        </a:lnTo>
                        <a:lnTo>
                          <a:pt x="762" y="192"/>
                        </a:lnTo>
                        <a:lnTo>
                          <a:pt x="762" y="192"/>
                        </a:lnTo>
                        <a:lnTo>
                          <a:pt x="762" y="194"/>
                        </a:lnTo>
                        <a:lnTo>
                          <a:pt x="762" y="194"/>
                        </a:lnTo>
                        <a:lnTo>
                          <a:pt x="762" y="194"/>
                        </a:lnTo>
                        <a:lnTo>
                          <a:pt x="762" y="194"/>
                        </a:lnTo>
                        <a:lnTo>
                          <a:pt x="762" y="196"/>
                        </a:lnTo>
                        <a:lnTo>
                          <a:pt x="760" y="196"/>
                        </a:lnTo>
                        <a:lnTo>
                          <a:pt x="760" y="196"/>
                        </a:lnTo>
                        <a:lnTo>
                          <a:pt x="760" y="196"/>
                        </a:lnTo>
                        <a:lnTo>
                          <a:pt x="760" y="198"/>
                        </a:lnTo>
                        <a:lnTo>
                          <a:pt x="760" y="198"/>
                        </a:lnTo>
                        <a:lnTo>
                          <a:pt x="760" y="198"/>
                        </a:lnTo>
                        <a:lnTo>
                          <a:pt x="758" y="198"/>
                        </a:lnTo>
                        <a:lnTo>
                          <a:pt x="758" y="200"/>
                        </a:lnTo>
                        <a:lnTo>
                          <a:pt x="756" y="200"/>
                        </a:lnTo>
                        <a:lnTo>
                          <a:pt x="756" y="200"/>
                        </a:lnTo>
                        <a:lnTo>
                          <a:pt x="756" y="200"/>
                        </a:lnTo>
                        <a:lnTo>
                          <a:pt x="756" y="200"/>
                        </a:lnTo>
                        <a:lnTo>
                          <a:pt x="756" y="200"/>
                        </a:lnTo>
                        <a:lnTo>
                          <a:pt x="756" y="200"/>
                        </a:lnTo>
                        <a:lnTo>
                          <a:pt x="756" y="198"/>
                        </a:lnTo>
                        <a:lnTo>
                          <a:pt x="758" y="198"/>
                        </a:lnTo>
                        <a:lnTo>
                          <a:pt x="758" y="198"/>
                        </a:lnTo>
                        <a:lnTo>
                          <a:pt x="758" y="198"/>
                        </a:lnTo>
                        <a:lnTo>
                          <a:pt x="758" y="198"/>
                        </a:lnTo>
                        <a:lnTo>
                          <a:pt x="758" y="198"/>
                        </a:lnTo>
                        <a:lnTo>
                          <a:pt x="756" y="196"/>
                        </a:lnTo>
                        <a:lnTo>
                          <a:pt x="756" y="196"/>
                        </a:lnTo>
                        <a:lnTo>
                          <a:pt x="756" y="196"/>
                        </a:lnTo>
                        <a:lnTo>
                          <a:pt x="756" y="196"/>
                        </a:lnTo>
                        <a:lnTo>
                          <a:pt x="756" y="194"/>
                        </a:lnTo>
                        <a:lnTo>
                          <a:pt x="756" y="194"/>
                        </a:lnTo>
                        <a:lnTo>
                          <a:pt x="756" y="192"/>
                        </a:lnTo>
                        <a:lnTo>
                          <a:pt x="758" y="192"/>
                        </a:lnTo>
                        <a:lnTo>
                          <a:pt x="758" y="192"/>
                        </a:lnTo>
                        <a:lnTo>
                          <a:pt x="758" y="192"/>
                        </a:lnTo>
                        <a:lnTo>
                          <a:pt x="760" y="192"/>
                        </a:lnTo>
                        <a:lnTo>
                          <a:pt x="760" y="192"/>
                        </a:lnTo>
                        <a:lnTo>
                          <a:pt x="760" y="192"/>
                        </a:lnTo>
                        <a:lnTo>
                          <a:pt x="760" y="190"/>
                        </a:lnTo>
                        <a:lnTo>
                          <a:pt x="760" y="186"/>
                        </a:lnTo>
                        <a:lnTo>
                          <a:pt x="760" y="186"/>
                        </a:lnTo>
                        <a:lnTo>
                          <a:pt x="760" y="186"/>
                        </a:lnTo>
                        <a:lnTo>
                          <a:pt x="760" y="186"/>
                        </a:lnTo>
                        <a:lnTo>
                          <a:pt x="760" y="186"/>
                        </a:lnTo>
                        <a:lnTo>
                          <a:pt x="760" y="186"/>
                        </a:lnTo>
                        <a:lnTo>
                          <a:pt x="760" y="184"/>
                        </a:lnTo>
                        <a:lnTo>
                          <a:pt x="760" y="184"/>
                        </a:lnTo>
                        <a:lnTo>
                          <a:pt x="760" y="184"/>
                        </a:lnTo>
                        <a:lnTo>
                          <a:pt x="758" y="184"/>
                        </a:lnTo>
                        <a:lnTo>
                          <a:pt x="756" y="182"/>
                        </a:lnTo>
                        <a:lnTo>
                          <a:pt x="756" y="182"/>
                        </a:lnTo>
                        <a:lnTo>
                          <a:pt x="756" y="182"/>
                        </a:lnTo>
                        <a:lnTo>
                          <a:pt x="756" y="182"/>
                        </a:lnTo>
                        <a:lnTo>
                          <a:pt x="756" y="180"/>
                        </a:lnTo>
                        <a:lnTo>
                          <a:pt x="756" y="180"/>
                        </a:lnTo>
                        <a:lnTo>
                          <a:pt x="754" y="180"/>
                        </a:lnTo>
                        <a:lnTo>
                          <a:pt x="754" y="180"/>
                        </a:lnTo>
                        <a:lnTo>
                          <a:pt x="754" y="180"/>
                        </a:lnTo>
                        <a:lnTo>
                          <a:pt x="754" y="180"/>
                        </a:lnTo>
                        <a:lnTo>
                          <a:pt x="754" y="180"/>
                        </a:lnTo>
                        <a:lnTo>
                          <a:pt x="752" y="180"/>
                        </a:lnTo>
                        <a:lnTo>
                          <a:pt x="752" y="178"/>
                        </a:lnTo>
                        <a:lnTo>
                          <a:pt x="752" y="178"/>
                        </a:lnTo>
                        <a:lnTo>
                          <a:pt x="750" y="178"/>
                        </a:lnTo>
                        <a:lnTo>
                          <a:pt x="750" y="178"/>
                        </a:lnTo>
                        <a:lnTo>
                          <a:pt x="748" y="178"/>
                        </a:lnTo>
                        <a:lnTo>
                          <a:pt x="748" y="178"/>
                        </a:lnTo>
                        <a:lnTo>
                          <a:pt x="748" y="176"/>
                        </a:lnTo>
                        <a:lnTo>
                          <a:pt x="746" y="176"/>
                        </a:lnTo>
                        <a:lnTo>
                          <a:pt x="746" y="176"/>
                        </a:lnTo>
                        <a:lnTo>
                          <a:pt x="744" y="178"/>
                        </a:lnTo>
                        <a:lnTo>
                          <a:pt x="742" y="178"/>
                        </a:lnTo>
                        <a:lnTo>
                          <a:pt x="740" y="178"/>
                        </a:lnTo>
                        <a:lnTo>
                          <a:pt x="740" y="178"/>
                        </a:lnTo>
                        <a:lnTo>
                          <a:pt x="740" y="178"/>
                        </a:lnTo>
                        <a:lnTo>
                          <a:pt x="740" y="180"/>
                        </a:lnTo>
                        <a:lnTo>
                          <a:pt x="740" y="180"/>
                        </a:lnTo>
                        <a:lnTo>
                          <a:pt x="738" y="180"/>
                        </a:lnTo>
                        <a:lnTo>
                          <a:pt x="738" y="182"/>
                        </a:lnTo>
                        <a:lnTo>
                          <a:pt x="738" y="182"/>
                        </a:lnTo>
                        <a:lnTo>
                          <a:pt x="740" y="182"/>
                        </a:lnTo>
                        <a:lnTo>
                          <a:pt x="742" y="184"/>
                        </a:lnTo>
                        <a:lnTo>
                          <a:pt x="742" y="186"/>
                        </a:lnTo>
                        <a:lnTo>
                          <a:pt x="740" y="186"/>
                        </a:lnTo>
                        <a:lnTo>
                          <a:pt x="738" y="184"/>
                        </a:lnTo>
                        <a:lnTo>
                          <a:pt x="738" y="184"/>
                        </a:lnTo>
                        <a:lnTo>
                          <a:pt x="736" y="184"/>
                        </a:lnTo>
                        <a:lnTo>
                          <a:pt x="736" y="184"/>
                        </a:lnTo>
                        <a:lnTo>
                          <a:pt x="734" y="184"/>
                        </a:lnTo>
                        <a:lnTo>
                          <a:pt x="734" y="184"/>
                        </a:lnTo>
                        <a:lnTo>
                          <a:pt x="734" y="184"/>
                        </a:lnTo>
                        <a:lnTo>
                          <a:pt x="732" y="184"/>
                        </a:lnTo>
                        <a:lnTo>
                          <a:pt x="732" y="184"/>
                        </a:lnTo>
                        <a:lnTo>
                          <a:pt x="730" y="184"/>
                        </a:lnTo>
                        <a:lnTo>
                          <a:pt x="730" y="184"/>
                        </a:lnTo>
                        <a:lnTo>
                          <a:pt x="726" y="184"/>
                        </a:lnTo>
                        <a:lnTo>
                          <a:pt x="726" y="184"/>
                        </a:lnTo>
                        <a:lnTo>
                          <a:pt x="726" y="184"/>
                        </a:lnTo>
                        <a:lnTo>
                          <a:pt x="726" y="184"/>
                        </a:lnTo>
                        <a:lnTo>
                          <a:pt x="724" y="182"/>
                        </a:lnTo>
                        <a:lnTo>
                          <a:pt x="724" y="182"/>
                        </a:lnTo>
                        <a:lnTo>
                          <a:pt x="722" y="182"/>
                        </a:lnTo>
                        <a:lnTo>
                          <a:pt x="718" y="182"/>
                        </a:lnTo>
                        <a:lnTo>
                          <a:pt x="718" y="182"/>
                        </a:lnTo>
                        <a:lnTo>
                          <a:pt x="718" y="182"/>
                        </a:lnTo>
                        <a:lnTo>
                          <a:pt x="714" y="182"/>
                        </a:lnTo>
                        <a:lnTo>
                          <a:pt x="714" y="182"/>
                        </a:lnTo>
                        <a:lnTo>
                          <a:pt x="714" y="184"/>
                        </a:lnTo>
                        <a:lnTo>
                          <a:pt x="714" y="184"/>
                        </a:lnTo>
                        <a:lnTo>
                          <a:pt x="712" y="184"/>
                        </a:lnTo>
                        <a:lnTo>
                          <a:pt x="710" y="182"/>
                        </a:lnTo>
                        <a:lnTo>
                          <a:pt x="710" y="180"/>
                        </a:lnTo>
                        <a:lnTo>
                          <a:pt x="710" y="180"/>
                        </a:lnTo>
                        <a:lnTo>
                          <a:pt x="708" y="180"/>
                        </a:lnTo>
                        <a:lnTo>
                          <a:pt x="708" y="180"/>
                        </a:lnTo>
                        <a:lnTo>
                          <a:pt x="706" y="180"/>
                        </a:lnTo>
                        <a:lnTo>
                          <a:pt x="706" y="180"/>
                        </a:lnTo>
                        <a:lnTo>
                          <a:pt x="706" y="180"/>
                        </a:lnTo>
                        <a:lnTo>
                          <a:pt x="706" y="180"/>
                        </a:lnTo>
                        <a:lnTo>
                          <a:pt x="706" y="178"/>
                        </a:lnTo>
                        <a:lnTo>
                          <a:pt x="706" y="178"/>
                        </a:lnTo>
                        <a:lnTo>
                          <a:pt x="706" y="178"/>
                        </a:lnTo>
                        <a:lnTo>
                          <a:pt x="704" y="178"/>
                        </a:lnTo>
                        <a:lnTo>
                          <a:pt x="704" y="178"/>
                        </a:lnTo>
                        <a:lnTo>
                          <a:pt x="704" y="176"/>
                        </a:lnTo>
                        <a:lnTo>
                          <a:pt x="702" y="176"/>
                        </a:lnTo>
                        <a:lnTo>
                          <a:pt x="702" y="176"/>
                        </a:lnTo>
                        <a:lnTo>
                          <a:pt x="702" y="176"/>
                        </a:lnTo>
                        <a:lnTo>
                          <a:pt x="702" y="176"/>
                        </a:lnTo>
                        <a:lnTo>
                          <a:pt x="700" y="176"/>
                        </a:lnTo>
                        <a:lnTo>
                          <a:pt x="700" y="174"/>
                        </a:lnTo>
                        <a:lnTo>
                          <a:pt x="700" y="174"/>
                        </a:lnTo>
                        <a:lnTo>
                          <a:pt x="700" y="172"/>
                        </a:lnTo>
                        <a:lnTo>
                          <a:pt x="696" y="172"/>
                        </a:lnTo>
                        <a:lnTo>
                          <a:pt x="692" y="172"/>
                        </a:lnTo>
                        <a:lnTo>
                          <a:pt x="692" y="172"/>
                        </a:lnTo>
                        <a:lnTo>
                          <a:pt x="692" y="172"/>
                        </a:lnTo>
                        <a:lnTo>
                          <a:pt x="692" y="172"/>
                        </a:lnTo>
                        <a:lnTo>
                          <a:pt x="688" y="170"/>
                        </a:lnTo>
                        <a:lnTo>
                          <a:pt x="688" y="162"/>
                        </a:lnTo>
                        <a:lnTo>
                          <a:pt x="688" y="162"/>
                        </a:lnTo>
                        <a:lnTo>
                          <a:pt x="688" y="162"/>
                        </a:lnTo>
                        <a:lnTo>
                          <a:pt x="688" y="162"/>
                        </a:lnTo>
                        <a:lnTo>
                          <a:pt x="688" y="160"/>
                        </a:lnTo>
                        <a:lnTo>
                          <a:pt x="688" y="160"/>
                        </a:lnTo>
                        <a:lnTo>
                          <a:pt x="686" y="160"/>
                        </a:lnTo>
                        <a:lnTo>
                          <a:pt x="684" y="158"/>
                        </a:lnTo>
                        <a:lnTo>
                          <a:pt x="684" y="158"/>
                        </a:lnTo>
                        <a:lnTo>
                          <a:pt x="684" y="158"/>
                        </a:lnTo>
                        <a:lnTo>
                          <a:pt x="682" y="158"/>
                        </a:lnTo>
                        <a:lnTo>
                          <a:pt x="678" y="156"/>
                        </a:lnTo>
                        <a:lnTo>
                          <a:pt x="678" y="156"/>
                        </a:lnTo>
                        <a:lnTo>
                          <a:pt x="678" y="156"/>
                        </a:lnTo>
                        <a:lnTo>
                          <a:pt x="676" y="156"/>
                        </a:lnTo>
                        <a:lnTo>
                          <a:pt x="674" y="156"/>
                        </a:lnTo>
                        <a:lnTo>
                          <a:pt x="674" y="156"/>
                        </a:lnTo>
                        <a:lnTo>
                          <a:pt x="674" y="156"/>
                        </a:lnTo>
                        <a:lnTo>
                          <a:pt x="672" y="156"/>
                        </a:lnTo>
                        <a:lnTo>
                          <a:pt x="672" y="156"/>
                        </a:lnTo>
                        <a:lnTo>
                          <a:pt x="672" y="156"/>
                        </a:lnTo>
                        <a:lnTo>
                          <a:pt x="672" y="156"/>
                        </a:lnTo>
                        <a:lnTo>
                          <a:pt x="668" y="158"/>
                        </a:lnTo>
                        <a:lnTo>
                          <a:pt x="664" y="158"/>
                        </a:lnTo>
                        <a:lnTo>
                          <a:pt x="664" y="158"/>
                        </a:lnTo>
                        <a:lnTo>
                          <a:pt x="664" y="158"/>
                        </a:lnTo>
                        <a:lnTo>
                          <a:pt x="664" y="158"/>
                        </a:lnTo>
                        <a:lnTo>
                          <a:pt x="662" y="158"/>
                        </a:lnTo>
                        <a:lnTo>
                          <a:pt x="662" y="158"/>
                        </a:lnTo>
                        <a:lnTo>
                          <a:pt x="662" y="160"/>
                        </a:lnTo>
                        <a:lnTo>
                          <a:pt x="662" y="162"/>
                        </a:lnTo>
                        <a:lnTo>
                          <a:pt x="662" y="162"/>
                        </a:lnTo>
                        <a:lnTo>
                          <a:pt x="662" y="162"/>
                        </a:lnTo>
                        <a:lnTo>
                          <a:pt x="666" y="166"/>
                        </a:lnTo>
                        <a:lnTo>
                          <a:pt x="666" y="166"/>
                        </a:lnTo>
                        <a:lnTo>
                          <a:pt x="666" y="166"/>
                        </a:lnTo>
                        <a:lnTo>
                          <a:pt x="672" y="166"/>
                        </a:lnTo>
                        <a:lnTo>
                          <a:pt x="672" y="166"/>
                        </a:lnTo>
                        <a:lnTo>
                          <a:pt x="674" y="166"/>
                        </a:lnTo>
                        <a:lnTo>
                          <a:pt x="676" y="164"/>
                        </a:lnTo>
                        <a:lnTo>
                          <a:pt x="678" y="164"/>
                        </a:lnTo>
                        <a:lnTo>
                          <a:pt x="676" y="166"/>
                        </a:lnTo>
                        <a:lnTo>
                          <a:pt x="672" y="168"/>
                        </a:lnTo>
                        <a:lnTo>
                          <a:pt x="668" y="168"/>
                        </a:lnTo>
                        <a:lnTo>
                          <a:pt x="666" y="166"/>
                        </a:lnTo>
                        <a:lnTo>
                          <a:pt x="666" y="166"/>
                        </a:lnTo>
                        <a:lnTo>
                          <a:pt x="666" y="166"/>
                        </a:lnTo>
                        <a:lnTo>
                          <a:pt x="662" y="166"/>
                        </a:lnTo>
                        <a:lnTo>
                          <a:pt x="662" y="166"/>
                        </a:lnTo>
                        <a:lnTo>
                          <a:pt x="662" y="166"/>
                        </a:lnTo>
                        <a:lnTo>
                          <a:pt x="658" y="168"/>
                        </a:lnTo>
                        <a:lnTo>
                          <a:pt x="658" y="168"/>
                        </a:lnTo>
                        <a:lnTo>
                          <a:pt x="658" y="168"/>
                        </a:lnTo>
                        <a:lnTo>
                          <a:pt x="656" y="170"/>
                        </a:lnTo>
                        <a:lnTo>
                          <a:pt x="656" y="172"/>
                        </a:lnTo>
                        <a:lnTo>
                          <a:pt x="656" y="172"/>
                        </a:lnTo>
                        <a:lnTo>
                          <a:pt x="656" y="172"/>
                        </a:lnTo>
                        <a:lnTo>
                          <a:pt x="656" y="178"/>
                        </a:lnTo>
                        <a:lnTo>
                          <a:pt x="656" y="178"/>
                        </a:lnTo>
                        <a:lnTo>
                          <a:pt x="656" y="178"/>
                        </a:lnTo>
                        <a:lnTo>
                          <a:pt x="656" y="180"/>
                        </a:lnTo>
                        <a:lnTo>
                          <a:pt x="656" y="182"/>
                        </a:lnTo>
                        <a:lnTo>
                          <a:pt x="654" y="182"/>
                        </a:lnTo>
                        <a:lnTo>
                          <a:pt x="654" y="182"/>
                        </a:lnTo>
                        <a:lnTo>
                          <a:pt x="654" y="182"/>
                        </a:lnTo>
                        <a:lnTo>
                          <a:pt x="654" y="182"/>
                        </a:lnTo>
                        <a:lnTo>
                          <a:pt x="652" y="182"/>
                        </a:lnTo>
                        <a:lnTo>
                          <a:pt x="652" y="182"/>
                        </a:lnTo>
                        <a:lnTo>
                          <a:pt x="652" y="182"/>
                        </a:lnTo>
                        <a:lnTo>
                          <a:pt x="652" y="182"/>
                        </a:lnTo>
                        <a:lnTo>
                          <a:pt x="650" y="182"/>
                        </a:lnTo>
                        <a:lnTo>
                          <a:pt x="650" y="182"/>
                        </a:lnTo>
                        <a:lnTo>
                          <a:pt x="650" y="182"/>
                        </a:lnTo>
                        <a:lnTo>
                          <a:pt x="648" y="184"/>
                        </a:lnTo>
                        <a:lnTo>
                          <a:pt x="648" y="184"/>
                        </a:lnTo>
                        <a:lnTo>
                          <a:pt x="648" y="184"/>
                        </a:lnTo>
                        <a:lnTo>
                          <a:pt x="648" y="186"/>
                        </a:lnTo>
                        <a:lnTo>
                          <a:pt x="648" y="186"/>
                        </a:lnTo>
                        <a:lnTo>
                          <a:pt x="648" y="186"/>
                        </a:lnTo>
                        <a:lnTo>
                          <a:pt x="648" y="186"/>
                        </a:lnTo>
                        <a:lnTo>
                          <a:pt x="648" y="186"/>
                        </a:lnTo>
                        <a:lnTo>
                          <a:pt x="646" y="184"/>
                        </a:lnTo>
                        <a:lnTo>
                          <a:pt x="646" y="182"/>
                        </a:lnTo>
                        <a:lnTo>
                          <a:pt x="648" y="180"/>
                        </a:lnTo>
                        <a:lnTo>
                          <a:pt x="650" y="180"/>
                        </a:lnTo>
                        <a:lnTo>
                          <a:pt x="650" y="180"/>
                        </a:lnTo>
                        <a:lnTo>
                          <a:pt x="652" y="180"/>
                        </a:lnTo>
                        <a:lnTo>
                          <a:pt x="652" y="178"/>
                        </a:lnTo>
                        <a:lnTo>
                          <a:pt x="652" y="178"/>
                        </a:lnTo>
                        <a:lnTo>
                          <a:pt x="650" y="178"/>
                        </a:lnTo>
                        <a:lnTo>
                          <a:pt x="648" y="174"/>
                        </a:lnTo>
                        <a:lnTo>
                          <a:pt x="646" y="172"/>
                        </a:lnTo>
                        <a:lnTo>
                          <a:pt x="646" y="170"/>
                        </a:lnTo>
                        <a:lnTo>
                          <a:pt x="646" y="170"/>
                        </a:lnTo>
                        <a:lnTo>
                          <a:pt x="644" y="168"/>
                        </a:lnTo>
                        <a:lnTo>
                          <a:pt x="644" y="168"/>
                        </a:lnTo>
                        <a:lnTo>
                          <a:pt x="644" y="168"/>
                        </a:lnTo>
                        <a:lnTo>
                          <a:pt x="644" y="168"/>
                        </a:lnTo>
                        <a:lnTo>
                          <a:pt x="644" y="166"/>
                        </a:lnTo>
                        <a:lnTo>
                          <a:pt x="642" y="164"/>
                        </a:lnTo>
                        <a:lnTo>
                          <a:pt x="642" y="164"/>
                        </a:lnTo>
                        <a:lnTo>
                          <a:pt x="642" y="164"/>
                        </a:lnTo>
                        <a:lnTo>
                          <a:pt x="642" y="164"/>
                        </a:lnTo>
                        <a:lnTo>
                          <a:pt x="642" y="164"/>
                        </a:lnTo>
                        <a:lnTo>
                          <a:pt x="642" y="162"/>
                        </a:lnTo>
                        <a:lnTo>
                          <a:pt x="642" y="162"/>
                        </a:lnTo>
                        <a:lnTo>
                          <a:pt x="640" y="162"/>
                        </a:lnTo>
                        <a:lnTo>
                          <a:pt x="628" y="162"/>
                        </a:lnTo>
                        <a:lnTo>
                          <a:pt x="628" y="162"/>
                        </a:lnTo>
                        <a:lnTo>
                          <a:pt x="628" y="162"/>
                        </a:lnTo>
                        <a:lnTo>
                          <a:pt x="628" y="160"/>
                        </a:lnTo>
                        <a:lnTo>
                          <a:pt x="628" y="160"/>
                        </a:lnTo>
                        <a:lnTo>
                          <a:pt x="628" y="158"/>
                        </a:lnTo>
                        <a:lnTo>
                          <a:pt x="626" y="158"/>
                        </a:lnTo>
                        <a:lnTo>
                          <a:pt x="626" y="158"/>
                        </a:lnTo>
                        <a:lnTo>
                          <a:pt x="626" y="160"/>
                        </a:lnTo>
                        <a:lnTo>
                          <a:pt x="626" y="160"/>
                        </a:lnTo>
                        <a:lnTo>
                          <a:pt x="626" y="160"/>
                        </a:lnTo>
                        <a:lnTo>
                          <a:pt x="626" y="160"/>
                        </a:lnTo>
                        <a:lnTo>
                          <a:pt x="624" y="158"/>
                        </a:lnTo>
                        <a:lnTo>
                          <a:pt x="624" y="158"/>
                        </a:lnTo>
                        <a:lnTo>
                          <a:pt x="624" y="160"/>
                        </a:lnTo>
                        <a:lnTo>
                          <a:pt x="624" y="162"/>
                        </a:lnTo>
                        <a:lnTo>
                          <a:pt x="622" y="162"/>
                        </a:lnTo>
                        <a:lnTo>
                          <a:pt x="622" y="162"/>
                        </a:lnTo>
                        <a:lnTo>
                          <a:pt x="622" y="162"/>
                        </a:lnTo>
                        <a:lnTo>
                          <a:pt x="618" y="162"/>
                        </a:lnTo>
                        <a:lnTo>
                          <a:pt x="618" y="160"/>
                        </a:lnTo>
                        <a:lnTo>
                          <a:pt x="618" y="160"/>
                        </a:lnTo>
                        <a:lnTo>
                          <a:pt x="618" y="160"/>
                        </a:lnTo>
                        <a:lnTo>
                          <a:pt x="608" y="160"/>
                        </a:lnTo>
                        <a:lnTo>
                          <a:pt x="610" y="158"/>
                        </a:lnTo>
                        <a:lnTo>
                          <a:pt x="610" y="158"/>
                        </a:lnTo>
                        <a:lnTo>
                          <a:pt x="610" y="158"/>
                        </a:lnTo>
                        <a:lnTo>
                          <a:pt x="612" y="158"/>
                        </a:lnTo>
                        <a:lnTo>
                          <a:pt x="612" y="158"/>
                        </a:lnTo>
                        <a:lnTo>
                          <a:pt x="612" y="158"/>
                        </a:lnTo>
                        <a:lnTo>
                          <a:pt x="610" y="158"/>
                        </a:lnTo>
                        <a:lnTo>
                          <a:pt x="612" y="158"/>
                        </a:lnTo>
                        <a:lnTo>
                          <a:pt x="612" y="158"/>
                        </a:lnTo>
                        <a:lnTo>
                          <a:pt x="612" y="158"/>
                        </a:lnTo>
                        <a:lnTo>
                          <a:pt x="612" y="158"/>
                        </a:lnTo>
                        <a:lnTo>
                          <a:pt x="614" y="158"/>
                        </a:lnTo>
                        <a:lnTo>
                          <a:pt x="614" y="158"/>
                        </a:lnTo>
                        <a:lnTo>
                          <a:pt x="614" y="158"/>
                        </a:lnTo>
                        <a:lnTo>
                          <a:pt x="614" y="158"/>
                        </a:lnTo>
                        <a:lnTo>
                          <a:pt x="614" y="158"/>
                        </a:lnTo>
                        <a:lnTo>
                          <a:pt x="614" y="158"/>
                        </a:lnTo>
                        <a:lnTo>
                          <a:pt x="616" y="156"/>
                        </a:lnTo>
                        <a:lnTo>
                          <a:pt x="616" y="156"/>
                        </a:lnTo>
                        <a:lnTo>
                          <a:pt x="616" y="156"/>
                        </a:lnTo>
                        <a:lnTo>
                          <a:pt x="614" y="156"/>
                        </a:lnTo>
                        <a:lnTo>
                          <a:pt x="614" y="154"/>
                        </a:lnTo>
                        <a:lnTo>
                          <a:pt x="614" y="154"/>
                        </a:lnTo>
                        <a:lnTo>
                          <a:pt x="614" y="154"/>
                        </a:lnTo>
                        <a:lnTo>
                          <a:pt x="612" y="154"/>
                        </a:lnTo>
                        <a:lnTo>
                          <a:pt x="612" y="154"/>
                        </a:lnTo>
                        <a:lnTo>
                          <a:pt x="612" y="154"/>
                        </a:lnTo>
                        <a:lnTo>
                          <a:pt x="612" y="156"/>
                        </a:lnTo>
                        <a:lnTo>
                          <a:pt x="610" y="156"/>
                        </a:lnTo>
                        <a:lnTo>
                          <a:pt x="610" y="156"/>
                        </a:lnTo>
                        <a:lnTo>
                          <a:pt x="610" y="156"/>
                        </a:lnTo>
                        <a:lnTo>
                          <a:pt x="610" y="156"/>
                        </a:lnTo>
                        <a:lnTo>
                          <a:pt x="610" y="156"/>
                        </a:lnTo>
                        <a:lnTo>
                          <a:pt x="610" y="158"/>
                        </a:lnTo>
                        <a:lnTo>
                          <a:pt x="610" y="156"/>
                        </a:lnTo>
                        <a:lnTo>
                          <a:pt x="610" y="156"/>
                        </a:lnTo>
                        <a:lnTo>
                          <a:pt x="610" y="156"/>
                        </a:lnTo>
                        <a:lnTo>
                          <a:pt x="608" y="156"/>
                        </a:lnTo>
                        <a:lnTo>
                          <a:pt x="606" y="156"/>
                        </a:lnTo>
                        <a:lnTo>
                          <a:pt x="606" y="156"/>
                        </a:lnTo>
                        <a:lnTo>
                          <a:pt x="606" y="156"/>
                        </a:lnTo>
                        <a:lnTo>
                          <a:pt x="600" y="156"/>
                        </a:lnTo>
                        <a:lnTo>
                          <a:pt x="600" y="156"/>
                        </a:lnTo>
                        <a:lnTo>
                          <a:pt x="600" y="156"/>
                        </a:lnTo>
                        <a:lnTo>
                          <a:pt x="600" y="156"/>
                        </a:lnTo>
                        <a:lnTo>
                          <a:pt x="600" y="156"/>
                        </a:lnTo>
                        <a:lnTo>
                          <a:pt x="602" y="158"/>
                        </a:lnTo>
                        <a:lnTo>
                          <a:pt x="602" y="158"/>
                        </a:lnTo>
                        <a:lnTo>
                          <a:pt x="602" y="158"/>
                        </a:lnTo>
                        <a:lnTo>
                          <a:pt x="602" y="158"/>
                        </a:lnTo>
                        <a:lnTo>
                          <a:pt x="600" y="158"/>
                        </a:lnTo>
                        <a:lnTo>
                          <a:pt x="596" y="156"/>
                        </a:lnTo>
                        <a:lnTo>
                          <a:pt x="596" y="156"/>
                        </a:lnTo>
                        <a:lnTo>
                          <a:pt x="596" y="156"/>
                        </a:lnTo>
                        <a:lnTo>
                          <a:pt x="596" y="156"/>
                        </a:lnTo>
                        <a:lnTo>
                          <a:pt x="596" y="154"/>
                        </a:lnTo>
                        <a:lnTo>
                          <a:pt x="598" y="152"/>
                        </a:lnTo>
                        <a:lnTo>
                          <a:pt x="598" y="152"/>
                        </a:lnTo>
                        <a:lnTo>
                          <a:pt x="598" y="152"/>
                        </a:lnTo>
                        <a:lnTo>
                          <a:pt x="598" y="150"/>
                        </a:lnTo>
                        <a:lnTo>
                          <a:pt x="602" y="150"/>
                        </a:lnTo>
                        <a:lnTo>
                          <a:pt x="602" y="152"/>
                        </a:lnTo>
                        <a:lnTo>
                          <a:pt x="602" y="152"/>
                        </a:lnTo>
                        <a:lnTo>
                          <a:pt x="604" y="152"/>
                        </a:lnTo>
                        <a:lnTo>
                          <a:pt x="604" y="150"/>
                        </a:lnTo>
                        <a:lnTo>
                          <a:pt x="608" y="150"/>
                        </a:lnTo>
                        <a:lnTo>
                          <a:pt x="608" y="150"/>
                        </a:lnTo>
                        <a:lnTo>
                          <a:pt x="608" y="150"/>
                        </a:lnTo>
                        <a:lnTo>
                          <a:pt x="610" y="150"/>
                        </a:lnTo>
                        <a:lnTo>
                          <a:pt x="610" y="150"/>
                        </a:lnTo>
                        <a:lnTo>
                          <a:pt x="610" y="150"/>
                        </a:lnTo>
                        <a:lnTo>
                          <a:pt x="610" y="146"/>
                        </a:lnTo>
                        <a:lnTo>
                          <a:pt x="610" y="146"/>
                        </a:lnTo>
                        <a:lnTo>
                          <a:pt x="610" y="146"/>
                        </a:lnTo>
                        <a:lnTo>
                          <a:pt x="606" y="142"/>
                        </a:lnTo>
                        <a:lnTo>
                          <a:pt x="606" y="138"/>
                        </a:lnTo>
                        <a:lnTo>
                          <a:pt x="604" y="136"/>
                        </a:lnTo>
                        <a:lnTo>
                          <a:pt x="604" y="136"/>
                        </a:lnTo>
                        <a:lnTo>
                          <a:pt x="604" y="136"/>
                        </a:lnTo>
                        <a:lnTo>
                          <a:pt x="604" y="134"/>
                        </a:lnTo>
                        <a:lnTo>
                          <a:pt x="602" y="134"/>
                        </a:lnTo>
                        <a:lnTo>
                          <a:pt x="602" y="134"/>
                        </a:lnTo>
                        <a:lnTo>
                          <a:pt x="602" y="134"/>
                        </a:lnTo>
                        <a:lnTo>
                          <a:pt x="602" y="134"/>
                        </a:lnTo>
                        <a:lnTo>
                          <a:pt x="602" y="134"/>
                        </a:lnTo>
                        <a:lnTo>
                          <a:pt x="602" y="134"/>
                        </a:lnTo>
                        <a:lnTo>
                          <a:pt x="600" y="132"/>
                        </a:lnTo>
                        <a:lnTo>
                          <a:pt x="600" y="132"/>
                        </a:lnTo>
                        <a:lnTo>
                          <a:pt x="600" y="132"/>
                        </a:lnTo>
                        <a:lnTo>
                          <a:pt x="598" y="132"/>
                        </a:lnTo>
                        <a:lnTo>
                          <a:pt x="598" y="134"/>
                        </a:lnTo>
                        <a:lnTo>
                          <a:pt x="596" y="134"/>
                        </a:lnTo>
                        <a:lnTo>
                          <a:pt x="596" y="134"/>
                        </a:lnTo>
                        <a:lnTo>
                          <a:pt x="596" y="134"/>
                        </a:lnTo>
                        <a:lnTo>
                          <a:pt x="594" y="134"/>
                        </a:lnTo>
                        <a:lnTo>
                          <a:pt x="594" y="134"/>
                        </a:lnTo>
                        <a:lnTo>
                          <a:pt x="594" y="134"/>
                        </a:lnTo>
                        <a:lnTo>
                          <a:pt x="594" y="134"/>
                        </a:lnTo>
                        <a:lnTo>
                          <a:pt x="594" y="134"/>
                        </a:lnTo>
                        <a:lnTo>
                          <a:pt x="590" y="134"/>
                        </a:lnTo>
                        <a:lnTo>
                          <a:pt x="586" y="132"/>
                        </a:lnTo>
                        <a:lnTo>
                          <a:pt x="582" y="130"/>
                        </a:lnTo>
                        <a:lnTo>
                          <a:pt x="582" y="130"/>
                        </a:lnTo>
                        <a:lnTo>
                          <a:pt x="582" y="130"/>
                        </a:lnTo>
                        <a:lnTo>
                          <a:pt x="582" y="130"/>
                        </a:lnTo>
                        <a:lnTo>
                          <a:pt x="582" y="128"/>
                        </a:lnTo>
                        <a:lnTo>
                          <a:pt x="582" y="128"/>
                        </a:lnTo>
                        <a:lnTo>
                          <a:pt x="582" y="128"/>
                        </a:lnTo>
                        <a:lnTo>
                          <a:pt x="580" y="128"/>
                        </a:lnTo>
                        <a:lnTo>
                          <a:pt x="580" y="126"/>
                        </a:lnTo>
                        <a:lnTo>
                          <a:pt x="580" y="126"/>
                        </a:lnTo>
                        <a:lnTo>
                          <a:pt x="580" y="126"/>
                        </a:lnTo>
                        <a:lnTo>
                          <a:pt x="574" y="122"/>
                        </a:lnTo>
                        <a:lnTo>
                          <a:pt x="574" y="120"/>
                        </a:lnTo>
                        <a:lnTo>
                          <a:pt x="574" y="120"/>
                        </a:lnTo>
                        <a:lnTo>
                          <a:pt x="574" y="118"/>
                        </a:lnTo>
                        <a:lnTo>
                          <a:pt x="572" y="118"/>
                        </a:lnTo>
                        <a:lnTo>
                          <a:pt x="568" y="116"/>
                        </a:lnTo>
                        <a:lnTo>
                          <a:pt x="564" y="112"/>
                        </a:lnTo>
                        <a:lnTo>
                          <a:pt x="564" y="110"/>
                        </a:lnTo>
                        <a:lnTo>
                          <a:pt x="564" y="110"/>
                        </a:lnTo>
                        <a:lnTo>
                          <a:pt x="564" y="110"/>
                        </a:lnTo>
                        <a:lnTo>
                          <a:pt x="560" y="106"/>
                        </a:lnTo>
                        <a:lnTo>
                          <a:pt x="560" y="106"/>
                        </a:lnTo>
                        <a:lnTo>
                          <a:pt x="558" y="106"/>
                        </a:lnTo>
                        <a:lnTo>
                          <a:pt x="556" y="106"/>
                        </a:lnTo>
                        <a:lnTo>
                          <a:pt x="554" y="106"/>
                        </a:lnTo>
                        <a:lnTo>
                          <a:pt x="554" y="106"/>
                        </a:lnTo>
                        <a:lnTo>
                          <a:pt x="554" y="106"/>
                        </a:lnTo>
                        <a:lnTo>
                          <a:pt x="550" y="106"/>
                        </a:lnTo>
                        <a:lnTo>
                          <a:pt x="550" y="106"/>
                        </a:lnTo>
                        <a:lnTo>
                          <a:pt x="550" y="106"/>
                        </a:lnTo>
                        <a:lnTo>
                          <a:pt x="548" y="106"/>
                        </a:lnTo>
                        <a:lnTo>
                          <a:pt x="548" y="106"/>
                        </a:lnTo>
                        <a:lnTo>
                          <a:pt x="548" y="106"/>
                        </a:lnTo>
                        <a:lnTo>
                          <a:pt x="546" y="108"/>
                        </a:lnTo>
                        <a:lnTo>
                          <a:pt x="544" y="108"/>
                        </a:lnTo>
                        <a:lnTo>
                          <a:pt x="544" y="108"/>
                        </a:lnTo>
                        <a:lnTo>
                          <a:pt x="542" y="108"/>
                        </a:lnTo>
                        <a:lnTo>
                          <a:pt x="542" y="112"/>
                        </a:lnTo>
                        <a:lnTo>
                          <a:pt x="542" y="112"/>
                        </a:lnTo>
                        <a:lnTo>
                          <a:pt x="542" y="112"/>
                        </a:lnTo>
                        <a:lnTo>
                          <a:pt x="542" y="114"/>
                        </a:lnTo>
                        <a:lnTo>
                          <a:pt x="542" y="114"/>
                        </a:lnTo>
                        <a:lnTo>
                          <a:pt x="542" y="114"/>
                        </a:lnTo>
                        <a:lnTo>
                          <a:pt x="540" y="114"/>
                        </a:lnTo>
                        <a:lnTo>
                          <a:pt x="540" y="114"/>
                        </a:lnTo>
                        <a:lnTo>
                          <a:pt x="538" y="112"/>
                        </a:lnTo>
                        <a:lnTo>
                          <a:pt x="538" y="112"/>
                        </a:lnTo>
                        <a:lnTo>
                          <a:pt x="538" y="110"/>
                        </a:lnTo>
                        <a:lnTo>
                          <a:pt x="538" y="110"/>
                        </a:lnTo>
                        <a:lnTo>
                          <a:pt x="538" y="110"/>
                        </a:lnTo>
                        <a:lnTo>
                          <a:pt x="542" y="106"/>
                        </a:lnTo>
                        <a:lnTo>
                          <a:pt x="542" y="106"/>
                        </a:lnTo>
                        <a:lnTo>
                          <a:pt x="542" y="106"/>
                        </a:lnTo>
                        <a:lnTo>
                          <a:pt x="542" y="104"/>
                        </a:lnTo>
                        <a:lnTo>
                          <a:pt x="542" y="104"/>
                        </a:lnTo>
                        <a:lnTo>
                          <a:pt x="542" y="104"/>
                        </a:lnTo>
                        <a:lnTo>
                          <a:pt x="542" y="104"/>
                        </a:lnTo>
                        <a:lnTo>
                          <a:pt x="542" y="100"/>
                        </a:lnTo>
                        <a:lnTo>
                          <a:pt x="542" y="100"/>
                        </a:lnTo>
                        <a:lnTo>
                          <a:pt x="542" y="100"/>
                        </a:lnTo>
                        <a:lnTo>
                          <a:pt x="542" y="98"/>
                        </a:lnTo>
                        <a:lnTo>
                          <a:pt x="542" y="98"/>
                        </a:lnTo>
                        <a:lnTo>
                          <a:pt x="542" y="98"/>
                        </a:lnTo>
                        <a:lnTo>
                          <a:pt x="542" y="98"/>
                        </a:lnTo>
                        <a:lnTo>
                          <a:pt x="542" y="98"/>
                        </a:lnTo>
                        <a:lnTo>
                          <a:pt x="542" y="98"/>
                        </a:lnTo>
                        <a:lnTo>
                          <a:pt x="540" y="98"/>
                        </a:lnTo>
                        <a:lnTo>
                          <a:pt x="540" y="98"/>
                        </a:lnTo>
                        <a:lnTo>
                          <a:pt x="540" y="98"/>
                        </a:lnTo>
                        <a:lnTo>
                          <a:pt x="540" y="98"/>
                        </a:lnTo>
                        <a:lnTo>
                          <a:pt x="536" y="98"/>
                        </a:lnTo>
                        <a:lnTo>
                          <a:pt x="536" y="98"/>
                        </a:lnTo>
                        <a:lnTo>
                          <a:pt x="536" y="98"/>
                        </a:lnTo>
                        <a:lnTo>
                          <a:pt x="534" y="98"/>
                        </a:lnTo>
                        <a:lnTo>
                          <a:pt x="532" y="100"/>
                        </a:lnTo>
                        <a:lnTo>
                          <a:pt x="532" y="100"/>
                        </a:lnTo>
                        <a:lnTo>
                          <a:pt x="532" y="100"/>
                        </a:lnTo>
                        <a:lnTo>
                          <a:pt x="532" y="100"/>
                        </a:lnTo>
                        <a:lnTo>
                          <a:pt x="530" y="102"/>
                        </a:lnTo>
                        <a:lnTo>
                          <a:pt x="530" y="102"/>
                        </a:lnTo>
                        <a:lnTo>
                          <a:pt x="530" y="102"/>
                        </a:lnTo>
                        <a:lnTo>
                          <a:pt x="528" y="106"/>
                        </a:lnTo>
                        <a:lnTo>
                          <a:pt x="528" y="106"/>
                        </a:lnTo>
                        <a:lnTo>
                          <a:pt x="528" y="106"/>
                        </a:lnTo>
                        <a:lnTo>
                          <a:pt x="528" y="108"/>
                        </a:lnTo>
                        <a:lnTo>
                          <a:pt x="526" y="108"/>
                        </a:lnTo>
                        <a:lnTo>
                          <a:pt x="526" y="106"/>
                        </a:lnTo>
                        <a:lnTo>
                          <a:pt x="526" y="106"/>
                        </a:lnTo>
                        <a:lnTo>
                          <a:pt x="526" y="106"/>
                        </a:lnTo>
                        <a:lnTo>
                          <a:pt x="526" y="106"/>
                        </a:lnTo>
                        <a:lnTo>
                          <a:pt x="524" y="104"/>
                        </a:lnTo>
                        <a:lnTo>
                          <a:pt x="524" y="104"/>
                        </a:lnTo>
                        <a:lnTo>
                          <a:pt x="524" y="104"/>
                        </a:lnTo>
                        <a:lnTo>
                          <a:pt x="522" y="104"/>
                        </a:lnTo>
                        <a:lnTo>
                          <a:pt x="522" y="104"/>
                        </a:lnTo>
                        <a:lnTo>
                          <a:pt x="522" y="104"/>
                        </a:lnTo>
                        <a:lnTo>
                          <a:pt x="522" y="102"/>
                        </a:lnTo>
                        <a:lnTo>
                          <a:pt x="520" y="102"/>
                        </a:lnTo>
                        <a:lnTo>
                          <a:pt x="520" y="102"/>
                        </a:lnTo>
                        <a:lnTo>
                          <a:pt x="520" y="102"/>
                        </a:lnTo>
                        <a:lnTo>
                          <a:pt x="520" y="102"/>
                        </a:lnTo>
                        <a:lnTo>
                          <a:pt x="518" y="100"/>
                        </a:lnTo>
                        <a:lnTo>
                          <a:pt x="518" y="98"/>
                        </a:lnTo>
                        <a:lnTo>
                          <a:pt x="520" y="98"/>
                        </a:lnTo>
                        <a:lnTo>
                          <a:pt x="520" y="98"/>
                        </a:lnTo>
                        <a:lnTo>
                          <a:pt x="520" y="96"/>
                        </a:lnTo>
                        <a:lnTo>
                          <a:pt x="522" y="94"/>
                        </a:lnTo>
                        <a:lnTo>
                          <a:pt x="522" y="92"/>
                        </a:lnTo>
                        <a:lnTo>
                          <a:pt x="522" y="92"/>
                        </a:lnTo>
                        <a:lnTo>
                          <a:pt x="524" y="92"/>
                        </a:lnTo>
                        <a:lnTo>
                          <a:pt x="524" y="86"/>
                        </a:lnTo>
                        <a:lnTo>
                          <a:pt x="524" y="86"/>
                        </a:lnTo>
                        <a:lnTo>
                          <a:pt x="522" y="86"/>
                        </a:lnTo>
                        <a:lnTo>
                          <a:pt x="522" y="84"/>
                        </a:lnTo>
                        <a:lnTo>
                          <a:pt x="522" y="84"/>
                        </a:lnTo>
                        <a:lnTo>
                          <a:pt x="522" y="84"/>
                        </a:lnTo>
                        <a:lnTo>
                          <a:pt x="522" y="84"/>
                        </a:lnTo>
                        <a:lnTo>
                          <a:pt x="518" y="82"/>
                        </a:lnTo>
                        <a:lnTo>
                          <a:pt x="518" y="82"/>
                        </a:lnTo>
                        <a:lnTo>
                          <a:pt x="518" y="82"/>
                        </a:lnTo>
                        <a:lnTo>
                          <a:pt x="516" y="82"/>
                        </a:lnTo>
                        <a:lnTo>
                          <a:pt x="516" y="82"/>
                        </a:lnTo>
                        <a:lnTo>
                          <a:pt x="516" y="82"/>
                        </a:lnTo>
                        <a:lnTo>
                          <a:pt x="516" y="82"/>
                        </a:lnTo>
                        <a:lnTo>
                          <a:pt x="516" y="82"/>
                        </a:lnTo>
                        <a:lnTo>
                          <a:pt x="514" y="82"/>
                        </a:lnTo>
                        <a:lnTo>
                          <a:pt x="514" y="88"/>
                        </a:lnTo>
                        <a:lnTo>
                          <a:pt x="512" y="90"/>
                        </a:lnTo>
                        <a:lnTo>
                          <a:pt x="512" y="90"/>
                        </a:lnTo>
                        <a:lnTo>
                          <a:pt x="512" y="90"/>
                        </a:lnTo>
                        <a:lnTo>
                          <a:pt x="512" y="90"/>
                        </a:lnTo>
                        <a:lnTo>
                          <a:pt x="508" y="92"/>
                        </a:lnTo>
                        <a:lnTo>
                          <a:pt x="504" y="92"/>
                        </a:lnTo>
                        <a:lnTo>
                          <a:pt x="504" y="92"/>
                        </a:lnTo>
                        <a:lnTo>
                          <a:pt x="504" y="92"/>
                        </a:lnTo>
                        <a:lnTo>
                          <a:pt x="504" y="92"/>
                        </a:lnTo>
                        <a:lnTo>
                          <a:pt x="504" y="92"/>
                        </a:lnTo>
                        <a:lnTo>
                          <a:pt x="504" y="92"/>
                        </a:lnTo>
                        <a:lnTo>
                          <a:pt x="502" y="92"/>
                        </a:lnTo>
                        <a:lnTo>
                          <a:pt x="502" y="94"/>
                        </a:lnTo>
                        <a:lnTo>
                          <a:pt x="500" y="92"/>
                        </a:lnTo>
                        <a:lnTo>
                          <a:pt x="500" y="92"/>
                        </a:lnTo>
                        <a:lnTo>
                          <a:pt x="500" y="92"/>
                        </a:lnTo>
                        <a:lnTo>
                          <a:pt x="500" y="92"/>
                        </a:lnTo>
                        <a:lnTo>
                          <a:pt x="500" y="92"/>
                        </a:lnTo>
                        <a:lnTo>
                          <a:pt x="500" y="90"/>
                        </a:lnTo>
                        <a:lnTo>
                          <a:pt x="500" y="90"/>
                        </a:lnTo>
                        <a:lnTo>
                          <a:pt x="500" y="90"/>
                        </a:lnTo>
                        <a:lnTo>
                          <a:pt x="498" y="90"/>
                        </a:lnTo>
                        <a:lnTo>
                          <a:pt x="498" y="90"/>
                        </a:lnTo>
                        <a:lnTo>
                          <a:pt x="498" y="90"/>
                        </a:lnTo>
                        <a:lnTo>
                          <a:pt x="496" y="90"/>
                        </a:lnTo>
                        <a:lnTo>
                          <a:pt x="492" y="90"/>
                        </a:lnTo>
                        <a:lnTo>
                          <a:pt x="492" y="90"/>
                        </a:lnTo>
                        <a:lnTo>
                          <a:pt x="492" y="90"/>
                        </a:lnTo>
                        <a:lnTo>
                          <a:pt x="492" y="92"/>
                        </a:lnTo>
                        <a:lnTo>
                          <a:pt x="490" y="92"/>
                        </a:lnTo>
                        <a:lnTo>
                          <a:pt x="482" y="92"/>
                        </a:lnTo>
                        <a:lnTo>
                          <a:pt x="482" y="92"/>
                        </a:lnTo>
                        <a:lnTo>
                          <a:pt x="482" y="92"/>
                        </a:lnTo>
                        <a:lnTo>
                          <a:pt x="478" y="94"/>
                        </a:lnTo>
                        <a:lnTo>
                          <a:pt x="476" y="94"/>
                        </a:lnTo>
                        <a:lnTo>
                          <a:pt x="474" y="94"/>
                        </a:lnTo>
                        <a:lnTo>
                          <a:pt x="474" y="94"/>
                        </a:lnTo>
                        <a:lnTo>
                          <a:pt x="474" y="94"/>
                        </a:lnTo>
                        <a:lnTo>
                          <a:pt x="470" y="96"/>
                        </a:lnTo>
                        <a:lnTo>
                          <a:pt x="468" y="96"/>
                        </a:lnTo>
                        <a:lnTo>
                          <a:pt x="468" y="96"/>
                        </a:lnTo>
                        <a:lnTo>
                          <a:pt x="468" y="96"/>
                        </a:lnTo>
                        <a:lnTo>
                          <a:pt x="466" y="98"/>
                        </a:lnTo>
                        <a:lnTo>
                          <a:pt x="464" y="100"/>
                        </a:lnTo>
                        <a:lnTo>
                          <a:pt x="462" y="100"/>
                        </a:lnTo>
                        <a:lnTo>
                          <a:pt x="462" y="100"/>
                        </a:lnTo>
                        <a:lnTo>
                          <a:pt x="462" y="100"/>
                        </a:lnTo>
                        <a:lnTo>
                          <a:pt x="462" y="100"/>
                        </a:lnTo>
                        <a:lnTo>
                          <a:pt x="458" y="100"/>
                        </a:lnTo>
                        <a:lnTo>
                          <a:pt x="458" y="100"/>
                        </a:lnTo>
                        <a:lnTo>
                          <a:pt x="458" y="100"/>
                        </a:lnTo>
                        <a:lnTo>
                          <a:pt x="458" y="100"/>
                        </a:lnTo>
                        <a:lnTo>
                          <a:pt x="458" y="98"/>
                        </a:lnTo>
                        <a:lnTo>
                          <a:pt x="458" y="98"/>
                        </a:lnTo>
                        <a:lnTo>
                          <a:pt x="460" y="98"/>
                        </a:lnTo>
                        <a:lnTo>
                          <a:pt x="460" y="98"/>
                        </a:lnTo>
                        <a:lnTo>
                          <a:pt x="460" y="98"/>
                        </a:lnTo>
                        <a:lnTo>
                          <a:pt x="462" y="96"/>
                        </a:lnTo>
                        <a:lnTo>
                          <a:pt x="462" y="96"/>
                        </a:lnTo>
                        <a:lnTo>
                          <a:pt x="464" y="96"/>
                        </a:lnTo>
                        <a:lnTo>
                          <a:pt x="464" y="94"/>
                        </a:lnTo>
                        <a:lnTo>
                          <a:pt x="472" y="94"/>
                        </a:lnTo>
                        <a:lnTo>
                          <a:pt x="472" y="94"/>
                        </a:lnTo>
                        <a:lnTo>
                          <a:pt x="472" y="94"/>
                        </a:lnTo>
                        <a:lnTo>
                          <a:pt x="474" y="94"/>
                        </a:lnTo>
                        <a:lnTo>
                          <a:pt x="478" y="92"/>
                        </a:lnTo>
                        <a:lnTo>
                          <a:pt x="480" y="92"/>
                        </a:lnTo>
                        <a:lnTo>
                          <a:pt x="480" y="92"/>
                        </a:lnTo>
                        <a:lnTo>
                          <a:pt x="480" y="92"/>
                        </a:lnTo>
                        <a:lnTo>
                          <a:pt x="482" y="92"/>
                        </a:lnTo>
                        <a:lnTo>
                          <a:pt x="486" y="92"/>
                        </a:lnTo>
                        <a:lnTo>
                          <a:pt x="486" y="92"/>
                        </a:lnTo>
                        <a:lnTo>
                          <a:pt x="486" y="92"/>
                        </a:lnTo>
                        <a:lnTo>
                          <a:pt x="492" y="90"/>
                        </a:lnTo>
                        <a:lnTo>
                          <a:pt x="496" y="86"/>
                        </a:lnTo>
                        <a:lnTo>
                          <a:pt x="498" y="86"/>
                        </a:lnTo>
                        <a:lnTo>
                          <a:pt x="498" y="86"/>
                        </a:lnTo>
                        <a:lnTo>
                          <a:pt x="498" y="86"/>
                        </a:lnTo>
                        <a:lnTo>
                          <a:pt x="498" y="84"/>
                        </a:lnTo>
                        <a:lnTo>
                          <a:pt x="498" y="84"/>
                        </a:lnTo>
                        <a:lnTo>
                          <a:pt x="498" y="84"/>
                        </a:lnTo>
                        <a:lnTo>
                          <a:pt x="500" y="84"/>
                        </a:lnTo>
                        <a:lnTo>
                          <a:pt x="500" y="84"/>
                        </a:lnTo>
                        <a:lnTo>
                          <a:pt x="498" y="84"/>
                        </a:lnTo>
                        <a:lnTo>
                          <a:pt x="498" y="84"/>
                        </a:lnTo>
                        <a:lnTo>
                          <a:pt x="498" y="82"/>
                        </a:lnTo>
                        <a:lnTo>
                          <a:pt x="498" y="82"/>
                        </a:lnTo>
                        <a:lnTo>
                          <a:pt x="498" y="82"/>
                        </a:lnTo>
                        <a:lnTo>
                          <a:pt x="492" y="82"/>
                        </a:lnTo>
                        <a:lnTo>
                          <a:pt x="492" y="82"/>
                        </a:lnTo>
                        <a:lnTo>
                          <a:pt x="492" y="82"/>
                        </a:lnTo>
                        <a:lnTo>
                          <a:pt x="492" y="84"/>
                        </a:lnTo>
                        <a:lnTo>
                          <a:pt x="490" y="84"/>
                        </a:lnTo>
                        <a:lnTo>
                          <a:pt x="484" y="86"/>
                        </a:lnTo>
                        <a:lnTo>
                          <a:pt x="482" y="86"/>
                        </a:lnTo>
                        <a:lnTo>
                          <a:pt x="482" y="86"/>
                        </a:lnTo>
                        <a:lnTo>
                          <a:pt x="482" y="86"/>
                        </a:lnTo>
                        <a:lnTo>
                          <a:pt x="480" y="86"/>
                        </a:lnTo>
                        <a:lnTo>
                          <a:pt x="478" y="86"/>
                        </a:lnTo>
                        <a:lnTo>
                          <a:pt x="476" y="86"/>
                        </a:lnTo>
                        <a:lnTo>
                          <a:pt x="476" y="86"/>
                        </a:lnTo>
                        <a:lnTo>
                          <a:pt x="476" y="86"/>
                        </a:lnTo>
                        <a:lnTo>
                          <a:pt x="468" y="86"/>
                        </a:lnTo>
                        <a:lnTo>
                          <a:pt x="468" y="86"/>
                        </a:lnTo>
                        <a:lnTo>
                          <a:pt x="468" y="86"/>
                        </a:lnTo>
                        <a:lnTo>
                          <a:pt x="468" y="88"/>
                        </a:lnTo>
                        <a:lnTo>
                          <a:pt x="466" y="88"/>
                        </a:lnTo>
                        <a:lnTo>
                          <a:pt x="466" y="88"/>
                        </a:lnTo>
                        <a:lnTo>
                          <a:pt x="466" y="88"/>
                        </a:lnTo>
                        <a:lnTo>
                          <a:pt x="464" y="88"/>
                        </a:lnTo>
                        <a:lnTo>
                          <a:pt x="464" y="90"/>
                        </a:lnTo>
                        <a:lnTo>
                          <a:pt x="460" y="90"/>
                        </a:lnTo>
                        <a:lnTo>
                          <a:pt x="458" y="88"/>
                        </a:lnTo>
                        <a:lnTo>
                          <a:pt x="458" y="88"/>
                        </a:lnTo>
                        <a:lnTo>
                          <a:pt x="458" y="88"/>
                        </a:lnTo>
                        <a:lnTo>
                          <a:pt x="458" y="88"/>
                        </a:lnTo>
                        <a:lnTo>
                          <a:pt x="454" y="86"/>
                        </a:lnTo>
                        <a:lnTo>
                          <a:pt x="454" y="86"/>
                        </a:lnTo>
                        <a:lnTo>
                          <a:pt x="454" y="86"/>
                        </a:lnTo>
                        <a:lnTo>
                          <a:pt x="454" y="84"/>
                        </a:lnTo>
                        <a:lnTo>
                          <a:pt x="452" y="84"/>
                        </a:lnTo>
                        <a:lnTo>
                          <a:pt x="452" y="84"/>
                        </a:lnTo>
                        <a:lnTo>
                          <a:pt x="452" y="84"/>
                        </a:lnTo>
                        <a:lnTo>
                          <a:pt x="448" y="86"/>
                        </a:lnTo>
                        <a:lnTo>
                          <a:pt x="442" y="86"/>
                        </a:lnTo>
                        <a:lnTo>
                          <a:pt x="440" y="86"/>
                        </a:lnTo>
                        <a:lnTo>
                          <a:pt x="440" y="86"/>
                        </a:lnTo>
                        <a:lnTo>
                          <a:pt x="440" y="86"/>
                        </a:lnTo>
                        <a:lnTo>
                          <a:pt x="436" y="86"/>
                        </a:lnTo>
                        <a:lnTo>
                          <a:pt x="436" y="86"/>
                        </a:lnTo>
                        <a:lnTo>
                          <a:pt x="436" y="86"/>
                        </a:lnTo>
                        <a:lnTo>
                          <a:pt x="436" y="88"/>
                        </a:lnTo>
                        <a:lnTo>
                          <a:pt x="436" y="88"/>
                        </a:lnTo>
                        <a:lnTo>
                          <a:pt x="436" y="90"/>
                        </a:lnTo>
                        <a:lnTo>
                          <a:pt x="438" y="90"/>
                        </a:lnTo>
                        <a:lnTo>
                          <a:pt x="438" y="90"/>
                        </a:lnTo>
                        <a:lnTo>
                          <a:pt x="438" y="90"/>
                        </a:lnTo>
                        <a:lnTo>
                          <a:pt x="438" y="90"/>
                        </a:lnTo>
                        <a:lnTo>
                          <a:pt x="438" y="92"/>
                        </a:lnTo>
                        <a:lnTo>
                          <a:pt x="438" y="94"/>
                        </a:lnTo>
                        <a:lnTo>
                          <a:pt x="438" y="94"/>
                        </a:lnTo>
                        <a:lnTo>
                          <a:pt x="438" y="94"/>
                        </a:lnTo>
                        <a:lnTo>
                          <a:pt x="438" y="96"/>
                        </a:lnTo>
                        <a:lnTo>
                          <a:pt x="436" y="96"/>
                        </a:lnTo>
                        <a:lnTo>
                          <a:pt x="436" y="96"/>
                        </a:lnTo>
                        <a:lnTo>
                          <a:pt x="436" y="96"/>
                        </a:lnTo>
                        <a:lnTo>
                          <a:pt x="436" y="94"/>
                        </a:lnTo>
                        <a:lnTo>
                          <a:pt x="432" y="94"/>
                        </a:lnTo>
                        <a:lnTo>
                          <a:pt x="432" y="94"/>
                        </a:lnTo>
                        <a:lnTo>
                          <a:pt x="432" y="94"/>
                        </a:lnTo>
                        <a:lnTo>
                          <a:pt x="430" y="94"/>
                        </a:lnTo>
                        <a:lnTo>
                          <a:pt x="430" y="92"/>
                        </a:lnTo>
                        <a:lnTo>
                          <a:pt x="430" y="92"/>
                        </a:lnTo>
                        <a:lnTo>
                          <a:pt x="430" y="92"/>
                        </a:lnTo>
                        <a:lnTo>
                          <a:pt x="428" y="92"/>
                        </a:lnTo>
                        <a:lnTo>
                          <a:pt x="426" y="92"/>
                        </a:lnTo>
                        <a:lnTo>
                          <a:pt x="426" y="92"/>
                        </a:lnTo>
                        <a:lnTo>
                          <a:pt x="426" y="92"/>
                        </a:lnTo>
                        <a:lnTo>
                          <a:pt x="426" y="92"/>
                        </a:lnTo>
                        <a:lnTo>
                          <a:pt x="424" y="90"/>
                        </a:lnTo>
                        <a:lnTo>
                          <a:pt x="424" y="90"/>
                        </a:lnTo>
                        <a:lnTo>
                          <a:pt x="424" y="90"/>
                        </a:lnTo>
                        <a:lnTo>
                          <a:pt x="422" y="88"/>
                        </a:lnTo>
                        <a:lnTo>
                          <a:pt x="420" y="88"/>
                        </a:lnTo>
                        <a:lnTo>
                          <a:pt x="420" y="88"/>
                        </a:lnTo>
                        <a:lnTo>
                          <a:pt x="420" y="86"/>
                        </a:lnTo>
                        <a:lnTo>
                          <a:pt x="418" y="86"/>
                        </a:lnTo>
                        <a:lnTo>
                          <a:pt x="418" y="82"/>
                        </a:lnTo>
                        <a:lnTo>
                          <a:pt x="418" y="82"/>
                        </a:lnTo>
                        <a:lnTo>
                          <a:pt x="418" y="82"/>
                        </a:lnTo>
                        <a:lnTo>
                          <a:pt x="418" y="82"/>
                        </a:lnTo>
                        <a:lnTo>
                          <a:pt x="418" y="80"/>
                        </a:lnTo>
                        <a:lnTo>
                          <a:pt x="418" y="80"/>
                        </a:lnTo>
                        <a:lnTo>
                          <a:pt x="416" y="80"/>
                        </a:lnTo>
                        <a:lnTo>
                          <a:pt x="416" y="80"/>
                        </a:lnTo>
                        <a:lnTo>
                          <a:pt x="414" y="80"/>
                        </a:lnTo>
                        <a:lnTo>
                          <a:pt x="414" y="80"/>
                        </a:lnTo>
                        <a:lnTo>
                          <a:pt x="414" y="78"/>
                        </a:lnTo>
                        <a:lnTo>
                          <a:pt x="414" y="78"/>
                        </a:lnTo>
                        <a:lnTo>
                          <a:pt x="414" y="78"/>
                        </a:lnTo>
                        <a:lnTo>
                          <a:pt x="414" y="78"/>
                        </a:lnTo>
                        <a:lnTo>
                          <a:pt x="414" y="76"/>
                        </a:lnTo>
                        <a:lnTo>
                          <a:pt x="410" y="74"/>
                        </a:lnTo>
                        <a:lnTo>
                          <a:pt x="410" y="72"/>
                        </a:lnTo>
                        <a:lnTo>
                          <a:pt x="410" y="72"/>
                        </a:lnTo>
                        <a:lnTo>
                          <a:pt x="410" y="72"/>
                        </a:lnTo>
                        <a:lnTo>
                          <a:pt x="408" y="72"/>
                        </a:lnTo>
                        <a:lnTo>
                          <a:pt x="408" y="72"/>
                        </a:lnTo>
                        <a:lnTo>
                          <a:pt x="408" y="70"/>
                        </a:lnTo>
                        <a:lnTo>
                          <a:pt x="408" y="70"/>
                        </a:lnTo>
                        <a:lnTo>
                          <a:pt x="404" y="70"/>
                        </a:lnTo>
                        <a:lnTo>
                          <a:pt x="404" y="70"/>
                        </a:lnTo>
                        <a:lnTo>
                          <a:pt x="404" y="70"/>
                        </a:lnTo>
                        <a:lnTo>
                          <a:pt x="398" y="70"/>
                        </a:lnTo>
                        <a:lnTo>
                          <a:pt x="398" y="68"/>
                        </a:lnTo>
                        <a:lnTo>
                          <a:pt x="398" y="68"/>
                        </a:lnTo>
                        <a:lnTo>
                          <a:pt x="398" y="68"/>
                        </a:lnTo>
                        <a:lnTo>
                          <a:pt x="392" y="64"/>
                        </a:lnTo>
                        <a:lnTo>
                          <a:pt x="390" y="62"/>
                        </a:lnTo>
                        <a:lnTo>
                          <a:pt x="390" y="62"/>
                        </a:lnTo>
                        <a:lnTo>
                          <a:pt x="390" y="60"/>
                        </a:lnTo>
                        <a:lnTo>
                          <a:pt x="388" y="60"/>
                        </a:lnTo>
                        <a:lnTo>
                          <a:pt x="386" y="58"/>
                        </a:lnTo>
                        <a:lnTo>
                          <a:pt x="386" y="54"/>
                        </a:lnTo>
                        <a:lnTo>
                          <a:pt x="386" y="54"/>
                        </a:lnTo>
                        <a:lnTo>
                          <a:pt x="386" y="52"/>
                        </a:lnTo>
                        <a:lnTo>
                          <a:pt x="386" y="52"/>
                        </a:lnTo>
                        <a:lnTo>
                          <a:pt x="386" y="52"/>
                        </a:lnTo>
                        <a:lnTo>
                          <a:pt x="386" y="52"/>
                        </a:lnTo>
                        <a:lnTo>
                          <a:pt x="384" y="52"/>
                        </a:lnTo>
                        <a:lnTo>
                          <a:pt x="380" y="52"/>
                        </a:lnTo>
                        <a:lnTo>
                          <a:pt x="380" y="50"/>
                        </a:lnTo>
                        <a:lnTo>
                          <a:pt x="380" y="50"/>
                        </a:lnTo>
                        <a:lnTo>
                          <a:pt x="380" y="50"/>
                        </a:lnTo>
                        <a:lnTo>
                          <a:pt x="372" y="50"/>
                        </a:lnTo>
                        <a:lnTo>
                          <a:pt x="368" y="50"/>
                        </a:lnTo>
                        <a:lnTo>
                          <a:pt x="368" y="50"/>
                        </a:lnTo>
                        <a:lnTo>
                          <a:pt x="368" y="50"/>
                        </a:lnTo>
                        <a:lnTo>
                          <a:pt x="366" y="50"/>
                        </a:lnTo>
                        <a:lnTo>
                          <a:pt x="364" y="48"/>
                        </a:lnTo>
                        <a:lnTo>
                          <a:pt x="364" y="48"/>
                        </a:lnTo>
                        <a:lnTo>
                          <a:pt x="364" y="46"/>
                        </a:lnTo>
                        <a:lnTo>
                          <a:pt x="362" y="46"/>
                        </a:lnTo>
                        <a:lnTo>
                          <a:pt x="362" y="46"/>
                        </a:lnTo>
                        <a:lnTo>
                          <a:pt x="358" y="40"/>
                        </a:lnTo>
                        <a:lnTo>
                          <a:pt x="358" y="38"/>
                        </a:lnTo>
                        <a:lnTo>
                          <a:pt x="358" y="38"/>
                        </a:lnTo>
                        <a:lnTo>
                          <a:pt x="358" y="38"/>
                        </a:lnTo>
                        <a:lnTo>
                          <a:pt x="356" y="38"/>
                        </a:lnTo>
                        <a:lnTo>
                          <a:pt x="354" y="36"/>
                        </a:lnTo>
                        <a:lnTo>
                          <a:pt x="350" y="34"/>
                        </a:lnTo>
                        <a:lnTo>
                          <a:pt x="350" y="34"/>
                        </a:lnTo>
                        <a:lnTo>
                          <a:pt x="348" y="34"/>
                        </a:lnTo>
                        <a:lnTo>
                          <a:pt x="348" y="34"/>
                        </a:lnTo>
                        <a:lnTo>
                          <a:pt x="344" y="34"/>
                        </a:lnTo>
                        <a:lnTo>
                          <a:pt x="340" y="28"/>
                        </a:lnTo>
                        <a:lnTo>
                          <a:pt x="340" y="28"/>
                        </a:lnTo>
                        <a:lnTo>
                          <a:pt x="340" y="28"/>
                        </a:lnTo>
                        <a:lnTo>
                          <a:pt x="336" y="28"/>
                        </a:lnTo>
                        <a:lnTo>
                          <a:pt x="336" y="28"/>
                        </a:lnTo>
                        <a:lnTo>
                          <a:pt x="336" y="28"/>
                        </a:lnTo>
                        <a:lnTo>
                          <a:pt x="332" y="28"/>
                        </a:lnTo>
                        <a:lnTo>
                          <a:pt x="332" y="28"/>
                        </a:lnTo>
                        <a:lnTo>
                          <a:pt x="332" y="28"/>
                        </a:lnTo>
                        <a:lnTo>
                          <a:pt x="330" y="28"/>
                        </a:lnTo>
                        <a:lnTo>
                          <a:pt x="330" y="28"/>
                        </a:lnTo>
                        <a:lnTo>
                          <a:pt x="330" y="28"/>
                        </a:lnTo>
                        <a:lnTo>
                          <a:pt x="328" y="28"/>
                        </a:lnTo>
                        <a:lnTo>
                          <a:pt x="328" y="30"/>
                        </a:lnTo>
                        <a:lnTo>
                          <a:pt x="326" y="30"/>
                        </a:lnTo>
                        <a:lnTo>
                          <a:pt x="322" y="26"/>
                        </a:lnTo>
                        <a:lnTo>
                          <a:pt x="322" y="26"/>
                        </a:lnTo>
                        <a:lnTo>
                          <a:pt x="322" y="26"/>
                        </a:lnTo>
                        <a:lnTo>
                          <a:pt x="320" y="26"/>
                        </a:lnTo>
                        <a:lnTo>
                          <a:pt x="320" y="24"/>
                        </a:lnTo>
                        <a:lnTo>
                          <a:pt x="320" y="24"/>
                        </a:lnTo>
                        <a:lnTo>
                          <a:pt x="320" y="24"/>
                        </a:lnTo>
                        <a:lnTo>
                          <a:pt x="318" y="24"/>
                        </a:lnTo>
                        <a:lnTo>
                          <a:pt x="318" y="22"/>
                        </a:lnTo>
                        <a:lnTo>
                          <a:pt x="318" y="22"/>
                        </a:lnTo>
                        <a:lnTo>
                          <a:pt x="318" y="20"/>
                        </a:lnTo>
                        <a:lnTo>
                          <a:pt x="318" y="20"/>
                        </a:lnTo>
                        <a:lnTo>
                          <a:pt x="318" y="20"/>
                        </a:lnTo>
                        <a:lnTo>
                          <a:pt x="318" y="20"/>
                        </a:lnTo>
                        <a:lnTo>
                          <a:pt x="318" y="18"/>
                        </a:lnTo>
                        <a:lnTo>
                          <a:pt x="312" y="16"/>
                        </a:lnTo>
                        <a:lnTo>
                          <a:pt x="312" y="16"/>
                        </a:lnTo>
                        <a:lnTo>
                          <a:pt x="312" y="16"/>
                        </a:lnTo>
                        <a:lnTo>
                          <a:pt x="312" y="16"/>
                        </a:lnTo>
                        <a:lnTo>
                          <a:pt x="312" y="16"/>
                        </a:lnTo>
                        <a:lnTo>
                          <a:pt x="310" y="16"/>
                        </a:lnTo>
                        <a:lnTo>
                          <a:pt x="310" y="16"/>
                        </a:lnTo>
                        <a:lnTo>
                          <a:pt x="306" y="16"/>
                        </a:lnTo>
                        <a:lnTo>
                          <a:pt x="306" y="16"/>
                        </a:lnTo>
                        <a:lnTo>
                          <a:pt x="306" y="16"/>
                        </a:lnTo>
                        <a:lnTo>
                          <a:pt x="306" y="16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04" y="12"/>
                        </a:lnTo>
                        <a:lnTo>
                          <a:pt x="304" y="12"/>
                        </a:lnTo>
                        <a:lnTo>
                          <a:pt x="304" y="12"/>
                        </a:lnTo>
                        <a:lnTo>
                          <a:pt x="302" y="12"/>
                        </a:lnTo>
                        <a:lnTo>
                          <a:pt x="300" y="12"/>
                        </a:lnTo>
                        <a:lnTo>
                          <a:pt x="300" y="10"/>
                        </a:lnTo>
                        <a:lnTo>
                          <a:pt x="300" y="10"/>
                        </a:lnTo>
                        <a:lnTo>
                          <a:pt x="298" y="10"/>
                        </a:lnTo>
                        <a:lnTo>
                          <a:pt x="298" y="10"/>
                        </a:lnTo>
                        <a:lnTo>
                          <a:pt x="298" y="10"/>
                        </a:lnTo>
                        <a:lnTo>
                          <a:pt x="296" y="10"/>
                        </a:lnTo>
                        <a:lnTo>
                          <a:pt x="294" y="12"/>
                        </a:lnTo>
                        <a:lnTo>
                          <a:pt x="294" y="12"/>
                        </a:lnTo>
                        <a:lnTo>
                          <a:pt x="294" y="14"/>
                        </a:lnTo>
                        <a:lnTo>
                          <a:pt x="294" y="16"/>
                        </a:lnTo>
                        <a:lnTo>
                          <a:pt x="294" y="16"/>
                        </a:lnTo>
                        <a:lnTo>
                          <a:pt x="292" y="14"/>
                        </a:lnTo>
                        <a:lnTo>
                          <a:pt x="292" y="14"/>
                        </a:lnTo>
                        <a:lnTo>
                          <a:pt x="292" y="14"/>
                        </a:lnTo>
                        <a:lnTo>
                          <a:pt x="292" y="12"/>
                        </a:lnTo>
                        <a:lnTo>
                          <a:pt x="290" y="12"/>
                        </a:lnTo>
                        <a:lnTo>
                          <a:pt x="290" y="12"/>
                        </a:lnTo>
                        <a:lnTo>
                          <a:pt x="294" y="10"/>
                        </a:lnTo>
                        <a:lnTo>
                          <a:pt x="294" y="10"/>
                        </a:lnTo>
                        <a:lnTo>
                          <a:pt x="294" y="8"/>
                        </a:lnTo>
                        <a:lnTo>
                          <a:pt x="294" y="8"/>
                        </a:lnTo>
                        <a:lnTo>
                          <a:pt x="294" y="8"/>
                        </a:lnTo>
                        <a:lnTo>
                          <a:pt x="298" y="8"/>
                        </a:lnTo>
                        <a:lnTo>
                          <a:pt x="298" y="8"/>
                        </a:lnTo>
                        <a:lnTo>
                          <a:pt x="298" y="6"/>
                        </a:lnTo>
                        <a:lnTo>
                          <a:pt x="298" y="6"/>
                        </a:lnTo>
                        <a:lnTo>
                          <a:pt x="298" y="6"/>
                        </a:lnTo>
                        <a:lnTo>
                          <a:pt x="298" y="4"/>
                        </a:lnTo>
                        <a:lnTo>
                          <a:pt x="294" y="2"/>
                        </a:lnTo>
                        <a:lnTo>
                          <a:pt x="290" y="0"/>
                        </a:lnTo>
                        <a:lnTo>
                          <a:pt x="290" y="0"/>
                        </a:lnTo>
                        <a:lnTo>
                          <a:pt x="290" y="0"/>
                        </a:lnTo>
                        <a:lnTo>
                          <a:pt x="288" y="0"/>
                        </a:lnTo>
                        <a:lnTo>
                          <a:pt x="284" y="0"/>
                        </a:lnTo>
                        <a:lnTo>
                          <a:pt x="284" y="0"/>
                        </a:lnTo>
                        <a:lnTo>
                          <a:pt x="284" y="0"/>
                        </a:lnTo>
                        <a:lnTo>
                          <a:pt x="280" y="2"/>
                        </a:lnTo>
                        <a:lnTo>
                          <a:pt x="270" y="2"/>
                        </a:lnTo>
                        <a:lnTo>
                          <a:pt x="270" y="2"/>
                        </a:lnTo>
                        <a:lnTo>
                          <a:pt x="270" y="2"/>
                        </a:lnTo>
                        <a:lnTo>
                          <a:pt x="270" y="2"/>
                        </a:lnTo>
                        <a:lnTo>
                          <a:pt x="268" y="2"/>
                        </a:lnTo>
                        <a:lnTo>
                          <a:pt x="268" y="2"/>
                        </a:lnTo>
                        <a:lnTo>
                          <a:pt x="268" y="2"/>
                        </a:lnTo>
                        <a:lnTo>
                          <a:pt x="268" y="2"/>
                        </a:lnTo>
                        <a:lnTo>
                          <a:pt x="268" y="2"/>
                        </a:lnTo>
                        <a:lnTo>
                          <a:pt x="268" y="2"/>
                        </a:lnTo>
                        <a:lnTo>
                          <a:pt x="268" y="0"/>
                        </a:lnTo>
                        <a:lnTo>
                          <a:pt x="268" y="0"/>
                        </a:lnTo>
                        <a:lnTo>
                          <a:pt x="268" y="0"/>
                        </a:lnTo>
                        <a:lnTo>
                          <a:pt x="268" y="0"/>
                        </a:lnTo>
                        <a:lnTo>
                          <a:pt x="258" y="0"/>
                        </a:lnTo>
                        <a:lnTo>
                          <a:pt x="258" y="0"/>
                        </a:lnTo>
                        <a:lnTo>
                          <a:pt x="256" y="0"/>
                        </a:lnTo>
                        <a:lnTo>
                          <a:pt x="256" y="0"/>
                        </a:lnTo>
                        <a:lnTo>
                          <a:pt x="254" y="0"/>
                        </a:lnTo>
                        <a:lnTo>
                          <a:pt x="254" y="0"/>
                        </a:lnTo>
                        <a:lnTo>
                          <a:pt x="254" y="0"/>
                        </a:lnTo>
                        <a:lnTo>
                          <a:pt x="254" y="6"/>
                        </a:lnTo>
                        <a:lnTo>
                          <a:pt x="254" y="6"/>
                        </a:lnTo>
                        <a:lnTo>
                          <a:pt x="254" y="6"/>
                        </a:lnTo>
                        <a:lnTo>
                          <a:pt x="256" y="6"/>
                        </a:lnTo>
                        <a:lnTo>
                          <a:pt x="256" y="8"/>
                        </a:lnTo>
                        <a:lnTo>
                          <a:pt x="252" y="8"/>
                        </a:lnTo>
                        <a:lnTo>
                          <a:pt x="250" y="6"/>
                        </a:lnTo>
                        <a:lnTo>
                          <a:pt x="250" y="6"/>
                        </a:lnTo>
                        <a:lnTo>
                          <a:pt x="250" y="6"/>
                        </a:lnTo>
                        <a:lnTo>
                          <a:pt x="250" y="6"/>
                        </a:lnTo>
                        <a:lnTo>
                          <a:pt x="250" y="4"/>
                        </a:lnTo>
                        <a:lnTo>
                          <a:pt x="250" y="4"/>
                        </a:lnTo>
                        <a:lnTo>
                          <a:pt x="248" y="4"/>
                        </a:lnTo>
                        <a:lnTo>
                          <a:pt x="248" y="4"/>
                        </a:lnTo>
                        <a:lnTo>
                          <a:pt x="244" y="2"/>
                        </a:lnTo>
                        <a:lnTo>
                          <a:pt x="244" y="2"/>
                        </a:lnTo>
                        <a:lnTo>
                          <a:pt x="244" y="2"/>
                        </a:lnTo>
                        <a:lnTo>
                          <a:pt x="242" y="2"/>
                        </a:lnTo>
                        <a:lnTo>
                          <a:pt x="242" y="2"/>
                        </a:lnTo>
                        <a:lnTo>
                          <a:pt x="242" y="2"/>
                        </a:lnTo>
                        <a:lnTo>
                          <a:pt x="240" y="4"/>
                        </a:lnTo>
                        <a:lnTo>
                          <a:pt x="240" y="4"/>
                        </a:lnTo>
                        <a:lnTo>
                          <a:pt x="238" y="2"/>
                        </a:lnTo>
                        <a:lnTo>
                          <a:pt x="238" y="2"/>
                        </a:lnTo>
                        <a:lnTo>
                          <a:pt x="238" y="2"/>
                        </a:lnTo>
                        <a:lnTo>
                          <a:pt x="236" y="2"/>
                        </a:lnTo>
                        <a:lnTo>
                          <a:pt x="236" y="2"/>
                        </a:lnTo>
                        <a:lnTo>
                          <a:pt x="236" y="2"/>
                        </a:lnTo>
                        <a:lnTo>
                          <a:pt x="236" y="2"/>
                        </a:lnTo>
                        <a:lnTo>
                          <a:pt x="230" y="2"/>
                        </a:lnTo>
                        <a:lnTo>
                          <a:pt x="230" y="2"/>
                        </a:lnTo>
                        <a:lnTo>
                          <a:pt x="228" y="2"/>
                        </a:lnTo>
                        <a:lnTo>
                          <a:pt x="228" y="2"/>
                        </a:lnTo>
                        <a:lnTo>
                          <a:pt x="226" y="2"/>
                        </a:lnTo>
                        <a:lnTo>
                          <a:pt x="226" y="2"/>
                        </a:lnTo>
                        <a:lnTo>
                          <a:pt x="226" y="2"/>
                        </a:lnTo>
                        <a:lnTo>
                          <a:pt x="222" y="6"/>
                        </a:lnTo>
                        <a:lnTo>
                          <a:pt x="220" y="6"/>
                        </a:lnTo>
                        <a:lnTo>
                          <a:pt x="220" y="6"/>
                        </a:lnTo>
                        <a:lnTo>
                          <a:pt x="220" y="6"/>
                        </a:lnTo>
                        <a:lnTo>
                          <a:pt x="220" y="4"/>
                        </a:lnTo>
                        <a:lnTo>
                          <a:pt x="216" y="4"/>
                        </a:lnTo>
                        <a:lnTo>
                          <a:pt x="216" y="4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08" y="10"/>
                        </a:lnTo>
                        <a:lnTo>
                          <a:pt x="208" y="10"/>
                        </a:lnTo>
                        <a:lnTo>
                          <a:pt x="208" y="10"/>
                        </a:lnTo>
                        <a:lnTo>
                          <a:pt x="206" y="14"/>
                        </a:lnTo>
                        <a:lnTo>
                          <a:pt x="204" y="16"/>
                        </a:lnTo>
                        <a:lnTo>
                          <a:pt x="204" y="16"/>
                        </a:lnTo>
                        <a:lnTo>
                          <a:pt x="204" y="16"/>
                        </a:lnTo>
                        <a:lnTo>
                          <a:pt x="200" y="18"/>
                        </a:lnTo>
                        <a:lnTo>
                          <a:pt x="184" y="18"/>
                        </a:lnTo>
                        <a:lnTo>
                          <a:pt x="182" y="16"/>
                        </a:lnTo>
                        <a:lnTo>
                          <a:pt x="182" y="16"/>
                        </a:lnTo>
                        <a:lnTo>
                          <a:pt x="180" y="16"/>
                        </a:lnTo>
                        <a:lnTo>
                          <a:pt x="178" y="16"/>
                        </a:lnTo>
                        <a:lnTo>
                          <a:pt x="178" y="16"/>
                        </a:lnTo>
                        <a:lnTo>
                          <a:pt x="178" y="16"/>
                        </a:lnTo>
                        <a:lnTo>
                          <a:pt x="178" y="16"/>
                        </a:lnTo>
                        <a:lnTo>
                          <a:pt x="176" y="16"/>
                        </a:lnTo>
                        <a:lnTo>
                          <a:pt x="176" y="16"/>
                        </a:lnTo>
                        <a:lnTo>
                          <a:pt x="176" y="16"/>
                        </a:lnTo>
                        <a:lnTo>
                          <a:pt x="176" y="16"/>
                        </a:lnTo>
                        <a:lnTo>
                          <a:pt x="176" y="16"/>
                        </a:lnTo>
                        <a:lnTo>
                          <a:pt x="176" y="16"/>
                        </a:lnTo>
                        <a:lnTo>
                          <a:pt x="174" y="16"/>
                        </a:lnTo>
                        <a:lnTo>
                          <a:pt x="174" y="18"/>
                        </a:lnTo>
                        <a:lnTo>
                          <a:pt x="172" y="20"/>
                        </a:lnTo>
                        <a:lnTo>
                          <a:pt x="170" y="20"/>
                        </a:lnTo>
                        <a:lnTo>
                          <a:pt x="166" y="22"/>
                        </a:lnTo>
                        <a:lnTo>
                          <a:pt x="164" y="22"/>
                        </a:lnTo>
                        <a:lnTo>
                          <a:pt x="164" y="22"/>
                        </a:lnTo>
                        <a:lnTo>
                          <a:pt x="164" y="22"/>
                        </a:lnTo>
                        <a:lnTo>
                          <a:pt x="160" y="26"/>
                        </a:lnTo>
                        <a:lnTo>
                          <a:pt x="160" y="26"/>
                        </a:lnTo>
                        <a:lnTo>
                          <a:pt x="160" y="26"/>
                        </a:lnTo>
                        <a:lnTo>
                          <a:pt x="160" y="26"/>
                        </a:lnTo>
                        <a:lnTo>
                          <a:pt x="160" y="26"/>
                        </a:lnTo>
                        <a:lnTo>
                          <a:pt x="160" y="26"/>
                        </a:lnTo>
                        <a:lnTo>
                          <a:pt x="160" y="28"/>
                        </a:lnTo>
                        <a:lnTo>
                          <a:pt x="160" y="28"/>
                        </a:lnTo>
                        <a:lnTo>
                          <a:pt x="162" y="28"/>
                        </a:lnTo>
                        <a:lnTo>
                          <a:pt x="162" y="28"/>
                        </a:lnTo>
                        <a:lnTo>
                          <a:pt x="162" y="28"/>
                        </a:lnTo>
                        <a:lnTo>
                          <a:pt x="162" y="28"/>
                        </a:lnTo>
                        <a:lnTo>
                          <a:pt x="162" y="28"/>
                        </a:lnTo>
                        <a:lnTo>
                          <a:pt x="164" y="28"/>
                        </a:lnTo>
                        <a:lnTo>
                          <a:pt x="166" y="30"/>
                        </a:lnTo>
                        <a:lnTo>
                          <a:pt x="166" y="32"/>
                        </a:lnTo>
                        <a:lnTo>
                          <a:pt x="166" y="32"/>
                        </a:lnTo>
                        <a:lnTo>
                          <a:pt x="166" y="32"/>
                        </a:lnTo>
                        <a:lnTo>
                          <a:pt x="168" y="34"/>
                        </a:lnTo>
                        <a:lnTo>
                          <a:pt x="168" y="38"/>
                        </a:lnTo>
                        <a:lnTo>
                          <a:pt x="168" y="38"/>
                        </a:lnTo>
                        <a:lnTo>
                          <a:pt x="168" y="38"/>
                        </a:lnTo>
                        <a:lnTo>
                          <a:pt x="168" y="38"/>
                        </a:lnTo>
                        <a:lnTo>
                          <a:pt x="168" y="40"/>
                        </a:lnTo>
                        <a:lnTo>
                          <a:pt x="168" y="40"/>
                        </a:lnTo>
                        <a:lnTo>
                          <a:pt x="170" y="40"/>
                        </a:lnTo>
                        <a:lnTo>
                          <a:pt x="172" y="42"/>
                        </a:lnTo>
                        <a:lnTo>
                          <a:pt x="172" y="48"/>
                        </a:lnTo>
                        <a:lnTo>
                          <a:pt x="170" y="52"/>
                        </a:lnTo>
                        <a:lnTo>
                          <a:pt x="170" y="52"/>
                        </a:lnTo>
                        <a:lnTo>
                          <a:pt x="170" y="52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70" y="56"/>
                        </a:lnTo>
                        <a:lnTo>
                          <a:pt x="172" y="56"/>
                        </a:lnTo>
                        <a:lnTo>
                          <a:pt x="174" y="56"/>
                        </a:lnTo>
                        <a:lnTo>
                          <a:pt x="174" y="56"/>
                        </a:lnTo>
                        <a:lnTo>
                          <a:pt x="174" y="56"/>
                        </a:lnTo>
                        <a:lnTo>
                          <a:pt x="174" y="58"/>
                        </a:lnTo>
                        <a:lnTo>
                          <a:pt x="178" y="58"/>
                        </a:lnTo>
                        <a:lnTo>
                          <a:pt x="178" y="58"/>
                        </a:lnTo>
                        <a:lnTo>
                          <a:pt x="178" y="58"/>
                        </a:lnTo>
                        <a:lnTo>
                          <a:pt x="180" y="58"/>
                        </a:lnTo>
                        <a:lnTo>
                          <a:pt x="182" y="58"/>
                        </a:lnTo>
                        <a:lnTo>
                          <a:pt x="182" y="64"/>
                        </a:lnTo>
                        <a:lnTo>
                          <a:pt x="182" y="64"/>
                        </a:lnTo>
                        <a:lnTo>
                          <a:pt x="182" y="64"/>
                        </a:lnTo>
                        <a:lnTo>
                          <a:pt x="190" y="64"/>
                        </a:lnTo>
                        <a:lnTo>
                          <a:pt x="190" y="64"/>
                        </a:lnTo>
                        <a:lnTo>
                          <a:pt x="190" y="64"/>
                        </a:lnTo>
                        <a:lnTo>
                          <a:pt x="190" y="66"/>
                        </a:lnTo>
                        <a:lnTo>
                          <a:pt x="188" y="68"/>
                        </a:lnTo>
                        <a:lnTo>
                          <a:pt x="186" y="68"/>
                        </a:lnTo>
                        <a:lnTo>
                          <a:pt x="184" y="66"/>
                        </a:lnTo>
                        <a:lnTo>
                          <a:pt x="184" y="66"/>
                        </a:lnTo>
                        <a:lnTo>
                          <a:pt x="184" y="66"/>
                        </a:lnTo>
                        <a:lnTo>
                          <a:pt x="182" y="66"/>
                        </a:lnTo>
                        <a:lnTo>
                          <a:pt x="180" y="64"/>
                        </a:lnTo>
                        <a:lnTo>
                          <a:pt x="180" y="60"/>
                        </a:lnTo>
                        <a:lnTo>
                          <a:pt x="180" y="60"/>
                        </a:lnTo>
                        <a:lnTo>
                          <a:pt x="180" y="60"/>
                        </a:lnTo>
                        <a:lnTo>
                          <a:pt x="178" y="58"/>
                        </a:lnTo>
                        <a:lnTo>
                          <a:pt x="178" y="58"/>
                        </a:lnTo>
                        <a:lnTo>
                          <a:pt x="178" y="58"/>
                        </a:lnTo>
                        <a:lnTo>
                          <a:pt x="176" y="60"/>
                        </a:lnTo>
                        <a:lnTo>
                          <a:pt x="176" y="60"/>
                        </a:lnTo>
                        <a:lnTo>
                          <a:pt x="176" y="60"/>
                        </a:lnTo>
                        <a:lnTo>
                          <a:pt x="176" y="64"/>
                        </a:lnTo>
                        <a:lnTo>
                          <a:pt x="174" y="64"/>
                        </a:lnTo>
                        <a:lnTo>
                          <a:pt x="174" y="64"/>
                        </a:lnTo>
                        <a:lnTo>
                          <a:pt x="174" y="64"/>
                        </a:lnTo>
                        <a:lnTo>
                          <a:pt x="174" y="66"/>
                        </a:lnTo>
                        <a:lnTo>
                          <a:pt x="174" y="66"/>
                        </a:lnTo>
                        <a:lnTo>
                          <a:pt x="174" y="66"/>
                        </a:lnTo>
                        <a:lnTo>
                          <a:pt x="174" y="66"/>
                        </a:lnTo>
                        <a:lnTo>
                          <a:pt x="174" y="70"/>
                        </a:lnTo>
                        <a:lnTo>
                          <a:pt x="174" y="70"/>
                        </a:lnTo>
                        <a:lnTo>
                          <a:pt x="174" y="70"/>
                        </a:lnTo>
                        <a:lnTo>
                          <a:pt x="174" y="70"/>
                        </a:lnTo>
                        <a:lnTo>
                          <a:pt x="174" y="70"/>
                        </a:lnTo>
                        <a:lnTo>
                          <a:pt x="176" y="68"/>
                        </a:lnTo>
                        <a:lnTo>
                          <a:pt x="178" y="68"/>
                        </a:lnTo>
                        <a:lnTo>
                          <a:pt x="178" y="70"/>
                        </a:lnTo>
                        <a:lnTo>
                          <a:pt x="178" y="70"/>
                        </a:lnTo>
                        <a:lnTo>
                          <a:pt x="178" y="70"/>
                        </a:lnTo>
                        <a:lnTo>
                          <a:pt x="178" y="70"/>
                        </a:lnTo>
                        <a:lnTo>
                          <a:pt x="178" y="72"/>
                        </a:lnTo>
                        <a:lnTo>
                          <a:pt x="178" y="72"/>
                        </a:lnTo>
                        <a:lnTo>
                          <a:pt x="176" y="70"/>
                        </a:lnTo>
                        <a:lnTo>
                          <a:pt x="176" y="70"/>
                        </a:lnTo>
                        <a:lnTo>
                          <a:pt x="176" y="70"/>
                        </a:lnTo>
                        <a:lnTo>
                          <a:pt x="174" y="70"/>
                        </a:lnTo>
                        <a:lnTo>
                          <a:pt x="172" y="70"/>
                        </a:lnTo>
                        <a:lnTo>
                          <a:pt x="172" y="70"/>
                        </a:lnTo>
                        <a:lnTo>
                          <a:pt x="170" y="70"/>
                        </a:lnTo>
                        <a:lnTo>
                          <a:pt x="168" y="70"/>
                        </a:lnTo>
                        <a:lnTo>
                          <a:pt x="168" y="68"/>
                        </a:lnTo>
                        <a:lnTo>
                          <a:pt x="168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4" y="68"/>
                        </a:lnTo>
                        <a:lnTo>
                          <a:pt x="164" y="66"/>
                        </a:lnTo>
                        <a:lnTo>
                          <a:pt x="164" y="66"/>
                        </a:lnTo>
                        <a:lnTo>
                          <a:pt x="162" y="66"/>
                        </a:lnTo>
                        <a:lnTo>
                          <a:pt x="162" y="66"/>
                        </a:lnTo>
                        <a:lnTo>
                          <a:pt x="162" y="64"/>
                        </a:lnTo>
                        <a:lnTo>
                          <a:pt x="162" y="64"/>
                        </a:lnTo>
                        <a:lnTo>
                          <a:pt x="162" y="64"/>
                        </a:lnTo>
                        <a:lnTo>
                          <a:pt x="162" y="64"/>
                        </a:lnTo>
                        <a:lnTo>
                          <a:pt x="164" y="64"/>
                        </a:lnTo>
                        <a:lnTo>
                          <a:pt x="166" y="64"/>
                        </a:lnTo>
                        <a:lnTo>
                          <a:pt x="166" y="64"/>
                        </a:lnTo>
                        <a:lnTo>
                          <a:pt x="166" y="62"/>
                        </a:lnTo>
                        <a:lnTo>
                          <a:pt x="166" y="62"/>
                        </a:lnTo>
                        <a:lnTo>
                          <a:pt x="168" y="62"/>
                        </a:lnTo>
                        <a:lnTo>
                          <a:pt x="168" y="62"/>
                        </a:lnTo>
                        <a:lnTo>
                          <a:pt x="168" y="62"/>
                        </a:lnTo>
                        <a:lnTo>
                          <a:pt x="168" y="62"/>
                        </a:lnTo>
                        <a:lnTo>
                          <a:pt x="168" y="60"/>
                        </a:lnTo>
                        <a:lnTo>
                          <a:pt x="168" y="60"/>
                        </a:lnTo>
                        <a:lnTo>
                          <a:pt x="168" y="60"/>
                        </a:lnTo>
                        <a:lnTo>
                          <a:pt x="166" y="60"/>
                        </a:lnTo>
                        <a:lnTo>
                          <a:pt x="158" y="60"/>
                        </a:lnTo>
                        <a:lnTo>
                          <a:pt x="158" y="58"/>
                        </a:lnTo>
                        <a:lnTo>
                          <a:pt x="158" y="58"/>
                        </a:lnTo>
                        <a:lnTo>
                          <a:pt x="158" y="58"/>
                        </a:lnTo>
                        <a:lnTo>
                          <a:pt x="154" y="58"/>
                        </a:lnTo>
                        <a:lnTo>
                          <a:pt x="152" y="58"/>
                        </a:lnTo>
                        <a:lnTo>
                          <a:pt x="152" y="58"/>
                        </a:lnTo>
                        <a:lnTo>
                          <a:pt x="152" y="58"/>
                        </a:lnTo>
                        <a:lnTo>
                          <a:pt x="150" y="58"/>
                        </a:lnTo>
                        <a:lnTo>
                          <a:pt x="150" y="58"/>
                        </a:lnTo>
                        <a:lnTo>
                          <a:pt x="150" y="58"/>
                        </a:lnTo>
                        <a:lnTo>
                          <a:pt x="148" y="58"/>
                        </a:lnTo>
                        <a:lnTo>
                          <a:pt x="148" y="58"/>
                        </a:lnTo>
                        <a:lnTo>
                          <a:pt x="148" y="58"/>
                        </a:lnTo>
                        <a:lnTo>
                          <a:pt x="146" y="58"/>
                        </a:lnTo>
                        <a:lnTo>
                          <a:pt x="146" y="60"/>
                        </a:lnTo>
                        <a:lnTo>
                          <a:pt x="134" y="60"/>
                        </a:lnTo>
                        <a:lnTo>
                          <a:pt x="134" y="60"/>
                        </a:lnTo>
                        <a:lnTo>
                          <a:pt x="134" y="60"/>
                        </a:lnTo>
                        <a:lnTo>
                          <a:pt x="134" y="60"/>
                        </a:lnTo>
                        <a:lnTo>
                          <a:pt x="130" y="60"/>
                        </a:lnTo>
                        <a:lnTo>
                          <a:pt x="130" y="60"/>
                        </a:lnTo>
                        <a:lnTo>
                          <a:pt x="128" y="60"/>
                        </a:lnTo>
                        <a:lnTo>
                          <a:pt x="126" y="62"/>
                        </a:lnTo>
                        <a:lnTo>
                          <a:pt x="126" y="62"/>
                        </a:lnTo>
                        <a:lnTo>
                          <a:pt x="126" y="62"/>
                        </a:lnTo>
                        <a:lnTo>
                          <a:pt x="124" y="64"/>
                        </a:lnTo>
                        <a:lnTo>
                          <a:pt x="124" y="64"/>
                        </a:lnTo>
                        <a:lnTo>
                          <a:pt x="122" y="64"/>
                        </a:lnTo>
                        <a:lnTo>
                          <a:pt x="122" y="64"/>
                        </a:lnTo>
                        <a:lnTo>
                          <a:pt x="122" y="62"/>
                        </a:lnTo>
                        <a:lnTo>
                          <a:pt x="120" y="64"/>
                        </a:lnTo>
                        <a:lnTo>
                          <a:pt x="116" y="64"/>
                        </a:lnTo>
                        <a:lnTo>
                          <a:pt x="114" y="64"/>
                        </a:lnTo>
                        <a:lnTo>
                          <a:pt x="114" y="64"/>
                        </a:lnTo>
                        <a:lnTo>
                          <a:pt x="114" y="64"/>
                        </a:lnTo>
                        <a:lnTo>
                          <a:pt x="112" y="64"/>
                        </a:lnTo>
                        <a:lnTo>
                          <a:pt x="112" y="64"/>
                        </a:lnTo>
                        <a:lnTo>
                          <a:pt x="112" y="64"/>
                        </a:lnTo>
                        <a:lnTo>
                          <a:pt x="112" y="68"/>
                        </a:lnTo>
                        <a:lnTo>
                          <a:pt x="112" y="68"/>
                        </a:lnTo>
                        <a:lnTo>
                          <a:pt x="112" y="68"/>
                        </a:lnTo>
                        <a:lnTo>
                          <a:pt x="118" y="72"/>
                        </a:lnTo>
                        <a:lnTo>
                          <a:pt x="118" y="76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82"/>
                        </a:lnTo>
                        <a:lnTo>
                          <a:pt x="116" y="82"/>
                        </a:lnTo>
                        <a:lnTo>
                          <a:pt x="116" y="84"/>
                        </a:lnTo>
                        <a:lnTo>
                          <a:pt x="118" y="84"/>
                        </a:lnTo>
                        <a:lnTo>
                          <a:pt x="118" y="86"/>
                        </a:lnTo>
                        <a:lnTo>
                          <a:pt x="118" y="86"/>
                        </a:lnTo>
                        <a:lnTo>
                          <a:pt x="118" y="86"/>
                        </a:lnTo>
                        <a:lnTo>
                          <a:pt x="118" y="86"/>
                        </a:lnTo>
                        <a:lnTo>
                          <a:pt x="118" y="88"/>
                        </a:lnTo>
                        <a:lnTo>
                          <a:pt x="118" y="88"/>
                        </a:lnTo>
                        <a:lnTo>
                          <a:pt x="120" y="88"/>
                        </a:lnTo>
                        <a:lnTo>
                          <a:pt x="120" y="88"/>
                        </a:lnTo>
                        <a:lnTo>
                          <a:pt x="120" y="90"/>
                        </a:lnTo>
                        <a:lnTo>
                          <a:pt x="120" y="90"/>
                        </a:lnTo>
                        <a:lnTo>
                          <a:pt x="120" y="90"/>
                        </a:lnTo>
                        <a:lnTo>
                          <a:pt x="122" y="92"/>
                        </a:lnTo>
                        <a:lnTo>
                          <a:pt x="122" y="94"/>
                        </a:lnTo>
                        <a:lnTo>
                          <a:pt x="122" y="94"/>
                        </a:lnTo>
                        <a:lnTo>
                          <a:pt x="122" y="94"/>
                        </a:lnTo>
                        <a:lnTo>
                          <a:pt x="124" y="96"/>
                        </a:lnTo>
                        <a:lnTo>
                          <a:pt x="124" y="96"/>
                        </a:lnTo>
                        <a:lnTo>
                          <a:pt x="126" y="96"/>
                        </a:lnTo>
                        <a:lnTo>
                          <a:pt x="128" y="96"/>
                        </a:lnTo>
                        <a:lnTo>
                          <a:pt x="136" y="98"/>
                        </a:lnTo>
                        <a:lnTo>
                          <a:pt x="136" y="98"/>
                        </a:lnTo>
                        <a:lnTo>
                          <a:pt x="136" y="98"/>
                        </a:lnTo>
                        <a:lnTo>
                          <a:pt x="140" y="98"/>
                        </a:lnTo>
                        <a:lnTo>
                          <a:pt x="142" y="100"/>
                        </a:lnTo>
                        <a:lnTo>
                          <a:pt x="142" y="100"/>
                        </a:lnTo>
                        <a:lnTo>
                          <a:pt x="144" y="100"/>
                        </a:lnTo>
                        <a:lnTo>
                          <a:pt x="144" y="100"/>
                        </a:lnTo>
                        <a:lnTo>
                          <a:pt x="148" y="102"/>
                        </a:lnTo>
                        <a:lnTo>
                          <a:pt x="148" y="102"/>
                        </a:lnTo>
                        <a:lnTo>
                          <a:pt x="148" y="102"/>
                        </a:lnTo>
                        <a:lnTo>
                          <a:pt x="152" y="102"/>
                        </a:lnTo>
                        <a:lnTo>
                          <a:pt x="152" y="102"/>
                        </a:lnTo>
                        <a:lnTo>
                          <a:pt x="154" y="102"/>
                        </a:lnTo>
                        <a:lnTo>
                          <a:pt x="156" y="102"/>
                        </a:lnTo>
                        <a:lnTo>
                          <a:pt x="156" y="102"/>
                        </a:lnTo>
                        <a:lnTo>
                          <a:pt x="156" y="102"/>
                        </a:lnTo>
                        <a:lnTo>
                          <a:pt x="158" y="100"/>
                        </a:lnTo>
                        <a:lnTo>
                          <a:pt x="166" y="100"/>
                        </a:lnTo>
                        <a:lnTo>
                          <a:pt x="166" y="100"/>
                        </a:lnTo>
                        <a:lnTo>
                          <a:pt x="164" y="100"/>
                        </a:lnTo>
                        <a:lnTo>
                          <a:pt x="164" y="100"/>
                        </a:lnTo>
                        <a:lnTo>
                          <a:pt x="164" y="102"/>
                        </a:lnTo>
                        <a:lnTo>
                          <a:pt x="160" y="102"/>
                        </a:lnTo>
                        <a:lnTo>
                          <a:pt x="160" y="102"/>
                        </a:lnTo>
                        <a:lnTo>
                          <a:pt x="160" y="102"/>
                        </a:lnTo>
                        <a:lnTo>
                          <a:pt x="156" y="104"/>
                        </a:lnTo>
                        <a:lnTo>
                          <a:pt x="156" y="104"/>
                        </a:lnTo>
                        <a:lnTo>
                          <a:pt x="156" y="104"/>
                        </a:lnTo>
                        <a:lnTo>
                          <a:pt x="156" y="108"/>
                        </a:lnTo>
                        <a:lnTo>
                          <a:pt x="156" y="110"/>
                        </a:lnTo>
                        <a:lnTo>
                          <a:pt x="152" y="114"/>
                        </a:lnTo>
                        <a:lnTo>
                          <a:pt x="150" y="114"/>
                        </a:lnTo>
                        <a:lnTo>
                          <a:pt x="144" y="116"/>
                        </a:lnTo>
                        <a:lnTo>
                          <a:pt x="144" y="116"/>
                        </a:lnTo>
                        <a:lnTo>
                          <a:pt x="144" y="116"/>
                        </a:lnTo>
                        <a:lnTo>
                          <a:pt x="142" y="118"/>
                        </a:lnTo>
                        <a:lnTo>
                          <a:pt x="140" y="118"/>
                        </a:lnTo>
                        <a:lnTo>
                          <a:pt x="138" y="116"/>
                        </a:lnTo>
                        <a:lnTo>
                          <a:pt x="138" y="116"/>
                        </a:lnTo>
                        <a:lnTo>
                          <a:pt x="138" y="116"/>
                        </a:lnTo>
                        <a:lnTo>
                          <a:pt x="134" y="116"/>
                        </a:lnTo>
                        <a:lnTo>
                          <a:pt x="134" y="116"/>
                        </a:lnTo>
                        <a:lnTo>
                          <a:pt x="134" y="116"/>
                        </a:lnTo>
                        <a:lnTo>
                          <a:pt x="130" y="118"/>
                        </a:lnTo>
                        <a:lnTo>
                          <a:pt x="130" y="118"/>
                        </a:lnTo>
                        <a:lnTo>
                          <a:pt x="130" y="118"/>
                        </a:lnTo>
                        <a:lnTo>
                          <a:pt x="130" y="118"/>
                        </a:lnTo>
                        <a:lnTo>
                          <a:pt x="122" y="118"/>
                        </a:lnTo>
                        <a:lnTo>
                          <a:pt x="122" y="118"/>
                        </a:lnTo>
                        <a:lnTo>
                          <a:pt x="122" y="118"/>
                        </a:lnTo>
                        <a:lnTo>
                          <a:pt x="120" y="118"/>
                        </a:lnTo>
                        <a:lnTo>
                          <a:pt x="116" y="118"/>
                        </a:lnTo>
                        <a:lnTo>
                          <a:pt x="116" y="116"/>
                        </a:lnTo>
                        <a:lnTo>
                          <a:pt x="116" y="116"/>
                        </a:lnTo>
                        <a:lnTo>
                          <a:pt x="116" y="116"/>
                        </a:lnTo>
                        <a:lnTo>
                          <a:pt x="112" y="116"/>
                        </a:lnTo>
                        <a:lnTo>
                          <a:pt x="112" y="116"/>
                        </a:lnTo>
                        <a:lnTo>
                          <a:pt x="110" y="116"/>
                        </a:lnTo>
                        <a:lnTo>
                          <a:pt x="110" y="118"/>
                        </a:lnTo>
                        <a:lnTo>
                          <a:pt x="108" y="118"/>
                        </a:lnTo>
                        <a:lnTo>
                          <a:pt x="108" y="118"/>
                        </a:lnTo>
                        <a:lnTo>
                          <a:pt x="108" y="118"/>
                        </a:lnTo>
                        <a:lnTo>
                          <a:pt x="106" y="118"/>
                        </a:lnTo>
                        <a:lnTo>
                          <a:pt x="106" y="118"/>
                        </a:lnTo>
                        <a:lnTo>
                          <a:pt x="106" y="120"/>
                        </a:lnTo>
                        <a:lnTo>
                          <a:pt x="104" y="124"/>
                        </a:lnTo>
                        <a:lnTo>
                          <a:pt x="102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4" y="128"/>
                        </a:lnTo>
                        <a:lnTo>
                          <a:pt x="94" y="128"/>
                        </a:lnTo>
                        <a:lnTo>
                          <a:pt x="94" y="128"/>
                        </a:lnTo>
                        <a:lnTo>
                          <a:pt x="94" y="130"/>
                        </a:lnTo>
                        <a:lnTo>
                          <a:pt x="90" y="132"/>
                        </a:lnTo>
                        <a:lnTo>
                          <a:pt x="90" y="132"/>
                        </a:lnTo>
                        <a:lnTo>
                          <a:pt x="90" y="132"/>
                        </a:lnTo>
                        <a:lnTo>
                          <a:pt x="88" y="134"/>
                        </a:lnTo>
                        <a:lnTo>
                          <a:pt x="84" y="138"/>
                        </a:lnTo>
                        <a:lnTo>
                          <a:pt x="84" y="138"/>
                        </a:lnTo>
                        <a:lnTo>
                          <a:pt x="84" y="138"/>
                        </a:lnTo>
                        <a:lnTo>
                          <a:pt x="84" y="138"/>
                        </a:lnTo>
                        <a:lnTo>
                          <a:pt x="80" y="140"/>
                        </a:lnTo>
                        <a:lnTo>
                          <a:pt x="80" y="140"/>
                        </a:lnTo>
                        <a:lnTo>
                          <a:pt x="80" y="140"/>
                        </a:lnTo>
                        <a:lnTo>
                          <a:pt x="80" y="144"/>
                        </a:lnTo>
                        <a:lnTo>
                          <a:pt x="78" y="146"/>
                        </a:lnTo>
                        <a:lnTo>
                          <a:pt x="78" y="146"/>
                        </a:lnTo>
                        <a:lnTo>
                          <a:pt x="78" y="146"/>
                        </a:lnTo>
                        <a:lnTo>
                          <a:pt x="78" y="148"/>
                        </a:lnTo>
                        <a:lnTo>
                          <a:pt x="78" y="148"/>
                        </a:lnTo>
                        <a:lnTo>
                          <a:pt x="80" y="148"/>
                        </a:lnTo>
                        <a:lnTo>
                          <a:pt x="80" y="148"/>
                        </a:lnTo>
                        <a:lnTo>
                          <a:pt x="82" y="150"/>
                        </a:lnTo>
                        <a:lnTo>
                          <a:pt x="82" y="152"/>
                        </a:lnTo>
                        <a:lnTo>
                          <a:pt x="82" y="152"/>
                        </a:lnTo>
                        <a:lnTo>
                          <a:pt x="84" y="152"/>
                        </a:lnTo>
                        <a:lnTo>
                          <a:pt x="84" y="152"/>
                        </a:lnTo>
                        <a:lnTo>
                          <a:pt x="84" y="154"/>
                        </a:lnTo>
                        <a:lnTo>
                          <a:pt x="84" y="154"/>
                        </a:lnTo>
                        <a:lnTo>
                          <a:pt x="84" y="156"/>
                        </a:lnTo>
                        <a:lnTo>
                          <a:pt x="86" y="156"/>
                        </a:lnTo>
                        <a:lnTo>
                          <a:pt x="86" y="156"/>
                        </a:lnTo>
                        <a:lnTo>
                          <a:pt x="86" y="156"/>
                        </a:lnTo>
                        <a:lnTo>
                          <a:pt x="86" y="156"/>
                        </a:lnTo>
                        <a:lnTo>
                          <a:pt x="86" y="156"/>
                        </a:lnTo>
                        <a:lnTo>
                          <a:pt x="86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90" y="156"/>
                        </a:lnTo>
                        <a:lnTo>
                          <a:pt x="90" y="154"/>
                        </a:lnTo>
                        <a:lnTo>
                          <a:pt x="92" y="154"/>
                        </a:lnTo>
                        <a:lnTo>
                          <a:pt x="92" y="156"/>
                        </a:lnTo>
                        <a:lnTo>
                          <a:pt x="90" y="156"/>
                        </a:lnTo>
                        <a:lnTo>
                          <a:pt x="90" y="156"/>
                        </a:lnTo>
                        <a:lnTo>
                          <a:pt x="90" y="156"/>
                        </a:lnTo>
                        <a:lnTo>
                          <a:pt x="90" y="158"/>
                        </a:lnTo>
                        <a:lnTo>
                          <a:pt x="88" y="158"/>
                        </a:lnTo>
                        <a:lnTo>
                          <a:pt x="88" y="158"/>
                        </a:lnTo>
                        <a:lnTo>
                          <a:pt x="88" y="160"/>
                        </a:lnTo>
                        <a:lnTo>
                          <a:pt x="88" y="164"/>
                        </a:lnTo>
                        <a:lnTo>
                          <a:pt x="88" y="164"/>
                        </a:lnTo>
                        <a:lnTo>
                          <a:pt x="88" y="164"/>
                        </a:lnTo>
                        <a:lnTo>
                          <a:pt x="88" y="164"/>
                        </a:lnTo>
                        <a:lnTo>
                          <a:pt x="86" y="164"/>
                        </a:lnTo>
                        <a:lnTo>
                          <a:pt x="86" y="164"/>
                        </a:lnTo>
                        <a:lnTo>
                          <a:pt x="86" y="164"/>
                        </a:lnTo>
                        <a:lnTo>
                          <a:pt x="86" y="164"/>
                        </a:lnTo>
                        <a:lnTo>
                          <a:pt x="86" y="162"/>
                        </a:lnTo>
                        <a:lnTo>
                          <a:pt x="86" y="162"/>
                        </a:lnTo>
                        <a:lnTo>
                          <a:pt x="84" y="162"/>
                        </a:lnTo>
                        <a:lnTo>
                          <a:pt x="84" y="162"/>
                        </a:lnTo>
                        <a:lnTo>
                          <a:pt x="84" y="162"/>
                        </a:lnTo>
                        <a:lnTo>
                          <a:pt x="86" y="160"/>
                        </a:lnTo>
                        <a:lnTo>
                          <a:pt x="86" y="160"/>
                        </a:lnTo>
                        <a:lnTo>
                          <a:pt x="86" y="160"/>
                        </a:lnTo>
                        <a:lnTo>
                          <a:pt x="86" y="158"/>
                        </a:lnTo>
                        <a:lnTo>
                          <a:pt x="86" y="158"/>
                        </a:lnTo>
                        <a:lnTo>
                          <a:pt x="86" y="158"/>
                        </a:lnTo>
                        <a:lnTo>
                          <a:pt x="76" y="158"/>
                        </a:lnTo>
                        <a:lnTo>
                          <a:pt x="76" y="158"/>
                        </a:lnTo>
                        <a:lnTo>
                          <a:pt x="76" y="158"/>
                        </a:lnTo>
                        <a:lnTo>
                          <a:pt x="74" y="158"/>
                        </a:lnTo>
                        <a:lnTo>
                          <a:pt x="74" y="158"/>
                        </a:lnTo>
                        <a:lnTo>
                          <a:pt x="74" y="158"/>
                        </a:lnTo>
                        <a:lnTo>
                          <a:pt x="74" y="160"/>
                        </a:lnTo>
                        <a:lnTo>
                          <a:pt x="74" y="160"/>
                        </a:lnTo>
                        <a:lnTo>
                          <a:pt x="72" y="162"/>
                        </a:lnTo>
                        <a:lnTo>
                          <a:pt x="72" y="162"/>
                        </a:lnTo>
                        <a:lnTo>
                          <a:pt x="72" y="162"/>
                        </a:lnTo>
                        <a:lnTo>
                          <a:pt x="72" y="162"/>
                        </a:lnTo>
                        <a:lnTo>
                          <a:pt x="72" y="162"/>
                        </a:lnTo>
                        <a:lnTo>
                          <a:pt x="74" y="164"/>
                        </a:lnTo>
                        <a:lnTo>
                          <a:pt x="74" y="166"/>
                        </a:lnTo>
                        <a:lnTo>
                          <a:pt x="74" y="174"/>
                        </a:lnTo>
                        <a:lnTo>
                          <a:pt x="74" y="174"/>
                        </a:lnTo>
                        <a:lnTo>
                          <a:pt x="74" y="174"/>
                        </a:lnTo>
                        <a:lnTo>
                          <a:pt x="78" y="176"/>
                        </a:lnTo>
                        <a:lnTo>
                          <a:pt x="78" y="176"/>
                        </a:lnTo>
                        <a:lnTo>
                          <a:pt x="78" y="176"/>
                        </a:lnTo>
                        <a:lnTo>
                          <a:pt x="80" y="176"/>
                        </a:lnTo>
                        <a:lnTo>
                          <a:pt x="82" y="178"/>
                        </a:lnTo>
                        <a:lnTo>
                          <a:pt x="82" y="178"/>
                        </a:lnTo>
                        <a:lnTo>
                          <a:pt x="82" y="178"/>
                        </a:lnTo>
                        <a:lnTo>
                          <a:pt x="86" y="178"/>
                        </a:lnTo>
                        <a:lnTo>
                          <a:pt x="86" y="178"/>
                        </a:lnTo>
                        <a:lnTo>
                          <a:pt x="86" y="178"/>
                        </a:lnTo>
                        <a:lnTo>
                          <a:pt x="88" y="176"/>
                        </a:lnTo>
                        <a:lnTo>
                          <a:pt x="88" y="176"/>
                        </a:lnTo>
                        <a:lnTo>
                          <a:pt x="88" y="176"/>
                        </a:lnTo>
                        <a:lnTo>
                          <a:pt x="90" y="176"/>
                        </a:lnTo>
                        <a:lnTo>
                          <a:pt x="90" y="176"/>
                        </a:lnTo>
                        <a:lnTo>
                          <a:pt x="92" y="172"/>
                        </a:lnTo>
                        <a:lnTo>
                          <a:pt x="94" y="172"/>
                        </a:lnTo>
                        <a:lnTo>
                          <a:pt x="94" y="172"/>
                        </a:lnTo>
                        <a:lnTo>
                          <a:pt x="94" y="176"/>
                        </a:lnTo>
                        <a:lnTo>
                          <a:pt x="92" y="178"/>
                        </a:lnTo>
                        <a:lnTo>
                          <a:pt x="92" y="178"/>
                        </a:lnTo>
                        <a:lnTo>
                          <a:pt x="92" y="178"/>
                        </a:lnTo>
                        <a:lnTo>
                          <a:pt x="92" y="178"/>
                        </a:lnTo>
                        <a:lnTo>
                          <a:pt x="92" y="186"/>
                        </a:lnTo>
                        <a:lnTo>
                          <a:pt x="88" y="188"/>
                        </a:lnTo>
                        <a:lnTo>
                          <a:pt x="88" y="188"/>
                        </a:lnTo>
                        <a:lnTo>
                          <a:pt x="88" y="188"/>
                        </a:lnTo>
                        <a:lnTo>
                          <a:pt x="88" y="188"/>
                        </a:lnTo>
                        <a:lnTo>
                          <a:pt x="88" y="188"/>
                        </a:lnTo>
                        <a:lnTo>
                          <a:pt x="88" y="188"/>
                        </a:lnTo>
                        <a:lnTo>
                          <a:pt x="88" y="188"/>
                        </a:lnTo>
                        <a:lnTo>
                          <a:pt x="86" y="190"/>
                        </a:lnTo>
                        <a:lnTo>
                          <a:pt x="86" y="190"/>
                        </a:lnTo>
                        <a:lnTo>
                          <a:pt x="86" y="192"/>
                        </a:lnTo>
                        <a:lnTo>
                          <a:pt x="86" y="198"/>
                        </a:lnTo>
                        <a:lnTo>
                          <a:pt x="84" y="198"/>
                        </a:lnTo>
                        <a:lnTo>
                          <a:pt x="84" y="198"/>
                        </a:lnTo>
                        <a:lnTo>
                          <a:pt x="84" y="200"/>
                        </a:lnTo>
                        <a:lnTo>
                          <a:pt x="84" y="200"/>
                        </a:lnTo>
                        <a:lnTo>
                          <a:pt x="84" y="200"/>
                        </a:lnTo>
                        <a:lnTo>
                          <a:pt x="84" y="200"/>
                        </a:lnTo>
                        <a:lnTo>
                          <a:pt x="86" y="202"/>
                        </a:lnTo>
                        <a:lnTo>
                          <a:pt x="86" y="202"/>
                        </a:lnTo>
                        <a:lnTo>
                          <a:pt x="86" y="202"/>
                        </a:lnTo>
                        <a:lnTo>
                          <a:pt x="88" y="202"/>
                        </a:lnTo>
                        <a:lnTo>
                          <a:pt x="88" y="202"/>
                        </a:lnTo>
                        <a:lnTo>
                          <a:pt x="88" y="202"/>
                        </a:lnTo>
                        <a:lnTo>
                          <a:pt x="88" y="204"/>
                        </a:lnTo>
                        <a:lnTo>
                          <a:pt x="98" y="204"/>
                        </a:lnTo>
                        <a:lnTo>
                          <a:pt x="100" y="206"/>
                        </a:lnTo>
                        <a:lnTo>
                          <a:pt x="100" y="208"/>
                        </a:lnTo>
                        <a:lnTo>
                          <a:pt x="102" y="210"/>
                        </a:lnTo>
                        <a:lnTo>
                          <a:pt x="102" y="210"/>
                        </a:lnTo>
                        <a:lnTo>
                          <a:pt x="102" y="212"/>
                        </a:lnTo>
                        <a:lnTo>
                          <a:pt x="104" y="212"/>
                        </a:lnTo>
                        <a:lnTo>
                          <a:pt x="106" y="212"/>
                        </a:lnTo>
                        <a:lnTo>
                          <a:pt x="106" y="212"/>
                        </a:lnTo>
                        <a:lnTo>
                          <a:pt x="106" y="212"/>
                        </a:lnTo>
                        <a:lnTo>
                          <a:pt x="106" y="214"/>
                        </a:lnTo>
                        <a:lnTo>
                          <a:pt x="110" y="214"/>
                        </a:lnTo>
                        <a:lnTo>
                          <a:pt x="110" y="214"/>
                        </a:lnTo>
                        <a:lnTo>
                          <a:pt x="110" y="212"/>
                        </a:lnTo>
                        <a:lnTo>
                          <a:pt x="110" y="208"/>
                        </a:lnTo>
                        <a:lnTo>
                          <a:pt x="116" y="204"/>
                        </a:lnTo>
                        <a:lnTo>
                          <a:pt x="116" y="206"/>
                        </a:lnTo>
                        <a:lnTo>
                          <a:pt x="116" y="210"/>
                        </a:lnTo>
                        <a:lnTo>
                          <a:pt x="116" y="210"/>
                        </a:lnTo>
                        <a:lnTo>
                          <a:pt x="116" y="210"/>
                        </a:lnTo>
                        <a:lnTo>
                          <a:pt x="124" y="210"/>
                        </a:lnTo>
                        <a:lnTo>
                          <a:pt x="124" y="210"/>
                        </a:lnTo>
                        <a:lnTo>
                          <a:pt x="120" y="214"/>
                        </a:lnTo>
                        <a:lnTo>
                          <a:pt x="120" y="214"/>
                        </a:lnTo>
                        <a:lnTo>
                          <a:pt x="120" y="214"/>
                        </a:lnTo>
                        <a:lnTo>
                          <a:pt x="120" y="214"/>
                        </a:lnTo>
                        <a:lnTo>
                          <a:pt x="118" y="214"/>
                        </a:lnTo>
                        <a:lnTo>
                          <a:pt x="116" y="214"/>
                        </a:lnTo>
                        <a:lnTo>
                          <a:pt x="116" y="214"/>
                        </a:lnTo>
                        <a:lnTo>
                          <a:pt x="116" y="214"/>
                        </a:lnTo>
                        <a:lnTo>
                          <a:pt x="114" y="218"/>
                        </a:lnTo>
                        <a:lnTo>
                          <a:pt x="112" y="220"/>
                        </a:lnTo>
                        <a:lnTo>
                          <a:pt x="112" y="220"/>
                        </a:lnTo>
                        <a:lnTo>
                          <a:pt x="112" y="220"/>
                        </a:lnTo>
                        <a:lnTo>
                          <a:pt x="110" y="224"/>
                        </a:lnTo>
                        <a:lnTo>
                          <a:pt x="106" y="228"/>
                        </a:lnTo>
                        <a:lnTo>
                          <a:pt x="106" y="228"/>
                        </a:lnTo>
                        <a:lnTo>
                          <a:pt x="106" y="228"/>
                        </a:lnTo>
                        <a:lnTo>
                          <a:pt x="106" y="228"/>
                        </a:lnTo>
                        <a:lnTo>
                          <a:pt x="102" y="232"/>
                        </a:lnTo>
                        <a:lnTo>
                          <a:pt x="98" y="232"/>
                        </a:lnTo>
                        <a:lnTo>
                          <a:pt x="94" y="236"/>
                        </a:lnTo>
                        <a:lnTo>
                          <a:pt x="90" y="236"/>
                        </a:lnTo>
                        <a:lnTo>
                          <a:pt x="86" y="236"/>
                        </a:lnTo>
                        <a:lnTo>
                          <a:pt x="86" y="236"/>
                        </a:lnTo>
                        <a:lnTo>
                          <a:pt x="86" y="236"/>
                        </a:lnTo>
                        <a:lnTo>
                          <a:pt x="84" y="238"/>
                        </a:lnTo>
                        <a:lnTo>
                          <a:pt x="74" y="238"/>
                        </a:lnTo>
                        <a:lnTo>
                          <a:pt x="74" y="238"/>
                        </a:lnTo>
                        <a:lnTo>
                          <a:pt x="74" y="238"/>
                        </a:lnTo>
                        <a:lnTo>
                          <a:pt x="72" y="238"/>
                        </a:lnTo>
                        <a:lnTo>
                          <a:pt x="72" y="238"/>
                        </a:lnTo>
                        <a:lnTo>
                          <a:pt x="72" y="238"/>
                        </a:lnTo>
                        <a:lnTo>
                          <a:pt x="70" y="240"/>
                        </a:lnTo>
                        <a:lnTo>
                          <a:pt x="68" y="242"/>
                        </a:lnTo>
                        <a:lnTo>
                          <a:pt x="68" y="242"/>
                        </a:lnTo>
                        <a:lnTo>
                          <a:pt x="68" y="242"/>
                        </a:lnTo>
                        <a:lnTo>
                          <a:pt x="64" y="244"/>
                        </a:lnTo>
                        <a:lnTo>
                          <a:pt x="64" y="244"/>
                        </a:lnTo>
                        <a:lnTo>
                          <a:pt x="64" y="244"/>
                        </a:lnTo>
                        <a:lnTo>
                          <a:pt x="64" y="246"/>
                        </a:lnTo>
                        <a:lnTo>
                          <a:pt x="60" y="248"/>
                        </a:lnTo>
                        <a:lnTo>
                          <a:pt x="60" y="248"/>
                        </a:lnTo>
                        <a:lnTo>
                          <a:pt x="60" y="248"/>
                        </a:lnTo>
                        <a:lnTo>
                          <a:pt x="60" y="248"/>
                        </a:lnTo>
                        <a:lnTo>
                          <a:pt x="60" y="248"/>
                        </a:lnTo>
                        <a:lnTo>
                          <a:pt x="58" y="248"/>
                        </a:lnTo>
                        <a:lnTo>
                          <a:pt x="56" y="246"/>
                        </a:lnTo>
                        <a:lnTo>
                          <a:pt x="56" y="246"/>
                        </a:lnTo>
                        <a:lnTo>
                          <a:pt x="56" y="246"/>
                        </a:lnTo>
                        <a:lnTo>
                          <a:pt x="52" y="246"/>
                        </a:lnTo>
                        <a:lnTo>
                          <a:pt x="52" y="246"/>
                        </a:lnTo>
                        <a:lnTo>
                          <a:pt x="52" y="246"/>
                        </a:lnTo>
                        <a:lnTo>
                          <a:pt x="50" y="248"/>
                        </a:lnTo>
                        <a:lnTo>
                          <a:pt x="40" y="248"/>
                        </a:lnTo>
                        <a:lnTo>
                          <a:pt x="40" y="248"/>
                        </a:lnTo>
                        <a:lnTo>
                          <a:pt x="40" y="248"/>
                        </a:lnTo>
                        <a:lnTo>
                          <a:pt x="38" y="248"/>
                        </a:lnTo>
                        <a:lnTo>
                          <a:pt x="38" y="248"/>
                        </a:lnTo>
                        <a:lnTo>
                          <a:pt x="38" y="250"/>
                        </a:lnTo>
                        <a:lnTo>
                          <a:pt x="38" y="250"/>
                        </a:lnTo>
                        <a:lnTo>
                          <a:pt x="36" y="250"/>
                        </a:lnTo>
                        <a:lnTo>
                          <a:pt x="36" y="250"/>
                        </a:lnTo>
                        <a:lnTo>
                          <a:pt x="36" y="250"/>
                        </a:lnTo>
                        <a:lnTo>
                          <a:pt x="34" y="250"/>
                        </a:lnTo>
                        <a:lnTo>
                          <a:pt x="24" y="250"/>
                        </a:lnTo>
                        <a:lnTo>
                          <a:pt x="24" y="250"/>
                        </a:lnTo>
                        <a:lnTo>
                          <a:pt x="24" y="252"/>
                        </a:lnTo>
                        <a:lnTo>
                          <a:pt x="20" y="254"/>
                        </a:lnTo>
                        <a:lnTo>
                          <a:pt x="16" y="256"/>
                        </a:lnTo>
                        <a:lnTo>
                          <a:pt x="12" y="256"/>
                        </a:lnTo>
                        <a:lnTo>
                          <a:pt x="10" y="258"/>
                        </a:lnTo>
                        <a:lnTo>
                          <a:pt x="6" y="258"/>
                        </a:lnTo>
                        <a:lnTo>
                          <a:pt x="6" y="258"/>
                        </a:lnTo>
                        <a:lnTo>
                          <a:pt x="6" y="260"/>
                        </a:lnTo>
                        <a:lnTo>
                          <a:pt x="2" y="262"/>
                        </a:lnTo>
                        <a:lnTo>
                          <a:pt x="2" y="262"/>
                        </a:lnTo>
                        <a:lnTo>
                          <a:pt x="0" y="262"/>
                        </a:lnTo>
                        <a:lnTo>
                          <a:pt x="0" y="262"/>
                        </a:lnTo>
                        <a:lnTo>
                          <a:pt x="2" y="264"/>
                        </a:lnTo>
                        <a:lnTo>
                          <a:pt x="2" y="264"/>
                        </a:lnTo>
                        <a:lnTo>
                          <a:pt x="2" y="264"/>
                        </a:lnTo>
                        <a:lnTo>
                          <a:pt x="2" y="264"/>
                        </a:lnTo>
                        <a:lnTo>
                          <a:pt x="6" y="264"/>
                        </a:lnTo>
                        <a:lnTo>
                          <a:pt x="6" y="264"/>
                        </a:lnTo>
                        <a:lnTo>
                          <a:pt x="8" y="264"/>
                        </a:lnTo>
                        <a:lnTo>
                          <a:pt x="8" y="264"/>
                        </a:lnTo>
                        <a:lnTo>
                          <a:pt x="12" y="264"/>
                        </a:lnTo>
                        <a:lnTo>
                          <a:pt x="12" y="264"/>
                        </a:lnTo>
                        <a:lnTo>
                          <a:pt x="12" y="264"/>
                        </a:lnTo>
                        <a:lnTo>
                          <a:pt x="12" y="262"/>
                        </a:lnTo>
                        <a:lnTo>
                          <a:pt x="14" y="262"/>
                        </a:lnTo>
                        <a:lnTo>
                          <a:pt x="14" y="262"/>
                        </a:lnTo>
                        <a:lnTo>
                          <a:pt x="14" y="262"/>
                        </a:lnTo>
                        <a:lnTo>
                          <a:pt x="16" y="262"/>
                        </a:lnTo>
                        <a:lnTo>
                          <a:pt x="20" y="262"/>
                        </a:lnTo>
                        <a:lnTo>
                          <a:pt x="20" y="262"/>
                        </a:lnTo>
                        <a:lnTo>
                          <a:pt x="20" y="262"/>
                        </a:lnTo>
                        <a:lnTo>
                          <a:pt x="22" y="260"/>
                        </a:lnTo>
                        <a:lnTo>
                          <a:pt x="22" y="260"/>
                        </a:lnTo>
                        <a:lnTo>
                          <a:pt x="22" y="260"/>
                        </a:lnTo>
                        <a:lnTo>
                          <a:pt x="26" y="256"/>
                        </a:lnTo>
                        <a:lnTo>
                          <a:pt x="28" y="256"/>
                        </a:lnTo>
                        <a:lnTo>
                          <a:pt x="28" y="256"/>
                        </a:lnTo>
                        <a:lnTo>
                          <a:pt x="28" y="256"/>
                        </a:lnTo>
                        <a:lnTo>
                          <a:pt x="30" y="256"/>
                        </a:lnTo>
                        <a:lnTo>
                          <a:pt x="30" y="256"/>
                        </a:lnTo>
                        <a:lnTo>
                          <a:pt x="30" y="256"/>
                        </a:lnTo>
                        <a:lnTo>
                          <a:pt x="30" y="256"/>
                        </a:lnTo>
                        <a:lnTo>
                          <a:pt x="34" y="256"/>
                        </a:lnTo>
                        <a:lnTo>
                          <a:pt x="36" y="258"/>
                        </a:lnTo>
                        <a:lnTo>
                          <a:pt x="36" y="258"/>
                        </a:lnTo>
                        <a:lnTo>
                          <a:pt x="36" y="258"/>
                        </a:lnTo>
                        <a:lnTo>
                          <a:pt x="38" y="258"/>
                        </a:lnTo>
                        <a:lnTo>
                          <a:pt x="38" y="258"/>
                        </a:lnTo>
                        <a:lnTo>
                          <a:pt x="40" y="258"/>
                        </a:lnTo>
                        <a:lnTo>
                          <a:pt x="42" y="256"/>
                        </a:lnTo>
                        <a:lnTo>
                          <a:pt x="44" y="256"/>
                        </a:lnTo>
                        <a:lnTo>
                          <a:pt x="44" y="256"/>
                        </a:lnTo>
                        <a:lnTo>
                          <a:pt x="44" y="256"/>
                        </a:lnTo>
                        <a:lnTo>
                          <a:pt x="46" y="254"/>
                        </a:lnTo>
                        <a:lnTo>
                          <a:pt x="50" y="254"/>
                        </a:lnTo>
                        <a:lnTo>
                          <a:pt x="52" y="254"/>
                        </a:lnTo>
                        <a:lnTo>
                          <a:pt x="52" y="254"/>
                        </a:lnTo>
                        <a:lnTo>
                          <a:pt x="52" y="254"/>
                        </a:lnTo>
                        <a:lnTo>
                          <a:pt x="68" y="254"/>
                        </a:lnTo>
                        <a:lnTo>
                          <a:pt x="68" y="254"/>
                        </a:lnTo>
                        <a:lnTo>
                          <a:pt x="68" y="254"/>
                        </a:lnTo>
                        <a:lnTo>
                          <a:pt x="76" y="252"/>
                        </a:lnTo>
                        <a:lnTo>
                          <a:pt x="88" y="252"/>
                        </a:lnTo>
                        <a:lnTo>
                          <a:pt x="88" y="252"/>
                        </a:lnTo>
                        <a:lnTo>
                          <a:pt x="88" y="250"/>
                        </a:lnTo>
                        <a:lnTo>
                          <a:pt x="94" y="246"/>
                        </a:lnTo>
                        <a:lnTo>
                          <a:pt x="94" y="246"/>
                        </a:lnTo>
                        <a:lnTo>
                          <a:pt x="94" y="246"/>
                        </a:lnTo>
                        <a:lnTo>
                          <a:pt x="94" y="246"/>
                        </a:lnTo>
                        <a:lnTo>
                          <a:pt x="96" y="246"/>
                        </a:lnTo>
                        <a:lnTo>
                          <a:pt x="100" y="246"/>
                        </a:lnTo>
                        <a:lnTo>
                          <a:pt x="102" y="246"/>
                        </a:lnTo>
                        <a:lnTo>
                          <a:pt x="102" y="246"/>
                        </a:lnTo>
                        <a:lnTo>
                          <a:pt x="102" y="246"/>
                        </a:lnTo>
                        <a:lnTo>
                          <a:pt x="102" y="246"/>
                        </a:lnTo>
                        <a:lnTo>
                          <a:pt x="102" y="246"/>
                        </a:lnTo>
                        <a:lnTo>
                          <a:pt x="104" y="246"/>
                        </a:lnTo>
                        <a:lnTo>
                          <a:pt x="104" y="246"/>
                        </a:lnTo>
                        <a:lnTo>
                          <a:pt x="106" y="246"/>
                        </a:lnTo>
                        <a:lnTo>
                          <a:pt x="106" y="246"/>
                        </a:lnTo>
                        <a:lnTo>
                          <a:pt x="106" y="246"/>
                        </a:lnTo>
                        <a:lnTo>
                          <a:pt x="108" y="242"/>
                        </a:lnTo>
                        <a:lnTo>
                          <a:pt x="110" y="240"/>
                        </a:lnTo>
                        <a:lnTo>
                          <a:pt x="112" y="240"/>
                        </a:lnTo>
                        <a:lnTo>
                          <a:pt x="116" y="238"/>
                        </a:lnTo>
                        <a:lnTo>
                          <a:pt x="120" y="238"/>
                        </a:lnTo>
                        <a:lnTo>
                          <a:pt x="120" y="238"/>
                        </a:lnTo>
                        <a:lnTo>
                          <a:pt x="120" y="238"/>
                        </a:lnTo>
                        <a:lnTo>
                          <a:pt x="128" y="232"/>
                        </a:lnTo>
                        <a:lnTo>
                          <a:pt x="142" y="232"/>
                        </a:lnTo>
                        <a:lnTo>
                          <a:pt x="142" y="232"/>
                        </a:lnTo>
                        <a:lnTo>
                          <a:pt x="142" y="232"/>
                        </a:lnTo>
                        <a:lnTo>
                          <a:pt x="144" y="230"/>
                        </a:lnTo>
                        <a:lnTo>
                          <a:pt x="146" y="230"/>
                        </a:lnTo>
                        <a:lnTo>
                          <a:pt x="146" y="230"/>
                        </a:lnTo>
                        <a:lnTo>
                          <a:pt x="146" y="230"/>
                        </a:lnTo>
                        <a:lnTo>
                          <a:pt x="152" y="224"/>
                        </a:lnTo>
                        <a:lnTo>
                          <a:pt x="156" y="224"/>
                        </a:lnTo>
                        <a:lnTo>
                          <a:pt x="156" y="224"/>
                        </a:lnTo>
                        <a:lnTo>
                          <a:pt x="156" y="224"/>
                        </a:lnTo>
                        <a:lnTo>
                          <a:pt x="158" y="224"/>
                        </a:lnTo>
                        <a:lnTo>
                          <a:pt x="166" y="224"/>
                        </a:lnTo>
                        <a:lnTo>
                          <a:pt x="166" y="224"/>
                        </a:lnTo>
                        <a:lnTo>
                          <a:pt x="166" y="224"/>
                        </a:lnTo>
                        <a:lnTo>
                          <a:pt x="166" y="222"/>
                        </a:lnTo>
                        <a:lnTo>
                          <a:pt x="168" y="222"/>
                        </a:lnTo>
                        <a:lnTo>
                          <a:pt x="168" y="222"/>
                        </a:lnTo>
                        <a:lnTo>
                          <a:pt x="168" y="222"/>
                        </a:lnTo>
                        <a:lnTo>
                          <a:pt x="168" y="220"/>
                        </a:lnTo>
                        <a:lnTo>
                          <a:pt x="170" y="218"/>
                        </a:lnTo>
                        <a:lnTo>
                          <a:pt x="172" y="218"/>
                        </a:lnTo>
                        <a:lnTo>
                          <a:pt x="172" y="218"/>
                        </a:lnTo>
                        <a:lnTo>
                          <a:pt x="172" y="218"/>
                        </a:lnTo>
                        <a:lnTo>
                          <a:pt x="172" y="214"/>
                        </a:lnTo>
                        <a:lnTo>
                          <a:pt x="172" y="214"/>
                        </a:lnTo>
                        <a:lnTo>
                          <a:pt x="170" y="214"/>
                        </a:lnTo>
                        <a:lnTo>
                          <a:pt x="168" y="214"/>
                        </a:lnTo>
                        <a:lnTo>
                          <a:pt x="168" y="212"/>
                        </a:lnTo>
                        <a:lnTo>
                          <a:pt x="168" y="212"/>
                        </a:lnTo>
                        <a:lnTo>
                          <a:pt x="166" y="212"/>
                        </a:lnTo>
                        <a:lnTo>
                          <a:pt x="166" y="212"/>
                        </a:lnTo>
                        <a:lnTo>
                          <a:pt x="166" y="212"/>
                        </a:lnTo>
                        <a:lnTo>
                          <a:pt x="166" y="212"/>
                        </a:lnTo>
                        <a:lnTo>
                          <a:pt x="166" y="212"/>
                        </a:lnTo>
                        <a:lnTo>
                          <a:pt x="164" y="212"/>
                        </a:lnTo>
                        <a:lnTo>
                          <a:pt x="164" y="210"/>
                        </a:lnTo>
                        <a:lnTo>
                          <a:pt x="166" y="210"/>
                        </a:lnTo>
                        <a:lnTo>
                          <a:pt x="166" y="210"/>
                        </a:lnTo>
                        <a:lnTo>
                          <a:pt x="166" y="210"/>
                        </a:lnTo>
                        <a:lnTo>
                          <a:pt x="166" y="208"/>
                        </a:lnTo>
                        <a:lnTo>
                          <a:pt x="166" y="206"/>
                        </a:lnTo>
                        <a:lnTo>
                          <a:pt x="168" y="206"/>
                        </a:lnTo>
                        <a:lnTo>
                          <a:pt x="168" y="206"/>
                        </a:lnTo>
                        <a:lnTo>
                          <a:pt x="168" y="206"/>
                        </a:lnTo>
                        <a:lnTo>
                          <a:pt x="168" y="206"/>
                        </a:lnTo>
                        <a:lnTo>
                          <a:pt x="170" y="206"/>
                        </a:lnTo>
                        <a:lnTo>
                          <a:pt x="174" y="206"/>
                        </a:lnTo>
                        <a:lnTo>
                          <a:pt x="174" y="206"/>
                        </a:lnTo>
                        <a:lnTo>
                          <a:pt x="174" y="206"/>
                        </a:lnTo>
                        <a:lnTo>
                          <a:pt x="176" y="206"/>
                        </a:lnTo>
                        <a:lnTo>
                          <a:pt x="176" y="206"/>
                        </a:lnTo>
                        <a:lnTo>
                          <a:pt x="176" y="206"/>
                        </a:lnTo>
                        <a:lnTo>
                          <a:pt x="176" y="206"/>
                        </a:lnTo>
                        <a:lnTo>
                          <a:pt x="178" y="204"/>
                        </a:lnTo>
                        <a:lnTo>
                          <a:pt x="180" y="204"/>
                        </a:lnTo>
                        <a:lnTo>
                          <a:pt x="180" y="204"/>
                        </a:lnTo>
                        <a:lnTo>
                          <a:pt x="182" y="204"/>
                        </a:lnTo>
                        <a:lnTo>
                          <a:pt x="184" y="200"/>
                        </a:lnTo>
                        <a:lnTo>
                          <a:pt x="186" y="200"/>
                        </a:lnTo>
                        <a:lnTo>
                          <a:pt x="186" y="200"/>
                        </a:lnTo>
                        <a:lnTo>
                          <a:pt x="186" y="200"/>
                        </a:lnTo>
                        <a:lnTo>
                          <a:pt x="192" y="196"/>
                        </a:lnTo>
                        <a:lnTo>
                          <a:pt x="194" y="194"/>
                        </a:lnTo>
                        <a:lnTo>
                          <a:pt x="194" y="194"/>
                        </a:lnTo>
                        <a:lnTo>
                          <a:pt x="194" y="194"/>
                        </a:lnTo>
                        <a:lnTo>
                          <a:pt x="196" y="192"/>
                        </a:lnTo>
                        <a:lnTo>
                          <a:pt x="200" y="190"/>
                        </a:lnTo>
                        <a:lnTo>
                          <a:pt x="204" y="188"/>
                        </a:lnTo>
                        <a:lnTo>
                          <a:pt x="204" y="188"/>
                        </a:lnTo>
                        <a:lnTo>
                          <a:pt x="204" y="188"/>
                        </a:lnTo>
                        <a:lnTo>
                          <a:pt x="204" y="188"/>
                        </a:lnTo>
                        <a:lnTo>
                          <a:pt x="206" y="188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212" y="184"/>
                        </a:lnTo>
                        <a:lnTo>
                          <a:pt x="216" y="184"/>
                        </a:lnTo>
                        <a:lnTo>
                          <a:pt x="216" y="184"/>
                        </a:lnTo>
                        <a:lnTo>
                          <a:pt x="218" y="188"/>
                        </a:lnTo>
                        <a:lnTo>
                          <a:pt x="218" y="188"/>
                        </a:lnTo>
                        <a:lnTo>
                          <a:pt x="218" y="188"/>
                        </a:lnTo>
                        <a:lnTo>
                          <a:pt x="216" y="188"/>
                        </a:lnTo>
                        <a:lnTo>
                          <a:pt x="212" y="188"/>
                        </a:lnTo>
                        <a:lnTo>
                          <a:pt x="212" y="188"/>
                        </a:lnTo>
                        <a:lnTo>
                          <a:pt x="212" y="188"/>
                        </a:lnTo>
                        <a:lnTo>
                          <a:pt x="210" y="188"/>
                        </a:lnTo>
                        <a:lnTo>
                          <a:pt x="208" y="188"/>
                        </a:lnTo>
                        <a:lnTo>
                          <a:pt x="208" y="188"/>
                        </a:lnTo>
                        <a:lnTo>
                          <a:pt x="208" y="188"/>
                        </a:lnTo>
                        <a:lnTo>
                          <a:pt x="206" y="190"/>
                        </a:lnTo>
                        <a:lnTo>
                          <a:pt x="204" y="190"/>
                        </a:lnTo>
                        <a:lnTo>
                          <a:pt x="204" y="190"/>
                        </a:lnTo>
                        <a:lnTo>
                          <a:pt x="204" y="190"/>
                        </a:lnTo>
                        <a:lnTo>
                          <a:pt x="202" y="194"/>
                        </a:lnTo>
                        <a:lnTo>
                          <a:pt x="200" y="196"/>
                        </a:lnTo>
                        <a:lnTo>
                          <a:pt x="196" y="196"/>
                        </a:lnTo>
                        <a:lnTo>
                          <a:pt x="196" y="196"/>
                        </a:lnTo>
                        <a:lnTo>
                          <a:pt x="196" y="196"/>
                        </a:lnTo>
                        <a:lnTo>
                          <a:pt x="192" y="198"/>
                        </a:lnTo>
                        <a:lnTo>
                          <a:pt x="192" y="198"/>
                        </a:lnTo>
                        <a:lnTo>
                          <a:pt x="192" y="198"/>
                        </a:lnTo>
                        <a:lnTo>
                          <a:pt x="192" y="200"/>
                        </a:lnTo>
                        <a:lnTo>
                          <a:pt x="192" y="204"/>
                        </a:lnTo>
                        <a:lnTo>
                          <a:pt x="190" y="206"/>
                        </a:lnTo>
                        <a:lnTo>
                          <a:pt x="190" y="206"/>
                        </a:lnTo>
                        <a:lnTo>
                          <a:pt x="190" y="206"/>
                        </a:lnTo>
                        <a:lnTo>
                          <a:pt x="190" y="208"/>
                        </a:lnTo>
                        <a:lnTo>
                          <a:pt x="188" y="208"/>
                        </a:lnTo>
                        <a:lnTo>
                          <a:pt x="188" y="208"/>
                        </a:lnTo>
                        <a:lnTo>
                          <a:pt x="188" y="210"/>
                        </a:lnTo>
                        <a:lnTo>
                          <a:pt x="188" y="212"/>
                        </a:lnTo>
                        <a:lnTo>
                          <a:pt x="188" y="212"/>
                        </a:lnTo>
                        <a:lnTo>
                          <a:pt x="188" y="214"/>
                        </a:lnTo>
                        <a:lnTo>
                          <a:pt x="194" y="214"/>
                        </a:lnTo>
                        <a:lnTo>
                          <a:pt x="196" y="214"/>
                        </a:lnTo>
                        <a:lnTo>
                          <a:pt x="196" y="214"/>
                        </a:lnTo>
                        <a:lnTo>
                          <a:pt x="196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200" y="214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6" y="212"/>
                        </a:lnTo>
                        <a:lnTo>
                          <a:pt x="208" y="212"/>
                        </a:lnTo>
                        <a:lnTo>
                          <a:pt x="208" y="212"/>
                        </a:lnTo>
                        <a:lnTo>
                          <a:pt x="208" y="212"/>
                        </a:lnTo>
                        <a:lnTo>
                          <a:pt x="210" y="212"/>
                        </a:lnTo>
                        <a:lnTo>
                          <a:pt x="212" y="212"/>
                        </a:lnTo>
                        <a:lnTo>
                          <a:pt x="212" y="212"/>
                        </a:lnTo>
                        <a:lnTo>
                          <a:pt x="212" y="212"/>
                        </a:lnTo>
                        <a:lnTo>
                          <a:pt x="214" y="208"/>
                        </a:lnTo>
                        <a:lnTo>
                          <a:pt x="216" y="208"/>
                        </a:lnTo>
                        <a:lnTo>
                          <a:pt x="216" y="208"/>
                        </a:lnTo>
                        <a:lnTo>
                          <a:pt x="216" y="208"/>
                        </a:lnTo>
                        <a:lnTo>
                          <a:pt x="218" y="208"/>
                        </a:lnTo>
                        <a:lnTo>
                          <a:pt x="226" y="206"/>
                        </a:lnTo>
                        <a:lnTo>
                          <a:pt x="226" y="206"/>
                        </a:lnTo>
                        <a:lnTo>
                          <a:pt x="226" y="206"/>
                        </a:lnTo>
                        <a:lnTo>
                          <a:pt x="226" y="206"/>
                        </a:lnTo>
                        <a:lnTo>
                          <a:pt x="230" y="204"/>
                        </a:lnTo>
                        <a:lnTo>
                          <a:pt x="230" y="204"/>
                        </a:lnTo>
                        <a:lnTo>
                          <a:pt x="230" y="204"/>
                        </a:lnTo>
                        <a:lnTo>
                          <a:pt x="230" y="202"/>
                        </a:lnTo>
                        <a:lnTo>
                          <a:pt x="232" y="200"/>
                        </a:lnTo>
                        <a:lnTo>
                          <a:pt x="232" y="200"/>
                        </a:lnTo>
                        <a:lnTo>
                          <a:pt x="234" y="200"/>
                        </a:lnTo>
                        <a:lnTo>
                          <a:pt x="234" y="200"/>
                        </a:lnTo>
                        <a:lnTo>
                          <a:pt x="234" y="200"/>
                        </a:lnTo>
                        <a:lnTo>
                          <a:pt x="236" y="198"/>
                        </a:lnTo>
                        <a:lnTo>
                          <a:pt x="246" y="198"/>
                        </a:lnTo>
                        <a:lnTo>
                          <a:pt x="246" y="200"/>
                        </a:lnTo>
                        <a:lnTo>
                          <a:pt x="246" y="200"/>
                        </a:lnTo>
                        <a:lnTo>
                          <a:pt x="246" y="200"/>
                        </a:lnTo>
                        <a:lnTo>
                          <a:pt x="246" y="200"/>
                        </a:lnTo>
                        <a:lnTo>
                          <a:pt x="246" y="206"/>
                        </a:lnTo>
                        <a:lnTo>
                          <a:pt x="246" y="206"/>
                        </a:lnTo>
                        <a:lnTo>
                          <a:pt x="246" y="206"/>
                        </a:lnTo>
                        <a:lnTo>
                          <a:pt x="250" y="208"/>
                        </a:lnTo>
                        <a:lnTo>
                          <a:pt x="250" y="208"/>
                        </a:lnTo>
                        <a:lnTo>
                          <a:pt x="250" y="208"/>
                        </a:lnTo>
                        <a:lnTo>
                          <a:pt x="252" y="210"/>
                        </a:lnTo>
                        <a:lnTo>
                          <a:pt x="252" y="210"/>
                        </a:lnTo>
                        <a:lnTo>
                          <a:pt x="252" y="210"/>
                        </a:lnTo>
                        <a:lnTo>
                          <a:pt x="256" y="210"/>
                        </a:lnTo>
                        <a:lnTo>
                          <a:pt x="256" y="210"/>
                        </a:lnTo>
                        <a:lnTo>
                          <a:pt x="256" y="210"/>
                        </a:lnTo>
                        <a:lnTo>
                          <a:pt x="256" y="212"/>
                        </a:lnTo>
                        <a:lnTo>
                          <a:pt x="254" y="212"/>
                        </a:lnTo>
                        <a:lnTo>
                          <a:pt x="254" y="212"/>
                        </a:lnTo>
                        <a:lnTo>
                          <a:pt x="254" y="212"/>
                        </a:lnTo>
                        <a:lnTo>
                          <a:pt x="254" y="216"/>
                        </a:lnTo>
                        <a:lnTo>
                          <a:pt x="254" y="216"/>
                        </a:lnTo>
                        <a:lnTo>
                          <a:pt x="254" y="216"/>
                        </a:lnTo>
                        <a:lnTo>
                          <a:pt x="256" y="218"/>
                        </a:lnTo>
                        <a:lnTo>
                          <a:pt x="256" y="218"/>
                        </a:lnTo>
                        <a:lnTo>
                          <a:pt x="256" y="218"/>
                        </a:lnTo>
                        <a:lnTo>
                          <a:pt x="256" y="218"/>
                        </a:lnTo>
                        <a:lnTo>
                          <a:pt x="256" y="220"/>
                        </a:lnTo>
                        <a:lnTo>
                          <a:pt x="256" y="220"/>
                        </a:lnTo>
                        <a:lnTo>
                          <a:pt x="256" y="220"/>
                        </a:lnTo>
                        <a:lnTo>
                          <a:pt x="258" y="222"/>
                        </a:lnTo>
                        <a:lnTo>
                          <a:pt x="258" y="222"/>
                        </a:lnTo>
                        <a:lnTo>
                          <a:pt x="258" y="222"/>
                        </a:lnTo>
                        <a:lnTo>
                          <a:pt x="260" y="222"/>
                        </a:lnTo>
                        <a:lnTo>
                          <a:pt x="262" y="222"/>
                        </a:lnTo>
                        <a:lnTo>
                          <a:pt x="262" y="222"/>
                        </a:lnTo>
                        <a:lnTo>
                          <a:pt x="262" y="222"/>
                        </a:lnTo>
                        <a:lnTo>
                          <a:pt x="266" y="222"/>
                        </a:lnTo>
                        <a:lnTo>
                          <a:pt x="270" y="224"/>
                        </a:lnTo>
                        <a:lnTo>
                          <a:pt x="272" y="224"/>
                        </a:lnTo>
                        <a:lnTo>
                          <a:pt x="272" y="224"/>
                        </a:lnTo>
                        <a:lnTo>
                          <a:pt x="272" y="224"/>
                        </a:lnTo>
                        <a:lnTo>
                          <a:pt x="274" y="224"/>
                        </a:lnTo>
                        <a:lnTo>
                          <a:pt x="278" y="226"/>
                        </a:lnTo>
                        <a:lnTo>
                          <a:pt x="282" y="228"/>
                        </a:lnTo>
                        <a:lnTo>
                          <a:pt x="286" y="230"/>
                        </a:lnTo>
                        <a:lnTo>
                          <a:pt x="286" y="230"/>
                        </a:lnTo>
                        <a:lnTo>
                          <a:pt x="286" y="230"/>
                        </a:lnTo>
                        <a:lnTo>
                          <a:pt x="294" y="230"/>
                        </a:lnTo>
                        <a:lnTo>
                          <a:pt x="294" y="230"/>
                        </a:lnTo>
                        <a:lnTo>
                          <a:pt x="294" y="230"/>
                        </a:lnTo>
                        <a:lnTo>
                          <a:pt x="296" y="228"/>
                        </a:lnTo>
                        <a:lnTo>
                          <a:pt x="296" y="228"/>
                        </a:lnTo>
                        <a:lnTo>
                          <a:pt x="296" y="228"/>
                        </a:lnTo>
                        <a:lnTo>
                          <a:pt x="296" y="230"/>
                        </a:lnTo>
                        <a:lnTo>
                          <a:pt x="296" y="230"/>
                        </a:lnTo>
                        <a:lnTo>
                          <a:pt x="296" y="230"/>
                        </a:lnTo>
                        <a:lnTo>
                          <a:pt x="296" y="234"/>
                        </a:lnTo>
                        <a:lnTo>
                          <a:pt x="296" y="234"/>
                        </a:lnTo>
                        <a:lnTo>
                          <a:pt x="296" y="234"/>
                        </a:lnTo>
                        <a:lnTo>
                          <a:pt x="298" y="238"/>
                        </a:lnTo>
                        <a:lnTo>
                          <a:pt x="298" y="238"/>
                        </a:lnTo>
                        <a:lnTo>
                          <a:pt x="298" y="238"/>
                        </a:lnTo>
                        <a:lnTo>
                          <a:pt x="302" y="238"/>
                        </a:lnTo>
                        <a:lnTo>
                          <a:pt x="302" y="240"/>
                        </a:lnTo>
                        <a:lnTo>
                          <a:pt x="302" y="240"/>
                        </a:lnTo>
                        <a:lnTo>
                          <a:pt x="302" y="240"/>
                        </a:lnTo>
                        <a:lnTo>
                          <a:pt x="304" y="242"/>
                        </a:lnTo>
                        <a:lnTo>
                          <a:pt x="304" y="244"/>
                        </a:lnTo>
                        <a:lnTo>
                          <a:pt x="304" y="244"/>
                        </a:lnTo>
                        <a:lnTo>
                          <a:pt x="304" y="244"/>
                        </a:lnTo>
                        <a:lnTo>
                          <a:pt x="306" y="246"/>
                        </a:lnTo>
                        <a:lnTo>
                          <a:pt x="306" y="250"/>
                        </a:lnTo>
                        <a:lnTo>
                          <a:pt x="306" y="250"/>
                        </a:lnTo>
                        <a:lnTo>
                          <a:pt x="306" y="250"/>
                        </a:lnTo>
                        <a:lnTo>
                          <a:pt x="306" y="252"/>
                        </a:lnTo>
                        <a:lnTo>
                          <a:pt x="306" y="252"/>
                        </a:lnTo>
                        <a:lnTo>
                          <a:pt x="308" y="252"/>
                        </a:lnTo>
                        <a:lnTo>
                          <a:pt x="308" y="252"/>
                        </a:lnTo>
                        <a:lnTo>
                          <a:pt x="308" y="252"/>
                        </a:lnTo>
                        <a:lnTo>
                          <a:pt x="308" y="252"/>
                        </a:lnTo>
                        <a:lnTo>
                          <a:pt x="308" y="254"/>
                        </a:lnTo>
                        <a:lnTo>
                          <a:pt x="310" y="254"/>
                        </a:lnTo>
                        <a:lnTo>
                          <a:pt x="310" y="254"/>
                        </a:lnTo>
                        <a:lnTo>
                          <a:pt x="310" y="254"/>
                        </a:lnTo>
                        <a:lnTo>
                          <a:pt x="310" y="254"/>
                        </a:lnTo>
                        <a:lnTo>
                          <a:pt x="312" y="256"/>
                        </a:lnTo>
                        <a:lnTo>
                          <a:pt x="312" y="256"/>
                        </a:lnTo>
                        <a:lnTo>
                          <a:pt x="312" y="256"/>
                        </a:lnTo>
                        <a:lnTo>
                          <a:pt x="314" y="254"/>
                        </a:lnTo>
                        <a:lnTo>
                          <a:pt x="314" y="254"/>
                        </a:lnTo>
                        <a:lnTo>
                          <a:pt x="314" y="254"/>
                        </a:lnTo>
                        <a:lnTo>
                          <a:pt x="314" y="254"/>
                        </a:lnTo>
                        <a:lnTo>
                          <a:pt x="314" y="256"/>
                        </a:lnTo>
                        <a:lnTo>
                          <a:pt x="308" y="262"/>
                        </a:lnTo>
                        <a:lnTo>
                          <a:pt x="308" y="262"/>
                        </a:lnTo>
                        <a:lnTo>
                          <a:pt x="308" y="262"/>
                        </a:lnTo>
                        <a:lnTo>
                          <a:pt x="308" y="268"/>
                        </a:lnTo>
                        <a:lnTo>
                          <a:pt x="308" y="268"/>
                        </a:lnTo>
                        <a:lnTo>
                          <a:pt x="308" y="270"/>
                        </a:lnTo>
                        <a:lnTo>
                          <a:pt x="312" y="270"/>
                        </a:lnTo>
                        <a:lnTo>
                          <a:pt x="312" y="270"/>
                        </a:lnTo>
                        <a:lnTo>
                          <a:pt x="312" y="268"/>
                        </a:lnTo>
                        <a:lnTo>
                          <a:pt x="312" y="268"/>
                        </a:lnTo>
                        <a:lnTo>
                          <a:pt x="312" y="268"/>
                        </a:lnTo>
                        <a:lnTo>
                          <a:pt x="312" y="268"/>
                        </a:lnTo>
                        <a:lnTo>
                          <a:pt x="314" y="268"/>
                        </a:lnTo>
                        <a:lnTo>
                          <a:pt x="314" y="268"/>
                        </a:lnTo>
                        <a:lnTo>
                          <a:pt x="314" y="268"/>
                        </a:lnTo>
                        <a:lnTo>
                          <a:pt x="314" y="268"/>
                        </a:lnTo>
                        <a:lnTo>
                          <a:pt x="316" y="266"/>
                        </a:lnTo>
                        <a:lnTo>
                          <a:pt x="316" y="266"/>
                        </a:lnTo>
                        <a:lnTo>
                          <a:pt x="316" y="266"/>
                        </a:lnTo>
                        <a:lnTo>
                          <a:pt x="316" y="266"/>
                        </a:lnTo>
                        <a:lnTo>
                          <a:pt x="316" y="266"/>
                        </a:lnTo>
                        <a:lnTo>
                          <a:pt x="316" y="266"/>
                        </a:lnTo>
                        <a:lnTo>
                          <a:pt x="316" y="266"/>
                        </a:lnTo>
                        <a:lnTo>
                          <a:pt x="316" y="266"/>
                        </a:lnTo>
                        <a:lnTo>
                          <a:pt x="318" y="266"/>
                        </a:lnTo>
                        <a:lnTo>
                          <a:pt x="318" y="264"/>
                        </a:lnTo>
                        <a:lnTo>
                          <a:pt x="318" y="264"/>
                        </a:lnTo>
                        <a:lnTo>
                          <a:pt x="318" y="264"/>
                        </a:lnTo>
                        <a:lnTo>
                          <a:pt x="318" y="262"/>
                        </a:lnTo>
                        <a:lnTo>
                          <a:pt x="318" y="262"/>
                        </a:lnTo>
                        <a:lnTo>
                          <a:pt x="318" y="262"/>
                        </a:lnTo>
                        <a:lnTo>
                          <a:pt x="318" y="262"/>
                        </a:lnTo>
                        <a:lnTo>
                          <a:pt x="318" y="254"/>
                        </a:lnTo>
                        <a:lnTo>
                          <a:pt x="318" y="254"/>
                        </a:lnTo>
                        <a:lnTo>
                          <a:pt x="316" y="254"/>
                        </a:lnTo>
                        <a:lnTo>
                          <a:pt x="316" y="254"/>
                        </a:lnTo>
                        <a:lnTo>
                          <a:pt x="316" y="254"/>
                        </a:lnTo>
                        <a:lnTo>
                          <a:pt x="316" y="254"/>
                        </a:lnTo>
                        <a:lnTo>
                          <a:pt x="316" y="250"/>
                        </a:lnTo>
                        <a:lnTo>
                          <a:pt x="316" y="250"/>
                        </a:lnTo>
                        <a:lnTo>
                          <a:pt x="316" y="250"/>
                        </a:lnTo>
                        <a:lnTo>
                          <a:pt x="316" y="250"/>
                        </a:lnTo>
                        <a:lnTo>
                          <a:pt x="318" y="252"/>
                        </a:lnTo>
                        <a:lnTo>
                          <a:pt x="318" y="252"/>
                        </a:lnTo>
                        <a:lnTo>
                          <a:pt x="318" y="252"/>
                        </a:lnTo>
                        <a:lnTo>
                          <a:pt x="318" y="254"/>
                        </a:lnTo>
                        <a:lnTo>
                          <a:pt x="320" y="254"/>
                        </a:lnTo>
                        <a:lnTo>
                          <a:pt x="322" y="254"/>
                        </a:lnTo>
                        <a:lnTo>
                          <a:pt x="322" y="254"/>
                        </a:lnTo>
                        <a:lnTo>
                          <a:pt x="322" y="254"/>
                        </a:lnTo>
                        <a:lnTo>
                          <a:pt x="326" y="254"/>
                        </a:lnTo>
                        <a:lnTo>
                          <a:pt x="326" y="254"/>
                        </a:lnTo>
                        <a:lnTo>
                          <a:pt x="326" y="254"/>
                        </a:lnTo>
                        <a:lnTo>
                          <a:pt x="326" y="254"/>
                        </a:lnTo>
                        <a:lnTo>
                          <a:pt x="326" y="254"/>
                        </a:lnTo>
                        <a:lnTo>
                          <a:pt x="326" y="254"/>
                        </a:lnTo>
                        <a:lnTo>
                          <a:pt x="326" y="254"/>
                        </a:lnTo>
                        <a:lnTo>
                          <a:pt x="328" y="252"/>
                        </a:lnTo>
                        <a:lnTo>
                          <a:pt x="328" y="252"/>
                        </a:lnTo>
                        <a:lnTo>
                          <a:pt x="328" y="254"/>
                        </a:lnTo>
                        <a:lnTo>
                          <a:pt x="326" y="256"/>
                        </a:lnTo>
                        <a:lnTo>
                          <a:pt x="326" y="256"/>
                        </a:lnTo>
                        <a:lnTo>
                          <a:pt x="326" y="256"/>
                        </a:lnTo>
                        <a:lnTo>
                          <a:pt x="324" y="258"/>
                        </a:lnTo>
                        <a:lnTo>
                          <a:pt x="324" y="258"/>
                        </a:lnTo>
                        <a:lnTo>
                          <a:pt x="324" y="256"/>
                        </a:lnTo>
                        <a:lnTo>
                          <a:pt x="324" y="256"/>
                        </a:lnTo>
                        <a:lnTo>
                          <a:pt x="324" y="256"/>
                        </a:lnTo>
                        <a:lnTo>
                          <a:pt x="322" y="256"/>
                        </a:lnTo>
                        <a:lnTo>
                          <a:pt x="322" y="256"/>
                        </a:lnTo>
                        <a:lnTo>
                          <a:pt x="322" y="256"/>
                        </a:lnTo>
                        <a:lnTo>
                          <a:pt x="320" y="256"/>
                        </a:lnTo>
                        <a:lnTo>
                          <a:pt x="320" y="256"/>
                        </a:lnTo>
                        <a:lnTo>
                          <a:pt x="320" y="258"/>
                        </a:lnTo>
                        <a:lnTo>
                          <a:pt x="320" y="260"/>
                        </a:lnTo>
                        <a:lnTo>
                          <a:pt x="320" y="260"/>
                        </a:lnTo>
                        <a:lnTo>
                          <a:pt x="320" y="260"/>
                        </a:lnTo>
                        <a:lnTo>
                          <a:pt x="324" y="260"/>
                        </a:lnTo>
                        <a:lnTo>
                          <a:pt x="324" y="262"/>
                        </a:lnTo>
                        <a:lnTo>
                          <a:pt x="322" y="262"/>
                        </a:lnTo>
                        <a:lnTo>
                          <a:pt x="322" y="262"/>
                        </a:lnTo>
                        <a:lnTo>
                          <a:pt x="322" y="262"/>
                        </a:lnTo>
                        <a:lnTo>
                          <a:pt x="322" y="262"/>
                        </a:lnTo>
                        <a:lnTo>
                          <a:pt x="320" y="262"/>
                        </a:lnTo>
                        <a:lnTo>
                          <a:pt x="320" y="262"/>
                        </a:lnTo>
                        <a:lnTo>
                          <a:pt x="318" y="264"/>
                        </a:lnTo>
                        <a:lnTo>
                          <a:pt x="318" y="264"/>
                        </a:lnTo>
                        <a:lnTo>
                          <a:pt x="320" y="264"/>
                        </a:lnTo>
                        <a:lnTo>
                          <a:pt x="322" y="264"/>
                        </a:lnTo>
                        <a:lnTo>
                          <a:pt x="320" y="264"/>
                        </a:lnTo>
                        <a:lnTo>
                          <a:pt x="320" y="264"/>
                        </a:lnTo>
                        <a:lnTo>
                          <a:pt x="320" y="264"/>
                        </a:lnTo>
                        <a:lnTo>
                          <a:pt x="318" y="266"/>
                        </a:lnTo>
                        <a:lnTo>
                          <a:pt x="318" y="266"/>
                        </a:lnTo>
                        <a:lnTo>
                          <a:pt x="318" y="266"/>
                        </a:lnTo>
                        <a:lnTo>
                          <a:pt x="318" y="268"/>
                        </a:lnTo>
                        <a:lnTo>
                          <a:pt x="318" y="268"/>
                        </a:lnTo>
                        <a:lnTo>
                          <a:pt x="318" y="268"/>
                        </a:lnTo>
                        <a:lnTo>
                          <a:pt x="318" y="268"/>
                        </a:lnTo>
                        <a:lnTo>
                          <a:pt x="318" y="270"/>
                        </a:lnTo>
                        <a:lnTo>
                          <a:pt x="318" y="270"/>
                        </a:lnTo>
                        <a:lnTo>
                          <a:pt x="320" y="270"/>
                        </a:lnTo>
                        <a:lnTo>
                          <a:pt x="322" y="272"/>
                        </a:lnTo>
                        <a:lnTo>
                          <a:pt x="322" y="272"/>
                        </a:lnTo>
                        <a:lnTo>
                          <a:pt x="322" y="272"/>
                        </a:lnTo>
                        <a:lnTo>
                          <a:pt x="322" y="272"/>
                        </a:lnTo>
                        <a:lnTo>
                          <a:pt x="322" y="272"/>
                        </a:lnTo>
                        <a:lnTo>
                          <a:pt x="326" y="270"/>
                        </a:lnTo>
                        <a:lnTo>
                          <a:pt x="326" y="270"/>
                        </a:lnTo>
                        <a:lnTo>
                          <a:pt x="326" y="268"/>
                        </a:lnTo>
                        <a:lnTo>
                          <a:pt x="326" y="264"/>
                        </a:lnTo>
                        <a:lnTo>
                          <a:pt x="326" y="264"/>
                        </a:lnTo>
                        <a:lnTo>
                          <a:pt x="326" y="264"/>
                        </a:lnTo>
                        <a:lnTo>
                          <a:pt x="324" y="262"/>
                        </a:lnTo>
                        <a:lnTo>
                          <a:pt x="324" y="262"/>
                        </a:lnTo>
                        <a:lnTo>
                          <a:pt x="324" y="262"/>
                        </a:lnTo>
                        <a:lnTo>
                          <a:pt x="326" y="264"/>
                        </a:lnTo>
                        <a:lnTo>
                          <a:pt x="326" y="264"/>
                        </a:lnTo>
                        <a:lnTo>
                          <a:pt x="326" y="264"/>
                        </a:lnTo>
                        <a:lnTo>
                          <a:pt x="328" y="264"/>
                        </a:lnTo>
                        <a:lnTo>
                          <a:pt x="328" y="264"/>
                        </a:lnTo>
                        <a:lnTo>
                          <a:pt x="328" y="264"/>
                        </a:lnTo>
                        <a:lnTo>
                          <a:pt x="328" y="266"/>
                        </a:lnTo>
                        <a:lnTo>
                          <a:pt x="328" y="268"/>
                        </a:lnTo>
                        <a:lnTo>
                          <a:pt x="328" y="268"/>
                        </a:lnTo>
                        <a:lnTo>
                          <a:pt x="328" y="270"/>
                        </a:lnTo>
                        <a:lnTo>
                          <a:pt x="328" y="270"/>
                        </a:lnTo>
                        <a:lnTo>
                          <a:pt x="328" y="270"/>
                        </a:lnTo>
                        <a:lnTo>
                          <a:pt x="328" y="270"/>
                        </a:lnTo>
                        <a:lnTo>
                          <a:pt x="328" y="270"/>
                        </a:lnTo>
                        <a:lnTo>
                          <a:pt x="330" y="268"/>
                        </a:lnTo>
                        <a:lnTo>
                          <a:pt x="330" y="268"/>
                        </a:lnTo>
                        <a:lnTo>
                          <a:pt x="330" y="268"/>
                        </a:lnTo>
                        <a:lnTo>
                          <a:pt x="332" y="268"/>
                        </a:lnTo>
                        <a:lnTo>
                          <a:pt x="332" y="266"/>
                        </a:lnTo>
                        <a:lnTo>
                          <a:pt x="332" y="266"/>
                        </a:lnTo>
                        <a:lnTo>
                          <a:pt x="330" y="266"/>
                        </a:lnTo>
                        <a:lnTo>
                          <a:pt x="330" y="266"/>
                        </a:lnTo>
                        <a:lnTo>
                          <a:pt x="330" y="266"/>
                        </a:lnTo>
                        <a:lnTo>
                          <a:pt x="330" y="266"/>
                        </a:lnTo>
                        <a:lnTo>
                          <a:pt x="330" y="264"/>
                        </a:lnTo>
                        <a:lnTo>
                          <a:pt x="330" y="264"/>
                        </a:lnTo>
                        <a:lnTo>
                          <a:pt x="332" y="266"/>
                        </a:lnTo>
                        <a:lnTo>
                          <a:pt x="332" y="268"/>
                        </a:lnTo>
                        <a:lnTo>
                          <a:pt x="328" y="272"/>
                        </a:lnTo>
                        <a:lnTo>
                          <a:pt x="328" y="272"/>
                        </a:lnTo>
                        <a:lnTo>
                          <a:pt x="328" y="272"/>
                        </a:lnTo>
                        <a:lnTo>
                          <a:pt x="328" y="274"/>
                        </a:lnTo>
                        <a:lnTo>
                          <a:pt x="328" y="274"/>
                        </a:lnTo>
                        <a:lnTo>
                          <a:pt x="328" y="274"/>
                        </a:lnTo>
                        <a:lnTo>
                          <a:pt x="328" y="276"/>
                        </a:lnTo>
                        <a:lnTo>
                          <a:pt x="328" y="278"/>
                        </a:lnTo>
                        <a:lnTo>
                          <a:pt x="328" y="278"/>
                        </a:lnTo>
                        <a:lnTo>
                          <a:pt x="328" y="278"/>
                        </a:lnTo>
                        <a:lnTo>
                          <a:pt x="330" y="280"/>
                        </a:lnTo>
                        <a:lnTo>
                          <a:pt x="330" y="284"/>
                        </a:lnTo>
                        <a:lnTo>
                          <a:pt x="328" y="284"/>
                        </a:lnTo>
                        <a:lnTo>
                          <a:pt x="328" y="284"/>
                        </a:lnTo>
                        <a:lnTo>
                          <a:pt x="328" y="284"/>
                        </a:lnTo>
                        <a:lnTo>
                          <a:pt x="328" y="286"/>
                        </a:lnTo>
                        <a:lnTo>
                          <a:pt x="328" y="286"/>
                        </a:lnTo>
                        <a:lnTo>
                          <a:pt x="328" y="288"/>
                        </a:lnTo>
                        <a:lnTo>
                          <a:pt x="332" y="290"/>
                        </a:lnTo>
                        <a:lnTo>
                          <a:pt x="332" y="290"/>
                        </a:lnTo>
                        <a:lnTo>
                          <a:pt x="332" y="290"/>
                        </a:lnTo>
                        <a:lnTo>
                          <a:pt x="338" y="290"/>
                        </a:lnTo>
                        <a:lnTo>
                          <a:pt x="338" y="292"/>
                        </a:lnTo>
                        <a:lnTo>
                          <a:pt x="336" y="292"/>
                        </a:lnTo>
                        <a:lnTo>
                          <a:pt x="336" y="290"/>
                        </a:lnTo>
                        <a:lnTo>
                          <a:pt x="336" y="290"/>
                        </a:lnTo>
                        <a:lnTo>
                          <a:pt x="336" y="290"/>
                        </a:lnTo>
                        <a:lnTo>
                          <a:pt x="332" y="290"/>
                        </a:lnTo>
                        <a:lnTo>
                          <a:pt x="332" y="290"/>
                        </a:lnTo>
                        <a:lnTo>
                          <a:pt x="332" y="290"/>
                        </a:lnTo>
                        <a:lnTo>
                          <a:pt x="332" y="290"/>
                        </a:lnTo>
                        <a:lnTo>
                          <a:pt x="330" y="290"/>
                        </a:lnTo>
                        <a:lnTo>
                          <a:pt x="330" y="290"/>
                        </a:lnTo>
                        <a:lnTo>
                          <a:pt x="330" y="292"/>
                        </a:lnTo>
                        <a:lnTo>
                          <a:pt x="330" y="296"/>
                        </a:lnTo>
                        <a:lnTo>
                          <a:pt x="330" y="296"/>
                        </a:lnTo>
                        <a:lnTo>
                          <a:pt x="330" y="296"/>
                        </a:lnTo>
                        <a:lnTo>
                          <a:pt x="332" y="296"/>
                        </a:lnTo>
                        <a:lnTo>
                          <a:pt x="332" y="296"/>
                        </a:lnTo>
                        <a:lnTo>
                          <a:pt x="332" y="296"/>
                        </a:lnTo>
                        <a:lnTo>
                          <a:pt x="332" y="294"/>
                        </a:lnTo>
                        <a:lnTo>
                          <a:pt x="334" y="294"/>
                        </a:lnTo>
                        <a:lnTo>
                          <a:pt x="332" y="296"/>
                        </a:lnTo>
                        <a:lnTo>
                          <a:pt x="332" y="296"/>
                        </a:lnTo>
                        <a:lnTo>
                          <a:pt x="332" y="296"/>
                        </a:lnTo>
                        <a:lnTo>
                          <a:pt x="332" y="296"/>
                        </a:lnTo>
                        <a:lnTo>
                          <a:pt x="332" y="298"/>
                        </a:lnTo>
                        <a:lnTo>
                          <a:pt x="332" y="298"/>
                        </a:lnTo>
                        <a:lnTo>
                          <a:pt x="332" y="298"/>
                        </a:lnTo>
                        <a:lnTo>
                          <a:pt x="332" y="306"/>
                        </a:lnTo>
                        <a:lnTo>
                          <a:pt x="330" y="308"/>
                        </a:lnTo>
                        <a:lnTo>
                          <a:pt x="330" y="308"/>
                        </a:lnTo>
                        <a:lnTo>
                          <a:pt x="330" y="308"/>
                        </a:lnTo>
                        <a:lnTo>
                          <a:pt x="330" y="312"/>
                        </a:lnTo>
                        <a:lnTo>
                          <a:pt x="330" y="312"/>
                        </a:lnTo>
                        <a:lnTo>
                          <a:pt x="330" y="312"/>
                        </a:lnTo>
                        <a:lnTo>
                          <a:pt x="332" y="314"/>
                        </a:lnTo>
                        <a:lnTo>
                          <a:pt x="334" y="316"/>
                        </a:lnTo>
                        <a:lnTo>
                          <a:pt x="334" y="316"/>
                        </a:lnTo>
                        <a:lnTo>
                          <a:pt x="334" y="316"/>
                        </a:lnTo>
                        <a:lnTo>
                          <a:pt x="336" y="318"/>
                        </a:lnTo>
                        <a:lnTo>
                          <a:pt x="336" y="318"/>
                        </a:lnTo>
                        <a:lnTo>
                          <a:pt x="336" y="318"/>
                        </a:lnTo>
                        <a:lnTo>
                          <a:pt x="336" y="318"/>
                        </a:lnTo>
                        <a:lnTo>
                          <a:pt x="336" y="324"/>
                        </a:lnTo>
                        <a:lnTo>
                          <a:pt x="334" y="324"/>
                        </a:lnTo>
                        <a:lnTo>
                          <a:pt x="334" y="324"/>
                        </a:lnTo>
                        <a:lnTo>
                          <a:pt x="334" y="324"/>
                        </a:lnTo>
                        <a:lnTo>
                          <a:pt x="332" y="326"/>
                        </a:lnTo>
                        <a:lnTo>
                          <a:pt x="332" y="330"/>
                        </a:lnTo>
                        <a:lnTo>
                          <a:pt x="332" y="330"/>
                        </a:lnTo>
                        <a:lnTo>
                          <a:pt x="332" y="330"/>
                        </a:lnTo>
                        <a:lnTo>
                          <a:pt x="332" y="334"/>
                        </a:lnTo>
                        <a:lnTo>
                          <a:pt x="332" y="334"/>
                        </a:lnTo>
                        <a:lnTo>
                          <a:pt x="332" y="334"/>
                        </a:lnTo>
                        <a:lnTo>
                          <a:pt x="330" y="334"/>
                        </a:lnTo>
                        <a:lnTo>
                          <a:pt x="330" y="334"/>
                        </a:lnTo>
                        <a:lnTo>
                          <a:pt x="328" y="334"/>
                        </a:lnTo>
                        <a:lnTo>
                          <a:pt x="328" y="336"/>
                        </a:lnTo>
                        <a:lnTo>
                          <a:pt x="328" y="336"/>
                        </a:lnTo>
                        <a:lnTo>
                          <a:pt x="328" y="336"/>
                        </a:lnTo>
                        <a:lnTo>
                          <a:pt x="328" y="336"/>
                        </a:lnTo>
                        <a:lnTo>
                          <a:pt x="328" y="340"/>
                        </a:lnTo>
                        <a:lnTo>
                          <a:pt x="328" y="340"/>
                        </a:lnTo>
                        <a:lnTo>
                          <a:pt x="328" y="340"/>
                        </a:lnTo>
                        <a:lnTo>
                          <a:pt x="328" y="342"/>
                        </a:lnTo>
                        <a:lnTo>
                          <a:pt x="328" y="342"/>
                        </a:lnTo>
                        <a:lnTo>
                          <a:pt x="328" y="342"/>
                        </a:lnTo>
                        <a:lnTo>
                          <a:pt x="330" y="344"/>
                        </a:lnTo>
                        <a:lnTo>
                          <a:pt x="330" y="344"/>
                        </a:lnTo>
                        <a:lnTo>
                          <a:pt x="330" y="344"/>
                        </a:lnTo>
                        <a:lnTo>
                          <a:pt x="330" y="344"/>
                        </a:lnTo>
                        <a:lnTo>
                          <a:pt x="330" y="344"/>
                        </a:lnTo>
                        <a:lnTo>
                          <a:pt x="330" y="344"/>
                        </a:lnTo>
                        <a:lnTo>
                          <a:pt x="332" y="344"/>
                        </a:lnTo>
                        <a:lnTo>
                          <a:pt x="332" y="344"/>
                        </a:lnTo>
                        <a:lnTo>
                          <a:pt x="332" y="344"/>
                        </a:lnTo>
                        <a:lnTo>
                          <a:pt x="332" y="344"/>
                        </a:lnTo>
                        <a:lnTo>
                          <a:pt x="332" y="344"/>
                        </a:lnTo>
                        <a:lnTo>
                          <a:pt x="334" y="342"/>
                        </a:lnTo>
                        <a:lnTo>
                          <a:pt x="334" y="340"/>
                        </a:lnTo>
                        <a:lnTo>
                          <a:pt x="334" y="340"/>
                        </a:lnTo>
                        <a:lnTo>
                          <a:pt x="332" y="340"/>
                        </a:lnTo>
                        <a:lnTo>
                          <a:pt x="332" y="340"/>
                        </a:lnTo>
                        <a:lnTo>
                          <a:pt x="332" y="336"/>
                        </a:lnTo>
                        <a:lnTo>
                          <a:pt x="332" y="338"/>
                        </a:lnTo>
                        <a:lnTo>
                          <a:pt x="332" y="338"/>
                        </a:lnTo>
                        <a:lnTo>
                          <a:pt x="332" y="338"/>
                        </a:lnTo>
                        <a:lnTo>
                          <a:pt x="332" y="338"/>
                        </a:lnTo>
                        <a:lnTo>
                          <a:pt x="334" y="340"/>
                        </a:lnTo>
                        <a:lnTo>
                          <a:pt x="334" y="340"/>
                        </a:lnTo>
                        <a:lnTo>
                          <a:pt x="334" y="340"/>
                        </a:lnTo>
                        <a:lnTo>
                          <a:pt x="340" y="340"/>
                        </a:lnTo>
                        <a:lnTo>
                          <a:pt x="340" y="342"/>
                        </a:lnTo>
                        <a:lnTo>
                          <a:pt x="338" y="344"/>
                        </a:lnTo>
                        <a:lnTo>
                          <a:pt x="338" y="344"/>
                        </a:lnTo>
                        <a:lnTo>
                          <a:pt x="338" y="344"/>
                        </a:lnTo>
                        <a:lnTo>
                          <a:pt x="338" y="348"/>
                        </a:lnTo>
                        <a:lnTo>
                          <a:pt x="338" y="348"/>
                        </a:lnTo>
                        <a:lnTo>
                          <a:pt x="338" y="348"/>
                        </a:lnTo>
                        <a:lnTo>
                          <a:pt x="340" y="350"/>
                        </a:lnTo>
                        <a:lnTo>
                          <a:pt x="340" y="354"/>
                        </a:lnTo>
                        <a:lnTo>
                          <a:pt x="338" y="356"/>
                        </a:lnTo>
                        <a:lnTo>
                          <a:pt x="338" y="356"/>
                        </a:lnTo>
                        <a:lnTo>
                          <a:pt x="338" y="356"/>
                        </a:lnTo>
                        <a:lnTo>
                          <a:pt x="338" y="358"/>
                        </a:lnTo>
                        <a:lnTo>
                          <a:pt x="338" y="358"/>
                        </a:lnTo>
                        <a:lnTo>
                          <a:pt x="338" y="358"/>
                        </a:lnTo>
                        <a:lnTo>
                          <a:pt x="340" y="358"/>
                        </a:lnTo>
                        <a:lnTo>
                          <a:pt x="340" y="358"/>
                        </a:lnTo>
                        <a:lnTo>
                          <a:pt x="340" y="358"/>
                        </a:lnTo>
                        <a:lnTo>
                          <a:pt x="340" y="360"/>
                        </a:lnTo>
                        <a:lnTo>
                          <a:pt x="342" y="360"/>
                        </a:lnTo>
                        <a:lnTo>
                          <a:pt x="342" y="360"/>
                        </a:lnTo>
                        <a:lnTo>
                          <a:pt x="342" y="360"/>
                        </a:lnTo>
                        <a:lnTo>
                          <a:pt x="342" y="360"/>
                        </a:lnTo>
                        <a:lnTo>
                          <a:pt x="342" y="362"/>
                        </a:lnTo>
                        <a:lnTo>
                          <a:pt x="342" y="362"/>
                        </a:lnTo>
                        <a:lnTo>
                          <a:pt x="342" y="362"/>
                        </a:lnTo>
                        <a:lnTo>
                          <a:pt x="342" y="362"/>
                        </a:lnTo>
                        <a:lnTo>
                          <a:pt x="340" y="360"/>
                        </a:lnTo>
                        <a:lnTo>
                          <a:pt x="338" y="360"/>
                        </a:lnTo>
                        <a:lnTo>
                          <a:pt x="338" y="360"/>
                        </a:lnTo>
                        <a:lnTo>
                          <a:pt x="338" y="362"/>
                        </a:lnTo>
                        <a:lnTo>
                          <a:pt x="338" y="362"/>
                        </a:lnTo>
                        <a:lnTo>
                          <a:pt x="336" y="362"/>
                        </a:lnTo>
                        <a:lnTo>
                          <a:pt x="336" y="362"/>
                        </a:lnTo>
                        <a:lnTo>
                          <a:pt x="336" y="362"/>
                        </a:lnTo>
                        <a:lnTo>
                          <a:pt x="336" y="364"/>
                        </a:lnTo>
                        <a:lnTo>
                          <a:pt x="336" y="364"/>
                        </a:lnTo>
                        <a:lnTo>
                          <a:pt x="336" y="364"/>
                        </a:lnTo>
                        <a:lnTo>
                          <a:pt x="338" y="364"/>
                        </a:lnTo>
                        <a:lnTo>
                          <a:pt x="338" y="366"/>
                        </a:lnTo>
                        <a:lnTo>
                          <a:pt x="338" y="366"/>
                        </a:lnTo>
                        <a:lnTo>
                          <a:pt x="338" y="368"/>
                        </a:lnTo>
                        <a:lnTo>
                          <a:pt x="338" y="368"/>
                        </a:lnTo>
                        <a:lnTo>
                          <a:pt x="338" y="368"/>
                        </a:lnTo>
                        <a:lnTo>
                          <a:pt x="338" y="368"/>
                        </a:lnTo>
                        <a:lnTo>
                          <a:pt x="338" y="368"/>
                        </a:lnTo>
                        <a:lnTo>
                          <a:pt x="340" y="366"/>
                        </a:lnTo>
                        <a:lnTo>
                          <a:pt x="340" y="366"/>
                        </a:lnTo>
                        <a:lnTo>
                          <a:pt x="340" y="366"/>
                        </a:lnTo>
                        <a:lnTo>
                          <a:pt x="340" y="368"/>
                        </a:lnTo>
                        <a:lnTo>
                          <a:pt x="338" y="368"/>
                        </a:lnTo>
                        <a:lnTo>
                          <a:pt x="338" y="368"/>
                        </a:lnTo>
                        <a:lnTo>
                          <a:pt x="338" y="368"/>
                        </a:lnTo>
                        <a:lnTo>
                          <a:pt x="338" y="368"/>
                        </a:lnTo>
                        <a:lnTo>
                          <a:pt x="338" y="370"/>
                        </a:lnTo>
                        <a:lnTo>
                          <a:pt x="338" y="370"/>
                        </a:lnTo>
                        <a:lnTo>
                          <a:pt x="336" y="370"/>
                        </a:lnTo>
                        <a:lnTo>
                          <a:pt x="336" y="378"/>
                        </a:lnTo>
                        <a:lnTo>
                          <a:pt x="336" y="382"/>
                        </a:lnTo>
                        <a:lnTo>
                          <a:pt x="336" y="382"/>
                        </a:lnTo>
                        <a:lnTo>
                          <a:pt x="336" y="382"/>
                        </a:lnTo>
                        <a:lnTo>
                          <a:pt x="336" y="384"/>
                        </a:lnTo>
                        <a:lnTo>
                          <a:pt x="336" y="384"/>
                        </a:lnTo>
                        <a:lnTo>
                          <a:pt x="336" y="384"/>
                        </a:lnTo>
                        <a:lnTo>
                          <a:pt x="340" y="388"/>
                        </a:lnTo>
                        <a:lnTo>
                          <a:pt x="340" y="388"/>
                        </a:lnTo>
                        <a:lnTo>
                          <a:pt x="340" y="388"/>
                        </a:lnTo>
                        <a:lnTo>
                          <a:pt x="342" y="388"/>
                        </a:lnTo>
                        <a:lnTo>
                          <a:pt x="342" y="388"/>
                        </a:lnTo>
                        <a:lnTo>
                          <a:pt x="342" y="388"/>
                        </a:lnTo>
                        <a:lnTo>
                          <a:pt x="344" y="386"/>
                        </a:lnTo>
                        <a:lnTo>
                          <a:pt x="346" y="386"/>
                        </a:lnTo>
                        <a:lnTo>
                          <a:pt x="346" y="388"/>
                        </a:lnTo>
                        <a:lnTo>
                          <a:pt x="346" y="388"/>
                        </a:lnTo>
                        <a:lnTo>
                          <a:pt x="346" y="388"/>
                        </a:lnTo>
                        <a:lnTo>
                          <a:pt x="344" y="388"/>
                        </a:lnTo>
                        <a:lnTo>
                          <a:pt x="344" y="388"/>
                        </a:lnTo>
                        <a:lnTo>
                          <a:pt x="342" y="390"/>
                        </a:lnTo>
                        <a:lnTo>
                          <a:pt x="342" y="390"/>
                        </a:lnTo>
                        <a:lnTo>
                          <a:pt x="342" y="390"/>
                        </a:lnTo>
                        <a:lnTo>
                          <a:pt x="342" y="390"/>
                        </a:lnTo>
                        <a:lnTo>
                          <a:pt x="342" y="390"/>
                        </a:lnTo>
                        <a:lnTo>
                          <a:pt x="342" y="388"/>
                        </a:lnTo>
                        <a:lnTo>
                          <a:pt x="338" y="388"/>
                        </a:lnTo>
                        <a:lnTo>
                          <a:pt x="338" y="388"/>
                        </a:lnTo>
                        <a:lnTo>
                          <a:pt x="338" y="388"/>
                        </a:lnTo>
                        <a:lnTo>
                          <a:pt x="334" y="388"/>
                        </a:lnTo>
                        <a:lnTo>
                          <a:pt x="332" y="386"/>
                        </a:lnTo>
                        <a:lnTo>
                          <a:pt x="332" y="384"/>
                        </a:lnTo>
                        <a:lnTo>
                          <a:pt x="332" y="384"/>
                        </a:lnTo>
                        <a:lnTo>
                          <a:pt x="332" y="384"/>
                        </a:lnTo>
                        <a:lnTo>
                          <a:pt x="326" y="384"/>
                        </a:lnTo>
                        <a:lnTo>
                          <a:pt x="326" y="384"/>
                        </a:lnTo>
                        <a:lnTo>
                          <a:pt x="326" y="384"/>
                        </a:lnTo>
                        <a:lnTo>
                          <a:pt x="326" y="386"/>
                        </a:lnTo>
                        <a:lnTo>
                          <a:pt x="326" y="386"/>
                        </a:lnTo>
                        <a:lnTo>
                          <a:pt x="324" y="386"/>
                        </a:lnTo>
                        <a:lnTo>
                          <a:pt x="324" y="388"/>
                        </a:lnTo>
                        <a:lnTo>
                          <a:pt x="324" y="388"/>
                        </a:lnTo>
                        <a:lnTo>
                          <a:pt x="326" y="388"/>
                        </a:lnTo>
                        <a:lnTo>
                          <a:pt x="326" y="390"/>
                        </a:lnTo>
                        <a:lnTo>
                          <a:pt x="326" y="390"/>
                        </a:lnTo>
                        <a:lnTo>
                          <a:pt x="326" y="390"/>
                        </a:lnTo>
                        <a:lnTo>
                          <a:pt x="326" y="390"/>
                        </a:lnTo>
                        <a:lnTo>
                          <a:pt x="328" y="392"/>
                        </a:lnTo>
                        <a:lnTo>
                          <a:pt x="328" y="392"/>
                        </a:lnTo>
                        <a:lnTo>
                          <a:pt x="328" y="392"/>
                        </a:lnTo>
                        <a:lnTo>
                          <a:pt x="330" y="392"/>
                        </a:lnTo>
                        <a:lnTo>
                          <a:pt x="332" y="394"/>
                        </a:lnTo>
                        <a:lnTo>
                          <a:pt x="334" y="396"/>
                        </a:lnTo>
                        <a:lnTo>
                          <a:pt x="334" y="396"/>
                        </a:lnTo>
                        <a:lnTo>
                          <a:pt x="334" y="396"/>
                        </a:lnTo>
                        <a:lnTo>
                          <a:pt x="336" y="400"/>
                        </a:lnTo>
                        <a:lnTo>
                          <a:pt x="336" y="400"/>
                        </a:lnTo>
                        <a:lnTo>
                          <a:pt x="336" y="400"/>
                        </a:lnTo>
                        <a:lnTo>
                          <a:pt x="336" y="400"/>
                        </a:lnTo>
                        <a:lnTo>
                          <a:pt x="336" y="400"/>
                        </a:lnTo>
                        <a:lnTo>
                          <a:pt x="336" y="402"/>
                        </a:lnTo>
                        <a:lnTo>
                          <a:pt x="338" y="404"/>
                        </a:lnTo>
                        <a:lnTo>
                          <a:pt x="338" y="404"/>
                        </a:lnTo>
                        <a:lnTo>
                          <a:pt x="338" y="404"/>
                        </a:lnTo>
                        <a:lnTo>
                          <a:pt x="338" y="404"/>
                        </a:lnTo>
                        <a:lnTo>
                          <a:pt x="340" y="406"/>
                        </a:lnTo>
                        <a:lnTo>
                          <a:pt x="340" y="410"/>
                        </a:lnTo>
                        <a:lnTo>
                          <a:pt x="340" y="410"/>
                        </a:lnTo>
                        <a:lnTo>
                          <a:pt x="340" y="410"/>
                        </a:lnTo>
                        <a:lnTo>
                          <a:pt x="342" y="412"/>
                        </a:lnTo>
                        <a:lnTo>
                          <a:pt x="342" y="412"/>
                        </a:lnTo>
                        <a:lnTo>
                          <a:pt x="342" y="412"/>
                        </a:lnTo>
                        <a:lnTo>
                          <a:pt x="344" y="412"/>
                        </a:lnTo>
                        <a:lnTo>
                          <a:pt x="348" y="414"/>
                        </a:lnTo>
                        <a:lnTo>
                          <a:pt x="348" y="416"/>
                        </a:lnTo>
                        <a:lnTo>
                          <a:pt x="348" y="416"/>
                        </a:lnTo>
                        <a:lnTo>
                          <a:pt x="348" y="418"/>
                        </a:lnTo>
                        <a:lnTo>
                          <a:pt x="348" y="418"/>
                        </a:lnTo>
                        <a:lnTo>
                          <a:pt x="352" y="420"/>
                        </a:lnTo>
                        <a:lnTo>
                          <a:pt x="352" y="420"/>
                        </a:lnTo>
                        <a:lnTo>
                          <a:pt x="352" y="420"/>
                        </a:lnTo>
                        <a:lnTo>
                          <a:pt x="354" y="420"/>
                        </a:lnTo>
                        <a:lnTo>
                          <a:pt x="354" y="420"/>
                        </a:lnTo>
                        <a:lnTo>
                          <a:pt x="354" y="420"/>
                        </a:lnTo>
                        <a:lnTo>
                          <a:pt x="360" y="420"/>
                        </a:lnTo>
                        <a:lnTo>
                          <a:pt x="360" y="420"/>
                        </a:lnTo>
                        <a:lnTo>
                          <a:pt x="360" y="420"/>
                        </a:lnTo>
                        <a:lnTo>
                          <a:pt x="360" y="418"/>
                        </a:lnTo>
                        <a:lnTo>
                          <a:pt x="360" y="418"/>
                        </a:lnTo>
                        <a:lnTo>
                          <a:pt x="360" y="418"/>
                        </a:lnTo>
                        <a:lnTo>
                          <a:pt x="360" y="416"/>
                        </a:lnTo>
                        <a:lnTo>
                          <a:pt x="360" y="408"/>
                        </a:lnTo>
                        <a:lnTo>
                          <a:pt x="360" y="412"/>
                        </a:lnTo>
                        <a:lnTo>
                          <a:pt x="362" y="414"/>
                        </a:lnTo>
                        <a:lnTo>
                          <a:pt x="362" y="414"/>
                        </a:lnTo>
                        <a:lnTo>
                          <a:pt x="362" y="414"/>
                        </a:lnTo>
                        <a:lnTo>
                          <a:pt x="362" y="414"/>
                        </a:lnTo>
                        <a:lnTo>
                          <a:pt x="364" y="414"/>
                        </a:lnTo>
                        <a:lnTo>
                          <a:pt x="364" y="416"/>
                        </a:lnTo>
                        <a:lnTo>
                          <a:pt x="364" y="424"/>
                        </a:lnTo>
                        <a:lnTo>
                          <a:pt x="360" y="428"/>
                        </a:lnTo>
                        <a:lnTo>
                          <a:pt x="360" y="428"/>
                        </a:lnTo>
                        <a:lnTo>
                          <a:pt x="360" y="428"/>
                        </a:lnTo>
                        <a:lnTo>
                          <a:pt x="360" y="428"/>
                        </a:lnTo>
                        <a:lnTo>
                          <a:pt x="356" y="430"/>
                        </a:lnTo>
                        <a:lnTo>
                          <a:pt x="356" y="430"/>
                        </a:lnTo>
                        <a:lnTo>
                          <a:pt x="356" y="432"/>
                        </a:lnTo>
                        <a:lnTo>
                          <a:pt x="356" y="432"/>
                        </a:lnTo>
                        <a:lnTo>
                          <a:pt x="356" y="432"/>
                        </a:lnTo>
                        <a:lnTo>
                          <a:pt x="356" y="430"/>
                        </a:lnTo>
                        <a:lnTo>
                          <a:pt x="358" y="428"/>
                        </a:lnTo>
                        <a:lnTo>
                          <a:pt x="358" y="428"/>
                        </a:lnTo>
                        <a:lnTo>
                          <a:pt x="358" y="428"/>
                        </a:lnTo>
                        <a:lnTo>
                          <a:pt x="358" y="426"/>
                        </a:lnTo>
                        <a:lnTo>
                          <a:pt x="360" y="424"/>
                        </a:lnTo>
                        <a:lnTo>
                          <a:pt x="360" y="424"/>
                        </a:lnTo>
                        <a:lnTo>
                          <a:pt x="360" y="424"/>
                        </a:lnTo>
                        <a:lnTo>
                          <a:pt x="360" y="422"/>
                        </a:lnTo>
                        <a:lnTo>
                          <a:pt x="360" y="422"/>
                        </a:lnTo>
                        <a:lnTo>
                          <a:pt x="360" y="422"/>
                        </a:lnTo>
                        <a:lnTo>
                          <a:pt x="354" y="422"/>
                        </a:lnTo>
                        <a:lnTo>
                          <a:pt x="354" y="420"/>
                        </a:lnTo>
                        <a:lnTo>
                          <a:pt x="354" y="420"/>
                        </a:lnTo>
                        <a:lnTo>
                          <a:pt x="352" y="420"/>
                        </a:lnTo>
                        <a:lnTo>
                          <a:pt x="352" y="420"/>
                        </a:lnTo>
                        <a:lnTo>
                          <a:pt x="348" y="420"/>
                        </a:lnTo>
                        <a:lnTo>
                          <a:pt x="348" y="420"/>
                        </a:lnTo>
                        <a:lnTo>
                          <a:pt x="348" y="420"/>
                        </a:lnTo>
                        <a:lnTo>
                          <a:pt x="346" y="420"/>
                        </a:lnTo>
                        <a:lnTo>
                          <a:pt x="346" y="420"/>
                        </a:lnTo>
                        <a:lnTo>
                          <a:pt x="346" y="420"/>
                        </a:lnTo>
                        <a:lnTo>
                          <a:pt x="346" y="420"/>
                        </a:lnTo>
                        <a:lnTo>
                          <a:pt x="344" y="420"/>
                        </a:lnTo>
                        <a:lnTo>
                          <a:pt x="344" y="420"/>
                        </a:lnTo>
                        <a:lnTo>
                          <a:pt x="344" y="422"/>
                        </a:lnTo>
                        <a:lnTo>
                          <a:pt x="344" y="424"/>
                        </a:lnTo>
                        <a:lnTo>
                          <a:pt x="342" y="424"/>
                        </a:lnTo>
                        <a:lnTo>
                          <a:pt x="342" y="424"/>
                        </a:lnTo>
                        <a:lnTo>
                          <a:pt x="342" y="424"/>
                        </a:lnTo>
                        <a:lnTo>
                          <a:pt x="342" y="434"/>
                        </a:lnTo>
                        <a:lnTo>
                          <a:pt x="342" y="434"/>
                        </a:lnTo>
                        <a:lnTo>
                          <a:pt x="342" y="434"/>
                        </a:lnTo>
                        <a:lnTo>
                          <a:pt x="342" y="434"/>
                        </a:lnTo>
                        <a:lnTo>
                          <a:pt x="340" y="440"/>
                        </a:lnTo>
                        <a:lnTo>
                          <a:pt x="340" y="440"/>
                        </a:lnTo>
                        <a:lnTo>
                          <a:pt x="340" y="440"/>
                        </a:lnTo>
                        <a:lnTo>
                          <a:pt x="340" y="446"/>
                        </a:lnTo>
                        <a:lnTo>
                          <a:pt x="340" y="446"/>
                        </a:lnTo>
                        <a:lnTo>
                          <a:pt x="340" y="446"/>
                        </a:lnTo>
                        <a:lnTo>
                          <a:pt x="342" y="448"/>
                        </a:lnTo>
                        <a:lnTo>
                          <a:pt x="342" y="448"/>
                        </a:lnTo>
                        <a:lnTo>
                          <a:pt x="342" y="448"/>
                        </a:lnTo>
                        <a:lnTo>
                          <a:pt x="342" y="448"/>
                        </a:lnTo>
                        <a:lnTo>
                          <a:pt x="342" y="448"/>
                        </a:lnTo>
                        <a:lnTo>
                          <a:pt x="338" y="448"/>
                        </a:lnTo>
                        <a:lnTo>
                          <a:pt x="338" y="448"/>
                        </a:lnTo>
                        <a:lnTo>
                          <a:pt x="338" y="450"/>
                        </a:lnTo>
                        <a:lnTo>
                          <a:pt x="336" y="452"/>
                        </a:lnTo>
                        <a:lnTo>
                          <a:pt x="336" y="452"/>
                        </a:lnTo>
                        <a:lnTo>
                          <a:pt x="336" y="452"/>
                        </a:lnTo>
                        <a:lnTo>
                          <a:pt x="336" y="452"/>
                        </a:lnTo>
                        <a:lnTo>
                          <a:pt x="332" y="458"/>
                        </a:lnTo>
                        <a:lnTo>
                          <a:pt x="332" y="458"/>
                        </a:lnTo>
                        <a:lnTo>
                          <a:pt x="332" y="458"/>
                        </a:lnTo>
                        <a:lnTo>
                          <a:pt x="332" y="458"/>
                        </a:lnTo>
                        <a:lnTo>
                          <a:pt x="330" y="462"/>
                        </a:lnTo>
                        <a:lnTo>
                          <a:pt x="328" y="464"/>
                        </a:lnTo>
                        <a:lnTo>
                          <a:pt x="328" y="466"/>
                        </a:lnTo>
                        <a:lnTo>
                          <a:pt x="324" y="468"/>
                        </a:lnTo>
                        <a:lnTo>
                          <a:pt x="324" y="470"/>
                        </a:lnTo>
                        <a:lnTo>
                          <a:pt x="324" y="470"/>
                        </a:lnTo>
                        <a:lnTo>
                          <a:pt x="324" y="470"/>
                        </a:lnTo>
                        <a:lnTo>
                          <a:pt x="324" y="470"/>
                        </a:lnTo>
                        <a:lnTo>
                          <a:pt x="318" y="472"/>
                        </a:lnTo>
                        <a:lnTo>
                          <a:pt x="318" y="472"/>
                        </a:lnTo>
                        <a:lnTo>
                          <a:pt x="318" y="474"/>
                        </a:lnTo>
                        <a:lnTo>
                          <a:pt x="316" y="474"/>
                        </a:lnTo>
                        <a:lnTo>
                          <a:pt x="316" y="474"/>
                        </a:lnTo>
                        <a:lnTo>
                          <a:pt x="316" y="474"/>
                        </a:lnTo>
                        <a:lnTo>
                          <a:pt x="316" y="476"/>
                        </a:lnTo>
                        <a:lnTo>
                          <a:pt x="314" y="480"/>
                        </a:lnTo>
                        <a:lnTo>
                          <a:pt x="314" y="480"/>
                        </a:lnTo>
                        <a:lnTo>
                          <a:pt x="314" y="480"/>
                        </a:lnTo>
                        <a:lnTo>
                          <a:pt x="312" y="484"/>
                        </a:lnTo>
                        <a:lnTo>
                          <a:pt x="310" y="486"/>
                        </a:lnTo>
                        <a:lnTo>
                          <a:pt x="310" y="486"/>
                        </a:lnTo>
                        <a:lnTo>
                          <a:pt x="310" y="486"/>
                        </a:lnTo>
                        <a:lnTo>
                          <a:pt x="310" y="486"/>
                        </a:lnTo>
                        <a:lnTo>
                          <a:pt x="306" y="492"/>
                        </a:lnTo>
                        <a:lnTo>
                          <a:pt x="306" y="492"/>
                        </a:lnTo>
                        <a:lnTo>
                          <a:pt x="306" y="492"/>
                        </a:lnTo>
                        <a:lnTo>
                          <a:pt x="306" y="492"/>
                        </a:lnTo>
                        <a:lnTo>
                          <a:pt x="306" y="494"/>
                        </a:lnTo>
                        <a:lnTo>
                          <a:pt x="306" y="494"/>
                        </a:lnTo>
                        <a:lnTo>
                          <a:pt x="304" y="496"/>
                        </a:lnTo>
                        <a:lnTo>
                          <a:pt x="304" y="502"/>
                        </a:lnTo>
                        <a:lnTo>
                          <a:pt x="302" y="506"/>
                        </a:lnTo>
                        <a:lnTo>
                          <a:pt x="298" y="510"/>
                        </a:lnTo>
                        <a:lnTo>
                          <a:pt x="298" y="510"/>
                        </a:lnTo>
                        <a:lnTo>
                          <a:pt x="298" y="510"/>
                        </a:lnTo>
                        <a:lnTo>
                          <a:pt x="296" y="518"/>
                        </a:lnTo>
                        <a:lnTo>
                          <a:pt x="296" y="518"/>
                        </a:lnTo>
                        <a:lnTo>
                          <a:pt x="296" y="518"/>
                        </a:lnTo>
                        <a:lnTo>
                          <a:pt x="296" y="518"/>
                        </a:lnTo>
                        <a:lnTo>
                          <a:pt x="294" y="520"/>
                        </a:lnTo>
                        <a:lnTo>
                          <a:pt x="294" y="520"/>
                        </a:lnTo>
                        <a:lnTo>
                          <a:pt x="294" y="520"/>
                        </a:lnTo>
                        <a:lnTo>
                          <a:pt x="294" y="522"/>
                        </a:lnTo>
                        <a:lnTo>
                          <a:pt x="292" y="522"/>
                        </a:lnTo>
                        <a:lnTo>
                          <a:pt x="292" y="522"/>
                        </a:lnTo>
                        <a:lnTo>
                          <a:pt x="292" y="522"/>
                        </a:lnTo>
                        <a:lnTo>
                          <a:pt x="292" y="528"/>
                        </a:lnTo>
                        <a:lnTo>
                          <a:pt x="292" y="528"/>
                        </a:lnTo>
                        <a:lnTo>
                          <a:pt x="292" y="528"/>
                        </a:lnTo>
                        <a:lnTo>
                          <a:pt x="294" y="530"/>
                        </a:lnTo>
                        <a:lnTo>
                          <a:pt x="294" y="530"/>
                        </a:lnTo>
                        <a:lnTo>
                          <a:pt x="294" y="530"/>
                        </a:lnTo>
                        <a:lnTo>
                          <a:pt x="294" y="532"/>
                        </a:lnTo>
                        <a:lnTo>
                          <a:pt x="296" y="532"/>
                        </a:lnTo>
                        <a:lnTo>
                          <a:pt x="296" y="534"/>
                        </a:lnTo>
                        <a:lnTo>
                          <a:pt x="294" y="536"/>
                        </a:lnTo>
                        <a:lnTo>
                          <a:pt x="294" y="536"/>
                        </a:lnTo>
                        <a:lnTo>
                          <a:pt x="294" y="536"/>
                        </a:lnTo>
                        <a:lnTo>
                          <a:pt x="294" y="538"/>
                        </a:lnTo>
                        <a:lnTo>
                          <a:pt x="292" y="538"/>
                        </a:lnTo>
                        <a:lnTo>
                          <a:pt x="292" y="538"/>
                        </a:lnTo>
                        <a:lnTo>
                          <a:pt x="292" y="538"/>
                        </a:lnTo>
                        <a:lnTo>
                          <a:pt x="292" y="540"/>
                        </a:lnTo>
                        <a:lnTo>
                          <a:pt x="292" y="542"/>
                        </a:lnTo>
                        <a:lnTo>
                          <a:pt x="292" y="542"/>
                        </a:lnTo>
                        <a:lnTo>
                          <a:pt x="290" y="542"/>
                        </a:lnTo>
                        <a:lnTo>
                          <a:pt x="290" y="552"/>
                        </a:lnTo>
                        <a:lnTo>
                          <a:pt x="290" y="552"/>
                        </a:lnTo>
                        <a:lnTo>
                          <a:pt x="292" y="552"/>
                        </a:lnTo>
                        <a:lnTo>
                          <a:pt x="292" y="552"/>
                        </a:lnTo>
                        <a:lnTo>
                          <a:pt x="292" y="554"/>
                        </a:lnTo>
                        <a:lnTo>
                          <a:pt x="292" y="554"/>
                        </a:lnTo>
                        <a:lnTo>
                          <a:pt x="292" y="554"/>
                        </a:lnTo>
                        <a:lnTo>
                          <a:pt x="294" y="556"/>
                        </a:lnTo>
                        <a:lnTo>
                          <a:pt x="294" y="556"/>
                        </a:lnTo>
                        <a:lnTo>
                          <a:pt x="294" y="556"/>
                        </a:lnTo>
                        <a:lnTo>
                          <a:pt x="300" y="562"/>
                        </a:lnTo>
                        <a:lnTo>
                          <a:pt x="300" y="562"/>
                        </a:lnTo>
                        <a:lnTo>
                          <a:pt x="300" y="564"/>
                        </a:lnTo>
                        <a:lnTo>
                          <a:pt x="300" y="564"/>
                        </a:lnTo>
                        <a:lnTo>
                          <a:pt x="300" y="564"/>
                        </a:lnTo>
                        <a:lnTo>
                          <a:pt x="300" y="564"/>
                        </a:lnTo>
                        <a:lnTo>
                          <a:pt x="298" y="566"/>
                        </a:lnTo>
                        <a:lnTo>
                          <a:pt x="298" y="566"/>
                        </a:lnTo>
                        <a:lnTo>
                          <a:pt x="298" y="568"/>
                        </a:lnTo>
                        <a:lnTo>
                          <a:pt x="298" y="568"/>
                        </a:lnTo>
                        <a:lnTo>
                          <a:pt x="296" y="570"/>
                        </a:lnTo>
                        <a:lnTo>
                          <a:pt x="296" y="570"/>
                        </a:lnTo>
                        <a:lnTo>
                          <a:pt x="296" y="570"/>
                        </a:lnTo>
                        <a:lnTo>
                          <a:pt x="296" y="574"/>
                        </a:lnTo>
                        <a:lnTo>
                          <a:pt x="296" y="574"/>
                        </a:lnTo>
                        <a:lnTo>
                          <a:pt x="296" y="574"/>
                        </a:lnTo>
                        <a:lnTo>
                          <a:pt x="298" y="578"/>
                        </a:lnTo>
                        <a:lnTo>
                          <a:pt x="298" y="580"/>
                        </a:lnTo>
                        <a:lnTo>
                          <a:pt x="298" y="580"/>
                        </a:lnTo>
                        <a:lnTo>
                          <a:pt x="298" y="580"/>
                        </a:lnTo>
                        <a:lnTo>
                          <a:pt x="300" y="584"/>
                        </a:lnTo>
                        <a:lnTo>
                          <a:pt x="300" y="584"/>
                        </a:lnTo>
                        <a:lnTo>
                          <a:pt x="300" y="584"/>
                        </a:lnTo>
                        <a:lnTo>
                          <a:pt x="302" y="588"/>
                        </a:lnTo>
                        <a:lnTo>
                          <a:pt x="304" y="592"/>
                        </a:lnTo>
                        <a:lnTo>
                          <a:pt x="304" y="594"/>
                        </a:lnTo>
                        <a:lnTo>
                          <a:pt x="304" y="600"/>
                        </a:lnTo>
                        <a:lnTo>
                          <a:pt x="304" y="600"/>
                        </a:lnTo>
                        <a:lnTo>
                          <a:pt x="306" y="600"/>
                        </a:lnTo>
                        <a:lnTo>
                          <a:pt x="306" y="602"/>
                        </a:lnTo>
                        <a:lnTo>
                          <a:pt x="306" y="602"/>
                        </a:lnTo>
                        <a:lnTo>
                          <a:pt x="306" y="602"/>
                        </a:lnTo>
                        <a:lnTo>
                          <a:pt x="308" y="602"/>
                        </a:lnTo>
                        <a:lnTo>
                          <a:pt x="308" y="602"/>
                        </a:lnTo>
                        <a:lnTo>
                          <a:pt x="308" y="602"/>
                        </a:lnTo>
                        <a:lnTo>
                          <a:pt x="308" y="602"/>
                        </a:lnTo>
                        <a:lnTo>
                          <a:pt x="310" y="602"/>
                        </a:lnTo>
                        <a:lnTo>
                          <a:pt x="312" y="604"/>
                        </a:lnTo>
                        <a:lnTo>
                          <a:pt x="312" y="604"/>
                        </a:lnTo>
                        <a:lnTo>
                          <a:pt x="312" y="604"/>
                        </a:lnTo>
                        <a:lnTo>
                          <a:pt x="314" y="604"/>
                        </a:lnTo>
                        <a:lnTo>
                          <a:pt x="314" y="604"/>
                        </a:lnTo>
                        <a:lnTo>
                          <a:pt x="314" y="606"/>
                        </a:lnTo>
                        <a:lnTo>
                          <a:pt x="314" y="606"/>
                        </a:lnTo>
                        <a:lnTo>
                          <a:pt x="316" y="606"/>
                        </a:lnTo>
                        <a:lnTo>
                          <a:pt x="316" y="606"/>
                        </a:lnTo>
                        <a:lnTo>
                          <a:pt x="316" y="606"/>
                        </a:lnTo>
                        <a:lnTo>
                          <a:pt x="316" y="606"/>
                        </a:lnTo>
                        <a:lnTo>
                          <a:pt x="316" y="608"/>
                        </a:lnTo>
                        <a:lnTo>
                          <a:pt x="318" y="608"/>
                        </a:lnTo>
                        <a:lnTo>
                          <a:pt x="324" y="612"/>
                        </a:lnTo>
                        <a:lnTo>
                          <a:pt x="324" y="614"/>
                        </a:lnTo>
                        <a:lnTo>
                          <a:pt x="324" y="614"/>
                        </a:lnTo>
                        <a:lnTo>
                          <a:pt x="326" y="614"/>
                        </a:lnTo>
                        <a:lnTo>
                          <a:pt x="326" y="614"/>
                        </a:lnTo>
                        <a:lnTo>
                          <a:pt x="326" y="620"/>
                        </a:lnTo>
                        <a:lnTo>
                          <a:pt x="328" y="626"/>
                        </a:lnTo>
                        <a:lnTo>
                          <a:pt x="328" y="628"/>
                        </a:lnTo>
                        <a:lnTo>
                          <a:pt x="328" y="628"/>
                        </a:lnTo>
                        <a:lnTo>
                          <a:pt x="328" y="628"/>
                        </a:lnTo>
                        <a:lnTo>
                          <a:pt x="328" y="628"/>
                        </a:lnTo>
                        <a:lnTo>
                          <a:pt x="328" y="638"/>
                        </a:lnTo>
                        <a:lnTo>
                          <a:pt x="326" y="640"/>
                        </a:lnTo>
                        <a:lnTo>
                          <a:pt x="326" y="640"/>
                        </a:lnTo>
                        <a:lnTo>
                          <a:pt x="326" y="640"/>
                        </a:lnTo>
                        <a:lnTo>
                          <a:pt x="326" y="646"/>
                        </a:lnTo>
                        <a:lnTo>
                          <a:pt x="326" y="646"/>
                        </a:lnTo>
                        <a:lnTo>
                          <a:pt x="326" y="646"/>
                        </a:lnTo>
                        <a:lnTo>
                          <a:pt x="328" y="648"/>
                        </a:lnTo>
                        <a:lnTo>
                          <a:pt x="330" y="650"/>
                        </a:lnTo>
                        <a:lnTo>
                          <a:pt x="332" y="656"/>
                        </a:lnTo>
                        <a:lnTo>
                          <a:pt x="332" y="658"/>
                        </a:lnTo>
                        <a:lnTo>
                          <a:pt x="332" y="658"/>
                        </a:lnTo>
                        <a:lnTo>
                          <a:pt x="332" y="658"/>
                        </a:lnTo>
                        <a:lnTo>
                          <a:pt x="334" y="658"/>
                        </a:lnTo>
                        <a:lnTo>
                          <a:pt x="334" y="660"/>
                        </a:lnTo>
                        <a:lnTo>
                          <a:pt x="334" y="660"/>
                        </a:lnTo>
                        <a:lnTo>
                          <a:pt x="334" y="660"/>
                        </a:lnTo>
                        <a:lnTo>
                          <a:pt x="338" y="664"/>
                        </a:lnTo>
                        <a:lnTo>
                          <a:pt x="338" y="666"/>
                        </a:lnTo>
                        <a:lnTo>
                          <a:pt x="338" y="666"/>
                        </a:lnTo>
                        <a:lnTo>
                          <a:pt x="338" y="666"/>
                        </a:lnTo>
                        <a:lnTo>
                          <a:pt x="338" y="668"/>
                        </a:lnTo>
                        <a:lnTo>
                          <a:pt x="338" y="668"/>
                        </a:lnTo>
                        <a:lnTo>
                          <a:pt x="338" y="668"/>
                        </a:lnTo>
                        <a:lnTo>
                          <a:pt x="338" y="670"/>
                        </a:lnTo>
                        <a:lnTo>
                          <a:pt x="340" y="670"/>
                        </a:lnTo>
                        <a:lnTo>
                          <a:pt x="340" y="670"/>
                        </a:lnTo>
                        <a:lnTo>
                          <a:pt x="340" y="670"/>
                        </a:lnTo>
                        <a:lnTo>
                          <a:pt x="340" y="672"/>
                        </a:lnTo>
                        <a:lnTo>
                          <a:pt x="342" y="674"/>
                        </a:lnTo>
                        <a:lnTo>
                          <a:pt x="342" y="674"/>
                        </a:lnTo>
                        <a:lnTo>
                          <a:pt x="342" y="674"/>
                        </a:lnTo>
                        <a:lnTo>
                          <a:pt x="344" y="674"/>
                        </a:lnTo>
                        <a:lnTo>
                          <a:pt x="344" y="676"/>
                        </a:lnTo>
                        <a:lnTo>
                          <a:pt x="344" y="682"/>
                        </a:lnTo>
                        <a:lnTo>
                          <a:pt x="344" y="682"/>
                        </a:lnTo>
                        <a:lnTo>
                          <a:pt x="342" y="682"/>
                        </a:lnTo>
                        <a:lnTo>
                          <a:pt x="342" y="682"/>
                        </a:lnTo>
                        <a:lnTo>
                          <a:pt x="342" y="684"/>
                        </a:lnTo>
                        <a:lnTo>
                          <a:pt x="342" y="684"/>
                        </a:lnTo>
                        <a:lnTo>
                          <a:pt x="340" y="684"/>
                        </a:lnTo>
                        <a:lnTo>
                          <a:pt x="340" y="682"/>
                        </a:lnTo>
                        <a:lnTo>
                          <a:pt x="340" y="682"/>
                        </a:lnTo>
                        <a:lnTo>
                          <a:pt x="340" y="682"/>
                        </a:lnTo>
                        <a:lnTo>
                          <a:pt x="336" y="682"/>
                        </a:lnTo>
                        <a:lnTo>
                          <a:pt x="336" y="682"/>
                        </a:lnTo>
                        <a:lnTo>
                          <a:pt x="336" y="684"/>
                        </a:lnTo>
                        <a:lnTo>
                          <a:pt x="336" y="686"/>
                        </a:lnTo>
                        <a:lnTo>
                          <a:pt x="336" y="686"/>
                        </a:lnTo>
                        <a:lnTo>
                          <a:pt x="336" y="686"/>
                        </a:lnTo>
                        <a:lnTo>
                          <a:pt x="338" y="688"/>
                        </a:lnTo>
                        <a:lnTo>
                          <a:pt x="338" y="690"/>
                        </a:lnTo>
                        <a:lnTo>
                          <a:pt x="338" y="690"/>
                        </a:lnTo>
                        <a:lnTo>
                          <a:pt x="338" y="690"/>
                        </a:lnTo>
                        <a:lnTo>
                          <a:pt x="338" y="690"/>
                        </a:lnTo>
                        <a:lnTo>
                          <a:pt x="340" y="692"/>
                        </a:lnTo>
                        <a:lnTo>
                          <a:pt x="340" y="692"/>
                        </a:lnTo>
                        <a:lnTo>
                          <a:pt x="340" y="692"/>
                        </a:lnTo>
                        <a:lnTo>
                          <a:pt x="344" y="696"/>
                        </a:lnTo>
                        <a:lnTo>
                          <a:pt x="344" y="696"/>
                        </a:lnTo>
                        <a:lnTo>
                          <a:pt x="344" y="696"/>
                        </a:lnTo>
                        <a:lnTo>
                          <a:pt x="346" y="696"/>
                        </a:lnTo>
                        <a:lnTo>
                          <a:pt x="352" y="700"/>
                        </a:lnTo>
                        <a:lnTo>
                          <a:pt x="352" y="704"/>
                        </a:lnTo>
                        <a:lnTo>
                          <a:pt x="352" y="704"/>
                        </a:lnTo>
                        <a:lnTo>
                          <a:pt x="352" y="704"/>
                        </a:lnTo>
                        <a:lnTo>
                          <a:pt x="352" y="704"/>
                        </a:lnTo>
                        <a:lnTo>
                          <a:pt x="352" y="706"/>
                        </a:lnTo>
                        <a:lnTo>
                          <a:pt x="352" y="706"/>
                        </a:lnTo>
                        <a:lnTo>
                          <a:pt x="352" y="706"/>
                        </a:lnTo>
                        <a:lnTo>
                          <a:pt x="356" y="708"/>
                        </a:lnTo>
                        <a:lnTo>
                          <a:pt x="356" y="708"/>
                        </a:lnTo>
                        <a:lnTo>
                          <a:pt x="356" y="708"/>
                        </a:lnTo>
                        <a:lnTo>
                          <a:pt x="356" y="710"/>
                        </a:lnTo>
                        <a:lnTo>
                          <a:pt x="356" y="710"/>
                        </a:lnTo>
                        <a:lnTo>
                          <a:pt x="356" y="712"/>
                        </a:lnTo>
                        <a:lnTo>
                          <a:pt x="356" y="712"/>
                        </a:lnTo>
                        <a:lnTo>
                          <a:pt x="356" y="712"/>
                        </a:lnTo>
                        <a:lnTo>
                          <a:pt x="356" y="712"/>
                        </a:lnTo>
                        <a:lnTo>
                          <a:pt x="356" y="714"/>
                        </a:lnTo>
                        <a:lnTo>
                          <a:pt x="354" y="716"/>
                        </a:lnTo>
                        <a:lnTo>
                          <a:pt x="354" y="716"/>
                        </a:lnTo>
                        <a:lnTo>
                          <a:pt x="354" y="716"/>
                        </a:lnTo>
                        <a:lnTo>
                          <a:pt x="354" y="720"/>
                        </a:lnTo>
                        <a:lnTo>
                          <a:pt x="354" y="720"/>
                        </a:lnTo>
                        <a:lnTo>
                          <a:pt x="354" y="722"/>
                        </a:lnTo>
                        <a:lnTo>
                          <a:pt x="356" y="724"/>
                        </a:lnTo>
                        <a:lnTo>
                          <a:pt x="358" y="726"/>
                        </a:lnTo>
                        <a:lnTo>
                          <a:pt x="358" y="726"/>
                        </a:lnTo>
                        <a:lnTo>
                          <a:pt x="358" y="726"/>
                        </a:lnTo>
                        <a:lnTo>
                          <a:pt x="362" y="728"/>
                        </a:lnTo>
                        <a:lnTo>
                          <a:pt x="364" y="732"/>
                        </a:lnTo>
                        <a:lnTo>
                          <a:pt x="368" y="736"/>
                        </a:lnTo>
                        <a:lnTo>
                          <a:pt x="368" y="736"/>
                        </a:lnTo>
                        <a:lnTo>
                          <a:pt x="368" y="736"/>
                        </a:lnTo>
                        <a:lnTo>
                          <a:pt x="370" y="736"/>
                        </a:lnTo>
                        <a:lnTo>
                          <a:pt x="370" y="736"/>
                        </a:lnTo>
                        <a:lnTo>
                          <a:pt x="370" y="736"/>
                        </a:lnTo>
                        <a:lnTo>
                          <a:pt x="370" y="736"/>
                        </a:lnTo>
                        <a:lnTo>
                          <a:pt x="370" y="738"/>
                        </a:lnTo>
                        <a:lnTo>
                          <a:pt x="370" y="740"/>
                        </a:lnTo>
                        <a:lnTo>
                          <a:pt x="370" y="740"/>
                        </a:lnTo>
                        <a:lnTo>
                          <a:pt x="370" y="740"/>
                        </a:lnTo>
                        <a:lnTo>
                          <a:pt x="374" y="742"/>
                        </a:lnTo>
                        <a:lnTo>
                          <a:pt x="374" y="742"/>
                        </a:lnTo>
                        <a:lnTo>
                          <a:pt x="374" y="742"/>
                        </a:lnTo>
                        <a:lnTo>
                          <a:pt x="374" y="744"/>
                        </a:lnTo>
                        <a:lnTo>
                          <a:pt x="376" y="744"/>
                        </a:lnTo>
                        <a:lnTo>
                          <a:pt x="376" y="744"/>
                        </a:lnTo>
                        <a:lnTo>
                          <a:pt x="378" y="744"/>
                        </a:lnTo>
                        <a:lnTo>
                          <a:pt x="380" y="740"/>
                        </a:lnTo>
                        <a:lnTo>
                          <a:pt x="380" y="740"/>
                        </a:lnTo>
                        <a:lnTo>
                          <a:pt x="380" y="740"/>
                        </a:lnTo>
                        <a:lnTo>
                          <a:pt x="380" y="734"/>
                        </a:lnTo>
                        <a:lnTo>
                          <a:pt x="380" y="734"/>
                        </a:lnTo>
                        <a:lnTo>
                          <a:pt x="380" y="734"/>
                        </a:lnTo>
                        <a:lnTo>
                          <a:pt x="378" y="732"/>
                        </a:lnTo>
                        <a:lnTo>
                          <a:pt x="378" y="730"/>
                        </a:lnTo>
                        <a:lnTo>
                          <a:pt x="378" y="730"/>
                        </a:lnTo>
                        <a:lnTo>
                          <a:pt x="378" y="730"/>
                        </a:lnTo>
                        <a:lnTo>
                          <a:pt x="378" y="730"/>
                        </a:lnTo>
                        <a:lnTo>
                          <a:pt x="370" y="722"/>
                        </a:lnTo>
                        <a:lnTo>
                          <a:pt x="370" y="722"/>
                        </a:lnTo>
                        <a:lnTo>
                          <a:pt x="370" y="722"/>
                        </a:lnTo>
                        <a:lnTo>
                          <a:pt x="368" y="722"/>
                        </a:lnTo>
                        <a:lnTo>
                          <a:pt x="368" y="720"/>
                        </a:lnTo>
                        <a:lnTo>
                          <a:pt x="368" y="718"/>
                        </a:lnTo>
                        <a:lnTo>
                          <a:pt x="368" y="718"/>
                        </a:lnTo>
                        <a:lnTo>
                          <a:pt x="368" y="718"/>
                        </a:lnTo>
                        <a:lnTo>
                          <a:pt x="366" y="716"/>
                        </a:lnTo>
                        <a:lnTo>
                          <a:pt x="366" y="712"/>
                        </a:lnTo>
                        <a:lnTo>
                          <a:pt x="368" y="708"/>
                        </a:lnTo>
                        <a:lnTo>
                          <a:pt x="368" y="708"/>
                        </a:lnTo>
                        <a:lnTo>
                          <a:pt x="368" y="708"/>
                        </a:lnTo>
                        <a:lnTo>
                          <a:pt x="368" y="706"/>
                        </a:lnTo>
                        <a:lnTo>
                          <a:pt x="368" y="706"/>
                        </a:lnTo>
                        <a:lnTo>
                          <a:pt x="368" y="704"/>
                        </a:lnTo>
                        <a:lnTo>
                          <a:pt x="366" y="702"/>
                        </a:lnTo>
                        <a:lnTo>
                          <a:pt x="364" y="700"/>
                        </a:lnTo>
                        <a:lnTo>
                          <a:pt x="364" y="696"/>
                        </a:lnTo>
                        <a:lnTo>
                          <a:pt x="364" y="696"/>
                        </a:lnTo>
                        <a:lnTo>
                          <a:pt x="364" y="696"/>
                        </a:lnTo>
                        <a:lnTo>
                          <a:pt x="364" y="694"/>
                        </a:lnTo>
                        <a:lnTo>
                          <a:pt x="364" y="694"/>
                        </a:lnTo>
                        <a:lnTo>
                          <a:pt x="364" y="694"/>
                        </a:lnTo>
                        <a:lnTo>
                          <a:pt x="364" y="694"/>
                        </a:lnTo>
                        <a:lnTo>
                          <a:pt x="360" y="690"/>
                        </a:lnTo>
                        <a:lnTo>
                          <a:pt x="360" y="690"/>
                        </a:lnTo>
                        <a:lnTo>
                          <a:pt x="360" y="690"/>
                        </a:lnTo>
                        <a:lnTo>
                          <a:pt x="360" y="690"/>
                        </a:lnTo>
                        <a:lnTo>
                          <a:pt x="360" y="688"/>
                        </a:lnTo>
                        <a:lnTo>
                          <a:pt x="360" y="688"/>
                        </a:lnTo>
                        <a:lnTo>
                          <a:pt x="360" y="688"/>
                        </a:lnTo>
                        <a:lnTo>
                          <a:pt x="360" y="686"/>
                        </a:lnTo>
                        <a:lnTo>
                          <a:pt x="360" y="684"/>
                        </a:lnTo>
                        <a:lnTo>
                          <a:pt x="360" y="684"/>
                        </a:lnTo>
                        <a:lnTo>
                          <a:pt x="360" y="684"/>
                        </a:lnTo>
                        <a:lnTo>
                          <a:pt x="360" y="682"/>
                        </a:lnTo>
                        <a:lnTo>
                          <a:pt x="360" y="682"/>
                        </a:lnTo>
                        <a:lnTo>
                          <a:pt x="360" y="682"/>
                        </a:lnTo>
                        <a:lnTo>
                          <a:pt x="360" y="680"/>
                        </a:lnTo>
                        <a:lnTo>
                          <a:pt x="358" y="680"/>
                        </a:lnTo>
                        <a:lnTo>
                          <a:pt x="358" y="670"/>
                        </a:lnTo>
                        <a:lnTo>
                          <a:pt x="358" y="670"/>
                        </a:lnTo>
                        <a:lnTo>
                          <a:pt x="358" y="670"/>
                        </a:lnTo>
                        <a:lnTo>
                          <a:pt x="356" y="670"/>
                        </a:lnTo>
                        <a:lnTo>
                          <a:pt x="356" y="668"/>
                        </a:lnTo>
                        <a:lnTo>
                          <a:pt x="356" y="668"/>
                        </a:lnTo>
                        <a:lnTo>
                          <a:pt x="356" y="666"/>
                        </a:lnTo>
                        <a:lnTo>
                          <a:pt x="354" y="666"/>
                        </a:lnTo>
                        <a:lnTo>
                          <a:pt x="354" y="666"/>
                        </a:lnTo>
                        <a:lnTo>
                          <a:pt x="354" y="666"/>
                        </a:lnTo>
                        <a:lnTo>
                          <a:pt x="354" y="666"/>
                        </a:lnTo>
                        <a:lnTo>
                          <a:pt x="352" y="666"/>
                        </a:lnTo>
                        <a:lnTo>
                          <a:pt x="352" y="660"/>
                        </a:lnTo>
                        <a:lnTo>
                          <a:pt x="352" y="660"/>
                        </a:lnTo>
                        <a:lnTo>
                          <a:pt x="352" y="658"/>
                        </a:lnTo>
                        <a:lnTo>
                          <a:pt x="352" y="658"/>
                        </a:lnTo>
                        <a:lnTo>
                          <a:pt x="352" y="658"/>
                        </a:lnTo>
                        <a:lnTo>
                          <a:pt x="352" y="658"/>
                        </a:lnTo>
                        <a:lnTo>
                          <a:pt x="350" y="658"/>
                        </a:lnTo>
                        <a:lnTo>
                          <a:pt x="350" y="658"/>
                        </a:lnTo>
                        <a:lnTo>
                          <a:pt x="350" y="658"/>
                        </a:lnTo>
                        <a:lnTo>
                          <a:pt x="350" y="658"/>
                        </a:lnTo>
                        <a:lnTo>
                          <a:pt x="350" y="656"/>
                        </a:lnTo>
                        <a:lnTo>
                          <a:pt x="348" y="656"/>
                        </a:lnTo>
                        <a:lnTo>
                          <a:pt x="348" y="652"/>
                        </a:lnTo>
                        <a:lnTo>
                          <a:pt x="350" y="652"/>
                        </a:lnTo>
                        <a:lnTo>
                          <a:pt x="350" y="652"/>
                        </a:lnTo>
                        <a:lnTo>
                          <a:pt x="350" y="652"/>
                        </a:lnTo>
                        <a:lnTo>
                          <a:pt x="350" y="650"/>
                        </a:lnTo>
                        <a:lnTo>
                          <a:pt x="350" y="650"/>
                        </a:lnTo>
                        <a:lnTo>
                          <a:pt x="350" y="650"/>
                        </a:lnTo>
                        <a:lnTo>
                          <a:pt x="348" y="648"/>
                        </a:lnTo>
                        <a:lnTo>
                          <a:pt x="348" y="646"/>
                        </a:lnTo>
                        <a:lnTo>
                          <a:pt x="352" y="642"/>
                        </a:lnTo>
                        <a:lnTo>
                          <a:pt x="352" y="642"/>
                        </a:lnTo>
                        <a:lnTo>
                          <a:pt x="352" y="642"/>
                        </a:lnTo>
                        <a:lnTo>
                          <a:pt x="352" y="638"/>
                        </a:lnTo>
                        <a:lnTo>
                          <a:pt x="354" y="638"/>
                        </a:lnTo>
                        <a:lnTo>
                          <a:pt x="356" y="640"/>
                        </a:lnTo>
                        <a:lnTo>
                          <a:pt x="356" y="640"/>
                        </a:lnTo>
                        <a:lnTo>
                          <a:pt x="356" y="640"/>
                        </a:lnTo>
                        <a:lnTo>
                          <a:pt x="356" y="640"/>
                        </a:lnTo>
                        <a:lnTo>
                          <a:pt x="358" y="642"/>
                        </a:lnTo>
                        <a:lnTo>
                          <a:pt x="358" y="642"/>
                        </a:lnTo>
                        <a:lnTo>
                          <a:pt x="358" y="642"/>
                        </a:lnTo>
                        <a:lnTo>
                          <a:pt x="362" y="644"/>
                        </a:lnTo>
                        <a:lnTo>
                          <a:pt x="362" y="644"/>
                        </a:lnTo>
                        <a:lnTo>
                          <a:pt x="362" y="644"/>
                        </a:lnTo>
                        <a:lnTo>
                          <a:pt x="364" y="644"/>
                        </a:lnTo>
                        <a:lnTo>
                          <a:pt x="366" y="646"/>
                        </a:lnTo>
                        <a:lnTo>
                          <a:pt x="366" y="646"/>
                        </a:lnTo>
                        <a:lnTo>
                          <a:pt x="366" y="646"/>
                        </a:lnTo>
                        <a:lnTo>
                          <a:pt x="366" y="648"/>
                        </a:lnTo>
                        <a:lnTo>
                          <a:pt x="368" y="648"/>
                        </a:lnTo>
                        <a:lnTo>
                          <a:pt x="368" y="654"/>
                        </a:lnTo>
                        <a:lnTo>
                          <a:pt x="366" y="660"/>
                        </a:lnTo>
                        <a:lnTo>
                          <a:pt x="366" y="660"/>
                        </a:lnTo>
                        <a:lnTo>
                          <a:pt x="366" y="660"/>
                        </a:lnTo>
                        <a:lnTo>
                          <a:pt x="366" y="668"/>
                        </a:lnTo>
                        <a:lnTo>
                          <a:pt x="366" y="668"/>
                        </a:lnTo>
                        <a:lnTo>
                          <a:pt x="366" y="668"/>
                        </a:lnTo>
                        <a:lnTo>
                          <a:pt x="366" y="672"/>
                        </a:lnTo>
                        <a:lnTo>
                          <a:pt x="366" y="672"/>
                        </a:lnTo>
                        <a:lnTo>
                          <a:pt x="368" y="672"/>
                        </a:lnTo>
                        <a:lnTo>
                          <a:pt x="368" y="672"/>
                        </a:lnTo>
                        <a:lnTo>
                          <a:pt x="368" y="674"/>
                        </a:lnTo>
                        <a:lnTo>
                          <a:pt x="368" y="674"/>
                        </a:lnTo>
                        <a:lnTo>
                          <a:pt x="368" y="674"/>
                        </a:lnTo>
                        <a:lnTo>
                          <a:pt x="370" y="676"/>
                        </a:lnTo>
                        <a:lnTo>
                          <a:pt x="370" y="680"/>
                        </a:lnTo>
                        <a:lnTo>
                          <a:pt x="370" y="682"/>
                        </a:lnTo>
                        <a:lnTo>
                          <a:pt x="370" y="682"/>
                        </a:lnTo>
                        <a:lnTo>
                          <a:pt x="370" y="682"/>
                        </a:lnTo>
                        <a:lnTo>
                          <a:pt x="376" y="686"/>
                        </a:lnTo>
                        <a:lnTo>
                          <a:pt x="376" y="686"/>
                        </a:lnTo>
                        <a:lnTo>
                          <a:pt x="376" y="686"/>
                        </a:lnTo>
                        <a:lnTo>
                          <a:pt x="376" y="686"/>
                        </a:lnTo>
                        <a:lnTo>
                          <a:pt x="378" y="688"/>
                        </a:lnTo>
                        <a:lnTo>
                          <a:pt x="378" y="690"/>
                        </a:lnTo>
                        <a:lnTo>
                          <a:pt x="378" y="690"/>
                        </a:lnTo>
                        <a:lnTo>
                          <a:pt x="378" y="690"/>
                        </a:lnTo>
                        <a:lnTo>
                          <a:pt x="380" y="692"/>
                        </a:lnTo>
                        <a:lnTo>
                          <a:pt x="380" y="692"/>
                        </a:lnTo>
                        <a:lnTo>
                          <a:pt x="380" y="692"/>
                        </a:lnTo>
                        <a:lnTo>
                          <a:pt x="380" y="692"/>
                        </a:lnTo>
                        <a:lnTo>
                          <a:pt x="388" y="700"/>
                        </a:lnTo>
                        <a:lnTo>
                          <a:pt x="388" y="702"/>
                        </a:lnTo>
                        <a:lnTo>
                          <a:pt x="388" y="702"/>
                        </a:lnTo>
                        <a:lnTo>
                          <a:pt x="390" y="704"/>
                        </a:lnTo>
                        <a:lnTo>
                          <a:pt x="390" y="704"/>
                        </a:lnTo>
                        <a:lnTo>
                          <a:pt x="390" y="704"/>
                        </a:lnTo>
                        <a:lnTo>
                          <a:pt x="388" y="706"/>
                        </a:lnTo>
                        <a:lnTo>
                          <a:pt x="388" y="706"/>
                        </a:lnTo>
                        <a:lnTo>
                          <a:pt x="388" y="708"/>
                        </a:lnTo>
                        <a:lnTo>
                          <a:pt x="388" y="716"/>
                        </a:lnTo>
                        <a:lnTo>
                          <a:pt x="388" y="716"/>
                        </a:lnTo>
                        <a:lnTo>
                          <a:pt x="390" y="716"/>
                        </a:lnTo>
                        <a:lnTo>
                          <a:pt x="390" y="716"/>
                        </a:lnTo>
                        <a:lnTo>
                          <a:pt x="392" y="720"/>
                        </a:lnTo>
                        <a:lnTo>
                          <a:pt x="392" y="720"/>
                        </a:lnTo>
                        <a:lnTo>
                          <a:pt x="392" y="720"/>
                        </a:lnTo>
                        <a:lnTo>
                          <a:pt x="394" y="720"/>
                        </a:lnTo>
                        <a:lnTo>
                          <a:pt x="396" y="722"/>
                        </a:lnTo>
                        <a:lnTo>
                          <a:pt x="398" y="724"/>
                        </a:lnTo>
                        <a:lnTo>
                          <a:pt x="398" y="724"/>
                        </a:lnTo>
                        <a:lnTo>
                          <a:pt x="398" y="724"/>
                        </a:lnTo>
                        <a:lnTo>
                          <a:pt x="398" y="724"/>
                        </a:lnTo>
                        <a:lnTo>
                          <a:pt x="398" y="726"/>
                        </a:lnTo>
                        <a:lnTo>
                          <a:pt x="398" y="726"/>
                        </a:lnTo>
                        <a:lnTo>
                          <a:pt x="398" y="726"/>
                        </a:lnTo>
                        <a:lnTo>
                          <a:pt x="400" y="726"/>
                        </a:lnTo>
                        <a:lnTo>
                          <a:pt x="400" y="728"/>
                        </a:lnTo>
                        <a:lnTo>
                          <a:pt x="400" y="728"/>
                        </a:lnTo>
                        <a:lnTo>
                          <a:pt x="400" y="728"/>
                        </a:lnTo>
                        <a:lnTo>
                          <a:pt x="402" y="728"/>
                        </a:lnTo>
                        <a:lnTo>
                          <a:pt x="404" y="730"/>
                        </a:lnTo>
                        <a:lnTo>
                          <a:pt x="406" y="730"/>
                        </a:lnTo>
                        <a:lnTo>
                          <a:pt x="406" y="730"/>
                        </a:lnTo>
                        <a:lnTo>
                          <a:pt x="406" y="730"/>
                        </a:lnTo>
                        <a:lnTo>
                          <a:pt x="406" y="730"/>
                        </a:lnTo>
                        <a:lnTo>
                          <a:pt x="406" y="734"/>
                        </a:lnTo>
                        <a:lnTo>
                          <a:pt x="406" y="734"/>
                        </a:lnTo>
                        <a:lnTo>
                          <a:pt x="406" y="734"/>
                        </a:lnTo>
                        <a:lnTo>
                          <a:pt x="408" y="736"/>
                        </a:lnTo>
                        <a:lnTo>
                          <a:pt x="416" y="752"/>
                        </a:lnTo>
                        <a:lnTo>
                          <a:pt x="416" y="756"/>
                        </a:lnTo>
                        <a:lnTo>
                          <a:pt x="416" y="756"/>
                        </a:lnTo>
                        <a:lnTo>
                          <a:pt x="416" y="756"/>
                        </a:lnTo>
                        <a:lnTo>
                          <a:pt x="418" y="758"/>
                        </a:lnTo>
                        <a:lnTo>
                          <a:pt x="418" y="760"/>
                        </a:lnTo>
                        <a:lnTo>
                          <a:pt x="414" y="768"/>
                        </a:lnTo>
                        <a:lnTo>
                          <a:pt x="414" y="768"/>
                        </a:lnTo>
                        <a:lnTo>
                          <a:pt x="414" y="768"/>
                        </a:lnTo>
                        <a:lnTo>
                          <a:pt x="414" y="768"/>
                        </a:lnTo>
                        <a:lnTo>
                          <a:pt x="412" y="770"/>
                        </a:lnTo>
                        <a:lnTo>
                          <a:pt x="412" y="770"/>
                        </a:lnTo>
                        <a:lnTo>
                          <a:pt x="412" y="772"/>
                        </a:lnTo>
                        <a:lnTo>
                          <a:pt x="412" y="774"/>
                        </a:lnTo>
                        <a:lnTo>
                          <a:pt x="412" y="774"/>
                        </a:lnTo>
                        <a:lnTo>
                          <a:pt x="412" y="776"/>
                        </a:lnTo>
                        <a:lnTo>
                          <a:pt x="414" y="776"/>
                        </a:lnTo>
                        <a:lnTo>
                          <a:pt x="416" y="780"/>
                        </a:lnTo>
                        <a:lnTo>
                          <a:pt x="416" y="780"/>
                        </a:lnTo>
                        <a:lnTo>
                          <a:pt x="416" y="780"/>
                        </a:lnTo>
                        <a:lnTo>
                          <a:pt x="416" y="780"/>
                        </a:lnTo>
                        <a:lnTo>
                          <a:pt x="422" y="786"/>
                        </a:lnTo>
                        <a:lnTo>
                          <a:pt x="426" y="790"/>
                        </a:lnTo>
                        <a:lnTo>
                          <a:pt x="430" y="794"/>
                        </a:lnTo>
                        <a:lnTo>
                          <a:pt x="430" y="794"/>
                        </a:lnTo>
                        <a:lnTo>
                          <a:pt x="432" y="794"/>
                        </a:lnTo>
                        <a:lnTo>
                          <a:pt x="432" y="794"/>
                        </a:lnTo>
                        <a:lnTo>
                          <a:pt x="436" y="798"/>
                        </a:lnTo>
                        <a:lnTo>
                          <a:pt x="436" y="798"/>
                        </a:lnTo>
                        <a:lnTo>
                          <a:pt x="436" y="798"/>
                        </a:lnTo>
                        <a:lnTo>
                          <a:pt x="438" y="798"/>
                        </a:lnTo>
                        <a:lnTo>
                          <a:pt x="440" y="798"/>
                        </a:lnTo>
                        <a:lnTo>
                          <a:pt x="440" y="798"/>
                        </a:lnTo>
                        <a:lnTo>
                          <a:pt x="440" y="800"/>
                        </a:lnTo>
                        <a:lnTo>
                          <a:pt x="448" y="800"/>
                        </a:lnTo>
                        <a:lnTo>
                          <a:pt x="450" y="800"/>
                        </a:lnTo>
                        <a:lnTo>
                          <a:pt x="450" y="800"/>
                        </a:lnTo>
                        <a:lnTo>
                          <a:pt x="450" y="800"/>
                        </a:lnTo>
                        <a:lnTo>
                          <a:pt x="452" y="800"/>
                        </a:lnTo>
                        <a:lnTo>
                          <a:pt x="454" y="802"/>
                        </a:lnTo>
                        <a:lnTo>
                          <a:pt x="456" y="806"/>
                        </a:lnTo>
                        <a:lnTo>
                          <a:pt x="458" y="810"/>
                        </a:lnTo>
                        <a:lnTo>
                          <a:pt x="458" y="810"/>
                        </a:lnTo>
                        <a:lnTo>
                          <a:pt x="458" y="810"/>
                        </a:lnTo>
                        <a:lnTo>
                          <a:pt x="462" y="812"/>
                        </a:lnTo>
                        <a:lnTo>
                          <a:pt x="462" y="812"/>
                        </a:lnTo>
                        <a:lnTo>
                          <a:pt x="462" y="812"/>
                        </a:lnTo>
                        <a:lnTo>
                          <a:pt x="464" y="812"/>
                        </a:lnTo>
                        <a:lnTo>
                          <a:pt x="466" y="814"/>
                        </a:lnTo>
                        <a:lnTo>
                          <a:pt x="466" y="814"/>
                        </a:lnTo>
                        <a:lnTo>
                          <a:pt x="468" y="816"/>
                        </a:lnTo>
                        <a:lnTo>
                          <a:pt x="472" y="816"/>
                        </a:lnTo>
                        <a:lnTo>
                          <a:pt x="476" y="816"/>
                        </a:lnTo>
                        <a:lnTo>
                          <a:pt x="476" y="816"/>
                        </a:lnTo>
                        <a:lnTo>
                          <a:pt x="476" y="816"/>
                        </a:lnTo>
                        <a:lnTo>
                          <a:pt x="478" y="816"/>
                        </a:lnTo>
                        <a:lnTo>
                          <a:pt x="482" y="820"/>
                        </a:lnTo>
                        <a:lnTo>
                          <a:pt x="486" y="822"/>
                        </a:lnTo>
                        <a:lnTo>
                          <a:pt x="492" y="824"/>
                        </a:lnTo>
                        <a:lnTo>
                          <a:pt x="496" y="828"/>
                        </a:lnTo>
                        <a:lnTo>
                          <a:pt x="496" y="828"/>
                        </a:lnTo>
                        <a:lnTo>
                          <a:pt x="496" y="828"/>
                        </a:lnTo>
                        <a:lnTo>
                          <a:pt x="498" y="828"/>
                        </a:lnTo>
                        <a:lnTo>
                          <a:pt x="500" y="828"/>
                        </a:lnTo>
                        <a:lnTo>
                          <a:pt x="500" y="828"/>
                        </a:lnTo>
                        <a:lnTo>
                          <a:pt x="500" y="828"/>
                        </a:lnTo>
                        <a:lnTo>
                          <a:pt x="510" y="828"/>
                        </a:lnTo>
                        <a:lnTo>
                          <a:pt x="510" y="828"/>
                        </a:lnTo>
                        <a:lnTo>
                          <a:pt x="510" y="828"/>
                        </a:lnTo>
                        <a:lnTo>
                          <a:pt x="512" y="828"/>
                        </a:lnTo>
                        <a:lnTo>
                          <a:pt x="514" y="828"/>
                        </a:lnTo>
                        <a:lnTo>
                          <a:pt x="514" y="828"/>
                        </a:lnTo>
                        <a:lnTo>
                          <a:pt x="514" y="828"/>
                        </a:lnTo>
                        <a:lnTo>
                          <a:pt x="520" y="824"/>
                        </a:lnTo>
                        <a:lnTo>
                          <a:pt x="522" y="822"/>
                        </a:lnTo>
                        <a:lnTo>
                          <a:pt x="530" y="822"/>
                        </a:lnTo>
                        <a:lnTo>
                          <a:pt x="530" y="824"/>
                        </a:lnTo>
                        <a:lnTo>
                          <a:pt x="530" y="824"/>
                        </a:lnTo>
                        <a:lnTo>
                          <a:pt x="530" y="824"/>
                        </a:lnTo>
                        <a:lnTo>
                          <a:pt x="534" y="826"/>
                        </a:lnTo>
                        <a:lnTo>
                          <a:pt x="536" y="828"/>
                        </a:lnTo>
                        <a:lnTo>
                          <a:pt x="536" y="828"/>
                        </a:lnTo>
                        <a:lnTo>
                          <a:pt x="536" y="828"/>
                        </a:lnTo>
                        <a:lnTo>
                          <a:pt x="538" y="828"/>
                        </a:lnTo>
                        <a:lnTo>
                          <a:pt x="538" y="828"/>
                        </a:lnTo>
                        <a:lnTo>
                          <a:pt x="538" y="828"/>
                        </a:lnTo>
                        <a:lnTo>
                          <a:pt x="538" y="828"/>
                        </a:lnTo>
                        <a:lnTo>
                          <a:pt x="540" y="830"/>
                        </a:lnTo>
                        <a:lnTo>
                          <a:pt x="540" y="834"/>
                        </a:lnTo>
                        <a:lnTo>
                          <a:pt x="540" y="834"/>
                        </a:lnTo>
                        <a:lnTo>
                          <a:pt x="540" y="834"/>
                        </a:lnTo>
                        <a:lnTo>
                          <a:pt x="542" y="836"/>
                        </a:lnTo>
                        <a:lnTo>
                          <a:pt x="542" y="836"/>
                        </a:lnTo>
                        <a:lnTo>
                          <a:pt x="542" y="836"/>
                        </a:lnTo>
                        <a:lnTo>
                          <a:pt x="542" y="836"/>
                        </a:lnTo>
                        <a:lnTo>
                          <a:pt x="544" y="838"/>
                        </a:lnTo>
                        <a:lnTo>
                          <a:pt x="544" y="838"/>
                        </a:lnTo>
                        <a:lnTo>
                          <a:pt x="546" y="838"/>
                        </a:lnTo>
                        <a:lnTo>
                          <a:pt x="546" y="838"/>
                        </a:lnTo>
                        <a:lnTo>
                          <a:pt x="546" y="838"/>
                        </a:lnTo>
                        <a:lnTo>
                          <a:pt x="546" y="838"/>
                        </a:lnTo>
                        <a:lnTo>
                          <a:pt x="548" y="840"/>
                        </a:lnTo>
                        <a:lnTo>
                          <a:pt x="548" y="840"/>
                        </a:lnTo>
                        <a:lnTo>
                          <a:pt x="548" y="840"/>
                        </a:lnTo>
                        <a:lnTo>
                          <a:pt x="548" y="840"/>
                        </a:lnTo>
                        <a:lnTo>
                          <a:pt x="550" y="844"/>
                        </a:lnTo>
                        <a:lnTo>
                          <a:pt x="550" y="844"/>
                        </a:lnTo>
                        <a:lnTo>
                          <a:pt x="550" y="844"/>
                        </a:lnTo>
                        <a:lnTo>
                          <a:pt x="550" y="844"/>
                        </a:lnTo>
                        <a:lnTo>
                          <a:pt x="554" y="846"/>
                        </a:lnTo>
                        <a:lnTo>
                          <a:pt x="554" y="846"/>
                        </a:lnTo>
                        <a:lnTo>
                          <a:pt x="554" y="846"/>
                        </a:lnTo>
                        <a:lnTo>
                          <a:pt x="558" y="848"/>
                        </a:lnTo>
                        <a:lnTo>
                          <a:pt x="558" y="848"/>
                        </a:lnTo>
                        <a:lnTo>
                          <a:pt x="560" y="850"/>
                        </a:lnTo>
                        <a:lnTo>
                          <a:pt x="560" y="850"/>
                        </a:lnTo>
                        <a:lnTo>
                          <a:pt x="564" y="850"/>
                        </a:lnTo>
                        <a:lnTo>
                          <a:pt x="564" y="850"/>
                        </a:lnTo>
                        <a:lnTo>
                          <a:pt x="564" y="850"/>
                        </a:lnTo>
                        <a:lnTo>
                          <a:pt x="570" y="850"/>
                        </a:lnTo>
                        <a:lnTo>
                          <a:pt x="572" y="852"/>
                        </a:lnTo>
                        <a:lnTo>
                          <a:pt x="572" y="852"/>
                        </a:lnTo>
                        <a:lnTo>
                          <a:pt x="572" y="852"/>
                        </a:lnTo>
                        <a:lnTo>
                          <a:pt x="574" y="852"/>
                        </a:lnTo>
                        <a:lnTo>
                          <a:pt x="576" y="852"/>
                        </a:lnTo>
                        <a:lnTo>
                          <a:pt x="576" y="852"/>
                        </a:lnTo>
                        <a:lnTo>
                          <a:pt x="576" y="852"/>
                        </a:lnTo>
                        <a:lnTo>
                          <a:pt x="578" y="852"/>
                        </a:lnTo>
                        <a:lnTo>
                          <a:pt x="580" y="854"/>
                        </a:lnTo>
                        <a:lnTo>
                          <a:pt x="580" y="854"/>
                        </a:lnTo>
                        <a:lnTo>
                          <a:pt x="582" y="854"/>
                        </a:lnTo>
                        <a:lnTo>
                          <a:pt x="584" y="854"/>
                        </a:lnTo>
                        <a:lnTo>
                          <a:pt x="584" y="854"/>
                        </a:lnTo>
                        <a:lnTo>
                          <a:pt x="584" y="854"/>
                        </a:lnTo>
                        <a:lnTo>
                          <a:pt x="586" y="854"/>
                        </a:lnTo>
                        <a:lnTo>
                          <a:pt x="586" y="854"/>
                        </a:lnTo>
                        <a:lnTo>
                          <a:pt x="588" y="856"/>
                        </a:lnTo>
                        <a:lnTo>
                          <a:pt x="588" y="856"/>
                        </a:lnTo>
                        <a:lnTo>
                          <a:pt x="588" y="856"/>
                        </a:lnTo>
                        <a:lnTo>
                          <a:pt x="590" y="856"/>
                        </a:lnTo>
                        <a:lnTo>
                          <a:pt x="590" y="856"/>
                        </a:lnTo>
                        <a:lnTo>
                          <a:pt x="590" y="856"/>
                        </a:lnTo>
                        <a:lnTo>
                          <a:pt x="592" y="856"/>
                        </a:lnTo>
                        <a:lnTo>
                          <a:pt x="592" y="856"/>
                        </a:lnTo>
                        <a:lnTo>
                          <a:pt x="592" y="856"/>
                        </a:lnTo>
                        <a:lnTo>
                          <a:pt x="592" y="856"/>
                        </a:lnTo>
                        <a:lnTo>
                          <a:pt x="594" y="856"/>
                        </a:lnTo>
                        <a:lnTo>
                          <a:pt x="594" y="856"/>
                        </a:lnTo>
                        <a:lnTo>
                          <a:pt x="594" y="856"/>
                        </a:lnTo>
                        <a:lnTo>
                          <a:pt x="596" y="854"/>
                        </a:lnTo>
                        <a:lnTo>
                          <a:pt x="596" y="854"/>
                        </a:lnTo>
                        <a:lnTo>
                          <a:pt x="596" y="856"/>
                        </a:lnTo>
                        <a:lnTo>
                          <a:pt x="596" y="856"/>
                        </a:lnTo>
                        <a:lnTo>
                          <a:pt x="596" y="858"/>
                        </a:lnTo>
                        <a:lnTo>
                          <a:pt x="596" y="860"/>
                        </a:lnTo>
                        <a:lnTo>
                          <a:pt x="596" y="860"/>
                        </a:lnTo>
                        <a:lnTo>
                          <a:pt x="596" y="862"/>
                        </a:lnTo>
                        <a:lnTo>
                          <a:pt x="598" y="862"/>
                        </a:lnTo>
                        <a:lnTo>
                          <a:pt x="602" y="862"/>
                        </a:lnTo>
                        <a:lnTo>
                          <a:pt x="602" y="864"/>
                        </a:lnTo>
                        <a:lnTo>
                          <a:pt x="602" y="864"/>
                        </a:lnTo>
                        <a:lnTo>
                          <a:pt x="604" y="864"/>
                        </a:lnTo>
                        <a:lnTo>
                          <a:pt x="604" y="864"/>
                        </a:lnTo>
                        <a:lnTo>
                          <a:pt x="604" y="866"/>
                        </a:lnTo>
                        <a:lnTo>
                          <a:pt x="604" y="866"/>
                        </a:lnTo>
                        <a:lnTo>
                          <a:pt x="604" y="868"/>
                        </a:lnTo>
                        <a:lnTo>
                          <a:pt x="606" y="868"/>
                        </a:lnTo>
                        <a:lnTo>
                          <a:pt x="606" y="870"/>
                        </a:lnTo>
                        <a:lnTo>
                          <a:pt x="606" y="870"/>
                        </a:lnTo>
                        <a:lnTo>
                          <a:pt x="606" y="870"/>
                        </a:lnTo>
                        <a:lnTo>
                          <a:pt x="612" y="876"/>
                        </a:lnTo>
                        <a:lnTo>
                          <a:pt x="612" y="878"/>
                        </a:lnTo>
                        <a:lnTo>
                          <a:pt x="612" y="878"/>
                        </a:lnTo>
                        <a:lnTo>
                          <a:pt x="612" y="880"/>
                        </a:lnTo>
                        <a:lnTo>
                          <a:pt x="612" y="882"/>
                        </a:lnTo>
                        <a:lnTo>
                          <a:pt x="612" y="882"/>
                        </a:lnTo>
                        <a:lnTo>
                          <a:pt x="612" y="882"/>
                        </a:lnTo>
                        <a:lnTo>
                          <a:pt x="612" y="888"/>
                        </a:lnTo>
                        <a:lnTo>
                          <a:pt x="612" y="888"/>
                        </a:lnTo>
                        <a:lnTo>
                          <a:pt x="612" y="888"/>
                        </a:lnTo>
                        <a:lnTo>
                          <a:pt x="612" y="888"/>
                        </a:lnTo>
                        <a:lnTo>
                          <a:pt x="612" y="890"/>
                        </a:lnTo>
                        <a:lnTo>
                          <a:pt x="612" y="890"/>
                        </a:lnTo>
                        <a:lnTo>
                          <a:pt x="614" y="890"/>
                        </a:lnTo>
                        <a:lnTo>
                          <a:pt x="614" y="890"/>
                        </a:lnTo>
                        <a:lnTo>
                          <a:pt x="614" y="890"/>
                        </a:lnTo>
                        <a:lnTo>
                          <a:pt x="614" y="890"/>
                        </a:lnTo>
                        <a:lnTo>
                          <a:pt x="614" y="892"/>
                        </a:lnTo>
                        <a:lnTo>
                          <a:pt x="618" y="892"/>
                        </a:lnTo>
                        <a:lnTo>
                          <a:pt x="618" y="892"/>
                        </a:lnTo>
                        <a:lnTo>
                          <a:pt x="618" y="890"/>
                        </a:lnTo>
                        <a:lnTo>
                          <a:pt x="620" y="890"/>
                        </a:lnTo>
                        <a:lnTo>
                          <a:pt x="620" y="890"/>
                        </a:lnTo>
                        <a:lnTo>
                          <a:pt x="620" y="890"/>
                        </a:lnTo>
                        <a:lnTo>
                          <a:pt x="620" y="888"/>
                        </a:lnTo>
                        <a:lnTo>
                          <a:pt x="620" y="888"/>
                        </a:lnTo>
                        <a:lnTo>
                          <a:pt x="620" y="890"/>
                        </a:lnTo>
                        <a:lnTo>
                          <a:pt x="620" y="890"/>
                        </a:lnTo>
                        <a:lnTo>
                          <a:pt x="620" y="890"/>
                        </a:lnTo>
                        <a:lnTo>
                          <a:pt x="622" y="890"/>
                        </a:lnTo>
                        <a:lnTo>
                          <a:pt x="624" y="894"/>
                        </a:lnTo>
                        <a:lnTo>
                          <a:pt x="624" y="896"/>
                        </a:lnTo>
                        <a:lnTo>
                          <a:pt x="624" y="896"/>
                        </a:lnTo>
                        <a:lnTo>
                          <a:pt x="624" y="896"/>
                        </a:lnTo>
                        <a:lnTo>
                          <a:pt x="626" y="896"/>
                        </a:lnTo>
                        <a:lnTo>
                          <a:pt x="628" y="896"/>
                        </a:lnTo>
                        <a:lnTo>
                          <a:pt x="630" y="898"/>
                        </a:lnTo>
                        <a:lnTo>
                          <a:pt x="630" y="898"/>
                        </a:lnTo>
                        <a:lnTo>
                          <a:pt x="630" y="898"/>
                        </a:lnTo>
                        <a:lnTo>
                          <a:pt x="632" y="900"/>
                        </a:lnTo>
                        <a:lnTo>
                          <a:pt x="632" y="900"/>
                        </a:lnTo>
                        <a:lnTo>
                          <a:pt x="632" y="900"/>
                        </a:lnTo>
                        <a:lnTo>
                          <a:pt x="636" y="900"/>
                        </a:lnTo>
                        <a:lnTo>
                          <a:pt x="636" y="904"/>
                        </a:lnTo>
                        <a:lnTo>
                          <a:pt x="636" y="904"/>
                        </a:lnTo>
                        <a:lnTo>
                          <a:pt x="636" y="904"/>
                        </a:lnTo>
                        <a:lnTo>
                          <a:pt x="636" y="904"/>
                        </a:lnTo>
                        <a:lnTo>
                          <a:pt x="636" y="906"/>
                        </a:lnTo>
                        <a:lnTo>
                          <a:pt x="636" y="906"/>
                        </a:lnTo>
                        <a:lnTo>
                          <a:pt x="638" y="906"/>
                        </a:lnTo>
                        <a:lnTo>
                          <a:pt x="640" y="906"/>
                        </a:lnTo>
                        <a:lnTo>
                          <a:pt x="640" y="906"/>
                        </a:lnTo>
                        <a:lnTo>
                          <a:pt x="640" y="910"/>
                        </a:lnTo>
                        <a:lnTo>
                          <a:pt x="640" y="910"/>
                        </a:lnTo>
                        <a:lnTo>
                          <a:pt x="642" y="910"/>
                        </a:lnTo>
                        <a:lnTo>
                          <a:pt x="642" y="910"/>
                        </a:lnTo>
                        <a:lnTo>
                          <a:pt x="642" y="912"/>
                        </a:lnTo>
                        <a:lnTo>
                          <a:pt x="642" y="912"/>
                        </a:lnTo>
                        <a:lnTo>
                          <a:pt x="642" y="912"/>
                        </a:lnTo>
                        <a:lnTo>
                          <a:pt x="644" y="912"/>
                        </a:lnTo>
                        <a:lnTo>
                          <a:pt x="644" y="912"/>
                        </a:lnTo>
                        <a:lnTo>
                          <a:pt x="644" y="912"/>
                        </a:lnTo>
                        <a:lnTo>
                          <a:pt x="644" y="910"/>
                        </a:lnTo>
                        <a:lnTo>
                          <a:pt x="646" y="910"/>
                        </a:lnTo>
                        <a:lnTo>
                          <a:pt x="650" y="910"/>
                        </a:lnTo>
                        <a:lnTo>
                          <a:pt x="654" y="912"/>
                        </a:lnTo>
                        <a:lnTo>
                          <a:pt x="654" y="912"/>
                        </a:lnTo>
                        <a:lnTo>
                          <a:pt x="654" y="912"/>
                        </a:lnTo>
                        <a:lnTo>
                          <a:pt x="658" y="912"/>
                        </a:lnTo>
                        <a:lnTo>
                          <a:pt x="658" y="912"/>
                        </a:lnTo>
                        <a:lnTo>
                          <a:pt x="658" y="914"/>
                        </a:lnTo>
                        <a:lnTo>
                          <a:pt x="658" y="914"/>
                        </a:lnTo>
                        <a:lnTo>
                          <a:pt x="658" y="914"/>
                        </a:lnTo>
                        <a:lnTo>
                          <a:pt x="662" y="916"/>
                        </a:lnTo>
                        <a:lnTo>
                          <a:pt x="662" y="916"/>
                        </a:lnTo>
                        <a:lnTo>
                          <a:pt x="662" y="916"/>
                        </a:lnTo>
                        <a:lnTo>
                          <a:pt x="664" y="916"/>
                        </a:lnTo>
                        <a:lnTo>
                          <a:pt x="668" y="918"/>
                        </a:lnTo>
                        <a:lnTo>
                          <a:pt x="668" y="918"/>
                        </a:lnTo>
                        <a:lnTo>
                          <a:pt x="668" y="918"/>
                        </a:lnTo>
                        <a:lnTo>
                          <a:pt x="672" y="918"/>
                        </a:lnTo>
                        <a:lnTo>
                          <a:pt x="672" y="918"/>
                        </a:lnTo>
                        <a:lnTo>
                          <a:pt x="672" y="918"/>
                        </a:lnTo>
                        <a:lnTo>
                          <a:pt x="674" y="918"/>
                        </a:lnTo>
                        <a:lnTo>
                          <a:pt x="674" y="918"/>
                        </a:lnTo>
                        <a:lnTo>
                          <a:pt x="674" y="918"/>
                        </a:lnTo>
                        <a:lnTo>
                          <a:pt x="678" y="914"/>
                        </a:lnTo>
                        <a:lnTo>
                          <a:pt x="678" y="914"/>
                        </a:lnTo>
                        <a:lnTo>
                          <a:pt x="678" y="914"/>
                        </a:lnTo>
                        <a:lnTo>
                          <a:pt x="678" y="914"/>
                        </a:lnTo>
                        <a:lnTo>
                          <a:pt x="678" y="914"/>
                        </a:lnTo>
                        <a:lnTo>
                          <a:pt x="676" y="914"/>
                        </a:lnTo>
                        <a:lnTo>
                          <a:pt x="676" y="908"/>
                        </a:lnTo>
                        <a:lnTo>
                          <a:pt x="678" y="906"/>
                        </a:lnTo>
                        <a:lnTo>
                          <a:pt x="678" y="906"/>
                        </a:lnTo>
                        <a:lnTo>
                          <a:pt x="682" y="904"/>
                        </a:lnTo>
                        <a:lnTo>
                          <a:pt x="682" y="904"/>
                        </a:lnTo>
                        <a:lnTo>
                          <a:pt x="682" y="904"/>
                        </a:lnTo>
                        <a:lnTo>
                          <a:pt x="684" y="902"/>
                        </a:lnTo>
                        <a:lnTo>
                          <a:pt x="686" y="902"/>
                        </a:lnTo>
                        <a:lnTo>
                          <a:pt x="688" y="902"/>
                        </a:lnTo>
                        <a:lnTo>
                          <a:pt x="688" y="902"/>
                        </a:lnTo>
                        <a:lnTo>
                          <a:pt x="688" y="902"/>
                        </a:lnTo>
                        <a:lnTo>
                          <a:pt x="690" y="900"/>
                        </a:lnTo>
                        <a:lnTo>
                          <a:pt x="692" y="900"/>
                        </a:lnTo>
                        <a:lnTo>
                          <a:pt x="692" y="900"/>
                        </a:lnTo>
                        <a:lnTo>
                          <a:pt x="692" y="900"/>
                        </a:lnTo>
                        <a:lnTo>
                          <a:pt x="692" y="902"/>
                        </a:lnTo>
                        <a:lnTo>
                          <a:pt x="694" y="902"/>
                        </a:lnTo>
                        <a:lnTo>
                          <a:pt x="694" y="902"/>
                        </a:lnTo>
                        <a:lnTo>
                          <a:pt x="694" y="902"/>
                        </a:lnTo>
                        <a:lnTo>
                          <a:pt x="694" y="902"/>
                        </a:lnTo>
                        <a:lnTo>
                          <a:pt x="694" y="902"/>
                        </a:lnTo>
                        <a:lnTo>
                          <a:pt x="694" y="902"/>
                        </a:lnTo>
                        <a:lnTo>
                          <a:pt x="694" y="902"/>
                        </a:lnTo>
                        <a:lnTo>
                          <a:pt x="694" y="904"/>
                        </a:lnTo>
                        <a:lnTo>
                          <a:pt x="696" y="904"/>
                        </a:lnTo>
                        <a:lnTo>
                          <a:pt x="696" y="904"/>
                        </a:lnTo>
                        <a:lnTo>
                          <a:pt x="696" y="904"/>
                        </a:lnTo>
                        <a:lnTo>
                          <a:pt x="700" y="904"/>
                        </a:lnTo>
                        <a:lnTo>
                          <a:pt x="700" y="906"/>
                        </a:lnTo>
                        <a:lnTo>
                          <a:pt x="698" y="906"/>
                        </a:lnTo>
                        <a:lnTo>
                          <a:pt x="698" y="906"/>
                        </a:lnTo>
                        <a:lnTo>
                          <a:pt x="698" y="906"/>
                        </a:lnTo>
                        <a:lnTo>
                          <a:pt x="698" y="908"/>
                        </a:lnTo>
                        <a:lnTo>
                          <a:pt x="698" y="910"/>
                        </a:lnTo>
                        <a:lnTo>
                          <a:pt x="698" y="910"/>
                        </a:lnTo>
                        <a:lnTo>
                          <a:pt x="698" y="910"/>
                        </a:lnTo>
                        <a:lnTo>
                          <a:pt x="698" y="910"/>
                        </a:lnTo>
                        <a:lnTo>
                          <a:pt x="698" y="910"/>
                        </a:lnTo>
                        <a:lnTo>
                          <a:pt x="698" y="912"/>
                        </a:lnTo>
                        <a:lnTo>
                          <a:pt x="698" y="912"/>
                        </a:lnTo>
                        <a:lnTo>
                          <a:pt x="698" y="914"/>
                        </a:lnTo>
                        <a:lnTo>
                          <a:pt x="698" y="914"/>
                        </a:lnTo>
                        <a:lnTo>
                          <a:pt x="700" y="914"/>
                        </a:lnTo>
                        <a:lnTo>
                          <a:pt x="700" y="914"/>
                        </a:lnTo>
                        <a:lnTo>
                          <a:pt x="704" y="916"/>
                        </a:lnTo>
                        <a:lnTo>
                          <a:pt x="704" y="916"/>
                        </a:lnTo>
                        <a:lnTo>
                          <a:pt x="704" y="916"/>
                        </a:lnTo>
                        <a:lnTo>
                          <a:pt x="704" y="916"/>
                        </a:lnTo>
                        <a:lnTo>
                          <a:pt x="704" y="918"/>
                        </a:lnTo>
                        <a:lnTo>
                          <a:pt x="704" y="918"/>
                        </a:lnTo>
                        <a:lnTo>
                          <a:pt x="704" y="918"/>
                        </a:lnTo>
                        <a:lnTo>
                          <a:pt x="708" y="922"/>
                        </a:lnTo>
                        <a:lnTo>
                          <a:pt x="708" y="922"/>
                        </a:lnTo>
                        <a:lnTo>
                          <a:pt x="708" y="924"/>
                        </a:lnTo>
                        <a:lnTo>
                          <a:pt x="708" y="924"/>
                        </a:lnTo>
                        <a:lnTo>
                          <a:pt x="706" y="924"/>
                        </a:lnTo>
                        <a:lnTo>
                          <a:pt x="706" y="924"/>
                        </a:lnTo>
                        <a:lnTo>
                          <a:pt x="706" y="924"/>
                        </a:lnTo>
                        <a:lnTo>
                          <a:pt x="706" y="924"/>
                        </a:lnTo>
                        <a:lnTo>
                          <a:pt x="706" y="924"/>
                        </a:lnTo>
                        <a:lnTo>
                          <a:pt x="706" y="930"/>
                        </a:lnTo>
                        <a:lnTo>
                          <a:pt x="706" y="930"/>
                        </a:lnTo>
                        <a:lnTo>
                          <a:pt x="706" y="932"/>
                        </a:lnTo>
                        <a:lnTo>
                          <a:pt x="706" y="932"/>
                        </a:lnTo>
                        <a:lnTo>
                          <a:pt x="706" y="934"/>
                        </a:lnTo>
                        <a:lnTo>
                          <a:pt x="706" y="936"/>
                        </a:lnTo>
                        <a:lnTo>
                          <a:pt x="706" y="936"/>
                        </a:lnTo>
                        <a:lnTo>
                          <a:pt x="706" y="936"/>
                        </a:lnTo>
                        <a:lnTo>
                          <a:pt x="706" y="940"/>
                        </a:lnTo>
                        <a:lnTo>
                          <a:pt x="706" y="940"/>
                        </a:lnTo>
                        <a:lnTo>
                          <a:pt x="706" y="942"/>
                        </a:lnTo>
                        <a:lnTo>
                          <a:pt x="706" y="942"/>
                        </a:lnTo>
                        <a:lnTo>
                          <a:pt x="706" y="942"/>
                        </a:lnTo>
                        <a:lnTo>
                          <a:pt x="704" y="944"/>
                        </a:lnTo>
                        <a:lnTo>
                          <a:pt x="704" y="944"/>
                        </a:lnTo>
                        <a:lnTo>
                          <a:pt x="704" y="946"/>
                        </a:lnTo>
                        <a:lnTo>
                          <a:pt x="704" y="946"/>
                        </a:lnTo>
                        <a:lnTo>
                          <a:pt x="704" y="948"/>
                        </a:lnTo>
                        <a:lnTo>
                          <a:pt x="704" y="948"/>
                        </a:lnTo>
                        <a:lnTo>
                          <a:pt x="702" y="948"/>
                        </a:lnTo>
                        <a:lnTo>
                          <a:pt x="702" y="952"/>
                        </a:lnTo>
                        <a:lnTo>
                          <a:pt x="702" y="952"/>
                        </a:lnTo>
                        <a:lnTo>
                          <a:pt x="704" y="952"/>
                        </a:lnTo>
                        <a:lnTo>
                          <a:pt x="704" y="952"/>
                        </a:lnTo>
                        <a:lnTo>
                          <a:pt x="704" y="954"/>
                        </a:lnTo>
                        <a:lnTo>
                          <a:pt x="704" y="954"/>
                        </a:lnTo>
                        <a:lnTo>
                          <a:pt x="704" y="954"/>
                        </a:lnTo>
                        <a:lnTo>
                          <a:pt x="706" y="956"/>
                        </a:lnTo>
                        <a:lnTo>
                          <a:pt x="704" y="956"/>
                        </a:lnTo>
                        <a:lnTo>
                          <a:pt x="704" y="956"/>
                        </a:lnTo>
                        <a:lnTo>
                          <a:pt x="704" y="956"/>
                        </a:lnTo>
                        <a:lnTo>
                          <a:pt x="704" y="958"/>
                        </a:lnTo>
                        <a:lnTo>
                          <a:pt x="704" y="960"/>
                        </a:lnTo>
                        <a:lnTo>
                          <a:pt x="702" y="960"/>
                        </a:lnTo>
                        <a:lnTo>
                          <a:pt x="702" y="960"/>
                        </a:lnTo>
                        <a:lnTo>
                          <a:pt x="702" y="960"/>
                        </a:lnTo>
                        <a:lnTo>
                          <a:pt x="700" y="962"/>
                        </a:lnTo>
                        <a:lnTo>
                          <a:pt x="694" y="966"/>
                        </a:lnTo>
                        <a:lnTo>
                          <a:pt x="692" y="966"/>
                        </a:lnTo>
                        <a:lnTo>
                          <a:pt x="692" y="966"/>
                        </a:lnTo>
                        <a:lnTo>
                          <a:pt x="692" y="968"/>
                        </a:lnTo>
                        <a:lnTo>
                          <a:pt x="692" y="970"/>
                        </a:lnTo>
                        <a:lnTo>
                          <a:pt x="690" y="970"/>
                        </a:lnTo>
                        <a:lnTo>
                          <a:pt x="690" y="970"/>
                        </a:lnTo>
                        <a:lnTo>
                          <a:pt x="690" y="970"/>
                        </a:lnTo>
                        <a:lnTo>
                          <a:pt x="690" y="972"/>
                        </a:lnTo>
                        <a:lnTo>
                          <a:pt x="688" y="974"/>
                        </a:lnTo>
                        <a:lnTo>
                          <a:pt x="688" y="974"/>
                        </a:lnTo>
                        <a:lnTo>
                          <a:pt x="688" y="976"/>
                        </a:lnTo>
                        <a:lnTo>
                          <a:pt x="688" y="978"/>
                        </a:lnTo>
                        <a:lnTo>
                          <a:pt x="688" y="978"/>
                        </a:lnTo>
                        <a:lnTo>
                          <a:pt x="688" y="978"/>
                        </a:lnTo>
                        <a:lnTo>
                          <a:pt x="688" y="978"/>
                        </a:lnTo>
                        <a:lnTo>
                          <a:pt x="688" y="978"/>
                        </a:lnTo>
                        <a:lnTo>
                          <a:pt x="688" y="978"/>
                        </a:lnTo>
                        <a:lnTo>
                          <a:pt x="686" y="980"/>
                        </a:lnTo>
                        <a:lnTo>
                          <a:pt x="684" y="980"/>
                        </a:lnTo>
                        <a:lnTo>
                          <a:pt x="684" y="980"/>
                        </a:lnTo>
                        <a:lnTo>
                          <a:pt x="684" y="980"/>
                        </a:lnTo>
                        <a:lnTo>
                          <a:pt x="682" y="982"/>
                        </a:lnTo>
                        <a:lnTo>
                          <a:pt x="678" y="982"/>
                        </a:lnTo>
                        <a:lnTo>
                          <a:pt x="678" y="982"/>
                        </a:lnTo>
                        <a:lnTo>
                          <a:pt x="676" y="982"/>
                        </a:lnTo>
                        <a:lnTo>
                          <a:pt x="676" y="982"/>
                        </a:lnTo>
                        <a:lnTo>
                          <a:pt x="676" y="982"/>
                        </a:lnTo>
                        <a:lnTo>
                          <a:pt x="676" y="984"/>
                        </a:lnTo>
                        <a:lnTo>
                          <a:pt x="676" y="984"/>
                        </a:lnTo>
                        <a:lnTo>
                          <a:pt x="674" y="984"/>
                        </a:lnTo>
                        <a:lnTo>
                          <a:pt x="674" y="984"/>
                        </a:lnTo>
                        <a:lnTo>
                          <a:pt x="674" y="986"/>
                        </a:lnTo>
                        <a:lnTo>
                          <a:pt x="674" y="986"/>
                        </a:lnTo>
                        <a:lnTo>
                          <a:pt x="672" y="988"/>
                        </a:lnTo>
                        <a:lnTo>
                          <a:pt x="672" y="988"/>
                        </a:lnTo>
                        <a:lnTo>
                          <a:pt x="672" y="988"/>
                        </a:lnTo>
                        <a:lnTo>
                          <a:pt x="672" y="990"/>
                        </a:lnTo>
                        <a:lnTo>
                          <a:pt x="668" y="994"/>
                        </a:lnTo>
                        <a:lnTo>
                          <a:pt x="668" y="994"/>
                        </a:lnTo>
                        <a:lnTo>
                          <a:pt x="668" y="994"/>
                        </a:lnTo>
                        <a:lnTo>
                          <a:pt x="668" y="998"/>
                        </a:lnTo>
                        <a:lnTo>
                          <a:pt x="668" y="1000"/>
                        </a:lnTo>
                        <a:lnTo>
                          <a:pt x="668" y="1000"/>
                        </a:lnTo>
                        <a:lnTo>
                          <a:pt x="666" y="1000"/>
                        </a:lnTo>
                        <a:lnTo>
                          <a:pt x="666" y="1002"/>
                        </a:lnTo>
                        <a:lnTo>
                          <a:pt x="666" y="1004"/>
                        </a:lnTo>
                        <a:lnTo>
                          <a:pt x="666" y="1004"/>
                        </a:lnTo>
                        <a:lnTo>
                          <a:pt x="666" y="1004"/>
                        </a:lnTo>
                        <a:lnTo>
                          <a:pt x="666" y="1006"/>
                        </a:lnTo>
                        <a:lnTo>
                          <a:pt x="666" y="1006"/>
                        </a:lnTo>
                        <a:lnTo>
                          <a:pt x="666" y="1006"/>
                        </a:lnTo>
                        <a:lnTo>
                          <a:pt x="666" y="1006"/>
                        </a:lnTo>
                        <a:lnTo>
                          <a:pt x="666" y="1008"/>
                        </a:lnTo>
                        <a:lnTo>
                          <a:pt x="666" y="1008"/>
                        </a:lnTo>
                        <a:lnTo>
                          <a:pt x="666" y="1008"/>
                        </a:lnTo>
                        <a:lnTo>
                          <a:pt x="666" y="1008"/>
                        </a:lnTo>
                        <a:lnTo>
                          <a:pt x="666" y="1008"/>
                        </a:lnTo>
                        <a:lnTo>
                          <a:pt x="664" y="1010"/>
                        </a:lnTo>
                        <a:lnTo>
                          <a:pt x="664" y="1010"/>
                        </a:lnTo>
                        <a:lnTo>
                          <a:pt x="664" y="1010"/>
                        </a:lnTo>
                        <a:lnTo>
                          <a:pt x="664" y="1012"/>
                        </a:lnTo>
                        <a:lnTo>
                          <a:pt x="664" y="1012"/>
                        </a:lnTo>
                        <a:lnTo>
                          <a:pt x="664" y="1014"/>
                        </a:lnTo>
                        <a:lnTo>
                          <a:pt x="666" y="1014"/>
                        </a:lnTo>
                        <a:lnTo>
                          <a:pt x="666" y="1014"/>
                        </a:lnTo>
                        <a:lnTo>
                          <a:pt x="666" y="1014"/>
                        </a:lnTo>
                        <a:lnTo>
                          <a:pt x="668" y="1014"/>
                        </a:lnTo>
                        <a:lnTo>
                          <a:pt x="668" y="1016"/>
                        </a:lnTo>
                        <a:lnTo>
                          <a:pt x="668" y="1016"/>
                        </a:lnTo>
                        <a:lnTo>
                          <a:pt x="670" y="1016"/>
                        </a:lnTo>
                        <a:lnTo>
                          <a:pt x="670" y="1014"/>
                        </a:lnTo>
                        <a:lnTo>
                          <a:pt x="672" y="1014"/>
                        </a:lnTo>
                        <a:lnTo>
                          <a:pt x="672" y="1014"/>
                        </a:lnTo>
                        <a:lnTo>
                          <a:pt x="672" y="1014"/>
                        </a:lnTo>
                        <a:lnTo>
                          <a:pt x="672" y="1012"/>
                        </a:lnTo>
                        <a:lnTo>
                          <a:pt x="674" y="1012"/>
                        </a:lnTo>
                        <a:lnTo>
                          <a:pt x="674" y="1012"/>
                        </a:lnTo>
                        <a:lnTo>
                          <a:pt x="674" y="1012"/>
                        </a:lnTo>
                        <a:lnTo>
                          <a:pt x="674" y="1012"/>
                        </a:lnTo>
                        <a:lnTo>
                          <a:pt x="676" y="1012"/>
                        </a:lnTo>
                        <a:lnTo>
                          <a:pt x="676" y="1012"/>
                        </a:lnTo>
                        <a:lnTo>
                          <a:pt x="674" y="1012"/>
                        </a:lnTo>
                        <a:lnTo>
                          <a:pt x="674" y="1012"/>
                        </a:lnTo>
                        <a:lnTo>
                          <a:pt x="674" y="1012"/>
                        </a:lnTo>
                        <a:lnTo>
                          <a:pt x="674" y="1014"/>
                        </a:lnTo>
                        <a:lnTo>
                          <a:pt x="674" y="1014"/>
                        </a:lnTo>
                        <a:lnTo>
                          <a:pt x="674" y="1014"/>
                        </a:lnTo>
                        <a:lnTo>
                          <a:pt x="676" y="1016"/>
                        </a:lnTo>
                        <a:lnTo>
                          <a:pt x="676" y="1018"/>
                        </a:lnTo>
                        <a:lnTo>
                          <a:pt x="674" y="1020"/>
                        </a:lnTo>
                        <a:lnTo>
                          <a:pt x="674" y="1020"/>
                        </a:lnTo>
                        <a:lnTo>
                          <a:pt x="672" y="1020"/>
                        </a:lnTo>
                        <a:lnTo>
                          <a:pt x="672" y="1020"/>
                        </a:lnTo>
                        <a:lnTo>
                          <a:pt x="672" y="1020"/>
                        </a:lnTo>
                        <a:lnTo>
                          <a:pt x="672" y="1020"/>
                        </a:lnTo>
                        <a:lnTo>
                          <a:pt x="668" y="1022"/>
                        </a:lnTo>
                        <a:lnTo>
                          <a:pt x="668" y="1022"/>
                        </a:lnTo>
                        <a:lnTo>
                          <a:pt x="668" y="1022"/>
                        </a:lnTo>
                        <a:lnTo>
                          <a:pt x="666" y="1022"/>
                        </a:lnTo>
                        <a:lnTo>
                          <a:pt x="666" y="1024"/>
                        </a:lnTo>
                        <a:lnTo>
                          <a:pt x="666" y="1024"/>
                        </a:lnTo>
                        <a:lnTo>
                          <a:pt x="666" y="1024"/>
                        </a:lnTo>
                        <a:lnTo>
                          <a:pt x="666" y="1024"/>
                        </a:lnTo>
                        <a:lnTo>
                          <a:pt x="664" y="1024"/>
                        </a:lnTo>
                        <a:lnTo>
                          <a:pt x="664" y="1024"/>
                        </a:lnTo>
                        <a:lnTo>
                          <a:pt x="664" y="1026"/>
                        </a:lnTo>
                        <a:lnTo>
                          <a:pt x="664" y="1028"/>
                        </a:lnTo>
                        <a:lnTo>
                          <a:pt x="662" y="1028"/>
                        </a:lnTo>
                        <a:lnTo>
                          <a:pt x="662" y="1028"/>
                        </a:lnTo>
                        <a:lnTo>
                          <a:pt x="662" y="1028"/>
                        </a:lnTo>
                        <a:lnTo>
                          <a:pt x="662" y="1030"/>
                        </a:lnTo>
                        <a:lnTo>
                          <a:pt x="662" y="1030"/>
                        </a:lnTo>
                        <a:lnTo>
                          <a:pt x="662" y="1030"/>
                        </a:lnTo>
                        <a:lnTo>
                          <a:pt x="662" y="1038"/>
                        </a:lnTo>
                        <a:lnTo>
                          <a:pt x="662" y="1038"/>
                        </a:lnTo>
                        <a:lnTo>
                          <a:pt x="662" y="1040"/>
                        </a:lnTo>
                        <a:lnTo>
                          <a:pt x="662" y="1040"/>
                        </a:lnTo>
                        <a:lnTo>
                          <a:pt x="664" y="1042"/>
                        </a:lnTo>
                        <a:lnTo>
                          <a:pt x="664" y="1042"/>
                        </a:lnTo>
                        <a:lnTo>
                          <a:pt x="664" y="1042"/>
                        </a:lnTo>
                        <a:lnTo>
                          <a:pt x="666" y="1042"/>
                        </a:lnTo>
                        <a:lnTo>
                          <a:pt x="666" y="1046"/>
                        </a:lnTo>
                        <a:lnTo>
                          <a:pt x="664" y="1048"/>
                        </a:lnTo>
                        <a:lnTo>
                          <a:pt x="664" y="1048"/>
                        </a:lnTo>
                        <a:lnTo>
                          <a:pt x="664" y="1048"/>
                        </a:lnTo>
                        <a:lnTo>
                          <a:pt x="664" y="1052"/>
                        </a:lnTo>
                        <a:lnTo>
                          <a:pt x="664" y="1052"/>
                        </a:lnTo>
                        <a:lnTo>
                          <a:pt x="664" y="1052"/>
                        </a:lnTo>
                        <a:lnTo>
                          <a:pt x="666" y="1052"/>
                        </a:lnTo>
                        <a:lnTo>
                          <a:pt x="668" y="1054"/>
                        </a:lnTo>
                        <a:lnTo>
                          <a:pt x="668" y="1054"/>
                        </a:lnTo>
                        <a:lnTo>
                          <a:pt x="668" y="1054"/>
                        </a:lnTo>
                        <a:lnTo>
                          <a:pt x="670" y="1054"/>
                        </a:lnTo>
                        <a:lnTo>
                          <a:pt x="672" y="1056"/>
                        </a:lnTo>
                        <a:lnTo>
                          <a:pt x="672" y="1056"/>
                        </a:lnTo>
                        <a:lnTo>
                          <a:pt x="672" y="1056"/>
                        </a:lnTo>
                        <a:lnTo>
                          <a:pt x="676" y="1056"/>
                        </a:lnTo>
                        <a:lnTo>
                          <a:pt x="678" y="1058"/>
                        </a:lnTo>
                        <a:lnTo>
                          <a:pt x="678" y="1058"/>
                        </a:lnTo>
                        <a:lnTo>
                          <a:pt x="678" y="1058"/>
                        </a:lnTo>
                        <a:lnTo>
                          <a:pt x="678" y="1058"/>
                        </a:lnTo>
                        <a:lnTo>
                          <a:pt x="680" y="1060"/>
                        </a:lnTo>
                        <a:lnTo>
                          <a:pt x="680" y="1060"/>
                        </a:lnTo>
                        <a:lnTo>
                          <a:pt x="680" y="1060"/>
                        </a:lnTo>
                        <a:lnTo>
                          <a:pt x="680" y="1062"/>
                        </a:lnTo>
                        <a:lnTo>
                          <a:pt x="682" y="1066"/>
                        </a:lnTo>
                        <a:lnTo>
                          <a:pt x="682" y="1066"/>
                        </a:lnTo>
                        <a:lnTo>
                          <a:pt x="682" y="1066"/>
                        </a:lnTo>
                        <a:lnTo>
                          <a:pt x="684" y="1068"/>
                        </a:lnTo>
                        <a:lnTo>
                          <a:pt x="684" y="1070"/>
                        </a:lnTo>
                        <a:lnTo>
                          <a:pt x="684" y="1070"/>
                        </a:lnTo>
                        <a:lnTo>
                          <a:pt x="686" y="1070"/>
                        </a:lnTo>
                        <a:lnTo>
                          <a:pt x="686" y="1070"/>
                        </a:lnTo>
                        <a:lnTo>
                          <a:pt x="690" y="1074"/>
                        </a:lnTo>
                        <a:lnTo>
                          <a:pt x="690" y="1076"/>
                        </a:lnTo>
                        <a:lnTo>
                          <a:pt x="694" y="1082"/>
                        </a:lnTo>
                        <a:lnTo>
                          <a:pt x="694" y="1084"/>
                        </a:lnTo>
                        <a:lnTo>
                          <a:pt x="694" y="1084"/>
                        </a:lnTo>
                        <a:lnTo>
                          <a:pt x="694" y="1084"/>
                        </a:lnTo>
                        <a:lnTo>
                          <a:pt x="696" y="1086"/>
                        </a:lnTo>
                        <a:lnTo>
                          <a:pt x="696" y="1086"/>
                        </a:lnTo>
                        <a:lnTo>
                          <a:pt x="696" y="1086"/>
                        </a:lnTo>
                        <a:lnTo>
                          <a:pt x="698" y="1088"/>
                        </a:lnTo>
                        <a:lnTo>
                          <a:pt x="698" y="1088"/>
                        </a:lnTo>
                        <a:lnTo>
                          <a:pt x="698" y="1088"/>
                        </a:lnTo>
                        <a:lnTo>
                          <a:pt x="698" y="1090"/>
                        </a:lnTo>
                        <a:lnTo>
                          <a:pt x="698" y="1090"/>
                        </a:lnTo>
                        <a:lnTo>
                          <a:pt x="698" y="1096"/>
                        </a:lnTo>
                        <a:lnTo>
                          <a:pt x="698" y="1096"/>
                        </a:lnTo>
                        <a:lnTo>
                          <a:pt x="700" y="1096"/>
                        </a:lnTo>
                        <a:lnTo>
                          <a:pt x="700" y="1096"/>
                        </a:lnTo>
                        <a:lnTo>
                          <a:pt x="700" y="1096"/>
                        </a:lnTo>
                        <a:lnTo>
                          <a:pt x="700" y="1096"/>
                        </a:lnTo>
                        <a:lnTo>
                          <a:pt x="700" y="1098"/>
                        </a:lnTo>
                        <a:lnTo>
                          <a:pt x="702" y="1098"/>
                        </a:lnTo>
                        <a:lnTo>
                          <a:pt x="706" y="1100"/>
                        </a:lnTo>
                        <a:lnTo>
                          <a:pt x="706" y="1102"/>
                        </a:lnTo>
                        <a:lnTo>
                          <a:pt x="706" y="1102"/>
                        </a:lnTo>
                        <a:lnTo>
                          <a:pt x="706" y="1102"/>
                        </a:lnTo>
                        <a:lnTo>
                          <a:pt x="712" y="1108"/>
                        </a:lnTo>
                        <a:lnTo>
                          <a:pt x="712" y="1108"/>
                        </a:lnTo>
                        <a:lnTo>
                          <a:pt x="712" y="1108"/>
                        </a:lnTo>
                        <a:lnTo>
                          <a:pt x="712" y="1108"/>
                        </a:lnTo>
                        <a:lnTo>
                          <a:pt x="712" y="1110"/>
                        </a:lnTo>
                        <a:lnTo>
                          <a:pt x="712" y="1110"/>
                        </a:lnTo>
                        <a:lnTo>
                          <a:pt x="712" y="1110"/>
                        </a:lnTo>
                        <a:lnTo>
                          <a:pt x="712" y="1110"/>
                        </a:lnTo>
                        <a:lnTo>
                          <a:pt x="716" y="1112"/>
                        </a:lnTo>
                        <a:lnTo>
                          <a:pt x="716" y="1114"/>
                        </a:lnTo>
                        <a:lnTo>
                          <a:pt x="716" y="1114"/>
                        </a:lnTo>
                        <a:lnTo>
                          <a:pt x="716" y="1114"/>
                        </a:lnTo>
                        <a:lnTo>
                          <a:pt x="718" y="1114"/>
                        </a:lnTo>
                        <a:lnTo>
                          <a:pt x="718" y="1116"/>
                        </a:lnTo>
                        <a:lnTo>
                          <a:pt x="718" y="1118"/>
                        </a:lnTo>
                        <a:lnTo>
                          <a:pt x="718" y="1118"/>
                        </a:lnTo>
                        <a:lnTo>
                          <a:pt x="718" y="1118"/>
                        </a:lnTo>
                        <a:lnTo>
                          <a:pt x="720" y="1118"/>
                        </a:lnTo>
                        <a:lnTo>
                          <a:pt x="720" y="1120"/>
                        </a:lnTo>
                        <a:lnTo>
                          <a:pt x="720" y="1120"/>
                        </a:lnTo>
                        <a:lnTo>
                          <a:pt x="720" y="1120"/>
                        </a:lnTo>
                        <a:lnTo>
                          <a:pt x="722" y="1124"/>
                        </a:lnTo>
                        <a:lnTo>
                          <a:pt x="722" y="1128"/>
                        </a:lnTo>
                        <a:lnTo>
                          <a:pt x="722" y="1128"/>
                        </a:lnTo>
                        <a:lnTo>
                          <a:pt x="724" y="1130"/>
                        </a:lnTo>
                        <a:lnTo>
                          <a:pt x="724" y="1130"/>
                        </a:lnTo>
                        <a:lnTo>
                          <a:pt x="724" y="1130"/>
                        </a:lnTo>
                        <a:lnTo>
                          <a:pt x="724" y="1130"/>
                        </a:lnTo>
                        <a:lnTo>
                          <a:pt x="724" y="1130"/>
                        </a:lnTo>
                        <a:lnTo>
                          <a:pt x="730" y="1134"/>
                        </a:lnTo>
                        <a:lnTo>
                          <a:pt x="730" y="1136"/>
                        </a:lnTo>
                        <a:lnTo>
                          <a:pt x="730" y="1136"/>
                        </a:lnTo>
                        <a:lnTo>
                          <a:pt x="732" y="1138"/>
                        </a:lnTo>
                        <a:lnTo>
                          <a:pt x="732" y="1138"/>
                        </a:lnTo>
                        <a:lnTo>
                          <a:pt x="736" y="1140"/>
                        </a:lnTo>
                        <a:lnTo>
                          <a:pt x="736" y="1142"/>
                        </a:lnTo>
                        <a:lnTo>
                          <a:pt x="736" y="1142"/>
                        </a:lnTo>
                        <a:lnTo>
                          <a:pt x="736" y="1142"/>
                        </a:lnTo>
                        <a:lnTo>
                          <a:pt x="736" y="1144"/>
                        </a:lnTo>
                        <a:lnTo>
                          <a:pt x="736" y="1144"/>
                        </a:lnTo>
                        <a:lnTo>
                          <a:pt x="736" y="1144"/>
                        </a:lnTo>
                        <a:lnTo>
                          <a:pt x="738" y="1144"/>
                        </a:lnTo>
                        <a:lnTo>
                          <a:pt x="738" y="1146"/>
                        </a:lnTo>
                        <a:lnTo>
                          <a:pt x="738" y="1146"/>
                        </a:lnTo>
                        <a:lnTo>
                          <a:pt x="738" y="1146"/>
                        </a:lnTo>
                        <a:lnTo>
                          <a:pt x="740" y="1146"/>
                        </a:lnTo>
                        <a:lnTo>
                          <a:pt x="740" y="1148"/>
                        </a:lnTo>
                        <a:lnTo>
                          <a:pt x="740" y="1148"/>
                        </a:lnTo>
                        <a:lnTo>
                          <a:pt x="742" y="1148"/>
                        </a:lnTo>
                        <a:lnTo>
                          <a:pt x="742" y="1148"/>
                        </a:lnTo>
                        <a:lnTo>
                          <a:pt x="746" y="1148"/>
                        </a:lnTo>
                        <a:lnTo>
                          <a:pt x="750" y="1150"/>
                        </a:lnTo>
                        <a:lnTo>
                          <a:pt x="754" y="1150"/>
                        </a:lnTo>
                        <a:lnTo>
                          <a:pt x="756" y="1152"/>
                        </a:lnTo>
                        <a:lnTo>
                          <a:pt x="756" y="1152"/>
                        </a:lnTo>
                        <a:lnTo>
                          <a:pt x="756" y="1152"/>
                        </a:lnTo>
                        <a:lnTo>
                          <a:pt x="758" y="1152"/>
                        </a:lnTo>
                        <a:lnTo>
                          <a:pt x="758" y="1154"/>
                        </a:lnTo>
                        <a:lnTo>
                          <a:pt x="758" y="1154"/>
                        </a:lnTo>
                        <a:lnTo>
                          <a:pt x="760" y="1154"/>
                        </a:lnTo>
                        <a:lnTo>
                          <a:pt x="762" y="1154"/>
                        </a:lnTo>
                        <a:lnTo>
                          <a:pt x="764" y="1156"/>
                        </a:lnTo>
                        <a:lnTo>
                          <a:pt x="764" y="1156"/>
                        </a:lnTo>
                        <a:lnTo>
                          <a:pt x="764" y="1156"/>
                        </a:lnTo>
                        <a:lnTo>
                          <a:pt x="766" y="1156"/>
                        </a:lnTo>
                        <a:lnTo>
                          <a:pt x="768" y="1158"/>
                        </a:lnTo>
                        <a:lnTo>
                          <a:pt x="770" y="1160"/>
                        </a:lnTo>
                        <a:lnTo>
                          <a:pt x="770" y="1160"/>
                        </a:lnTo>
                        <a:lnTo>
                          <a:pt x="770" y="1160"/>
                        </a:lnTo>
                        <a:lnTo>
                          <a:pt x="772" y="1160"/>
                        </a:lnTo>
                        <a:lnTo>
                          <a:pt x="772" y="1160"/>
                        </a:lnTo>
                        <a:lnTo>
                          <a:pt x="772" y="1160"/>
                        </a:lnTo>
                        <a:lnTo>
                          <a:pt x="774" y="1162"/>
                        </a:lnTo>
                        <a:lnTo>
                          <a:pt x="778" y="1162"/>
                        </a:lnTo>
                        <a:lnTo>
                          <a:pt x="778" y="1162"/>
                        </a:lnTo>
                        <a:lnTo>
                          <a:pt x="778" y="1162"/>
                        </a:lnTo>
                        <a:lnTo>
                          <a:pt x="778" y="1162"/>
                        </a:lnTo>
                        <a:lnTo>
                          <a:pt x="782" y="1164"/>
                        </a:lnTo>
                        <a:lnTo>
                          <a:pt x="782" y="1164"/>
                        </a:lnTo>
                        <a:lnTo>
                          <a:pt x="782" y="1164"/>
                        </a:lnTo>
                        <a:lnTo>
                          <a:pt x="784" y="1164"/>
                        </a:lnTo>
                        <a:lnTo>
                          <a:pt x="784" y="1164"/>
                        </a:lnTo>
                        <a:lnTo>
                          <a:pt x="784" y="1166"/>
                        </a:lnTo>
                        <a:lnTo>
                          <a:pt x="784" y="1166"/>
                        </a:lnTo>
                        <a:lnTo>
                          <a:pt x="784" y="1166"/>
                        </a:lnTo>
                        <a:lnTo>
                          <a:pt x="788" y="1168"/>
                        </a:lnTo>
                        <a:lnTo>
                          <a:pt x="788" y="1168"/>
                        </a:lnTo>
                        <a:lnTo>
                          <a:pt x="788" y="1170"/>
                        </a:lnTo>
                        <a:lnTo>
                          <a:pt x="790" y="1170"/>
                        </a:lnTo>
                        <a:lnTo>
                          <a:pt x="792" y="1170"/>
                        </a:lnTo>
                        <a:lnTo>
                          <a:pt x="792" y="1172"/>
                        </a:lnTo>
                        <a:lnTo>
                          <a:pt x="792" y="1172"/>
                        </a:lnTo>
                        <a:lnTo>
                          <a:pt x="792" y="1172"/>
                        </a:lnTo>
                        <a:lnTo>
                          <a:pt x="792" y="1172"/>
                        </a:lnTo>
                        <a:lnTo>
                          <a:pt x="792" y="1172"/>
                        </a:lnTo>
                        <a:lnTo>
                          <a:pt x="794" y="1174"/>
                        </a:lnTo>
                        <a:lnTo>
                          <a:pt x="794" y="1176"/>
                        </a:lnTo>
                        <a:lnTo>
                          <a:pt x="794" y="1184"/>
                        </a:lnTo>
                        <a:lnTo>
                          <a:pt x="794" y="1184"/>
                        </a:lnTo>
                        <a:lnTo>
                          <a:pt x="794" y="1184"/>
                        </a:lnTo>
                        <a:lnTo>
                          <a:pt x="796" y="1186"/>
                        </a:lnTo>
                        <a:lnTo>
                          <a:pt x="796" y="1186"/>
                        </a:lnTo>
                        <a:lnTo>
                          <a:pt x="796" y="1186"/>
                        </a:lnTo>
                        <a:lnTo>
                          <a:pt x="796" y="1188"/>
                        </a:lnTo>
                        <a:lnTo>
                          <a:pt x="798" y="1188"/>
                        </a:lnTo>
                        <a:lnTo>
                          <a:pt x="798" y="1190"/>
                        </a:lnTo>
                        <a:lnTo>
                          <a:pt x="798" y="1192"/>
                        </a:lnTo>
                        <a:lnTo>
                          <a:pt x="798" y="1192"/>
                        </a:lnTo>
                        <a:lnTo>
                          <a:pt x="798" y="1192"/>
                        </a:lnTo>
                        <a:lnTo>
                          <a:pt x="800" y="1198"/>
                        </a:lnTo>
                        <a:lnTo>
                          <a:pt x="800" y="1202"/>
                        </a:lnTo>
                        <a:lnTo>
                          <a:pt x="800" y="1202"/>
                        </a:lnTo>
                        <a:lnTo>
                          <a:pt x="800" y="1202"/>
                        </a:lnTo>
                        <a:lnTo>
                          <a:pt x="802" y="1204"/>
                        </a:lnTo>
                        <a:lnTo>
                          <a:pt x="802" y="1216"/>
                        </a:lnTo>
                        <a:lnTo>
                          <a:pt x="800" y="1218"/>
                        </a:lnTo>
                        <a:lnTo>
                          <a:pt x="800" y="1218"/>
                        </a:lnTo>
                        <a:lnTo>
                          <a:pt x="800" y="1218"/>
                        </a:lnTo>
                        <a:lnTo>
                          <a:pt x="800" y="1218"/>
                        </a:lnTo>
                        <a:lnTo>
                          <a:pt x="800" y="1220"/>
                        </a:lnTo>
                        <a:lnTo>
                          <a:pt x="800" y="1220"/>
                        </a:lnTo>
                        <a:lnTo>
                          <a:pt x="798" y="1222"/>
                        </a:lnTo>
                        <a:lnTo>
                          <a:pt x="798" y="1222"/>
                        </a:lnTo>
                        <a:lnTo>
                          <a:pt x="798" y="1222"/>
                        </a:lnTo>
                        <a:lnTo>
                          <a:pt x="800" y="1222"/>
                        </a:lnTo>
                        <a:lnTo>
                          <a:pt x="800" y="1224"/>
                        </a:lnTo>
                        <a:lnTo>
                          <a:pt x="800" y="1228"/>
                        </a:lnTo>
                        <a:lnTo>
                          <a:pt x="800" y="1228"/>
                        </a:lnTo>
                        <a:lnTo>
                          <a:pt x="800" y="1228"/>
                        </a:lnTo>
                        <a:lnTo>
                          <a:pt x="802" y="1230"/>
                        </a:lnTo>
                        <a:lnTo>
                          <a:pt x="802" y="1230"/>
                        </a:lnTo>
                        <a:lnTo>
                          <a:pt x="802" y="1230"/>
                        </a:lnTo>
                        <a:lnTo>
                          <a:pt x="802" y="1230"/>
                        </a:lnTo>
                        <a:lnTo>
                          <a:pt x="804" y="1232"/>
                        </a:lnTo>
                        <a:lnTo>
                          <a:pt x="804" y="1240"/>
                        </a:lnTo>
                        <a:lnTo>
                          <a:pt x="802" y="1240"/>
                        </a:lnTo>
                        <a:lnTo>
                          <a:pt x="802" y="1240"/>
                        </a:lnTo>
                        <a:lnTo>
                          <a:pt x="802" y="1242"/>
                        </a:lnTo>
                        <a:lnTo>
                          <a:pt x="800" y="1242"/>
                        </a:lnTo>
                        <a:lnTo>
                          <a:pt x="800" y="1242"/>
                        </a:lnTo>
                        <a:lnTo>
                          <a:pt x="800" y="1242"/>
                        </a:lnTo>
                        <a:lnTo>
                          <a:pt x="800" y="1244"/>
                        </a:lnTo>
                        <a:lnTo>
                          <a:pt x="800" y="1244"/>
                        </a:lnTo>
                        <a:lnTo>
                          <a:pt x="800" y="1244"/>
                        </a:lnTo>
                        <a:lnTo>
                          <a:pt x="798" y="1244"/>
                        </a:lnTo>
                        <a:lnTo>
                          <a:pt x="798" y="1246"/>
                        </a:lnTo>
                        <a:lnTo>
                          <a:pt x="798" y="1246"/>
                        </a:lnTo>
                        <a:lnTo>
                          <a:pt x="800" y="1246"/>
                        </a:lnTo>
                        <a:lnTo>
                          <a:pt x="800" y="1248"/>
                        </a:lnTo>
                        <a:lnTo>
                          <a:pt x="800" y="1250"/>
                        </a:lnTo>
                        <a:lnTo>
                          <a:pt x="800" y="1250"/>
                        </a:lnTo>
                        <a:lnTo>
                          <a:pt x="800" y="1250"/>
                        </a:lnTo>
                        <a:lnTo>
                          <a:pt x="806" y="1258"/>
                        </a:lnTo>
                        <a:lnTo>
                          <a:pt x="806" y="1264"/>
                        </a:lnTo>
                        <a:lnTo>
                          <a:pt x="804" y="1266"/>
                        </a:lnTo>
                        <a:lnTo>
                          <a:pt x="804" y="1266"/>
                        </a:lnTo>
                        <a:lnTo>
                          <a:pt x="804" y="1266"/>
                        </a:lnTo>
                        <a:lnTo>
                          <a:pt x="804" y="1278"/>
                        </a:lnTo>
                        <a:lnTo>
                          <a:pt x="802" y="1280"/>
                        </a:lnTo>
                        <a:lnTo>
                          <a:pt x="800" y="1282"/>
                        </a:lnTo>
                        <a:lnTo>
                          <a:pt x="800" y="1282"/>
                        </a:lnTo>
                        <a:lnTo>
                          <a:pt x="800" y="1282"/>
                        </a:lnTo>
                        <a:lnTo>
                          <a:pt x="800" y="1282"/>
                        </a:lnTo>
                        <a:lnTo>
                          <a:pt x="800" y="1284"/>
                        </a:lnTo>
                        <a:lnTo>
                          <a:pt x="802" y="1284"/>
                        </a:lnTo>
                        <a:lnTo>
                          <a:pt x="802" y="1286"/>
                        </a:lnTo>
                        <a:lnTo>
                          <a:pt x="802" y="1286"/>
                        </a:lnTo>
                        <a:lnTo>
                          <a:pt x="802" y="1286"/>
                        </a:lnTo>
                        <a:lnTo>
                          <a:pt x="806" y="1290"/>
                        </a:lnTo>
                        <a:lnTo>
                          <a:pt x="806" y="1292"/>
                        </a:lnTo>
                        <a:lnTo>
                          <a:pt x="804" y="1294"/>
                        </a:lnTo>
                        <a:lnTo>
                          <a:pt x="804" y="1294"/>
                        </a:lnTo>
                        <a:lnTo>
                          <a:pt x="804" y="1294"/>
                        </a:lnTo>
                        <a:lnTo>
                          <a:pt x="804" y="1300"/>
                        </a:lnTo>
                        <a:lnTo>
                          <a:pt x="804" y="1300"/>
                        </a:lnTo>
                        <a:lnTo>
                          <a:pt x="804" y="1300"/>
                        </a:lnTo>
                        <a:lnTo>
                          <a:pt x="808" y="1308"/>
                        </a:lnTo>
                        <a:lnTo>
                          <a:pt x="808" y="1312"/>
                        </a:lnTo>
                        <a:lnTo>
                          <a:pt x="808" y="1312"/>
                        </a:lnTo>
                        <a:lnTo>
                          <a:pt x="808" y="1312"/>
                        </a:lnTo>
                        <a:lnTo>
                          <a:pt x="808" y="1314"/>
                        </a:lnTo>
                        <a:lnTo>
                          <a:pt x="810" y="1316"/>
                        </a:lnTo>
                        <a:lnTo>
                          <a:pt x="810" y="1322"/>
                        </a:lnTo>
                        <a:lnTo>
                          <a:pt x="810" y="1322"/>
                        </a:lnTo>
                        <a:lnTo>
                          <a:pt x="810" y="1322"/>
                        </a:lnTo>
                        <a:lnTo>
                          <a:pt x="808" y="1324"/>
                        </a:lnTo>
                        <a:lnTo>
                          <a:pt x="808" y="1326"/>
                        </a:lnTo>
                        <a:lnTo>
                          <a:pt x="808" y="1326"/>
                        </a:lnTo>
                        <a:lnTo>
                          <a:pt x="808" y="1326"/>
                        </a:lnTo>
                        <a:lnTo>
                          <a:pt x="810" y="1328"/>
                        </a:lnTo>
                        <a:lnTo>
                          <a:pt x="810" y="1328"/>
                        </a:lnTo>
                        <a:lnTo>
                          <a:pt x="810" y="1328"/>
                        </a:lnTo>
                        <a:lnTo>
                          <a:pt x="810" y="1328"/>
                        </a:lnTo>
                        <a:lnTo>
                          <a:pt x="812" y="1330"/>
                        </a:lnTo>
                        <a:lnTo>
                          <a:pt x="812" y="1330"/>
                        </a:lnTo>
                        <a:lnTo>
                          <a:pt x="808" y="1332"/>
                        </a:lnTo>
                        <a:lnTo>
                          <a:pt x="808" y="1332"/>
                        </a:lnTo>
                        <a:lnTo>
                          <a:pt x="808" y="1332"/>
                        </a:lnTo>
                        <a:lnTo>
                          <a:pt x="808" y="1334"/>
                        </a:lnTo>
                        <a:lnTo>
                          <a:pt x="808" y="1334"/>
                        </a:lnTo>
                        <a:lnTo>
                          <a:pt x="808" y="1334"/>
                        </a:lnTo>
                        <a:lnTo>
                          <a:pt x="808" y="1334"/>
                        </a:lnTo>
                        <a:lnTo>
                          <a:pt x="808" y="1338"/>
                        </a:lnTo>
                        <a:lnTo>
                          <a:pt x="808" y="1338"/>
                        </a:lnTo>
                        <a:lnTo>
                          <a:pt x="808" y="1338"/>
                        </a:lnTo>
                        <a:lnTo>
                          <a:pt x="808" y="1338"/>
                        </a:lnTo>
                        <a:lnTo>
                          <a:pt x="808" y="1340"/>
                        </a:lnTo>
                        <a:lnTo>
                          <a:pt x="808" y="1340"/>
                        </a:lnTo>
                        <a:lnTo>
                          <a:pt x="808" y="1340"/>
                        </a:lnTo>
                        <a:lnTo>
                          <a:pt x="810" y="1342"/>
                        </a:lnTo>
                        <a:lnTo>
                          <a:pt x="810" y="1344"/>
                        </a:lnTo>
                        <a:lnTo>
                          <a:pt x="808" y="1344"/>
                        </a:lnTo>
                        <a:lnTo>
                          <a:pt x="808" y="1344"/>
                        </a:lnTo>
                        <a:lnTo>
                          <a:pt x="808" y="1346"/>
                        </a:lnTo>
                        <a:lnTo>
                          <a:pt x="808" y="1348"/>
                        </a:lnTo>
                        <a:lnTo>
                          <a:pt x="808" y="1350"/>
                        </a:lnTo>
                        <a:lnTo>
                          <a:pt x="808" y="1350"/>
                        </a:lnTo>
                        <a:lnTo>
                          <a:pt x="808" y="1350"/>
                        </a:lnTo>
                        <a:lnTo>
                          <a:pt x="808" y="1352"/>
                        </a:lnTo>
                        <a:lnTo>
                          <a:pt x="806" y="1354"/>
                        </a:lnTo>
                        <a:lnTo>
                          <a:pt x="806" y="1354"/>
                        </a:lnTo>
                        <a:lnTo>
                          <a:pt x="806" y="1354"/>
                        </a:lnTo>
                        <a:lnTo>
                          <a:pt x="806" y="1358"/>
                        </a:lnTo>
                        <a:lnTo>
                          <a:pt x="806" y="1358"/>
                        </a:lnTo>
                        <a:lnTo>
                          <a:pt x="806" y="1360"/>
                        </a:lnTo>
                        <a:lnTo>
                          <a:pt x="808" y="1362"/>
                        </a:lnTo>
                        <a:lnTo>
                          <a:pt x="808" y="1362"/>
                        </a:lnTo>
                        <a:lnTo>
                          <a:pt x="806" y="1362"/>
                        </a:lnTo>
                        <a:lnTo>
                          <a:pt x="806" y="1362"/>
                        </a:lnTo>
                        <a:lnTo>
                          <a:pt x="806" y="1364"/>
                        </a:lnTo>
                        <a:lnTo>
                          <a:pt x="806" y="1368"/>
                        </a:lnTo>
                        <a:lnTo>
                          <a:pt x="806" y="1368"/>
                        </a:lnTo>
                        <a:lnTo>
                          <a:pt x="804" y="1368"/>
                        </a:lnTo>
                        <a:lnTo>
                          <a:pt x="804" y="1368"/>
                        </a:lnTo>
                        <a:lnTo>
                          <a:pt x="804" y="1368"/>
                        </a:lnTo>
                        <a:lnTo>
                          <a:pt x="804" y="1368"/>
                        </a:lnTo>
                        <a:lnTo>
                          <a:pt x="804" y="1368"/>
                        </a:lnTo>
                        <a:lnTo>
                          <a:pt x="804" y="1368"/>
                        </a:lnTo>
                        <a:lnTo>
                          <a:pt x="802" y="1368"/>
                        </a:lnTo>
                        <a:lnTo>
                          <a:pt x="802" y="1368"/>
                        </a:lnTo>
                        <a:lnTo>
                          <a:pt x="802" y="1370"/>
                        </a:lnTo>
                        <a:lnTo>
                          <a:pt x="802" y="1378"/>
                        </a:lnTo>
                        <a:lnTo>
                          <a:pt x="802" y="1378"/>
                        </a:lnTo>
                        <a:lnTo>
                          <a:pt x="802" y="1378"/>
                        </a:lnTo>
                        <a:lnTo>
                          <a:pt x="804" y="1378"/>
                        </a:lnTo>
                        <a:lnTo>
                          <a:pt x="804" y="1380"/>
                        </a:lnTo>
                        <a:lnTo>
                          <a:pt x="804" y="1380"/>
                        </a:lnTo>
                        <a:lnTo>
                          <a:pt x="806" y="1382"/>
                        </a:lnTo>
                        <a:lnTo>
                          <a:pt x="806" y="1382"/>
                        </a:lnTo>
                        <a:lnTo>
                          <a:pt x="806" y="1388"/>
                        </a:lnTo>
                        <a:lnTo>
                          <a:pt x="806" y="1388"/>
                        </a:lnTo>
                        <a:lnTo>
                          <a:pt x="806" y="1388"/>
                        </a:lnTo>
                        <a:lnTo>
                          <a:pt x="808" y="1390"/>
                        </a:lnTo>
                        <a:lnTo>
                          <a:pt x="808" y="1390"/>
                        </a:lnTo>
                        <a:lnTo>
                          <a:pt x="808" y="1390"/>
                        </a:lnTo>
                        <a:lnTo>
                          <a:pt x="808" y="1392"/>
                        </a:lnTo>
                        <a:lnTo>
                          <a:pt x="808" y="1392"/>
                        </a:lnTo>
                        <a:lnTo>
                          <a:pt x="808" y="1392"/>
                        </a:lnTo>
                        <a:lnTo>
                          <a:pt x="810" y="1392"/>
                        </a:lnTo>
                        <a:lnTo>
                          <a:pt x="810" y="1392"/>
                        </a:lnTo>
                        <a:lnTo>
                          <a:pt x="810" y="1394"/>
                        </a:lnTo>
                        <a:lnTo>
                          <a:pt x="810" y="1394"/>
                        </a:lnTo>
                        <a:lnTo>
                          <a:pt x="810" y="1394"/>
                        </a:lnTo>
                        <a:lnTo>
                          <a:pt x="812" y="1394"/>
                        </a:lnTo>
                        <a:lnTo>
                          <a:pt x="812" y="1396"/>
                        </a:lnTo>
                        <a:lnTo>
                          <a:pt x="810" y="1398"/>
                        </a:lnTo>
                        <a:lnTo>
                          <a:pt x="810" y="1398"/>
                        </a:lnTo>
                        <a:lnTo>
                          <a:pt x="810" y="1398"/>
                        </a:lnTo>
                        <a:lnTo>
                          <a:pt x="808" y="1400"/>
                        </a:lnTo>
                        <a:lnTo>
                          <a:pt x="808" y="1400"/>
                        </a:lnTo>
                        <a:lnTo>
                          <a:pt x="808" y="1400"/>
                        </a:lnTo>
                        <a:lnTo>
                          <a:pt x="808" y="1406"/>
                        </a:lnTo>
                        <a:lnTo>
                          <a:pt x="808" y="1406"/>
                        </a:lnTo>
                        <a:lnTo>
                          <a:pt x="808" y="1406"/>
                        </a:lnTo>
                        <a:lnTo>
                          <a:pt x="810" y="1408"/>
                        </a:lnTo>
                        <a:lnTo>
                          <a:pt x="810" y="1416"/>
                        </a:lnTo>
                        <a:lnTo>
                          <a:pt x="810" y="1416"/>
                        </a:lnTo>
                        <a:lnTo>
                          <a:pt x="810" y="1416"/>
                        </a:lnTo>
                        <a:lnTo>
                          <a:pt x="814" y="1420"/>
                        </a:lnTo>
                        <a:lnTo>
                          <a:pt x="814" y="1420"/>
                        </a:lnTo>
                        <a:lnTo>
                          <a:pt x="814" y="1420"/>
                        </a:lnTo>
                        <a:lnTo>
                          <a:pt x="818" y="1420"/>
                        </a:lnTo>
                        <a:lnTo>
                          <a:pt x="818" y="1422"/>
                        </a:lnTo>
                        <a:lnTo>
                          <a:pt x="818" y="1422"/>
                        </a:lnTo>
                        <a:lnTo>
                          <a:pt x="820" y="1422"/>
                        </a:lnTo>
                        <a:lnTo>
                          <a:pt x="820" y="1420"/>
                        </a:lnTo>
                        <a:lnTo>
                          <a:pt x="824" y="1420"/>
                        </a:lnTo>
                        <a:lnTo>
                          <a:pt x="824" y="1420"/>
                        </a:lnTo>
                        <a:lnTo>
                          <a:pt x="824" y="1420"/>
                        </a:lnTo>
                        <a:lnTo>
                          <a:pt x="824" y="1418"/>
                        </a:lnTo>
                        <a:lnTo>
                          <a:pt x="828" y="1418"/>
                        </a:lnTo>
                        <a:lnTo>
                          <a:pt x="828" y="1418"/>
                        </a:lnTo>
                        <a:lnTo>
                          <a:pt x="826" y="1418"/>
                        </a:lnTo>
                        <a:lnTo>
                          <a:pt x="826" y="1418"/>
                        </a:lnTo>
                        <a:lnTo>
                          <a:pt x="826" y="1420"/>
                        </a:lnTo>
                        <a:lnTo>
                          <a:pt x="826" y="1424"/>
                        </a:lnTo>
                        <a:lnTo>
                          <a:pt x="826" y="1424"/>
                        </a:lnTo>
                        <a:lnTo>
                          <a:pt x="826" y="1426"/>
                        </a:lnTo>
                        <a:lnTo>
                          <a:pt x="828" y="1426"/>
                        </a:lnTo>
                        <a:lnTo>
                          <a:pt x="828" y="1430"/>
                        </a:lnTo>
                        <a:lnTo>
                          <a:pt x="828" y="1430"/>
                        </a:lnTo>
                        <a:lnTo>
                          <a:pt x="828" y="1430"/>
                        </a:lnTo>
                        <a:lnTo>
                          <a:pt x="826" y="1430"/>
                        </a:lnTo>
                        <a:lnTo>
                          <a:pt x="826" y="1432"/>
                        </a:lnTo>
                        <a:lnTo>
                          <a:pt x="826" y="1432"/>
                        </a:lnTo>
                        <a:lnTo>
                          <a:pt x="826" y="1432"/>
                        </a:lnTo>
                        <a:lnTo>
                          <a:pt x="826" y="1432"/>
                        </a:lnTo>
                        <a:lnTo>
                          <a:pt x="826" y="1432"/>
                        </a:lnTo>
                        <a:lnTo>
                          <a:pt x="826" y="1434"/>
                        </a:lnTo>
                        <a:lnTo>
                          <a:pt x="826" y="1434"/>
                        </a:lnTo>
                        <a:lnTo>
                          <a:pt x="826" y="1434"/>
                        </a:lnTo>
                        <a:lnTo>
                          <a:pt x="828" y="1434"/>
                        </a:lnTo>
                        <a:lnTo>
                          <a:pt x="828" y="1434"/>
                        </a:lnTo>
                        <a:lnTo>
                          <a:pt x="830" y="1436"/>
                        </a:lnTo>
                        <a:lnTo>
                          <a:pt x="830" y="1438"/>
                        </a:lnTo>
                        <a:lnTo>
                          <a:pt x="830" y="1438"/>
                        </a:lnTo>
                        <a:lnTo>
                          <a:pt x="830" y="1438"/>
                        </a:lnTo>
                        <a:lnTo>
                          <a:pt x="830" y="1442"/>
                        </a:lnTo>
                        <a:lnTo>
                          <a:pt x="830" y="1442"/>
                        </a:lnTo>
                        <a:lnTo>
                          <a:pt x="832" y="1442"/>
                        </a:lnTo>
                        <a:lnTo>
                          <a:pt x="832" y="1442"/>
                        </a:lnTo>
                        <a:lnTo>
                          <a:pt x="832" y="1442"/>
                        </a:lnTo>
                        <a:lnTo>
                          <a:pt x="830" y="1444"/>
                        </a:lnTo>
                        <a:lnTo>
                          <a:pt x="830" y="1444"/>
                        </a:lnTo>
                        <a:lnTo>
                          <a:pt x="830" y="1446"/>
                        </a:lnTo>
                        <a:lnTo>
                          <a:pt x="830" y="1448"/>
                        </a:lnTo>
                        <a:lnTo>
                          <a:pt x="830" y="1452"/>
                        </a:lnTo>
                        <a:lnTo>
                          <a:pt x="830" y="1452"/>
                        </a:lnTo>
                        <a:lnTo>
                          <a:pt x="832" y="1452"/>
                        </a:lnTo>
                        <a:lnTo>
                          <a:pt x="832" y="1452"/>
                        </a:lnTo>
                        <a:lnTo>
                          <a:pt x="832" y="1452"/>
                        </a:lnTo>
                        <a:lnTo>
                          <a:pt x="832" y="1452"/>
                        </a:lnTo>
                        <a:lnTo>
                          <a:pt x="834" y="1454"/>
                        </a:lnTo>
                        <a:lnTo>
                          <a:pt x="830" y="1454"/>
                        </a:lnTo>
                        <a:lnTo>
                          <a:pt x="830" y="1454"/>
                        </a:lnTo>
                        <a:lnTo>
                          <a:pt x="830" y="1454"/>
                        </a:lnTo>
                        <a:lnTo>
                          <a:pt x="830" y="1456"/>
                        </a:lnTo>
                        <a:lnTo>
                          <a:pt x="830" y="1456"/>
                        </a:lnTo>
                        <a:lnTo>
                          <a:pt x="830" y="1456"/>
                        </a:lnTo>
                        <a:lnTo>
                          <a:pt x="832" y="1456"/>
                        </a:lnTo>
                        <a:lnTo>
                          <a:pt x="832" y="1458"/>
                        </a:lnTo>
                        <a:lnTo>
                          <a:pt x="832" y="1458"/>
                        </a:lnTo>
                        <a:lnTo>
                          <a:pt x="832" y="1460"/>
                        </a:lnTo>
                        <a:lnTo>
                          <a:pt x="832" y="1460"/>
                        </a:lnTo>
                        <a:lnTo>
                          <a:pt x="832" y="1460"/>
                        </a:lnTo>
                        <a:lnTo>
                          <a:pt x="834" y="1460"/>
                        </a:lnTo>
                        <a:lnTo>
                          <a:pt x="834" y="1460"/>
                        </a:lnTo>
                        <a:lnTo>
                          <a:pt x="834" y="1460"/>
                        </a:lnTo>
                        <a:lnTo>
                          <a:pt x="832" y="1460"/>
                        </a:lnTo>
                        <a:lnTo>
                          <a:pt x="832" y="1460"/>
                        </a:lnTo>
                        <a:lnTo>
                          <a:pt x="832" y="1462"/>
                        </a:lnTo>
                        <a:lnTo>
                          <a:pt x="832" y="1462"/>
                        </a:lnTo>
                        <a:lnTo>
                          <a:pt x="832" y="1462"/>
                        </a:lnTo>
                        <a:lnTo>
                          <a:pt x="832" y="1462"/>
                        </a:lnTo>
                        <a:lnTo>
                          <a:pt x="830" y="1462"/>
                        </a:lnTo>
                        <a:lnTo>
                          <a:pt x="830" y="1464"/>
                        </a:lnTo>
                        <a:lnTo>
                          <a:pt x="830" y="1464"/>
                        </a:lnTo>
                        <a:lnTo>
                          <a:pt x="830" y="1464"/>
                        </a:lnTo>
                        <a:lnTo>
                          <a:pt x="830" y="1464"/>
                        </a:lnTo>
                        <a:lnTo>
                          <a:pt x="830" y="1462"/>
                        </a:lnTo>
                        <a:lnTo>
                          <a:pt x="830" y="1462"/>
                        </a:lnTo>
                        <a:lnTo>
                          <a:pt x="830" y="1460"/>
                        </a:lnTo>
                        <a:lnTo>
                          <a:pt x="828" y="1460"/>
                        </a:lnTo>
                        <a:lnTo>
                          <a:pt x="828" y="1460"/>
                        </a:lnTo>
                        <a:lnTo>
                          <a:pt x="828" y="1460"/>
                        </a:lnTo>
                        <a:lnTo>
                          <a:pt x="830" y="1458"/>
                        </a:lnTo>
                        <a:lnTo>
                          <a:pt x="830" y="1456"/>
                        </a:lnTo>
                        <a:lnTo>
                          <a:pt x="830" y="1456"/>
                        </a:lnTo>
                        <a:lnTo>
                          <a:pt x="828" y="1456"/>
                        </a:lnTo>
                        <a:lnTo>
                          <a:pt x="828" y="1456"/>
                        </a:lnTo>
                        <a:lnTo>
                          <a:pt x="828" y="1454"/>
                        </a:lnTo>
                        <a:lnTo>
                          <a:pt x="828" y="1454"/>
                        </a:lnTo>
                        <a:lnTo>
                          <a:pt x="828" y="1452"/>
                        </a:lnTo>
                        <a:lnTo>
                          <a:pt x="824" y="1452"/>
                        </a:lnTo>
                        <a:lnTo>
                          <a:pt x="824" y="1452"/>
                        </a:lnTo>
                        <a:lnTo>
                          <a:pt x="824" y="1454"/>
                        </a:lnTo>
                        <a:lnTo>
                          <a:pt x="824" y="1454"/>
                        </a:lnTo>
                        <a:lnTo>
                          <a:pt x="824" y="1454"/>
                        </a:lnTo>
                        <a:lnTo>
                          <a:pt x="824" y="1454"/>
                        </a:lnTo>
                        <a:lnTo>
                          <a:pt x="824" y="1454"/>
                        </a:lnTo>
                        <a:lnTo>
                          <a:pt x="824" y="1454"/>
                        </a:lnTo>
                        <a:lnTo>
                          <a:pt x="824" y="1458"/>
                        </a:lnTo>
                        <a:lnTo>
                          <a:pt x="824" y="1458"/>
                        </a:lnTo>
                        <a:lnTo>
                          <a:pt x="824" y="1458"/>
                        </a:lnTo>
                        <a:lnTo>
                          <a:pt x="826" y="1458"/>
                        </a:lnTo>
                        <a:lnTo>
                          <a:pt x="826" y="1460"/>
                        </a:lnTo>
                        <a:lnTo>
                          <a:pt x="826" y="1460"/>
                        </a:lnTo>
                        <a:lnTo>
                          <a:pt x="828" y="1460"/>
                        </a:lnTo>
                        <a:lnTo>
                          <a:pt x="826" y="1460"/>
                        </a:lnTo>
                        <a:lnTo>
                          <a:pt x="824" y="1460"/>
                        </a:lnTo>
                        <a:lnTo>
                          <a:pt x="824" y="1460"/>
                        </a:lnTo>
                        <a:lnTo>
                          <a:pt x="824" y="1460"/>
                        </a:lnTo>
                        <a:lnTo>
                          <a:pt x="824" y="1462"/>
                        </a:lnTo>
                        <a:lnTo>
                          <a:pt x="824" y="1462"/>
                        </a:lnTo>
                        <a:lnTo>
                          <a:pt x="822" y="1462"/>
                        </a:lnTo>
                        <a:lnTo>
                          <a:pt x="822" y="1462"/>
                        </a:lnTo>
                        <a:lnTo>
                          <a:pt x="824" y="1462"/>
                        </a:lnTo>
                        <a:lnTo>
                          <a:pt x="826" y="1466"/>
                        </a:lnTo>
                        <a:lnTo>
                          <a:pt x="826" y="1466"/>
                        </a:lnTo>
                        <a:lnTo>
                          <a:pt x="826" y="1466"/>
                        </a:lnTo>
                        <a:lnTo>
                          <a:pt x="826" y="1466"/>
                        </a:lnTo>
                        <a:lnTo>
                          <a:pt x="826" y="1468"/>
                        </a:lnTo>
                        <a:lnTo>
                          <a:pt x="826" y="1468"/>
                        </a:lnTo>
                        <a:lnTo>
                          <a:pt x="828" y="1468"/>
                        </a:lnTo>
                        <a:lnTo>
                          <a:pt x="828" y="1468"/>
                        </a:lnTo>
                        <a:lnTo>
                          <a:pt x="828" y="1468"/>
                        </a:lnTo>
                        <a:lnTo>
                          <a:pt x="826" y="1468"/>
                        </a:lnTo>
                        <a:lnTo>
                          <a:pt x="826" y="1468"/>
                        </a:lnTo>
                        <a:lnTo>
                          <a:pt x="826" y="1468"/>
                        </a:lnTo>
                        <a:lnTo>
                          <a:pt x="826" y="1468"/>
                        </a:lnTo>
                        <a:lnTo>
                          <a:pt x="826" y="1468"/>
                        </a:lnTo>
                        <a:lnTo>
                          <a:pt x="826" y="1466"/>
                        </a:lnTo>
                        <a:lnTo>
                          <a:pt x="826" y="1466"/>
                        </a:lnTo>
                        <a:lnTo>
                          <a:pt x="826" y="1466"/>
                        </a:lnTo>
                        <a:lnTo>
                          <a:pt x="826" y="1466"/>
                        </a:lnTo>
                        <a:lnTo>
                          <a:pt x="824" y="1466"/>
                        </a:lnTo>
                        <a:lnTo>
                          <a:pt x="820" y="1466"/>
                        </a:lnTo>
                        <a:lnTo>
                          <a:pt x="820" y="1466"/>
                        </a:lnTo>
                        <a:lnTo>
                          <a:pt x="818" y="1466"/>
                        </a:lnTo>
                        <a:lnTo>
                          <a:pt x="818" y="1466"/>
                        </a:lnTo>
                        <a:lnTo>
                          <a:pt x="816" y="1466"/>
                        </a:lnTo>
                        <a:lnTo>
                          <a:pt x="816" y="1466"/>
                        </a:lnTo>
                        <a:lnTo>
                          <a:pt x="816" y="1466"/>
                        </a:lnTo>
                        <a:lnTo>
                          <a:pt x="814" y="1468"/>
                        </a:lnTo>
                        <a:lnTo>
                          <a:pt x="814" y="1468"/>
                        </a:lnTo>
                        <a:lnTo>
                          <a:pt x="814" y="1468"/>
                        </a:lnTo>
                        <a:lnTo>
                          <a:pt x="812" y="1468"/>
                        </a:lnTo>
                        <a:lnTo>
                          <a:pt x="812" y="1470"/>
                        </a:lnTo>
                        <a:lnTo>
                          <a:pt x="812" y="1470"/>
                        </a:lnTo>
                        <a:lnTo>
                          <a:pt x="814" y="1470"/>
                        </a:lnTo>
                        <a:lnTo>
                          <a:pt x="814" y="1472"/>
                        </a:lnTo>
                        <a:lnTo>
                          <a:pt x="814" y="1472"/>
                        </a:lnTo>
                        <a:lnTo>
                          <a:pt x="814" y="1472"/>
                        </a:lnTo>
                        <a:lnTo>
                          <a:pt x="814" y="1472"/>
                        </a:lnTo>
                        <a:lnTo>
                          <a:pt x="814" y="1472"/>
                        </a:lnTo>
                        <a:lnTo>
                          <a:pt x="812" y="1474"/>
                        </a:lnTo>
                        <a:lnTo>
                          <a:pt x="812" y="1474"/>
                        </a:lnTo>
                        <a:lnTo>
                          <a:pt x="812" y="1476"/>
                        </a:lnTo>
                        <a:lnTo>
                          <a:pt x="812" y="1480"/>
                        </a:lnTo>
                        <a:lnTo>
                          <a:pt x="812" y="1480"/>
                        </a:lnTo>
                        <a:lnTo>
                          <a:pt x="812" y="1482"/>
                        </a:lnTo>
                        <a:lnTo>
                          <a:pt x="812" y="1482"/>
                        </a:lnTo>
                        <a:lnTo>
                          <a:pt x="812" y="1482"/>
                        </a:lnTo>
                        <a:lnTo>
                          <a:pt x="812" y="1482"/>
                        </a:lnTo>
                        <a:lnTo>
                          <a:pt x="814" y="1482"/>
                        </a:lnTo>
                        <a:lnTo>
                          <a:pt x="814" y="1482"/>
                        </a:lnTo>
                        <a:lnTo>
                          <a:pt x="814" y="1482"/>
                        </a:lnTo>
                        <a:lnTo>
                          <a:pt x="814" y="1482"/>
                        </a:lnTo>
                        <a:lnTo>
                          <a:pt x="814" y="1484"/>
                        </a:lnTo>
                        <a:lnTo>
                          <a:pt x="814" y="1484"/>
                        </a:lnTo>
                        <a:lnTo>
                          <a:pt x="816" y="1484"/>
                        </a:lnTo>
                        <a:lnTo>
                          <a:pt x="816" y="1482"/>
                        </a:lnTo>
                        <a:lnTo>
                          <a:pt x="816" y="1482"/>
                        </a:lnTo>
                        <a:lnTo>
                          <a:pt x="816" y="1482"/>
                        </a:lnTo>
                        <a:lnTo>
                          <a:pt x="816" y="1480"/>
                        </a:lnTo>
                        <a:lnTo>
                          <a:pt x="818" y="1480"/>
                        </a:lnTo>
                        <a:lnTo>
                          <a:pt x="820" y="1480"/>
                        </a:lnTo>
                        <a:lnTo>
                          <a:pt x="820" y="1480"/>
                        </a:lnTo>
                        <a:lnTo>
                          <a:pt x="820" y="1480"/>
                        </a:lnTo>
                        <a:lnTo>
                          <a:pt x="820" y="1480"/>
                        </a:lnTo>
                        <a:lnTo>
                          <a:pt x="822" y="1480"/>
                        </a:lnTo>
                        <a:lnTo>
                          <a:pt x="822" y="1480"/>
                        </a:lnTo>
                        <a:lnTo>
                          <a:pt x="822" y="1480"/>
                        </a:lnTo>
                        <a:lnTo>
                          <a:pt x="824" y="1482"/>
                        </a:lnTo>
                        <a:lnTo>
                          <a:pt x="824" y="1482"/>
                        </a:lnTo>
                        <a:lnTo>
                          <a:pt x="824" y="1482"/>
                        </a:lnTo>
                        <a:lnTo>
                          <a:pt x="824" y="1482"/>
                        </a:lnTo>
                        <a:lnTo>
                          <a:pt x="824" y="1482"/>
                        </a:lnTo>
                        <a:lnTo>
                          <a:pt x="832" y="1482"/>
                        </a:lnTo>
                        <a:lnTo>
                          <a:pt x="832" y="1484"/>
                        </a:lnTo>
                        <a:lnTo>
                          <a:pt x="832" y="1484"/>
                        </a:lnTo>
                        <a:lnTo>
                          <a:pt x="830" y="1484"/>
                        </a:lnTo>
                        <a:lnTo>
                          <a:pt x="830" y="1484"/>
                        </a:lnTo>
                        <a:lnTo>
                          <a:pt x="830" y="1484"/>
                        </a:lnTo>
                        <a:lnTo>
                          <a:pt x="828" y="1486"/>
                        </a:lnTo>
                        <a:lnTo>
                          <a:pt x="828" y="1486"/>
                        </a:lnTo>
                        <a:lnTo>
                          <a:pt x="828" y="1486"/>
                        </a:lnTo>
                        <a:lnTo>
                          <a:pt x="828" y="1488"/>
                        </a:lnTo>
                        <a:lnTo>
                          <a:pt x="828" y="1488"/>
                        </a:lnTo>
                        <a:lnTo>
                          <a:pt x="828" y="1490"/>
                        </a:lnTo>
                        <a:lnTo>
                          <a:pt x="830" y="1490"/>
                        </a:lnTo>
                        <a:lnTo>
                          <a:pt x="830" y="1490"/>
                        </a:lnTo>
                        <a:lnTo>
                          <a:pt x="828" y="1490"/>
                        </a:lnTo>
                        <a:lnTo>
                          <a:pt x="828" y="1490"/>
                        </a:lnTo>
                        <a:lnTo>
                          <a:pt x="828" y="1490"/>
                        </a:lnTo>
                        <a:lnTo>
                          <a:pt x="828" y="1494"/>
                        </a:lnTo>
                        <a:lnTo>
                          <a:pt x="828" y="1494"/>
                        </a:lnTo>
                        <a:lnTo>
                          <a:pt x="828" y="1494"/>
                        </a:lnTo>
                        <a:lnTo>
                          <a:pt x="834" y="1494"/>
                        </a:lnTo>
                        <a:lnTo>
                          <a:pt x="834" y="1494"/>
                        </a:lnTo>
                        <a:lnTo>
                          <a:pt x="834" y="1494"/>
                        </a:lnTo>
                        <a:lnTo>
                          <a:pt x="836" y="1494"/>
                        </a:lnTo>
                        <a:lnTo>
                          <a:pt x="838" y="1494"/>
                        </a:lnTo>
                        <a:lnTo>
                          <a:pt x="838" y="1494"/>
                        </a:lnTo>
                        <a:lnTo>
                          <a:pt x="836" y="1496"/>
                        </a:lnTo>
                        <a:lnTo>
                          <a:pt x="836" y="1496"/>
                        </a:lnTo>
                        <a:lnTo>
                          <a:pt x="836" y="1496"/>
                        </a:lnTo>
                        <a:lnTo>
                          <a:pt x="836" y="1498"/>
                        </a:lnTo>
                        <a:lnTo>
                          <a:pt x="836" y="1498"/>
                        </a:lnTo>
                        <a:lnTo>
                          <a:pt x="834" y="1496"/>
                        </a:lnTo>
                        <a:lnTo>
                          <a:pt x="834" y="1496"/>
                        </a:lnTo>
                        <a:lnTo>
                          <a:pt x="834" y="1496"/>
                        </a:lnTo>
                        <a:lnTo>
                          <a:pt x="828" y="1496"/>
                        </a:lnTo>
                        <a:lnTo>
                          <a:pt x="828" y="1496"/>
                        </a:lnTo>
                        <a:lnTo>
                          <a:pt x="828" y="1496"/>
                        </a:lnTo>
                        <a:lnTo>
                          <a:pt x="826" y="1498"/>
                        </a:lnTo>
                        <a:lnTo>
                          <a:pt x="826" y="1498"/>
                        </a:lnTo>
                        <a:lnTo>
                          <a:pt x="826" y="1498"/>
                        </a:lnTo>
                        <a:lnTo>
                          <a:pt x="826" y="1498"/>
                        </a:lnTo>
                        <a:lnTo>
                          <a:pt x="826" y="1498"/>
                        </a:lnTo>
                        <a:lnTo>
                          <a:pt x="832" y="1502"/>
                        </a:lnTo>
                        <a:lnTo>
                          <a:pt x="832" y="1502"/>
                        </a:lnTo>
                        <a:lnTo>
                          <a:pt x="832" y="1502"/>
                        </a:lnTo>
                        <a:lnTo>
                          <a:pt x="832" y="1502"/>
                        </a:lnTo>
                        <a:lnTo>
                          <a:pt x="832" y="1504"/>
                        </a:lnTo>
                        <a:lnTo>
                          <a:pt x="832" y="1504"/>
                        </a:lnTo>
                        <a:lnTo>
                          <a:pt x="832" y="1504"/>
                        </a:lnTo>
                        <a:lnTo>
                          <a:pt x="830" y="1504"/>
                        </a:lnTo>
                        <a:lnTo>
                          <a:pt x="830" y="1506"/>
                        </a:lnTo>
                        <a:lnTo>
                          <a:pt x="830" y="1506"/>
                        </a:lnTo>
                        <a:lnTo>
                          <a:pt x="830" y="1502"/>
                        </a:lnTo>
                        <a:lnTo>
                          <a:pt x="830" y="1502"/>
                        </a:lnTo>
                        <a:lnTo>
                          <a:pt x="828" y="1502"/>
                        </a:lnTo>
                        <a:lnTo>
                          <a:pt x="828" y="1502"/>
                        </a:lnTo>
                        <a:lnTo>
                          <a:pt x="828" y="1502"/>
                        </a:lnTo>
                        <a:lnTo>
                          <a:pt x="826" y="1502"/>
                        </a:lnTo>
                        <a:lnTo>
                          <a:pt x="826" y="1506"/>
                        </a:lnTo>
                        <a:lnTo>
                          <a:pt x="826" y="1506"/>
                        </a:lnTo>
                        <a:lnTo>
                          <a:pt x="826" y="1506"/>
                        </a:lnTo>
                        <a:lnTo>
                          <a:pt x="826" y="1506"/>
                        </a:lnTo>
                        <a:lnTo>
                          <a:pt x="826" y="1508"/>
                        </a:lnTo>
                        <a:lnTo>
                          <a:pt x="826" y="1508"/>
                        </a:lnTo>
                        <a:lnTo>
                          <a:pt x="826" y="1508"/>
                        </a:lnTo>
                        <a:lnTo>
                          <a:pt x="826" y="1508"/>
                        </a:lnTo>
                        <a:lnTo>
                          <a:pt x="826" y="1510"/>
                        </a:lnTo>
                        <a:lnTo>
                          <a:pt x="826" y="1510"/>
                        </a:lnTo>
                        <a:lnTo>
                          <a:pt x="828" y="1510"/>
                        </a:lnTo>
                        <a:lnTo>
                          <a:pt x="828" y="1510"/>
                        </a:lnTo>
                        <a:lnTo>
                          <a:pt x="828" y="1510"/>
                        </a:lnTo>
                        <a:lnTo>
                          <a:pt x="828" y="1510"/>
                        </a:lnTo>
                        <a:lnTo>
                          <a:pt x="828" y="1512"/>
                        </a:lnTo>
                        <a:lnTo>
                          <a:pt x="832" y="1512"/>
                        </a:lnTo>
                        <a:lnTo>
                          <a:pt x="832" y="1512"/>
                        </a:lnTo>
                        <a:lnTo>
                          <a:pt x="830" y="1512"/>
                        </a:lnTo>
                        <a:lnTo>
                          <a:pt x="830" y="1514"/>
                        </a:lnTo>
                        <a:lnTo>
                          <a:pt x="830" y="1514"/>
                        </a:lnTo>
                        <a:lnTo>
                          <a:pt x="830" y="1516"/>
                        </a:lnTo>
                        <a:lnTo>
                          <a:pt x="832" y="1518"/>
                        </a:lnTo>
                        <a:lnTo>
                          <a:pt x="832" y="1518"/>
                        </a:lnTo>
                        <a:lnTo>
                          <a:pt x="832" y="1518"/>
                        </a:lnTo>
                        <a:lnTo>
                          <a:pt x="832" y="1518"/>
                        </a:lnTo>
                        <a:lnTo>
                          <a:pt x="834" y="1520"/>
                        </a:lnTo>
                        <a:lnTo>
                          <a:pt x="834" y="1520"/>
                        </a:lnTo>
                        <a:lnTo>
                          <a:pt x="832" y="1522"/>
                        </a:lnTo>
                        <a:lnTo>
                          <a:pt x="832" y="1522"/>
                        </a:lnTo>
                        <a:lnTo>
                          <a:pt x="832" y="1522"/>
                        </a:lnTo>
                        <a:lnTo>
                          <a:pt x="832" y="1524"/>
                        </a:lnTo>
                        <a:lnTo>
                          <a:pt x="832" y="1524"/>
                        </a:lnTo>
                        <a:lnTo>
                          <a:pt x="832" y="1524"/>
                        </a:lnTo>
                        <a:lnTo>
                          <a:pt x="834" y="1526"/>
                        </a:lnTo>
                        <a:lnTo>
                          <a:pt x="832" y="1526"/>
                        </a:lnTo>
                        <a:lnTo>
                          <a:pt x="832" y="1526"/>
                        </a:lnTo>
                        <a:lnTo>
                          <a:pt x="832" y="1526"/>
                        </a:lnTo>
                        <a:lnTo>
                          <a:pt x="832" y="1528"/>
                        </a:lnTo>
                        <a:lnTo>
                          <a:pt x="832" y="1528"/>
                        </a:lnTo>
                        <a:lnTo>
                          <a:pt x="832" y="1528"/>
                        </a:lnTo>
                        <a:lnTo>
                          <a:pt x="836" y="1532"/>
                        </a:lnTo>
                        <a:lnTo>
                          <a:pt x="836" y="1532"/>
                        </a:lnTo>
                        <a:lnTo>
                          <a:pt x="836" y="1532"/>
                        </a:lnTo>
                        <a:lnTo>
                          <a:pt x="838" y="1532"/>
                        </a:lnTo>
                        <a:lnTo>
                          <a:pt x="838" y="1532"/>
                        </a:lnTo>
                        <a:lnTo>
                          <a:pt x="838" y="1530"/>
                        </a:lnTo>
                        <a:lnTo>
                          <a:pt x="838" y="1526"/>
                        </a:lnTo>
                        <a:lnTo>
                          <a:pt x="838" y="1526"/>
                        </a:lnTo>
                        <a:lnTo>
                          <a:pt x="838" y="1526"/>
                        </a:lnTo>
                        <a:lnTo>
                          <a:pt x="840" y="1526"/>
                        </a:lnTo>
                        <a:lnTo>
                          <a:pt x="840" y="1528"/>
                        </a:lnTo>
                        <a:lnTo>
                          <a:pt x="842" y="1530"/>
                        </a:lnTo>
                        <a:lnTo>
                          <a:pt x="842" y="1530"/>
                        </a:lnTo>
                        <a:lnTo>
                          <a:pt x="842" y="1530"/>
                        </a:lnTo>
                        <a:lnTo>
                          <a:pt x="842" y="1530"/>
                        </a:lnTo>
                        <a:lnTo>
                          <a:pt x="840" y="1530"/>
                        </a:lnTo>
                        <a:lnTo>
                          <a:pt x="840" y="1532"/>
                        </a:lnTo>
                        <a:lnTo>
                          <a:pt x="838" y="1532"/>
                        </a:lnTo>
                        <a:lnTo>
                          <a:pt x="838" y="1532"/>
                        </a:lnTo>
                        <a:lnTo>
                          <a:pt x="838" y="1532"/>
                        </a:lnTo>
                        <a:lnTo>
                          <a:pt x="838" y="1534"/>
                        </a:lnTo>
                        <a:lnTo>
                          <a:pt x="838" y="1534"/>
                        </a:lnTo>
                        <a:lnTo>
                          <a:pt x="838" y="1534"/>
                        </a:lnTo>
                        <a:lnTo>
                          <a:pt x="842" y="1534"/>
                        </a:lnTo>
                        <a:lnTo>
                          <a:pt x="844" y="1536"/>
                        </a:lnTo>
                        <a:lnTo>
                          <a:pt x="844" y="1536"/>
                        </a:lnTo>
                        <a:lnTo>
                          <a:pt x="844" y="1536"/>
                        </a:lnTo>
                        <a:lnTo>
                          <a:pt x="846" y="1536"/>
                        </a:lnTo>
                        <a:lnTo>
                          <a:pt x="846" y="1536"/>
                        </a:lnTo>
                        <a:lnTo>
                          <a:pt x="846" y="1538"/>
                        </a:lnTo>
                        <a:lnTo>
                          <a:pt x="846" y="1538"/>
                        </a:lnTo>
                        <a:lnTo>
                          <a:pt x="846" y="1538"/>
                        </a:lnTo>
                        <a:lnTo>
                          <a:pt x="850" y="1538"/>
                        </a:lnTo>
                        <a:lnTo>
                          <a:pt x="850" y="1538"/>
                        </a:lnTo>
                        <a:lnTo>
                          <a:pt x="850" y="1538"/>
                        </a:lnTo>
                        <a:lnTo>
                          <a:pt x="850" y="1536"/>
                        </a:lnTo>
                        <a:lnTo>
                          <a:pt x="852" y="1536"/>
                        </a:lnTo>
                        <a:lnTo>
                          <a:pt x="854" y="1538"/>
                        </a:lnTo>
                        <a:lnTo>
                          <a:pt x="854" y="1538"/>
                        </a:lnTo>
                        <a:lnTo>
                          <a:pt x="852" y="1538"/>
                        </a:lnTo>
                        <a:lnTo>
                          <a:pt x="852" y="1538"/>
                        </a:lnTo>
                        <a:lnTo>
                          <a:pt x="852" y="1538"/>
                        </a:lnTo>
                        <a:lnTo>
                          <a:pt x="850" y="1538"/>
                        </a:lnTo>
                        <a:lnTo>
                          <a:pt x="850" y="1538"/>
                        </a:lnTo>
                        <a:lnTo>
                          <a:pt x="850" y="1538"/>
                        </a:lnTo>
                        <a:lnTo>
                          <a:pt x="850" y="1540"/>
                        </a:lnTo>
                        <a:lnTo>
                          <a:pt x="850" y="1540"/>
                        </a:lnTo>
                        <a:lnTo>
                          <a:pt x="850" y="1542"/>
                        </a:lnTo>
                        <a:lnTo>
                          <a:pt x="850" y="1542"/>
                        </a:lnTo>
                        <a:lnTo>
                          <a:pt x="852" y="1542"/>
                        </a:lnTo>
                        <a:lnTo>
                          <a:pt x="852" y="1542"/>
                        </a:lnTo>
                        <a:lnTo>
                          <a:pt x="852" y="1542"/>
                        </a:lnTo>
                        <a:lnTo>
                          <a:pt x="854" y="1542"/>
                        </a:lnTo>
                        <a:lnTo>
                          <a:pt x="854" y="1542"/>
                        </a:lnTo>
                        <a:lnTo>
                          <a:pt x="856" y="1542"/>
                        </a:lnTo>
                        <a:lnTo>
                          <a:pt x="856" y="1540"/>
                        </a:lnTo>
                        <a:lnTo>
                          <a:pt x="856" y="1540"/>
                        </a:lnTo>
                        <a:lnTo>
                          <a:pt x="856" y="1540"/>
                        </a:lnTo>
                        <a:lnTo>
                          <a:pt x="858" y="1540"/>
                        </a:lnTo>
                        <a:lnTo>
                          <a:pt x="858" y="1540"/>
                        </a:lnTo>
                        <a:lnTo>
                          <a:pt x="858" y="1538"/>
                        </a:lnTo>
                        <a:lnTo>
                          <a:pt x="858" y="1538"/>
                        </a:lnTo>
                        <a:lnTo>
                          <a:pt x="858" y="1540"/>
                        </a:lnTo>
                        <a:lnTo>
                          <a:pt x="858" y="1540"/>
                        </a:lnTo>
                        <a:lnTo>
                          <a:pt x="858" y="1540"/>
                        </a:lnTo>
                        <a:lnTo>
                          <a:pt x="858" y="1540"/>
                        </a:lnTo>
                        <a:lnTo>
                          <a:pt x="858" y="1542"/>
                        </a:lnTo>
                        <a:lnTo>
                          <a:pt x="858" y="1542"/>
                        </a:lnTo>
                        <a:lnTo>
                          <a:pt x="858" y="1542"/>
                        </a:lnTo>
                        <a:lnTo>
                          <a:pt x="858" y="1542"/>
                        </a:lnTo>
                        <a:lnTo>
                          <a:pt x="858" y="1544"/>
                        </a:lnTo>
                        <a:lnTo>
                          <a:pt x="858" y="1544"/>
                        </a:lnTo>
                        <a:lnTo>
                          <a:pt x="860" y="1544"/>
                        </a:lnTo>
                        <a:lnTo>
                          <a:pt x="860" y="1544"/>
                        </a:lnTo>
                        <a:lnTo>
                          <a:pt x="860" y="1546"/>
                        </a:lnTo>
                        <a:lnTo>
                          <a:pt x="860" y="1546"/>
                        </a:lnTo>
                        <a:lnTo>
                          <a:pt x="860" y="1548"/>
                        </a:lnTo>
                        <a:lnTo>
                          <a:pt x="862" y="1548"/>
                        </a:lnTo>
                        <a:lnTo>
                          <a:pt x="864" y="1550"/>
                        </a:lnTo>
                        <a:lnTo>
                          <a:pt x="864" y="1550"/>
                        </a:lnTo>
                        <a:lnTo>
                          <a:pt x="864" y="1550"/>
                        </a:lnTo>
                        <a:lnTo>
                          <a:pt x="866" y="1550"/>
                        </a:lnTo>
                        <a:lnTo>
                          <a:pt x="866" y="1550"/>
                        </a:lnTo>
                        <a:lnTo>
                          <a:pt x="866" y="1550"/>
                        </a:lnTo>
                        <a:lnTo>
                          <a:pt x="866" y="1546"/>
                        </a:lnTo>
                        <a:lnTo>
                          <a:pt x="868" y="1546"/>
                        </a:lnTo>
                        <a:lnTo>
                          <a:pt x="868" y="1546"/>
                        </a:lnTo>
                        <a:lnTo>
                          <a:pt x="868" y="1546"/>
                        </a:lnTo>
                        <a:lnTo>
                          <a:pt x="868" y="1546"/>
                        </a:lnTo>
                        <a:lnTo>
                          <a:pt x="868" y="1546"/>
                        </a:lnTo>
                        <a:lnTo>
                          <a:pt x="872" y="1548"/>
                        </a:lnTo>
                        <a:lnTo>
                          <a:pt x="870" y="1548"/>
                        </a:lnTo>
                        <a:lnTo>
                          <a:pt x="870" y="1548"/>
                        </a:lnTo>
                        <a:lnTo>
                          <a:pt x="870" y="1548"/>
                        </a:lnTo>
                        <a:lnTo>
                          <a:pt x="868" y="1548"/>
                        </a:lnTo>
                        <a:lnTo>
                          <a:pt x="868" y="1550"/>
                        </a:lnTo>
                        <a:lnTo>
                          <a:pt x="868" y="1550"/>
                        </a:lnTo>
                        <a:lnTo>
                          <a:pt x="868" y="1550"/>
                        </a:lnTo>
                        <a:lnTo>
                          <a:pt x="868" y="1552"/>
                        </a:lnTo>
                        <a:lnTo>
                          <a:pt x="868" y="1552"/>
                        </a:lnTo>
                        <a:lnTo>
                          <a:pt x="868" y="1552"/>
                        </a:lnTo>
                        <a:lnTo>
                          <a:pt x="868" y="1552"/>
                        </a:lnTo>
                        <a:lnTo>
                          <a:pt x="868" y="1552"/>
                        </a:lnTo>
                        <a:lnTo>
                          <a:pt x="870" y="1554"/>
                        </a:lnTo>
                        <a:lnTo>
                          <a:pt x="870" y="1554"/>
                        </a:lnTo>
                        <a:lnTo>
                          <a:pt x="870" y="1556"/>
                        </a:lnTo>
                        <a:lnTo>
                          <a:pt x="870" y="1556"/>
                        </a:lnTo>
                        <a:lnTo>
                          <a:pt x="870" y="1556"/>
                        </a:lnTo>
                        <a:lnTo>
                          <a:pt x="872" y="1558"/>
                        </a:lnTo>
                        <a:lnTo>
                          <a:pt x="872" y="1558"/>
                        </a:lnTo>
                        <a:lnTo>
                          <a:pt x="874" y="1558"/>
                        </a:lnTo>
                        <a:lnTo>
                          <a:pt x="874" y="1558"/>
                        </a:lnTo>
                        <a:lnTo>
                          <a:pt x="874" y="1558"/>
                        </a:lnTo>
                        <a:lnTo>
                          <a:pt x="876" y="1558"/>
                        </a:lnTo>
                        <a:lnTo>
                          <a:pt x="876" y="1558"/>
                        </a:lnTo>
                        <a:lnTo>
                          <a:pt x="876" y="1558"/>
                        </a:lnTo>
                        <a:lnTo>
                          <a:pt x="876" y="1556"/>
                        </a:lnTo>
                        <a:lnTo>
                          <a:pt x="874" y="1554"/>
                        </a:lnTo>
                        <a:lnTo>
                          <a:pt x="874" y="1554"/>
                        </a:lnTo>
                        <a:lnTo>
                          <a:pt x="874" y="1554"/>
                        </a:lnTo>
                        <a:lnTo>
                          <a:pt x="874" y="1554"/>
                        </a:lnTo>
                        <a:lnTo>
                          <a:pt x="876" y="1554"/>
                        </a:lnTo>
                        <a:lnTo>
                          <a:pt x="876" y="1554"/>
                        </a:lnTo>
                        <a:lnTo>
                          <a:pt x="876" y="1554"/>
                        </a:lnTo>
                        <a:lnTo>
                          <a:pt x="876" y="1554"/>
                        </a:lnTo>
                        <a:lnTo>
                          <a:pt x="876" y="1554"/>
                        </a:lnTo>
                        <a:lnTo>
                          <a:pt x="876" y="1554"/>
                        </a:lnTo>
                        <a:lnTo>
                          <a:pt x="876" y="1554"/>
                        </a:lnTo>
                        <a:lnTo>
                          <a:pt x="876" y="1554"/>
                        </a:lnTo>
                        <a:lnTo>
                          <a:pt x="876" y="1554"/>
                        </a:lnTo>
                        <a:lnTo>
                          <a:pt x="876" y="1558"/>
                        </a:lnTo>
                        <a:lnTo>
                          <a:pt x="876" y="1560"/>
                        </a:lnTo>
                        <a:lnTo>
                          <a:pt x="876" y="1560"/>
                        </a:lnTo>
                        <a:lnTo>
                          <a:pt x="876" y="1560"/>
                        </a:lnTo>
                        <a:lnTo>
                          <a:pt x="876" y="1562"/>
                        </a:lnTo>
                        <a:lnTo>
                          <a:pt x="876" y="1562"/>
                        </a:lnTo>
                        <a:lnTo>
                          <a:pt x="876" y="1562"/>
                        </a:lnTo>
                        <a:lnTo>
                          <a:pt x="878" y="1562"/>
                        </a:lnTo>
                        <a:lnTo>
                          <a:pt x="878" y="1562"/>
                        </a:lnTo>
                        <a:lnTo>
                          <a:pt x="878" y="1562"/>
                        </a:lnTo>
                        <a:lnTo>
                          <a:pt x="878" y="1560"/>
                        </a:lnTo>
                        <a:lnTo>
                          <a:pt x="878" y="1560"/>
                        </a:lnTo>
                        <a:lnTo>
                          <a:pt x="878" y="1560"/>
                        </a:lnTo>
                        <a:lnTo>
                          <a:pt x="880" y="1560"/>
                        </a:lnTo>
                        <a:lnTo>
                          <a:pt x="880" y="1560"/>
                        </a:lnTo>
                        <a:lnTo>
                          <a:pt x="880" y="1560"/>
                        </a:lnTo>
                        <a:lnTo>
                          <a:pt x="880" y="1560"/>
                        </a:lnTo>
                        <a:lnTo>
                          <a:pt x="880" y="1558"/>
                        </a:lnTo>
                        <a:lnTo>
                          <a:pt x="882" y="1558"/>
                        </a:lnTo>
                        <a:lnTo>
                          <a:pt x="882" y="1558"/>
                        </a:lnTo>
                        <a:lnTo>
                          <a:pt x="882" y="1556"/>
                        </a:lnTo>
                        <a:lnTo>
                          <a:pt x="882" y="1554"/>
                        </a:lnTo>
                        <a:lnTo>
                          <a:pt x="882" y="1554"/>
                        </a:lnTo>
                        <a:lnTo>
                          <a:pt x="882" y="1554"/>
                        </a:lnTo>
                        <a:lnTo>
                          <a:pt x="880" y="1554"/>
                        </a:lnTo>
                        <a:lnTo>
                          <a:pt x="880" y="1554"/>
                        </a:lnTo>
                        <a:lnTo>
                          <a:pt x="880" y="1554"/>
                        </a:lnTo>
                        <a:lnTo>
                          <a:pt x="880" y="1554"/>
                        </a:lnTo>
                        <a:lnTo>
                          <a:pt x="882" y="1554"/>
                        </a:lnTo>
                        <a:lnTo>
                          <a:pt x="884" y="1554"/>
                        </a:lnTo>
                        <a:lnTo>
                          <a:pt x="884" y="1554"/>
                        </a:lnTo>
                        <a:lnTo>
                          <a:pt x="882" y="1556"/>
                        </a:lnTo>
                        <a:lnTo>
                          <a:pt x="882" y="1556"/>
                        </a:lnTo>
                        <a:lnTo>
                          <a:pt x="882" y="1558"/>
                        </a:lnTo>
                        <a:lnTo>
                          <a:pt x="882" y="1560"/>
                        </a:lnTo>
                        <a:lnTo>
                          <a:pt x="882" y="1560"/>
                        </a:lnTo>
                        <a:lnTo>
                          <a:pt x="880" y="1560"/>
                        </a:lnTo>
                        <a:lnTo>
                          <a:pt x="880" y="1560"/>
                        </a:lnTo>
                        <a:lnTo>
                          <a:pt x="880" y="1562"/>
                        </a:lnTo>
                        <a:lnTo>
                          <a:pt x="878" y="1562"/>
                        </a:lnTo>
                        <a:lnTo>
                          <a:pt x="878" y="1562"/>
                        </a:lnTo>
                        <a:lnTo>
                          <a:pt x="878" y="1562"/>
                        </a:lnTo>
                        <a:lnTo>
                          <a:pt x="878" y="1562"/>
                        </a:lnTo>
                        <a:lnTo>
                          <a:pt x="878" y="1564"/>
                        </a:lnTo>
                        <a:lnTo>
                          <a:pt x="880" y="1564"/>
                        </a:lnTo>
                        <a:lnTo>
                          <a:pt x="880" y="1564"/>
                        </a:lnTo>
                        <a:lnTo>
                          <a:pt x="880" y="1564"/>
                        </a:lnTo>
                        <a:lnTo>
                          <a:pt x="882" y="1566"/>
                        </a:lnTo>
                        <a:lnTo>
                          <a:pt x="884" y="1566"/>
                        </a:lnTo>
                        <a:lnTo>
                          <a:pt x="884" y="1566"/>
                        </a:lnTo>
                        <a:lnTo>
                          <a:pt x="884" y="1566"/>
                        </a:lnTo>
                        <a:lnTo>
                          <a:pt x="884" y="1566"/>
                        </a:lnTo>
                        <a:lnTo>
                          <a:pt x="882" y="1566"/>
                        </a:lnTo>
                        <a:lnTo>
                          <a:pt x="882" y="1566"/>
                        </a:lnTo>
                        <a:lnTo>
                          <a:pt x="882" y="1566"/>
                        </a:lnTo>
                        <a:lnTo>
                          <a:pt x="880" y="1566"/>
                        </a:lnTo>
                        <a:lnTo>
                          <a:pt x="880" y="1566"/>
                        </a:lnTo>
                        <a:lnTo>
                          <a:pt x="880" y="1566"/>
                        </a:lnTo>
                        <a:lnTo>
                          <a:pt x="880" y="1570"/>
                        </a:lnTo>
                        <a:lnTo>
                          <a:pt x="880" y="1570"/>
                        </a:lnTo>
                        <a:lnTo>
                          <a:pt x="880" y="1572"/>
                        </a:lnTo>
                        <a:lnTo>
                          <a:pt x="882" y="1572"/>
                        </a:lnTo>
                        <a:lnTo>
                          <a:pt x="882" y="1572"/>
                        </a:lnTo>
                        <a:lnTo>
                          <a:pt x="882" y="1572"/>
                        </a:lnTo>
                        <a:lnTo>
                          <a:pt x="884" y="1572"/>
                        </a:lnTo>
                        <a:lnTo>
                          <a:pt x="884" y="1572"/>
                        </a:lnTo>
                        <a:lnTo>
                          <a:pt x="886" y="1572"/>
                        </a:lnTo>
                        <a:lnTo>
                          <a:pt x="886" y="1568"/>
                        </a:lnTo>
                        <a:lnTo>
                          <a:pt x="886" y="1568"/>
                        </a:lnTo>
                        <a:lnTo>
                          <a:pt x="884" y="1566"/>
                        </a:lnTo>
                        <a:lnTo>
                          <a:pt x="890" y="1566"/>
                        </a:lnTo>
                        <a:lnTo>
                          <a:pt x="890" y="1566"/>
                        </a:lnTo>
                        <a:lnTo>
                          <a:pt x="890" y="1566"/>
                        </a:lnTo>
                        <a:lnTo>
                          <a:pt x="890" y="1566"/>
                        </a:lnTo>
                        <a:lnTo>
                          <a:pt x="892" y="1564"/>
                        </a:lnTo>
                        <a:lnTo>
                          <a:pt x="892" y="1564"/>
                        </a:lnTo>
                        <a:lnTo>
                          <a:pt x="892" y="1564"/>
                        </a:lnTo>
                        <a:lnTo>
                          <a:pt x="892" y="1562"/>
                        </a:lnTo>
                        <a:lnTo>
                          <a:pt x="892" y="1562"/>
                        </a:lnTo>
                        <a:lnTo>
                          <a:pt x="892" y="1562"/>
                        </a:lnTo>
                        <a:lnTo>
                          <a:pt x="890" y="1560"/>
                        </a:lnTo>
                        <a:lnTo>
                          <a:pt x="890" y="1552"/>
                        </a:lnTo>
                        <a:lnTo>
                          <a:pt x="892" y="1550"/>
                        </a:lnTo>
                        <a:lnTo>
                          <a:pt x="892" y="1550"/>
                        </a:lnTo>
                        <a:lnTo>
                          <a:pt x="892" y="1550"/>
                        </a:lnTo>
                        <a:lnTo>
                          <a:pt x="892" y="1548"/>
                        </a:lnTo>
                        <a:lnTo>
                          <a:pt x="894" y="1546"/>
                        </a:lnTo>
                        <a:lnTo>
                          <a:pt x="894" y="1546"/>
                        </a:lnTo>
                        <a:lnTo>
                          <a:pt x="894" y="1548"/>
                        </a:lnTo>
                        <a:lnTo>
                          <a:pt x="898" y="1548"/>
                        </a:lnTo>
                        <a:lnTo>
                          <a:pt x="898" y="1548"/>
                        </a:lnTo>
                        <a:lnTo>
                          <a:pt x="898" y="1546"/>
                        </a:lnTo>
                        <a:lnTo>
                          <a:pt x="898" y="1546"/>
                        </a:lnTo>
                        <a:lnTo>
                          <a:pt x="900" y="1544"/>
                        </a:lnTo>
                        <a:lnTo>
                          <a:pt x="900" y="1544"/>
                        </a:lnTo>
                        <a:lnTo>
                          <a:pt x="900" y="1544"/>
                        </a:lnTo>
                        <a:lnTo>
                          <a:pt x="900" y="1544"/>
                        </a:lnTo>
                        <a:lnTo>
                          <a:pt x="902" y="1542"/>
                        </a:lnTo>
                        <a:lnTo>
                          <a:pt x="906" y="1542"/>
                        </a:lnTo>
                        <a:lnTo>
                          <a:pt x="906" y="1542"/>
                        </a:lnTo>
                        <a:lnTo>
                          <a:pt x="906" y="1542"/>
                        </a:lnTo>
                        <a:lnTo>
                          <a:pt x="906" y="1542"/>
                        </a:lnTo>
                        <a:lnTo>
                          <a:pt x="906" y="1542"/>
                        </a:lnTo>
                        <a:lnTo>
                          <a:pt x="906" y="1540"/>
                        </a:lnTo>
                        <a:lnTo>
                          <a:pt x="904" y="1540"/>
                        </a:lnTo>
                        <a:lnTo>
                          <a:pt x="904" y="1540"/>
                        </a:lnTo>
                        <a:lnTo>
                          <a:pt x="904" y="1540"/>
                        </a:lnTo>
                        <a:lnTo>
                          <a:pt x="902" y="1540"/>
                        </a:lnTo>
                        <a:lnTo>
                          <a:pt x="898" y="1536"/>
                        </a:lnTo>
                        <a:lnTo>
                          <a:pt x="898" y="1532"/>
                        </a:lnTo>
                        <a:lnTo>
                          <a:pt x="896" y="1530"/>
                        </a:lnTo>
                        <a:lnTo>
                          <a:pt x="896" y="1530"/>
                        </a:lnTo>
                        <a:lnTo>
                          <a:pt x="896" y="1530"/>
                        </a:lnTo>
                        <a:lnTo>
                          <a:pt x="894" y="1530"/>
                        </a:lnTo>
                        <a:lnTo>
                          <a:pt x="894" y="1526"/>
                        </a:lnTo>
                        <a:lnTo>
                          <a:pt x="894" y="1524"/>
                        </a:lnTo>
                        <a:lnTo>
                          <a:pt x="894" y="1522"/>
                        </a:lnTo>
                        <a:lnTo>
                          <a:pt x="894" y="1522"/>
                        </a:lnTo>
                        <a:lnTo>
                          <a:pt x="894" y="1522"/>
                        </a:lnTo>
                        <a:lnTo>
                          <a:pt x="894" y="1514"/>
                        </a:lnTo>
                        <a:lnTo>
                          <a:pt x="894" y="1514"/>
                        </a:lnTo>
                        <a:lnTo>
                          <a:pt x="894" y="1514"/>
                        </a:lnTo>
                        <a:lnTo>
                          <a:pt x="894" y="1514"/>
                        </a:lnTo>
                        <a:lnTo>
                          <a:pt x="896" y="1516"/>
                        </a:lnTo>
                        <a:lnTo>
                          <a:pt x="896" y="1516"/>
                        </a:lnTo>
                        <a:lnTo>
                          <a:pt x="896" y="1518"/>
                        </a:lnTo>
                        <a:lnTo>
                          <a:pt x="896" y="1518"/>
                        </a:lnTo>
                        <a:lnTo>
                          <a:pt x="896" y="1518"/>
                        </a:lnTo>
                        <a:lnTo>
                          <a:pt x="902" y="1518"/>
                        </a:lnTo>
                        <a:lnTo>
                          <a:pt x="902" y="1518"/>
                        </a:lnTo>
                        <a:lnTo>
                          <a:pt x="902" y="1518"/>
                        </a:lnTo>
                        <a:lnTo>
                          <a:pt x="902" y="1516"/>
                        </a:lnTo>
                        <a:lnTo>
                          <a:pt x="902" y="1516"/>
                        </a:lnTo>
                        <a:lnTo>
                          <a:pt x="902" y="1516"/>
                        </a:lnTo>
                        <a:lnTo>
                          <a:pt x="902" y="1516"/>
                        </a:lnTo>
                        <a:lnTo>
                          <a:pt x="904" y="1516"/>
                        </a:lnTo>
                        <a:lnTo>
                          <a:pt x="904" y="1516"/>
                        </a:lnTo>
                        <a:lnTo>
                          <a:pt x="904" y="1516"/>
                        </a:lnTo>
                        <a:lnTo>
                          <a:pt x="906" y="1512"/>
                        </a:lnTo>
                        <a:lnTo>
                          <a:pt x="906" y="1512"/>
                        </a:lnTo>
                        <a:lnTo>
                          <a:pt x="906" y="1512"/>
                        </a:lnTo>
                        <a:lnTo>
                          <a:pt x="906" y="1508"/>
                        </a:lnTo>
                        <a:lnTo>
                          <a:pt x="906" y="1508"/>
                        </a:lnTo>
                        <a:lnTo>
                          <a:pt x="906" y="1508"/>
                        </a:lnTo>
                        <a:lnTo>
                          <a:pt x="904" y="1506"/>
                        </a:lnTo>
                        <a:lnTo>
                          <a:pt x="904" y="1504"/>
                        </a:lnTo>
                        <a:lnTo>
                          <a:pt x="904" y="1502"/>
                        </a:lnTo>
                        <a:lnTo>
                          <a:pt x="904" y="1502"/>
                        </a:lnTo>
                        <a:lnTo>
                          <a:pt x="904" y="1502"/>
                        </a:lnTo>
                        <a:lnTo>
                          <a:pt x="904" y="1500"/>
                        </a:lnTo>
                        <a:lnTo>
                          <a:pt x="906" y="1498"/>
                        </a:lnTo>
                        <a:lnTo>
                          <a:pt x="906" y="1498"/>
                        </a:lnTo>
                        <a:lnTo>
                          <a:pt x="906" y="1498"/>
                        </a:lnTo>
                        <a:lnTo>
                          <a:pt x="906" y="1498"/>
                        </a:lnTo>
                        <a:lnTo>
                          <a:pt x="908" y="1496"/>
                        </a:lnTo>
                        <a:lnTo>
                          <a:pt x="908" y="1496"/>
                        </a:lnTo>
                        <a:lnTo>
                          <a:pt x="908" y="1496"/>
                        </a:lnTo>
                        <a:lnTo>
                          <a:pt x="910" y="1494"/>
                        </a:lnTo>
                        <a:lnTo>
                          <a:pt x="910" y="1494"/>
                        </a:lnTo>
                        <a:lnTo>
                          <a:pt x="910" y="1494"/>
                        </a:lnTo>
                        <a:lnTo>
                          <a:pt x="912" y="1492"/>
                        </a:lnTo>
                        <a:lnTo>
                          <a:pt x="912" y="1492"/>
                        </a:lnTo>
                        <a:lnTo>
                          <a:pt x="912" y="1492"/>
                        </a:lnTo>
                        <a:lnTo>
                          <a:pt x="912" y="1492"/>
                        </a:lnTo>
                        <a:lnTo>
                          <a:pt x="914" y="1490"/>
                        </a:lnTo>
                        <a:lnTo>
                          <a:pt x="916" y="1488"/>
                        </a:lnTo>
                        <a:lnTo>
                          <a:pt x="916" y="1488"/>
                        </a:lnTo>
                        <a:lnTo>
                          <a:pt x="916" y="1488"/>
                        </a:lnTo>
                        <a:lnTo>
                          <a:pt x="916" y="1484"/>
                        </a:lnTo>
                        <a:lnTo>
                          <a:pt x="916" y="1484"/>
                        </a:lnTo>
                        <a:lnTo>
                          <a:pt x="916" y="1484"/>
                        </a:lnTo>
                        <a:lnTo>
                          <a:pt x="918" y="1484"/>
                        </a:lnTo>
                        <a:lnTo>
                          <a:pt x="918" y="1480"/>
                        </a:lnTo>
                        <a:lnTo>
                          <a:pt x="918" y="1480"/>
                        </a:lnTo>
                        <a:lnTo>
                          <a:pt x="916" y="1480"/>
                        </a:lnTo>
                        <a:lnTo>
                          <a:pt x="916" y="1480"/>
                        </a:lnTo>
                        <a:lnTo>
                          <a:pt x="916" y="1478"/>
                        </a:lnTo>
                        <a:lnTo>
                          <a:pt x="916" y="1478"/>
                        </a:lnTo>
                        <a:lnTo>
                          <a:pt x="916" y="1478"/>
                        </a:lnTo>
                        <a:lnTo>
                          <a:pt x="914" y="1476"/>
                        </a:lnTo>
                        <a:lnTo>
                          <a:pt x="914" y="1476"/>
                        </a:lnTo>
                        <a:lnTo>
                          <a:pt x="914" y="1476"/>
                        </a:lnTo>
                        <a:lnTo>
                          <a:pt x="912" y="1476"/>
                        </a:lnTo>
                        <a:lnTo>
                          <a:pt x="910" y="1474"/>
                        </a:lnTo>
                        <a:lnTo>
                          <a:pt x="910" y="1474"/>
                        </a:lnTo>
                        <a:lnTo>
                          <a:pt x="910" y="1474"/>
                        </a:lnTo>
                        <a:lnTo>
                          <a:pt x="906" y="1474"/>
                        </a:lnTo>
                        <a:lnTo>
                          <a:pt x="906" y="1474"/>
                        </a:lnTo>
                        <a:lnTo>
                          <a:pt x="906" y="1474"/>
                        </a:lnTo>
                        <a:lnTo>
                          <a:pt x="906" y="1474"/>
                        </a:lnTo>
                        <a:lnTo>
                          <a:pt x="902" y="1472"/>
                        </a:lnTo>
                        <a:lnTo>
                          <a:pt x="898" y="1468"/>
                        </a:lnTo>
                        <a:lnTo>
                          <a:pt x="896" y="1466"/>
                        </a:lnTo>
                        <a:lnTo>
                          <a:pt x="894" y="1464"/>
                        </a:lnTo>
                        <a:lnTo>
                          <a:pt x="894" y="1462"/>
                        </a:lnTo>
                        <a:lnTo>
                          <a:pt x="896" y="1462"/>
                        </a:lnTo>
                        <a:lnTo>
                          <a:pt x="896" y="1462"/>
                        </a:lnTo>
                        <a:lnTo>
                          <a:pt x="896" y="1462"/>
                        </a:lnTo>
                        <a:lnTo>
                          <a:pt x="900" y="1458"/>
                        </a:lnTo>
                        <a:lnTo>
                          <a:pt x="904" y="1458"/>
                        </a:lnTo>
                        <a:lnTo>
                          <a:pt x="904" y="1458"/>
                        </a:lnTo>
                        <a:lnTo>
                          <a:pt x="904" y="1458"/>
                        </a:lnTo>
                        <a:lnTo>
                          <a:pt x="906" y="1456"/>
                        </a:lnTo>
                        <a:lnTo>
                          <a:pt x="906" y="1456"/>
                        </a:lnTo>
                        <a:lnTo>
                          <a:pt x="906" y="1456"/>
                        </a:lnTo>
                        <a:lnTo>
                          <a:pt x="908" y="1456"/>
                        </a:lnTo>
                        <a:lnTo>
                          <a:pt x="908" y="1454"/>
                        </a:lnTo>
                        <a:lnTo>
                          <a:pt x="908" y="1454"/>
                        </a:lnTo>
                        <a:lnTo>
                          <a:pt x="908" y="1454"/>
                        </a:lnTo>
                        <a:lnTo>
                          <a:pt x="908" y="1452"/>
                        </a:lnTo>
                        <a:lnTo>
                          <a:pt x="910" y="1450"/>
                        </a:lnTo>
                        <a:lnTo>
                          <a:pt x="910" y="1450"/>
                        </a:lnTo>
                        <a:lnTo>
                          <a:pt x="910" y="1448"/>
                        </a:lnTo>
                        <a:lnTo>
                          <a:pt x="910" y="1444"/>
                        </a:lnTo>
                        <a:lnTo>
                          <a:pt x="910" y="1444"/>
                        </a:lnTo>
                        <a:lnTo>
                          <a:pt x="910" y="1444"/>
                        </a:lnTo>
                        <a:lnTo>
                          <a:pt x="908" y="1442"/>
                        </a:lnTo>
                        <a:lnTo>
                          <a:pt x="908" y="1434"/>
                        </a:lnTo>
                        <a:lnTo>
                          <a:pt x="910" y="1434"/>
                        </a:lnTo>
                        <a:lnTo>
                          <a:pt x="910" y="1434"/>
                        </a:lnTo>
                        <a:lnTo>
                          <a:pt x="910" y="1434"/>
                        </a:lnTo>
                        <a:lnTo>
                          <a:pt x="912" y="1434"/>
                        </a:lnTo>
                        <a:lnTo>
                          <a:pt x="912" y="1434"/>
                        </a:lnTo>
                        <a:lnTo>
                          <a:pt x="912" y="1432"/>
                        </a:lnTo>
                        <a:lnTo>
                          <a:pt x="912" y="1432"/>
                        </a:lnTo>
                        <a:lnTo>
                          <a:pt x="912" y="1432"/>
                        </a:lnTo>
                        <a:lnTo>
                          <a:pt x="914" y="1432"/>
                        </a:lnTo>
                        <a:lnTo>
                          <a:pt x="914" y="1432"/>
                        </a:lnTo>
                        <a:lnTo>
                          <a:pt x="914" y="1430"/>
                        </a:lnTo>
                        <a:lnTo>
                          <a:pt x="914" y="1428"/>
                        </a:lnTo>
                        <a:lnTo>
                          <a:pt x="914" y="1428"/>
                        </a:lnTo>
                        <a:lnTo>
                          <a:pt x="914" y="1426"/>
                        </a:lnTo>
                        <a:lnTo>
                          <a:pt x="912" y="1426"/>
                        </a:lnTo>
                        <a:lnTo>
                          <a:pt x="912" y="1426"/>
                        </a:lnTo>
                        <a:lnTo>
                          <a:pt x="912" y="1426"/>
                        </a:lnTo>
                        <a:lnTo>
                          <a:pt x="912" y="1426"/>
                        </a:lnTo>
                        <a:lnTo>
                          <a:pt x="912" y="1424"/>
                        </a:lnTo>
                        <a:lnTo>
                          <a:pt x="912" y="1424"/>
                        </a:lnTo>
                        <a:lnTo>
                          <a:pt x="914" y="1424"/>
                        </a:lnTo>
                        <a:lnTo>
                          <a:pt x="918" y="1426"/>
                        </a:lnTo>
                        <a:lnTo>
                          <a:pt x="918" y="1426"/>
                        </a:lnTo>
                        <a:lnTo>
                          <a:pt x="918" y="1426"/>
                        </a:lnTo>
                        <a:lnTo>
                          <a:pt x="920" y="1426"/>
                        </a:lnTo>
                        <a:lnTo>
                          <a:pt x="920" y="1426"/>
                        </a:lnTo>
                        <a:lnTo>
                          <a:pt x="920" y="1424"/>
                        </a:lnTo>
                        <a:lnTo>
                          <a:pt x="920" y="1420"/>
                        </a:lnTo>
                        <a:lnTo>
                          <a:pt x="920" y="1420"/>
                        </a:lnTo>
                        <a:lnTo>
                          <a:pt x="920" y="1418"/>
                        </a:lnTo>
                        <a:lnTo>
                          <a:pt x="918" y="1418"/>
                        </a:lnTo>
                        <a:lnTo>
                          <a:pt x="918" y="1418"/>
                        </a:lnTo>
                        <a:lnTo>
                          <a:pt x="918" y="1418"/>
                        </a:lnTo>
                        <a:lnTo>
                          <a:pt x="916" y="1418"/>
                        </a:lnTo>
                        <a:lnTo>
                          <a:pt x="916" y="1418"/>
                        </a:lnTo>
                        <a:lnTo>
                          <a:pt x="914" y="1418"/>
                        </a:lnTo>
                        <a:lnTo>
                          <a:pt x="914" y="1418"/>
                        </a:lnTo>
                        <a:lnTo>
                          <a:pt x="912" y="1418"/>
                        </a:lnTo>
                        <a:lnTo>
                          <a:pt x="912" y="1418"/>
                        </a:lnTo>
                        <a:lnTo>
                          <a:pt x="912" y="1418"/>
                        </a:lnTo>
                        <a:lnTo>
                          <a:pt x="912" y="1418"/>
                        </a:lnTo>
                        <a:lnTo>
                          <a:pt x="910" y="1418"/>
                        </a:lnTo>
                        <a:lnTo>
                          <a:pt x="908" y="1416"/>
                        </a:lnTo>
                        <a:lnTo>
                          <a:pt x="908" y="1416"/>
                        </a:lnTo>
                        <a:lnTo>
                          <a:pt x="908" y="1416"/>
                        </a:lnTo>
                        <a:lnTo>
                          <a:pt x="906" y="1416"/>
                        </a:lnTo>
                        <a:lnTo>
                          <a:pt x="906" y="1414"/>
                        </a:lnTo>
                        <a:lnTo>
                          <a:pt x="906" y="1414"/>
                        </a:lnTo>
                        <a:lnTo>
                          <a:pt x="906" y="1412"/>
                        </a:lnTo>
                        <a:lnTo>
                          <a:pt x="904" y="1410"/>
                        </a:lnTo>
                        <a:lnTo>
                          <a:pt x="904" y="1408"/>
                        </a:lnTo>
                        <a:lnTo>
                          <a:pt x="904" y="1408"/>
                        </a:lnTo>
                        <a:lnTo>
                          <a:pt x="902" y="1408"/>
                        </a:lnTo>
                        <a:lnTo>
                          <a:pt x="902" y="1408"/>
                        </a:lnTo>
                        <a:lnTo>
                          <a:pt x="902" y="1408"/>
                        </a:lnTo>
                        <a:lnTo>
                          <a:pt x="902" y="1408"/>
                        </a:lnTo>
                        <a:lnTo>
                          <a:pt x="910" y="1408"/>
                        </a:lnTo>
                        <a:lnTo>
                          <a:pt x="910" y="1408"/>
                        </a:lnTo>
                        <a:lnTo>
                          <a:pt x="910" y="1408"/>
                        </a:lnTo>
                        <a:lnTo>
                          <a:pt x="912" y="1406"/>
                        </a:lnTo>
                        <a:lnTo>
                          <a:pt x="914" y="1406"/>
                        </a:lnTo>
                        <a:lnTo>
                          <a:pt x="914" y="1408"/>
                        </a:lnTo>
                        <a:lnTo>
                          <a:pt x="914" y="1408"/>
                        </a:lnTo>
                        <a:lnTo>
                          <a:pt x="916" y="1408"/>
                        </a:lnTo>
                        <a:lnTo>
                          <a:pt x="918" y="1408"/>
                        </a:lnTo>
                        <a:lnTo>
                          <a:pt x="918" y="1408"/>
                        </a:lnTo>
                        <a:lnTo>
                          <a:pt x="918" y="1408"/>
                        </a:lnTo>
                        <a:lnTo>
                          <a:pt x="918" y="1408"/>
                        </a:lnTo>
                        <a:lnTo>
                          <a:pt x="924" y="1408"/>
                        </a:lnTo>
                        <a:lnTo>
                          <a:pt x="924" y="1408"/>
                        </a:lnTo>
                        <a:lnTo>
                          <a:pt x="924" y="1408"/>
                        </a:lnTo>
                        <a:lnTo>
                          <a:pt x="926" y="1406"/>
                        </a:lnTo>
                        <a:lnTo>
                          <a:pt x="930" y="1404"/>
                        </a:lnTo>
                        <a:lnTo>
                          <a:pt x="930" y="1404"/>
                        </a:lnTo>
                        <a:lnTo>
                          <a:pt x="930" y="1404"/>
                        </a:lnTo>
                        <a:lnTo>
                          <a:pt x="930" y="1404"/>
                        </a:lnTo>
                        <a:lnTo>
                          <a:pt x="930" y="1404"/>
                        </a:lnTo>
                        <a:lnTo>
                          <a:pt x="930" y="1404"/>
                        </a:lnTo>
                        <a:lnTo>
                          <a:pt x="930" y="1398"/>
                        </a:lnTo>
                        <a:lnTo>
                          <a:pt x="930" y="1398"/>
                        </a:lnTo>
                        <a:lnTo>
                          <a:pt x="930" y="1398"/>
                        </a:lnTo>
                        <a:lnTo>
                          <a:pt x="930" y="1396"/>
                        </a:lnTo>
                        <a:lnTo>
                          <a:pt x="930" y="1390"/>
                        </a:lnTo>
                        <a:lnTo>
                          <a:pt x="930" y="1390"/>
                        </a:lnTo>
                        <a:lnTo>
                          <a:pt x="930" y="1390"/>
                        </a:lnTo>
                        <a:lnTo>
                          <a:pt x="930" y="1390"/>
                        </a:lnTo>
                        <a:lnTo>
                          <a:pt x="930" y="1388"/>
                        </a:lnTo>
                        <a:lnTo>
                          <a:pt x="930" y="1388"/>
                        </a:lnTo>
                        <a:lnTo>
                          <a:pt x="930" y="1386"/>
                        </a:lnTo>
                        <a:lnTo>
                          <a:pt x="930" y="1384"/>
                        </a:lnTo>
                        <a:lnTo>
                          <a:pt x="930" y="1384"/>
                        </a:lnTo>
                        <a:lnTo>
                          <a:pt x="930" y="1384"/>
                        </a:lnTo>
                        <a:lnTo>
                          <a:pt x="930" y="1384"/>
                        </a:lnTo>
                        <a:lnTo>
                          <a:pt x="930" y="1382"/>
                        </a:lnTo>
                        <a:lnTo>
                          <a:pt x="930" y="1382"/>
                        </a:lnTo>
                        <a:lnTo>
                          <a:pt x="938" y="1382"/>
                        </a:lnTo>
                        <a:lnTo>
                          <a:pt x="938" y="1382"/>
                        </a:lnTo>
                        <a:lnTo>
                          <a:pt x="938" y="1382"/>
                        </a:lnTo>
                        <a:lnTo>
                          <a:pt x="942" y="1380"/>
                        </a:lnTo>
                        <a:lnTo>
                          <a:pt x="946" y="1380"/>
                        </a:lnTo>
                        <a:lnTo>
                          <a:pt x="948" y="1380"/>
                        </a:lnTo>
                        <a:lnTo>
                          <a:pt x="948" y="1380"/>
                        </a:lnTo>
                        <a:lnTo>
                          <a:pt x="948" y="1380"/>
                        </a:lnTo>
                        <a:lnTo>
                          <a:pt x="952" y="1378"/>
                        </a:lnTo>
                        <a:lnTo>
                          <a:pt x="956" y="1378"/>
                        </a:lnTo>
                        <a:lnTo>
                          <a:pt x="956" y="1378"/>
                        </a:lnTo>
                        <a:lnTo>
                          <a:pt x="956" y="1378"/>
                        </a:lnTo>
                        <a:lnTo>
                          <a:pt x="958" y="1378"/>
                        </a:lnTo>
                        <a:lnTo>
                          <a:pt x="966" y="1374"/>
                        </a:lnTo>
                        <a:lnTo>
                          <a:pt x="966" y="1374"/>
                        </a:lnTo>
                        <a:lnTo>
                          <a:pt x="966" y="1374"/>
                        </a:lnTo>
                        <a:lnTo>
                          <a:pt x="966" y="1374"/>
                        </a:lnTo>
                        <a:lnTo>
                          <a:pt x="972" y="1370"/>
                        </a:lnTo>
                        <a:lnTo>
                          <a:pt x="972" y="1370"/>
                        </a:lnTo>
                        <a:lnTo>
                          <a:pt x="972" y="1370"/>
                        </a:lnTo>
                        <a:lnTo>
                          <a:pt x="972" y="1368"/>
                        </a:lnTo>
                        <a:lnTo>
                          <a:pt x="972" y="1364"/>
                        </a:lnTo>
                        <a:lnTo>
                          <a:pt x="972" y="1364"/>
                        </a:lnTo>
                        <a:lnTo>
                          <a:pt x="972" y="1364"/>
                        </a:lnTo>
                        <a:lnTo>
                          <a:pt x="972" y="1364"/>
                        </a:lnTo>
                        <a:lnTo>
                          <a:pt x="974" y="1364"/>
                        </a:lnTo>
                        <a:lnTo>
                          <a:pt x="974" y="1364"/>
                        </a:lnTo>
                        <a:lnTo>
                          <a:pt x="974" y="1364"/>
                        </a:lnTo>
                        <a:lnTo>
                          <a:pt x="976" y="1362"/>
                        </a:lnTo>
                        <a:lnTo>
                          <a:pt x="976" y="1362"/>
                        </a:lnTo>
                        <a:lnTo>
                          <a:pt x="976" y="1362"/>
                        </a:lnTo>
                        <a:lnTo>
                          <a:pt x="976" y="1362"/>
                        </a:lnTo>
                        <a:lnTo>
                          <a:pt x="976" y="1360"/>
                        </a:lnTo>
                        <a:lnTo>
                          <a:pt x="976" y="1360"/>
                        </a:lnTo>
                        <a:lnTo>
                          <a:pt x="976" y="1360"/>
                        </a:lnTo>
                        <a:lnTo>
                          <a:pt x="978" y="1358"/>
                        </a:lnTo>
                        <a:lnTo>
                          <a:pt x="978" y="1358"/>
                        </a:lnTo>
                        <a:lnTo>
                          <a:pt x="978" y="1358"/>
                        </a:lnTo>
                        <a:lnTo>
                          <a:pt x="978" y="1356"/>
                        </a:lnTo>
                        <a:lnTo>
                          <a:pt x="978" y="1356"/>
                        </a:lnTo>
                        <a:lnTo>
                          <a:pt x="978" y="1354"/>
                        </a:lnTo>
                        <a:lnTo>
                          <a:pt x="976" y="1354"/>
                        </a:lnTo>
                        <a:lnTo>
                          <a:pt x="976" y="1350"/>
                        </a:lnTo>
                        <a:lnTo>
                          <a:pt x="976" y="1350"/>
                        </a:lnTo>
                        <a:lnTo>
                          <a:pt x="976" y="1350"/>
                        </a:lnTo>
                        <a:lnTo>
                          <a:pt x="972" y="1350"/>
                        </a:lnTo>
                        <a:lnTo>
                          <a:pt x="972" y="1350"/>
                        </a:lnTo>
                        <a:lnTo>
                          <a:pt x="972" y="1350"/>
                        </a:lnTo>
                        <a:lnTo>
                          <a:pt x="972" y="1348"/>
                        </a:lnTo>
                        <a:lnTo>
                          <a:pt x="970" y="1348"/>
                        </a:lnTo>
                        <a:lnTo>
                          <a:pt x="970" y="1348"/>
                        </a:lnTo>
                        <a:lnTo>
                          <a:pt x="970" y="1348"/>
                        </a:lnTo>
                        <a:lnTo>
                          <a:pt x="970" y="1348"/>
                        </a:lnTo>
                        <a:lnTo>
                          <a:pt x="968" y="1346"/>
                        </a:lnTo>
                        <a:lnTo>
                          <a:pt x="968" y="1342"/>
                        </a:lnTo>
                        <a:lnTo>
                          <a:pt x="968" y="1342"/>
                        </a:lnTo>
                        <a:lnTo>
                          <a:pt x="968" y="1342"/>
                        </a:lnTo>
                        <a:lnTo>
                          <a:pt x="968" y="1338"/>
                        </a:lnTo>
                        <a:lnTo>
                          <a:pt x="968" y="1338"/>
                        </a:lnTo>
                        <a:lnTo>
                          <a:pt x="966" y="1338"/>
                        </a:lnTo>
                        <a:lnTo>
                          <a:pt x="966" y="1338"/>
                        </a:lnTo>
                        <a:lnTo>
                          <a:pt x="966" y="1338"/>
                        </a:lnTo>
                        <a:lnTo>
                          <a:pt x="966" y="1338"/>
                        </a:lnTo>
                        <a:lnTo>
                          <a:pt x="966" y="1338"/>
                        </a:lnTo>
                        <a:lnTo>
                          <a:pt x="962" y="1336"/>
                        </a:lnTo>
                        <a:lnTo>
                          <a:pt x="962" y="1336"/>
                        </a:lnTo>
                        <a:lnTo>
                          <a:pt x="962" y="1336"/>
                        </a:lnTo>
                        <a:lnTo>
                          <a:pt x="960" y="1336"/>
                        </a:lnTo>
                        <a:lnTo>
                          <a:pt x="958" y="1334"/>
                        </a:lnTo>
                        <a:lnTo>
                          <a:pt x="958" y="1334"/>
                        </a:lnTo>
                        <a:lnTo>
                          <a:pt x="958" y="1334"/>
                        </a:lnTo>
                        <a:lnTo>
                          <a:pt x="958" y="1334"/>
                        </a:lnTo>
                        <a:lnTo>
                          <a:pt x="956" y="1332"/>
                        </a:lnTo>
                        <a:lnTo>
                          <a:pt x="956" y="1330"/>
                        </a:lnTo>
                        <a:lnTo>
                          <a:pt x="958" y="1330"/>
                        </a:lnTo>
                        <a:lnTo>
                          <a:pt x="960" y="1332"/>
                        </a:lnTo>
                        <a:lnTo>
                          <a:pt x="960" y="1332"/>
                        </a:lnTo>
                        <a:lnTo>
                          <a:pt x="960" y="1332"/>
                        </a:lnTo>
                        <a:lnTo>
                          <a:pt x="960" y="1332"/>
                        </a:lnTo>
                        <a:lnTo>
                          <a:pt x="960" y="1332"/>
                        </a:lnTo>
                        <a:lnTo>
                          <a:pt x="960" y="1332"/>
                        </a:lnTo>
                        <a:lnTo>
                          <a:pt x="960" y="1334"/>
                        </a:lnTo>
                        <a:lnTo>
                          <a:pt x="966" y="1334"/>
                        </a:lnTo>
                        <a:lnTo>
                          <a:pt x="966" y="1334"/>
                        </a:lnTo>
                        <a:lnTo>
                          <a:pt x="966" y="1332"/>
                        </a:lnTo>
                        <a:lnTo>
                          <a:pt x="966" y="1332"/>
                        </a:lnTo>
                        <a:lnTo>
                          <a:pt x="970" y="1332"/>
                        </a:lnTo>
                        <a:lnTo>
                          <a:pt x="972" y="1334"/>
                        </a:lnTo>
                        <a:lnTo>
                          <a:pt x="972" y="1334"/>
                        </a:lnTo>
                        <a:lnTo>
                          <a:pt x="972" y="1334"/>
                        </a:lnTo>
                        <a:lnTo>
                          <a:pt x="974" y="1336"/>
                        </a:lnTo>
                        <a:lnTo>
                          <a:pt x="974" y="1336"/>
                        </a:lnTo>
                        <a:lnTo>
                          <a:pt x="974" y="1336"/>
                        </a:lnTo>
                        <a:lnTo>
                          <a:pt x="978" y="1336"/>
                        </a:lnTo>
                        <a:lnTo>
                          <a:pt x="978" y="1336"/>
                        </a:lnTo>
                        <a:lnTo>
                          <a:pt x="978" y="1336"/>
                        </a:lnTo>
                        <a:lnTo>
                          <a:pt x="980" y="1334"/>
                        </a:lnTo>
                        <a:lnTo>
                          <a:pt x="980" y="1334"/>
                        </a:lnTo>
                        <a:lnTo>
                          <a:pt x="980" y="1334"/>
                        </a:lnTo>
                        <a:lnTo>
                          <a:pt x="982" y="1334"/>
                        </a:lnTo>
                        <a:lnTo>
                          <a:pt x="982" y="1334"/>
                        </a:lnTo>
                        <a:lnTo>
                          <a:pt x="982" y="1334"/>
                        </a:lnTo>
                        <a:lnTo>
                          <a:pt x="982" y="1334"/>
                        </a:lnTo>
                        <a:lnTo>
                          <a:pt x="982" y="1334"/>
                        </a:lnTo>
                        <a:lnTo>
                          <a:pt x="982" y="1334"/>
                        </a:lnTo>
                        <a:lnTo>
                          <a:pt x="982" y="1336"/>
                        </a:lnTo>
                        <a:lnTo>
                          <a:pt x="982" y="1336"/>
                        </a:lnTo>
                        <a:lnTo>
                          <a:pt x="984" y="1336"/>
                        </a:lnTo>
                        <a:lnTo>
                          <a:pt x="990" y="1336"/>
                        </a:lnTo>
                        <a:lnTo>
                          <a:pt x="990" y="1336"/>
                        </a:lnTo>
                        <a:lnTo>
                          <a:pt x="990" y="1336"/>
                        </a:lnTo>
                        <a:lnTo>
                          <a:pt x="994" y="1334"/>
                        </a:lnTo>
                        <a:lnTo>
                          <a:pt x="1002" y="1334"/>
                        </a:lnTo>
                        <a:lnTo>
                          <a:pt x="1002" y="1334"/>
                        </a:lnTo>
                        <a:lnTo>
                          <a:pt x="1002" y="1332"/>
                        </a:lnTo>
                        <a:lnTo>
                          <a:pt x="1002" y="1328"/>
                        </a:lnTo>
                        <a:lnTo>
                          <a:pt x="1002" y="1328"/>
                        </a:lnTo>
                        <a:lnTo>
                          <a:pt x="1002" y="1328"/>
                        </a:lnTo>
                        <a:lnTo>
                          <a:pt x="1004" y="1328"/>
                        </a:lnTo>
                        <a:lnTo>
                          <a:pt x="1006" y="1326"/>
                        </a:lnTo>
                        <a:lnTo>
                          <a:pt x="1006" y="1326"/>
                        </a:lnTo>
                        <a:lnTo>
                          <a:pt x="1006" y="1326"/>
                        </a:lnTo>
                        <a:lnTo>
                          <a:pt x="1006" y="1324"/>
                        </a:lnTo>
                        <a:lnTo>
                          <a:pt x="1008" y="1322"/>
                        </a:lnTo>
                        <a:lnTo>
                          <a:pt x="1008" y="1322"/>
                        </a:lnTo>
                        <a:lnTo>
                          <a:pt x="1010" y="1322"/>
                        </a:lnTo>
                        <a:lnTo>
                          <a:pt x="1010" y="1320"/>
                        </a:lnTo>
                        <a:lnTo>
                          <a:pt x="1010" y="1320"/>
                        </a:lnTo>
                        <a:lnTo>
                          <a:pt x="1012" y="1320"/>
                        </a:lnTo>
                        <a:lnTo>
                          <a:pt x="1012" y="1320"/>
                        </a:lnTo>
                        <a:lnTo>
                          <a:pt x="1012" y="1318"/>
                        </a:lnTo>
                        <a:lnTo>
                          <a:pt x="1012" y="1318"/>
                        </a:lnTo>
                        <a:lnTo>
                          <a:pt x="1012" y="1318"/>
                        </a:lnTo>
                        <a:lnTo>
                          <a:pt x="1012" y="1318"/>
                        </a:lnTo>
                        <a:lnTo>
                          <a:pt x="1014" y="1318"/>
                        </a:lnTo>
                        <a:lnTo>
                          <a:pt x="1014" y="1316"/>
                        </a:lnTo>
                        <a:lnTo>
                          <a:pt x="1014" y="1316"/>
                        </a:lnTo>
                        <a:lnTo>
                          <a:pt x="1014" y="1316"/>
                        </a:lnTo>
                        <a:lnTo>
                          <a:pt x="1014" y="1316"/>
                        </a:lnTo>
                        <a:lnTo>
                          <a:pt x="1016" y="1314"/>
                        </a:lnTo>
                        <a:lnTo>
                          <a:pt x="1016" y="1314"/>
                        </a:lnTo>
                        <a:lnTo>
                          <a:pt x="1016" y="1314"/>
                        </a:lnTo>
                        <a:lnTo>
                          <a:pt x="1016" y="1310"/>
                        </a:lnTo>
                        <a:lnTo>
                          <a:pt x="1016" y="1310"/>
                        </a:lnTo>
                        <a:lnTo>
                          <a:pt x="1016" y="1310"/>
                        </a:lnTo>
                        <a:lnTo>
                          <a:pt x="1014" y="1310"/>
                        </a:lnTo>
                        <a:lnTo>
                          <a:pt x="1014" y="1308"/>
                        </a:lnTo>
                        <a:lnTo>
                          <a:pt x="1014" y="1308"/>
                        </a:lnTo>
                        <a:lnTo>
                          <a:pt x="1014" y="1308"/>
                        </a:lnTo>
                        <a:lnTo>
                          <a:pt x="1014" y="1308"/>
                        </a:lnTo>
                        <a:lnTo>
                          <a:pt x="1014" y="1306"/>
                        </a:lnTo>
                        <a:lnTo>
                          <a:pt x="1014" y="1306"/>
                        </a:lnTo>
                        <a:lnTo>
                          <a:pt x="1012" y="1306"/>
                        </a:lnTo>
                        <a:lnTo>
                          <a:pt x="1012" y="1306"/>
                        </a:lnTo>
                        <a:lnTo>
                          <a:pt x="1012" y="1304"/>
                        </a:lnTo>
                        <a:lnTo>
                          <a:pt x="1014" y="1304"/>
                        </a:lnTo>
                        <a:lnTo>
                          <a:pt x="1014" y="1304"/>
                        </a:lnTo>
                        <a:lnTo>
                          <a:pt x="1014" y="1302"/>
                        </a:lnTo>
                        <a:lnTo>
                          <a:pt x="1014" y="1302"/>
                        </a:lnTo>
                        <a:lnTo>
                          <a:pt x="1016" y="1302"/>
                        </a:lnTo>
                        <a:lnTo>
                          <a:pt x="1016" y="1302"/>
                        </a:lnTo>
                        <a:lnTo>
                          <a:pt x="1016" y="1300"/>
                        </a:lnTo>
                        <a:lnTo>
                          <a:pt x="1016" y="1298"/>
                        </a:lnTo>
                        <a:lnTo>
                          <a:pt x="1020" y="1294"/>
                        </a:lnTo>
                        <a:lnTo>
                          <a:pt x="1020" y="1294"/>
                        </a:lnTo>
                        <a:lnTo>
                          <a:pt x="1022" y="1294"/>
                        </a:lnTo>
                        <a:lnTo>
                          <a:pt x="1022" y="1292"/>
                        </a:lnTo>
                        <a:lnTo>
                          <a:pt x="1022" y="1290"/>
                        </a:lnTo>
                        <a:lnTo>
                          <a:pt x="1022" y="1290"/>
                        </a:lnTo>
                        <a:lnTo>
                          <a:pt x="1022" y="1290"/>
                        </a:lnTo>
                        <a:lnTo>
                          <a:pt x="1022" y="1284"/>
                        </a:lnTo>
                        <a:lnTo>
                          <a:pt x="1024" y="1284"/>
                        </a:lnTo>
                        <a:lnTo>
                          <a:pt x="1024" y="1284"/>
                        </a:lnTo>
                        <a:lnTo>
                          <a:pt x="1024" y="1284"/>
                        </a:lnTo>
                        <a:lnTo>
                          <a:pt x="1024" y="1284"/>
                        </a:lnTo>
                        <a:lnTo>
                          <a:pt x="1024" y="1286"/>
                        </a:lnTo>
                        <a:lnTo>
                          <a:pt x="1026" y="1286"/>
                        </a:lnTo>
                        <a:lnTo>
                          <a:pt x="1026" y="1286"/>
                        </a:lnTo>
                        <a:lnTo>
                          <a:pt x="1026" y="1286"/>
                        </a:lnTo>
                        <a:lnTo>
                          <a:pt x="1026" y="1286"/>
                        </a:lnTo>
                        <a:lnTo>
                          <a:pt x="1026" y="1286"/>
                        </a:lnTo>
                        <a:lnTo>
                          <a:pt x="1026" y="1286"/>
                        </a:lnTo>
                        <a:lnTo>
                          <a:pt x="1026" y="1286"/>
                        </a:lnTo>
                        <a:lnTo>
                          <a:pt x="1026" y="1288"/>
                        </a:lnTo>
                        <a:lnTo>
                          <a:pt x="1026" y="1290"/>
                        </a:lnTo>
                        <a:lnTo>
                          <a:pt x="1026" y="1290"/>
                        </a:lnTo>
                        <a:lnTo>
                          <a:pt x="1026" y="1290"/>
                        </a:lnTo>
                        <a:lnTo>
                          <a:pt x="1026" y="1292"/>
                        </a:lnTo>
                        <a:lnTo>
                          <a:pt x="1022" y="1296"/>
                        </a:lnTo>
                        <a:lnTo>
                          <a:pt x="1022" y="1296"/>
                        </a:lnTo>
                        <a:lnTo>
                          <a:pt x="1022" y="1296"/>
                        </a:lnTo>
                        <a:lnTo>
                          <a:pt x="1020" y="1298"/>
                        </a:lnTo>
                        <a:lnTo>
                          <a:pt x="1020" y="1298"/>
                        </a:lnTo>
                        <a:lnTo>
                          <a:pt x="1020" y="1298"/>
                        </a:lnTo>
                        <a:lnTo>
                          <a:pt x="1020" y="1300"/>
                        </a:lnTo>
                        <a:lnTo>
                          <a:pt x="1020" y="1300"/>
                        </a:lnTo>
                        <a:lnTo>
                          <a:pt x="1020" y="1302"/>
                        </a:lnTo>
                        <a:lnTo>
                          <a:pt x="1020" y="1302"/>
                        </a:lnTo>
                        <a:lnTo>
                          <a:pt x="1022" y="1300"/>
                        </a:lnTo>
                        <a:lnTo>
                          <a:pt x="1022" y="1300"/>
                        </a:lnTo>
                        <a:lnTo>
                          <a:pt x="1022" y="1300"/>
                        </a:lnTo>
                        <a:lnTo>
                          <a:pt x="1022" y="1300"/>
                        </a:lnTo>
                        <a:lnTo>
                          <a:pt x="1022" y="1300"/>
                        </a:lnTo>
                        <a:lnTo>
                          <a:pt x="1024" y="1298"/>
                        </a:lnTo>
                        <a:lnTo>
                          <a:pt x="1024" y="1298"/>
                        </a:lnTo>
                        <a:lnTo>
                          <a:pt x="1024" y="1298"/>
                        </a:lnTo>
                        <a:lnTo>
                          <a:pt x="1024" y="1298"/>
                        </a:lnTo>
                        <a:lnTo>
                          <a:pt x="1026" y="1296"/>
                        </a:lnTo>
                        <a:lnTo>
                          <a:pt x="1028" y="1294"/>
                        </a:lnTo>
                        <a:lnTo>
                          <a:pt x="1028" y="1294"/>
                        </a:lnTo>
                        <a:lnTo>
                          <a:pt x="1028" y="1294"/>
                        </a:lnTo>
                        <a:lnTo>
                          <a:pt x="1028" y="1292"/>
                        </a:lnTo>
                        <a:lnTo>
                          <a:pt x="1030" y="1292"/>
                        </a:lnTo>
                        <a:lnTo>
                          <a:pt x="1030" y="1292"/>
                        </a:lnTo>
                        <a:lnTo>
                          <a:pt x="1030" y="1292"/>
                        </a:lnTo>
                        <a:lnTo>
                          <a:pt x="1030" y="1288"/>
                        </a:lnTo>
                        <a:lnTo>
                          <a:pt x="1032" y="1286"/>
                        </a:lnTo>
                        <a:lnTo>
                          <a:pt x="1032" y="1286"/>
                        </a:lnTo>
                        <a:lnTo>
                          <a:pt x="1032" y="1284"/>
                        </a:lnTo>
                        <a:lnTo>
                          <a:pt x="1032" y="1284"/>
                        </a:lnTo>
                        <a:lnTo>
                          <a:pt x="1034" y="1282"/>
                        </a:lnTo>
                        <a:lnTo>
                          <a:pt x="1034" y="1282"/>
                        </a:lnTo>
                        <a:lnTo>
                          <a:pt x="1034" y="1282"/>
                        </a:lnTo>
                        <a:lnTo>
                          <a:pt x="1034" y="1282"/>
                        </a:lnTo>
                        <a:lnTo>
                          <a:pt x="1036" y="1278"/>
                        </a:lnTo>
                        <a:lnTo>
                          <a:pt x="1038" y="1276"/>
                        </a:lnTo>
                        <a:lnTo>
                          <a:pt x="1038" y="1276"/>
                        </a:lnTo>
                        <a:lnTo>
                          <a:pt x="1038" y="1276"/>
                        </a:lnTo>
                        <a:lnTo>
                          <a:pt x="1040" y="1274"/>
                        </a:lnTo>
                        <a:lnTo>
                          <a:pt x="1040" y="1274"/>
                        </a:lnTo>
                        <a:lnTo>
                          <a:pt x="1040" y="1274"/>
                        </a:lnTo>
                        <a:lnTo>
                          <a:pt x="1040" y="1272"/>
                        </a:lnTo>
                        <a:lnTo>
                          <a:pt x="1040" y="1270"/>
                        </a:lnTo>
                        <a:lnTo>
                          <a:pt x="1044" y="1266"/>
                        </a:lnTo>
                        <a:lnTo>
                          <a:pt x="1044" y="1266"/>
                        </a:lnTo>
                        <a:lnTo>
                          <a:pt x="1044" y="1266"/>
                        </a:lnTo>
                        <a:lnTo>
                          <a:pt x="1044" y="1266"/>
                        </a:lnTo>
                        <a:lnTo>
                          <a:pt x="1044" y="1260"/>
                        </a:lnTo>
                        <a:lnTo>
                          <a:pt x="1044" y="1260"/>
                        </a:lnTo>
                        <a:lnTo>
                          <a:pt x="1044" y="1260"/>
                        </a:lnTo>
                        <a:lnTo>
                          <a:pt x="1042" y="1258"/>
                        </a:lnTo>
                        <a:lnTo>
                          <a:pt x="1042" y="1256"/>
                        </a:lnTo>
                        <a:lnTo>
                          <a:pt x="1044" y="1254"/>
                        </a:lnTo>
                        <a:lnTo>
                          <a:pt x="1044" y="1254"/>
                        </a:lnTo>
                        <a:lnTo>
                          <a:pt x="1044" y="1254"/>
                        </a:lnTo>
                        <a:lnTo>
                          <a:pt x="1044" y="1250"/>
                        </a:lnTo>
                        <a:lnTo>
                          <a:pt x="1044" y="1250"/>
                        </a:lnTo>
                        <a:lnTo>
                          <a:pt x="1044" y="1250"/>
                        </a:lnTo>
                        <a:lnTo>
                          <a:pt x="1044" y="1246"/>
                        </a:lnTo>
                        <a:lnTo>
                          <a:pt x="1044" y="1242"/>
                        </a:lnTo>
                        <a:lnTo>
                          <a:pt x="1044" y="1242"/>
                        </a:lnTo>
                        <a:lnTo>
                          <a:pt x="1044" y="1242"/>
                        </a:lnTo>
                        <a:lnTo>
                          <a:pt x="1042" y="1242"/>
                        </a:lnTo>
                        <a:lnTo>
                          <a:pt x="1042" y="1240"/>
                        </a:lnTo>
                        <a:lnTo>
                          <a:pt x="1044" y="1238"/>
                        </a:lnTo>
                        <a:lnTo>
                          <a:pt x="1044" y="1238"/>
                        </a:lnTo>
                        <a:lnTo>
                          <a:pt x="1044" y="1238"/>
                        </a:lnTo>
                        <a:lnTo>
                          <a:pt x="1044" y="1236"/>
                        </a:lnTo>
                        <a:lnTo>
                          <a:pt x="1054" y="1228"/>
                        </a:lnTo>
                        <a:lnTo>
                          <a:pt x="1056" y="1228"/>
                        </a:lnTo>
                        <a:lnTo>
                          <a:pt x="1056" y="1228"/>
                        </a:lnTo>
                        <a:lnTo>
                          <a:pt x="1058" y="1228"/>
                        </a:lnTo>
                        <a:lnTo>
                          <a:pt x="1064" y="1222"/>
                        </a:lnTo>
                        <a:lnTo>
                          <a:pt x="1066" y="1220"/>
                        </a:lnTo>
                        <a:lnTo>
                          <a:pt x="1066" y="1220"/>
                        </a:lnTo>
                        <a:lnTo>
                          <a:pt x="1066" y="1220"/>
                        </a:lnTo>
                        <a:lnTo>
                          <a:pt x="1068" y="1220"/>
                        </a:lnTo>
                        <a:lnTo>
                          <a:pt x="1074" y="1220"/>
                        </a:lnTo>
                        <a:lnTo>
                          <a:pt x="1074" y="1220"/>
                        </a:lnTo>
                        <a:lnTo>
                          <a:pt x="1076" y="1220"/>
                        </a:lnTo>
                        <a:lnTo>
                          <a:pt x="1086" y="1210"/>
                        </a:lnTo>
                        <a:lnTo>
                          <a:pt x="1088" y="1210"/>
                        </a:lnTo>
                        <a:lnTo>
                          <a:pt x="1092" y="1212"/>
                        </a:lnTo>
                        <a:lnTo>
                          <a:pt x="1092" y="1212"/>
                        </a:lnTo>
                        <a:lnTo>
                          <a:pt x="1092" y="1212"/>
                        </a:lnTo>
                        <a:lnTo>
                          <a:pt x="1098" y="1212"/>
                        </a:lnTo>
                        <a:lnTo>
                          <a:pt x="1098" y="1212"/>
                        </a:lnTo>
                        <a:lnTo>
                          <a:pt x="1098" y="1212"/>
                        </a:lnTo>
                        <a:lnTo>
                          <a:pt x="1100" y="1210"/>
                        </a:lnTo>
                        <a:lnTo>
                          <a:pt x="1106" y="1210"/>
                        </a:lnTo>
                        <a:lnTo>
                          <a:pt x="1106" y="1210"/>
                        </a:lnTo>
                        <a:lnTo>
                          <a:pt x="1106" y="1210"/>
                        </a:lnTo>
                        <a:lnTo>
                          <a:pt x="1108" y="1208"/>
                        </a:lnTo>
                        <a:lnTo>
                          <a:pt x="1112" y="1206"/>
                        </a:lnTo>
                        <a:lnTo>
                          <a:pt x="1112" y="1206"/>
                        </a:lnTo>
                        <a:lnTo>
                          <a:pt x="1112" y="1206"/>
                        </a:lnTo>
                        <a:lnTo>
                          <a:pt x="1112" y="1206"/>
                        </a:lnTo>
                        <a:lnTo>
                          <a:pt x="1114" y="1204"/>
                        </a:lnTo>
                        <a:lnTo>
                          <a:pt x="1116" y="1204"/>
                        </a:lnTo>
                        <a:lnTo>
                          <a:pt x="1116" y="1204"/>
                        </a:lnTo>
                        <a:lnTo>
                          <a:pt x="1116" y="1204"/>
                        </a:lnTo>
                        <a:lnTo>
                          <a:pt x="1118" y="1204"/>
                        </a:lnTo>
                        <a:lnTo>
                          <a:pt x="1118" y="1204"/>
                        </a:lnTo>
                        <a:lnTo>
                          <a:pt x="1118" y="1202"/>
                        </a:lnTo>
                        <a:lnTo>
                          <a:pt x="1118" y="1200"/>
                        </a:lnTo>
                        <a:lnTo>
                          <a:pt x="1118" y="1200"/>
                        </a:lnTo>
                        <a:lnTo>
                          <a:pt x="1118" y="1200"/>
                        </a:lnTo>
                        <a:lnTo>
                          <a:pt x="1116" y="1200"/>
                        </a:lnTo>
                        <a:lnTo>
                          <a:pt x="1116" y="1198"/>
                        </a:lnTo>
                        <a:lnTo>
                          <a:pt x="1116" y="1196"/>
                        </a:lnTo>
                        <a:lnTo>
                          <a:pt x="1118" y="1194"/>
                        </a:lnTo>
                        <a:lnTo>
                          <a:pt x="1120" y="1194"/>
                        </a:lnTo>
                        <a:lnTo>
                          <a:pt x="1120" y="1194"/>
                        </a:lnTo>
                        <a:lnTo>
                          <a:pt x="1120" y="1194"/>
                        </a:lnTo>
                        <a:lnTo>
                          <a:pt x="1120" y="1190"/>
                        </a:lnTo>
                        <a:lnTo>
                          <a:pt x="1124" y="1186"/>
                        </a:lnTo>
                        <a:lnTo>
                          <a:pt x="1124" y="1186"/>
                        </a:lnTo>
                        <a:lnTo>
                          <a:pt x="1124" y="1186"/>
                        </a:lnTo>
                        <a:lnTo>
                          <a:pt x="1124" y="1184"/>
                        </a:lnTo>
                        <a:lnTo>
                          <a:pt x="1126" y="1182"/>
                        </a:lnTo>
                        <a:lnTo>
                          <a:pt x="1128" y="1182"/>
                        </a:lnTo>
                        <a:lnTo>
                          <a:pt x="1128" y="1182"/>
                        </a:lnTo>
                        <a:lnTo>
                          <a:pt x="1128" y="1180"/>
                        </a:lnTo>
                        <a:lnTo>
                          <a:pt x="1128" y="1180"/>
                        </a:lnTo>
                        <a:lnTo>
                          <a:pt x="1130" y="1178"/>
                        </a:lnTo>
                        <a:lnTo>
                          <a:pt x="1130" y="1178"/>
                        </a:lnTo>
                        <a:lnTo>
                          <a:pt x="1130" y="1178"/>
                        </a:lnTo>
                        <a:lnTo>
                          <a:pt x="1130" y="1174"/>
                        </a:lnTo>
                        <a:lnTo>
                          <a:pt x="1130" y="1174"/>
                        </a:lnTo>
                        <a:lnTo>
                          <a:pt x="1130" y="1174"/>
                        </a:lnTo>
                        <a:lnTo>
                          <a:pt x="1130" y="1174"/>
                        </a:lnTo>
                        <a:lnTo>
                          <a:pt x="1130" y="1168"/>
                        </a:lnTo>
                        <a:lnTo>
                          <a:pt x="1132" y="1166"/>
                        </a:lnTo>
                        <a:lnTo>
                          <a:pt x="1132" y="1166"/>
                        </a:lnTo>
                        <a:lnTo>
                          <a:pt x="1132" y="1166"/>
                        </a:lnTo>
                        <a:lnTo>
                          <a:pt x="1132" y="1160"/>
                        </a:lnTo>
                        <a:lnTo>
                          <a:pt x="1134" y="1158"/>
                        </a:lnTo>
                        <a:lnTo>
                          <a:pt x="1134" y="1158"/>
                        </a:lnTo>
                        <a:lnTo>
                          <a:pt x="1134" y="1158"/>
                        </a:lnTo>
                        <a:lnTo>
                          <a:pt x="1134" y="1154"/>
                        </a:lnTo>
                        <a:lnTo>
                          <a:pt x="1136" y="1152"/>
                        </a:lnTo>
                        <a:lnTo>
                          <a:pt x="1136" y="1152"/>
                        </a:lnTo>
                        <a:lnTo>
                          <a:pt x="1136" y="1152"/>
                        </a:lnTo>
                        <a:lnTo>
                          <a:pt x="1136" y="1150"/>
                        </a:lnTo>
                        <a:lnTo>
                          <a:pt x="1136" y="1148"/>
                        </a:lnTo>
                        <a:lnTo>
                          <a:pt x="1136" y="1148"/>
                        </a:lnTo>
                        <a:lnTo>
                          <a:pt x="1136" y="1148"/>
                        </a:lnTo>
                        <a:lnTo>
                          <a:pt x="1136" y="1144"/>
                        </a:lnTo>
                        <a:lnTo>
                          <a:pt x="1136" y="1144"/>
                        </a:lnTo>
                        <a:lnTo>
                          <a:pt x="1136" y="1144"/>
                        </a:lnTo>
                        <a:lnTo>
                          <a:pt x="1136" y="1138"/>
                        </a:lnTo>
                        <a:lnTo>
                          <a:pt x="1136" y="1126"/>
                        </a:lnTo>
                        <a:lnTo>
                          <a:pt x="1136" y="1126"/>
                        </a:lnTo>
                        <a:lnTo>
                          <a:pt x="1136" y="1124"/>
                        </a:lnTo>
                        <a:lnTo>
                          <a:pt x="1134" y="1122"/>
                        </a:lnTo>
                        <a:lnTo>
                          <a:pt x="1134" y="1120"/>
                        </a:lnTo>
                        <a:lnTo>
                          <a:pt x="1136" y="1118"/>
                        </a:lnTo>
                        <a:lnTo>
                          <a:pt x="1136" y="1118"/>
                        </a:lnTo>
                        <a:lnTo>
                          <a:pt x="1136" y="1118"/>
                        </a:lnTo>
                        <a:lnTo>
                          <a:pt x="1136" y="1114"/>
                        </a:lnTo>
                        <a:lnTo>
                          <a:pt x="1136" y="1114"/>
                        </a:lnTo>
                        <a:lnTo>
                          <a:pt x="1134" y="1114"/>
                        </a:lnTo>
                        <a:lnTo>
                          <a:pt x="1134" y="1114"/>
                        </a:lnTo>
                        <a:lnTo>
                          <a:pt x="1132" y="1112"/>
                        </a:lnTo>
                        <a:lnTo>
                          <a:pt x="1132" y="1112"/>
                        </a:lnTo>
                        <a:lnTo>
                          <a:pt x="1132" y="1112"/>
                        </a:lnTo>
                        <a:lnTo>
                          <a:pt x="1132" y="1110"/>
                        </a:lnTo>
                        <a:lnTo>
                          <a:pt x="1130" y="1110"/>
                        </a:lnTo>
                        <a:lnTo>
                          <a:pt x="1130" y="1108"/>
                        </a:lnTo>
                        <a:lnTo>
                          <a:pt x="1132" y="1108"/>
                        </a:lnTo>
                        <a:lnTo>
                          <a:pt x="1132" y="1110"/>
                        </a:lnTo>
                        <a:lnTo>
                          <a:pt x="1132" y="1110"/>
                        </a:lnTo>
                        <a:lnTo>
                          <a:pt x="1132" y="1110"/>
                        </a:lnTo>
                        <a:lnTo>
                          <a:pt x="1134" y="1110"/>
                        </a:lnTo>
                        <a:lnTo>
                          <a:pt x="1138" y="1110"/>
                        </a:lnTo>
                        <a:lnTo>
                          <a:pt x="1138" y="1110"/>
                        </a:lnTo>
                        <a:lnTo>
                          <a:pt x="1138" y="1110"/>
                        </a:lnTo>
                        <a:lnTo>
                          <a:pt x="1140" y="1110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4" y="1106"/>
                        </a:lnTo>
                        <a:lnTo>
                          <a:pt x="1144" y="1106"/>
                        </a:lnTo>
                        <a:lnTo>
                          <a:pt x="1144" y="1106"/>
                        </a:lnTo>
                        <a:lnTo>
                          <a:pt x="1144" y="1106"/>
                        </a:lnTo>
                        <a:lnTo>
                          <a:pt x="1148" y="1102"/>
                        </a:lnTo>
                        <a:lnTo>
                          <a:pt x="1148" y="1100"/>
                        </a:lnTo>
                        <a:lnTo>
                          <a:pt x="1148" y="1100"/>
                        </a:lnTo>
                        <a:lnTo>
                          <a:pt x="1148" y="1100"/>
                        </a:lnTo>
                        <a:lnTo>
                          <a:pt x="1150" y="1098"/>
                        </a:lnTo>
                        <a:lnTo>
                          <a:pt x="1152" y="1098"/>
                        </a:lnTo>
                        <a:lnTo>
                          <a:pt x="1152" y="1098"/>
                        </a:lnTo>
                        <a:lnTo>
                          <a:pt x="1154" y="1098"/>
                        </a:lnTo>
                        <a:lnTo>
                          <a:pt x="1164" y="1088"/>
                        </a:lnTo>
                        <a:lnTo>
                          <a:pt x="1168" y="1086"/>
                        </a:lnTo>
                        <a:lnTo>
                          <a:pt x="1168" y="1086"/>
                        </a:lnTo>
                        <a:lnTo>
                          <a:pt x="1168" y="1086"/>
                        </a:lnTo>
                        <a:lnTo>
                          <a:pt x="1170" y="1084"/>
                        </a:lnTo>
                        <a:lnTo>
                          <a:pt x="1172" y="1082"/>
                        </a:lnTo>
                        <a:lnTo>
                          <a:pt x="1172" y="1082"/>
                        </a:lnTo>
                        <a:lnTo>
                          <a:pt x="1172" y="1082"/>
                        </a:lnTo>
                        <a:lnTo>
                          <a:pt x="1176" y="1078"/>
                        </a:lnTo>
                        <a:lnTo>
                          <a:pt x="1176" y="1078"/>
                        </a:lnTo>
                        <a:lnTo>
                          <a:pt x="1176" y="1078"/>
                        </a:lnTo>
                        <a:lnTo>
                          <a:pt x="1176" y="1078"/>
                        </a:lnTo>
                        <a:lnTo>
                          <a:pt x="1178" y="1076"/>
                        </a:lnTo>
                        <a:lnTo>
                          <a:pt x="1178" y="1076"/>
                        </a:lnTo>
                        <a:lnTo>
                          <a:pt x="1178" y="1076"/>
                        </a:lnTo>
                        <a:lnTo>
                          <a:pt x="1178" y="1074"/>
                        </a:lnTo>
                        <a:lnTo>
                          <a:pt x="1180" y="1074"/>
                        </a:lnTo>
                        <a:lnTo>
                          <a:pt x="1180" y="1074"/>
                        </a:lnTo>
                        <a:lnTo>
                          <a:pt x="1180" y="1072"/>
                        </a:lnTo>
                        <a:lnTo>
                          <a:pt x="1180" y="1042"/>
                        </a:lnTo>
                        <a:lnTo>
                          <a:pt x="1180" y="1042"/>
                        </a:lnTo>
                        <a:lnTo>
                          <a:pt x="1180" y="1042"/>
                        </a:lnTo>
                        <a:lnTo>
                          <a:pt x="1178" y="1040"/>
                        </a:lnTo>
                        <a:close/>
                        <a:moveTo>
                          <a:pt x="1040" y="508"/>
                        </a:moveTo>
                        <a:lnTo>
                          <a:pt x="1042" y="508"/>
                        </a:lnTo>
                        <a:lnTo>
                          <a:pt x="1044" y="508"/>
                        </a:lnTo>
                        <a:lnTo>
                          <a:pt x="1044" y="508"/>
                        </a:lnTo>
                        <a:lnTo>
                          <a:pt x="1042" y="508"/>
                        </a:lnTo>
                        <a:lnTo>
                          <a:pt x="1040" y="508"/>
                        </a:lnTo>
                        <a:lnTo>
                          <a:pt x="1040" y="508"/>
                        </a:lnTo>
                        <a:lnTo>
                          <a:pt x="1040" y="508"/>
                        </a:lnTo>
                        <a:lnTo>
                          <a:pt x="1040" y="508"/>
                        </a:lnTo>
                        <a:close/>
                        <a:moveTo>
                          <a:pt x="838" y="1526"/>
                        </a:moveTo>
                        <a:lnTo>
                          <a:pt x="838" y="1526"/>
                        </a:lnTo>
                        <a:lnTo>
                          <a:pt x="838" y="1526"/>
                        </a:lnTo>
                        <a:lnTo>
                          <a:pt x="838" y="1526"/>
                        </a:lnTo>
                        <a:lnTo>
                          <a:pt x="838" y="1526"/>
                        </a:lnTo>
                        <a:close/>
                        <a:moveTo>
                          <a:pt x="360" y="402"/>
                        </a:moveTo>
                        <a:lnTo>
                          <a:pt x="360" y="408"/>
                        </a:lnTo>
                        <a:lnTo>
                          <a:pt x="358" y="406"/>
                        </a:lnTo>
                        <a:lnTo>
                          <a:pt x="358" y="406"/>
                        </a:lnTo>
                        <a:lnTo>
                          <a:pt x="358" y="406"/>
                        </a:lnTo>
                        <a:lnTo>
                          <a:pt x="358" y="404"/>
                        </a:lnTo>
                        <a:lnTo>
                          <a:pt x="356" y="404"/>
                        </a:lnTo>
                        <a:lnTo>
                          <a:pt x="356" y="404"/>
                        </a:lnTo>
                        <a:lnTo>
                          <a:pt x="356" y="404"/>
                        </a:lnTo>
                        <a:lnTo>
                          <a:pt x="354" y="404"/>
                        </a:lnTo>
                        <a:lnTo>
                          <a:pt x="354" y="402"/>
                        </a:lnTo>
                        <a:lnTo>
                          <a:pt x="354" y="400"/>
                        </a:lnTo>
                        <a:lnTo>
                          <a:pt x="354" y="400"/>
                        </a:lnTo>
                        <a:lnTo>
                          <a:pt x="354" y="400"/>
                        </a:lnTo>
                        <a:lnTo>
                          <a:pt x="350" y="396"/>
                        </a:lnTo>
                        <a:lnTo>
                          <a:pt x="348" y="394"/>
                        </a:lnTo>
                        <a:lnTo>
                          <a:pt x="348" y="394"/>
                        </a:lnTo>
                        <a:lnTo>
                          <a:pt x="348" y="394"/>
                        </a:lnTo>
                        <a:lnTo>
                          <a:pt x="350" y="392"/>
                        </a:lnTo>
                        <a:lnTo>
                          <a:pt x="350" y="392"/>
                        </a:lnTo>
                        <a:lnTo>
                          <a:pt x="350" y="392"/>
                        </a:lnTo>
                        <a:lnTo>
                          <a:pt x="350" y="392"/>
                        </a:lnTo>
                        <a:lnTo>
                          <a:pt x="350" y="392"/>
                        </a:lnTo>
                        <a:lnTo>
                          <a:pt x="350" y="394"/>
                        </a:lnTo>
                        <a:lnTo>
                          <a:pt x="352" y="394"/>
                        </a:lnTo>
                        <a:lnTo>
                          <a:pt x="352" y="394"/>
                        </a:lnTo>
                        <a:lnTo>
                          <a:pt x="352" y="394"/>
                        </a:lnTo>
                        <a:lnTo>
                          <a:pt x="354" y="394"/>
                        </a:lnTo>
                        <a:lnTo>
                          <a:pt x="354" y="394"/>
                        </a:lnTo>
                        <a:lnTo>
                          <a:pt x="354" y="398"/>
                        </a:lnTo>
                        <a:lnTo>
                          <a:pt x="354" y="398"/>
                        </a:lnTo>
                        <a:lnTo>
                          <a:pt x="356" y="398"/>
                        </a:lnTo>
                        <a:lnTo>
                          <a:pt x="356" y="398"/>
                        </a:lnTo>
                        <a:lnTo>
                          <a:pt x="356" y="398"/>
                        </a:lnTo>
                        <a:lnTo>
                          <a:pt x="356" y="398"/>
                        </a:lnTo>
                        <a:lnTo>
                          <a:pt x="356" y="400"/>
                        </a:lnTo>
                        <a:lnTo>
                          <a:pt x="360" y="400"/>
                        </a:lnTo>
                        <a:lnTo>
                          <a:pt x="360" y="400"/>
                        </a:lnTo>
                        <a:lnTo>
                          <a:pt x="360" y="400"/>
                        </a:lnTo>
                        <a:lnTo>
                          <a:pt x="360" y="400"/>
                        </a:lnTo>
                        <a:lnTo>
                          <a:pt x="360" y="400"/>
                        </a:lnTo>
                        <a:lnTo>
                          <a:pt x="360" y="400"/>
                        </a:lnTo>
                        <a:lnTo>
                          <a:pt x="360" y="402"/>
                        </a:lnTo>
                        <a:lnTo>
                          <a:pt x="360" y="402"/>
                        </a:lnTo>
                        <a:lnTo>
                          <a:pt x="360" y="402"/>
                        </a:lnTo>
                        <a:lnTo>
                          <a:pt x="360" y="402"/>
                        </a:lnTo>
                        <a:lnTo>
                          <a:pt x="360" y="402"/>
                        </a:lnTo>
                        <a:close/>
                        <a:moveTo>
                          <a:pt x="878" y="1552"/>
                        </a:moveTo>
                        <a:lnTo>
                          <a:pt x="878" y="1552"/>
                        </a:lnTo>
                        <a:lnTo>
                          <a:pt x="880" y="1552"/>
                        </a:lnTo>
                        <a:lnTo>
                          <a:pt x="880" y="1552"/>
                        </a:lnTo>
                        <a:lnTo>
                          <a:pt x="878" y="1552"/>
                        </a:lnTo>
                        <a:close/>
                        <a:moveTo>
                          <a:pt x="836" y="1456"/>
                        </a:moveTo>
                        <a:lnTo>
                          <a:pt x="836" y="1456"/>
                        </a:lnTo>
                        <a:lnTo>
                          <a:pt x="836" y="1456"/>
                        </a:lnTo>
                        <a:lnTo>
                          <a:pt x="836" y="1456"/>
                        </a:lnTo>
                        <a:lnTo>
                          <a:pt x="838" y="1456"/>
                        </a:lnTo>
                        <a:lnTo>
                          <a:pt x="838" y="1456"/>
                        </a:lnTo>
                        <a:lnTo>
                          <a:pt x="838" y="1456"/>
                        </a:lnTo>
                        <a:lnTo>
                          <a:pt x="836" y="1458"/>
                        </a:lnTo>
                        <a:lnTo>
                          <a:pt x="836" y="1458"/>
                        </a:lnTo>
                        <a:lnTo>
                          <a:pt x="836" y="1456"/>
                        </a:lnTo>
                        <a:close/>
                        <a:moveTo>
                          <a:pt x="890" y="490"/>
                        </a:moveTo>
                        <a:lnTo>
                          <a:pt x="886" y="490"/>
                        </a:lnTo>
                        <a:lnTo>
                          <a:pt x="886" y="490"/>
                        </a:lnTo>
                        <a:lnTo>
                          <a:pt x="886" y="490"/>
                        </a:lnTo>
                        <a:lnTo>
                          <a:pt x="884" y="492"/>
                        </a:lnTo>
                        <a:lnTo>
                          <a:pt x="880" y="494"/>
                        </a:lnTo>
                        <a:lnTo>
                          <a:pt x="880" y="494"/>
                        </a:lnTo>
                        <a:lnTo>
                          <a:pt x="884" y="490"/>
                        </a:lnTo>
                        <a:lnTo>
                          <a:pt x="888" y="490"/>
                        </a:lnTo>
                        <a:lnTo>
                          <a:pt x="888" y="490"/>
                        </a:lnTo>
                        <a:lnTo>
                          <a:pt x="888" y="490"/>
                        </a:lnTo>
                        <a:lnTo>
                          <a:pt x="888" y="488"/>
                        </a:lnTo>
                        <a:lnTo>
                          <a:pt x="892" y="486"/>
                        </a:lnTo>
                        <a:lnTo>
                          <a:pt x="892" y="486"/>
                        </a:lnTo>
                        <a:lnTo>
                          <a:pt x="894" y="486"/>
                        </a:lnTo>
                        <a:lnTo>
                          <a:pt x="894" y="486"/>
                        </a:lnTo>
                        <a:lnTo>
                          <a:pt x="896" y="486"/>
                        </a:lnTo>
                        <a:lnTo>
                          <a:pt x="890" y="490"/>
                        </a:lnTo>
                        <a:close/>
                        <a:moveTo>
                          <a:pt x="918" y="524"/>
                        </a:moveTo>
                        <a:lnTo>
                          <a:pt x="920" y="524"/>
                        </a:lnTo>
                        <a:lnTo>
                          <a:pt x="920" y="524"/>
                        </a:lnTo>
                        <a:lnTo>
                          <a:pt x="920" y="524"/>
                        </a:lnTo>
                        <a:lnTo>
                          <a:pt x="924" y="522"/>
                        </a:lnTo>
                        <a:lnTo>
                          <a:pt x="924" y="522"/>
                        </a:lnTo>
                        <a:lnTo>
                          <a:pt x="924" y="522"/>
                        </a:lnTo>
                        <a:lnTo>
                          <a:pt x="924" y="522"/>
                        </a:lnTo>
                        <a:lnTo>
                          <a:pt x="924" y="522"/>
                        </a:lnTo>
                        <a:lnTo>
                          <a:pt x="924" y="522"/>
                        </a:lnTo>
                        <a:lnTo>
                          <a:pt x="926" y="524"/>
                        </a:lnTo>
                        <a:lnTo>
                          <a:pt x="926" y="524"/>
                        </a:lnTo>
                        <a:lnTo>
                          <a:pt x="924" y="524"/>
                        </a:lnTo>
                        <a:lnTo>
                          <a:pt x="924" y="524"/>
                        </a:lnTo>
                        <a:lnTo>
                          <a:pt x="924" y="526"/>
                        </a:lnTo>
                        <a:lnTo>
                          <a:pt x="924" y="526"/>
                        </a:lnTo>
                        <a:lnTo>
                          <a:pt x="920" y="526"/>
                        </a:lnTo>
                        <a:lnTo>
                          <a:pt x="920" y="524"/>
                        </a:lnTo>
                        <a:lnTo>
                          <a:pt x="920" y="524"/>
                        </a:lnTo>
                        <a:lnTo>
                          <a:pt x="920" y="524"/>
                        </a:lnTo>
                        <a:lnTo>
                          <a:pt x="916" y="524"/>
                        </a:lnTo>
                        <a:lnTo>
                          <a:pt x="918" y="524"/>
                        </a:lnTo>
                        <a:close/>
                        <a:moveTo>
                          <a:pt x="754" y="202"/>
                        </a:moveTo>
                        <a:lnTo>
                          <a:pt x="750" y="204"/>
                        </a:lnTo>
                        <a:lnTo>
                          <a:pt x="750" y="204"/>
                        </a:lnTo>
                        <a:lnTo>
                          <a:pt x="750" y="204"/>
                        </a:lnTo>
                        <a:lnTo>
                          <a:pt x="752" y="204"/>
                        </a:lnTo>
                        <a:lnTo>
                          <a:pt x="752" y="204"/>
                        </a:lnTo>
                        <a:lnTo>
                          <a:pt x="752" y="202"/>
                        </a:lnTo>
                        <a:lnTo>
                          <a:pt x="752" y="202"/>
                        </a:lnTo>
                        <a:lnTo>
                          <a:pt x="752" y="200"/>
                        </a:lnTo>
                        <a:lnTo>
                          <a:pt x="754" y="200"/>
                        </a:lnTo>
                        <a:lnTo>
                          <a:pt x="754" y="200"/>
                        </a:lnTo>
                        <a:lnTo>
                          <a:pt x="754" y="202"/>
                        </a:lnTo>
                        <a:lnTo>
                          <a:pt x="754" y="202"/>
                        </a:lnTo>
                        <a:close/>
                        <a:moveTo>
                          <a:pt x="732" y="246"/>
                        </a:moveTo>
                        <a:lnTo>
                          <a:pt x="732" y="246"/>
                        </a:lnTo>
                        <a:lnTo>
                          <a:pt x="732" y="246"/>
                        </a:lnTo>
                        <a:lnTo>
                          <a:pt x="742" y="246"/>
                        </a:lnTo>
                        <a:lnTo>
                          <a:pt x="744" y="246"/>
                        </a:lnTo>
                        <a:lnTo>
                          <a:pt x="748" y="248"/>
                        </a:lnTo>
                        <a:lnTo>
                          <a:pt x="746" y="248"/>
                        </a:lnTo>
                        <a:lnTo>
                          <a:pt x="746" y="248"/>
                        </a:lnTo>
                        <a:lnTo>
                          <a:pt x="746" y="248"/>
                        </a:lnTo>
                        <a:lnTo>
                          <a:pt x="742" y="248"/>
                        </a:lnTo>
                        <a:lnTo>
                          <a:pt x="742" y="246"/>
                        </a:lnTo>
                        <a:lnTo>
                          <a:pt x="742" y="246"/>
                        </a:lnTo>
                        <a:lnTo>
                          <a:pt x="740" y="246"/>
                        </a:lnTo>
                        <a:lnTo>
                          <a:pt x="732" y="246"/>
                        </a:lnTo>
                        <a:close/>
                        <a:moveTo>
                          <a:pt x="808" y="238"/>
                        </a:moveTo>
                        <a:lnTo>
                          <a:pt x="808" y="240"/>
                        </a:lnTo>
                        <a:lnTo>
                          <a:pt x="802" y="240"/>
                        </a:lnTo>
                        <a:lnTo>
                          <a:pt x="800" y="238"/>
                        </a:lnTo>
                        <a:lnTo>
                          <a:pt x="798" y="238"/>
                        </a:lnTo>
                        <a:lnTo>
                          <a:pt x="798" y="238"/>
                        </a:lnTo>
                        <a:lnTo>
                          <a:pt x="798" y="238"/>
                        </a:lnTo>
                        <a:lnTo>
                          <a:pt x="798" y="238"/>
                        </a:lnTo>
                        <a:lnTo>
                          <a:pt x="798" y="236"/>
                        </a:lnTo>
                        <a:lnTo>
                          <a:pt x="798" y="236"/>
                        </a:lnTo>
                        <a:lnTo>
                          <a:pt x="798" y="236"/>
                        </a:lnTo>
                        <a:lnTo>
                          <a:pt x="790" y="230"/>
                        </a:lnTo>
                        <a:lnTo>
                          <a:pt x="790" y="228"/>
                        </a:lnTo>
                        <a:lnTo>
                          <a:pt x="790" y="228"/>
                        </a:lnTo>
                        <a:lnTo>
                          <a:pt x="792" y="230"/>
                        </a:lnTo>
                        <a:lnTo>
                          <a:pt x="792" y="230"/>
                        </a:lnTo>
                        <a:lnTo>
                          <a:pt x="792" y="230"/>
                        </a:lnTo>
                        <a:lnTo>
                          <a:pt x="796" y="230"/>
                        </a:lnTo>
                        <a:lnTo>
                          <a:pt x="798" y="232"/>
                        </a:lnTo>
                        <a:lnTo>
                          <a:pt x="800" y="234"/>
                        </a:lnTo>
                        <a:lnTo>
                          <a:pt x="800" y="234"/>
                        </a:lnTo>
                        <a:lnTo>
                          <a:pt x="800" y="236"/>
                        </a:lnTo>
                        <a:lnTo>
                          <a:pt x="804" y="238"/>
                        </a:lnTo>
                        <a:lnTo>
                          <a:pt x="804" y="238"/>
                        </a:lnTo>
                        <a:lnTo>
                          <a:pt x="804" y="238"/>
                        </a:lnTo>
                        <a:lnTo>
                          <a:pt x="804" y="238"/>
                        </a:lnTo>
                        <a:lnTo>
                          <a:pt x="804" y="238"/>
                        </a:lnTo>
                        <a:lnTo>
                          <a:pt x="804" y="238"/>
                        </a:lnTo>
                        <a:lnTo>
                          <a:pt x="804" y="238"/>
                        </a:lnTo>
                        <a:lnTo>
                          <a:pt x="808" y="238"/>
                        </a:lnTo>
                        <a:lnTo>
                          <a:pt x="808" y="238"/>
                        </a:lnTo>
                        <a:lnTo>
                          <a:pt x="808" y="238"/>
                        </a:lnTo>
                        <a:lnTo>
                          <a:pt x="808" y="238"/>
                        </a:lnTo>
                        <a:close/>
                        <a:moveTo>
                          <a:pt x="350" y="388"/>
                        </a:moveTo>
                        <a:lnTo>
                          <a:pt x="350" y="390"/>
                        </a:lnTo>
                        <a:lnTo>
                          <a:pt x="350" y="392"/>
                        </a:lnTo>
                        <a:lnTo>
                          <a:pt x="350" y="392"/>
                        </a:lnTo>
                        <a:lnTo>
                          <a:pt x="350" y="392"/>
                        </a:lnTo>
                        <a:lnTo>
                          <a:pt x="350" y="390"/>
                        </a:lnTo>
                        <a:lnTo>
                          <a:pt x="350" y="390"/>
                        </a:lnTo>
                        <a:lnTo>
                          <a:pt x="348" y="390"/>
                        </a:lnTo>
                        <a:lnTo>
                          <a:pt x="348" y="390"/>
                        </a:lnTo>
                        <a:lnTo>
                          <a:pt x="348" y="390"/>
                        </a:lnTo>
                        <a:lnTo>
                          <a:pt x="348" y="390"/>
                        </a:lnTo>
                        <a:lnTo>
                          <a:pt x="348" y="388"/>
                        </a:lnTo>
                        <a:lnTo>
                          <a:pt x="350" y="388"/>
                        </a:lnTo>
                        <a:close/>
                        <a:moveTo>
                          <a:pt x="836" y="1454"/>
                        </a:moveTo>
                        <a:lnTo>
                          <a:pt x="838" y="1454"/>
                        </a:lnTo>
                        <a:lnTo>
                          <a:pt x="838" y="1456"/>
                        </a:lnTo>
                        <a:lnTo>
                          <a:pt x="838" y="1456"/>
                        </a:lnTo>
                        <a:lnTo>
                          <a:pt x="838" y="1456"/>
                        </a:lnTo>
                        <a:lnTo>
                          <a:pt x="838" y="1454"/>
                        </a:lnTo>
                        <a:lnTo>
                          <a:pt x="836" y="1454"/>
                        </a:lnTo>
                        <a:lnTo>
                          <a:pt x="836" y="1454"/>
                        </a:lnTo>
                        <a:close/>
                        <a:moveTo>
                          <a:pt x="604" y="160"/>
                        </a:moveTo>
                        <a:lnTo>
                          <a:pt x="602" y="158"/>
                        </a:lnTo>
                        <a:lnTo>
                          <a:pt x="604" y="158"/>
                        </a:lnTo>
                        <a:lnTo>
                          <a:pt x="604" y="160"/>
                        </a:lnTo>
                        <a:lnTo>
                          <a:pt x="604" y="160"/>
                        </a:lnTo>
                        <a:close/>
                        <a:moveTo>
                          <a:pt x="830" y="1468"/>
                        </a:moveTo>
                        <a:lnTo>
                          <a:pt x="830" y="1468"/>
                        </a:lnTo>
                        <a:lnTo>
                          <a:pt x="830" y="1468"/>
                        </a:lnTo>
                        <a:lnTo>
                          <a:pt x="830" y="1470"/>
                        </a:lnTo>
                        <a:lnTo>
                          <a:pt x="830" y="1470"/>
                        </a:lnTo>
                        <a:lnTo>
                          <a:pt x="832" y="1470"/>
                        </a:lnTo>
                        <a:lnTo>
                          <a:pt x="832" y="1472"/>
                        </a:lnTo>
                        <a:lnTo>
                          <a:pt x="832" y="1472"/>
                        </a:lnTo>
                        <a:lnTo>
                          <a:pt x="832" y="1474"/>
                        </a:lnTo>
                        <a:lnTo>
                          <a:pt x="830" y="1474"/>
                        </a:lnTo>
                        <a:lnTo>
                          <a:pt x="830" y="1472"/>
                        </a:lnTo>
                        <a:lnTo>
                          <a:pt x="830" y="1472"/>
                        </a:lnTo>
                        <a:lnTo>
                          <a:pt x="830" y="1472"/>
                        </a:lnTo>
                        <a:lnTo>
                          <a:pt x="830" y="1472"/>
                        </a:lnTo>
                        <a:lnTo>
                          <a:pt x="830" y="1472"/>
                        </a:lnTo>
                        <a:lnTo>
                          <a:pt x="828" y="1472"/>
                        </a:lnTo>
                        <a:lnTo>
                          <a:pt x="828" y="1472"/>
                        </a:lnTo>
                        <a:lnTo>
                          <a:pt x="830" y="1470"/>
                        </a:lnTo>
                        <a:lnTo>
                          <a:pt x="830" y="1470"/>
                        </a:lnTo>
                        <a:lnTo>
                          <a:pt x="830" y="1470"/>
                        </a:lnTo>
                        <a:lnTo>
                          <a:pt x="828" y="1468"/>
                        </a:lnTo>
                        <a:lnTo>
                          <a:pt x="828" y="1468"/>
                        </a:lnTo>
                        <a:lnTo>
                          <a:pt x="828" y="1468"/>
                        </a:lnTo>
                        <a:lnTo>
                          <a:pt x="830" y="1468"/>
                        </a:lnTo>
                        <a:close/>
                        <a:moveTo>
                          <a:pt x="832" y="1508"/>
                        </a:moveTo>
                        <a:lnTo>
                          <a:pt x="836" y="1510"/>
                        </a:lnTo>
                        <a:lnTo>
                          <a:pt x="836" y="1510"/>
                        </a:lnTo>
                        <a:lnTo>
                          <a:pt x="836" y="1510"/>
                        </a:lnTo>
                        <a:lnTo>
                          <a:pt x="836" y="1510"/>
                        </a:lnTo>
                        <a:lnTo>
                          <a:pt x="836" y="1510"/>
                        </a:lnTo>
                        <a:lnTo>
                          <a:pt x="836" y="1510"/>
                        </a:lnTo>
                        <a:lnTo>
                          <a:pt x="836" y="1510"/>
                        </a:lnTo>
                        <a:lnTo>
                          <a:pt x="838" y="1512"/>
                        </a:lnTo>
                        <a:lnTo>
                          <a:pt x="838" y="1512"/>
                        </a:lnTo>
                        <a:lnTo>
                          <a:pt x="838" y="1512"/>
                        </a:lnTo>
                        <a:lnTo>
                          <a:pt x="838" y="1514"/>
                        </a:lnTo>
                        <a:lnTo>
                          <a:pt x="840" y="1514"/>
                        </a:lnTo>
                        <a:lnTo>
                          <a:pt x="842" y="1516"/>
                        </a:lnTo>
                        <a:lnTo>
                          <a:pt x="842" y="1516"/>
                        </a:lnTo>
                        <a:lnTo>
                          <a:pt x="842" y="1516"/>
                        </a:lnTo>
                        <a:lnTo>
                          <a:pt x="842" y="1516"/>
                        </a:lnTo>
                        <a:lnTo>
                          <a:pt x="844" y="1516"/>
                        </a:lnTo>
                        <a:lnTo>
                          <a:pt x="844" y="1516"/>
                        </a:lnTo>
                        <a:lnTo>
                          <a:pt x="844" y="1518"/>
                        </a:lnTo>
                        <a:lnTo>
                          <a:pt x="844" y="1518"/>
                        </a:lnTo>
                        <a:lnTo>
                          <a:pt x="842" y="1518"/>
                        </a:lnTo>
                        <a:lnTo>
                          <a:pt x="842" y="1518"/>
                        </a:lnTo>
                        <a:lnTo>
                          <a:pt x="842" y="1518"/>
                        </a:lnTo>
                        <a:lnTo>
                          <a:pt x="842" y="1522"/>
                        </a:lnTo>
                        <a:lnTo>
                          <a:pt x="842" y="1522"/>
                        </a:lnTo>
                        <a:lnTo>
                          <a:pt x="842" y="1524"/>
                        </a:lnTo>
                        <a:lnTo>
                          <a:pt x="844" y="1526"/>
                        </a:lnTo>
                        <a:lnTo>
                          <a:pt x="844" y="1526"/>
                        </a:lnTo>
                        <a:lnTo>
                          <a:pt x="844" y="1526"/>
                        </a:lnTo>
                        <a:lnTo>
                          <a:pt x="844" y="1526"/>
                        </a:lnTo>
                        <a:lnTo>
                          <a:pt x="842" y="1526"/>
                        </a:lnTo>
                        <a:lnTo>
                          <a:pt x="842" y="1526"/>
                        </a:lnTo>
                        <a:lnTo>
                          <a:pt x="842" y="1526"/>
                        </a:lnTo>
                        <a:lnTo>
                          <a:pt x="842" y="1526"/>
                        </a:lnTo>
                        <a:lnTo>
                          <a:pt x="842" y="1524"/>
                        </a:lnTo>
                        <a:lnTo>
                          <a:pt x="840" y="1522"/>
                        </a:lnTo>
                        <a:lnTo>
                          <a:pt x="840" y="1520"/>
                        </a:lnTo>
                        <a:lnTo>
                          <a:pt x="840" y="1520"/>
                        </a:lnTo>
                        <a:lnTo>
                          <a:pt x="840" y="1520"/>
                        </a:lnTo>
                        <a:lnTo>
                          <a:pt x="838" y="1514"/>
                        </a:lnTo>
                        <a:lnTo>
                          <a:pt x="838" y="1514"/>
                        </a:lnTo>
                        <a:lnTo>
                          <a:pt x="838" y="1514"/>
                        </a:lnTo>
                        <a:lnTo>
                          <a:pt x="838" y="1514"/>
                        </a:lnTo>
                        <a:lnTo>
                          <a:pt x="836" y="1512"/>
                        </a:lnTo>
                        <a:lnTo>
                          <a:pt x="836" y="1512"/>
                        </a:lnTo>
                        <a:lnTo>
                          <a:pt x="836" y="1512"/>
                        </a:lnTo>
                        <a:lnTo>
                          <a:pt x="836" y="1510"/>
                        </a:lnTo>
                        <a:lnTo>
                          <a:pt x="832" y="1510"/>
                        </a:lnTo>
                        <a:lnTo>
                          <a:pt x="832" y="1510"/>
                        </a:lnTo>
                        <a:lnTo>
                          <a:pt x="832" y="1510"/>
                        </a:lnTo>
                        <a:lnTo>
                          <a:pt x="832" y="1508"/>
                        </a:lnTo>
                        <a:lnTo>
                          <a:pt x="832" y="1508"/>
                        </a:lnTo>
                        <a:lnTo>
                          <a:pt x="832" y="1508"/>
                        </a:lnTo>
                        <a:lnTo>
                          <a:pt x="832" y="1508"/>
                        </a:lnTo>
                        <a:lnTo>
                          <a:pt x="832" y="150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3" name="Freeform 440"/>
                  <p:cNvSpPr>
                    <a:spLocks noEditPoints="1"/>
                  </p:cNvSpPr>
                  <p:nvPr/>
                </p:nvSpPr>
                <p:spPr bwMode="auto">
                  <a:xfrm>
                    <a:off x="2080" y="3030"/>
                    <a:ext cx="62" cy="42"/>
                  </a:xfrm>
                  <a:custGeom>
                    <a:avLst/>
                    <a:gdLst>
                      <a:gd name="T0" fmla="*/ 52 w 62"/>
                      <a:gd name="T1" fmla="*/ 22 h 42"/>
                      <a:gd name="T2" fmla="*/ 48 w 62"/>
                      <a:gd name="T3" fmla="*/ 22 h 42"/>
                      <a:gd name="T4" fmla="*/ 48 w 62"/>
                      <a:gd name="T5" fmla="*/ 20 h 42"/>
                      <a:gd name="T6" fmla="*/ 40 w 62"/>
                      <a:gd name="T7" fmla="*/ 20 h 42"/>
                      <a:gd name="T8" fmla="*/ 28 w 62"/>
                      <a:gd name="T9" fmla="*/ 10 h 42"/>
                      <a:gd name="T10" fmla="*/ 24 w 62"/>
                      <a:gd name="T11" fmla="*/ 8 h 42"/>
                      <a:gd name="T12" fmla="*/ 24 w 62"/>
                      <a:gd name="T13" fmla="*/ 2 h 42"/>
                      <a:gd name="T14" fmla="*/ 18 w 62"/>
                      <a:gd name="T15" fmla="*/ 0 h 42"/>
                      <a:gd name="T16" fmla="*/ 16 w 62"/>
                      <a:gd name="T17" fmla="*/ 2 h 42"/>
                      <a:gd name="T18" fmla="*/ 14 w 62"/>
                      <a:gd name="T19" fmla="*/ 2 h 42"/>
                      <a:gd name="T20" fmla="*/ 12 w 62"/>
                      <a:gd name="T21" fmla="*/ 2 h 42"/>
                      <a:gd name="T22" fmla="*/ 8 w 62"/>
                      <a:gd name="T23" fmla="*/ 4 h 42"/>
                      <a:gd name="T24" fmla="*/ 6 w 62"/>
                      <a:gd name="T25" fmla="*/ 6 h 42"/>
                      <a:gd name="T26" fmla="*/ 4 w 62"/>
                      <a:gd name="T27" fmla="*/ 8 h 42"/>
                      <a:gd name="T28" fmla="*/ 4 w 62"/>
                      <a:gd name="T29" fmla="*/ 10 h 42"/>
                      <a:gd name="T30" fmla="*/ 6 w 62"/>
                      <a:gd name="T31" fmla="*/ 14 h 42"/>
                      <a:gd name="T32" fmla="*/ 8 w 62"/>
                      <a:gd name="T33" fmla="*/ 14 h 42"/>
                      <a:gd name="T34" fmla="*/ 10 w 62"/>
                      <a:gd name="T35" fmla="*/ 16 h 42"/>
                      <a:gd name="T36" fmla="*/ 8 w 62"/>
                      <a:gd name="T37" fmla="*/ 18 h 42"/>
                      <a:gd name="T38" fmla="*/ 4 w 62"/>
                      <a:gd name="T39" fmla="*/ 16 h 42"/>
                      <a:gd name="T40" fmla="*/ 4 w 62"/>
                      <a:gd name="T41" fmla="*/ 20 h 42"/>
                      <a:gd name="T42" fmla="*/ 6 w 62"/>
                      <a:gd name="T43" fmla="*/ 22 h 42"/>
                      <a:gd name="T44" fmla="*/ 14 w 62"/>
                      <a:gd name="T45" fmla="*/ 22 h 42"/>
                      <a:gd name="T46" fmla="*/ 14 w 62"/>
                      <a:gd name="T47" fmla="*/ 22 h 42"/>
                      <a:gd name="T48" fmla="*/ 10 w 62"/>
                      <a:gd name="T49" fmla="*/ 24 h 42"/>
                      <a:gd name="T50" fmla="*/ 6 w 62"/>
                      <a:gd name="T51" fmla="*/ 24 h 42"/>
                      <a:gd name="T52" fmla="*/ 6 w 62"/>
                      <a:gd name="T53" fmla="*/ 24 h 42"/>
                      <a:gd name="T54" fmla="*/ 0 w 62"/>
                      <a:gd name="T55" fmla="*/ 24 h 42"/>
                      <a:gd name="T56" fmla="*/ 0 w 62"/>
                      <a:gd name="T57" fmla="*/ 28 h 42"/>
                      <a:gd name="T58" fmla="*/ 2 w 62"/>
                      <a:gd name="T59" fmla="*/ 30 h 42"/>
                      <a:gd name="T60" fmla="*/ 4 w 62"/>
                      <a:gd name="T61" fmla="*/ 32 h 42"/>
                      <a:gd name="T62" fmla="*/ 8 w 62"/>
                      <a:gd name="T63" fmla="*/ 30 h 42"/>
                      <a:gd name="T64" fmla="*/ 10 w 62"/>
                      <a:gd name="T65" fmla="*/ 32 h 42"/>
                      <a:gd name="T66" fmla="*/ 30 w 62"/>
                      <a:gd name="T67" fmla="*/ 34 h 42"/>
                      <a:gd name="T68" fmla="*/ 30 w 62"/>
                      <a:gd name="T69" fmla="*/ 34 h 42"/>
                      <a:gd name="T70" fmla="*/ 24 w 62"/>
                      <a:gd name="T71" fmla="*/ 36 h 42"/>
                      <a:gd name="T72" fmla="*/ 22 w 62"/>
                      <a:gd name="T73" fmla="*/ 36 h 42"/>
                      <a:gd name="T74" fmla="*/ 22 w 62"/>
                      <a:gd name="T75" fmla="*/ 38 h 42"/>
                      <a:gd name="T76" fmla="*/ 22 w 62"/>
                      <a:gd name="T77" fmla="*/ 40 h 42"/>
                      <a:gd name="T78" fmla="*/ 24 w 62"/>
                      <a:gd name="T79" fmla="*/ 42 h 42"/>
                      <a:gd name="T80" fmla="*/ 32 w 62"/>
                      <a:gd name="T81" fmla="*/ 38 h 42"/>
                      <a:gd name="T82" fmla="*/ 36 w 62"/>
                      <a:gd name="T83" fmla="*/ 36 h 42"/>
                      <a:gd name="T84" fmla="*/ 38 w 62"/>
                      <a:gd name="T85" fmla="*/ 34 h 42"/>
                      <a:gd name="T86" fmla="*/ 32 w 62"/>
                      <a:gd name="T87" fmla="*/ 32 h 42"/>
                      <a:gd name="T88" fmla="*/ 38 w 62"/>
                      <a:gd name="T89" fmla="*/ 30 h 42"/>
                      <a:gd name="T90" fmla="*/ 52 w 62"/>
                      <a:gd name="T91" fmla="*/ 30 h 42"/>
                      <a:gd name="T92" fmla="*/ 56 w 62"/>
                      <a:gd name="T93" fmla="*/ 30 h 42"/>
                      <a:gd name="T94" fmla="*/ 60 w 62"/>
                      <a:gd name="T95" fmla="*/ 30 h 42"/>
                      <a:gd name="T96" fmla="*/ 62 w 62"/>
                      <a:gd name="T97" fmla="*/ 24 h 42"/>
                      <a:gd name="T98" fmla="*/ 10 w 62"/>
                      <a:gd name="T99" fmla="*/ 14 h 42"/>
                      <a:gd name="T100" fmla="*/ 14 w 62"/>
                      <a:gd name="T101" fmla="*/ 14 h 42"/>
                      <a:gd name="T102" fmla="*/ 10 w 62"/>
                      <a:gd name="T103" fmla="*/ 14 h 42"/>
                      <a:gd name="T104" fmla="*/ 22 w 62"/>
                      <a:gd name="T105" fmla="*/ 26 h 42"/>
                      <a:gd name="T106" fmla="*/ 24 w 62"/>
                      <a:gd name="T107" fmla="*/ 26 h 42"/>
                      <a:gd name="T108" fmla="*/ 22 w 62"/>
                      <a:gd name="T109" fmla="*/ 28 h 42"/>
                      <a:gd name="T110" fmla="*/ 20 w 62"/>
                      <a:gd name="T111" fmla="*/ 26 h 42"/>
                      <a:gd name="T112" fmla="*/ 16 w 62"/>
                      <a:gd name="T113" fmla="*/ 22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62" h="42">
                        <a:moveTo>
                          <a:pt x="60" y="24"/>
                        </a:moveTo>
                        <a:lnTo>
                          <a:pt x="52" y="24"/>
                        </a:lnTo>
                        <a:lnTo>
                          <a:pt x="52" y="22"/>
                        </a:lnTo>
                        <a:lnTo>
                          <a:pt x="52" y="22"/>
                        </a:lnTo>
                        <a:lnTo>
                          <a:pt x="50" y="22"/>
                        </a:lnTo>
                        <a:lnTo>
                          <a:pt x="50" y="22"/>
                        </a:lnTo>
                        <a:lnTo>
                          <a:pt x="48" y="22"/>
                        </a:lnTo>
                        <a:lnTo>
                          <a:pt x="48" y="22"/>
                        </a:lnTo>
                        <a:lnTo>
                          <a:pt x="48" y="22"/>
                        </a:lnTo>
                        <a:lnTo>
                          <a:pt x="48" y="22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6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6" y="0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2"/>
                        </a:lnTo>
                        <a:lnTo>
                          <a:pt x="6" y="14"/>
                        </a:lnTo>
                        <a:lnTo>
                          <a:pt x="6" y="14"/>
                        </a:lnTo>
                        <a:lnTo>
                          <a:pt x="6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10" y="18"/>
                        </a:lnTo>
                        <a:lnTo>
                          <a:pt x="10" y="18"/>
                        </a:lnTo>
                        <a:lnTo>
                          <a:pt x="10" y="18"/>
                        </a:lnTo>
                        <a:lnTo>
                          <a:pt x="8" y="18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12" y="22"/>
                        </a:lnTo>
                        <a:lnTo>
                          <a:pt x="12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2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8" y="24"/>
                        </a:lnTo>
                        <a:lnTo>
                          <a:pt x="8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6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2" y="30"/>
                        </a:lnTo>
                        <a:lnTo>
                          <a:pt x="2" y="30"/>
                        </a:lnTo>
                        <a:lnTo>
                          <a:pt x="2" y="30"/>
                        </a:lnTo>
                        <a:lnTo>
                          <a:pt x="2" y="30"/>
                        </a:lnTo>
                        <a:lnTo>
                          <a:pt x="4" y="30"/>
                        </a:lnTo>
                        <a:lnTo>
                          <a:pt x="4" y="32"/>
                        </a:lnTo>
                        <a:lnTo>
                          <a:pt x="4" y="32"/>
                        </a:lnTo>
                        <a:lnTo>
                          <a:pt x="4" y="32"/>
                        </a:lnTo>
                        <a:lnTo>
                          <a:pt x="6" y="32"/>
                        </a:lnTo>
                        <a:lnTo>
                          <a:pt x="6" y="32"/>
                        </a:lnTo>
                        <a:lnTo>
                          <a:pt x="6" y="32"/>
                        </a:lnTo>
                        <a:lnTo>
                          <a:pt x="8" y="30"/>
                        </a:lnTo>
                        <a:lnTo>
                          <a:pt x="8" y="32"/>
                        </a:lnTo>
                        <a:lnTo>
                          <a:pt x="8" y="32"/>
                        </a:lnTo>
                        <a:lnTo>
                          <a:pt x="10" y="32"/>
                        </a:lnTo>
                        <a:lnTo>
                          <a:pt x="10" y="32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2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28" y="36"/>
                        </a:lnTo>
                        <a:lnTo>
                          <a:pt x="24" y="36"/>
                        </a:lnTo>
                        <a:lnTo>
                          <a:pt x="24" y="36"/>
                        </a:lnTo>
                        <a:lnTo>
                          <a:pt x="24" y="36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2" y="36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2" y="42"/>
                        </a:lnTo>
                        <a:lnTo>
                          <a:pt x="22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8" y="40"/>
                        </a:lnTo>
                        <a:lnTo>
                          <a:pt x="32" y="38"/>
                        </a:lnTo>
                        <a:lnTo>
                          <a:pt x="32" y="38"/>
                        </a:lnTo>
                        <a:lnTo>
                          <a:pt x="32" y="38"/>
                        </a:lnTo>
                        <a:lnTo>
                          <a:pt x="32" y="38"/>
                        </a:lnTo>
                        <a:lnTo>
                          <a:pt x="36" y="36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38" y="32"/>
                        </a:lnTo>
                        <a:lnTo>
                          <a:pt x="32" y="32"/>
                        </a:lnTo>
                        <a:lnTo>
                          <a:pt x="32" y="32"/>
                        </a:lnTo>
                        <a:lnTo>
                          <a:pt x="36" y="32"/>
                        </a:lnTo>
                        <a:lnTo>
                          <a:pt x="36" y="32"/>
                        </a:lnTo>
                        <a:lnTo>
                          <a:pt x="38" y="32"/>
                        </a:lnTo>
                        <a:lnTo>
                          <a:pt x="38" y="30"/>
                        </a:lnTo>
                        <a:lnTo>
                          <a:pt x="50" y="30"/>
                        </a:lnTo>
                        <a:lnTo>
                          <a:pt x="50" y="30"/>
                        </a:lnTo>
                        <a:lnTo>
                          <a:pt x="50" y="30"/>
                        </a:lnTo>
                        <a:lnTo>
                          <a:pt x="52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6" y="30"/>
                        </a:lnTo>
                        <a:lnTo>
                          <a:pt x="56" y="30"/>
                        </a:lnTo>
                        <a:lnTo>
                          <a:pt x="60" y="30"/>
                        </a:lnTo>
                        <a:lnTo>
                          <a:pt x="60" y="30"/>
                        </a:lnTo>
                        <a:lnTo>
                          <a:pt x="60" y="30"/>
                        </a:lnTo>
                        <a:lnTo>
                          <a:pt x="62" y="28"/>
                        </a:lnTo>
                        <a:lnTo>
                          <a:pt x="62" y="28"/>
                        </a:lnTo>
                        <a:lnTo>
                          <a:pt x="62" y="28"/>
                        </a:lnTo>
                        <a:lnTo>
                          <a:pt x="62" y="24"/>
                        </a:lnTo>
                        <a:lnTo>
                          <a:pt x="62" y="24"/>
                        </a:lnTo>
                        <a:lnTo>
                          <a:pt x="60" y="24"/>
                        </a:lnTo>
                        <a:lnTo>
                          <a:pt x="60" y="24"/>
                        </a:lnTo>
                        <a:close/>
                        <a:moveTo>
                          <a:pt x="10" y="14"/>
                        </a:moveTo>
                        <a:lnTo>
                          <a:pt x="14" y="12"/>
                        </a:lnTo>
                        <a:lnTo>
                          <a:pt x="16" y="12"/>
                        </a:lnTo>
                        <a:lnTo>
                          <a:pt x="16" y="12"/>
                        </a:lnTo>
                        <a:lnTo>
                          <a:pt x="14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close/>
                        <a:moveTo>
                          <a:pt x="22" y="24"/>
                        </a:moveTo>
                        <a:lnTo>
                          <a:pt x="22" y="24"/>
                        </a:lnTo>
                        <a:lnTo>
                          <a:pt x="22" y="24"/>
                        </a:lnTo>
                        <a:lnTo>
                          <a:pt x="22" y="26"/>
                        </a:lnTo>
                        <a:lnTo>
                          <a:pt x="26" y="26"/>
                        </a:lnTo>
                        <a:lnTo>
                          <a:pt x="26" y="26"/>
                        </a:lnTo>
                        <a:lnTo>
                          <a:pt x="26" y="26"/>
                        </a:lnTo>
                        <a:lnTo>
                          <a:pt x="24" y="26"/>
                        </a:lnTo>
                        <a:lnTo>
                          <a:pt x="24" y="26"/>
                        </a:lnTo>
                        <a:lnTo>
                          <a:pt x="24" y="26"/>
                        </a:lnTo>
                        <a:lnTo>
                          <a:pt x="22" y="28"/>
                        </a:lnTo>
                        <a:lnTo>
                          <a:pt x="22" y="28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8" y="24"/>
                        </a:lnTo>
                        <a:lnTo>
                          <a:pt x="16" y="22"/>
                        </a:lnTo>
                        <a:lnTo>
                          <a:pt x="22" y="2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4" name="Freeform 441"/>
                  <p:cNvSpPr>
                    <a:spLocks/>
                  </p:cNvSpPr>
                  <p:nvPr/>
                </p:nvSpPr>
                <p:spPr bwMode="auto">
                  <a:xfrm>
                    <a:off x="4414" y="3012"/>
                    <a:ext cx="124" cy="82"/>
                  </a:xfrm>
                  <a:custGeom>
                    <a:avLst/>
                    <a:gdLst>
                      <a:gd name="T0" fmla="*/ 118 w 124"/>
                      <a:gd name="T1" fmla="*/ 8 h 82"/>
                      <a:gd name="T2" fmla="*/ 116 w 124"/>
                      <a:gd name="T3" fmla="*/ 12 h 82"/>
                      <a:gd name="T4" fmla="*/ 114 w 124"/>
                      <a:gd name="T5" fmla="*/ 10 h 82"/>
                      <a:gd name="T6" fmla="*/ 116 w 124"/>
                      <a:gd name="T7" fmla="*/ 8 h 82"/>
                      <a:gd name="T8" fmla="*/ 114 w 124"/>
                      <a:gd name="T9" fmla="*/ 6 h 82"/>
                      <a:gd name="T10" fmla="*/ 110 w 124"/>
                      <a:gd name="T11" fmla="*/ 8 h 82"/>
                      <a:gd name="T12" fmla="*/ 110 w 124"/>
                      <a:gd name="T13" fmla="*/ 2 h 82"/>
                      <a:gd name="T14" fmla="*/ 106 w 124"/>
                      <a:gd name="T15" fmla="*/ 2 h 82"/>
                      <a:gd name="T16" fmla="*/ 102 w 124"/>
                      <a:gd name="T17" fmla="*/ 6 h 82"/>
                      <a:gd name="T18" fmla="*/ 96 w 124"/>
                      <a:gd name="T19" fmla="*/ 8 h 82"/>
                      <a:gd name="T20" fmla="*/ 94 w 124"/>
                      <a:gd name="T21" fmla="*/ 14 h 82"/>
                      <a:gd name="T22" fmla="*/ 86 w 124"/>
                      <a:gd name="T23" fmla="*/ 20 h 82"/>
                      <a:gd name="T24" fmla="*/ 78 w 124"/>
                      <a:gd name="T25" fmla="*/ 26 h 82"/>
                      <a:gd name="T26" fmla="*/ 66 w 124"/>
                      <a:gd name="T27" fmla="*/ 30 h 82"/>
                      <a:gd name="T28" fmla="*/ 62 w 124"/>
                      <a:gd name="T29" fmla="*/ 32 h 82"/>
                      <a:gd name="T30" fmla="*/ 62 w 124"/>
                      <a:gd name="T31" fmla="*/ 32 h 82"/>
                      <a:gd name="T32" fmla="*/ 50 w 124"/>
                      <a:gd name="T33" fmla="*/ 40 h 82"/>
                      <a:gd name="T34" fmla="*/ 40 w 124"/>
                      <a:gd name="T35" fmla="*/ 42 h 82"/>
                      <a:gd name="T36" fmla="*/ 26 w 124"/>
                      <a:gd name="T37" fmla="*/ 48 h 82"/>
                      <a:gd name="T38" fmla="*/ 24 w 124"/>
                      <a:gd name="T39" fmla="*/ 48 h 82"/>
                      <a:gd name="T40" fmla="*/ 22 w 124"/>
                      <a:gd name="T41" fmla="*/ 52 h 82"/>
                      <a:gd name="T42" fmla="*/ 20 w 124"/>
                      <a:gd name="T43" fmla="*/ 54 h 82"/>
                      <a:gd name="T44" fmla="*/ 18 w 124"/>
                      <a:gd name="T45" fmla="*/ 54 h 82"/>
                      <a:gd name="T46" fmla="*/ 16 w 124"/>
                      <a:gd name="T47" fmla="*/ 54 h 82"/>
                      <a:gd name="T48" fmla="*/ 10 w 124"/>
                      <a:gd name="T49" fmla="*/ 58 h 82"/>
                      <a:gd name="T50" fmla="*/ 4 w 124"/>
                      <a:gd name="T51" fmla="*/ 60 h 82"/>
                      <a:gd name="T52" fmla="*/ 0 w 124"/>
                      <a:gd name="T53" fmla="*/ 64 h 82"/>
                      <a:gd name="T54" fmla="*/ 2 w 124"/>
                      <a:gd name="T55" fmla="*/ 68 h 82"/>
                      <a:gd name="T56" fmla="*/ 8 w 124"/>
                      <a:gd name="T57" fmla="*/ 70 h 82"/>
                      <a:gd name="T58" fmla="*/ 8 w 124"/>
                      <a:gd name="T59" fmla="*/ 72 h 82"/>
                      <a:gd name="T60" fmla="*/ 12 w 124"/>
                      <a:gd name="T61" fmla="*/ 74 h 82"/>
                      <a:gd name="T62" fmla="*/ 16 w 124"/>
                      <a:gd name="T63" fmla="*/ 78 h 82"/>
                      <a:gd name="T64" fmla="*/ 22 w 124"/>
                      <a:gd name="T65" fmla="*/ 78 h 82"/>
                      <a:gd name="T66" fmla="*/ 24 w 124"/>
                      <a:gd name="T67" fmla="*/ 80 h 82"/>
                      <a:gd name="T68" fmla="*/ 32 w 124"/>
                      <a:gd name="T69" fmla="*/ 82 h 82"/>
                      <a:gd name="T70" fmla="*/ 34 w 124"/>
                      <a:gd name="T71" fmla="*/ 80 h 82"/>
                      <a:gd name="T72" fmla="*/ 38 w 124"/>
                      <a:gd name="T73" fmla="*/ 76 h 82"/>
                      <a:gd name="T74" fmla="*/ 48 w 124"/>
                      <a:gd name="T75" fmla="*/ 72 h 82"/>
                      <a:gd name="T76" fmla="*/ 50 w 124"/>
                      <a:gd name="T77" fmla="*/ 68 h 82"/>
                      <a:gd name="T78" fmla="*/ 52 w 124"/>
                      <a:gd name="T79" fmla="*/ 66 h 82"/>
                      <a:gd name="T80" fmla="*/ 54 w 124"/>
                      <a:gd name="T81" fmla="*/ 64 h 82"/>
                      <a:gd name="T82" fmla="*/ 56 w 124"/>
                      <a:gd name="T83" fmla="*/ 62 h 82"/>
                      <a:gd name="T84" fmla="*/ 58 w 124"/>
                      <a:gd name="T85" fmla="*/ 60 h 82"/>
                      <a:gd name="T86" fmla="*/ 62 w 124"/>
                      <a:gd name="T87" fmla="*/ 56 h 82"/>
                      <a:gd name="T88" fmla="*/ 64 w 124"/>
                      <a:gd name="T89" fmla="*/ 54 h 82"/>
                      <a:gd name="T90" fmla="*/ 68 w 124"/>
                      <a:gd name="T91" fmla="*/ 54 h 82"/>
                      <a:gd name="T92" fmla="*/ 68 w 124"/>
                      <a:gd name="T93" fmla="*/ 54 h 82"/>
                      <a:gd name="T94" fmla="*/ 72 w 124"/>
                      <a:gd name="T95" fmla="*/ 52 h 82"/>
                      <a:gd name="T96" fmla="*/ 78 w 124"/>
                      <a:gd name="T97" fmla="*/ 52 h 82"/>
                      <a:gd name="T98" fmla="*/ 82 w 124"/>
                      <a:gd name="T99" fmla="*/ 54 h 82"/>
                      <a:gd name="T100" fmla="*/ 84 w 124"/>
                      <a:gd name="T101" fmla="*/ 50 h 82"/>
                      <a:gd name="T102" fmla="*/ 86 w 124"/>
                      <a:gd name="T103" fmla="*/ 48 h 82"/>
                      <a:gd name="T104" fmla="*/ 88 w 124"/>
                      <a:gd name="T105" fmla="*/ 42 h 82"/>
                      <a:gd name="T106" fmla="*/ 94 w 124"/>
                      <a:gd name="T107" fmla="*/ 38 h 82"/>
                      <a:gd name="T108" fmla="*/ 102 w 124"/>
                      <a:gd name="T109" fmla="*/ 34 h 82"/>
                      <a:gd name="T110" fmla="*/ 108 w 124"/>
                      <a:gd name="T111" fmla="*/ 32 h 82"/>
                      <a:gd name="T112" fmla="*/ 108 w 124"/>
                      <a:gd name="T113" fmla="*/ 30 h 82"/>
                      <a:gd name="T114" fmla="*/ 110 w 124"/>
                      <a:gd name="T115" fmla="*/ 28 h 82"/>
                      <a:gd name="T116" fmla="*/ 118 w 124"/>
                      <a:gd name="T117" fmla="*/ 24 h 82"/>
                      <a:gd name="T118" fmla="*/ 122 w 124"/>
                      <a:gd name="T119" fmla="*/ 18 h 82"/>
                      <a:gd name="T120" fmla="*/ 124 w 124"/>
                      <a:gd name="T121" fmla="*/ 16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24" h="82">
                        <a:moveTo>
                          <a:pt x="122" y="14"/>
                        </a:moveTo>
                        <a:lnTo>
                          <a:pt x="122" y="10"/>
                        </a:lnTo>
                        <a:lnTo>
                          <a:pt x="122" y="10"/>
                        </a:lnTo>
                        <a:lnTo>
                          <a:pt x="122" y="8"/>
                        </a:lnTo>
                        <a:lnTo>
                          <a:pt x="118" y="8"/>
                        </a:lnTo>
                        <a:lnTo>
                          <a:pt x="118" y="8"/>
                        </a:lnTo>
                        <a:lnTo>
                          <a:pt x="118" y="10"/>
                        </a:lnTo>
                        <a:lnTo>
                          <a:pt x="118" y="12"/>
                        </a:lnTo>
                        <a:lnTo>
                          <a:pt x="116" y="12"/>
                        </a:lnTo>
                        <a:lnTo>
                          <a:pt x="116" y="12"/>
                        </a:lnTo>
                        <a:lnTo>
                          <a:pt x="116" y="12"/>
                        </a:lnTo>
                        <a:lnTo>
                          <a:pt x="116" y="14"/>
                        </a:lnTo>
                        <a:lnTo>
                          <a:pt x="114" y="14"/>
                        </a:lnTo>
                        <a:lnTo>
                          <a:pt x="114" y="10"/>
                        </a:lnTo>
                        <a:lnTo>
                          <a:pt x="114" y="10"/>
                        </a:lnTo>
                        <a:lnTo>
                          <a:pt x="116" y="10"/>
                        </a:lnTo>
                        <a:lnTo>
                          <a:pt x="116" y="10"/>
                        </a:lnTo>
                        <a:lnTo>
                          <a:pt x="116" y="10"/>
                        </a:lnTo>
                        <a:lnTo>
                          <a:pt x="116" y="8"/>
                        </a:lnTo>
                        <a:lnTo>
                          <a:pt x="116" y="8"/>
                        </a:lnTo>
                        <a:lnTo>
                          <a:pt x="116" y="8"/>
                        </a:lnTo>
                        <a:lnTo>
                          <a:pt x="116" y="8"/>
                        </a:lnTo>
                        <a:lnTo>
                          <a:pt x="116" y="8"/>
                        </a:lnTo>
                        <a:lnTo>
                          <a:pt x="116" y="8"/>
                        </a:lnTo>
                        <a:lnTo>
                          <a:pt x="114" y="6"/>
                        </a:lnTo>
                        <a:lnTo>
                          <a:pt x="112" y="6"/>
                        </a:lnTo>
                        <a:lnTo>
                          <a:pt x="112" y="6"/>
                        </a:lnTo>
                        <a:lnTo>
                          <a:pt x="112" y="8"/>
                        </a:lnTo>
                        <a:lnTo>
                          <a:pt x="112" y="8"/>
                        </a:lnTo>
                        <a:lnTo>
                          <a:pt x="110" y="8"/>
                        </a:lnTo>
                        <a:lnTo>
                          <a:pt x="110" y="2"/>
                        </a:lnTo>
                        <a:lnTo>
                          <a:pt x="110" y="2"/>
                        </a:lnTo>
                        <a:lnTo>
                          <a:pt x="110" y="2"/>
                        </a:lnTo>
                        <a:lnTo>
                          <a:pt x="110" y="2"/>
                        </a:lnTo>
                        <a:lnTo>
                          <a:pt x="110" y="2"/>
                        </a:lnTo>
                        <a:lnTo>
                          <a:pt x="108" y="0"/>
                        </a:lnTo>
                        <a:lnTo>
                          <a:pt x="108" y="0"/>
                        </a:lnTo>
                        <a:lnTo>
                          <a:pt x="108" y="0"/>
                        </a:lnTo>
                        <a:lnTo>
                          <a:pt x="106" y="2"/>
                        </a:lnTo>
                        <a:lnTo>
                          <a:pt x="106" y="2"/>
                        </a:lnTo>
                        <a:lnTo>
                          <a:pt x="104" y="4"/>
                        </a:lnTo>
                        <a:lnTo>
                          <a:pt x="104" y="4"/>
                        </a:lnTo>
                        <a:lnTo>
                          <a:pt x="104" y="4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6"/>
                        </a:lnTo>
                        <a:lnTo>
                          <a:pt x="100" y="6"/>
                        </a:lnTo>
                        <a:lnTo>
                          <a:pt x="100" y="6"/>
                        </a:lnTo>
                        <a:lnTo>
                          <a:pt x="98" y="8"/>
                        </a:lnTo>
                        <a:lnTo>
                          <a:pt x="96" y="8"/>
                        </a:lnTo>
                        <a:lnTo>
                          <a:pt x="96" y="8"/>
                        </a:lnTo>
                        <a:lnTo>
                          <a:pt x="96" y="10"/>
                        </a:lnTo>
                        <a:lnTo>
                          <a:pt x="96" y="12"/>
                        </a:lnTo>
                        <a:lnTo>
                          <a:pt x="94" y="14"/>
                        </a:lnTo>
                        <a:lnTo>
                          <a:pt x="94" y="14"/>
                        </a:lnTo>
                        <a:lnTo>
                          <a:pt x="94" y="14"/>
                        </a:lnTo>
                        <a:lnTo>
                          <a:pt x="94" y="14"/>
                        </a:lnTo>
                        <a:lnTo>
                          <a:pt x="90" y="16"/>
                        </a:lnTo>
                        <a:lnTo>
                          <a:pt x="86" y="20"/>
                        </a:lnTo>
                        <a:lnTo>
                          <a:pt x="86" y="20"/>
                        </a:lnTo>
                        <a:lnTo>
                          <a:pt x="84" y="20"/>
                        </a:lnTo>
                        <a:lnTo>
                          <a:pt x="84" y="22"/>
                        </a:lnTo>
                        <a:lnTo>
                          <a:pt x="78" y="26"/>
                        </a:lnTo>
                        <a:lnTo>
                          <a:pt x="78" y="26"/>
                        </a:lnTo>
                        <a:lnTo>
                          <a:pt x="78" y="26"/>
                        </a:lnTo>
                        <a:lnTo>
                          <a:pt x="76" y="26"/>
                        </a:lnTo>
                        <a:lnTo>
                          <a:pt x="72" y="28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66" y="30"/>
                        </a:lnTo>
                        <a:lnTo>
                          <a:pt x="66" y="30"/>
                        </a:lnTo>
                        <a:lnTo>
                          <a:pt x="66" y="30"/>
                        </a:lnTo>
                        <a:lnTo>
                          <a:pt x="66" y="30"/>
                        </a:lnTo>
                        <a:lnTo>
                          <a:pt x="66" y="30"/>
                        </a:lnTo>
                        <a:lnTo>
                          <a:pt x="62" y="32"/>
                        </a:lnTo>
                        <a:lnTo>
                          <a:pt x="62" y="32"/>
                        </a:lnTo>
                        <a:lnTo>
                          <a:pt x="62" y="32"/>
                        </a:lnTo>
                        <a:lnTo>
                          <a:pt x="62" y="32"/>
                        </a:lnTo>
                        <a:lnTo>
                          <a:pt x="62" y="32"/>
                        </a:lnTo>
                        <a:lnTo>
                          <a:pt x="62" y="32"/>
                        </a:lnTo>
                        <a:lnTo>
                          <a:pt x="60" y="36"/>
                        </a:lnTo>
                        <a:lnTo>
                          <a:pt x="54" y="40"/>
                        </a:lnTo>
                        <a:lnTo>
                          <a:pt x="50" y="40"/>
                        </a:lnTo>
                        <a:lnTo>
                          <a:pt x="50" y="40"/>
                        </a:lnTo>
                        <a:lnTo>
                          <a:pt x="50" y="40"/>
                        </a:lnTo>
                        <a:lnTo>
                          <a:pt x="46" y="40"/>
                        </a:lnTo>
                        <a:lnTo>
                          <a:pt x="44" y="40"/>
                        </a:lnTo>
                        <a:lnTo>
                          <a:pt x="44" y="40"/>
                        </a:lnTo>
                        <a:lnTo>
                          <a:pt x="44" y="40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32" y="46"/>
                        </a:lnTo>
                        <a:lnTo>
                          <a:pt x="26" y="48"/>
                        </a:lnTo>
                        <a:lnTo>
                          <a:pt x="26" y="48"/>
                        </a:lnTo>
                        <a:lnTo>
                          <a:pt x="26" y="48"/>
                        </a:lnTo>
                        <a:lnTo>
                          <a:pt x="26" y="48"/>
                        </a:lnTo>
                        <a:lnTo>
                          <a:pt x="24" y="48"/>
                        </a:lnTo>
                        <a:lnTo>
                          <a:pt x="24" y="48"/>
                        </a:lnTo>
                        <a:lnTo>
                          <a:pt x="24" y="48"/>
                        </a:lnTo>
                        <a:lnTo>
                          <a:pt x="22" y="50"/>
                        </a:lnTo>
                        <a:lnTo>
                          <a:pt x="22" y="50"/>
                        </a:lnTo>
                        <a:lnTo>
                          <a:pt x="22" y="50"/>
                        </a:lnTo>
                        <a:lnTo>
                          <a:pt x="22" y="52"/>
                        </a:lnTo>
                        <a:lnTo>
                          <a:pt x="22" y="52"/>
                        </a:lnTo>
                        <a:lnTo>
                          <a:pt x="20" y="52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18" y="54"/>
                        </a:lnTo>
                        <a:lnTo>
                          <a:pt x="18" y="54"/>
                        </a:lnTo>
                        <a:lnTo>
                          <a:pt x="18" y="54"/>
                        </a:lnTo>
                        <a:lnTo>
                          <a:pt x="16" y="54"/>
                        </a:lnTo>
                        <a:lnTo>
                          <a:pt x="16" y="54"/>
                        </a:lnTo>
                        <a:lnTo>
                          <a:pt x="16" y="54"/>
                        </a:lnTo>
                        <a:lnTo>
                          <a:pt x="16" y="54"/>
                        </a:lnTo>
                        <a:lnTo>
                          <a:pt x="16" y="54"/>
                        </a:lnTo>
                        <a:lnTo>
                          <a:pt x="14" y="56"/>
                        </a:lnTo>
                        <a:lnTo>
                          <a:pt x="12" y="58"/>
                        </a:lnTo>
                        <a:lnTo>
                          <a:pt x="10" y="58"/>
                        </a:lnTo>
                        <a:lnTo>
                          <a:pt x="10" y="58"/>
                        </a:lnTo>
                        <a:lnTo>
                          <a:pt x="8" y="60"/>
                        </a:lnTo>
                        <a:lnTo>
                          <a:pt x="8" y="60"/>
                        </a:lnTo>
                        <a:lnTo>
                          <a:pt x="4" y="60"/>
                        </a:lnTo>
                        <a:lnTo>
                          <a:pt x="4" y="60"/>
                        </a:lnTo>
                        <a:lnTo>
                          <a:pt x="4" y="60"/>
                        </a:lnTo>
                        <a:lnTo>
                          <a:pt x="0" y="62"/>
                        </a:lnTo>
                        <a:lnTo>
                          <a:pt x="0" y="62"/>
                        </a:lnTo>
                        <a:lnTo>
                          <a:pt x="0" y="62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0" y="66"/>
                        </a:lnTo>
                        <a:lnTo>
                          <a:pt x="2" y="66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4" y="70"/>
                        </a:lnTo>
                        <a:lnTo>
                          <a:pt x="4" y="70"/>
                        </a:lnTo>
                        <a:lnTo>
                          <a:pt x="4" y="70"/>
                        </a:lnTo>
                        <a:lnTo>
                          <a:pt x="8" y="70"/>
                        </a:lnTo>
                        <a:lnTo>
                          <a:pt x="8" y="70"/>
                        </a:lnTo>
                        <a:lnTo>
                          <a:pt x="8" y="70"/>
                        </a:lnTo>
                        <a:lnTo>
                          <a:pt x="8" y="72"/>
                        </a:lnTo>
                        <a:lnTo>
                          <a:pt x="8" y="72"/>
                        </a:lnTo>
                        <a:lnTo>
                          <a:pt x="8" y="72"/>
                        </a:lnTo>
                        <a:lnTo>
                          <a:pt x="8" y="72"/>
                        </a:lnTo>
                        <a:lnTo>
                          <a:pt x="10" y="72"/>
                        </a:lnTo>
                        <a:lnTo>
                          <a:pt x="12" y="72"/>
                        </a:lnTo>
                        <a:lnTo>
                          <a:pt x="12" y="72"/>
                        </a:lnTo>
                        <a:lnTo>
                          <a:pt x="12" y="72"/>
                        </a:lnTo>
                        <a:lnTo>
                          <a:pt x="12" y="74"/>
                        </a:lnTo>
                        <a:lnTo>
                          <a:pt x="14" y="74"/>
                        </a:lnTo>
                        <a:lnTo>
                          <a:pt x="14" y="74"/>
                        </a:lnTo>
                        <a:lnTo>
                          <a:pt x="14" y="74"/>
                        </a:lnTo>
                        <a:lnTo>
                          <a:pt x="16" y="74"/>
                        </a:lnTo>
                        <a:lnTo>
                          <a:pt x="16" y="78"/>
                        </a:lnTo>
                        <a:lnTo>
                          <a:pt x="16" y="78"/>
                        </a:lnTo>
                        <a:lnTo>
                          <a:pt x="18" y="78"/>
                        </a:lnTo>
                        <a:lnTo>
                          <a:pt x="22" y="78"/>
                        </a:lnTo>
                        <a:lnTo>
                          <a:pt x="22" y="78"/>
                        </a:lnTo>
                        <a:lnTo>
                          <a:pt x="22" y="78"/>
                        </a:lnTo>
                        <a:lnTo>
                          <a:pt x="22" y="80"/>
                        </a:lnTo>
                        <a:lnTo>
                          <a:pt x="24" y="80"/>
                        </a:lnTo>
                        <a:lnTo>
                          <a:pt x="24" y="80"/>
                        </a:lnTo>
                        <a:lnTo>
                          <a:pt x="24" y="80"/>
                        </a:lnTo>
                        <a:lnTo>
                          <a:pt x="24" y="80"/>
                        </a:lnTo>
                        <a:lnTo>
                          <a:pt x="26" y="80"/>
                        </a:lnTo>
                        <a:lnTo>
                          <a:pt x="26" y="82"/>
                        </a:lnTo>
                        <a:lnTo>
                          <a:pt x="26" y="82"/>
                        </a:lnTo>
                        <a:lnTo>
                          <a:pt x="28" y="82"/>
                        </a:lnTo>
                        <a:lnTo>
                          <a:pt x="32" y="82"/>
                        </a:lnTo>
                        <a:lnTo>
                          <a:pt x="32" y="82"/>
                        </a:lnTo>
                        <a:lnTo>
                          <a:pt x="32" y="82"/>
                        </a:lnTo>
                        <a:lnTo>
                          <a:pt x="32" y="80"/>
                        </a:lnTo>
                        <a:lnTo>
                          <a:pt x="34" y="80"/>
                        </a:lnTo>
                        <a:lnTo>
                          <a:pt x="34" y="80"/>
                        </a:lnTo>
                        <a:lnTo>
                          <a:pt x="34" y="80"/>
                        </a:lnTo>
                        <a:lnTo>
                          <a:pt x="34" y="76"/>
                        </a:lnTo>
                        <a:lnTo>
                          <a:pt x="36" y="76"/>
                        </a:lnTo>
                        <a:lnTo>
                          <a:pt x="38" y="76"/>
                        </a:lnTo>
                        <a:lnTo>
                          <a:pt x="38" y="76"/>
                        </a:lnTo>
                        <a:lnTo>
                          <a:pt x="38" y="76"/>
                        </a:lnTo>
                        <a:lnTo>
                          <a:pt x="40" y="76"/>
                        </a:lnTo>
                        <a:lnTo>
                          <a:pt x="40" y="76"/>
                        </a:lnTo>
                        <a:lnTo>
                          <a:pt x="42" y="76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48" y="70"/>
                        </a:lnTo>
                        <a:lnTo>
                          <a:pt x="48" y="68"/>
                        </a:lnTo>
                        <a:lnTo>
                          <a:pt x="50" y="68"/>
                        </a:lnTo>
                        <a:lnTo>
                          <a:pt x="50" y="68"/>
                        </a:lnTo>
                        <a:lnTo>
                          <a:pt x="50" y="68"/>
                        </a:lnTo>
                        <a:lnTo>
                          <a:pt x="52" y="68"/>
                        </a:lnTo>
                        <a:lnTo>
                          <a:pt x="52" y="66"/>
                        </a:lnTo>
                        <a:lnTo>
                          <a:pt x="52" y="66"/>
                        </a:lnTo>
                        <a:lnTo>
                          <a:pt x="52" y="66"/>
                        </a:lnTo>
                        <a:lnTo>
                          <a:pt x="52" y="66"/>
                        </a:lnTo>
                        <a:lnTo>
                          <a:pt x="54" y="66"/>
                        </a:lnTo>
                        <a:lnTo>
                          <a:pt x="54" y="66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6" y="62"/>
                        </a:lnTo>
                        <a:lnTo>
                          <a:pt x="56" y="62"/>
                        </a:lnTo>
                        <a:lnTo>
                          <a:pt x="56" y="62"/>
                        </a:lnTo>
                        <a:lnTo>
                          <a:pt x="56" y="62"/>
                        </a:lnTo>
                        <a:lnTo>
                          <a:pt x="56" y="62"/>
                        </a:lnTo>
                        <a:lnTo>
                          <a:pt x="56" y="62"/>
                        </a:lnTo>
                        <a:lnTo>
                          <a:pt x="56" y="60"/>
                        </a:lnTo>
                        <a:lnTo>
                          <a:pt x="56" y="60"/>
                        </a:lnTo>
                        <a:lnTo>
                          <a:pt x="58" y="60"/>
                        </a:lnTo>
                        <a:lnTo>
                          <a:pt x="58" y="60"/>
                        </a:lnTo>
                        <a:lnTo>
                          <a:pt x="60" y="60"/>
                        </a:lnTo>
                        <a:lnTo>
                          <a:pt x="60" y="58"/>
                        </a:lnTo>
                        <a:lnTo>
                          <a:pt x="60" y="58"/>
                        </a:lnTo>
                        <a:lnTo>
                          <a:pt x="60" y="58"/>
                        </a:lnTo>
                        <a:lnTo>
                          <a:pt x="62" y="56"/>
                        </a:lnTo>
                        <a:lnTo>
                          <a:pt x="64" y="56"/>
                        </a:lnTo>
                        <a:lnTo>
                          <a:pt x="64" y="56"/>
                        </a:lnTo>
                        <a:lnTo>
                          <a:pt x="64" y="56"/>
                        </a:lnTo>
                        <a:lnTo>
                          <a:pt x="64" y="56"/>
                        </a:lnTo>
                        <a:lnTo>
                          <a:pt x="64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70" y="54"/>
                        </a:lnTo>
                        <a:lnTo>
                          <a:pt x="70" y="54"/>
                        </a:lnTo>
                        <a:lnTo>
                          <a:pt x="70" y="54"/>
                        </a:lnTo>
                        <a:lnTo>
                          <a:pt x="72" y="52"/>
                        </a:lnTo>
                        <a:lnTo>
                          <a:pt x="72" y="52"/>
                        </a:lnTo>
                        <a:lnTo>
                          <a:pt x="72" y="52"/>
                        </a:lnTo>
                        <a:lnTo>
                          <a:pt x="72" y="52"/>
                        </a:lnTo>
                        <a:lnTo>
                          <a:pt x="74" y="50"/>
                        </a:lnTo>
                        <a:lnTo>
                          <a:pt x="76" y="50"/>
                        </a:lnTo>
                        <a:lnTo>
                          <a:pt x="78" y="52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4" y="52"/>
                        </a:lnTo>
                        <a:lnTo>
                          <a:pt x="84" y="52"/>
                        </a:lnTo>
                        <a:lnTo>
                          <a:pt x="84" y="52"/>
                        </a:lnTo>
                        <a:lnTo>
                          <a:pt x="84" y="50"/>
                        </a:lnTo>
                        <a:lnTo>
                          <a:pt x="86" y="50"/>
                        </a:lnTo>
                        <a:lnTo>
                          <a:pt x="86" y="50"/>
                        </a:lnTo>
                        <a:lnTo>
                          <a:pt x="86" y="50"/>
                        </a:lnTo>
                        <a:lnTo>
                          <a:pt x="86" y="50"/>
                        </a:lnTo>
                        <a:lnTo>
                          <a:pt x="86" y="48"/>
                        </a:lnTo>
                        <a:lnTo>
                          <a:pt x="84" y="48"/>
                        </a:lnTo>
                        <a:lnTo>
                          <a:pt x="84" y="44"/>
                        </a:lnTo>
                        <a:lnTo>
                          <a:pt x="88" y="42"/>
                        </a:lnTo>
                        <a:lnTo>
                          <a:pt x="88" y="42"/>
                        </a:lnTo>
                        <a:lnTo>
                          <a:pt x="88" y="42"/>
                        </a:lnTo>
                        <a:lnTo>
                          <a:pt x="88" y="40"/>
                        </a:lnTo>
                        <a:lnTo>
                          <a:pt x="92" y="38"/>
                        </a:lnTo>
                        <a:lnTo>
                          <a:pt x="94" y="38"/>
                        </a:lnTo>
                        <a:lnTo>
                          <a:pt x="94" y="38"/>
                        </a:lnTo>
                        <a:lnTo>
                          <a:pt x="94" y="38"/>
                        </a:lnTo>
                        <a:lnTo>
                          <a:pt x="96" y="38"/>
                        </a:lnTo>
                        <a:lnTo>
                          <a:pt x="98" y="36"/>
                        </a:lnTo>
                        <a:lnTo>
                          <a:pt x="98" y="36"/>
                        </a:lnTo>
                        <a:lnTo>
                          <a:pt x="98" y="36"/>
                        </a:lnTo>
                        <a:lnTo>
                          <a:pt x="102" y="34"/>
                        </a:lnTo>
                        <a:lnTo>
                          <a:pt x="102" y="34"/>
                        </a:lnTo>
                        <a:lnTo>
                          <a:pt x="102" y="34"/>
                        </a:lnTo>
                        <a:lnTo>
                          <a:pt x="102" y="32"/>
                        </a:lnTo>
                        <a:lnTo>
                          <a:pt x="104" y="32"/>
                        </a:lnTo>
                        <a:lnTo>
                          <a:pt x="108" y="32"/>
                        </a:lnTo>
                        <a:lnTo>
                          <a:pt x="108" y="32"/>
                        </a:lnTo>
                        <a:lnTo>
                          <a:pt x="108" y="30"/>
                        </a:lnTo>
                        <a:lnTo>
                          <a:pt x="108" y="30"/>
                        </a:lnTo>
                        <a:lnTo>
                          <a:pt x="108" y="30"/>
                        </a:lnTo>
                        <a:lnTo>
                          <a:pt x="108" y="30"/>
                        </a:lnTo>
                        <a:lnTo>
                          <a:pt x="110" y="30"/>
                        </a:lnTo>
                        <a:lnTo>
                          <a:pt x="110" y="28"/>
                        </a:lnTo>
                        <a:lnTo>
                          <a:pt x="110" y="28"/>
                        </a:lnTo>
                        <a:lnTo>
                          <a:pt x="110" y="28"/>
                        </a:lnTo>
                        <a:lnTo>
                          <a:pt x="110" y="28"/>
                        </a:lnTo>
                        <a:lnTo>
                          <a:pt x="112" y="26"/>
                        </a:lnTo>
                        <a:lnTo>
                          <a:pt x="114" y="24"/>
                        </a:lnTo>
                        <a:lnTo>
                          <a:pt x="118" y="24"/>
                        </a:lnTo>
                        <a:lnTo>
                          <a:pt x="118" y="24"/>
                        </a:lnTo>
                        <a:lnTo>
                          <a:pt x="118" y="24"/>
                        </a:lnTo>
                        <a:lnTo>
                          <a:pt x="120" y="22"/>
                        </a:lnTo>
                        <a:lnTo>
                          <a:pt x="120" y="22"/>
                        </a:lnTo>
                        <a:lnTo>
                          <a:pt x="120" y="22"/>
                        </a:lnTo>
                        <a:lnTo>
                          <a:pt x="122" y="18"/>
                        </a:lnTo>
                        <a:lnTo>
                          <a:pt x="122" y="18"/>
                        </a:lnTo>
                        <a:lnTo>
                          <a:pt x="122" y="18"/>
                        </a:lnTo>
                        <a:lnTo>
                          <a:pt x="122" y="18"/>
                        </a:lnTo>
                        <a:lnTo>
                          <a:pt x="124" y="16"/>
                        </a:lnTo>
                        <a:lnTo>
                          <a:pt x="124" y="16"/>
                        </a:lnTo>
                        <a:lnTo>
                          <a:pt x="124" y="16"/>
                        </a:lnTo>
                        <a:lnTo>
                          <a:pt x="124" y="16"/>
                        </a:lnTo>
                        <a:lnTo>
                          <a:pt x="124" y="16"/>
                        </a:lnTo>
                        <a:lnTo>
                          <a:pt x="122" y="1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5" name="Freeform 442"/>
                  <p:cNvSpPr>
                    <a:spLocks/>
                  </p:cNvSpPr>
                  <p:nvPr/>
                </p:nvSpPr>
                <p:spPr bwMode="auto">
                  <a:xfrm>
                    <a:off x="4538" y="2928"/>
                    <a:ext cx="72" cy="106"/>
                  </a:xfrm>
                  <a:custGeom>
                    <a:avLst/>
                    <a:gdLst>
                      <a:gd name="T0" fmla="*/ 64 w 72"/>
                      <a:gd name="T1" fmla="*/ 52 h 106"/>
                      <a:gd name="T2" fmla="*/ 60 w 72"/>
                      <a:gd name="T3" fmla="*/ 54 h 106"/>
                      <a:gd name="T4" fmla="*/ 56 w 72"/>
                      <a:gd name="T5" fmla="*/ 54 h 106"/>
                      <a:gd name="T6" fmla="*/ 54 w 72"/>
                      <a:gd name="T7" fmla="*/ 54 h 106"/>
                      <a:gd name="T8" fmla="*/ 50 w 72"/>
                      <a:gd name="T9" fmla="*/ 52 h 106"/>
                      <a:gd name="T10" fmla="*/ 52 w 72"/>
                      <a:gd name="T11" fmla="*/ 34 h 106"/>
                      <a:gd name="T12" fmla="*/ 54 w 72"/>
                      <a:gd name="T13" fmla="*/ 34 h 106"/>
                      <a:gd name="T14" fmla="*/ 50 w 72"/>
                      <a:gd name="T15" fmla="*/ 28 h 106"/>
                      <a:gd name="T16" fmla="*/ 46 w 72"/>
                      <a:gd name="T17" fmla="*/ 30 h 106"/>
                      <a:gd name="T18" fmla="*/ 46 w 72"/>
                      <a:gd name="T19" fmla="*/ 38 h 106"/>
                      <a:gd name="T20" fmla="*/ 44 w 72"/>
                      <a:gd name="T21" fmla="*/ 34 h 106"/>
                      <a:gd name="T22" fmla="*/ 42 w 72"/>
                      <a:gd name="T23" fmla="*/ 30 h 106"/>
                      <a:gd name="T24" fmla="*/ 44 w 72"/>
                      <a:gd name="T25" fmla="*/ 28 h 106"/>
                      <a:gd name="T26" fmla="*/ 46 w 72"/>
                      <a:gd name="T27" fmla="*/ 20 h 106"/>
                      <a:gd name="T28" fmla="*/ 46 w 72"/>
                      <a:gd name="T29" fmla="*/ 16 h 106"/>
                      <a:gd name="T30" fmla="*/ 38 w 72"/>
                      <a:gd name="T31" fmla="*/ 12 h 106"/>
                      <a:gd name="T32" fmla="*/ 40 w 72"/>
                      <a:gd name="T33" fmla="*/ 8 h 106"/>
                      <a:gd name="T34" fmla="*/ 36 w 72"/>
                      <a:gd name="T35" fmla="*/ 6 h 106"/>
                      <a:gd name="T36" fmla="*/ 34 w 72"/>
                      <a:gd name="T37" fmla="*/ 2 h 106"/>
                      <a:gd name="T38" fmla="*/ 34 w 72"/>
                      <a:gd name="T39" fmla="*/ 0 h 106"/>
                      <a:gd name="T40" fmla="*/ 34 w 72"/>
                      <a:gd name="T41" fmla="*/ 0 h 106"/>
                      <a:gd name="T42" fmla="*/ 30 w 72"/>
                      <a:gd name="T43" fmla="*/ 16 h 106"/>
                      <a:gd name="T44" fmla="*/ 32 w 72"/>
                      <a:gd name="T45" fmla="*/ 18 h 106"/>
                      <a:gd name="T46" fmla="*/ 32 w 72"/>
                      <a:gd name="T47" fmla="*/ 20 h 106"/>
                      <a:gd name="T48" fmla="*/ 32 w 72"/>
                      <a:gd name="T49" fmla="*/ 24 h 106"/>
                      <a:gd name="T50" fmla="*/ 34 w 72"/>
                      <a:gd name="T51" fmla="*/ 26 h 106"/>
                      <a:gd name="T52" fmla="*/ 34 w 72"/>
                      <a:gd name="T53" fmla="*/ 28 h 106"/>
                      <a:gd name="T54" fmla="*/ 38 w 72"/>
                      <a:gd name="T55" fmla="*/ 36 h 106"/>
                      <a:gd name="T56" fmla="*/ 34 w 72"/>
                      <a:gd name="T57" fmla="*/ 36 h 106"/>
                      <a:gd name="T58" fmla="*/ 32 w 72"/>
                      <a:gd name="T59" fmla="*/ 42 h 106"/>
                      <a:gd name="T60" fmla="*/ 30 w 72"/>
                      <a:gd name="T61" fmla="*/ 46 h 106"/>
                      <a:gd name="T62" fmla="*/ 28 w 72"/>
                      <a:gd name="T63" fmla="*/ 50 h 106"/>
                      <a:gd name="T64" fmla="*/ 30 w 72"/>
                      <a:gd name="T65" fmla="*/ 52 h 106"/>
                      <a:gd name="T66" fmla="*/ 30 w 72"/>
                      <a:gd name="T67" fmla="*/ 54 h 106"/>
                      <a:gd name="T68" fmla="*/ 28 w 72"/>
                      <a:gd name="T69" fmla="*/ 54 h 106"/>
                      <a:gd name="T70" fmla="*/ 24 w 72"/>
                      <a:gd name="T71" fmla="*/ 54 h 106"/>
                      <a:gd name="T72" fmla="*/ 18 w 72"/>
                      <a:gd name="T73" fmla="*/ 58 h 106"/>
                      <a:gd name="T74" fmla="*/ 14 w 72"/>
                      <a:gd name="T75" fmla="*/ 64 h 106"/>
                      <a:gd name="T76" fmla="*/ 6 w 72"/>
                      <a:gd name="T77" fmla="*/ 66 h 106"/>
                      <a:gd name="T78" fmla="*/ 6 w 72"/>
                      <a:gd name="T79" fmla="*/ 68 h 106"/>
                      <a:gd name="T80" fmla="*/ 6 w 72"/>
                      <a:gd name="T81" fmla="*/ 72 h 106"/>
                      <a:gd name="T82" fmla="*/ 12 w 72"/>
                      <a:gd name="T83" fmla="*/ 82 h 106"/>
                      <a:gd name="T84" fmla="*/ 10 w 72"/>
                      <a:gd name="T85" fmla="*/ 96 h 106"/>
                      <a:gd name="T86" fmla="*/ 2 w 72"/>
                      <a:gd name="T87" fmla="*/ 98 h 106"/>
                      <a:gd name="T88" fmla="*/ 0 w 72"/>
                      <a:gd name="T89" fmla="*/ 98 h 106"/>
                      <a:gd name="T90" fmla="*/ 2 w 72"/>
                      <a:gd name="T91" fmla="*/ 102 h 106"/>
                      <a:gd name="T92" fmla="*/ 6 w 72"/>
                      <a:gd name="T93" fmla="*/ 106 h 106"/>
                      <a:gd name="T94" fmla="*/ 12 w 72"/>
                      <a:gd name="T95" fmla="*/ 106 h 106"/>
                      <a:gd name="T96" fmla="*/ 16 w 72"/>
                      <a:gd name="T97" fmla="*/ 100 h 106"/>
                      <a:gd name="T98" fmla="*/ 28 w 72"/>
                      <a:gd name="T99" fmla="*/ 92 h 106"/>
                      <a:gd name="T100" fmla="*/ 40 w 72"/>
                      <a:gd name="T101" fmla="*/ 84 h 106"/>
                      <a:gd name="T102" fmla="*/ 42 w 72"/>
                      <a:gd name="T103" fmla="*/ 80 h 106"/>
                      <a:gd name="T104" fmla="*/ 46 w 72"/>
                      <a:gd name="T105" fmla="*/ 76 h 106"/>
                      <a:gd name="T106" fmla="*/ 50 w 72"/>
                      <a:gd name="T107" fmla="*/ 78 h 106"/>
                      <a:gd name="T108" fmla="*/ 54 w 72"/>
                      <a:gd name="T109" fmla="*/ 76 h 106"/>
                      <a:gd name="T110" fmla="*/ 56 w 72"/>
                      <a:gd name="T111" fmla="*/ 72 h 106"/>
                      <a:gd name="T112" fmla="*/ 60 w 72"/>
                      <a:gd name="T113" fmla="*/ 70 h 106"/>
                      <a:gd name="T114" fmla="*/ 62 w 72"/>
                      <a:gd name="T115" fmla="*/ 66 h 106"/>
                      <a:gd name="T116" fmla="*/ 64 w 72"/>
                      <a:gd name="T117" fmla="*/ 64 h 106"/>
                      <a:gd name="T118" fmla="*/ 70 w 72"/>
                      <a:gd name="T119" fmla="*/ 62 h 106"/>
                      <a:gd name="T120" fmla="*/ 70 w 72"/>
                      <a:gd name="T121" fmla="*/ 60 h 106"/>
                      <a:gd name="T122" fmla="*/ 72 w 72"/>
                      <a:gd name="T123" fmla="*/ 52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72" h="106">
                        <a:moveTo>
                          <a:pt x="72" y="52"/>
                        </a:moveTo>
                        <a:lnTo>
                          <a:pt x="66" y="52"/>
                        </a:lnTo>
                        <a:lnTo>
                          <a:pt x="66" y="52"/>
                        </a:lnTo>
                        <a:lnTo>
                          <a:pt x="66" y="52"/>
                        </a:lnTo>
                        <a:lnTo>
                          <a:pt x="64" y="52"/>
                        </a:lnTo>
                        <a:lnTo>
                          <a:pt x="62" y="52"/>
                        </a:lnTo>
                        <a:lnTo>
                          <a:pt x="62" y="52"/>
                        </a:lnTo>
                        <a:lnTo>
                          <a:pt x="62" y="52"/>
                        </a:lnTo>
                        <a:lnTo>
                          <a:pt x="62" y="54"/>
                        </a:lnTo>
                        <a:lnTo>
                          <a:pt x="60" y="54"/>
                        </a:lnTo>
                        <a:lnTo>
                          <a:pt x="60" y="54"/>
                        </a:lnTo>
                        <a:lnTo>
                          <a:pt x="60" y="54"/>
                        </a:lnTo>
                        <a:lnTo>
                          <a:pt x="58" y="54"/>
                        </a:lnTo>
                        <a:lnTo>
                          <a:pt x="56" y="54"/>
                        </a:lnTo>
                        <a:lnTo>
                          <a:pt x="56" y="54"/>
                        </a:lnTo>
                        <a:lnTo>
                          <a:pt x="56" y="56"/>
                        </a:lnTo>
                        <a:lnTo>
                          <a:pt x="54" y="56"/>
                        </a:lnTo>
                        <a:lnTo>
                          <a:pt x="54" y="56"/>
                        </a:lnTo>
                        <a:lnTo>
                          <a:pt x="54" y="56"/>
                        </a:lnTo>
                        <a:lnTo>
                          <a:pt x="54" y="54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0" y="52"/>
                        </a:lnTo>
                        <a:lnTo>
                          <a:pt x="50" y="38"/>
                        </a:lnTo>
                        <a:lnTo>
                          <a:pt x="52" y="36"/>
                        </a:lnTo>
                        <a:lnTo>
                          <a:pt x="52" y="36"/>
                        </a:lnTo>
                        <a:lnTo>
                          <a:pt x="52" y="36"/>
                        </a:lnTo>
                        <a:lnTo>
                          <a:pt x="52" y="34"/>
                        </a:lnTo>
                        <a:lnTo>
                          <a:pt x="54" y="34"/>
                        </a:lnTo>
                        <a:lnTo>
                          <a:pt x="54" y="34"/>
                        </a:lnTo>
                        <a:lnTo>
                          <a:pt x="54" y="34"/>
                        </a:lnTo>
                        <a:lnTo>
                          <a:pt x="54" y="34"/>
                        </a:lnTo>
                        <a:lnTo>
                          <a:pt x="54" y="34"/>
                        </a:lnTo>
                        <a:lnTo>
                          <a:pt x="52" y="32"/>
                        </a:lnTo>
                        <a:lnTo>
                          <a:pt x="52" y="30"/>
                        </a:lnTo>
                        <a:lnTo>
                          <a:pt x="52" y="30"/>
                        </a:lnTo>
                        <a:lnTo>
                          <a:pt x="52" y="30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48" y="28"/>
                        </a:lnTo>
                        <a:lnTo>
                          <a:pt x="48" y="28"/>
                        </a:lnTo>
                        <a:lnTo>
                          <a:pt x="46" y="30"/>
                        </a:lnTo>
                        <a:lnTo>
                          <a:pt x="46" y="34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38"/>
                        </a:lnTo>
                        <a:lnTo>
                          <a:pt x="46" y="38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6" y="36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2" y="32"/>
                        </a:lnTo>
                        <a:lnTo>
                          <a:pt x="42" y="30"/>
                        </a:lnTo>
                        <a:lnTo>
                          <a:pt x="42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28"/>
                        </a:lnTo>
                        <a:lnTo>
                          <a:pt x="44" y="28"/>
                        </a:lnTo>
                        <a:lnTo>
                          <a:pt x="44" y="28"/>
                        </a:lnTo>
                        <a:lnTo>
                          <a:pt x="46" y="28"/>
                        </a:lnTo>
                        <a:lnTo>
                          <a:pt x="46" y="22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46" y="20"/>
                        </a:lnTo>
                        <a:lnTo>
                          <a:pt x="46" y="16"/>
                        </a:lnTo>
                        <a:lnTo>
                          <a:pt x="46" y="16"/>
                        </a:lnTo>
                        <a:lnTo>
                          <a:pt x="46" y="16"/>
                        </a:lnTo>
                        <a:lnTo>
                          <a:pt x="42" y="14"/>
                        </a:lnTo>
                        <a:lnTo>
                          <a:pt x="42" y="12"/>
                        </a:lnTo>
                        <a:lnTo>
                          <a:pt x="42" y="12"/>
                        </a:lnTo>
                        <a:lnTo>
                          <a:pt x="42" y="12"/>
                        </a:lnTo>
                        <a:lnTo>
                          <a:pt x="38" y="12"/>
                        </a:lnTo>
                        <a:lnTo>
                          <a:pt x="40" y="10"/>
                        </a:lnTo>
                        <a:lnTo>
                          <a:pt x="40" y="10"/>
                        </a:lnTo>
                        <a:lnTo>
                          <a:pt x="40" y="10"/>
                        </a:lnTo>
                        <a:lnTo>
                          <a:pt x="40" y="8"/>
                        </a:lnTo>
                        <a:lnTo>
                          <a:pt x="40" y="8"/>
                        </a:lnTo>
                        <a:lnTo>
                          <a:pt x="40" y="8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4" y="4"/>
                        </a:lnTo>
                        <a:lnTo>
                          <a:pt x="34" y="2"/>
                        </a:lnTo>
                        <a:lnTo>
                          <a:pt x="34" y="2"/>
                        </a:lnTo>
                        <a:lnTo>
                          <a:pt x="34" y="2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0" y="2"/>
                        </a:lnTo>
                        <a:lnTo>
                          <a:pt x="30" y="2"/>
                        </a:lnTo>
                        <a:lnTo>
                          <a:pt x="30" y="2"/>
                        </a:lnTo>
                        <a:lnTo>
                          <a:pt x="30" y="16"/>
                        </a:lnTo>
                        <a:lnTo>
                          <a:pt x="30" y="16"/>
                        </a:lnTo>
                        <a:lnTo>
                          <a:pt x="30" y="16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2" y="20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4"/>
                        </a:lnTo>
                        <a:lnTo>
                          <a:pt x="32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6"/>
                        </a:lnTo>
                        <a:lnTo>
                          <a:pt x="34" y="26"/>
                        </a:lnTo>
                        <a:lnTo>
                          <a:pt x="32" y="26"/>
                        </a:lnTo>
                        <a:lnTo>
                          <a:pt x="32" y="28"/>
                        </a:lnTo>
                        <a:lnTo>
                          <a:pt x="32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32"/>
                        </a:lnTo>
                        <a:lnTo>
                          <a:pt x="34" y="32"/>
                        </a:lnTo>
                        <a:lnTo>
                          <a:pt x="34" y="34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36" y="36"/>
                        </a:lnTo>
                        <a:lnTo>
                          <a:pt x="36" y="36"/>
                        </a:lnTo>
                        <a:lnTo>
                          <a:pt x="36" y="36"/>
                        </a:lnTo>
                        <a:lnTo>
                          <a:pt x="36" y="36"/>
                        </a:lnTo>
                        <a:lnTo>
                          <a:pt x="34" y="36"/>
                        </a:lnTo>
                        <a:lnTo>
                          <a:pt x="34" y="36"/>
                        </a:lnTo>
                        <a:lnTo>
                          <a:pt x="32" y="38"/>
                        </a:lnTo>
                        <a:lnTo>
                          <a:pt x="32" y="42"/>
                        </a:lnTo>
                        <a:lnTo>
                          <a:pt x="32" y="42"/>
                        </a:lnTo>
                        <a:lnTo>
                          <a:pt x="32" y="42"/>
                        </a:lnTo>
                        <a:lnTo>
                          <a:pt x="32" y="42"/>
                        </a:lnTo>
                        <a:lnTo>
                          <a:pt x="30" y="46"/>
                        </a:lnTo>
                        <a:lnTo>
                          <a:pt x="30" y="46"/>
                        </a:lnTo>
                        <a:lnTo>
                          <a:pt x="30" y="46"/>
                        </a:lnTo>
                        <a:lnTo>
                          <a:pt x="30" y="46"/>
                        </a:lnTo>
                        <a:lnTo>
                          <a:pt x="28" y="48"/>
                        </a:lnTo>
                        <a:lnTo>
                          <a:pt x="28" y="48"/>
                        </a:lnTo>
                        <a:lnTo>
                          <a:pt x="28" y="48"/>
                        </a:lnTo>
                        <a:lnTo>
                          <a:pt x="28" y="50"/>
                        </a:lnTo>
                        <a:lnTo>
                          <a:pt x="28" y="50"/>
                        </a:lnTo>
                        <a:lnTo>
                          <a:pt x="28" y="50"/>
                        </a:lnTo>
                        <a:lnTo>
                          <a:pt x="30" y="52"/>
                        </a:lnTo>
                        <a:lnTo>
                          <a:pt x="30" y="52"/>
                        </a:lnTo>
                        <a:lnTo>
                          <a:pt x="30" y="52"/>
                        </a:lnTo>
                        <a:lnTo>
                          <a:pt x="30" y="52"/>
                        </a:lnTo>
                        <a:lnTo>
                          <a:pt x="32" y="54"/>
                        </a:lnTo>
                        <a:lnTo>
                          <a:pt x="32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28" y="54"/>
                        </a:lnTo>
                        <a:lnTo>
                          <a:pt x="28" y="54"/>
                        </a:lnTo>
                        <a:lnTo>
                          <a:pt x="28" y="54"/>
                        </a:lnTo>
                        <a:lnTo>
                          <a:pt x="28" y="54"/>
                        </a:lnTo>
                        <a:lnTo>
                          <a:pt x="26" y="54"/>
                        </a:lnTo>
                        <a:lnTo>
                          <a:pt x="26" y="54"/>
                        </a:lnTo>
                        <a:lnTo>
                          <a:pt x="26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6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6" y="62"/>
                        </a:lnTo>
                        <a:lnTo>
                          <a:pt x="14" y="62"/>
                        </a:lnTo>
                        <a:lnTo>
                          <a:pt x="14" y="62"/>
                        </a:lnTo>
                        <a:lnTo>
                          <a:pt x="14" y="64"/>
                        </a:lnTo>
                        <a:lnTo>
                          <a:pt x="10" y="66"/>
                        </a:lnTo>
                        <a:lnTo>
                          <a:pt x="10" y="66"/>
                        </a:lnTo>
                        <a:lnTo>
                          <a:pt x="10" y="66"/>
                        </a:lnTo>
                        <a:lnTo>
                          <a:pt x="10" y="66"/>
                        </a:lnTo>
                        <a:lnTo>
                          <a:pt x="6" y="66"/>
                        </a:lnTo>
                        <a:lnTo>
                          <a:pt x="6" y="66"/>
                        </a:lnTo>
                        <a:lnTo>
                          <a:pt x="6" y="66"/>
                        </a:lnTo>
                        <a:lnTo>
                          <a:pt x="6" y="68"/>
                        </a:lnTo>
                        <a:lnTo>
                          <a:pt x="6" y="68"/>
                        </a:lnTo>
                        <a:lnTo>
                          <a:pt x="6" y="68"/>
                        </a:lnTo>
                        <a:lnTo>
                          <a:pt x="4" y="70"/>
                        </a:lnTo>
                        <a:lnTo>
                          <a:pt x="4" y="72"/>
                        </a:lnTo>
                        <a:lnTo>
                          <a:pt x="4" y="72"/>
                        </a:lnTo>
                        <a:lnTo>
                          <a:pt x="6" y="72"/>
                        </a:lnTo>
                        <a:lnTo>
                          <a:pt x="6" y="72"/>
                        </a:lnTo>
                        <a:lnTo>
                          <a:pt x="6" y="80"/>
                        </a:lnTo>
                        <a:lnTo>
                          <a:pt x="6" y="80"/>
                        </a:lnTo>
                        <a:lnTo>
                          <a:pt x="6" y="82"/>
                        </a:lnTo>
                        <a:lnTo>
                          <a:pt x="10" y="82"/>
                        </a:lnTo>
                        <a:lnTo>
                          <a:pt x="12" y="82"/>
                        </a:lnTo>
                        <a:lnTo>
                          <a:pt x="12" y="92"/>
                        </a:lnTo>
                        <a:lnTo>
                          <a:pt x="10" y="96"/>
                        </a:lnTo>
                        <a:lnTo>
                          <a:pt x="10" y="96"/>
                        </a:lnTo>
                        <a:lnTo>
                          <a:pt x="10" y="96"/>
                        </a:lnTo>
                        <a:lnTo>
                          <a:pt x="10" y="96"/>
                        </a:lnTo>
                        <a:lnTo>
                          <a:pt x="10" y="96"/>
                        </a:lnTo>
                        <a:lnTo>
                          <a:pt x="10" y="96"/>
                        </a:lnTo>
                        <a:lnTo>
                          <a:pt x="10" y="96"/>
                        </a:lnTo>
                        <a:lnTo>
                          <a:pt x="6" y="98"/>
                        </a:lnTo>
                        <a:lnTo>
                          <a:pt x="2" y="98"/>
                        </a:lnTo>
                        <a:lnTo>
                          <a:pt x="2" y="98"/>
                        </a:lnTo>
                        <a:lnTo>
                          <a:pt x="2" y="98"/>
                        </a:lnTo>
                        <a:lnTo>
                          <a:pt x="0" y="98"/>
                        </a:lnTo>
                        <a:lnTo>
                          <a:pt x="0" y="98"/>
                        </a:lnTo>
                        <a:lnTo>
                          <a:pt x="0" y="98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0" y="100"/>
                        </a:lnTo>
                        <a:lnTo>
                          <a:pt x="2" y="102"/>
                        </a:lnTo>
                        <a:lnTo>
                          <a:pt x="2" y="102"/>
                        </a:lnTo>
                        <a:lnTo>
                          <a:pt x="2" y="102"/>
                        </a:lnTo>
                        <a:lnTo>
                          <a:pt x="4" y="104"/>
                        </a:lnTo>
                        <a:lnTo>
                          <a:pt x="4" y="106"/>
                        </a:lnTo>
                        <a:lnTo>
                          <a:pt x="4" y="106"/>
                        </a:lnTo>
                        <a:lnTo>
                          <a:pt x="6" y="106"/>
                        </a:lnTo>
                        <a:lnTo>
                          <a:pt x="8" y="106"/>
                        </a:lnTo>
                        <a:lnTo>
                          <a:pt x="8" y="106"/>
                        </a:lnTo>
                        <a:lnTo>
                          <a:pt x="8" y="106"/>
                        </a:lnTo>
                        <a:lnTo>
                          <a:pt x="10" y="106"/>
                        </a:lnTo>
                        <a:lnTo>
                          <a:pt x="12" y="106"/>
                        </a:lnTo>
                        <a:lnTo>
                          <a:pt x="12" y="106"/>
                        </a:lnTo>
                        <a:lnTo>
                          <a:pt x="12" y="104"/>
                        </a:lnTo>
                        <a:lnTo>
                          <a:pt x="12" y="104"/>
                        </a:lnTo>
                        <a:lnTo>
                          <a:pt x="14" y="100"/>
                        </a:lnTo>
                        <a:lnTo>
                          <a:pt x="16" y="100"/>
                        </a:lnTo>
                        <a:lnTo>
                          <a:pt x="18" y="98"/>
                        </a:lnTo>
                        <a:lnTo>
                          <a:pt x="18" y="98"/>
                        </a:lnTo>
                        <a:lnTo>
                          <a:pt x="18" y="98"/>
                        </a:lnTo>
                        <a:lnTo>
                          <a:pt x="24" y="94"/>
                        </a:lnTo>
                        <a:lnTo>
                          <a:pt x="28" y="92"/>
                        </a:lnTo>
                        <a:lnTo>
                          <a:pt x="28" y="92"/>
                        </a:lnTo>
                        <a:lnTo>
                          <a:pt x="28" y="92"/>
                        </a:lnTo>
                        <a:lnTo>
                          <a:pt x="38" y="84"/>
                        </a:lnTo>
                        <a:lnTo>
                          <a:pt x="40" y="84"/>
                        </a:lnTo>
                        <a:lnTo>
                          <a:pt x="40" y="84"/>
                        </a:lnTo>
                        <a:lnTo>
                          <a:pt x="40" y="84"/>
                        </a:lnTo>
                        <a:lnTo>
                          <a:pt x="40" y="82"/>
                        </a:lnTo>
                        <a:lnTo>
                          <a:pt x="42" y="80"/>
                        </a:lnTo>
                        <a:lnTo>
                          <a:pt x="42" y="80"/>
                        </a:lnTo>
                        <a:lnTo>
                          <a:pt x="42" y="80"/>
                        </a:lnTo>
                        <a:lnTo>
                          <a:pt x="42" y="78"/>
                        </a:lnTo>
                        <a:lnTo>
                          <a:pt x="44" y="76"/>
                        </a:lnTo>
                        <a:lnTo>
                          <a:pt x="46" y="76"/>
                        </a:lnTo>
                        <a:lnTo>
                          <a:pt x="46" y="76"/>
                        </a:lnTo>
                        <a:lnTo>
                          <a:pt x="46" y="76"/>
                        </a:lnTo>
                        <a:lnTo>
                          <a:pt x="46" y="76"/>
                        </a:lnTo>
                        <a:lnTo>
                          <a:pt x="48" y="76"/>
                        </a:lnTo>
                        <a:lnTo>
                          <a:pt x="50" y="78"/>
                        </a:lnTo>
                        <a:lnTo>
                          <a:pt x="50" y="78"/>
                        </a:lnTo>
                        <a:lnTo>
                          <a:pt x="50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6"/>
                        </a:lnTo>
                        <a:lnTo>
                          <a:pt x="54" y="76"/>
                        </a:lnTo>
                        <a:lnTo>
                          <a:pt x="56" y="76"/>
                        </a:lnTo>
                        <a:lnTo>
                          <a:pt x="56" y="72"/>
                        </a:lnTo>
                        <a:lnTo>
                          <a:pt x="56" y="72"/>
                        </a:lnTo>
                        <a:lnTo>
                          <a:pt x="56" y="72"/>
                        </a:lnTo>
                        <a:lnTo>
                          <a:pt x="56" y="72"/>
                        </a:lnTo>
                        <a:lnTo>
                          <a:pt x="56" y="70"/>
                        </a:lnTo>
                        <a:lnTo>
                          <a:pt x="58" y="70"/>
                        </a:lnTo>
                        <a:lnTo>
                          <a:pt x="58" y="70"/>
                        </a:lnTo>
                        <a:lnTo>
                          <a:pt x="60" y="70"/>
                        </a:lnTo>
                        <a:lnTo>
                          <a:pt x="60" y="70"/>
                        </a:lnTo>
                        <a:lnTo>
                          <a:pt x="62" y="70"/>
                        </a:lnTo>
                        <a:lnTo>
                          <a:pt x="62" y="70"/>
                        </a:lnTo>
                        <a:lnTo>
                          <a:pt x="62" y="70"/>
                        </a:lnTo>
                        <a:lnTo>
                          <a:pt x="62" y="66"/>
                        </a:lnTo>
                        <a:lnTo>
                          <a:pt x="62" y="66"/>
                        </a:lnTo>
                        <a:lnTo>
                          <a:pt x="62" y="66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70" y="62"/>
                        </a:lnTo>
                        <a:lnTo>
                          <a:pt x="70" y="62"/>
                        </a:lnTo>
                        <a:lnTo>
                          <a:pt x="70" y="62"/>
                        </a:lnTo>
                        <a:lnTo>
                          <a:pt x="70" y="62"/>
                        </a:lnTo>
                        <a:lnTo>
                          <a:pt x="70" y="62"/>
                        </a:lnTo>
                        <a:lnTo>
                          <a:pt x="70" y="60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2" y="52"/>
                        </a:lnTo>
                        <a:lnTo>
                          <a:pt x="72" y="52"/>
                        </a:lnTo>
                        <a:lnTo>
                          <a:pt x="72" y="52"/>
                        </a:lnTo>
                        <a:lnTo>
                          <a:pt x="72" y="5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6" name="Freeform 443"/>
                  <p:cNvSpPr>
                    <a:spLocks/>
                  </p:cNvSpPr>
                  <p:nvPr/>
                </p:nvSpPr>
                <p:spPr bwMode="auto">
                  <a:xfrm>
                    <a:off x="4434" y="3096"/>
                    <a:ext cx="12" cy="12"/>
                  </a:xfrm>
                  <a:custGeom>
                    <a:avLst/>
                    <a:gdLst>
                      <a:gd name="T0" fmla="*/ 10 w 12"/>
                      <a:gd name="T1" fmla="*/ 0 h 12"/>
                      <a:gd name="T2" fmla="*/ 6 w 12"/>
                      <a:gd name="T3" fmla="*/ 0 h 12"/>
                      <a:gd name="T4" fmla="*/ 6 w 12"/>
                      <a:gd name="T5" fmla="*/ 0 h 12"/>
                      <a:gd name="T6" fmla="*/ 4 w 12"/>
                      <a:gd name="T7" fmla="*/ 2 h 12"/>
                      <a:gd name="T8" fmla="*/ 4 w 12"/>
                      <a:gd name="T9" fmla="*/ 2 h 12"/>
                      <a:gd name="T10" fmla="*/ 4 w 12"/>
                      <a:gd name="T11" fmla="*/ 2 h 12"/>
                      <a:gd name="T12" fmla="*/ 4 w 12"/>
                      <a:gd name="T13" fmla="*/ 2 h 12"/>
                      <a:gd name="T14" fmla="*/ 4 w 12"/>
                      <a:gd name="T15" fmla="*/ 2 h 12"/>
                      <a:gd name="T16" fmla="*/ 2 w 12"/>
                      <a:gd name="T17" fmla="*/ 4 h 12"/>
                      <a:gd name="T18" fmla="*/ 2 w 12"/>
                      <a:gd name="T19" fmla="*/ 4 h 12"/>
                      <a:gd name="T20" fmla="*/ 2 w 12"/>
                      <a:gd name="T21" fmla="*/ 4 h 12"/>
                      <a:gd name="T22" fmla="*/ 2 w 12"/>
                      <a:gd name="T23" fmla="*/ 4 h 12"/>
                      <a:gd name="T24" fmla="*/ 2 w 12"/>
                      <a:gd name="T25" fmla="*/ 4 h 12"/>
                      <a:gd name="T26" fmla="*/ 4 w 12"/>
                      <a:gd name="T27" fmla="*/ 4 h 12"/>
                      <a:gd name="T28" fmla="*/ 4 w 12"/>
                      <a:gd name="T29" fmla="*/ 6 h 12"/>
                      <a:gd name="T30" fmla="*/ 0 w 12"/>
                      <a:gd name="T31" fmla="*/ 10 h 12"/>
                      <a:gd name="T32" fmla="*/ 0 w 12"/>
                      <a:gd name="T33" fmla="*/ 10 h 12"/>
                      <a:gd name="T34" fmla="*/ 0 w 12"/>
                      <a:gd name="T35" fmla="*/ 10 h 12"/>
                      <a:gd name="T36" fmla="*/ 0 w 12"/>
                      <a:gd name="T37" fmla="*/ 12 h 12"/>
                      <a:gd name="T38" fmla="*/ 0 w 12"/>
                      <a:gd name="T39" fmla="*/ 12 h 12"/>
                      <a:gd name="T40" fmla="*/ 0 w 12"/>
                      <a:gd name="T41" fmla="*/ 12 h 12"/>
                      <a:gd name="T42" fmla="*/ 2 w 12"/>
                      <a:gd name="T43" fmla="*/ 12 h 12"/>
                      <a:gd name="T44" fmla="*/ 2 w 12"/>
                      <a:gd name="T45" fmla="*/ 12 h 12"/>
                      <a:gd name="T46" fmla="*/ 2 w 12"/>
                      <a:gd name="T47" fmla="*/ 12 h 12"/>
                      <a:gd name="T48" fmla="*/ 6 w 12"/>
                      <a:gd name="T49" fmla="*/ 8 h 12"/>
                      <a:gd name="T50" fmla="*/ 8 w 12"/>
                      <a:gd name="T51" fmla="*/ 8 h 12"/>
                      <a:gd name="T52" fmla="*/ 8 w 12"/>
                      <a:gd name="T53" fmla="*/ 8 h 12"/>
                      <a:gd name="T54" fmla="*/ 8 w 12"/>
                      <a:gd name="T55" fmla="*/ 8 h 12"/>
                      <a:gd name="T56" fmla="*/ 10 w 12"/>
                      <a:gd name="T57" fmla="*/ 8 h 12"/>
                      <a:gd name="T58" fmla="*/ 10 w 12"/>
                      <a:gd name="T59" fmla="*/ 8 h 12"/>
                      <a:gd name="T60" fmla="*/ 10 w 12"/>
                      <a:gd name="T61" fmla="*/ 8 h 12"/>
                      <a:gd name="T62" fmla="*/ 12 w 12"/>
                      <a:gd name="T63" fmla="*/ 8 h 12"/>
                      <a:gd name="T64" fmla="*/ 12 w 12"/>
                      <a:gd name="T65" fmla="*/ 2 h 12"/>
                      <a:gd name="T66" fmla="*/ 12 w 12"/>
                      <a:gd name="T67" fmla="*/ 2 h 12"/>
                      <a:gd name="T68" fmla="*/ 10 w 12"/>
                      <a:gd name="T69" fmla="*/ 0 h 12"/>
                      <a:gd name="T70" fmla="*/ 10 w 12"/>
                      <a:gd name="T71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2" h="12">
                        <a:moveTo>
                          <a:pt x="10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6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2" y="8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7" name="Freeform 444"/>
                  <p:cNvSpPr>
                    <a:spLocks noEditPoints="1"/>
                  </p:cNvSpPr>
                  <p:nvPr/>
                </p:nvSpPr>
                <p:spPr bwMode="auto">
                  <a:xfrm>
                    <a:off x="3950" y="2602"/>
                    <a:ext cx="450" cy="352"/>
                  </a:xfrm>
                  <a:custGeom>
                    <a:avLst/>
                    <a:gdLst>
                      <a:gd name="T0" fmla="*/ 438 w 450"/>
                      <a:gd name="T1" fmla="*/ 164 h 352"/>
                      <a:gd name="T2" fmla="*/ 434 w 450"/>
                      <a:gd name="T3" fmla="*/ 144 h 352"/>
                      <a:gd name="T4" fmla="*/ 422 w 450"/>
                      <a:gd name="T5" fmla="*/ 118 h 352"/>
                      <a:gd name="T6" fmla="*/ 408 w 450"/>
                      <a:gd name="T7" fmla="*/ 92 h 352"/>
                      <a:gd name="T8" fmla="*/ 394 w 450"/>
                      <a:gd name="T9" fmla="*/ 42 h 352"/>
                      <a:gd name="T10" fmla="*/ 388 w 450"/>
                      <a:gd name="T11" fmla="*/ 14 h 352"/>
                      <a:gd name="T12" fmla="*/ 378 w 450"/>
                      <a:gd name="T13" fmla="*/ 4 h 352"/>
                      <a:gd name="T14" fmla="*/ 366 w 450"/>
                      <a:gd name="T15" fmla="*/ 32 h 352"/>
                      <a:gd name="T16" fmla="*/ 346 w 450"/>
                      <a:gd name="T17" fmla="*/ 80 h 352"/>
                      <a:gd name="T18" fmla="*/ 322 w 450"/>
                      <a:gd name="T19" fmla="*/ 70 h 352"/>
                      <a:gd name="T20" fmla="*/ 306 w 450"/>
                      <a:gd name="T21" fmla="*/ 38 h 352"/>
                      <a:gd name="T22" fmla="*/ 320 w 450"/>
                      <a:gd name="T23" fmla="*/ 16 h 352"/>
                      <a:gd name="T24" fmla="*/ 300 w 450"/>
                      <a:gd name="T25" fmla="*/ 14 h 352"/>
                      <a:gd name="T26" fmla="*/ 276 w 450"/>
                      <a:gd name="T27" fmla="*/ 4 h 352"/>
                      <a:gd name="T28" fmla="*/ 258 w 450"/>
                      <a:gd name="T29" fmla="*/ 2 h 352"/>
                      <a:gd name="T30" fmla="*/ 244 w 450"/>
                      <a:gd name="T31" fmla="*/ 6 h 352"/>
                      <a:gd name="T32" fmla="*/ 246 w 450"/>
                      <a:gd name="T33" fmla="*/ 16 h 352"/>
                      <a:gd name="T34" fmla="*/ 228 w 450"/>
                      <a:gd name="T35" fmla="*/ 40 h 352"/>
                      <a:gd name="T36" fmla="*/ 220 w 450"/>
                      <a:gd name="T37" fmla="*/ 42 h 352"/>
                      <a:gd name="T38" fmla="*/ 214 w 450"/>
                      <a:gd name="T39" fmla="*/ 36 h 352"/>
                      <a:gd name="T40" fmla="*/ 204 w 450"/>
                      <a:gd name="T41" fmla="*/ 24 h 352"/>
                      <a:gd name="T42" fmla="*/ 192 w 450"/>
                      <a:gd name="T43" fmla="*/ 32 h 352"/>
                      <a:gd name="T44" fmla="*/ 182 w 450"/>
                      <a:gd name="T45" fmla="*/ 38 h 352"/>
                      <a:gd name="T46" fmla="*/ 174 w 450"/>
                      <a:gd name="T47" fmla="*/ 46 h 352"/>
                      <a:gd name="T48" fmla="*/ 160 w 450"/>
                      <a:gd name="T49" fmla="*/ 54 h 352"/>
                      <a:gd name="T50" fmla="*/ 158 w 450"/>
                      <a:gd name="T51" fmla="*/ 58 h 352"/>
                      <a:gd name="T52" fmla="*/ 142 w 450"/>
                      <a:gd name="T53" fmla="*/ 66 h 352"/>
                      <a:gd name="T54" fmla="*/ 120 w 450"/>
                      <a:gd name="T55" fmla="*/ 92 h 352"/>
                      <a:gd name="T56" fmla="*/ 84 w 450"/>
                      <a:gd name="T57" fmla="*/ 94 h 352"/>
                      <a:gd name="T58" fmla="*/ 54 w 450"/>
                      <a:gd name="T59" fmla="*/ 106 h 352"/>
                      <a:gd name="T60" fmla="*/ 42 w 450"/>
                      <a:gd name="T61" fmla="*/ 108 h 352"/>
                      <a:gd name="T62" fmla="*/ 28 w 450"/>
                      <a:gd name="T63" fmla="*/ 138 h 352"/>
                      <a:gd name="T64" fmla="*/ 26 w 450"/>
                      <a:gd name="T65" fmla="*/ 150 h 352"/>
                      <a:gd name="T66" fmla="*/ 20 w 450"/>
                      <a:gd name="T67" fmla="*/ 152 h 352"/>
                      <a:gd name="T68" fmla="*/ 24 w 450"/>
                      <a:gd name="T69" fmla="*/ 188 h 352"/>
                      <a:gd name="T70" fmla="*/ 20 w 450"/>
                      <a:gd name="T71" fmla="*/ 218 h 352"/>
                      <a:gd name="T72" fmla="*/ 10 w 450"/>
                      <a:gd name="T73" fmla="*/ 246 h 352"/>
                      <a:gd name="T74" fmla="*/ 18 w 450"/>
                      <a:gd name="T75" fmla="*/ 262 h 352"/>
                      <a:gd name="T76" fmla="*/ 44 w 450"/>
                      <a:gd name="T77" fmla="*/ 262 h 352"/>
                      <a:gd name="T78" fmla="*/ 62 w 450"/>
                      <a:gd name="T79" fmla="*/ 258 h 352"/>
                      <a:gd name="T80" fmla="*/ 96 w 450"/>
                      <a:gd name="T81" fmla="*/ 260 h 352"/>
                      <a:gd name="T82" fmla="*/ 102 w 450"/>
                      <a:gd name="T83" fmla="*/ 254 h 352"/>
                      <a:gd name="T84" fmla="*/ 134 w 450"/>
                      <a:gd name="T85" fmla="*/ 242 h 352"/>
                      <a:gd name="T86" fmla="*/ 166 w 450"/>
                      <a:gd name="T87" fmla="*/ 238 h 352"/>
                      <a:gd name="T88" fmla="*/ 200 w 450"/>
                      <a:gd name="T89" fmla="*/ 244 h 352"/>
                      <a:gd name="T90" fmla="*/ 212 w 450"/>
                      <a:gd name="T91" fmla="*/ 256 h 352"/>
                      <a:gd name="T92" fmla="*/ 210 w 450"/>
                      <a:gd name="T93" fmla="*/ 280 h 352"/>
                      <a:gd name="T94" fmla="*/ 238 w 450"/>
                      <a:gd name="T95" fmla="*/ 272 h 352"/>
                      <a:gd name="T96" fmla="*/ 258 w 450"/>
                      <a:gd name="T97" fmla="*/ 258 h 352"/>
                      <a:gd name="T98" fmla="*/ 230 w 450"/>
                      <a:gd name="T99" fmla="*/ 288 h 352"/>
                      <a:gd name="T100" fmla="*/ 246 w 450"/>
                      <a:gd name="T101" fmla="*/ 284 h 352"/>
                      <a:gd name="T102" fmla="*/ 250 w 450"/>
                      <a:gd name="T103" fmla="*/ 300 h 352"/>
                      <a:gd name="T104" fmla="*/ 246 w 450"/>
                      <a:gd name="T105" fmla="*/ 328 h 352"/>
                      <a:gd name="T106" fmla="*/ 276 w 450"/>
                      <a:gd name="T107" fmla="*/ 344 h 352"/>
                      <a:gd name="T108" fmla="*/ 300 w 450"/>
                      <a:gd name="T109" fmla="*/ 346 h 352"/>
                      <a:gd name="T110" fmla="*/ 318 w 450"/>
                      <a:gd name="T111" fmla="*/ 348 h 352"/>
                      <a:gd name="T112" fmla="*/ 354 w 450"/>
                      <a:gd name="T113" fmla="*/ 336 h 352"/>
                      <a:gd name="T114" fmla="*/ 376 w 450"/>
                      <a:gd name="T115" fmla="*/ 310 h 352"/>
                      <a:gd name="T116" fmla="*/ 404 w 450"/>
                      <a:gd name="T117" fmla="*/ 278 h 352"/>
                      <a:gd name="T118" fmla="*/ 430 w 450"/>
                      <a:gd name="T119" fmla="*/ 250 h 352"/>
                      <a:gd name="T120" fmla="*/ 450 w 450"/>
                      <a:gd name="T121" fmla="*/ 206 h 352"/>
                      <a:gd name="T122" fmla="*/ 22 w 450"/>
                      <a:gd name="T123" fmla="*/ 152 h 352"/>
                      <a:gd name="T124" fmla="*/ 274 w 450"/>
                      <a:gd name="T125" fmla="*/ 10 h 3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50" h="352">
                        <a:moveTo>
                          <a:pt x="450" y="188"/>
                        </a:moveTo>
                        <a:lnTo>
                          <a:pt x="450" y="188"/>
                        </a:lnTo>
                        <a:lnTo>
                          <a:pt x="450" y="188"/>
                        </a:lnTo>
                        <a:lnTo>
                          <a:pt x="450" y="188"/>
                        </a:lnTo>
                        <a:lnTo>
                          <a:pt x="448" y="186"/>
                        </a:lnTo>
                        <a:lnTo>
                          <a:pt x="448" y="186"/>
                        </a:lnTo>
                        <a:lnTo>
                          <a:pt x="448" y="180"/>
                        </a:lnTo>
                        <a:lnTo>
                          <a:pt x="448" y="180"/>
                        </a:lnTo>
                        <a:lnTo>
                          <a:pt x="448" y="178"/>
                        </a:lnTo>
                        <a:lnTo>
                          <a:pt x="446" y="176"/>
                        </a:lnTo>
                        <a:lnTo>
                          <a:pt x="446" y="174"/>
                        </a:lnTo>
                        <a:lnTo>
                          <a:pt x="446" y="174"/>
                        </a:lnTo>
                        <a:lnTo>
                          <a:pt x="446" y="174"/>
                        </a:lnTo>
                        <a:lnTo>
                          <a:pt x="446" y="174"/>
                        </a:lnTo>
                        <a:lnTo>
                          <a:pt x="446" y="174"/>
                        </a:lnTo>
                        <a:lnTo>
                          <a:pt x="446" y="174"/>
                        </a:lnTo>
                        <a:lnTo>
                          <a:pt x="444" y="172"/>
                        </a:lnTo>
                        <a:lnTo>
                          <a:pt x="444" y="172"/>
                        </a:lnTo>
                        <a:lnTo>
                          <a:pt x="440" y="170"/>
                        </a:lnTo>
                        <a:lnTo>
                          <a:pt x="440" y="170"/>
                        </a:lnTo>
                        <a:lnTo>
                          <a:pt x="442" y="170"/>
                        </a:lnTo>
                        <a:lnTo>
                          <a:pt x="442" y="168"/>
                        </a:lnTo>
                        <a:lnTo>
                          <a:pt x="442" y="168"/>
                        </a:lnTo>
                        <a:lnTo>
                          <a:pt x="440" y="168"/>
                        </a:lnTo>
                        <a:lnTo>
                          <a:pt x="438" y="166"/>
                        </a:lnTo>
                        <a:lnTo>
                          <a:pt x="438" y="164"/>
                        </a:lnTo>
                        <a:lnTo>
                          <a:pt x="438" y="164"/>
                        </a:lnTo>
                        <a:lnTo>
                          <a:pt x="438" y="162"/>
                        </a:lnTo>
                        <a:lnTo>
                          <a:pt x="436" y="162"/>
                        </a:lnTo>
                        <a:lnTo>
                          <a:pt x="436" y="158"/>
                        </a:lnTo>
                        <a:lnTo>
                          <a:pt x="438" y="158"/>
                        </a:lnTo>
                        <a:lnTo>
                          <a:pt x="438" y="158"/>
                        </a:lnTo>
                        <a:lnTo>
                          <a:pt x="438" y="158"/>
                        </a:lnTo>
                        <a:lnTo>
                          <a:pt x="440" y="156"/>
                        </a:lnTo>
                        <a:lnTo>
                          <a:pt x="440" y="156"/>
                        </a:lnTo>
                        <a:lnTo>
                          <a:pt x="442" y="156"/>
                        </a:lnTo>
                        <a:lnTo>
                          <a:pt x="442" y="152"/>
                        </a:lnTo>
                        <a:lnTo>
                          <a:pt x="442" y="152"/>
                        </a:lnTo>
                        <a:lnTo>
                          <a:pt x="440" y="152"/>
                        </a:lnTo>
                        <a:lnTo>
                          <a:pt x="438" y="150"/>
                        </a:lnTo>
                        <a:lnTo>
                          <a:pt x="438" y="150"/>
                        </a:lnTo>
                        <a:lnTo>
                          <a:pt x="438" y="150"/>
                        </a:lnTo>
                        <a:lnTo>
                          <a:pt x="436" y="150"/>
                        </a:lnTo>
                        <a:lnTo>
                          <a:pt x="436" y="148"/>
                        </a:lnTo>
                        <a:lnTo>
                          <a:pt x="436" y="148"/>
                        </a:lnTo>
                        <a:lnTo>
                          <a:pt x="436" y="146"/>
                        </a:lnTo>
                        <a:lnTo>
                          <a:pt x="436" y="146"/>
                        </a:lnTo>
                        <a:lnTo>
                          <a:pt x="436" y="146"/>
                        </a:lnTo>
                        <a:lnTo>
                          <a:pt x="436" y="146"/>
                        </a:lnTo>
                        <a:lnTo>
                          <a:pt x="436" y="146"/>
                        </a:lnTo>
                        <a:lnTo>
                          <a:pt x="434" y="144"/>
                        </a:lnTo>
                        <a:lnTo>
                          <a:pt x="434" y="144"/>
                        </a:lnTo>
                        <a:lnTo>
                          <a:pt x="434" y="144"/>
                        </a:lnTo>
                        <a:lnTo>
                          <a:pt x="430" y="144"/>
                        </a:lnTo>
                        <a:lnTo>
                          <a:pt x="430" y="144"/>
                        </a:lnTo>
                        <a:lnTo>
                          <a:pt x="430" y="144"/>
                        </a:lnTo>
                        <a:lnTo>
                          <a:pt x="430" y="148"/>
                        </a:lnTo>
                        <a:lnTo>
                          <a:pt x="428" y="148"/>
                        </a:lnTo>
                        <a:lnTo>
                          <a:pt x="428" y="142"/>
                        </a:lnTo>
                        <a:lnTo>
                          <a:pt x="430" y="142"/>
                        </a:lnTo>
                        <a:lnTo>
                          <a:pt x="430" y="142"/>
                        </a:lnTo>
                        <a:lnTo>
                          <a:pt x="430" y="142"/>
                        </a:lnTo>
                        <a:lnTo>
                          <a:pt x="432" y="140"/>
                        </a:lnTo>
                        <a:lnTo>
                          <a:pt x="432" y="140"/>
                        </a:lnTo>
                        <a:lnTo>
                          <a:pt x="432" y="140"/>
                        </a:lnTo>
                        <a:lnTo>
                          <a:pt x="432" y="136"/>
                        </a:lnTo>
                        <a:lnTo>
                          <a:pt x="432" y="136"/>
                        </a:lnTo>
                        <a:lnTo>
                          <a:pt x="432" y="136"/>
                        </a:lnTo>
                        <a:lnTo>
                          <a:pt x="430" y="136"/>
                        </a:lnTo>
                        <a:lnTo>
                          <a:pt x="430" y="134"/>
                        </a:lnTo>
                        <a:lnTo>
                          <a:pt x="430" y="134"/>
                        </a:lnTo>
                        <a:lnTo>
                          <a:pt x="430" y="134"/>
                        </a:lnTo>
                        <a:lnTo>
                          <a:pt x="428" y="134"/>
                        </a:lnTo>
                        <a:lnTo>
                          <a:pt x="428" y="132"/>
                        </a:lnTo>
                        <a:lnTo>
                          <a:pt x="428" y="120"/>
                        </a:lnTo>
                        <a:lnTo>
                          <a:pt x="428" y="120"/>
                        </a:lnTo>
                        <a:lnTo>
                          <a:pt x="428" y="120"/>
                        </a:lnTo>
                        <a:lnTo>
                          <a:pt x="422" y="118"/>
                        </a:lnTo>
                        <a:lnTo>
                          <a:pt x="422" y="114"/>
                        </a:lnTo>
                        <a:lnTo>
                          <a:pt x="422" y="114"/>
                        </a:lnTo>
                        <a:lnTo>
                          <a:pt x="422" y="114"/>
                        </a:lnTo>
                        <a:lnTo>
                          <a:pt x="418" y="114"/>
                        </a:lnTo>
                        <a:lnTo>
                          <a:pt x="416" y="112"/>
                        </a:lnTo>
                        <a:lnTo>
                          <a:pt x="416" y="112"/>
                        </a:lnTo>
                        <a:lnTo>
                          <a:pt x="416" y="112"/>
                        </a:lnTo>
                        <a:lnTo>
                          <a:pt x="414" y="112"/>
                        </a:lnTo>
                        <a:lnTo>
                          <a:pt x="414" y="110"/>
                        </a:lnTo>
                        <a:lnTo>
                          <a:pt x="414" y="110"/>
                        </a:lnTo>
                        <a:lnTo>
                          <a:pt x="414" y="110"/>
                        </a:lnTo>
                        <a:lnTo>
                          <a:pt x="412" y="110"/>
                        </a:lnTo>
                        <a:lnTo>
                          <a:pt x="412" y="110"/>
                        </a:lnTo>
                        <a:lnTo>
                          <a:pt x="412" y="110"/>
                        </a:lnTo>
                        <a:lnTo>
                          <a:pt x="412" y="110"/>
                        </a:lnTo>
                        <a:lnTo>
                          <a:pt x="410" y="108"/>
                        </a:lnTo>
                        <a:lnTo>
                          <a:pt x="410" y="106"/>
                        </a:lnTo>
                        <a:lnTo>
                          <a:pt x="410" y="106"/>
                        </a:lnTo>
                        <a:lnTo>
                          <a:pt x="408" y="106"/>
                        </a:lnTo>
                        <a:lnTo>
                          <a:pt x="406" y="104"/>
                        </a:lnTo>
                        <a:lnTo>
                          <a:pt x="406" y="94"/>
                        </a:lnTo>
                        <a:lnTo>
                          <a:pt x="408" y="92"/>
                        </a:lnTo>
                        <a:lnTo>
                          <a:pt x="408" y="92"/>
                        </a:lnTo>
                        <a:lnTo>
                          <a:pt x="408" y="92"/>
                        </a:lnTo>
                        <a:lnTo>
                          <a:pt x="408" y="92"/>
                        </a:lnTo>
                        <a:lnTo>
                          <a:pt x="408" y="92"/>
                        </a:lnTo>
                        <a:lnTo>
                          <a:pt x="408" y="92"/>
                        </a:lnTo>
                        <a:lnTo>
                          <a:pt x="410" y="92"/>
                        </a:lnTo>
                        <a:lnTo>
                          <a:pt x="410" y="84"/>
                        </a:lnTo>
                        <a:lnTo>
                          <a:pt x="410" y="84"/>
                        </a:lnTo>
                        <a:lnTo>
                          <a:pt x="410" y="84"/>
                        </a:lnTo>
                        <a:lnTo>
                          <a:pt x="408" y="82"/>
                        </a:lnTo>
                        <a:lnTo>
                          <a:pt x="408" y="74"/>
                        </a:lnTo>
                        <a:lnTo>
                          <a:pt x="408" y="74"/>
                        </a:lnTo>
                        <a:lnTo>
                          <a:pt x="408" y="72"/>
                        </a:lnTo>
                        <a:lnTo>
                          <a:pt x="406" y="70"/>
                        </a:lnTo>
                        <a:lnTo>
                          <a:pt x="406" y="60"/>
                        </a:lnTo>
                        <a:lnTo>
                          <a:pt x="408" y="58"/>
                        </a:lnTo>
                        <a:lnTo>
                          <a:pt x="408" y="58"/>
                        </a:lnTo>
                        <a:lnTo>
                          <a:pt x="408" y="58"/>
                        </a:lnTo>
                        <a:lnTo>
                          <a:pt x="408" y="50"/>
                        </a:lnTo>
                        <a:lnTo>
                          <a:pt x="408" y="50"/>
                        </a:lnTo>
                        <a:lnTo>
                          <a:pt x="408" y="50"/>
                        </a:lnTo>
                        <a:lnTo>
                          <a:pt x="404" y="48"/>
                        </a:lnTo>
                        <a:lnTo>
                          <a:pt x="404" y="48"/>
                        </a:lnTo>
                        <a:lnTo>
                          <a:pt x="404" y="48"/>
                        </a:lnTo>
                        <a:lnTo>
                          <a:pt x="400" y="46"/>
                        </a:lnTo>
                        <a:lnTo>
                          <a:pt x="396" y="42"/>
                        </a:lnTo>
                        <a:lnTo>
                          <a:pt x="396" y="42"/>
                        </a:lnTo>
                        <a:lnTo>
                          <a:pt x="396" y="42"/>
                        </a:lnTo>
                        <a:lnTo>
                          <a:pt x="394" y="42"/>
                        </a:lnTo>
                        <a:lnTo>
                          <a:pt x="394" y="42"/>
                        </a:lnTo>
                        <a:lnTo>
                          <a:pt x="392" y="44"/>
                        </a:lnTo>
                        <a:lnTo>
                          <a:pt x="392" y="44"/>
                        </a:lnTo>
                        <a:lnTo>
                          <a:pt x="392" y="44"/>
                        </a:lnTo>
                        <a:lnTo>
                          <a:pt x="392" y="34"/>
                        </a:lnTo>
                        <a:lnTo>
                          <a:pt x="392" y="34"/>
                        </a:lnTo>
                        <a:lnTo>
                          <a:pt x="392" y="34"/>
                        </a:lnTo>
                        <a:lnTo>
                          <a:pt x="392" y="32"/>
                        </a:lnTo>
                        <a:lnTo>
                          <a:pt x="392" y="28"/>
                        </a:lnTo>
                        <a:lnTo>
                          <a:pt x="392" y="28"/>
                        </a:lnTo>
                        <a:lnTo>
                          <a:pt x="392" y="28"/>
                        </a:lnTo>
                        <a:lnTo>
                          <a:pt x="390" y="26"/>
                        </a:lnTo>
                        <a:lnTo>
                          <a:pt x="390" y="24"/>
                        </a:lnTo>
                        <a:lnTo>
                          <a:pt x="390" y="24"/>
                        </a:lnTo>
                        <a:lnTo>
                          <a:pt x="390" y="24"/>
                        </a:lnTo>
                        <a:lnTo>
                          <a:pt x="392" y="22"/>
                        </a:lnTo>
                        <a:lnTo>
                          <a:pt x="392" y="18"/>
                        </a:lnTo>
                        <a:lnTo>
                          <a:pt x="392" y="18"/>
                        </a:lnTo>
                        <a:lnTo>
                          <a:pt x="390" y="18"/>
                        </a:lnTo>
                        <a:lnTo>
                          <a:pt x="388" y="16"/>
                        </a:lnTo>
                        <a:lnTo>
                          <a:pt x="388" y="14"/>
                        </a:lnTo>
                        <a:lnTo>
                          <a:pt x="388" y="14"/>
                        </a:lnTo>
                        <a:lnTo>
                          <a:pt x="388" y="14"/>
                        </a:lnTo>
                        <a:lnTo>
                          <a:pt x="386" y="14"/>
                        </a:lnTo>
                        <a:lnTo>
                          <a:pt x="386" y="14"/>
                        </a:lnTo>
                        <a:lnTo>
                          <a:pt x="388" y="14"/>
                        </a:lnTo>
                        <a:lnTo>
                          <a:pt x="388" y="14"/>
                        </a:lnTo>
                        <a:lnTo>
                          <a:pt x="388" y="12"/>
                        </a:lnTo>
                        <a:lnTo>
                          <a:pt x="388" y="12"/>
                        </a:lnTo>
                        <a:lnTo>
                          <a:pt x="390" y="10"/>
                        </a:lnTo>
                        <a:lnTo>
                          <a:pt x="390" y="10"/>
                        </a:lnTo>
                        <a:lnTo>
                          <a:pt x="390" y="10"/>
                        </a:lnTo>
                        <a:lnTo>
                          <a:pt x="390" y="6"/>
                        </a:lnTo>
                        <a:lnTo>
                          <a:pt x="390" y="6"/>
                        </a:lnTo>
                        <a:lnTo>
                          <a:pt x="390" y="6"/>
                        </a:lnTo>
                        <a:lnTo>
                          <a:pt x="388" y="6"/>
                        </a:lnTo>
                        <a:lnTo>
                          <a:pt x="388" y="6"/>
                        </a:lnTo>
                        <a:lnTo>
                          <a:pt x="388" y="6"/>
                        </a:lnTo>
                        <a:lnTo>
                          <a:pt x="386" y="6"/>
                        </a:lnTo>
                        <a:lnTo>
                          <a:pt x="386" y="4"/>
                        </a:lnTo>
                        <a:lnTo>
                          <a:pt x="386" y="4"/>
                        </a:lnTo>
                        <a:lnTo>
                          <a:pt x="386" y="4"/>
                        </a:lnTo>
                        <a:lnTo>
                          <a:pt x="386" y="4"/>
                        </a:lnTo>
                        <a:lnTo>
                          <a:pt x="384" y="2"/>
                        </a:lnTo>
                        <a:lnTo>
                          <a:pt x="384" y="2"/>
                        </a:lnTo>
                        <a:lnTo>
                          <a:pt x="384" y="2"/>
                        </a:lnTo>
                        <a:lnTo>
                          <a:pt x="380" y="2"/>
                        </a:lnTo>
                        <a:lnTo>
                          <a:pt x="380" y="2"/>
                        </a:lnTo>
                        <a:lnTo>
                          <a:pt x="380" y="2"/>
                        </a:lnTo>
                        <a:lnTo>
                          <a:pt x="380" y="4"/>
                        </a:lnTo>
                        <a:lnTo>
                          <a:pt x="380" y="4"/>
                        </a:lnTo>
                        <a:lnTo>
                          <a:pt x="378" y="4"/>
                        </a:lnTo>
                        <a:lnTo>
                          <a:pt x="378" y="4"/>
                        </a:lnTo>
                        <a:lnTo>
                          <a:pt x="378" y="6"/>
                        </a:lnTo>
                        <a:lnTo>
                          <a:pt x="378" y="6"/>
                        </a:lnTo>
                        <a:lnTo>
                          <a:pt x="378" y="6"/>
                        </a:lnTo>
                        <a:lnTo>
                          <a:pt x="378" y="6"/>
                        </a:lnTo>
                        <a:lnTo>
                          <a:pt x="374" y="10"/>
                        </a:lnTo>
                        <a:lnTo>
                          <a:pt x="374" y="10"/>
                        </a:lnTo>
                        <a:lnTo>
                          <a:pt x="374" y="10"/>
                        </a:lnTo>
                        <a:lnTo>
                          <a:pt x="374" y="12"/>
                        </a:lnTo>
                        <a:lnTo>
                          <a:pt x="374" y="12"/>
                        </a:lnTo>
                        <a:lnTo>
                          <a:pt x="374" y="14"/>
                        </a:lnTo>
                        <a:lnTo>
                          <a:pt x="374" y="14"/>
                        </a:lnTo>
                        <a:lnTo>
                          <a:pt x="374" y="16"/>
                        </a:lnTo>
                        <a:lnTo>
                          <a:pt x="374" y="16"/>
                        </a:lnTo>
                        <a:lnTo>
                          <a:pt x="374" y="16"/>
                        </a:lnTo>
                        <a:lnTo>
                          <a:pt x="374" y="18"/>
                        </a:lnTo>
                        <a:lnTo>
                          <a:pt x="374" y="18"/>
                        </a:lnTo>
                        <a:lnTo>
                          <a:pt x="372" y="20"/>
                        </a:lnTo>
                        <a:lnTo>
                          <a:pt x="366" y="24"/>
                        </a:lnTo>
                        <a:lnTo>
                          <a:pt x="366" y="24"/>
                        </a:lnTo>
                        <a:lnTo>
                          <a:pt x="366" y="26"/>
                        </a:lnTo>
                        <a:lnTo>
                          <a:pt x="366" y="28"/>
                        </a:lnTo>
                        <a:lnTo>
                          <a:pt x="366" y="28"/>
                        </a:lnTo>
                        <a:lnTo>
                          <a:pt x="366" y="30"/>
                        </a:lnTo>
                        <a:lnTo>
                          <a:pt x="368" y="30"/>
                        </a:lnTo>
                        <a:lnTo>
                          <a:pt x="368" y="30"/>
                        </a:lnTo>
                        <a:lnTo>
                          <a:pt x="366" y="32"/>
                        </a:lnTo>
                        <a:lnTo>
                          <a:pt x="366" y="32"/>
                        </a:lnTo>
                        <a:lnTo>
                          <a:pt x="366" y="32"/>
                        </a:lnTo>
                        <a:lnTo>
                          <a:pt x="364" y="36"/>
                        </a:lnTo>
                        <a:lnTo>
                          <a:pt x="364" y="36"/>
                        </a:lnTo>
                        <a:lnTo>
                          <a:pt x="364" y="36"/>
                        </a:lnTo>
                        <a:lnTo>
                          <a:pt x="364" y="38"/>
                        </a:lnTo>
                        <a:lnTo>
                          <a:pt x="362" y="40"/>
                        </a:lnTo>
                        <a:lnTo>
                          <a:pt x="362" y="40"/>
                        </a:lnTo>
                        <a:lnTo>
                          <a:pt x="362" y="42"/>
                        </a:lnTo>
                        <a:lnTo>
                          <a:pt x="362" y="48"/>
                        </a:lnTo>
                        <a:lnTo>
                          <a:pt x="360" y="52"/>
                        </a:lnTo>
                        <a:lnTo>
                          <a:pt x="360" y="52"/>
                        </a:lnTo>
                        <a:lnTo>
                          <a:pt x="360" y="52"/>
                        </a:lnTo>
                        <a:lnTo>
                          <a:pt x="360" y="54"/>
                        </a:lnTo>
                        <a:lnTo>
                          <a:pt x="358" y="62"/>
                        </a:lnTo>
                        <a:lnTo>
                          <a:pt x="356" y="64"/>
                        </a:lnTo>
                        <a:lnTo>
                          <a:pt x="356" y="64"/>
                        </a:lnTo>
                        <a:lnTo>
                          <a:pt x="356" y="64"/>
                        </a:lnTo>
                        <a:lnTo>
                          <a:pt x="356" y="64"/>
                        </a:lnTo>
                        <a:lnTo>
                          <a:pt x="354" y="70"/>
                        </a:lnTo>
                        <a:lnTo>
                          <a:pt x="352" y="72"/>
                        </a:lnTo>
                        <a:lnTo>
                          <a:pt x="352" y="72"/>
                        </a:lnTo>
                        <a:lnTo>
                          <a:pt x="352" y="72"/>
                        </a:lnTo>
                        <a:lnTo>
                          <a:pt x="350" y="74"/>
                        </a:lnTo>
                        <a:lnTo>
                          <a:pt x="348" y="78"/>
                        </a:lnTo>
                        <a:lnTo>
                          <a:pt x="346" y="80"/>
                        </a:lnTo>
                        <a:lnTo>
                          <a:pt x="346" y="80"/>
                        </a:lnTo>
                        <a:lnTo>
                          <a:pt x="346" y="80"/>
                        </a:lnTo>
                        <a:lnTo>
                          <a:pt x="346" y="80"/>
                        </a:lnTo>
                        <a:lnTo>
                          <a:pt x="344" y="82"/>
                        </a:lnTo>
                        <a:lnTo>
                          <a:pt x="340" y="82"/>
                        </a:lnTo>
                        <a:lnTo>
                          <a:pt x="340" y="82"/>
                        </a:lnTo>
                        <a:lnTo>
                          <a:pt x="340" y="82"/>
                        </a:lnTo>
                        <a:lnTo>
                          <a:pt x="338" y="84"/>
                        </a:lnTo>
                        <a:lnTo>
                          <a:pt x="334" y="84"/>
                        </a:lnTo>
                        <a:lnTo>
                          <a:pt x="332" y="84"/>
                        </a:lnTo>
                        <a:lnTo>
                          <a:pt x="332" y="82"/>
                        </a:lnTo>
                        <a:lnTo>
                          <a:pt x="332" y="82"/>
                        </a:lnTo>
                        <a:lnTo>
                          <a:pt x="332" y="80"/>
                        </a:lnTo>
                        <a:lnTo>
                          <a:pt x="332" y="80"/>
                        </a:lnTo>
                        <a:lnTo>
                          <a:pt x="330" y="78"/>
                        </a:lnTo>
                        <a:lnTo>
                          <a:pt x="330" y="78"/>
                        </a:lnTo>
                        <a:lnTo>
                          <a:pt x="330" y="78"/>
                        </a:lnTo>
                        <a:lnTo>
                          <a:pt x="328" y="76"/>
                        </a:lnTo>
                        <a:lnTo>
                          <a:pt x="328" y="74"/>
                        </a:lnTo>
                        <a:lnTo>
                          <a:pt x="328" y="74"/>
                        </a:lnTo>
                        <a:lnTo>
                          <a:pt x="328" y="74"/>
                        </a:lnTo>
                        <a:lnTo>
                          <a:pt x="326" y="72"/>
                        </a:lnTo>
                        <a:lnTo>
                          <a:pt x="326" y="72"/>
                        </a:lnTo>
                        <a:lnTo>
                          <a:pt x="326" y="72"/>
                        </a:lnTo>
                        <a:lnTo>
                          <a:pt x="326" y="72"/>
                        </a:lnTo>
                        <a:lnTo>
                          <a:pt x="322" y="70"/>
                        </a:lnTo>
                        <a:lnTo>
                          <a:pt x="316" y="68"/>
                        </a:lnTo>
                        <a:lnTo>
                          <a:pt x="312" y="64"/>
                        </a:lnTo>
                        <a:lnTo>
                          <a:pt x="308" y="58"/>
                        </a:lnTo>
                        <a:lnTo>
                          <a:pt x="308" y="58"/>
                        </a:lnTo>
                        <a:lnTo>
                          <a:pt x="308" y="58"/>
                        </a:lnTo>
                        <a:lnTo>
                          <a:pt x="300" y="52"/>
                        </a:lnTo>
                        <a:lnTo>
                          <a:pt x="300" y="52"/>
                        </a:lnTo>
                        <a:lnTo>
                          <a:pt x="300" y="52"/>
                        </a:lnTo>
                        <a:lnTo>
                          <a:pt x="300" y="52"/>
                        </a:lnTo>
                        <a:lnTo>
                          <a:pt x="300" y="48"/>
                        </a:lnTo>
                        <a:lnTo>
                          <a:pt x="300" y="48"/>
                        </a:lnTo>
                        <a:lnTo>
                          <a:pt x="300" y="48"/>
                        </a:lnTo>
                        <a:lnTo>
                          <a:pt x="298" y="48"/>
                        </a:lnTo>
                        <a:lnTo>
                          <a:pt x="298" y="48"/>
                        </a:lnTo>
                        <a:lnTo>
                          <a:pt x="300" y="46"/>
                        </a:lnTo>
                        <a:lnTo>
                          <a:pt x="300" y="46"/>
                        </a:lnTo>
                        <a:lnTo>
                          <a:pt x="300" y="46"/>
                        </a:lnTo>
                        <a:lnTo>
                          <a:pt x="300" y="44"/>
                        </a:lnTo>
                        <a:lnTo>
                          <a:pt x="300" y="44"/>
                        </a:lnTo>
                        <a:lnTo>
                          <a:pt x="300" y="44"/>
                        </a:lnTo>
                        <a:lnTo>
                          <a:pt x="300" y="44"/>
                        </a:lnTo>
                        <a:lnTo>
                          <a:pt x="300" y="42"/>
                        </a:lnTo>
                        <a:lnTo>
                          <a:pt x="304" y="38"/>
                        </a:lnTo>
                        <a:lnTo>
                          <a:pt x="306" y="38"/>
                        </a:lnTo>
                        <a:lnTo>
                          <a:pt x="306" y="38"/>
                        </a:lnTo>
                        <a:lnTo>
                          <a:pt x="306" y="38"/>
                        </a:lnTo>
                        <a:lnTo>
                          <a:pt x="306" y="32"/>
                        </a:lnTo>
                        <a:lnTo>
                          <a:pt x="308" y="30"/>
                        </a:lnTo>
                        <a:lnTo>
                          <a:pt x="312" y="30"/>
                        </a:lnTo>
                        <a:lnTo>
                          <a:pt x="312" y="30"/>
                        </a:lnTo>
                        <a:lnTo>
                          <a:pt x="314" y="30"/>
                        </a:lnTo>
                        <a:lnTo>
                          <a:pt x="314" y="28"/>
                        </a:lnTo>
                        <a:lnTo>
                          <a:pt x="314" y="28"/>
                        </a:lnTo>
                        <a:lnTo>
                          <a:pt x="314" y="28"/>
                        </a:lnTo>
                        <a:lnTo>
                          <a:pt x="314" y="28"/>
                        </a:lnTo>
                        <a:lnTo>
                          <a:pt x="314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2"/>
                        </a:lnTo>
                        <a:lnTo>
                          <a:pt x="316" y="22"/>
                        </a:lnTo>
                        <a:lnTo>
                          <a:pt x="318" y="22"/>
                        </a:lnTo>
                        <a:lnTo>
                          <a:pt x="318" y="22"/>
                        </a:lnTo>
                        <a:lnTo>
                          <a:pt x="318" y="22"/>
                        </a:lnTo>
                        <a:lnTo>
                          <a:pt x="322" y="20"/>
                        </a:lnTo>
                        <a:lnTo>
                          <a:pt x="322" y="20"/>
                        </a:lnTo>
                        <a:lnTo>
                          <a:pt x="322" y="20"/>
                        </a:lnTo>
                        <a:lnTo>
                          <a:pt x="322" y="18"/>
                        </a:lnTo>
                        <a:lnTo>
                          <a:pt x="322" y="18"/>
                        </a:lnTo>
                        <a:lnTo>
                          <a:pt x="322" y="18"/>
                        </a:lnTo>
                        <a:lnTo>
                          <a:pt x="320" y="16"/>
                        </a:lnTo>
                        <a:lnTo>
                          <a:pt x="320" y="16"/>
                        </a:lnTo>
                        <a:lnTo>
                          <a:pt x="320" y="16"/>
                        </a:lnTo>
                        <a:lnTo>
                          <a:pt x="320" y="16"/>
                        </a:lnTo>
                        <a:lnTo>
                          <a:pt x="316" y="12"/>
                        </a:lnTo>
                        <a:lnTo>
                          <a:pt x="316" y="12"/>
                        </a:lnTo>
                        <a:lnTo>
                          <a:pt x="316" y="12"/>
                        </a:lnTo>
                        <a:lnTo>
                          <a:pt x="314" y="12"/>
                        </a:lnTo>
                        <a:lnTo>
                          <a:pt x="314" y="12"/>
                        </a:lnTo>
                        <a:lnTo>
                          <a:pt x="314" y="12"/>
                        </a:lnTo>
                        <a:lnTo>
                          <a:pt x="312" y="14"/>
                        </a:lnTo>
                        <a:lnTo>
                          <a:pt x="312" y="14"/>
                        </a:lnTo>
                        <a:lnTo>
                          <a:pt x="312" y="14"/>
                        </a:lnTo>
                        <a:lnTo>
                          <a:pt x="310" y="14"/>
                        </a:lnTo>
                        <a:lnTo>
                          <a:pt x="310" y="14"/>
                        </a:lnTo>
                        <a:lnTo>
                          <a:pt x="310" y="14"/>
                        </a:lnTo>
                        <a:lnTo>
                          <a:pt x="310" y="14"/>
                        </a:lnTo>
                        <a:lnTo>
                          <a:pt x="310" y="16"/>
                        </a:lnTo>
                        <a:lnTo>
                          <a:pt x="306" y="16"/>
                        </a:lnTo>
                        <a:lnTo>
                          <a:pt x="306" y="14"/>
                        </a:lnTo>
                        <a:lnTo>
                          <a:pt x="306" y="14"/>
                        </a:lnTo>
                        <a:lnTo>
                          <a:pt x="306" y="14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02" y="14"/>
                        </a:lnTo>
                        <a:lnTo>
                          <a:pt x="302" y="14"/>
                        </a:lnTo>
                        <a:lnTo>
                          <a:pt x="300" y="14"/>
                        </a:lnTo>
                        <a:lnTo>
                          <a:pt x="300" y="14"/>
                        </a:lnTo>
                        <a:lnTo>
                          <a:pt x="300" y="14"/>
                        </a:lnTo>
                        <a:lnTo>
                          <a:pt x="300" y="14"/>
                        </a:lnTo>
                        <a:lnTo>
                          <a:pt x="300" y="14"/>
                        </a:lnTo>
                        <a:lnTo>
                          <a:pt x="300" y="16"/>
                        </a:lnTo>
                        <a:lnTo>
                          <a:pt x="300" y="16"/>
                        </a:lnTo>
                        <a:lnTo>
                          <a:pt x="298" y="14"/>
                        </a:lnTo>
                        <a:lnTo>
                          <a:pt x="298" y="14"/>
                        </a:lnTo>
                        <a:lnTo>
                          <a:pt x="298" y="14"/>
                        </a:lnTo>
                        <a:lnTo>
                          <a:pt x="298" y="14"/>
                        </a:lnTo>
                        <a:lnTo>
                          <a:pt x="296" y="14"/>
                        </a:lnTo>
                        <a:lnTo>
                          <a:pt x="294" y="12"/>
                        </a:lnTo>
                        <a:lnTo>
                          <a:pt x="294" y="12"/>
                        </a:lnTo>
                        <a:lnTo>
                          <a:pt x="294" y="12"/>
                        </a:lnTo>
                        <a:lnTo>
                          <a:pt x="292" y="12"/>
                        </a:lnTo>
                        <a:lnTo>
                          <a:pt x="288" y="8"/>
                        </a:lnTo>
                        <a:lnTo>
                          <a:pt x="288" y="8"/>
                        </a:lnTo>
                        <a:lnTo>
                          <a:pt x="288" y="8"/>
                        </a:lnTo>
                        <a:lnTo>
                          <a:pt x="286" y="8"/>
                        </a:lnTo>
                        <a:lnTo>
                          <a:pt x="286" y="8"/>
                        </a:lnTo>
                        <a:lnTo>
                          <a:pt x="286" y="8"/>
                        </a:lnTo>
                        <a:lnTo>
                          <a:pt x="284" y="8"/>
                        </a:lnTo>
                        <a:lnTo>
                          <a:pt x="280" y="8"/>
                        </a:lnTo>
                        <a:lnTo>
                          <a:pt x="278" y="6"/>
                        </a:lnTo>
                        <a:lnTo>
                          <a:pt x="278" y="4"/>
                        </a:lnTo>
                        <a:lnTo>
                          <a:pt x="278" y="4"/>
                        </a:lnTo>
                        <a:lnTo>
                          <a:pt x="276" y="4"/>
                        </a:lnTo>
                        <a:lnTo>
                          <a:pt x="276" y="4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274" y="0"/>
                        </a:lnTo>
                        <a:lnTo>
                          <a:pt x="272" y="0"/>
                        </a:lnTo>
                        <a:lnTo>
                          <a:pt x="272" y="0"/>
                        </a:lnTo>
                        <a:lnTo>
                          <a:pt x="272" y="0"/>
                        </a:lnTo>
                        <a:lnTo>
                          <a:pt x="270" y="2"/>
                        </a:lnTo>
                        <a:lnTo>
                          <a:pt x="268" y="2"/>
                        </a:lnTo>
                        <a:lnTo>
                          <a:pt x="268" y="2"/>
                        </a:lnTo>
                        <a:lnTo>
                          <a:pt x="268" y="2"/>
                        </a:lnTo>
                        <a:lnTo>
                          <a:pt x="268" y="0"/>
                        </a:lnTo>
                        <a:lnTo>
                          <a:pt x="266" y="0"/>
                        </a:lnTo>
                        <a:lnTo>
                          <a:pt x="266" y="0"/>
                        </a:lnTo>
                        <a:lnTo>
                          <a:pt x="266" y="0"/>
                        </a:lnTo>
                        <a:lnTo>
                          <a:pt x="264" y="0"/>
                        </a:lnTo>
                        <a:lnTo>
                          <a:pt x="264" y="0"/>
                        </a:lnTo>
                        <a:lnTo>
                          <a:pt x="264" y="0"/>
                        </a:lnTo>
                        <a:lnTo>
                          <a:pt x="264" y="2"/>
                        </a:lnTo>
                        <a:lnTo>
                          <a:pt x="262" y="2"/>
                        </a:lnTo>
                        <a:lnTo>
                          <a:pt x="260" y="2"/>
                        </a:lnTo>
                        <a:lnTo>
                          <a:pt x="260" y="2"/>
                        </a:lnTo>
                        <a:lnTo>
                          <a:pt x="260" y="4"/>
                        </a:lnTo>
                        <a:lnTo>
                          <a:pt x="260" y="4"/>
                        </a:lnTo>
                        <a:lnTo>
                          <a:pt x="260" y="4"/>
                        </a:lnTo>
                        <a:lnTo>
                          <a:pt x="258" y="2"/>
                        </a:lnTo>
                        <a:lnTo>
                          <a:pt x="258" y="2"/>
                        </a:lnTo>
                        <a:lnTo>
                          <a:pt x="258" y="2"/>
                        </a:lnTo>
                        <a:lnTo>
                          <a:pt x="258" y="0"/>
                        </a:lnTo>
                        <a:lnTo>
                          <a:pt x="254" y="0"/>
                        </a:lnTo>
                        <a:lnTo>
                          <a:pt x="254" y="0"/>
                        </a:lnTo>
                        <a:lnTo>
                          <a:pt x="254" y="2"/>
                        </a:lnTo>
                        <a:lnTo>
                          <a:pt x="254" y="2"/>
                        </a:lnTo>
                        <a:lnTo>
                          <a:pt x="252" y="2"/>
                        </a:lnTo>
                        <a:lnTo>
                          <a:pt x="252" y="2"/>
                        </a:lnTo>
                        <a:lnTo>
                          <a:pt x="250" y="2"/>
                        </a:lnTo>
                        <a:lnTo>
                          <a:pt x="250" y="2"/>
                        </a:lnTo>
                        <a:lnTo>
                          <a:pt x="250" y="2"/>
                        </a:lnTo>
                        <a:lnTo>
                          <a:pt x="248" y="2"/>
                        </a:lnTo>
                        <a:lnTo>
                          <a:pt x="248" y="2"/>
                        </a:lnTo>
                        <a:lnTo>
                          <a:pt x="248" y="2"/>
                        </a:lnTo>
                        <a:lnTo>
                          <a:pt x="248" y="4"/>
                        </a:lnTo>
                        <a:lnTo>
                          <a:pt x="248" y="4"/>
                        </a:lnTo>
                        <a:lnTo>
                          <a:pt x="246" y="4"/>
                        </a:lnTo>
                        <a:lnTo>
                          <a:pt x="246" y="4"/>
                        </a:lnTo>
                        <a:lnTo>
                          <a:pt x="246" y="4"/>
                        </a:lnTo>
                        <a:lnTo>
                          <a:pt x="246" y="4"/>
                        </a:lnTo>
                        <a:lnTo>
                          <a:pt x="246" y="4"/>
                        </a:lnTo>
                        <a:lnTo>
                          <a:pt x="244" y="6"/>
                        </a:lnTo>
                        <a:lnTo>
                          <a:pt x="244" y="6"/>
                        </a:lnTo>
                        <a:lnTo>
                          <a:pt x="244" y="6"/>
                        </a:lnTo>
                        <a:lnTo>
                          <a:pt x="244" y="6"/>
                        </a:lnTo>
                        <a:lnTo>
                          <a:pt x="244" y="6"/>
                        </a:lnTo>
                        <a:lnTo>
                          <a:pt x="244" y="6"/>
                        </a:lnTo>
                        <a:lnTo>
                          <a:pt x="242" y="6"/>
                        </a:lnTo>
                        <a:lnTo>
                          <a:pt x="242" y="8"/>
                        </a:lnTo>
                        <a:lnTo>
                          <a:pt x="242" y="8"/>
                        </a:lnTo>
                        <a:lnTo>
                          <a:pt x="242" y="8"/>
                        </a:lnTo>
                        <a:lnTo>
                          <a:pt x="246" y="10"/>
                        </a:lnTo>
                        <a:lnTo>
                          <a:pt x="246" y="10"/>
                        </a:lnTo>
                        <a:lnTo>
                          <a:pt x="246" y="12"/>
                        </a:lnTo>
                        <a:lnTo>
                          <a:pt x="248" y="12"/>
                        </a:lnTo>
                        <a:lnTo>
                          <a:pt x="248" y="12"/>
                        </a:lnTo>
                        <a:lnTo>
                          <a:pt x="248" y="10"/>
                        </a:lnTo>
                        <a:lnTo>
                          <a:pt x="248" y="10"/>
                        </a:lnTo>
                        <a:lnTo>
                          <a:pt x="250" y="10"/>
                        </a:lnTo>
                        <a:lnTo>
                          <a:pt x="252" y="10"/>
                        </a:lnTo>
                        <a:lnTo>
                          <a:pt x="252" y="10"/>
                        </a:lnTo>
                        <a:lnTo>
                          <a:pt x="252" y="12"/>
                        </a:lnTo>
                        <a:lnTo>
                          <a:pt x="254" y="12"/>
                        </a:lnTo>
                        <a:lnTo>
                          <a:pt x="254" y="12"/>
                        </a:lnTo>
                        <a:lnTo>
                          <a:pt x="254" y="12"/>
                        </a:lnTo>
                        <a:lnTo>
                          <a:pt x="252" y="12"/>
                        </a:lnTo>
                        <a:lnTo>
                          <a:pt x="252" y="12"/>
                        </a:lnTo>
                        <a:lnTo>
                          <a:pt x="252" y="12"/>
                        </a:lnTo>
                        <a:lnTo>
                          <a:pt x="252" y="12"/>
                        </a:lnTo>
                        <a:lnTo>
                          <a:pt x="248" y="14"/>
                        </a:lnTo>
                        <a:lnTo>
                          <a:pt x="246" y="16"/>
                        </a:lnTo>
                        <a:lnTo>
                          <a:pt x="244" y="16"/>
                        </a:lnTo>
                        <a:lnTo>
                          <a:pt x="244" y="16"/>
                        </a:lnTo>
                        <a:lnTo>
                          <a:pt x="244" y="16"/>
                        </a:lnTo>
                        <a:lnTo>
                          <a:pt x="244" y="16"/>
                        </a:lnTo>
                        <a:lnTo>
                          <a:pt x="242" y="16"/>
                        </a:lnTo>
                        <a:lnTo>
                          <a:pt x="242" y="16"/>
                        </a:lnTo>
                        <a:lnTo>
                          <a:pt x="242" y="16"/>
                        </a:lnTo>
                        <a:lnTo>
                          <a:pt x="240" y="18"/>
                        </a:lnTo>
                        <a:lnTo>
                          <a:pt x="240" y="18"/>
                        </a:lnTo>
                        <a:lnTo>
                          <a:pt x="240" y="18"/>
                        </a:lnTo>
                        <a:lnTo>
                          <a:pt x="240" y="26"/>
                        </a:lnTo>
                        <a:lnTo>
                          <a:pt x="240" y="26"/>
                        </a:lnTo>
                        <a:lnTo>
                          <a:pt x="240" y="26"/>
                        </a:lnTo>
                        <a:lnTo>
                          <a:pt x="242" y="26"/>
                        </a:lnTo>
                        <a:lnTo>
                          <a:pt x="242" y="26"/>
                        </a:lnTo>
                        <a:lnTo>
                          <a:pt x="238" y="26"/>
                        </a:lnTo>
                        <a:lnTo>
                          <a:pt x="238" y="26"/>
                        </a:lnTo>
                        <a:lnTo>
                          <a:pt x="238" y="28"/>
                        </a:lnTo>
                        <a:lnTo>
                          <a:pt x="234" y="30"/>
                        </a:lnTo>
                        <a:lnTo>
                          <a:pt x="230" y="30"/>
                        </a:lnTo>
                        <a:lnTo>
                          <a:pt x="230" y="30"/>
                        </a:lnTo>
                        <a:lnTo>
                          <a:pt x="230" y="30"/>
                        </a:lnTo>
                        <a:lnTo>
                          <a:pt x="228" y="32"/>
                        </a:lnTo>
                        <a:lnTo>
                          <a:pt x="228" y="32"/>
                        </a:lnTo>
                        <a:lnTo>
                          <a:pt x="228" y="32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32" y="44"/>
                        </a:lnTo>
                        <a:lnTo>
                          <a:pt x="232" y="44"/>
                        </a:lnTo>
                        <a:lnTo>
                          <a:pt x="232" y="44"/>
                        </a:lnTo>
                        <a:lnTo>
                          <a:pt x="232" y="46"/>
                        </a:lnTo>
                        <a:lnTo>
                          <a:pt x="230" y="46"/>
                        </a:lnTo>
                        <a:lnTo>
                          <a:pt x="228" y="44"/>
                        </a:lnTo>
                        <a:lnTo>
                          <a:pt x="228" y="44"/>
                        </a:lnTo>
                        <a:lnTo>
                          <a:pt x="228" y="44"/>
                        </a:lnTo>
                        <a:lnTo>
                          <a:pt x="226" y="44"/>
                        </a:lnTo>
                        <a:lnTo>
                          <a:pt x="226" y="44"/>
                        </a:lnTo>
                        <a:lnTo>
                          <a:pt x="226" y="44"/>
                        </a:lnTo>
                        <a:lnTo>
                          <a:pt x="226" y="46"/>
                        </a:lnTo>
                        <a:lnTo>
                          <a:pt x="226" y="46"/>
                        </a:lnTo>
                        <a:lnTo>
                          <a:pt x="224" y="46"/>
                        </a:lnTo>
                        <a:lnTo>
                          <a:pt x="224" y="44"/>
                        </a:lnTo>
                        <a:lnTo>
                          <a:pt x="224" y="44"/>
                        </a:lnTo>
                        <a:lnTo>
                          <a:pt x="224" y="44"/>
                        </a:lnTo>
                        <a:lnTo>
                          <a:pt x="222" y="42"/>
                        </a:lnTo>
                        <a:lnTo>
                          <a:pt x="222" y="42"/>
                        </a:lnTo>
                        <a:lnTo>
                          <a:pt x="222" y="42"/>
                        </a:lnTo>
                        <a:lnTo>
                          <a:pt x="222" y="42"/>
                        </a:lnTo>
                        <a:lnTo>
                          <a:pt x="220" y="42"/>
                        </a:lnTo>
                        <a:lnTo>
                          <a:pt x="220" y="42"/>
                        </a:lnTo>
                        <a:lnTo>
                          <a:pt x="220" y="42"/>
                        </a:lnTo>
                        <a:lnTo>
                          <a:pt x="218" y="42"/>
                        </a:lnTo>
                        <a:lnTo>
                          <a:pt x="218" y="42"/>
                        </a:lnTo>
                        <a:lnTo>
                          <a:pt x="218" y="44"/>
                        </a:lnTo>
                        <a:lnTo>
                          <a:pt x="218" y="46"/>
                        </a:lnTo>
                        <a:lnTo>
                          <a:pt x="216" y="46"/>
                        </a:lnTo>
                        <a:lnTo>
                          <a:pt x="216" y="46"/>
                        </a:lnTo>
                        <a:lnTo>
                          <a:pt x="216" y="46"/>
                        </a:lnTo>
                        <a:lnTo>
                          <a:pt x="216" y="48"/>
                        </a:lnTo>
                        <a:lnTo>
                          <a:pt x="216" y="48"/>
                        </a:lnTo>
                        <a:lnTo>
                          <a:pt x="214" y="48"/>
                        </a:lnTo>
                        <a:lnTo>
                          <a:pt x="214" y="50"/>
                        </a:lnTo>
                        <a:lnTo>
                          <a:pt x="214" y="50"/>
                        </a:lnTo>
                        <a:lnTo>
                          <a:pt x="214" y="48"/>
                        </a:lnTo>
                        <a:lnTo>
                          <a:pt x="214" y="46"/>
                        </a:lnTo>
                        <a:lnTo>
                          <a:pt x="218" y="42"/>
                        </a:lnTo>
                        <a:lnTo>
                          <a:pt x="218" y="42"/>
                        </a:lnTo>
                        <a:lnTo>
                          <a:pt x="218" y="42"/>
                        </a:lnTo>
                        <a:lnTo>
                          <a:pt x="218" y="40"/>
                        </a:lnTo>
                        <a:lnTo>
                          <a:pt x="218" y="40"/>
                        </a:lnTo>
                        <a:lnTo>
                          <a:pt x="218" y="40"/>
                        </a:lnTo>
                        <a:lnTo>
                          <a:pt x="216" y="38"/>
                        </a:lnTo>
                        <a:lnTo>
                          <a:pt x="216" y="38"/>
                        </a:lnTo>
                        <a:lnTo>
                          <a:pt x="216" y="38"/>
                        </a:lnTo>
                        <a:lnTo>
                          <a:pt x="214" y="36"/>
                        </a:lnTo>
                        <a:lnTo>
                          <a:pt x="214" y="36"/>
                        </a:lnTo>
                        <a:lnTo>
                          <a:pt x="214" y="36"/>
                        </a:lnTo>
                        <a:lnTo>
                          <a:pt x="212" y="36"/>
                        </a:lnTo>
                        <a:lnTo>
                          <a:pt x="212" y="36"/>
                        </a:lnTo>
                        <a:lnTo>
                          <a:pt x="212" y="34"/>
                        </a:lnTo>
                        <a:lnTo>
                          <a:pt x="212" y="34"/>
                        </a:lnTo>
                        <a:lnTo>
                          <a:pt x="212" y="34"/>
                        </a:lnTo>
                        <a:lnTo>
                          <a:pt x="210" y="32"/>
                        </a:lnTo>
                        <a:lnTo>
                          <a:pt x="210" y="30"/>
                        </a:lnTo>
                        <a:lnTo>
                          <a:pt x="210" y="30"/>
                        </a:lnTo>
                        <a:lnTo>
                          <a:pt x="210" y="30"/>
                        </a:lnTo>
                        <a:lnTo>
                          <a:pt x="210" y="30"/>
                        </a:lnTo>
                        <a:lnTo>
                          <a:pt x="210" y="30"/>
                        </a:lnTo>
                        <a:lnTo>
                          <a:pt x="210" y="30"/>
                        </a:lnTo>
                        <a:lnTo>
                          <a:pt x="210" y="28"/>
                        </a:lnTo>
                        <a:lnTo>
                          <a:pt x="210" y="28"/>
                        </a:lnTo>
                        <a:lnTo>
                          <a:pt x="210" y="26"/>
                        </a:lnTo>
                        <a:lnTo>
                          <a:pt x="210" y="26"/>
                        </a:lnTo>
                        <a:lnTo>
                          <a:pt x="210" y="26"/>
                        </a:lnTo>
                        <a:lnTo>
                          <a:pt x="210" y="26"/>
                        </a:lnTo>
                        <a:lnTo>
                          <a:pt x="208" y="26"/>
                        </a:lnTo>
                        <a:lnTo>
                          <a:pt x="208" y="26"/>
                        </a:lnTo>
                        <a:lnTo>
                          <a:pt x="206" y="24"/>
                        </a:lnTo>
                        <a:lnTo>
                          <a:pt x="206" y="24"/>
                        </a:lnTo>
                        <a:lnTo>
                          <a:pt x="206" y="24"/>
                        </a:lnTo>
                        <a:lnTo>
                          <a:pt x="204" y="24"/>
                        </a:lnTo>
                        <a:lnTo>
                          <a:pt x="204" y="24"/>
                        </a:lnTo>
                        <a:lnTo>
                          <a:pt x="204" y="24"/>
                        </a:lnTo>
                        <a:lnTo>
                          <a:pt x="202" y="26"/>
                        </a:lnTo>
                        <a:lnTo>
                          <a:pt x="202" y="26"/>
                        </a:lnTo>
                        <a:lnTo>
                          <a:pt x="202" y="26"/>
                        </a:lnTo>
                        <a:lnTo>
                          <a:pt x="200" y="26"/>
                        </a:lnTo>
                        <a:lnTo>
                          <a:pt x="200" y="28"/>
                        </a:lnTo>
                        <a:lnTo>
                          <a:pt x="200" y="28"/>
                        </a:lnTo>
                        <a:lnTo>
                          <a:pt x="202" y="30"/>
                        </a:lnTo>
                        <a:lnTo>
                          <a:pt x="200" y="30"/>
                        </a:lnTo>
                        <a:lnTo>
                          <a:pt x="200" y="28"/>
                        </a:lnTo>
                        <a:lnTo>
                          <a:pt x="200" y="28"/>
                        </a:lnTo>
                        <a:lnTo>
                          <a:pt x="200" y="28"/>
                        </a:lnTo>
                        <a:lnTo>
                          <a:pt x="200" y="28"/>
                        </a:lnTo>
                        <a:lnTo>
                          <a:pt x="200" y="28"/>
                        </a:lnTo>
                        <a:lnTo>
                          <a:pt x="198" y="30"/>
                        </a:lnTo>
                        <a:lnTo>
                          <a:pt x="198" y="30"/>
                        </a:lnTo>
                        <a:lnTo>
                          <a:pt x="198" y="30"/>
                        </a:lnTo>
                        <a:lnTo>
                          <a:pt x="196" y="30"/>
                        </a:lnTo>
                        <a:lnTo>
                          <a:pt x="196" y="32"/>
                        </a:lnTo>
                        <a:lnTo>
                          <a:pt x="196" y="32"/>
                        </a:lnTo>
                        <a:lnTo>
                          <a:pt x="196" y="30"/>
                        </a:lnTo>
                        <a:lnTo>
                          <a:pt x="196" y="30"/>
                        </a:lnTo>
                        <a:lnTo>
                          <a:pt x="196" y="30"/>
                        </a:lnTo>
                        <a:lnTo>
                          <a:pt x="196" y="30"/>
                        </a:lnTo>
                        <a:lnTo>
                          <a:pt x="196" y="30"/>
                        </a:lnTo>
                        <a:lnTo>
                          <a:pt x="192" y="32"/>
                        </a:lnTo>
                        <a:lnTo>
                          <a:pt x="192" y="32"/>
                        </a:lnTo>
                        <a:lnTo>
                          <a:pt x="192" y="34"/>
                        </a:lnTo>
                        <a:lnTo>
                          <a:pt x="192" y="36"/>
                        </a:lnTo>
                        <a:lnTo>
                          <a:pt x="192" y="38"/>
                        </a:lnTo>
                        <a:lnTo>
                          <a:pt x="190" y="40"/>
                        </a:lnTo>
                        <a:lnTo>
                          <a:pt x="190" y="40"/>
                        </a:lnTo>
                        <a:lnTo>
                          <a:pt x="190" y="40"/>
                        </a:lnTo>
                        <a:lnTo>
                          <a:pt x="190" y="38"/>
                        </a:lnTo>
                        <a:lnTo>
                          <a:pt x="190" y="38"/>
                        </a:lnTo>
                        <a:lnTo>
                          <a:pt x="192" y="38"/>
                        </a:lnTo>
                        <a:lnTo>
                          <a:pt x="192" y="36"/>
                        </a:lnTo>
                        <a:lnTo>
                          <a:pt x="192" y="36"/>
                        </a:lnTo>
                        <a:lnTo>
                          <a:pt x="190" y="34"/>
                        </a:lnTo>
                        <a:lnTo>
                          <a:pt x="190" y="34"/>
                        </a:lnTo>
                        <a:lnTo>
                          <a:pt x="190" y="34"/>
                        </a:lnTo>
                        <a:lnTo>
                          <a:pt x="188" y="34"/>
                        </a:lnTo>
                        <a:lnTo>
                          <a:pt x="188" y="36"/>
                        </a:lnTo>
                        <a:lnTo>
                          <a:pt x="188" y="36"/>
                        </a:lnTo>
                        <a:lnTo>
                          <a:pt x="188" y="36"/>
                        </a:lnTo>
                        <a:lnTo>
                          <a:pt x="188" y="38"/>
                        </a:lnTo>
                        <a:lnTo>
                          <a:pt x="186" y="38"/>
                        </a:lnTo>
                        <a:lnTo>
                          <a:pt x="186" y="38"/>
                        </a:lnTo>
                        <a:lnTo>
                          <a:pt x="186" y="38"/>
                        </a:lnTo>
                        <a:lnTo>
                          <a:pt x="186" y="38"/>
                        </a:lnTo>
                        <a:lnTo>
                          <a:pt x="182" y="38"/>
                        </a:lnTo>
                        <a:lnTo>
                          <a:pt x="182" y="38"/>
                        </a:lnTo>
                        <a:lnTo>
                          <a:pt x="182" y="38"/>
                        </a:lnTo>
                        <a:lnTo>
                          <a:pt x="182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2"/>
                        </a:lnTo>
                        <a:lnTo>
                          <a:pt x="180" y="42"/>
                        </a:lnTo>
                        <a:lnTo>
                          <a:pt x="180" y="42"/>
                        </a:lnTo>
                        <a:lnTo>
                          <a:pt x="182" y="44"/>
                        </a:lnTo>
                        <a:lnTo>
                          <a:pt x="182" y="48"/>
                        </a:lnTo>
                        <a:lnTo>
                          <a:pt x="182" y="48"/>
                        </a:lnTo>
                        <a:lnTo>
                          <a:pt x="182" y="46"/>
                        </a:lnTo>
                        <a:lnTo>
                          <a:pt x="182" y="46"/>
                        </a:lnTo>
                        <a:lnTo>
                          <a:pt x="180" y="46"/>
                        </a:lnTo>
                        <a:lnTo>
                          <a:pt x="180" y="46"/>
                        </a:lnTo>
                        <a:lnTo>
                          <a:pt x="180" y="44"/>
                        </a:lnTo>
                        <a:lnTo>
                          <a:pt x="180" y="44"/>
                        </a:lnTo>
                        <a:lnTo>
                          <a:pt x="180" y="42"/>
                        </a:lnTo>
                        <a:lnTo>
                          <a:pt x="178" y="42"/>
                        </a:lnTo>
                        <a:lnTo>
                          <a:pt x="178" y="42"/>
                        </a:lnTo>
                        <a:lnTo>
                          <a:pt x="178" y="42"/>
                        </a:lnTo>
                        <a:lnTo>
                          <a:pt x="178" y="42"/>
                        </a:lnTo>
                        <a:lnTo>
                          <a:pt x="176" y="42"/>
                        </a:lnTo>
                        <a:lnTo>
                          <a:pt x="176" y="42"/>
                        </a:lnTo>
                        <a:lnTo>
                          <a:pt x="176" y="42"/>
                        </a:lnTo>
                        <a:lnTo>
                          <a:pt x="176" y="44"/>
                        </a:lnTo>
                        <a:lnTo>
                          <a:pt x="174" y="46"/>
                        </a:lnTo>
                        <a:lnTo>
                          <a:pt x="174" y="46"/>
                        </a:lnTo>
                        <a:lnTo>
                          <a:pt x="174" y="46"/>
                        </a:lnTo>
                        <a:lnTo>
                          <a:pt x="174" y="46"/>
                        </a:lnTo>
                        <a:lnTo>
                          <a:pt x="172" y="46"/>
                        </a:lnTo>
                        <a:lnTo>
                          <a:pt x="172" y="46"/>
                        </a:lnTo>
                        <a:lnTo>
                          <a:pt x="172" y="46"/>
                        </a:lnTo>
                        <a:lnTo>
                          <a:pt x="172" y="52"/>
                        </a:lnTo>
                        <a:lnTo>
                          <a:pt x="172" y="52"/>
                        </a:lnTo>
                        <a:lnTo>
                          <a:pt x="172" y="52"/>
                        </a:lnTo>
                        <a:lnTo>
                          <a:pt x="174" y="54"/>
                        </a:lnTo>
                        <a:lnTo>
                          <a:pt x="174" y="54"/>
                        </a:lnTo>
                        <a:lnTo>
                          <a:pt x="174" y="54"/>
                        </a:lnTo>
                        <a:lnTo>
                          <a:pt x="174" y="54"/>
                        </a:lnTo>
                        <a:lnTo>
                          <a:pt x="176" y="54"/>
                        </a:lnTo>
                        <a:lnTo>
                          <a:pt x="176" y="54"/>
                        </a:lnTo>
                        <a:lnTo>
                          <a:pt x="176" y="54"/>
                        </a:lnTo>
                        <a:lnTo>
                          <a:pt x="176" y="54"/>
                        </a:lnTo>
                        <a:lnTo>
                          <a:pt x="176" y="54"/>
                        </a:lnTo>
                        <a:lnTo>
                          <a:pt x="174" y="56"/>
                        </a:lnTo>
                        <a:lnTo>
                          <a:pt x="168" y="56"/>
                        </a:lnTo>
                        <a:lnTo>
                          <a:pt x="164" y="52"/>
                        </a:lnTo>
                        <a:lnTo>
                          <a:pt x="164" y="52"/>
                        </a:lnTo>
                        <a:lnTo>
                          <a:pt x="162" y="52"/>
                        </a:lnTo>
                        <a:lnTo>
                          <a:pt x="160" y="54"/>
                        </a:lnTo>
                        <a:lnTo>
                          <a:pt x="160" y="54"/>
                        </a:lnTo>
                        <a:lnTo>
                          <a:pt x="160" y="54"/>
                        </a:lnTo>
                        <a:lnTo>
                          <a:pt x="160" y="58"/>
                        </a:lnTo>
                        <a:lnTo>
                          <a:pt x="160" y="58"/>
                        </a:lnTo>
                        <a:lnTo>
                          <a:pt x="160" y="58"/>
                        </a:lnTo>
                        <a:lnTo>
                          <a:pt x="160" y="58"/>
                        </a:lnTo>
                        <a:lnTo>
                          <a:pt x="160" y="58"/>
                        </a:lnTo>
                        <a:lnTo>
                          <a:pt x="160" y="58"/>
                        </a:lnTo>
                        <a:lnTo>
                          <a:pt x="160" y="58"/>
                        </a:lnTo>
                        <a:lnTo>
                          <a:pt x="162" y="60"/>
                        </a:lnTo>
                        <a:lnTo>
                          <a:pt x="162" y="62"/>
                        </a:lnTo>
                        <a:lnTo>
                          <a:pt x="160" y="64"/>
                        </a:lnTo>
                        <a:lnTo>
                          <a:pt x="160" y="64"/>
                        </a:lnTo>
                        <a:lnTo>
                          <a:pt x="160" y="64"/>
                        </a:lnTo>
                        <a:lnTo>
                          <a:pt x="160" y="68"/>
                        </a:lnTo>
                        <a:lnTo>
                          <a:pt x="160" y="68"/>
                        </a:lnTo>
                        <a:lnTo>
                          <a:pt x="160" y="68"/>
                        </a:lnTo>
                        <a:lnTo>
                          <a:pt x="160" y="66"/>
                        </a:lnTo>
                        <a:lnTo>
                          <a:pt x="160" y="66"/>
                        </a:lnTo>
                        <a:lnTo>
                          <a:pt x="160" y="64"/>
                        </a:lnTo>
                        <a:lnTo>
                          <a:pt x="158" y="62"/>
                        </a:lnTo>
                        <a:lnTo>
                          <a:pt x="158" y="60"/>
                        </a:lnTo>
                        <a:lnTo>
                          <a:pt x="158" y="60"/>
                        </a:lnTo>
                        <a:lnTo>
                          <a:pt x="158" y="60"/>
                        </a:lnTo>
                        <a:lnTo>
                          <a:pt x="156" y="60"/>
                        </a:lnTo>
                        <a:lnTo>
                          <a:pt x="156" y="58"/>
                        </a:lnTo>
                        <a:lnTo>
                          <a:pt x="158" y="58"/>
                        </a:lnTo>
                        <a:lnTo>
                          <a:pt x="158" y="58"/>
                        </a:lnTo>
                        <a:lnTo>
                          <a:pt x="158" y="58"/>
                        </a:lnTo>
                        <a:lnTo>
                          <a:pt x="158" y="54"/>
                        </a:lnTo>
                        <a:lnTo>
                          <a:pt x="158" y="54"/>
                        </a:lnTo>
                        <a:lnTo>
                          <a:pt x="158" y="54"/>
                        </a:lnTo>
                        <a:lnTo>
                          <a:pt x="156" y="54"/>
                        </a:lnTo>
                        <a:lnTo>
                          <a:pt x="154" y="54"/>
                        </a:lnTo>
                        <a:lnTo>
                          <a:pt x="154" y="54"/>
                        </a:lnTo>
                        <a:lnTo>
                          <a:pt x="154" y="54"/>
                        </a:lnTo>
                        <a:lnTo>
                          <a:pt x="152" y="54"/>
                        </a:lnTo>
                        <a:lnTo>
                          <a:pt x="152" y="54"/>
                        </a:lnTo>
                        <a:lnTo>
                          <a:pt x="152" y="54"/>
                        </a:lnTo>
                        <a:lnTo>
                          <a:pt x="150" y="54"/>
                        </a:lnTo>
                        <a:lnTo>
                          <a:pt x="150" y="56"/>
                        </a:lnTo>
                        <a:lnTo>
                          <a:pt x="150" y="56"/>
                        </a:lnTo>
                        <a:lnTo>
                          <a:pt x="150" y="56"/>
                        </a:lnTo>
                        <a:lnTo>
                          <a:pt x="150" y="58"/>
                        </a:lnTo>
                        <a:lnTo>
                          <a:pt x="150" y="58"/>
                        </a:lnTo>
                        <a:lnTo>
                          <a:pt x="148" y="58"/>
                        </a:lnTo>
                        <a:lnTo>
                          <a:pt x="148" y="58"/>
                        </a:lnTo>
                        <a:lnTo>
                          <a:pt x="148" y="58"/>
                        </a:lnTo>
                        <a:lnTo>
                          <a:pt x="148" y="58"/>
                        </a:lnTo>
                        <a:lnTo>
                          <a:pt x="146" y="60"/>
                        </a:lnTo>
                        <a:lnTo>
                          <a:pt x="146" y="60"/>
                        </a:lnTo>
                        <a:lnTo>
                          <a:pt x="146" y="60"/>
                        </a:lnTo>
                        <a:lnTo>
                          <a:pt x="142" y="64"/>
                        </a:lnTo>
                        <a:lnTo>
                          <a:pt x="142" y="66"/>
                        </a:lnTo>
                        <a:lnTo>
                          <a:pt x="142" y="66"/>
                        </a:lnTo>
                        <a:lnTo>
                          <a:pt x="142" y="66"/>
                        </a:lnTo>
                        <a:lnTo>
                          <a:pt x="142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0" y="68"/>
                        </a:lnTo>
                        <a:lnTo>
                          <a:pt x="140" y="74"/>
                        </a:lnTo>
                        <a:lnTo>
                          <a:pt x="140" y="74"/>
                        </a:lnTo>
                        <a:lnTo>
                          <a:pt x="140" y="74"/>
                        </a:lnTo>
                        <a:lnTo>
                          <a:pt x="142" y="74"/>
                        </a:lnTo>
                        <a:lnTo>
                          <a:pt x="142" y="78"/>
                        </a:lnTo>
                        <a:lnTo>
                          <a:pt x="138" y="80"/>
                        </a:lnTo>
                        <a:lnTo>
                          <a:pt x="134" y="82"/>
                        </a:lnTo>
                        <a:lnTo>
                          <a:pt x="134" y="82"/>
                        </a:lnTo>
                        <a:lnTo>
                          <a:pt x="134" y="82"/>
                        </a:lnTo>
                        <a:lnTo>
                          <a:pt x="134" y="82"/>
                        </a:lnTo>
                        <a:lnTo>
                          <a:pt x="132" y="82"/>
                        </a:lnTo>
                        <a:lnTo>
                          <a:pt x="132" y="82"/>
                        </a:lnTo>
                        <a:lnTo>
                          <a:pt x="132" y="84"/>
                        </a:lnTo>
                        <a:lnTo>
                          <a:pt x="132" y="84"/>
                        </a:lnTo>
                        <a:lnTo>
                          <a:pt x="124" y="90"/>
                        </a:lnTo>
                        <a:lnTo>
                          <a:pt x="122" y="90"/>
                        </a:lnTo>
                        <a:lnTo>
                          <a:pt x="120" y="90"/>
                        </a:lnTo>
                        <a:lnTo>
                          <a:pt x="120" y="90"/>
                        </a:lnTo>
                        <a:lnTo>
                          <a:pt x="120" y="90"/>
                        </a:lnTo>
                        <a:lnTo>
                          <a:pt x="120" y="92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2" y="92"/>
                        </a:lnTo>
                        <a:lnTo>
                          <a:pt x="112" y="92"/>
                        </a:lnTo>
                        <a:lnTo>
                          <a:pt x="110" y="92"/>
                        </a:lnTo>
                        <a:lnTo>
                          <a:pt x="110" y="92"/>
                        </a:lnTo>
                        <a:lnTo>
                          <a:pt x="110" y="92"/>
                        </a:lnTo>
                        <a:lnTo>
                          <a:pt x="108" y="92"/>
                        </a:lnTo>
                        <a:lnTo>
                          <a:pt x="104" y="90"/>
                        </a:lnTo>
                        <a:lnTo>
                          <a:pt x="104" y="90"/>
                        </a:lnTo>
                        <a:lnTo>
                          <a:pt x="102" y="90"/>
                        </a:lnTo>
                        <a:lnTo>
                          <a:pt x="98" y="90"/>
                        </a:lnTo>
                        <a:lnTo>
                          <a:pt x="98" y="90"/>
                        </a:lnTo>
                        <a:lnTo>
                          <a:pt x="98" y="90"/>
                        </a:lnTo>
                        <a:lnTo>
                          <a:pt x="98" y="92"/>
                        </a:lnTo>
                        <a:lnTo>
                          <a:pt x="96" y="92"/>
                        </a:lnTo>
                        <a:lnTo>
                          <a:pt x="96" y="92"/>
                        </a:lnTo>
                        <a:lnTo>
                          <a:pt x="96" y="92"/>
                        </a:lnTo>
                        <a:lnTo>
                          <a:pt x="94" y="92"/>
                        </a:lnTo>
                        <a:lnTo>
                          <a:pt x="88" y="92"/>
                        </a:lnTo>
                        <a:lnTo>
                          <a:pt x="88" y="92"/>
                        </a:lnTo>
                        <a:lnTo>
                          <a:pt x="88" y="94"/>
                        </a:lnTo>
                        <a:lnTo>
                          <a:pt x="86" y="94"/>
                        </a:lnTo>
                        <a:lnTo>
                          <a:pt x="84" y="94"/>
                        </a:lnTo>
                        <a:lnTo>
                          <a:pt x="84" y="94"/>
                        </a:lnTo>
                        <a:lnTo>
                          <a:pt x="82" y="94"/>
                        </a:lnTo>
                        <a:lnTo>
                          <a:pt x="82" y="96"/>
                        </a:lnTo>
                        <a:lnTo>
                          <a:pt x="80" y="96"/>
                        </a:lnTo>
                        <a:lnTo>
                          <a:pt x="80" y="96"/>
                        </a:lnTo>
                        <a:lnTo>
                          <a:pt x="78" y="96"/>
                        </a:lnTo>
                        <a:lnTo>
                          <a:pt x="78" y="96"/>
                        </a:lnTo>
                        <a:lnTo>
                          <a:pt x="78" y="98"/>
                        </a:lnTo>
                        <a:lnTo>
                          <a:pt x="72" y="98"/>
                        </a:lnTo>
                        <a:lnTo>
                          <a:pt x="72" y="98"/>
                        </a:lnTo>
                        <a:lnTo>
                          <a:pt x="72" y="98"/>
                        </a:lnTo>
                        <a:lnTo>
                          <a:pt x="70" y="98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62" y="100"/>
                        </a:lnTo>
                        <a:lnTo>
                          <a:pt x="62" y="100"/>
                        </a:lnTo>
                        <a:lnTo>
                          <a:pt x="62" y="102"/>
                        </a:lnTo>
                        <a:lnTo>
                          <a:pt x="60" y="104"/>
                        </a:lnTo>
                        <a:lnTo>
                          <a:pt x="60" y="104"/>
                        </a:lnTo>
                        <a:lnTo>
                          <a:pt x="58" y="104"/>
                        </a:lnTo>
                        <a:lnTo>
                          <a:pt x="58" y="104"/>
                        </a:lnTo>
                        <a:lnTo>
                          <a:pt x="58" y="104"/>
                        </a:lnTo>
                        <a:lnTo>
                          <a:pt x="56" y="106"/>
                        </a:lnTo>
                        <a:lnTo>
                          <a:pt x="54" y="106"/>
                        </a:lnTo>
                        <a:lnTo>
                          <a:pt x="54" y="106"/>
                        </a:lnTo>
                        <a:lnTo>
                          <a:pt x="54" y="106"/>
                        </a:lnTo>
                        <a:lnTo>
                          <a:pt x="52" y="106"/>
                        </a:lnTo>
                        <a:lnTo>
                          <a:pt x="50" y="108"/>
                        </a:lnTo>
                        <a:lnTo>
                          <a:pt x="50" y="108"/>
                        </a:lnTo>
                        <a:lnTo>
                          <a:pt x="50" y="108"/>
                        </a:lnTo>
                        <a:lnTo>
                          <a:pt x="48" y="110"/>
                        </a:lnTo>
                        <a:lnTo>
                          <a:pt x="46" y="110"/>
                        </a:lnTo>
                        <a:lnTo>
                          <a:pt x="46" y="110"/>
                        </a:lnTo>
                        <a:lnTo>
                          <a:pt x="46" y="110"/>
                        </a:lnTo>
                        <a:lnTo>
                          <a:pt x="44" y="112"/>
                        </a:lnTo>
                        <a:lnTo>
                          <a:pt x="44" y="112"/>
                        </a:lnTo>
                        <a:lnTo>
                          <a:pt x="44" y="112"/>
                        </a:lnTo>
                        <a:lnTo>
                          <a:pt x="44" y="114"/>
                        </a:lnTo>
                        <a:lnTo>
                          <a:pt x="42" y="116"/>
                        </a:lnTo>
                        <a:lnTo>
                          <a:pt x="42" y="116"/>
                        </a:lnTo>
                        <a:lnTo>
                          <a:pt x="42" y="116"/>
                        </a:lnTo>
                        <a:lnTo>
                          <a:pt x="44" y="112"/>
                        </a:lnTo>
                        <a:lnTo>
                          <a:pt x="44" y="112"/>
                        </a:lnTo>
                        <a:lnTo>
                          <a:pt x="44" y="112"/>
                        </a:lnTo>
                        <a:lnTo>
                          <a:pt x="44" y="110"/>
                        </a:lnTo>
                        <a:lnTo>
                          <a:pt x="44" y="110"/>
                        </a:lnTo>
                        <a:lnTo>
                          <a:pt x="44" y="110"/>
                        </a:lnTo>
                        <a:lnTo>
                          <a:pt x="46" y="110"/>
                        </a:lnTo>
                        <a:lnTo>
                          <a:pt x="46" y="108"/>
                        </a:lnTo>
                        <a:lnTo>
                          <a:pt x="46" y="108"/>
                        </a:lnTo>
                        <a:lnTo>
                          <a:pt x="44" y="108"/>
                        </a:lnTo>
                        <a:lnTo>
                          <a:pt x="42" y="108"/>
                        </a:lnTo>
                        <a:lnTo>
                          <a:pt x="42" y="108"/>
                        </a:lnTo>
                        <a:lnTo>
                          <a:pt x="42" y="108"/>
                        </a:lnTo>
                        <a:lnTo>
                          <a:pt x="42" y="110"/>
                        </a:lnTo>
                        <a:lnTo>
                          <a:pt x="38" y="112"/>
                        </a:lnTo>
                        <a:lnTo>
                          <a:pt x="38" y="112"/>
                        </a:lnTo>
                        <a:lnTo>
                          <a:pt x="38" y="112"/>
                        </a:lnTo>
                        <a:lnTo>
                          <a:pt x="38" y="114"/>
                        </a:lnTo>
                        <a:lnTo>
                          <a:pt x="34" y="120"/>
                        </a:lnTo>
                        <a:lnTo>
                          <a:pt x="34" y="120"/>
                        </a:lnTo>
                        <a:lnTo>
                          <a:pt x="32" y="120"/>
                        </a:lnTo>
                        <a:lnTo>
                          <a:pt x="32" y="120"/>
                        </a:lnTo>
                        <a:lnTo>
                          <a:pt x="32" y="122"/>
                        </a:lnTo>
                        <a:lnTo>
                          <a:pt x="32" y="122"/>
                        </a:lnTo>
                        <a:lnTo>
                          <a:pt x="32" y="124"/>
                        </a:lnTo>
                        <a:lnTo>
                          <a:pt x="32" y="132"/>
                        </a:lnTo>
                        <a:lnTo>
                          <a:pt x="30" y="132"/>
                        </a:lnTo>
                        <a:lnTo>
                          <a:pt x="30" y="132"/>
                        </a:lnTo>
                        <a:lnTo>
                          <a:pt x="30" y="132"/>
                        </a:lnTo>
                        <a:lnTo>
                          <a:pt x="28" y="132"/>
                        </a:lnTo>
                        <a:lnTo>
                          <a:pt x="28" y="132"/>
                        </a:lnTo>
                        <a:lnTo>
                          <a:pt x="28" y="134"/>
                        </a:lnTo>
                        <a:lnTo>
                          <a:pt x="28" y="134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28" y="138"/>
                        </a:lnTo>
                        <a:lnTo>
                          <a:pt x="26" y="140"/>
                        </a:lnTo>
                        <a:lnTo>
                          <a:pt x="26" y="140"/>
                        </a:lnTo>
                        <a:lnTo>
                          <a:pt x="26" y="140"/>
                        </a:lnTo>
                        <a:lnTo>
                          <a:pt x="28" y="142"/>
                        </a:lnTo>
                        <a:lnTo>
                          <a:pt x="28" y="150"/>
                        </a:lnTo>
                        <a:lnTo>
                          <a:pt x="28" y="150"/>
                        </a:lnTo>
                        <a:lnTo>
                          <a:pt x="28" y="150"/>
                        </a:lnTo>
                        <a:lnTo>
                          <a:pt x="28" y="152"/>
                        </a:lnTo>
                        <a:lnTo>
                          <a:pt x="28" y="156"/>
                        </a:lnTo>
                        <a:lnTo>
                          <a:pt x="28" y="156"/>
                        </a:lnTo>
                        <a:lnTo>
                          <a:pt x="28" y="156"/>
                        </a:lnTo>
                        <a:lnTo>
                          <a:pt x="30" y="158"/>
                        </a:lnTo>
                        <a:lnTo>
                          <a:pt x="30" y="158"/>
                        </a:lnTo>
                        <a:lnTo>
                          <a:pt x="30" y="160"/>
                        </a:lnTo>
                        <a:lnTo>
                          <a:pt x="28" y="160"/>
                        </a:lnTo>
                        <a:lnTo>
                          <a:pt x="28" y="154"/>
                        </a:lnTo>
                        <a:lnTo>
                          <a:pt x="28" y="154"/>
                        </a:lnTo>
                        <a:lnTo>
                          <a:pt x="28" y="154"/>
                        </a:lnTo>
                        <a:lnTo>
                          <a:pt x="28" y="152"/>
                        </a:lnTo>
                        <a:lnTo>
                          <a:pt x="28" y="152"/>
                        </a:lnTo>
                        <a:lnTo>
                          <a:pt x="28" y="152"/>
                        </a:lnTo>
                        <a:lnTo>
                          <a:pt x="26" y="152"/>
                        </a:lnTo>
                        <a:lnTo>
                          <a:pt x="26" y="152"/>
                        </a:lnTo>
                        <a:lnTo>
                          <a:pt x="26" y="150"/>
                        </a:lnTo>
                        <a:lnTo>
                          <a:pt x="26" y="150"/>
                        </a:lnTo>
                        <a:lnTo>
                          <a:pt x="26" y="150"/>
                        </a:lnTo>
                        <a:lnTo>
                          <a:pt x="22" y="150"/>
                        </a:lnTo>
                        <a:lnTo>
                          <a:pt x="22" y="150"/>
                        </a:lnTo>
                        <a:lnTo>
                          <a:pt x="22" y="150"/>
                        </a:lnTo>
                        <a:lnTo>
                          <a:pt x="22" y="148"/>
                        </a:lnTo>
                        <a:lnTo>
                          <a:pt x="22" y="148"/>
                        </a:lnTo>
                        <a:lnTo>
                          <a:pt x="22" y="148"/>
                        </a:lnTo>
                        <a:lnTo>
                          <a:pt x="22" y="148"/>
                        </a:lnTo>
                        <a:lnTo>
                          <a:pt x="22" y="148"/>
                        </a:lnTo>
                        <a:lnTo>
                          <a:pt x="22" y="148"/>
                        </a:lnTo>
                        <a:lnTo>
                          <a:pt x="20" y="146"/>
                        </a:lnTo>
                        <a:lnTo>
                          <a:pt x="20" y="146"/>
                        </a:lnTo>
                        <a:lnTo>
                          <a:pt x="20" y="146"/>
                        </a:lnTo>
                        <a:lnTo>
                          <a:pt x="20" y="146"/>
                        </a:lnTo>
                        <a:lnTo>
                          <a:pt x="20" y="146"/>
                        </a:lnTo>
                        <a:lnTo>
                          <a:pt x="20" y="146"/>
                        </a:lnTo>
                        <a:lnTo>
                          <a:pt x="18" y="146"/>
                        </a:lnTo>
                        <a:lnTo>
                          <a:pt x="18" y="146"/>
                        </a:lnTo>
                        <a:lnTo>
                          <a:pt x="18" y="146"/>
                        </a:lnTo>
                        <a:lnTo>
                          <a:pt x="18" y="146"/>
                        </a:lnTo>
                        <a:lnTo>
                          <a:pt x="18" y="148"/>
                        </a:lnTo>
                        <a:lnTo>
                          <a:pt x="18" y="150"/>
                        </a:lnTo>
                        <a:lnTo>
                          <a:pt x="18" y="150"/>
                        </a:lnTo>
                        <a:lnTo>
                          <a:pt x="18" y="152"/>
                        </a:lnTo>
                        <a:lnTo>
                          <a:pt x="18" y="152"/>
                        </a:lnTo>
                        <a:lnTo>
                          <a:pt x="18" y="152"/>
                        </a:lnTo>
                        <a:lnTo>
                          <a:pt x="20" y="152"/>
                        </a:lnTo>
                        <a:lnTo>
                          <a:pt x="20" y="152"/>
                        </a:lnTo>
                        <a:lnTo>
                          <a:pt x="18" y="152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8" y="154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58"/>
                        </a:lnTo>
                        <a:lnTo>
                          <a:pt x="18" y="162"/>
                        </a:lnTo>
                        <a:lnTo>
                          <a:pt x="18" y="164"/>
                        </a:lnTo>
                        <a:lnTo>
                          <a:pt x="18" y="164"/>
                        </a:lnTo>
                        <a:lnTo>
                          <a:pt x="20" y="164"/>
                        </a:lnTo>
                        <a:lnTo>
                          <a:pt x="20" y="166"/>
                        </a:lnTo>
                        <a:lnTo>
                          <a:pt x="22" y="170"/>
                        </a:lnTo>
                        <a:lnTo>
                          <a:pt x="22" y="174"/>
                        </a:lnTo>
                        <a:lnTo>
                          <a:pt x="20" y="174"/>
                        </a:lnTo>
                        <a:lnTo>
                          <a:pt x="20" y="174"/>
                        </a:lnTo>
                        <a:lnTo>
                          <a:pt x="20" y="174"/>
                        </a:lnTo>
                        <a:lnTo>
                          <a:pt x="20" y="182"/>
                        </a:lnTo>
                        <a:lnTo>
                          <a:pt x="20" y="182"/>
                        </a:lnTo>
                        <a:lnTo>
                          <a:pt x="20" y="182"/>
                        </a:lnTo>
                        <a:lnTo>
                          <a:pt x="24" y="184"/>
                        </a:lnTo>
                        <a:lnTo>
                          <a:pt x="24" y="188"/>
                        </a:lnTo>
                        <a:lnTo>
                          <a:pt x="24" y="188"/>
                        </a:lnTo>
                        <a:lnTo>
                          <a:pt x="24" y="188"/>
                        </a:lnTo>
                        <a:lnTo>
                          <a:pt x="24" y="190"/>
                        </a:lnTo>
                        <a:lnTo>
                          <a:pt x="24" y="192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24" y="194"/>
                        </a:lnTo>
                        <a:lnTo>
                          <a:pt x="24" y="196"/>
                        </a:lnTo>
                        <a:lnTo>
                          <a:pt x="22" y="202"/>
                        </a:lnTo>
                        <a:lnTo>
                          <a:pt x="22" y="204"/>
                        </a:lnTo>
                        <a:lnTo>
                          <a:pt x="22" y="204"/>
                        </a:lnTo>
                        <a:lnTo>
                          <a:pt x="22" y="204"/>
                        </a:lnTo>
                        <a:lnTo>
                          <a:pt x="22" y="206"/>
                        </a:lnTo>
                        <a:lnTo>
                          <a:pt x="22" y="206"/>
                        </a:lnTo>
                        <a:lnTo>
                          <a:pt x="22" y="206"/>
                        </a:lnTo>
                        <a:lnTo>
                          <a:pt x="22" y="206"/>
                        </a:lnTo>
                        <a:lnTo>
                          <a:pt x="22" y="208"/>
                        </a:lnTo>
                        <a:lnTo>
                          <a:pt x="20" y="208"/>
                        </a:lnTo>
                        <a:lnTo>
                          <a:pt x="20" y="208"/>
                        </a:lnTo>
                        <a:lnTo>
                          <a:pt x="20" y="208"/>
                        </a:lnTo>
                        <a:lnTo>
                          <a:pt x="20" y="212"/>
                        </a:lnTo>
                        <a:lnTo>
                          <a:pt x="18" y="216"/>
                        </a:lnTo>
                        <a:lnTo>
                          <a:pt x="18" y="216"/>
                        </a:lnTo>
                        <a:lnTo>
                          <a:pt x="18" y="216"/>
                        </a:lnTo>
                        <a:lnTo>
                          <a:pt x="18" y="216"/>
                        </a:lnTo>
                        <a:lnTo>
                          <a:pt x="18" y="216"/>
                        </a:lnTo>
                        <a:lnTo>
                          <a:pt x="20" y="218"/>
                        </a:lnTo>
                        <a:lnTo>
                          <a:pt x="20" y="218"/>
                        </a:lnTo>
                        <a:lnTo>
                          <a:pt x="20" y="218"/>
                        </a:lnTo>
                        <a:lnTo>
                          <a:pt x="20" y="218"/>
                        </a:lnTo>
                        <a:lnTo>
                          <a:pt x="20" y="218"/>
                        </a:lnTo>
                        <a:lnTo>
                          <a:pt x="24" y="222"/>
                        </a:lnTo>
                        <a:lnTo>
                          <a:pt x="24" y="224"/>
                        </a:lnTo>
                        <a:lnTo>
                          <a:pt x="24" y="226"/>
                        </a:lnTo>
                        <a:lnTo>
                          <a:pt x="24" y="226"/>
                        </a:lnTo>
                        <a:lnTo>
                          <a:pt x="24" y="226"/>
                        </a:lnTo>
                        <a:lnTo>
                          <a:pt x="24" y="226"/>
                        </a:lnTo>
                        <a:lnTo>
                          <a:pt x="22" y="228"/>
                        </a:lnTo>
                        <a:lnTo>
                          <a:pt x="22" y="228"/>
                        </a:lnTo>
                        <a:lnTo>
                          <a:pt x="22" y="228"/>
                        </a:lnTo>
                        <a:lnTo>
                          <a:pt x="22" y="228"/>
                        </a:lnTo>
                        <a:lnTo>
                          <a:pt x="18" y="232"/>
                        </a:lnTo>
                        <a:lnTo>
                          <a:pt x="18" y="232"/>
                        </a:lnTo>
                        <a:lnTo>
                          <a:pt x="18" y="232"/>
                        </a:lnTo>
                        <a:lnTo>
                          <a:pt x="18" y="234"/>
                        </a:lnTo>
                        <a:lnTo>
                          <a:pt x="16" y="236"/>
                        </a:lnTo>
                        <a:lnTo>
                          <a:pt x="16" y="236"/>
                        </a:lnTo>
                        <a:lnTo>
                          <a:pt x="16" y="236"/>
                        </a:lnTo>
                        <a:lnTo>
                          <a:pt x="16" y="240"/>
                        </a:lnTo>
                        <a:lnTo>
                          <a:pt x="14" y="242"/>
                        </a:lnTo>
                        <a:lnTo>
                          <a:pt x="14" y="242"/>
                        </a:lnTo>
                        <a:lnTo>
                          <a:pt x="14" y="242"/>
                        </a:lnTo>
                        <a:lnTo>
                          <a:pt x="14" y="242"/>
                        </a:lnTo>
                        <a:lnTo>
                          <a:pt x="10" y="246"/>
                        </a:lnTo>
                        <a:lnTo>
                          <a:pt x="4" y="246"/>
                        </a:lnTo>
                        <a:lnTo>
                          <a:pt x="4" y="246"/>
                        </a:lnTo>
                        <a:lnTo>
                          <a:pt x="4" y="246"/>
                        </a:lnTo>
                        <a:lnTo>
                          <a:pt x="2" y="246"/>
                        </a:lnTo>
                        <a:lnTo>
                          <a:pt x="2" y="246"/>
                        </a:lnTo>
                        <a:lnTo>
                          <a:pt x="2" y="248"/>
                        </a:lnTo>
                        <a:lnTo>
                          <a:pt x="2" y="248"/>
                        </a:lnTo>
                        <a:lnTo>
                          <a:pt x="2" y="250"/>
                        </a:lnTo>
                        <a:lnTo>
                          <a:pt x="2" y="250"/>
                        </a:lnTo>
                        <a:lnTo>
                          <a:pt x="0" y="250"/>
                        </a:lnTo>
                        <a:lnTo>
                          <a:pt x="0" y="250"/>
                        </a:lnTo>
                        <a:lnTo>
                          <a:pt x="0" y="250"/>
                        </a:lnTo>
                        <a:lnTo>
                          <a:pt x="2" y="252"/>
                        </a:lnTo>
                        <a:lnTo>
                          <a:pt x="2" y="252"/>
                        </a:lnTo>
                        <a:lnTo>
                          <a:pt x="2" y="252"/>
                        </a:lnTo>
                        <a:lnTo>
                          <a:pt x="2" y="252"/>
                        </a:lnTo>
                        <a:lnTo>
                          <a:pt x="6" y="252"/>
                        </a:lnTo>
                        <a:lnTo>
                          <a:pt x="10" y="256"/>
                        </a:lnTo>
                        <a:lnTo>
                          <a:pt x="10" y="258"/>
                        </a:lnTo>
                        <a:lnTo>
                          <a:pt x="10" y="258"/>
                        </a:lnTo>
                        <a:lnTo>
                          <a:pt x="10" y="258"/>
                        </a:lnTo>
                        <a:lnTo>
                          <a:pt x="14" y="260"/>
                        </a:lnTo>
                        <a:lnTo>
                          <a:pt x="14" y="260"/>
                        </a:lnTo>
                        <a:lnTo>
                          <a:pt x="14" y="260"/>
                        </a:lnTo>
                        <a:lnTo>
                          <a:pt x="16" y="260"/>
                        </a:lnTo>
                        <a:lnTo>
                          <a:pt x="18" y="262"/>
                        </a:lnTo>
                        <a:lnTo>
                          <a:pt x="18" y="262"/>
                        </a:lnTo>
                        <a:lnTo>
                          <a:pt x="18" y="262"/>
                        </a:lnTo>
                        <a:lnTo>
                          <a:pt x="20" y="262"/>
                        </a:lnTo>
                        <a:lnTo>
                          <a:pt x="22" y="262"/>
                        </a:lnTo>
                        <a:lnTo>
                          <a:pt x="22" y="262"/>
                        </a:lnTo>
                        <a:lnTo>
                          <a:pt x="22" y="262"/>
                        </a:lnTo>
                        <a:lnTo>
                          <a:pt x="24" y="264"/>
                        </a:lnTo>
                        <a:lnTo>
                          <a:pt x="24" y="264"/>
                        </a:lnTo>
                        <a:lnTo>
                          <a:pt x="26" y="264"/>
                        </a:lnTo>
                        <a:lnTo>
                          <a:pt x="30" y="264"/>
                        </a:lnTo>
                        <a:lnTo>
                          <a:pt x="30" y="264"/>
                        </a:lnTo>
                        <a:lnTo>
                          <a:pt x="32" y="264"/>
                        </a:lnTo>
                        <a:lnTo>
                          <a:pt x="32" y="262"/>
                        </a:lnTo>
                        <a:lnTo>
                          <a:pt x="32" y="262"/>
                        </a:lnTo>
                        <a:lnTo>
                          <a:pt x="34" y="264"/>
                        </a:lnTo>
                        <a:lnTo>
                          <a:pt x="34" y="264"/>
                        </a:lnTo>
                        <a:lnTo>
                          <a:pt x="34" y="264"/>
                        </a:lnTo>
                        <a:lnTo>
                          <a:pt x="34" y="264"/>
                        </a:lnTo>
                        <a:lnTo>
                          <a:pt x="34" y="264"/>
                        </a:lnTo>
                        <a:lnTo>
                          <a:pt x="36" y="264"/>
                        </a:lnTo>
                        <a:lnTo>
                          <a:pt x="36" y="262"/>
                        </a:lnTo>
                        <a:lnTo>
                          <a:pt x="36" y="262"/>
                        </a:lnTo>
                        <a:lnTo>
                          <a:pt x="36" y="262"/>
                        </a:lnTo>
                        <a:lnTo>
                          <a:pt x="36" y="262"/>
                        </a:lnTo>
                        <a:lnTo>
                          <a:pt x="36" y="262"/>
                        </a:lnTo>
                        <a:lnTo>
                          <a:pt x="44" y="262"/>
                        </a:lnTo>
                        <a:lnTo>
                          <a:pt x="44" y="262"/>
                        </a:lnTo>
                        <a:lnTo>
                          <a:pt x="44" y="262"/>
                        </a:lnTo>
                        <a:lnTo>
                          <a:pt x="44" y="260"/>
                        </a:lnTo>
                        <a:lnTo>
                          <a:pt x="46" y="260"/>
                        </a:lnTo>
                        <a:lnTo>
                          <a:pt x="46" y="260"/>
                        </a:lnTo>
                        <a:lnTo>
                          <a:pt x="46" y="260"/>
                        </a:lnTo>
                        <a:lnTo>
                          <a:pt x="48" y="260"/>
                        </a:lnTo>
                        <a:lnTo>
                          <a:pt x="48" y="260"/>
                        </a:lnTo>
                        <a:lnTo>
                          <a:pt x="48" y="260"/>
                        </a:lnTo>
                        <a:lnTo>
                          <a:pt x="50" y="260"/>
                        </a:lnTo>
                        <a:lnTo>
                          <a:pt x="50" y="258"/>
                        </a:lnTo>
                        <a:lnTo>
                          <a:pt x="50" y="258"/>
                        </a:lnTo>
                        <a:lnTo>
                          <a:pt x="50" y="258"/>
                        </a:lnTo>
                        <a:lnTo>
                          <a:pt x="50" y="258"/>
                        </a:lnTo>
                        <a:lnTo>
                          <a:pt x="52" y="258"/>
                        </a:lnTo>
                        <a:lnTo>
                          <a:pt x="52" y="258"/>
                        </a:lnTo>
                        <a:lnTo>
                          <a:pt x="52" y="256"/>
                        </a:lnTo>
                        <a:lnTo>
                          <a:pt x="52" y="256"/>
                        </a:lnTo>
                        <a:lnTo>
                          <a:pt x="56" y="256"/>
                        </a:lnTo>
                        <a:lnTo>
                          <a:pt x="56" y="256"/>
                        </a:lnTo>
                        <a:lnTo>
                          <a:pt x="56" y="256"/>
                        </a:lnTo>
                        <a:lnTo>
                          <a:pt x="58" y="254"/>
                        </a:lnTo>
                        <a:lnTo>
                          <a:pt x="58" y="254"/>
                        </a:lnTo>
                        <a:lnTo>
                          <a:pt x="60" y="256"/>
                        </a:lnTo>
                        <a:lnTo>
                          <a:pt x="60" y="256"/>
                        </a:lnTo>
                        <a:lnTo>
                          <a:pt x="62" y="258"/>
                        </a:lnTo>
                        <a:lnTo>
                          <a:pt x="68" y="258"/>
                        </a:lnTo>
                        <a:lnTo>
                          <a:pt x="68" y="258"/>
                        </a:lnTo>
                        <a:lnTo>
                          <a:pt x="68" y="258"/>
                        </a:lnTo>
                        <a:lnTo>
                          <a:pt x="72" y="256"/>
                        </a:lnTo>
                        <a:lnTo>
                          <a:pt x="74" y="256"/>
                        </a:lnTo>
                        <a:lnTo>
                          <a:pt x="74" y="256"/>
                        </a:lnTo>
                        <a:lnTo>
                          <a:pt x="74" y="256"/>
                        </a:lnTo>
                        <a:lnTo>
                          <a:pt x="76" y="254"/>
                        </a:lnTo>
                        <a:lnTo>
                          <a:pt x="76" y="254"/>
                        </a:lnTo>
                        <a:lnTo>
                          <a:pt x="78" y="256"/>
                        </a:lnTo>
                        <a:lnTo>
                          <a:pt x="78" y="256"/>
                        </a:lnTo>
                        <a:lnTo>
                          <a:pt x="78" y="256"/>
                        </a:lnTo>
                        <a:lnTo>
                          <a:pt x="80" y="256"/>
                        </a:lnTo>
                        <a:lnTo>
                          <a:pt x="80" y="256"/>
                        </a:lnTo>
                        <a:lnTo>
                          <a:pt x="80" y="256"/>
                        </a:lnTo>
                        <a:lnTo>
                          <a:pt x="80" y="258"/>
                        </a:lnTo>
                        <a:lnTo>
                          <a:pt x="84" y="258"/>
                        </a:lnTo>
                        <a:lnTo>
                          <a:pt x="84" y="258"/>
                        </a:lnTo>
                        <a:lnTo>
                          <a:pt x="84" y="256"/>
                        </a:lnTo>
                        <a:lnTo>
                          <a:pt x="86" y="256"/>
                        </a:lnTo>
                        <a:lnTo>
                          <a:pt x="88" y="256"/>
                        </a:lnTo>
                        <a:lnTo>
                          <a:pt x="92" y="258"/>
                        </a:lnTo>
                        <a:lnTo>
                          <a:pt x="92" y="258"/>
                        </a:lnTo>
                        <a:lnTo>
                          <a:pt x="94" y="258"/>
                        </a:lnTo>
                        <a:lnTo>
                          <a:pt x="94" y="258"/>
                        </a:lnTo>
                        <a:lnTo>
                          <a:pt x="96" y="260"/>
                        </a:lnTo>
                        <a:lnTo>
                          <a:pt x="96" y="260"/>
                        </a:lnTo>
                        <a:lnTo>
                          <a:pt x="96" y="260"/>
                        </a:lnTo>
                        <a:lnTo>
                          <a:pt x="98" y="258"/>
                        </a:lnTo>
                        <a:lnTo>
                          <a:pt x="98" y="258"/>
                        </a:lnTo>
                        <a:lnTo>
                          <a:pt x="98" y="258"/>
                        </a:lnTo>
                        <a:lnTo>
                          <a:pt x="98" y="258"/>
                        </a:lnTo>
                        <a:lnTo>
                          <a:pt x="98" y="260"/>
                        </a:lnTo>
                        <a:lnTo>
                          <a:pt x="98" y="260"/>
                        </a:lnTo>
                        <a:lnTo>
                          <a:pt x="98" y="260"/>
                        </a:lnTo>
                        <a:lnTo>
                          <a:pt x="102" y="260"/>
                        </a:lnTo>
                        <a:lnTo>
                          <a:pt x="102" y="260"/>
                        </a:lnTo>
                        <a:lnTo>
                          <a:pt x="104" y="260"/>
                        </a:lnTo>
                        <a:lnTo>
                          <a:pt x="104" y="258"/>
                        </a:lnTo>
                        <a:lnTo>
                          <a:pt x="104" y="258"/>
                        </a:lnTo>
                        <a:lnTo>
                          <a:pt x="102" y="256"/>
                        </a:lnTo>
                        <a:lnTo>
                          <a:pt x="102" y="256"/>
                        </a:lnTo>
                        <a:lnTo>
                          <a:pt x="102" y="256"/>
                        </a:lnTo>
                        <a:lnTo>
                          <a:pt x="100" y="258"/>
                        </a:lnTo>
                        <a:lnTo>
                          <a:pt x="100" y="258"/>
                        </a:lnTo>
                        <a:lnTo>
                          <a:pt x="100" y="258"/>
                        </a:lnTo>
                        <a:lnTo>
                          <a:pt x="100" y="256"/>
                        </a:lnTo>
                        <a:lnTo>
                          <a:pt x="100" y="256"/>
                        </a:lnTo>
                        <a:lnTo>
                          <a:pt x="100" y="256"/>
                        </a:lnTo>
                        <a:lnTo>
                          <a:pt x="100" y="256"/>
                        </a:lnTo>
                        <a:lnTo>
                          <a:pt x="102" y="254"/>
                        </a:lnTo>
                        <a:lnTo>
                          <a:pt x="102" y="254"/>
                        </a:lnTo>
                        <a:lnTo>
                          <a:pt x="102" y="254"/>
                        </a:lnTo>
                        <a:lnTo>
                          <a:pt x="102" y="254"/>
                        </a:lnTo>
                        <a:lnTo>
                          <a:pt x="102" y="254"/>
                        </a:lnTo>
                        <a:lnTo>
                          <a:pt x="102" y="254"/>
                        </a:lnTo>
                        <a:lnTo>
                          <a:pt x="104" y="254"/>
                        </a:lnTo>
                        <a:lnTo>
                          <a:pt x="104" y="252"/>
                        </a:lnTo>
                        <a:lnTo>
                          <a:pt x="104" y="252"/>
                        </a:lnTo>
                        <a:lnTo>
                          <a:pt x="104" y="252"/>
                        </a:lnTo>
                        <a:lnTo>
                          <a:pt x="104" y="252"/>
                        </a:lnTo>
                        <a:lnTo>
                          <a:pt x="104" y="252"/>
                        </a:lnTo>
                        <a:lnTo>
                          <a:pt x="112" y="246"/>
                        </a:lnTo>
                        <a:lnTo>
                          <a:pt x="112" y="246"/>
                        </a:lnTo>
                        <a:lnTo>
                          <a:pt x="112" y="246"/>
                        </a:lnTo>
                        <a:lnTo>
                          <a:pt x="112" y="244"/>
                        </a:lnTo>
                        <a:lnTo>
                          <a:pt x="118" y="244"/>
                        </a:lnTo>
                        <a:lnTo>
                          <a:pt x="118" y="244"/>
                        </a:lnTo>
                        <a:lnTo>
                          <a:pt x="118" y="244"/>
                        </a:lnTo>
                        <a:lnTo>
                          <a:pt x="120" y="244"/>
                        </a:lnTo>
                        <a:lnTo>
                          <a:pt x="126" y="244"/>
                        </a:lnTo>
                        <a:lnTo>
                          <a:pt x="126" y="244"/>
                        </a:lnTo>
                        <a:lnTo>
                          <a:pt x="126" y="244"/>
                        </a:lnTo>
                        <a:lnTo>
                          <a:pt x="130" y="242"/>
                        </a:lnTo>
                        <a:lnTo>
                          <a:pt x="130" y="242"/>
                        </a:lnTo>
                        <a:lnTo>
                          <a:pt x="132" y="242"/>
                        </a:lnTo>
                        <a:lnTo>
                          <a:pt x="132" y="242"/>
                        </a:lnTo>
                        <a:lnTo>
                          <a:pt x="134" y="242"/>
                        </a:lnTo>
                        <a:lnTo>
                          <a:pt x="134" y="242"/>
                        </a:lnTo>
                        <a:lnTo>
                          <a:pt x="136" y="242"/>
                        </a:lnTo>
                        <a:lnTo>
                          <a:pt x="136" y="240"/>
                        </a:lnTo>
                        <a:lnTo>
                          <a:pt x="138" y="240"/>
                        </a:lnTo>
                        <a:lnTo>
                          <a:pt x="138" y="242"/>
                        </a:lnTo>
                        <a:lnTo>
                          <a:pt x="138" y="242"/>
                        </a:lnTo>
                        <a:lnTo>
                          <a:pt x="138" y="242"/>
                        </a:lnTo>
                        <a:lnTo>
                          <a:pt x="142" y="242"/>
                        </a:lnTo>
                        <a:lnTo>
                          <a:pt x="142" y="242"/>
                        </a:lnTo>
                        <a:lnTo>
                          <a:pt x="142" y="242"/>
                        </a:lnTo>
                        <a:lnTo>
                          <a:pt x="148" y="242"/>
                        </a:lnTo>
                        <a:lnTo>
                          <a:pt x="148" y="242"/>
                        </a:lnTo>
                        <a:lnTo>
                          <a:pt x="150" y="242"/>
                        </a:lnTo>
                        <a:lnTo>
                          <a:pt x="150" y="242"/>
                        </a:lnTo>
                        <a:lnTo>
                          <a:pt x="152" y="242"/>
                        </a:lnTo>
                        <a:lnTo>
                          <a:pt x="152" y="242"/>
                        </a:lnTo>
                        <a:lnTo>
                          <a:pt x="154" y="242"/>
                        </a:lnTo>
                        <a:lnTo>
                          <a:pt x="158" y="240"/>
                        </a:lnTo>
                        <a:lnTo>
                          <a:pt x="160" y="238"/>
                        </a:lnTo>
                        <a:lnTo>
                          <a:pt x="162" y="238"/>
                        </a:lnTo>
                        <a:lnTo>
                          <a:pt x="162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6" y="238"/>
                        </a:lnTo>
                        <a:lnTo>
                          <a:pt x="166" y="238"/>
                        </a:lnTo>
                        <a:lnTo>
                          <a:pt x="166" y="238"/>
                        </a:lnTo>
                        <a:lnTo>
                          <a:pt x="168" y="236"/>
                        </a:lnTo>
                        <a:lnTo>
                          <a:pt x="176" y="236"/>
                        </a:lnTo>
                        <a:lnTo>
                          <a:pt x="180" y="238"/>
                        </a:lnTo>
                        <a:lnTo>
                          <a:pt x="180" y="238"/>
                        </a:lnTo>
                        <a:lnTo>
                          <a:pt x="180" y="238"/>
                        </a:lnTo>
                        <a:lnTo>
                          <a:pt x="186" y="238"/>
                        </a:lnTo>
                        <a:lnTo>
                          <a:pt x="186" y="238"/>
                        </a:lnTo>
                        <a:lnTo>
                          <a:pt x="186" y="238"/>
                        </a:lnTo>
                        <a:lnTo>
                          <a:pt x="188" y="236"/>
                        </a:lnTo>
                        <a:lnTo>
                          <a:pt x="190" y="236"/>
                        </a:lnTo>
                        <a:lnTo>
                          <a:pt x="190" y="236"/>
                        </a:lnTo>
                        <a:lnTo>
                          <a:pt x="190" y="236"/>
                        </a:lnTo>
                        <a:lnTo>
                          <a:pt x="190" y="236"/>
                        </a:lnTo>
                        <a:lnTo>
                          <a:pt x="192" y="236"/>
                        </a:lnTo>
                        <a:lnTo>
                          <a:pt x="192" y="236"/>
                        </a:lnTo>
                        <a:lnTo>
                          <a:pt x="192" y="236"/>
                        </a:lnTo>
                        <a:lnTo>
                          <a:pt x="192" y="236"/>
                        </a:lnTo>
                        <a:lnTo>
                          <a:pt x="194" y="238"/>
                        </a:lnTo>
                        <a:lnTo>
                          <a:pt x="194" y="240"/>
                        </a:lnTo>
                        <a:lnTo>
                          <a:pt x="194" y="240"/>
                        </a:lnTo>
                        <a:lnTo>
                          <a:pt x="194" y="242"/>
                        </a:lnTo>
                        <a:lnTo>
                          <a:pt x="196" y="242"/>
                        </a:lnTo>
                        <a:lnTo>
                          <a:pt x="196" y="242"/>
                        </a:lnTo>
                        <a:lnTo>
                          <a:pt x="196" y="242"/>
                        </a:lnTo>
                        <a:lnTo>
                          <a:pt x="198" y="244"/>
                        </a:lnTo>
                        <a:lnTo>
                          <a:pt x="200" y="244"/>
                        </a:lnTo>
                        <a:lnTo>
                          <a:pt x="200" y="244"/>
                        </a:lnTo>
                        <a:lnTo>
                          <a:pt x="200" y="244"/>
                        </a:lnTo>
                        <a:lnTo>
                          <a:pt x="204" y="244"/>
                        </a:lnTo>
                        <a:lnTo>
                          <a:pt x="204" y="246"/>
                        </a:lnTo>
                        <a:lnTo>
                          <a:pt x="204" y="246"/>
                        </a:lnTo>
                        <a:lnTo>
                          <a:pt x="204" y="246"/>
                        </a:lnTo>
                        <a:lnTo>
                          <a:pt x="206" y="246"/>
                        </a:lnTo>
                        <a:lnTo>
                          <a:pt x="206" y="248"/>
                        </a:lnTo>
                        <a:lnTo>
                          <a:pt x="206" y="248"/>
                        </a:lnTo>
                        <a:lnTo>
                          <a:pt x="206" y="248"/>
                        </a:lnTo>
                        <a:lnTo>
                          <a:pt x="206" y="248"/>
                        </a:lnTo>
                        <a:lnTo>
                          <a:pt x="208" y="248"/>
                        </a:lnTo>
                        <a:lnTo>
                          <a:pt x="208" y="248"/>
                        </a:lnTo>
                        <a:lnTo>
                          <a:pt x="208" y="250"/>
                        </a:lnTo>
                        <a:lnTo>
                          <a:pt x="210" y="250"/>
                        </a:lnTo>
                        <a:lnTo>
                          <a:pt x="210" y="250"/>
                        </a:lnTo>
                        <a:lnTo>
                          <a:pt x="210" y="250"/>
                        </a:lnTo>
                        <a:lnTo>
                          <a:pt x="210" y="250"/>
                        </a:lnTo>
                        <a:lnTo>
                          <a:pt x="210" y="250"/>
                        </a:lnTo>
                        <a:lnTo>
                          <a:pt x="210" y="250"/>
                        </a:lnTo>
                        <a:lnTo>
                          <a:pt x="210" y="250"/>
                        </a:lnTo>
                        <a:lnTo>
                          <a:pt x="210" y="252"/>
                        </a:lnTo>
                        <a:lnTo>
                          <a:pt x="212" y="252"/>
                        </a:lnTo>
                        <a:lnTo>
                          <a:pt x="212" y="256"/>
                        </a:lnTo>
                        <a:lnTo>
                          <a:pt x="212" y="256"/>
                        </a:lnTo>
                        <a:lnTo>
                          <a:pt x="212" y="256"/>
                        </a:lnTo>
                        <a:lnTo>
                          <a:pt x="210" y="256"/>
                        </a:lnTo>
                        <a:lnTo>
                          <a:pt x="210" y="258"/>
                        </a:lnTo>
                        <a:lnTo>
                          <a:pt x="210" y="258"/>
                        </a:lnTo>
                        <a:lnTo>
                          <a:pt x="210" y="258"/>
                        </a:lnTo>
                        <a:lnTo>
                          <a:pt x="210" y="258"/>
                        </a:lnTo>
                        <a:lnTo>
                          <a:pt x="208" y="260"/>
                        </a:lnTo>
                        <a:lnTo>
                          <a:pt x="208" y="260"/>
                        </a:lnTo>
                        <a:lnTo>
                          <a:pt x="208" y="260"/>
                        </a:lnTo>
                        <a:lnTo>
                          <a:pt x="208" y="260"/>
                        </a:lnTo>
                        <a:lnTo>
                          <a:pt x="208" y="260"/>
                        </a:lnTo>
                        <a:lnTo>
                          <a:pt x="210" y="262"/>
                        </a:lnTo>
                        <a:lnTo>
                          <a:pt x="210" y="264"/>
                        </a:lnTo>
                        <a:lnTo>
                          <a:pt x="210" y="264"/>
                        </a:lnTo>
                        <a:lnTo>
                          <a:pt x="212" y="264"/>
                        </a:lnTo>
                        <a:lnTo>
                          <a:pt x="214" y="264"/>
                        </a:lnTo>
                        <a:lnTo>
                          <a:pt x="214" y="268"/>
                        </a:lnTo>
                        <a:lnTo>
                          <a:pt x="214" y="268"/>
                        </a:lnTo>
                        <a:lnTo>
                          <a:pt x="214" y="268"/>
                        </a:lnTo>
                        <a:lnTo>
                          <a:pt x="214" y="272"/>
                        </a:lnTo>
                        <a:lnTo>
                          <a:pt x="214" y="272"/>
                        </a:lnTo>
                        <a:lnTo>
                          <a:pt x="216" y="272"/>
                        </a:lnTo>
                        <a:lnTo>
                          <a:pt x="216" y="272"/>
                        </a:lnTo>
                        <a:lnTo>
                          <a:pt x="216" y="278"/>
                        </a:lnTo>
                        <a:lnTo>
                          <a:pt x="212" y="278"/>
                        </a:lnTo>
                        <a:lnTo>
                          <a:pt x="212" y="278"/>
                        </a:lnTo>
                        <a:lnTo>
                          <a:pt x="210" y="280"/>
                        </a:lnTo>
                        <a:lnTo>
                          <a:pt x="210" y="280"/>
                        </a:lnTo>
                        <a:lnTo>
                          <a:pt x="210" y="280"/>
                        </a:lnTo>
                        <a:lnTo>
                          <a:pt x="210" y="280"/>
                        </a:lnTo>
                        <a:lnTo>
                          <a:pt x="212" y="282"/>
                        </a:lnTo>
                        <a:lnTo>
                          <a:pt x="212" y="282"/>
                        </a:lnTo>
                        <a:lnTo>
                          <a:pt x="212" y="282"/>
                        </a:lnTo>
                        <a:lnTo>
                          <a:pt x="212" y="284"/>
                        </a:lnTo>
                        <a:lnTo>
                          <a:pt x="214" y="284"/>
                        </a:lnTo>
                        <a:lnTo>
                          <a:pt x="216" y="284"/>
                        </a:lnTo>
                        <a:lnTo>
                          <a:pt x="216" y="284"/>
                        </a:lnTo>
                        <a:lnTo>
                          <a:pt x="216" y="284"/>
                        </a:lnTo>
                        <a:lnTo>
                          <a:pt x="216" y="284"/>
                        </a:lnTo>
                        <a:lnTo>
                          <a:pt x="218" y="286"/>
                        </a:lnTo>
                        <a:lnTo>
                          <a:pt x="218" y="286"/>
                        </a:lnTo>
                        <a:lnTo>
                          <a:pt x="218" y="286"/>
                        </a:lnTo>
                        <a:lnTo>
                          <a:pt x="220" y="286"/>
                        </a:lnTo>
                        <a:lnTo>
                          <a:pt x="220" y="286"/>
                        </a:lnTo>
                        <a:lnTo>
                          <a:pt x="222" y="286"/>
                        </a:lnTo>
                        <a:lnTo>
                          <a:pt x="222" y="282"/>
                        </a:lnTo>
                        <a:lnTo>
                          <a:pt x="228" y="276"/>
                        </a:lnTo>
                        <a:lnTo>
                          <a:pt x="230" y="276"/>
                        </a:lnTo>
                        <a:lnTo>
                          <a:pt x="230" y="276"/>
                        </a:lnTo>
                        <a:lnTo>
                          <a:pt x="232" y="276"/>
                        </a:lnTo>
                        <a:lnTo>
                          <a:pt x="232" y="274"/>
                        </a:lnTo>
                        <a:lnTo>
                          <a:pt x="238" y="272"/>
                        </a:lnTo>
                        <a:lnTo>
                          <a:pt x="238" y="272"/>
                        </a:lnTo>
                        <a:lnTo>
                          <a:pt x="238" y="272"/>
                        </a:lnTo>
                        <a:lnTo>
                          <a:pt x="240" y="270"/>
                        </a:lnTo>
                        <a:lnTo>
                          <a:pt x="244" y="270"/>
                        </a:lnTo>
                        <a:lnTo>
                          <a:pt x="244" y="270"/>
                        </a:lnTo>
                        <a:lnTo>
                          <a:pt x="244" y="270"/>
                        </a:lnTo>
                        <a:lnTo>
                          <a:pt x="246" y="268"/>
                        </a:lnTo>
                        <a:lnTo>
                          <a:pt x="246" y="268"/>
                        </a:lnTo>
                        <a:lnTo>
                          <a:pt x="246" y="268"/>
                        </a:lnTo>
                        <a:lnTo>
                          <a:pt x="246" y="266"/>
                        </a:lnTo>
                        <a:lnTo>
                          <a:pt x="246" y="264"/>
                        </a:lnTo>
                        <a:lnTo>
                          <a:pt x="246" y="264"/>
                        </a:lnTo>
                        <a:lnTo>
                          <a:pt x="246" y="264"/>
                        </a:lnTo>
                        <a:lnTo>
                          <a:pt x="246" y="264"/>
                        </a:lnTo>
                        <a:lnTo>
                          <a:pt x="248" y="262"/>
                        </a:lnTo>
                        <a:lnTo>
                          <a:pt x="248" y="262"/>
                        </a:lnTo>
                        <a:lnTo>
                          <a:pt x="248" y="262"/>
                        </a:lnTo>
                        <a:lnTo>
                          <a:pt x="250" y="262"/>
                        </a:lnTo>
                        <a:lnTo>
                          <a:pt x="250" y="262"/>
                        </a:lnTo>
                        <a:lnTo>
                          <a:pt x="254" y="262"/>
                        </a:lnTo>
                        <a:lnTo>
                          <a:pt x="254" y="262"/>
                        </a:lnTo>
                        <a:lnTo>
                          <a:pt x="254" y="262"/>
                        </a:lnTo>
                        <a:lnTo>
                          <a:pt x="254" y="260"/>
                        </a:lnTo>
                        <a:lnTo>
                          <a:pt x="256" y="258"/>
                        </a:lnTo>
                        <a:lnTo>
                          <a:pt x="258" y="258"/>
                        </a:lnTo>
                        <a:lnTo>
                          <a:pt x="258" y="258"/>
                        </a:lnTo>
                        <a:lnTo>
                          <a:pt x="258" y="258"/>
                        </a:lnTo>
                        <a:lnTo>
                          <a:pt x="256" y="262"/>
                        </a:lnTo>
                        <a:lnTo>
                          <a:pt x="252" y="266"/>
                        </a:lnTo>
                        <a:lnTo>
                          <a:pt x="248" y="266"/>
                        </a:lnTo>
                        <a:lnTo>
                          <a:pt x="248" y="266"/>
                        </a:lnTo>
                        <a:lnTo>
                          <a:pt x="248" y="266"/>
                        </a:lnTo>
                        <a:lnTo>
                          <a:pt x="248" y="266"/>
                        </a:lnTo>
                        <a:lnTo>
                          <a:pt x="248" y="266"/>
                        </a:lnTo>
                        <a:lnTo>
                          <a:pt x="246" y="266"/>
                        </a:lnTo>
                        <a:lnTo>
                          <a:pt x="246" y="274"/>
                        </a:lnTo>
                        <a:lnTo>
                          <a:pt x="246" y="274"/>
                        </a:lnTo>
                        <a:lnTo>
                          <a:pt x="244" y="276"/>
                        </a:lnTo>
                        <a:lnTo>
                          <a:pt x="244" y="276"/>
                        </a:lnTo>
                        <a:lnTo>
                          <a:pt x="242" y="276"/>
                        </a:lnTo>
                        <a:lnTo>
                          <a:pt x="238" y="278"/>
                        </a:lnTo>
                        <a:lnTo>
                          <a:pt x="238" y="278"/>
                        </a:lnTo>
                        <a:lnTo>
                          <a:pt x="238" y="278"/>
                        </a:lnTo>
                        <a:lnTo>
                          <a:pt x="238" y="282"/>
                        </a:lnTo>
                        <a:lnTo>
                          <a:pt x="236" y="282"/>
                        </a:lnTo>
                        <a:lnTo>
                          <a:pt x="236" y="282"/>
                        </a:lnTo>
                        <a:lnTo>
                          <a:pt x="236" y="282"/>
                        </a:lnTo>
                        <a:lnTo>
                          <a:pt x="236" y="284"/>
                        </a:lnTo>
                        <a:lnTo>
                          <a:pt x="234" y="286"/>
                        </a:lnTo>
                        <a:lnTo>
                          <a:pt x="232" y="286"/>
                        </a:lnTo>
                        <a:lnTo>
                          <a:pt x="232" y="286"/>
                        </a:lnTo>
                        <a:lnTo>
                          <a:pt x="232" y="286"/>
                        </a:lnTo>
                        <a:lnTo>
                          <a:pt x="230" y="288"/>
                        </a:lnTo>
                        <a:lnTo>
                          <a:pt x="228" y="288"/>
                        </a:lnTo>
                        <a:lnTo>
                          <a:pt x="228" y="288"/>
                        </a:lnTo>
                        <a:lnTo>
                          <a:pt x="228" y="288"/>
                        </a:lnTo>
                        <a:lnTo>
                          <a:pt x="228" y="290"/>
                        </a:lnTo>
                        <a:lnTo>
                          <a:pt x="228" y="290"/>
                        </a:lnTo>
                        <a:lnTo>
                          <a:pt x="228" y="290"/>
                        </a:lnTo>
                        <a:lnTo>
                          <a:pt x="230" y="290"/>
                        </a:lnTo>
                        <a:lnTo>
                          <a:pt x="234" y="292"/>
                        </a:lnTo>
                        <a:lnTo>
                          <a:pt x="234" y="292"/>
                        </a:lnTo>
                        <a:lnTo>
                          <a:pt x="236" y="292"/>
                        </a:lnTo>
                        <a:lnTo>
                          <a:pt x="236" y="290"/>
                        </a:lnTo>
                        <a:lnTo>
                          <a:pt x="238" y="290"/>
                        </a:lnTo>
                        <a:lnTo>
                          <a:pt x="238" y="290"/>
                        </a:lnTo>
                        <a:lnTo>
                          <a:pt x="238" y="290"/>
                        </a:lnTo>
                        <a:lnTo>
                          <a:pt x="240" y="290"/>
                        </a:lnTo>
                        <a:lnTo>
                          <a:pt x="240" y="290"/>
                        </a:lnTo>
                        <a:lnTo>
                          <a:pt x="240" y="290"/>
                        </a:lnTo>
                        <a:lnTo>
                          <a:pt x="240" y="288"/>
                        </a:lnTo>
                        <a:lnTo>
                          <a:pt x="242" y="288"/>
                        </a:lnTo>
                        <a:lnTo>
                          <a:pt x="242" y="288"/>
                        </a:lnTo>
                        <a:lnTo>
                          <a:pt x="242" y="288"/>
                        </a:lnTo>
                        <a:lnTo>
                          <a:pt x="242" y="286"/>
                        </a:lnTo>
                        <a:lnTo>
                          <a:pt x="246" y="284"/>
                        </a:lnTo>
                        <a:lnTo>
                          <a:pt x="246" y="284"/>
                        </a:lnTo>
                        <a:lnTo>
                          <a:pt x="246" y="284"/>
                        </a:lnTo>
                        <a:lnTo>
                          <a:pt x="246" y="284"/>
                        </a:lnTo>
                        <a:lnTo>
                          <a:pt x="246" y="282"/>
                        </a:lnTo>
                        <a:lnTo>
                          <a:pt x="246" y="288"/>
                        </a:lnTo>
                        <a:lnTo>
                          <a:pt x="242" y="292"/>
                        </a:lnTo>
                        <a:lnTo>
                          <a:pt x="242" y="292"/>
                        </a:lnTo>
                        <a:lnTo>
                          <a:pt x="242" y="292"/>
                        </a:lnTo>
                        <a:lnTo>
                          <a:pt x="242" y="292"/>
                        </a:lnTo>
                        <a:lnTo>
                          <a:pt x="242" y="294"/>
                        </a:lnTo>
                        <a:lnTo>
                          <a:pt x="242" y="294"/>
                        </a:lnTo>
                        <a:lnTo>
                          <a:pt x="242" y="294"/>
                        </a:lnTo>
                        <a:lnTo>
                          <a:pt x="242" y="294"/>
                        </a:lnTo>
                        <a:lnTo>
                          <a:pt x="242" y="294"/>
                        </a:lnTo>
                        <a:lnTo>
                          <a:pt x="242" y="294"/>
                        </a:lnTo>
                        <a:lnTo>
                          <a:pt x="242" y="296"/>
                        </a:lnTo>
                        <a:lnTo>
                          <a:pt x="242" y="296"/>
                        </a:lnTo>
                        <a:lnTo>
                          <a:pt x="242" y="296"/>
                        </a:lnTo>
                        <a:lnTo>
                          <a:pt x="244" y="296"/>
                        </a:lnTo>
                        <a:lnTo>
                          <a:pt x="244" y="296"/>
                        </a:lnTo>
                        <a:lnTo>
                          <a:pt x="244" y="296"/>
                        </a:lnTo>
                        <a:lnTo>
                          <a:pt x="246" y="296"/>
                        </a:lnTo>
                        <a:lnTo>
                          <a:pt x="248" y="298"/>
                        </a:lnTo>
                        <a:lnTo>
                          <a:pt x="248" y="298"/>
                        </a:lnTo>
                        <a:lnTo>
                          <a:pt x="248" y="298"/>
                        </a:lnTo>
                        <a:lnTo>
                          <a:pt x="250" y="298"/>
                        </a:lnTo>
                        <a:lnTo>
                          <a:pt x="250" y="298"/>
                        </a:lnTo>
                        <a:lnTo>
                          <a:pt x="250" y="300"/>
                        </a:lnTo>
                        <a:lnTo>
                          <a:pt x="250" y="300"/>
                        </a:lnTo>
                        <a:lnTo>
                          <a:pt x="250" y="300"/>
                        </a:lnTo>
                        <a:lnTo>
                          <a:pt x="250" y="300"/>
                        </a:lnTo>
                        <a:lnTo>
                          <a:pt x="248" y="302"/>
                        </a:lnTo>
                        <a:lnTo>
                          <a:pt x="248" y="302"/>
                        </a:lnTo>
                        <a:lnTo>
                          <a:pt x="246" y="302"/>
                        </a:lnTo>
                        <a:lnTo>
                          <a:pt x="246" y="304"/>
                        </a:lnTo>
                        <a:lnTo>
                          <a:pt x="246" y="304"/>
                        </a:lnTo>
                        <a:lnTo>
                          <a:pt x="248" y="304"/>
                        </a:lnTo>
                        <a:lnTo>
                          <a:pt x="248" y="304"/>
                        </a:lnTo>
                        <a:lnTo>
                          <a:pt x="250" y="306"/>
                        </a:lnTo>
                        <a:lnTo>
                          <a:pt x="250" y="308"/>
                        </a:lnTo>
                        <a:lnTo>
                          <a:pt x="250" y="308"/>
                        </a:lnTo>
                        <a:lnTo>
                          <a:pt x="250" y="308"/>
                        </a:lnTo>
                        <a:lnTo>
                          <a:pt x="250" y="310"/>
                        </a:lnTo>
                        <a:lnTo>
                          <a:pt x="250" y="314"/>
                        </a:lnTo>
                        <a:lnTo>
                          <a:pt x="248" y="316"/>
                        </a:lnTo>
                        <a:lnTo>
                          <a:pt x="248" y="316"/>
                        </a:lnTo>
                        <a:lnTo>
                          <a:pt x="246" y="316"/>
                        </a:lnTo>
                        <a:lnTo>
                          <a:pt x="246" y="318"/>
                        </a:lnTo>
                        <a:lnTo>
                          <a:pt x="246" y="320"/>
                        </a:lnTo>
                        <a:lnTo>
                          <a:pt x="246" y="320"/>
                        </a:lnTo>
                        <a:lnTo>
                          <a:pt x="246" y="320"/>
                        </a:lnTo>
                        <a:lnTo>
                          <a:pt x="246" y="324"/>
                        </a:lnTo>
                        <a:lnTo>
                          <a:pt x="246" y="324"/>
                        </a:lnTo>
                        <a:lnTo>
                          <a:pt x="246" y="326"/>
                        </a:lnTo>
                        <a:lnTo>
                          <a:pt x="246" y="328"/>
                        </a:lnTo>
                        <a:lnTo>
                          <a:pt x="246" y="328"/>
                        </a:lnTo>
                        <a:lnTo>
                          <a:pt x="246" y="328"/>
                        </a:lnTo>
                        <a:lnTo>
                          <a:pt x="248" y="328"/>
                        </a:lnTo>
                        <a:lnTo>
                          <a:pt x="248" y="330"/>
                        </a:lnTo>
                        <a:lnTo>
                          <a:pt x="248" y="330"/>
                        </a:lnTo>
                        <a:lnTo>
                          <a:pt x="248" y="330"/>
                        </a:lnTo>
                        <a:lnTo>
                          <a:pt x="250" y="330"/>
                        </a:lnTo>
                        <a:lnTo>
                          <a:pt x="254" y="334"/>
                        </a:lnTo>
                        <a:lnTo>
                          <a:pt x="256" y="336"/>
                        </a:lnTo>
                        <a:lnTo>
                          <a:pt x="256" y="336"/>
                        </a:lnTo>
                        <a:lnTo>
                          <a:pt x="256" y="336"/>
                        </a:lnTo>
                        <a:lnTo>
                          <a:pt x="256" y="336"/>
                        </a:lnTo>
                        <a:lnTo>
                          <a:pt x="258" y="336"/>
                        </a:lnTo>
                        <a:lnTo>
                          <a:pt x="260" y="338"/>
                        </a:lnTo>
                        <a:lnTo>
                          <a:pt x="260" y="338"/>
                        </a:lnTo>
                        <a:lnTo>
                          <a:pt x="260" y="338"/>
                        </a:lnTo>
                        <a:lnTo>
                          <a:pt x="264" y="338"/>
                        </a:lnTo>
                        <a:lnTo>
                          <a:pt x="266" y="340"/>
                        </a:lnTo>
                        <a:lnTo>
                          <a:pt x="266" y="340"/>
                        </a:lnTo>
                        <a:lnTo>
                          <a:pt x="266" y="340"/>
                        </a:lnTo>
                        <a:lnTo>
                          <a:pt x="268" y="340"/>
                        </a:lnTo>
                        <a:lnTo>
                          <a:pt x="274" y="344"/>
                        </a:lnTo>
                        <a:lnTo>
                          <a:pt x="274" y="344"/>
                        </a:lnTo>
                        <a:lnTo>
                          <a:pt x="274" y="344"/>
                        </a:lnTo>
                        <a:lnTo>
                          <a:pt x="274" y="344"/>
                        </a:lnTo>
                        <a:lnTo>
                          <a:pt x="276" y="344"/>
                        </a:lnTo>
                        <a:lnTo>
                          <a:pt x="276" y="344"/>
                        </a:lnTo>
                        <a:lnTo>
                          <a:pt x="276" y="344"/>
                        </a:lnTo>
                        <a:lnTo>
                          <a:pt x="280" y="344"/>
                        </a:lnTo>
                        <a:lnTo>
                          <a:pt x="280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6" y="342"/>
                        </a:lnTo>
                        <a:lnTo>
                          <a:pt x="290" y="342"/>
                        </a:lnTo>
                        <a:lnTo>
                          <a:pt x="290" y="342"/>
                        </a:lnTo>
                        <a:lnTo>
                          <a:pt x="290" y="342"/>
                        </a:lnTo>
                        <a:lnTo>
                          <a:pt x="292" y="342"/>
                        </a:lnTo>
                        <a:lnTo>
                          <a:pt x="296" y="342"/>
                        </a:lnTo>
                        <a:lnTo>
                          <a:pt x="298" y="342"/>
                        </a:lnTo>
                        <a:lnTo>
                          <a:pt x="298" y="342"/>
                        </a:lnTo>
                        <a:lnTo>
                          <a:pt x="298" y="342"/>
                        </a:lnTo>
                        <a:lnTo>
                          <a:pt x="298" y="342"/>
                        </a:lnTo>
                        <a:lnTo>
                          <a:pt x="298" y="344"/>
                        </a:lnTo>
                        <a:lnTo>
                          <a:pt x="298" y="344"/>
                        </a:lnTo>
                        <a:lnTo>
                          <a:pt x="298" y="344"/>
                        </a:lnTo>
                        <a:lnTo>
                          <a:pt x="296" y="344"/>
                        </a:lnTo>
                        <a:lnTo>
                          <a:pt x="296" y="344"/>
                        </a:lnTo>
                        <a:lnTo>
                          <a:pt x="298" y="344"/>
                        </a:lnTo>
                        <a:lnTo>
                          <a:pt x="298" y="346"/>
                        </a:lnTo>
                        <a:lnTo>
                          <a:pt x="298" y="346"/>
                        </a:lnTo>
                        <a:lnTo>
                          <a:pt x="298" y="346"/>
                        </a:lnTo>
                        <a:lnTo>
                          <a:pt x="300" y="346"/>
                        </a:lnTo>
                        <a:lnTo>
                          <a:pt x="300" y="346"/>
                        </a:lnTo>
                        <a:lnTo>
                          <a:pt x="300" y="346"/>
                        </a:lnTo>
                        <a:lnTo>
                          <a:pt x="300" y="346"/>
                        </a:lnTo>
                        <a:lnTo>
                          <a:pt x="300" y="348"/>
                        </a:lnTo>
                        <a:lnTo>
                          <a:pt x="300" y="350"/>
                        </a:lnTo>
                        <a:lnTo>
                          <a:pt x="300" y="350"/>
                        </a:lnTo>
                        <a:lnTo>
                          <a:pt x="302" y="350"/>
                        </a:lnTo>
                        <a:lnTo>
                          <a:pt x="302" y="352"/>
                        </a:lnTo>
                        <a:lnTo>
                          <a:pt x="302" y="352"/>
                        </a:lnTo>
                        <a:lnTo>
                          <a:pt x="302" y="352"/>
                        </a:lnTo>
                        <a:lnTo>
                          <a:pt x="302" y="352"/>
                        </a:lnTo>
                        <a:lnTo>
                          <a:pt x="306" y="352"/>
                        </a:lnTo>
                        <a:lnTo>
                          <a:pt x="306" y="352"/>
                        </a:lnTo>
                        <a:lnTo>
                          <a:pt x="306" y="352"/>
                        </a:lnTo>
                        <a:lnTo>
                          <a:pt x="308" y="352"/>
                        </a:lnTo>
                        <a:lnTo>
                          <a:pt x="308" y="352"/>
                        </a:lnTo>
                        <a:lnTo>
                          <a:pt x="310" y="352"/>
                        </a:lnTo>
                        <a:lnTo>
                          <a:pt x="310" y="350"/>
                        </a:lnTo>
                        <a:lnTo>
                          <a:pt x="312" y="350"/>
                        </a:lnTo>
                        <a:lnTo>
                          <a:pt x="312" y="350"/>
                        </a:lnTo>
                        <a:lnTo>
                          <a:pt x="312" y="350"/>
                        </a:lnTo>
                        <a:lnTo>
                          <a:pt x="312" y="350"/>
                        </a:lnTo>
                        <a:lnTo>
                          <a:pt x="314" y="350"/>
                        </a:lnTo>
                        <a:lnTo>
                          <a:pt x="314" y="350"/>
                        </a:lnTo>
                        <a:lnTo>
                          <a:pt x="314" y="350"/>
                        </a:lnTo>
                        <a:lnTo>
                          <a:pt x="318" y="348"/>
                        </a:lnTo>
                        <a:lnTo>
                          <a:pt x="322" y="346"/>
                        </a:lnTo>
                        <a:lnTo>
                          <a:pt x="324" y="344"/>
                        </a:lnTo>
                        <a:lnTo>
                          <a:pt x="324" y="344"/>
                        </a:lnTo>
                        <a:lnTo>
                          <a:pt x="324" y="344"/>
                        </a:lnTo>
                        <a:lnTo>
                          <a:pt x="326" y="342"/>
                        </a:lnTo>
                        <a:lnTo>
                          <a:pt x="328" y="342"/>
                        </a:lnTo>
                        <a:lnTo>
                          <a:pt x="328" y="342"/>
                        </a:lnTo>
                        <a:lnTo>
                          <a:pt x="328" y="342"/>
                        </a:lnTo>
                        <a:lnTo>
                          <a:pt x="328" y="342"/>
                        </a:lnTo>
                        <a:lnTo>
                          <a:pt x="330" y="340"/>
                        </a:lnTo>
                        <a:lnTo>
                          <a:pt x="330" y="340"/>
                        </a:lnTo>
                        <a:lnTo>
                          <a:pt x="330" y="340"/>
                        </a:lnTo>
                        <a:lnTo>
                          <a:pt x="332" y="340"/>
                        </a:lnTo>
                        <a:lnTo>
                          <a:pt x="332" y="340"/>
                        </a:lnTo>
                        <a:lnTo>
                          <a:pt x="332" y="340"/>
                        </a:lnTo>
                        <a:lnTo>
                          <a:pt x="334" y="340"/>
                        </a:lnTo>
                        <a:lnTo>
                          <a:pt x="334" y="340"/>
                        </a:lnTo>
                        <a:lnTo>
                          <a:pt x="334" y="340"/>
                        </a:lnTo>
                        <a:lnTo>
                          <a:pt x="346" y="340"/>
                        </a:lnTo>
                        <a:lnTo>
                          <a:pt x="346" y="340"/>
                        </a:lnTo>
                        <a:lnTo>
                          <a:pt x="346" y="340"/>
                        </a:lnTo>
                        <a:lnTo>
                          <a:pt x="348" y="340"/>
                        </a:lnTo>
                        <a:lnTo>
                          <a:pt x="348" y="340"/>
                        </a:lnTo>
                        <a:lnTo>
                          <a:pt x="348" y="340"/>
                        </a:lnTo>
                        <a:lnTo>
                          <a:pt x="350" y="340"/>
                        </a:lnTo>
                        <a:lnTo>
                          <a:pt x="354" y="336"/>
                        </a:lnTo>
                        <a:lnTo>
                          <a:pt x="354" y="336"/>
                        </a:lnTo>
                        <a:lnTo>
                          <a:pt x="354" y="336"/>
                        </a:lnTo>
                        <a:lnTo>
                          <a:pt x="354" y="334"/>
                        </a:lnTo>
                        <a:lnTo>
                          <a:pt x="354" y="330"/>
                        </a:lnTo>
                        <a:lnTo>
                          <a:pt x="356" y="330"/>
                        </a:lnTo>
                        <a:lnTo>
                          <a:pt x="356" y="330"/>
                        </a:lnTo>
                        <a:lnTo>
                          <a:pt x="356" y="330"/>
                        </a:lnTo>
                        <a:lnTo>
                          <a:pt x="356" y="328"/>
                        </a:lnTo>
                        <a:lnTo>
                          <a:pt x="358" y="326"/>
                        </a:lnTo>
                        <a:lnTo>
                          <a:pt x="358" y="326"/>
                        </a:lnTo>
                        <a:lnTo>
                          <a:pt x="360" y="326"/>
                        </a:lnTo>
                        <a:lnTo>
                          <a:pt x="360" y="324"/>
                        </a:lnTo>
                        <a:lnTo>
                          <a:pt x="366" y="320"/>
                        </a:lnTo>
                        <a:lnTo>
                          <a:pt x="366" y="320"/>
                        </a:lnTo>
                        <a:lnTo>
                          <a:pt x="366" y="320"/>
                        </a:lnTo>
                        <a:lnTo>
                          <a:pt x="366" y="316"/>
                        </a:lnTo>
                        <a:lnTo>
                          <a:pt x="368" y="316"/>
                        </a:lnTo>
                        <a:lnTo>
                          <a:pt x="368" y="316"/>
                        </a:lnTo>
                        <a:lnTo>
                          <a:pt x="368" y="316"/>
                        </a:lnTo>
                        <a:lnTo>
                          <a:pt x="368" y="316"/>
                        </a:lnTo>
                        <a:lnTo>
                          <a:pt x="372" y="312"/>
                        </a:lnTo>
                        <a:lnTo>
                          <a:pt x="374" y="312"/>
                        </a:lnTo>
                        <a:lnTo>
                          <a:pt x="374" y="312"/>
                        </a:lnTo>
                        <a:lnTo>
                          <a:pt x="374" y="312"/>
                        </a:lnTo>
                        <a:lnTo>
                          <a:pt x="376" y="310"/>
                        </a:lnTo>
                        <a:lnTo>
                          <a:pt x="376" y="310"/>
                        </a:lnTo>
                        <a:lnTo>
                          <a:pt x="376" y="310"/>
                        </a:lnTo>
                        <a:lnTo>
                          <a:pt x="378" y="308"/>
                        </a:lnTo>
                        <a:lnTo>
                          <a:pt x="378" y="308"/>
                        </a:lnTo>
                        <a:lnTo>
                          <a:pt x="378" y="308"/>
                        </a:lnTo>
                        <a:lnTo>
                          <a:pt x="378" y="304"/>
                        </a:lnTo>
                        <a:lnTo>
                          <a:pt x="380" y="302"/>
                        </a:lnTo>
                        <a:lnTo>
                          <a:pt x="380" y="302"/>
                        </a:lnTo>
                        <a:lnTo>
                          <a:pt x="380" y="302"/>
                        </a:lnTo>
                        <a:lnTo>
                          <a:pt x="382" y="298"/>
                        </a:lnTo>
                        <a:lnTo>
                          <a:pt x="388" y="292"/>
                        </a:lnTo>
                        <a:lnTo>
                          <a:pt x="390" y="292"/>
                        </a:lnTo>
                        <a:lnTo>
                          <a:pt x="390" y="292"/>
                        </a:lnTo>
                        <a:lnTo>
                          <a:pt x="390" y="292"/>
                        </a:lnTo>
                        <a:lnTo>
                          <a:pt x="390" y="290"/>
                        </a:lnTo>
                        <a:lnTo>
                          <a:pt x="396" y="286"/>
                        </a:lnTo>
                        <a:lnTo>
                          <a:pt x="396" y="286"/>
                        </a:lnTo>
                        <a:lnTo>
                          <a:pt x="396" y="284"/>
                        </a:lnTo>
                        <a:lnTo>
                          <a:pt x="396" y="282"/>
                        </a:lnTo>
                        <a:lnTo>
                          <a:pt x="398" y="282"/>
                        </a:lnTo>
                        <a:lnTo>
                          <a:pt x="398" y="282"/>
                        </a:lnTo>
                        <a:lnTo>
                          <a:pt x="398" y="282"/>
                        </a:lnTo>
                        <a:lnTo>
                          <a:pt x="398" y="280"/>
                        </a:lnTo>
                        <a:lnTo>
                          <a:pt x="402" y="280"/>
                        </a:lnTo>
                        <a:lnTo>
                          <a:pt x="402" y="280"/>
                        </a:lnTo>
                        <a:lnTo>
                          <a:pt x="402" y="280"/>
                        </a:lnTo>
                        <a:lnTo>
                          <a:pt x="404" y="278"/>
                        </a:lnTo>
                        <a:lnTo>
                          <a:pt x="408" y="278"/>
                        </a:lnTo>
                        <a:lnTo>
                          <a:pt x="408" y="278"/>
                        </a:lnTo>
                        <a:lnTo>
                          <a:pt x="408" y="278"/>
                        </a:lnTo>
                        <a:lnTo>
                          <a:pt x="408" y="278"/>
                        </a:lnTo>
                        <a:lnTo>
                          <a:pt x="408" y="278"/>
                        </a:lnTo>
                        <a:lnTo>
                          <a:pt x="410" y="276"/>
                        </a:lnTo>
                        <a:lnTo>
                          <a:pt x="410" y="276"/>
                        </a:lnTo>
                        <a:lnTo>
                          <a:pt x="412" y="274"/>
                        </a:lnTo>
                        <a:lnTo>
                          <a:pt x="414" y="274"/>
                        </a:lnTo>
                        <a:lnTo>
                          <a:pt x="414" y="274"/>
                        </a:lnTo>
                        <a:lnTo>
                          <a:pt x="414" y="272"/>
                        </a:lnTo>
                        <a:lnTo>
                          <a:pt x="418" y="266"/>
                        </a:lnTo>
                        <a:lnTo>
                          <a:pt x="422" y="264"/>
                        </a:lnTo>
                        <a:lnTo>
                          <a:pt x="422" y="264"/>
                        </a:lnTo>
                        <a:lnTo>
                          <a:pt x="422" y="264"/>
                        </a:lnTo>
                        <a:lnTo>
                          <a:pt x="422" y="262"/>
                        </a:lnTo>
                        <a:lnTo>
                          <a:pt x="426" y="260"/>
                        </a:lnTo>
                        <a:lnTo>
                          <a:pt x="426" y="260"/>
                        </a:lnTo>
                        <a:lnTo>
                          <a:pt x="426" y="258"/>
                        </a:lnTo>
                        <a:lnTo>
                          <a:pt x="426" y="256"/>
                        </a:lnTo>
                        <a:lnTo>
                          <a:pt x="428" y="254"/>
                        </a:lnTo>
                        <a:lnTo>
                          <a:pt x="428" y="252"/>
                        </a:lnTo>
                        <a:lnTo>
                          <a:pt x="428" y="252"/>
                        </a:lnTo>
                        <a:lnTo>
                          <a:pt x="428" y="252"/>
                        </a:lnTo>
                        <a:lnTo>
                          <a:pt x="428" y="252"/>
                        </a:lnTo>
                        <a:lnTo>
                          <a:pt x="430" y="250"/>
                        </a:lnTo>
                        <a:lnTo>
                          <a:pt x="430" y="250"/>
                        </a:lnTo>
                        <a:lnTo>
                          <a:pt x="430" y="250"/>
                        </a:lnTo>
                        <a:lnTo>
                          <a:pt x="432" y="248"/>
                        </a:lnTo>
                        <a:lnTo>
                          <a:pt x="436" y="244"/>
                        </a:lnTo>
                        <a:lnTo>
                          <a:pt x="438" y="240"/>
                        </a:lnTo>
                        <a:lnTo>
                          <a:pt x="438" y="240"/>
                        </a:lnTo>
                        <a:lnTo>
                          <a:pt x="438" y="240"/>
                        </a:lnTo>
                        <a:lnTo>
                          <a:pt x="440" y="236"/>
                        </a:lnTo>
                        <a:lnTo>
                          <a:pt x="442" y="234"/>
                        </a:lnTo>
                        <a:lnTo>
                          <a:pt x="442" y="234"/>
                        </a:lnTo>
                        <a:lnTo>
                          <a:pt x="442" y="234"/>
                        </a:lnTo>
                        <a:lnTo>
                          <a:pt x="444" y="230"/>
                        </a:lnTo>
                        <a:lnTo>
                          <a:pt x="444" y="230"/>
                        </a:lnTo>
                        <a:lnTo>
                          <a:pt x="444" y="230"/>
                        </a:lnTo>
                        <a:lnTo>
                          <a:pt x="444" y="220"/>
                        </a:lnTo>
                        <a:lnTo>
                          <a:pt x="446" y="218"/>
                        </a:lnTo>
                        <a:lnTo>
                          <a:pt x="446" y="218"/>
                        </a:lnTo>
                        <a:lnTo>
                          <a:pt x="446" y="218"/>
                        </a:lnTo>
                        <a:lnTo>
                          <a:pt x="446" y="216"/>
                        </a:lnTo>
                        <a:lnTo>
                          <a:pt x="446" y="212"/>
                        </a:lnTo>
                        <a:lnTo>
                          <a:pt x="448" y="208"/>
                        </a:lnTo>
                        <a:lnTo>
                          <a:pt x="448" y="208"/>
                        </a:lnTo>
                        <a:lnTo>
                          <a:pt x="448" y="208"/>
                        </a:lnTo>
                        <a:lnTo>
                          <a:pt x="448" y="208"/>
                        </a:lnTo>
                        <a:lnTo>
                          <a:pt x="450" y="206"/>
                        </a:lnTo>
                        <a:lnTo>
                          <a:pt x="450" y="206"/>
                        </a:lnTo>
                        <a:lnTo>
                          <a:pt x="450" y="206"/>
                        </a:lnTo>
                        <a:lnTo>
                          <a:pt x="450" y="200"/>
                        </a:lnTo>
                        <a:lnTo>
                          <a:pt x="450" y="196"/>
                        </a:lnTo>
                        <a:lnTo>
                          <a:pt x="450" y="196"/>
                        </a:lnTo>
                        <a:lnTo>
                          <a:pt x="450" y="196"/>
                        </a:lnTo>
                        <a:lnTo>
                          <a:pt x="450" y="188"/>
                        </a:lnTo>
                        <a:lnTo>
                          <a:pt x="450" y="188"/>
                        </a:lnTo>
                        <a:lnTo>
                          <a:pt x="450" y="188"/>
                        </a:lnTo>
                        <a:lnTo>
                          <a:pt x="450" y="188"/>
                        </a:lnTo>
                        <a:close/>
                        <a:moveTo>
                          <a:pt x="20" y="152"/>
                        </a:moveTo>
                        <a:lnTo>
                          <a:pt x="20" y="152"/>
                        </a:lnTo>
                        <a:lnTo>
                          <a:pt x="20" y="152"/>
                        </a:lnTo>
                        <a:lnTo>
                          <a:pt x="22" y="150"/>
                        </a:lnTo>
                        <a:lnTo>
                          <a:pt x="22" y="150"/>
                        </a:lnTo>
                        <a:lnTo>
                          <a:pt x="22" y="150"/>
                        </a:lnTo>
                        <a:lnTo>
                          <a:pt x="22" y="150"/>
                        </a:lnTo>
                        <a:lnTo>
                          <a:pt x="22" y="150"/>
                        </a:lnTo>
                        <a:lnTo>
                          <a:pt x="22" y="152"/>
                        </a:lnTo>
                        <a:lnTo>
                          <a:pt x="22" y="152"/>
                        </a:lnTo>
                        <a:lnTo>
                          <a:pt x="22" y="154"/>
                        </a:lnTo>
                        <a:lnTo>
                          <a:pt x="24" y="154"/>
                        </a:lnTo>
                        <a:lnTo>
                          <a:pt x="24" y="154"/>
                        </a:lnTo>
                        <a:lnTo>
                          <a:pt x="22" y="154"/>
                        </a:lnTo>
                        <a:lnTo>
                          <a:pt x="22" y="154"/>
                        </a:lnTo>
                        <a:lnTo>
                          <a:pt x="22" y="152"/>
                        </a:lnTo>
                        <a:lnTo>
                          <a:pt x="22" y="152"/>
                        </a:lnTo>
                        <a:lnTo>
                          <a:pt x="20" y="152"/>
                        </a:lnTo>
                        <a:lnTo>
                          <a:pt x="20" y="152"/>
                        </a:lnTo>
                        <a:lnTo>
                          <a:pt x="20" y="152"/>
                        </a:lnTo>
                        <a:lnTo>
                          <a:pt x="20" y="152"/>
                        </a:lnTo>
                        <a:lnTo>
                          <a:pt x="20" y="152"/>
                        </a:lnTo>
                        <a:close/>
                        <a:moveTo>
                          <a:pt x="260" y="6"/>
                        </a:moveTo>
                        <a:lnTo>
                          <a:pt x="260" y="6"/>
                        </a:lnTo>
                        <a:lnTo>
                          <a:pt x="260" y="6"/>
                        </a:lnTo>
                        <a:lnTo>
                          <a:pt x="262" y="6"/>
                        </a:lnTo>
                        <a:lnTo>
                          <a:pt x="264" y="6"/>
                        </a:lnTo>
                        <a:lnTo>
                          <a:pt x="264" y="6"/>
                        </a:lnTo>
                        <a:lnTo>
                          <a:pt x="264" y="6"/>
                        </a:lnTo>
                        <a:lnTo>
                          <a:pt x="264" y="8"/>
                        </a:lnTo>
                        <a:lnTo>
                          <a:pt x="266" y="8"/>
                        </a:lnTo>
                        <a:lnTo>
                          <a:pt x="266" y="8"/>
                        </a:lnTo>
                        <a:lnTo>
                          <a:pt x="266" y="8"/>
                        </a:lnTo>
                        <a:lnTo>
                          <a:pt x="272" y="8"/>
                        </a:lnTo>
                        <a:lnTo>
                          <a:pt x="272" y="8"/>
                        </a:lnTo>
                        <a:lnTo>
                          <a:pt x="272" y="8"/>
                        </a:lnTo>
                        <a:lnTo>
                          <a:pt x="272" y="8"/>
                        </a:lnTo>
                        <a:lnTo>
                          <a:pt x="274" y="8"/>
                        </a:lnTo>
                        <a:lnTo>
                          <a:pt x="274" y="8"/>
                        </a:lnTo>
                        <a:lnTo>
                          <a:pt x="274" y="8"/>
                        </a:lnTo>
                        <a:lnTo>
                          <a:pt x="274" y="8"/>
                        </a:lnTo>
                        <a:lnTo>
                          <a:pt x="274" y="10"/>
                        </a:lnTo>
                        <a:lnTo>
                          <a:pt x="274" y="10"/>
                        </a:lnTo>
                        <a:lnTo>
                          <a:pt x="272" y="10"/>
                        </a:lnTo>
                        <a:lnTo>
                          <a:pt x="272" y="10"/>
                        </a:lnTo>
                        <a:lnTo>
                          <a:pt x="272" y="10"/>
                        </a:lnTo>
                        <a:lnTo>
                          <a:pt x="270" y="10"/>
                        </a:lnTo>
                        <a:lnTo>
                          <a:pt x="270" y="10"/>
                        </a:lnTo>
                        <a:lnTo>
                          <a:pt x="270" y="10"/>
                        </a:lnTo>
                        <a:lnTo>
                          <a:pt x="270" y="12"/>
                        </a:lnTo>
                        <a:lnTo>
                          <a:pt x="268" y="12"/>
                        </a:lnTo>
                        <a:lnTo>
                          <a:pt x="262" y="12"/>
                        </a:lnTo>
                        <a:lnTo>
                          <a:pt x="260" y="10"/>
                        </a:lnTo>
                        <a:lnTo>
                          <a:pt x="260" y="10"/>
                        </a:lnTo>
                        <a:lnTo>
                          <a:pt x="260" y="10"/>
                        </a:lnTo>
                        <a:lnTo>
                          <a:pt x="258" y="10"/>
                        </a:lnTo>
                        <a:lnTo>
                          <a:pt x="258" y="10"/>
                        </a:lnTo>
                        <a:lnTo>
                          <a:pt x="258" y="10"/>
                        </a:lnTo>
                        <a:lnTo>
                          <a:pt x="258" y="8"/>
                        </a:lnTo>
                        <a:lnTo>
                          <a:pt x="260" y="6"/>
                        </a:lnTo>
                        <a:lnTo>
                          <a:pt x="260" y="6"/>
                        </a:lnTo>
                        <a:lnTo>
                          <a:pt x="260" y="6"/>
                        </a:lnTo>
                        <a:lnTo>
                          <a:pt x="260" y="6"/>
                        </a:lnTo>
                        <a:lnTo>
                          <a:pt x="260" y="6"/>
                        </a:lnTo>
                        <a:lnTo>
                          <a:pt x="260" y="6"/>
                        </a:lnTo>
                        <a:lnTo>
                          <a:pt x="260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8" name="Freeform 445"/>
                  <p:cNvSpPr>
                    <a:spLocks/>
                  </p:cNvSpPr>
                  <p:nvPr/>
                </p:nvSpPr>
                <p:spPr bwMode="auto">
                  <a:xfrm>
                    <a:off x="4260" y="2640"/>
                    <a:ext cx="6" cy="6"/>
                  </a:xfrm>
                  <a:custGeom>
                    <a:avLst/>
                    <a:gdLst>
                      <a:gd name="T0" fmla="*/ 4 w 6"/>
                      <a:gd name="T1" fmla="*/ 0 h 6"/>
                      <a:gd name="T2" fmla="*/ 2 w 6"/>
                      <a:gd name="T3" fmla="*/ 0 h 6"/>
                      <a:gd name="T4" fmla="*/ 2 w 6"/>
                      <a:gd name="T5" fmla="*/ 0 h 6"/>
                      <a:gd name="T6" fmla="*/ 0 w 6"/>
                      <a:gd name="T7" fmla="*/ 0 h 6"/>
                      <a:gd name="T8" fmla="*/ 0 w 6"/>
                      <a:gd name="T9" fmla="*/ 0 h 6"/>
                      <a:gd name="T10" fmla="*/ 0 w 6"/>
                      <a:gd name="T11" fmla="*/ 0 h 6"/>
                      <a:gd name="T12" fmla="*/ 0 w 6"/>
                      <a:gd name="T13" fmla="*/ 0 h 6"/>
                      <a:gd name="T14" fmla="*/ 0 w 6"/>
                      <a:gd name="T15" fmla="*/ 4 h 6"/>
                      <a:gd name="T16" fmla="*/ 0 w 6"/>
                      <a:gd name="T17" fmla="*/ 4 h 6"/>
                      <a:gd name="T18" fmla="*/ 0 w 6"/>
                      <a:gd name="T19" fmla="*/ 4 h 6"/>
                      <a:gd name="T20" fmla="*/ 2 w 6"/>
                      <a:gd name="T21" fmla="*/ 6 h 6"/>
                      <a:gd name="T22" fmla="*/ 2 w 6"/>
                      <a:gd name="T23" fmla="*/ 6 h 6"/>
                      <a:gd name="T24" fmla="*/ 2 w 6"/>
                      <a:gd name="T25" fmla="*/ 6 h 6"/>
                      <a:gd name="T26" fmla="*/ 6 w 6"/>
                      <a:gd name="T27" fmla="*/ 6 h 6"/>
                      <a:gd name="T28" fmla="*/ 6 w 6"/>
                      <a:gd name="T29" fmla="*/ 6 h 6"/>
                      <a:gd name="T30" fmla="*/ 6 w 6"/>
                      <a:gd name="T31" fmla="*/ 6 h 6"/>
                      <a:gd name="T32" fmla="*/ 6 w 6"/>
                      <a:gd name="T33" fmla="*/ 4 h 6"/>
                      <a:gd name="T34" fmla="*/ 6 w 6"/>
                      <a:gd name="T35" fmla="*/ 4 h 6"/>
                      <a:gd name="T36" fmla="*/ 6 w 6"/>
                      <a:gd name="T37" fmla="*/ 4 h 6"/>
                      <a:gd name="T38" fmla="*/ 4 w 6"/>
                      <a:gd name="T39" fmla="*/ 4 h 6"/>
                      <a:gd name="T40" fmla="*/ 4 w 6"/>
                      <a:gd name="T41" fmla="*/ 0 h 6"/>
                      <a:gd name="T42" fmla="*/ 4 w 6"/>
                      <a:gd name="T43" fmla="*/ 0 h 6"/>
                      <a:gd name="T44" fmla="*/ 4 w 6"/>
                      <a:gd name="T45" fmla="*/ 0 h 6"/>
                      <a:gd name="T46" fmla="*/ 4 w 6"/>
                      <a:gd name="T4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" h="6">
                        <a:moveTo>
                          <a:pt x="4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69" name="Freeform 446"/>
                  <p:cNvSpPr>
                    <a:spLocks/>
                  </p:cNvSpPr>
                  <p:nvPr/>
                </p:nvSpPr>
                <p:spPr bwMode="auto">
                  <a:xfrm>
                    <a:off x="4046" y="2864"/>
                    <a:ext cx="4" cy="4"/>
                  </a:xfrm>
                  <a:custGeom>
                    <a:avLst/>
                    <a:gdLst>
                      <a:gd name="T0" fmla="*/ 2 w 4"/>
                      <a:gd name="T1" fmla="*/ 0 h 4"/>
                      <a:gd name="T2" fmla="*/ 2 w 4"/>
                      <a:gd name="T3" fmla="*/ 0 h 4"/>
                      <a:gd name="T4" fmla="*/ 2 w 4"/>
                      <a:gd name="T5" fmla="*/ 0 h 4"/>
                      <a:gd name="T6" fmla="*/ 0 w 4"/>
                      <a:gd name="T7" fmla="*/ 0 h 4"/>
                      <a:gd name="T8" fmla="*/ 0 w 4"/>
                      <a:gd name="T9" fmla="*/ 0 h 4"/>
                      <a:gd name="T10" fmla="*/ 0 w 4"/>
                      <a:gd name="T11" fmla="*/ 0 h 4"/>
                      <a:gd name="T12" fmla="*/ 0 w 4"/>
                      <a:gd name="T13" fmla="*/ 2 h 4"/>
                      <a:gd name="T14" fmla="*/ 0 w 4"/>
                      <a:gd name="T15" fmla="*/ 2 h 4"/>
                      <a:gd name="T16" fmla="*/ 0 w 4"/>
                      <a:gd name="T17" fmla="*/ 2 h 4"/>
                      <a:gd name="T18" fmla="*/ 0 w 4"/>
                      <a:gd name="T19" fmla="*/ 4 h 4"/>
                      <a:gd name="T20" fmla="*/ 2 w 4"/>
                      <a:gd name="T21" fmla="*/ 4 h 4"/>
                      <a:gd name="T22" fmla="*/ 2 w 4"/>
                      <a:gd name="T23" fmla="*/ 4 h 4"/>
                      <a:gd name="T24" fmla="*/ 2 w 4"/>
                      <a:gd name="T25" fmla="*/ 2 h 4"/>
                      <a:gd name="T26" fmla="*/ 2 w 4"/>
                      <a:gd name="T27" fmla="*/ 2 h 4"/>
                      <a:gd name="T28" fmla="*/ 2 w 4"/>
                      <a:gd name="T29" fmla="*/ 2 h 4"/>
                      <a:gd name="T30" fmla="*/ 4 w 4"/>
                      <a:gd name="T31" fmla="*/ 2 h 4"/>
                      <a:gd name="T32" fmla="*/ 4 w 4"/>
                      <a:gd name="T33" fmla="*/ 0 h 4"/>
                      <a:gd name="T34" fmla="*/ 4 w 4"/>
                      <a:gd name="T35" fmla="*/ 0 h 4"/>
                      <a:gd name="T36" fmla="*/ 2 w 4"/>
                      <a:gd name="T37" fmla="*/ 0 h 4"/>
                      <a:gd name="T38" fmla="*/ 2 w 4"/>
                      <a:gd name="T3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4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0" name="Freeform 447"/>
                  <p:cNvSpPr>
                    <a:spLocks/>
                  </p:cNvSpPr>
                  <p:nvPr/>
                </p:nvSpPr>
                <p:spPr bwMode="auto">
                  <a:xfrm>
                    <a:off x="4040" y="2860"/>
                    <a:ext cx="6" cy="4"/>
                  </a:xfrm>
                  <a:custGeom>
                    <a:avLst/>
                    <a:gdLst>
                      <a:gd name="T0" fmla="*/ 6 w 6"/>
                      <a:gd name="T1" fmla="*/ 2 h 4"/>
                      <a:gd name="T2" fmla="*/ 6 w 6"/>
                      <a:gd name="T3" fmla="*/ 2 h 4"/>
                      <a:gd name="T4" fmla="*/ 6 w 6"/>
                      <a:gd name="T5" fmla="*/ 2 h 4"/>
                      <a:gd name="T6" fmla="*/ 6 w 6"/>
                      <a:gd name="T7" fmla="*/ 2 h 4"/>
                      <a:gd name="T8" fmla="*/ 4 w 6"/>
                      <a:gd name="T9" fmla="*/ 2 h 4"/>
                      <a:gd name="T10" fmla="*/ 4 w 6"/>
                      <a:gd name="T11" fmla="*/ 0 h 4"/>
                      <a:gd name="T12" fmla="*/ 4 w 6"/>
                      <a:gd name="T13" fmla="*/ 0 h 4"/>
                      <a:gd name="T14" fmla="*/ 2 w 6"/>
                      <a:gd name="T15" fmla="*/ 0 h 4"/>
                      <a:gd name="T16" fmla="*/ 2 w 6"/>
                      <a:gd name="T17" fmla="*/ 2 h 4"/>
                      <a:gd name="T18" fmla="*/ 2 w 6"/>
                      <a:gd name="T19" fmla="*/ 2 h 4"/>
                      <a:gd name="T20" fmla="*/ 0 w 6"/>
                      <a:gd name="T21" fmla="*/ 2 h 4"/>
                      <a:gd name="T22" fmla="*/ 0 w 6"/>
                      <a:gd name="T23" fmla="*/ 2 h 4"/>
                      <a:gd name="T24" fmla="*/ 2 w 6"/>
                      <a:gd name="T25" fmla="*/ 2 h 4"/>
                      <a:gd name="T26" fmla="*/ 2 w 6"/>
                      <a:gd name="T27" fmla="*/ 4 h 4"/>
                      <a:gd name="T28" fmla="*/ 2 w 6"/>
                      <a:gd name="T29" fmla="*/ 4 h 4"/>
                      <a:gd name="T30" fmla="*/ 2 w 6"/>
                      <a:gd name="T31" fmla="*/ 4 h 4"/>
                      <a:gd name="T32" fmla="*/ 6 w 6"/>
                      <a:gd name="T33" fmla="*/ 4 h 4"/>
                      <a:gd name="T34" fmla="*/ 6 w 6"/>
                      <a:gd name="T35" fmla="*/ 4 h 4"/>
                      <a:gd name="T36" fmla="*/ 6 w 6"/>
                      <a:gd name="T37" fmla="*/ 2 h 4"/>
                      <a:gd name="T38" fmla="*/ 6 w 6"/>
                      <a:gd name="T3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4">
                        <a:moveTo>
                          <a:pt x="6" y="2"/>
                        </a:move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1" name="Freeform 448"/>
                  <p:cNvSpPr>
                    <a:spLocks/>
                  </p:cNvSpPr>
                  <p:nvPr/>
                </p:nvSpPr>
                <p:spPr bwMode="auto">
                  <a:xfrm>
                    <a:off x="4038" y="2862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0 w 2"/>
                      <a:gd name="T5" fmla="*/ 0 h 2"/>
                      <a:gd name="T6" fmla="*/ 0 w 2"/>
                      <a:gd name="T7" fmla="*/ 0 h 2"/>
                      <a:gd name="T8" fmla="*/ 0 w 2"/>
                      <a:gd name="T9" fmla="*/ 2 h 2"/>
                      <a:gd name="T10" fmla="*/ 0 w 2"/>
                      <a:gd name="T11" fmla="*/ 2 h 2"/>
                      <a:gd name="T12" fmla="*/ 0 w 2"/>
                      <a:gd name="T13" fmla="*/ 2 h 2"/>
                      <a:gd name="T14" fmla="*/ 2 w 2"/>
                      <a:gd name="T15" fmla="*/ 2 h 2"/>
                      <a:gd name="T16" fmla="*/ 2 w 2"/>
                      <a:gd name="T17" fmla="*/ 2 h 2"/>
                      <a:gd name="T18" fmla="*/ 2 w 2"/>
                      <a:gd name="T19" fmla="*/ 2 h 2"/>
                      <a:gd name="T20" fmla="*/ 2 w 2"/>
                      <a:gd name="T21" fmla="*/ 0 h 2"/>
                      <a:gd name="T22" fmla="*/ 2 w 2"/>
                      <a:gd name="T23" fmla="*/ 0 h 2"/>
                      <a:gd name="T24" fmla="*/ 2 w 2"/>
                      <a:gd name="T25" fmla="*/ 0 h 2"/>
                      <a:gd name="T26" fmla="*/ 2 w 2"/>
                      <a:gd name="T2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2" name="Freeform 449"/>
                  <p:cNvSpPr>
                    <a:spLocks/>
                  </p:cNvSpPr>
                  <p:nvPr/>
                </p:nvSpPr>
                <p:spPr bwMode="auto">
                  <a:xfrm>
                    <a:off x="4032" y="2862"/>
                    <a:ext cx="4" cy="2"/>
                  </a:xfrm>
                  <a:custGeom>
                    <a:avLst/>
                    <a:gdLst>
                      <a:gd name="T0" fmla="*/ 2 w 4"/>
                      <a:gd name="T1" fmla="*/ 0 h 2"/>
                      <a:gd name="T2" fmla="*/ 2 w 4"/>
                      <a:gd name="T3" fmla="*/ 0 h 2"/>
                      <a:gd name="T4" fmla="*/ 2 w 4"/>
                      <a:gd name="T5" fmla="*/ 0 h 2"/>
                      <a:gd name="T6" fmla="*/ 2 w 4"/>
                      <a:gd name="T7" fmla="*/ 0 h 2"/>
                      <a:gd name="T8" fmla="*/ 2 w 4"/>
                      <a:gd name="T9" fmla="*/ 0 h 2"/>
                      <a:gd name="T10" fmla="*/ 2 w 4"/>
                      <a:gd name="T11" fmla="*/ 0 h 2"/>
                      <a:gd name="T12" fmla="*/ 0 w 4"/>
                      <a:gd name="T13" fmla="*/ 0 h 2"/>
                      <a:gd name="T14" fmla="*/ 0 w 4"/>
                      <a:gd name="T15" fmla="*/ 0 h 2"/>
                      <a:gd name="T16" fmla="*/ 0 w 4"/>
                      <a:gd name="T17" fmla="*/ 0 h 2"/>
                      <a:gd name="T18" fmla="*/ 0 w 4"/>
                      <a:gd name="T19" fmla="*/ 2 h 2"/>
                      <a:gd name="T20" fmla="*/ 0 w 4"/>
                      <a:gd name="T21" fmla="*/ 2 h 2"/>
                      <a:gd name="T22" fmla="*/ 0 w 4"/>
                      <a:gd name="T23" fmla="*/ 2 h 2"/>
                      <a:gd name="T24" fmla="*/ 2 w 4"/>
                      <a:gd name="T25" fmla="*/ 2 h 2"/>
                      <a:gd name="T26" fmla="*/ 2 w 4"/>
                      <a:gd name="T27" fmla="*/ 2 h 2"/>
                      <a:gd name="T28" fmla="*/ 4 w 4"/>
                      <a:gd name="T29" fmla="*/ 0 h 2"/>
                      <a:gd name="T30" fmla="*/ 4 w 4"/>
                      <a:gd name="T31" fmla="*/ 0 h 2"/>
                      <a:gd name="T32" fmla="*/ 2 w 4"/>
                      <a:gd name="T33" fmla="*/ 0 h 2"/>
                      <a:gd name="T34" fmla="*/ 2 w 4"/>
                      <a:gd name="T3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3" name="Freeform 450"/>
                  <p:cNvSpPr>
                    <a:spLocks/>
                  </p:cNvSpPr>
                  <p:nvPr/>
                </p:nvSpPr>
                <p:spPr bwMode="auto">
                  <a:xfrm>
                    <a:off x="4170" y="2894"/>
                    <a:ext cx="24" cy="12"/>
                  </a:xfrm>
                  <a:custGeom>
                    <a:avLst/>
                    <a:gdLst>
                      <a:gd name="T0" fmla="*/ 22 w 24"/>
                      <a:gd name="T1" fmla="*/ 6 h 12"/>
                      <a:gd name="T2" fmla="*/ 22 w 24"/>
                      <a:gd name="T3" fmla="*/ 6 h 12"/>
                      <a:gd name="T4" fmla="*/ 22 w 24"/>
                      <a:gd name="T5" fmla="*/ 4 h 12"/>
                      <a:gd name="T6" fmla="*/ 18 w 24"/>
                      <a:gd name="T7" fmla="*/ 4 h 12"/>
                      <a:gd name="T8" fmla="*/ 18 w 24"/>
                      <a:gd name="T9" fmla="*/ 4 h 12"/>
                      <a:gd name="T10" fmla="*/ 18 w 24"/>
                      <a:gd name="T11" fmla="*/ 4 h 12"/>
                      <a:gd name="T12" fmla="*/ 18 w 24"/>
                      <a:gd name="T13" fmla="*/ 2 h 12"/>
                      <a:gd name="T14" fmla="*/ 16 w 24"/>
                      <a:gd name="T15" fmla="*/ 0 h 12"/>
                      <a:gd name="T16" fmla="*/ 16 w 24"/>
                      <a:gd name="T17" fmla="*/ 0 h 12"/>
                      <a:gd name="T18" fmla="*/ 14 w 24"/>
                      <a:gd name="T19" fmla="*/ 0 h 12"/>
                      <a:gd name="T20" fmla="*/ 12 w 24"/>
                      <a:gd name="T21" fmla="*/ 0 h 12"/>
                      <a:gd name="T22" fmla="*/ 12 w 24"/>
                      <a:gd name="T23" fmla="*/ 0 h 12"/>
                      <a:gd name="T24" fmla="*/ 12 w 24"/>
                      <a:gd name="T25" fmla="*/ 0 h 12"/>
                      <a:gd name="T26" fmla="*/ 10 w 24"/>
                      <a:gd name="T27" fmla="*/ 2 h 12"/>
                      <a:gd name="T28" fmla="*/ 8 w 24"/>
                      <a:gd name="T29" fmla="*/ 2 h 12"/>
                      <a:gd name="T30" fmla="*/ 8 w 24"/>
                      <a:gd name="T31" fmla="*/ 2 h 12"/>
                      <a:gd name="T32" fmla="*/ 8 w 24"/>
                      <a:gd name="T33" fmla="*/ 2 h 12"/>
                      <a:gd name="T34" fmla="*/ 6 w 24"/>
                      <a:gd name="T35" fmla="*/ 2 h 12"/>
                      <a:gd name="T36" fmla="*/ 4 w 24"/>
                      <a:gd name="T37" fmla="*/ 4 h 12"/>
                      <a:gd name="T38" fmla="*/ 2 w 24"/>
                      <a:gd name="T39" fmla="*/ 4 h 12"/>
                      <a:gd name="T40" fmla="*/ 2 w 24"/>
                      <a:gd name="T41" fmla="*/ 4 h 12"/>
                      <a:gd name="T42" fmla="*/ 2 w 24"/>
                      <a:gd name="T43" fmla="*/ 4 h 12"/>
                      <a:gd name="T44" fmla="*/ 0 w 24"/>
                      <a:gd name="T45" fmla="*/ 6 h 12"/>
                      <a:gd name="T46" fmla="*/ 0 w 24"/>
                      <a:gd name="T47" fmla="*/ 6 h 12"/>
                      <a:gd name="T48" fmla="*/ 0 w 24"/>
                      <a:gd name="T49" fmla="*/ 6 h 12"/>
                      <a:gd name="T50" fmla="*/ 0 w 24"/>
                      <a:gd name="T51" fmla="*/ 8 h 12"/>
                      <a:gd name="T52" fmla="*/ 0 w 24"/>
                      <a:gd name="T53" fmla="*/ 8 h 12"/>
                      <a:gd name="T54" fmla="*/ 0 w 24"/>
                      <a:gd name="T55" fmla="*/ 10 h 12"/>
                      <a:gd name="T56" fmla="*/ 2 w 24"/>
                      <a:gd name="T57" fmla="*/ 10 h 12"/>
                      <a:gd name="T58" fmla="*/ 2 w 24"/>
                      <a:gd name="T59" fmla="*/ 12 h 12"/>
                      <a:gd name="T60" fmla="*/ 2 w 24"/>
                      <a:gd name="T61" fmla="*/ 12 h 12"/>
                      <a:gd name="T62" fmla="*/ 2 w 24"/>
                      <a:gd name="T63" fmla="*/ 12 h 12"/>
                      <a:gd name="T64" fmla="*/ 4 w 24"/>
                      <a:gd name="T65" fmla="*/ 12 h 12"/>
                      <a:gd name="T66" fmla="*/ 4 w 24"/>
                      <a:gd name="T67" fmla="*/ 12 h 12"/>
                      <a:gd name="T68" fmla="*/ 4 w 24"/>
                      <a:gd name="T69" fmla="*/ 12 h 12"/>
                      <a:gd name="T70" fmla="*/ 8 w 24"/>
                      <a:gd name="T71" fmla="*/ 12 h 12"/>
                      <a:gd name="T72" fmla="*/ 8 w 24"/>
                      <a:gd name="T73" fmla="*/ 12 h 12"/>
                      <a:gd name="T74" fmla="*/ 8 w 24"/>
                      <a:gd name="T75" fmla="*/ 12 h 12"/>
                      <a:gd name="T76" fmla="*/ 10 w 24"/>
                      <a:gd name="T77" fmla="*/ 12 h 12"/>
                      <a:gd name="T78" fmla="*/ 10 w 24"/>
                      <a:gd name="T79" fmla="*/ 12 h 12"/>
                      <a:gd name="T80" fmla="*/ 10 w 24"/>
                      <a:gd name="T81" fmla="*/ 12 h 12"/>
                      <a:gd name="T82" fmla="*/ 12 w 24"/>
                      <a:gd name="T83" fmla="*/ 12 h 12"/>
                      <a:gd name="T84" fmla="*/ 12 w 24"/>
                      <a:gd name="T85" fmla="*/ 10 h 12"/>
                      <a:gd name="T86" fmla="*/ 18 w 24"/>
                      <a:gd name="T87" fmla="*/ 10 h 12"/>
                      <a:gd name="T88" fmla="*/ 18 w 24"/>
                      <a:gd name="T89" fmla="*/ 10 h 12"/>
                      <a:gd name="T90" fmla="*/ 18 w 24"/>
                      <a:gd name="T91" fmla="*/ 10 h 12"/>
                      <a:gd name="T92" fmla="*/ 18 w 24"/>
                      <a:gd name="T93" fmla="*/ 10 h 12"/>
                      <a:gd name="T94" fmla="*/ 22 w 24"/>
                      <a:gd name="T95" fmla="*/ 10 h 12"/>
                      <a:gd name="T96" fmla="*/ 22 w 24"/>
                      <a:gd name="T97" fmla="*/ 10 h 12"/>
                      <a:gd name="T98" fmla="*/ 22 w 24"/>
                      <a:gd name="T99" fmla="*/ 10 h 12"/>
                      <a:gd name="T100" fmla="*/ 24 w 24"/>
                      <a:gd name="T101" fmla="*/ 8 h 12"/>
                      <a:gd name="T102" fmla="*/ 24 w 24"/>
                      <a:gd name="T103" fmla="*/ 8 h 12"/>
                      <a:gd name="T104" fmla="*/ 24 w 24"/>
                      <a:gd name="T105" fmla="*/ 8 h 12"/>
                      <a:gd name="T106" fmla="*/ 24 w 24"/>
                      <a:gd name="T107" fmla="*/ 6 h 12"/>
                      <a:gd name="T108" fmla="*/ 24 w 24"/>
                      <a:gd name="T109" fmla="*/ 6 h 12"/>
                      <a:gd name="T110" fmla="*/ 24 w 24"/>
                      <a:gd name="T111" fmla="*/ 6 h 12"/>
                      <a:gd name="T112" fmla="*/ 22 w 24"/>
                      <a:gd name="T113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4" h="12">
                        <a:moveTo>
                          <a:pt x="22" y="6"/>
                        </a:moveTo>
                        <a:lnTo>
                          <a:pt x="22" y="6"/>
                        </a:lnTo>
                        <a:lnTo>
                          <a:pt x="22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2" y="12"/>
                        </a:lnTo>
                        <a:lnTo>
                          <a:pt x="12" y="10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22" y="10"/>
                        </a:lnTo>
                        <a:lnTo>
                          <a:pt x="22" y="10"/>
                        </a:lnTo>
                        <a:lnTo>
                          <a:pt x="22" y="10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4" name="Freeform 451"/>
                  <p:cNvSpPr>
                    <a:spLocks/>
                  </p:cNvSpPr>
                  <p:nvPr/>
                </p:nvSpPr>
                <p:spPr bwMode="auto">
                  <a:xfrm>
                    <a:off x="4218" y="2956"/>
                    <a:ext cx="10" cy="10"/>
                  </a:xfrm>
                  <a:custGeom>
                    <a:avLst/>
                    <a:gdLst>
                      <a:gd name="T0" fmla="*/ 8 w 10"/>
                      <a:gd name="T1" fmla="*/ 0 h 10"/>
                      <a:gd name="T2" fmla="*/ 8 w 10"/>
                      <a:gd name="T3" fmla="*/ 0 h 10"/>
                      <a:gd name="T4" fmla="*/ 6 w 10"/>
                      <a:gd name="T5" fmla="*/ 0 h 10"/>
                      <a:gd name="T6" fmla="*/ 6 w 10"/>
                      <a:gd name="T7" fmla="*/ 0 h 10"/>
                      <a:gd name="T8" fmla="*/ 4 w 10"/>
                      <a:gd name="T9" fmla="*/ 0 h 10"/>
                      <a:gd name="T10" fmla="*/ 4 w 10"/>
                      <a:gd name="T11" fmla="*/ 0 h 10"/>
                      <a:gd name="T12" fmla="*/ 2 w 10"/>
                      <a:gd name="T13" fmla="*/ 0 h 10"/>
                      <a:gd name="T14" fmla="*/ 2 w 10"/>
                      <a:gd name="T15" fmla="*/ 2 h 10"/>
                      <a:gd name="T16" fmla="*/ 2 w 10"/>
                      <a:gd name="T17" fmla="*/ 2 h 10"/>
                      <a:gd name="T18" fmla="*/ 2 w 10"/>
                      <a:gd name="T19" fmla="*/ 2 h 10"/>
                      <a:gd name="T20" fmla="*/ 2 w 10"/>
                      <a:gd name="T21" fmla="*/ 4 h 10"/>
                      <a:gd name="T22" fmla="*/ 0 w 10"/>
                      <a:gd name="T23" fmla="*/ 6 h 10"/>
                      <a:gd name="T24" fmla="*/ 0 w 10"/>
                      <a:gd name="T25" fmla="*/ 6 h 10"/>
                      <a:gd name="T26" fmla="*/ 0 w 10"/>
                      <a:gd name="T27" fmla="*/ 6 h 10"/>
                      <a:gd name="T28" fmla="*/ 0 w 10"/>
                      <a:gd name="T29" fmla="*/ 10 h 10"/>
                      <a:gd name="T30" fmla="*/ 0 w 10"/>
                      <a:gd name="T31" fmla="*/ 10 h 10"/>
                      <a:gd name="T32" fmla="*/ 0 w 10"/>
                      <a:gd name="T33" fmla="*/ 10 h 10"/>
                      <a:gd name="T34" fmla="*/ 2 w 10"/>
                      <a:gd name="T35" fmla="*/ 10 h 10"/>
                      <a:gd name="T36" fmla="*/ 2 w 10"/>
                      <a:gd name="T37" fmla="*/ 10 h 10"/>
                      <a:gd name="T38" fmla="*/ 2 w 10"/>
                      <a:gd name="T39" fmla="*/ 10 h 10"/>
                      <a:gd name="T40" fmla="*/ 6 w 10"/>
                      <a:gd name="T41" fmla="*/ 6 h 10"/>
                      <a:gd name="T42" fmla="*/ 6 w 10"/>
                      <a:gd name="T43" fmla="*/ 6 h 10"/>
                      <a:gd name="T44" fmla="*/ 6 w 10"/>
                      <a:gd name="T45" fmla="*/ 6 h 10"/>
                      <a:gd name="T46" fmla="*/ 6 w 10"/>
                      <a:gd name="T47" fmla="*/ 6 h 10"/>
                      <a:gd name="T48" fmla="*/ 8 w 10"/>
                      <a:gd name="T49" fmla="*/ 4 h 10"/>
                      <a:gd name="T50" fmla="*/ 8 w 10"/>
                      <a:gd name="T51" fmla="*/ 4 h 10"/>
                      <a:gd name="T52" fmla="*/ 10 w 10"/>
                      <a:gd name="T53" fmla="*/ 2 h 10"/>
                      <a:gd name="T54" fmla="*/ 10 w 10"/>
                      <a:gd name="T55" fmla="*/ 2 h 10"/>
                      <a:gd name="T56" fmla="*/ 10 w 10"/>
                      <a:gd name="T57" fmla="*/ 2 h 10"/>
                      <a:gd name="T58" fmla="*/ 8 w 10"/>
                      <a:gd name="T59" fmla="*/ 0 h 10"/>
                      <a:gd name="T60" fmla="*/ 8 w 10"/>
                      <a:gd name="T6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0" h="10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5" name="Freeform 452"/>
                  <p:cNvSpPr>
                    <a:spLocks/>
                  </p:cNvSpPr>
                  <p:nvPr/>
                </p:nvSpPr>
                <p:spPr bwMode="auto">
                  <a:xfrm>
                    <a:off x="4260" y="2960"/>
                    <a:ext cx="6" cy="8"/>
                  </a:xfrm>
                  <a:custGeom>
                    <a:avLst/>
                    <a:gdLst>
                      <a:gd name="T0" fmla="*/ 4 w 6"/>
                      <a:gd name="T1" fmla="*/ 8 h 8"/>
                      <a:gd name="T2" fmla="*/ 4 w 6"/>
                      <a:gd name="T3" fmla="*/ 8 h 8"/>
                      <a:gd name="T4" fmla="*/ 4 w 6"/>
                      <a:gd name="T5" fmla="*/ 8 h 8"/>
                      <a:gd name="T6" fmla="*/ 6 w 6"/>
                      <a:gd name="T7" fmla="*/ 6 h 8"/>
                      <a:gd name="T8" fmla="*/ 6 w 6"/>
                      <a:gd name="T9" fmla="*/ 6 h 8"/>
                      <a:gd name="T10" fmla="*/ 6 w 6"/>
                      <a:gd name="T11" fmla="*/ 6 h 8"/>
                      <a:gd name="T12" fmla="*/ 6 w 6"/>
                      <a:gd name="T13" fmla="*/ 4 h 8"/>
                      <a:gd name="T14" fmla="*/ 6 w 6"/>
                      <a:gd name="T15" fmla="*/ 4 h 8"/>
                      <a:gd name="T16" fmla="*/ 6 w 6"/>
                      <a:gd name="T17" fmla="*/ 2 h 8"/>
                      <a:gd name="T18" fmla="*/ 4 w 6"/>
                      <a:gd name="T19" fmla="*/ 2 h 8"/>
                      <a:gd name="T20" fmla="*/ 4 w 6"/>
                      <a:gd name="T21" fmla="*/ 0 h 8"/>
                      <a:gd name="T22" fmla="*/ 4 w 6"/>
                      <a:gd name="T23" fmla="*/ 0 h 8"/>
                      <a:gd name="T24" fmla="*/ 4 w 6"/>
                      <a:gd name="T25" fmla="*/ 0 h 8"/>
                      <a:gd name="T26" fmla="*/ 2 w 6"/>
                      <a:gd name="T27" fmla="*/ 0 h 8"/>
                      <a:gd name="T28" fmla="*/ 2 w 6"/>
                      <a:gd name="T29" fmla="*/ 0 h 8"/>
                      <a:gd name="T30" fmla="*/ 0 w 6"/>
                      <a:gd name="T31" fmla="*/ 0 h 8"/>
                      <a:gd name="T32" fmla="*/ 0 w 6"/>
                      <a:gd name="T33" fmla="*/ 0 h 8"/>
                      <a:gd name="T34" fmla="*/ 0 w 6"/>
                      <a:gd name="T35" fmla="*/ 2 h 8"/>
                      <a:gd name="T36" fmla="*/ 0 w 6"/>
                      <a:gd name="T37" fmla="*/ 2 h 8"/>
                      <a:gd name="T38" fmla="*/ 0 w 6"/>
                      <a:gd name="T39" fmla="*/ 2 h 8"/>
                      <a:gd name="T40" fmla="*/ 0 w 6"/>
                      <a:gd name="T41" fmla="*/ 6 h 8"/>
                      <a:gd name="T42" fmla="*/ 0 w 6"/>
                      <a:gd name="T43" fmla="*/ 6 h 8"/>
                      <a:gd name="T44" fmla="*/ 0 w 6"/>
                      <a:gd name="T45" fmla="*/ 6 h 8"/>
                      <a:gd name="T46" fmla="*/ 0 w 6"/>
                      <a:gd name="T47" fmla="*/ 6 h 8"/>
                      <a:gd name="T48" fmla="*/ 0 w 6"/>
                      <a:gd name="T49" fmla="*/ 6 h 8"/>
                      <a:gd name="T50" fmla="*/ 0 w 6"/>
                      <a:gd name="T51" fmla="*/ 6 h 8"/>
                      <a:gd name="T52" fmla="*/ 2 w 6"/>
                      <a:gd name="T53" fmla="*/ 8 h 8"/>
                      <a:gd name="T54" fmla="*/ 2 w 6"/>
                      <a:gd name="T55" fmla="*/ 8 h 8"/>
                      <a:gd name="T56" fmla="*/ 4 w 6"/>
                      <a:gd name="T57" fmla="*/ 8 h 8"/>
                      <a:gd name="T58" fmla="*/ 4 w 6"/>
                      <a:gd name="T59" fmla="*/ 8 h 8"/>
                      <a:gd name="T60" fmla="*/ 4 w 6"/>
                      <a:gd name="T61" fmla="*/ 8 h 8"/>
                      <a:gd name="T62" fmla="*/ 4 w 6"/>
                      <a:gd name="T63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6" h="8">
                        <a:moveTo>
                          <a:pt x="4" y="8"/>
                        </a:move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6" name="Freeform 453"/>
                  <p:cNvSpPr>
                    <a:spLocks/>
                  </p:cNvSpPr>
                  <p:nvPr/>
                </p:nvSpPr>
                <p:spPr bwMode="auto">
                  <a:xfrm>
                    <a:off x="4264" y="2970"/>
                    <a:ext cx="6" cy="4"/>
                  </a:xfrm>
                  <a:custGeom>
                    <a:avLst/>
                    <a:gdLst>
                      <a:gd name="T0" fmla="*/ 4 w 6"/>
                      <a:gd name="T1" fmla="*/ 0 h 4"/>
                      <a:gd name="T2" fmla="*/ 4 w 6"/>
                      <a:gd name="T3" fmla="*/ 0 h 4"/>
                      <a:gd name="T4" fmla="*/ 4 w 6"/>
                      <a:gd name="T5" fmla="*/ 0 h 4"/>
                      <a:gd name="T6" fmla="*/ 4 w 6"/>
                      <a:gd name="T7" fmla="*/ 0 h 4"/>
                      <a:gd name="T8" fmla="*/ 4 w 6"/>
                      <a:gd name="T9" fmla="*/ 0 h 4"/>
                      <a:gd name="T10" fmla="*/ 2 w 6"/>
                      <a:gd name="T11" fmla="*/ 0 h 4"/>
                      <a:gd name="T12" fmla="*/ 2 w 6"/>
                      <a:gd name="T13" fmla="*/ 0 h 4"/>
                      <a:gd name="T14" fmla="*/ 0 w 6"/>
                      <a:gd name="T15" fmla="*/ 0 h 4"/>
                      <a:gd name="T16" fmla="*/ 0 w 6"/>
                      <a:gd name="T17" fmla="*/ 0 h 4"/>
                      <a:gd name="T18" fmla="*/ 0 w 6"/>
                      <a:gd name="T19" fmla="*/ 2 h 4"/>
                      <a:gd name="T20" fmla="*/ 0 w 6"/>
                      <a:gd name="T21" fmla="*/ 4 h 4"/>
                      <a:gd name="T22" fmla="*/ 0 w 6"/>
                      <a:gd name="T23" fmla="*/ 4 h 4"/>
                      <a:gd name="T24" fmla="*/ 0 w 6"/>
                      <a:gd name="T25" fmla="*/ 4 h 4"/>
                      <a:gd name="T26" fmla="*/ 4 w 6"/>
                      <a:gd name="T27" fmla="*/ 4 h 4"/>
                      <a:gd name="T28" fmla="*/ 4 w 6"/>
                      <a:gd name="T29" fmla="*/ 4 h 4"/>
                      <a:gd name="T30" fmla="*/ 4 w 6"/>
                      <a:gd name="T31" fmla="*/ 4 h 4"/>
                      <a:gd name="T32" fmla="*/ 4 w 6"/>
                      <a:gd name="T33" fmla="*/ 2 h 4"/>
                      <a:gd name="T34" fmla="*/ 6 w 6"/>
                      <a:gd name="T35" fmla="*/ 2 h 4"/>
                      <a:gd name="T36" fmla="*/ 6 w 6"/>
                      <a:gd name="T37" fmla="*/ 2 h 4"/>
                      <a:gd name="T38" fmla="*/ 6 w 6"/>
                      <a:gd name="T39" fmla="*/ 2 h 4"/>
                      <a:gd name="T40" fmla="*/ 6 w 6"/>
                      <a:gd name="T41" fmla="*/ 2 h 4"/>
                      <a:gd name="T42" fmla="*/ 4 w 6"/>
                      <a:gd name="T43" fmla="*/ 0 h 4"/>
                      <a:gd name="T44" fmla="*/ 4 w 6"/>
                      <a:gd name="T4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6" h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7" name="Freeform 454"/>
                  <p:cNvSpPr>
                    <a:spLocks/>
                  </p:cNvSpPr>
                  <p:nvPr/>
                </p:nvSpPr>
                <p:spPr bwMode="auto">
                  <a:xfrm>
                    <a:off x="4216" y="2972"/>
                    <a:ext cx="46" cy="46"/>
                  </a:xfrm>
                  <a:custGeom>
                    <a:avLst/>
                    <a:gdLst>
                      <a:gd name="T0" fmla="*/ 42 w 46"/>
                      <a:gd name="T1" fmla="*/ 4 h 46"/>
                      <a:gd name="T2" fmla="*/ 30 w 46"/>
                      <a:gd name="T3" fmla="*/ 6 h 46"/>
                      <a:gd name="T4" fmla="*/ 28 w 46"/>
                      <a:gd name="T5" fmla="*/ 8 h 46"/>
                      <a:gd name="T6" fmla="*/ 28 w 46"/>
                      <a:gd name="T7" fmla="*/ 8 h 46"/>
                      <a:gd name="T8" fmla="*/ 24 w 46"/>
                      <a:gd name="T9" fmla="*/ 6 h 46"/>
                      <a:gd name="T10" fmla="*/ 16 w 46"/>
                      <a:gd name="T11" fmla="*/ 2 h 46"/>
                      <a:gd name="T12" fmla="*/ 12 w 46"/>
                      <a:gd name="T13" fmla="*/ 2 h 46"/>
                      <a:gd name="T14" fmla="*/ 8 w 46"/>
                      <a:gd name="T15" fmla="*/ 0 h 46"/>
                      <a:gd name="T16" fmla="*/ 6 w 46"/>
                      <a:gd name="T17" fmla="*/ 0 h 46"/>
                      <a:gd name="T18" fmla="*/ 6 w 46"/>
                      <a:gd name="T19" fmla="*/ 0 h 46"/>
                      <a:gd name="T20" fmla="*/ 4 w 46"/>
                      <a:gd name="T21" fmla="*/ 4 h 46"/>
                      <a:gd name="T22" fmla="*/ 6 w 46"/>
                      <a:gd name="T23" fmla="*/ 6 h 46"/>
                      <a:gd name="T24" fmla="*/ 8 w 46"/>
                      <a:gd name="T25" fmla="*/ 8 h 46"/>
                      <a:gd name="T26" fmla="*/ 6 w 46"/>
                      <a:gd name="T27" fmla="*/ 10 h 46"/>
                      <a:gd name="T28" fmla="*/ 4 w 46"/>
                      <a:gd name="T29" fmla="*/ 12 h 46"/>
                      <a:gd name="T30" fmla="*/ 4 w 46"/>
                      <a:gd name="T31" fmla="*/ 18 h 46"/>
                      <a:gd name="T32" fmla="*/ 8 w 46"/>
                      <a:gd name="T33" fmla="*/ 20 h 46"/>
                      <a:gd name="T34" fmla="*/ 6 w 46"/>
                      <a:gd name="T35" fmla="*/ 20 h 46"/>
                      <a:gd name="T36" fmla="*/ 2 w 46"/>
                      <a:gd name="T37" fmla="*/ 22 h 46"/>
                      <a:gd name="T38" fmla="*/ 2 w 46"/>
                      <a:gd name="T39" fmla="*/ 22 h 46"/>
                      <a:gd name="T40" fmla="*/ 0 w 46"/>
                      <a:gd name="T41" fmla="*/ 22 h 46"/>
                      <a:gd name="T42" fmla="*/ 0 w 46"/>
                      <a:gd name="T43" fmla="*/ 30 h 46"/>
                      <a:gd name="T44" fmla="*/ 0 w 46"/>
                      <a:gd name="T45" fmla="*/ 36 h 46"/>
                      <a:gd name="T46" fmla="*/ 2 w 46"/>
                      <a:gd name="T47" fmla="*/ 38 h 46"/>
                      <a:gd name="T48" fmla="*/ 4 w 46"/>
                      <a:gd name="T49" fmla="*/ 40 h 46"/>
                      <a:gd name="T50" fmla="*/ 6 w 46"/>
                      <a:gd name="T51" fmla="*/ 44 h 46"/>
                      <a:gd name="T52" fmla="*/ 6 w 46"/>
                      <a:gd name="T53" fmla="*/ 46 h 46"/>
                      <a:gd name="T54" fmla="*/ 8 w 46"/>
                      <a:gd name="T55" fmla="*/ 46 h 46"/>
                      <a:gd name="T56" fmla="*/ 12 w 46"/>
                      <a:gd name="T57" fmla="*/ 44 h 46"/>
                      <a:gd name="T58" fmla="*/ 16 w 46"/>
                      <a:gd name="T59" fmla="*/ 44 h 46"/>
                      <a:gd name="T60" fmla="*/ 18 w 46"/>
                      <a:gd name="T61" fmla="*/ 42 h 46"/>
                      <a:gd name="T62" fmla="*/ 22 w 46"/>
                      <a:gd name="T63" fmla="*/ 40 h 46"/>
                      <a:gd name="T64" fmla="*/ 22 w 46"/>
                      <a:gd name="T65" fmla="*/ 38 h 46"/>
                      <a:gd name="T66" fmla="*/ 22 w 46"/>
                      <a:gd name="T67" fmla="*/ 40 h 46"/>
                      <a:gd name="T68" fmla="*/ 22 w 46"/>
                      <a:gd name="T69" fmla="*/ 42 h 46"/>
                      <a:gd name="T70" fmla="*/ 24 w 46"/>
                      <a:gd name="T71" fmla="*/ 42 h 46"/>
                      <a:gd name="T72" fmla="*/ 26 w 46"/>
                      <a:gd name="T73" fmla="*/ 42 h 46"/>
                      <a:gd name="T74" fmla="*/ 26 w 46"/>
                      <a:gd name="T75" fmla="*/ 42 h 46"/>
                      <a:gd name="T76" fmla="*/ 28 w 46"/>
                      <a:gd name="T77" fmla="*/ 42 h 46"/>
                      <a:gd name="T78" fmla="*/ 30 w 46"/>
                      <a:gd name="T79" fmla="*/ 38 h 46"/>
                      <a:gd name="T80" fmla="*/ 32 w 46"/>
                      <a:gd name="T81" fmla="*/ 34 h 46"/>
                      <a:gd name="T82" fmla="*/ 32 w 46"/>
                      <a:gd name="T83" fmla="*/ 30 h 46"/>
                      <a:gd name="T84" fmla="*/ 32 w 46"/>
                      <a:gd name="T85" fmla="*/ 30 h 46"/>
                      <a:gd name="T86" fmla="*/ 34 w 46"/>
                      <a:gd name="T87" fmla="*/ 26 h 46"/>
                      <a:gd name="T88" fmla="*/ 34 w 46"/>
                      <a:gd name="T89" fmla="*/ 26 h 46"/>
                      <a:gd name="T90" fmla="*/ 38 w 46"/>
                      <a:gd name="T91" fmla="*/ 26 h 46"/>
                      <a:gd name="T92" fmla="*/ 40 w 46"/>
                      <a:gd name="T93" fmla="*/ 24 h 46"/>
                      <a:gd name="T94" fmla="*/ 42 w 46"/>
                      <a:gd name="T95" fmla="*/ 16 h 46"/>
                      <a:gd name="T96" fmla="*/ 42 w 46"/>
                      <a:gd name="T97" fmla="*/ 14 h 46"/>
                      <a:gd name="T98" fmla="*/ 46 w 46"/>
                      <a:gd name="T99" fmla="*/ 10 h 46"/>
                      <a:gd name="T100" fmla="*/ 46 w 46"/>
                      <a:gd name="T101" fmla="*/ 8 h 46"/>
                      <a:gd name="T102" fmla="*/ 46 w 46"/>
                      <a:gd name="T103" fmla="*/ 4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6" h="46">
                        <a:moveTo>
                          <a:pt x="46" y="4"/>
                        </a:move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42" y="4"/>
                        </a:lnTo>
                        <a:lnTo>
                          <a:pt x="4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6" y="8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0" y="6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2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2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6" y="18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2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38"/>
                        </a:lnTo>
                        <a:lnTo>
                          <a:pt x="2" y="38"/>
                        </a:lnTo>
                        <a:lnTo>
                          <a:pt x="2" y="38"/>
                        </a:lnTo>
                        <a:lnTo>
                          <a:pt x="2" y="38"/>
                        </a:lnTo>
                        <a:lnTo>
                          <a:pt x="4" y="38"/>
                        </a:lnTo>
                        <a:lnTo>
                          <a:pt x="4" y="40"/>
                        </a:lnTo>
                        <a:lnTo>
                          <a:pt x="4" y="44"/>
                        </a:lnTo>
                        <a:lnTo>
                          <a:pt x="4" y="44"/>
                        </a:lnTo>
                        <a:lnTo>
                          <a:pt x="6" y="44"/>
                        </a:lnTo>
                        <a:lnTo>
                          <a:pt x="6" y="46"/>
                        </a:lnTo>
                        <a:lnTo>
                          <a:pt x="6" y="46"/>
                        </a:lnTo>
                        <a:lnTo>
                          <a:pt x="6" y="46"/>
                        </a:lnTo>
                        <a:lnTo>
                          <a:pt x="8" y="46"/>
                        </a:lnTo>
                        <a:lnTo>
                          <a:pt x="8" y="46"/>
                        </a:lnTo>
                        <a:lnTo>
                          <a:pt x="8" y="46"/>
                        </a:lnTo>
                        <a:lnTo>
                          <a:pt x="12" y="42"/>
                        </a:lnTo>
                        <a:lnTo>
                          <a:pt x="12" y="42"/>
                        </a:lnTo>
                        <a:lnTo>
                          <a:pt x="12" y="44"/>
                        </a:lnTo>
                        <a:lnTo>
                          <a:pt x="12" y="44"/>
                        </a:lnTo>
                        <a:lnTo>
                          <a:pt x="12" y="44"/>
                        </a:lnTo>
                        <a:lnTo>
                          <a:pt x="16" y="44"/>
                        </a:lnTo>
                        <a:lnTo>
                          <a:pt x="16" y="44"/>
                        </a:lnTo>
                        <a:lnTo>
                          <a:pt x="18" y="44"/>
                        </a:lnTo>
                        <a:lnTo>
                          <a:pt x="18" y="42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38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2" y="40"/>
                        </a:lnTo>
                        <a:lnTo>
                          <a:pt x="22" y="42"/>
                        </a:lnTo>
                        <a:lnTo>
                          <a:pt x="22" y="42"/>
                        </a:lnTo>
                        <a:lnTo>
                          <a:pt x="22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6" y="42"/>
                        </a:lnTo>
                        <a:lnTo>
                          <a:pt x="26" y="42"/>
                        </a:lnTo>
                        <a:lnTo>
                          <a:pt x="26" y="42"/>
                        </a:lnTo>
                        <a:lnTo>
                          <a:pt x="26" y="42"/>
                        </a:lnTo>
                        <a:lnTo>
                          <a:pt x="28" y="42"/>
                        </a:lnTo>
                        <a:lnTo>
                          <a:pt x="28" y="42"/>
                        </a:lnTo>
                        <a:lnTo>
                          <a:pt x="28" y="42"/>
                        </a:lnTo>
                        <a:lnTo>
                          <a:pt x="28" y="38"/>
                        </a:lnTo>
                        <a:lnTo>
                          <a:pt x="30" y="38"/>
                        </a:lnTo>
                        <a:lnTo>
                          <a:pt x="30" y="38"/>
                        </a:lnTo>
                        <a:lnTo>
                          <a:pt x="30" y="38"/>
                        </a:lnTo>
                        <a:lnTo>
                          <a:pt x="32" y="34"/>
                        </a:lnTo>
                        <a:lnTo>
                          <a:pt x="32" y="34"/>
                        </a:lnTo>
                        <a:lnTo>
                          <a:pt x="32" y="34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2" y="26"/>
                        </a:lnTo>
                        <a:lnTo>
                          <a:pt x="34" y="26"/>
                        </a:lnTo>
                        <a:lnTo>
                          <a:pt x="34" y="26"/>
                        </a:lnTo>
                        <a:lnTo>
                          <a:pt x="34" y="26"/>
                        </a:lnTo>
                        <a:lnTo>
                          <a:pt x="34" y="26"/>
                        </a:lnTo>
                        <a:lnTo>
                          <a:pt x="38" y="26"/>
                        </a:lnTo>
                        <a:lnTo>
                          <a:pt x="38" y="26"/>
                        </a:lnTo>
                        <a:lnTo>
                          <a:pt x="38" y="26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0" y="18"/>
                        </a:lnTo>
                        <a:lnTo>
                          <a:pt x="40" y="16"/>
                        </a:lnTo>
                        <a:lnTo>
                          <a:pt x="42" y="16"/>
                        </a:lnTo>
                        <a:lnTo>
                          <a:pt x="42" y="16"/>
                        </a:lnTo>
                        <a:lnTo>
                          <a:pt x="42" y="16"/>
                        </a:lnTo>
                        <a:lnTo>
                          <a:pt x="42" y="14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6" y="10"/>
                        </a:lnTo>
                        <a:lnTo>
                          <a:pt x="46" y="10"/>
                        </a:lnTo>
                        <a:lnTo>
                          <a:pt x="46" y="8"/>
                        </a:lnTo>
                        <a:lnTo>
                          <a:pt x="46" y="8"/>
                        </a:lnTo>
                        <a:lnTo>
                          <a:pt x="46" y="8"/>
                        </a:lnTo>
                        <a:lnTo>
                          <a:pt x="46" y="4"/>
                        </a:lnTo>
                        <a:lnTo>
                          <a:pt x="46" y="4"/>
                        </a:lnTo>
                        <a:lnTo>
                          <a:pt x="46" y="4"/>
                        </a:lnTo>
                        <a:lnTo>
                          <a:pt x="46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8" name="Freeform 455"/>
                  <p:cNvSpPr>
                    <a:spLocks/>
                  </p:cNvSpPr>
                  <p:nvPr/>
                </p:nvSpPr>
                <p:spPr bwMode="auto">
                  <a:xfrm>
                    <a:off x="4224" y="2968"/>
                    <a:ext cx="8" cy="2"/>
                  </a:xfrm>
                  <a:custGeom>
                    <a:avLst/>
                    <a:gdLst>
                      <a:gd name="T0" fmla="*/ 2 w 8"/>
                      <a:gd name="T1" fmla="*/ 0 h 2"/>
                      <a:gd name="T2" fmla="*/ 0 w 8"/>
                      <a:gd name="T3" fmla="*/ 2 h 2"/>
                      <a:gd name="T4" fmla="*/ 0 w 8"/>
                      <a:gd name="T5" fmla="*/ 2 h 2"/>
                      <a:gd name="T6" fmla="*/ 0 w 8"/>
                      <a:gd name="T7" fmla="*/ 2 h 2"/>
                      <a:gd name="T8" fmla="*/ 0 w 8"/>
                      <a:gd name="T9" fmla="*/ 2 h 2"/>
                      <a:gd name="T10" fmla="*/ 2 w 8"/>
                      <a:gd name="T11" fmla="*/ 2 h 2"/>
                      <a:gd name="T12" fmla="*/ 6 w 8"/>
                      <a:gd name="T13" fmla="*/ 2 h 2"/>
                      <a:gd name="T14" fmla="*/ 6 w 8"/>
                      <a:gd name="T15" fmla="*/ 2 h 2"/>
                      <a:gd name="T16" fmla="*/ 8 w 8"/>
                      <a:gd name="T17" fmla="*/ 2 h 2"/>
                      <a:gd name="T18" fmla="*/ 8 w 8"/>
                      <a:gd name="T19" fmla="*/ 0 h 2"/>
                      <a:gd name="T20" fmla="*/ 8 w 8"/>
                      <a:gd name="T21" fmla="*/ 0 h 2"/>
                      <a:gd name="T22" fmla="*/ 6 w 8"/>
                      <a:gd name="T23" fmla="*/ 0 h 2"/>
                      <a:gd name="T24" fmla="*/ 2 w 8"/>
                      <a:gd name="T25" fmla="*/ 0 h 2"/>
                      <a:gd name="T26" fmla="*/ 2 w 8"/>
                      <a:gd name="T27" fmla="*/ 0 h 2"/>
                      <a:gd name="T28" fmla="*/ 2 w 8"/>
                      <a:gd name="T29" fmla="*/ 0 h 2"/>
                      <a:gd name="T30" fmla="*/ 2 w 8"/>
                      <a:gd name="T3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8" h="2">
                        <a:moveTo>
                          <a:pt x="2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79" name="Freeform 456"/>
                  <p:cNvSpPr>
                    <a:spLocks/>
                  </p:cNvSpPr>
                  <p:nvPr/>
                </p:nvSpPr>
                <p:spPr bwMode="auto">
                  <a:xfrm>
                    <a:off x="4398" y="2776"/>
                    <a:ext cx="4" cy="14"/>
                  </a:xfrm>
                  <a:custGeom>
                    <a:avLst/>
                    <a:gdLst>
                      <a:gd name="T0" fmla="*/ 4 w 4"/>
                      <a:gd name="T1" fmla="*/ 2 h 14"/>
                      <a:gd name="T2" fmla="*/ 4 w 4"/>
                      <a:gd name="T3" fmla="*/ 2 h 14"/>
                      <a:gd name="T4" fmla="*/ 4 w 4"/>
                      <a:gd name="T5" fmla="*/ 2 h 14"/>
                      <a:gd name="T6" fmla="*/ 4 w 4"/>
                      <a:gd name="T7" fmla="*/ 2 h 14"/>
                      <a:gd name="T8" fmla="*/ 2 w 4"/>
                      <a:gd name="T9" fmla="*/ 0 h 14"/>
                      <a:gd name="T10" fmla="*/ 0 w 4"/>
                      <a:gd name="T11" fmla="*/ 0 h 14"/>
                      <a:gd name="T12" fmla="*/ 0 w 4"/>
                      <a:gd name="T13" fmla="*/ 0 h 14"/>
                      <a:gd name="T14" fmla="*/ 0 w 4"/>
                      <a:gd name="T15" fmla="*/ 2 h 14"/>
                      <a:gd name="T16" fmla="*/ 0 w 4"/>
                      <a:gd name="T17" fmla="*/ 10 h 14"/>
                      <a:gd name="T18" fmla="*/ 0 w 4"/>
                      <a:gd name="T19" fmla="*/ 10 h 14"/>
                      <a:gd name="T20" fmla="*/ 0 w 4"/>
                      <a:gd name="T21" fmla="*/ 10 h 14"/>
                      <a:gd name="T22" fmla="*/ 4 w 4"/>
                      <a:gd name="T23" fmla="*/ 14 h 14"/>
                      <a:gd name="T24" fmla="*/ 4 w 4"/>
                      <a:gd name="T25" fmla="*/ 14 h 14"/>
                      <a:gd name="T26" fmla="*/ 4 w 4"/>
                      <a:gd name="T27" fmla="*/ 14 h 14"/>
                      <a:gd name="T28" fmla="*/ 4 w 4"/>
                      <a:gd name="T29" fmla="*/ 14 h 14"/>
                      <a:gd name="T30" fmla="*/ 4 w 4"/>
                      <a:gd name="T31" fmla="*/ 14 h 14"/>
                      <a:gd name="T32" fmla="*/ 4 w 4"/>
                      <a:gd name="T33" fmla="*/ 14 h 14"/>
                      <a:gd name="T34" fmla="*/ 4 w 4"/>
                      <a:gd name="T35" fmla="*/ 12 h 14"/>
                      <a:gd name="T36" fmla="*/ 4 w 4"/>
                      <a:gd name="T37" fmla="*/ 2 h 14"/>
                      <a:gd name="T38" fmla="*/ 4 w 4"/>
                      <a:gd name="T39" fmla="*/ 2 h 14"/>
                      <a:gd name="T40" fmla="*/ 4 w 4"/>
                      <a:gd name="T41" fmla="*/ 2 h 14"/>
                      <a:gd name="T42" fmla="*/ 4 w 4"/>
                      <a:gd name="T43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14">
                        <a:moveTo>
                          <a:pt x="4" y="2"/>
                        </a:move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0" name="Freeform 457"/>
                  <p:cNvSpPr>
                    <a:spLocks/>
                  </p:cNvSpPr>
                  <p:nvPr/>
                </p:nvSpPr>
                <p:spPr bwMode="auto">
                  <a:xfrm>
                    <a:off x="4282" y="2670"/>
                    <a:ext cx="8" cy="6"/>
                  </a:xfrm>
                  <a:custGeom>
                    <a:avLst/>
                    <a:gdLst>
                      <a:gd name="T0" fmla="*/ 2 w 8"/>
                      <a:gd name="T1" fmla="*/ 2 h 6"/>
                      <a:gd name="T2" fmla="*/ 2 w 8"/>
                      <a:gd name="T3" fmla="*/ 4 h 6"/>
                      <a:gd name="T4" fmla="*/ 0 w 8"/>
                      <a:gd name="T5" fmla="*/ 4 h 6"/>
                      <a:gd name="T6" fmla="*/ 0 w 8"/>
                      <a:gd name="T7" fmla="*/ 4 h 6"/>
                      <a:gd name="T8" fmla="*/ 0 w 8"/>
                      <a:gd name="T9" fmla="*/ 4 h 6"/>
                      <a:gd name="T10" fmla="*/ 0 w 8"/>
                      <a:gd name="T11" fmla="*/ 4 h 6"/>
                      <a:gd name="T12" fmla="*/ 0 w 8"/>
                      <a:gd name="T13" fmla="*/ 4 h 6"/>
                      <a:gd name="T14" fmla="*/ 2 w 8"/>
                      <a:gd name="T15" fmla="*/ 4 h 6"/>
                      <a:gd name="T16" fmla="*/ 2 w 8"/>
                      <a:gd name="T17" fmla="*/ 4 h 6"/>
                      <a:gd name="T18" fmla="*/ 2 w 8"/>
                      <a:gd name="T19" fmla="*/ 4 h 6"/>
                      <a:gd name="T20" fmla="*/ 2 w 8"/>
                      <a:gd name="T21" fmla="*/ 6 h 6"/>
                      <a:gd name="T22" fmla="*/ 4 w 8"/>
                      <a:gd name="T23" fmla="*/ 6 h 6"/>
                      <a:gd name="T24" fmla="*/ 4 w 8"/>
                      <a:gd name="T25" fmla="*/ 6 h 6"/>
                      <a:gd name="T26" fmla="*/ 6 w 8"/>
                      <a:gd name="T27" fmla="*/ 6 h 6"/>
                      <a:gd name="T28" fmla="*/ 6 w 8"/>
                      <a:gd name="T29" fmla="*/ 4 h 6"/>
                      <a:gd name="T30" fmla="*/ 8 w 8"/>
                      <a:gd name="T31" fmla="*/ 4 h 6"/>
                      <a:gd name="T32" fmla="*/ 8 w 8"/>
                      <a:gd name="T33" fmla="*/ 4 h 6"/>
                      <a:gd name="T34" fmla="*/ 8 w 8"/>
                      <a:gd name="T35" fmla="*/ 4 h 6"/>
                      <a:gd name="T36" fmla="*/ 8 w 8"/>
                      <a:gd name="T37" fmla="*/ 2 h 6"/>
                      <a:gd name="T38" fmla="*/ 8 w 8"/>
                      <a:gd name="T39" fmla="*/ 2 h 6"/>
                      <a:gd name="T40" fmla="*/ 8 w 8"/>
                      <a:gd name="T41" fmla="*/ 2 h 6"/>
                      <a:gd name="T42" fmla="*/ 6 w 8"/>
                      <a:gd name="T43" fmla="*/ 2 h 6"/>
                      <a:gd name="T44" fmla="*/ 6 w 8"/>
                      <a:gd name="T45" fmla="*/ 0 h 6"/>
                      <a:gd name="T46" fmla="*/ 6 w 8"/>
                      <a:gd name="T47" fmla="*/ 0 h 6"/>
                      <a:gd name="T48" fmla="*/ 6 w 8"/>
                      <a:gd name="T49" fmla="*/ 0 h 6"/>
                      <a:gd name="T50" fmla="*/ 4 w 8"/>
                      <a:gd name="T51" fmla="*/ 0 h 6"/>
                      <a:gd name="T52" fmla="*/ 4 w 8"/>
                      <a:gd name="T53" fmla="*/ 0 h 6"/>
                      <a:gd name="T54" fmla="*/ 4 w 8"/>
                      <a:gd name="T55" fmla="*/ 0 h 6"/>
                      <a:gd name="T56" fmla="*/ 4 w 8"/>
                      <a:gd name="T57" fmla="*/ 2 h 6"/>
                      <a:gd name="T58" fmla="*/ 4 w 8"/>
                      <a:gd name="T59" fmla="*/ 2 h 6"/>
                      <a:gd name="T60" fmla="*/ 4 w 8"/>
                      <a:gd name="T61" fmla="*/ 2 h 6"/>
                      <a:gd name="T62" fmla="*/ 2 w 8"/>
                      <a:gd name="T63" fmla="*/ 2 h 6"/>
                      <a:gd name="T64" fmla="*/ 2 w 8"/>
                      <a:gd name="T65" fmla="*/ 2 h 6"/>
                      <a:gd name="T66" fmla="*/ 2 w 8"/>
                      <a:gd name="T67" fmla="*/ 2 h 6"/>
                      <a:gd name="T68" fmla="*/ 2 w 8"/>
                      <a:gd name="T69" fmla="*/ 2 h 6"/>
                      <a:gd name="T70" fmla="*/ 2 w 8"/>
                      <a:gd name="T71" fmla="*/ 2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" h="6">
                        <a:moveTo>
                          <a:pt x="2" y="2"/>
                        </a:move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1" name="Freeform 458"/>
                  <p:cNvSpPr>
                    <a:spLocks/>
                  </p:cNvSpPr>
                  <p:nvPr/>
                </p:nvSpPr>
                <p:spPr bwMode="auto">
                  <a:xfrm>
                    <a:off x="2544" y="1770"/>
                    <a:ext cx="98" cy="48"/>
                  </a:xfrm>
                  <a:custGeom>
                    <a:avLst/>
                    <a:gdLst>
                      <a:gd name="T0" fmla="*/ 26 w 98"/>
                      <a:gd name="T1" fmla="*/ 40 h 48"/>
                      <a:gd name="T2" fmla="*/ 30 w 98"/>
                      <a:gd name="T3" fmla="*/ 40 h 48"/>
                      <a:gd name="T4" fmla="*/ 34 w 98"/>
                      <a:gd name="T5" fmla="*/ 40 h 48"/>
                      <a:gd name="T6" fmla="*/ 44 w 98"/>
                      <a:gd name="T7" fmla="*/ 46 h 48"/>
                      <a:gd name="T8" fmla="*/ 48 w 98"/>
                      <a:gd name="T9" fmla="*/ 48 h 48"/>
                      <a:gd name="T10" fmla="*/ 60 w 98"/>
                      <a:gd name="T11" fmla="*/ 44 h 48"/>
                      <a:gd name="T12" fmla="*/ 76 w 98"/>
                      <a:gd name="T13" fmla="*/ 40 h 48"/>
                      <a:gd name="T14" fmla="*/ 84 w 98"/>
                      <a:gd name="T15" fmla="*/ 36 h 48"/>
                      <a:gd name="T16" fmla="*/ 90 w 98"/>
                      <a:gd name="T17" fmla="*/ 34 h 48"/>
                      <a:gd name="T18" fmla="*/ 92 w 98"/>
                      <a:gd name="T19" fmla="*/ 30 h 48"/>
                      <a:gd name="T20" fmla="*/ 94 w 98"/>
                      <a:gd name="T21" fmla="*/ 30 h 48"/>
                      <a:gd name="T22" fmla="*/ 96 w 98"/>
                      <a:gd name="T23" fmla="*/ 26 h 48"/>
                      <a:gd name="T24" fmla="*/ 96 w 98"/>
                      <a:gd name="T25" fmla="*/ 24 h 48"/>
                      <a:gd name="T26" fmla="*/ 98 w 98"/>
                      <a:gd name="T27" fmla="*/ 18 h 48"/>
                      <a:gd name="T28" fmla="*/ 94 w 98"/>
                      <a:gd name="T29" fmla="*/ 10 h 48"/>
                      <a:gd name="T30" fmla="*/ 92 w 98"/>
                      <a:gd name="T31" fmla="*/ 12 h 48"/>
                      <a:gd name="T32" fmla="*/ 88 w 98"/>
                      <a:gd name="T33" fmla="*/ 8 h 48"/>
                      <a:gd name="T34" fmla="*/ 90 w 98"/>
                      <a:gd name="T35" fmla="*/ 6 h 48"/>
                      <a:gd name="T36" fmla="*/ 90 w 98"/>
                      <a:gd name="T37" fmla="*/ 4 h 48"/>
                      <a:gd name="T38" fmla="*/ 84 w 98"/>
                      <a:gd name="T39" fmla="*/ 0 h 48"/>
                      <a:gd name="T40" fmla="*/ 80 w 98"/>
                      <a:gd name="T41" fmla="*/ 2 h 48"/>
                      <a:gd name="T42" fmla="*/ 78 w 98"/>
                      <a:gd name="T43" fmla="*/ 2 h 48"/>
                      <a:gd name="T44" fmla="*/ 72 w 98"/>
                      <a:gd name="T45" fmla="*/ 0 h 48"/>
                      <a:gd name="T46" fmla="*/ 66 w 98"/>
                      <a:gd name="T47" fmla="*/ 2 h 48"/>
                      <a:gd name="T48" fmla="*/ 64 w 98"/>
                      <a:gd name="T49" fmla="*/ 8 h 48"/>
                      <a:gd name="T50" fmla="*/ 60 w 98"/>
                      <a:gd name="T51" fmla="*/ 6 h 48"/>
                      <a:gd name="T52" fmla="*/ 54 w 98"/>
                      <a:gd name="T53" fmla="*/ 8 h 48"/>
                      <a:gd name="T54" fmla="*/ 54 w 98"/>
                      <a:gd name="T55" fmla="*/ 10 h 48"/>
                      <a:gd name="T56" fmla="*/ 46 w 98"/>
                      <a:gd name="T57" fmla="*/ 4 h 48"/>
                      <a:gd name="T58" fmla="*/ 42 w 98"/>
                      <a:gd name="T59" fmla="*/ 8 h 48"/>
                      <a:gd name="T60" fmla="*/ 40 w 98"/>
                      <a:gd name="T61" fmla="*/ 6 h 48"/>
                      <a:gd name="T62" fmla="*/ 40 w 98"/>
                      <a:gd name="T63" fmla="*/ 6 h 48"/>
                      <a:gd name="T64" fmla="*/ 36 w 98"/>
                      <a:gd name="T65" fmla="*/ 6 h 48"/>
                      <a:gd name="T66" fmla="*/ 36 w 98"/>
                      <a:gd name="T67" fmla="*/ 12 h 48"/>
                      <a:gd name="T68" fmla="*/ 34 w 98"/>
                      <a:gd name="T69" fmla="*/ 18 h 48"/>
                      <a:gd name="T70" fmla="*/ 28 w 98"/>
                      <a:gd name="T71" fmla="*/ 14 h 48"/>
                      <a:gd name="T72" fmla="*/ 30 w 98"/>
                      <a:gd name="T73" fmla="*/ 10 h 48"/>
                      <a:gd name="T74" fmla="*/ 32 w 98"/>
                      <a:gd name="T75" fmla="*/ 6 h 48"/>
                      <a:gd name="T76" fmla="*/ 28 w 98"/>
                      <a:gd name="T77" fmla="*/ 4 h 48"/>
                      <a:gd name="T78" fmla="*/ 26 w 98"/>
                      <a:gd name="T79" fmla="*/ 2 h 48"/>
                      <a:gd name="T80" fmla="*/ 16 w 98"/>
                      <a:gd name="T81" fmla="*/ 0 h 48"/>
                      <a:gd name="T82" fmla="*/ 14 w 98"/>
                      <a:gd name="T83" fmla="*/ 4 h 48"/>
                      <a:gd name="T84" fmla="*/ 16 w 98"/>
                      <a:gd name="T85" fmla="*/ 4 h 48"/>
                      <a:gd name="T86" fmla="*/ 18 w 98"/>
                      <a:gd name="T87" fmla="*/ 8 h 48"/>
                      <a:gd name="T88" fmla="*/ 14 w 98"/>
                      <a:gd name="T89" fmla="*/ 4 h 48"/>
                      <a:gd name="T90" fmla="*/ 10 w 98"/>
                      <a:gd name="T91" fmla="*/ 4 h 48"/>
                      <a:gd name="T92" fmla="*/ 8 w 98"/>
                      <a:gd name="T93" fmla="*/ 6 h 48"/>
                      <a:gd name="T94" fmla="*/ 6 w 98"/>
                      <a:gd name="T95" fmla="*/ 10 h 48"/>
                      <a:gd name="T96" fmla="*/ 2 w 98"/>
                      <a:gd name="T97" fmla="*/ 12 h 48"/>
                      <a:gd name="T98" fmla="*/ 8 w 98"/>
                      <a:gd name="T99" fmla="*/ 18 h 48"/>
                      <a:gd name="T100" fmla="*/ 12 w 98"/>
                      <a:gd name="T101" fmla="*/ 16 h 48"/>
                      <a:gd name="T102" fmla="*/ 22 w 98"/>
                      <a:gd name="T103" fmla="*/ 16 h 48"/>
                      <a:gd name="T104" fmla="*/ 20 w 98"/>
                      <a:gd name="T105" fmla="*/ 20 h 48"/>
                      <a:gd name="T106" fmla="*/ 6 w 98"/>
                      <a:gd name="T107" fmla="*/ 22 h 48"/>
                      <a:gd name="T108" fmla="*/ 4 w 98"/>
                      <a:gd name="T109" fmla="*/ 26 h 48"/>
                      <a:gd name="T110" fmla="*/ 20 w 98"/>
                      <a:gd name="T111" fmla="*/ 30 h 48"/>
                      <a:gd name="T112" fmla="*/ 12 w 98"/>
                      <a:gd name="T113" fmla="*/ 32 h 48"/>
                      <a:gd name="T114" fmla="*/ 14 w 98"/>
                      <a:gd name="T115" fmla="*/ 36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8" h="48">
                        <a:moveTo>
                          <a:pt x="24" y="38"/>
                        </a:move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6" y="38"/>
                        </a:lnTo>
                        <a:lnTo>
                          <a:pt x="26" y="40"/>
                        </a:lnTo>
                        <a:lnTo>
                          <a:pt x="26" y="40"/>
                        </a:lnTo>
                        <a:lnTo>
                          <a:pt x="26" y="40"/>
                        </a:lnTo>
                        <a:lnTo>
                          <a:pt x="28" y="40"/>
                        </a:lnTo>
                        <a:lnTo>
                          <a:pt x="28" y="40"/>
                        </a:lnTo>
                        <a:lnTo>
                          <a:pt x="28" y="40"/>
                        </a:lnTo>
                        <a:lnTo>
                          <a:pt x="30" y="38"/>
                        </a:lnTo>
                        <a:lnTo>
                          <a:pt x="30" y="40"/>
                        </a:lnTo>
                        <a:lnTo>
                          <a:pt x="30" y="40"/>
                        </a:lnTo>
                        <a:lnTo>
                          <a:pt x="30" y="40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4" y="40"/>
                        </a:lnTo>
                        <a:lnTo>
                          <a:pt x="36" y="42"/>
                        </a:lnTo>
                        <a:lnTo>
                          <a:pt x="40" y="44"/>
                        </a:lnTo>
                        <a:lnTo>
                          <a:pt x="42" y="46"/>
                        </a:lnTo>
                        <a:lnTo>
                          <a:pt x="42" y="46"/>
                        </a:lnTo>
                        <a:lnTo>
                          <a:pt x="42" y="46"/>
                        </a:lnTo>
                        <a:lnTo>
                          <a:pt x="44" y="46"/>
                        </a:lnTo>
                        <a:lnTo>
                          <a:pt x="44" y="46"/>
                        </a:lnTo>
                        <a:lnTo>
                          <a:pt x="44" y="46"/>
                        </a:lnTo>
                        <a:lnTo>
                          <a:pt x="44" y="46"/>
                        </a:lnTo>
                        <a:lnTo>
                          <a:pt x="46" y="48"/>
                        </a:lnTo>
                        <a:lnTo>
                          <a:pt x="46" y="48"/>
                        </a:lnTo>
                        <a:lnTo>
                          <a:pt x="48" y="48"/>
                        </a:lnTo>
                        <a:lnTo>
                          <a:pt x="52" y="48"/>
                        </a:lnTo>
                        <a:lnTo>
                          <a:pt x="52" y="48"/>
                        </a:lnTo>
                        <a:lnTo>
                          <a:pt x="54" y="48"/>
                        </a:lnTo>
                        <a:lnTo>
                          <a:pt x="58" y="44"/>
                        </a:lnTo>
                        <a:lnTo>
                          <a:pt x="60" y="44"/>
                        </a:lnTo>
                        <a:lnTo>
                          <a:pt x="60" y="44"/>
                        </a:lnTo>
                        <a:lnTo>
                          <a:pt x="60" y="44"/>
                        </a:lnTo>
                        <a:lnTo>
                          <a:pt x="62" y="42"/>
                        </a:lnTo>
                        <a:lnTo>
                          <a:pt x="74" y="42"/>
                        </a:lnTo>
                        <a:lnTo>
                          <a:pt x="74" y="42"/>
                        </a:lnTo>
                        <a:lnTo>
                          <a:pt x="74" y="42"/>
                        </a:lnTo>
                        <a:lnTo>
                          <a:pt x="76" y="40"/>
                        </a:lnTo>
                        <a:lnTo>
                          <a:pt x="78" y="40"/>
                        </a:lnTo>
                        <a:lnTo>
                          <a:pt x="78" y="40"/>
                        </a:lnTo>
                        <a:lnTo>
                          <a:pt x="78" y="40"/>
                        </a:lnTo>
                        <a:lnTo>
                          <a:pt x="78" y="38"/>
                        </a:lnTo>
                        <a:lnTo>
                          <a:pt x="80" y="36"/>
                        </a:lnTo>
                        <a:lnTo>
                          <a:pt x="84" y="36"/>
                        </a:lnTo>
                        <a:lnTo>
                          <a:pt x="84" y="36"/>
                        </a:lnTo>
                        <a:lnTo>
                          <a:pt x="84" y="36"/>
                        </a:lnTo>
                        <a:lnTo>
                          <a:pt x="84" y="36"/>
                        </a:lnTo>
                        <a:lnTo>
                          <a:pt x="88" y="36"/>
                        </a:lnTo>
                        <a:lnTo>
                          <a:pt x="88" y="36"/>
                        </a:lnTo>
                        <a:lnTo>
                          <a:pt x="90" y="34"/>
                        </a:lnTo>
                        <a:lnTo>
                          <a:pt x="90" y="34"/>
                        </a:lnTo>
                        <a:lnTo>
                          <a:pt x="90" y="32"/>
                        </a:lnTo>
                        <a:lnTo>
                          <a:pt x="90" y="32"/>
                        </a:lnTo>
                        <a:lnTo>
                          <a:pt x="90" y="32"/>
                        </a:lnTo>
                        <a:lnTo>
                          <a:pt x="90" y="32"/>
                        </a:lnTo>
                        <a:lnTo>
                          <a:pt x="92" y="30"/>
                        </a:lnTo>
                        <a:lnTo>
                          <a:pt x="92" y="30"/>
                        </a:lnTo>
                        <a:lnTo>
                          <a:pt x="92" y="30"/>
                        </a:lnTo>
                        <a:lnTo>
                          <a:pt x="94" y="30"/>
                        </a:lnTo>
                        <a:lnTo>
                          <a:pt x="94" y="30"/>
                        </a:lnTo>
                        <a:lnTo>
                          <a:pt x="94" y="30"/>
                        </a:lnTo>
                        <a:lnTo>
                          <a:pt x="94" y="30"/>
                        </a:lnTo>
                        <a:lnTo>
                          <a:pt x="94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6"/>
                        </a:lnTo>
                        <a:lnTo>
                          <a:pt x="96" y="26"/>
                        </a:lnTo>
                        <a:lnTo>
                          <a:pt x="96" y="26"/>
                        </a:lnTo>
                        <a:lnTo>
                          <a:pt x="94" y="26"/>
                        </a:lnTo>
                        <a:lnTo>
                          <a:pt x="94" y="24"/>
                        </a:lnTo>
                        <a:lnTo>
                          <a:pt x="96" y="24"/>
                        </a:lnTo>
                        <a:lnTo>
                          <a:pt x="96" y="24"/>
                        </a:lnTo>
                        <a:lnTo>
                          <a:pt x="96" y="24"/>
                        </a:lnTo>
                        <a:lnTo>
                          <a:pt x="96" y="22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8" y="18"/>
                        </a:lnTo>
                        <a:lnTo>
                          <a:pt x="98" y="18"/>
                        </a:lnTo>
                        <a:lnTo>
                          <a:pt x="98" y="18"/>
                        </a:lnTo>
                        <a:lnTo>
                          <a:pt x="96" y="18"/>
                        </a:lnTo>
                        <a:lnTo>
                          <a:pt x="96" y="12"/>
                        </a:lnTo>
                        <a:lnTo>
                          <a:pt x="96" y="12"/>
                        </a:lnTo>
                        <a:lnTo>
                          <a:pt x="96" y="12"/>
                        </a:lnTo>
                        <a:lnTo>
                          <a:pt x="94" y="10"/>
                        </a:lnTo>
                        <a:lnTo>
                          <a:pt x="94" y="10"/>
                        </a:lnTo>
                        <a:lnTo>
                          <a:pt x="94" y="10"/>
                        </a:lnTo>
                        <a:lnTo>
                          <a:pt x="94" y="10"/>
                        </a:lnTo>
                        <a:lnTo>
                          <a:pt x="94" y="10"/>
                        </a:lnTo>
                        <a:lnTo>
                          <a:pt x="94" y="12"/>
                        </a:lnTo>
                        <a:lnTo>
                          <a:pt x="92" y="12"/>
                        </a:lnTo>
                        <a:lnTo>
                          <a:pt x="92" y="12"/>
                        </a:lnTo>
                        <a:lnTo>
                          <a:pt x="92" y="12"/>
                        </a:lnTo>
                        <a:lnTo>
                          <a:pt x="92" y="12"/>
                        </a:lnTo>
                        <a:lnTo>
                          <a:pt x="90" y="12"/>
                        </a:lnTo>
                        <a:lnTo>
                          <a:pt x="88" y="10"/>
                        </a:lnTo>
                        <a:lnTo>
                          <a:pt x="88" y="8"/>
                        </a:lnTo>
                        <a:lnTo>
                          <a:pt x="88" y="8"/>
                        </a:lnTo>
                        <a:lnTo>
                          <a:pt x="90" y="8"/>
                        </a:lnTo>
                        <a:lnTo>
                          <a:pt x="90" y="8"/>
                        </a:lnTo>
                        <a:lnTo>
                          <a:pt x="90" y="8"/>
                        </a:lnTo>
                        <a:lnTo>
                          <a:pt x="90" y="6"/>
                        </a:lnTo>
                        <a:lnTo>
                          <a:pt x="90" y="6"/>
                        </a:lnTo>
                        <a:lnTo>
                          <a:pt x="90" y="6"/>
                        </a:lnTo>
                        <a:lnTo>
                          <a:pt x="90" y="4"/>
                        </a:lnTo>
                        <a:lnTo>
                          <a:pt x="90" y="4"/>
                        </a:lnTo>
                        <a:lnTo>
                          <a:pt x="90" y="4"/>
                        </a:lnTo>
                        <a:lnTo>
                          <a:pt x="90" y="4"/>
                        </a:lnTo>
                        <a:lnTo>
                          <a:pt x="90" y="4"/>
                        </a:lnTo>
                        <a:lnTo>
                          <a:pt x="90" y="2"/>
                        </a:lnTo>
                        <a:lnTo>
                          <a:pt x="90" y="2"/>
                        </a:lnTo>
                        <a:lnTo>
                          <a:pt x="90" y="2"/>
                        </a:lnTo>
                        <a:lnTo>
                          <a:pt x="86" y="2"/>
                        </a:lnTo>
                        <a:lnTo>
                          <a:pt x="84" y="0"/>
                        </a:lnTo>
                        <a:lnTo>
                          <a:pt x="84" y="0"/>
                        </a:lnTo>
                        <a:lnTo>
                          <a:pt x="84" y="0"/>
                        </a:lnTo>
                        <a:lnTo>
                          <a:pt x="84" y="0"/>
                        </a:lnTo>
                        <a:lnTo>
                          <a:pt x="84" y="0"/>
                        </a:lnTo>
                        <a:lnTo>
                          <a:pt x="82" y="0"/>
                        </a:lnTo>
                        <a:lnTo>
                          <a:pt x="80" y="2"/>
                        </a:lnTo>
                        <a:lnTo>
                          <a:pt x="80" y="2"/>
                        </a:lnTo>
                        <a:lnTo>
                          <a:pt x="80" y="4"/>
                        </a:lnTo>
                        <a:lnTo>
                          <a:pt x="80" y="4"/>
                        </a:lnTo>
                        <a:lnTo>
                          <a:pt x="78" y="4"/>
                        </a:lnTo>
                        <a:lnTo>
                          <a:pt x="78" y="4"/>
                        </a:lnTo>
                        <a:lnTo>
                          <a:pt x="78" y="4"/>
                        </a:lnTo>
                        <a:lnTo>
                          <a:pt x="78" y="2"/>
                        </a:lnTo>
                        <a:lnTo>
                          <a:pt x="76" y="2"/>
                        </a:lnTo>
                        <a:lnTo>
                          <a:pt x="76" y="0"/>
                        </a:lnTo>
                        <a:lnTo>
                          <a:pt x="76" y="0"/>
                        </a:lnTo>
                        <a:lnTo>
                          <a:pt x="76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68" y="2"/>
                        </a:lnTo>
                        <a:lnTo>
                          <a:pt x="68" y="2"/>
                        </a:lnTo>
                        <a:lnTo>
                          <a:pt x="68" y="2"/>
                        </a:lnTo>
                        <a:lnTo>
                          <a:pt x="66" y="2"/>
                        </a:lnTo>
                        <a:lnTo>
                          <a:pt x="66" y="2"/>
                        </a:lnTo>
                        <a:lnTo>
                          <a:pt x="66" y="4"/>
                        </a:lnTo>
                        <a:lnTo>
                          <a:pt x="66" y="6"/>
                        </a:lnTo>
                        <a:lnTo>
                          <a:pt x="66" y="6"/>
                        </a:lnTo>
                        <a:lnTo>
                          <a:pt x="66" y="6"/>
                        </a:lnTo>
                        <a:lnTo>
                          <a:pt x="64" y="8"/>
                        </a:lnTo>
                        <a:lnTo>
                          <a:pt x="64" y="8"/>
                        </a:lnTo>
                        <a:lnTo>
                          <a:pt x="62" y="8"/>
                        </a:lnTo>
                        <a:lnTo>
                          <a:pt x="62" y="8"/>
                        </a:lnTo>
                        <a:lnTo>
                          <a:pt x="62" y="8"/>
                        </a:lnTo>
                        <a:lnTo>
                          <a:pt x="62" y="8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lnTo>
                          <a:pt x="60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8"/>
                        </a:lnTo>
                        <a:lnTo>
                          <a:pt x="54" y="8"/>
                        </a:lnTo>
                        <a:lnTo>
                          <a:pt x="54" y="8"/>
                        </a:lnTo>
                        <a:lnTo>
                          <a:pt x="54" y="8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50" y="6"/>
                        </a:lnTo>
                        <a:lnTo>
                          <a:pt x="48" y="6"/>
                        </a:lnTo>
                        <a:lnTo>
                          <a:pt x="46" y="4"/>
                        </a:lnTo>
                        <a:lnTo>
                          <a:pt x="46" y="4"/>
                        </a:lnTo>
                        <a:lnTo>
                          <a:pt x="46" y="4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2" y="8"/>
                        </a:lnTo>
                        <a:lnTo>
                          <a:pt x="42" y="8"/>
                        </a:lnTo>
                        <a:lnTo>
                          <a:pt x="42" y="8"/>
                        </a:lnTo>
                        <a:lnTo>
                          <a:pt x="42" y="8"/>
                        </a:lnTo>
                        <a:lnTo>
                          <a:pt x="42" y="8"/>
                        </a:lnTo>
                        <a:lnTo>
                          <a:pt x="42" y="6"/>
                        </a:lnTo>
                        <a:lnTo>
                          <a:pt x="40" y="6"/>
                        </a:lnTo>
                        <a:lnTo>
                          <a:pt x="40" y="6"/>
                        </a:lnTo>
                        <a:lnTo>
                          <a:pt x="40" y="6"/>
                        </a:lnTo>
                        <a:lnTo>
                          <a:pt x="40" y="6"/>
                        </a:lnTo>
                        <a:lnTo>
                          <a:pt x="40" y="6"/>
                        </a:lnTo>
                        <a:lnTo>
                          <a:pt x="40" y="6"/>
                        </a:lnTo>
                        <a:lnTo>
                          <a:pt x="40" y="6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36" y="12"/>
                        </a:lnTo>
                        <a:lnTo>
                          <a:pt x="36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8"/>
                        </a:lnTo>
                        <a:lnTo>
                          <a:pt x="34" y="18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2" y="18"/>
                        </a:lnTo>
                        <a:lnTo>
                          <a:pt x="30" y="18"/>
                        </a:lnTo>
                        <a:lnTo>
                          <a:pt x="28" y="16"/>
                        </a:lnTo>
                        <a:lnTo>
                          <a:pt x="28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2" y="14"/>
                        </a:lnTo>
                        <a:lnTo>
                          <a:pt x="32" y="10"/>
                        </a:lnTo>
                        <a:lnTo>
                          <a:pt x="32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8"/>
                        </a:lnTo>
                        <a:lnTo>
                          <a:pt x="30" y="8"/>
                        </a:lnTo>
                        <a:lnTo>
                          <a:pt x="30" y="8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0" y="6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2" y="2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4" y="2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8" y="4"/>
                        </a:lnTo>
                        <a:lnTo>
                          <a:pt x="18" y="6"/>
                        </a:lnTo>
                        <a:lnTo>
                          <a:pt x="18" y="6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8"/>
                        </a:lnTo>
                        <a:lnTo>
                          <a:pt x="16" y="8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2" y="16"/>
                        </a:lnTo>
                        <a:lnTo>
                          <a:pt x="6" y="16"/>
                        </a:lnTo>
                        <a:lnTo>
                          <a:pt x="8" y="18"/>
                        </a:lnTo>
                        <a:lnTo>
                          <a:pt x="8" y="18"/>
                        </a:lnTo>
                        <a:lnTo>
                          <a:pt x="8" y="18"/>
                        </a:lnTo>
                        <a:lnTo>
                          <a:pt x="12" y="18"/>
                        </a:lnTo>
                        <a:lnTo>
                          <a:pt x="12" y="18"/>
                        </a:lnTo>
                        <a:lnTo>
                          <a:pt x="12" y="18"/>
                        </a:lnTo>
                        <a:lnTo>
                          <a:pt x="12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6" y="14"/>
                        </a:lnTo>
                        <a:lnTo>
                          <a:pt x="22" y="14"/>
                        </a:lnTo>
                        <a:lnTo>
                          <a:pt x="22" y="16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4" y="24"/>
                        </a:lnTo>
                        <a:lnTo>
                          <a:pt x="4" y="26"/>
                        </a:lnTo>
                        <a:lnTo>
                          <a:pt x="4" y="26"/>
                        </a:lnTo>
                        <a:lnTo>
                          <a:pt x="6" y="26"/>
                        </a:lnTo>
                        <a:lnTo>
                          <a:pt x="18" y="26"/>
                        </a:lnTo>
                        <a:lnTo>
                          <a:pt x="18" y="28"/>
                        </a:lnTo>
                        <a:lnTo>
                          <a:pt x="18" y="30"/>
                        </a:lnTo>
                        <a:lnTo>
                          <a:pt x="18" y="30"/>
                        </a:lnTo>
                        <a:lnTo>
                          <a:pt x="20" y="30"/>
                        </a:lnTo>
                        <a:lnTo>
                          <a:pt x="22" y="30"/>
                        </a:lnTo>
                        <a:lnTo>
                          <a:pt x="22" y="32"/>
                        </a:lnTo>
                        <a:lnTo>
                          <a:pt x="20" y="32"/>
                        </a:lnTo>
                        <a:lnTo>
                          <a:pt x="18" y="32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2" y="34"/>
                        </a:lnTo>
                        <a:lnTo>
                          <a:pt x="12" y="34"/>
                        </a:lnTo>
                        <a:lnTo>
                          <a:pt x="12" y="34"/>
                        </a:lnTo>
                        <a:lnTo>
                          <a:pt x="12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22" y="36"/>
                        </a:lnTo>
                        <a:lnTo>
                          <a:pt x="24" y="3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2" name="Freeform 459"/>
                  <p:cNvSpPr>
                    <a:spLocks/>
                  </p:cNvSpPr>
                  <p:nvPr/>
                </p:nvSpPr>
                <p:spPr bwMode="auto">
                  <a:xfrm>
                    <a:off x="2840" y="1566"/>
                    <a:ext cx="76" cy="50"/>
                  </a:xfrm>
                  <a:custGeom>
                    <a:avLst/>
                    <a:gdLst>
                      <a:gd name="T0" fmla="*/ 4 w 76"/>
                      <a:gd name="T1" fmla="*/ 24 h 50"/>
                      <a:gd name="T2" fmla="*/ 6 w 76"/>
                      <a:gd name="T3" fmla="*/ 22 h 50"/>
                      <a:gd name="T4" fmla="*/ 10 w 76"/>
                      <a:gd name="T5" fmla="*/ 24 h 50"/>
                      <a:gd name="T6" fmla="*/ 14 w 76"/>
                      <a:gd name="T7" fmla="*/ 26 h 50"/>
                      <a:gd name="T8" fmla="*/ 18 w 76"/>
                      <a:gd name="T9" fmla="*/ 28 h 50"/>
                      <a:gd name="T10" fmla="*/ 20 w 76"/>
                      <a:gd name="T11" fmla="*/ 30 h 50"/>
                      <a:gd name="T12" fmla="*/ 24 w 76"/>
                      <a:gd name="T13" fmla="*/ 32 h 50"/>
                      <a:gd name="T14" fmla="*/ 28 w 76"/>
                      <a:gd name="T15" fmla="*/ 30 h 50"/>
                      <a:gd name="T16" fmla="*/ 30 w 76"/>
                      <a:gd name="T17" fmla="*/ 24 h 50"/>
                      <a:gd name="T18" fmla="*/ 38 w 76"/>
                      <a:gd name="T19" fmla="*/ 18 h 50"/>
                      <a:gd name="T20" fmla="*/ 38 w 76"/>
                      <a:gd name="T21" fmla="*/ 20 h 50"/>
                      <a:gd name="T22" fmla="*/ 42 w 76"/>
                      <a:gd name="T23" fmla="*/ 22 h 50"/>
                      <a:gd name="T24" fmla="*/ 38 w 76"/>
                      <a:gd name="T25" fmla="*/ 24 h 50"/>
                      <a:gd name="T26" fmla="*/ 32 w 76"/>
                      <a:gd name="T27" fmla="*/ 26 h 50"/>
                      <a:gd name="T28" fmla="*/ 32 w 76"/>
                      <a:gd name="T29" fmla="*/ 30 h 50"/>
                      <a:gd name="T30" fmla="*/ 30 w 76"/>
                      <a:gd name="T31" fmla="*/ 38 h 50"/>
                      <a:gd name="T32" fmla="*/ 34 w 76"/>
                      <a:gd name="T33" fmla="*/ 38 h 50"/>
                      <a:gd name="T34" fmla="*/ 38 w 76"/>
                      <a:gd name="T35" fmla="*/ 34 h 50"/>
                      <a:gd name="T36" fmla="*/ 40 w 76"/>
                      <a:gd name="T37" fmla="*/ 34 h 50"/>
                      <a:gd name="T38" fmla="*/ 34 w 76"/>
                      <a:gd name="T39" fmla="*/ 38 h 50"/>
                      <a:gd name="T40" fmla="*/ 32 w 76"/>
                      <a:gd name="T41" fmla="*/ 40 h 50"/>
                      <a:gd name="T42" fmla="*/ 34 w 76"/>
                      <a:gd name="T43" fmla="*/ 46 h 50"/>
                      <a:gd name="T44" fmla="*/ 38 w 76"/>
                      <a:gd name="T45" fmla="*/ 48 h 50"/>
                      <a:gd name="T46" fmla="*/ 44 w 76"/>
                      <a:gd name="T47" fmla="*/ 50 h 50"/>
                      <a:gd name="T48" fmla="*/ 48 w 76"/>
                      <a:gd name="T49" fmla="*/ 44 h 50"/>
                      <a:gd name="T50" fmla="*/ 50 w 76"/>
                      <a:gd name="T51" fmla="*/ 42 h 50"/>
                      <a:gd name="T52" fmla="*/ 52 w 76"/>
                      <a:gd name="T53" fmla="*/ 38 h 50"/>
                      <a:gd name="T54" fmla="*/ 58 w 76"/>
                      <a:gd name="T55" fmla="*/ 32 h 50"/>
                      <a:gd name="T56" fmla="*/ 60 w 76"/>
                      <a:gd name="T57" fmla="*/ 30 h 50"/>
                      <a:gd name="T58" fmla="*/ 64 w 76"/>
                      <a:gd name="T59" fmla="*/ 26 h 50"/>
                      <a:gd name="T60" fmla="*/ 66 w 76"/>
                      <a:gd name="T61" fmla="*/ 24 h 50"/>
                      <a:gd name="T62" fmla="*/ 68 w 76"/>
                      <a:gd name="T63" fmla="*/ 22 h 50"/>
                      <a:gd name="T64" fmla="*/ 70 w 76"/>
                      <a:gd name="T65" fmla="*/ 18 h 50"/>
                      <a:gd name="T66" fmla="*/ 76 w 76"/>
                      <a:gd name="T67" fmla="*/ 12 h 50"/>
                      <a:gd name="T68" fmla="*/ 74 w 76"/>
                      <a:gd name="T69" fmla="*/ 10 h 50"/>
                      <a:gd name="T70" fmla="*/ 66 w 76"/>
                      <a:gd name="T71" fmla="*/ 8 h 50"/>
                      <a:gd name="T72" fmla="*/ 62 w 76"/>
                      <a:gd name="T73" fmla="*/ 8 h 50"/>
                      <a:gd name="T74" fmla="*/ 52 w 76"/>
                      <a:gd name="T75" fmla="*/ 4 h 50"/>
                      <a:gd name="T76" fmla="*/ 50 w 76"/>
                      <a:gd name="T77" fmla="*/ 2 h 50"/>
                      <a:gd name="T78" fmla="*/ 42 w 76"/>
                      <a:gd name="T79" fmla="*/ 0 h 50"/>
                      <a:gd name="T80" fmla="*/ 36 w 76"/>
                      <a:gd name="T81" fmla="*/ 2 h 50"/>
                      <a:gd name="T82" fmla="*/ 36 w 76"/>
                      <a:gd name="T83" fmla="*/ 6 h 50"/>
                      <a:gd name="T84" fmla="*/ 34 w 76"/>
                      <a:gd name="T85" fmla="*/ 8 h 50"/>
                      <a:gd name="T86" fmla="*/ 36 w 76"/>
                      <a:gd name="T87" fmla="*/ 12 h 50"/>
                      <a:gd name="T88" fmla="*/ 32 w 76"/>
                      <a:gd name="T89" fmla="*/ 6 h 50"/>
                      <a:gd name="T90" fmla="*/ 22 w 76"/>
                      <a:gd name="T91" fmla="*/ 2 h 50"/>
                      <a:gd name="T92" fmla="*/ 18 w 76"/>
                      <a:gd name="T93" fmla="*/ 2 h 50"/>
                      <a:gd name="T94" fmla="*/ 16 w 76"/>
                      <a:gd name="T95" fmla="*/ 6 h 50"/>
                      <a:gd name="T96" fmla="*/ 12 w 76"/>
                      <a:gd name="T97" fmla="*/ 4 h 50"/>
                      <a:gd name="T98" fmla="*/ 10 w 76"/>
                      <a:gd name="T99" fmla="*/ 4 h 50"/>
                      <a:gd name="T100" fmla="*/ 4 w 76"/>
                      <a:gd name="T101" fmla="*/ 6 h 50"/>
                      <a:gd name="T102" fmla="*/ 0 w 76"/>
                      <a:gd name="T103" fmla="*/ 8 h 50"/>
                      <a:gd name="T104" fmla="*/ 4 w 76"/>
                      <a:gd name="T105" fmla="*/ 12 h 50"/>
                      <a:gd name="T106" fmla="*/ 0 w 76"/>
                      <a:gd name="T107" fmla="*/ 16 h 50"/>
                      <a:gd name="T108" fmla="*/ 0 w 76"/>
                      <a:gd name="T109" fmla="*/ 22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76" h="50">
                        <a:moveTo>
                          <a:pt x="2" y="22"/>
                        </a:move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8" y="22"/>
                        </a:lnTo>
                        <a:lnTo>
                          <a:pt x="10" y="22"/>
                        </a:lnTo>
                        <a:lnTo>
                          <a:pt x="10" y="22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6"/>
                        </a:lnTo>
                        <a:lnTo>
                          <a:pt x="12" y="26"/>
                        </a:lnTo>
                        <a:lnTo>
                          <a:pt x="12" y="26"/>
                        </a:lnTo>
                        <a:lnTo>
                          <a:pt x="12" y="26"/>
                        </a:lnTo>
                        <a:lnTo>
                          <a:pt x="14" y="26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6" y="28"/>
                        </a:lnTo>
                        <a:lnTo>
                          <a:pt x="16" y="28"/>
                        </a:lnTo>
                        <a:lnTo>
                          <a:pt x="18" y="28"/>
                        </a:lnTo>
                        <a:lnTo>
                          <a:pt x="18" y="28"/>
                        </a:lnTo>
                        <a:lnTo>
                          <a:pt x="18" y="28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2" y="32"/>
                        </a:lnTo>
                        <a:lnTo>
                          <a:pt x="22" y="32"/>
                        </a:lnTo>
                        <a:lnTo>
                          <a:pt x="22" y="32"/>
                        </a:lnTo>
                        <a:lnTo>
                          <a:pt x="24" y="32"/>
                        </a:lnTo>
                        <a:lnTo>
                          <a:pt x="24" y="32"/>
                        </a:lnTo>
                        <a:lnTo>
                          <a:pt x="26" y="32"/>
                        </a:lnTo>
                        <a:lnTo>
                          <a:pt x="28" y="30"/>
                        </a:lnTo>
                        <a:lnTo>
                          <a:pt x="28" y="30"/>
                        </a:lnTo>
                        <a:lnTo>
                          <a:pt x="28" y="30"/>
                        </a:lnTo>
                        <a:lnTo>
                          <a:pt x="28" y="22"/>
                        </a:lnTo>
                        <a:lnTo>
                          <a:pt x="30" y="22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0"/>
                        </a:lnTo>
                        <a:lnTo>
                          <a:pt x="38" y="18"/>
                        </a:lnTo>
                        <a:lnTo>
                          <a:pt x="40" y="18"/>
                        </a:lnTo>
                        <a:lnTo>
                          <a:pt x="40" y="18"/>
                        </a:lnTo>
                        <a:lnTo>
                          <a:pt x="38" y="18"/>
                        </a:lnTo>
                        <a:lnTo>
                          <a:pt x="38" y="18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42" y="20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0" y="22"/>
                        </a:lnTo>
                        <a:lnTo>
                          <a:pt x="40" y="22"/>
                        </a:lnTo>
                        <a:lnTo>
                          <a:pt x="40" y="22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36" y="24"/>
                        </a:lnTo>
                        <a:lnTo>
                          <a:pt x="36" y="26"/>
                        </a:lnTo>
                        <a:lnTo>
                          <a:pt x="32" y="26"/>
                        </a:lnTo>
                        <a:lnTo>
                          <a:pt x="32" y="26"/>
                        </a:lnTo>
                        <a:lnTo>
                          <a:pt x="32" y="26"/>
                        </a:lnTo>
                        <a:lnTo>
                          <a:pt x="32" y="28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2" y="30"/>
                        </a:lnTo>
                        <a:lnTo>
                          <a:pt x="32" y="32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8"/>
                        </a:lnTo>
                        <a:lnTo>
                          <a:pt x="30" y="38"/>
                        </a:lnTo>
                        <a:lnTo>
                          <a:pt x="30" y="38"/>
                        </a:lnTo>
                        <a:lnTo>
                          <a:pt x="34" y="38"/>
                        </a:lnTo>
                        <a:lnTo>
                          <a:pt x="34" y="38"/>
                        </a:lnTo>
                        <a:lnTo>
                          <a:pt x="34" y="38"/>
                        </a:lnTo>
                        <a:lnTo>
                          <a:pt x="34" y="36"/>
                        </a:lnTo>
                        <a:lnTo>
                          <a:pt x="36" y="36"/>
                        </a:lnTo>
                        <a:lnTo>
                          <a:pt x="36" y="36"/>
                        </a:lnTo>
                        <a:lnTo>
                          <a:pt x="36" y="36"/>
                        </a:lnTo>
                        <a:lnTo>
                          <a:pt x="38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2"/>
                        </a:lnTo>
                        <a:lnTo>
                          <a:pt x="40" y="34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38" y="36"/>
                        </a:lnTo>
                        <a:lnTo>
                          <a:pt x="36" y="36"/>
                        </a:lnTo>
                        <a:lnTo>
                          <a:pt x="34" y="38"/>
                        </a:lnTo>
                        <a:lnTo>
                          <a:pt x="34" y="38"/>
                        </a:lnTo>
                        <a:lnTo>
                          <a:pt x="34" y="38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2" y="46"/>
                        </a:lnTo>
                        <a:lnTo>
                          <a:pt x="32" y="46"/>
                        </a:lnTo>
                        <a:lnTo>
                          <a:pt x="32" y="46"/>
                        </a:lnTo>
                        <a:lnTo>
                          <a:pt x="34" y="46"/>
                        </a:lnTo>
                        <a:lnTo>
                          <a:pt x="34" y="46"/>
                        </a:lnTo>
                        <a:lnTo>
                          <a:pt x="34" y="46"/>
                        </a:lnTo>
                        <a:lnTo>
                          <a:pt x="38" y="46"/>
                        </a:lnTo>
                        <a:lnTo>
                          <a:pt x="38" y="48"/>
                        </a:lnTo>
                        <a:lnTo>
                          <a:pt x="38" y="48"/>
                        </a:lnTo>
                        <a:lnTo>
                          <a:pt x="38" y="48"/>
                        </a:lnTo>
                        <a:lnTo>
                          <a:pt x="40" y="50"/>
                        </a:lnTo>
                        <a:lnTo>
                          <a:pt x="40" y="50"/>
                        </a:lnTo>
                        <a:lnTo>
                          <a:pt x="40" y="50"/>
                        </a:lnTo>
                        <a:lnTo>
                          <a:pt x="44" y="50"/>
                        </a:lnTo>
                        <a:lnTo>
                          <a:pt x="44" y="50"/>
                        </a:lnTo>
                        <a:lnTo>
                          <a:pt x="44" y="50"/>
                        </a:lnTo>
                        <a:lnTo>
                          <a:pt x="44" y="46"/>
                        </a:lnTo>
                        <a:lnTo>
                          <a:pt x="46" y="46"/>
                        </a:lnTo>
                        <a:lnTo>
                          <a:pt x="48" y="44"/>
                        </a:lnTo>
                        <a:lnTo>
                          <a:pt x="48" y="44"/>
                        </a:lnTo>
                        <a:lnTo>
                          <a:pt x="50" y="44"/>
                        </a:lnTo>
                        <a:lnTo>
                          <a:pt x="50" y="44"/>
                        </a:lnTo>
                        <a:lnTo>
                          <a:pt x="50" y="42"/>
                        </a:lnTo>
                        <a:lnTo>
                          <a:pt x="50" y="42"/>
                        </a:lnTo>
                        <a:lnTo>
                          <a:pt x="50" y="42"/>
                        </a:lnTo>
                        <a:lnTo>
                          <a:pt x="50" y="38"/>
                        </a:lnTo>
                        <a:lnTo>
                          <a:pt x="52" y="38"/>
                        </a:lnTo>
                        <a:lnTo>
                          <a:pt x="52" y="38"/>
                        </a:lnTo>
                        <a:lnTo>
                          <a:pt x="52" y="38"/>
                        </a:lnTo>
                        <a:lnTo>
                          <a:pt x="52" y="38"/>
                        </a:lnTo>
                        <a:lnTo>
                          <a:pt x="56" y="38"/>
                        </a:lnTo>
                        <a:lnTo>
                          <a:pt x="56" y="38"/>
                        </a:lnTo>
                        <a:lnTo>
                          <a:pt x="58" y="38"/>
                        </a:lnTo>
                        <a:lnTo>
                          <a:pt x="58" y="32"/>
                        </a:lnTo>
                        <a:lnTo>
                          <a:pt x="58" y="32"/>
                        </a:lnTo>
                        <a:lnTo>
                          <a:pt x="58" y="32"/>
                        </a:lnTo>
                        <a:lnTo>
                          <a:pt x="58" y="32"/>
                        </a:lnTo>
                        <a:lnTo>
                          <a:pt x="60" y="30"/>
                        </a:lnTo>
                        <a:lnTo>
                          <a:pt x="60" y="30"/>
                        </a:lnTo>
                        <a:lnTo>
                          <a:pt x="60" y="30"/>
                        </a:lnTo>
                        <a:lnTo>
                          <a:pt x="62" y="30"/>
                        </a:lnTo>
                        <a:lnTo>
                          <a:pt x="62" y="28"/>
                        </a:lnTo>
                        <a:lnTo>
                          <a:pt x="64" y="28"/>
                        </a:lnTo>
                        <a:lnTo>
                          <a:pt x="64" y="28"/>
                        </a:lnTo>
                        <a:lnTo>
                          <a:pt x="64" y="26"/>
                        </a:lnTo>
                        <a:lnTo>
                          <a:pt x="64" y="26"/>
                        </a:lnTo>
                        <a:lnTo>
                          <a:pt x="66" y="26"/>
                        </a:lnTo>
                        <a:lnTo>
                          <a:pt x="66" y="26"/>
                        </a:lnTo>
                        <a:lnTo>
                          <a:pt x="66" y="24"/>
                        </a:lnTo>
                        <a:lnTo>
                          <a:pt x="66" y="24"/>
                        </a:lnTo>
                        <a:lnTo>
                          <a:pt x="66" y="24"/>
                        </a:lnTo>
                        <a:lnTo>
                          <a:pt x="66" y="24"/>
                        </a:lnTo>
                        <a:lnTo>
                          <a:pt x="68" y="24"/>
                        </a:lnTo>
                        <a:lnTo>
                          <a:pt x="68" y="22"/>
                        </a:lnTo>
                        <a:lnTo>
                          <a:pt x="68" y="22"/>
                        </a:lnTo>
                        <a:lnTo>
                          <a:pt x="68" y="22"/>
                        </a:lnTo>
                        <a:lnTo>
                          <a:pt x="68" y="22"/>
                        </a:lnTo>
                        <a:lnTo>
                          <a:pt x="68" y="18"/>
                        </a:lnTo>
                        <a:lnTo>
                          <a:pt x="70" y="18"/>
                        </a:lnTo>
                        <a:lnTo>
                          <a:pt x="70" y="18"/>
                        </a:lnTo>
                        <a:lnTo>
                          <a:pt x="72" y="18"/>
                        </a:lnTo>
                        <a:lnTo>
                          <a:pt x="76" y="14"/>
                        </a:lnTo>
                        <a:lnTo>
                          <a:pt x="76" y="14"/>
                        </a:lnTo>
                        <a:lnTo>
                          <a:pt x="76" y="14"/>
                        </a:lnTo>
                        <a:lnTo>
                          <a:pt x="76" y="12"/>
                        </a:lnTo>
                        <a:lnTo>
                          <a:pt x="76" y="12"/>
                        </a:lnTo>
                        <a:lnTo>
                          <a:pt x="76" y="12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8"/>
                        </a:lnTo>
                        <a:lnTo>
                          <a:pt x="68" y="8"/>
                        </a:lnTo>
                        <a:lnTo>
                          <a:pt x="66" y="8"/>
                        </a:lnTo>
                        <a:lnTo>
                          <a:pt x="66" y="8"/>
                        </a:lnTo>
                        <a:lnTo>
                          <a:pt x="64" y="8"/>
                        </a:lnTo>
                        <a:lnTo>
                          <a:pt x="64" y="8"/>
                        </a:lnTo>
                        <a:lnTo>
                          <a:pt x="64" y="8"/>
                        </a:lnTo>
                        <a:lnTo>
                          <a:pt x="62" y="8"/>
                        </a:lnTo>
                        <a:lnTo>
                          <a:pt x="54" y="8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4"/>
                        </a:lnTo>
                        <a:lnTo>
                          <a:pt x="52" y="4"/>
                        </a:lnTo>
                        <a:lnTo>
                          <a:pt x="52" y="2"/>
                        </a:lnTo>
                        <a:lnTo>
                          <a:pt x="52" y="2"/>
                        </a:lnTo>
                        <a:lnTo>
                          <a:pt x="52" y="2"/>
                        </a:lnTo>
                        <a:lnTo>
                          <a:pt x="50" y="2"/>
                        </a:lnTo>
                        <a:lnTo>
                          <a:pt x="50" y="2"/>
                        </a:lnTo>
                        <a:lnTo>
                          <a:pt x="50" y="2"/>
                        </a:lnTo>
                        <a:lnTo>
                          <a:pt x="50" y="2"/>
                        </a:lnTo>
                        <a:lnTo>
                          <a:pt x="44" y="2"/>
                        </a:lnTo>
                        <a:lnTo>
                          <a:pt x="42" y="0"/>
                        </a:lnTo>
                        <a:lnTo>
                          <a:pt x="42" y="0"/>
                        </a:lnTo>
                        <a:lnTo>
                          <a:pt x="42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6" y="2"/>
                        </a:lnTo>
                        <a:lnTo>
                          <a:pt x="36" y="2"/>
                        </a:lnTo>
                        <a:lnTo>
                          <a:pt x="36" y="4"/>
                        </a:lnTo>
                        <a:lnTo>
                          <a:pt x="36" y="4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8"/>
                        </a:lnTo>
                        <a:lnTo>
                          <a:pt x="34" y="8"/>
                        </a:lnTo>
                        <a:lnTo>
                          <a:pt x="34" y="8"/>
                        </a:lnTo>
                        <a:lnTo>
                          <a:pt x="34" y="8"/>
                        </a:lnTo>
                        <a:lnTo>
                          <a:pt x="34" y="8"/>
                        </a:lnTo>
                        <a:lnTo>
                          <a:pt x="34" y="10"/>
                        </a:lnTo>
                        <a:lnTo>
                          <a:pt x="36" y="10"/>
                        </a:lnTo>
                        <a:lnTo>
                          <a:pt x="36" y="12"/>
                        </a:lnTo>
                        <a:lnTo>
                          <a:pt x="36" y="12"/>
                        </a:lnTo>
                        <a:lnTo>
                          <a:pt x="36" y="10"/>
                        </a:lnTo>
                        <a:lnTo>
                          <a:pt x="36" y="10"/>
                        </a:lnTo>
                        <a:lnTo>
                          <a:pt x="34" y="10"/>
                        </a:lnTo>
                        <a:lnTo>
                          <a:pt x="32" y="8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0" y="4"/>
                        </a:lnTo>
                        <a:lnTo>
                          <a:pt x="24" y="4"/>
                        </a:lnTo>
                        <a:lnTo>
                          <a:pt x="22" y="4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4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4" y="10"/>
                        </a:lnTo>
                        <a:lnTo>
                          <a:pt x="4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4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2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3" name="Freeform 460"/>
                  <p:cNvSpPr>
                    <a:spLocks/>
                  </p:cNvSpPr>
                  <p:nvPr/>
                </p:nvSpPr>
                <p:spPr bwMode="auto">
                  <a:xfrm>
                    <a:off x="2850" y="1596"/>
                    <a:ext cx="14" cy="8"/>
                  </a:xfrm>
                  <a:custGeom>
                    <a:avLst/>
                    <a:gdLst>
                      <a:gd name="T0" fmla="*/ 12 w 14"/>
                      <a:gd name="T1" fmla="*/ 6 h 8"/>
                      <a:gd name="T2" fmla="*/ 8 w 14"/>
                      <a:gd name="T3" fmla="*/ 2 h 8"/>
                      <a:gd name="T4" fmla="*/ 8 w 14"/>
                      <a:gd name="T5" fmla="*/ 2 h 8"/>
                      <a:gd name="T6" fmla="*/ 8 w 14"/>
                      <a:gd name="T7" fmla="*/ 2 h 8"/>
                      <a:gd name="T8" fmla="*/ 6 w 14"/>
                      <a:gd name="T9" fmla="*/ 2 h 8"/>
                      <a:gd name="T10" fmla="*/ 4 w 14"/>
                      <a:gd name="T11" fmla="*/ 0 h 8"/>
                      <a:gd name="T12" fmla="*/ 4 w 14"/>
                      <a:gd name="T13" fmla="*/ 0 h 8"/>
                      <a:gd name="T14" fmla="*/ 4 w 14"/>
                      <a:gd name="T15" fmla="*/ 0 h 8"/>
                      <a:gd name="T16" fmla="*/ 2 w 14"/>
                      <a:gd name="T17" fmla="*/ 0 h 8"/>
                      <a:gd name="T18" fmla="*/ 2 w 14"/>
                      <a:gd name="T19" fmla="*/ 0 h 8"/>
                      <a:gd name="T20" fmla="*/ 0 w 14"/>
                      <a:gd name="T21" fmla="*/ 0 h 8"/>
                      <a:gd name="T22" fmla="*/ 0 w 14"/>
                      <a:gd name="T23" fmla="*/ 2 h 8"/>
                      <a:gd name="T24" fmla="*/ 0 w 14"/>
                      <a:gd name="T25" fmla="*/ 2 h 8"/>
                      <a:gd name="T26" fmla="*/ 0 w 14"/>
                      <a:gd name="T27" fmla="*/ 4 h 8"/>
                      <a:gd name="T28" fmla="*/ 4 w 14"/>
                      <a:gd name="T29" fmla="*/ 6 h 8"/>
                      <a:gd name="T30" fmla="*/ 4 w 14"/>
                      <a:gd name="T31" fmla="*/ 6 h 8"/>
                      <a:gd name="T32" fmla="*/ 4 w 14"/>
                      <a:gd name="T33" fmla="*/ 6 h 8"/>
                      <a:gd name="T34" fmla="*/ 6 w 14"/>
                      <a:gd name="T35" fmla="*/ 6 h 8"/>
                      <a:gd name="T36" fmla="*/ 6 w 14"/>
                      <a:gd name="T37" fmla="*/ 6 h 8"/>
                      <a:gd name="T38" fmla="*/ 6 w 14"/>
                      <a:gd name="T39" fmla="*/ 6 h 8"/>
                      <a:gd name="T40" fmla="*/ 6 w 14"/>
                      <a:gd name="T41" fmla="*/ 6 h 8"/>
                      <a:gd name="T42" fmla="*/ 10 w 14"/>
                      <a:gd name="T43" fmla="*/ 8 h 8"/>
                      <a:gd name="T44" fmla="*/ 10 w 14"/>
                      <a:gd name="T45" fmla="*/ 8 h 8"/>
                      <a:gd name="T46" fmla="*/ 10 w 14"/>
                      <a:gd name="T47" fmla="*/ 8 h 8"/>
                      <a:gd name="T48" fmla="*/ 10 w 14"/>
                      <a:gd name="T49" fmla="*/ 8 h 8"/>
                      <a:gd name="T50" fmla="*/ 12 w 14"/>
                      <a:gd name="T51" fmla="*/ 8 h 8"/>
                      <a:gd name="T52" fmla="*/ 12 w 14"/>
                      <a:gd name="T53" fmla="*/ 8 h 8"/>
                      <a:gd name="T54" fmla="*/ 12 w 14"/>
                      <a:gd name="T55" fmla="*/ 8 h 8"/>
                      <a:gd name="T56" fmla="*/ 14 w 14"/>
                      <a:gd name="T57" fmla="*/ 8 h 8"/>
                      <a:gd name="T58" fmla="*/ 14 w 14"/>
                      <a:gd name="T59" fmla="*/ 8 h 8"/>
                      <a:gd name="T60" fmla="*/ 14 w 14"/>
                      <a:gd name="T61" fmla="*/ 8 h 8"/>
                      <a:gd name="T62" fmla="*/ 14 w 14"/>
                      <a:gd name="T63" fmla="*/ 6 h 8"/>
                      <a:gd name="T64" fmla="*/ 14 w 14"/>
                      <a:gd name="T65" fmla="*/ 6 h 8"/>
                      <a:gd name="T66" fmla="*/ 14 w 14"/>
                      <a:gd name="T67" fmla="*/ 6 h 8"/>
                      <a:gd name="T68" fmla="*/ 12 w 14"/>
                      <a:gd name="T69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4" h="8">
                        <a:moveTo>
                          <a:pt x="12" y="6"/>
                        </a:move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4" name="Freeform 461"/>
                  <p:cNvSpPr>
                    <a:spLocks/>
                  </p:cNvSpPr>
                  <p:nvPr/>
                </p:nvSpPr>
                <p:spPr bwMode="auto">
                  <a:xfrm>
                    <a:off x="2910" y="1580"/>
                    <a:ext cx="16" cy="12"/>
                  </a:xfrm>
                  <a:custGeom>
                    <a:avLst/>
                    <a:gdLst>
                      <a:gd name="T0" fmla="*/ 2 w 16"/>
                      <a:gd name="T1" fmla="*/ 10 h 12"/>
                      <a:gd name="T2" fmla="*/ 2 w 16"/>
                      <a:gd name="T3" fmla="*/ 12 h 12"/>
                      <a:gd name="T4" fmla="*/ 2 w 16"/>
                      <a:gd name="T5" fmla="*/ 12 h 12"/>
                      <a:gd name="T6" fmla="*/ 2 w 16"/>
                      <a:gd name="T7" fmla="*/ 12 h 12"/>
                      <a:gd name="T8" fmla="*/ 6 w 16"/>
                      <a:gd name="T9" fmla="*/ 12 h 12"/>
                      <a:gd name="T10" fmla="*/ 6 w 16"/>
                      <a:gd name="T11" fmla="*/ 12 h 12"/>
                      <a:gd name="T12" fmla="*/ 6 w 16"/>
                      <a:gd name="T13" fmla="*/ 12 h 12"/>
                      <a:gd name="T14" fmla="*/ 10 w 16"/>
                      <a:gd name="T15" fmla="*/ 12 h 12"/>
                      <a:gd name="T16" fmla="*/ 10 w 16"/>
                      <a:gd name="T17" fmla="*/ 12 h 12"/>
                      <a:gd name="T18" fmla="*/ 10 w 16"/>
                      <a:gd name="T19" fmla="*/ 12 h 12"/>
                      <a:gd name="T20" fmla="*/ 10 w 16"/>
                      <a:gd name="T21" fmla="*/ 10 h 12"/>
                      <a:gd name="T22" fmla="*/ 14 w 16"/>
                      <a:gd name="T23" fmla="*/ 10 h 12"/>
                      <a:gd name="T24" fmla="*/ 14 w 16"/>
                      <a:gd name="T25" fmla="*/ 10 h 12"/>
                      <a:gd name="T26" fmla="*/ 16 w 16"/>
                      <a:gd name="T27" fmla="*/ 10 h 12"/>
                      <a:gd name="T28" fmla="*/ 16 w 16"/>
                      <a:gd name="T29" fmla="*/ 10 h 12"/>
                      <a:gd name="T30" fmla="*/ 16 w 16"/>
                      <a:gd name="T31" fmla="*/ 10 h 12"/>
                      <a:gd name="T32" fmla="*/ 16 w 16"/>
                      <a:gd name="T33" fmla="*/ 10 h 12"/>
                      <a:gd name="T34" fmla="*/ 16 w 16"/>
                      <a:gd name="T35" fmla="*/ 8 h 12"/>
                      <a:gd name="T36" fmla="*/ 16 w 16"/>
                      <a:gd name="T37" fmla="*/ 6 h 12"/>
                      <a:gd name="T38" fmla="*/ 16 w 16"/>
                      <a:gd name="T39" fmla="*/ 6 h 12"/>
                      <a:gd name="T40" fmla="*/ 16 w 16"/>
                      <a:gd name="T41" fmla="*/ 6 h 12"/>
                      <a:gd name="T42" fmla="*/ 16 w 16"/>
                      <a:gd name="T43" fmla="*/ 4 h 12"/>
                      <a:gd name="T44" fmla="*/ 16 w 16"/>
                      <a:gd name="T45" fmla="*/ 4 h 12"/>
                      <a:gd name="T46" fmla="*/ 14 w 16"/>
                      <a:gd name="T47" fmla="*/ 4 h 12"/>
                      <a:gd name="T48" fmla="*/ 14 w 16"/>
                      <a:gd name="T49" fmla="*/ 4 h 12"/>
                      <a:gd name="T50" fmla="*/ 14 w 16"/>
                      <a:gd name="T51" fmla="*/ 4 h 12"/>
                      <a:gd name="T52" fmla="*/ 14 w 16"/>
                      <a:gd name="T53" fmla="*/ 4 h 12"/>
                      <a:gd name="T54" fmla="*/ 14 w 16"/>
                      <a:gd name="T55" fmla="*/ 4 h 12"/>
                      <a:gd name="T56" fmla="*/ 12 w 16"/>
                      <a:gd name="T57" fmla="*/ 2 h 12"/>
                      <a:gd name="T58" fmla="*/ 12 w 16"/>
                      <a:gd name="T59" fmla="*/ 2 h 12"/>
                      <a:gd name="T60" fmla="*/ 12 w 16"/>
                      <a:gd name="T61" fmla="*/ 2 h 12"/>
                      <a:gd name="T62" fmla="*/ 10 w 16"/>
                      <a:gd name="T63" fmla="*/ 2 h 12"/>
                      <a:gd name="T64" fmla="*/ 10 w 16"/>
                      <a:gd name="T65" fmla="*/ 2 h 12"/>
                      <a:gd name="T66" fmla="*/ 10 w 16"/>
                      <a:gd name="T67" fmla="*/ 0 h 12"/>
                      <a:gd name="T68" fmla="*/ 8 w 16"/>
                      <a:gd name="T69" fmla="*/ 0 h 12"/>
                      <a:gd name="T70" fmla="*/ 8 w 16"/>
                      <a:gd name="T71" fmla="*/ 0 h 12"/>
                      <a:gd name="T72" fmla="*/ 8 w 16"/>
                      <a:gd name="T73" fmla="*/ 2 h 12"/>
                      <a:gd name="T74" fmla="*/ 6 w 16"/>
                      <a:gd name="T75" fmla="*/ 2 h 12"/>
                      <a:gd name="T76" fmla="*/ 4 w 16"/>
                      <a:gd name="T77" fmla="*/ 2 h 12"/>
                      <a:gd name="T78" fmla="*/ 4 w 16"/>
                      <a:gd name="T79" fmla="*/ 2 h 12"/>
                      <a:gd name="T80" fmla="*/ 4 w 16"/>
                      <a:gd name="T81" fmla="*/ 2 h 12"/>
                      <a:gd name="T82" fmla="*/ 2 w 16"/>
                      <a:gd name="T83" fmla="*/ 4 h 12"/>
                      <a:gd name="T84" fmla="*/ 2 w 16"/>
                      <a:gd name="T85" fmla="*/ 4 h 12"/>
                      <a:gd name="T86" fmla="*/ 2 w 16"/>
                      <a:gd name="T87" fmla="*/ 4 h 12"/>
                      <a:gd name="T88" fmla="*/ 0 w 16"/>
                      <a:gd name="T89" fmla="*/ 4 h 12"/>
                      <a:gd name="T90" fmla="*/ 0 w 16"/>
                      <a:gd name="T91" fmla="*/ 4 h 12"/>
                      <a:gd name="T92" fmla="*/ 0 w 16"/>
                      <a:gd name="T93" fmla="*/ 4 h 12"/>
                      <a:gd name="T94" fmla="*/ 2 w 16"/>
                      <a:gd name="T95" fmla="*/ 6 h 12"/>
                      <a:gd name="T96" fmla="*/ 4 w 16"/>
                      <a:gd name="T97" fmla="*/ 8 h 12"/>
                      <a:gd name="T98" fmla="*/ 4 w 16"/>
                      <a:gd name="T99" fmla="*/ 8 h 12"/>
                      <a:gd name="T100" fmla="*/ 4 w 16"/>
                      <a:gd name="T101" fmla="*/ 8 h 12"/>
                      <a:gd name="T102" fmla="*/ 4 w 16"/>
                      <a:gd name="T103" fmla="*/ 8 h 12"/>
                      <a:gd name="T104" fmla="*/ 2 w 16"/>
                      <a:gd name="T105" fmla="*/ 10 h 12"/>
                      <a:gd name="T106" fmla="*/ 2 w 16"/>
                      <a:gd name="T107" fmla="*/ 10 h 12"/>
                      <a:gd name="T108" fmla="*/ 2 w 16"/>
                      <a:gd name="T109" fmla="*/ 10 h 12"/>
                      <a:gd name="T110" fmla="*/ 2 w 16"/>
                      <a:gd name="T111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6" h="12">
                        <a:moveTo>
                          <a:pt x="2" y="10"/>
                        </a:move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6" y="12"/>
                        </a:lnTo>
                        <a:lnTo>
                          <a:pt x="6" y="12"/>
                        </a:lnTo>
                        <a:lnTo>
                          <a:pt x="6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0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8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6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5" name="Freeform 462"/>
                  <p:cNvSpPr>
                    <a:spLocks/>
                  </p:cNvSpPr>
                  <p:nvPr/>
                </p:nvSpPr>
                <p:spPr bwMode="auto">
                  <a:xfrm>
                    <a:off x="2916" y="1590"/>
                    <a:ext cx="28" cy="16"/>
                  </a:xfrm>
                  <a:custGeom>
                    <a:avLst/>
                    <a:gdLst>
                      <a:gd name="T0" fmla="*/ 12 w 28"/>
                      <a:gd name="T1" fmla="*/ 14 h 16"/>
                      <a:gd name="T2" fmla="*/ 14 w 28"/>
                      <a:gd name="T3" fmla="*/ 16 h 16"/>
                      <a:gd name="T4" fmla="*/ 16 w 28"/>
                      <a:gd name="T5" fmla="*/ 16 h 16"/>
                      <a:gd name="T6" fmla="*/ 16 w 28"/>
                      <a:gd name="T7" fmla="*/ 16 h 16"/>
                      <a:gd name="T8" fmla="*/ 20 w 28"/>
                      <a:gd name="T9" fmla="*/ 12 h 16"/>
                      <a:gd name="T10" fmla="*/ 20 w 28"/>
                      <a:gd name="T11" fmla="*/ 12 h 16"/>
                      <a:gd name="T12" fmla="*/ 22 w 28"/>
                      <a:gd name="T13" fmla="*/ 12 h 16"/>
                      <a:gd name="T14" fmla="*/ 22 w 28"/>
                      <a:gd name="T15" fmla="*/ 10 h 16"/>
                      <a:gd name="T16" fmla="*/ 26 w 28"/>
                      <a:gd name="T17" fmla="*/ 10 h 16"/>
                      <a:gd name="T18" fmla="*/ 26 w 28"/>
                      <a:gd name="T19" fmla="*/ 10 h 16"/>
                      <a:gd name="T20" fmla="*/ 28 w 28"/>
                      <a:gd name="T21" fmla="*/ 10 h 16"/>
                      <a:gd name="T22" fmla="*/ 28 w 28"/>
                      <a:gd name="T23" fmla="*/ 6 h 16"/>
                      <a:gd name="T24" fmla="*/ 28 w 28"/>
                      <a:gd name="T25" fmla="*/ 6 h 16"/>
                      <a:gd name="T26" fmla="*/ 24 w 28"/>
                      <a:gd name="T27" fmla="*/ 4 h 16"/>
                      <a:gd name="T28" fmla="*/ 24 w 28"/>
                      <a:gd name="T29" fmla="*/ 4 h 16"/>
                      <a:gd name="T30" fmla="*/ 22 w 28"/>
                      <a:gd name="T31" fmla="*/ 4 h 16"/>
                      <a:gd name="T32" fmla="*/ 22 w 28"/>
                      <a:gd name="T33" fmla="*/ 4 h 16"/>
                      <a:gd name="T34" fmla="*/ 20 w 28"/>
                      <a:gd name="T35" fmla="*/ 2 h 16"/>
                      <a:gd name="T36" fmla="*/ 18 w 28"/>
                      <a:gd name="T37" fmla="*/ 2 h 16"/>
                      <a:gd name="T38" fmla="*/ 16 w 28"/>
                      <a:gd name="T39" fmla="*/ 0 h 16"/>
                      <a:gd name="T40" fmla="*/ 14 w 28"/>
                      <a:gd name="T41" fmla="*/ 2 h 16"/>
                      <a:gd name="T42" fmla="*/ 10 w 28"/>
                      <a:gd name="T43" fmla="*/ 2 h 16"/>
                      <a:gd name="T44" fmla="*/ 8 w 28"/>
                      <a:gd name="T45" fmla="*/ 2 h 16"/>
                      <a:gd name="T46" fmla="*/ 4 w 28"/>
                      <a:gd name="T47" fmla="*/ 4 h 16"/>
                      <a:gd name="T48" fmla="*/ 4 w 28"/>
                      <a:gd name="T49" fmla="*/ 4 h 16"/>
                      <a:gd name="T50" fmla="*/ 2 w 28"/>
                      <a:gd name="T51" fmla="*/ 4 h 16"/>
                      <a:gd name="T52" fmla="*/ 2 w 28"/>
                      <a:gd name="T53" fmla="*/ 6 h 16"/>
                      <a:gd name="T54" fmla="*/ 2 w 28"/>
                      <a:gd name="T55" fmla="*/ 6 h 16"/>
                      <a:gd name="T56" fmla="*/ 4 w 28"/>
                      <a:gd name="T57" fmla="*/ 10 h 16"/>
                      <a:gd name="T58" fmla="*/ 4 w 28"/>
                      <a:gd name="T59" fmla="*/ 10 h 16"/>
                      <a:gd name="T60" fmla="*/ 2 w 28"/>
                      <a:gd name="T61" fmla="*/ 10 h 16"/>
                      <a:gd name="T62" fmla="*/ 0 w 28"/>
                      <a:gd name="T63" fmla="*/ 10 h 16"/>
                      <a:gd name="T64" fmla="*/ 0 w 28"/>
                      <a:gd name="T65" fmla="*/ 12 h 16"/>
                      <a:gd name="T66" fmla="*/ 0 w 28"/>
                      <a:gd name="T67" fmla="*/ 12 h 16"/>
                      <a:gd name="T68" fmla="*/ 2 w 28"/>
                      <a:gd name="T69" fmla="*/ 14 h 16"/>
                      <a:gd name="T70" fmla="*/ 4 w 28"/>
                      <a:gd name="T71" fmla="*/ 14 h 16"/>
                      <a:gd name="T72" fmla="*/ 4 w 28"/>
                      <a:gd name="T73" fmla="*/ 14 h 16"/>
                      <a:gd name="T74" fmla="*/ 6 w 28"/>
                      <a:gd name="T75" fmla="*/ 14 h 16"/>
                      <a:gd name="T76" fmla="*/ 8 w 28"/>
                      <a:gd name="T77" fmla="*/ 14 h 16"/>
                      <a:gd name="T78" fmla="*/ 10 w 28"/>
                      <a:gd name="T79" fmla="*/ 12 h 16"/>
                      <a:gd name="T80" fmla="*/ 10 w 28"/>
                      <a:gd name="T81" fmla="*/ 14 h 16"/>
                      <a:gd name="T82" fmla="*/ 10 w 28"/>
                      <a:gd name="T83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8" h="16">
                        <a:moveTo>
                          <a:pt x="10" y="14"/>
                        </a:moveTo>
                        <a:lnTo>
                          <a:pt x="12" y="14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6" y="16"/>
                        </a:lnTo>
                        <a:lnTo>
                          <a:pt x="16" y="16"/>
                        </a:lnTo>
                        <a:lnTo>
                          <a:pt x="16" y="16"/>
                        </a:lnTo>
                        <a:lnTo>
                          <a:pt x="16" y="14"/>
                        </a:lnTo>
                        <a:lnTo>
                          <a:pt x="20" y="12"/>
                        </a:lnTo>
                        <a:lnTo>
                          <a:pt x="20" y="12"/>
                        </a:lnTo>
                        <a:lnTo>
                          <a:pt x="20" y="12"/>
                        </a:lnTo>
                        <a:lnTo>
                          <a:pt x="20" y="12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22" y="10"/>
                        </a:lnTo>
                        <a:lnTo>
                          <a:pt x="22" y="10"/>
                        </a:lnTo>
                        <a:lnTo>
                          <a:pt x="26" y="10"/>
                        </a:lnTo>
                        <a:lnTo>
                          <a:pt x="26" y="10"/>
                        </a:lnTo>
                        <a:lnTo>
                          <a:pt x="26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8"/>
                        </a:lnTo>
                        <a:lnTo>
                          <a:pt x="28" y="6"/>
                        </a:lnTo>
                        <a:lnTo>
                          <a:pt x="28" y="6"/>
                        </a:lnTo>
                        <a:lnTo>
                          <a:pt x="28" y="6"/>
                        </a:lnTo>
                        <a:lnTo>
                          <a:pt x="24" y="6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4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6" y="14"/>
                        </a:lnTo>
                        <a:lnTo>
                          <a:pt x="6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6" name="Freeform 463"/>
                  <p:cNvSpPr>
                    <a:spLocks/>
                  </p:cNvSpPr>
                  <p:nvPr/>
                </p:nvSpPr>
                <p:spPr bwMode="auto">
                  <a:xfrm>
                    <a:off x="2890" y="1548"/>
                    <a:ext cx="74" cy="28"/>
                  </a:xfrm>
                  <a:custGeom>
                    <a:avLst/>
                    <a:gdLst>
                      <a:gd name="T0" fmla="*/ 6 w 74"/>
                      <a:gd name="T1" fmla="*/ 18 h 28"/>
                      <a:gd name="T2" fmla="*/ 6 w 74"/>
                      <a:gd name="T3" fmla="*/ 18 h 28"/>
                      <a:gd name="T4" fmla="*/ 6 w 74"/>
                      <a:gd name="T5" fmla="*/ 22 h 28"/>
                      <a:gd name="T6" fmla="*/ 10 w 74"/>
                      <a:gd name="T7" fmla="*/ 26 h 28"/>
                      <a:gd name="T8" fmla="*/ 16 w 74"/>
                      <a:gd name="T9" fmla="*/ 22 h 28"/>
                      <a:gd name="T10" fmla="*/ 24 w 74"/>
                      <a:gd name="T11" fmla="*/ 20 h 28"/>
                      <a:gd name="T12" fmla="*/ 32 w 74"/>
                      <a:gd name="T13" fmla="*/ 18 h 28"/>
                      <a:gd name="T14" fmla="*/ 24 w 74"/>
                      <a:gd name="T15" fmla="*/ 20 h 28"/>
                      <a:gd name="T16" fmla="*/ 20 w 74"/>
                      <a:gd name="T17" fmla="*/ 22 h 28"/>
                      <a:gd name="T18" fmla="*/ 20 w 74"/>
                      <a:gd name="T19" fmla="*/ 26 h 28"/>
                      <a:gd name="T20" fmla="*/ 22 w 74"/>
                      <a:gd name="T21" fmla="*/ 26 h 28"/>
                      <a:gd name="T22" fmla="*/ 28 w 74"/>
                      <a:gd name="T23" fmla="*/ 26 h 28"/>
                      <a:gd name="T24" fmla="*/ 30 w 74"/>
                      <a:gd name="T25" fmla="*/ 26 h 28"/>
                      <a:gd name="T26" fmla="*/ 34 w 74"/>
                      <a:gd name="T27" fmla="*/ 28 h 28"/>
                      <a:gd name="T28" fmla="*/ 48 w 74"/>
                      <a:gd name="T29" fmla="*/ 26 h 28"/>
                      <a:gd name="T30" fmla="*/ 48 w 74"/>
                      <a:gd name="T31" fmla="*/ 24 h 28"/>
                      <a:gd name="T32" fmla="*/ 62 w 74"/>
                      <a:gd name="T33" fmla="*/ 26 h 28"/>
                      <a:gd name="T34" fmla="*/ 64 w 74"/>
                      <a:gd name="T35" fmla="*/ 24 h 28"/>
                      <a:gd name="T36" fmla="*/ 64 w 74"/>
                      <a:gd name="T37" fmla="*/ 22 h 28"/>
                      <a:gd name="T38" fmla="*/ 68 w 74"/>
                      <a:gd name="T39" fmla="*/ 20 h 28"/>
                      <a:gd name="T40" fmla="*/ 72 w 74"/>
                      <a:gd name="T41" fmla="*/ 16 h 28"/>
                      <a:gd name="T42" fmla="*/ 72 w 74"/>
                      <a:gd name="T43" fmla="*/ 14 h 28"/>
                      <a:gd name="T44" fmla="*/ 72 w 74"/>
                      <a:gd name="T45" fmla="*/ 12 h 28"/>
                      <a:gd name="T46" fmla="*/ 72 w 74"/>
                      <a:gd name="T47" fmla="*/ 10 h 28"/>
                      <a:gd name="T48" fmla="*/ 68 w 74"/>
                      <a:gd name="T49" fmla="*/ 10 h 28"/>
                      <a:gd name="T50" fmla="*/ 62 w 74"/>
                      <a:gd name="T51" fmla="*/ 6 h 28"/>
                      <a:gd name="T52" fmla="*/ 54 w 74"/>
                      <a:gd name="T53" fmla="*/ 4 h 28"/>
                      <a:gd name="T54" fmla="*/ 52 w 74"/>
                      <a:gd name="T55" fmla="*/ 6 h 28"/>
                      <a:gd name="T56" fmla="*/ 52 w 74"/>
                      <a:gd name="T57" fmla="*/ 10 h 28"/>
                      <a:gd name="T58" fmla="*/ 50 w 74"/>
                      <a:gd name="T59" fmla="*/ 8 h 28"/>
                      <a:gd name="T60" fmla="*/ 48 w 74"/>
                      <a:gd name="T61" fmla="*/ 6 h 28"/>
                      <a:gd name="T62" fmla="*/ 42 w 74"/>
                      <a:gd name="T63" fmla="*/ 6 h 28"/>
                      <a:gd name="T64" fmla="*/ 40 w 74"/>
                      <a:gd name="T65" fmla="*/ 4 h 28"/>
                      <a:gd name="T66" fmla="*/ 36 w 74"/>
                      <a:gd name="T67" fmla="*/ 4 h 28"/>
                      <a:gd name="T68" fmla="*/ 34 w 74"/>
                      <a:gd name="T69" fmla="*/ 8 h 28"/>
                      <a:gd name="T70" fmla="*/ 36 w 74"/>
                      <a:gd name="T71" fmla="*/ 12 h 28"/>
                      <a:gd name="T72" fmla="*/ 32 w 74"/>
                      <a:gd name="T73" fmla="*/ 12 h 28"/>
                      <a:gd name="T74" fmla="*/ 32 w 74"/>
                      <a:gd name="T75" fmla="*/ 10 h 28"/>
                      <a:gd name="T76" fmla="*/ 30 w 74"/>
                      <a:gd name="T77" fmla="*/ 10 h 28"/>
                      <a:gd name="T78" fmla="*/ 24 w 74"/>
                      <a:gd name="T79" fmla="*/ 8 h 28"/>
                      <a:gd name="T80" fmla="*/ 20 w 74"/>
                      <a:gd name="T81" fmla="*/ 8 h 28"/>
                      <a:gd name="T82" fmla="*/ 22 w 74"/>
                      <a:gd name="T83" fmla="*/ 2 h 28"/>
                      <a:gd name="T84" fmla="*/ 20 w 74"/>
                      <a:gd name="T85" fmla="*/ 2 h 28"/>
                      <a:gd name="T86" fmla="*/ 14 w 74"/>
                      <a:gd name="T87" fmla="*/ 0 h 28"/>
                      <a:gd name="T88" fmla="*/ 12 w 74"/>
                      <a:gd name="T89" fmla="*/ 2 h 28"/>
                      <a:gd name="T90" fmla="*/ 10 w 74"/>
                      <a:gd name="T91" fmla="*/ 6 h 28"/>
                      <a:gd name="T92" fmla="*/ 10 w 74"/>
                      <a:gd name="T93" fmla="*/ 8 h 28"/>
                      <a:gd name="T94" fmla="*/ 14 w 74"/>
                      <a:gd name="T95" fmla="*/ 12 h 28"/>
                      <a:gd name="T96" fmla="*/ 8 w 74"/>
                      <a:gd name="T97" fmla="*/ 12 h 28"/>
                      <a:gd name="T98" fmla="*/ 6 w 74"/>
                      <a:gd name="T99" fmla="*/ 10 h 28"/>
                      <a:gd name="T100" fmla="*/ 2 w 74"/>
                      <a:gd name="T101" fmla="*/ 10 h 28"/>
                      <a:gd name="T102" fmla="*/ 2 w 74"/>
                      <a:gd name="T103" fmla="*/ 12 h 28"/>
                      <a:gd name="T104" fmla="*/ 2 w 74"/>
                      <a:gd name="T105" fmla="*/ 1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74" h="28">
                        <a:moveTo>
                          <a:pt x="2" y="16"/>
                        </a:move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8" y="26"/>
                        </a:lnTo>
                        <a:lnTo>
                          <a:pt x="10" y="26"/>
                        </a:lnTo>
                        <a:lnTo>
                          <a:pt x="10" y="26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6" y="22"/>
                        </a:lnTo>
                        <a:lnTo>
                          <a:pt x="16" y="22"/>
                        </a:lnTo>
                        <a:lnTo>
                          <a:pt x="16" y="22"/>
                        </a:lnTo>
                        <a:lnTo>
                          <a:pt x="18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8" y="18"/>
                        </a:lnTo>
                        <a:lnTo>
                          <a:pt x="32" y="18"/>
                        </a:lnTo>
                        <a:lnTo>
                          <a:pt x="32" y="20"/>
                        </a:lnTo>
                        <a:lnTo>
                          <a:pt x="30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2" y="22"/>
                        </a:lnTo>
                        <a:lnTo>
                          <a:pt x="20" y="22"/>
                        </a:lnTo>
                        <a:lnTo>
                          <a:pt x="20" y="22"/>
                        </a:lnTo>
                        <a:lnTo>
                          <a:pt x="20" y="22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2" y="26"/>
                        </a:lnTo>
                        <a:lnTo>
                          <a:pt x="26" y="26"/>
                        </a:lnTo>
                        <a:lnTo>
                          <a:pt x="26" y="26"/>
                        </a:lnTo>
                        <a:lnTo>
                          <a:pt x="26" y="26"/>
                        </a:lnTo>
                        <a:lnTo>
                          <a:pt x="28" y="26"/>
                        </a:lnTo>
                        <a:lnTo>
                          <a:pt x="30" y="26"/>
                        </a:lnTo>
                        <a:lnTo>
                          <a:pt x="30" y="26"/>
                        </a:lnTo>
                        <a:lnTo>
                          <a:pt x="30" y="26"/>
                        </a:lnTo>
                        <a:lnTo>
                          <a:pt x="30" y="26"/>
                        </a:lnTo>
                        <a:lnTo>
                          <a:pt x="32" y="26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46" y="28"/>
                        </a:lnTo>
                        <a:lnTo>
                          <a:pt x="46" y="28"/>
                        </a:lnTo>
                        <a:lnTo>
                          <a:pt x="46" y="28"/>
                        </a:lnTo>
                        <a:lnTo>
                          <a:pt x="48" y="26"/>
                        </a:lnTo>
                        <a:lnTo>
                          <a:pt x="48" y="26"/>
                        </a:lnTo>
                        <a:lnTo>
                          <a:pt x="48" y="26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50" y="26"/>
                        </a:lnTo>
                        <a:lnTo>
                          <a:pt x="50" y="26"/>
                        </a:lnTo>
                        <a:lnTo>
                          <a:pt x="50" y="26"/>
                        </a:lnTo>
                        <a:lnTo>
                          <a:pt x="62" y="26"/>
                        </a:lnTo>
                        <a:lnTo>
                          <a:pt x="62" y="26"/>
                        </a:lnTo>
                        <a:lnTo>
                          <a:pt x="62" y="26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4" y="22"/>
                        </a:lnTo>
                        <a:lnTo>
                          <a:pt x="64" y="22"/>
                        </a:lnTo>
                        <a:lnTo>
                          <a:pt x="64" y="22"/>
                        </a:lnTo>
                        <a:lnTo>
                          <a:pt x="64" y="22"/>
                        </a:lnTo>
                        <a:lnTo>
                          <a:pt x="64" y="20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72" y="16"/>
                        </a:lnTo>
                        <a:lnTo>
                          <a:pt x="72" y="16"/>
                        </a:lnTo>
                        <a:lnTo>
                          <a:pt x="72" y="16"/>
                        </a:lnTo>
                        <a:lnTo>
                          <a:pt x="72" y="14"/>
                        </a:lnTo>
                        <a:lnTo>
                          <a:pt x="72" y="14"/>
                        </a:lnTo>
                        <a:lnTo>
                          <a:pt x="72" y="14"/>
                        </a:lnTo>
                        <a:lnTo>
                          <a:pt x="74" y="14"/>
                        </a:lnTo>
                        <a:lnTo>
                          <a:pt x="74" y="14"/>
                        </a:lnTo>
                        <a:lnTo>
                          <a:pt x="74" y="14"/>
                        </a:lnTo>
                        <a:lnTo>
                          <a:pt x="72" y="12"/>
                        </a:lnTo>
                        <a:lnTo>
                          <a:pt x="72" y="12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6" y="10"/>
                        </a:lnTo>
                        <a:lnTo>
                          <a:pt x="62" y="6"/>
                        </a:lnTo>
                        <a:lnTo>
                          <a:pt x="62" y="6"/>
                        </a:lnTo>
                        <a:lnTo>
                          <a:pt x="62" y="6"/>
                        </a:lnTo>
                        <a:lnTo>
                          <a:pt x="56" y="6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2" y="6"/>
                        </a:lnTo>
                        <a:lnTo>
                          <a:pt x="52" y="6"/>
                        </a:lnTo>
                        <a:lnTo>
                          <a:pt x="52" y="6"/>
                        </a:lnTo>
                        <a:lnTo>
                          <a:pt x="52" y="6"/>
                        </a:lnTo>
                        <a:lnTo>
                          <a:pt x="52" y="8"/>
                        </a:lnTo>
                        <a:lnTo>
                          <a:pt x="52" y="10"/>
                        </a:lnTo>
                        <a:lnTo>
                          <a:pt x="50" y="10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50" y="8"/>
                        </a:lnTo>
                        <a:lnTo>
                          <a:pt x="48" y="6"/>
                        </a:lnTo>
                        <a:lnTo>
                          <a:pt x="48" y="6"/>
                        </a:lnTo>
                        <a:lnTo>
                          <a:pt x="48" y="6"/>
                        </a:lnTo>
                        <a:lnTo>
                          <a:pt x="44" y="6"/>
                        </a:lnTo>
                        <a:lnTo>
                          <a:pt x="42" y="6"/>
                        </a:lnTo>
                        <a:lnTo>
                          <a:pt x="42" y="6"/>
                        </a:lnTo>
                        <a:lnTo>
                          <a:pt x="42" y="6"/>
                        </a:lnTo>
                        <a:lnTo>
                          <a:pt x="42" y="6"/>
                        </a:lnTo>
                        <a:lnTo>
                          <a:pt x="42" y="6"/>
                        </a:lnTo>
                        <a:lnTo>
                          <a:pt x="42" y="6"/>
                        </a:lnTo>
                        <a:lnTo>
                          <a:pt x="40" y="4"/>
                        </a:lnTo>
                        <a:lnTo>
                          <a:pt x="38" y="4"/>
                        </a:lnTo>
                        <a:lnTo>
                          <a:pt x="36" y="4"/>
                        </a:lnTo>
                        <a:lnTo>
                          <a:pt x="36" y="4"/>
                        </a:lnTo>
                        <a:lnTo>
                          <a:pt x="36" y="4"/>
                        </a:lnTo>
                        <a:lnTo>
                          <a:pt x="34" y="4"/>
                        </a:lnTo>
                        <a:lnTo>
                          <a:pt x="34" y="4"/>
                        </a:lnTo>
                        <a:lnTo>
                          <a:pt x="34" y="6"/>
                        </a:lnTo>
                        <a:lnTo>
                          <a:pt x="34" y="8"/>
                        </a:lnTo>
                        <a:lnTo>
                          <a:pt x="34" y="8"/>
                        </a:lnTo>
                        <a:lnTo>
                          <a:pt x="34" y="10"/>
                        </a:lnTo>
                        <a:lnTo>
                          <a:pt x="36" y="10"/>
                        </a:lnTo>
                        <a:lnTo>
                          <a:pt x="36" y="12"/>
                        </a:lnTo>
                        <a:lnTo>
                          <a:pt x="36" y="12"/>
                        </a:lnTo>
                        <a:lnTo>
                          <a:pt x="36" y="12"/>
                        </a:lnTo>
                        <a:lnTo>
                          <a:pt x="34" y="14"/>
                        </a:lnTo>
                        <a:lnTo>
                          <a:pt x="32" y="12"/>
                        </a:lnTo>
                        <a:lnTo>
                          <a:pt x="32" y="12"/>
                        </a:lnTo>
                        <a:lnTo>
                          <a:pt x="32" y="12"/>
                        </a:lnTo>
                        <a:lnTo>
                          <a:pt x="32" y="12"/>
                        </a:lnTo>
                        <a:lnTo>
                          <a:pt x="32" y="10"/>
                        </a:lnTo>
                        <a:lnTo>
                          <a:pt x="32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4" y="10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2" y="8"/>
                        </a:lnTo>
                        <a:lnTo>
                          <a:pt x="22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4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10"/>
                        </a:lnTo>
                        <a:lnTo>
                          <a:pt x="12" y="10"/>
                        </a:lnTo>
                        <a:lnTo>
                          <a:pt x="14" y="12"/>
                        </a:lnTo>
                        <a:lnTo>
                          <a:pt x="14" y="12"/>
                        </a:lnTo>
                        <a:lnTo>
                          <a:pt x="14" y="12"/>
                        </a:lnTo>
                        <a:lnTo>
                          <a:pt x="14" y="12"/>
                        </a:lnTo>
                        <a:lnTo>
                          <a:pt x="12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7" name="Freeform 464"/>
                  <p:cNvSpPr>
                    <a:spLocks/>
                  </p:cNvSpPr>
                  <p:nvPr/>
                </p:nvSpPr>
                <p:spPr bwMode="auto">
                  <a:xfrm>
                    <a:off x="2964" y="1572"/>
                    <a:ext cx="14" cy="10"/>
                  </a:xfrm>
                  <a:custGeom>
                    <a:avLst/>
                    <a:gdLst>
                      <a:gd name="T0" fmla="*/ 0 w 14"/>
                      <a:gd name="T1" fmla="*/ 10 h 10"/>
                      <a:gd name="T2" fmla="*/ 4 w 14"/>
                      <a:gd name="T3" fmla="*/ 10 h 10"/>
                      <a:gd name="T4" fmla="*/ 4 w 14"/>
                      <a:gd name="T5" fmla="*/ 10 h 10"/>
                      <a:gd name="T6" fmla="*/ 4 w 14"/>
                      <a:gd name="T7" fmla="*/ 10 h 10"/>
                      <a:gd name="T8" fmla="*/ 4 w 14"/>
                      <a:gd name="T9" fmla="*/ 8 h 10"/>
                      <a:gd name="T10" fmla="*/ 6 w 14"/>
                      <a:gd name="T11" fmla="*/ 6 h 10"/>
                      <a:gd name="T12" fmla="*/ 12 w 14"/>
                      <a:gd name="T13" fmla="*/ 6 h 10"/>
                      <a:gd name="T14" fmla="*/ 12 w 14"/>
                      <a:gd name="T15" fmla="*/ 6 h 10"/>
                      <a:gd name="T16" fmla="*/ 12 w 14"/>
                      <a:gd name="T17" fmla="*/ 6 h 10"/>
                      <a:gd name="T18" fmla="*/ 14 w 14"/>
                      <a:gd name="T19" fmla="*/ 6 h 10"/>
                      <a:gd name="T20" fmla="*/ 14 w 14"/>
                      <a:gd name="T21" fmla="*/ 6 h 10"/>
                      <a:gd name="T22" fmla="*/ 14 w 14"/>
                      <a:gd name="T23" fmla="*/ 4 h 10"/>
                      <a:gd name="T24" fmla="*/ 14 w 14"/>
                      <a:gd name="T25" fmla="*/ 4 h 10"/>
                      <a:gd name="T26" fmla="*/ 14 w 14"/>
                      <a:gd name="T27" fmla="*/ 4 h 10"/>
                      <a:gd name="T28" fmla="*/ 14 w 14"/>
                      <a:gd name="T29" fmla="*/ 4 h 10"/>
                      <a:gd name="T30" fmla="*/ 12 w 14"/>
                      <a:gd name="T31" fmla="*/ 2 h 10"/>
                      <a:gd name="T32" fmla="*/ 12 w 14"/>
                      <a:gd name="T33" fmla="*/ 2 h 10"/>
                      <a:gd name="T34" fmla="*/ 12 w 14"/>
                      <a:gd name="T35" fmla="*/ 2 h 10"/>
                      <a:gd name="T36" fmla="*/ 12 w 14"/>
                      <a:gd name="T37" fmla="*/ 2 h 10"/>
                      <a:gd name="T38" fmla="*/ 10 w 14"/>
                      <a:gd name="T39" fmla="*/ 0 h 10"/>
                      <a:gd name="T40" fmla="*/ 10 w 14"/>
                      <a:gd name="T41" fmla="*/ 0 h 10"/>
                      <a:gd name="T42" fmla="*/ 10 w 14"/>
                      <a:gd name="T43" fmla="*/ 0 h 10"/>
                      <a:gd name="T44" fmla="*/ 8 w 14"/>
                      <a:gd name="T45" fmla="*/ 2 h 10"/>
                      <a:gd name="T46" fmla="*/ 4 w 14"/>
                      <a:gd name="T47" fmla="*/ 4 h 10"/>
                      <a:gd name="T48" fmla="*/ 2 w 14"/>
                      <a:gd name="T49" fmla="*/ 4 h 10"/>
                      <a:gd name="T50" fmla="*/ 0 w 14"/>
                      <a:gd name="T51" fmla="*/ 4 h 10"/>
                      <a:gd name="T52" fmla="*/ 0 w 14"/>
                      <a:gd name="T53" fmla="*/ 4 h 10"/>
                      <a:gd name="T54" fmla="*/ 0 w 14"/>
                      <a:gd name="T55" fmla="*/ 4 h 10"/>
                      <a:gd name="T56" fmla="*/ 0 w 14"/>
                      <a:gd name="T57" fmla="*/ 10 h 10"/>
                      <a:gd name="T58" fmla="*/ 0 w 14"/>
                      <a:gd name="T59" fmla="*/ 10 h 10"/>
                      <a:gd name="T60" fmla="*/ 0 w 14"/>
                      <a:gd name="T61" fmla="*/ 10 h 10"/>
                      <a:gd name="T62" fmla="*/ 0 w 14"/>
                      <a:gd name="T6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4" h="10">
                        <a:moveTo>
                          <a:pt x="0" y="10"/>
                        </a:move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2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8" name="Freeform 465"/>
                  <p:cNvSpPr>
                    <a:spLocks/>
                  </p:cNvSpPr>
                  <p:nvPr/>
                </p:nvSpPr>
                <p:spPr bwMode="auto">
                  <a:xfrm>
                    <a:off x="2984" y="1550"/>
                    <a:ext cx="16" cy="10"/>
                  </a:xfrm>
                  <a:custGeom>
                    <a:avLst/>
                    <a:gdLst>
                      <a:gd name="T0" fmla="*/ 2 w 16"/>
                      <a:gd name="T1" fmla="*/ 10 h 10"/>
                      <a:gd name="T2" fmla="*/ 2 w 16"/>
                      <a:gd name="T3" fmla="*/ 10 h 10"/>
                      <a:gd name="T4" fmla="*/ 2 w 16"/>
                      <a:gd name="T5" fmla="*/ 10 h 10"/>
                      <a:gd name="T6" fmla="*/ 4 w 16"/>
                      <a:gd name="T7" fmla="*/ 10 h 10"/>
                      <a:gd name="T8" fmla="*/ 4 w 16"/>
                      <a:gd name="T9" fmla="*/ 10 h 10"/>
                      <a:gd name="T10" fmla="*/ 6 w 16"/>
                      <a:gd name="T11" fmla="*/ 10 h 10"/>
                      <a:gd name="T12" fmla="*/ 6 w 16"/>
                      <a:gd name="T13" fmla="*/ 8 h 10"/>
                      <a:gd name="T14" fmla="*/ 10 w 16"/>
                      <a:gd name="T15" fmla="*/ 6 h 10"/>
                      <a:gd name="T16" fmla="*/ 10 w 16"/>
                      <a:gd name="T17" fmla="*/ 6 h 10"/>
                      <a:gd name="T18" fmla="*/ 10 w 16"/>
                      <a:gd name="T19" fmla="*/ 6 h 10"/>
                      <a:gd name="T20" fmla="*/ 10 w 16"/>
                      <a:gd name="T21" fmla="*/ 6 h 10"/>
                      <a:gd name="T22" fmla="*/ 14 w 16"/>
                      <a:gd name="T23" fmla="*/ 4 h 10"/>
                      <a:gd name="T24" fmla="*/ 14 w 16"/>
                      <a:gd name="T25" fmla="*/ 4 h 10"/>
                      <a:gd name="T26" fmla="*/ 14 w 16"/>
                      <a:gd name="T27" fmla="*/ 4 h 10"/>
                      <a:gd name="T28" fmla="*/ 14 w 16"/>
                      <a:gd name="T29" fmla="*/ 4 h 10"/>
                      <a:gd name="T30" fmla="*/ 14 w 16"/>
                      <a:gd name="T31" fmla="*/ 4 h 10"/>
                      <a:gd name="T32" fmla="*/ 16 w 16"/>
                      <a:gd name="T33" fmla="*/ 4 h 10"/>
                      <a:gd name="T34" fmla="*/ 16 w 16"/>
                      <a:gd name="T35" fmla="*/ 0 h 10"/>
                      <a:gd name="T36" fmla="*/ 16 w 16"/>
                      <a:gd name="T37" fmla="*/ 0 h 10"/>
                      <a:gd name="T38" fmla="*/ 14 w 16"/>
                      <a:gd name="T39" fmla="*/ 0 h 10"/>
                      <a:gd name="T40" fmla="*/ 10 w 16"/>
                      <a:gd name="T41" fmla="*/ 0 h 10"/>
                      <a:gd name="T42" fmla="*/ 10 w 16"/>
                      <a:gd name="T43" fmla="*/ 0 h 10"/>
                      <a:gd name="T44" fmla="*/ 8 w 16"/>
                      <a:gd name="T45" fmla="*/ 0 h 10"/>
                      <a:gd name="T46" fmla="*/ 6 w 16"/>
                      <a:gd name="T47" fmla="*/ 2 h 10"/>
                      <a:gd name="T48" fmla="*/ 4 w 16"/>
                      <a:gd name="T49" fmla="*/ 4 h 10"/>
                      <a:gd name="T50" fmla="*/ 4 w 16"/>
                      <a:gd name="T51" fmla="*/ 4 h 10"/>
                      <a:gd name="T52" fmla="*/ 2 w 16"/>
                      <a:gd name="T53" fmla="*/ 4 h 10"/>
                      <a:gd name="T54" fmla="*/ 2 w 16"/>
                      <a:gd name="T55" fmla="*/ 6 h 10"/>
                      <a:gd name="T56" fmla="*/ 2 w 16"/>
                      <a:gd name="T57" fmla="*/ 6 h 10"/>
                      <a:gd name="T58" fmla="*/ 2 w 16"/>
                      <a:gd name="T59" fmla="*/ 6 h 10"/>
                      <a:gd name="T60" fmla="*/ 2 w 16"/>
                      <a:gd name="T61" fmla="*/ 8 h 10"/>
                      <a:gd name="T62" fmla="*/ 0 w 16"/>
                      <a:gd name="T63" fmla="*/ 8 h 10"/>
                      <a:gd name="T64" fmla="*/ 0 w 16"/>
                      <a:gd name="T65" fmla="*/ 8 h 10"/>
                      <a:gd name="T66" fmla="*/ 0 w 16"/>
                      <a:gd name="T67" fmla="*/ 8 h 10"/>
                      <a:gd name="T68" fmla="*/ 0 w 16"/>
                      <a:gd name="T69" fmla="*/ 8 h 10"/>
                      <a:gd name="T70" fmla="*/ 0 w 16"/>
                      <a:gd name="T71" fmla="*/ 8 h 10"/>
                      <a:gd name="T72" fmla="*/ 2 w 16"/>
                      <a:gd name="T7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6" h="10">
                        <a:moveTo>
                          <a:pt x="2" y="10"/>
                        </a:move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6" y="8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6" y="2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89" name="Freeform 466"/>
                  <p:cNvSpPr>
                    <a:spLocks/>
                  </p:cNvSpPr>
                  <p:nvPr/>
                </p:nvSpPr>
                <p:spPr bwMode="auto">
                  <a:xfrm>
                    <a:off x="2860" y="1906"/>
                    <a:ext cx="18" cy="12"/>
                  </a:xfrm>
                  <a:custGeom>
                    <a:avLst/>
                    <a:gdLst>
                      <a:gd name="T0" fmla="*/ 14 w 18"/>
                      <a:gd name="T1" fmla="*/ 0 h 12"/>
                      <a:gd name="T2" fmla="*/ 10 w 18"/>
                      <a:gd name="T3" fmla="*/ 0 h 12"/>
                      <a:gd name="T4" fmla="*/ 10 w 18"/>
                      <a:gd name="T5" fmla="*/ 0 h 12"/>
                      <a:gd name="T6" fmla="*/ 10 w 18"/>
                      <a:gd name="T7" fmla="*/ 0 h 12"/>
                      <a:gd name="T8" fmla="*/ 8 w 18"/>
                      <a:gd name="T9" fmla="*/ 0 h 12"/>
                      <a:gd name="T10" fmla="*/ 8 w 18"/>
                      <a:gd name="T11" fmla="*/ 0 h 12"/>
                      <a:gd name="T12" fmla="*/ 8 w 18"/>
                      <a:gd name="T13" fmla="*/ 2 h 12"/>
                      <a:gd name="T14" fmla="*/ 8 w 18"/>
                      <a:gd name="T15" fmla="*/ 2 h 12"/>
                      <a:gd name="T16" fmla="*/ 8 w 18"/>
                      <a:gd name="T17" fmla="*/ 4 h 12"/>
                      <a:gd name="T18" fmla="*/ 6 w 18"/>
                      <a:gd name="T19" fmla="*/ 4 h 12"/>
                      <a:gd name="T20" fmla="*/ 4 w 18"/>
                      <a:gd name="T21" fmla="*/ 2 h 12"/>
                      <a:gd name="T22" fmla="*/ 4 w 18"/>
                      <a:gd name="T23" fmla="*/ 2 h 12"/>
                      <a:gd name="T24" fmla="*/ 4 w 18"/>
                      <a:gd name="T25" fmla="*/ 2 h 12"/>
                      <a:gd name="T26" fmla="*/ 0 w 18"/>
                      <a:gd name="T27" fmla="*/ 2 h 12"/>
                      <a:gd name="T28" fmla="*/ 0 w 18"/>
                      <a:gd name="T29" fmla="*/ 2 h 12"/>
                      <a:gd name="T30" fmla="*/ 0 w 18"/>
                      <a:gd name="T31" fmla="*/ 2 h 12"/>
                      <a:gd name="T32" fmla="*/ 0 w 18"/>
                      <a:gd name="T33" fmla="*/ 4 h 12"/>
                      <a:gd name="T34" fmla="*/ 0 w 18"/>
                      <a:gd name="T35" fmla="*/ 4 h 12"/>
                      <a:gd name="T36" fmla="*/ 0 w 18"/>
                      <a:gd name="T37" fmla="*/ 4 h 12"/>
                      <a:gd name="T38" fmla="*/ 8 w 18"/>
                      <a:gd name="T39" fmla="*/ 12 h 12"/>
                      <a:gd name="T40" fmla="*/ 8 w 18"/>
                      <a:gd name="T41" fmla="*/ 12 h 12"/>
                      <a:gd name="T42" fmla="*/ 10 w 18"/>
                      <a:gd name="T43" fmla="*/ 12 h 12"/>
                      <a:gd name="T44" fmla="*/ 14 w 18"/>
                      <a:gd name="T45" fmla="*/ 12 h 12"/>
                      <a:gd name="T46" fmla="*/ 14 w 18"/>
                      <a:gd name="T47" fmla="*/ 12 h 12"/>
                      <a:gd name="T48" fmla="*/ 14 w 18"/>
                      <a:gd name="T49" fmla="*/ 10 h 12"/>
                      <a:gd name="T50" fmla="*/ 14 w 18"/>
                      <a:gd name="T51" fmla="*/ 10 h 12"/>
                      <a:gd name="T52" fmla="*/ 14 w 18"/>
                      <a:gd name="T53" fmla="*/ 10 h 12"/>
                      <a:gd name="T54" fmla="*/ 14 w 18"/>
                      <a:gd name="T55" fmla="*/ 10 h 12"/>
                      <a:gd name="T56" fmla="*/ 16 w 18"/>
                      <a:gd name="T57" fmla="*/ 10 h 12"/>
                      <a:gd name="T58" fmla="*/ 16 w 18"/>
                      <a:gd name="T59" fmla="*/ 8 h 12"/>
                      <a:gd name="T60" fmla="*/ 18 w 18"/>
                      <a:gd name="T61" fmla="*/ 8 h 12"/>
                      <a:gd name="T62" fmla="*/ 18 w 18"/>
                      <a:gd name="T63" fmla="*/ 8 h 12"/>
                      <a:gd name="T64" fmla="*/ 18 w 18"/>
                      <a:gd name="T65" fmla="*/ 8 h 12"/>
                      <a:gd name="T66" fmla="*/ 18 w 18"/>
                      <a:gd name="T67" fmla="*/ 8 h 12"/>
                      <a:gd name="T68" fmla="*/ 18 w 18"/>
                      <a:gd name="T69" fmla="*/ 8 h 12"/>
                      <a:gd name="T70" fmla="*/ 18 w 18"/>
                      <a:gd name="T71" fmla="*/ 6 h 12"/>
                      <a:gd name="T72" fmla="*/ 16 w 18"/>
                      <a:gd name="T73" fmla="*/ 6 h 12"/>
                      <a:gd name="T74" fmla="*/ 16 w 18"/>
                      <a:gd name="T75" fmla="*/ 4 h 12"/>
                      <a:gd name="T76" fmla="*/ 16 w 18"/>
                      <a:gd name="T77" fmla="*/ 4 h 12"/>
                      <a:gd name="T78" fmla="*/ 16 w 18"/>
                      <a:gd name="T79" fmla="*/ 4 h 12"/>
                      <a:gd name="T80" fmla="*/ 16 w 18"/>
                      <a:gd name="T81" fmla="*/ 2 h 12"/>
                      <a:gd name="T82" fmla="*/ 16 w 18"/>
                      <a:gd name="T83" fmla="*/ 2 h 12"/>
                      <a:gd name="T84" fmla="*/ 16 w 18"/>
                      <a:gd name="T85" fmla="*/ 2 h 12"/>
                      <a:gd name="T86" fmla="*/ 14 w 18"/>
                      <a:gd name="T87" fmla="*/ 0 h 12"/>
                      <a:gd name="T88" fmla="*/ 14 w 18"/>
                      <a:gd name="T89" fmla="*/ 0 h 12"/>
                      <a:gd name="T90" fmla="*/ 14 w 18"/>
                      <a:gd name="T91" fmla="*/ 0 h 12"/>
                      <a:gd name="T92" fmla="*/ 14 w 18"/>
                      <a:gd name="T93" fmla="*/ 0 h 12"/>
                      <a:gd name="T94" fmla="*/ 14 w 18"/>
                      <a:gd name="T95" fmla="*/ 0 h 12"/>
                      <a:gd name="T96" fmla="*/ 14 w 18"/>
                      <a:gd name="T97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8" h="12">
                        <a:moveTo>
                          <a:pt x="14" y="0"/>
                        </a:move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10" y="12"/>
                        </a:lnTo>
                        <a:lnTo>
                          <a:pt x="14" y="12"/>
                        </a:lnTo>
                        <a:lnTo>
                          <a:pt x="14" y="12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6" y="10"/>
                        </a:lnTo>
                        <a:lnTo>
                          <a:pt x="16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6"/>
                        </a:lnTo>
                        <a:lnTo>
                          <a:pt x="16" y="6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0" name="Freeform 467"/>
                  <p:cNvSpPr>
                    <a:spLocks/>
                  </p:cNvSpPr>
                  <p:nvPr/>
                </p:nvSpPr>
                <p:spPr bwMode="auto">
                  <a:xfrm>
                    <a:off x="2860" y="1918"/>
                    <a:ext cx="14" cy="4"/>
                  </a:xfrm>
                  <a:custGeom>
                    <a:avLst/>
                    <a:gdLst>
                      <a:gd name="T0" fmla="*/ 14 w 14"/>
                      <a:gd name="T1" fmla="*/ 0 h 4"/>
                      <a:gd name="T2" fmla="*/ 8 w 14"/>
                      <a:gd name="T3" fmla="*/ 0 h 4"/>
                      <a:gd name="T4" fmla="*/ 8 w 14"/>
                      <a:gd name="T5" fmla="*/ 0 h 4"/>
                      <a:gd name="T6" fmla="*/ 8 w 14"/>
                      <a:gd name="T7" fmla="*/ 0 h 4"/>
                      <a:gd name="T8" fmla="*/ 6 w 14"/>
                      <a:gd name="T9" fmla="*/ 2 h 4"/>
                      <a:gd name="T10" fmla="*/ 0 w 14"/>
                      <a:gd name="T11" fmla="*/ 2 h 4"/>
                      <a:gd name="T12" fmla="*/ 0 w 14"/>
                      <a:gd name="T13" fmla="*/ 2 h 4"/>
                      <a:gd name="T14" fmla="*/ 0 w 14"/>
                      <a:gd name="T15" fmla="*/ 2 h 4"/>
                      <a:gd name="T16" fmla="*/ 0 w 14"/>
                      <a:gd name="T17" fmla="*/ 4 h 4"/>
                      <a:gd name="T18" fmla="*/ 0 w 14"/>
                      <a:gd name="T19" fmla="*/ 4 h 4"/>
                      <a:gd name="T20" fmla="*/ 0 w 14"/>
                      <a:gd name="T21" fmla="*/ 4 h 4"/>
                      <a:gd name="T22" fmla="*/ 4 w 14"/>
                      <a:gd name="T23" fmla="*/ 4 h 4"/>
                      <a:gd name="T24" fmla="*/ 6 w 14"/>
                      <a:gd name="T25" fmla="*/ 4 h 4"/>
                      <a:gd name="T26" fmla="*/ 6 w 14"/>
                      <a:gd name="T27" fmla="*/ 4 h 4"/>
                      <a:gd name="T28" fmla="*/ 6 w 14"/>
                      <a:gd name="T29" fmla="*/ 4 h 4"/>
                      <a:gd name="T30" fmla="*/ 10 w 14"/>
                      <a:gd name="T31" fmla="*/ 4 h 4"/>
                      <a:gd name="T32" fmla="*/ 10 w 14"/>
                      <a:gd name="T33" fmla="*/ 4 h 4"/>
                      <a:gd name="T34" fmla="*/ 10 w 14"/>
                      <a:gd name="T35" fmla="*/ 4 h 4"/>
                      <a:gd name="T36" fmla="*/ 10 w 14"/>
                      <a:gd name="T37" fmla="*/ 4 h 4"/>
                      <a:gd name="T38" fmla="*/ 14 w 14"/>
                      <a:gd name="T39" fmla="*/ 4 h 4"/>
                      <a:gd name="T40" fmla="*/ 14 w 14"/>
                      <a:gd name="T41" fmla="*/ 4 h 4"/>
                      <a:gd name="T42" fmla="*/ 14 w 14"/>
                      <a:gd name="T43" fmla="*/ 4 h 4"/>
                      <a:gd name="T44" fmla="*/ 14 w 14"/>
                      <a:gd name="T45" fmla="*/ 0 h 4"/>
                      <a:gd name="T46" fmla="*/ 14 w 14"/>
                      <a:gd name="T47" fmla="*/ 0 h 4"/>
                      <a:gd name="T48" fmla="*/ 14 w 14"/>
                      <a:gd name="T49" fmla="*/ 0 h 4"/>
                      <a:gd name="T50" fmla="*/ 14 w 14"/>
                      <a:gd name="T5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4" h="4">
                        <a:moveTo>
                          <a:pt x="14" y="0"/>
                        </a:move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1" name="Freeform 468"/>
                  <p:cNvSpPr>
                    <a:spLocks noEditPoints="1"/>
                  </p:cNvSpPr>
                  <p:nvPr/>
                </p:nvSpPr>
                <p:spPr bwMode="auto">
                  <a:xfrm>
                    <a:off x="2220" y="1492"/>
                    <a:ext cx="452" cy="356"/>
                  </a:xfrm>
                  <a:custGeom>
                    <a:avLst/>
                    <a:gdLst>
                      <a:gd name="T0" fmla="*/ 342 w 452"/>
                      <a:gd name="T1" fmla="*/ 222 h 356"/>
                      <a:gd name="T2" fmla="*/ 314 w 452"/>
                      <a:gd name="T3" fmla="*/ 218 h 356"/>
                      <a:gd name="T4" fmla="*/ 340 w 452"/>
                      <a:gd name="T5" fmla="*/ 208 h 356"/>
                      <a:gd name="T6" fmla="*/ 362 w 452"/>
                      <a:gd name="T7" fmla="*/ 222 h 356"/>
                      <a:gd name="T8" fmla="*/ 380 w 452"/>
                      <a:gd name="T9" fmla="*/ 194 h 356"/>
                      <a:gd name="T10" fmla="*/ 352 w 452"/>
                      <a:gd name="T11" fmla="*/ 192 h 356"/>
                      <a:gd name="T12" fmla="*/ 334 w 452"/>
                      <a:gd name="T13" fmla="*/ 188 h 356"/>
                      <a:gd name="T14" fmla="*/ 344 w 452"/>
                      <a:gd name="T15" fmla="*/ 180 h 356"/>
                      <a:gd name="T16" fmla="*/ 360 w 452"/>
                      <a:gd name="T17" fmla="*/ 174 h 356"/>
                      <a:gd name="T18" fmla="*/ 376 w 452"/>
                      <a:gd name="T19" fmla="*/ 166 h 356"/>
                      <a:gd name="T20" fmla="*/ 386 w 452"/>
                      <a:gd name="T21" fmla="*/ 152 h 356"/>
                      <a:gd name="T22" fmla="*/ 390 w 452"/>
                      <a:gd name="T23" fmla="*/ 136 h 356"/>
                      <a:gd name="T24" fmla="*/ 388 w 452"/>
                      <a:gd name="T25" fmla="*/ 122 h 356"/>
                      <a:gd name="T26" fmla="*/ 396 w 452"/>
                      <a:gd name="T27" fmla="*/ 116 h 356"/>
                      <a:gd name="T28" fmla="*/ 388 w 452"/>
                      <a:gd name="T29" fmla="*/ 100 h 356"/>
                      <a:gd name="T30" fmla="*/ 416 w 452"/>
                      <a:gd name="T31" fmla="*/ 74 h 356"/>
                      <a:gd name="T32" fmla="*/ 452 w 452"/>
                      <a:gd name="T33" fmla="*/ 50 h 356"/>
                      <a:gd name="T34" fmla="*/ 398 w 452"/>
                      <a:gd name="T35" fmla="*/ 46 h 356"/>
                      <a:gd name="T36" fmla="*/ 368 w 452"/>
                      <a:gd name="T37" fmla="*/ 60 h 356"/>
                      <a:gd name="T38" fmla="*/ 348 w 452"/>
                      <a:gd name="T39" fmla="*/ 44 h 356"/>
                      <a:gd name="T40" fmla="*/ 324 w 452"/>
                      <a:gd name="T41" fmla="*/ 38 h 356"/>
                      <a:gd name="T42" fmla="*/ 326 w 452"/>
                      <a:gd name="T43" fmla="*/ 32 h 356"/>
                      <a:gd name="T44" fmla="*/ 366 w 452"/>
                      <a:gd name="T45" fmla="*/ 14 h 356"/>
                      <a:gd name="T46" fmla="*/ 294 w 452"/>
                      <a:gd name="T47" fmla="*/ 24 h 356"/>
                      <a:gd name="T48" fmla="*/ 326 w 452"/>
                      <a:gd name="T49" fmla="*/ 12 h 356"/>
                      <a:gd name="T50" fmla="*/ 296 w 452"/>
                      <a:gd name="T51" fmla="*/ 0 h 356"/>
                      <a:gd name="T52" fmla="*/ 258 w 452"/>
                      <a:gd name="T53" fmla="*/ 12 h 356"/>
                      <a:gd name="T54" fmla="*/ 242 w 452"/>
                      <a:gd name="T55" fmla="*/ 2 h 356"/>
                      <a:gd name="T56" fmla="*/ 240 w 452"/>
                      <a:gd name="T57" fmla="*/ 16 h 356"/>
                      <a:gd name="T58" fmla="*/ 222 w 452"/>
                      <a:gd name="T59" fmla="*/ 20 h 356"/>
                      <a:gd name="T60" fmla="*/ 182 w 452"/>
                      <a:gd name="T61" fmla="*/ 8 h 356"/>
                      <a:gd name="T62" fmla="*/ 158 w 452"/>
                      <a:gd name="T63" fmla="*/ 16 h 356"/>
                      <a:gd name="T64" fmla="*/ 120 w 452"/>
                      <a:gd name="T65" fmla="*/ 8 h 356"/>
                      <a:gd name="T66" fmla="*/ 92 w 452"/>
                      <a:gd name="T67" fmla="*/ 10 h 356"/>
                      <a:gd name="T68" fmla="*/ 66 w 452"/>
                      <a:gd name="T69" fmla="*/ 18 h 356"/>
                      <a:gd name="T70" fmla="*/ 60 w 452"/>
                      <a:gd name="T71" fmla="*/ 36 h 356"/>
                      <a:gd name="T72" fmla="*/ 18 w 452"/>
                      <a:gd name="T73" fmla="*/ 44 h 356"/>
                      <a:gd name="T74" fmla="*/ 32 w 452"/>
                      <a:gd name="T75" fmla="*/ 66 h 356"/>
                      <a:gd name="T76" fmla="*/ 2 w 452"/>
                      <a:gd name="T77" fmla="*/ 72 h 356"/>
                      <a:gd name="T78" fmla="*/ 10 w 452"/>
                      <a:gd name="T79" fmla="*/ 84 h 356"/>
                      <a:gd name="T80" fmla="*/ 32 w 452"/>
                      <a:gd name="T81" fmla="*/ 100 h 356"/>
                      <a:gd name="T82" fmla="*/ 62 w 452"/>
                      <a:gd name="T83" fmla="*/ 102 h 356"/>
                      <a:gd name="T84" fmla="*/ 96 w 452"/>
                      <a:gd name="T85" fmla="*/ 140 h 356"/>
                      <a:gd name="T86" fmla="*/ 94 w 452"/>
                      <a:gd name="T87" fmla="*/ 176 h 356"/>
                      <a:gd name="T88" fmla="*/ 106 w 452"/>
                      <a:gd name="T89" fmla="*/ 180 h 356"/>
                      <a:gd name="T90" fmla="*/ 116 w 452"/>
                      <a:gd name="T91" fmla="*/ 194 h 356"/>
                      <a:gd name="T92" fmla="*/ 112 w 452"/>
                      <a:gd name="T93" fmla="*/ 208 h 356"/>
                      <a:gd name="T94" fmla="*/ 106 w 452"/>
                      <a:gd name="T95" fmla="*/ 230 h 356"/>
                      <a:gd name="T96" fmla="*/ 82 w 452"/>
                      <a:gd name="T97" fmla="*/ 254 h 356"/>
                      <a:gd name="T98" fmla="*/ 90 w 452"/>
                      <a:gd name="T99" fmla="*/ 266 h 356"/>
                      <a:gd name="T100" fmla="*/ 96 w 452"/>
                      <a:gd name="T101" fmla="*/ 290 h 356"/>
                      <a:gd name="T102" fmla="*/ 100 w 452"/>
                      <a:gd name="T103" fmla="*/ 328 h 356"/>
                      <a:gd name="T104" fmla="*/ 130 w 452"/>
                      <a:gd name="T105" fmla="*/ 342 h 356"/>
                      <a:gd name="T106" fmla="*/ 152 w 452"/>
                      <a:gd name="T107" fmla="*/ 356 h 356"/>
                      <a:gd name="T108" fmla="*/ 166 w 452"/>
                      <a:gd name="T109" fmla="*/ 336 h 356"/>
                      <a:gd name="T110" fmla="*/ 186 w 452"/>
                      <a:gd name="T111" fmla="*/ 308 h 356"/>
                      <a:gd name="T112" fmla="*/ 200 w 452"/>
                      <a:gd name="T113" fmla="*/ 284 h 356"/>
                      <a:gd name="T114" fmla="*/ 218 w 452"/>
                      <a:gd name="T115" fmla="*/ 280 h 356"/>
                      <a:gd name="T116" fmla="*/ 248 w 452"/>
                      <a:gd name="T117" fmla="*/ 278 h 356"/>
                      <a:gd name="T118" fmla="*/ 294 w 452"/>
                      <a:gd name="T119" fmla="*/ 250 h 356"/>
                      <a:gd name="T120" fmla="*/ 320 w 452"/>
                      <a:gd name="T121" fmla="*/ 204 h 356"/>
                      <a:gd name="T122" fmla="*/ 404 w 452"/>
                      <a:gd name="T123" fmla="*/ 68 h 356"/>
                      <a:gd name="T124" fmla="*/ 100 w 452"/>
                      <a:gd name="T125" fmla="*/ 256 h 3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52" h="356">
                        <a:moveTo>
                          <a:pt x="330" y="244"/>
                        </a:moveTo>
                        <a:lnTo>
                          <a:pt x="330" y="244"/>
                        </a:lnTo>
                        <a:lnTo>
                          <a:pt x="330" y="244"/>
                        </a:lnTo>
                        <a:lnTo>
                          <a:pt x="332" y="242"/>
                        </a:lnTo>
                        <a:lnTo>
                          <a:pt x="332" y="242"/>
                        </a:lnTo>
                        <a:lnTo>
                          <a:pt x="332" y="242"/>
                        </a:lnTo>
                        <a:lnTo>
                          <a:pt x="332" y="242"/>
                        </a:lnTo>
                        <a:lnTo>
                          <a:pt x="336" y="242"/>
                        </a:lnTo>
                        <a:lnTo>
                          <a:pt x="336" y="242"/>
                        </a:lnTo>
                        <a:lnTo>
                          <a:pt x="336" y="242"/>
                        </a:lnTo>
                        <a:lnTo>
                          <a:pt x="336" y="240"/>
                        </a:lnTo>
                        <a:lnTo>
                          <a:pt x="340" y="238"/>
                        </a:lnTo>
                        <a:lnTo>
                          <a:pt x="340" y="238"/>
                        </a:lnTo>
                        <a:lnTo>
                          <a:pt x="340" y="238"/>
                        </a:lnTo>
                        <a:lnTo>
                          <a:pt x="350" y="230"/>
                        </a:lnTo>
                        <a:lnTo>
                          <a:pt x="354" y="230"/>
                        </a:lnTo>
                        <a:lnTo>
                          <a:pt x="354" y="230"/>
                        </a:lnTo>
                        <a:lnTo>
                          <a:pt x="354" y="230"/>
                        </a:lnTo>
                        <a:lnTo>
                          <a:pt x="356" y="230"/>
                        </a:lnTo>
                        <a:lnTo>
                          <a:pt x="362" y="230"/>
                        </a:lnTo>
                        <a:lnTo>
                          <a:pt x="362" y="230"/>
                        </a:lnTo>
                        <a:lnTo>
                          <a:pt x="362" y="228"/>
                        </a:lnTo>
                        <a:lnTo>
                          <a:pt x="362" y="226"/>
                        </a:lnTo>
                        <a:lnTo>
                          <a:pt x="362" y="226"/>
                        </a:lnTo>
                        <a:lnTo>
                          <a:pt x="362" y="226"/>
                        </a:lnTo>
                        <a:lnTo>
                          <a:pt x="360" y="226"/>
                        </a:lnTo>
                        <a:lnTo>
                          <a:pt x="360" y="226"/>
                        </a:lnTo>
                        <a:lnTo>
                          <a:pt x="360" y="226"/>
                        </a:lnTo>
                        <a:lnTo>
                          <a:pt x="360" y="224"/>
                        </a:lnTo>
                        <a:lnTo>
                          <a:pt x="360" y="224"/>
                        </a:lnTo>
                        <a:lnTo>
                          <a:pt x="360" y="224"/>
                        </a:lnTo>
                        <a:lnTo>
                          <a:pt x="358" y="226"/>
                        </a:lnTo>
                        <a:lnTo>
                          <a:pt x="352" y="226"/>
                        </a:lnTo>
                        <a:lnTo>
                          <a:pt x="350" y="224"/>
                        </a:lnTo>
                        <a:lnTo>
                          <a:pt x="350" y="224"/>
                        </a:lnTo>
                        <a:lnTo>
                          <a:pt x="350" y="224"/>
                        </a:lnTo>
                        <a:lnTo>
                          <a:pt x="348" y="224"/>
                        </a:lnTo>
                        <a:lnTo>
                          <a:pt x="346" y="224"/>
                        </a:lnTo>
                        <a:lnTo>
                          <a:pt x="346" y="224"/>
                        </a:lnTo>
                        <a:lnTo>
                          <a:pt x="346" y="224"/>
                        </a:lnTo>
                        <a:lnTo>
                          <a:pt x="344" y="224"/>
                        </a:lnTo>
                        <a:lnTo>
                          <a:pt x="342" y="222"/>
                        </a:lnTo>
                        <a:lnTo>
                          <a:pt x="342" y="222"/>
                        </a:lnTo>
                        <a:lnTo>
                          <a:pt x="342" y="222"/>
                        </a:lnTo>
                        <a:lnTo>
                          <a:pt x="338" y="222"/>
                        </a:lnTo>
                        <a:lnTo>
                          <a:pt x="338" y="222"/>
                        </a:lnTo>
                        <a:lnTo>
                          <a:pt x="338" y="222"/>
                        </a:lnTo>
                        <a:lnTo>
                          <a:pt x="334" y="224"/>
                        </a:lnTo>
                        <a:lnTo>
                          <a:pt x="332" y="224"/>
                        </a:lnTo>
                        <a:lnTo>
                          <a:pt x="332" y="224"/>
                        </a:lnTo>
                        <a:lnTo>
                          <a:pt x="332" y="224"/>
                        </a:lnTo>
                        <a:lnTo>
                          <a:pt x="330" y="224"/>
                        </a:lnTo>
                        <a:lnTo>
                          <a:pt x="326" y="224"/>
                        </a:lnTo>
                        <a:lnTo>
                          <a:pt x="326" y="224"/>
                        </a:lnTo>
                        <a:lnTo>
                          <a:pt x="324" y="224"/>
                        </a:lnTo>
                        <a:lnTo>
                          <a:pt x="324" y="224"/>
                        </a:lnTo>
                        <a:lnTo>
                          <a:pt x="324" y="224"/>
                        </a:lnTo>
                        <a:lnTo>
                          <a:pt x="324" y="224"/>
                        </a:lnTo>
                        <a:lnTo>
                          <a:pt x="324" y="224"/>
                        </a:lnTo>
                        <a:lnTo>
                          <a:pt x="322" y="226"/>
                        </a:lnTo>
                        <a:lnTo>
                          <a:pt x="312" y="226"/>
                        </a:lnTo>
                        <a:lnTo>
                          <a:pt x="312" y="226"/>
                        </a:lnTo>
                        <a:lnTo>
                          <a:pt x="312" y="226"/>
                        </a:lnTo>
                        <a:lnTo>
                          <a:pt x="312" y="224"/>
                        </a:lnTo>
                        <a:lnTo>
                          <a:pt x="320" y="224"/>
                        </a:lnTo>
                        <a:lnTo>
                          <a:pt x="320" y="224"/>
                        </a:lnTo>
                        <a:lnTo>
                          <a:pt x="320" y="224"/>
                        </a:lnTo>
                        <a:lnTo>
                          <a:pt x="320" y="224"/>
                        </a:lnTo>
                        <a:lnTo>
                          <a:pt x="322" y="224"/>
                        </a:lnTo>
                        <a:lnTo>
                          <a:pt x="322" y="224"/>
                        </a:lnTo>
                        <a:lnTo>
                          <a:pt x="322" y="224"/>
                        </a:lnTo>
                        <a:lnTo>
                          <a:pt x="324" y="222"/>
                        </a:lnTo>
                        <a:lnTo>
                          <a:pt x="330" y="222"/>
                        </a:lnTo>
                        <a:lnTo>
                          <a:pt x="330" y="222"/>
                        </a:lnTo>
                        <a:lnTo>
                          <a:pt x="330" y="222"/>
                        </a:lnTo>
                        <a:lnTo>
                          <a:pt x="330" y="220"/>
                        </a:lnTo>
                        <a:lnTo>
                          <a:pt x="330" y="220"/>
                        </a:lnTo>
                        <a:lnTo>
                          <a:pt x="330" y="220"/>
                        </a:lnTo>
                        <a:lnTo>
                          <a:pt x="328" y="220"/>
                        </a:lnTo>
                        <a:lnTo>
                          <a:pt x="328" y="220"/>
                        </a:lnTo>
                        <a:lnTo>
                          <a:pt x="328" y="220"/>
                        </a:lnTo>
                        <a:lnTo>
                          <a:pt x="326" y="218"/>
                        </a:lnTo>
                        <a:lnTo>
                          <a:pt x="314" y="218"/>
                        </a:lnTo>
                        <a:lnTo>
                          <a:pt x="314" y="218"/>
                        </a:lnTo>
                        <a:lnTo>
                          <a:pt x="314" y="218"/>
                        </a:lnTo>
                        <a:lnTo>
                          <a:pt x="314" y="218"/>
                        </a:lnTo>
                        <a:lnTo>
                          <a:pt x="314" y="218"/>
                        </a:lnTo>
                        <a:lnTo>
                          <a:pt x="314" y="218"/>
                        </a:lnTo>
                        <a:lnTo>
                          <a:pt x="314" y="218"/>
                        </a:lnTo>
                        <a:lnTo>
                          <a:pt x="314" y="216"/>
                        </a:lnTo>
                        <a:lnTo>
                          <a:pt x="314" y="216"/>
                        </a:lnTo>
                        <a:lnTo>
                          <a:pt x="314" y="216"/>
                        </a:lnTo>
                        <a:lnTo>
                          <a:pt x="314" y="216"/>
                        </a:lnTo>
                        <a:lnTo>
                          <a:pt x="314" y="216"/>
                        </a:lnTo>
                        <a:lnTo>
                          <a:pt x="318" y="216"/>
                        </a:lnTo>
                        <a:lnTo>
                          <a:pt x="318" y="216"/>
                        </a:lnTo>
                        <a:lnTo>
                          <a:pt x="318" y="214"/>
                        </a:lnTo>
                        <a:lnTo>
                          <a:pt x="318" y="212"/>
                        </a:lnTo>
                        <a:lnTo>
                          <a:pt x="320" y="212"/>
                        </a:lnTo>
                        <a:lnTo>
                          <a:pt x="320" y="212"/>
                        </a:lnTo>
                        <a:lnTo>
                          <a:pt x="320" y="212"/>
                        </a:lnTo>
                        <a:lnTo>
                          <a:pt x="320" y="214"/>
                        </a:lnTo>
                        <a:lnTo>
                          <a:pt x="322" y="214"/>
                        </a:lnTo>
                        <a:lnTo>
                          <a:pt x="322" y="214"/>
                        </a:lnTo>
                        <a:lnTo>
                          <a:pt x="322" y="214"/>
                        </a:lnTo>
                        <a:lnTo>
                          <a:pt x="326" y="212"/>
                        </a:lnTo>
                        <a:lnTo>
                          <a:pt x="332" y="212"/>
                        </a:lnTo>
                        <a:lnTo>
                          <a:pt x="332" y="212"/>
                        </a:lnTo>
                        <a:lnTo>
                          <a:pt x="332" y="212"/>
                        </a:lnTo>
                        <a:lnTo>
                          <a:pt x="336" y="210"/>
                        </a:lnTo>
                        <a:lnTo>
                          <a:pt x="336" y="210"/>
                        </a:lnTo>
                        <a:lnTo>
                          <a:pt x="336" y="210"/>
                        </a:lnTo>
                        <a:lnTo>
                          <a:pt x="338" y="210"/>
                        </a:lnTo>
                        <a:lnTo>
                          <a:pt x="338" y="208"/>
                        </a:lnTo>
                        <a:lnTo>
                          <a:pt x="338" y="208"/>
                        </a:lnTo>
                        <a:lnTo>
                          <a:pt x="336" y="208"/>
                        </a:lnTo>
                        <a:lnTo>
                          <a:pt x="336" y="206"/>
                        </a:lnTo>
                        <a:lnTo>
                          <a:pt x="336" y="206"/>
                        </a:lnTo>
                        <a:lnTo>
                          <a:pt x="336" y="206"/>
                        </a:lnTo>
                        <a:lnTo>
                          <a:pt x="336" y="206"/>
                        </a:lnTo>
                        <a:lnTo>
                          <a:pt x="332" y="206"/>
                        </a:lnTo>
                        <a:lnTo>
                          <a:pt x="332" y="204"/>
                        </a:lnTo>
                        <a:lnTo>
                          <a:pt x="332" y="204"/>
                        </a:lnTo>
                        <a:lnTo>
                          <a:pt x="332" y="204"/>
                        </a:lnTo>
                        <a:lnTo>
                          <a:pt x="336" y="204"/>
                        </a:lnTo>
                        <a:lnTo>
                          <a:pt x="336" y="204"/>
                        </a:lnTo>
                        <a:lnTo>
                          <a:pt x="336" y="204"/>
                        </a:lnTo>
                        <a:lnTo>
                          <a:pt x="336" y="206"/>
                        </a:lnTo>
                        <a:lnTo>
                          <a:pt x="338" y="206"/>
                        </a:lnTo>
                        <a:lnTo>
                          <a:pt x="338" y="206"/>
                        </a:lnTo>
                        <a:lnTo>
                          <a:pt x="340" y="208"/>
                        </a:lnTo>
                        <a:lnTo>
                          <a:pt x="340" y="208"/>
                        </a:lnTo>
                        <a:lnTo>
                          <a:pt x="340" y="208"/>
                        </a:lnTo>
                        <a:lnTo>
                          <a:pt x="342" y="210"/>
                        </a:lnTo>
                        <a:lnTo>
                          <a:pt x="342" y="210"/>
                        </a:lnTo>
                        <a:lnTo>
                          <a:pt x="342" y="210"/>
                        </a:lnTo>
                        <a:lnTo>
                          <a:pt x="346" y="210"/>
                        </a:lnTo>
                        <a:lnTo>
                          <a:pt x="346" y="210"/>
                        </a:lnTo>
                        <a:lnTo>
                          <a:pt x="346" y="210"/>
                        </a:lnTo>
                        <a:lnTo>
                          <a:pt x="346" y="210"/>
                        </a:lnTo>
                        <a:lnTo>
                          <a:pt x="346" y="210"/>
                        </a:lnTo>
                        <a:lnTo>
                          <a:pt x="346" y="212"/>
                        </a:lnTo>
                        <a:lnTo>
                          <a:pt x="346" y="212"/>
                        </a:lnTo>
                        <a:lnTo>
                          <a:pt x="344" y="214"/>
                        </a:lnTo>
                        <a:lnTo>
                          <a:pt x="344" y="214"/>
                        </a:lnTo>
                        <a:lnTo>
                          <a:pt x="344" y="214"/>
                        </a:lnTo>
                        <a:lnTo>
                          <a:pt x="344" y="214"/>
                        </a:lnTo>
                        <a:lnTo>
                          <a:pt x="344" y="214"/>
                        </a:lnTo>
                        <a:lnTo>
                          <a:pt x="344" y="216"/>
                        </a:lnTo>
                        <a:lnTo>
                          <a:pt x="346" y="216"/>
                        </a:lnTo>
                        <a:lnTo>
                          <a:pt x="346" y="216"/>
                        </a:lnTo>
                        <a:lnTo>
                          <a:pt x="346" y="216"/>
                        </a:lnTo>
                        <a:lnTo>
                          <a:pt x="346" y="216"/>
                        </a:lnTo>
                        <a:lnTo>
                          <a:pt x="348" y="220"/>
                        </a:lnTo>
                        <a:lnTo>
                          <a:pt x="348" y="220"/>
                        </a:lnTo>
                        <a:lnTo>
                          <a:pt x="348" y="220"/>
                        </a:lnTo>
                        <a:lnTo>
                          <a:pt x="348" y="222"/>
                        </a:lnTo>
                        <a:lnTo>
                          <a:pt x="350" y="222"/>
                        </a:lnTo>
                        <a:lnTo>
                          <a:pt x="350" y="222"/>
                        </a:lnTo>
                        <a:lnTo>
                          <a:pt x="350" y="222"/>
                        </a:lnTo>
                        <a:lnTo>
                          <a:pt x="350" y="222"/>
                        </a:lnTo>
                        <a:lnTo>
                          <a:pt x="354" y="222"/>
                        </a:lnTo>
                        <a:lnTo>
                          <a:pt x="354" y="222"/>
                        </a:lnTo>
                        <a:lnTo>
                          <a:pt x="354" y="222"/>
                        </a:lnTo>
                        <a:lnTo>
                          <a:pt x="358" y="220"/>
                        </a:lnTo>
                        <a:lnTo>
                          <a:pt x="358" y="220"/>
                        </a:lnTo>
                        <a:lnTo>
                          <a:pt x="358" y="220"/>
                        </a:lnTo>
                        <a:lnTo>
                          <a:pt x="358" y="218"/>
                        </a:lnTo>
                        <a:lnTo>
                          <a:pt x="358" y="218"/>
                        </a:lnTo>
                        <a:lnTo>
                          <a:pt x="360" y="220"/>
                        </a:lnTo>
                        <a:lnTo>
                          <a:pt x="360" y="220"/>
                        </a:lnTo>
                        <a:lnTo>
                          <a:pt x="360" y="220"/>
                        </a:lnTo>
                        <a:lnTo>
                          <a:pt x="360" y="222"/>
                        </a:lnTo>
                        <a:lnTo>
                          <a:pt x="362" y="222"/>
                        </a:lnTo>
                        <a:lnTo>
                          <a:pt x="362" y="222"/>
                        </a:lnTo>
                        <a:lnTo>
                          <a:pt x="362" y="222"/>
                        </a:lnTo>
                        <a:lnTo>
                          <a:pt x="370" y="222"/>
                        </a:lnTo>
                        <a:lnTo>
                          <a:pt x="370" y="222"/>
                        </a:lnTo>
                        <a:lnTo>
                          <a:pt x="370" y="222"/>
                        </a:lnTo>
                        <a:lnTo>
                          <a:pt x="370" y="220"/>
                        </a:lnTo>
                        <a:lnTo>
                          <a:pt x="372" y="220"/>
                        </a:lnTo>
                        <a:lnTo>
                          <a:pt x="372" y="220"/>
                        </a:lnTo>
                        <a:lnTo>
                          <a:pt x="372" y="220"/>
                        </a:lnTo>
                        <a:lnTo>
                          <a:pt x="372" y="218"/>
                        </a:lnTo>
                        <a:lnTo>
                          <a:pt x="372" y="218"/>
                        </a:lnTo>
                        <a:lnTo>
                          <a:pt x="372" y="216"/>
                        </a:lnTo>
                        <a:lnTo>
                          <a:pt x="370" y="216"/>
                        </a:lnTo>
                        <a:lnTo>
                          <a:pt x="370" y="214"/>
                        </a:lnTo>
                        <a:lnTo>
                          <a:pt x="370" y="214"/>
                        </a:lnTo>
                        <a:lnTo>
                          <a:pt x="370" y="214"/>
                        </a:lnTo>
                        <a:lnTo>
                          <a:pt x="370" y="214"/>
                        </a:lnTo>
                        <a:lnTo>
                          <a:pt x="370" y="212"/>
                        </a:lnTo>
                        <a:lnTo>
                          <a:pt x="370" y="210"/>
                        </a:lnTo>
                        <a:lnTo>
                          <a:pt x="370" y="210"/>
                        </a:lnTo>
                        <a:lnTo>
                          <a:pt x="370" y="210"/>
                        </a:lnTo>
                        <a:lnTo>
                          <a:pt x="370" y="210"/>
                        </a:lnTo>
                        <a:lnTo>
                          <a:pt x="372" y="208"/>
                        </a:lnTo>
                        <a:lnTo>
                          <a:pt x="372" y="208"/>
                        </a:lnTo>
                        <a:lnTo>
                          <a:pt x="372" y="208"/>
                        </a:lnTo>
                        <a:lnTo>
                          <a:pt x="372" y="206"/>
                        </a:lnTo>
                        <a:lnTo>
                          <a:pt x="372" y="206"/>
                        </a:lnTo>
                        <a:lnTo>
                          <a:pt x="372" y="206"/>
                        </a:lnTo>
                        <a:lnTo>
                          <a:pt x="370" y="206"/>
                        </a:lnTo>
                        <a:lnTo>
                          <a:pt x="370" y="204"/>
                        </a:lnTo>
                        <a:lnTo>
                          <a:pt x="370" y="204"/>
                        </a:lnTo>
                        <a:lnTo>
                          <a:pt x="370" y="204"/>
                        </a:lnTo>
                        <a:lnTo>
                          <a:pt x="368" y="204"/>
                        </a:lnTo>
                        <a:lnTo>
                          <a:pt x="366" y="198"/>
                        </a:lnTo>
                        <a:lnTo>
                          <a:pt x="366" y="198"/>
                        </a:lnTo>
                        <a:lnTo>
                          <a:pt x="366" y="198"/>
                        </a:lnTo>
                        <a:lnTo>
                          <a:pt x="378" y="198"/>
                        </a:lnTo>
                        <a:lnTo>
                          <a:pt x="378" y="198"/>
                        </a:lnTo>
                        <a:lnTo>
                          <a:pt x="378" y="198"/>
                        </a:lnTo>
                        <a:lnTo>
                          <a:pt x="378" y="198"/>
                        </a:lnTo>
                        <a:lnTo>
                          <a:pt x="380" y="198"/>
                        </a:lnTo>
                        <a:lnTo>
                          <a:pt x="380" y="198"/>
                        </a:lnTo>
                        <a:lnTo>
                          <a:pt x="380" y="196"/>
                        </a:lnTo>
                        <a:lnTo>
                          <a:pt x="380" y="194"/>
                        </a:lnTo>
                        <a:lnTo>
                          <a:pt x="380" y="194"/>
                        </a:lnTo>
                        <a:lnTo>
                          <a:pt x="380" y="194"/>
                        </a:lnTo>
                        <a:lnTo>
                          <a:pt x="372" y="194"/>
                        </a:lnTo>
                        <a:lnTo>
                          <a:pt x="372" y="192"/>
                        </a:lnTo>
                        <a:lnTo>
                          <a:pt x="372" y="192"/>
                        </a:lnTo>
                        <a:lnTo>
                          <a:pt x="372" y="192"/>
                        </a:lnTo>
                        <a:lnTo>
                          <a:pt x="378" y="192"/>
                        </a:lnTo>
                        <a:lnTo>
                          <a:pt x="378" y="192"/>
                        </a:lnTo>
                        <a:lnTo>
                          <a:pt x="378" y="192"/>
                        </a:lnTo>
                        <a:lnTo>
                          <a:pt x="378" y="192"/>
                        </a:lnTo>
                        <a:lnTo>
                          <a:pt x="378" y="192"/>
                        </a:lnTo>
                        <a:lnTo>
                          <a:pt x="378" y="190"/>
                        </a:lnTo>
                        <a:lnTo>
                          <a:pt x="378" y="190"/>
                        </a:lnTo>
                        <a:lnTo>
                          <a:pt x="376" y="190"/>
                        </a:lnTo>
                        <a:lnTo>
                          <a:pt x="376" y="190"/>
                        </a:lnTo>
                        <a:lnTo>
                          <a:pt x="374" y="190"/>
                        </a:lnTo>
                        <a:lnTo>
                          <a:pt x="374" y="190"/>
                        </a:lnTo>
                        <a:lnTo>
                          <a:pt x="374" y="190"/>
                        </a:lnTo>
                        <a:lnTo>
                          <a:pt x="368" y="190"/>
                        </a:lnTo>
                        <a:lnTo>
                          <a:pt x="366" y="188"/>
                        </a:lnTo>
                        <a:lnTo>
                          <a:pt x="366" y="188"/>
                        </a:lnTo>
                        <a:lnTo>
                          <a:pt x="366" y="188"/>
                        </a:lnTo>
                        <a:lnTo>
                          <a:pt x="364" y="188"/>
                        </a:lnTo>
                        <a:lnTo>
                          <a:pt x="364" y="188"/>
                        </a:lnTo>
                        <a:lnTo>
                          <a:pt x="364" y="188"/>
                        </a:lnTo>
                        <a:lnTo>
                          <a:pt x="362" y="188"/>
                        </a:lnTo>
                        <a:lnTo>
                          <a:pt x="352" y="188"/>
                        </a:lnTo>
                        <a:lnTo>
                          <a:pt x="352" y="186"/>
                        </a:lnTo>
                        <a:lnTo>
                          <a:pt x="352" y="186"/>
                        </a:lnTo>
                        <a:lnTo>
                          <a:pt x="352" y="186"/>
                        </a:lnTo>
                        <a:lnTo>
                          <a:pt x="352" y="186"/>
                        </a:lnTo>
                        <a:lnTo>
                          <a:pt x="350" y="186"/>
                        </a:lnTo>
                        <a:lnTo>
                          <a:pt x="350" y="188"/>
                        </a:lnTo>
                        <a:lnTo>
                          <a:pt x="350" y="188"/>
                        </a:lnTo>
                        <a:lnTo>
                          <a:pt x="350" y="188"/>
                        </a:lnTo>
                        <a:lnTo>
                          <a:pt x="350" y="188"/>
                        </a:lnTo>
                        <a:lnTo>
                          <a:pt x="350" y="190"/>
                        </a:lnTo>
                        <a:lnTo>
                          <a:pt x="350" y="190"/>
                        </a:lnTo>
                        <a:lnTo>
                          <a:pt x="350" y="190"/>
                        </a:lnTo>
                        <a:lnTo>
                          <a:pt x="350" y="192"/>
                        </a:lnTo>
                        <a:lnTo>
                          <a:pt x="350" y="192"/>
                        </a:lnTo>
                        <a:lnTo>
                          <a:pt x="352" y="192"/>
                        </a:lnTo>
                        <a:lnTo>
                          <a:pt x="352" y="192"/>
                        </a:lnTo>
                        <a:lnTo>
                          <a:pt x="352" y="192"/>
                        </a:lnTo>
                        <a:lnTo>
                          <a:pt x="352" y="192"/>
                        </a:lnTo>
                        <a:lnTo>
                          <a:pt x="352" y="192"/>
                        </a:lnTo>
                        <a:lnTo>
                          <a:pt x="356" y="192"/>
                        </a:lnTo>
                        <a:lnTo>
                          <a:pt x="358" y="194"/>
                        </a:lnTo>
                        <a:lnTo>
                          <a:pt x="358" y="194"/>
                        </a:lnTo>
                        <a:lnTo>
                          <a:pt x="358" y="194"/>
                        </a:lnTo>
                        <a:lnTo>
                          <a:pt x="362" y="194"/>
                        </a:lnTo>
                        <a:lnTo>
                          <a:pt x="364" y="196"/>
                        </a:lnTo>
                        <a:lnTo>
                          <a:pt x="364" y="198"/>
                        </a:lnTo>
                        <a:lnTo>
                          <a:pt x="364" y="198"/>
                        </a:lnTo>
                        <a:lnTo>
                          <a:pt x="366" y="198"/>
                        </a:lnTo>
                        <a:lnTo>
                          <a:pt x="358" y="198"/>
                        </a:lnTo>
                        <a:lnTo>
                          <a:pt x="358" y="198"/>
                        </a:lnTo>
                        <a:lnTo>
                          <a:pt x="358" y="196"/>
                        </a:lnTo>
                        <a:lnTo>
                          <a:pt x="358" y="196"/>
                        </a:lnTo>
                        <a:lnTo>
                          <a:pt x="358" y="196"/>
                        </a:lnTo>
                        <a:lnTo>
                          <a:pt x="354" y="194"/>
                        </a:lnTo>
                        <a:lnTo>
                          <a:pt x="354" y="194"/>
                        </a:lnTo>
                        <a:lnTo>
                          <a:pt x="354" y="194"/>
                        </a:lnTo>
                        <a:lnTo>
                          <a:pt x="354" y="194"/>
                        </a:lnTo>
                        <a:lnTo>
                          <a:pt x="352" y="192"/>
                        </a:lnTo>
                        <a:lnTo>
                          <a:pt x="352" y="192"/>
                        </a:lnTo>
                        <a:lnTo>
                          <a:pt x="352" y="192"/>
                        </a:lnTo>
                        <a:lnTo>
                          <a:pt x="346" y="192"/>
                        </a:lnTo>
                        <a:lnTo>
                          <a:pt x="346" y="192"/>
                        </a:lnTo>
                        <a:lnTo>
                          <a:pt x="346" y="192"/>
                        </a:lnTo>
                        <a:lnTo>
                          <a:pt x="346" y="190"/>
                        </a:lnTo>
                        <a:lnTo>
                          <a:pt x="346" y="190"/>
                        </a:lnTo>
                        <a:lnTo>
                          <a:pt x="346" y="190"/>
                        </a:lnTo>
                        <a:lnTo>
                          <a:pt x="346" y="190"/>
                        </a:lnTo>
                        <a:lnTo>
                          <a:pt x="344" y="190"/>
                        </a:lnTo>
                        <a:lnTo>
                          <a:pt x="340" y="190"/>
                        </a:lnTo>
                        <a:lnTo>
                          <a:pt x="340" y="190"/>
                        </a:lnTo>
                        <a:lnTo>
                          <a:pt x="340" y="190"/>
                        </a:lnTo>
                        <a:lnTo>
                          <a:pt x="338" y="190"/>
                        </a:lnTo>
                        <a:lnTo>
                          <a:pt x="336" y="190"/>
                        </a:lnTo>
                        <a:lnTo>
                          <a:pt x="336" y="190"/>
                        </a:lnTo>
                        <a:lnTo>
                          <a:pt x="336" y="190"/>
                        </a:lnTo>
                        <a:lnTo>
                          <a:pt x="338" y="190"/>
                        </a:lnTo>
                        <a:lnTo>
                          <a:pt x="338" y="190"/>
                        </a:lnTo>
                        <a:lnTo>
                          <a:pt x="338" y="188"/>
                        </a:lnTo>
                        <a:lnTo>
                          <a:pt x="338" y="188"/>
                        </a:lnTo>
                        <a:lnTo>
                          <a:pt x="338" y="188"/>
                        </a:lnTo>
                        <a:lnTo>
                          <a:pt x="336" y="188"/>
                        </a:lnTo>
                        <a:lnTo>
                          <a:pt x="334" y="188"/>
                        </a:lnTo>
                        <a:lnTo>
                          <a:pt x="334" y="188"/>
                        </a:lnTo>
                        <a:lnTo>
                          <a:pt x="334" y="188"/>
                        </a:lnTo>
                        <a:lnTo>
                          <a:pt x="336" y="188"/>
                        </a:lnTo>
                        <a:lnTo>
                          <a:pt x="336" y="188"/>
                        </a:lnTo>
                        <a:lnTo>
                          <a:pt x="336" y="186"/>
                        </a:lnTo>
                        <a:lnTo>
                          <a:pt x="336" y="186"/>
                        </a:lnTo>
                        <a:lnTo>
                          <a:pt x="338" y="186"/>
                        </a:lnTo>
                        <a:lnTo>
                          <a:pt x="338" y="186"/>
                        </a:lnTo>
                        <a:lnTo>
                          <a:pt x="338" y="186"/>
                        </a:lnTo>
                        <a:lnTo>
                          <a:pt x="338" y="184"/>
                        </a:lnTo>
                        <a:lnTo>
                          <a:pt x="338" y="184"/>
                        </a:lnTo>
                        <a:lnTo>
                          <a:pt x="338" y="184"/>
                        </a:lnTo>
                        <a:lnTo>
                          <a:pt x="334" y="180"/>
                        </a:lnTo>
                        <a:lnTo>
                          <a:pt x="334" y="180"/>
                        </a:lnTo>
                        <a:lnTo>
                          <a:pt x="334" y="180"/>
                        </a:lnTo>
                        <a:lnTo>
                          <a:pt x="332" y="180"/>
                        </a:lnTo>
                        <a:lnTo>
                          <a:pt x="330" y="180"/>
                        </a:lnTo>
                        <a:lnTo>
                          <a:pt x="330" y="180"/>
                        </a:lnTo>
                        <a:lnTo>
                          <a:pt x="330" y="180"/>
                        </a:lnTo>
                        <a:lnTo>
                          <a:pt x="332" y="178"/>
                        </a:lnTo>
                        <a:lnTo>
                          <a:pt x="332" y="178"/>
                        </a:lnTo>
                        <a:lnTo>
                          <a:pt x="332" y="178"/>
                        </a:lnTo>
                        <a:lnTo>
                          <a:pt x="332" y="176"/>
                        </a:lnTo>
                        <a:lnTo>
                          <a:pt x="330" y="176"/>
                        </a:lnTo>
                        <a:lnTo>
                          <a:pt x="330" y="176"/>
                        </a:lnTo>
                        <a:lnTo>
                          <a:pt x="330" y="176"/>
                        </a:lnTo>
                        <a:lnTo>
                          <a:pt x="330" y="174"/>
                        </a:lnTo>
                        <a:lnTo>
                          <a:pt x="332" y="174"/>
                        </a:lnTo>
                        <a:lnTo>
                          <a:pt x="332" y="176"/>
                        </a:lnTo>
                        <a:lnTo>
                          <a:pt x="332" y="176"/>
                        </a:lnTo>
                        <a:lnTo>
                          <a:pt x="332" y="176"/>
                        </a:lnTo>
                        <a:lnTo>
                          <a:pt x="336" y="178"/>
                        </a:lnTo>
                        <a:lnTo>
                          <a:pt x="336" y="180"/>
                        </a:lnTo>
                        <a:lnTo>
                          <a:pt x="336" y="180"/>
                        </a:lnTo>
                        <a:lnTo>
                          <a:pt x="336" y="180"/>
                        </a:lnTo>
                        <a:lnTo>
                          <a:pt x="340" y="180"/>
                        </a:lnTo>
                        <a:lnTo>
                          <a:pt x="340" y="182"/>
                        </a:lnTo>
                        <a:lnTo>
                          <a:pt x="340" y="182"/>
                        </a:lnTo>
                        <a:lnTo>
                          <a:pt x="340" y="182"/>
                        </a:lnTo>
                        <a:lnTo>
                          <a:pt x="342" y="182"/>
                        </a:lnTo>
                        <a:lnTo>
                          <a:pt x="342" y="182"/>
                        </a:lnTo>
                        <a:lnTo>
                          <a:pt x="342" y="180"/>
                        </a:lnTo>
                        <a:lnTo>
                          <a:pt x="342" y="180"/>
                        </a:lnTo>
                        <a:lnTo>
                          <a:pt x="344" y="180"/>
                        </a:lnTo>
                        <a:lnTo>
                          <a:pt x="344" y="180"/>
                        </a:lnTo>
                        <a:lnTo>
                          <a:pt x="344" y="180"/>
                        </a:lnTo>
                        <a:lnTo>
                          <a:pt x="344" y="176"/>
                        </a:lnTo>
                        <a:lnTo>
                          <a:pt x="344" y="176"/>
                        </a:lnTo>
                        <a:lnTo>
                          <a:pt x="344" y="178"/>
                        </a:lnTo>
                        <a:lnTo>
                          <a:pt x="344" y="178"/>
                        </a:lnTo>
                        <a:lnTo>
                          <a:pt x="344" y="178"/>
                        </a:lnTo>
                        <a:lnTo>
                          <a:pt x="348" y="180"/>
                        </a:lnTo>
                        <a:lnTo>
                          <a:pt x="348" y="180"/>
                        </a:lnTo>
                        <a:lnTo>
                          <a:pt x="348" y="180"/>
                        </a:lnTo>
                        <a:lnTo>
                          <a:pt x="348" y="180"/>
                        </a:lnTo>
                        <a:lnTo>
                          <a:pt x="348" y="180"/>
                        </a:lnTo>
                        <a:lnTo>
                          <a:pt x="348" y="178"/>
                        </a:lnTo>
                        <a:lnTo>
                          <a:pt x="350" y="178"/>
                        </a:lnTo>
                        <a:lnTo>
                          <a:pt x="350" y="178"/>
                        </a:lnTo>
                        <a:lnTo>
                          <a:pt x="350" y="178"/>
                        </a:lnTo>
                        <a:lnTo>
                          <a:pt x="350" y="176"/>
                        </a:lnTo>
                        <a:lnTo>
                          <a:pt x="350" y="176"/>
                        </a:lnTo>
                        <a:lnTo>
                          <a:pt x="348" y="174"/>
                        </a:lnTo>
                        <a:lnTo>
                          <a:pt x="348" y="174"/>
                        </a:lnTo>
                        <a:lnTo>
                          <a:pt x="348" y="174"/>
                        </a:lnTo>
                        <a:lnTo>
                          <a:pt x="348" y="174"/>
                        </a:lnTo>
                        <a:lnTo>
                          <a:pt x="348" y="174"/>
                        </a:lnTo>
                        <a:lnTo>
                          <a:pt x="346" y="172"/>
                        </a:lnTo>
                        <a:lnTo>
                          <a:pt x="346" y="170"/>
                        </a:lnTo>
                        <a:lnTo>
                          <a:pt x="346" y="170"/>
                        </a:lnTo>
                        <a:lnTo>
                          <a:pt x="346" y="170"/>
                        </a:lnTo>
                        <a:lnTo>
                          <a:pt x="344" y="166"/>
                        </a:lnTo>
                        <a:lnTo>
                          <a:pt x="344" y="166"/>
                        </a:lnTo>
                        <a:lnTo>
                          <a:pt x="344" y="166"/>
                        </a:lnTo>
                        <a:lnTo>
                          <a:pt x="344" y="166"/>
                        </a:lnTo>
                        <a:lnTo>
                          <a:pt x="344" y="166"/>
                        </a:lnTo>
                        <a:lnTo>
                          <a:pt x="344" y="166"/>
                        </a:lnTo>
                        <a:lnTo>
                          <a:pt x="348" y="168"/>
                        </a:lnTo>
                        <a:lnTo>
                          <a:pt x="350" y="170"/>
                        </a:lnTo>
                        <a:lnTo>
                          <a:pt x="350" y="170"/>
                        </a:lnTo>
                        <a:lnTo>
                          <a:pt x="350" y="170"/>
                        </a:lnTo>
                        <a:lnTo>
                          <a:pt x="350" y="172"/>
                        </a:lnTo>
                        <a:lnTo>
                          <a:pt x="352" y="172"/>
                        </a:lnTo>
                        <a:lnTo>
                          <a:pt x="352" y="172"/>
                        </a:lnTo>
                        <a:lnTo>
                          <a:pt x="352" y="172"/>
                        </a:lnTo>
                        <a:lnTo>
                          <a:pt x="358" y="172"/>
                        </a:lnTo>
                        <a:lnTo>
                          <a:pt x="360" y="174"/>
                        </a:lnTo>
                        <a:lnTo>
                          <a:pt x="360" y="174"/>
                        </a:lnTo>
                        <a:lnTo>
                          <a:pt x="360" y="174"/>
                        </a:lnTo>
                        <a:lnTo>
                          <a:pt x="362" y="174"/>
                        </a:lnTo>
                        <a:lnTo>
                          <a:pt x="362" y="174"/>
                        </a:lnTo>
                        <a:lnTo>
                          <a:pt x="362" y="174"/>
                        </a:lnTo>
                        <a:lnTo>
                          <a:pt x="368" y="174"/>
                        </a:lnTo>
                        <a:lnTo>
                          <a:pt x="368" y="174"/>
                        </a:lnTo>
                        <a:lnTo>
                          <a:pt x="368" y="176"/>
                        </a:lnTo>
                        <a:lnTo>
                          <a:pt x="368" y="176"/>
                        </a:lnTo>
                        <a:lnTo>
                          <a:pt x="368" y="176"/>
                        </a:lnTo>
                        <a:lnTo>
                          <a:pt x="368" y="176"/>
                        </a:lnTo>
                        <a:lnTo>
                          <a:pt x="366" y="176"/>
                        </a:lnTo>
                        <a:lnTo>
                          <a:pt x="366" y="176"/>
                        </a:lnTo>
                        <a:lnTo>
                          <a:pt x="364" y="176"/>
                        </a:lnTo>
                        <a:lnTo>
                          <a:pt x="364" y="176"/>
                        </a:lnTo>
                        <a:lnTo>
                          <a:pt x="364" y="178"/>
                        </a:lnTo>
                        <a:lnTo>
                          <a:pt x="364" y="178"/>
                        </a:lnTo>
                        <a:lnTo>
                          <a:pt x="364" y="178"/>
                        </a:lnTo>
                        <a:lnTo>
                          <a:pt x="366" y="178"/>
                        </a:lnTo>
                        <a:lnTo>
                          <a:pt x="366" y="178"/>
                        </a:lnTo>
                        <a:lnTo>
                          <a:pt x="366" y="178"/>
                        </a:lnTo>
                        <a:lnTo>
                          <a:pt x="368" y="180"/>
                        </a:lnTo>
                        <a:lnTo>
                          <a:pt x="380" y="180"/>
                        </a:lnTo>
                        <a:lnTo>
                          <a:pt x="380" y="180"/>
                        </a:lnTo>
                        <a:lnTo>
                          <a:pt x="380" y="180"/>
                        </a:lnTo>
                        <a:lnTo>
                          <a:pt x="382" y="178"/>
                        </a:lnTo>
                        <a:lnTo>
                          <a:pt x="384" y="178"/>
                        </a:lnTo>
                        <a:lnTo>
                          <a:pt x="384" y="178"/>
                        </a:lnTo>
                        <a:lnTo>
                          <a:pt x="384" y="178"/>
                        </a:lnTo>
                        <a:lnTo>
                          <a:pt x="386" y="176"/>
                        </a:lnTo>
                        <a:lnTo>
                          <a:pt x="386" y="176"/>
                        </a:lnTo>
                        <a:lnTo>
                          <a:pt x="386" y="176"/>
                        </a:lnTo>
                        <a:lnTo>
                          <a:pt x="386" y="176"/>
                        </a:lnTo>
                        <a:lnTo>
                          <a:pt x="388" y="172"/>
                        </a:lnTo>
                        <a:lnTo>
                          <a:pt x="388" y="172"/>
                        </a:lnTo>
                        <a:lnTo>
                          <a:pt x="388" y="172"/>
                        </a:lnTo>
                        <a:lnTo>
                          <a:pt x="388" y="170"/>
                        </a:lnTo>
                        <a:lnTo>
                          <a:pt x="388" y="170"/>
                        </a:lnTo>
                        <a:lnTo>
                          <a:pt x="386" y="168"/>
                        </a:lnTo>
                        <a:lnTo>
                          <a:pt x="384" y="166"/>
                        </a:lnTo>
                        <a:lnTo>
                          <a:pt x="384" y="166"/>
                        </a:lnTo>
                        <a:lnTo>
                          <a:pt x="384" y="166"/>
                        </a:lnTo>
                        <a:lnTo>
                          <a:pt x="378" y="166"/>
                        </a:lnTo>
                        <a:lnTo>
                          <a:pt x="376" y="166"/>
                        </a:lnTo>
                        <a:lnTo>
                          <a:pt x="376" y="166"/>
                        </a:lnTo>
                        <a:lnTo>
                          <a:pt x="376" y="166"/>
                        </a:lnTo>
                        <a:lnTo>
                          <a:pt x="372" y="166"/>
                        </a:lnTo>
                        <a:lnTo>
                          <a:pt x="370" y="164"/>
                        </a:lnTo>
                        <a:lnTo>
                          <a:pt x="370" y="164"/>
                        </a:lnTo>
                        <a:lnTo>
                          <a:pt x="372" y="164"/>
                        </a:lnTo>
                        <a:lnTo>
                          <a:pt x="372" y="164"/>
                        </a:lnTo>
                        <a:lnTo>
                          <a:pt x="374" y="164"/>
                        </a:lnTo>
                        <a:lnTo>
                          <a:pt x="374" y="162"/>
                        </a:lnTo>
                        <a:lnTo>
                          <a:pt x="374" y="160"/>
                        </a:lnTo>
                        <a:lnTo>
                          <a:pt x="376" y="160"/>
                        </a:lnTo>
                        <a:lnTo>
                          <a:pt x="376" y="160"/>
                        </a:lnTo>
                        <a:lnTo>
                          <a:pt x="376" y="160"/>
                        </a:lnTo>
                        <a:lnTo>
                          <a:pt x="378" y="160"/>
                        </a:lnTo>
                        <a:lnTo>
                          <a:pt x="380" y="158"/>
                        </a:lnTo>
                        <a:lnTo>
                          <a:pt x="382" y="158"/>
                        </a:lnTo>
                        <a:lnTo>
                          <a:pt x="388" y="164"/>
                        </a:lnTo>
                        <a:lnTo>
                          <a:pt x="388" y="164"/>
                        </a:lnTo>
                        <a:lnTo>
                          <a:pt x="390" y="164"/>
                        </a:lnTo>
                        <a:lnTo>
                          <a:pt x="394" y="164"/>
                        </a:lnTo>
                        <a:lnTo>
                          <a:pt x="394" y="166"/>
                        </a:lnTo>
                        <a:lnTo>
                          <a:pt x="394" y="166"/>
                        </a:lnTo>
                        <a:lnTo>
                          <a:pt x="394" y="166"/>
                        </a:lnTo>
                        <a:lnTo>
                          <a:pt x="396" y="166"/>
                        </a:lnTo>
                        <a:lnTo>
                          <a:pt x="396" y="166"/>
                        </a:lnTo>
                        <a:lnTo>
                          <a:pt x="396" y="166"/>
                        </a:lnTo>
                        <a:lnTo>
                          <a:pt x="398" y="164"/>
                        </a:lnTo>
                        <a:lnTo>
                          <a:pt x="398" y="164"/>
                        </a:lnTo>
                        <a:lnTo>
                          <a:pt x="398" y="164"/>
                        </a:lnTo>
                        <a:lnTo>
                          <a:pt x="398" y="162"/>
                        </a:lnTo>
                        <a:lnTo>
                          <a:pt x="400" y="160"/>
                        </a:lnTo>
                        <a:lnTo>
                          <a:pt x="400" y="160"/>
                        </a:lnTo>
                        <a:lnTo>
                          <a:pt x="400" y="160"/>
                        </a:lnTo>
                        <a:lnTo>
                          <a:pt x="398" y="158"/>
                        </a:lnTo>
                        <a:lnTo>
                          <a:pt x="398" y="158"/>
                        </a:lnTo>
                        <a:lnTo>
                          <a:pt x="398" y="158"/>
                        </a:lnTo>
                        <a:lnTo>
                          <a:pt x="392" y="158"/>
                        </a:lnTo>
                        <a:lnTo>
                          <a:pt x="392" y="158"/>
                        </a:lnTo>
                        <a:lnTo>
                          <a:pt x="392" y="158"/>
                        </a:lnTo>
                        <a:lnTo>
                          <a:pt x="390" y="158"/>
                        </a:lnTo>
                        <a:lnTo>
                          <a:pt x="386" y="156"/>
                        </a:lnTo>
                        <a:lnTo>
                          <a:pt x="384" y="154"/>
                        </a:lnTo>
                        <a:lnTo>
                          <a:pt x="384" y="154"/>
                        </a:lnTo>
                        <a:lnTo>
                          <a:pt x="386" y="152"/>
                        </a:lnTo>
                        <a:lnTo>
                          <a:pt x="386" y="152"/>
                        </a:lnTo>
                        <a:lnTo>
                          <a:pt x="386" y="152"/>
                        </a:lnTo>
                        <a:lnTo>
                          <a:pt x="386" y="152"/>
                        </a:lnTo>
                        <a:lnTo>
                          <a:pt x="386" y="152"/>
                        </a:lnTo>
                        <a:lnTo>
                          <a:pt x="384" y="150"/>
                        </a:lnTo>
                        <a:lnTo>
                          <a:pt x="384" y="150"/>
                        </a:lnTo>
                        <a:lnTo>
                          <a:pt x="384" y="150"/>
                        </a:lnTo>
                        <a:lnTo>
                          <a:pt x="384" y="150"/>
                        </a:lnTo>
                        <a:lnTo>
                          <a:pt x="382" y="150"/>
                        </a:lnTo>
                        <a:lnTo>
                          <a:pt x="380" y="148"/>
                        </a:lnTo>
                        <a:lnTo>
                          <a:pt x="380" y="148"/>
                        </a:lnTo>
                        <a:lnTo>
                          <a:pt x="380" y="148"/>
                        </a:lnTo>
                        <a:lnTo>
                          <a:pt x="382" y="148"/>
                        </a:lnTo>
                        <a:lnTo>
                          <a:pt x="382" y="148"/>
                        </a:lnTo>
                        <a:lnTo>
                          <a:pt x="382" y="148"/>
                        </a:lnTo>
                        <a:lnTo>
                          <a:pt x="384" y="148"/>
                        </a:lnTo>
                        <a:lnTo>
                          <a:pt x="384" y="150"/>
                        </a:lnTo>
                        <a:lnTo>
                          <a:pt x="384" y="150"/>
                        </a:lnTo>
                        <a:lnTo>
                          <a:pt x="386" y="150"/>
                        </a:lnTo>
                        <a:lnTo>
                          <a:pt x="386" y="150"/>
                        </a:lnTo>
                        <a:lnTo>
                          <a:pt x="388" y="150"/>
                        </a:lnTo>
                        <a:lnTo>
                          <a:pt x="388" y="150"/>
                        </a:lnTo>
                        <a:lnTo>
                          <a:pt x="388" y="150"/>
                        </a:lnTo>
                        <a:lnTo>
                          <a:pt x="392" y="150"/>
                        </a:lnTo>
                        <a:lnTo>
                          <a:pt x="392" y="150"/>
                        </a:lnTo>
                        <a:lnTo>
                          <a:pt x="392" y="150"/>
                        </a:lnTo>
                        <a:lnTo>
                          <a:pt x="392" y="148"/>
                        </a:lnTo>
                        <a:lnTo>
                          <a:pt x="392" y="148"/>
                        </a:lnTo>
                        <a:lnTo>
                          <a:pt x="392" y="148"/>
                        </a:lnTo>
                        <a:lnTo>
                          <a:pt x="392" y="146"/>
                        </a:lnTo>
                        <a:lnTo>
                          <a:pt x="392" y="146"/>
                        </a:lnTo>
                        <a:lnTo>
                          <a:pt x="392" y="146"/>
                        </a:lnTo>
                        <a:lnTo>
                          <a:pt x="390" y="146"/>
                        </a:lnTo>
                        <a:lnTo>
                          <a:pt x="390" y="144"/>
                        </a:lnTo>
                        <a:lnTo>
                          <a:pt x="390" y="144"/>
                        </a:lnTo>
                        <a:lnTo>
                          <a:pt x="390" y="144"/>
                        </a:lnTo>
                        <a:lnTo>
                          <a:pt x="390" y="144"/>
                        </a:lnTo>
                        <a:lnTo>
                          <a:pt x="390" y="144"/>
                        </a:lnTo>
                        <a:lnTo>
                          <a:pt x="390" y="144"/>
                        </a:lnTo>
                        <a:lnTo>
                          <a:pt x="390" y="142"/>
                        </a:lnTo>
                        <a:lnTo>
                          <a:pt x="392" y="142"/>
                        </a:lnTo>
                        <a:lnTo>
                          <a:pt x="392" y="142"/>
                        </a:lnTo>
                        <a:lnTo>
                          <a:pt x="392" y="140"/>
                        </a:lnTo>
                        <a:lnTo>
                          <a:pt x="392" y="136"/>
                        </a:lnTo>
                        <a:lnTo>
                          <a:pt x="392" y="136"/>
                        </a:lnTo>
                        <a:lnTo>
                          <a:pt x="390" y="136"/>
                        </a:lnTo>
                        <a:lnTo>
                          <a:pt x="388" y="136"/>
                        </a:lnTo>
                        <a:lnTo>
                          <a:pt x="386" y="134"/>
                        </a:lnTo>
                        <a:lnTo>
                          <a:pt x="386" y="134"/>
                        </a:lnTo>
                        <a:lnTo>
                          <a:pt x="386" y="134"/>
                        </a:lnTo>
                        <a:lnTo>
                          <a:pt x="382" y="134"/>
                        </a:lnTo>
                        <a:lnTo>
                          <a:pt x="380" y="134"/>
                        </a:lnTo>
                        <a:lnTo>
                          <a:pt x="380" y="134"/>
                        </a:lnTo>
                        <a:lnTo>
                          <a:pt x="380" y="134"/>
                        </a:lnTo>
                        <a:lnTo>
                          <a:pt x="378" y="134"/>
                        </a:lnTo>
                        <a:lnTo>
                          <a:pt x="378" y="132"/>
                        </a:lnTo>
                        <a:lnTo>
                          <a:pt x="378" y="132"/>
                        </a:lnTo>
                        <a:lnTo>
                          <a:pt x="378" y="132"/>
                        </a:lnTo>
                        <a:lnTo>
                          <a:pt x="378" y="132"/>
                        </a:lnTo>
                        <a:lnTo>
                          <a:pt x="378" y="130"/>
                        </a:lnTo>
                        <a:lnTo>
                          <a:pt x="378" y="130"/>
                        </a:lnTo>
                        <a:lnTo>
                          <a:pt x="378" y="130"/>
                        </a:lnTo>
                        <a:lnTo>
                          <a:pt x="376" y="130"/>
                        </a:lnTo>
                        <a:lnTo>
                          <a:pt x="376" y="126"/>
                        </a:lnTo>
                        <a:lnTo>
                          <a:pt x="376" y="126"/>
                        </a:lnTo>
                        <a:lnTo>
                          <a:pt x="378" y="128"/>
                        </a:lnTo>
                        <a:lnTo>
                          <a:pt x="378" y="128"/>
                        </a:lnTo>
                        <a:lnTo>
                          <a:pt x="378" y="128"/>
                        </a:lnTo>
                        <a:lnTo>
                          <a:pt x="386" y="128"/>
                        </a:lnTo>
                        <a:lnTo>
                          <a:pt x="386" y="128"/>
                        </a:lnTo>
                        <a:lnTo>
                          <a:pt x="386" y="128"/>
                        </a:lnTo>
                        <a:lnTo>
                          <a:pt x="386" y="126"/>
                        </a:lnTo>
                        <a:lnTo>
                          <a:pt x="388" y="126"/>
                        </a:lnTo>
                        <a:lnTo>
                          <a:pt x="388" y="126"/>
                        </a:lnTo>
                        <a:lnTo>
                          <a:pt x="388" y="126"/>
                        </a:lnTo>
                        <a:lnTo>
                          <a:pt x="388" y="126"/>
                        </a:lnTo>
                        <a:lnTo>
                          <a:pt x="388" y="126"/>
                        </a:lnTo>
                        <a:lnTo>
                          <a:pt x="388" y="124"/>
                        </a:lnTo>
                        <a:lnTo>
                          <a:pt x="384" y="122"/>
                        </a:lnTo>
                        <a:lnTo>
                          <a:pt x="382" y="120"/>
                        </a:lnTo>
                        <a:lnTo>
                          <a:pt x="382" y="120"/>
                        </a:lnTo>
                        <a:lnTo>
                          <a:pt x="386" y="120"/>
                        </a:lnTo>
                        <a:lnTo>
                          <a:pt x="386" y="120"/>
                        </a:lnTo>
                        <a:lnTo>
                          <a:pt x="386" y="120"/>
                        </a:lnTo>
                        <a:lnTo>
                          <a:pt x="386" y="120"/>
                        </a:lnTo>
                        <a:lnTo>
                          <a:pt x="388" y="122"/>
                        </a:lnTo>
                        <a:lnTo>
                          <a:pt x="388" y="122"/>
                        </a:lnTo>
                        <a:lnTo>
                          <a:pt x="388" y="122"/>
                        </a:lnTo>
                        <a:lnTo>
                          <a:pt x="388" y="122"/>
                        </a:lnTo>
                        <a:lnTo>
                          <a:pt x="388" y="122"/>
                        </a:lnTo>
                        <a:lnTo>
                          <a:pt x="388" y="122"/>
                        </a:lnTo>
                        <a:lnTo>
                          <a:pt x="388" y="124"/>
                        </a:lnTo>
                        <a:lnTo>
                          <a:pt x="390" y="124"/>
                        </a:lnTo>
                        <a:lnTo>
                          <a:pt x="390" y="124"/>
                        </a:lnTo>
                        <a:lnTo>
                          <a:pt x="390" y="124"/>
                        </a:lnTo>
                        <a:lnTo>
                          <a:pt x="394" y="126"/>
                        </a:lnTo>
                        <a:lnTo>
                          <a:pt x="394" y="126"/>
                        </a:lnTo>
                        <a:lnTo>
                          <a:pt x="394" y="126"/>
                        </a:lnTo>
                        <a:lnTo>
                          <a:pt x="394" y="126"/>
                        </a:lnTo>
                        <a:lnTo>
                          <a:pt x="398" y="128"/>
                        </a:lnTo>
                        <a:lnTo>
                          <a:pt x="398" y="128"/>
                        </a:lnTo>
                        <a:lnTo>
                          <a:pt x="398" y="128"/>
                        </a:lnTo>
                        <a:lnTo>
                          <a:pt x="400" y="128"/>
                        </a:lnTo>
                        <a:lnTo>
                          <a:pt x="402" y="128"/>
                        </a:lnTo>
                        <a:lnTo>
                          <a:pt x="402" y="128"/>
                        </a:lnTo>
                        <a:lnTo>
                          <a:pt x="402" y="130"/>
                        </a:lnTo>
                        <a:lnTo>
                          <a:pt x="406" y="130"/>
                        </a:lnTo>
                        <a:lnTo>
                          <a:pt x="406" y="130"/>
                        </a:lnTo>
                        <a:lnTo>
                          <a:pt x="406" y="128"/>
                        </a:lnTo>
                        <a:lnTo>
                          <a:pt x="406" y="126"/>
                        </a:lnTo>
                        <a:lnTo>
                          <a:pt x="408" y="126"/>
                        </a:lnTo>
                        <a:lnTo>
                          <a:pt x="408" y="126"/>
                        </a:lnTo>
                        <a:lnTo>
                          <a:pt x="408" y="126"/>
                        </a:lnTo>
                        <a:lnTo>
                          <a:pt x="408" y="120"/>
                        </a:lnTo>
                        <a:lnTo>
                          <a:pt x="408" y="120"/>
                        </a:lnTo>
                        <a:lnTo>
                          <a:pt x="408" y="118"/>
                        </a:lnTo>
                        <a:lnTo>
                          <a:pt x="404" y="118"/>
                        </a:lnTo>
                        <a:lnTo>
                          <a:pt x="402" y="118"/>
                        </a:lnTo>
                        <a:lnTo>
                          <a:pt x="402" y="118"/>
                        </a:lnTo>
                        <a:lnTo>
                          <a:pt x="402" y="118"/>
                        </a:lnTo>
                        <a:lnTo>
                          <a:pt x="400" y="118"/>
                        </a:lnTo>
                        <a:lnTo>
                          <a:pt x="400" y="118"/>
                        </a:lnTo>
                        <a:lnTo>
                          <a:pt x="400" y="118"/>
                        </a:lnTo>
                        <a:lnTo>
                          <a:pt x="400" y="120"/>
                        </a:lnTo>
                        <a:lnTo>
                          <a:pt x="398" y="120"/>
                        </a:lnTo>
                        <a:lnTo>
                          <a:pt x="398" y="120"/>
                        </a:lnTo>
                        <a:lnTo>
                          <a:pt x="398" y="120"/>
                        </a:lnTo>
                        <a:lnTo>
                          <a:pt x="396" y="120"/>
                        </a:lnTo>
                        <a:lnTo>
                          <a:pt x="396" y="118"/>
                        </a:lnTo>
                        <a:lnTo>
                          <a:pt x="396" y="118"/>
                        </a:lnTo>
                        <a:lnTo>
                          <a:pt x="396" y="118"/>
                        </a:lnTo>
                        <a:lnTo>
                          <a:pt x="396" y="116"/>
                        </a:lnTo>
                        <a:lnTo>
                          <a:pt x="396" y="116"/>
                        </a:lnTo>
                        <a:lnTo>
                          <a:pt x="396" y="116"/>
                        </a:lnTo>
                        <a:lnTo>
                          <a:pt x="394" y="116"/>
                        </a:lnTo>
                        <a:lnTo>
                          <a:pt x="390" y="116"/>
                        </a:lnTo>
                        <a:lnTo>
                          <a:pt x="388" y="114"/>
                        </a:lnTo>
                        <a:lnTo>
                          <a:pt x="388" y="112"/>
                        </a:lnTo>
                        <a:lnTo>
                          <a:pt x="390" y="110"/>
                        </a:lnTo>
                        <a:lnTo>
                          <a:pt x="394" y="110"/>
                        </a:lnTo>
                        <a:lnTo>
                          <a:pt x="398" y="112"/>
                        </a:lnTo>
                        <a:lnTo>
                          <a:pt x="398" y="112"/>
                        </a:lnTo>
                        <a:lnTo>
                          <a:pt x="398" y="112"/>
                        </a:lnTo>
                        <a:lnTo>
                          <a:pt x="398" y="112"/>
                        </a:lnTo>
                        <a:lnTo>
                          <a:pt x="398" y="112"/>
                        </a:lnTo>
                        <a:lnTo>
                          <a:pt x="398" y="112"/>
                        </a:lnTo>
                        <a:lnTo>
                          <a:pt x="400" y="114"/>
                        </a:lnTo>
                        <a:lnTo>
                          <a:pt x="400" y="114"/>
                        </a:lnTo>
                        <a:lnTo>
                          <a:pt x="400" y="114"/>
                        </a:lnTo>
                        <a:lnTo>
                          <a:pt x="400" y="114"/>
                        </a:lnTo>
                        <a:lnTo>
                          <a:pt x="400" y="116"/>
                        </a:lnTo>
                        <a:lnTo>
                          <a:pt x="402" y="116"/>
                        </a:lnTo>
                        <a:lnTo>
                          <a:pt x="402" y="116"/>
                        </a:lnTo>
                        <a:lnTo>
                          <a:pt x="402" y="114"/>
                        </a:lnTo>
                        <a:lnTo>
                          <a:pt x="402" y="114"/>
                        </a:lnTo>
                        <a:lnTo>
                          <a:pt x="404" y="114"/>
                        </a:lnTo>
                        <a:lnTo>
                          <a:pt x="404" y="114"/>
                        </a:lnTo>
                        <a:lnTo>
                          <a:pt x="404" y="112"/>
                        </a:lnTo>
                        <a:lnTo>
                          <a:pt x="404" y="112"/>
                        </a:lnTo>
                        <a:lnTo>
                          <a:pt x="404" y="112"/>
                        </a:lnTo>
                        <a:lnTo>
                          <a:pt x="402" y="112"/>
                        </a:lnTo>
                        <a:lnTo>
                          <a:pt x="402" y="110"/>
                        </a:lnTo>
                        <a:lnTo>
                          <a:pt x="402" y="110"/>
                        </a:lnTo>
                        <a:lnTo>
                          <a:pt x="402" y="110"/>
                        </a:lnTo>
                        <a:lnTo>
                          <a:pt x="402" y="108"/>
                        </a:lnTo>
                        <a:lnTo>
                          <a:pt x="402" y="106"/>
                        </a:lnTo>
                        <a:lnTo>
                          <a:pt x="402" y="106"/>
                        </a:lnTo>
                        <a:lnTo>
                          <a:pt x="400" y="106"/>
                        </a:lnTo>
                        <a:lnTo>
                          <a:pt x="400" y="106"/>
                        </a:lnTo>
                        <a:lnTo>
                          <a:pt x="400" y="106"/>
                        </a:lnTo>
                        <a:lnTo>
                          <a:pt x="400" y="106"/>
                        </a:lnTo>
                        <a:lnTo>
                          <a:pt x="396" y="106"/>
                        </a:lnTo>
                        <a:lnTo>
                          <a:pt x="394" y="104"/>
                        </a:lnTo>
                        <a:lnTo>
                          <a:pt x="394" y="102"/>
                        </a:lnTo>
                        <a:lnTo>
                          <a:pt x="394" y="102"/>
                        </a:lnTo>
                        <a:lnTo>
                          <a:pt x="394" y="102"/>
                        </a:lnTo>
                        <a:lnTo>
                          <a:pt x="388" y="102"/>
                        </a:lnTo>
                        <a:lnTo>
                          <a:pt x="388" y="100"/>
                        </a:lnTo>
                        <a:lnTo>
                          <a:pt x="388" y="100"/>
                        </a:lnTo>
                        <a:lnTo>
                          <a:pt x="388" y="98"/>
                        </a:lnTo>
                        <a:lnTo>
                          <a:pt x="390" y="98"/>
                        </a:lnTo>
                        <a:lnTo>
                          <a:pt x="390" y="98"/>
                        </a:lnTo>
                        <a:lnTo>
                          <a:pt x="390" y="98"/>
                        </a:lnTo>
                        <a:lnTo>
                          <a:pt x="390" y="98"/>
                        </a:lnTo>
                        <a:lnTo>
                          <a:pt x="390" y="98"/>
                        </a:lnTo>
                        <a:lnTo>
                          <a:pt x="390" y="98"/>
                        </a:lnTo>
                        <a:lnTo>
                          <a:pt x="392" y="96"/>
                        </a:lnTo>
                        <a:lnTo>
                          <a:pt x="392" y="90"/>
                        </a:lnTo>
                        <a:lnTo>
                          <a:pt x="394" y="90"/>
                        </a:lnTo>
                        <a:lnTo>
                          <a:pt x="394" y="90"/>
                        </a:lnTo>
                        <a:lnTo>
                          <a:pt x="396" y="90"/>
                        </a:lnTo>
                        <a:lnTo>
                          <a:pt x="396" y="90"/>
                        </a:lnTo>
                        <a:lnTo>
                          <a:pt x="398" y="90"/>
                        </a:lnTo>
                        <a:lnTo>
                          <a:pt x="398" y="90"/>
                        </a:lnTo>
                        <a:lnTo>
                          <a:pt x="398" y="88"/>
                        </a:lnTo>
                        <a:lnTo>
                          <a:pt x="398" y="88"/>
                        </a:lnTo>
                        <a:lnTo>
                          <a:pt x="402" y="84"/>
                        </a:lnTo>
                        <a:lnTo>
                          <a:pt x="402" y="84"/>
                        </a:lnTo>
                        <a:lnTo>
                          <a:pt x="402" y="84"/>
                        </a:lnTo>
                        <a:lnTo>
                          <a:pt x="404" y="82"/>
                        </a:lnTo>
                        <a:lnTo>
                          <a:pt x="404" y="82"/>
                        </a:lnTo>
                        <a:lnTo>
                          <a:pt x="406" y="82"/>
                        </a:lnTo>
                        <a:lnTo>
                          <a:pt x="406" y="82"/>
                        </a:lnTo>
                        <a:lnTo>
                          <a:pt x="406" y="82"/>
                        </a:lnTo>
                        <a:lnTo>
                          <a:pt x="408" y="80"/>
                        </a:lnTo>
                        <a:lnTo>
                          <a:pt x="408" y="80"/>
                        </a:lnTo>
                        <a:lnTo>
                          <a:pt x="412" y="82"/>
                        </a:lnTo>
                        <a:lnTo>
                          <a:pt x="412" y="82"/>
                        </a:lnTo>
                        <a:lnTo>
                          <a:pt x="412" y="82"/>
                        </a:lnTo>
                        <a:lnTo>
                          <a:pt x="412" y="82"/>
                        </a:lnTo>
                        <a:lnTo>
                          <a:pt x="412" y="80"/>
                        </a:lnTo>
                        <a:lnTo>
                          <a:pt x="412" y="80"/>
                        </a:lnTo>
                        <a:lnTo>
                          <a:pt x="412" y="80"/>
                        </a:lnTo>
                        <a:lnTo>
                          <a:pt x="412" y="80"/>
                        </a:lnTo>
                        <a:lnTo>
                          <a:pt x="414" y="80"/>
                        </a:lnTo>
                        <a:lnTo>
                          <a:pt x="414" y="78"/>
                        </a:lnTo>
                        <a:lnTo>
                          <a:pt x="414" y="76"/>
                        </a:lnTo>
                        <a:lnTo>
                          <a:pt x="414" y="76"/>
                        </a:lnTo>
                        <a:lnTo>
                          <a:pt x="414" y="76"/>
                        </a:lnTo>
                        <a:lnTo>
                          <a:pt x="414" y="74"/>
                        </a:lnTo>
                        <a:lnTo>
                          <a:pt x="416" y="74"/>
                        </a:lnTo>
                        <a:lnTo>
                          <a:pt x="416" y="74"/>
                        </a:lnTo>
                        <a:lnTo>
                          <a:pt x="416" y="74"/>
                        </a:lnTo>
                        <a:lnTo>
                          <a:pt x="416" y="72"/>
                        </a:lnTo>
                        <a:lnTo>
                          <a:pt x="416" y="72"/>
                        </a:lnTo>
                        <a:lnTo>
                          <a:pt x="416" y="72"/>
                        </a:lnTo>
                        <a:lnTo>
                          <a:pt x="414" y="70"/>
                        </a:lnTo>
                        <a:lnTo>
                          <a:pt x="414" y="70"/>
                        </a:lnTo>
                        <a:lnTo>
                          <a:pt x="414" y="70"/>
                        </a:lnTo>
                        <a:lnTo>
                          <a:pt x="416" y="70"/>
                        </a:lnTo>
                        <a:lnTo>
                          <a:pt x="416" y="70"/>
                        </a:lnTo>
                        <a:lnTo>
                          <a:pt x="416" y="70"/>
                        </a:lnTo>
                        <a:lnTo>
                          <a:pt x="418" y="68"/>
                        </a:lnTo>
                        <a:lnTo>
                          <a:pt x="418" y="68"/>
                        </a:lnTo>
                        <a:lnTo>
                          <a:pt x="418" y="68"/>
                        </a:lnTo>
                        <a:lnTo>
                          <a:pt x="420" y="68"/>
                        </a:lnTo>
                        <a:lnTo>
                          <a:pt x="420" y="68"/>
                        </a:lnTo>
                        <a:lnTo>
                          <a:pt x="420" y="68"/>
                        </a:lnTo>
                        <a:lnTo>
                          <a:pt x="420" y="68"/>
                        </a:lnTo>
                        <a:lnTo>
                          <a:pt x="420" y="66"/>
                        </a:lnTo>
                        <a:lnTo>
                          <a:pt x="420" y="66"/>
                        </a:lnTo>
                        <a:lnTo>
                          <a:pt x="420" y="66"/>
                        </a:lnTo>
                        <a:lnTo>
                          <a:pt x="420" y="66"/>
                        </a:lnTo>
                        <a:lnTo>
                          <a:pt x="420" y="66"/>
                        </a:lnTo>
                        <a:lnTo>
                          <a:pt x="420" y="66"/>
                        </a:lnTo>
                        <a:lnTo>
                          <a:pt x="418" y="66"/>
                        </a:lnTo>
                        <a:lnTo>
                          <a:pt x="422" y="66"/>
                        </a:lnTo>
                        <a:lnTo>
                          <a:pt x="422" y="66"/>
                        </a:lnTo>
                        <a:lnTo>
                          <a:pt x="422" y="66"/>
                        </a:lnTo>
                        <a:lnTo>
                          <a:pt x="424" y="64"/>
                        </a:lnTo>
                        <a:lnTo>
                          <a:pt x="434" y="64"/>
                        </a:lnTo>
                        <a:lnTo>
                          <a:pt x="434" y="64"/>
                        </a:lnTo>
                        <a:lnTo>
                          <a:pt x="434" y="64"/>
                        </a:lnTo>
                        <a:lnTo>
                          <a:pt x="436" y="62"/>
                        </a:lnTo>
                        <a:lnTo>
                          <a:pt x="436" y="62"/>
                        </a:lnTo>
                        <a:lnTo>
                          <a:pt x="436" y="62"/>
                        </a:lnTo>
                        <a:lnTo>
                          <a:pt x="436" y="58"/>
                        </a:lnTo>
                        <a:lnTo>
                          <a:pt x="440" y="56"/>
                        </a:lnTo>
                        <a:lnTo>
                          <a:pt x="446" y="56"/>
                        </a:lnTo>
                        <a:lnTo>
                          <a:pt x="446" y="56"/>
                        </a:lnTo>
                        <a:lnTo>
                          <a:pt x="446" y="54"/>
                        </a:lnTo>
                        <a:lnTo>
                          <a:pt x="448" y="54"/>
                        </a:lnTo>
                        <a:lnTo>
                          <a:pt x="452" y="54"/>
                        </a:lnTo>
                        <a:lnTo>
                          <a:pt x="452" y="54"/>
                        </a:lnTo>
                        <a:lnTo>
                          <a:pt x="452" y="54"/>
                        </a:lnTo>
                        <a:lnTo>
                          <a:pt x="452" y="50"/>
                        </a:lnTo>
                        <a:lnTo>
                          <a:pt x="452" y="50"/>
                        </a:lnTo>
                        <a:lnTo>
                          <a:pt x="452" y="50"/>
                        </a:lnTo>
                        <a:lnTo>
                          <a:pt x="450" y="48"/>
                        </a:lnTo>
                        <a:lnTo>
                          <a:pt x="450" y="48"/>
                        </a:lnTo>
                        <a:lnTo>
                          <a:pt x="450" y="48"/>
                        </a:lnTo>
                        <a:lnTo>
                          <a:pt x="448" y="48"/>
                        </a:lnTo>
                        <a:lnTo>
                          <a:pt x="446" y="44"/>
                        </a:lnTo>
                        <a:lnTo>
                          <a:pt x="446" y="44"/>
                        </a:lnTo>
                        <a:lnTo>
                          <a:pt x="444" y="44"/>
                        </a:lnTo>
                        <a:lnTo>
                          <a:pt x="444" y="44"/>
                        </a:lnTo>
                        <a:lnTo>
                          <a:pt x="440" y="44"/>
                        </a:lnTo>
                        <a:lnTo>
                          <a:pt x="440" y="44"/>
                        </a:lnTo>
                        <a:lnTo>
                          <a:pt x="440" y="44"/>
                        </a:lnTo>
                        <a:lnTo>
                          <a:pt x="436" y="44"/>
                        </a:lnTo>
                        <a:lnTo>
                          <a:pt x="430" y="44"/>
                        </a:lnTo>
                        <a:lnTo>
                          <a:pt x="424" y="44"/>
                        </a:lnTo>
                        <a:lnTo>
                          <a:pt x="422" y="44"/>
                        </a:lnTo>
                        <a:lnTo>
                          <a:pt x="420" y="42"/>
                        </a:lnTo>
                        <a:lnTo>
                          <a:pt x="420" y="42"/>
                        </a:lnTo>
                        <a:lnTo>
                          <a:pt x="420" y="42"/>
                        </a:lnTo>
                        <a:lnTo>
                          <a:pt x="418" y="42"/>
                        </a:lnTo>
                        <a:lnTo>
                          <a:pt x="418" y="42"/>
                        </a:lnTo>
                        <a:lnTo>
                          <a:pt x="418" y="44"/>
                        </a:lnTo>
                        <a:lnTo>
                          <a:pt x="418" y="44"/>
                        </a:lnTo>
                        <a:lnTo>
                          <a:pt x="418" y="44"/>
                        </a:lnTo>
                        <a:lnTo>
                          <a:pt x="418" y="44"/>
                        </a:lnTo>
                        <a:lnTo>
                          <a:pt x="416" y="44"/>
                        </a:lnTo>
                        <a:lnTo>
                          <a:pt x="416" y="46"/>
                        </a:lnTo>
                        <a:lnTo>
                          <a:pt x="414" y="48"/>
                        </a:lnTo>
                        <a:lnTo>
                          <a:pt x="414" y="48"/>
                        </a:lnTo>
                        <a:lnTo>
                          <a:pt x="414" y="48"/>
                        </a:lnTo>
                        <a:lnTo>
                          <a:pt x="414" y="50"/>
                        </a:lnTo>
                        <a:lnTo>
                          <a:pt x="410" y="50"/>
                        </a:lnTo>
                        <a:lnTo>
                          <a:pt x="410" y="48"/>
                        </a:lnTo>
                        <a:lnTo>
                          <a:pt x="410" y="48"/>
                        </a:lnTo>
                        <a:lnTo>
                          <a:pt x="408" y="48"/>
                        </a:lnTo>
                        <a:lnTo>
                          <a:pt x="406" y="48"/>
                        </a:lnTo>
                        <a:lnTo>
                          <a:pt x="406" y="48"/>
                        </a:lnTo>
                        <a:lnTo>
                          <a:pt x="406" y="48"/>
                        </a:lnTo>
                        <a:lnTo>
                          <a:pt x="404" y="48"/>
                        </a:lnTo>
                        <a:lnTo>
                          <a:pt x="400" y="48"/>
                        </a:lnTo>
                        <a:lnTo>
                          <a:pt x="398" y="46"/>
                        </a:lnTo>
                        <a:lnTo>
                          <a:pt x="398" y="46"/>
                        </a:lnTo>
                        <a:lnTo>
                          <a:pt x="398" y="46"/>
                        </a:lnTo>
                        <a:lnTo>
                          <a:pt x="398" y="44"/>
                        </a:lnTo>
                        <a:lnTo>
                          <a:pt x="396" y="44"/>
                        </a:lnTo>
                        <a:lnTo>
                          <a:pt x="396" y="44"/>
                        </a:lnTo>
                        <a:lnTo>
                          <a:pt x="396" y="44"/>
                        </a:lnTo>
                        <a:lnTo>
                          <a:pt x="396" y="42"/>
                        </a:lnTo>
                        <a:lnTo>
                          <a:pt x="396" y="42"/>
                        </a:lnTo>
                        <a:lnTo>
                          <a:pt x="396" y="42"/>
                        </a:lnTo>
                        <a:lnTo>
                          <a:pt x="394" y="42"/>
                        </a:lnTo>
                        <a:lnTo>
                          <a:pt x="394" y="42"/>
                        </a:lnTo>
                        <a:lnTo>
                          <a:pt x="394" y="42"/>
                        </a:lnTo>
                        <a:lnTo>
                          <a:pt x="392" y="42"/>
                        </a:lnTo>
                        <a:lnTo>
                          <a:pt x="392" y="46"/>
                        </a:lnTo>
                        <a:lnTo>
                          <a:pt x="392" y="48"/>
                        </a:lnTo>
                        <a:lnTo>
                          <a:pt x="390" y="50"/>
                        </a:lnTo>
                        <a:lnTo>
                          <a:pt x="386" y="50"/>
                        </a:lnTo>
                        <a:lnTo>
                          <a:pt x="386" y="50"/>
                        </a:lnTo>
                        <a:lnTo>
                          <a:pt x="386" y="50"/>
                        </a:lnTo>
                        <a:lnTo>
                          <a:pt x="384" y="50"/>
                        </a:lnTo>
                        <a:lnTo>
                          <a:pt x="384" y="50"/>
                        </a:lnTo>
                        <a:lnTo>
                          <a:pt x="384" y="52"/>
                        </a:lnTo>
                        <a:lnTo>
                          <a:pt x="384" y="52"/>
                        </a:lnTo>
                        <a:lnTo>
                          <a:pt x="384" y="52"/>
                        </a:lnTo>
                        <a:lnTo>
                          <a:pt x="384" y="52"/>
                        </a:lnTo>
                        <a:lnTo>
                          <a:pt x="384" y="54"/>
                        </a:lnTo>
                        <a:lnTo>
                          <a:pt x="384" y="54"/>
                        </a:lnTo>
                        <a:lnTo>
                          <a:pt x="382" y="54"/>
                        </a:lnTo>
                        <a:lnTo>
                          <a:pt x="378" y="54"/>
                        </a:lnTo>
                        <a:lnTo>
                          <a:pt x="378" y="54"/>
                        </a:lnTo>
                        <a:lnTo>
                          <a:pt x="378" y="56"/>
                        </a:lnTo>
                        <a:lnTo>
                          <a:pt x="376" y="56"/>
                        </a:lnTo>
                        <a:lnTo>
                          <a:pt x="376" y="56"/>
                        </a:lnTo>
                        <a:lnTo>
                          <a:pt x="376" y="56"/>
                        </a:lnTo>
                        <a:lnTo>
                          <a:pt x="374" y="56"/>
                        </a:lnTo>
                        <a:lnTo>
                          <a:pt x="374" y="60"/>
                        </a:lnTo>
                        <a:lnTo>
                          <a:pt x="374" y="60"/>
                        </a:lnTo>
                        <a:lnTo>
                          <a:pt x="374" y="60"/>
                        </a:lnTo>
                        <a:lnTo>
                          <a:pt x="374" y="60"/>
                        </a:lnTo>
                        <a:lnTo>
                          <a:pt x="372" y="62"/>
                        </a:lnTo>
                        <a:lnTo>
                          <a:pt x="370" y="62"/>
                        </a:lnTo>
                        <a:lnTo>
                          <a:pt x="368" y="62"/>
                        </a:lnTo>
                        <a:lnTo>
                          <a:pt x="368" y="62"/>
                        </a:lnTo>
                        <a:lnTo>
                          <a:pt x="368" y="60"/>
                        </a:lnTo>
                        <a:lnTo>
                          <a:pt x="368" y="60"/>
                        </a:lnTo>
                        <a:lnTo>
                          <a:pt x="368" y="60"/>
                        </a:lnTo>
                        <a:lnTo>
                          <a:pt x="372" y="56"/>
                        </a:lnTo>
                        <a:lnTo>
                          <a:pt x="374" y="54"/>
                        </a:lnTo>
                        <a:lnTo>
                          <a:pt x="374" y="54"/>
                        </a:lnTo>
                        <a:lnTo>
                          <a:pt x="374" y="54"/>
                        </a:lnTo>
                        <a:lnTo>
                          <a:pt x="378" y="50"/>
                        </a:lnTo>
                        <a:lnTo>
                          <a:pt x="378" y="48"/>
                        </a:lnTo>
                        <a:lnTo>
                          <a:pt x="380" y="48"/>
                        </a:lnTo>
                        <a:lnTo>
                          <a:pt x="380" y="48"/>
                        </a:lnTo>
                        <a:lnTo>
                          <a:pt x="380" y="48"/>
                        </a:lnTo>
                        <a:lnTo>
                          <a:pt x="382" y="46"/>
                        </a:lnTo>
                        <a:lnTo>
                          <a:pt x="386" y="44"/>
                        </a:lnTo>
                        <a:lnTo>
                          <a:pt x="386" y="44"/>
                        </a:lnTo>
                        <a:lnTo>
                          <a:pt x="386" y="44"/>
                        </a:lnTo>
                        <a:lnTo>
                          <a:pt x="386" y="44"/>
                        </a:lnTo>
                        <a:lnTo>
                          <a:pt x="386" y="44"/>
                        </a:lnTo>
                        <a:lnTo>
                          <a:pt x="386" y="44"/>
                        </a:lnTo>
                        <a:lnTo>
                          <a:pt x="388" y="44"/>
                        </a:lnTo>
                        <a:lnTo>
                          <a:pt x="388" y="40"/>
                        </a:lnTo>
                        <a:lnTo>
                          <a:pt x="388" y="40"/>
                        </a:lnTo>
                        <a:lnTo>
                          <a:pt x="386" y="40"/>
                        </a:lnTo>
                        <a:lnTo>
                          <a:pt x="386" y="40"/>
                        </a:lnTo>
                        <a:lnTo>
                          <a:pt x="384" y="38"/>
                        </a:lnTo>
                        <a:lnTo>
                          <a:pt x="384" y="38"/>
                        </a:lnTo>
                        <a:lnTo>
                          <a:pt x="384" y="36"/>
                        </a:lnTo>
                        <a:lnTo>
                          <a:pt x="382" y="36"/>
                        </a:lnTo>
                        <a:lnTo>
                          <a:pt x="382" y="36"/>
                        </a:lnTo>
                        <a:lnTo>
                          <a:pt x="382" y="36"/>
                        </a:lnTo>
                        <a:lnTo>
                          <a:pt x="382" y="34"/>
                        </a:lnTo>
                        <a:lnTo>
                          <a:pt x="382" y="34"/>
                        </a:lnTo>
                        <a:lnTo>
                          <a:pt x="380" y="34"/>
                        </a:lnTo>
                        <a:lnTo>
                          <a:pt x="380" y="34"/>
                        </a:lnTo>
                        <a:lnTo>
                          <a:pt x="380" y="34"/>
                        </a:lnTo>
                        <a:lnTo>
                          <a:pt x="368" y="34"/>
                        </a:lnTo>
                        <a:lnTo>
                          <a:pt x="368" y="34"/>
                        </a:lnTo>
                        <a:lnTo>
                          <a:pt x="368" y="34"/>
                        </a:lnTo>
                        <a:lnTo>
                          <a:pt x="368" y="42"/>
                        </a:lnTo>
                        <a:lnTo>
                          <a:pt x="366" y="44"/>
                        </a:lnTo>
                        <a:lnTo>
                          <a:pt x="358" y="44"/>
                        </a:lnTo>
                        <a:lnTo>
                          <a:pt x="358" y="44"/>
                        </a:lnTo>
                        <a:lnTo>
                          <a:pt x="356" y="44"/>
                        </a:lnTo>
                        <a:lnTo>
                          <a:pt x="356" y="44"/>
                        </a:lnTo>
                        <a:lnTo>
                          <a:pt x="348" y="44"/>
                        </a:lnTo>
                        <a:lnTo>
                          <a:pt x="348" y="44"/>
                        </a:lnTo>
                        <a:lnTo>
                          <a:pt x="348" y="44"/>
                        </a:lnTo>
                        <a:lnTo>
                          <a:pt x="348" y="46"/>
                        </a:lnTo>
                        <a:lnTo>
                          <a:pt x="346" y="46"/>
                        </a:lnTo>
                        <a:lnTo>
                          <a:pt x="346" y="46"/>
                        </a:lnTo>
                        <a:lnTo>
                          <a:pt x="346" y="46"/>
                        </a:lnTo>
                        <a:lnTo>
                          <a:pt x="344" y="48"/>
                        </a:lnTo>
                        <a:lnTo>
                          <a:pt x="344" y="48"/>
                        </a:lnTo>
                        <a:lnTo>
                          <a:pt x="344" y="48"/>
                        </a:lnTo>
                        <a:lnTo>
                          <a:pt x="342" y="48"/>
                        </a:lnTo>
                        <a:lnTo>
                          <a:pt x="342" y="48"/>
                        </a:lnTo>
                        <a:lnTo>
                          <a:pt x="342" y="48"/>
                        </a:lnTo>
                        <a:lnTo>
                          <a:pt x="342" y="48"/>
                        </a:lnTo>
                        <a:lnTo>
                          <a:pt x="342" y="48"/>
                        </a:lnTo>
                        <a:lnTo>
                          <a:pt x="346" y="46"/>
                        </a:lnTo>
                        <a:lnTo>
                          <a:pt x="346" y="46"/>
                        </a:lnTo>
                        <a:lnTo>
                          <a:pt x="346" y="46"/>
                        </a:lnTo>
                        <a:lnTo>
                          <a:pt x="346" y="44"/>
                        </a:lnTo>
                        <a:lnTo>
                          <a:pt x="346" y="44"/>
                        </a:lnTo>
                        <a:lnTo>
                          <a:pt x="346" y="44"/>
                        </a:lnTo>
                        <a:lnTo>
                          <a:pt x="346" y="44"/>
                        </a:lnTo>
                        <a:lnTo>
                          <a:pt x="352" y="42"/>
                        </a:lnTo>
                        <a:lnTo>
                          <a:pt x="354" y="42"/>
                        </a:lnTo>
                        <a:lnTo>
                          <a:pt x="354" y="42"/>
                        </a:lnTo>
                        <a:lnTo>
                          <a:pt x="356" y="40"/>
                        </a:lnTo>
                        <a:lnTo>
                          <a:pt x="356" y="36"/>
                        </a:lnTo>
                        <a:lnTo>
                          <a:pt x="356" y="36"/>
                        </a:lnTo>
                        <a:lnTo>
                          <a:pt x="354" y="34"/>
                        </a:lnTo>
                        <a:lnTo>
                          <a:pt x="352" y="34"/>
                        </a:lnTo>
                        <a:lnTo>
                          <a:pt x="352" y="34"/>
                        </a:lnTo>
                        <a:lnTo>
                          <a:pt x="352" y="34"/>
                        </a:lnTo>
                        <a:lnTo>
                          <a:pt x="344" y="36"/>
                        </a:lnTo>
                        <a:lnTo>
                          <a:pt x="344" y="36"/>
                        </a:lnTo>
                        <a:lnTo>
                          <a:pt x="344" y="36"/>
                        </a:lnTo>
                        <a:lnTo>
                          <a:pt x="344" y="38"/>
                        </a:lnTo>
                        <a:lnTo>
                          <a:pt x="336" y="38"/>
                        </a:lnTo>
                        <a:lnTo>
                          <a:pt x="334" y="36"/>
                        </a:lnTo>
                        <a:lnTo>
                          <a:pt x="334" y="36"/>
                        </a:lnTo>
                        <a:lnTo>
                          <a:pt x="334" y="36"/>
                        </a:lnTo>
                        <a:lnTo>
                          <a:pt x="330" y="36"/>
                        </a:lnTo>
                        <a:lnTo>
                          <a:pt x="330" y="36"/>
                        </a:lnTo>
                        <a:lnTo>
                          <a:pt x="330" y="36"/>
                        </a:lnTo>
                        <a:lnTo>
                          <a:pt x="326" y="38"/>
                        </a:lnTo>
                        <a:lnTo>
                          <a:pt x="324" y="38"/>
                        </a:lnTo>
                        <a:lnTo>
                          <a:pt x="324" y="38"/>
                        </a:lnTo>
                        <a:lnTo>
                          <a:pt x="324" y="38"/>
                        </a:lnTo>
                        <a:lnTo>
                          <a:pt x="320" y="40"/>
                        </a:lnTo>
                        <a:lnTo>
                          <a:pt x="320" y="40"/>
                        </a:lnTo>
                        <a:lnTo>
                          <a:pt x="320" y="40"/>
                        </a:lnTo>
                        <a:lnTo>
                          <a:pt x="320" y="40"/>
                        </a:lnTo>
                        <a:lnTo>
                          <a:pt x="310" y="40"/>
                        </a:lnTo>
                        <a:lnTo>
                          <a:pt x="310" y="40"/>
                        </a:lnTo>
                        <a:lnTo>
                          <a:pt x="310" y="40"/>
                        </a:lnTo>
                        <a:lnTo>
                          <a:pt x="308" y="42"/>
                        </a:lnTo>
                        <a:lnTo>
                          <a:pt x="308" y="42"/>
                        </a:lnTo>
                        <a:lnTo>
                          <a:pt x="308" y="42"/>
                        </a:lnTo>
                        <a:lnTo>
                          <a:pt x="306" y="42"/>
                        </a:lnTo>
                        <a:lnTo>
                          <a:pt x="306" y="42"/>
                        </a:lnTo>
                        <a:lnTo>
                          <a:pt x="304" y="42"/>
                        </a:lnTo>
                        <a:lnTo>
                          <a:pt x="304" y="42"/>
                        </a:lnTo>
                        <a:lnTo>
                          <a:pt x="304" y="44"/>
                        </a:lnTo>
                        <a:lnTo>
                          <a:pt x="304" y="44"/>
                        </a:lnTo>
                        <a:lnTo>
                          <a:pt x="302" y="44"/>
                        </a:lnTo>
                        <a:lnTo>
                          <a:pt x="302" y="40"/>
                        </a:lnTo>
                        <a:lnTo>
                          <a:pt x="304" y="40"/>
                        </a:lnTo>
                        <a:lnTo>
                          <a:pt x="304" y="40"/>
                        </a:lnTo>
                        <a:lnTo>
                          <a:pt x="304" y="40"/>
                        </a:lnTo>
                        <a:lnTo>
                          <a:pt x="306" y="40"/>
                        </a:lnTo>
                        <a:lnTo>
                          <a:pt x="312" y="36"/>
                        </a:lnTo>
                        <a:lnTo>
                          <a:pt x="312" y="36"/>
                        </a:lnTo>
                        <a:lnTo>
                          <a:pt x="312" y="36"/>
                        </a:lnTo>
                        <a:lnTo>
                          <a:pt x="314" y="36"/>
                        </a:lnTo>
                        <a:lnTo>
                          <a:pt x="316" y="34"/>
                        </a:lnTo>
                        <a:lnTo>
                          <a:pt x="316" y="34"/>
                        </a:lnTo>
                        <a:lnTo>
                          <a:pt x="316" y="34"/>
                        </a:lnTo>
                        <a:lnTo>
                          <a:pt x="316" y="32"/>
                        </a:lnTo>
                        <a:lnTo>
                          <a:pt x="316" y="32"/>
                        </a:lnTo>
                        <a:lnTo>
                          <a:pt x="316" y="32"/>
                        </a:lnTo>
                        <a:lnTo>
                          <a:pt x="314" y="30"/>
                        </a:lnTo>
                        <a:lnTo>
                          <a:pt x="314" y="30"/>
                        </a:lnTo>
                        <a:lnTo>
                          <a:pt x="314" y="30"/>
                        </a:lnTo>
                        <a:lnTo>
                          <a:pt x="314" y="30"/>
                        </a:lnTo>
                        <a:lnTo>
                          <a:pt x="314" y="30"/>
                        </a:lnTo>
                        <a:lnTo>
                          <a:pt x="316" y="28"/>
                        </a:lnTo>
                        <a:lnTo>
                          <a:pt x="318" y="28"/>
                        </a:lnTo>
                        <a:lnTo>
                          <a:pt x="320" y="32"/>
                        </a:lnTo>
                        <a:lnTo>
                          <a:pt x="320" y="32"/>
                        </a:lnTo>
                        <a:lnTo>
                          <a:pt x="322" y="32"/>
                        </a:lnTo>
                        <a:lnTo>
                          <a:pt x="324" y="32"/>
                        </a:lnTo>
                        <a:lnTo>
                          <a:pt x="326" y="32"/>
                        </a:lnTo>
                        <a:lnTo>
                          <a:pt x="326" y="32"/>
                        </a:lnTo>
                        <a:lnTo>
                          <a:pt x="326" y="32"/>
                        </a:lnTo>
                        <a:lnTo>
                          <a:pt x="350" y="32"/>
                        </a:lnTo>
                        <a:lnTo>
                          <a:pt x="350" y="32"/>
                        </a:lnTo>
                        <a:lnTo>
                          <a:pt x="350" y="32"/>
                        </a:lnTo>
                        <a:lnTo>
                          <a:pt x="352" y="32"/>
                        </a:lnTo>
                        <a:lnTo>
                          <a:pt x="360" y="32"/>
                        </a:lnTo>
                        <a:lnTo>
                          <a:pt x="360" y="32"/>
                        </a:lnTo>
                        <a:lnTo>
                          <a:pt x="360" y="30"/>
                        </a:lnTo>
                        <a:lnTo>
                          <a:pt x="360" y="30"/>
                        </a:lnTo>
                        <a:lnTo>
                          <a:pt x="362" y="32"/>
                        </a:lnTo>
                        <a:lnTo>
                          <a:pt x="362" y="32"/>
                        </a:lnTo>
                        <a:lnTo>
                          <a:pt x="362" y="32"/>
                        </a:lnTo>
                        <a:lnTo>
                          <a:pt x="374" y="32"/>
                        </a:lnTo>
                        <a:lnTo>
                          <a:pt x="374" y="32"/>
                        </a:lnTo>
                        <a:lnTo>
                          <a:pt x="374" y="30"/>
                        </a:lnTo>
                        <a:lnTo>
                          <a:pt x="374" y="30"/>
                        </a:lnTo>
                        <a:lnTo>
                          <a:pt x="374" y="30"/>
                        </a:lnTo>
                        <a:lnTo>
                          <a:pt x="374" y="28"/>
                        </a:lnTo>
                        <a:lnTo>
                          <a:pt x="374" y="28"/>
                        </a:lnTo>
                        <a:lnTo>
                          <a:pt x="374" y="28"/>
                        </a:lnTo>
                        <a:lnTo>
                          <a:pt x="374" y="28"/>
                        </a:lnTo>
                        <a:lnTo>
                          <a:pt x="376" y="28"/>
                        </a:lnTo>
                        <a:lnTo>
                          <a:pt x="376" y="28"/>
                        </a:lnTo>
                        <a:lnTo>
                          <a:pt x="376" y="28"/>
                        </a:lnTo>
                        <a:lnTo>
                          <a:pt x="376" y="28"/>
                        </a:lnTo>
                        <a:lnTo>
                          <a:pt x="376" y="26"/>
                        </a:lnTo>
                        <a:lnTo>
                          <a:pt x="374" y="26"/>
                        </a:lnTo>
                        <a:lnTo>
                          <a:pt x="374" y="26"/>
                        </a:lnTo>
                        <a:lnTo>
                          <a:pt x="374" y="26"/>
                        </a:lnTo>
                        <a:lnTo>
                          <a:pt x="372" y="26"/>
                        </a:lnTo>
                        <a:lnTo>
                          <a:pt x="372" y="24"/>
                        </a:lnTo>
                        <a:lnTo>
                          <a:pt x="372" y="24"/>
                        </a:lnTo>
                        <a:lnTo>
                          <a:pt x="372" y="24"/>
                        </a:lnTo>
                        <a:lnTo>
                          <a:pt x="366" y="24"/>
                        </a:lnTo>
                        <a:lnTo>
                          <a:pt x="366" y="24"/>
                        </a:lnTo>
                        <a:lnTo>
                          <a:pt x="366" y="24"/>
                        </a:lnTo>
                        <a:lnTo>
                          <a:pt x="366" y="24"/>
                        </a:lnTo>
                        <a:lnTo>
                          <a:pt x="364" y="24"/>
                        </a:lnTo>
                        <a:lnTo>
                          <a:pt x="364" y="20"/>
                        </a:lnTo>
                        <a:lnTo>
                          <a:pt x="366" y="16"/>
                        </a:lnTo>
                        <a:lnTo>
                          <a:pt x="366" y="16"/>
                        </a:lnTo>
                        <a:lnTo>
                          <a:pt x="366" y="16"/>
                        </a:lnTo>
                        <a:lnTo>
                          <a:pt x="366" y="14"/>
                        </a:lnTo>
                        <a:lnTo>
                          <a:pt x="366" y="14"/>
                        </a:lnTo>
                        <a:lnTo>
                          <a:pt x="366" y="14"/>
                        </a:lnTo>
                        <a:lnTo>
                          <a:pt x="362" y="14"/>
                        </a:lnTo>
                        <a:lnTo>
                          <a:pt x="362" y="14"/>
                        </a:lnTo>
                        <a:lnTo>
                          <a:pt x="362" y="14"/>
                        </a:lnTo>
                        <a:lnTo>
                          <a:pt x="362" y="16"/>
                        </a:lnTo>
                        <a:lnTo>
                          <a:pt x="358" y="16"/>
                        </a:lnTo>
                        <a:lnTo>
                          <a:pt x="356" y="14"/>
                        </a:lnTo>
                        <a:lnTo>
                          <a:pt x="356" y="14"/>
                        </a:lnTo>
                        <a:lnTo>
                          <a:pt x="356" y="14"/>
                        </a:lnTo>
                        <a:lnTo>
                          <a:pt x="350" y="14"/>
                        </a:lnTo>
                        <a:lnTo>
                          <a:pt x="344" y="12"/>
                        </a:lnTo>
                        <a:lnTo>
                          <a:pt x="338" y="12"/>
                        </a:lnTo>
                        <a:lnTo>
                          <a:pt x="338" y="12"/>
                        </a:lnTo>
                        <a:lnTo>
                          <a:pt x="338" y="12"/>
                        </a:lnTo>
                        <a:lnTo>
                          <a:pt x="334" y="14"/>
                        </a:lnTo>
                        <a:lnTo>
                          <a:pt x="332" y="14"/>
                        </a:lnTo>
                        <a:lnTo>
                          <a:pt x="326" y="16"/>
                        </a:lnTo>
                        <a:lnTo>
                          <a:pt x="322" y="18"/>
                        </a:lnTo>
                        <a:lnTo>
                          <a:pt x="312" y="18"/>
                        </a:lnTo>
                        <a:lnTo>
                          <a:pt x="308" y="16"/>
                        </a:lnTo>
                        <a:lnTo>
                          <a:pt x="308" y="16"/>
                        </a:lnTo>
                        <a:lnTo>
                          <a:pt x="308" y="16"/>
                        </a:lnTo>
                        <a:lnTo>
                          <a:pt x="306" y="16"/>
                        </a:lnTo>
                        <a:lnTo>
                          <a:pt x="306" y="16"/>
                        </a:lnTo>
                        <a:lnTo>
                          <a:pt x="306" y="16"/>
                        </a:lnTo>
                        <a:lnTo>
                          <a:pt x="304" y="18"/>
                        </a:lnTo>
                        <a:lnTo>
                          <a:pt x="302" y="18"/>
                        </a:lnTo>
                        <a:lnTo>
                          <a:pt x="302" y="18"/>
                        </a:lnTo>
                        <a:lnTo>
                          <a:pt x="302" y="20"/>
                        </a:lnTo>
                        <a:lnTo>
                          <a:pt x="302" y="20"/>
                        </a:lnTo>
                        <a:lnTo>
                          <a:pt x="300" y="20"/>
                        </a:lnTo>
                        <a:lnTo>
                          <a:pt x="300" y="20"/>
                        </a:lnTo>
                        <a:lnTo>
                          <a:pt x="300" y="20"/>
                        </a:lnTo>
                        <a:lnTo>
                          <a:pt x="298" y="22"/>
                        </a:lnTo>
                        <a:lnTo>
                          <a:pt x="298" y="22"/>
                        </a:lnTo>
                        <a:lnTo>
                          <a:pt x="296" y="22"/>
                        </a:lnTo>
                        <a:lnTo>
                          <a:pt x="296" y="24"/>
                        </a:lnTo>
                        <a:lnTo>
                          <a:pt x="296" y="24"/>
                        </a:lnTo>
                        <a:lnTo>
                          <a:pt x="296" y="24"/>
                        </a:lnTo>
                        <a:lnTo>
                          <a:pt x="296" y="26"/>
                        </a:lnTo>
                        <a:lnTo>
                          <a:pt x="294" y="26"/>
                        </a:lnTo>
                        <a:lnTo>
                          <a:pt x="294" y="24"/>
                        </a:lnTo>
                        <a:lnTo>
                          <a:pt x="294" y="24"/>
                        </a:lnTo>
                        <a:lnTo>
                          <a:pt x="294" y="24"/>
                        </a:lnTo>
                        <a:lnTo>
                          <a:pt x="292" y="22"/>
                        </a:lnTo>
                        <a:lnTo>
                          <a:pt x="292" y="22"/>
                        </a:lnTo>
                        <a:lnTo>
                          <a:pt x="292" y="22"/>
                        </a:lnTo>
                        <a:lnTo>
                          <a:pt x="288" y="22"/>
                        </a:lnTo>
                        <a:lnTo>
                          <a:pt x="288" y="20"/>
                        </a:lnTo>
                        <a:lnTo>
                          <a:pt x="290" y="20"/>
                        </a:lnTo>
                        <a:lnTo>
                          <a:pt x="290" y="20"/>
                        </a:lnTo>
                        <a:lnTo>
                          <a:pt x="290" y="20"/>
                        </a:lnTo>
                        <a:lnTo>
                          <a:pt x="290" y="18"/>
                        </a:lnTo>
                        <a:lnTo>
                          <a:pt x="290" y="18"/>
                        </a:lnTo>
                        <a:lnTo>
                          <a:pt x="292" y="20"/>
                        </a:lnTo>
                        <a:lnTo>
                          <a:pt x="292" y="20"/>
                        </a:lnTo>
                        <a:lnTo>
                          <a:pt x="294" y="20"/>
                        </a:lnTo>
                        <a:lnTo>
                          <a:pt x="298" y="20"/>
                        </a:lnTo>
                        <a:lnTo>
                          <a:pt x="298" y="20"/>
                        </a:lnTo>
                        <a:lnTo>
                          <a:pt x="298" y="20"/>
                        </a:lnTo>
                        <a:lnTo>
                          <a:pt x="300" y="20"/>
                        </a:lnTo>
                        <a:lnTo>
                          <a:pt x="300" y="18"/>
                        </a:lnTo>
                        <a:lnTo>
                          <a:pt x="302" y="18"/>
                        </a:lnTo>
                        <a:lnTo>
                          <a:pt x="302" y="18"/>
                        </a:lnTo>
                        <a:lnTo>
                          <a:pt x="302" y="18"/>
                        </a:lnTo>
                        <a:lnTo>
                          <a:pt x="304" y="16"/>
                        </a:lnTo>
                        <a:lnTo>
                          <a:pt x="304" y="16"/>
                        </a:lnTo>
                        <a:lnTo>
                          <a:pt x="304" y="16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04" y="14"/>
                        </a:lnTo>
                        <a:lnTo>
                          <a:pt x="308" y="14"/>
                        </a:lnTo>
                        <a:lnTo>
                          <a:pt x="308" y="16"/>
                        </a:lnTo>
                        <a:lnTo>
                          <a:pt x="308" y="16"/>
                        </a:lnTo>
                        <a:lnTo>
                          <a:pt x="308" y="16"/>
                        </a:lnTo>
                        <a:lnTo>
                          <a:pt x="314" y="16"/>
                        </a:lnTo>
                        <a:lnTo>
                          <a:pt x="314" y="16"/>
                        </a:lnTo>
                        <a:lnTo>
                          <a:pt x="314" y="16"/>
                        </a:lnTo>
                        <a:lnTo>
                          <a:pt x="318" y="12"/>
                        </a:lnTo>
                        <a:lnTo>
                          <a:pt x="318" y="12"/>
                        </a:lnTo>
                        <a:lnTo>
                          <a:pt x="318" y="14"/>
                        </a:lnTo>
                        <a:lnTo>
                          <a:pt x="318" y="14"/>
                        </a:lnTo>
                        <a:lnTo>
                          <a:pt x="318" y="14"/>
                        </a:lnTo>
                        <a:lnTo>
                          <a:pt x="324" y="14"/>
                        </a:lnTo>
                        <a:lnTo>
                          <a:pt x="324" y="14"/>
                        </a:lnTo>
                        <a:lnTo>
                          <a:pt x="324" y="14"/>
                        </a:lnTo>
                        <a:lnTo>
                          <a:pt x="326" y="12"/>
                        </a:lnTo>
                        <a:lnTo>
                          <a:pt x="330" y="12"/>
                        </a:lnTo>
                        <a:lnTo>
                          <a:pt x="330" y="12"/>
                        </a:lnTo>
                        <a:lnTo>
                          <a:pt x="332" y="12"/>
                        </a:lnTo>
                        <a:lnTo>
                          <a:pt x="332" y="12"/>
                        </a:lnTo>
                        <a:lnTo>
                          <a:pt x="336" y="12"/>
                        </a:lnTo>
                        <a:lnTo>
                          <a:pt x="336" y="12"/>
                        </a:lnTo>
                        <a:lnTo>
                          <a:pt x="336" y="12"/>
                        </a:lnTo>
                        <a:lnTo>
                          <a:pt x="338" y="10"/>
                        </a:lnTo>
                        <a:lnTo>
                          <a:pt x="356" y="10"/>
                        </a:lnTo>
                        <a:lnTo>
                          <a:pt x="356" y="10"/>
                        </a:lnTo>
                        <a:lnTo>
                          <a:pt x="356" y="10"/>
                        </a:lnTo>
                        <a:lnTo>
                          <a:pt x="356" y="8"/>
                        </a:lnTo>
                        <a:lnTo>
                          <a:pt x="356" y="8"/>
                        </a:lnTo>
                        <a:lnTo>
                          <a:pt x="356" y="8"/>
                        </a:lnTo>
                        <a:lnTo>
                          <a:pt x="354" y="8"/>
                        </a:lnTo>
                        <a:lnTo>
                          <a:pt x="354" y="8"/>
                        </a:lnTo>
                        <a:lnTo>
                          <a:pt x="354" y="8"/>
                        </a:lnTo>
                        <a:lnTo>
                          <a:pt x="354" y="8"/>
                        </a:lnTo>
                        <a:lnTo>
                          <a:pt x="352" y="8"/>
                        </a:lnTo>
                        <a:lnTo>
                          <a:pt x="350" y="6"/>
                        </a:lnTo>
                        <a:lnTo>
                          <a:pt x="350" y="6"/>
                        </a:lnTo>
                        <a:lnTo>
                          <a:pt x="350" y="6"/>
                        </a:lnTo>
                        <a:lnTo>
                          <a:pt x="346" y="6"/>
                        </a:lnTo>
                        <a:lnTo>
                          <a:pt x="344" y="4"/>
                        </a:lnTo>
                        <a:lnTo>
                          <a:pt x="344" y="4"/>
                        </a:lnTo>
                        <a:lnTo>
                          <a:pt x="344" y="4"/>
                        </a:lnTo>
                        <a:lnTo>
                          <a:pt x="334" y="4"/>
                        </a:lnTo>
                        <a:lnTo>
                          <a:pt x="330" y="4"/>
                        </a:lnTo>
                        <a:lnTo>
                          <a:pt x="330" y="4"/>
                        </a:lnTo>
                        <a:lnTo>
                          <a:pt x="330" y="4"/>
                        </a:lnTo>
                        <a:lnTo>
                          <a:pt x="318" y="4"/>
                        </a:lnTo>
                        <a:lnTo>
                          <a:pt x="318" y="4"/>
                        </a:lnTo>
                        <a:lnTo>
                          <a:pt x="318" y="4"/>
                        </a:lnTo>
                        <a:lnTo>
                          <a:pt x="316" y="4"/>
                        </a:lnTo>
                        <a:lnTo>
                          <a:pt x="316" y="4"/>
                        </a:lnTo>
                        <a:lnTo>
                          <a:pt x="314" y="4"/>
                        </a:lnTo>
                        <a:lnTo>
                          <a:pt x="314" y="4"/>
                        </a:lnTo>
                        <a:lnTo>
                          <a:pt x="314" y="4"/>
                        </a:lnTo>
                        <a:lnTo>
                          <a:pt x="312" y="4"/>
                        </a:lnTo>
                        <a:lnTo>
                          <a:pt x="310" y="2"/>
                        </a:lnTo>
                        <a:lnTo>
                          <a:pt x="310" y="2"/>
                        </a:lnTo>
                        <a:lnTo>
                          <a:pt x="310" y="2"/>
                        </a:lnTo>
                        <a:lnTo>
                          <a:pt x="300" y="2"/>
                        </a:lnTo>
                        <a:lnTo>
                          <a:pt x="296" y="0"/>
                        </a:lnTo>
                        <a:lnTo>
                          <a:pt x="296" y="0"/>
                        </a:lnTo>
                        <a:lnTo>
                          <a:pt x="296" y="0"/>
                        </a:lnTo>
                        <a:lnTo>
                          <a:pt x="282" y="0"/>
                        </a:lnTo>
                        <a:lnTo>
                          <a:pt x="282" y="0"/>
                        </a:lnTo>
                        <a:lnTo>
                          <a:pt x="282" y="0"/>
                        </a:lnTo>
                        <a:lnTo>
                          <a:pt x="282" y="2"/>
                        </a:lnTo>
                        <a:lnTo>
                          <a:pt x="280" y="2"/>
                        </a:lnTo>
                        <a:lnTo>
                          <a:pt x="280" y="2"/>
                        </a:lnTo>
                        <a:lnTo>
                          <a:pt x="280" y="4"/>
                        </a:lnTo>
                        <a:lnTo>
                          <a:pt x="280" y="4"/>
                        </a:lnTo>
                        <a:lnTo>
                          <a:pt x="278" y="4"/>
                        </a:lnTo>
                        <a:lnTo>
                          <a:pt x="278" y="2"/>
                        </a:lnTo>
                        <a:lnTo>
                          <a:pt x="278" y="2"/>
                        </a:lnTo>
                        <a:lnTo>
                          <a:pt x="276" y="2"/>
                        </a:lnTo>
                        <a:lnTo>
                          <a:pt x="272" y="2"/>
                        </a:lnTo>
                        <a:lnTo>
                          <a:pt x="270" y="2"/>
                        </a:lnTo>
                        <a:lnTo>
                          <a:pt x="270" y="2"/>
                        </a:lnTo>
                        <a:lnTo>
                          <a:pt x="270" y="2"/>
                        </a:lnTo>
                        <a:lnTo>
                          <a:pt x="266" y="2"/>
                        </a:lnTo>
                        <a:lnTo>
                          <a:pt x="266" y="2"/>
                        </a:lnTo>
                        <a:lnTo>
                          <a:pt x="266" y="2"/>
                        </a:lnTo>
                        <a:lnTo>
                          <a:pt x="266" y="2"/>
                        </a:lnTo>
                        <a:lnTo>
                          <a:pt x="264" y="2"/>
                        </a:lnTo>
                        <a:lnTo>
                          <a:pt x="264" y="2"/>
                        </a:lnTo>
                        <a:lnTo>
                          <a:pt x="264" y="2"/>
                        </a:lnTo>
                        <a:lnTo>
                          <a:pt x="260" y="6"/>
                        </a:lnTo>
                        <a:lnTo>
                          <a:pt x="260" y="6"/>
                        </a:lnTo>
                        <a:lnTo>
                          <a:pt x="260" y="6"/>
                        </a:lnTo>
                        <a:lnTo>
                          <a:pt x="260" y="8"/>
                        </a:lnTo>
                        <a:lnTo>
                          <a:pt x="260" y="8"/>
                        </a:lnTo>
                        <a:lnTo>
                          <a:pt x="262" y="8"/>
                        </a:lnTo>
                        <a:lnTo>
                          <a:pt x="262" y="8"/>
                        </a:lnTo>
                        <a:lnTo>
                          <a:pt x="262" y="10"/>
                        </a:lnTo>
                        <a:lnTo>
                          <a:pt x="262" y="10"/>
                        </a:lnTo>
                        <a:lnTo>
                          <a:pt x="262" y="10"/>
                        </a:lnTo>
                        <a:lnTo>
                          <a:pt x="264" y="12"/>
                        </a:lnTo>
                        <a:lnTo>
                          <a:pt x="264" y="12"/>
                        </a:lnTo>
                        <a:lnTo>
                          <a:pt x="264" y="12"/>
                        </a:lnTo>
                        <a:lnTo>
                          <a:pt x="264" y="12"/>
                        </a:lnTo>
                        <a:lnTo>
                          <a:pt x="264" y="14"/>
                        </a:lnTo>
                        <a:lnTo>
                          <a:pt x="264" y="14"/>
                        </a:lnTo>
                        <a:lnTo>
                          <a:pt x="266" y="14"/>
                        </a:lnTo>
                        <a:lnTo>
                          <a:pt x="260" y="14"/>
                        </a:lnTo>
                        <a:lnTo>
                          <a:pt x="258" y="12"/>
                        </a:lnTo>
                        <a:lnTo>
                          <a:pt x="258" y="12"/>
                        </a:lnTo>
                        <a:lnTo>
                          <a:pt x="258" y="12"/>
                        </a:lnTo>
                        <a:lnTo>
                          <a:pt x="256" y="12"/>
                        </a:lnTo>
                        <a:lnTo>
                          <a:pt x="254" y="12"/>
                        </a:lnTo>
                        <a:lnTo>
                          <a:pt x="254" y="12"/>
                        </a:lnTo>
                        <a:lnTo>
                          <a:pt x="254" y="12"/>
                        </a:lnTo>
                        <a:lnTo>
                          <a:pt x="252" y="12"/>
                        </a:lnTo>
                        <a:lnTo>
                          <a:pt x="248" y="10"/>
                        </a:lnTo>
                        <a:lnTo>
                          <a:pt x="248" y="10"/>
                        </a:lnTo>
                        <a:lnTo>
                          <a:pt x="248" y="10"/>
                        </a:lnTo>
                        <a:lnTo>
                          <a:pt x="250" y="10"/>
                        </a:lnTo>
                        <a:lnTo>
                          <a:pt x="250" y="12"/>
                        </a:lnTo>
                        <a:lnTo>
                          <a:pt x="250" y="12"/>
                        </a:lnTo>
                        <a:lnTo>
                          <a:pt x="252" y="12"/>
                        </a:lnTo>
                        <a:lnTo>
                          <a:pt x="252" y="12"/>
                        </a:lnTo>
                        <a:lnTo>
                          <a:pt x="252" y="12"/>
                        </a:lnTo>
                        <a:lnTo>
                          <a:pt x="252" y="12"/>
                        </a:lnTo>
                        <a:lnTo>
                          <a:pt x="252" y="10"/>
                        </a:lnTo>
                        <a:lnTo>
                          <a:pt x="252" y="10"/>
                        </a:lnTo>
                        <a:lnTo>
                          <a:pt x="252" y="10"/>
                        </a:lnTo>
                        <a:lnTo>
                          <a:pt x="252" y="10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6" y="6"/>
                        </a:lnTo>
                        <a:lnTo>
                          <a:pt x="244" y="6"/>
                        </a:lnTo>
                        <a:lnTo>
                          <a:pt x="244" y="6"/>
                        </a:lnTo>
                        <a:lnTo>
                          <a:pt x="244" y="6"/>
                        </a:lnTo>
                        <a:lnTo>
                          <a:pt x="244" y="6"/>
                        </a:lnTo>
                        <a:lnTo>
                          <a:pt x="244" y="8"/>
                        </a:lnTo>
                        <a:lnTo>
                          <a:pt x="244" y="8"/>
                        </a:lnTo>
                        <a:lnTo>
                          <a:pt x="244" y="8"/>
                        </a:lnTo>
                        <a:lnTo>
                          <a:pt x="244" y="8"/>
                        </a:lnTo>
                        <a:lnTo>
                          <a:pt x="244" y="8"/>
                        </a:lnTo>
                        <a:lnTo>
                          <a:pt x="242" y="8"/>
                        </a:lnTo>
                        <a:lnTo>
                          <a:pt x="242" y="6"/>
                        </a:lnTo>
                        <a:lnTo>
                          <a:pt x="242" y="6"/>
                        </a:lnTo>
                        <a:lnTo>
                          <a:pt x="242" y="6"/>
                        </a:lnTo>
                        <a:lnTo>
                          <a:pt x="242" y="6"/>
                        </a:lnTo>
                        <a:lnTo>
                          <a:pt x="242" y="4"/>
                        </a:lnTo>
                        <a:lnTo>
                          <a:pt x="242" y="4"/>
                        </a:lnTo>
                        <a:lnTo>
                          <a:pt x="242" y="4"/>
                        </a:lnTo>
                        <a:lnTo>
                          <a:pt x="242" y="2"/>
                        </a:lnTo>
                        <a:lnTo>
                          <a:pt x="242" y="2"/>
                        </a:lnTo>
                        <a:lnTo>
                          <a:pt x="242" y="2"/>
                        </a:lnTo>
                        <a:lnTo>
                          <a:pt x="242" y="2"/>
                        </a:lnTo>
                        <a:lnTo>
                          <a:pt x="242" y="0"/>
                        </a:lnTo>
                        <a:lnTo>
                          <a:pt x="242" y="0"/>
                        </a:lnTo>
                        <a:lnTo>
                          <a:pt x="240" y="0"/>
                        </a:lnTo>
                        <a:lnTo>
                          <a:pt x="230" y="0"/>
                        </a:lnTo>
                        <a:lnTo>
                          <a:pt x="230" y="0"/>
                        </a:lnTo>
                        <a:lnTo>
                          <a:pt x="228" y="0"/>
                        </a:lnTo>
                        <a:lnTo>
                          <a:pt x="226" y="2"/>
                        </a:lnTo>
                        <a:lnTo>
                          <a:pt x="226" y="2"/>
                        </a:lnTo>
                        <a:lnTo>
                          <a:pt x="226" y="4"/>
                        </a:lnTo>
                        <a:lnTo>
                          <a:pt x="226" y="6"/>
                        </a:lnTo>
                        <a:lnTo>
                          <a:pt x="226" y="6"/>
                        </a:lnTo>
                        <a:lnTo>
                          <a:pt x="226" y="6"/>
                        </a:lnTo>
                        <a:lnTo>
                          <a:pt x="226" y="6"/>
                        </a:lnTo>
                        <a:lnTo>
                          <a:pt x="226" y="6"/>
                        </a:lnTo>
                        <a:lnTo>
                          <a:pt x="224" y="6"/>
                        </a:lnTo>
                        <a:lnTo>
                          <a:pt x="224" y="6"/>
                        </a:lnTo>
                        <a:lnTo>
                          <a:pt x="224" y="4"/>
                        </a:lnTo>
                        <a:lnTo>
                          <a:pt x="220" y="4"/>
                        </a:lnTo>
                        <a:lnTo>
                          <a:pt x="220" y="4"/>
                        </a:lnTo>
                        <a:lnTo>
                          <a:pt x="220" y="6"/>
                        </a:lnTo>
                        <a:lnTo>
                          <a:pt x="218" y="6"/>
                        </a:lnTo>
                        <a:lnTo>
                          <a:pt x="218" y="6"/>
                        </a:lnTo>
                        <a:lnTo>
                          <a:pt x="218" y="6"/>
                        </a:lnTo>
                        <a:lnTo>
                          <a:pt x="218" y="6"/>
                        </a:lnTo>
                        <a:lnTo>
                          <a:pt x="218" y="8"/>
                        </a:lnTo>
                        <a:lnTo>
                          <a:pt x="220" y="10"/>
                        </a:lnTo>
                        <a:lnTo>
                          <a:pt x="220" y="10"/>
                        </a:lnTo>
                        <a:lnTo>
                          <a:pt x="220" y="10"/>
                        </a:lnTo>
                        <a:lnTo>
                          <a:pt x="218" y="10"/>
                        </a:lnTo>
                        <a:lnTo>
                          <a:pt x="218" y="10"/>
                        </a:lnTo>
                        <a:lnTo>
                          <a:pt x="218" y="10"/>
                        </a:lnTo>
                        <a:lnTo>
                          <a:pt x="218" y="12"/>
                        </a:lnTo>
                        <a:lnTo>
                          <a:pt x="218" y="12"/>
                        </a:lnTo>
                        <a:lnTo>
                          <a:pt x="218" y="12"/>
                        </a:lnTo>
                        <a:lnTo>
                          <a:pt x="220" y="12"/>
                        </a:lnTo>
                        <a:lnTo>
                          <a:pt x="220" y="14"/>
                        </a:lnTo>
                        <a:lnTo>
                          <a:pt x="220" y="14"/>
                        </a:lnTo>
                        <a:lnTo>
                          <a:pt x="220" y="14"/>
                        </a:lnTo>
                        <a:lnTo>
                          <a:pt x="224" y="14"/>
                        </a:lnTo>
                        <a:lnTo>
                          <a:pt x="230" y="16"/>
                        </a:lnTo>
                        <a:lnTo>
                          <a:pt x="238" y="16"/>
                        </a:lnTo>
                        <a:lnTo>
                          <a:pt x="240" y="16"/>
                        </a:lnTo>
                        <a:lnTo>
                          <a:pt x="240" y="16"/>
                        </a:lnTo>
                        <a:lnTo>
                          <a:pt x="240" y="16"/>
                        </a:lnTo>
                        <a:lnTo>
                          <a:pt x="246" y="16"/>
                        </a:lnTo>
                        <a:lnTo>
                          <a:pt x="248" y="18"/>
                        </a:lnTo>
                        <a:lnTo>
                          <a:pt x="248" y="18"/>
                        </a:lnTo>
                        <a:lnTo>
                          <a:pt x="248" y="18"/>
                        </a:lnTo>
                        <a:lnTo>
                          <a:pt x="250" y="18"/>
                        </a:lnTo>
                        <a:lnTo>
                          <a:pt x="252" y="20"/>
                        </a:lnTo>
                        <a:lnTo>
                          <a:pt x="252" y="20"/>
                        </a:lnTo>
                        <a:lnTo>
                          <a:pt x="252" y="20"/>
                        </a:lnTo>
                        <a:lnTo>
                          <a:pt x="252" y="22"/>
                        </a:lnTo>
                        <a:lnTo>
                          <a:pt x="252" y="22"/>
                        </a:lnTo>
                        <a:lnTo>
                          <a:pt x="252" y="24"/>
                        </a:lnTo>
                        <a:lnTo>
                          <a:pt x="250" y="24"/>
                        </a:lnTo>
                        <a:lnTo>
                          <a:pt x="250" y="22"/>
                        </a:lnTo>
                        <a:lnTo>
                          <a:pt x="250" y="22"/>
                        </a:lnTo>
                        <a:lnTo>
                          <a:pt x="250" y="22"/>
                        </a:lnTo>
                        <a:lnTo>
                          <a:pt x="250" y="22"/>
                        </a:lnTo>
                        <a:lnTo>
                          <a:pt x="250" y="22"/>
                        </a:lnTo>
                        <a:lnTo>
                          <a:pt x="250" y="22"/>
                        </a:lnTo>
                        <a:lnTo>
                          <a:pt x="250" y="20"/>
                        </a:lnTo>
                        <a:lnTo>
                          <a:pt x="246" y="18"/>
                        </a:lnTo>
                        <a:lnTo>
                          <a:pt x="246" y="18"/>
                        </a:lnTo>
                        <a:lnTo>
                          <a:pt x="246" y="18"/>
                        </a:lnTo>
                        <a:lnTo>
                          <a:pt x="244" y="18"/>
                        </a:lnTo>
                        <a:lnTo>
                          <a:pt x="242" y="18"/>
                        </a:lnTo>
                        <a:lnTo>
                          <a:pt x="242" y="18"/>
                        </a:lnTo>
                        <a:lnTo>
                          <a:pt x="242" y="18"/>
                        </a:lnTo>
                        <a:lnTo>
                          <a:pt x="230" y="18"/>
                        </a:lnTo>
                        <a:lnTo>
                          <a:pt x="230" y="18"/>
                        </a:lnTo>
                        <a:lnTo>
                          <a:pt x="228" y="18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6" y="20"/>
                        </a:lnTo>
                        <a:lnTo>
                          <a:pt x="226" y="18"/>
                        </a:lnTo>
                        <a:lnTo>
                          <a:pt x="226" y="18"/>
                        </a:lnTo>
                        <a:lnTo>
                          <a:pt x="226" y="18"/>
                        </a:lnTo>
                        <a:lnTo>
                          <a:pt x="224" y="18"/>
                        </a:lnTo>
                        <a:lnTo>
                          <a:pt x="224" y="18"/>
                        </a:lnTo>
                        <a:lnTo>
                          <a:pt x="224" y="18"/>
                        </a:lnTo>
                        <a:lnTo>
                          <a:pt x="222" y="20"/>
                        </a:lnTo>
                        <a:lnTo>
                          <a:pt x="222" y="20"/>
                        </a:lnTo>
                        <a:lnTo>
                          <a:pt x="222" y="20"/>
                        </a:lnTo>
                        <a:lnTo>
                          <a:pt x="220" y="20"/>
                        </a:lnTo>
                        <a:lnTo>
                          <a:pt x="220" y="20"/>
                        </a:lnTo>
                        <a:lnTo>
                          <a:pt x="220" y="20"/>
                        </a:lnTo>
                        <a:lnTo>
                          <a:pt x="220" y="22"/>
                        </a:lnTo>
                        <a:lnTo>
                          <a:pt x="220" y="26"/>
                        </a:lnTo>
                        <a:lnTo>
                          <a:pt x="220" y="26"/>
                        </a:lnTo>
                        <a:lnTo>
                          <a:pt x="220" y="26"/>
                        </a:lnTo>
                        <a:lnTo>
                          <a:pt x="220" y="28"/>
                        </a:lnTo>
                        <a:lnTo>
                          <a:pt x="220" y="28"/>
                        </a:lnTo>
                        <a:lnTo>
                          <a:pt x="218" y="28"/>
                        </a:lnTo>
                        <a:lnTo>
                          <a:pt x="218" y="28"/>
                        </a:lnTo>
                        <a:lnTo>
                          <a:pt x="218" y="28"/>
                        </a:lnTo>
                        <a:lnTo>
                          <a:pt x="216" y="28"/>
                        </a:lnTo>
                        <a:lnTo>
                          <a:pt x="216" y="28"/>
                        </a:lnTo>
                        <a:lnTo>
                          <a:pt x="212" y="24"/>
                        </a:lnTo>
                        <a:lnTo>
                          <a:pt x="210" y="22"/>
                        </a:lnTo>
                        <a:lnTo>
                          <a:pt x="210" y="18"/>
                        </a:lnTo>
                        <a:lnTo>
                          <a:pt x="210" y="18"/>
                        </a:lnTo>
                        <a:lnTo>
                          <a:pt x="208" y="18"/>
                        </a:lnTo>
                        <a:lnTo>
                          <a:pt x="204" y="16"/>
                        </a:lnTo>
                        <a:lnTo>
                          <a:pt x="204" y="16"/>
                        </a:lnTo>
                        <a:lnTo>
                          <a:pt x="204" y="16"/>
                        </a:lnTo>
                        <a:lnTo>
                          <a:pt x="200" y="16"/>
                        </a:lnTo>
                        <a:lnTo>
                          <a:pt x="200" y="14"/>
                        </a:lnTo>
                        <a:lnTo>
                          <a:pt x="200" y="14"/>
                        </a:lnTo>
                        <a:lnTo>
                          <a:pt x="200" y="14"/>
                        </a:lnTo>
                        <a:lnTo>
                          <a:pt x="200" y="14"/>
                        </a:lnTo>
                        <a:lnTo>
                          <a:pt x="200" y="14"/>
                        </a:lnTo>
                        <a:lnTo>
                          <a:pt x="198" y="16"/>
                        </a:lnTo>
                        <a:lnTo>
                          <a:pt x="194" y="16"/>
                        </a:lnTo>
                        <a:lnTo>
                          <a:pt x="194" y="14"/>
                        </a:lnTo>
                        <a:lnTo>
                          <a:pt x="194" y="14"/>
                        </a:lnTo>
                        <a:lnTo>
                          <a:pt x="194" y="14"/>
                        </a:lnTo>
                        <a:lnTo>
                          <a:pt x="190" y="14"/>
                        </a:lnTo>
                        <a:lnTo>
                          <a:pt x="188" y="10"/>
                        </a:lnTo>
                        <a:lnTo>
                          <a:pt x="188" y="10"/>
                        </a:lnTo>
                        <a:lnTo>
                          <a:pt x="188" y="10"/>
                        </a:lnTo>
                        <a:lnTo>
                          <a:pt x="186" y="8"/>
                        </a:lnTo>
                        <a:lnTo>
                          <a:pt x="186" y="8"/>
                        </a:lnTo>
                        <a:lnTo>
                          <a:pt x="186" y="8"/>
                        </a:lnTo>
                        <a:lnTo>
                          <a:pt x="186" y="8"/>
                        </a:lnTo>
                        <a:lnTo>
                          <a:pt x="182" y="8"/>
                        </a:lnTo>
                        <a:lnTo>
                          <a:pt x="182" y="8"/>
                        </a:lnTo>
                        <a:lnTo>
                          <a:pt x="182" y="8"/>
                        </a:lnTo>
                        <a:lnTo>
                          <a:pt x="180" y="10"/>
                        </a:lnTo>
                        <a:lnTo>
                          <a:pt x="178" y="10"/>
                        </a:lnTo>
                        <a:lnTo>
                          <a:pt x="178" y="10"/>
                        </a:lnTo>
                        <a:lnTo>
                          <a:pt x="178" y="10"/>
                        </a:lnTo>
                        <a:lnTo>
                          <a:pt x="176" y="10"/>
                        </a:lnTo>
                        <a:lnTo>
                          <a:pt x="176" y="10"/>
                        </a:lnTo>
                        <a:lnTo>
                          <a:pt x="176" y="12"/>
                        </a:lnTo>
                        <a:lnTo>
                          <a:pt x="176" y="14"/>
                        </a:lnTo>
                        <a:lnTo>
                          <a:pt x="176" y="14"/>
                        </a:lnTo>
                        <a:lnTo>
                          <a:pt x="176" y="16"/>
                        </a:lnTo>
                        <a:lnTo>
                          <a:pt x="178" y="18"/>
                        </a:lnTo>
                        <a:lnTo>
                          <a:pt x="178" y="20"/>
                        </a:lnTo>
                        <a:lnTo>
                          <a:pt x="178" y="20"/>
                        </a:lnTo>
                        <a:lnTo>
                          <a:pt x="178" y="20"/>
                        </a:lnTo>
                        <a:lnTo>
                          <a:pt x="180" y="22"/>
                        </a:lnTo>
                        <a:lnTo>
                          <a:pt x="180" y="24"/>
                        </a:lnTo>
                        <a:lnTo>
                          <a:pt x="178" y="24"/>
                        </a:lnTo>
                        <a:lnTo>
                          <a:pt x="176" y="22"/>
                        </a:lnTo>
                        <a:lnTo>
                          <a:pt x="176" y="22"/>
                        </a:lnTo>
                        <a:lnTo>
                          <a:pt x="176" y="22"/>
                        </a:lnTo>
                        <a:lnTo>
                          <a:pt x="176" y="22"/>
                        </a:lnTo>
                        <a:lnTo>
                          <a:pt x="176" y="22"/>
                        </a:lnTo>
                        <a:lnTo>
                          <a:pt x="176" y="22"/>
                        </a:lnTo>
                        <a:lnTo>
                          <a:pt x="176" y="20"/>
                        </a:lnTo>
                        <a:lnTo>
                          <a:pt x="174" y="20"/>
                        </a:lnTo>
                        <a:lnTo>
                          <a:pt x="174" y="20"/>
                        </a:lnTo>
                        <a:lnTo>
                          <a:pt x="174" y="20"/>
                        </a:lnTo>
                        <a:lnTo>
                          <a:pt x="168" y="20"/>
                        </a:lnTo>
                        <a:lnTo>
                          <a:pt x="168" y="18"/>
                        </a:lnTo>
                        <a:lnTo>
                          <a:pt x="168" y="18"/>
                        </a:lnTo>
                        <a:lnTo>
                          <a:pt x="166" y="18"/>
                        </a:lnTo>
                        <a:lnTo>
                          <a:pt x="166" y="18"/>
                        </a:lnTo>
                        <a:lnTo>
                          <a:pt x="166" y="18"/>
                        </a:lnTo>
                        <a:lnTo>
                          <a:pt x="166" y="18"/>
                        </a:lnTo>
                        <a:lnTo>
                          <a:pt x="166" y="18"/>
                        </a:lnTo>
                        <a:lnTo>
                          <a:pt x="164" y="16"/>
                        </a:lnTo>
                        <a:lnTo>
                          <a:pt x="164" y="16"/>
                        </a:lnTo>
                        <a:lnTo>
                          <a:pt x="164" y="16"/>
                        </a:lnTo>
                        <a:lnTo>
                          <a:pt x="164" y="16"/>
                        </a:lnTo>
                        <a:lnTo>
                          <a:pt x="162" y="16"/>
                        </a:lnTo>
                        <a:lnTo>
                          <a:pt x="162" y="16"/>
                        </a:lnTo>
                        <a:lnTo>
                          <a:pt x="160" y="16"/>
                        </a:lnTo>
                        <a:lnTo>
                          <a:pt x="160" y="16"/>
                        </a:lnTo>
                        <a:lnTo>
                          <a:pt x="158" y="16"/>
                        </a:lnTo>
                        <a:lnTo>
                          <a:pt x="158" y="16"/>
                        </a:lnTo>
                        <a:lnTo>
                          <a:pt x="158" y="16"/>
                        </a:lnTo>
                        <a:lnTo>
                          <a:pt x="156" y="18"/>
                        </a:lnTo>
                        <a:lnTo>
                          <a:pt x="156" y="18"/>
                        </a:lnTo>
                        <a:lnTo>
                          <a:pt x="156" y="18"/>
                        </a:lnTo>
                        <a:lnTo>
                          <a:pt x="156" y="18"/>
                        </a:lnTo>
                        <a:lnTo>
                          <a:pt x="156" y="20"/>
                        </a:lnTo>
                        <a:lnTo>
                          <a:pt x="154" y="20"/>
                        </a:lnTo>
                        <a:lnTo>
                          <a:pt x="154" y="20"/>
                        </a:lnTo>
                        <a:lnTo>
                          <a:pt x="154" y="20"/>
                        </a:lnTo>
                        <a:lnTo>
                          <a:pt x="154" y="20"/>
                        </a:lnTo>
                        <a:lnTo>
                          <a:pt x="154" y="20"/>
                        </a:lnTo>
                        <a:lnTo>
                          <a:pt x="152" y="18"/>
                        </a:lnTo>
                        <a:lnTo>
                          <a:pt x="152" y="16"/>
                        </a:lnTo>
                        <a:lnTo>
                          <a:pt x="152" y="16"/>
                        </a:lnTo>
                        <a:lnTo>
                          <a:pt x="152" y="16"/>
                        </a:lnTo>
                        <a:lnTo>
                          <a:pt x="150" y="14"/>
                        </a:lnTo>
                        <a:lnTo>
                          <a:pt x="150" y="12"/>
                        </a:lnTo>
                        <a:lnTo>
                          <a:pt x="150" y="8"/>
                        </a:lnTo>
                        <a:lnTo>
                          <a:pt x="150" y="8"/>
                        </a:lnTo>
                        <a:lnTo>
                          <a:pt x="148" y="8"/>
                        </a:lnTo>
                        <a:lnTo>
                          <a:pt x="142" y="8"/>
                        </a:lnTo>
                        <a:lnTo>
                          <a:pt x="142" y="8"/>
                        </a:lnTo>
                        <a:lnTo>
                          <a:pt x="142" y="8"/>
                        </a:lnTo>
                        <a:lnTo>
                          <a:pt x="142" y="10"/>
                        </a:lnTo>
                        <a:lnTo>
                          <a:pt x="140" y="10"/>
                        </a:lnTo>
                        <a:lnTo>
                          <a:pt x="140" y="10"/>
                        </a:lnTo>
                        <a:lnTo>
                          <a:pt x="140" y="10"/>
                        </a:lnTo>
                        <a:lnTo>
                          <a:pt x="138" y="10"/>
                        </a:lnTo>
                        <a:lnTo>
                          <a:pt x="138" y="10"/>
                        </a:lnTo>
                        <a:lnTo>
                          <a:pt x="138" y="8"/>
                        </a:lnTo>
                        <a:lnTo>
                          <a:pt x="138" y="8"/>
                        </a:lnTo>
                        <a:lnTo>
                          <a:pt x="138" y="8"/>
                        </a:lnTo>
                        <a:lnTo>
                          <a:pt x="134" y="8"/>
                        </a:lnTo>
                        <a:lnTo>
                          <a:pt x="134" y="8"/>
                        </a:lnTo>
                        <a:lnTo>
                          <a:pt x="132" y="8"/>
                        </a:lnTo>
                        <a:lnTo>
                          <a:pt x="132" y="10"/>
                        </a:lnTo>
                        <a:lnTo>
                          <a:pt x="132" y="10"/>
                        </a:lnTo>
                        <a:lnTo>
                          <a:pt x="130" y="8"/>
                        </a:lnTo>
                        <a:lnTo>
                          <a:pt x="130" y="8"/>
                        </a:lnTo>
                        <a:lnTo>
                          <a:pt x="130" y="8"/>
                        </a:lnTo>
                        <a:lnTo>
                          <a:pt x="122" y="8"/>
                        </a:lnTo>
                        <a:lnTo>
                          <a:pt x="120" y="8"/>
                        </a:lnTo>
                        <a:lnTo>
                          <a:pt x="120" y="8"/>
                        </a:lnTo>
                        <a:lnTo>
                          <a:pt x="120" y="8"/>
                        </a:lnTo>
                        <a:lnTo>
                          <a:pt x="112" y="8"/>
                        </a:lnTo>
                        <a:lnTo>
                          <a:pt x="112" y="8"/>
                        </a:lnTo>
                        <a:lnTo>
                          <a:pt x="112" y="8"/>
                        </a:lnTo>
                        <a:lnTo>
                          <a:pt x="112" y="10"/>
                        </a:lnTo>
                        <a:lnTo>
                          <a:pt x="112" y="10"/>
                        </a:lnTo>
                        <a:lnTo>
                          <a:pt x="112" y="10"/>
                        </a:lnTo>
                        <a:lnTo>
                          <a:pt x="114" y="12"/>
                        </a:lnTo>
                        <a:lnTo>
                          <a:pt x="114" y="12"/>
                        </a:lnTo>
                        <a:lnTo>
                          <a:pt x="114" y="12"/>
                        </a:lnTo>
                        <a:lnTo>
                          <a:pt x="116" y="12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6" y="16"/>
                        </a:lnTo>
                        <a:lnTo>
                          <a:pt x="116" y="16"/>
                        </a:lnTo>
                        <a:lnTo>
                          <a:pt x="116" y="16"/>
                        </a:lnTo>
                        <a:lnTo>
                          <a:pt x="114" y="14"/>
                        </a:lnTo>
                        <a:lnTo>
                          <a:pt x="114" y="14"/>
                        </a:lnTo>
                        <a:lnTo>
                          <a:pt x="114" y="14"/>
                        </a:lnTo>
                        <a:lnTo>
                          <a:pt x="114" y="12"/>
                        </a:lnTo>
                        <a:lnTo>
                          <a:pt x="112" y="12"/>
                        </a:lnTo>
                        <a:lnTo>
                          <a:pt x="112" y="12"/>
                        </a:lnTo>
                        <a:lnTo>
                          <a:pt x="112" y="12"/>
                        </a:lnTo>
                        <a:lnTo>
                          <a:pt x="110" y="10"/>
                        </a:lnTo>
                        <a:lnTo>
                          <a:pt x="108" y="8"/>
                        </a:lnTo>
                        <a:lnTo>
                          <a:pt x="108" y="8"/>
                        </a:lnTo>
                        <a:lnTo>
                          <a:pt x="108" y="8"/>
                        </a:lnTo>
                        <a:lnTo>
                          <a:pt x="106" y="8"/>
                        </a:lnTo>
                        <a:lnTo>
                          <a:pt x="106" y="8"/>
                        </a:lnTo>
                        <a:lnTo>
                          <a:pt x="104" y="6"/>
                        </a:lnTo>
                        <a:lnTo>
                          <a:pt x="104" y="6"/>
                        </a:lnTo>
                        <a:lnTo>
                          <a:pt x="104" y="6"/>
                        </a:lnTo>
                        <a:lnTo>
                          <a:pt x="102" y="8"/>
                        </a:lnTo>
                        <a:lnTo>
                          <a:pt x="98" y="8"/>
                        </a:lnTo>
                        <a:lnTo>
                          <a:pt x="98" y="8"/>
                        </a:lnTo>
                        <a:lnTo>
                          <a:pt x="96" y="8"/>
                        </a:lnTo>
                        <a:lnTo>
                          <a:pt x="96" y="8"/>
                        </a:lnTo>
                        <a:lnTo>
                          <a:pt x="94" y="8"/>
                        </a:lnTo>
                        <a:lnTo>
                          <a:pt x="94" y="8"/>
                        </a:lnTo>
                        <a:lnTo>
                          <a:pt x="94" y="8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2"/>
                        </a:lnTo>
                        <a:lnTo>
                          <a:pt x="92" y="12"/>
                        </a:lnTo>
                        <a:lnTo>
                          <a:pt x="92" y="12"/>
                        </a:lnTo>
                        <a:lnTo>
                          <a:pt x="92" y="12"/>
                        </a:lnTo>
                        <a:lnTo>
                          <a:pt x="92" y="12"/>
                        </a:lnTo>
                        <a:lnTo>
                          <a:pt x="92" y="14"/>
                        </a:lnTo>
                        <a:lnTo>
                          <a:pt x="92" y="14"/>
                        </a:lnTo>
                        <a:lnTo>
                          <a:pt x="90" y="14"/>
                        </a:lnTo>
                        <a:lnTo>
                          <a:pt x="90" y="14"/>
                        </a:lnTo>
                        <a:lnTo>
                          <a:pt x="90" y="14"/>
                        </a:lnTo>
                        <a:lnTo>
                          <a:pt x="90" y="16"/>
                        </a:lnTo>
                        <a:lnTo>
                          <a:pt x="90" y="16"/>
                        </a:lnTo>
                        <a:lnTo>
                          <a:pt x="90" y="16"/>
                        </a:lnTo>
                        <a:lnTo>
                          <a:pt x="92" y="18"/>
                        </a:lnTo>
                        <a:lnTo>
                          <a:pt x="92" y="18"/>
                        </a:lnTo>
                        <a:lnTo>
                          <a:pt x="88" y="20"/>
                        </a:lnTo>
                        <a:lnTo>
                          <a:pt x="86" y="20"/>
                        </a:lnTo>
                        <a:lnTo>
                          <a:pt x="84" y="18"/>
                        </a:lnTo>
                        <a:lnTo>
                          <a:pt x="84" y="16"/>
                        </a:lnTo>
                        <a:lnTo>
                          <a:pt x="84" y="16"/>
                        </a:lnTo>
                        <a:lnTo>
                          <a:pt x="84" y="16"/>
                        </a:lnTo>
                        <a:lnTo>
                          <a:pt x="82" y="16"/>
                        </a:lnTo>
                        <a:lnTo>
                          <a:pt x="82" y="16"/>
                        </a:lnTo>
                        <a:lnTo>
                          <a:pt x="82" y="16"/>
                        </a:lnTo>
                        <a:lnTo>
                          <a:pt x="80" y="16"/>
                        </a:lnTo>
                        <a:lnTo>
                          <a:pt x="80" y="16"/>
                        </a:lnTo>
                        <a:lnTo>
                          <a:pt x="80" y="16"/>
                        </a:lnTo>
                        <a:lnTo>
                          <a:pt x="80" y="16"/>
                        </a:lnTo>
                        <a:lnTo>
                          <a:pt x="80" y="16"/>
                        </a:lnTo>
                        <a:lnTo>
                          <a:pt x="80" y="16"/>
                        </a:lnTo>
                        <a:lnTo>
                          <a:pt x="78" y="16"/>
                        </a:lnTo>
                        <a:lnTo>
                          <a:pt x="78" y="20"/>
                        </a:lnTo>
                        <a:lnTo>
                          <a:pt x="78" y="20"/>
                        </a:lnTo>
                        <a:lnTo>
                          <a:pt x="78" y="20"/>
                        </a:lnTo>
                        <a:lnTo>
                          <a:pt x="78" y="20"/>
                        </a:lnTo>
                        <a:lnTo>
                          <a:pt x="78" y="20"/>
                        </a:lnTo>
                        <a:lnTo>
                          <a:pt x="74" y="20"/>
                        </a:lnTo>
                        <a:lnTo>
                          <a:pt x="72" y="18"/>
                        </a:lnTo>
                        <a:lnTo>
                          <a:pt x="72" y="18"/>
                        </a:lnTo>
                        <a:lnTo>
                          <a:pt x="72" y="18"/>
                        </a:lnTo>
                        <a:lnTo>
                          <a:pt x="66" y="18"/>
                        </a:lnTo>
                        <a:lnTo>
                          <a:pt x="66" y="18"/>
                        </a:lnTo>
                        <a:lnTo>
                          <a:pt x="64" y="18"/>
                        </a:lnTo>
                        <a:lnTo>
                          <a:pt x="60" y="22"/>
                        </a:lnTo>
                        <a:lnTo>
                          <a:pt x="58" y="24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2" y="24"/>
                        </a:lnTo>
                        <a:lnTo>
                          <a:pt x="50" y="24"/>
                        </a:lnTo>
                        <a:lnTo>
                          <a:pt x="50" y="24"/>
                        </a:lnTo>
                        <a:lnTo>
                          <a:pt x="50" y="24"/>
                        </a:lnTo>
                        <a:lnTo>
                          <a:pt x="48" y="26"/>
                        </a:lnTo>
                        <a:lnTo>
                          <a:pt x="48" y="26"/>
                        </a:lnTo>
                        <a:lnTo>
                          <a:pt x="48" y="26"/>
                        </a:lnTo>
                        <a:lnTo>
                          <a:pt x="48" y="26"/>
                        </a:lnTo>
                        <a:lnTo>
                          <a:pt x="46" y="28"/>
                        </a:lnTo>
                        <a:lnTo>
                          <a:pt x="46" y="28"/>
                        </a:lnTo>
                        <a:lnTo>
                          <a:pt x="46" y="28"/>
                        </a:lnTo>
                        <a:lnTo>
                          <a:pt x="46" y="28"/>
                        </a:lnTo>
                        <a:lnTo>
                          <a:pt x="46" y="28"/>
                        </a:lnTo>
                        <a:lnTo>
                          <a:pt x="48" y="30"/>
                        </a:lnTo>
                        <a:lnTo>
                          <a:pt x="50" y="32"/>
                        </a:lnTo>
                        <a:lnTo>
                          <a:pt x="50" y="34"/>
                        </a:lnTo>
                        <a:lnTo>
                          <a:pt x="50" y="34"/>
                        </a:lnTo>
                        <a:lnTo>
                          <a:pt x="50" y="34"/>
                        </a:lnTo>
                        <a:lnTo>
                          <a:pt x="50" y="34"/>
                        </a:lnTo>
                        <a:lnTo>
                          <a:pt x="50" y="36"/>
                        </a:lnTo>
                        <a:lnTo>
                          <a:pt x="50" y="36"/>
                        </a:lnTo>
                        <a:lnTo>
                          <a:pt x="52" y="36"/>
                        </a:lnTo>
                        <a:lnTo>
                          <a:pt x="58" y="36"/>
                        </a:lnTo>
                        <a:lnTo>
                          <a:pt x="58" y="36"/>
                        </a:lnTo>
                        <a:lnTo>
                          <a:pt x="58" y="36"/>
                        </a:lnTo>
                        <a:lnTo>
                          <a:pt x="64" y="32"/>
                        </a:lnTo>
                        <a:lnTo>
                          <a:pt x="64" y="32"/>
                        </a:lnTo>
                        <a:lnTo>
                          <a:pt x="64" y="34"/>
                        </a:lnTo>
                        <a:lnTo>
                          <a:pt x="64" y="34"/>
                        </a:lnTo>
                        <a:lnTo>
                          <a:pt x="66" y="34"/>
                        </a:lnTo>
                        <a:lnTo>
                          <a:pt x="66" y="34"/>
                        </a:lnTo>
                        <a:lnTo>
                          <a:pt x="68" y="36"/>
                        </a:lnTo>
                        <a:lnTo>
                          <a:pt x="68" y="36"/>
                        </a:lnTo>
                        <a:lnTo>
                          <a:pt x="68" y="36"/>
                        </a:lnTo>
                        <a:lnTo>
                          <a:pt x="68" y="36"/>
                        </a:lnTo>
                        <a:lnTo>
                          <a:pt x="68" y="36"/>
                        </a:lnTo>
                        <a:lnTo>
                          <a:pt x="60" y="36"/>
                        </a:lnTo>
                        <a:lnTo>
                          <a:pt x="60" y="36"/>
                        </a:lnTo>
                        <a:lnTo>
                          <a:pt x="60" y="38"/>
                        </a:lnTo>
                        <a:lnTo>
                          <a:pt x="60" y="40"/>
                        </a:lnTo>
                        <a:lnTo>
                          <a:pt x="58" y="42"/>
                        </a:lnTo>
                        <a:lnTo>
                          <a:pt x="52" y="42"/>
                        </a:lnTo>
                        <a:lnTo>
                          <a:pt x="52" y="40"/>
                        </a:lnTo>
                        <a:lnTo>
                          <a:pt x="52" y="40"/>
                        </a:lnTo>
                        <a:lnTo>
                          <a:pt x="52" y="40"/>
                        </a:lnTo>
                        <a:lnTo>
                          <a:pt x="48" y="40"/>
                        </a:lnTo>
                        <a:lnTo>
                          <a:pt x="48" y="40"/>
                        </a:lnTo>
                        <a:lnTo>
                          <a:pt x="48" y="40"/>
                        </a:lnTo>
                        <a:lnTo>
                          <a:pt x="46" y="40"/>
                        </a:lnTo>
                        <a:lnTo>
                          <a:pt x="44" y="38"/>
                        </a:lnTo>
                        <a:lnTo>
                          <a:pt x="44" y="38"/>
                        </a:lnTo>
                        <a:lnTo>
                          <a:pt x="44" y="38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42" y="38"/>
                        </a:lnTo>
                        <a:lnTo>
                          <a:pt x="38" y="40"/>
                        </a:lnTo>
                        <a:lnTo>
                          <a:pt x="38" y="40"/>
                        </a:lnTo>
                        <a:lnTo>
                          <a:pt x="38" y="40"/>
                        </a:lnTo>
                        <a:lnTo>
                          <a:pt x="36" y="40"/>
                        </a:lnTo>
                        <a:lnTo>
                          <a:pt x="36" y="40"/>
                        </a:lnTo>
                        <a:lnTo>
                          <a:pt x="36" y="40"/>
                        </a:lnTo>
                        <a:lnTo>
                          <a:pt x="36" y="40"/>
                        </a:lnTo>
                        <a:lnTo>
                          <a:pt x="36" y="40"/>
                        </a:lnTo>
                        <a:lnTo>
                          <a:pt x="36" y="42"/>
                        </a:lnTo>
                        <a:lnTo>
                          <a:pt x="34" y="42"/>
                        </a:lnTo>
                        <a:lnTo>
                          <a:pt x="34" y="42"/>
                        </a:lnTo>
                        <a:lnTo>
                          <a:pt x="34" y="42"/>
                        </a:lnTo>
                        <a:lnTo>
                          <a:pt x="34" y="42"/>
                        </a:lnTo>
                        <a:lnTo>
                          <a:pt x="28" y="42"/>
                        </a:lnTo>
                        <a:lnTo>
                          <a:pt x="26" y="40"/>
                        </a:lnTo>
                        <a:lnTo>
                          <a:pt x="26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2" y="40"/>
                        </a:lnTo>
                        <a:lnTo>
                          <a:pt x="22" y="42"/>
                        </a:lnTo>
                        <a:lnTo>
                          <a:pt x="20" y="42"/>
                        </a:lnTo>
                        <a:lnTo>
                          <a:pt x="20" y="42"/>
                        </a:lnTo>
                        <a:lnTo>
                          <a:pt x="20" y="42"/>
                        </a:lnTo>
                        <a:lnTo>
                          <a:pt x="20" y="42"/>
                        </a:lnTo>
                        <a:lnTo>
                          <a:pt x="20" y="44"/>
                        </a:lnTo>
                        <a:lnTo>
                          <a:pt x="18" y="44"/>
                        </a:lnTo>
                        <a:lnTo>
                          <a:pt x="18" y="44"/>
                        </a:lnTo>
                        <a:lnTo>
                          <a:pt x="18" y="44"/>
                        </a:lnTo>
                        <a:lnTo>
                          <a:pt x="16" y="42"/>
                        </a:lnTo>
                        <a:lnTo>
                          <a:pt x="16" y="42"/>
                        </a:lnTo>
                        <a:lnTo>
                          <a:pt x="16" y="42"/>
                        </a:lnTo>
                        <a:lnTo>
                          <a:pt x="16" y="42"/>
                        </a:lnTo>
                        <a:lnTo>
                          <a:pt x="16" y="42"/>
                        </a:lnTo>
                        <a:lnTo>
                          <a:pt x="14" y="42"/>
                        </a:lnTo>
                        <a:lnTo>
                          <a:pt x="14" y="42"/>
                        </a:lnTo>
                        <a:lnTo>
                          <a:pt x="14" y="42"/>
                        </a:lnTo>
                        <a:lnTo>
                          <a:pt x="14" y="42"/>
                        </a:lnTo>
                        <a:lnTo>
                          <a:pt x="10" y="46"/>
                        </a:lnTo>
                        <a:lnTo>
                          <a:pt x="4" y="46"/>
                        </a:lnTo>
                        <a:lnTo>
                          <a:pt x="4" y="46"/>
                        </a:lnTo>
                        <a:lnTo>
                          <a:pt x="4" y="46"/>
                        </a:lnTo>
                        <a:lnTo>
                          <a:pt x="4" y="52"/>
                        </a:lnTo>
                        <a:lnTo>
                          <a:pt x="4" y="52"/>
                        </a:lnTo>
                        <a:lnTo>
                          <a:pt x="4" y="52"/>
                        </a:lnTo>
                        <a:lnTo>
                          <a:pt x="8" y="56"/>
                        </a:lnTo>
                        <a:lnTo>
                          <a:pt x="8" y="56"/>
                        </a:lnTo>
                        <a:lnTo>
                          <a:pt x="8" y="56"/>
                        </a:lnTo>
                        <a:lnTo>
                          <a:pt x="10" y="56"/>
                        </a:lnTo>
                        <a:lnTo>
                          <a:pt x="12" y="58"/>
                        </a:lnTo>
                        <a:lnTo>
                          <a:pt x="14" y="62"/>
                        </a:lnTo>
                        <a:lnTo>
                          <a:pt x="14" y="62"/>
                        </a:lnTo>
                        <a:lnTo>
                          <a:pt x="16" y="62"/>
                        </a:lnTo>
                        <a:lnTo>
                          <a:pt x="16" y="62"/>
                        </a:lnTo>
                        <a:lnTo>
                          <a:pt x="16" y="62"/>
                        </a:lnTo>
                        <a:lnTo>
                          <a:pt x="16" y="62"/>
                        </a:lnTo>
                        <a:lnTo>
                          <a:pt x="16" y="62"/>
                        </a:lnTo>
                        <a:lnTo>
                          <a:pt x="18" y="66"/>
                        </a:lnTo>
                        <a:lnTo>
                          <a:pt x="18" y="66"/>
                        </a:lnTo>
                        <a:lnTo>
                          <a:pt x="20" y="66"/>
                        </a:lnTo>
                        <a:lnTo>
                          <a:pt x="24" y="66"/>
                        </a:lnTo>
                        <a:lnTo>
                          <a:pt x="24" y="66"/>
                        </a:lnTo>
                        <a:lnTo>
                          <a:pt x="24" y="66"/>
                        </a:lnTo>
                        <a:lnTo>
                          <a:pt x="26" y="64"/>
                        </a:lnTo>
                        <a:lnTo>
                          <a:pt x="26" y="64"/>
                        </a:lnTo>
                        <a:lnTo>
                          <a:pt x="26" y="64"/>
                        </a:lnTo>
                        <a:lnTo>
                          <a:pt x="26" y="64"/>
                        </a:lnTo>
                        <a:lnTo>
                          <a:pt x="28" y="64"/>
                        </a:lnTo>
                        <a:lnTo>
                          <a:pt x="30" y="64"/>
                        </a:lnTo>
                        <a:lnTo>
                          <a:pt x="32" y="66"/>
                        </a:lnTo>
                        <a:lnTo>
                          <a:pt x="32" y="66"/>
                        </a:lnTo>
                        <a:lnTo>
                          <a:pt x="32" y="66"/>
                        </a:lnTo>
                        <a:lnTo>
                          <a:pt x="32" y="66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28" y="64"/>
                        </a:lnTo>
                        <a:lnTo>
                          <a:pt x="28" y="66"/>
                        </a:lnTo>
                        <a:lnTo>
                          <a:pt x="26" y="66"/>
                        </a:lnTo>
                        <a:lnTo>
                          <a:pt x="26" y="66"/>
                        </a:lnTo>
                        <a:lnTo>
                          <a:pt x="26" y="66"/>
                        </a:lnTo>
                        <a:lnTo>
                          <a:pt x="24" y="66"/>
                        </a:lnTo>
                        <a:lnTo>
                          <a:pt x="22" y="68"/>
                        </a:lnTo>
                        <a:lnTo>
                          <a:pt x="22" y="68"/>
                        </a:lnTo>
                        <a:lnTo>
                          <a:pt x="22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18" y="70"/>
                        </a:lnTo>
                        <a:lnTo>
                          <a:pt x="18" y="70"/>
                        </a:lnTo>
                        <a:lnTo>
                          <a:pt x="18" y="70"/>
                        </a:lnTo>
                        <a:lnTo>
                          <a:pt x="18" y="70"/>
                        </a:lnTo>
                        <a:lnTo>
                          <a:pt x="16" y="70"/>
                        </a:lnTo>
                        <a:lnTo>
                          <a:pt x="12" y="68"/>
                        </a:lnTo>
                        <a:lnTo>
                          <a:pt x="12" y="68"/>
                        </a:lnTo>
                        <a:lnTo>
                          <a:pt x="12" y="68"/>
                        </a:lnTo>
                        <a:lnTo>
                          <a:pt x="10" y="68"/>
                        </a:lnTo>
                        <a:lnTo>
                          <a:pt x="8" y="68"/>
                        </a:lnTo>
                        <a:lnTo>
                          <a:pt x="8" y="66"/>
                        </a:lnTo>
                        <a:lnTo>
                          <a:pt x="8" y="66"/>
                        </a:lnTo>
                        <a:lnTo>
                          <a:pt x="6" y="66"/>
                        </a:lnTo>
                        <a:lnTo>
                          <a:pt x="2" y="66"/>
                        </a:lnTo>
                        <a:lnTo>
                          <a:pt x="2" y="66"/>
                        </a:lnTo>
                        <a:lnTo>
                          <a:pt x="2" y="66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2" y="68"/>
                        </a:lnTo>
                        <a:lnTo>
                          <a:pt x="0" y="68"/>
                        </a:lnTo>
                        <a:lnTo>
                          <a:pt x="0" y="70"/>
                        </a:lnTo>
                        <a:lnTo>
                          <a:pt x="0" y="70"/>
                        </a:lnTo>
                        <a:lnTo>
                          <a:pt x="0" y="70"/>
                        </a:lnTo>
                        <a:lnTo>
                          <a:pt x="2" y="70"/>
                        </a:lnTo>
                        <a:lnTo>
                          <a:pt x="2" y="72"/>
                        </a:lnTo>
                        <a:lnTo>
                          <a:pt x="2" y="72"/>
                        </a:lnTo>
                        <a:lnTo>
                          <a:pt x="2" y="72"/>
                        </a:lnTo>
                        <a:lnTo>
                          <a:pt x="4" y="72"/>
                        </a:lnTo>
                        <a:lnTo>
                          <a:pt x="4" y="72"/>
                        </a:lnTo>
                        <a:lnTo>
                          <a:pt x="4" y="72"/>
                        </a:lnTo>
                        <a:lnTo>
                          <a:pt x="4" y="74"/>
                        </a:lnTo>
                        <a:lnTo>
                          <a:pt x="4" y="74"/>
                        </a:lnTo>
                        <a:lnTo>
                          <a:pt x="6" y="76"/>
                        </a:lnTo>
                        <a:lnTo>
                          <a:pt x="6" y="76"/>
                        </a:lnTo>
                        <a:lnTo>
                          <a:pt x="6" y="76"/>
                        </a:lnTo>
                        <a:lnTo>
                          <a:pt x="10" y="76"/>
                        </a:lnTo>
                        <a:lnTo>
                          <a:pt x="10" y="76"/>
                        </a:lnTo>
                        <a:lnTo>
                          <a:pt x="12" y="76"/>
                        </a:lnTo>
                        <a:lnTo>
                          <a:pt x="12" y="76"/>
                        </a:lnTo>
                        <a:lnTo>
                          <a:pt x="12" y="76"/>
                        </a:lnTo>
                        <a:lnTo>
                          <a:pt x="12" y="78"/>
                        </a:lnTo>
                        <a:lnTo>
                          <a:pt x="12" y="78"/>
                        </a:lnTo>
                        <a:lnTo>
                          <a:pt x="12" y="78"/>
                        </a:lnTo>
                        <a:lnTo>
                          <a:pt x="14" y="78"/>
                        </a:lnTo>
                        <a:lnTo>
                          <a:pt x="14" y="78"/>
                        </a:lnTo>
                        <a:lnTo>
                          <a:pt x="14" y="78"/>
                        </a:lnTo>
                        <a:lnTo>
                          <a:pt x="16" y="78"/>
                        </a:lnTo>
                        <a:lnTo>
                          <a:pt x="18" y="80"/>
                        </a:lnTo>
                        <a:lnTo>
                          <a:pt x="18" y="80"/>
                        </a:lnTo>
                        <a:lnTo>
                          <a:pt x="18" y="80"/>
                        </a:lnTo>
                        <a:lnTo>
                          <a:pt x="24" y="80"/>
                        </a:lnTo>
                        <a:lnTo>
                          <a:pt x="24" y="80"/>
                        </a:lnTo>
                        <a:lnTo>
                          <a:pt x="24" y="80"/>
                        </a:lnTo>
                        <a:lnTo>
                          <a:pt x="26" y="78"/>
                        </a:lnTo>
                        <a:lnTo>
                          <a:pt x="28" y="78"/>
                        </a:lnTo>
                        <a:lnTo>
                          <a:pt x="28" y="80"/>
                        </a:lnTo>
                        <a:lnTo>
                          <a:pt x="28" y="80"/>
                        </a:lnTo>
                        <a:lnTo>
                          <a:pt x="30" y="80"/>
                        </a:lnTo>
                        <a:lnTo>
                          <a:pt x="30" y="80"/>
                        </a:lnTo>
                        <a:lnTo>
                          <a:pt x="30" y="80"/>
                        </a:lnTo>
                        <a:lnTo>
                          <a:pt x="28" y="82"/>
                        </a:lnTo>
                        <a:lnTo>
                          <a:pt x="16" y="82"/>
                        </a:lnTo>
                        <a:lnTo>
                          <a:pt x="16" y="82"/>
                        </a:lnTo>
                        <a:lnTo>
                          <a:pt x="14" y="82"/>
                        </a:lnTo>
                        <a:lnTo>
                          <a:pt x="14" y="82"/>
                        </a:lnTo>
                        <a:lnTo>
                          <a:pt x="12" y="82"/>
                        </a:lnTo>
                        <a:lnTo>
                          <a:pt x="12" y="82"/>
                        </a:lnTo>
                        <a:lnTo>
                          <a:pt x="12" y="82"/>
                        </a:lnTo>
                        <a:lnTo>
                          <a:pt x="10" y="84"/>
                        </a:lnTo>
                        <a:lnTo>
                          <a:pt x="10" y="84"/>
                        </a:lnTo>
                        <a:lnTo>
                          <a:pt x="8" y="86"/>
                        </a:lnTo>
                        <a:lnTo>
                          <a:pt x="8" y="88"/>
                        </a:lnTo>
                        <a:lnTo>
                          <a:pt x="8" y="88"/>
                        </a:lnTo>
                        <a:lnTo>
                          <a:pt x="10" y="90"/>
                        </a:lnTo>
                        <a:lnTo>
                          <a:pt x="14" y="90"/>
                        </a:lnTo>
                        <a:lnTo>
                          <a:pt x="14" y="90"/>
                        </a:lnTo>
                        <a:lnTo>
                          <a:pt x="18" y="96"/>
                        </a:lnTo>
                        <a:lnTo>
                          <a:pt x="18" y="98"/>
                        </a:lnTo>
                        <a:lnTo>
                          <a:pt x="18" y="98"/>
                        </a:lnTo>
                        <a:lnTo>
                          <a:pt x="18" y="98"/>
                        </a:lnTo>
                        <a:lnTo>
                          <a:pt x="18" y="100"/>
                        </a:lnTo>
                        <a:lnTo>
                          <a:pt x="18" y="100"/>
                        </a:lnTo>
                        <a:lnTo>
                          <a:pt x="18" y="100"/>
                        </a:lnTo>
                        <a:lnTo>
                          <a:pt x="20" y="100"/>
                        </a:lnTo>
                        <a:lnTo>
                          <a:pt x="20" y="100"/>
                        </a:lnTo>
                        <a:lnTo>
                          <a:pt x="22" y="102"/>
                        </a:lnTo>
                        <a:lnTo>
                          <a:pt x="22" y="102"/>
                        </a:lnTo>
                        <a:lnTo>
                          <a:pt x="22" y="102"/>
                        </a:lnTo>
                        <a:lnTo>
                          <a:pt x="26" y="102"/>
                        </a:lnTo>
                        <a:lnTo>
                          <a:pt x="28" y="104"/>
                        </a:lnTo>
                        <a:lnTo>
                          <a:pt x="28" y="104"/>
                        </a:lnTo>
                        <a:lnTo>
                          <a:pt x="28" y="104"/>
                        </a:lnTo>
                        <a:lnTo>
                          <a:pt x="30" y="104"/>
                        </a:lnTo>
                        <a:lnTo>
                          <a:pt x="30" y="104"/>
                        </a:lnTo>
                        <a:lnTo>
                          <a:pt x="30" y="104"/>
                        </a:lnTo>
                        <a:lnTo>
                          <a:pt x="30" y="102"/>
                        </a:lnTo>
                        <a:lnTo>
                          <a:pt x="30" y="102"/>
                        </a:lnTo>
                        <a:lnTo>
                          <a:pt x="30" y="102"/>
                        </a:lnTo>
                        <a:lnTo>
                          <a:pt x="32" y="102"/>
                        </a:lnTo>
                        <a:lnTo>
                          <a:pt x="32" y="100"/>
                        </a:lnTo>
                        <a:lnTo>
                          <a:pt x="32" y="100"/>
                        </a:lnTo>
                        <a:lnTo>
                          <a:pt x="30" y="100"/>
                        </a:lnTo>
                        <a:lnTo>
                          <a:pt x="30" y="98"/>
                        </a:lnTo>
                        <a:lnTo>
                          <a:pt x="30" y="98"/>
                        </a:lnTo>
                        <a:lnTo>
                          <a:pt x="30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2" y="98"/>
                        </a:lnTo>
                        <a:lnTo>
                          <a:pt x="32" y="100"/>
                        </a:lnTo>
                        <a:lnTo>
                          <a:pt x="32" y="100"/>
                        </a:lnTo>
                        <a:lnTo>
                          <a:pt x="32" y="100"/>
                        </a:lnTo>
                        <a:lnTo>
                          <a:pt x="34" y="102"/>
                        </a:lnTo>
                        <a:lnTo>
                          <a:pt x="34" y="102"/>
                        </a:lnTo>
                        <a:lnTo>
                          <a:pt x="34" y="102"/>
                        </a:lnTo>
                        <a:lnTo>
                          <a:pt x="36" y="102"/>
                        </a:lnTo>
                        <a:lnTo>
                          <a:pt x="36" y="102"/>
                        </a:lnTo>
                        <a:lnTo>
                          <a:pt x="36" y="102"/>
                        </a:lnTo>
                        <a:lnTo>
                          <a:pt x="40" y="100"/>
                        </a:lnTo>
                        <a:lnTo>
                          <a:pt x="40" y="100"/>
                        </a:lnTo>
                        <a:lnTo>
                          <a:pt x="40" y="100"/>
                        </a:lnTo>
                        <a:lnTo>
                          <a:pt x="40" y="100"/>
                        </a:lnTo>
                        <a:lnTo>
                          <a:pt x="42" y="98"/>
                        </a:lnTo>
                        <a:lnTo>
                          <a:pt x="42" y="98"/>
                        </a:lnTo>
                        <a:lnTo>
                          <a:pt x="42" y="98"/>
                        </a:lnTo>
                        <a:lnTo>
                          <a:pt x="42" y="96"/>
                        </a:lnTo>
                        <a:lnTo>
                          <a:pt x="44" y="94"/>
                        </a:lnTo>
                        <a:lnTo>
                          <a:pt x="46" y="94"/>
                        </a:lnTo>
                        <a:lnTo>
                          <a:pt x="46" y="96"/>
                        </a:lnTo>
                        <a:lnTo>
                          <a:pt x="46" y="96"/>
                        </a:lnTo>
                        <a:lnTo>
                          <a:pt x="46" y="98"/>
                        </a:lnTo>
                        <a:lnTo>
                          <a:pt x="50" y="100"/>
                        </a:lnTo>
                        <a:lnTo>
                          <a:pt x="50" y="100"/>
                        </a:lnTo>
                        <a:lnTo>
                          <a:pt x="50" y="100"/>
                        </a:lnTo>
                        <a:lnTo>
                          <a:pt x="50" y="100"/>
                        </a:lnTo>
                        <a:lnTo>
                          <a:pt x="52" y="100"/>
                        </a:lnTo>
                        <a:lnTo>
                          <a:pt x="52" y="100"/>
                        </a:lnTo>
                        <a:lnTo>
                          <a:pt x="52" y="100"/>
                        </a:lnTo>
                        <a:lnTo>
                          <a:pt x="52" y="100"/>
                        </a:lnTo>
                        <a:lnTo>
                          <a:pt x="52" y="100"/>
                        </a:lnTo>
                        <a:lnTo>
                          <a:pt x="52" y="100"/>
                        </a:lnTo>
                        <a:lnTo>
                          <a:pt x="54" y="100"/>
                        </a:lnTo>
                        <a:lnTo>
                          <a:pt x="56" y="98"/>
                        </a:lnTo>
                        <a:lnTo>
                          <a:pt x="56" y="98"/>
                        </a:lnTo>
                        <a:lnTo>
                          <a:pt x="56" y="96"/>
                        </a:lnTo>
                        <a:lnTo>
                          <a:pt x="56" y="96"/>
                        </a:lnTo>
                        <a:lnTo>
                          <a:pt x="58" y="96"/>
                        </a:lnTo>
                        <a:lnTo>
                          <a:pt x="58" y="98"/>
                        </a:lnTo>
                        <a:lnTo>
                          <a:pt x="58" y="98"/>
                        </a:lnTo>
                        <a:lnTo>
                          <a:pt x="58" y="100"/>
                        </a:lnTo>
                        <a:lnTo>
                          <a:pt x="60" y="100"/>
                        </a:lnTo>
                        <a:lnTo>
                          <a:pt x="60" y="100"/>
                        </a:lnTo>
                        <a:lnTo>
                          <a:pt x="60" y="100"/>
                        </a:lnTo>
                        <a:lnTo>
                          <a:pt x="60" y="100"/>
                        </a:lnTo>
                        <a:lnTo>
                          <a:pt x="62" y="102"/>
                        </a:lnTo>
                        <a:lnTo>
                          <a:pt x="62" y="102"/>
                        </a:lnTo>
                        <a:lnTo>
                          <a:pt x="62" y="102"/>
                        </a:lnTo>
                        <a:lnTo>
                          <a:pt x="64" y="102"/>
                        </a:lnTo>
                        <a:lnTo>
                          <a:pt x="64" y="102"/>
                        </a:lnTo>
                        <a:lnTo>
                          <a:pt x="64" y="102"/>
                        </a:lnTo>
                        <a:lnTo>
                          <a:pt x="66" y="102"/>
                        </a:lnTo>
                        <a:lnTo>
                          <a:pt x="68" y="102"/>
                        </a:lnTo>
                        <a:lnTo>
                          <a:pt x="76" y="110"/>
                        </a:lnTo>
                        <a:lnTo>
                          <a:pt x="76" y="110"/>
                        </a:lnTo>
                        <a:lnTo>
                          <a:pt x="76" y="110"/>
                        </a:lnTo>
                        <a:lnTo>
                          <a:pt x="78" y="110"/>
                        </a:lnTo>
                        <a:lnTo>
                          <a:pt x="80" y="112"/>
                        </a:lnTo>
                        <a:lnTo>
                          <a:pt x="80" y="112"/>
                        </a:lnTo>
                        <a:lnTo>
                          <a:pt x="80" y="112"/>
                        </a:lnTo>
                        <a:lnTo>
                          <a:pt x="82" y="112"/>
                        </a:lnTo>
                        <a:lnTo>
                          <a:pt x="82" y="112"/>
                        </a:lnTo>
                        <a:lnTo>
                          <a:pt x="82" y="126"/>
                        </a:lnTo>
                        <a:lnTo>
                          <a:pt x="82" y="126"/>
                        </a:lnTo>
                        <a:lnTo>
                          <a:pt x="82" y="126"/>
                        </a:lnTo>
                        <a:lnTo>
                          <a:pt x="84" y="128"/>
                        </a:lnTo>
                        <a:lnTo>
                          <a:pt x="84" y="130"/>
                        </a:lnTo>
                        <a:lnTo>
                          <a:pt x="84" y="130"/>
                        </a:lnTo>
                        <a:lnTo>
                          <a:pt x="84" y="130"/>
                        </a:lnTo>
                        <a:lnTo>
                          <a:pt x="86" y="130"/>
                        </a:lnTo>
                        <a:lnTo>
                          <a:pt x="86" y="132"/>
                        </a:lnTo>
                        <a:lnTo>
                          <a:pt x="86" y="132"/>
                        </a:lnTo>
                        <a:lnTo>
                          <a:pt x="86" y="134"/>
                        </a:lnTo>
                        <a:lnTo>
                          <a:pt x="88" y="134"/>
                        </a:lnTo>
                        <a:lnTo>
                          <a:pt x="88" y="134"/>
                        </a:lnTo>
                        <a:lnTo>
                          <a:pt x="88" y="134"/>
                        </a:lnTo>
                        <a:lnTo>
                          <a:pt x="88" y="134"/>
                        </a:lnTo>
                        <a:lnTo>
                          <a:pt x="90" y="136"/>
                        </a:lnTo>
                        <a:lnTo>
                          <a:pt x="90" y="136"/>
                        </a:lnTo>
                        <a:lnTo>
                          <a:pt x="90" y="136"/>
                        </a:lnTo>
                        <a:lnTo>
                          <a:pt x="92" y="136"/>
                        </a:lnTo>
                        <a:lnTo>
                          <a:pt x="94" y="136"/>
                        </a:lnTo>
                        <a:lnTo>
                          <a:pt x="94" y="136"/>
                        </a:lnTo>
                        <a:lnTo>
                          <a:pt x="94" y="138"/>
                        </a:lnTo>
                        <a:lnTo>
                          <a:pt x="96" y="138"/>
                        </a:lnTo>
                        <a:lnTo>
                          <a:pt x="96" y="138"/>
                        </a:lnTo>
                        <a:lnTo>
                          <a:pt x="96" y="138"/>
                        </a:lnTo>
                        <a:lnTo>
                          <a:pt x="96" y="138"/>
                        </a:lnTo>
                        <a:lnTo>
                          <a:pt x="96" y="138"/>
                        </a:lnTo>
                        <a:lnTo>
                          <a:pt x="96" y="140"/>
                        </a:lnTo>
                        <a:lnTo>
                          <a:pt x="96" y="140"/>
                        </a:lnTo>
                        <a:lnTo>
                          <a:pt x="96" y="140"/>
                        </a:lnTo>
                        <a:lnTo>
                          <a:pt x="94" y="142"/>
                        </a:lnTo>
                        <a:lnTo>
                          <a:pt x="94" y="142"/>
                        </a:lnTo>
                        <a:lnTo>
                          <a:pt x="94" y="142"/>
                        </a:lnTo>
                        <a:lnTo>
                          <a:pt x="92" y="142"/>
                        </a:lnTo>
                        <a:lnTo>
                          <a:pt x="92" y="144"/>
                        </a:lnTo>
                        <a:lnTo>
                          <a:pt x="92" y="144"/>
                        </a:lnTo>
                        <a:lnTo>
                          <a:pt x="94" y="144"/>
                        </a:lnTo>
                        <a:lnTo>
                          <a:pt x="94" y="144"/>
                        </a:lnTo>
                        <a:lnTo>
                          <a:pt x="96" y="146"/>
                        </a:lnTo>
                        <a:lnTo>
                          <a:pt x="98" y="146"/>
                        </a:lnTo>
                        <a:lnTo>
                          <a:pt x="98" y="148"/>
                        </a:lnTo>
                        <a:lnTo>
                          <a:pt x="96" y="150"/>
                        </a:lnTo>
                        <a:lnTo>
                          <a:pt x="96" y="150"/>
                        </a:lnTo>
                        <a:lnTo>
                          <a:pt x="96" y="150"/>
                        </a:lnTo>
                        <a:lnTo>
                          <a:pt x="96" y="152"/>
                        </a:lnTo>
                        <a:lnTo>
                          <a:pt x="96" y="152"/>
                        </a:lnTo>
                        <a:lnTo>
                          <a:pt x="96" y="152"/>
                        </a:lnTo>
                        <a:lnTo>
                          <a:pt x="96" y="154"/>
                        </a:lnTo>
                        <a:lnTo>
                          <a:pt x="96" y="156"/>
                        </a:lnTo>
                        <a:lnTo>
                          <a:pt x="96" y="156"/>
                        </a:lnTo>
                        <a:lnTo>
                          <a:pt x="98" y="156"/>
                        </a:lnTo>
                        <a:lnTo>
                          <a:pt x="100" y="156"/>
                        </a:lnTo>
                        <a:lnTo>
                          <a:pt x="100" y="158"/>
                        </a:lnTo>
                        <a:lnTo>
                          <a:pt x="100" y="164"/>
                        </a:lnTo>
                        <a:lnTo>
                          <a:pt x="100" y="166"/>
                        </a:lnTo>
                        <a:lnTo>
                          <a:pt x="96" y="168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2" y="172"/>
                        </a:lnTo>
                        <a:lnTo>
                          <a:pt x="92" y="174"/>
                        </a:lnTo>
                        <a:lnTo>
                          <a:pt x="92" y="174"/>
                        </a:lnTo>
                        <a:lnTo>
                          <a:pt x="94" y="174"/>
                        </a:lnTo>
                        <a:lnTo>
                          <a:pt x="94" y="174"/>
                        </a:lnTo>
                        <a:lnTo>
                          <a:pt x="96" y="176"/>
                        </a:lnTo>
                        <a:lnTo>
                          <a:pt x="96" y="176"/>
                        </a:lnTo>
                        <a:lnTo>
                          <a:pt x="96" y="176"/>
                        </a:lnTo>
                        <a:lnTo>
                          <a:pt x="96" y="176"/>
                        </a:lnTo>
                        <a:lnTo>
                          <a:pt x="96" y="176"/>
                        </a:lnTo>
                        <a:lnTo>
                          <a:pt x="96" y="176"/>
                        </a:lnTo>
                        <a:lnTo>
                          <a:pt x="96" y="176"/>
                        </a:lnTo>
                        <a:lnTo>
                          <a:pt x="96" y="176"/>
                        </a:lnTo>
                        <a:lnTo>
                          <a:pt x="96" y="176"/>
                        </a:lnTo>
                        <a:lnTo>
                          <a:pt x="94" y="176"/>
                        </a:lnTo>
                        <a:lnTo>
                          <a:pt x="94" y="176"/>
                        </a:lnTo>
                        <a:lnTo>
                          <a:pt x="94" y="176"/>
                        </a:lnTo>
                        <a:lnTo>
                          <a:pt x="92" y="176"/>
                        </a:lnTo>
                        <a:lnTo>
                          <a:pt x="92" y="176"/>
                        </a:lnTo>
                        <a:lnTo>
                          <a:pt x="92" y="176"/>
                        </a:lnTo>
                        <a:lnTo>
                          <a:pt x="92" y="176"/>
                        </a:lnTo>
                        <a:lnTo>
                          <a:pt x="92" y="178"/>
                        </a:lnTo>
                        <a:lnTo>
                          <a:pt x="92" y="180"/>
                        </a:lnTo>
                        <a:lnTo>
                          <a:pt x="92" y="180"/>
                        </a:lnTo>
                        <a:lnTo>
                          <a:pt x="92" y="182"/>
                        </a:lnTo>
                        <a:lnTo>
                          <a:pt x="90" y="182"/>
                        </a:lnTo>
                        <a:lnTo>
                          <a:pt x="90" y="182"/>
                        </a:lnTo>
                        <a:lnTo>
                          <a:pt x="90" y="184"/>
                        </a:lnTo>
                        <a:lnTo>
                          <a:pt x="90" y="184"/>
                        </a:lnTo>
                        <a:lnTo>
                          <a:pt x="90" y="184"/>
                        </a:lnTo>
                        <a:lnTo>
                          <a:pt x="90" y="184"/>
                        </a:lnTo>
                        <a:lnTo>
                          <a:pt x="92" y="184"/>
                        </a:lnTo>
                        <a:lnTo>
                          <a:pt x="92" y="186"/>
                        </a:lnTo>
                        <a:lnTo>
                          <a:pt x="92" y="186"/>
                        </a:lnTo>
                        <a:lnTo>
                          <a:pt x="94" y="186"/>
                        </a:lnTo>
                        <a:lnTo>
                          <a:pt x="102" y="186"/>
                        </a:lnTo>
                        <a:lnTo>
                          <a:pt x="102" y="186"/>
                        </a:lnTo>
                        <a:lnTo>
                          <a:pt x="102" y="186"/>
                        </a:lnTo>
                        <a:lnTo>
                          <a:pt x="104" y="184"/>
                        </a:lnTo>
                        <a:lnTo>
                          <a:pt x="104" y="184"/>
                        </a:lnTo>
                        <a:lnTo>
                          <a:pt x="104" y="184"/>
                        </a:lnTo>
                        <a:lnTo>
                          <a:pt x="104" y="184"/>
                        </a:lnTo>
                        <a:lnTo>
                          <a:pt x="104" y="180"/>
                        </a:lnTo>
                        <a:lnTo>
                          <a:pt x="104" y="180"/>
                        </a:lnTo>
                        <a:lnTo>
                          <a:pt x="104" y="180"/>
                        </a:lnTo>
                        <a:lnTo>
                          <a:pt x="104" y="178"/>
                        </a:lnTo>
                        <a:lnTo>
                          <a:pt x="104" y="176"/>
                        </a:lnTo>
                        <a:lnTo>
                          <a:pt x="108" y="172"/>
                        </a:lnTo>
                        <a:lnTo>
                          <a:pt x="108" y="172"/>
                        </a:lnTo>
                        <a:lnTo>
                          <a:pt x="108" y="172"/>
                        </a:lnTo>
                        <a:lnTo>
                          <a:pt x="106" y="174"/>
                        </a:lnTo>
                        <a:lnTo>
                          <a:pt x="106" y="174"/>
                        </a:lnTo>
                        <a:lnTo>
                          <a:pt x="104" y="176"/>
                        </a:lnTo>
                        <a:lnTo>
                          <a:pt x="104" y="178"/>
                        </a:lnTo>
                        <a:lnTo>
                          <a:pt x="104" y="178"/>
                        </a:lnTo>
                        <a:lnTo>
                          <a:pt x="106" y="178"/>
                        </a:lnTo>
                        <a:lnTo>
                          <a:pt x="106" y="180"/>
                        </a:lnTo>
                        <a:lnTo>
                          <a:pt x="106" y="180"/>
                        </a:lnTo>
                        <a:lnTo>
                          <a:pt x="106" y="180"/>
                        </a:lnTo>
                        <a:lnTo>
                          <a:pt x="106" y="182"/>
                        </a:lnTo>
                        <a:lnTo>
                          <a:pt x="110" y="182"/>
                        </a:lnTo>
                        <a:lnTo>
                          <a:pt x="110" y="182"/>
                        </a:lnTo>
                        <a:lnTo>
                          <a:pt x="110" y="182"/>
                        </a:lnTo>
                        <a:lnTo>
                          <a:pt x="112" y="182"/>
                        </a:lnTo>
                        <a:lnTo>
                          <a:pt x="112" y="182"/>
                        </a:lnTo>
                        <a:lnTo>
                          <a:pt x="112" y="182"/>
                        </a:lnTo>
                        <a:lnTo>
                          <a:pt x="112" y="182"/>
                        </a:lnTo>
                        <a:lnTo>
                          <a:pt x="110" y="184"/>
                        </a:lnTo>
                        <a:lnTo>
                          <a:pt x="110" y="184"/>
                        </a:lnTo>
                        <a:lnTo>
                          <a:pt x="110" y="184"/>
                        </a:lnTo>
                        <a:lnTo>
                          <a:pt x="110" y="184"/>
                        </a:lnTo>
                        <a:lnTo>
                          <a:pt x="112" y="184"/>
                        </a:lnTo>
                        <a:lnTo>
                          <a:pt x="112" y="184"/>
                        </a:lnTo>
                        <a:lnTo>
                          <a:pt x="114" y="186"/>
                        </a:lnTo>
                        <a:lnTo>
                          <a:pt x="114" y="186"/>
                        </a:lnTo>
                        <a:lnTo>
                          <a:pt x="114" y="186"/>
                        </a:lnTo>
                        <a:lnTo>
                          <a:pt x="114" y="186"/>
                        </a:lnTo>
                        <a:lnTo>
                          <a:pt x="112" y="188"/>
                        </a:lnTo>
                        <a:lnTo>
                          <a:pt x="112" y="188"/>
                        </a:lnTo>
                        <a:lnTo>
                          <a:pt x="112" y="188"/>
                        </a:lnTo>
                        <a:lnTo>
                          <a:pt x="110" y="188"/>
                        </a:lnTo>
                        <a:lnTo>
                          <a:pt x="110" y="188"/>
                        </a:lnTo>
                        <a:lnTo>
                          <a:pt x="110" y="188"/>
                        </a:lnTo>
                        <a:lnTo>
                          <a:pt x="112" y="190"/>
                        </a:lnTo>
                        <a:lnTo>
                          <a:pt x="112" y="190"/>
                        </a:lnTo>
                        <a:lnTo>
                          <a:pt x="114" y="190"/>
                        </a:lnTo>
                        <a:lnTo>
                          <a:pt x="114" y="190"/>
                        </a:lnTo>
                        <a:lnTo>
                          <a:pt x="114" y="190"/>
                        </a:lnTo>
                        <a:lnTo>
                          <a:pt x="114" y="190"/>
                        </a:lnTo>
                        <a:lnTo>
                          <a:pt x="114" y="190"/>
                        </a:lnTo>
                        <a:lnTo>
                          <a:pt x="114" y="190"/>
                        </a:lnTo>
                        <a:lnTo>
                          <a:pt x="114" y="192"/>
                        </a:lnTo>
                        <a:lnTo>
                          <a:pt x="114" y="192"/>
                        </a:lnTo>
                        <a:lnTo>
                          <a:pt x="116" y="192"/>
                        </a:lnTo>
                        <a:lnTo>
                          <a:pt x="116" y="192"/>
                        </a:lnTo>
                        <a:lnTo>
                          <a:pt x="116" y="192"/>
                        </a:lnTo>
                        <a:lnTo>
                          <a:pt x="116" y="192"/>
                        </a:lnTo>
                        <a:lnTo>
                          <a:pt x="116" y="192"/>
                        </a:lnTo>
                        <a:lnTo>
                          <a:pt x="118" y="192"/>
                        </a:lnTo>
                        <a:lnTo>
                          <a:pt x="118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200"/>
                        </a:lnTo>
                        <a:lnTo>
                          <a:pt x="110" y="200"/>
                        </a:lnTo>
                        <a:lnTo>
                          <a:pt x="108" y="198"/>
                        </a:lnTo>
                        <a:lnTo>
                          <a:pt x="108" y="198"/>
                        </a:lnTo>
                        <a:lnTo>
                          <a:pt x="108" y="198"/>
                        </a:lnTo>
                        <a:lnTo>
                          <a:pt x="108" y="198"/>
                        </a:lnTo>
                        <a:lnTo>
                          <a:pt x="108" y="196"/>
                        </a:lnTo>
                        <a:lnTo>
                          <a:pt x="108" y="196"/>
                        </a:lnTo>
                        <a:lnTo>
                          <a:pt x="106" y="196"/>
                        </a:lnTo>
                        <a:lnTo>
                          <a:pt x="106" y="196"/>
                        </a:lnTo>
                        <a:lnTo>
                          <a:pt x="104" y="196"/>
                        </a:lnTo>
                        <a:lnTo>
                          <a:pt x="104" y="196"/>
                        </a:lnTo>
                        <a:lnTo>
                          <a:pt x="104" y="194"/>
                        </a:lnTo>
                        <a:lnTo>
                          <a:pt x="100" y="194"/>
                        </a:lnTo>
                        <a:lnTo>
                          <a:pt x="100" y="194"/>
                        </a:lnTo>
                        <a:lnTo>
                          <a:pt x="100" y="194"/>
                        </a:lnTo>
                        <a:lnTo>
                          <a:pt x="100" y="194"/>
                        </a:lnTo>
                        <a:lnTo>
                          <a:pt x="94" y="194"/>
                        </a:lnTo>
                        <a:lnTo>
                          <a:pt x="94" y="194"/>
                        </a:lnTo>
                        <a:lnTo>
                          <a:pt x="94" y="194"/>
                        </a:lnTo>
                        <a:lnTo>
                          <a:pt x="92" y="196"/>
                        </a:lnTo>
                        <a:lnTo>
                          <a:pt x="92" y="196"/>
                        </a:lnTo>
                        <a:lnTo>
                          <a:pt x="92" y="196"/>
                        </a:lnTo>
                        <a:lnTo>
                          <a:pt x="92" y="196"/>
                        </a:lnTo>
                        <a:lnTo>
                          <a:pt x="92" y="196"/>
                        </a:lnTo>
                        <a:lnTo>
                          <a:pt x="94" y="198"/>
                        </a:lnTo>
                        <a:lnTo>
                          <a:pt x="94" y="198"/>
                        </a:lnTo>
                        <a:lnTo>
                          <a:pt x="94" y="198"/>
                        </a:lnTo>
                        <a:lnTo>
                          <a:pt x="94" y="198"/>
                        </a:lnTo>
                        <a:lnTo>
                          <a:pt x="94" y="198"/>
                        </a:lnTo>
                        <a:lnTo>
                          <a:pt x="96" y="198"/>
                        </a:lnTo>
                        <a:lnTo>
                          <a:pt x="96" y="198"/>
                        </a:lnTo>
                        <a:lnTo>
                          <a:pt x="96" y="198"/>
                        </a:lnTo>
                        <a:lnTo>
                          <a:pt x="96" y="200"/>
                        </a:lnTo>
                        <a:lnTo>
                          <a:pt x="98" y="200"/>
                        </a:lnTo>
                        <a:lnTo>
                          <a:pt x="104" y="206"/>
                        </a:lnTo>
                        <a:lnTo>
                          <a:pt x="104" y="206"/>
                        </a:lnTo>
                        <a:lnTo>
                          <a:pt x="104" y="206"/>
                        </a:lnTo>
                        <a:lnTo>
                          <a:pt x="106" y="208"/>
                        </a:lnTo>
                        <a:lnTo>
                          <a:pt x="108" y="208"/>
                        </a:lnTo>
                        <a:lnTo>
                          <a:pt x="110" y="208"/>
                        </a:lnTo>
                        <a:lnTo>
                          <a:pt x="110" y="208"/>
                        </a:lnTo>
                        <a:lnTo>
                          <a:pt x="110" y="208"/>
                        </a:lnTo>
                        <a:lnTo>
                          <a:pt x="112" y="208"/>
                        </a:lnTo>
                        <a:lnTo>
                          <a:pt x="112" y="208"/>
                        </a:lnTo>
                        <a:lnTo>
                          <a:pt x="112" y="208"/>
                        </a:lnTo>
                        <a:lnTo>
                          <a:pt x="112" y="208"/>
                        </a:lnTo>
                        <a:lnTo>
                          <a:pt x="114" y="208"/>
                        </a:lnTo>
                        <a:lnTo>
                          <a:pt x="114" y="208"/>
                        </a:lnTo>
                        <a:lnTo>
                          <a:pt x="114" y="208"/>
                        </a:lnTo>
                        <a:lnTo>
                          <a:pt x="116" y="206"/>
                        </a:lnTo>
                        <a:lnTo>
                          <a:pt x="120" y="206"/>
                        </a:lnTo>
                        <a:lnTo>
                          <a:pt x="120" y="208"/>
                        </a:lnTo>
                        <a:lnTo>
                          <a:pt x="120" y="208"/>
                        </a:lnTo>
                        <a:lnTo>
                          <a:pt x="120" y="208"/>
                        </a:lnTo>
                        <a:lnTo>
                          <a:pt x="122" y="208"/>
                        </a:lnTo>
                        <a:lnTo>
                          <a:pt x="122" y="210"/>
                        </a:lnTo>
                        <a:lnTo>
                          <a:pt x="122" y="210"/>
                        </a:lnTo>
                        <a:lnTo>
                          <a:pt x="122" y="210"/>
                        </a:lnTo>
                        <a:lnTo>
                          <a:pt x="124" y="210"/>
                        </a:lnTo>
                        <a:lnTo>
                          <a:pt x="124" y="212"/>
                        </a:lnTo>
                        <a:lnTo>
                          <a:pt x="122" y="212"/>
                        </a:lnTo>
                        <a:lnTo>
                          <a:pt x="120" y="212"/>
                        </a:lnTo>
                        <a:lnTo>
                          <a:pt x="120" y="212"/>
                        </a:lnTo>
                        <a:lnTo>
                          <a:pt x="120" y="212"/>
                        </a:lnTo>
                        <a:lnTo>
                          <a:pt x="120" y="214"/>
                        </a:lnTo>
                        <a:lnTo>
                          <a:pt x="116" y="214"/>
                        </a:lnTo>
                        <a:lnTo>
                          <a:pt x="116" y="214"/>
                        </a:lnTo>
                        <a:lnTo>
                          <a:pt x="116" y="214"/>
                        </a:lnTo>
                        <a:lnTo>
                          <a:pt x="110" y="218"/>
                        </a:lnTo>
                        <a:lnTo>
                          <a:pt x="110" y="218"/>
                        </a:lnTo>
                        <a:lnTo>
                          <a:pt x="110" y="218"/>
                        </a:lnTo>
                        <a:lnTo>
                          <a:pt x="110" y="220"/>
                        </a:lnTo>
                        <a:lnTo>
                          <a:pt x="110" y="222"/>
                        </a:lnTo>
                        <a:lnTo>
                          <a:pt x="110" y="222"/>
                        </a:lnTo>
                        <a:lnTo>
                          <a:pt x="110" y="224"/>
                        </a:lnTo>
                        <a:lnTo>
                          <a:pt x="110" y="224"/>
                        </a:lnTo>
                        <a:lnTo>
                          <a:pt x="110" y="224"/>
                        </a:lnTo>
                        <a:lnTo>
                          <a:pt x="112" y="224"/>
                        </a:lnTo>
                        <a:lnTo>
                          <a:pt x="114" y="224"/>
                        </a:lnTo>
                        <a:lnTo>
                          <a:pt x="114" y="224"/>
                        </a:lnTo>
                        <a:lnTo>
                          <a:pt x="114" y="224"/>
                        </a:lnTo>
                        <a:lnTo>
                          <a:pt x="112" y="226"/>
                        </a:lnTo>
                        <a:lnTo>
                          <a:pt x="110" y="226"/>
                        </a:lnTo>
                        <a:lnTo>
                          <a:pt x="110" y="226"/>
                        </a:lnTo>
                        <a:lnTo>
                          <a:pt x="110" y="226"/>
                        </a:lnTo>
                        <a:lnTo>
                          <a:pt x="106" y="230"/>
                        </a:lnTo>
                        <a:lnTo>
                          <a:pt x="106" y="230"/>
                        </a:lnTo>
                        <a:lnTo>
                          <a:pt x="106" y="230"/>
                        </a:lnTo>
                        <a:lnTo>
                          <a:pt x="104" y="230"/>
                        </a:lnTo>
                        <a:lnTo>
                          <a:pt x="104" y="232"/>
                        </a:lnTo>
                        <a:lnTo>
                          <a:pt x="104" y="234"/>
                        </a:lnTo>
                        <a:lnTo>
                          <a:pt x="94" y="234"/>
                        </a:lnTo>
                        <a:lnTo>
                          <a:pt x="94" y="234"/>
                        </a:lnTo>
                        <a:lnTo>
                          <a:pt x="92" y="234"/>
                        </a:lnTo>
                        <a:lnTo>
                          <a:pt x="92" y="236"/>
                        </a:lnTo>
                        <a:lnTo>
                          <a:pt x="92" y="236"/>
                        </a:lnTo>
                        <a:lnTo>
                          <a:pt x="94" y="238"/>
                        </a:lnTo>
                        <a:lnTo>
                          <a:pt x="94" y="238"/>
                        </a:lnTo>
                        <a:lnTo>
                          <a:pt x="94" y="238"/>
                        </a:lnTo>
                        <a:lnTo>
                          <a:pt x="94" y="238"/>
                        </a:lnTo>
                        <a:lnTo>
                          <a:pt x="94" y="238"/>
                        </a:lnTo>
                        <a:lnTo>
                          <a:pt x="102" y="238"/>
                        </a:lnTo>
                        <a:lnTo>
                          <a:pt x="100" y="240"/>
                        </a:lnTo>
                        <a:lnTo>
                          <a:pt x="98" y="240"/>
                        </a:lnTo>
                        <a:lnTo>
                          <a:pt x="98" y="240"/>
                        </a:lnTo>
                        <a:lnTo>
                          <a:pt x="98" y="240"/>
                        </a:lnTo>
                        <a:lnTo>
                          <a:pt x="94" y="240"/>
                        </a:lnTo>
                        <a:lnTo>
                          <a:pt x="92" y="242"/>
                        </a:lnTo>
                        <a:lnTo>
                          <a:pt x="90" y="242"/>
                        </a:lnTo>
                        <a:lnTo>
                          <a:pt x="90" y="242"/>
                        </a:lnTo>
                        <a:lnTo>
                          <a:pt x="90" y="242"/>
                        </a:lnTo>
                        <a:lnTo>
                          <a:pt x="88" y="242"/>
                        </a:lnTo>
                        <a:lnTo>
                          <a:pt x="88" y="242"/>
                        </a:lnTo>
                        <a:lnTo>
                          <a:pt x="88" y="244"/>
                        </a:lnTo>
                        <a:lnTo>
                          <a:pt x="88" y="246"/>
                        </a:lnTo>
                        <a:lnTo>
                          <a:pt x="88" y="246"/>
                        </a:lnTo>
                        <a:lnTo>
                          <a:pt x="88" y="246"/>
                        </a:lnTo>
                        <a:lnTo>
                          <a:pt x="100" y="246"/>
                        </a:lnTo>
                        <a:lnTo>
                          <a:pt x="100" y="248"/>
                        </a:lnTo>
                        <a:lnTo>
                          <a:pt x="100" y="248"/>
                        </a:lnTo>
                        <a:lnTo>
                          <a:pt x="100" y="248"/>
                        </a:lnTo>
                        <a:lnTo>
                          <a:pt x="98" y="248"/>
                        </a:lnTo>
                        <a:lnTo>
                          <a:pt x="86" y="248"/>
                        </a:lnTo>
                        <a:lnTo>
                          <a:pt x="86" y="248"/>
                        </a:lnTo>
                        <a:lnTo>
                          <a:pt x="86" y="248"/>
                        </a:lnTo>
                        <a:lnTo>
                          <a:pt x="84" y="248"/>
                        </a:lnTo>
                        <a:lnTo>
                          <a:pt x="84" y="248"/>
                        </a:lnTo>
                        <a:lnTo>
                          <a:pt x="84" y="248"/>
                        </a:lnTo>
                        <a:lnTo>
                          <a:pt x="82" y="250"/>
                        </a:lnTo>
                        <a:lnTo>
                          <a:pt x="82" y="254"/>
                        </a:lnTo>
                        <a:lnTo>
                          <a:pt x="82" y="254"/>
                        </a:lnTo>
                        <a:lnTo>
                          <a:pt x="82" y="254"/>
                        </a:lnTo>
                        <a:lnTo>
                          <a:pt x="84" y="256"/>
                        </a:lnTo>
                        <a:lnTo>
                          <a:pt x="84" y="256"/>
                        </a:lnTo>
                        <a:lnTo>
                          <a:pt x="84" y="256"/>
                        </a:lnTo>
                        <a:lnTo>
                          <a:pt x="88" y="256"/>
                        </a:lnTo>
                        <a:lnTo>
                          <a:pt x="90" y="256"/>
                        </a:lnTo>
                        <a:lnTo>
                          <a:pt x="90" y="256"/>
                        </a:lnTo>
                        <a:lnTo>
                          <a:pt x="90" y="256"/>
                        </a:lnTo>
                        <a:lnTo>
                          <a:pt x="92" y="256"/>
                        </a:lnTo>
                        <a:lnTo>
                          <a:pt x="92" y="256"/>
                        </a:lnTo>
                        <a:lnTo>
                          <a:pt x="92" y="256"/>
                        </a:lnTo>
                        <a:lnTo>
                          <a:pt x="92" y="258"/>
                        </a:lnTo>
                        <a:lnTo>
                          <a:pt x="90" y="258"/>
                        </a:lnTo>
                        <a:lnTo>
                          <a:pt x="90" y="258"/>
                        </a:lnTo>
                        <a:lnTo>
                          <a:pt x="90" y="258"/>
                        </a:lnTo>
                        <a:lnTo>
                          <a:pt x="88" y="258"/>
                        </a:lnTo>
                        <a:lnTo>
                          <a:pt x="84" y="258"/>
                        </a:lnTo>
                        <a:lnTo>
                          <a:pt x="84" y="258"/>
                        </a:lnTo>
                        <a:lnTo>
                          <a:pt x="84" y="258"/>
                        </a:lnTo>
                        <a:lnTo>
                          <a:pt x="82" y="262"/>
                        </a:lnTo>
                        <a:lnTo>
                          <a:pt x="82" y="262"/>
                        </a:lnTo>
                        <a:lnTo>
                          <a:pt x="82" y="262"/>
                        </a:lnTo>
                        <a:lnTo>
                          <a:pt x="82" y="262"/>
                        </a:lnTo>
                        <a:lnTo>
                          <a:pt x="80" y="264"/>
                        </a:lnTo>
                        <a:lnTo>
                          <a:pt x="80" y="264"/>
                        </a:lnTo>
                        <a:lnTo>
                          <a:pt x="80" y="264"/>
                        </a:lnTo>
                        <a:lnTo>
                          <a:pt x="80" y="266"/>
                        </a:lnTo>
                        <a:lnTo>
                          <a:pt x="80" y="266"/>
                        </a:lnTo>
                        <a:lnTo>
                          <a:pt x="80" y="266"/>
                        </a:lnTo>
                        <a:lnTo>
                          <a:pt x="82" y="268"/>
                        </a:lnTo>
                        <a:lnTo>
                          <a:pt x="82" y="268"/>
                        </a:lnTo>
                        <a:lnTo>
                          <a:pt x="82" y="268"/>
                        </a:lnTo>
                        <a:lnTo>
                          <a:pt x="82" y="268"/>
                        </a:lnTo>
                        <a:lnTo>
                          <a:pt x="82" y="270"/>
                        </a:lnTo>
                        <a:lnTo>
                          <a:pt x="82" y="270"/>
                        </a:lnTo>
                        <a:lnTo>
                          <a:pt x="84" y="270"/>
                        </a:lnTo>
                        <a:lnTo>
                          <a:pt x="84" y="270"/>
                        </a:lnTo>
                        <a:lnTo>
                          <a:pt x="84" y="270"/>
                        </a:lnTo>
                        <a:lnTo>
                          <a:pt x="86" y="270"/>
                        </a:lnTo>
                        <a:lnTo>
                          <a:pt x="90" y="266"/>
                        </a:lnTo>
                        <a:lnTo>
                          <a:pt x="92" y="266"/>
                        </a:lnTo>
                        <a:lnTo>
                          <a:pt x="92" y="266"/>
                        </a:lnTo>
                        <a:lnTo>
                          <a:pt x="92" y="266"/>
                        </a:lnTo>
                        <a:lnTo>
                          <a:pt x="90" y="266"/>
                        </a:lnTo>
                        <a:lnTo>
                          <a:pt x="90" y="266"/>
                        </a:lnTo>
                        <a:lnTo>
                          <a:pt x="90" y="268"/>
                        </a:lnTo>
                        <a:lnTo>
                          <a:pt x="90" y="268"/>
                        </a:lnTo>
                        <a:lnTo>
                          <a:pt x="88" y="270"/>
                        </a:lnTo>
                        <a:lnTo>
                          <a:pt x="88" y="270"/>
                        </a:lnTo>
                        <a:lnTo>
                          <a:pt x="88" y="270"/>
                        </a:lnTo>
                        <a:lnTo>
                          <a:pt x="88" y="272"/>
                        </a:lnTo>
                        <a:lnTo>
                          <a:pt x="88" y="272"/>
                        </a:lnTo>
                        <a:lnTo>
                          <a:pt x="88" y="274"/>
                        </a:lnTo>
                        <a:lnTo>
                          <a:pt x="92" y="274"/>
                        </a:lnTo>
                        <a:lnTo>
                          <a:pt x="92" y="274"/>
                        </a:lnTo>
                        <a:lnTo>
                          <a:pt x="88" y="276"/>
                        </a:lnTo>
                        <a:lnTo>
                          <a:pt x="88" y="276"/>
                        </a:lnTo>
                        <a:lnTo>
                          <a:pt x="88" y="276"/>
                        </a:lnTo>
                        <a:lnTo>
                          <a:pt x="88" y="284"/>
                        </a:lnTo>
                        <a:lnTo>
                          <a:pt x="88" y="284"/>
                        </a:lnTo>
                        <a:lnTo>
                          <a:pt x="88" y="284"/>
                        </a:lnTo>
                        <a:lnTo>
                          <a:pt x="90" y="284"/>
                        </a:lnTo>
                        <a:lnTo>
                          <a:pt x="90" y="286"/>
                        </a:lnTo>
                        <a:lnTo>
                          <a:pt x="90" y="286"/>
                        </a:lnTo>
                        <a:lnTo>
                          <a:pt x="90" y="286"/>
                        </a:lnTo>
                        <a:lnTo>
                          <a:pt x="94" y="286"/>
                        </a:lnTo>
                        <a:lnTo>
                          <a:pt x="94" y="286"/>
                        </a:lnTo>
                        <a:lnTo>
                          <a:pt x="94" y="286"/>
                        </a:lnTo>
                        <a:lnTo>
                          <a:pt x="94" y="284"/>
                        </a:lnTo>
                        <a:lnTo>
                          <a:pt x="96" y="284"/>
                        </a:lnTo>
                        <a:lnTo>
                          <a:pt x="96" y="284"/>
                        </a:lnTo>
                        <a:lnTo>
                          <a:pt x="96" y="284"/>
                        </a:lnTo>
                        <a:lnTo>
                          <a:pt x="98" y="284"/>
                        </a:lnTo>
                        <a:lnTo>
                          <a:pt x="100" y="284"/>
                        </a:lnTo>
                        <a:lnTo>
                          <a:pt x="100" y="286"/>
                        </a:lnTo>
                        <a:lnTo>
                          <a:pt x="96" y="286"/>
                        </a:lnTo>
                        <a:lnTo>
                          <a:pt x="94" y="286"/>
                        </a:lnTo>
                        <a:lnTo>
                          <a:pt x="94" y="286"/>
                        </a:lnTo>
                        <a:lnTo>
                          <a:pt x="94" y="286"/>
                        </a:lnTo>
                        <a:lnTo>
                          <a:pt x="92" y="288"/>
                        </a:lnTo>
                        <a:lnTo>
                          <a:pt x="92" y="288"/>
                        </a:lnTo>
                        <a:lnTo>
                          <a:pt x="92" y="288"/>
                        </a:lnTo>
                        <a:lnTo>
                          <a:pt x="92" y="288"/>
                        </a:lnTo>
                        <a:lnTo>
                          <a:pt x="92" y="288"/>
                        </a:lnTo>
                        <a:lnTo>
                          <a:pt x="94" y="290"/>
                        </a:lnTo>
                        <a:lnTo>
                          <a:pt x="96" y="290"/>
                        </a:lnTo>
                        <a:lnTo>
                          <a:pt x="96" y="290"/>
                        </a:lnTo>
                        <a:lnTo>
                          <a:pt x="96" y="290"/>
                        </a:lnTo>
                        <a:lnTo>
                          <a:pt x="96" y="290"/>
                        </a:lnTo>
                        <a:lnTo>
                          <a:pt x="94" y="290"/>
                        </a:lnTo>
                        <a:lnTo>
                          <a:pt x="94" y="290"/>
                        </a:lnTo>
                        <a:lnTo>
                          <a:pt x="94" y="292"/>
                        </a:lnTo>
                        <a:lnTo>
                          <a:pt x="94" y="294"/>
                        </a:lnTo>
                        <a:lnTo>
                          <a:pt x="94" y="294"/>
                        </a:lnTo>
                        <a:lnTo>
                          <a:pt x="94" y="294"/>
                        </a:lnTo>
                        <a:lnTo>
                          <a:pt x="92" y="294"/>
                        </a:lnTo>
                        <a:lnTo>
                          <a:pt x="92" y="296"/>
                        </a:lnTo>
                        <a:lnTo>
                          <a:pt x="92" y="296"/>
                        </a:lnTo>
                        <a:lnTo>
                          <a:pt x="88" y="296"/>
                        </a:lnTo>
                        <a:lnTo>
                          <a:pt x="88" y="296"/>
                        </a:lnTo>
                        <a:lnTo>
                          <a:pt x="86" y="296"/>
                        </a:lnTo>
                        <a:lnTo>
                          <a:pt x="86" y="300"/>
                        </a:lnTo>
                        <a:lnTo>
                          <a:pt x="86" y="300"/>
                        </a:lnTo>
                        <a:lnTo>
                          <a:pt x="88" y="300"/>
                        </a:lnTo>
                        <a:lnTo>
                          <a:pt x="88" y="300"/>
                        </a:lnTo>
                        <a:lnTo>
                          <a:pt x="88" y="300"/>
                        </a:lnTo>
                        <a:lnTo>
                          <a:pt x="88" y="300"/>
                        </a:lnTo>
                        <a:lnTo>
                          <a:pt x="88" y="300"/>
                        </a:lnTo>
                        <a:lnTo>
                          <a:pt x="90" y="302"/>
                        </a:lnTo>
                        <a:lnTo>
                          <a:pt x="92" y="304"/>
                        </a:lnTo>
                        <a:lnTo>
                          <a:pt x="92" y="308"/>
                        </a:lnTo>
                        <a:lnTo>
                          <a:pt x="92" y="308"/>
                        </a:lnTo>
                        <a:lnTo>
                          <a:pt x="92" y="308"/>
                        </a:lnTo>
                        <a:lnTo>
                          <a:pt x="92" y="310"/>
                        </a:lnTo>
                        <a:lnTo>
                          <a:pt x="92" y="310"/>
                        </a:lnTo>
                        <a:lnTo>
                          <a:pt x="94" y="310"/>
                        </a:lnTo>
                        <a:lnTo>
                          <a:pt x="96" y="310"/>
                        </a:lnTo>
                        <a:lnTo>
                          <a:pt x="96" y="312"/>
                        </a:lnTo>
                        <a:lnTo>
                          <a:pt x="92" y="318"/>
                        </a:lnTo>
                        <a:lnTo>
                          <a:pt x="92" y="318"/>
                        </a:lnTo>
                        <a:lnTo>
                          <a:pt x="92" y="318"/>
                        </a:lnTo>
                        <a:lnTo>
                          <a:pt x="92" y="320"/>
                        </a:lnTo>
                        <a:lnTo>
                          <a:pt x="92" y="320"/>
                        </a:lnTo>
                        <a:lnTo>
                          <a:pt x="94" y="320"/>
                        </a:lnTo>
                        <a:lnTo>
                          <a:pt x="94" y="320"/>
                        </a:lnTo>
                        <a:lnTo>
                          <a:pt x="96" y="322"/>
                        </a:lnTo>
                        <a:lnTo>
                          <a:pt x="96" y="322"/>
                        </a:lnTo>
                        <a:lnTo>
                          <a:pt x="96" y="322"/>
                        </a:lnTo>
                        <a:lnTo>
                          <a:pt x="100" y="324"/>
                        </a:lnTo>
                        <a:lnTo>
                          <a:pt x="100" y="328"/>
                        </a:lnTo>
                        <a:lnTo>
                          <a:pt x="100" y="328"/>
                        </a:lnTo>
                        <a:lnTo>
                          <a:pt x="100" y="328"/>
                        </a:lnTo>
                        <a:lnTo>
                          <a:pt x="104" y="328"/>
                        </a:lnTo>
                        <a:lnTo>
                          <a:pt x="104" y="328"/>
                        </a:lnTo>
                        <a:lnTo>
                          <a:pt x="104" y="328"/>
                        </a:lnTo>
                        <a:lnTo>
                          <a:pt x="102" y="330"/>
                        </a:lnTo>
                        <a:lnTo>
                          <a:pt x="102" y="330"/>
                        </a:lnTo>
                        <a:lnTo>
                          <a:pt x="102" y="330"/>
                        </a:lnTo>
                        <a:lnTo>
                          <a:pt x="100" y="330"/>
                        </a:lnTo>
                        <a:lnTo>
                          <a:pt x="100" y="332"/>
                        </a:lnTo>
                        <a:lnTo>
                          <a:pt x="100" y="332"/>
                        </a:lnTo>
                        <a:lnTo>
                          <a:pt x="102" y="332"/>
                        </a:lnTo>
                        <a:lnTo>
                          <a:pt x="102" y="332"/>
                        </a:lnTo>
                        <a:lnTo>
                          <a:pt x="102" y="334"/>
                        </a:lnTo>
                        <a:lnTo>
                          <a:pt x="102" y="334"/>
                        </a:lnTo>
                        <a:lnTo>
                          <a:pt x="102" y="334"/>
                        </a:lnTo>
                        <a:lnTo>
                          <a:pt x="106" y="336"/>
                        </a:lnTo>
                        <a:lnTo>
                          <a:pt x="106" y="336"/>
                        </a:lnTo>
                        <a:lnTo>
                          <a:pt x="106" y="336"/>
                        </a:lnTo>
                        <a:lnTo>
                          <a:pt x="110" y="336"/>
                        </a:lnTo>
                        <a:lnTo>
                          <a:pt x="110" y="338"/>
                        </a:lnTo>
                        <a:lnTo>
                          <a:pt x="110" y="340"/>
                        </a:lnTo>
                        <a:lnTo>
                          <a:pt x="110" y="340"/>
                        </a:lnTo>
                        <a:lnTo>
                          <a:pt x="112" y="340"/>
                        </a:lnTo>
                        <a:lnTo>
                          <a:pt x="126" y="340"/>
                        </a:lnTo>
                        <a:lnTo>
                          <a:pt x="126" y="340"/>
                        </a:lnTo>
                        <a:lnTo>
                          <a:pt x="126" y="340"/>
                        </a:lnTo>
                        <a:lnTo>
                          <a:pt x="130" y="340"/>
                        </a:lnTo>
                        <a:lnTo>
                          <a:pt x="130" y="340"/>
                        </a:lnTo>
                        <a:lnTo>
                          <a:pt x="130" y="340"/>
                        </a:lnTo>
                        <a:lnTo>
                          <a:pt x="130" y="338"/>
                        </a:lnTo>
                        <a:lnTo>
                          <a:pt x="130" y="338"/>
                        </a:lnTo>
                        <a:lnTo>
                          <a:pt x="132" y="338"/>
                        </a:lnTo>
                        <a:lnTo>
                          <a:pt x="132" y="338"/>
                        </a:lnTo>
                        <a:lnTo>
                          <a:pt x="132" y="338"/>
                        </a:lnTo>
                        <a:lnTo>
                          <a:pt x="134" y="338"/>
                        </a:lnTo>
                        <a:lnTo>
                          <a:pt x="134" y="338"/>
                        </a:lnTo>
                        <a:lnTo>
                          <a:pt x="134" y="338"/>
                        </a:lnTo>
                        <a:lnTo>
                          <a:pt x="132" y="338"/>
                        </a:lnTo>
                        <a:lnTo>
                          <a:pt x="132" y="338"/>
                        </a:lnTo>
                        <a:lnTo>
                          <a:pt x="132" y="340"/>
                        </a:lnTo>
                        <a:lnTo>
                          <a:pt x="132" y="340"/>
                        </a:lnTo>
                        <a:lnTo>
                          <a:pt x="130" y="340"/>
                        </a:lnTo>
                        <a:lnTo>
                          <a:pt x="130" y="340"/>
                        </a:lnTo>
                        <a:lnTo>
                          <a:pt x="130" y="340"/>
                        </a:lnTo>
                        <a:lnTo>
                          <a:pt x="130" y="342"/>
                        </a:lnTo>
                        <a:lnTo>
                          <a:pt x="126" y="342"/>
                        </a:lnTo>
                        <a:lnTo>
                          <a:pt x="126" y="342"/>
                        </a:lnTo>
                        <a:lnTo>
                          <a:pt x="126" y="342"/>
                        </a:lnTo>
                        <a:lnTo>
                          <a:pt x="126" y="344"/>
                        </a:lnTo>
                        <a:lnTo>
                          <a:pt x="126" y="344"/>
                        </a:lnTo>
                        <a:lnTo>
                          <a:pt x="126" y="344"/>
                        </a:lnTo>
                        <a:lnTo>
                          <a:pt x="128" y="346"/>
                        </a:lnTo>
                        <a:lnTo>
                          <a:pt x="128" y="346"/>
                        </a:lnTo>
                        <a:lnTo>
                          <a:pt x="128" y="346"/>
                        </a:lnTo>
                        <a:lnTo>
                          <a:pt x="130" y="346"/>
                        </a:lnTo>
                        <a:lnTo>
                          <a:pt x="132" y="346"/>
                        </a:lnTo>
                        <a:lnTo>
                          <a:pt x="132" y="346"/>
                        </a:lnTo>
                        <a:lnTo>
                          <a:pt x="132" y="346"/>
                        </a:lnTo>
                        <a:lnTo>
                          <a:pt x="132" y="348"/>
                        </a:lnTo>
                        <a:lnTo>
                          <a:pt x="132" y="348"/>
                        </a:lnTo>
                        <a:lnTo>
                          <a:pt x="132" y="348"/>
                        </a:lnTo>
                        <a:lnTo>
                          <a:pt x="132" y="348"/>
                        </a:lnTo>
                        <a:lnTo>
                          <a:pt x="132" y="348"/>
                        </a:lnTo>
                        <a:lnTo>
                          <a:pt x="132" y="350"/>
                        </a:lnTo>
                        <a:lnTo>
                          <a:pt x="132" y="350"/>
                        </a:lnTo>
                        <a:lnTo>
                          <a:pt x="132" y="350"/>
                        </a:lnTo>
                        <a:lnTo>
                          <a:pt x="134" y="350"/>
                        </a:lnTo>
                        <a:lnTo>
                          <a:pt x="134" y="350"/>
                        </a:lnTo>
                        <a:lnTo>
                          <a:pt x="134" y="350"/>
                        </a:lnTo>
                        <a:lnTo>
                          <a:pt x="136" y="350"/>
                        </a:lnTo>
                        <a:lnTo>
                          <a:pt x="136" y="350"/>
                        </a:lnTo>
                        <a:lnTo>
                          <a:pt x="136" y="350"/>
                        </a:lnTo>
                        <a:lnTo>
                          <a:pt x="136" y="350"/>
                        </a:lnTo>
                        <a:lnTo>
                          <a:pt x="136" y="352"/>
                        </a:lnTo>
                        <a:lnTo>
                          <a:pt x="136" y="352"/>
                        </a:lnTo>
                        <a:lnTo>
                          <a:pt x="136" y="354"/>
                        </a:lnTo>
                        <a:lnTo>
                          <a:pt x="140" y="356"/>
                        </a:lnTo>
                        <a:lnTo>
                          <a:pt x="140" y="356"/>
                        </a:lnTo>
                        <a:lnTo>
                          <a:pt x="140" y="356"/>
                        </a:lnTo>
                        <a:lnTo>
                          <a:pt x="144" y="356"/>
                        </a:lnTo>
                        <a:lnTo>
                          <a:pt x="144" y="356"/>
                        </a:lnTo>
                        <a:lnTo>
                          <a:pt x="144" y="356"/>
                        </a:lnTo>
                        <a:lnTo>
                          <a:pt x="144" y="354"/>
                        </a:lnTo>
                        <a:lnTo>
                          <a:pt x="146" y="354"/>
                        </a:lnTo>
                        <a:lnTo>
                          <a:pt x="146" y="356"/>
                        </a:lnTo>
                        <a:lnTo>
                          <a:pt x="146" y="356"/>
                        </a:lnTo>
                        <a:lnTo>
                          <a:pt x="146" y="356"/>
                        </a:lnTo>
                        <a:lnTo>
                          <a:pt x="152" y="356"/>
                        </a:lnTo>
                        <a:lnTo>
                          <a:pt x="152" y="356"/>
                        </a:lnTo>
                        <a:lnTo>
                          <a:pt x="152" y="356"/>
                        </a:lnTo>
                        <a:lnTo>
                          <a:pt x="154" y="356"/>
                        </a:lnTo>
                        <a:lnTo>
                          <a:pt x="154" y="356"/>
                        </a:lnTo>
                        <a:lnTo>
                          <a:pt x="154" y="356"/>
                        </a:lnTo>
                        <a:lnTo>
                          <a:pt x="154" y="354"/>
                        </a:lnTo>
                        <a:lnTo>
                          <a:pt x="154" y="354"/>
                        </a:lnTo>
                        <a:lnTo>
                          <a:pt x="154" y="354"/>
                        </a:lnTo>
                        <a:lnTo>
                          <a:pt x="154" y="354"/>
                        </a:lnTo>
                        <a:lnTo>
                          <a:pt x="154" y="352"/>
                        </a:lnTo>
                        <a:lnTo>
                          <a:pt x="154" y="352"/>
                        </a:lnTo>
                        <a:lnTo>
                          <a:pt x="154" y="352"/>
                        </a:lnTo>
                        <a:lnTo>
                          <a:pt x="152" y="350"/>
                        </a:lnTo>
                        <a:lnTo>
                          <a:pt x="152" y="350"/>
                        </a:lnTo>
                        <a:lnTo>
                          <a:pt x="152" y="348"/>
                        </a:lnTo>
                        <a:lnTo>
                          <a:pt x="152" y="348"/>
                        </a:lnTo>
                        <a:lnTo>
                          <a:pt x="152" y="348"/>
                        </a:lnTo>
                        <a:lnTo>
                          <a:pt x="154" y="346"/>
                        </a:lnTo>
                        <a:lnTo>
                          <a:pt x="154" y="346"/>
                        </a:lnTo>
                        <a:lnTo>
                          <a:pt x="158" y="346"/>
                        </a:lnTo>
                        <a:lnTo>
                          <a:pt x="158" y="346"/>
                        </a:lnTo>
                        <a:lnTo>
                          <a:pt x="158" y="346"/>
                        </a:lnTo>
                        <a:lnTo>
                          <a:pt x="158" y="346"/>
                        </a:lnTo>
                        <a:lnTo>
                          <a:pt x="158" y="346"/>
                        </a:lnTo>
                        <a:lnTo>
                          <a:pt x="158" y="346"/>
                        </a:lnTo>
                        <a:lnTo>
                          <a:pt x="160" y="342"/>
                        </a:lnTo>
                        <a:lnTo>
                          <a:pt x="162" y="342"/>
                        </a:lnTo>
                        <a:lnTo>
                          <a:pt x="162" y="342"/>
                        </a:lnTo>
                        <a:lnTo>
                          <a:pt x="162" y="342"/>
                        </a:lnTo>
                        <a:lnTo>
                          <a:pt x="164" y="342"/>
                        </a:lnTo>
                        <a:lnTo>
                          <a:pt x="164" y="340"/>
                        </a:lnTo>
                        <a:lnTo>
                          <a:pt x="164" y="340"/>
                        </a:lnTo>
                        <a:lnTo>
                          <a:pt x="162" y="338"/>
                        </a:lnTo>
                        <a:lnTo>
                          <a:pt x="162" y="338"/>
                        </a:lnTo>
                        <a:lnTo>
                          <a:pt x="162" y="336"/>
                        </a:lnTo>
                        <a:lnTo>
                          <a:pt x="162" y="336"/>
                        </a:lnTo>
                        <a:lnTo>
                          <a:pt x="162" y="336"/>
                        </a:lnTo>
                        <a:lnTo>
                          <a:pt x="164" y="338"/>
                        </a:lnTo>
                        <a:lnTo>
                          <a:pt x="164" y="338"/>
                        </a:lnTo>
                        <a:lnTo>
                          <a:pt x="164" y="338"/>
                        </a:lnTo>
                        <a:lnTo>
                          <a:pt x="166" y="338"/>
                        </a:lnTo>
                        <a:lnTo>
                          <a:pt x="166" y="338"/>
                        </a:lnTo>
                        <a:lnTo>
                          <a:pt x="166" y="336"/>
                        </a:lnTo>
                        <a:lnTo>
                          <a:pt x="166" y="336"/>
                        </a:lnTo>
                        <a:lnTo>
                          <a:pt x="166" y="336"/>
                        </a:lnTo>
                        <a:lnTo>
                          <a:pt x="166" y="336"/>
                        </a:lnTo>
                        <a:lnTo>
                          <a:pt x="168" y="336"/>
                        </a:lnTo>
                        <a:lnTo>
                          <a:pt x="168" y="332"/>
                        </a:lnTo>
                        <a:lnTo>
                          <a:pt x="168" y="332"/>
                        </a:lnTo>
                        <a:lnTo>
                          <a:pt x="168" y="332"/>
                        </a:lnTo>
                        <a:lnTo>
                          <a:pt x="168" y="332"/>
                        </a:lnTo>
                        <a:lnTo>
                          <a:pt x="170" y="330"/>
                        </a:lnTo>
                        <a:lnTo>
                          <a:pt x="172" y="328"/>
                        </a:lnTo>
                        <a:lnTo>
                          <a:pt x="172" y="328"/>
                        </a:lnTo>
                        <a:lnTo>
                          <a:pt x="172" y="328"/>
                        </a:lnTo>
                        <a:lnTo>
                          <a:pt x="172" y="326"/>
                        </a:lnTo>
                        <a:lnTo>
                          <a:pt x="172" y="326"/>
                        </a:lnTo>
                        <a:lnTo>
                          <a:pt x="172" y="326"/>
                        </a:lnTo>
                        <a:lnTo>
                          <a:pt x="170" y="324"/>
                        </a:lnTo>
                        <a:lnTo>
                          <a:pt x="170" y="324"/>
                        </a:lnTo>
                        <a:lnTo>
                          <a:pt x="170" y="324"/>
                        </a:lnTo>
                        <a:lnTo>
                          <a:pt x="168" y="324"/>
                        </a:lnTo>
                        <a:lnTo>
                          <a:pt x="168" y="324"/>
                        </a:lnTo>
                        <a:lnTo>
                          <a:pt x="170" y="324"/>
                        </a:lnTo>
                        <a:lnTo>
                          <a:pt x="170" y="324"/>
                        </a:lnTo>
                        <a:lnTo>
                          <a:pt x="170" y="324"/>
                        </a:lnTo>
                        <a:lnTo>
                          <a:pt x="174" y="324"/>
                        </a:lnTo>
                        <a:lnTo>
                          <a:pt x="174" y="324"/>
                        </a:lnTo>
                        <a:lnTo>
                          <a:pt x="174" y="324"/>
                        </a:lnTo>
                        <a:lnTo>
                          <a:pt x="176" y="322"/>
                        </a:lnTo>
                        <a:lnTo>
                          <a:pt x="176" y="322"/>
                        </a:lnTo>
                        <a:lnTo>
                          <a:pt x="178" y="320"/>
                        </a:lnTo>
                        <a:lnTo>
                          <a:pt x="178" y="318"/>
                        </a:lnTo>
                        <a:lnTo>
                          <a:pt x="178" y="318"/>
                        </a:lnTo>
                        <a:lnTo>
                          <a:pt x="176" y="318"/>
                        </a:lnTo>
                        <a:lnTo>
                          <a:pt x="174" y="316"/>
                        </a:lnTo>
                        <a:lnTo>
                          <a:pt x="174" y="314"/>
                        </a:lnTo>
                        <a:lnTo>
                          <a:pt x="180" y="314"/>
                        </a:lnTo>
                        <a:lnTo>
                          <a:pt x="180" y="314"/>
                        </a:lnTo>
                        <a:lnTo>
                          <a:pt x="180" y="314"/>
                        </a:lnTo>
                        <a:lnTo>
                          <a:pt x="180" y="312"/>
                        </a:lnTo>
                        <a:lnTo>
                          <a:pt x="184" y="312"/>
                        </a:lnTo>
                        <a:lnTo>
                          <a:pt x="184" y="312"/>
                        </a:lnTo>
                        <a:lnTo>
                          <a:pt x="186" y="310"/>
                        </a:lnTo>
                        <a:lnTo>
                          <a:pt x="186" y="310"/>
                        </a:lnTo>
                        <a:lnTo>
                          <a:pt x="186" y="308"/>
                        </a:lnTo>
                        <a:lnTo>
                          <a:pt x="186" y="308"/>
                        </a:lnTo>
                        <a:lnTo>
                          <a:pt x="186" y="308"/>
                        </a:lnTo>
                        <a:lnTo>
                          <a:pt x="186" y="308"/>
                        </a:lnTo>
                        <a:lnTo>
                          <a:pt x="188" y="306"/>
                        </a:lnTo>
                        <a:lnTo>
                          <a:pt x="188" y="306"/>
                        </a:lnTo>
                        <a:lnTo>
                          <a:pt x="188" y="306"/>
                        </a:lnTo>
                        <a:lnTo>
                          <a:pt x="188" y="304"/>
                        </a:lnTo>
                        <a:lnTo>
                          <a:pt x="188" y="304"/>
                        </a:lnTo>
                        <a:lnTo>
                          <a:pt x="188" y="304"/>
                        </a:lnTo>
                        <a:lnTo>
                          <a:pt x="186" y="302"/>
                        </a:lnTo>
                        <a:lnTo>
                          <a:pt x="186" y="300"/>
                        </a:lnTo>
                        <a:lnTo>
                          <a:pt x="188" y="300"/>
                        </a:lnTo>
                        <a:lnTo>
                          <a:pt x="188" y="302"/>
                        </a:lnTo>
                        <a:lnTo>
                          <a:pt x="188" y="302"/>
                        </a:lnTo>
                        <a:lnTo>
                          <a:pt x="190" y="302"/>
                        </a:lnTo>
                        <a:lnTo>
                          <a:pt x="190" y="302"/>
                        </a:lnTo>
                        <a:lnTo>
                          <a:pt x="190" y="302"/>
                        </a:lnTo>
                        <a:lnTo>
                          <a:pt x="190" y="302"/>
                        </a:lnTo>
                        <a:lnTo>
                          <a:pt x="192" y="300"/>
                        </a:lnTo>
                        <a:lnTo>
                          <a:pt x="192" y="300"/>
                        </a:lnTo>
                        <a:lnTo>
                          <a:pt x="192" y="300"/>
                        </a:lnTo>
                        <a:lnTo>
                          <a:pt x="192" y="300"/>
                        </a:lnTo>
                        <a:lnTo>
                          <a:pt x="194" y="300"/>
                        </a:lnTo>
                        <a:lnTo>
                          <a:pt x="194" y="300"/>
                        </a:lnTo>
                        <a:lnTo>
                          <a:pt x="194" y="300"/>
                        </a:lnTo>
                        <a:lnTo>
                          <a:pt x="194" y="296"/>
                        </a:lnTo>
                        <a:lnTo>
                          <a:pt x="194" y="296"/>
                        </a:lnTo>
                        <a:lnTo>
                          <a:pt x="194" y="296"/>
                        </a:lnTo>
                        <a:lnTo>
                          <a:pt x="192" y="292"/>
                        </a:lnTo>
                        <a:lnTo>
                          <a:pt x="192" y="292"/>
                        </a:lnTo>
                        <a:lnTo>
                          <a:pt x="192" y="292"/>
                        </a:lnTo>
                        <a:lnTo>
                          <a:pt x="192" y="292"/>
                        </a:lnTo>
                        <a:lnTo>
                          <a:pt x="192" y="292"/>
                        </a:lnTo>
                        <a:lnTo>
                          <a:pt x="194" y="290"/>
                        </a:lnTo>
                        <a:lnTo>
                          <a:pt x="196" y="290"/>
                        </a:lnTo>
                        <a:lnTo>
                          <a:pt x="196" y="290"/>
                        </a:lnTo>
                        <a:lnTo>
                          <a:pt x="196" y="290"/>
                        </a:lnTo>
                        <a:lnTo>
                          <a:pt x="196" y="290"/>
                        </a:lnTo>
                        <a:lnTo>
                          <a:pt x="198" y="288"/>
                        </a:lnTo>
                        <a:lnTo>
                          <a:pt x="198" y="288"/>
                        </a:lnTo>
                        <a:lnTo>
                          <a:pt x="198" y="288"/>
                        </a:lnTo>
                        <a:lnTo>
                          <a:pt x="198" y="286"/>
                        </a:lnTo>
                        <a:lnTo>
                          <a:pt x="200" y="284"/>
                        </a:lnTo>
                        <a:lnTo>
                          <a:pt x="200" y="284"/>
                        </a:lnTo>
                        <a:lnTo>
                          <a:pt x="200" y="284"/>
                        </a:lnTo>
                        <a:lnTo>
                          <a:pt x="200" y="284"/>
                        </a:lnTo>
                        <a:lnTo>
                          <a:pt x="200" y="284"/>
                        </a:lnTo>
                        <a:lnTo>
                          <a:pt x="200" y="286"/>
                        </a:lnTo>
                        <a:lnTo>
                          <a:pt x="200" y="286"/>
                        </a:lnTo>
                        <a:lnTo>
                          <a:pt x="202" y="286"/>
                        </a:lnTo>
                        <a:lnTo>
                          <a:pt x="202" y="286"/>
                        </a:lnTo>
                        <a:lnTo>
                          <a:pt x="202" y="286"/>
                        </a:lnTo>
                        <a:lnTo>
                          <a:pt x="202" y="286"/>
                        </a:lnTo>
                        <a:lnTo>
                          <a:pt x="202" y="288"/>
                        </a:lnTo>
                        <a:lnTo>
                          <a:pt x="210" y="288"/>
                        </a:lnTo>
                        <a:lnTo>
                          <a:pt x="210" y="288"/>
                        </a:lnTo>
                        <a:lnTo>
                          <a:pt x="210" y="288"/>
                        </a:lnTo>
                        <a:lnTo>
                          <a:pt x="212" y="286"/>
                        </a:lnTo>
                        <a:lnTo>
                          <a:pt x="214" y="286"/>
                        </a:lnTo>
                        <a:lnTo>
                          <a:pt x="214" y="286"/>
                        </a:lnTo>
                        <a:lnTo>
                          <a:pt x="214" y="286"/>
                        </a:lnTo>
                        <a:lnTo>
                          <a:pt x="214" y="280"/>
                        </a:lnTo>
                        <a:lnTo>
                          <a:pt x="216" y="280"/>
                        </a:lnTo>
                        <a:lnTo>
                          <a:pt x="216" y="280"/>
                        </a:lnTo>
                        <a:lnTo>
                          <a:pt x="216" y="280"/>
                        </a:lnTo>
                        <a:lnTo>
                          <a:pt x="216" y="280"/>
                        </a:lnTo>
                        <a:lnTo>
                          <a:pt x="216" y="280"/>
                        </a:lnTo>
                        <a:lnTo>
                          <a:pt x="218" y="280"/>
                        </a:lnTo>
                        <a:lnTo>
                          <a:pt x="218" y="276"/>
                        </a:lnTo>
                        <a:lnTo>
                          <a:pt x="220" y="274"/>
                        </a:lnTo>
                        <a:lnTo>
                          <a:pt x="220" y="274"/>
                        </a:lnTo>
                        <a:lnTo>
                          <a:pt x="220" y="274"/>
                        </a:lnTo>
                        <a:lnTo>
                          <a:pt x="222" y="274"/>
                        </a:lnTo>
                        <a:lnTo>
                          <a:pt x="226" y="272"/>
                        </a:lnTo>
                        <a:lnTo>
                          <a:pt x="226" y="272"/>
                        </a:lnTo>
                        <a:lnTo>
                          <a:pt x="228" y="272"/>
                        </a:lnTo>
                        <a:lnTo>
                          <a:pt x="228" y="272"/>
                        </a:lnTo>
                        <a:lnTo>
                          <a:pt x="226" y="272"/>
                        </a:lnTo>
                        <a:lnTo>
                          <a:pt x="226" y="272"/>
                        </a:lnTo>
                        <a:lnTo>
                          <a:pt x="224" y="272"/>
                        </a:lnTo>
                        <a:lnTo>
                          <a:pt x="220" y="274"/>
                        </a:lnTo>
                        <a:lnTo>
                          <a:pt x="220" y="274"/>
                        </a:lnTo>
                        <a:lnTo>
                          <a:pt x="220" y="276"/>
                        </a:lnTo>
                        <a:lnTo>
                          <a:pt x="220" y="276"/>
                        </a:lnTo>
                        <a:lnTo>
                          <a:pt x="220" y="276"/>
                        </a:lnTo>
                        <a:lnTo>
                          <a:pt x="220" y="276"/>
                        </a:lnTo>
                        <a:lnTo>
                          <a:pt x="220" y="276"/>
                        </a:lnTo>
                        <a:lnTo>
                          <a:pt x="220" y="278"/>
                        </a:lnTo>
                        <a:lnTo>
                          <a:pt x="218" y="280"/>
                        </a:lnTo>
                        <a:lnTo>
                          <a:pt x="218" y="280"/>
                        </a:lnTo>
                        <a:lnTo>
                          <a:pt x="218" y="280"/>
                        </a:lnTo>
                        <a:lnTo>
                          <a:pt x="218" y="284"/>
                        </a:lnTo>
                        <a:lnTo>
                          <a:pt x="218" y="284"/>
                        </a:lnTo>
                        <a:lnTo>
                          <a:pt x="218" y="284"/>
                        </a:lnTo>
                        <a:lnTo>
                          <a:pt x="220" y="284"/>
                        </a:lnTo>
                        <a:lnTo>
                          <a:pt x="220" y="284"/>
                        </a:lnTo>
                        <a:lnTo>
                          <a:pt x="220" y="284"/>
                        </a:lnTo>
                        <a:lnTo>
                          <a:pt x="222" y="284"/>
                        </a:lnTo>
                        <a:lnTo>
                          <a:pt x="226" y="284"/>
                        </a:lnTo>
                        <a:lnTo>
                          <a:pt x="226" y="284"/>
                        </a:lnTo>
                        <a:lnTo>
                          <a:pt x="226" y="284"/>
                        </a:lnTo>
                        <a:lnTo>
                          <a:pt x="226" y="284"/>
                        </a:lnTo>
                        <a:lnTo>
                          <a:pt x="226" y="284"/>
                        </a:lnTo>
                        <a:lnTo>
                          <a:pt x="228" y="284"/>
                        </a:lnTo>
                        <a:lnTo>
                          <a:pt x="228" y="282"/>
                        </a:lnTo>
                        <a:lnTo>
                          <a:pt x="230" y="280"/>
                        </a:lnTo>
                        <a:lnTo>
                          <a:pt x="230" y="280"/>
                        </a:lnTo>
                        <a:lnTo>
                          <a:pt x="230" y="280"/>
                        </a:lnTo>
                        <a:lnTo>
                          <a:pt x="232" y="280"/>
                        </a:lnTo>
                        <a:lnTo>
                          <a:pt x="232" y="280"/>
                        </a:lnTo>
                        <a:lnTo>
                          <a:pt x="232" y="280"/>
                        </a:lnTo>
                        <a:lnTo>
                          <a:pt x="232" y="280"/>
                        </a:lnTo>
                        <a:lnTo>
                          <a:pt x="232" y="280"/>
                        </a:lnTo>
                        <a:lnTo>
                          <a:pt x="234" y="282"/>
                        </a:lnTo>
                        <a:lnTo>
                          <a:pt x="234" y="282"/>
                        </a:lnTo>
                        <a:lnTo>
                          <a:pt x="234" y="282"/>
                        </a:lnTo>
                        <a:lnTo>
                          <a:pt x="234" y="282"/>
                        </a:lnTo>
                        <a:lnTo>
                          <a:pt x="240" y="282"/>
                        </a:lnTo>
                        <a:lnTo>
                          <a:pt x="240" y="282"/>
                        </a:lnTo>
                        <a:lnTo>
                          <a:pt x="242" y="282"/>
                        </a:lnTo>
                        <a:lnTo>
                          <a:pt x="242" y="280"/>
                        </a:lnTo>
                        <a:lnTo>
                          <a:pt x="242" y="280"/>
                        </a:lnTo>
                        <a:lnTo>
                          <a:pt x="240" y="280"/>
                        </a:lnTo>
                        <a:lnTo>
                          <a:pt x="240" y="280"/>
                        </a:lnTo>
                        <a:lnTo>
                          <a:pt x="240" y="278"/>
                        </a:lnTo>
                        <a:lnTo>
                          <a:pt x="240" y="278"/>
                        </a:lnTo>
                        <a:lnTo>
                          <a:pt x="244" y="278"/>
                        </a:lnTo>
                        <a:lnTo>
                          <a:pt x="244" y="278"/>
                        </a:lnTo>
                        <a:lnTo>
                          <a:pt x="244" y="278"/>
                        </a:lnTo>
                        <a:lnTo>
                          <a:pt x="244" y="278"/>
                        </a:lnTo>
                        <a:lnTo>
                          <a:pt x="244" y="278"/>
                        </a:lnTo>
                        <a:lnTo>
                          <a:pt x="246" y="278"/>
                        </a:lnTo>
                        <a:lnTo>
                          <a:pt x="246" y="278"/>
                        </a:lnTo>
                        <a:lnTo>
                          <a:pt x="248" y="278"/>
                        </a:lnTo>
                        <a:lnTo>
                          <a:pt x="248" y="278"/>
                        </a:lnTo>
                        <a:lnTo>
                          <a:pt x="248" y="276"/>
                        </a:lnTo>
                        <a:lnTo>
                          <a:pt x="256" y="270"/>
                        </a:lnTo>
                        <a:lnTo>
                          <a:pt x="258" y="268"/>
                        </a:lnTo>
                        <a:lnTo>
                          <a:pt x="258" y="268"/>
                        </a:lnTo>
                        <a:lnTo>
                          <a:pt x="258" y="268"/>
                        </a:lnTo>
                        <a:lnTo>
                          <a:pt x="260" y="268"/>
                        </a:lnTo>
                        <a:lnTo>
                          <a:pt x="260" y="268"/>
                        </a:lnTo>
                        <a:lnTo>
                          <a:pt x="260" y="268"/>
                        </a:lnTo>
                        <a:lnTo>
                          <a:pt x="260" y="262"/>
                        </a:lnTo>
                        <a:lnTo>
                          <a:pt x="262" y="262"/>
                        </a:lnTo>
                        <a:lnTo>
                          <a:pt x="262" y="262"/>
                        </a:lnTo>
                        <a:lnTo>
                          <a:pt x="262" y="260"/>
                        </a:lnTo>
                        <a:lnTo>
                          <a:pt x="262" y="260"/>
                        </a:lnTo>
                        <a:lnTo>
                          <a:pt x="266" y="260"/>
                        </a:lnTo>
                        <a:lnTo>
                          <a:pt x="266" y="260"/>
                        </a:lnTo>
                        <a:lnTo>
                          <a:pt x="266" y="260"/>
                        </a:lnTo>
                        <a:lnTo>
                          <a:pt x="268" y="258"/>
                        </a:lnTo>
                        <a:lnTo>
                          <a:pt x="270" y="258"/>
                        </a:lnTo>
                        <a:lnTo>
                          <a:pt x="270" y="258"/>
                        </a:lnTo>
                        <a:lnTo>
                          <a:pt x="270" y="258"/>
                        </a:lnTo>
                        <a:lnTo>
                          <a:pt x="272" y="256"/>
                        </a:lnTo>
                        <a:lnTo>
                          <a:pt x="272" y="256"/>
                        </a:lnTo>
                        <a:lnTo>
                          <a:pt x="274" y="254"/>
                        </a:lnTo>
                        <a:lnTo>
                          <a:pt x="274" y="244"/>
                        </a:lnTo>
                        <a:lnTo>
                          <a:pt x="274" y="244"/>
                        </a:lnTo>
                        <a:lnTo>
                          <a:pt x="276" y="250"/>
                        </a:lnTo>
                        <a:lnTo>
                          <a:pt x="276" y="252"/>
                        </a:lnTo>
                        <a:lnTo>
                          <a:pt x="276" y="252"/>
                        </a:lnTo>
                        <a:lnTo>
                          <a:pt x="276" y="252"/>
                        </a:lnTo>
                        <a:lnTo>
                          <a:pt x="280" y="252"/>
                        </a:lnTo>
                        <a:lnTo>
                          <a:pt x="280" y="252"/>
                        </a:lnTo>
                        <a:lnTo>
                          <a:pt x="280" y="252"/>
                        </a:lnTo>
                        <a:lnTo>
                          <a:pt x="282" y="250"/>
                        </a:lnTo>
                        <a:lnTo>
                          <a:pt x="288" y="250"/>
                        </a:lnTo>
                        <a:lnTo>
                          <a:pt x="288" y="252"/>
                        </a:lnTo>
                        <a:lnTo>
                          <a:pt x="288" y="252"/>
                        </a:lnTo>
                        <a:lnTo>
                          <a:pt x="288" y="252"/>
                        </a:lnTo>
                        <a:lnTo>
                          <a:pt x="290" y="252"/>
                        </a:lnTo>
                        <a:lnTo>
                          <a:pt x="290" y="252"/>
                        </a:lnTo>
                        <a:lnTo>
                          <a:pt x="290" y="252"/>
                        </a:lnTo>
                        <a:lnTo>
                          <a:pt x="292" y="250"/>
                        </a:lnTo>
                        <a:lnTo>
                          <a:pt x="294" y="250"/>
                        </a:lnTo>
                        <a:lnTo>
                          <a:pt x="294" y="250"/>
                        </a:lnTo>
                        <a:lnTo>
                          <a:pt x="294" y="250"/>
                        </a:lnTo>
                        <a:lnTo>
                          <a:pt x="294" y="250"/>
                        </a:lnTo>
                        <a:lnTo>
                          <a:pt x="296" y="250"/>
                        </a:lnTo>
                        <a:lnTo>
                          <a:pt x="296" y="250"/>
                        </a:lnTo>
                        <a:lnTo>
                          <a:pt x="296" y="250"/>
                        </a:lnTo>
                        <a:lnTo>
                          <a:pt x="296" y="248"/>
                        </a:lnTo>
                        <a:lnTo>
                          <a:pt x="298" y="248"/>
                        </a:lnTo>
                        <a:lnTo>
                          <a:pt x="304" y="250"/>
                        </a:lnTo>
                        <a:lnTo>
                          <a:pt x="304" y="250"/>
                        </a:lnTo>
                        <a:lnTo>
                          <a:pt x="304" y="250"/>
                        </a:lnTo>
                        <a:lnTo>
                          <a:pt x="306" y="250"/>
                        </a:lnTo>
                        <a:lnTo>
                          <a:pt x="306" y="250"/>
                        </a:lnTo>
                        <a:lnTo>
                          <a:pt x="306" y="250"/>
                        </a:lnTo>
                        <a:lnTo>
                          <a:pt x="308" y="248"/>
                        </a:lnTo>
                        <a:lnTo>
                          <a:pt x="316" y="248"/>
                        </a:lnTo>
                        <a:lnTo>
                          <a:pt x="316" y="248"/>
                        </a:lnTo>
                        <a:lnTo>
                          <a:pt x="318" y="248"/>
                        </a:lnTo>
                        <a:lnTo>
                          <a:pt x="318" y="248"/>
                        </a:lnTo>
                        <a:lnTo>
                          <a:pt x="322" y="248"/>
                        </a:lnTo>
                        <a:lnTo>
                          <a:pt x="322" y="248"/>
                        </a:lnTo>
                        <a:lnTo>
                          <a:pt x="322" y="248"/>
                        </a:lnTo>
                        <a:lnTo>
                          <a:pt x="322" y="246"/>
                        </a:lnTo>
                        <a:lnTo>
                          <a:pt x="324" y="246"/>
                        </a:lnTo>
                        <a:lnTo>
                          <a:pt x="324" y="246"/>
                        </a:lnTo>
                        <a:lnTo>
                          <a:pt x="324" y="246"/>
                        </a:lnTo>
                        <a:lnTo>
                          <a:pt x="326" y="244"/>
                        </a:lnTo>
                        <a:lnTo>
                          <a:pt x="330" y="244"/>
                        </a:lnTo>
                        <a:close/>
                        <a:moveTo>
                          <a:pt x="322" y="202"/>
                        </a:moveTo>
                        <a:lnTo>
                          <a:pt x="324" y="202"/>
                        </a:lnTo>
                        <a:lnTo>
                          <a:pt x="324" y="202"/>
                        </a:lnTo>
                        <a:lnTo>
                          <a:pt x="324" y="204"/>
                        </a:lnTo>
                        <a:lnTo>
                          <a:pt x="326" y="204"/>
                        </a:lnTo>
                        <a:lnTo>
                          <a:pt x="328" y="204"/>
                        </a:lnTo>
                        <a:lnTo>
                          <a:pt x="328" y="204"/>
                        </a:lnTo>
                        <a:lnTo>
                          <a:pt x="328" y="204"/>
                        </a:lnTo>
                        <a:lnTo>
                          <a:pt x="326" y="204"/>
                        </a:lnTo>
                        <a:lnTo>
                          <a:pt x="326" y="204"/>
                        </a:lnTo>
                        <a:lnTo>
                          <a:pt x="324" y="204"/>
                        </a:lnTo>
                        <a:lnTo>
                          <a:pt x="324" y="206"/>
                        </a:lnTo>
                        <a:lnTo>
                          <a:pt x="324" y="206"/>
                        </a:lnTo>
                        <a:lnTo>
                          <a:pt x="324" y="204"/>
                        </a:lnTo>
                        <a:lnTo>
                          <a:pt x="324" y="204"/>
                        </a:lnTo>
                        <a:lnTo>
                          <a:pt x="322" y="204"/>
                        </a:lnTo>
                        <a:lnTo>
                          <a:pt x="322" y="204"/>
                        </a:lnTo>
                        <a:lnTo>
                          <a:pt x="320" y="204"/>
                        </a:lnTo>
                        <a:lnTo>
                          <a:pt x="320" y="204"/>
                        </a:lnTo>
                        <a:lnTo>
                          <a:pt x="320" y="202"/>
                        </a:lnTo>
                        <a:lnTo>
                          <a:pt x="318" y="202"/>
                        </a:lnTo>
                        <a:lnTo>
                          <a:pt x="318" y="202"/>
                        </a:lnTo>
                        <a:lnTo>
                          <a:pt x="318" y="202"/>
                        </a:lnTo>
                        <a:lnTo>
                          <a:pt x="318" y="202"/>
                        </a:lnTo>
                        <a:lnTo>
                          <a:pt x="318" y="202"/>
                        </a:lnTo>
                        <a:lnTo>
                          <a:pt x="316" y="200"/>
                        </a:lnTo>
                        <a:lnTo>
                          <a:pt x="316" y="200"/>
                        </a:lnTo>
                        <a:lnTo>
                          <a:pt x="316" y="200"/>
                        </a:lnTo>
                        <a:lnTo>
                          <a:pt x="316" y="200"/>
                        </a:lnTo>
                        <a:lnTo>
                          <a:pt x="316" y="200"/>
                        </a:lnTo>
                        <a:lnTo>
                          <a:pt x="316" y="200"/>
                        </a:lnTo>
                        <a:lnTo>
                          <a:pt x="316" y="200"/>
                        </a:lnTo>
                        <a:lnTo>
                          <a:pt x="316" y="198"/>
                        </a:lnTo>
                        <a:lnTo>
                          <a:pt x="318" y="200"/>
                        </a:lnTo>
                        <a:lnTo>
                          <a:pt x="318" y="200"/>
                        </a:lnTo>
                        <a:lnTo>
                          <a:pt x="318" y="200"/>
                        </a:lnTo>
                        <a:lnTo>
                          <a:pt x="320" y="200"/>
                        </a:lnTo>
                        <a:lnTo>
                          <a:pt x="320" y="200"/>
                        </a:lnTo>
                        <a:lnTo>
                          <a:pt x="320" y="200"/>
                        </a:lnTo>
                        <a:lnTo>
                          <a:pt x="322" y="200"/>
                        </a:lnTo>
                        <a:lnTo>
                          <a:pt x="322" y="200"/>
                        </a:lnTo>
                        <a:lnTo>
                          <a:pt x="322" y="202"/>
                        </a:lnTo>
                        <a:lnTo>
                          <a:pt x="322" y="202"/>
                        </a:lnTo>
                        <a:lnTo>
                          <a:pt x="322" y="202"/>
                        </a:lnTo>
                        <a:lnTo>
                          <a:pt x="322" y="202"/>
                        </a:lnTo>
                        <a:close/>
                        <a:moveTo>
                          <a:pt x="410" y="70"/>
                        </a:moveTo>
                        <a:lnTo>
                          <a:pt x="408" y="70"/>
                        </a:lnTo>
                        <a:lnTo>
                          <a:pt x="404" y="70"/>
                        </a:lnTo>
                        <a:lnTo>
                          <a:pt x="404" y="70"/>
                        </a:lnTo>
                        <a:lnTo>
                          <a:pt x="402" y="72"/>
                        </a:lnTo>
                        <a:lnTo>
                          <a:pt x="402" y="72"/>
                        </a:lnTo>
                        <a:lnTo>
                          <a:pt x="402" y="72"/>
                        </a:lnTo>
                        <a:lnTo>
                          <a:pt x="402" y="72"/>
                        </a:lnTo>
                        <a:lnTo>
                          <a:pt x="402" y="72"/>
                        </a:lnTo>
                        <a:lnTo>
                          <a:pt x="402" y="70"/>
                        </a:lnTo>
                        <a:lnTo>
                          <a:pt x="402" y="70"/>
                        </a:lnTo>
                        <a:lnTo>
                          <a:pt x="402" y="70"/>
                        </a:lnTo>
                        <a:lnTo>
                          <a:pt x="402" y="70"/>
                        </a:lnTo>
                        <a:lnTo>
                          <a:pt x="402" y="70"/>
                        </a:lnTo>
                        <a:lnTo>
                          <a:pt x="402" y="70"/>
                        </a:lnTo>
                        <a:lnTo>
                          <a:pt x="402" y="68"/>
                        </a:lnTo>
                        <a:lnTo>
                          <a:pt x="404" y="68"/>
                        </a:lnTo>
                        <a:lnTo>
                          <a:pt x="406" y="70"/>
                        </a:lnTo>
                        <a:lnTo>
                          <a:pt x="406" y="70"/>
                        </a:lnTo>
                        <a:lnTo>
                          <a:pt x="406" y="70"/>
                        </a:lnTo>
                        <a:lnTo>
                          <a:pt x="410" y="70"/>
                        </a:lnTo>
                        <a:lnTo>
                          <a:pt x="410" y="70"/>
                        </a:lnTo>
                        <a:lnTo>
                          <a:pt x="410" y="70"/>
                        </a:lnTo>
                        <a:lnTo>
                          <a:pt x="410" y="70"/>
                        </a:lnTo>
                        <a:close/>
                        <a:moveTo>
                          <a:pt x="166" y="320"/>
                        </a:moveTo>
                        <a:lnTo>
                          <a:pt x="168" y="320"/>
                        </a:lnTo>
                        <a:lnTo>
                          <a:pt x="168" y="322"/>
                        </a:lnTo>
                        <a:lnTo>
                          <a:pt x="166" y="320"/>
                        </a:lnTo>
                        <a:lnTo>
                          <a:pt x="166" y="320"/>
                        </a:lnTo>
                        <a:lnTo>
                          <a:pt x="166" y="320"/>
                        </a:lnTo>
                        <a:close/>
                        <a:moveTo>
                          <a:pt x="124" y="26"/>
                        </a:moveTo>
                        <a:lnTo>
                          <a:pt x="124" y="26"/>
                        </a:lnTo>
                        <a:lnTo>
                          <a:pt x="122" y="28"/>
                        </a:lnTo>
                        <a:lnTo>
                          <a:pt x="122" y="28"/>
                        </a:lnTo>
                        <a:lnTo>
                          <a:pt x="120" y="26"/>
                        </a:lnTo>
                        <a:lnTo>
                          <a:pt x="120" y="26"/>
                        </a:lnTo>
                        <a:lnTo>
                          <a:pt x="120" y="26"/>
                        </a:lnTo>
                        <a:lnTo>
                          <a:pt x="120" y="26"/>
                        </a:lnTo>
                        <a:lnTo>
                          <a:pt x="118" y="22"/>
                        </a:lnTo>
                        <a:lnTo>
                          <a:pt x="124" y="26"/>
                        </a:lnTo>
                        <a:close/>
                        <a:moveTo>
                          <a:pt x="36" y="66"/>
                        </a:moveTo>
                        <a:lnTo>
                          <a:pt x="36" y="66"/>
                        </a:lnTo>
                        <a:lnTo>
                          <a:pt x="36" y="66"/>
                        </a:lnTo>
                        <a:lnTo>
                          <a:pt x="38" y="64"/>
                        </a:lnTo>
                        <a:lnTo>
                          <a:pt x="42" y="64"/>
                        </a:lnTo>
                        <a:lnTo>
                          <a:pt x="42" y="64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2" y="66"/>
                        </a:lnTo>
                        <a:lnTo>
                          <a:pt x="46" y="68"/>
                        </a:lnTo>
                        <a:lnTo>
                          <a:pt x="46" y="68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42" y="68"/>
                        </a:lnTo>
                        <a:lnTo>
                          <a:pt x="38" y="66"/>
                        </a:lnTo>
                        <a:lnTo>
                          <a:pt x="36" y="66"/>
                        </a:lnTo>
                        <a:lnTo>
                          <a:pt x="36" y="66"/>
                        </a:lnTo>
                        <a:close/>
                        <a:moveTo>
                          <a:pt x="94" y="256"/>
                        </a:moveTo>
                        <a:lnTo>
                          <a:pt x="96" y="256"/>
                        </a:lnTo>
                        <a:lnTo>
                          <a:pt x="100" y="256"/>
                        </a:lnTo>
                        <a:lnTo>
                          <a:pt x="102" y="256"/>
                        </a:lnTo>
                        <a:lnTo>
                          <a:pt x="102" y="256"/>
                        </a:lnTo>
                        <a:lnTo>
                          <a:pt x="102" y="256"/>
                        </a:lnTo>
                        <a:lnTo>
                          <a:pt x="94" y="256"/>
                        </a:lnTo>
                        <a:lnTo>
                          <a:pt x="94" y="256"/>
                        </a:lnTo>
                        <a:lnTo>
                          <a:pt x="94" y="256"/>
                        </a:lnTo>
                        <a:lnTo>
                          <a:pt x="94" y="256"/>
                        </a:lnTo>
                        <a:close/>
                        <a:moveTo>
                          <a:pt x="246" y="10"/>
                        </a:moveTo>
                        <a:lnTo>
                          <a:pt x="246" y="10"/>
                        </a:lnTo>
                        <a:lnTo>
                          <a:pt x="246" y="10"/>
                        </a:lnTo>
                        <a:lnTo>
                          <a:pt x="248" y="10"/>
                        </a:lnTo>
                        <a:lnTo>
                          <a:pt x="246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2" name="Freeform 469"/>
                  <p:cNvSpPr>
                    <a:spLocks/>
                  </p:cNvSpPr>
                  <p:nvPr/>
                </p:nvSpPr>
                <p:spPr bwMode="auto">
                  <a:xfrm>
                    <a:off x="2302" y="1692"/>
                    <a:ext cx="20" cy="20"/>
                  </a:xfrm>
                  <a:custGeom>
                    <a:avLst/>
                    <a:gdLst>
                      <a:gd name="T0" fmla="*/ 0 w 20"/>
                      <a:gd name="T1" fmla="*/ 12 h 20"/>
                      <a:gd name="T2" fmla="*/ 0 w 20"/>
                      <a:gd name="T3" fmla="*/ 12 h 20"/>
                      <a:gd name="T4" fmla="*/ 0 w 20"/>
                      <a:gd name="T5" fmla="*/ 14 h 20"/>
                      <a:gd name="T6" fmla="*/ 0 w 20"/>
                      <a:gd name="T7" fmla="*/ 14 h 20"/>
                      <a:gd name="T8" fmla="*/ 4 w 20"/>
                      <a:gd name="T9" fmla="*/ 16 h 20"/>
                      <a:gd name="T10" fmla="*/ 4 w 20"/>
                      <a:gd name="T11" fmla="*/ 18 h 20"/>
                      <a:gd name="T12" fmla="*/ 4 w 20"/>
                      <a:gd name="T13" fmla="*/ 18 h 20"/>
                      <a:gd name="T14" fmla="*/ 6 w 20"/>
                      <a:gd name="T15" fmla="*/ 18 h 20"/>
                      <a:gd name="T16" fmla="*/ 8 w 20"/>
                      <a:gd name="T17" fmla="*/ 18 h 20"/>
                      <a:gd name="T18" fmla="*/ 10 w 20"/>
                      <a:gd name="T19" fmla="*/ 18 h 20"/>
                      <a:gd name="T20" fmla="*/ 10 w 20"/>
                      <a:gd name="T21" fmla="*/ 18 h 20"/>
                      <a:gd name="T22" fmla="*/ 10 w 20"/>
                      <a:gd name="T23" fmla="*/ 20 h 20"/>
                      <a:gd name="T24" fmla="*/ 18 w 20"/>
                      <a:gd name="T25" fmla="*/ 20 h 20"/>
                      <a:gd name="T26" fmla="*/ 18 w 20"/>
                      <a:gd name="T27" fmla="*/ 20 h 20"/>
                      <a:gd name="T28" fmla="*/ 18 w 20"/>
                      <a:gd name="T29" fmla="*/ 18 h 20"/>
                      <a:gd name="T30" fmla="*/ 20 w 20"/>
                      <a:gd name="T31" fmla="*/ 18 h 20"/>
                      <a:gd name="T32" fmla="*/ 20 w 20"/>
                      <a:gd name="T33" fmla="*/ 18 h 20"/>
                      <a:gd name="T34" fmla="*/ 20 w 20"/>
                      <a:gd name="T35" fmla="*/ 18 h 20"/>
                      <a:gd name="T36" fmla="*/ 20 w 20"/>
                      <a:gd name="T37" fmla="*/ 10 h 20"/>
                      <a:gd name="T38" fmla="*/ 20 w 20"/>
                      <a:gd name="T39" fmla="*/ 10 h 20"/>
                      <a:gd name="T40" fmla="*/ 20 w 20"/>
                      <a:gd name="T41" fmla="*/ 10 h 20"/>
                      <a:gd name="T42" fmla="*/ 18 w 20"/>
                      <a:gd name="T43" fmla="*/ 8 h 20"/>
                      <a:gd name="T44" fmla="*/ 18 w 20"/>
                      <a:gd name="T45" fmla="*/ 8 h 20"/>
                      <a:gd name="T46" fmla="*/ 18 w 20"/>
                      <a:gd name="T47" fmla="*/ 8 h 20"/>
                      <a:gd name="T48" fmla="*/ 18 w 20"/>
                      <a:gd name="T49" fmla="*/ 8 h 20"/>
                      <a:gd name="T50" fmla="*/ 16 w 20"/>
                      <a:gd name="T51" fmla="*/ 8 h 20"/>
                      <a:gd name="T52" fmla="*/ 14 w 20"/>
                      <a:gd name="T53" fmla="*/ 6 h 20"/>
                      <a:gd name="T54" fmla="*/ 14 w 20"/>
                      <a:gd name="T55" fmla="*/ 4 h 20"/>
                      <a:gd name="T56" fmla="*/ 14 w 20"/>
                      <a:gd name="T57" fmla="*/ 4 h 20"/>
                      <a:gd name="T58" fmla="*/ 14 w 20"/>
                      <a:gd name="T59" fmla="*/ 4 h 20"/>
                      <a:gd name="T60" fmla="*/ 12 w 20"/>
                      <a:gd name="T61" fmla="*/ 2 h 20"/>
                      <a:gd name="T62" fmla="*/ 12 w 20"/>
                      <a:gd name="T63" fmla="*/ 2 h 20"/>
                      <a:gd name="T64" fmla="*/ 12 w 20"/>
                      <a:gd name="T65" fmla="*/ 2 h 20"/>
                      <a:gd name="T66" fmla="*/ 12 w 20"/>
                      <a:gd name="T67" fmla="*/ 2 h 20"/>
                      <a:gd name="T68" fmla="*/ 12 w 20"/>
                      <a:gd name="T69" fmla="*/ 0 h 20"/>
                      <a:gd name="T70" fmla="*/ 12 w 20"/>
                      <a:gd name="T71" fmla="*/ 0 h 20"/>
                      <a:gd name="T72" fmla="*/ 10 w 20"/>
                      <a:gd name="T73" fmla="*/ 0 h 20"/>
                      <a:gd name="T74" fmla="*/ 8 w 20"/>
                      <a:gd name="T75" fmla="*/ 0 h 20"/>
                      <a:gd name="T76" fmla="*/ 8 w 20"/>
                      <a:gd name="T77" fmla="*/ 0 h 20"/>
                      <a:gd name="T78" fmla="*/ 8 w 20"/>
                      <a:gd name="T79" fmla="*/ 0 h 20"/>
                      <a:gd name="T80" fmla="*/ 4 w 20"/>
                      <a:gd name="T81" fmla="*/ 4 h 20"/>
                      <a:gd name="T82" fmla="*/ 4 w 20"/>
                      <a:gd name="T83" fmla="*/ 4 h 20"/>
                      <a:gd name="T84" fmla="*/ 4 w 20"/>
                      <a:gd name="T85" fmla="*/ 4 h 20"/>
                      <a:gd name="T86" fmla="*/ 4 w 20"/>
                      <a:gd name="T87" fmla="*/ 8 h 20"/>
                      <a:gd name="T88" fmla="*/ 2 w 20"/>
                      <a:gd name="T89" fmla="*/ 8 h 20"/>
                      <a:gd name="T90" fmla="*/ 2 w 20"/>
                      <a:gd name="T91" fmla="*/ 8 h 20"/>
                      <a:gd name="T92" fmla="*/ 0 w 20"/>
                      <a:gd name="T93" fmla="*/ 10 h 20"/>
                      <a:gd name="T94" fmla="*/ 0 w 20"/>
                      <a:gd name="T95" fmla="*/ 10 h 20"/>
                      <a:gd name="T96" fmla="*/ 0 w 20"/>
                      <a:gd name="T97" fmla="*/ 10 h 20"/>
                      <a:gd name="T98" fmla="*/ 0 w 20"/>
                      <a:gd name="T99" fmla="*/ 10 h 20"/>
                      <a:gd name="T100" fmla="*/ 0 w 20"/>
                      <a:gd name="T101" fmla="*/ 10 h 20"/>
                      <a:gd name="T102" fmla="*/ 0 w 20"/>
                      <a:gd name="T103" fmla="*/ 12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20" h="20">
                        <a:moveTo>
                          <a:pt x="0" y="12"/>
                        </a:move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4" y="16"/>
                        </a:ln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6" y="18"/>
                        </a:lnTo>
                        <a:lnTo>
                          <a:pt x="8" y="18"/>
                        </a:lnTo>
                        <a:lnTo>
                          <a:pt x="10" y="18"/>
                        </a:lnTo>
                        <a:lnTo>
                          <a:pt x="10" y="18"/>
                        </a:lnTo>
                        <a:lnTo>
                          <a:pt x="10" y="20"/>
                        </a:lnTo>
                        <a:lnTo>
                          <a:pt x="18" y="20"/>
                        </a:lnTo>
                        <a:lnTo>
                          <a:pt x="18" y="20"/>
                        </a:lnTo>
                        <a:lnTo>
                          <a:pt x="18" y="18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8"/>
                        </a:lnTo>
                        <a:lnTo>
                          <a:pt x="14" y="6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3" name="Freeform 470"/>
                  <p:cNvSpPr>
                    <a:spLocks/>
                  </p:cNvSpPr>
                  <p:nvPr/>
                </p:nvSpPr>
                <p:spPr bwMode="auto">
                  <a:xfrm>
                    <a:off x="2326" y="1702"/>
                    <a:ext cx="10" cy="6"/>
                  </a:xfrm>
                  <a:custGeom>
                    <a:avLst/>
                    <a:gdLst>
                      <a:gd name="T0" fmla="*/ 4 w 10"/>
                      <a:gd name="T1" fmla="*/ 6 h 6"/>
                      <a:gd name="T2" fmla="*/ 4 w 10"/>
                      <a:gd name="T3" fmla="*/ 6 h 6"/>
                      <a:gd name="T4" fmla="*/ 4 w 10"/>
                      <a:gd name="T5" fmla="*/ 6 h 6"/>
                      <a:gd name="T6" fmla="*/ 6 w 10"/>
                      <a:gd name="T7" fmla="*/ 4 h 6"/>
                      <a:gd name="T8" fmla="*/ 6 w 10"/>
                      <a:gd name="T9" fmla="*/ 4 h 6"/>
                      <a:gd name="T10" fmla="*/ 6 w 10"/>
                      <a:gd name="T11" fmla="*/ 4 h 6"/>
                      <a:gd name="T12" fmla="*/ 6 w 10"/>
                      <a:gd name="T13" fmla="*/ 4 h 6"/>
                      <a:gd name="T14" fmla="*/ 10 w 10"/>
                      <a:gd name="T15" fmla="*/ 2 h 6"/>
                      <a:gd name="T16" fmla="*/ 10 w 10"/>
                      <a:gd name="T17" fmla="*/ 2 h 6"/>
                      <a:gd name="T18" fmla="*/ 10 w 10"/>
                      <a:gd name="T19" fmla="*/ 2 h 6"/>
                      <a:gd name="T20" fmla="*/ 10 w 10"/>
                      <a:gd name="T21" fmla="*/ 2 h 6"/>
                      <a:gd name="T22" fmla="*/ 10 w 10"/>
                      <a:gd name="T23" fmla="*/ 0 h 6"/>
                      <a:gd name="T24" fmla="*/ 8 w 10"/>
                      <a:gd name="T25" fmla="*/ 0 h 6"/>
                      <a:gd name="T26" fmla="*/ 8 w 10"/>
                      <a:gd name="T27" fmla="*/ 0 h 6"/>
                      <a:gd name="T28" fmla="*/ 8 w 10"/>
                      <a:gd name="T29" fmla="*/ 0 h 6"/>
                      <a:gd name="T30" fmla="*/ 6 w 10"/>
                      <a:gd name="T31" fmla="*/ 0 h 6"/>
                      <a:gd name="T32" fmla="*/ 6 w 10"/>
                      <a:gd name="T33" fmla="*/ 0 h 6"/>
                      <a:gd name="T34" fmla="*/ 6 w 10"/>
                      <a:gd name="T35" fmla="*/ 0 h 6"/>
                      <a:gd name="T36" fmla="*/ 2 w 10"/>
                      <a:gd name="T37" fmla="*/ 4 h 6"/>
                      <a:gd name="T38" fmla="*/ 2 w 10"/>
                      <a:gd name="T39" fmla="*/ 4 h 6"/>
                      <a:gd name="T40" fmla="*/ 2 w 10"/>
                      <a:gd name="T41" fmla="*/ 4 h 6"/>
                      <a:gd name="T42" fmla="*/ 2 w 10"/>
                      <a:gd name="T43" fmla="*/ 4 h 6"/>
                      <a:gd name="T44" fmla="*/ 0 w 10"/>
                      <a:gd name="T45" fmla="*/ 6 h 6"/>
                      <a:gd name="T46" fmla="*/ 0 w 10"/>
                      <a:gd name="T47" fmla="*/ 6 h 6"/>
                      <a:gd name="T48" fmla="*/ 0 w 10"/>
                      <a:gd name="T49" fmla="*/ 6 h 6"/>
                      <a:gd name="T50" fmla="*/ 0 w 10"/>
                      <a:gd name="T51" fmla="*/ 6 h 6"/>
                      <a:gd name="T52" fmla="*/ 0 w 10"/>
                      <a:gd name="T53" fmla="*/ 6 h 6"/>
                      <a:gd name="T54" fmla="*/ 4 w 10"/>
                      <a:gd name="T55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0" h="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4" name="Freeform 471"/>
                  <p:cNvSpPr>
                    <a:spLocks/>
                  </p:cNvSpPr>
                  <p:nvPr/>
                </p:nvSpPr>
                <p:spPr bwMode="auto">
                  <a:xfrm>
                    <a:off x="2310" y="1652"/>
                    <a:ext cx="8" cy="6"/>
                  </a:xfrm>
                  <a:custGeom>
                    <a:avLst/>
                    <a:gdLst>
                      <a:gd name="T0" fmla="*/ 2 w 8"/>
                      <a:gd name="T1" fmla="*/ 0 h 6"/>
                      <a:gd name="T2" fmla="*/ 2 w 8"/>
                      <a:gd name="T3" fmla="*/ 0 h 6"/>
                      <a:gd name="T4" fmla="*/ 0 w 8"/>
                      <a:gd name="T5" fmla="*/ 2 h 6"/>
                      <a:gd name="T6" fmla="*/ 0 w 8"/>
                      <a:gd name="T7" fmla="*/ 4 h 6"/>
                      <a:gd name="T8" fmla="*/ 0 w 8"/>
                      <a:gd name="T9" fmla="*/ 4 h 6"/>
                      <a:gd name="T10" fmla="*/ 0 w 8"/>
                      <a:gd name="T11" fmla="*/ 4 h 6"/>
                      <a:gd name="T12" fmla="*/ 0 w 8"/>
                      <a:gd name="T13" fmla="*/ 4 h 6"/>
                      <a:gd name="T14" fmla="*/ 0 w 8"/>
                      <a:gd name="T15" fmla="*/ 4 h 6"/>
                      <a:gd name="T16" fmla="*/ 0 w 8"/>
                      <a:gd name="T17" fmla="*/ 4 h 6"/>
                      <a:gd name="T18" fmla="*/ 0 w 8"/>
                      <a:gd name="T19" fmla="*/ 6 h 6"/>
                      <a:gd name="T20" fmla="*/ 0 w 8"/>
                      <a:gd name="T21" fmla="*/ 6 h 6"/>
                      <a:gd name="T22" fmla="*/ 2 w 8"/>
                      <a:gd name="T23" fmla="*/ 6 h 6"/>
                      <a:gd name="T24" fmla="*/ 2 w 8"/>
                      <a:gd name="T25" fmla="*/ 6 h 6"/>
                      <a:gd name="T26" fmla="*/ 2 w 8"/>
                      <a:gd name="T27" fmla="*/ 6 h 6"/>
                      <a:gd name="T28" fmla="*/ 2 w 8"/>
                      <a:gd name="T29" fmla="*/ 6 h 6"/>
                      <a:gd name="T30" fmla="*/ 6 w 8"/>
                      <a:gd name="T31" fmla="*/ 4 h 6"/>
                      <a:gd name="T32" fmla="*/ 6 w 8"/>
                      <a:gd name="T33" fmla="*/ 4 h 6"/>
                      <a:gd name="T34" fmla="*/ 6 w 8"/>
                      <a:gd name="T35" fmla="*/ 4 h 6"/>
                      <a:gd name="T36" fmla="*/ 8 w 8"/>
                      <a:gd name="T37" fmla="*/ 2 h 6"/>
                      <a:gd name="T38" fmla="*/ 8 w 8"/>
                      <a:gd name="T39" fmla="*/ 2 h 6"/>
                      <a:gd name="T40" fmla="*/ 8 w 8"/>
                      <a:gd name="T41" fmla="*/ 2 h 6"/>
                      <a:gd name="T42" fmla="*/ 8 w 8"/>
                      <a:gd name="T43" fmla="*/ 2 h 6"/>
                      <a:gd name="T44" fmla="*/ 8 w 8"/>
                      <a:gd name="T45" fmla="*/ 0 h 6"/>
                      <a:gd name="T46" fmla="*/ 8 w 8"/>
                      <a:gd name="T47" fmla="*/ 0 h 6"/>
                      <a:gd name="T48" fmla="*/ 8 w 8"/>
                      <a:gd name="T49" fmla="*/ 0 h 6"/>
                      <a:gd name="T50" fmla="*/ 6 w 8"/>
                      <a:gd name="T51" fmla="*/ 0 h 6"/>
                      <a:gd name="T52" fmla="*/ 6 w 8"/>
                      <a:gd name="T53" fmla="*/ 0 h 6"/>
                      <a:gd name="T54" fmla="*/ 6 w 8"/>
                      <a:gd name="T55" fmla="*/ 0 h 6"/>
                      <a:gd name="T56" fmla="*/ 6 w 8"/>
                      <a:gd name="T57" fmla="*/ 0 h 6"/>
                      <a:gd name="T58" fmla="*/ 2 w 8"/>
                      <a:gd name="T59" fmla="*/ 0 h 6"/>
                      <a:gd name="T60" fmla="*/ 2 w 8"/>
                      <a:gd name="T6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" h="6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5" name="Freeform 472"/>
                  <p:cNvSpPr>
                    <a:spLocks/>
                  </p:cNvSpPr>
                  <p:nvPr/>
                </p:nvSpPr>
                <p:spPr bwMode="auto">
                  <a:xfrm>
                    <a:off x="2308" y="1642"/>
                    <a:ext cx="6" cy="8"/>
                  </a:xfrm>
                  <a:custGeom>
                    <a:avLst/>
                    <a:gdLst>
                      <a:gd name="T0" fmla="*/ 6 w 6"/>
                      <a:gd name="T1" fmla="*/ 0 h 8"/>
                      <a:gd name="T2" fmla="*/ 4 w 6"/>
                      <a:gd name="T3" fmla="*/ 0 h 8"/>
                      <a:gd name="T4" fmla="*/ 4 w 6"/>
                      <a:gd name="T5" fmla="*/ 0 h 8"/>
                      <a:gd name="T6" fmla="*/ 4 w 6"/>
                      <a:gd name="T7" fmla="*/ 0 h 8"/>
                      <a:gd name="T8" fmla="*/ 4 w 6"/>
                      <a:gd name="T9" fmla="*/ 2 h 8"/>
                      <a:gd name="T10" fmla="*/ 2 w 6"/>
                      <a:gd name="T11" fmla="*/ 2 h 8"/>
                      <a:gd name="T12" fmla="*/ 2 w 6"/>
                      <a:gd name="T13" fmla="*/ 2 h 8"/>
                      <a:gd name="T14" fmla="*/ 2 w 6"/>
                      <a:gd name="T15" fmla="*/ 2 h 8"/>
                      <a:gd name="T16" fmla="*/ 0 w 6"/>
                      <a:gd name="T17" fmla="*/ 4 h 8"/>
                      <a:gd name="T18" fmla="*/ 0 w 6"/>
                      <a:gd name="T19" fmla="*/ 4 h 8"/>
                      <a:gd name="T20" fmla="*/ 0 w 6"/>
                      <a:gd name="T21" fmla="*/ 4 h 8"/>
                      <a:gd name="T22" fmla="*/ 0 w 6"/>
                      <a:gd name="T23" fmla="*/ 6 h 8"/>
                      <a:gd name="T24" fmla="*/ 0 w 6"/>
                      <a:gd name="T25" fmla="*/ 6 h 8"/>
                      <a:gd name="T26" fmla="*/ 0 w 6"/>
                      <a:gd name="T27" fmla="*/ 6 h 8"/>
                      <a:gd name="T28" fmla="*/ 2 w 6"/>
                      <a:gd name="T29" fmla="*/ 8 h 8"/>
                      <a:gd name="T30" fmla="*/ 2 w 6"/>
                      <a:gd name="T31" fmla="*/ 8 h 8"/>
                      <a:gd name="T32" fmla="*/ 2 w 6"/>
                      <a:gd name="T33" fmla="*/ 8 h 8"/>
                      <a:gd name="T34" fmla="*/ 2 w 6"/>
                      <a:gd name="T35" fmla="*/ 8 h 8"/>
                      <a:gd name="T36" fmla="*/ 2 w 6"/>
                      <a:gd name="T37" fmla="*/ 8 h 8"/>
                      <a:gd name="T38" fmla="*/ 6 w 6"/>
                      <a:gd name="T39" fmla="*/ 4 h 8"/>
                      <a:gd name="T40" fmla="*/ 6 w 6"/>
                      <a:gd name="T41" fmla="*/ 4 h 8"/>
                      <a:gd name="T42" fmla="*/ 6 w 6"/>
                      <a:gd name="T43" fmla="*/ 4 h 8"/>
                      <a:gd name="T44" fmla="*/ 6 w 6"/>
                      <a:gd name="T45" fmla="*/ 0 h 8"/>
                      <a:gd name="T46" fmla="*/ 6 w 6"/>
                      <a:gd name="T47" fmla="*/ 0 h 8"/>
                      <a:gd name="T48" fmla="*/ 6 w 6"/>
                      <a:gd name="T49" fmla="*/ 0 h 8"/>
                      <a:gd name="T50" fmla="*/ 6 w 6"/>
                      <a:gd name="T5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6" h="8">
                        <a:moveTo>
                          <a:pt x="6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6" name="Freeform 473"/>
                  <p:cNvSpPr>
                    <a:spLocks/>
                  </p:cNvSpPr>
                  <p:nvPr/>
                </p:nvSpPr>
                <p:spPr bwMode="auto">
                  <a:xfrm>
                    <a:off x="2302" y="1628"/>
                    <a:ext cx="8" cy="6"/>
                  </a:xfrm>
                  <a:custGeom>
                    <a:avLst/>
                    <a:gdLst>
                      <a:gd name="T0" fmla="*/ 6 w 8"/>
                      <a:gd name="T1" fmla="*/ 2 h 6"/>
                      <a:gd name="T2" fmla="*/ 6 w 8"/>
                      <a:gd name="T3" fmla="*/ 2 h 6"/>
                      <a:gd name="T4" fmla="*/ 4 w 8"/>
                      <a:gd name="T5" fmla="*/ 2 h 6"/>
                      <a:gd name="T6" fmla="*/ 4 w 8"/>
                      <a:gd name="T7" fmla="*/ 2 h 6"/>
                      <a:gd name="T8" fmla="*/ 4 w 8"/>
                      <a:gd name="T9" fmla="*/ 0 h 6"/>
                      <a:gd name="T10" fmla="*/ 0 w 8"/>
                      <a:gd name="T11" fmla="*/ 0 h 6"/>
                      <a:gd name="T12" fmla="*/ 0 w 8"/>
                      <a:gd name="T13" fmla="*/ 0 h 6"/>
                      <a:gd name="T14" fmla="*/ 0 w 8"/>
                      <a:gd name="T15" fmla="*/ 2 h 6"/>
                      <a:gd name="T16" fmla="*/ 0 w 8"/>
                      <a:gd name="T17" fmla="*/ 2 h 6"/>
                      <a:gd name="T18" fmla="*/ 0 w 8"/>
                      <a:gd name="T19" fmla="*/ 2 h 6"/>
                      <a:gd name="T20" fmla="*/ 0 w 8"/>
                      <a:gd name="T21" fmla="*/ 4 h 6"/>
                      <a:gd name="T22" fmla="*/ 0 w 8"/>
                      <a:gd name="T23" fmla="*/ 4 h 6"/>
                      <a:gd name="T24" fmla="*/ 0 w 8"/>
                      <a:gd name="T25" fmla="*/ 4 h 6"/>
                      <a:gd name="T26" fmla="*/ 0 w 8"/>
                      <a:gd name="T27" fmla="*/ 4 h 6"/>
                      <a:gd name="T28" fmla="*/ 4 w 8"/>
                      <a:gd name="T29" fmla="*/ 6 h 6"/>
                      <a:gd name="T30" fmla="*/ 4 w 8"/>
                      <a:gd name="T31" fmla="*/ 6 h 6"/>
                      <a:gd name="T32" fmla="*/ 4 w 8"/>
                      <a:gd name="T33" fmla="*/ 6 h 6"/>
                      <a:gd name="T34" fmla="*/ 6 w 8"/>
                      <a:gd name="T35" fmla="*/ 6 h 6"/>
                      <a:gd name="T36" fmla="*/ 8 w 8"/>
                      <a:gd name="T37" fmla="*/ 6 h 6"/>
                      <a:gd name="T38" fmla="*/ 8 w 8"/>
                      <a:gd name="T39" fmla="*/ 6 h 6"/>
                      <a:gd name="T40" fmla="*/ 8 w 8"/>
                      <a:gd name="T41" fmla="*/ 6 h 6"/>
                      <a:gd name="T42" fmla="*/ 8 w 8"/>
                      <a:gd name="T43" fmla="*/ 6 h 6"/>
                      <a:gd name="T44" fmla="*/ 8 w 8"/>
                      <a:gd name="T45" fmla="*/ 6 h 6"/>
                      <a:gd name="T46" fmla="*/ 8 w 8"/>
                      <a:gd name="T47" fmla="*/ 4 h 6"/>
                      <a:gd name="T48" fmla="*/ 8 w 8"/>
                      <a:gd name="T49" fmla="*/ 4 h 6"/>
                      <a:gd name="T50" fmla="*/ 8 w 8"/>
                      <a:gd name="T51" fmla="*/ 2 h 6"/>
                      <a:gd name="T52" fmla="*/ 8 w 8"/>
                      <a:gd name="T53" fmla="*/ 2 h 6"/>
                      <a:gd name="T54" fmla="*/ 6 w 8"/>
                      <a:gd name="T55" fmla="*/ 2 h 6"/>
                      <a:gd name="T56" fmla="*/ 6 w 8"/>
                      <a:gd name="T57" fmla="*/ 2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8" h="6">
                        <a:moveTo>
                          <a:pt x="6" y="2"/>
                        </a:move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7" name="Freeform 474"/>
                  <p:cNvSpPr>
                    <a:spLocks/>
                  </p:cNvSpPr>
                  <p:nvPr/>
                </p:nvSpPr>
                <p:spPr bwMode="auto">
                  <a:xfrm>
                    <a:off x="2210" y="1552"/>
                    <a:ext cx="10" cy="6"/>
                  </a:xfrm>
                  <a:custGeom>
                    <a:avLst/>
                    <a:gdLst>
                      <a:gd name="T0" fmla="*/ 8 w 10"/>
                      <a:gd name="T1" fmla="*/ 0 h 6"/>
                      <a:gd name="T2" fmla="*/ 6 w 10"/>
                      <a:gd name="T3" fmla="*/ 0 h 6"/>
                      <a:gd name="T4" fmla="*/ 6 w 10"/>
                      <a:gd name="T5" fmla="*/ 0 h 6"/>
                      <a:gd name="T6" fmla="*/ 4 w 10"/>
                      <a:gd name="T7" fmla="*/ 0 h 6"/>
                      <a:gd name="T8" fmla="*/ 4 w 10"/>
                      <a:gd name="T9" fmla="*/ 0 h 6"/>
                      <a:gd name="T10" fmla="*/ 2 w 10"/>
                      <a:gd name="T11" fmla="*/ 0 h 6"/>
                      <a:gd name="T12" fmla="*/ 2 w 10"/>
                      <a:gd name="T13" fmla="*/ 0 h 6"/>
                      <a:gd name="T14" fmla="*/ 0 w 10"/>
                      <a:gd name="T15" fmla="*/ 0 h 6"/>
                      <a:gd name="T16" fmla="*/ 0 w 10"/>
                      <a:gd name="T17" fmla="*/ 2 h 6"/>
                      <a:gd name="T18" fmla="*/ 0 w 10"/>
                      <a:gd name="T19" fmla="*/ 2 h 6"/>
                      <a:gd name="T20" fmla="*/ 0 w 10"/>
                      <a:gd name="T21" fmla="*/ 2 h 6"/>
                      <a:gd name="T22" fmla="*/ 2 w 10"/>
                      <a:gd name="T23" fmla="*/ 4 h 6"/>
                      <a:gd name="T24" fmla="*/ 2 w 10"/>
                      <a:gd name="T25" fmla="*/ 4 h 6"/>
                      <a:gd name="T26" fmla="*/ 2 w 10"/>
                      <a:gd name="T27" fmla="*/ 4 h 6"/>
                      <a:gd name="T28" fmla="*/ 6 w 10"/>
                      <a:gd name="T29" fmla="*/ 6 h 6"/>
                      <a:gd name="T30" fmla="*/ 8 w 10"/>
                      <a:gd name="T31" fmla="*/ 6 h 6"/>
                      <a:gd name="T32" fmla="*/ 8 w 10"/>
                      <a:gd name="T33" fmla="*/ 6 h 6"/>
                      <a:gd name="T34" fmla="*/ 8 w 10"/>
                      <a:gd name="T35" fmla="*/ 6 h 6"/>
                      <a:gd name="T36" fmla="*/ 10 w 10"/>
                      <a:gd name="T37" fmla="*/ 6 h 6"/>
                      <a:gd name="T38" fmla="*/ 10 w 10"/>
                      <a:gd name="T39" fmla="*/ 6 h 6"/>
                      <a:gd name="T40" fmla="*/ 10 w 10"/>
                      <a:gd name="T41" fmla="*/ 6 h 6"/>
                      <a:gd name="T42" fmla="*/ 10 w 10"/>
                      <a:gd name="T43" fmla="*/ 0 h 6"/>
                      <a:gd name="T44" fmla="*/ 10 w 10"/>
                      <a:gd name="T45" fmla="*/ 0 h 6"/>
                      <a:gd name="T46" fmla="*/ 10 w 10"/>
                      <a:gd name="T47" fmla="*/ 0 h 6"/>
                      <a:gd name="T48" fmla="*/ 8 w 10"/>
                      <a:gd name="T49" fmla="*/ 0 h 6"/>
                      <a:gd name="T50" fmla="*/ 8 w 10"/>
                      <a:gd name="T51" fmla="*/ 0 h 6"/>
                      <a:gd name="T52" fmla="*/ 8 w 10"/>
                      <a:gd name="T53" fmla="*/ 0 h 6"/>
                      <a:gd name="T54" fmla="*/ 8 w 10"/>
                      <a:gd name="T55" fmla="*/ 0 h 6"/>
                      <a:gd name="T56" fmla="*/ 8 w 10"/>
                      <a:gd name="T5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0" h="6">
                        <a:moveTo>
                          <a:pt x="8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8" name="Freeform 475"/>
                  <p:cNvSpPr>
                    <a:spLocks/>
                  </p:cNvSpPr>
                  <p:nvPr/>
                </p:nvSpPr>
                <p:spPr bwMode="auto">
                  <a:xfrm>
                    <a:off x="2214" y="1546"/>
                    <a:ext cx="10" cy="4"/>
                  </a:xfrm>
                  <a:custGeom>
                    <a:avLst/>
                    <a:gdLst>
                      <a:gd name="T0" fmla="*/ 10 w 10"/>
                      <a:gd name="T1" fmla="*/ 4 h 4"/>
                      <a:gd name="T2" fmla="*/ 10 w 10"/>
                      <a:gd name="T3" fmla="*/ 2 h 4"/>
                      <a:gd name="T4" fmla="*/ 10 w 10"/>
                      <a:gd name="T5" fmla="*/ 2 h 4"/>
                      <a:gd name="T6" fmla="*/ 8 w 10"/>
                      <a:gd name="T7" fmla="*/ 0 h 4"/>
                      <a:gd name="T8" fmla="*/ 8 w 10"/>
                      <a:gd name="T9" fmla="*/ 0 h 4"/>
                      <a:gd name="T10" fmla="*/ 6 w 10"/>
                      <a:gd name="T11" fmla="*/ 0 h 4"/>
                      <a:gd name="T12" fmla="*/ 6 w 10"/>
                      <a:gd name="T13" fmla="*/ 0 h 4"/>
                      <a:gd name="T14" fmla="*/ 6 w 10"/>
                      <a:gd name="T15" fmla="*/ 0 h 4"/>
                      <a:gd name="T16" fmla="*/ 4 w 10"/>
                      <a:gd name="T17" fmla="*/ 0 h 4"/>
                      <a:gd name="T18" fmla="*/ 4 w 10"/>
                      <a:gd name="T19" fmla="*/ 0 h 4"/>
                      <a:gd name="T20" fmla="*/ 4 w 10"/>
                      <a:gd name="T21" fmla="*/ 0 h 4"/>
                      <a:gd name="T22" fmla="*/ 2 w 10"/>
                      <a:gd name="T23" fmla="*/ 0 h 4"/>
                      <a:gd name="T24" fmla="*/ 2 w 10"/>
                      <a:gd name="T25" fmla="*/ 0 h 4"/>
                      <a:gd name="T26" fmla="*/ 2 w 10"/>
                      <a:gd name="T27" fmla="*/ 0 h 4"/>
                      <a:gd name="T28" fmla="*/ 0 w 10"/>
                      <a:gd name="T29" fmla="*/ 2 h 4"/>
                      <a:gd name="T30" fmla="*/ 0 w 10"/>
                      <a:gd name="T31" fmla="*/ 2 h 4"/>
                      <a:gd name="T32" fmla="*/ 0 w 10"/>
                      <a:gd name="T33" fmla="*/ 2 h 4"/>
                      <a:gd name="T34" fmla="*/ 2 w 10"/>
                      <a:gd name="T35" fmla="*/ 4 h 4"/>
                      <a:gd name="T36" fmla="*/ 2 w 10"/>
                      <a:gd name="T37" fmla="*/ 4 h 4"/>
                      <a:gd name="T38" fmla="*/ 4 w 10"/>
                      <a:gd name="T39" fmla="*/ 4 h 4"/>
                      <a:gd name="T40" fmla="*/ 4 w 10"/>
                      <a:gd name="T41" fmla="*/ 4 h 4"/>
                      <a:gd name="T42" fmla="*/ 4 w 10"/>
                      <a:gd name="T43" fmla="*/ 4 h 4"/>
                      <a:gd name="T44" fmla="*/ 8 w 10"/>
                      <a:gd name="T45" fmla="*/ 4 h 4"/>
                      <a:gd name="T46" fmla="*/ 8 w 10"/>
                      <a:gd name="T47" fmla="*/ 4 h 4"/>
                      <a:gd name="T48" fmla="*/ 10 w 10"/>
                      <a:gd name="T49" fmla="*/ 4 h 4"/>
                      <a:gd name="T50" fmla="*/ 10 w 10"/>
                      <a:gd name="T5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4">
                        <a:moveTo>
                          <a:pt x="10" y="4"/>
                        </a:move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799" name="Freeform 476"/>
                  <p:cNvSpPr>
                    <a:spLocks/>
                  </p:cNvSpPr>
                  <p:nvPr/>
                </p:nvSpPr>
                <p:spPr bwMode="auto">
                  <a:xfrm>
                    <a:off x="2226" y="1550"/>
                    <a:ext cx="6" cy="6"/>
                  </a:xfrm>
                  <a:custGeom>
                    <a:avLst/>
                    <a:gdLst>
                      <a:gd name="T0" fmla="*/ 4 w 6"/>
                      <a:gd name="T1" fmla="*/ 6 h 6"/>
                      <a:gd name="T2" fmla="*/ 4 w 6"/>
                      <a:gd name="T3" fmla="*/ 6 h 6"/>
                      <a:gd name="T4" fmla="*/ 6 w 6"/>
                      <a:gd name="T5" fmla="*/ 6 h 6"/>
                      <a:gd name="T6" fmla="*/ 6 w 6"/>
                      <a:gd name="T7" fmla="*/ 4 h 6"/>
                      <a:gd name="T8" fmla="*/ 6 w 6"/>
                      <a:gd name="T9" fmla="*/ 4 h 6"/>
                      <a:gd name="T10" fmla="*/ 6 w 6"/>
                      <a:gd name="T11" fmla="*/ 4 h 6"/>
                      <a:gd name="T12" fmla="*/ 2 w 6"/>
                      <a:gd name="T13" fmla="*/ 0 h 6"/>
                      <a:gd name="T14" fmla="*/ 2 w 6"/>
                      <a:gd name="T15" fmla="*/ 0 h 6"/>
                      <a:gd name="T16" fmla="*/ 0 w 6"/>
                      <a:gd name="T17" fmla="*/ 0 h 6"/>
                      <a:gd name="T18" fmla="*/ 0 w 6"/>
                      <a:gd name="T19" fmla="*/ 0 h 6"/>
                      <a:gd name="T20" fmla="*/ 0 w 6"/>
                      <a:gd name="T21" fmla="*/ 0 h 6"/>
                      <a:gd name="T22" fmla="*/ 0 w 6"/>
                      <a:gd name="T23" fmla="*/ 6 h 6"/>
                      <a:gd name="T24" fmla="*/ 0 w 6"/>
                      <a:gd name="T25" fmla="*/ 6 h 6"/>
                      <a:gd name="T26" fmla="*/ 0 w 6"/>
                      <a:gd name="T27" fmla="*/ 6 h 6"/>
                      <a:gd name="T28" fmla="*/ 4 w 6"/>
                      <a:gd name="T2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" h="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0" name="Freeform 477"/>
                  <p:cNvSpPr>
                    <a:spLocks/>
                  </p:cNvSpPr>
                  <p:nvPr/>
                </p:nvSpPr>
                <p:spPr bwMode="auto">
                  <a:xfrm>
                    <a:off x="2382" y="1496"/>
                    <a:ext cx="10" cy="12"/>
                  </a:xfrm>
                  <a:custGeom>
                    <a:avLst/>
                    <a:gdLst>
                      <a:gd name="T0" fmla="*/ 0 w 10"/>
                      <a:gd name="T1" fmla="*/ 8 h 12"/>
                      <a:gd name="T2" fmla="*/ 2 w 10"/>
                      <a:gd name="T3" fmla="*/ 8 h 12"/>
                      <a:gd name="T4" fmla="*/ 2 w 10"/>
                      <a:gd name="T5" fmla="*/ 10 h 12"/>
                      <a:gd name="T6" fmla="*/ 2 w 10"/>
                      <a:gd name="T7" fmla="*/ 10 h 12"/>
                      <a:gd name="T8" fmla="*/ 4 w 10"/>
                      <a:gd name="T9" fmla="*/ 10 h 12"/>
                      <a:gd name="T10" fmla="*/ 4 w 10"/>
                      <a:gd name="T11" fmla="*/ 10 h 12"/>
                      <a:gd name="T12" fmla="*/ 6 w 10"/>
                      <a:gd name="T13" fmla="*/ 12 h 12"/>
                      <a:gd name="T14" fmla="*/ 6 w 10"/>
                      <a:gd name="T15" fmla="*/ 12 h 12"/>
                      <a:gd name="T16" fmla="*/ 6 w 10"/>
                      <a:gd name="T17" fmla="*/ 12 h 12"/>
                      <a:gd name="T18" fmla="*/ 8 w 10"/>
                      <a:gd name="T19" fmla="*/ 12 h 12"/>
                      <a:gd name="T20" fmla="*/ 8 w 10"/>
                      <a:gd name="T21" fmla="*/ 12 h 12"/>
                      <a:gd name="T22" fmla="*/ 10 w 10"/>
                      <a:gd name="T23" fmla="*/ 12 h 12"/>
                      <a:gd name="T24" fmla="*/ 10 w 10"/>
                      <a:gd name="T25" fmla="*/ 10 h 12"/>
                      <a:gd name="T26" fmla="*/ 10 w 10"/>
                      <a:gd name="T27" fmla="*/ 10 h 12"/>
                      <a:gd name="T28" fmla="*/ 8 w 10"/>
                      <a:gd name="T29" fmla="*/ 10 h 12"/>
                      <a:gd name="T30" fmla="*/ 8 w 10"/>
                      <a:gd name="T31" fmla="*/ 10 h 12"/>
                      <a:gd name="T32" fmla="*/ 8 w 10"/>
                      <a:gd name="T33" fmla="*/ 10 h 12"/>
                      <a:gd name="T34" fmla="*/ 8 w 10"/>
                      <a:gd name="T35" fmla="*/ 10 h 12"/>
                      <a:gd name="T36" fmla="*/ 8 w 10"/>
                      <a:gd name="T37" fmla="*/ 8 h 12"/>
                      <a:gd name="T38" fmla="*/ 6 w 10"/>
                      <a:gd name="T39" fmla="*/ 6 h 12"/>
                      <a:gd name="T40" fmla="*/ 6 w 10"/>
                      <a:gd name="T41" fmla="*/ 4 h 12"/>
                      <a:gd name="T42" fmla="*/ 4 w 10"/>
                      <a:gd name="T43" fmla="*/ 0 h 12"/>
                      <a:gd name="T44" fmla="*/ 4 w 10"/>
                      <a:gd name="T45" fmla="*/ 0 h 12"/>
                      <a:gd name="T46" fmla="*/ 4 w 10"/>
                      <a:gd name="T47" fmla="*/ 0 h 12"/>
                      <a:gd name="T48" fmla="*/ 2 w 10"/>
                      <a:gd name="T49" fmla="*/ 0 h 12"/>
                      <a:gd name="T50" fmla="*/ 2 w 10"/>
                      <a:gd name="T51" fmla="*/ 0 h 12"/>
                      <a:gd name="T52" fmla="*/ 2 w 10"/>
                      <a:gd name="T53" fmla="*/ 0 h 12"/>
                      <a:gd name="T54" fmla="*/ 2 w 10"/>
                      <a:gd name="T55" fmla="*/ 0 h 12"/>
                      <a:gd name="T56" fmla="*/ 2 w 10"/>
                      <a:gd name="T57" fmla="*/ 0 h 12"/>
                      <a:gd name="T58" fmla="*/ 2 w 10"/>
                      <a:gd name="T59" fmla="*/ 0 h 12"/>
                      <a:gd name="T60" fmla="*/ 0 w 10"/>
                      <a:gd name="T61" fmla="*/ 2 h 12"/>
                      <a:gd name="T62" fmla="*/ 0 w 10"/>
                      <a:gd name="T63" fmla="*/ 2 h 12"/>
                      <a:gd name="T64" fmla="*/ 0 w 10"/>
                      <a:gd name="T65" fmla="*/ 2 h 12"/>
                      <a:gd name="T66" fmla="*/ 0 w 10"/>
                      <a:gd name="T67" fmla="*/ 8 h 12"/>
                      <a:gd name="T68" fmla="*/ 0 w 10"/>
                      <a:gd name="T69" fmla="*/ 8 h 12"/>
                      <a:gd name="T70" fmla="*/ 0 w 10"/>
                      <a:gd name="T71" fmla="*/ 8 h 12"/>
                      <a:gd name="T72" fmla="*/ 0 w 10"/>
                      <a:gd name="T7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" h="12">
                        <a:moveTo>
                          <a:pt x="0" y="8"/>
                        </a:move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2"/>
                        </a:lnTo>
                        <a:lnTo>
                          <a:pt x="6" y="12"/>
                        </a:lnTo>
                        <a:lnTo>
                          <a:pt x="6" y="12"/>
                        </a:lnTo>
                        <a:lnTo>
                          <a:pt x="8" y="12"/>
                        </a:lnTo>
                        <a:lnTo>
                          <a:pt x="8" y="12"/>
                        </a:lnTo>
                        <a:lnTo>
                          <a:pt x="10" y="12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1" name="Freeform 478"/>
                  <p:cNvSpPr>
                    <a:spLocks/>
                  </p:cNvSpPr>
                  <p:nvPr/>
                </p:nvSpPr>
                <p:spPr bwMode="auto">
                  <a:xfrm>
                    <a:off x="2430" y="1496"/>
                    <a:ext cx="6" cy="10"/>
                  </a:xfrm>
                  <a:custGeom>
                    <a:avLst/>
                    <a:gdLst>
                      <a:gd name="T0" fmla="*/ 2 w 6"/>
                      <a:gd name="T1" fmla="*/ 8 h 10"/>
                      <a:gd name="T2" fmla="*/ 2 w 6"/>
                      <a:gd name="T3" fmla="*/ 8 h 10"/>
                      <a:gd name="T4" fmla="*/ 2 w 6"/>
                      <a:gd name="T5" fmla="*/ 8 h 10"/>
                      <a:gd name="T6" fmla="*/ 4 w 6"/>
                      <a:gd name="T7" fmla="*/ 10 h 10"/>
                      <a:gd name="T8" fmla="*/ 4 w 6"/>
                      <a:gd name="T9" fmla="*/ 10 h 10"/>
                      <a:gd name="T10" fmla="*/ 4 w 6"/>
                      <a:gd name="T11" fmla="*/ 10 h 10"/>
                      <a:gd name="T12" fmla="*/ 4 w 6"/>
                      <a:gd name="T13" fmla="*/ 10 h 10"/>
                      <a:gd name="T14" fmla="*/ 6 w 6"/>
                      <a:gd name="T15" fmla="*/ 10 h 10"/>
                      <a:gd name="T16" fmla="*/ 6 w 6"/>
                      <a:gd name="T17" fmla="*/ 10 h 10"/>
                      <a:gd name="T18" fmla="*/ 6 w 6"/>
                      <a:gd name="T19" fmla="*/ 10 h 10"/>
                      <a:gd name="T20" fmla="*/ 6 w 6"/>
                      <a:gd name="T21" fmla="*/ 4 h 10"/>
                      <a:gd name="T22" fmla="*/ 6 w 6"/>
                      <a:gd name="T23" fmla="*/ 4 h 10"/>
                      <a:gd name="T24" fmla="*/ 6 w 6"/>
                      <a:gd name="T25" fmla="*/ 4 h 10"/>
                      <a:gd name="T26" fmla="*/ 4 w 6"/>
                      <a:gd name="T27" fmla="*/ 4 h 10"/>
                      <a:gd name="T28" fmla="*/ 4 w 6"/>
                      <a:gd name="T29" fmla="*/ 2 h 10"/>
                      <a:gd name="T30" fmla="*/ 4 w 6"/>
                      <a:gd name="T31" fmla="*/ 2 h 10"/>
                      <a:gd name="T32" fmla="*/ 4 w 6"/>
                      <a:gd name="T33" fmla="*/ 2 h 10"/>
                      <a:gd name="T34" fmla="*/ 2 w 6"/>
                      <a:gd name="T35" fmla="*/ 0 h 10"/>
                      <a:gd name="T36" fmla="*/ 2 w 6"/>
                      <a:gd name="T37" fmla="*/ 0 h 10"/>
                      <a:gd name="T38" fmla="*/ 2 w 6"/>
                      <a:gd name="T39" fmla="*/ 0 h 10"/>
                      <a:gd name="T40" fmla="*/ 0 w 6"/>
                      <a:gd name="T41" fmla="*/ 2 h 10"/>
                      <a:gd name="T42" fmla="*/ 0 w 6"/>
                      <a:gd name="T43" fmla="*/ 2 h 10"/>
                      <a:gd name="T44" fmla="*/ 0 w 6"/>
                      <a:gd name="T45" fmla="*/ 2 h 10"/>
                      <a:gd name="T46" fmla="*/ 0 w 6"/>
                      <a:gd name="T47" fmla="*/ 6 h 10"/>
                      <a:gd name="T48" fmla="*/ 0 w 6"/>
                      <a:gd name="T49" fmla="*/ 6 h 10"/>
                      <a:gd name="T50" fmla="*/ 0 w 6"/>
                      <a:gd name="T51" fmla="*/ 6 h 10"/>
                      <a:gd name="T52" fmla="*/ 2 w 6"/>
                      <a:gd name="T53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" h="10">
                        <a:moveTo>
                          <a:pt x="2" y="8"/>
                        </a:move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2" name="Freeform 479"/>
                  <p:cNvSpPr>
                    <a:spLocks/>
                  </p:cNvSpPr>
                  <p:nvPr/>
                </p:nvSpPr>
                <p:spPr bwMode="auto">
                  <a:xfrm>
                    <a:off x="2470" y="1492"/>
                    <a:ext cx="10" cy="10"/>
                  </a:xfrm>
                  <a:custGeom>
                    <a:avLst/>
                    <a:gdLst>
                      <a:gd name="T0" fmla="*/ 2 w 10"/>
                      <a:gd name="T1" fmla="*/ 6 h 10"/>
                      <a:gd name="T2" fmla="*/ 2 w 10"/>
                      <a:gd name="T3" fmla="*/ 6 h 10"/>
                      <a:gd name="T4" fmla="*/ 2 w 10"/>
                      <a:gd name="T5" fmla="*/ 8 h 10"/>
                      <a:gd name="T6" fmla="*/ 4 w 10"/>
                      <a:gd name="T7" fmla="*/ 8 h 10"/>
                      <a:gd name="T8" fmla="*/ 4 w 10"/>
                      <a:gd name="T9" fmla="*/ 8 h 10"/>
                      <a:gd name="T10" fmla="*/ 4 w 10"/>
                      <a:gd name="T11" fmla="*/ 8 h 10"/>
                      <a:gd name="T12" fmla="*/ 4 w 10"/>
                      <a:gd name="T13" fmla="*/ 8 h 10"/>
                      <a:gd name="T14" fmla="*/ 6 w 10"/>
                      <a:gd name="T15" fmla="*/ 10 h 10"/>
                      <a:gd name="T16" fmla="*/ 6 w 10"/>
                      <a:gd name="T17" fmla="*/ 10 h 10"/>
                      <a:gd name="T18" fmla="*/ 6 w 10"/>
                      <a:gd name="T19" fmla="*/ 10 h 10"/>
                      <a:gd name="T20" fmla="*/ 8 w 10"/>
                      <a:gd name="T21" fmla="*/ 10 h 10"/>
                      <a:gd name="T22" fmla="*/ 8 w 10"/>
                      <a:gd name="T23" fmla="*/ 10 h 10"/>
                      <a:gd name="T24" fmla="*/ 10 w 10"/>
                      <a:gd name="T25" fmla="*/ 8 h 10"/>
                      <a:gd name="T26" fmla="*/ 10 w 10"/>
                      <a:gd name="T27" fmla="*/ 8 h 10"/>
                      <a:gd name="T28" fmla="*/ 10 w 10"/>
                      <a:gd name="T29" fmla="*/ 8 h 10"/>
                      <a:gd name="T30" fmla="*/ 8 w 10"/>
                      <a:gd name="T31" fmla="*/ 8 h 10"/>
                      <a:gd name="T32" fmla="*/ 8 w 10"/>
                      <a:gd name="T33" fmla="*/ 6 h 10"/>
                      <a:gd name="T34" fmla="*/ 8 w 10"/>
                      <a:gd name="T35" fmla="*/ 6 h 10"/>
                      <a:gd name="T36" fmla="*/ 8 w 10"/>
                      <a:gd name="T37" fmla="*/ 6 h 10"/>
                      <a:gd name="T38" fmla="*/ 6 w 10"/>
                      <a:gd name="T39" fmla="*/ 4 h 10"/>
                      <a:gd name="T40" fmla="*/ 4 w 10"/>
                      <a:gd name="T41" fmla="*/ 2 h 10"/>
                      <a:gd name="T42" fmla="*/ 4 w 10"/>
                      <a:gd name="T43" fmla="*/ 2 h 10"/>
                      <a:gd name="T44" fmla="*/ 4 w 10"/>
                      <a:gd name="T45" fmla="*/ 2 h 10"/>
                      <a:gd name="T46" fmla="*/ 4 w 10"/>
                      <a:gd name="T47" fmla="*/ 2 h 10"/>
                      <a:gd name="T48" fmla="*/ 4 w 10"/>
                      <a:gd name="T49" fmla="*/ 0 h 10"/>
                      <a:gd name="T50" fmla="*/ 4 w 10"/>
                      <a:gd name="T51" fmla="*/ 0 h 10"/>
                      <a:gd name="T52" fmla="*/ 2 w 10"/>
                      <a:gd name="T53" fmla="*/ 0 h 10"/>
                      <a:gd name="T54" fmla="*/ 2 w 10"/>
                      <a:gd name="T55" fmla="*/ 0 h 10"/>
                      <a:gd name="T56" fmla="*/ 2 w 10"/>
                      <a:gd name="T57" fmla="*/ 0 h 10"/>
                      <a:gd name="T58" fmla="*/ 0 w 10"/>
                      <a:gd name="T59" fmla="*/ 0 h 10"/>
                      <a:gd name="T60" fmla="*/ 0 w 10"/>
                      <a:gd name="T61" fmla="*/ 6 h 10"/>
                      <a:gd name="T62" fmla="*/ 0 w 10"/>
                      <a:gd name="T63" fmla="*/ 6 h 10"/>
                      <a:gd name="T64" fmla="*/ 0 w 10"/>
                      <a:gd name="T65" fmla="*/ 6 h 10"/>
                      <a:gd name="T66" fmla="*/ 2 w 10"/>
                      <a:gd name="T67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" h="10">
                        <a:moveTo>
                          <a:pt x="2" y="6"/>
                        </a:move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6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3" name="Freeform 480"/>
                  <p:cNvSpPr>
                    <a:spLocks/>
                  </p:cNvSpPr>
                  <p:nvPr/>
                </p:nvSpPr>
                <p:spPr bwMode="auto">
                  <a:xfrm>
                    <a:off x="2620" y="1528"/>
                    <a:ext cx="8" cy="6"/>
                  </a:xfrm>
                  <a:custGeom>
                    <a:avLst/>
                    <a:gdLst>
                      <a:gd name="T0" fmla="*/ 4 w 8"/>
                      <a:gd name="T1" fmla="*/ 4 h 6"/>
                      <a:gd name="T2" fmla="*/ 4 w 8"/>
                      <a:gd name="T3" fmla="*/ 4 h 6"/>
                      <a:gd name="T4" fmla="*/ 4 w 8"/>
                      <a:gd name="T5" fmla="*/ 4 h 6"/>
                      <a:gd name="T6" fmla="*/ 4 w 8"/>
                      <a:gd name="T7" fmla="*/ 6 h 6"/>
                      <a:gd name="T8" fmla="*/ 8 w 8"/>
                      <a:gd name="T9" fmla="*/ 6 h 6"/>
                      <a:gd name="T10" fmla="*/ 8 w 8"/>
                      <a:gd name="T11" fmla="*/ 6 h 6"/>
                      <a:gd name="T12" fmla="*/ 8 w 8"/>
                      <a:gd name="T13" fmla="*/ 4 h 6"/>
                      <a:gd name="T14" fmla="*/ 8 w 8"/>
                      <a:gd name="T15" fmla="*/ 4 h 6"/>
                      <a:gd name="T16" fmla="*/ 8 w 8"/>
                      <a:gd name="T17" fmla="*/ 4 h 6"/>
                      <a:gd name="T18" fmla="*/ 8 w 8"/>
                      <a:gd name="T19" fmla="*/ 4 h 6"/>
                      <a:gd name="T20" fmla="*/ 6 w 8"/>
                      <a:gd name="T21" fmla="*/ 2 h 6"/>
                      <a:gd name="T22" fmla="*/ 6 w 8"/>
                      <a:gd name="T23" fmla="*/ 2 h 6"/>
                      <a:gd name="T24" fmla="*/ 6 w 8"/>
                      <a:gd name="T25" fmla="*/ 2 h 6"/>
                      <a:gd name="T26" fmla="*/ 4 w 8"/>
                      <a:gd name="T27" fmla="*/ 0 h 6"/>
                      <a:gd name="T28" fmla="*/ 2 w 8"/>
                      <a:gd name="T29" fmla="*/ 0 h 6"/>
                      <a:gd name="T30" fmla="*/ 2 w 8"/>
                      <a:gd name="T31" fmla="*/ 0 h 6"/>
                      <a:gd name="T32" fmla="*/ 2 w 8"/>
                      <a:gd name="T33" fmla="*/ 0 h 6"/>
                      <a:gd name="T34" fmla="*/ 2 w 8"/>
                      <a:gd name="T35" fmla="*/ 0 h 6"/>
                      <a:gd name="T36" fmla="*/ 0 w 8"/>
                      <a:gd name="T37" fmla="*/ 0 h 6"/>
                      <a:gd name="T38" fmla="*/ 0 w 8"/>
                      <a:gd name="T39" fmla="*/ 2 h 6"/>
                      <a:gd name="T40" fmla="*/ 0 w 8"/>
                      <a:gd name="T41" fmla="*/ 2 h 6"/>
                      <a:gd name="T42" fmla="*/ 2 w 8"/>
                      <a:gd name="T43" fmla="*/ 2 h 6"/>
                      <a:gd name="T44" fmla="*/ 4 w 8"/>
                      <a:gd name="T4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8" h="6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4" name="Freeform 481"/>
                  <p:cNvSpPr>
                    <a:spLocks/>
                  </p:cNvSpPr>
                  <p:nvPr/>
                </p:nvSpPr>
                <p:spPr bwMode="auto">
                  <a:xfrm>
                    <a:off x="2616" y="1530"/>
                    <a:ext cx="8" cy="6"/>
                  </a:xfrm>
                  <a:custGeom>
                    <a:avLst/>
                    <a:gdLst>
                      <a:gd name="T0" fmla="*/ 2 w 8"/>
                      <a:gd name="T1" fmla="*/ 4 h 6"/>
                      <a:gd name="T2" fmla="*/ 2 w 8"/>
                      <a:gd name="T3" fmla="*/ 4 h 6"/>
                      <a:gd name="T4" fmla="*/ 2 w 8"/>
                      <a:gd name="T5" fmla="*/ 4 h 6"/>
                      <a:gd name="T6" fmla="*/ 4 w 8"/>
                      <a:gd name="T7" fmla="*/ 4 h 6"/>
                      <a:gd name="T8" fmla="*/ 4 w 8"/>
                      <a:gd name="T9" fmla="*/ 4 h 6"/>
                      <a:gd name="T10" fmla="*/ 4 w 8"/>
                      <a:gd name="T11" fmla="*/ 4 h 6"/>
                      <a:gd name="T12" fmla="*/ 6 w 8"/>
                      <a:gd name="T13" fmla="*/ 6 h 6"/>
                      <a:gd name="T14" fmla="*/ 6 w 8"/>
                      <a:gd name="T15" fmla="*/ 6 h 6"/>
                      <a:gd name="T16" fmla="*/ 6 w 8"/>
                      <a:gd name="T17" fmla="*/ 4 h 6"/>
                      <a:gd name="T18" fmla="*/ 6 w 8"/>
                      <a:gd name="T19" fmla="*/ 4 h 6"/>
                      <a:gd name="T20" fmla="*/ 6 w 8"/>
                      <a:gd name="T21" fmla="*/ 4 h 6"/>
                      <a:gd name="T22" fmla="*/ 6 w 8"/>
                      <a:gd name="T23" fmla="*/ 4 h 6"/>
                      <a:gd name="T24" fmla="*/ 8 w 8"/>
                      <a:gd name="T25" fmla="*/ 4 h 6"/>
                      <a:gd name="T26" fmla="*/ 8 w 8"/>
                      <a:gd name="T27" fmla="*/ 4 h 6"/>
                      <a:gd name="T28" fmla="*/ 8 w 8"/>
                      <a:gd name="T29" fmla="*/ 4 h 6"/>
                      <a:gd name="T30" fmla="*/ 4 w 8"/>
                      <a:gd name="T31" fmla="*/ 2 h 6"/>
                      <a:gd name="T32" fmla="*/ 4 w 8"/>
                      <a:gd name="T33" fmla="*/ 2 h 6"/>
                      <a:gd name="T34" fmla="*/ 4 w 8"/>
                      <a:gd name="T35" fmla="*/ 0 h 6"/>
                      <a:gd name="T36" fmla="*/ 2 w 8"/>
                      <a:gd name="T37" fmla="*/ 0 h 6"/>
                      <a:gd name="T38" fmla="*/ 2 w 8"/>
                      <a:gd name="T39" fmla="*/ 0 h 6"/>
                      <a:gd name="T40" fmla="*/ 0 w 8"/>
                      <a:gd name="T41" fmla="*/ 2 h 6"/>
                      <a:gd name="T42" fmla="*/ 0 w 8"/>
                      <a:gd name="T43" fmla="*/ 2 h 6"/>
                      <a:gd name="T44" fmla="*/ 0 w 8"/>
                      <a:gd name="T45" fmla="*/ 2 h 6"/>
                      <a:gd name="T46" fmla="*/ 2 w 8"/>
                      <a:gd name="T4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" h="6">
                        <a:moveTo>
                          <a:pt x="2" y="4"/>
                        </a:move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5" name="Freeform 482"/>
                  <p:cNvSpPr>
                    <a:spLocks/>
                  </p:cNvSpPr>
                  <p:nvPr/>
                </p:nvSpPr>
                <p:spPr bwMode="auto">
                  <a:xfrm>
                    <a:off x="2632" y="1574"/>
                    <a:ext cx="4" cy="8"/>
                  </a:xfrm>
                  <a:custGeom>
                    <a:avLst/>
                    <a:gdLst>
                      <a:gd name="T0" fmla="*/ 2 w 4"/>
                      <a:gd name="T1" fmla="*/ 8 h 8"/>
                      <a:gd name="T2" fmla="*/ 2 w 4"/>
                      <a:gd name="T3" fmla="*/ 8 h 8"/>
                      <a:gd name="T4" fmla="*/ 2 w 4"/>
                      <a:gd name="T5" fmla="*/ 6 h 8"/>
                      <a:gd name="T6" fmla="*/ 2 w 4"/>
                      <a:gd name="T7" fmla="*/ 6 h 8"/>
                      <a:gd name="T8" fmla="*/ 4 w 4"/>
                      <a:gd name="T9" fmla="*/ 4 h 8"/>
                      <a:gd name="T10" fmla="*/ 4 w 4"/>
                      <a:gd name="T11" fmla="*/ 4 h 8"/>
                      <a:gd name="T12" fmla="*/ 4 w 4"/>
                      <a:gd name="T13" fmla="*/ 4 h 8"/>
                      <a:gd name="T14" fmla="*/ 4 w 4"/>
                      <a:gd name="T15" fmla="*/ 0 h 8"/>
                      <a:gd name="T16" fmla="*/ 4 w 4"/>
                      <a:gd name="T17" fmla="*/ 0 h 8"/>
                      <a:gd name="T18" fmla="*/ 4 w 4"/>
                      <a:gd name="T19" fmla="*/ 0 h 8"/>
                      <a:gd name="T20" fmla="*/ 0 w 4"/>
                      <a:gd name="T21" fmla="*/ 0 h 8"/>
                      <a:gd name="T22" fmla="*/ 0 w 4"/>
                      <a:gd name="T23" fmla="*/ 0 h 8"/>
                      <a:gd name="T24" fmla="*/ 0 w 4"/>
                      <a:gd name="T25" fmla="*/ 0 h 8"/>
                      <a:gd name="T26" fmla="*/ 0 w 4"/>
                      <a:gd name="T27" fmla="*/ 6 h 8"/>
                      <a:gd name="T28" fmla="*/ 0 w 4"/>
                      <a:gd name="T29" fmla="*/ 6 h 8"/>
                      <a:gd name="T30" fmla="*/ 0 w 4"/>
                      <a:gd name="T31" fmla="*/ 6 h 8"/>
                      <a:gd name="T32" fmla="*/ 2 w 4"/>
                      <a:gd name="T33" fmla="*/ 6 h 8"/>
                      <a:gd name="T34" fmla="*/ 2 w 4"/>
                      <a:gd name="T35" fmla="*/ 6 h 8"/>
                      <a:gd name="T36" fmla="*/ 2 w 4"/>
                      <a:gd name="T37" fmla="*/ 6 h 8"/>
                      <a:gd name="T38" fmla="*/ 2 w 4"/>
                      <a:gd name="T39" fmla="*/ 8 h 8"/>
                      <a:gd name="T40" fmla="*/ 2 w 4"/>
                      <a:gd name="T41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" h="8">
                        <a:moveTo>
                          <a:pt x="2" y="8"/>
                        </a:moveTo>
                        <a:lnTo>
                          <a:pt x="2" y="8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6" name="Freeform 483"/>
                  <p:cNvSpPr>
                    <a:spLocks/>
                  </p:cNvSpPr>
                  <p:nvPr/>
                </p:nvSpPr>
                <p:spPr bwMode="auto">
                  <a:xfrm>
                    <a:off x="2620" y="1580"/>
                    <a:ext cx="10" cy="6"/>
                  </a:xfrm>
                  <a:custGeom>
                    <a:avLst/>
                    <a:gdLst>
                      <a:gd name="T0" fmla="*/ 10 w 10"/>
                      <a:gd name="T1" fmla="*/ 2 h 6"/>
                      <a:gd name="T2" fmla="*/ 10 w 10"/>
                      <a:gd name="T3" fmla="*/ 0 h 6"/>
                      <a:gd name="T4" fmla="*/ 10 w 10"/>
                      <a:gd name="T5" fmla="*/ 0 h 6"/>
                      <a:gd name="T6" fmla="*/ 8 w 10"/>
                      <a:gd name="T7" fmla="*/ 0 h 6"/>
                      <a:gd name="T8" fmla="*/ 4 w 10"/>
                      <a:gd name="T9" fmla="*/ 0 h 6"/>
                      <a:gd name="T10" fmla="*/ 4 w 10"/>
                      <a:gd name="T11" fmla="*/ 0 h 6"/>
                      <a:gd name="T12" fmla="*/ 2 w 10"/>
                      <a:gd name="T13" fmla="*/ 0 h 6"/>
                      <a:gd name="T14" fmla="*/ 2 w 10"/>
                      <a:gd name="T15" fmla="*/ 2 h 6"/>
                      <a:gd name="T16" fmla="*/ 2 w 10"/>
                      <a:gd name="T17" fmla="*/ 2 h 6"/>
                      <a:gd name="T18" fmla="*/ 2 w 10"/>
                      <a:gd name="T19" fmla="*/ 2 h 6"/>
                      <a:gd name="T20" fmla="*/ 2 w 10"/>
                      <a:gd name="T21" fmla="*/ 4 h 6"/>
                      <a:gd name="T22" fmla="*/ 0 w 10"/>
                      <a:gd name="T23" fmla="*/ 4 h 6"/>
                      <a:gd name="T24" fmla="*/ 0 w 10"/>
                      <a:gd name="T25" fmla="*/ 4 h 6"/>
                      <a:gd name="T26" fmla="*/ 0 w 10"/>
                      <a:gd name="T27" fmla="*/ 6 h 6"/>
                      <a:gd name="T28" fmla="*/ 0 w 10"/>
                      <a:gd name="T29" fmla="*/ 6 h 6"/>
                      <a:gd name="T30" fmla="*/ 0 w 10"/>
                      <a:gd name="T31" fmla="*/ 6 h 6"/>
                      <a:gd name="T32" fmla="*/ 0 w 10"/>
                      <a:gd name="T33" fmla="*/ 6 h 6"/>
                      <a:gd name="T34" fmla="*/ 2 w 10"/>
                      <a:gd name="T35" fmla="*/ 6 h 6"/>
                      <a:gd name="T36" fmla="*/ 2 w 10"/>
                      <a:gd name="T37" fmla="*/ 6 h 6"/>
                      <a:gd name="T38" fmla="*/ 2 w 10"/>
                      <a:gd name="T39" fmla="*/ 6 h 6"/>
                      <a:gd name="T40" fmla="*/ 4 w 10"/>
                      <a:gd name="T41" fmla="*/ 6 h 6"/>
                      <a:gd name="T42" fmla="*/ 6 w 10"/>
                      <a:gd name="T43" fmla="*/ 4 h 6"/>
                      <a:gd name="T44" fmla="*/ 6 w 10"/>
                      <a:gd name="T45" fmla="*/ 4 h 6"/>
                      <a:gd name="T46" fmla="*/ 6 w 10"/>
                      <a:gd name="T47" fmla="*/ 4 h 6"/>
                      <a:gd name="T48" fmla="*/ 8 w 10"/>
                      <a:gd name="T49" fmla="*/ 2 h 6"/>
                      <a:gd name="T50" fmla="*/ 8 w 10"/>
                      <a:gd name="T51" fmla="*/ 2 h 6"/>
                      <a:gd name="T52" fmla="*/ 10 w 10"/>
                      <a:gd name="T53" fmla="*/ 2 h 6"/>
                      <a:gd name="T54" fmla="*/ 10 w 10"/>
                      <a:gd name="T55" fmla="*/ 2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0" h="6">
                        <a:moveTo>
                          <a:pt x="10" y="2"/>
                        </a:move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7" name="Freeform 484"/>
                  <p:cNvSpPr>
                    <a:spLocks/>
                  </p:cNvSpPr>
                  <p:nvPr/>
                </p:nvSpPr>
                <p:spPr bwMode="auto">
                  <a:xfrm>
                    <a:off x="2626" y="1586"/>
                    <a:ext cx="6" cy="6"/>
                  </a:xfrm>
                  <a:custGeom>
                    <a:avLst/>
                    <a:gdLst>
                      <a:gd name="T0" fmla="*/ 2 w 6"/>
                      <a:gd name="T1" fmla="*/ 6 h 6"/>
                      <a:gd name="T2" fmla="*/ 4 w 6"/>
                      <a:gd name="T3" fmla="*/ 6 h 6"/>
                      <a:gd name="T4" fmla="*/ 4 w 6"/>
                      <a:gd name="T5" fmla="*/ 6 h 6"/>
                      <a:gd name="T6" fmla="*/ 4 w 6"/>
                      <a:gd name="T7" fmla="*/ 6 h 6"/>
                      <a:gd name="T8" fmla="*/ 4 w 6"/>
                      <a:gd name="T9" fmla="*/ 4 h 6"/>
                      <a:gd name="T10" fmla="*/ 6 w 6"/>
                      <a:gd name="T11" fmla="*/ 2 h 6"/>
                      <a:gd name="T12" fmla="*/ 6 w 6"/>
                      <a:gd name="T13" fmla="*/ 2 h 6"/>
                      <a:gd name="T14" fmla="*/ 6 w 6"/>
                      <a:gd name="T15" fmla="*/ 2 h 6"/>
                      <a:gd name="T16" fmla="*/ 6 w 6"/>
                      <a:gd name="T17" fmla="*/ 0 h 6"/>
                      <a:gd name="T18" fmla="*/ 6 w 6"/>
                      <a:gd name="T19" fmla="*/ 0 h 6"/>
                      <a:gd name="T20" fmla="*/ 6 w 6"/>
                      <a:gd name="T21" fmla="*/ 0 h 6"/>
                      <a:gd name="T22" fmla="*/ 4 w 6"/>
                      <a:gd name="T23" fmla="*/ 0 h 6"/>
                      <a:gd name="T24" fmla="*/ 4 w 6"/>
                      <a:gd name="T25" fmla="*/ 0 h 6"/>
                      <a:gd name="T26" fmla="*/ 4 w 6"/>
                      <a:gd name="T27" fmla="*/ 0 h 6"/>
                      <a:gd name="T28" fmla="*/ 0 w 6"/>
                      <a:gd name="T29" fmla="*/ 2 h 6"/>
                      <a:gd name="T30" fmla="*/ 0 w 6"/>
                      <a:gd name="T31" fmla="*/ 2 h 6"/>
                      <a:gd name="T32" fmla="*/ 0 w 6"/>
                      <a:gd name="T33" fmla="*/ 2 h 6"/>
                      <a:gd name="T34" fmla="*/ 0 w 6"/>
                      <a:gd name="T35" fmla="*/ 4 h 6"/>
                      <a:gd name="T36" fmla="*/ 0 w 6"/>
                      <a:gd name="T37" fmla="*/ 4 h 6"/>
                      <a:gd name="T38" fmla="*/ 2 w 6"/>
                      <a:gd name="T39" fmla="*/ 6 h 6"/>
                      <a:gd name="T40" fmla="*/ 2 w 6"/>
                      <a:gd name="T41" fmla="*/ 6 h 6"/>
                      <a:gd name="T42" fmla="*/ 2 w 6"/>
                      <a:gd name="T43" fmla="*/ 6 h 6"/>
                      <a:gd name="T44" fmla="*/ 2 w 6"/>
                      <a:gd name="T45" fmla="*/ 6 h 6"/>
                      <a:gd name="T46" fmla="*/ 2 w 6"/>
                      <a:gd name="T47" fmla="*/ 6 h 6"/>
                      <a:gd name="T48" fmla="*/ 2 w 6"/>
                      <a:gd name="T4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" h="6">
                        <a:moveTo>
                          <a:pt x="2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8" name="Freeform 485"/>
                  <p:cNvSpPr>
                    <a:spLocks/>
                  </p:cNvSpPr>
                  <p:nvPr/>
                </p:nvSpPr>
                <p:spPr bwMode="auto">
                  <a:xfrm>
                    <a:off x="2616" y="1592"/>
                    <a:ext cx="10" cy="6"/>
                  </a:xfrm>
                  <a:custGeom>
                    <a:avLst/>
                    <a:gdLst>
                      <a:gd name="T0" fmla="*/ 6 w 10"/>
                      <a:gd name="T1" fmla="*/ 6 h 6"/>
                      <a:gd name="T2" fmla="*/ 8 w 10"/>
                      <a:gd name="T3" fmla="*/ 6 h 6"/>
                      <a:gd name="T4" fmla="*/ 8 w 10"/>
                      <a:gd name="T5" fmla="*/ 6 h 6"/>
                      <a:gd name="T6" fmla="*/ 8 w 10"/>
                      <a:gd name="T7" fmla="*/ 6 h 6"/>
                      <a:gd name="T8" fmla="*/ 8 w 10"/>
                      <a:gd name="T9" fmla="*/ 6 h 6"/>
                      <a:gd name="T10" fmla="*/ 8 w 10"/>
                      <a:gd name="T11" fmla="*/ 6 h 6"/>
                      <a:gd name="T12" fmla="*/ 8 w 10"/>
                      <a:gd name="T13" fmla="*/ 6 h 6"/>
                      <a:gd name="T14" fmla="*/ 8 w 10"/>
                      <a:gd name="T15" fmla="*/ 4 h 6"/>
                      <a:gd name="T16" fmla="*/ 10 w 10"/>
                      <a:gd name="T17" fmla="*/ 4 h 6"/>
                      <a:gd name="T18" fmla="*/ 10 w 10"/>
                      <a:gd name="T19" fmla="*/ 4 h 6"/>
                      <a:gd name="T20" fmla="*/ 10 w 10"/>
                      <a:gd name="T21" fmla="*/ 4 h 6"/>
                      <a:gd name="T22" fmla="*/ 10 w 10"/>
                      <a:gd name="T23" fmla="*/ 2 h 6"/>
                      <a:gd name="T24" fmla="*/ 10 w 10"/>
                      <a:gd name="T25" fmla="*/ 2 h 6"/>
                      <a:gd name="T26" fmla="*/ 10 w 10"/>
                      <a:gd name="T27" fmla="*/ 2 h 6"/>
                      <a:gd name="T28" fmla="*/ 6 w 10"/>
                      <a:gd name="T29" fmla="*/ 2 h 6"/>
                      <a:gd name="T30" fmla="*/ 4 w 10"/>
                      <a:gd name="T31" fmla="*/ 0 h 6"/>
                      <a:gd name="T32" fmla="*/ 4 w 10"/>
                      <a:gd name="T33" fmla="*/ 0 h 6"/>
                      <a:gd name="T34" fmla="*/ 4 w 10"/>
                      <a:gd name="T35" fmla="*/ 0 h 6"/>
                      <a:gd name="T36" fmla="*/ 2 w 10"/>
                      <a:gd name="T37" fmla="*/ 0 h 6"/>
                      <a:gd name="T38" fmla="*/ 2 w 10"/>
                      <a:gd name="T39" fmla="*/ 0 h 6"/>
                      <a:gd name="T40" fmla="*/ 2 w 10"/>
                      <a:gd name="T41" fmla="*/ 0 h 6"/>
                      <a:gd name="T42" fmla="*/ 0 w 10"/>
                      <a:gd name="T43" fmla="*/ 0 h 6"/>
                      <a:gd name="T44" fmla="*/ 0 w 10"/>
                      <a:gd name="T45" fmla="*/ 0 h 6"/>
                      <a:gd name="T46" fmla="*/ 0 w 10"/>
                      <a:gd name="T47" fmla="*/ 2 h 6"/>
                      <a:gd name="T48" fmla="*/ 0 w 10"/>
                      <a:gd name="T49" fmla="*/ 2 h 6"/>
                      <a:gd name="T50" fmla="*/ 2 w 10"/>
                      <a:gd name="T51" fmla="*/ 2 h 6"/>
                      <a:gd name="T52" fmla="*/ 2 w 10"/>
                      <a:gd name="T53" fmla="*/ 2 h 6"/>
                      <a:gd name="T54" fmla="*/ 2 w 10"/>
                      <a:gd name="T55" fmla="*/ 2 h 6"/>
                      <a:gd name="T56" fmla="*/ 2 w 10"/>
                      <a:gd name="T57" fmla="*/ 2 h 6"/>
                      <a:gd name="T58" fmla="*/ 2 w 10"/>
                      <a:gd name="T59" fmla="*/ 2 h 6"/>
                      <a:gd name="T60" fmla="*/ 4 w 10"/>
                      <a:gd name="T61" fmla="*/ 4 h 6"/>
                      <a:gd name="T62" fmla="*/ 4 w 10"/>
                      <a:gd name="T63" fmla="*/ 6 h 6"/>
                      <a:gd name="T64" fmla="*/ 4 w 10"/>
                      <a:gd name="T65" fmla="*/ 6 h 6"/>
                      <a:gd name="T66" fmla="*/ 6 w 10"/>
                      <a:gd name="T67" fmla="*/ 6 h 6"/>
                      <a:gd name="T68" fmla="*/ 6 w 10"/>
                      <a:gd name="T6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0" h="6">
                        <a:moveTo>
                          <a:pt x="6" y="6"/>
                        </a:move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09" name="Freeform 486"/>
                  <p:cNvSpPr>
                    <a:spLocks/>
                  </p:cNvSpPr>
                  <p:nvPr/>
                </p:nvSpPr>
                <p:spPr bwMode="auto">
                  <a:xfrm>
                    <a:off x="2618" y="1622"/>
                    <a:ext cx="8" cy="12"/>
                  </a:xfrm>
                  <a:custGeom>
                    <a:avLst/>
                    <a:gdLst>
                      <a:gd name="T0" fmla="*/ 6 w 8"/>
                      <a:gd name="T1" fmla="*/ 6 h 12"/>
                      <a:gd name="T2" fmla="*/ 8 w 8"/>
                      <a:gd name="T3" fmla="*/ 4 h 12"/>
                      <a:gd name="T4" fmla="*/ 8 w 8"/>
                      <a:gd name="T5" fmla="*/ 4 h 12"/>
                      <a:gd name="T6" fmla="*/ 8 w 8"/>
                      <a:gd name="T7" fmla="*/ 4 h 12"/>
                      <a:gd name="T8" fmla="*/ 8 w 8"/>
                      <a:gd name="T9" fmla="*/ 2 h 12"/>
                      <a:gd name="T10" fmla="*/ 8 w 8"/>
                      <a:gd name="T11" fmla="*/ 2 h 12"/>
                      <a:gd name="T12" fmla="*/ 6 w 8"/>
                      <a:gd name="T13" fmla="*/ 0 h 12"/>
                      <a:gd name="T14" fmla="*/ 4 w 8"/>
                      <a:gd name="T15" fmla="*/ 0 h 12"/>
                      <a:gd name="T16" fmla="*/ 4 w 8"/>
                      <a:gd name="T17" fmla="*/ 0 h 12"/>
                      <a:gd name="T18" fmla="*/ 4 w 8"/>
                      <a:gd name="T19" fmla="*/ 0 h 12"/>
                      <a:gd name="T20" fmla="*/ 4 w 8"/>
                      <a:gd name="T21" fmla="*/ 0 h 12"/>
                      <a:gd name="T22" fmla="*/ 2 w 8"/>
                      <a:gd name="T23" fmla="*/ 0 h 12"/>
                      <a:gd name="T24" fmla="*/ 2 w 8"/>
                      <a:gd name="T25" fmla="*/ 0 h 12"/>
                      <a:gd name="T26" fmla="*/ 0 w 8"/>
                      <a:gd name="T27" fmla="*/ 0 h 12"/>
                      <a:gd name="T28" fmla="*/ 0 w 8"/>
                      <a:gd name="T29" fmla="*/ 10 h 12"/>
                      <a:gd name="T30" fmla="*/ 0 w 8"/>
                      <a:gd name="T31" fmla="*/ 10 h 12"/>
                      <a:gd name="T32" fmla="*/ 0 w 8"/>
                      <a:gd name="T33" fmla="*/ 10 h 12"/>
                      <a:gd name="T34" fmla="*/ 2 w 8"/>
                      <a:gd name="T35" fmla="*/ 12 h 12"/>
                      <a:gd name="T36" fmla="*/ 2 w 8"/>
                      <a:gd name="T37" fmla="*/ 12 h 12"/>
                      <a:gd name="T38" fmla="*/ 2 w 8"/>
                      <a:gd name="T39" fmla="*/ 12 h 12"/>
                      <a:gd name="T40" fmla="*/ 2 w 8"/>
                      <a:gd name="T41" fmla="*/ 12 h 12"/>
                      <a:gd name="T42" fmla="*/ 4 w 8"/>
                      <a:gd name="T43" fmla="*/ 12 h 12"/>
                      <a:gd name="T44" fmla="*/ 4 w 8"/>
                      <a:gd name="T45" fmla="*/ 12 h 12"/>
                      <a:gd name="T46" fmla="*/ 4 w 8"/>
                      <a:gd name="T47" fmla="*/ 12 h 12"/>
                      <a:gd name="T48" fmla="*/ 4 w 8"/>
                      <a:gd name="T49" fmla="*/ 8 h 12"/>
                      <a:gd name="T50" fmla="*/ 6 w 8"/>
                      <a:gd name="T51" fmla="*/ 6 h 12"/>
                      <a:gd name="T52" fmla="*/ 6 w 8"/>
                      <a:gd name="T53" fmla="*/ 6 h 12"/>
                      <a:gd name="T54" fmla="*/ 6 w 8"/>
                      <a:gd name="T55" fmla="*/ 6 h 12"/>
                      <a:gd name="T56" fmla="*/ 6 w 8"/>
                      <a:gd name="T57" fmla="*/ 6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8" h="12">
                        <a:moveTo>
                          <a:pt x="6" y="6"/>
                        </a:move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0" name="Freeform 487"/>
                  <p:cNvSpPr>
                    <a:spLocks/>
                  </p:cNvSpPr>
                  <p:nvPr/>
                </p:nvSpPr>
                <p:spPr bwMode="auto">
                  <a:xfrm>
                    <a:off x="2616" y="1642"/>
                    <a:ext cx="8" cy="6"/>
                  </a:xfrm>
                  <a:custGeom>
                    <a:avLst/>
                    <a:gdLst>
                      <a:gd name="T0" fmla="*/ 2 w 8"/>
                      <a:gd name="T1" fmla="*/ 0 h 6"/>
                      <a:gd name="T2" fmla="*/ 2 w 8"/>
                      <a:gd name="T3" fmla="*/ 0 h 6"/>
                      <a:gd name="T4" fmla="*/ 0 w 8"/>
                      <a:gd name="T5" fmla="*/ 0 h 6"/>
                      <a:gd name="T6" fmla="*/ 0 w 8"/>
                      <a:gd name="T7" fmla="*/ 6 h 6"/>
                      <a:gd name="T8" fmla="*/ 0 w 8"/>
                      <a:gd name="T9" fmla="*/ 6 h 6"/>
                      <a:gd name="T10" fmla="*/ 2 w 8"/>
                      <a:gd name="T11" fmla="*/ 6 h 6"/>
                      <a:gd name="T12" fmla="*/ 2 w 8"/>
                      <a:gd name="T13" fmla="*/ 6 h 6"/>
                      <a:gd name="T14" fmla="*/ 2 w 8"/>
                      <a:gd name="T15" fmla="*/ 6 h 6"/>
                      <a:gd name="T16" fmla="*/ 4 w 8"/>
                      <a:gd name="T17" fmla="*/ 6 h 6"/>
                      <a:gd name="T18" fmla="*/ 4 w 8"/>
                      <a:gd name="T19" fmla="*/ 6 h 6"/>
                      <a:gd name="T20" fmla="*/ 4 w 8"/>
                      <a:gd name="T21" fmla="*/ 6 h 6"/>
                      <a:gd name="T22" fmla="*/ 4 w 8"/>
                      <a:gd name="T23" fmla="*/ 6 h 6"/>
                      <a:gd name="T24" fmla="*/ 4 w 8"/>
                      <a:gd name="T25" fmla="*/ 4 h 6"/>
                      <a:gd name="T26" fmla="*/ 4 w 8"/>
                      <a:gd name="T27" fmla="*/ 4 h 6"/>
                      <a:gd name="T28" fmla="*/ 6 w 8"/>
                      <a:gd name="T29" fmla="*/ 4 h 6"/>
                      <a:gd name="T30" fmla="*/ 6 w 8"/>
                      <a:gd name="T31" fmla="*/ 4 h 6"/>
                      <a:gd name="T32" fmla="*/ 6 w 8"/>
                      <a:gd name="T33" fmla="*/ 4 h 6"/>
                      <a:gd name="T34" fmla="*/ 6 w 8"/>
                      <a:gd name="T35" fmla="*/ 2 h 6"/>
                      <a:gd name="T36" fmla="*/ 6 w 8"/>
                      <a:gd name="T37" fmla="*/ 2 h 6"/>
                      <a:gd name="T38" fmla="*/ 6 w 8"/>
                      <a:gd name="T39" fmla="*/ 2 h 6"/>
                      <a:gd name="T40" fmla="*/ 8 w 8"/>
                      <a:gd name="T41" fmla="*/ 2 h 6"/>
                      <a:gd name="T42" fmla="*/ 8 w 8"/>
                      <a:gd name="T43" fmla="*/ 0 h 6"/>
                      <a:gd name="T44" fmla="*/ 8 w 8"/>
                      <a:gd name="T45" fmla="*/ 0 h 6"/>
                      <a:gd name="T46" fmla="*/ 6 w 8"/>
                      <a:gd name="T47" fmla="*/ 0 h 6"/>
                      <a:gd name="T48" fmla="*/ 2 w 8"/>
                      <a:gd name="T4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" h="6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1" name="Freeform 488"/>
                  <p:cNvSpPr>
                    <a:spLocks/>
                  </p:cNvSpPr>
                  <p:nvPr/>
                </p:nvSpPr>
                <p:spPr bwMode="auto">
                  <a:xfrm>
                    <a:off x="2608" y="1644"/>
                    <a:ext cx="8" cy="6"/>
                  </a:xfrm>
                  <a:custGeom>
                    <a:avLst/>
                    <a:gdLst>
                      <a:gd name="T0" fmla="*/ 6 w 8"/>
                      <a:gd name="T1" fmla="*/ 0 h 6"/>
                      <a:gd name="T2" fmla="*/ 2 w 8"/>
                      <a:gd name="T3" fmla="*/ 0 h 6"/>
                      <a:gd name="T4" fmla="*/ 2 w 8"/>
                      <a:gd name="T5" fmla="*/ 0 h 6"/>
                      <a:gd name="T6" fmla="*/ 2 w 8"/>
                      <a:gd name="T7" fmla="*/ 2 h 6"/>
                      <a:gd name="T8" fmla="*/ 0 w 8"/>
                      <a:gd name="T9" fmla="*/ 2 h 6"/>
                      <a:gd name="T10" fmla="*/ 0 w 8"/>
                      <a:gd name="T11" fmla="*/ 2 h 6"/>
                      <a:gd name="T12" fmla="*/ 0 w 8"/>
                      <a:gd name="T13" fmla="*/ 2 h 6"/>
                      <a:gd name="T14" fmla="*/ 0 w 8"/>
                      <a:gd name="T15" fmla="*/ 4 h 6"/>
                      <a:gd name="T16" fmla="*/ 0 w 8"/>
                      <a:gd name="T17" fmla="*/ 4 h 6"/>
                      <a:gd name="T18" fmla="*/ 0 w 8"/>
                      <a:gd name="T19" fmla="*/ 4 h 6"/>
                      <a:gd name="T20" fmla="*/ 2 w 8"/>
                      <a:gd name="T21" fmla="*/ 4 h 6"/>
                      <a:gd name="T22" fmla="*/ 4 w 8"/>
                      <a:gd name="T23" fmla="*/ 6 h 6"/>
                      <a:gd name="T24" fmla="*/ 4 w 8"/>
                      <a:gd name="T25" fmla="*/ 6 h 6"/>
                      <a:gd name="T26" fmla="*/ 4 w 8"/>
                      <a:gd name="T27" fmla="*/ 6 h 6"/>
                      <a:gd name="T28" fmla="*/ 6 w 8"/>
                      <a:gd name="T29" fmla="*/ 6 h 6"/>
                      <a:gd name="T30" fmla="*/ 6 w 8"/>
                      <a:gd name="T31" fmla="*/ 6 h 6"/>
                      <a:gd name="T32" fmla="*/ 8 w 8"/>
                      <a:gd name="T33" fmla="*/ 4 h 6"/>
                      <a:gd name="T34" fmla="*/ 8 w 8"/>
                      <a:gd name="T35" fmla="*/ 2 h 6"/>
                      <a:gd name="T36" fmla="*/ 8 w 8"/>
                      <a:gd name="T37" fmla="*/ 2 h 6"/>
                      <a:gd name="T38" fmla="*/ 6 w 8"/>
                      <a:gd name="T39" fmla="*/ 2 h 6"/>
                      <a:gd name="T40" fmla="*/ 6 w 8"/>
                      <a:gd name="T41" fmla="*/ 2 h 6"/>
                      <a:gd name="T42" fmla="*/ 6 w 8"/>
                      <a:gd name="T43" fmla="*/ 2 h 6"/>
                      <a:gd name="T44" fmla="*/ 6 w 8"/>
                      <a:gd name="T45" fmla="*/ 2 h 6"/>
                      <a:gd name="T46" fmla="*/ 6 w 8"/>
                      <a:gd name="T47" fmla="*/ 0 h 6"/>
                      <a:gd name="T48" fmla="*/ 6 w 8"/>
                      <a:gd name="T49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" h="6">
                        <a:moveTo>
                          <a:pt x="6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2" name="Freeform 489"/>
                  <p:cNvSpPr>
                    <a:spLocks/>
                  </p:cNvSpPr>
                  <p:nvPr/>
                </p:nvSpPr>
                <p:spPr bwMode="auto">
                  <a:xfrm>
                    <a:off x="2572" y="1670"/>
                    <a:ext cx="26" cy="12"/>
                  </a:xfrm>
                  <a:custGeom>
                    <a:avLst/>
                    <a:gdLst>
                      <a:gd name="T0" fmla="*/ 10 w 26"/>
                      <a:gd name="T1" fmla="*/ 0 h 12"/>
                      <a:gd name="T2" fmla="*/ 6 w 26"/>
                      <a:gd name="T3" fmla="*/ 0 h 12"/>
                      <a:gd name="T4" fmla="*/ 6 w 26"/>
                      <a:gd name="T5" fmla="*/ 0 h 12"/>
                      <a:gd name="T6" fmla="*/ 6 w 26"/>
                      <a:gd name="T7" fmla="*/ 0 h 12"/>
                      <a:gd name="T8" fmla="*/ 6 w 26"/>
                      <a:gd name="T9" fmla="*/ 2 h 12"/>
                      <a:gd name="T10" fmla="*/ 2 w 26"/>
                      <a:gd name="T11" fmla="*/ 2 h 12"/>
                      <a:gd name="T12" fmla="*/ 2 w 26"/>
                      <a:gd name="T13" fmla="*/ 2 h 12"/>
                      <a:gd name="T14" fmla="*/ 2 w 26"/>
                      <a:gd name="T15" fmla="*/ 2 h 12"/>
                      <a:gd name="T16" fmla="*/ 2 w 26"/>
                      <a:gd name="T17" fmla="*/ 2 h 12"/>
                      <a:gd name="T18" fmla="*/ 0 w 26"/>
                      <a:gd name="T19" fmla="*/ 2 h 12"/>
                      <a:gd name="T20" fmla="*/ 0 w 26"/>
                      <a:gd name="T21" fmla="*/ 2 h 12"/>
                      <a:gd name="T22" fmla="*/ 0 w 26"/>
                      <a:gd name="T23" fmla="*/ 4 h 12"/>
                      <a:gd name="T24" fmla="*/ 0 w 26"/>
                      <a:gd name="T25" fmla="*/ 8 h 12"/>
                      <a:gd name="T26" fmla="*/ 0 w 26"/>
                      <a:gd name="T27" fmla="*/ 8 h 12"/>
                      <a:gd name="T28" fmla="*/ 0 w 26"/>
                      <a:gd name="T29" fmla="*/ 8 h 12"/>
                      <a:gd name="T30" fmla="*/ 2 w 26"/>
                      <a:gd name="T31" fmla="*/ 8 h 12"/>
                      <a:gd name="T32" fmla="*/ 2 w 26"/>
                      <a:gd name="T33" fmla="*/ 8 h 12"/>
                      <a:gd name="T34" fmla="*/ 4 w 26"/>
                      <a:gd name="T35" fmla="*/ 8 h 12"/>
                      <a:gd name="T36" fmla="*/ 4 w 26"/>
                      <a:gd name="T37" fmla="*/ 6 h 12"/>
                      <a:gd name="T38" fmla="*/ 10 w 26"/>
                      <a:gd name="T39" fmla="*/ 6 h 12"/>
                      <a:gd name="T40" fmla="*/ 12 w 26"/>
                      <a:gd name="T41" fmla="*/ 8 h 12"/>
                      <a:gd name="T42" fmla="*/ 12 w 26"/>
                      <a:gd name="T43" fmla="*/ 8 h 12"/>
                      <a:gd name="T44" fmla="*/ 12 w 26"/>
                      <a:gd name="T45" fmla="*/ 8 h 12"/>
                      <a:gd name="T46" fmla="*/ 14 w 26"/>
                      <a:gd name="T47" fmla="*/ 8 h 12"/>
                      <a:gd name="T48" fmla="*/ 16 w 26"/>
                      <a:gd name="T49" fmla="*/ 8 h 12"/>
                      <a:gd name="T50" fmla="*/ 18 w 26"/>
                      <a:gd name="T51" fmla="*/ 10 h 12"/>
                      <a:gd name="T52" fmla="*/ 18 w 26"/>
                      <a:gd name="T53" fmla="*/ 10 h 12"/>
                      <a:gd name="T54" fmla="*/ 18 w 26"/>
                      <a:gd name="T55" fmla="*/ 10 h 12"/>
                      <a:gd name="T56" fmla="*/ 20 w 26"/>
                      <a:gd name="T57" fmla="*/ 12 h 12"/>
                      <a:gd name="T58" fmla="*/ 20 w 26"/>
                      <a:gd name="T59" fmla="*/ 12 h 12"/>
                      <a:gd name="T60" fmla="*/ 20 w 26"/>
                      <a:gd name="T61" fmla="*/ 12 h 12"/>
                      <a:gd name="T62" fmla="*/ 24 w 26"/>
                      <a:gd name="T63" fmla="*/ 12 h 12"/>
                      <a:gd name="T64" fmla="*/ 24 w 26"/>
                      <a:gd name="T65" fmla="*/ 12 h 12"/>
                      <a:gd name="T66" fmla="*/ 24 w 26"/>
                      <a:gd name="T67" fmla="*/ 12 h 12"/>
                      <a:gd name="T68" fmla="*/ 24 w 26"/>
                      <a:gd name="T69" fmla="*/ 12 h 12"/>
                      <a:gd name="T70" fmla="*/ 24 w 26"/>
                      <a:gd name="T71" fmla="*/ 12 h 12"/>
                      <a:gd name="T72" fmla="*/ 26 w 26"/>
                      <a:gd name="T73" fmla="*/ 12 h 12"/>
                      <a:gd name="T74" fmla="*/ 26 w 26"/>
                      <a:gd name="T75" fmla="*/ 10 h 12"/>
                      <a:gd name="T76" fmla="*/ 26 w 26"/>
                      <a:gd name="T77" fmla="*/ 10 h 12"/>
                      <a:gd name="T78" fmla="*/ 26 w 26"/>
                      <a:gd name="T79" fmla="*/ 10 h 12"/>
                      <a:gd name="T80" fmla="*/ 26 w 26"/>
                      <a:gd name="T81" fmla="*/ 8 h 12"/>
                      <a:gd name="T82" fmla="*/ 26 w 26"/>
                      <a:gd name="T83" fmla="*/ 8 h 12"/>
                      <a:gd name="T84" fmla="*/ 26 w 26"/>
                      <a:gd name="T85" fmla="*/ 8 h 12"/>
                      <a:gd name="T86" fmla="*/ 26 w 26"/>
                      <a:gd name="T87" fmla="*/ 6 h 12"/>
                      <a:gd name="T88" fmla="*/ 24 w 26"/>
                      <a:gd name="T89" fmla="*/ 6 h 12"/>
                      <a:gd name="T90" fmla="*/ 22 w 26"/>
                      <a:gd name="T91" fmla="*/ 4 h 12"/>
                      <a:gd name="T92" fmla="*/ 22 w 26"/>
                      <a:gd name="T93" fmla="*/ 4 h 12"/>
                      <a:gd name="T94" fmla="*/ 22 w 26"/>
                      <a:gd name="T95" fmla="*/ 2 h 12"/>
                      <a:gd name="T96" fmla="*/ 16 w 26"/>
                      <a:gd name="T97" fmla="*/ 2 h 12"/>
                      <a:gd name="T98" fmla="*/ 16 w 26"/>
                      <a:gd name="T99" fmla="*/ 2 h 12"/>
                      <a:gd name="T100" fmla="*/ 16 w 26"/>
                      <a:gd name="T101" fmla="*/ 2 h 12"/>
                      <a:gd name="T102" fmla="*/ 16 w 26"/>
                      <a:gd name="T103" fmla="*/ 2 h 12"/>
                      <a:gd name="T104" fmla="*/ 10 w 26"/>
                      <a:gd name="T105" fmla="*/ 2 h 12"/>
                      <a:gd name="T106" fmla="*/ 10 w 26"/>
                      <a:gd name="T107" fmla="*/ 2 h 12"/>
                      <a:gd name="T108" fmla="*/ 10 w 26"/>
                      <a:gd name="T109" fmla="*/ 2 h 12"/>
                      <a:gd name="T110" fmla="*/ 10 w 26"/>
                      <a:gd name="T111" fmla="*/ 0 h 12"/>
                      <a:gd name="T112" fmla="*/ 10 w 26"/>
                      <a:gd name="T113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6" h="12">
                        <a:moveTo>
                          <a:pt x="10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6"/>
                        </a:lnTo>
                        <a:lnTo>
                          <a:pt x="10" y="6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4" y="8"/>
                        </a:lnTo>
                        <a:lnTo>
                          <a:pt x="16" y="8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20" y="12"/>
                        </a:lnTo>
                        <a:lnTo>
                          <a:pt x="20" y="12"/>
                        </a:lnTo>
                        <a:lnTo>
                          <a:pt x="20" y="12"/>
                        </a:lnTo>
                        <a:lnTo>
                          <a:pt x="24" y="12"/>
                        </a:lnTo>
                        <a:lnTo>
                          <a:pt x="24" y="12"/>
                        </a:lnTo>
                        <a:lnTo>
                          <a:pt x="24" y="12"/>
                        </a:lnTo>
                        <a:lnTo>
                          <a:pt x="24" y="12"/>
                        </a:lnTo>
                        <a:lnTo>
                          <a:pt x="24" y="12"/>
                        </a:lnTo>
                        <a:lnTo>
                          <a:pt x="26" y="12"/>
                        </a:lnTo>
                        <a:lnTo>
                          <a:pt x="26" y="10"/>
                        </a:lnTo>
                        <a:lnTo>
                          <a:pt x="26" y="10"/>
                        </a:lnTo>
                        <a:lnTo>
                          <a:pt x="26" y="10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6"/>
                        </a:lnTo>
                        <a:lnTo>
                          <a:pt x="24" y="6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3" name="Freeform 490"/>
                  <p:cNvSpPr>
                    <a:spLocks/>
                  </p:cNvSpPr>
                  <p:nvPr/>
                </p:nvSpPr>
                <p:spPr bwMode="auto">
                  <a:xfrm>
                    <a:off x="2936" y="1846"/>
                    <a:ext cx="8" cy="8"/>
                  </a:xfrm>
                  <a:custGeom>
                    <a:avLst/>
                    <a:gdLst>
                      <a:gd name="T0" fmla="*/ 6 w 8"/>
                      <a:gd name="T1" fmla="*/ 0 h 8"/>
                      <a:gd name="T2" fmla="*/ 4 w 8"/>
                      <a:gd name="T3" fmla="*/ 0 h 8"/>
                      <a:gd name="T4" fmla="*/ 4 w 8"/>
                      <a:gd name="T5" fmla="*/ 0 h 8"/>
                      <a:gd name="T6" fmla="*/ 2 w 8"/>
                      <a:gd name="T7" fmla="*/ 0 h 8"/>
                      <a:gd name="T8" fmla="*/ 0 w 8"/>
                      <a:gd name="T9" fmla="*/ 2 h 8"/>
                      <a:gd name="T10" fmla="*/ 0 w 8"/>
                      <a:gd name="T11" fmla="*/ 2 h 8"/>
                      <a:gd name="T12" fmla="*/ 0 w 8"/>
                      <a:gd name="T13" fmla="*/ 4 h 8"/>
                      <a:gd name="T14" fmla="*/ 0 w 8"/>
                      <a:gd name="T15" fmla="*/ 6 h 8"/>
                      <a:gd name="T16" fmla="*/ 0 w 8"/>
                      <a:gd name="T17" fmla="*/ 6 h 8"/>
                      <a:gd name="T18" fmla="*/ 0 w 8"/>
                      <a:gd name="T19" fmla="*/ 6 h 8"/>
                      <a:gd name="T20" fmla="*/ 2 w 8"/>
                      <a:gd name="T21" fmla="*/ 6 h 8"/>
                      <a:gd name="T22" fmla="*/ 2 w 8"/>
                      <a:gd name="T23" fmla="*/ 8 h 8"/>
                      <a:gd name="T24" fmla="*/ 2 w 8"/>
                      <a:gd name="T25" fmla="*/ 8 h 8"/>
                      <a:gd name="T26" fmla="*/ 2 w 8"/>
                      <a:gd name="T27" fmla="*/ 8 h 8"/>
                      <a:gd name="T28" fmla="*/ 2 w 8"/>
                      <a:gd name="T29" fmla="*/ 8 h 8"/>
                      <a:gd name="T30" fmla="*/ 2 w 8"/>
                      <a:gd name="T31" fmla="*/ 8 h 8"/>
                      <a:gd name="T32" fmla="*/ 2 w 8"/>
                      <a:gd name="T33" fmla="*/ 8 h 8"/>
                      <a:gd name="T34" fmla="*/ 2 w 8"/>
                      <a:gd name="T35" fmla="*/ 8 h 8"/>
                      <a:gd name="T36" fmla="*/ 4 w 8"/>
                      <a:gd name="T37" fmla="*/ 6 h 8"/>
                      <a:gd name="T38" fmla="*/ 4 w 8"/>
                      <a:gd name="T39" fmla="*/ 6 h 8"/>
                      <a:gd name="T40" fmla="*/ 6 w 8"/>
                      <a:gd name="T41" fmla="*/ 6 h 8"/>
                      <a:gd name="T42" fmla="*/ 6 w 8"/>
                      <a:gd name="T43" fmla="*/ 6 h 8"/>
                      <a:gd name="T44" fmla="*/ 6 w 8"/>
                      <a:gd name="T45" fmla="*/ 6 h 8"/>
                      <a:gd name="T46" fmla="*/ 6 w 8"/>
                      <a:gd name="T47" fmla="*/ 6 h 8"/>
                      <a:gd name="T48" fmla="*/ 6 w 8"/>
                      <a:gd name="T49" fmla="*/ 4 h 8"/>
                      <a:gd name="T50" fmla="*/ 8 w 8"/>
                      <a:gd name="T51" fmla="*/ 4 h 8"/>
                      <a:gd name="T52" fmla="*/ 8 w 8"/>
                      <a:gd name="T53" fmla="*/ 4 h 8"/>
                      <a:gd name="T54" fmla="*/ 8 w 8"/>
                      <a:gd name="T55" fmla="*/ 4 h 8"/>
                      <a:gd name="T56" fmla="*/ 8 w 8"/>
                      <a:gd name="T57" fmla="*/ 2 h 8"/>
                      <a:gd name="T58" fmla="*/ 8 w 8"/>
                      <a:gd name="T59" fmla="*/ 2 h 8"/>
                      <a:gd name="T60" fmla="*/ 8 w 8"/>
                      <a:gd name="T61" fmla="*/ 2 h 8"/>
                      <a:gd name="T62" fmla="*/ 6 w 8"/>
                      <a:gd name="T63" fmla="*/ 2 h 8"/>
                      <a:gd name="T64" fmla="*/ 6 w 8"/>
                      <a:gd name="T65" fmla="*/ 2 h 8"/>
                      <a:gd name="T66" fmla="*/ 6 w 8"/>
                      <a:gd name="T67" fmla="*/ 2 h 8"/>
                      <a:gd name="T68" fmla="*/ 6 w 8"/>
                      <a:gd name="T69" fmla="*/ 0 h 8"/>
                      <a:gd name="T70" fmla="*/ 6 w 8"/>
                      <a:gd name="T7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" h="8">
                        <a:moveTo>
                          <a:pt x="6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4" name="Freeform 491"/>
                  <p:cNvSpPr>
                    <a:spLocks/>
                  </p:cNvSpPr>
                  <p:nvPr/>
                </p:nvSpPr>
                <p:spPr bwMode="auto">
                  <a:xfrm>
                    <a:off x="2934" y="1856"/>
                    <a:ext cx="4" cy="4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0 w 4"/>
                      <a:gd name="T3" fmla="*/ 2 h 4"/>
                      <a:gd name="T4" fmla="*/ 0 w 4"/>
                      <a:gd name="T5" fmla="*/ 2 h 4"/>
                      <a:gd name="T6" fmla="*/ 0 w 4"/>
                      <a:gd name="T7" fmla="*/ 2 h 4"/>
                      <a:gd name="T8" fmla="*/ 2 w 4"/>
                      <a:gd name="T9" fmla="*/ 4 h 4"/>
                      <a:gd name="T10" fmla="*/ 2 w 4"/>
                      <a:gd name="T11" fmla="*/ 4 h 4"/>
                      <a:gd name="T12" fmla="*/ 2 w 4"/>
                      <a:gd name="T13" fmla="*/ 4 h 4"/>
                      <a:gd name="T14" fmla="*/ 4 w 4"/>
                      <a:gd name="T15" fmla="*/ 4 h 4"/>
                      <a:gd name="T16" fmla="*/ 4 w 4"/>
                      <a:gd name="T17" fmla="*/ 4 h 4"/>
                      <a:gd name="T18" fmla="*/ 4 w 4"/>
                      <a:gd name="T19" fmla="*/ 4 h 4"/>
                      <a:gd name="T20" fmla="*/ 4 w 4"/>
                      <a:gd name="T21" fmla="*/ 2 h 4"/>
                      <a:gd name="T22" fmla="*/ 4 w 4"/>
                      <a:gd name="T23" fmla="*/ 2 h 4"/>
                      <a:gd name="T24" fmla="*/ 4 w 4"/>
                      <a:gd name="T25" fmla="*/ 0 h 4"/>
                      <a:gd name="T26" fmla="*/ 2 w 4"/>
                      <a:gd name="T27" fmla="*/ 0 h 4"/>
                      <a:gd name="T28" fmla="*/ 2 w 4"/>
                      <a:gd name="T29" fmla="*/ 0 h 4"/>
                      <a:gd name="T30" fmla="*/ 2 w 4"/>
                      <a:gd name="T31" fmla="*/ 0 h 4"/>
                      <a:gd name="T32" fmla="*/ 0 w 4"/>
                      <a:gd name="T33" fmla="*/ 0 h 4"/>
                      <a:gd name="T34" fmla="*/ 0 w 4"/>
                      <a:gd name="T35" fmla="*/ 0 h 4"/>
                      <a:gd name="T36" fmla="*/ 0 w 4"/>
                      <a:gd name="T37" fmla="*/ 0 h 4"/>
                      <a:gd name="T38" fmla="*/ 0 w 4"/>
                      <a:gd name="T3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5" name="Freeform 492"/>
                  <p:cNvSpPr>
                    <a:spLocks/>
                  </p:cNvSpPr>
                  <p:nvPr/>
                </p:nvSpPr>
                <p:spPr bwMode="auto">
                  <a:xfrm>
                    <a:off x="2926" y="1876"/>
                    <a:ext cx="12" cy="18"/>
                  </a:xfrm>
                  <a:custGeom>
                    <a:avLst/>
                    <a:gdLst>
                      <a:gd name="T0" fmla="*/ 6 w 12"/>
                      <a:gd name="T1" fmla="*/ 4 h 18"/>
                      <a:gd name="T2" fmla="*/ 6 w 12"/>
                      <a:gd name="T3" fmla="*/ 4 h 18"/>
                      <a:gd name="T4" fmla="*/ 4 w 12"/>
                      <a:gd name="T5" fmla="*/ 6 h 18"/>
                      <a:gd name="T6" fmla="*/ 4 w 12"/>
                      <a:gd name="T7" fmla="*/ 6 h 18"/>
                      <a:gd name="T8" fmla="*/ 4 w 12"/>
                      <a:gd name="T9" fmla="*/ 6 h 18"/>
                      <a:gd name="T10" fmla="*/ 2 w 12"/>
                      <a:gd name="T11" fmla="*/ 8 h 18"/>
                      <a:gd name="T12" fmla="*/ 2 w 12"/>
                      <a:gd name="T13" fmla="*/ 8 h 18"/>
                      <a:gd name="T14" fmla="*/ 2 w 12"/>
                      <a:gd name="T15" fmla="*/ 8 h 18"/>
                      <a:gd name="T16" fmla="*/ 0 w 12"/>
                      <a:gd name="T17" fmla="*/ 10 h 18"/>
                      <a:gd name="T18" fmla="*/ 0 w 12"/>
                      <a:gd name="T19" fmla="*/ 12 h 18"/>
                      <a:gd name="T20" fmla="*/ 0 w 12"/>
                      <a:gd name="T21" fmla="*/ 12 h 18"/>
                      <a:gd name="T22" fmla="*/ 2 w 12"/>
                      <a:gd name="T23" fmla="*/ 14 h 18"/>
                      <a:gd name="T24" fmla="*/ 2 w 12"/>
                      <a:gd name="T25" fmla="*/ 14 h 18"/>
                      <a:gd name="T26" fmla="*/ 2 w 12"/>
                      <a:gd name="T27" fmla="*/ 16 h 18"/>
                      <a:gd name="T28" fmla="*/ 2 w 12"/>
                      <a:gd name="T29" fmla="*/ 16 h 18"/>
                      <a:gd name="T30" fmla="*/ 2 w 12"/>
                      <a:gd name="T31" fmla="*/ 18 h 18"/>
                      <a:gd name="T32" fmla="*/ 6 w 12"/>
                      <a:gd name="T33" fmla="*/ 18 h 18"/>
                      <a:gd name="T34" fmla="*/ 6 w 12"/>
                      <a:gd name="T35" fmla="*/ 18 h 18"/>
                      <a:gd name="T36" fmla="*/ 6 w 12"/>
                      <a:gd name="T37" fmla="*/ 16 h 18"/>
                      <a:gd name="T38" fmla="*/ 10 w 12"/>
                      <a:gd name="T39" fmla="*/ 14 h 18"/>
                      <a:gd name="T40" fmla="*/ 10 w 12"/>
                      <a:gd name="T41" fmla="*/ 14 h 18"/>
                      <a:gd name="T42" fmla="*/ 10 w 12"/>
                      <a:gd name="T43" fmla="*/ 14 h 18"/>
                      <a:gd name="T44" fmla="*/ 10 w 12"/>
                      <a:gd name="T45" fmla="*/ 14 h 18"/>
                      <a:gd name="T46" fmla="*/ 10 w 12"/>
                      <a:gd name="T47" fmla="*/ 10 h 18"/>
                      <a:gd name="T48" fmla="*/ 10 w 12"/>
                      <a:gd name="T49" fmla="*/ 10 h 18"/>
                      <a:gd name="T50" fmla="*/ 10 w 12"/>
                      <a:gd name="T51" fmla="*/ 10 h 18"/>
                      <a:gd name="T52" fmla="*/ 10 w 12"/>
                      <a:gd name="T53" fmla="*/ 6 h 18"/>
                      <a:gd name="T54" fmla="*/ 12 w 12"/>
                      <a:gd name="T55" fmla="*/ 6 h 18"/>
                      <a:gd name="T56" fmla="*/ 12 w 12"/>
                      <a:gd name="T57" fmla="*/ 6 h 18"/>
                      <a:gd name="T58" fmla="*/ 12 w 12"/>
                      <a:gd name="T59" fmla="*/ 4 h 18"/>
                      <a:gd name="T60" fmla="*/ 12 w 12"/>
                      <a:gd name="T61" fmla="*/ 4 h 18"/>
                      <a:gd name="T62" fmla="*/ 12 w 12"/>
                      <a:gd name="T63" fmla="*/ 4 h 18"/>
                      <a:gd name="T64" fmla="*/ 12 w 12"/>
                      <a:gd name="T65" fmla="*/ 4 h 18"/>
                      <a:gd name="T66" fmla="*/ 10 w 12"/>
                      <a:gd name="T67" fmla="*/ 2 h 18"/>
                      <a:gd name="T68" fmla="*/ 10 w 12"/>
                      <a:gd name="T69" fmla="*/ 2 h 18"/>
                      <a:gd name="T70" fmla="*/ 10 w 12"/>
                      <a:gd name="T71" fmla="*/ 2 h 18"/>
                      <a:gd name="T72" fmla="*/ 10 w 12"/>
                      <a:gd name="T73" fmla="*/ 0 h 18"/>
                      <a:gd name="T74" fmla="*/ 8 w 12"/>
                      <a:gd name="T75" fmla="*/ 0 h 18"/>
                      <a:gd name="T76" fmla="*/ 8 w 12"/>
                      <a:gd name="T77" fmla="*/ 0 h 18"/>
                      <a:gd name="T78" fmla="*/ 8 w 12"/>
                      <a:gd name="T79" fmla="*/ 2 h 18"/>
                      <a:gd name="T80" fmla="*/ 8 w 12"/>
                      <a:gd name="T81" fmla="*/ 2 h 18"/>
                      <a:gd name="T82" fmla="*/ 6 w 12"/>
                      <a:gd name="T83" fmla="*/ 4 h 18"/>
                      <a:gd name="T84" fmla="*/ 6 w 12"/>
                      <a:gd name="T85" fmla="*/ 4 h 18"/>
                      <a:gd name="T86" fmla="*/ 6 w 12"/>
                      <a:gd name="T87" fmla="*/ 4 h 18"/>
                      <a:gd name="T88" fmla="*/ 6 w 12"/>
                      <a:gd name="T89" fmla="*/ 4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2" h="18">
                        <a:moveTo>
                          <a:pt x="6" y="4"/>
                        </a:moveTo>
                        <a:lnTo>
                          <a:pt x="6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2" y="18"/>
                        </a:lnTo>
                        <a:lnTo>
                          <a:pt x="6" y="18"/>
                        </a:lnTo>
                        <a:lnTo>
                          <a:pt x="6" y="18"/>
                        </a:lnTo>
                        <a:lnTo>
                          <a:pt x="6" y="16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6" name="Freeform 493"/>
                  <p:cNvSpPr>
                    <a:spLocks/>
                  </p:cNvSpPr>
                  <p:nvPr/>
                </p:nvSpPr>
                <p:spPr bwMode="auto">
                  <a:xfrm>
                    <a:off x="2786" y="2090"/>
                    <a:ext cx="10" cy="10"/>
                  </a:xfrm>
                  <a:custGeom>
                    <a:avLst/>
                    <a:gdLst>
                      <a:gd name="T0" fmla="*/ 2 w 10"/>
                      <a:gd name="T1" fmla="*/ 10 h 10"/>
                      <a:gd name="T2" fmla="*/ 2 w 10"/>
                      <a:gd name="T3" fmla="*/ 10 h 10"/>
                      <a:gd name="T4" fmla="*/ 2 w 10"/>
                      <a:gd name="T5" fmla="*/ 10 h 10"/>
                      <a:gd name="T6" fmla="*/ 2 w 10"/>
                      <a:gd name="T7" fmla="*/ 10 h 10"/>
                      <a:gd name="T8" fmla="*/ 6 w 10"/>
                      <a:gd name="T9" fmla="*/ 6 h 10"/>
                      <a:gd name="T10" fmla="*/ 6 w 10"/>
                      <a:gd name="T11" fmla="*/ 6 h 10"/>
                      <a:gd name="T12" fmla="*/ 6 w 10"/>
                      <a:gd name="T13" fmla="*/ 6 h 10"/>
                      <a:gd name="T14" fmla="*/ 8 w 10"/>
                      <a:gd name="T15" fmla="*/ 6 h 10"/>
                      <a:gd name="T16" fmla="*/ 8 w 10"/>
                      <a:gd name="T17" fmla="*/ 6 h 10"/>
                      <a:gd name="T18" fmla="*/ 8 w 10"/>
                      <a:gd name="T19" fmla="*/ 6 h 10"/>
                      <a:gd name="T20" fmla="*/ 8 w 10"/>
                      <a:gd name="T21" fmla="*/ 6 h 10"/>
                      <a:gd name="T22" fmla="*/ 8 w 10"/>
                      <a:gd name="T23" fmla="*/ 6 h 10"/>
                      <a:gd name="T24" fmla="*/ 10 w 10"/>
                      <a:gd name="T25" fmla="*/ 4 h 10"/>
                      <a:gd name="T26" fmla="*/ 10 w 10"/>
                      <a:gd name="T27" fmla="*/ 4 h 10"/>
                      <a:gd name="T28" fmla="*/ 10 w 10"/>
                      <a:gd name="T29" fmla="*/ 4 h 10"/>
                      <a:gd name="T30" fmla="*/ 10 w 10"/>
                      <a:gd name="T31" fmla="*/ 4 h 10"/>
                      <a:gd name="T32" fmla="*/ 10 w 10"/>
                      <a:gd name="T33" fmla="*/ 4 h 10"/>
                      <a:gd name="T34" fmla="*/ 10 w 10"/>
                      <a:gd name="T35" fmla="*/ 2 h 10"/>
                      <a:gd name="T36" fmla="*/ 8 w 10"/>
                      <a:gd name="T37" fmla="*/ 2 h 10"/>
                      <a:gd name="T38" fmla="*/ 8 w 10"/>
                      <a:gd name="T39" fmla="*/ 2 h 10"/>
                      <a:gd name="T40" fmla="*/ 8 w 10"/>
                      <a:gd name="T41" fmla="*/ 2 h 10"/>
                      <a:gd name="T42" fmla="*/ 6 w 10"/>
                      <a:gd name="T43" fmla="*/ 2 h 10"/>
                      <a:gd name="T44" fmla="*/ 6 w 10"/>
                      <a:gd name="T45" fmla="*/ 2 h 10"/>
                      <a:gd name="T46" fmla="*/ 4 w 10"/>
                      <a:gd name="T47" fmla="*/ 2 h 10"/>
                      <a:gd name="T48" fmla="*/ 2 w 10"/>
                      <a:gd name="T49" fmla="*/ 0 h 10"/>
                      <a:gd name="T50" fmla="*/ 2 w 10"/>
                      <a:gd name="T51" fmla="*/ 0 h 10"/>
                      <a:gd name="T52" fmla="*/ 2 w 10"/>
                      <a:gd name="T53" fmla="*/ 0 h 10"/>
                      <a:gd name="T54" fmla="*/ 0 w 10"/>
                      <a:gd name="T55" fmla="*/ 2 h 10"/>
                      <a:gd name="T56" fmla="*/ 0 w 10"/>
                      <a:gd name="T57" fmla="*/ 2 h 10"/>
                      <a:gd name="T58" fmla="*/ 0 w 10"/>
                      <a:gd name="T59" fmla="*/ 4 h 10"/>
                      <a:gd name="T60" fmla="*/ 0 w 10"/>
                      <a:gd name="T61" fmla="*/ 6 h 10"/>
                      <a:gd name="T62" fmla="*/ 0 w 10"/>
                      <a:gd name="T63" fmla="*/ 6 h 10"/>
                      <a:gd name="T64" fmla="*/ 0 w 10"/>
                      <a:gd name="T65" fmla="*/ 6 h 10"/>
                      <a:gd name="T66" fmla="*/ 0 w 10"/>
                      <a:gd name="T67" fmla="*/ 6 h 10"/>
                      <a:gd name="T68" fmla="*/ 0 w 10"/>
                      <a:gd name="T69" fmla="*/ 8 h 10"/>
                      <a:gd name="T70" fmla="*/ 0 w 10"/>
                      <a:gd name="T71" fmla="*/ 8 h 10"/>
                      <a:gd name="T72" fmla="*/ 2 w 10"/>
                      <a:gd name="T73" fmla="*/ 10 h 10"/>
                      <a:gd name="T74" fmla="*/ 2 w 10"/>
                      <a:gd name="T75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0" h="10">
                        <a:moveTo>
                          <a:pt x="2" y="10"/>
                        </a:move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2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7" name="Freeform 494"/>
                  <p:cNvSpPr>
                    <a:spLocks/>
                  </p:cNvSpPr>
                  <p:nvPr/>
                </p:nvSpPr>
                <p:spPr bwMode="auto">
                  <a:xfrm>
                    <a:off x="2796" y="2086"/>
                    <a:ext cx="4" cy="6"/>
                  </a:xfrm>
                  <a:custGeom>
                    <a:avLst/>
                    <a:gdLst>
                      <a:gd name="T0" fmla="*/ 2 w 4"/>
                      <a:gd name="T1" fmla="*/ 6 h 6"/>
                      <a:gd name="T2" fmla="*/ 4 w 4"/>
                      <a:gd name="T3" fmla="*/ 6 h 6"/>
                      <a:gd name="T4" fmla="*/ 4 w 4"/>
                      <a:gd name="T5" fmla="*/ 6 h 6"/>
                      <a:gd name="T6" fmla="*/ 4 w 4"/>
                      <a:gd name="T7" fmla="*/ 4 h 6"/>
                      <a:gd name="T8" fmla="*/ 4 w 4"/>
                      <a:gd name="T9" fmla="*/ 2 h 6"/>
                      <a:gd name="T10" fmla="*/ 4 w 4"/>
                      <a:gd name="T11" fmla="*/ 2 h 6"/>
                      <a:gd name="T12" fmla="*/ 4 w 4"/>
                      <a:gd name="T13" fmla="*/ 2 h 6"/>
                      <a:gd name="T14" fmla="*/ 2 w 4"/>
                      <a:gd name="T15" fmla="*/ 0 h 6"/>
                      <a:gd name="T16" fmla="*/ 2 w 4"/>
                      <a:gd name="T17" fmla="*/ 0 h 6"/>
                      <a:gd name="T18" fmla="*/ 2 w 4"/>
                      <a:gd name="T19" fmla="*/ 0 h 6"/>
                      <a:gd name="T20" fmla="*/ 2 w 4"/>
                      <a:gd name="T21" fmla="*/ 0 h 6"/>
                      <a:gd name="T22" fmla="*/ 2 w 4"/>
                      <a:gd name="T23" fmla="*/ 0 h 6"/>
                      <a:gd name="T24" fmla="*/ 0 w 4"/>
                      <a:gd name="T25" fmla="*/ 2 h 6"/>
                      <a:gd name="T26" fmla="*/ 0 w 4"/>
                      <a:gd name="T27" fmla="*/ 4 h 6"/>
                      <a:gd name="T28" fmla="*/ 0 w 4"/>
                      <a:gd name="T29" fmla="*/ 4 h 6"/>
                      <a:gd name="T30" fmla="*/ 2 w 4"/>
                      <a:gd name="T31" fmla="*/ 4 h 6"/>
                      <a:gd name="T32" fmla="*/ 2 w 4"/>
                      <a:gd name="T33" fmla="*/ 4 h 6"/>
                      <a:gd name="T34" fmla="*/ 2 w 4"/>
                      <a:gd name="T35" fmla="*/ 4 h 6"/>
                      <a:gd name="T36" fmla="*/ 2 w 4"/>
                      <a:gd name="T37" fmla="*/ 4 h 6"/>
                      <a:gd name="T38" fmla="*/ 2 w 4"/>
                      <a:gd name="T39" fmla="*/ 6 h 6"/>
                      <a:gd name="T40" fmla="*/ 2 w 4"/>
                      <a:gd name="T4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" h="6">
                        <a:moveTo>
                          <a:pt x="2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8" name="Freeform 495"/>
                  <p:cNvSpPr>
                    <a:spLocks/>
                  </p:cNvSpPr>
                  <p:nvPr/>
                </p:nvSpPr>
                <p:spPr bwMode="auto">
                  <a:xfrm>
                    <a:off x="2770" y="2100"/>
                    <a:ext cx="4" cy="6"/>
                  </a:xfrm>
                  <a:custGeom>
                    <a:avLst/>
                    <a:gdLst>
                      <a:gd name="T0" fmla="*/ 2 w 4"/>
                      <a:gd name="T1" fmla="*/ 6 h 6"/>
                      <a:gd name="T2" fmla="*/ 4 w 4"/>
                      <a:gd name="T3" fmla="*/ 6 h 6"/>
                      <a:gd name="T4" fmla="*/ 4 w 4"/>
                      <a:gd name="T5" fmla="*/ 6 h 6"/>
                      <a:gd name="T6" fmla="*/ 4 w 4"/>
                      <a:gd name="T7" fmla="*/ 6 h 6"/>
                      <a:gd name="T8" fmla="*/ 4 w 4"/>
                      <a:gd name="T9" fmla="*/ 0 h 6"/>
                      <a:gd name="T10" fmla="*/ 4 w 4"/>
                      <a:gd name="T11" fmla="*/ 0 h 6"/>
                      <a:gd name="T12" fmla="*/ 4 w 4"/>
                      <a:gd name="T13" fmla="*/ 0 h 6"/>
                      <a:gd name="T14" fmla="*/ 2 w 4"/>
                      <a:gd name="T15" fmla="*/ 0 h 6"/>
                      <a:gd name="T16" fmla="*/ 2 w 4"/>
                      <a:gd name="T17" fmla="*/ 0 h 6"/>
                      <a:gd name="T18" fmla="*/ 2 w 4"/>
                      <a:gd name="T19" fmla="*/ 0 h 6"/>
                      <a:gd name="T20" fmla="*/ 0 w 4"/>
                      <a:gd name="T21" fmla="*/ 0 h 6"/>
                      <a:gd name="T22" fmla="*/ 0 w 4"/>
                      <a:gd name="T23" fmla="*/ 0 h 6"/>
                      <a:gd name="T24" fmla="*/ 0 w 4"/>
                      <a:gd name="T25" fmla="*/ 0 h 6"/>
                      <a:gd name="T26" fmla="*/ 0 w 4"/>
                      <a:gd name="T27" fmla="*/ 4 h 6"/>
                      <a:gd name="T28" fmla="*/ 0 w 4"/>
                      <a:gd name="T29" fmla="*/ 4 h 6"/>
                      <a:gd name="T30" fmla="*/ 0 w 4"/>
                      <a:gd name="T31" fmla="*/ 4 h 6"/>
                      <a:gd name="T32" fmla="*/ 2 w 4"/>
                      <a:gd name="T33" fmla="*/ 4 h 6"/>
                      <a:gd name="T34" fmla="*/ 2 w 4"/>
                      <a:gd name="T35" fmla="*/ 6 h 6"/>
                      <a:gd name="T36" fmla="*/ 2 w 4"/>
                      <a:gd name="T37" fmla="*/ 6 h 6"/>
                      <a:gd name="T38" fmla="*/ 2 w 4"/>
                      <a:gd name="T39" fmla="*/ 6 h 6"/>
                      <a:gd name="T40" fmla="*/ 2 w 4"/>
                      <a:gd name="T4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" h="6">
                        <a:moveTo>
                          <a:pt x="2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19" name="Freeform 496"/>
                  <p:cNvSpPr>
                    <a:spLocks/>
                  </p:cNvSpPr>
                  <p:nvPr/>
                </p:nvSpPr>
                <p:spPr bwMode="auto">
                  <a:xfrm>
                    <a:off x="2886" y="2104"/>
                    <a:ext cx="30" cy="20"/>
                  </a:xfrm>
                  <a:custGeom>
                    <a:avLst/>
                    <a:gdLst>
                      <a:gd name="T0" fmla="*/ 30 w 30"/>
                      <a:gd name="T1" fmla="*/ 6 h 20"/>
                      <a:gd name="T2" fmla="*/ 30 w 30"/>
                      <a:gd name="T3" fmla="*/ 2 h 20"/>
                      <a:gd name="T4" fmla="*/ 30 w 30"/>
                      <a:gd name="T5" fmla="*/ 2 h 20"/>
                      <a:gd name="T6" fmla="*/ 28 w 30"/>
                      <a:gd name="T7" fmla="*/ 0 h 20"/>
                      <a:gd name="T8" fmla="*/ 24 w 30"/>
                      <a:gd name="T9" fmla="*/ 0 h 20"/>
                      <a:gd name="T10" fmla="*/ 24 w 30"/>
                      <a:gd name="T11" fmla="*/ 0 h 20"/>
                      <a:gd name="T12" fmla="*/ 20 w 30"/>
                      <a:gd name="T13" fmla="*/ 2 h 20"/>
                      <a:gd name="T14" fmla="*/ 18 w 30"/>
                      <a:gd name="T15" fmla="*/ 4 h 20"/>
                      <a:gd name="T16" fmla="*/ 18 w 30"/>
                      <a:gd name="T17" fmla="*/ 4 h 20"/>
                      <a:gd name="T18" fmla="*/ 2 w 30"/>
                      <a:gd name="T19" fmla="*/ 4 h 20"/>
                      <a:gd name="T20" fmla="*/ 2 w 30"/>
                      <a:gd name="T21" fmla="*/ 4 h 20"/>
                      <a:gd name="T22" fmla="*/ 0 w 30"/>
                      <a:gd name="T23" fmla="*/ 6 h 20"/>
                      <a:gd name="T24" fmla="*/ 0 w 30"/>
                      <a:gd name="T25" fmla="*/ 8 h 20"/>
                      <a:gd name="T26" fmla="*/ 0 w 30"/>
                      <a:gd name="T27" fmla="*/ 8 h 20"/>
                      <a:gd name="T28" fmla="*/ 0 w 30"/>
                      <a:gd name="T29" fmla="*/ 10 h 20"/>
                      <a:gd name="T30" fmla="*/ 4 w 30"/>
                      <a:gd name="T31" fmla="*/ 12 h 20"/>
                      <a:gd name="T32" fmla="*/ 4 w 30"/>
                      <a:gd name="T33" fmla="*/ 12 h 20"/>
                      <a:gd name="T34" fmla="*/ 10 w 30"/>
                      <a:gd name="T35" fmla="*/ 12 h 20"/>
                      <a:gd name="T36" fmla="*/ 10 w 30"/>
                      <a:gd name="T37" fmla="*/ 12 h 20"/>
                      <a:gd name="T38" fmla="*/ 14 w 30"/>
                      <a:gd name="T39" fmla="*/ 14 h 20"/>
                      <a:gd name="T40" fmla="*/ 14 w 30"/>
                      <a:gd name="T41" fmla="*/ 14 h 20"/>
                      <a:gd name="T42" fmla="*/ 18 w 30"/>
                      <a:gd name="T43" fmla="*/ 16 h 20"/>
                      <a:gd name="T44" fmla="*/ 18 w 30"/>
                      <a:gd name="T45" fmla="*/ 16 h 20"/>
                      <a:gd name="T46" fmla="*/ 22 w 30"/>
                      <a:gd name="T47" fmla="*/ 16 h 20"/>
                      <a:gd name="T48" fmla="*/ 22 w 30"/>
                      <a:gd name="T49" fmla="*/ 18 h 20"/>
                      <a:gd name="T50" fmla="*/ 26 w 30"/>
                      <a:gd name="T51" fmla="*/ 20 h 20"/>
                      <a:gd name="T52" fmla="*/ 26 w 30"/>
                      <a:gd name="T53" fmla="*/ 20 h 20"/>
                      <a:gd name="T54" fmla="*/ 28 w 30"/>
                      <a:gd name="T55" fmla="*/ 20 h 20"/>
                      <a:gd name="T56" fmla="*/ 30 w 30"/>
                      <a:gd name="T57" fmla="*/ 18 h 20"/>
                      <a:gd name="T58" fmla="*/ 30 w 30"/>
                      <a:gd name="T59" fmla="*/ 18 h 20"/>
                      <a:gd name="T60" fmla="*/ 30 w 30"/>
                      <a:gd name="T61" fmla="*/ 12 h 20"/>
                      <a:gd name="T62" fmla="*/ 28 w 30"/>
                      <a:gd name="T63" fmla="*/ 10 h 20"/>
                      <a:gd name="T64" fmla="*/ 30 w 30"/>
                      <a:gd name="T65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30" h="20">
                        <a:moveTo>
                          <a:pt x="30" y="6"/>
                        </a:move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2"/>
                        </a:lnTo>
                        <a:lnTo>
                          <a:pt x="30" y="2"/>
                        </a:lnTo>
                        <a:lnTo>
                          <a:pt x="30" y="2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2" y="1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0" y="12"/>
                        </a:lnTo>
                        <a:lnTo>
                          <a:pt x="12" y="12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6" y="14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lnTo>
                          <a:pt x="20" y="16"/>
                        </a:lnTo>
                        <a:lnTo>
                          <a:pt x="22" y="16"/>
                        </a:lnTo>
                        <a:lnTo>
                          <a:pt x="22" y="16"/>
                        </a:lnTo>
                        <a:lnTo>
                          <a:pt x="22" y="18"/>
                        </a:lnTo>
                        <a:lnTo>
                          <a:pt x="24" y="18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30" y="18"/>
                        </a:lnTo>
                        <a:lnTo>
                          <a:pt x="30" y="18"/>
                        </a:lnTo>
                        <a:lnTo>
                          <a:pt x="30" y="18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28" y="10"/>
                        </a:lnTo>
                        <a:lnTo>
                          <a:pt x="28" y="8"/>
                        </a:lnTo>
                        <a:lnTo>
                          <a:pt x="30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0" name="Freeform 497"/>
                  <p:cNvSpPr>
                    <a:spLocks/>
                  </p:cNvSpPr>
                  <p:nvPr/>
                </p:nvSpPr>
                <p:spPr bwMode="auto">
                  <a:xfrm>
                    <a:off x="2840" y="2076"/>
                    <a:ext cx="20" cy="26"/>
                  </a:xfrm>
                  <a:custGeom>
                    <a:avLst/>
                    <a:gdLst>
                      <a:gd name="T0" fmla="*/ 0 w 20"/>
                      <a:gd name="T1" fmla="*/ 18 h 26"/>
                      <a:gd name="T2" fmla="*/ 0 w 20"/>
                      <a:gd name="T3" fmla="*/ 18 h 26"/>
                      <a:gd name="T4" fmla="*/ 2 w 20"/>
                      <a:gd name="T5" fmla="*/ 20 h 26"/>
                      <a:gd name="T6" fmla="*/ 2 w 20"/>
                      <a:gd name="T7" fmla="*/ 20 h 26"/>
                      <a:gd name="T8" fmla="*/ 4 w 20"/>
                      <a:gd name="T9" fmla="*/ 22 h 26"/>
                      <a:gd name="T10" fmla="*/ 2 w 20"/>
                      <a:gd name="T11" fmla="*/ 24 h 26"/>
                      <a:gd name="T12" fmla="*/ 2 w 20"/>
                      <a:gd name="T13" fmla="*/ 24 h 26"/>
                      <a:gd name="T14" fmla="*/ 2 w 20"/>
                      <a:gd name="T15" fmla="*/ 26 h 26"/>
                      <a:gd name="T16" fmla="*/ 6 w 20"/>
                      <a:gd name="T17" fmla="*/ 26 h 26"/>
                      <a:gd name="T18" fmla="*/ 8 w 20"/>
                      <a:gd name="T19" fmla="*/ 26 h 26"/>
                      <a:gd name="T20" fmla="*/ 10 w 20"/>
                      <a:gd name="T21" fmla="*/ 26 h 26"/>
                      <a:gd name="T22" fmla="*/ 10 w 20"/>
                      <a:gd name="T23" fmla="*/ 24 h 26"/>
                      <a:gd name="T24" fmla="*/ 16 w 20"/>
                      <a:gd name="T25" fmla="*/ 24 h 26"/>
                      <a:gd name="T26" fmla="*/ 18 w 20"/>
                      <a:gd name="T27" fmla="*/ 22 h 26"/>
                      <a:gd name="T28" fmla="*/ 18 w 20"/>
                      <a:gd name="T29" fmla="*/ 20 h 26"/>
                      <a:gd name="T30" fmla="*/ 18 w 20"/>
                      <a:gd name="T31" fmla="*/ 20 h 26"/>
                      <a:gd name="T32" fmla="*/ 20 w 20"/>
                      <a:gd name="T33" fmla="*/ 18 h 26"/>
                      <a:gd name="T34" fmla="*/ 20 w 20"/>
                      <a:gd name="T35" fmla="*/ 16 h 26"/>
                      <a:gd name="T36" fmla="*/ 20 w 20"/>
                      <a:gd name="T37" fmla="*/ 16 h 26"/>
                      <a:gd name="T38" fmla="*/ 18 w 20"/>
                      <a:gd name="T39" fmla="*/ 14 h 26"/>
                      <a:gd name="T40" fmla="*/ 18 w 20"/>
                      <a:gd name="T41" fmla="*/ 14 h 26"/>
                      <a:gd name="T42" fmla="*/ 18 w 20"/>
                      <a:gd name="T43" fmla="*/ 6 h 26"/>
                      <a:gd name="T44" fmla="*/ 18 w 20"/>
                      <a:gd name="T45" fmla="*/ 6 h 26"/>
                      <a:gd name="T46" fmla="*/ 18 w 20"/>
                      <a:gd name="T47" fmla="*/ 4 h 26"/>
                      <a:gd name="T48" fmla="*/ 18 w 20"/>
                      <a:gd name="T49" fmla="*/ 4 h 26"/>
                      <a:gd name="T50" fmla="*/ 12 w 20"/>
                      <a:gd name="T51" fmla="*/ 0 h 26"/>
                      <a:gd name="T52" fmla="*/ 10 w 20"/>
                      <a:gd name="T53" fmla="*/ 2 h 26"/>
                      <a:gd name="T54" fmla="*/ 10 w 20"/>
                      <a:gd name="T55" fmla="*/ 2 h 26"/>
                      <a:gd name="T56" fmla="*/ 6 w 20"/>
                      <a:gd name="T57" fmla="*/ 4 h 26"/>
                      <a:gd name="T58" fmla="*/ 6 w 20"/>
                      <a:gd name="T59" fmla="*/ 4 h 26"/>
                      <a:gd name="T60" fmla="*/ 2 w 20"/>
                      <a:gd name="T61" fmla="*/ 4 h 26"/>
                      <a:gd name="T62" fmla="*/ 2 w 20"/>
                      <a:gd name="T63" fmla="*/ 6 h 26"/>
                      <a:gd name="T64" fmla="*/ 0 w 20"/>
                      <a:gd name="T65" fmla="*/ 6 h 26"/>
                      <a:gd name="T66" fmla="*/ 0 w 20"/>
                      <a:gd name="T67" fmla="*/ 10 h 26"/>
                      <a:gd name="T68" fmla="*/ 0 w 20"/>
                      <a:gd name="T69" fmla="*/ 10 h 26"/>
                      <a:gd name="T70" fmla="*/ 2 w 20"/>
                      <a:gd name="T71" fmla="*/ 1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20" h="26">
                        <a:moveTo>
                          <a:pt x="0" y="18"/>
                        </a:move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lnTo>
                          <a:pt x="4" y="22"/>
                        </a:lnTo>
                        <a:lnTo>
                          <a:pt x="4" y="22"/>
                        </a:ln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2" y="26"/>
                        </a:lnTo>
                        <a:lnTo>
                          <a:pt x="2" y="26"/>
                        </a:lnTo>
                        <a:lnTo>
                          <a:pt x="2" y="26"/>
                        </a:lnTo>
                        <a:lnTo>
                          <a:pt x="6" y="26"/>
                        </a:lnTo>
                        <a:lnTo>
                          <a:pt x="6" y="26"/>
                        </a:lnTo>
                        <a:lnTo>
                          <a:pt x="8" y="26"/>
                        </a:lnTo>
                        <a:lnTo>
                          <a:pt x="10" y="26"/>
                        </a:lnTo>
                        <a:lnTo>
                          <a:pt x="10" y="26"/>
                        </a:lnTo>
                        <a:lnTo>
                          <a:pt x="10" y="26"/>
                        </a:lnTo>
                        <a:lnTo>
                          <a:pt x="10" y="24"/>
                        </a:lnTo>
                        <a:lnTo>
                          <a:pt x="16" y="24"/>
                        </a:lnTo>
                        <a:lnTo>
                          <a:pt x="16" y="24"/>
                        </a:lnTo>
                        <a:lnTo>
                          <a:pt x="18" y="24"/>
                        </a:lnTo>
                        <a:lnTo>
                          <a:pt x="18" y="22"/>
                        </a:lnTo>
                        <a:lnTo>
                          <a:pt x="18" y="20"/>
                        </a:lnTo>
                        <a:lnTo>
                          <a:pt x="18" y="20"/>
                        </a:lnTo>
                        <a:lnTo>
                          <a:pt x="18" y="20"/>
                        </a:lnTo>
                        <a:lnTo>
                          <a:pt x="18" y="20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20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18" y="14"/>
                        </a:lnTo>
                        <a:lnTo>
                          <a:pt x="18" y="14"/>
                        </a:lnTo>
                        <a:lnTo>
                          <a:pt x="18" y="14"/>
                        </a:lnTo>
                        <a:lnTo>
                          <a:pt x="18" y="14"/>
                        </a:lnTo>
                        <a:lnTo>
                          <a:pt x="18" y="12"/>
                        </a:lnTo>
                        <a:lnTo>
                          <a:pt x="18" y="6"/>
                        </a:lnTo>
                        <a:lnTo>
                          <a:pt x="18" y="6"/>
                        </a:lnTo>
                        <a:lnTo>
                          <a:pt x="18" y="6"/>
                        </a:lnTo>
                        <a:lnTo>
                          <a:pt x="18" y="6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8" y="4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2" y="12"/>
                        </a:lnTo>
                        <a:lnTo>
                          <a:pt x="2" y="16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1" name="Freeform 498"/>
                  <p:cNvSpPr>
                    <a:spLocks/>
                  </p:cNvSpPr>
                  <p:nvPr/>
                </p:nvSpPr>
                <p:spPr bwMode="auto">
                  <a:xfrm>
                    <a:off x="2956" y="1864"/>
                    <a:ext cx="16" cy="16"/>
                  </a:xfrm>
                  <a:custGeom>
                    <a:avLst/>
                    <a:gdLst>
                      <a:gd name="T0" fmla="*/ 4 w 16"/>
                      <a:gd name="T1" fmla="*/ 6 h 16"/>
                      <a:gd name="T2" fmla="*/ 4 w 16"/>
                      <a:gd name="T3" fmla="*/ 6 h 16"/>
                      <a:gd name="T4" fmla="*/ 4 w 16"/>
                      <a:gd name="T5" fmla="*/ 6 h 16"/>
                      <a:gd name="T6" fmla="*/ 4 w 16"/>
                      <a:gd name="T7" fmla="*/ 8 h 16"/>
                      <a:gd name="T8" fmla="*/ 2 w 16"/>
                      <a:gd name="T9" fmla="*/ 8 h 16"/>
                      <a:gd name="T10" fmla="*/ 2 w 16"/>
                      <a:gd name="T11" fmla="*/ 8 h 16"/>
                      <a:gd name="T12" fmla="*/ 0 w 16"/>
                      <a:gd name="T13" fmla="*/ 8 h 16"/>
                      <a:gd name="T14" fmla="*/ 0 w 16"/>
                      <a:gd name="T15" fmla="*/ 10 h 16"/>
                      <a:gd name="T16" fmla="*/ 0 w 16"/>
                      <a:gd name="T17" fmla="*/ 10 h 16"/>
                      <a:gd name="T18" fmla="*/ 2 w 16"/>
                      <a:gd name="T19" fmla="*/ 10 h 16"/>
                      <a:gd name="T20" fmla="*/ 4 w 16"/>
                      <a:gd name="T21" fmla="*/ 10 h 16"/>
                      <a:gd name="T22" fmla="*/ 4 w 16"/>
                      <a:gd name="T23" fmla="*/ 16 h 16"/>
                      <a:gd name="T24" fmla="*/ 4 w 16"/>
                      <a:gd name="T25" fmla="*/ 16 h 16"/>
                      <a:gd name="T26" fmla="*/ 4 w 16"/>
                      <a:gd name="T27" fmla="*/ 16 h 16"/>
                      <a:gd name="T28" fmla="*/ 4 w 16"/>
                      <a:gd name="T29" fmla="*/ 16 h 16"/>
                      <a:gd name="T30" fmla="*/ 4 w 16"/>
                      <a:gd name="T31" fmla="*/ 16 h 16"/>
                      <a:gd name="T32" fmla="*/ 4 w 16"/>
                      <a:gd name="T33" fmla="*/ 16 h 16"/>
                      <a:gd name="T34" fmla="*/ 4 w 16"/>
                      <a:gd name="T35" fmla="*/ 16 h 16"/>
                      <a:gd name="T36" fmla="*/ 6 w 16"/>
                      <a:gd name="T37" fmla="*/ 14 h 16"/>
                      <a:gd name="T38" fmla="*/ 14 w 16"/>
                      <a:gd name="T39" fmla="*/ 14 h 16"/>
                      <a:gd name="T40" fmla="*/ 14 w 16"/>
                      <a:gd name="T41" fmla="*/ 14 h 16"/>
                      <a:gd name="T42" fmla="*/ 14 w 16"/>
                      <a:gd name="T43" fmla="*/ 14 h 16"/>
                      <a:gd name="T44" fmla="*/ 16 w 16"/>
                      <a:gd name="T45" fmla="*/ 12 h 16"/>
                      <a:gd name="T46" fmla="*/ 16 w 16"/>
                      <a:gd name="T47" fmla="*/ 12 h 16"/>
                      <a:gd name="T48" fmla="*/ 16 w 16"/>
                      <a:gd name="T49" fmla="*/ 12 h 16"/>
                      <a:gd name="T50" fmla="*/ 16 w 16"/>
                      <a:gd name="T51" fmla="*/ 6 h 16"/>
                      <a:gd name="T52" fmla="*/ 16 w 16"/>
                      <a:gd name="T53" fmla="*/ 6 h 16"/>
                      <a:gd name="T54" fmla="*/ 14 w 16"/>
                      <a:gd name="T55" fmla="*/ 6 h 16"/>
                      <a:gd name="T56" fmla="*/ 14 w 16"/>
                      <a:gd name="T57" fmla="*/ 6 h 16"/>
                      <a:gd name="T58" fmla="*/ 14 w 16"/>
                      <a:gd name="T59" fmla="*/ 6 h 16"/>
                      <a:gd name="T60" fmla="*/ 14 w 16"/>
                      <a:gd name="T61" fmla="*/ 6 h 16"/>
                      <a:gd name="T62" fmla="*/ 14 w 16"/>
                      <a:gd name="T63" fmla="*/ 6 h 16"/>
                      <a:gd name="T64" fmla="*/ 12 w 16"/>
                      <a:gd name="T65" fmla="*/ 6 h 16"/>
                      <a:gd name="T66" fmla="*/ 12 w 16"/>
                      <a:gd name="T67" fmla="*/ 4 h 16"/>
                      <a:gd name="T68" fmla="*/ 14 w 16"/>
                      <a:gd name="T69" fmla="*/ 4 h 16"/>
                      <a:gd name="T70" fmla="*/ 14 w 16"/>
                      <a:gd name="T71" fmla="*/ 4 h 16"/>
                      <a:gd name="T72" fmla="*/ 14 w 16"/>
                      <a:gd name="T73" fmla="*/ 4 h 16"/>
                      <a:gd name="T74" fmla="*/ 14 w 16"/>
                      <a:gd name="T75" fmla="*/ 2 h 16"/>
                      <a:gd name="T76" fmla="*/ 14 w 16"/>
                      <a:gd name="T77" fmla="*/ 2 h 16"/>
                      <a:gd name="T78" fmla="*/ 14 w 16"/>
                      <a:gd name="T79" fmla="*/ 2 h 16"/>
                      <a:gd name="T80" fmla="*/ 12 w 16"/>
                      <a:gd name="T81" fmla="*/ 2 h 16"/>
                      <a:gd name="T82" fmla="*/ 12 w 16"/>
                      <a:gd name="T83" fmla="*/ 2 h 16"/>
                      <a:gd name="T84" fmla="*/ 12 w 16"/>
                      <a:gd name="T85" fmla="*/ 2 h 16"/>
                      <a:gd name="T86" fmla="*/ 12 w 16"/>
                      <a:gd name="T87" fmla="*/ 0 h 16"/>
                      <a:gd name="T88" fmla="*/ 6 w 16"/>
                      <a:gd name="T89" fmla="*/ 0 h 16"/>
                      <a:gd name="T90" fmla="*/ 6 w 16"/>
                      <a:gd name="T91" fmla="*/ 0 h 16"/>
                      <a:gd name="T92" fmla="*/ 4 w 16"/>
                      <a:gd name="T93" fmla="*/ 2 h 16"/>
                      <a:gd name="T94" fmla="*/ 4 w 16"/>
                      <a:gd name="T95" fmla="*/ 2 h 16"/>
                      <a:gd name="T96" fmla="*/ 4 w 16"/>
                      <a:gd name="T97" fmla="*/ 2 h 16"/>
                      <a:gd name="T98" fmla="*/ 4 w 16"/>
                      <a:gd name="T99" fmla="*/ 2 h 16"/>
                      <a:gd name="T100" fmla="*/ 4 w 16"/>
                      <a:gd name="T101" fmla="*/ 2 h 16"/>
                      <a:gd name="T102" fmla="*/ 4 w 16"/>
                      <a:gd name="T103" fmla="*/ 4 h 16"/>
                      <a:gd name="T104" fmla="*/ 4 w 16"/>
                      <a:gd name="T105" fmla="*/ 4 h 16"/>
                      <a:gd name="T106" fmla="*/ 4 w 16"/>
                      <a:gd name="T107" fmla="*/ 4 h 16"/>
                      <a:gd name="T108" fmla="*/ 4 w 16"/>
                      <a:gd name="T109" fmla="*/ 4 h 16"/>
                      <a:gd name="T110" fmla="*/ 4 w 16"/>
                      <a:gd name="T111" fmla="*/ 4 h 16"/>
                      <a:gd name="T112" fmla="*/ 4 w 16"/>
                      <a:gd name="T113" fmla="*/ 4 h 16"/>
                      <a:gd name="T114" fmla="*/ 4 w 16"/>
                      <a:gd name="T115" fmla="*/ 6 h 16"/>
                      <a:gd name="T116" fmla="*/ 6 w 16"/>
                      <a:gd name="T117" fmla="*/ 6 h 16"/>
                      <a:gd name="T118" fmla="*/ 6 w 16"/>
                      <a:gd name="T119" fmla="*/ 6 h 16"/>
                      <a:gd name="T120" fmla="*/ 4 w 16"/>
                      <a:gd name="T121" fmla="*/ 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6" h="1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2" y="10"/>
                        </a:lnTo>
                        <a:lnTo>
                          <a:pt x="4" y="10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4" y="16"/>
                        </a:lnTo>
                        <a:lnTo>
                          <a:pt x="6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6" y="12"/>
                        </a:lnTo>
                        <a:lnTo>
                          <a:pt x="16" y="12"/>
                        </a:lnTo>
                        <a:lnTo>
                          <a:pt x="16" y="12"/>
                        </a:lnTo>
                        <a:lnTo>
                          <a:pt x="16" y="6"/>
                        </a:lnTo>
                        <a:lnTo>
                          <a:pt x="16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2" y="6"/>
                        </a:lnTo>
                        <a:lnTo>
                          <a:pt x="12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2" name="Freeform 499"/>
                  <p:cNvSpPr>
                    <a:spLocks/>
                  </p:cNvSpPr>
                  <p:nvPr/>
                </p:nvSpPr>
                <p:spPr bwMode="auto">
                  <a:xfrm>
                    <a:off x="3004" y="2132"/>
                    <a:ext cx="32" cy="10"/>
                  </a:xfrm>
                  <a:custGeom>
                    <a:avLst/>
                    <a:gdLst>
                      <a:gd name="T0" fmla="*/ 8 w 32"/>
                      <a:gd name="T1" fmla="*/ 0 h 10"/>
                      <a:gd name="T2" fmla="*/ 8 w 32"/>
                      <a:gd name="T3" fmla="*/ 0 h 10"/>
                      <a:gd name="T4" fmla="*/ 8 w 32"/>
                      <a:gd name="T5" fmla="*/ 0 h 10"/>
                      <a:gd name="T6" fmla="*/ 4 w 32"/>
                      <a:gd name="T7" fmla="*/ 0 h 10"/>
                      <a:gd name="T8" fmla="*/ 4 w 32"/>
                      <a:gd name="T9" fmla="*/ 0 h 10"/>
                      <a:gd name="T10" fmla="*/ 2 w 32"/>
                      <a:gd name="T11" fmla="*/ 0 h 10"/>
                      <a:gd name="T12" fmla="*/ 2 w 32"/>
                      <a:gd name="T13" fmla="*/ 2 h 10"/>
                      <a:gd name="T14" fmla="*/ 2 w 32"/>
                      <a:gd name="T15" fmla="*/ 2 h 10"/>
                      <a:gd name="T16" fmla="*/ 0 w 32"/>
                      <a:gd name="T17" fmla="*/ 2 h 10"/>
                      <a:gd name="T18" fmla="*/ 0 w 32"/>
                      <a:gd name="T19" fmla="*/ 2 h 10"/>
                      <a:gd name="T20" fmla="*/ 0 w 32"/>
                      <a:gd name="T21" fmla="*/ 2 h 10"/>
                      <a:gd name="T22" fmla="*/ 0 w 32"/>
                      <a:gd name="T23" fmla="*/ 4 h 10"/>
                      <a:gd name="T24" fmla="*/ 0 w 32"/>
                      <a:gd name="T25" fmla="*/ 4 h 10"/>
                      <a:gd name="T26" fmla="*/ 0 w 32"/>
                      <a:gd name="T27" fmla="*/ 4 h 10"/>
                      <a:gd name="T28" fmla="*/ 4 w 32"/>
                      <a:gd name="T29" fmla="*/ 4 h 10"/>
                      <a:gd name="T30" fmla="*/ 4 w 32"/>
                      <a:gd name="T31" fmla="*/ 6 h 10"/>
                      <a:gd name="T32" fmla="*/ 4 w 32"/>
                      <a:gd name="T33" fmla="*/ 6 h 10"/>
                      <a:gd name="T34" fmla="*/ 4 w 32"/>
                      <a:gd name="T35" fmla="*/ 6 h 10"/>
                      <a:gd name="T36" fmla="*/ 6 w 32"/>
                      <a:gd name="T37" fmla="*/ 6 h 10"/>
                      <a:gd name="T38" fmla="*/ 10 w 32"/>
                      <a:gd name="T39" fmla="*/ 8 h 10"/>
                      <a:gd name="T40" fmla="*/ 10 w 32"/>
                      <a:gd name="T41" fmla="*/ 8 h 10"/>
                      <a:gd name="T42" fmla="*/ 10 w 32"/>
                      <a:gd name="T43" fmla="*/ 8 h 10"/>
                      <a:gd name="T44" fmla="*/ 12 w 32"/>
                      <a:gd name="T45" fmla="*/ 10 h 10"/>
                      <a:gd name="T46" fmla="*/ 12 w 32"/>
                      <a:gd name="T47" fmla="*/ 10 h 10"/>
                      <a:gd name="T48" fmla="*/ 12 w 32"/>
                      <a:gd name="T49" fmla="*/ 10 h 10"/>
                      <a:gd name="T50" fmla="*/ 16 w 32"/>
                      <a:gd name="T51" fmla="*/ 10 h 10"/>
                      <a:gd name="T52" fmla="*/ 16 w 32"/>
                      <a:gd name="T53" fmla="*/ 10 h 10"/>
                      <a:gd name="T54" fmla="*/ 16 w 32"/>
                      <a:gd name="T55" fmla="*/ 10 h 10"/>
                      <a:gd name="T56" fmla="*/ 16 w 32"/>
                      <a:gd name="T57" fmla="*/ 10 h 10"/>
                      <a:gd name="T58" fmla="*/ 18 w 32"/>
                      <a:gd name="T59" fmla="*/ 10 h 10"/>
                      <a:gd name="T60" fmla="*/ 18 w 32"/>
                      <a:gd name="T61" fmla="*/ 10 h 10"/>
                      <a:gd name="T62" fmla="*/ 18 w 32"/>
                      <a:gd name="T63" fmla="*/ 10 h 10"/>
                      <a:gd name="T64" fmla="*/ 20 w 32"/>
                      <a:gd name="T65" fmla="*/ 10 h 10"/>
                      <a:gd name="T66" fmla="*/ 22 w 32"/>
                      <a:gd name="T67" fmla="*/ 10 h 10"/>
                      <a:gd name="T68" fmla="*/ 22 w 32"/>
                      <a:gd name="T69" fmla="*/ 10 h 10"/>
                      <a:gd name="T70" fmla="*/ 22 w 32"/>
                      <a:gd name="T71" fmla="*/ 10 h 10"/>
                      <a:gd name="T72" fmla="*/ 22 w 32"/>
                      <a:gd name="T73" fmla="*/ 8 h 10"/>
                      <a:gd name="T74" fmla="*/ 30 w 32"/>
                      <a:gd name="T75" fmla="*/ 8 h 10"/>
                      <a:gd name="T76" fmla="*/ 30 w 32"/>
                      <a:gd name="T77" fmla="*/ 8 h 10"/>
                      <a:gd name="T78" fmla="*/ 30 w 32"/>
                      <a:gd name="T79" fmla="*/ 8 h 10"/>
                      <a:gd name="T80" fmla="*/ 32 w 32"/>
                      <a:gd name="T81" fmla="*/ 6 h 10"/>
                      <a:gd name="T82" fmla="*/ 32 w 32"/>
                      <a:gd name="T83" fmla="*/ 6 h 10"/>
                      <a:gd name="T84" fmla="*/ 32 w 32"/>
                      <a:gd name="T85" fmla="*/ 6 h 10"/>
                      <a:gd name="T86" fmla="*/ 32 w 32"/>
                      <a:gd name="T87" fmla="*/ 2 h 10"/>
                      <a:gd name="T88" fmla="*/ 32 w 32"/>
                      <a:gd name="T89" fmla="*/ 2 h 10"/>
                      <a:gd name="T90" fmla="*/ 32 w 32"/>
                      <a:gd name="T91" fmla="*/ 2 h 10"/>
                      <a:gd name="T92" fmla="*/ 32 w 32"/>
                      <a:gd name="T93" fmla="*/ 2 h 10"/>
                      <a:gd name="T94" fmla="*/ 30 w 32"/>
                      <a:gd name="T95" fmla="*/ 2 h 10"/>
                      <a:gd name="T96" fmla="*/ 30 w 32"/>
                      <a:gd name="T97" fmla="*/ 2 h 10"/>
                      <a:gd name="T98" fmla="*/ 30 w 32"/>
                      <a:gd name="T99" fmla="*/ 2 h 10"/>
                      <a:gd name="T100" fmla="*/ 24 w 32"/>
                      <a:gd name="T101" fmla="*/ 2 h 10"/>
                      <a:gd name="T102" fmla="*/ 24 w 32"/>
                      <a:gd name="T103" fmla="*/ 2 h 10"/>
                      <a:gd name="T104" fmla="*/ 24 w 32"/>
                      <a:gd name="T105" fmla="*/ 2 h 10"/>
                      <a:gd name="T106" fmla="*/ 24 w 32"/>
                      <a:gd name="T107" fmla="*/ 2 h 10"/>
                      <a:gd name="T108" fmla="*/ 22 w 32"/>
                      <a:gd name="T109" fmla="*/ 4 h 10"/>
                      <a:gd name="T110" fmla="*/ 18 w 32"/>
                      <a:gd name="T111" fmla="*/ 4 h 10"/>
                      <a:gd name="T112" fmla="*/ 16 w 32"/>
                      <a:gd name="T113" fmla="*/ 2 h 10"/>
                      <a:gd name="T114" fmla="*/ 16 w 32"/>
                      <a:gd name="T115" fmla="*/ 2 h 10"/>
                      <a:gd name="T116" fmla="*/ 16 w 32"/>
                      <a:gd name="T117" fmla="*/ 2 h 10"/>
                      <a:gd name="T118" fmla="*/ 10 w 32"/>
                      <a:gd name="T119" fmla="*/ 2 h 10"/>
                      <a:gd name="T120" fmla="*/ 8 w 32"/>
                      <a:gd name="T12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2" h="10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20" y="10"/>
                        </a:lnTo>
                        <a:lnTo>
                          <a:pt x="22" y="10"/>
                        </a:lnTo>
                        <a:lnTo>
                          <a:pt x="22" y="10"/>
                        </a:lnTo>
                        <a:lnTo>
                          <a:pt x="22" y="10"/>
                        </a:lnTo>
                        <a:lnTo>
                          <a:pt x="22" y="8"/>
                        </a:lnTo>
                        <a:lnTo>
                          <a:pt x="30" y="8"/>
                        </a:lnTo>
                        <a:lnTo>
                          <a:pt x="30" y="8"/>
                        </a:lnTo>
                        <a:lnTo>
                          <a:pt x="30" y="8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2" y="2"/>
                        </a:lnTo>
                        <a:lnTo>
                          <a:pt x="32" y="2"/>
                        </a:lnTo>
                        <a:lnTo>
                          <a:pt x="32" y="2"/>
                        </a:lnTo>
                        <a:lnTo>
                          <a:pt x="32" y="2"/>
                        </a:lnTo>
                        <a:lnTo>
                          <a:pt x="30" y="2"/>
                        </a:lnTo>
                        <a:lnTo>
                          <a:pt x="30" y="2"/>
                        </a:lnTo>
                        <a:lnTo>
                          <a:pt x="30" y="2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2" y="4"/>
                        </a:lnTo>
                        <a:lnTo>
                          <a:pt x="18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0" y="2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3" name="Freeform 500"/>
                  <p:cNvSpPr>
                    <a:spLocks/>
                  </p:cNvSpPr>
                  <p:nvPr/>
                </p:nvSpPr>
                <p:spPr bwMode="auto">
                  <a:xfrm>
                    <a:off x="3018" y="2088"/>
                    <a:ext cx="6" cy="2"/>
                  </a:xfrm>
                  <a:custGeom>
                    <a:avLst/>
                    <a:gdLst>
                      <a:gd name="T0" fmla="*/ 6 w 6"/>
                      <a:gd name="T1" fmla="*/ 2 h 2"/>
                      <a:gd name="T2" fmla="*/ 6 w 6"/>
                      <a:gd name="T3" fmla="*/ 2 h 2"/>
                      <a:gd name="T4" fmla="*/ 4 w 6"/>
                      <a:gd name="T5" fmla="*/ 0 h 2"/>
                      <a:gd name="T6" fmla="*/ 4 w 6"/>
                      <a:gd name="T7" fmla="*/ 0 h 2"/>
                      <a:gd name="T8" fmla="*/ 4 w 6"/>
                      <a:gd name="T9" fmla="*/ 0 h 2"/>
                      <a:gd name="T10" fmla="*/ 4 w 6"/>
                      <a:gd name="T11" fmla="*/ 0 h 2"/>
                      <a:gd name="T12" fmla="*/ 2 w 6"/>
                      <a:gd name="T13" fmla="*/ 0 h 2"/>
                      <a:gd name="T14" fmla="*/ 2 w 6"/>
                      <a:gd name="T15" fmla="*/ 0 h 2"/>
                      <a:gd name="T16" fmla="*/ 2 w 6"/>
                      <a:gd name="T17" fmla="*/ 0 h 2"/>
                      <a:gd name="T18" fmla="*/ 0 w 6"/>
                      <a:gd name="T19" fmla="*/ 0 h 2"/>
                      <a:gd name="T20" fmla="*/ 0 w 6"/>
                      <a:gd name="T21" fmla="*/ 0 h 2"/>
                      <a:gd name="T22" fmla="*/ 0 w 6"/>
                      <a:gd name="T23" fmla="*/ 2 h 2"/>
                      <a:gd name="T24" fmla="*/ 0 w 6"/>
                      <a:gd name="T25" fmla="*/ 2 h 2"/>
                      <a:gd name="T26" fmla="*/ 0 w 6"/>
                      <a:gd name="T27" fmla="*/ 2 h 2"/>
                      <a:gd name="T28" fmla="*/ 4 w 6"/>
                      <a:gd name="T29" fmla="*/ 2 h 2"/>
                      <a:gd name="T30" fmla="*/ 4 w 6"/>
                      <a:gd name="T31" fmla="*/ 2 h 2"/>
                      <a:gd name="T32" fmla="*/ 6 w 6"/>
                      <a:gd name="T33" fmla="*/ 2 h 2"/>
                      <a:gd name="T34" fmla="*/ 6 w 6"/>
                      <a:gd name="T3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2">
                        <a:moveTo>
                          <a:pt x="6" y="2"/>
                        </a:move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4" name="Freeform 501"/>
                  <p:cNvSpPr>
                    <a:spLocks/>
                  </p:cNvSpPr>
                  <p:nvPr/>
                </p:nvSpPr>
                <p:spPr bwMode="auto">
                  <a:xfrm>
                    <a:off x="4088" y="2082"/>
                    <a:ext cx="6" cy="4"/>
                  </a:xfrm>
                  <a:custGeom>
                    <a:avLst/>
                    <a:gdLst>
                      <a:gd name="T0" fmla="*/ 6 w 6"/>
                      <a:gd name="T1" fmla="*/ 0 h 4"/>
                      <a:gd name="T2" fmla="*/ 2 w 6"/>
                      <a:gd name="T3" fmla="*/ 0 h 4"/>
                      <a:gd name="T4" fmla="*/ 2 w 6"/>
                      <a:gd name="T5" fmla="*/ 0 h 4"/>
                      <a:gd name="T6" fmla="*/ 2 w 6"/>
                      <a:gd name="T7" fmla="*/ 0 h 4"/>
                      <a:gd name="T8" fmla="*/ 2 w 6"/>
                      <a:gd name="T9" fmla="*/ 2 h 4"/>
                      <a:gd name="T10" fmla="*/ 0 w 6"/>
                      <a:gd name="T11" fmla="*/ 2 h 4"/>
                      <a:gd name="T12" fmla="*/ 0 w 6"/>
                      <a:gd name="T13" fmla="*/ 2 h 4"/>
                      <a:gd name="T14" fmla="*/ 0 w 6"/>
                      <a:gd name="T15" fmla="*/ 2 h 4"/>
                      <a:gd name="T16" fmla="*/ 0 w 6"/>
                      <a:gd name="T17" fmla="*/ 2 h 4"/>
                      <a:gd name="T18" fmla="*/ 0 w 6"/>
                      <a:gd name="T19" fmla="*/ 2 h 4"/>
                      <a:gd name="T20" fmla="*/ 2 w 6"/>
                      <a:gd name="T21" fmla="*/ 4 h 4"/>
                      <a:gd name="T22" fmla="*/ 2 w 6"/>
                      <a:gd name="T23" fmla="*/ 4 h 4"/>
                      <a:gd name="T24" fmla="*/ 2 w 6"/>
                      <a:gd name="T25" fmla="*/ 4 h 4"/>
                      <a:gd name="T26" fmla="*/ 4 w 6"/>
                      <a:gd name="T27" fmla="*/ 4 h 4"/>
                      <a:gd name="T28" fmla="*/ 4 w 6"/>
                      <a:gd name="T29" fmla="*/ 4 h 4"/>
                      <a:gd name="T30" fmla="*/ 4 w 6"/>
                      <a:gd name="T31" fmla="*/ 4 h 4"/>
                      <a:gd name="T32" fmla="*/ 6 w 6"/>
                      <a:gd name="T33" fmla="*/ 2 h 4"/>
                      <a:gd name="T34" fmla="*/ 6 w 6"/>
                      <a:gd name="T35" fmla="*/ 2 h 4"/>
                      <a:gd name="T36" fmla="*/ 6 w 6"/>
                      <a:gd name="T37" fmla="*/ 2 h 4"/>
                      <a:gd name="T38" fmla="*/ 6 w 6"/>
                      <a:gd name="T39" fmla="*/ 0 h 4"/>
                      <a:gd name="T40" fmla="*/ 6 w 6"/>
                      <a:gd name="T41" fmla="*/ 0 h 4"/>
                      <a:gd name="T42" fmla="*/ 6 w 6"/>
                      <a:gd name="T43" fmla="*/ 0 h 4"/>
                      <a:gd name="T44" fmla="*/ 6 w 6"/>
                      <a:gd name="T4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6" h="4">
                        <a:moveTo>
                          <a:pt x="6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5" name="Freeform 502"/>
                  <p:cNvSpPr>
                    <a:spLocks/>
                  </p:cNvSpPr>
                  <p:nvPr/>
                </p:nvSpPr>
                <p:spPr bwMode="auto">
                  <a:xfrm>
                    <a:off x="4102" y="2072"/>
                    <a:ext cx="6" cy="4"/>
                  </a:xfrm>
                  <a:custGeom>
                    <a:avLst/>
                    <a:gdLst>
                      <a:gd name="T0" fmla="*/ 4 w 6"/>
                      <a:gd name="T1" fmla="*/ 4 h 4"/>
                      <a:gd name="T2" fmla="*/ 4 w 6"/>
                      <a:gd name="T3" fmla="*/ 4 h 4"/>
                      <a:gd name="T4" fmla="*/ 4 w 6"/>
                      <a:gd name="T5" fmla="*/ 4 h 4"/>
                      <a:gd name="T6" fmla="*/ 6 w 6"/>
                      <a:gd name="T7" fmla="*/ 4 h 4"/>
                      <a:gd name="T8" fmla="*/ 6 w 6"/>
                      <a:gd name="T9" fmla="*/ 4 h 4"/>
                      <a:gd name="T10" fmla="*/ 6 w 6"/>
                      <a:gd name="T11" fmla="*/ 2 h 4"/>
                      <a:gd name="T12" fmla="*/ 6 w 6"/>
                      <a:gd name="T13" fmla="*/ 2 h 4"/>
                      <a:gd name="T14" fmla="*/ 6 w 6"/>
                      <a:gd name="T15" fmla="*/ 2 h 4"/>
                      <a:gd name="T16" fmla="*/ 6 w 6"/>
                      <a:gd name="T17" fmla="*/ 2 h 4"/>
                      <a:gd name="T18" fmla="*/ 4 w 6"/>
                      <a:gd name="T19" fmla="*/ 0 h 4"/>
                      <a:gd name="T20" fmla="*/ 4 w 6"/>
                      <a:gd name="T21" fmla="*/ 0 h 4"/>
                      <a:gd name="T22" fmla="*/ 4 w 6"/>
                      <a:gd name="T23" fmla="*/ 0 h 4"/>
                      <a:gd name="T24" fmla="*/ 0 w 6"/>
                      <a:gd name="T25" fmla="*/ 2 h 4"/>
                      <a:gd name="T26" fmla="*/ 0 w 6"/>
                      <a:gd name="T27" fmla="*/ 2 h 4"/>
                      <a:gd name="T28" fmla="*/ 0 w 6"/>
                      <a:gd name="T29" fmla="*/ 2 h 4"/>
                      <a:gd name="T30" fmla="*/ 0 w 6"/>
                      <a:gd name="T31" fmla="*/ 4 h 4"/>
                      <a:gd name="T32" fmla="*/ 0 w 6"/>
                      <a:gd name="T33" fmla="*/ 4 h 4"/>
                      <a:gd name="T34" fmla="*/ 2 w 6"/>
                      <a:gd name="T35" fmla="*/ 4 h 4"/>
                      <a:gd name="T36" fmla="*/ 4 w 6"/>
                      <a:gd name="T3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" h="4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6" name="Freeform 503"/>
                  <p:cNvSpPr>
                    <a:spLocks/>
                  </p:cNvSpPr>
                  <p:nvPr/>
                </p:nvSpPr>
                <p:spPr bwMode="auto">
                  <a:xfrm>
                    <a:off x="4090" y="2092"/>
                    <a:ext cx="6" cy="6"/>
                  </a:xfrm>
                  <a:custGeom>
                    <a:avLst/>
                    <a:gdLst>
                      <a:gd name="T0" fmla="*/ 2 w 6"/>
                      <a:gd name="T1" fmla="*/ 2 h 6"/>
                      <a:gd name="T2" fmla="*/ 0 w 6"/>
                      <a:gd name="T3" fmla="*/ 0 h 6"/>
                      <a:gd name="T4" fmla="*/ 0 w 6"/>
                      <a:gd name="T5" fmla="*/ 0 h 6"/>
                      <a:gd name="T6" fmla="*/ 0 w 6"/>
                      <a:gd name="T7" fmla="*/ 0 h 6"/>
                      <a:gd name="T8" fmla="*/ 0 w 6"/>
                      <a:gd name="T9" fmla="*/ 0 h 6"/>
                      <a:gd name="T10" fmla="*/ 0 w 6"/>
                      <a:gd name="T11" fmla="*/ 0 h 6"/>
                      <a:gd name="T12" fmla="*/ 0 w 6"/>
                      <a:gd name="T13" fmla="*/ 4 h 6"/>
                      <a:gd name="T14" fmla="*/ 0 w 6"/>
                      <a:gd name="T15" fmla="*/ 4 h 6"/>
                      <a:gd name="T16" fmla="*/ 0 w 6"/>
                      <a:gd name="T17" fmla="*/ 4 h 6"/>
                      <a:gd name="T18" fmla="*/ 2 w 6"/>
                      <a:gd name="T19" fmla="*/ 4 h 6"/>
                      <a:gd name="T20" fmla="*/ 4 w 6"/>
                      <a:gd name="T21" fmla="*/ 6 h 6"/>
                      <a:gd name="T22" fmla="*/ 4 w 6"/>
                      <a:gd name="T23" fmla="*/ 6 h 6"/>
                      <a:gd name="T24" fmla="*/ 4 w 6"/>
                      <a:gd name="T25" fmla="*/ 6 h 6"/>
                      <a:gd name="T26" fmla="*/ 4 w 6"/>
                      <a:gd name="T27" fmla="*/ 6 h 6"/>
                      <a:gd name="T28" fmla="*/ 4 w 6"/>
                      <a:gd name="T29" fmla="*/ 6 h 6"/>
                      <a:gd name="T30" fmla="*/ 6 w 6"/>
                      <a:gd name="T31" fmla="*/ 4 h 6"/>
                      <a:gd name="T32" fmla="*/ 6 w 6"/>
                      <a:gd name="T33" fmla="*/ 4 h 6"/>
                      <a:gd name="T34" fmla="*/ 6 w 6"/>
                      <a:gd name="T35" fmla="*/ 4 h 6"/>
                      <a:gd name="T36" fmla="*/ 6 w 6"/>
                      <a:gd name="T37" fmla="*/ 4 h 6"/>
                      <a:gd name="T38" fmla="*/ 6 w 6"/>
                      <a:gd name="T39" fmla="*/ 0 h 6"/>
                      <a:gd name="T40" fmla="*/ 6 w 6"/>
                      <a:gd name="T41" fmla="*/ 0 h 6"/>
                      <a:gd name="T42" fmla="*/ 6 w 6"/>
                      <a:gd name="T43" fmla="*/ 0 h 6"/>
                      <a:gd name="T44" fmla="*/ 4 w 6"/>
                      <a:gd name="T45" fmla="*/ 0 h 6"/>
                      <a:gd name="T46" fmla="*/ 4 w 6"/>
                      <a:gd name="T47" fmla="*/ 0 h 6"/>
                      <a:gd name="T48" fmla="*/ 4 w 6"/>
                      <a:gd name="T49" fmla="*/ 0 h 6"/>
                      <a:gd name="T50" fmla="*/ 4 w 6"/>
                      <a:gd name="T51" fmla="*/ 2 h 6"/>
                      <a:gd name="T52" fmla="*/ 2 w 6"/>
                      <a:gd name="T53" fmla="*/ 2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6" h="6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7" name="Freeform 504"/>
                  <p:cNvSpPr>
                    <a:spLocks/>
                  </p:cNvSpPr>
                  <p:nvPr/>
                </p:nvSpPr>
                <p:spPr bwMode="auto">
                  <a:xfrm>
                    <a:off x="4134" y="1980"/>
                    <a:ext cx="98" cy="118"/>
                  </a:xfrm>
                  <a:custGeom>
                    <a:avLst/>
                    <a:gdLst>
                      <a:gd name="T0" fmla="*/ 96 w 98"/>
                      <a:gd name="T1" fmla="*/ 80 h 118"/>
                      <a:gd name="T2" fmla="*/ 98 w 98"/>
                      <a:gd name="T3" fmla="*/ 70 h 118"/>
                      <a:gd name="T4" fmla="*/ 96 w 98"/>
                      <a:gd name="T5" fmla="*/ 66 h 118"/>
                      <a:gd name="T6" fmla="*/ 94 w 98"/>
                      <a:gd name="T7" fmla="*/ 48 h 118"/>
                      <a:gd name="T8" fmla="*/ 88 w 98"/>
                      <a:gd name="T9" fmla="*/ 38 h 118"/>
                      <a:gd name="T10" fmla="*/ 90 w 98"/>
                      <a:gd name="T11" fmla="*/ 34 h 118"/>
                      <a:gd name="T12" fmla="*/ 92 w 98"/>
                      <a:gd name="T13" fmla="*/ 32 h 118"/>
                      <a:gd name="T14" fmla="*/ 94 w 98"/>
                      <a:gd name="T15" fmla="*/ 24 h 118"/>
                      <a:gd name="T16" fmla="*/ 90 w 98"/>
                      <a:gd name="T17" fmla="*/ 20 h 118"/>
                      <a:gd name="T18" fmla="*/ 86 w 98"/>
                      <a:gd name="T19" fmla="*/ 14 h 118"/>
                      <a:gd name="T20" fmla="*/ 78 w 98"/>
                      <a:gd name="T21" fmla="*/ 6 h 118"/>
                      <a:gd name="T22" fmla="*/ 72 w 98"/>
                      <a:gd name="T23" fmla="*/ 0 h 118"/>
                      <a:gd name="T24" fmla="*/ 70 w 98"/>
                      <a:gd name="T25" fmla="*/ 2 h 118"/>
                      <a:gd name="T26" fmla="*/ 70 w 98"/>
                      <a:gd name="T27" fmla="*/ 6 h 118"/>
                      <a:gd name="T28" fmla="*/ 62 w 98"/>
                      <a:gd name="T29" fmla="*/ 10 h 118"/>
                      <a:gd name="T30" fmla="*/ 60 w 98"/>
                      <a:gd name="T31" fmla="*/ 14 h 118"/>
                      <a:gd name="T32" fmla="*/ 66 w 98"/>
                      <a:gd name="T33" fmla="*/ 24 h 118"/>
                      <a:gd name="T34" fmla="*/ 66 w 98"/>
                      <a:gd name="T35" fmla="*/ 34 h 118"/>
                      <a:gd name="T36" fmla="*/ 62 w 98"/>
                      <a:gd name="T37" fmla="*/ 48 h 118"/>
                      <a:gd name="T38" fmla="*/ 52 w 98"/>
                      <a:gd name="T39" fmla="*/ 56 h 118"/>
                      <a:gd name="T40" fmla="*/ 48 w 98"/>
                      <a:gd name="T41" fmla="*/ 48 h 118"/>
                      <a:gd name="T42" fmla="*/ 46 w 98"/>
                      <a:gd name="T43" fmla="*/ 56 h 118"/>
                      <a:gd name="T44" fmla="*/ 44 w 98"/>
                      <a:gd name="T45" fmla="*/ 62 h 118"/>
                      <a:gd name="T46" fmla="*/ 44 w 98"/>
                      <a:gd name="T47" fmla="*/ 76 h 118"/>
                      <a:gd name="T48" fmla="*/ 38 w 98"/>
                      <a:gd name="T49" fmla="*/ 74 h 118"/>
                      <a:gd name="T50" fmla="*/ 32 w 98"/>
                      <a:gd name="T51" fmla="*/ 74 h 118"/>
                      <a:gd name="T52" fmla="*/ 20 w 98"/>
                      <a:gd name="T53" fmla="*/ 78 h 118"/>
                      <a:gd name="T54" fmla="*/ 8 w 98"/>
                      <a:gd name="T55" fmla="*/ 82 h 118"/>
                      <a:gd name="T56" fmla="*/ 4 w 98"/>
                      <a:gd name="T57" fmla="*/ 94 h 118"/>
                      <a:gd name="T58" fmla="*/ 0 w 98"/>
                      <a:gd name="T59" fmla="*/ 96 h 118"/>
                      <a:gd name="T60" fmla="*/ 4 w 98"/>
                      <a:gd name="T61" fmla="*/ 104 h 118"/>
                      <a:gd name="T62" fmla="*/ 10 w 98"/>
                      <a:gd name="T63" fmla="*/ 104 h 118"/>
                      <a:gd name="T64" fmla="*/ 16 w 98"/>
                      <a:gd name="T65" fmla="*/ 98 h 118"/>
                      <a:gd name="T66" fmla="*/ 24 w 98"/>
                      <a:gd name="T67" fmla="*/ 98 h 118"/>
                      <a:gd name="T68" fmla="*/ 28 w 98"/>
                      <a:gd name="T69" fmla="*/ 96 h 118"/>
                      <a:gd name="T70" fmla="*/ 32 w 98"/>
                      <a:gd name="T71" fmla="*/ 90 h 118"/>
                      <a:gd name="T72" fmla="*/ 42 w 98"/>
                      <a:gd name="T73" fmla="*/ 88 h 118"/>
                      <a:gd name="T74" fmla="*/ 32 w 98"/>
                      <a:gd name="T75" fmla="*/ 96 h 118"/>
                      <a:gd name="T76" fmla="*/ 28 w 98"/>
                      <a:gd name="T77" fmla="*/ 98 h 118"/>
                      <a:gd name="T78" fmla="*/ 18 w 98"/>
                      <a:gd name="T79" fmla="*/ 108 h 118"/>
                      <a:gd name="T80" fmla="*/ 22 w 98"/>
                      <a:gd name="T81" fmla="*/ 110 h 118"/>
                      <a:gd name="T82" fmla="*/ 26 w 98"/>
                      <a:gd name="T83" fmla="*/ 116 h 118"/>
                      <a:gd name="T84" fmla="*/ 32 w 98"/>
                      <a:gd name="T85" fmla="*/ 114 h 118"/>
                      <a:gd name="T86" fmla="*/ 34 w 98"/>
                      <a:gd name="T87" fmla="*/ 108 h 118"/>
                      <a:gd name="T88" fmla="*/ 38 w 98"/>
                      <a:gd name="T89" fmla="*/ 106 h 118"/>
                      <a:gd name="T90" fmla="*/ 40 w 98"/>
                      <a:gd name="T91" fmla="*/ 110 h 118"/>
                      <a:gd name="T92" fmla="*/ 44 w 98"/>
                      <a:gd name="T93" fmla="*/ 104 h 118"/>
                      <a:gd name="T94" fmla="*/ 50 w 98"/>
                      <a:gd name="T95" fmla="*/ 102 h 118"/>
                      <a:gd name="T96" fmla="*/ 54 w 98"/>
                      <a:gd name="T97" fmla="*/ 104 h 118"/>
                      <a:gd name="T98" fmla="*/ 58 w 98"/>
                      <a:gd name="T99" fmla="*/ 106 h 118"/>
                      <a:gd name="T100" fmla="*/ 64 w 98"/>
                      <a:gd name="T101" fmla="*/ 96 h 118"/>
                      <a:gd name="T102" fmla="*/ 68 w 98"/>
                      <a:gd name="T103" fmla="*/ 92 h 118"/>
                      <a:gd name="T104" fmla="*/ 64 w 98"/>
                      <a:gd name="T105" fmla="*/ 88 h 118"/>
                      <a:gd name="T106" fmla="*/ 62 w 98"/>
                      <a:gd name="T107" fmla="*/ 82 h 118"/>
                      <a:gd name="T108" fmla="*/ 64 w 98"/>
                      <a:gd name="T109" fmla="*/ 86 h 118"/>
                      <a:gd name="T110" fmla="*/ 80 w 98"/>
                      <a:gd name="T111" fmla="*/ 86 h 118"/>
                      <a:gd name="T112" fmla="*/ 86 w 98"/>
                      <a:gd name="T113" fmla="*/ 82 h 118"/>
                      <a:gd name="T114" fmla="*/ 88 w 98"/>
                      <a:gd name="T115" fmla="*/ 80 h 118"/>
                      <a:gd name="T116" fmla="*/ 90 w 98"/>
                      <a:gd name="T117" fmla="*/ 82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98" h="118">
                        <a:moveTo>
                          <a:pt x="90" y="82"/>
                        </a:moveTo>
                        <a:lnTo>
                          <a:pt x="92" y="82"/>
                        </a:lnTo>
                        <a:lnTo>
                          <a:pt x="92" y="82"/>
                        </a:lnTo>
                        <a:lnTo>
                          <a:pt x="92" y="82"/>
                        </a:lnTo>
                        <a:lnTo>
                          <a:pt x="92" y="82"/>
                        </a:lnTo>
                        <a:lnTo>
                          <a:pt x="92" y="80"/>
                        </a:lnTo>
                        <a:lnTo>
                          <a:pt x="96" y="80"/>
                        </a:lnTo>
                        <a:lnTo>
                          <a:pt x="96" y="80"/>
                        </a:lnTo>
                        <a:lnTo>
                          <a:pt x="96" y="80"/>
                        </a:lnTo>
                        <a:lnTo>
                          <a:pt x="98" y="78"/>
                        </a:lnTo>
                        <a:lnTo>
                          <a:pt x="98" y="74"/>
                        </a:lnTo>
                        <a:lnTo>
                          <a:pt x="98" y="72"/>
                        </a:lnTo>
                        <a:lnTo>
                          <a:pt x="98" y="72"/>
                        </a:lnTo>
                        <a:lnTo>
                          <a:pt x="98" y="72"/>
                        </a:lnTo>
                        <a:lnTo>
                          <a:pt x="98" y="70"/>
                        </a:lnTo>
                        <a:lnTo>
                          <a:pt x="98" y="70"/>
                        </a:lnTo>
                        <a:lnTo>
                          <a:pt x="98" y="70"/>
                        </a:lnTo>
                        <a:lnTo>
                          <a:pt x="98" y="68"/>
                        </a:lnTo>
                        <a:lnTo>
                          <a:pt x="98" y="68"/>
                        </a:lnTo>
                        <a:lnTo>
                          <a:pt x="96" y="68"/>
                        </a:lnTo>
                        <a:lnTo>
                          <a:pt x="96" y="68"/>
                        </a:lnTo>
                        <a:lnTo>
                          <a:pt x="96" y="68"/>
                        </a:lnTo>
                        <a:lnTo>
                          <a:pt x="96" y="68"/>
                        </a:lnTo>
                        <a:lnTo>
                          <a:pt x="96" y="66"/>
                        </a:lnTo>
                        <a:lnTo>
                          <a:pt x="94" y="66"/>
                        </a:lnTo>
                        <a:lnTo>
                          <a:pt x="94" y="54"/>
                        </a:lnTo>
                        <a:lnTo>
                          <a:pt x="94" y="54"/>
                        </a:lnTo>
                        <a:lnTo>
                          <a:pt x="94" y="54"/>
                        </a:lnTo>
                        <a:lnTo>
                          <a:pt x="94" y="52"/>
                        </a:lnTo>
                        <a:lnTo>
                          <a:pt x="94" y="50"/>
                        </a:lnTo>
                        <a:lnTo>
                          <a:pt x="94" y="50"/>
                        </a:lnTo>
                        <a:lnTo>
                          <a:pt x="94" y="48"/>
                        </a:lnTo>
                        <a:lnTo>
                          <a:pt x="92" y="48"/>
                        </a:lnTo>
                        <a:lnTo>
                          <a:pt x="92" y="46"/>
                        </a:lnTo>
                        <a:lnTo>
                          <a:pt x="92" y="46"/>
                        </a:lnTo>
                        <a:lnTo>
                          <a:pt x="92" y="46"/>
                        </a:lnTo>
                        <a:lnTo>
                          <a:pt x="88" y="44"/>
                        </a:lnTo>
                        <a:lnTo>
                          <a:pt x="88" y="42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6" y="38"/>
                        </a:lnTo>
                        <a:lnTo>
                          <a:pt x="86" y="36"/>
                        </a:lnTo>
                        <a:lnTo>
                          <a:pt x="88" y="36"/>
                        </a:lnTo>
                        <a:lnTo>
                          <a:pt x="88" y="36"/>
                        </a:lnTo>
                        <a:lnTo>
                          <a:pt x="88" y="36"/>
                        </a:lnTo>
                        <a:lnTo>
                          <a:pt x="88" y="34"/>
                        </a:lnTo>
                        <a:lnTo>
                          <a:pt x="90" y="34"/>
                        </a:lnTo>
                        <a:lnTo>
                          <a:pt x="90" y="34"/>
                        </a:lnTo>
                        <a:lnTo>
                          <a:pt x="90" y="34"/>
                        </a:lnTo>
                        <a:lnTo>
                          <a:pt x="92" y="34"/>
                        </a:lnTo>
                        <a:lnTo>
                          <a:pt x="92" y="34"/>
                        </a:lnTo>
                        <a:lnTo>
                          <a:pt x="92" y="34"/>
                        </a:lnTo>
                        <a:lnTo>
                          <a:pt x="92" y="32"/>
                        </a:lnTo>
                        <a:lnTo>
                          <a:pt x="92" y="32"/>
                        </a:lnTo>
                        <a:lnTo>
                          <a:pt x="92" y="32"/>
                        </a:lnTo>
                        <a:lnTo>
                          <a:pt x="90" y="30"/>
                        </a:lnTo>
                        <a:lnTo>
                          <a:pt x="90" y="28"/>
                        </a:lnTo>
                        <a:lnTo>
                          <a:pt x="92" y="28"/>
                        </a:lnTo>
                        <a:lnTo>
                          <a:pt x="92" y="28"/>
                        </a:lnTo>
                        <a:lnTo>
                          <a:pt x="92" y="28"/>
                        </a:lnTo>
                        <a:lnTo>
                          <a:pt x="94" y="28"/>
                        </a:lnTo>
                        <a:lnTo>
                          <a:pt x="94" y="24"/>
                        </a:lnTo>
                        <a:lnTo>
                          <a:pt x="94" y="24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92" y="22"/>
                        </a:lnTo>
                        <a:lnTo>
                          <a:pt x="92" y="22"/>
                        </a:lnTo>
                        <a:lnTo>
                          <a:pt x="92" y="22"/>
                        </a:lnTo>
                        <a:lnTo>
                          <a:pt x="90" y="22"/>
                        </a:lnTo>
                        <a:lnTo>
                          <a:pt x="90" y="20"/>
                        </a:lnTo>
                        <a:lnTo>
                          <a:pt x="90" y="20"/>
                        </a:lnTo>
                        <a:lnTo>
                          <a:pt x="90" y="18"/>
                        </a:lnTo>
                        <a:lnTo>
                          <a:pt x="90" y="18"/>
                        </a:lnTo>
                        <a:lnTo>
                          <a:pt x="90" y="18"/>
                        </a:lnTo>
                        <a:lnTo>
                          <a:pt x="90" y="18"/>
                        </a:lnTo>
                        <a:lnTo>
                          <a:pt x="88" y="16"/>
                        </a:lnTo>
                        <a:lnTo>
                          <a:pt x="86" y="14"/>
                        </a:lnTo>
                        <a:lnTo>
                          <a:pt x="86" y="14"/>
                        </a:lnTo>
                        <a:lnTo>
                          <a:pt x="86" y="14"/>
                        </a:lnTo>
                        <a:lnTo>
                          <a:pt x="84" y="14"/>
                        </a:lnTo>
                        <a:lnTo>
                          <a:pt x="82" y="14"/>
                        </a:lnTo>
                        <a:lnTo>
                          <a:pt x="80" y="12"/>
                        </a:lnTo>
                        <a:lnTo>
                          <a:pt x="80" y="10"/>
                        </a:lnTo>
                        <a:lnTo>
                          <a:pt x="80" y="10"/>
                        </a:lnTo>
                        <a:lnTo>
                          <a:pt x="80" y="8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6" y="4"/>
                        </a:lnTo>
                        <a:lnTo>
                          <a:pt x="76" y="2"/>
                        </a:lnTo>
                        <a:lnTo>
                          <a:pt x="76" y="2"/>
                        </a:lnTo>
                        <a:lnTo>
                          <a:pt x="74" y="0"/>
                        </a:lnTo>
                        <a:lnTo>
                          <a:pt x="74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0" y="0"/>
                        </a:lnTo>
                        <a:lnTo>
                          <a:pt x="70" y="0"/>
                        </a:lnTo>
                        <a:lnTo>
                          <a:pt x="70" y="0"/>
                        </a:lnTo>
                        <a:lnTo>
                          <a:pt x="70" y="2"/>
                        </a:lnTo>
                        <a:lnTo>
                          <a:pt x="70" y="2"/>
                        </a:lnTo>
                        <a:lnTo>
                          <a:pt x="70" y="2"/>
                        </a:lnTo>
                        <a:lnTo>
                          <a:pt x="72" y="2"/>
                        </a:lnTo>
                        <a:lnTo>
                          <a:pt x="72" y="2"/>
                        </a:lnTo>
                        <a:lnTo>
                          <a:pt x="72" y="2"/>
                        </a:lnTo>
                        <a:lnTo>
                          <a:pt x="72" y="2"/>
                        </a:lnTo>
                        <a:lnTo>
                          <a:pt x="72" y="4"/>
                        </a:lnTo>
                        <a:lnTo>
                          <a:pt x="70" y="6"/>
                        </a:lnTo>
                        <a:lnTo>
                          <a:pt x="70" y="6"/>
                        </a:lnTo>
                        <a:lnTo>
                          <a:pt x="70" y="6"/>
                        </a:lnTo>
                        <a:lnTo>
                          <a:pt x="70" y="6"/>
                        </a:lnTo>
                        <a:lnTo>
                          <a:pt x="70" y="4"/>
                        </a:lnTo>
                        <a:lnTo>
                          <a:pt x="70" y="4"/>
                        </a:lnTo>
                        <a:lnTo>
                          <a:pt x="68" y="4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2" y="4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0" y="10"/>
                        </a:lnTo>
                        <a:lnTo>
                          <a:pt x="60" y="10"/>
                        </a:lnTo>
                        <a:lnTo>
                          <a:pt x="60" y="12"/>
                        </a:lnTo>
                        <a:lnTo>
                          <a:pt x="60" y="14"/>
                        </a:lnTo>
                        <a:lnTo>
                          <a:pt x="60" y="14"/>
                        </a:lnTo>
                        <a:lnTo>
                          <a:pt x="60" y="16"/>
                        </a:lnTo>
                        <a:lnTo>
                          <a:pt x="62" y="18"/>
                        </a:lnTo>
                        <a:lnTo>
                          <a:pt x="62" y="18"/>
                        </a:lnTo>
                        <a:lnTo>
                          <a:pt x="62" y="18"/>
                        </a:lnTo>
                        <a:lnTo>
                          <a:pt x="62" y="18"/>
                        </a:lnTo>
                        <a:lnTo>
                          <a:pt x="66" y="24"/>
                        </a:lnTo>
                        <a:lnTo>
                          <a:pt x="66" y="24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4" y="26"/>
                        </a:lnTo>
                        <a:lnTo>
                          <a:pt x="64" y="28"/>
                        </a:lnTo>
                        <a:lnTo>
                          <a:pt x="64" y="28"/>
                        </a:lnTo>
                        <a:lnTo>
                          <a:pt x="64" y="30"/>
                        </a:lnTo>
                        <a:lnTo>
                          <a:pt x="66" y="30"/>
                        </a:lnTo>
                        <a:lnTo>
                          <a:pt x="66" y="34"/>
                        </a:lnTo>
                        <a:lnTo>
                          <a:pt x="64" y="38"/>
                        </a:lnTo>
                        <a:lnTo>
                          <a:pt x="64" y="38"/>
                        </a:lnTo>
                        <a:lnTo>
                          <a:pt x="64" y="38"/>
                        </a:lnTo>
                        <a:lnTo>
                          <a:pt x="64" y="44"/>
                        </a:lnTo>
                        <a:lnTo>
                          <a:pt x="62" y="48"/>
                        </a:lnTo>
                        <a:lnTo>
                          <a:pt x="62" y="48"/>
                        </a:lnTo>
                        <a:lnTo>
                          <a:pt x="62" y="48"/>
                        </a:lnTo>
                        <a:lnTo>
                          <a:pt x="62" y="48"/>
                        </a:lnTo>
                        <a:lnTo>
                          <a:pt x="58" y="50"/>
                        </a:lnTo>
                        <a:lnTo>
                          <a:pt x="58" y="50"/>
                        </a:lnTo>
                        <a:lnTo>
                          <a:pt x="58" y="52"/>
                        </a:lnTo>
                        <a:lnTo>
                          <a:pt x="56" y="56"/>
                        </a:lnTo>
                        <a:lnTo>
                          <a:pt x="54" y="56"/>
                        </a:lnTo>
                        <a:lnTo>
                          <a:pt x="52" y="56"/>
                        </a:lnTo>
                        <a:lnTo>
                          <a:pt x="52" y="56"/>
                        </a:lnTo>
                        <a:lnTo>
                          <a:pt x="52" y="56"/>
                        </a:lnTo>
                        <a:lnTo>
                          <a:pt x="52" y="56"/>
                        </a:lnTo>
                        <a:lnTo>
                          <a:pt x="52" y="56"/>
                        </a:lnTo>
                        <a:lnTo>
                          <a:pt x="52" y="50"/>
                        </a:lnTo>
                        <a:lnTo>
                          <a:pt x="52" y="50"/>
                        </a:lnTo>
                        <a:lnTo>
                          <a:pt x="52" y="50"/>
                        </a:lnTo>
                        <a:lnTo>
                          <a:pt x="48" y="48"/>
                        </a:lnTo>
                        <a:lnTo>
                          <a:pt x="48" y="48"/>
                        </a:lnTo>
                        <a:lnTo>
                          <a:pt x="48" y="48"/>
                        </a:lnTo>
                        <a:lnTo>
                          <a:pt x="48" y="48"/>
                        </a:lnTo>
                        <a:lnTo>
                          <a:pt x="46" y="48"/>
                        </a:lnTo>
                        <a:lnTo>
                          <a:pt x="46" y="48"/>
                        </a:lnTo>
                        <a:lnTo>
                          <a:pt x="44" y="48"/>
                        </a:lnTo>
                        <a:lnTo>
                          <a:pt x="44" y="54"/>
                        </a:lnTo>
                        <a:lnTo>
                          <a:pt x="44" y="54"/>
                        </a:lnTo>
                        <a:lnTo>
                          <a:pt x="44" y="54"/>
                        </a:lnTo>
                        <a:lnTo>
                          <a:pt x="46" y="56"/>
                        </a:lnTo>
                        <a:lnTo>
                          <a:pt x="46" y="58"/>
                        </a:lnTo>
                        <a:lnTo>
                          <a:pt x="46" y="58"/>
                        </a:lnTo>
                        <a:lnTo>
                          <a:pt x="46" y="58"/>
                        </a:lnTo>
                        <a:lnTo>
                          <a:pt x="44" y="60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4" y="62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6"/>
                        </a:lnTo>
                        <a:lnTo>
                          <a:pt x="44" y="76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42" y="78"/>
                        </a:lnTo>
                        <a:lnTo>
                          <a:pt x="38" y="76"/>
                        </a:lnTo>
                        <a:lnTo>
                          <a:pt x="38" y="74"/>
                        </a:lnTo>
                        <a:lnTo>
                          <a:pt x="38" y="74"/>
                        </a:lnTo>
                        <a:lnTo>
                          <a:pt x="38" y="74"/>
                        </a:lnTo>
                        <a:lnTo>
                          <a:pt x="36" y="72"/>
                        </a:lnTo>
                        <a:lnTo>
                          <a:pt x="36" y="72"/>
                        </a:lnTo>
                        <a:lnTo>
                          <a:pt x="36" y="72"/>
                        </a:lnTo>
                        <a:lnTo>
                          <a:pt x="32" y="74"/>
                        </a:lnTo>
                        <a:lnTo>
                          <a:pt x="32" y="74"/>
                        </a:lnTo>
                        <a:lnTo>
                          <a:pt x="32" y="74"/>
                        </a:lnTo>
                        <a:lnTo>
                          <a:pt x="30" y="76"/>
                        </a:lnTo>
                        <a:lnTo>
                          <a:pt x="30" y="76"/>
                        </a:lnTo>
                        <a:lnTo>
                          <a:pt x="24" y="76"/>
                        </a:lnTo>
                        <a:lnTo>
                          <a:pt x="24" y="76"/>
                        </a:lnTo>
                        <a:lnTo>
                          <a:pt x="24" y="76"/>
                        </a:lnTo>
                        <a:lnTo>
                          <a:pt x="22" y="78"/>
                        </a:lnTo>
                        <a:lnTo>
                          <a:pt x="20" y="78"/>
                        </a:lnTo>
                        <a:lnTo>
                          <a:pt x="20" y="78"/>
                        </a:lnTo>
                        <a:lnTo>
                          <a:pt x="20" y="78"/>
                        </a:lnTo>
                        <a:lnTo>
                          <a:pt x="18" y="78"/>
                        </a:lnTo>
                        <a:lnTo>
                          <a:pt x="14" y="78"/>
                        </a:lnTo>
                        <a:lnTo>
                          <a:pt x="14" y="78"/>
                        </a:lnTo>
                        <a:lnTo>
                          <a:pt x="14" y="78"/>
                        </a:lnTo>
                        <a:lnTo>
                          <a:pt x="8" y="82"/>
                        </a:lnTo>
                        <a:lnTo>
                          <a:pt x="8" y="82"/>
                        </a:lnTo>
                        <a:lnTo>
                          <a:pt x="8" y="82"/>
                        </a:lnTo>
                        <a:lnTo>
                          <a:pt x="8" y="86"/>
                        </a:lnTo>
                        <a:lnTo>
                          <a:pt x="8" y="88"/>
                        </a:lnTo>
                        <a:lnTo>
                          <a:pt x="6" y="92"/>
                        </a:lnTo>
                        <a:lnTo>
                          <a:pt x="6" y="92"/>
                        </a:lnTo>
                        <a:lnTo>
                          <a:pt x="6" y="92"/>
                        </a:lnTo>
                        <a:lnTo>
                          <a:pt x="6" y="94"/>
                        </a:lnTo>
                        <a:lnTo>
                          <a:pt x="4" y="94"/>
                        </a:lnTo>
                        <a:lnTo>
                          <a:pt x="4" y="94"/>
                        </a:lnTo>
                        <a:lnTo>
                          <a:pt x="4" y="94"/>
                        </a:lnTo>
                        <a:lnTo>
                          <a:pt x="4" y="94"/>
                        </a:lnTo>
                        <a:lnTo>
                          <a:pt x="2" y="94"/>
                        </a:lnTo>
                        <a:lnTo>
                          <a:pt x="2" y="94"/>
                        </a:lnTo>
                        <a:lnTo>
                          <a:pt x="2" y="94"/>
                        </a:lnTo>
                        <a:lnTo>
                          <a:pt x="0" y="96"/>
                        </a:lnTo>
                        <a:lnTo>
                          <a:pt x="0" y="96"/>
                        </a:lnTo>
                        <a:lnTo>
                          <a:pt x="0" y="96"/>
                        </a:lnTo>
                        <a:lnTo>
                          <a:pt x="0" y="98"/>
                        </a:lnTo>
                        <a:lnTo>
                          <a:pt x="0" y="98"/>
                        </a:lnTo>
                        <a:lnTo>
                          <a:pt x="0" y="98"/>
                        </a:lnTo>
                        <a:lnTo>
                          <a:pt x="2" y="100"/>
                        </a:lnTo>
                        <a:lnTo>
                          <a:pt x="2" y="100"/>
                        </a:lnTo>
                        <a:lnTo>
                          <a:pt x="2" y="100"/>
                        </a:lnTo>
                        <a:lnTo>
                          <a:pt x="2" y="102"/>
                        </a:lnTo>
                        <a:lnTo>
                          <a:pt x="4" y="104"/>
                        </a:lnTo>
                        <a:lnTo>
                          <a:pt x="4" y="104"/>
                        </a:lnTo>
                        <a:lnTo>
                          <a:pt x="4" y="104"/>
                        </a:lnTo>
                        <a:lnTo>
                          <a:pt x="8" y="104"/>
                        </a:lnTo>
                        <a:lnTo>
                          <a:pt x="8" y="104"/>
                        </a:lnTo>
                        <a:lnTo>
                          <a:pt x="8" y="104"/>
                        </a:lnTo>
                        <a:lnTo>
                          <a:pt x="10" y="102"/>
                        </a:lnTo>
                        <a:lnTo>
                          <a:pt x="10" y="104"/>
                        </a:lnTo>
                        <a:lnTo>
                          <a:pt x="10" y="104"/>
                        </a:lnTo>
                        <a:lnTo>
                          <a:pt x="10" y="104"/>
                        </a:lnTo>
                        <a:lnTo>
                          <a:pt x="14" y="104"/>
                        </a:lnTo>
                        <a:lnTo>
                          <a:pt x="14" y="104"/>
                        </a:lnTo>
                        <a:lnTo>
                          <a:pt x="14" y="104"/>
                        </a:lnTo>
                        <a:lnTo>
                          <a:pt x="16" y="102"/>
                        </a:lnTo>
                        <a:lnTo>
                          <a:pt x="16" y="102"/>
                        </a:lnTo>
                        <a:lnTo>
                          <a:pt x="16" y="102"/>
                        </a:lnTo>
                        <a:lnTo>
                          <a:pt x="16" y="98"/>
                        </a:lnTo>
                        <a:lnTo>
                          <a:pt x="18" y="98"/>
                        </a:lnTo>
                        <a:lnTo>
                          <a:pt x="20" y="96"/>
                        </a:lnTo>
                        <a:lnTo>
                          <a:pt x="20" y="96"/>
                        </a:lnTo>
                        <a:lnTo>
                          <a:pt x="20" y="98"/>
                        </a:lnTo>
                        <a:lnTo>
                          <a:pt x="20" y="98"/>
                        </a:lnTo>
                        <a:lnTo>
                          <a:pt x="22" y="98"/>
                        </a:lnTo>
                        <a:lnTo>
                          <a:pt x="24" y="98"/>
                        </a:lnTo>
                        <a:lnTo>
                          <a:pt x="24" y="98"/>
                        </a:lnTo>
                        <a:lnTo>
                          <a:pt x="24" y="98"/>
                        </a:lnTo>
                        <a:lnTo>
                          <a:pt x="26" y="96"/>
                        </a:lnTo>
                        <a:lnTo>
                          <a:pt x="28" y="96"/>
                        </a:lnTo>
                        <a:lnTo>
                          <a:pt x="28" y="96"/>
                        </a:lnTo>
                        <a:lnTo>
                          <a:pt x="28" y="96"/>
                        </a:lnTo>
                        <a:lnTo>
                          <a:pt x="28" y="96"/>
                        </a:lnTo>
                        <a:lnTo>
                          <a:pt x="28" y="96"/>
                        </a:lnTo>
                        <a:lnTo>
                          <a:pt x="28" y="96"/>
                        </a:lnTo>
                        <a:lnTo>
                          <a:pt x="30" y="94"/>
                        </a:lnTo>
                        <a:lnTo>
                          <a:pt x="30" y="94"/>
                        </a:lnTo>
                        <a:lnTo>
                          <a:pt x="32" y="92"/>
                        </a:lnTo>
                        <a:lnTo>
                          <a:pt x="32" y="92"/>
                        </a:lnTo>
                        <a:lnTo>
                          <a:pt x="32" y="92"/>
                        </a:lnTo>
                        <a:lnTo>
                          <a:pt x="32" y="90"/>
                        </a:lnTo>
                        <a:lnTo>
                          <a:pt x="32" y="90"/>
                        </a:lnTo>
                        <a:lnTo>
                          <a:pt x="32" y="90"/>
                        </a:lnTo>
                        <a:lnTo>
                          <a:pt x="34" y="90"/>
                        </a:lnTo>
                        <a:lnTo>
                          <a:pt x="36" y="88"/>
                        </a:lnTo>
                        <a:lnTo>
                          <a:pt x="36" y="88"/>
                        </a:lnTo>
                        <a:lnTo>
                          <a:pt x="36" y="88"/>
                        </a:lnTo>
                        <a:lnTo>
                          <a:pt x="38" y="88"/>
                        </a:lnTo>
                        <a:lnTo>
                          <a:pt x="38" y="88"/>
                        </a:lnTo>
                        <a:lnTo>
                          <a:pt x="40" y="88"/>
                        </a:lnTo>
                        <a:lnTo>
                          <a:pt x="42" y="88"/>
                        </a:lnTo>
                        <a:lnTo>
                          <a:pt x="42" y="94"/>
                        </a:lnTo>
                        <a:lnTo>
                          <a:pt x="36" y="94"/>
                        </a:lnTo>
                        <a:lnTo>
                          <a:pt x="36" y="94"/>
                        </a:lnTo>
                        <a:lnTo>
                          <a:pt x="36" y="94"/>
                        </a:lnTo>
                        <a:lnTo>
                          <a:pt x="32" y="94"/>
                        </a:lnTo>
                        <a:lnTo>
                          <a:pt x="32" y="94"/>
                        </a:lnTo>
                        <a:lnTo>
                          <a:pt x="32" y="94"/>
                        </a:lnTo>
                        <a:lnTo>
                          <a:pt x="32" y="96"/>
                        </a:lnTo>
                        <a:lnTo>
                          <a:pt x="30" y="96"/>
                        </a:lnTo>
                        <a:lnTo>
                          <a:pt x="30" y="96"/>
                        </a:lnTo>
                        <a:lnTo>
                          <a:pt x="30" y="96"/>
                        </a:lnTo>
                        <a:lnTo>
                          <a:pt x="30" y="96"/>
                        </a:lnTo>
                        <a:lnTo>
                          <a:pt x="28" y="96"/>
                        </a:lnTo>
                        <a:lnTo>
                          <a:pt x="28" y="96"/>
                        </a:lnTo>
                        <a:lnTo>
                          <a:pt x="28" y="98"/>
                        </a:lnTo>
                        <a:lnTo>
                          <a:pt x="28" y="98"/>
                        </a:lnTo>
                        <a:lnTo>
                          <a:pt x="22" y="98"/>
                        </a:lnTo>
                        <a:lnTo>
                          <a:pt x="22" y="98"/>
                        </a:lnTo>
                        <a:lnTo>
                          <a:pt x="22" y="100"/>
                        </a:lnTo>
                        <a:lnTo>
                          <a:pt x="22" y="102"/>
                        </a:lnTo>
                        <a:lnTo>
                          <a:pt x="18" y="106"/>
                        </a:lnTo>
                        <a:lnTo>
                          <a:pt x="18" y="106"/>
                        </a:lnTo>
                        <a:lnTo>
                          <a:pt x="18" y="106"/>
                        </a:lnTo>
                        <a:lnTo>
                          <a:pt x="18" y="108"/>
                        </a:lnTo>
                        <a:lnTo>
                          <a:pt x="18" y="108"/>
                        </a:lnTo>
                        <a:lnTo>
                          <a:pt x="18" y="108"/>
                        </a:lnTo>
                        <a:lnTo>
                          <a:pt x="20" y="110"/>
                        </a:lnTo>
                        <a:lnTo>
                          <a:pt x="20" y="110"/>
                        </a:lnTo>
                        <a:lnTo>
                          <a:pt x="20" y="110"/>
                        </a:lnTo>
                        <a:lnTo>
                          <a:pt x="22" y="110"/>
                        </a:lnTo>
                        <a:lnTo>
                          <a:pt x="22" y="110"/>
                        </a:lnTo>
                        <a:lnTo>
                          <a:pt x="22" y="110"/>
                        </a:lnTo>
                        <a:lnTo>
                          <a:pt x="22" y="112"/>
                        </a:lnTo>
                        <a:lnTo>
                          <a:pt x="24" y="112"/>
                        </a:lnTo>
                        <a:lnTo>
                          <a:pt x="24" y="114"/>
                        </a:lnTo>
                        <a:lnTo>
                          <a:pt x="24" y="114"/>
                        </a:lnTo>
                        <a:lnTo>
                          <a:pt x="24" y="114"/>
                        </a:lnTo>
                        <a:lnTo>
                          <a:pt x="26" y="114"/>
                        </a:lnTo>
                        <a:lnTo>
                          <a:pt x="26" y="116"/>
                        </a:lnTo>
                        <a:lnTo>
                          <a:pt x="26" y="116"/>
                        </a:lnTo>
                        <a:lnTo>
                          <a:pt x="26" y="116"/>
                        </a:lnTo>
                        <a:lnTo>
                          <a:pt x="26" y="116"/>
                        </a:lnTo>
                        <a:lnTo>
                          <a:pt x="26" y="116"/>
                        </a:lnTo>
                        <a:lnTo>
                          <a:pt x="28" y="118"/>
                        </a:lnTo>
                        <a:lnTo>
                          <a:pt x="32" y="118"/>
                        </a:lnTo>
                        <a:lnTo>
                          <a:pt x="32" y="118"/>
                        </a:lnTo>
                        <a:lnTo>
                          <a:pt x="32" y="116"/>
                        </a:lnTo>
                        <a:lnTo>
                          <a:pt x="32" y="114"/>
                        </a:lnTo>
                        <a:lnTo>
                          <a:pt x="32" y="114"/>
                        </a:lnTo>
                        <a:lnTo>
                          <a:pt x="32" y="112"/>
                        </a:lnTo>
                        <a:lnTo>
                          <a:pt x="30" y="112"/>
                        </a:lnTo>
                        <a:lnTo>
                          <a:pt x="30" y="110"/>
                        </a:lnTo>
                        <a:lnTo>
                          <a:pt x="32" y="110"/>
                        </a:lnTo>
                        <a:lnTo>
                          <a:pt x="32" y="110"/>
                        </a:lnTo>
                        <a:lnTo>
                          <a:pt x="34" y="110"/>
                        </a:lnTo>
                        <a:lnTo>
                          <a:pt x="34" y="108"/>
                        </a:lnTo>
                        <a:lnTo>
                          <a:pt x="34" y="108"/>
                        </a:lnTo>
                        <a:lnTo>
                          <a:pt x="34" y="108"/>
                        </a:lnTo>
                        <a:lnTo>
                          <a:pt x="34" y="108"/>
                        </a:lnTo>
                        <a:lnTo>
                          <a:pt x="36" y="106"/>
                        </a:lnTo>
                        <a:lnTo>
                          <a:pt x="36" y="106"/>
                        </a:lnTo>
                        <a:lnTo>
                          <a:pt x="36" y="106"/>
                        </a:lnTo>
                        <a:lnTo>
                          <a:pt x="38" y="106"/>
                        </a:lnTo>
                        <a:lnTo>
                          <a:pt x="38" y="106"/>
                        </a:lnTo>
                        <a:lnTo>
                          <a:pt x="38" y="106"/>
                        </a:lnTo>
                        <a:lnTo>
                          <a:pt x="38" y="106"/>
                        </a:lnTo>
                        <a:lnTo>
                          <a:pt x="40" y="108"/>
                        </a:lnTo>
                        <a:lnTo>
                          <a:pt x="40" y="108"/>
                        </a:lnTo>
                        <a:lnTo>
                          <a:pt x="40" y="108"/>
                        </a:lnTo>
                        <a:lnTo>
                          <a:pt x="40" y="108"/>
                        </a:lnTo>
                        <a:lnTo>
                          <a:pt x="40" y="110"/>
                        </a:lnTo>
                        <a:lnTo>
                          <a:pt x="40" y="110"/>
                        </a:lnTo>
                        <a:lnTo>
                          <a:pt x="42" y="110"/>
                        </a:lnTo>
                        <a:lnTo>
                          <a:pt x="42" y="110"/>
                        </a:lnTo>
                        <a:lnTo>
                          <a:pt x="42" y="110"/>
                        </a:lnTo>
                        <a:lnTo>
                          <a:pt x="42" y="110"/>
                        </a:lnTo>
                        <a:lnTo>
                          <a:pt x="42" y="110"/>
                        </a:lnTo>
                        <a:lnTo>
                          <a:pt x="42" y="110"/>
                        </a:lnTo>
                        <a:lnTo>
                          <a:pt x="44" y="108"/>
                        </a:lnTo>
                        <a:lnTo>
                          <a:pt x="44" y="104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0"/>
                        </a:lnTo>
                        <a:lnTo>
                          <a:pt x="46" y="98"/>
                        </a:lnTo>
                        <a:lnTo>
                          <a:pt x="48" y="98"/>
                        </a:lnTo>
                        <a:lnTo>
                          <a:pt x="50" y="100"/>
                        </a:lnTo>
                        <a:lnTo>
                          <a:pt x="50" y="102"/>
                        </a:lnTo>
                        <a:lnTo>
                          <a:pt x="50" y="102"/>
                        </a:lnTo>
                        <a:lnTo>
                          <a:pt x="50" y="102"/>
                        </a:lnTo>
                        <a:lnTo>
                          <a:pt x="52" y="102"/>
                        </a:lnTo>
                        <a:lnTo>
                          <a:pt x="52" y="102"/>
                        </a:lnTo>
                        <a:lnTo>
                          <a:pt x="52" y="102"/>
                        </a:lnTo>
                        <a:lnTo>
                          <a:pt x="52" y="104"/>
                        </a:lnTo>
                        <a:lnTo>
                          <a:pt x="54" y="104"/>
                        </a:lnTo>
                        <a:lnTo>
                          <a:pt x="54" y="104"/>
                        </a:lnTo>
                        <a:lnTo>
                          <a:pt x="54" y="104"/>
                        </a:lnTo>
                        <a:lnTo>
                          <a:pt x="54" y="104"/>
                        </a:lnTo>
                        <a:lnTo>
                          <a:pt x="56" y="106"/>
                        </a:lnTo>
                        <a:lnTo>
                          <a:pt x="56" y="106"/>
                        </a:lnTo>
                        <a:lnTo>
                          <a:pt x="56" y="106"/>
                        </a:lnTo>
                        <a:lnTo>
                          <a:pt x="58" y="106"/>
                        </a:lnTo>
                        <a:lnTo>
                          <a:pt x="58" y="106"/>
                        </a:lnTo>
                        <a:lnTo>
                          <a:pt x="58" y="106"/>
                        </a:lnTo>
                        <a:lnTo>
                          <a:pt x="60" y="104"/>
                        </a:lnTo>
                        <a:lnTo>
                          <a:pt x="60" y="104"/>
                        </a:lnTo>
                        <a:lnTo>
                          <a:pt x="60" y="104"/>
                        </a:lnTo>
                        <a:lnTo>
                          <a:pt x="62" y="104"/>
                        </a:lnTo>
                        <a:lnTo>
                          <a:pt x="62" y="98"/>
                        </a:lnTo>
                        <a:lnTo>
                          <a:pt x="62" y="96"/>
                        </a:lnTo>
                        <a:lnTo>
                          <a:pt x="64" y="96"/>
                        </a:lnTo>
                        <a:lnTo>
                          <a:pt x="64" y="96"/>
                        </a:lnTo>
                        <a:lnTo>
                          <a:pt x="66" y="96"/>
                        </a:lnTo>
                        <a:lnTo>
                          <a:pt x="66" y="96"/>
                        </a:lnTo>
                        <a:lnTo>
                          <a:pt x="66" y="96"/>
                        </a:lnTo>
                        <a:lnTo>
                          <a:pt x="66" y="94"/>
                        </a:lnTo>
                        <a:lnTo>
                          <a:pt x="66" y="94"/>
                        </a:lnTo>
                        <a:lnTo>
                          <a:pt x="68" y="94"/>
                        </a:lnTo>
                        <a:lnTo>
                          <a:pt x="68" y="94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6" y="92"/>
                        </a:lnTo>
                        <a:lnTo>
                          <a:pt x="66" y="90"/>
                        </a:lnTo>
                        <a:lnTo>
                          <a:pt x="66" y="90"/>
                        </a:lnTo>
                        <a:lnTo>
                          <a:pt x="66" y="90"/>
                        </a:lnTo>
                        <a:lnTo>
                          <a:pt x="64" y="88"/>
                        </a:lnTo>
                        <a:lnTo>
                          <a:pt x="64" y="88"/>
                        </a:lnTo>
                        <a:lnTo>
                          <a:pt x="64" y="88"/>
                        </a:lnTo>
                        <a:lnTo>
                          <a:pt x="62" y="88"/>
                        </a:lnTo>
                        <a:lnTo>
                          <a:pt x="62" y="86"/>
                        </a:lnTo>
                        <a:lnTo>
                          <a:pt x="62" y="86"/>
                        </a:lnTo>
                        <a:lnTo>
                          <a:pt x="62" y="86"/>
                        </a:lnTo>
                        <a:lnTo>
                          <a:pt x="62" y="86"/>
                        </a:lnTo>
                        <a:lnTo>
                          <a:pt x="62" y="82"/>
                        </a:lnTo>
                        <a:lnTo>
                          <a:pt x="62" y="82"/>
                        </a:lnTo>
                        <a:lnTo>
                          <a:pt x="62" y="82"/>
                        </a:lnTo>
                        <a:lnTo>
                          <a:pt x="62" y="84"/>
                        </a:lnTo>
                        <a:lnTo>
                          <a:pt x="62" y="84"/>
                        </a:lnTo>
                        <a:lnTo>
                          <a:pt x="62" y="84"/>
                        </a:lnTo>
                        <a:lnTo>
                          <a:pt x="64" y="84"/>
                        </a:lnTo>
                        <a:lnTo>
                          <a:pt x="64" y="86"/>
                        </a:lnTo>
                        <a:lnTo>
                          <a:pt x="64" y="86"/>
                        </a:lnTo>
                        <a:lnTo>
                          <a:pt x="64" y="86"/>
                        </a:lnTo>
                        <a:lnTo>
                          <a:pt x="66" y="86"/>
                        </a:lnTo>
                        <a:lnTo>
                          <a:pt x="66" y="90"/>
                        </a:lnTo>
                        <a:lnTo>
                          <a:pt x="66" y="90"/>
                        </a:lnTo>
                        <a:lnTo>
                          <a:pt x="68" y="90"/>
                        </a:lnTo>
                        <a:lnTo>
                          <a:pt x="76" y="90"/>
                        </a:lnTo>
                        <a:lnTo>
                          <a:pt x="76" y="90"/>
                        </a:lnTo>
                        <a:lnTo>
                          <a:pt x="76" y="90"/>
                        </a:lnTo>
                        <a:lnTo>
                          <a:pt x="80" y="86"/>
                        </a:lnTo>
                        <a:lnTo>
                          <a:pt x="82" y="86"/>
                        </a:lnTo>
                        <a:lnTo>
                          <a:pt x="82" y="88"/>
                        </a:lnTo>
                        <a:lnTo>
                          <a:pt x="82" y="88"/>
                        </a:lnTo>
                        <a:lnTo>
                          <a:pt x="82" y="88"/>
                        </a:lnTo>
                        <a:lnTo>
                          <a:pt x="86" y="88"/>
                        </a:lnTo>
                        <a:lnTo>
                          <a:pt x="86" y="88"/>
                        </a:lnTo>
                        <a:lnTo>
                          <a:pt x="86" y="86"/>
                        </a:lnTo>
                        <a:lnTo>
                          <a:pt x="86" y="82"/>
                        </a:lnTo>
                        <a:lnTo>
                          <a:pt x="86" y="82"/>
                        </a:lnTo>
                        <a:lnTo>
                          <a:pt x="86" y="82"/>
                        </a:lnTo>
                        <a:lnTo>
                          <a:pt x="86" y="82"/>
                        </a:lnTo>
                        <a:lnTo>
                          <a:pt x="86" y="80"/>
                        </a:lnTo>
                        <a:lnTo>
                          <a:pt x="86" y="80"/>
                        </a:lnTo>
                        <a:lnTo>
                          <a:pt x="86" y="80"/>
                        </a:lnTo>
                        <a:lnTo>
                          <a:pt x="86" y="80"/>
                        </a:lnTo>
                        <a:lnTo>
                          <a:pt x="88" y="80"/>
                        </a:lnTo>
                        <a:lnTo>
                          <a:pt x="88" y="80"/>
                        </a:lnTo>
                        <a:lnTo>
                          <a:pt x="88" y="78"/>
                        </a:lnTo>
                        <a:lnTo>
                          <a:pt x="88" y="80"/>
                        </a:lnTo>
                        <a:lnTo>
                          <a:pt x="88" y="80"/>
                        </a:lnTo>
                        <a:lnTo>
                          <a:pt x="88" y="80"/>
                        </a:lnTo>
                        <a:lnTo>
                          <a:pt x="90" y="80"/>
                        </a:lnTo>
                        <a:lnTo>
                          <a:pt x="90" y="82"/>
                        </a:lnTo>
                        <a:lnTo>
                          <a:pt x="90" y="82"/>
                        </a:lnTo>
                        <a:lnTo>
                          <a:pt x="90" y="82"/>
                        </a:lnTo>
                        <a:lnTo>
                          <a:pt x="90" y="8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8" name="Freeform 505"/>
                  <p:cNvSpPr>
                    <a:spLocks/>
                  </p:cNvSpPr>
                  <p:nvPr/>
                </p:nvSpPr>
                <p:spPr bwMode="auto">
                  <a:xfrm>
                    <a:off x="4264" y="1886"/>
                    <a:ext cx="4" cy="4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2 w 4"/>
                      <a:gd name="T3" fmla="*/ 4 h 4"/>
                      <a:gd name="T4" fmla="*/ 2 w 4"/>
                      <a:gd name="T5" fmla="*/ 4 h 4"/>
                      <a:gd name="T6" fmla="*/ 2 w 4"/>
                      <a:gd name="T7" fmla="*/ 4 h 4"/>
                      <a:gd name="T8" fmla="*/ 4 w 4"/>
                      <a:gd name="T9" fmla="*/ 2 h 4"/>
                      <a:gd name="T10" fmla="*/ 4 w 4"/>
                      <a:gd name="T11" fmla="*/ 2 h 4"/>
                      <a:gd name="T12" fmla="*/ 4 w 4"/>
                      <a:gd name="T13" fmla="*/ 2 h 4"/>
                      <a:gd name="T14" fmla="*/ 4 w 4"/>
                      <a:gd name="T15" fmla="*/ 0 h 4"/>
                      <a:gd name="T16" fmla="*/ 4 w 4"/>
                      <a:gd name="T17" fmla="*/ 0 h 4"/>
                      <a:gd name="T18" fmla="*/ 2 w 4"/>
                      <a:gd name="T19" fmla="*/ 0 h 4"/>
                      <a:gd name="T20" fmla="*/ 2 w 4"/>
                      <a:gd name="T21" fmla="*/ 0 h 4"/>
                      <a:gd name="T22" fmla="*/ 2 w 4"/>
                      <a:gd name="T23" fmla="*/ 0 h 4"/>
                      <a:gd name="T24" fmla="*/ 2 w 4"/>
                      <a:gd name="T25" fmla="*/ 0 h 4"/>
                      <a:gd name="T26" fmla="*/ 0 w 4"/>
                      <a:gd name="T27" fmla="*/ 0 h 4"/>
                      <a:gd name="T28" fmla="*/ 0 w 4"/>
                      <a:gd name="T29" fmla="*/ 0 h 4"/>
                      <a:gd name="T30" fmla="*/ 0 w 4"/>
                      <a:gd name="T31" fmla="*/ 0 h 4"/>
                      <a:gd name="T32" fmla="*/ 0 w 4"/>
                      <a:gd name="T33" fmla="*/ 4 h 4"/>
                      <a:gd name="T34" fmla="*/ 0 w 4"/>
                      <a:gd name="T35" fmla="*/ 4 h 4"/>
                      <a:gd name="T36" fmla="*/ 0 w 4"/>
                      <a:gd name="T37" fmla="*/ 4 h 4"/>
                      <a:gd name="T38" fmla="*/ 0 w 4"/>
                      <a:gd name="T39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29" name="Freeform 506"/>
                  <p:cNvSpPr>
                    <a:spLocks/>
                  </p:cNvSpPr>
                  <p:nvPr/>
                </p:nvSpPr>
                <p:spPr bwMode="auto">
                  <a:xfrm>
                    <a:off x="4252" y="1896"/>
                    <a:ext cx="8" cy="14"/>
                  </a:xfrm>
                  <a:custGeom>
                    <a:avLst/>
                    <a:gdLst>
                      <a:gd name="T0" fmla="*/ 6 w 8"/>
                      <a:gd name="T1" fmla="*/ 0 h 14"/>
                      <a:gd name="T2" fmla="*/ 6 w 8"/>
                      <a:gd name="T3" fmla="*/ 0 h 14"/>
                      <a:gd name="T4" fmla="*/ 4 w 8"/>
                      <a:gd name="T5" fmla="*/ 2 h 14"/>
                      <a:gd name="T6" fmla="*/ 4 w 8"/>
                      <a:gd name="T7" fmla="*/ 2 h 14"/>
                      <a:gd name="T8" fmla="*/ 4 w 8"/>
                      <a:gd name="T9" fmla="*/ 2 h 14"/>
                      <a:gd name="T10" fmla="*/ 4 w 8"/>
                      <a:gd name="T11" fmla="*/ 2 h 14"/>
                      <a:gd name="T12" fmla="*/ 4 w 8"/>
                      <a:gd name="T13" fmla="*/ 2 h 14"/>
                      <a:gd name="T14" fmla="*/ 2 w 8"/>
                      <a:gd name="T15" fmla="*/ 4 h 14"/>
                      <a:gd name="T16" fmla="*/ 2 w 8"/>
                      <a:gd name="T17" fmla="*/ 4 h 14"/>
                      <a:gd name="T18" fmla="*/ 2 w 8"/>
                      <a:gd name="T19" fmla="*/ 4 h 14"/>
                      <a:gd name="T20" fmla="*/ 2 w 8"/>
                      <a:gd name="T21" fmla="*/ 6 h 14"/>
                      <a:gd name="T22" fmla="*/ 0 w 8"/>
                      <a:gd name="T23" fmla="*/ 6 h 14"/>
                      <a:gd name="T24" fmla="*/ 0 w 8"/>
                      <a:gd name="T25" fmla="*/ 6 h 14"/>
                      <a:gd name="T26" fmla="*/ 0 w 8"/>
                      <a:gd name="T27" fmla="*/ 6 h 14"/>
                      <a:gd name="T28" fmla="*/ 0 w 8"/>
                      <a:gd name="T29" fmla="*/ 10 h 14"/>
                      <a:gd name="T30" fmla="*/ 0 w 8"/>
                      <a:gd name="T31" fmla="*/ 12 h 14"/>
                      <a:gd name="T32" fmla="*/ 0 w 8"/>
                      <a:gd name="T33" fmla="*/ 12 h 14"/>
                      <a:gd name="T34" fmla="*/ 0 w 8"/>
                      <a:gd name="T35" fmla="*/ 12 h 14"/>
                      <a:gd name="T36" fmla="*/ 0 w 8"/>
                      <a:gd name="T37" fmla="*/ 14 h 14"/>
                      <a:gd name="T38" fmla="*/ 0 w 8"/>
                      <a:gd name="T39" fmla="*/ 14 h 14"/>
                      <a:gd name="T40" fmla="*/ 0 w 8"/>
                      <a:gd name="T41" fmla="*/ 14 h 14"/>
                      <a:gd name="T42" fmla="*/ 2 w 8"/>
                      <a:gd name="T43" fmla="*/ 14 h 14"/>
                      <a:gd name="T44" fmla="*/ 2 w 8"/>
                      <a:gd name="T45" fmla="*/ 14 h 14"/>
                      <a:gd name="T46" fmla="*/ 2 w 8"/>
                      <a:gd name="T47" fmla="*/ 14 h 14"/>
                      <a:gd name="T48" fmla="*/ 4 w 8"/>
                      <a:gd name="T49" fmla="*/ 12 h 14"/>
                      <a:gd name="T50" fmla="*/ 4 w 8"/>
                      <a:gd name="T51" fmla="*/ 12 h 14"/>
                      <a:gd name="T52" fmla="*/ 4 w 8"/>
                      <a:gd name="T53" fmla="*/ 12 h 14"/>
                      <a:gd name="T54" fmla="*/ 4 w 8"/>
                      <a:gd name="T55" fmla="*/ 8 h 14"/>
                      <a:gd name="T56" fmla="*/ 6 w 8"/>
                      <a:gd name="T57" fmla="*/ 8 h 14"/>
                      <a:gd name="T58" fmla="*/ 6 w 8"/>
                      <a:gd name="T59" fmla="*/ 8 h 14"/>
                      <a:gd name="T60" fmla="*/ 6 w 8"/>
                      <a:gd name="T61" fmla="*/ 6 h 14"/>
                      <a:gd name="T62" fmla="*/ 6 w 8"/>
                      <a:gd name="T63" fmla="*/ 6 h 14"/>
                      <a:gd name="T64" fmla="*/ 8 w 8"/>
                      <a:gd name="T65" fmla="*/ 4 h 14"/>
                      <a:gd name="T66" fmla="*/ 8 w 8"/>
                      <a:gd name="T67" fmla="*/ 4 h 14"/>
                      <a:gd name="T68" fmla="*/ 8 w 8"/>
                      <a:gd name="T69" fmla="*/ 4 h 14"/>
                      <a:gd name="T70" fmla="*/ 8 w 8"/>
                      <a:gd name="T71" fmla="*/ 2 h 14"/>
                      <a:gd name="T72" fmla="*/ 8 w 8"/>
                      <a:gd name="T73" fmla="*/ 2 h 14"/>
                      <a:gd name="T74" fmla="*/ 8 w 8"/>
                      <a:gd name="T75" fmla="*/ 0 h 14"/>
                      <a:gd name="T76" fmla="*/ 6 w 8"/>
                      <a:gd name="T7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8" h="14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0" name="Freeform 507"/>
                  <p:cNvSpPr>
                    <a:spLocks/>
                  </p:cNvSpPr>
                  <p:nvPr/>
                </p:nvSpPr>
                <p:spPr bwMode="auto">
                  <a:xfrm>
                    <a:off x="4236" y="1912"/>
                    <a:ext cx="12" cy="14"/>
                  </a:xfrm>
                  <a:custGeom>
                    <a:avLst/>
                    <a:gdLst>
                      <a:gd name="T0" fmla="*/ 8 w 12"/>
                      <a:gd name="T1" fmla="*/ 0 h 14"/>
                      <a:gd name="T2" fmla="*/ 8 w 12"/>
                      <a:gd name="T3" fmla="*/ 0 h 14"/>
                      <a:gd name="T4" fmla="*/ 8 w 12"/>
                      <a:gd name="T5" fmla="*/ 2 h 14"/>
                      <a:gd name="T6" fmla="*/ 8 w 12"/>
                      <a:gd name="T7" fmla="*/ 2 h 14"/>
                      <a:gd name="T8" fmla="*/ 6 w 12"/>
                      <a:gd name="T9" fmla="*/ 2 h 14"/>
                      <a:gd name="T10" fmla="*/ 6 w 12"/>
                      <a:gd name="T11" fmla="*/ 2 h 14"/>
                      <a:gd name="T12" fmla="*/ 6 w 12"/>
                      <a:gd name="T13" fmla="*/ 2 h 14"/>
                      <a:gd name="T14" fmla="*/ 6 w 12"/>
                      <a:gd name="T15" fmla="*/ 2 h 14"/>
                      <a:gd name="T16" fmla="*/ 4 w 12"/>
                      <a:gd name="T17" fmla="*/ 2 h 14"/>
                      <a:gd name="T18" fmla="*/ 4 w 12"/>
                      <a:gd name="T19" fmla="*/ 2 h 14"/>
                      <a:gd name="T20" fmla="*/ 4 w 12"/>
                      <a:gd name="T21" fmla="*/ 2 h 14"/>
                      <a:gd name="T22" fmla="*/ 2 w 12"/>
                      <a:gd name="T23" fmla="*/ 4 h 14"/>
                      <a:gd name="T24" fmla="*/ 2 w 12"/>
                      <a:gd name="T25" fmla="*/ 4 h 14"/>
                      <a:gd name="T26" fmla="*/ 2 w 12"/>
                      <a:gd name="T27" fmla="*/ 4 h 14"/>
                      <a:gd name="T28" fmla="*/ 2 w 12"/>
                      <a:gd name="T29" fmla="*/ 6 h 14"/>
                      <a:gd name="T30" fmla="*/ 2 w 12"/>
                      <a:gd name="T31" fmla="*/ 6 h 14"/>
                      <a:gd name="T32" fmla="*/ 2 w 12"/>
                      <a:gd name="T33" fmla="*/ 6 h 14"/>
                      <a:gd name="T34" fmla="*/ 2 w 12"/>
                      <a:gd name="T35" fmla="*/ 6 h 14"/>
                      <a:gd name="T36" fmla="*/ 2 w 12"/>
                      <a:gd name="T37" fmla="*/ 8 h 14"/>
                      <a:gd name="T38" fmla="*/ 0 w 12"/>
                      <a:gd name="T39" fmla="*/ 8 h 14"/>
                      <a:gd name="T40" fmla="*/ 0 w 12"/>
                      <a:gd name="T41" fmla="*/ 8 h 14"/>
                      <a:gd name="T42" fmla="*/ 0 w 12"/>
                      <a:gd name="T43" fmla="*/ 8 h 14"/>
                      <a:gd name="T44" fmla="*/ 0 w 12"/>
                      <a:gd name="T45" fmla="*/ 14 h 14"/>
                      <a:gd name="T46" fmla="*/ 0 w 12"/>
                      <a:gd name="T47" fmla="*/ 14 h 14"/>
                      <a:gd name="T48" fmla="*/ 0 w 12"/>
                      <a:gd name="T49" fmla="*/ 14 h 14"/>
                      <a:gd name="T50" fmla="*/ 2 w 12"/>
                      <a:gd name="T51" fmla="*/ 14 h 14"/>
                      <a:gd name="T52" fmla="*/ 2 w 12"/>
                      <a:gd name="T53" fmla="*/ 14 h 14"/>
                      <a:gd name="T54" fmla="*/ 2 w 12"/>
                      <a:gd name="T55" fmla="*/ 14 h 14"/>
                      <a:gd name="T56" fmla="*/ 2 w 12"/>
                      <a:gd name="T57" fmla="*/ 12 h 14"/>
                      <a:gd name="T58" fmla="*/ 4 w 12"/>
                      <a:gd name="T59" fmla="*/ 12 h 14"/>
                      <a:gd name="T60" fmla="*/ 4 w 12"/>
                      <a:gd name="T61" fmla="*/ 12 h 14"/>
                      <a:gd name="T62" fmla="*/ 4 w 12"/>
                      <a:gd name="T63" fmla="*/ 12 h 14"/>
                      <a:gd name="T64" fmla="*/ 6 w 12"/>
                      <a:gd name="T65" fmla="*/ 12 h 14"/>
                      <a:gd name="T66" fmla="*/ 6 w 12"/>
                      <a:gd name="T67" fmla="*/ 10 h 14"/>
                      <a:gd name="T68" fmla="*/ 8 w 12"/>
                      <a:gd name="T69" fmla="*/ 8 h 14"/>
                      <a:gd name="T70" fmla="*/ 8 w 12"/>
                      <a:gd name="T71" fmla="*/ 8 h 14"/>
                      <a:gd name="T72" fmla="*/ 8 w 12"/>
                      <a:gd name="T73" fmla="*/ 6 h 14"/>
                      <a:gd name="T74" fmla="*/ 8 w 12"/>
                      <a:gd name="T75" fmla="*/ 6 h 14"/>
                      <a:gd name="T76" fmla="*/ 8 w 12"/>
                      <a:gd name="T77" fmla="*/ 6 h 14"/>
                      <a:gd name="T78" fmla="*/ 10 w 12"/>
                      <a:gd name="T79" fmla="*/ 6 h 14"/>
                      <a:gd name="T80" fmla="*/ 10 w 12"/>
                      <a:gd name="T81" fmla="*/ 6 h 14"/>
                      <a:gd name="T82" fmla="*/ 10 w 12"/>
                      <a:gd name="T83" fmla="*/ 4 h 14"/>
                      <a:gd name="T84" fmla="*/ 12 w 12"/>
                      <a:gd name="T85" fmla="*/ 4 h 14"/>
                      <a:gd name="T86" fmla="*/ 12 w 12"/>
                      <a:gd name="T87" fmla="*/ 4 h 14"/>
                      <a:gd name="T88" fmla="*/ 12 w 12"/>
                      <a:gd name="T89" fmla="*/ 4 h 14"/>
                      <a:gd name="T90" fmla="*/ 12 w 12"/>
                      <a:gd name="T91" fmla="*/ 2 h 14"/>
                      <a:gd name="T92" fmla="*/ 12 w 12"/>
                      <a:gd name="T93" fmla="*/ 2 h 14"/>
                      <a:gd name="T94" fmla="*/ 12 w 12"/>
                      <a:gd name="T95" fmla="*/ 0 h 14"/>
                      <a:gd name="T96" fmla="*/ 8 w 12"/>
                      <a:gd name="T9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2" h="14">
                        <a:moveTo>
                          <a:pt x="8" y="0"/>
                        </a:move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6" y="10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1" name="Freeform 508"/>
                  <p:cNvSpPr>
                    <a:spLocks/>
                  </p:cNvSpPr>
                  <p:nvPr/>
                </p:nvSpPr>
                <p:spPr bwMode="auto">
                  <a:xfrm>
                    <a:off x="4172" y="1920"/>
                    <a:ext cx="64" cy="64"/>
                  </a:xfrm>
                  <a:custGeom>
                    <a:avLst/>
                    <a:gdLst>
                      <a:gd name="T0" fmla="*/ 64 w 64"/>
                      <a:gd name="T1" fmla="*/ 24 h 64"/>
                      <a:gd name="T2" fmla="*/ 60 w 64"/>
                      <a:gd name="T3" fmla="*/ 18 h 64"/>
                      <a:gd name="T4" fmla="*/ 60 w 64"/>
                      <a:gd name="T5" fmla="*/ 16 h 64"/>
                      <a:gd name="T6" fmla="*/ 62 w 64"/>
                      <a:gd name="T7" fmla="*/ 10 h 64"/>
                      <a:gd name="T8" fmla="*/ 60 w 64"/>
                      <a:gd name="T9" fmla="*/ 8 h 64"/>
                      <a:gd name="T10" fmla="*/ 58 w 64"/>
                      <a:gd name="T11" fmla="*/ 16 h 64"/>
                      <a:gd name="T12" fmla="*/ 56 w 64"/>
                      <a:gd name="T13" fmla="*/ 16 h 64"/>
                      <a:gd name="T14" fmla="*/ 56 w 64"/>
                      <a:gd name="T15" fmla="*/ 14 h 64"/>
                      <a:gd name="T16" fmla="*/ 56 w 64"/>
                      <a:gd name="T17" fmla="*/ 10 h 64"/>
                      <a:gd name="T18" fmla="*/ 54 w 64"/>
                      <a:gd name="T19" fmla="*/ 8 h 64"/>
                      <a:gd name="T20" fmla="*/ 52 w 64"/>
                      <a:gd name="T21" fmla="*/ 10 h 64"/>
                      <a:gd name="T22" fmla="*/ 42 w 64"/>
                      <a:gd name="T23" fmla="*/ 16 h 64"/>
                      <a:gd name="T24" fmla="*/ 30 w 64"/>
                      <a:gd name="T25" fmla="*/ 12 h 64"/>
                      <a:gd name="T26" fmla="*/ 24 w 64"/>
                      <a:gd name="T27" fmla="*/ 8 h 64"/>
                      <a:gd name="T28" fmla="*/ 12 w 64"/>
                      <a:gd name="T29" fmla="*/ 0 h 64"/>
                      <a:gd name="T30" fmla="*/ 8 w 64"/>
                      <a:gd name="T31" fmla="*/ 2 h 64"/>
                      <a:gd name="T32" fmla="*/ 8 w 64"/>
                      <a:gd name="T33" fmla="*/ 6 h 64"/>
                      <a:gd name="T34" fmla="*/ 10 w 64"/>
                      <a:gd name="T35" fmla="*/ 10 h 64"/>
                      <a:gd name="T36" fmla="*/ 16 w 64"/>
                      <a:gd name="T37" fmla="*/ 14 h 64"/>
                      <a:gd name="T38" fmla="*/ 16 w 64"/>
                      <a:gd name="T39" fmla="*/ 16 h 64"/>
                      <a:gd name="T40" fmla="*/ 14 w 64"/>
                      <a:gd name="T41" fmla="*/ 18 h 64"/>
                      <a:gd name="T42" fmla="*/ 16 w 64"/>
                      <a:gd name="T43" fmla="*/ 28 h 64"/>
                      <a:gd name="T44" fmla="*/ 16 w 64"/>
                      <a:gd name="T45" fmla="*/ 32 h 64"/>
                      <a:gd name="T46" fmla="*/ 8 w 64"/>
                      <a:gd name="T47" fmla="*/ 30 h 64"/>
                      <a:gd name="T48" fmla="*/ 8 w 64"/>
                      <a:gd name="T49" fmla="*/ 32 h 64"/>
                      <a:gd name="T50" fmla="*/ 0 w 64"/>
                      <a:gd name="T51" fmla="*/ 42 h 64"/>
                      <a:gd name="T52" fmla="*/ 2 w 64"/>
                      <a:gd name="T53" fmla="*/ 46 h 64"/>
                      <a:gd name="T54" fmla="*/ 8 w 64"/>
                      <a:gd name="T55" fmla="*/ 48 h 64"/>
                      <a:gd name="T56" fmla="*/ 18 w 64"/>
                      <a:gd name="T57" fmla="*/ 56 h 64"/>
                      <a:gd name="T58" fmla="*/ 20 w 64"/>
                      <a:gd name="T59" fmla="*/ 60 h 64"/>
                      <a:gd name="T60" fmla="*/ 24 w 64"/>
                      <a:gd name="T61" fmla="*/ 62 h 64"/>
                      <a:gd name="T62" fmla="*/ 28 w 64"/>
                      <a:gd name="T63" fmla="*/ 62 h 64"/>
                      <a:gd name="T64" fmla="*/ 30 w 64"/>
                      <a:gd name="T65" fmla="*/ 58 h 64"/>
                      <a:gd name="T66" fmla="*/ 34 w 64"/>
                      <a:gd name="T67" fmla="*/ 54 h 64"/>
                      <a:gd name="T68" fmla="*/ 32 w 64"/>
                      <a:gd name="T69" fmla="*/ 52 h 64"/>
                      <a:gd name="T70" fmla="*/ 26 w 64"/>
                      <a:gd name="T71" fmla="*/ 50 h 64"/>
                      <a:gd name="T72" fmla="*/ 20 w 64"/>
                      <a:gd name="T73" fmla="*/ 48 h 64"/>
                      <a:gd name="T74" fmla="*/ 18 w 64"/>
                      <a:gd name="T75" fmla="*/ 46 h 64"/>
                      <a:gd name="T76" fmla="*/ 22 w 64"/>
                      <a:gd name="T77" fmla="*/ 46 h 64"/>
                      <a:gd name="T78" fmla="*/ 24 w 64"/>
                      <a:gd name="T79" fmla="*/ 42 h 64"/>
                      <a:gd name="T80" fmla="*/ 26 w 64"/>
                      <a:gd name="T81" fmla="*/ 42 h 64"/>
                      <a:gd name="T82" fmla="*/ 30 w 64"/>
                      <a:gd name="T83" fmla="*/ 40 h 64"/>
                      <a:gd name="T84" fmla="*/ 32 w 64"/>
                      <a:gd name="T85" fmla="*/ 40 h 64"/>
                      <a:gd name="T86" fmla="*/ 34 w 64"/>
                      <a:gd name="T87" fmla="*/ 42 h 64"/>
                      <a:gd name="T88" fmla="*/ 40 w 64"/>
                      <a:gd name="T89" fmla="*/ 44 h 64"/>
                      <a:gd name="T90" fmla="*/ 42 w 64"/>
                      <a:gd name="T91" fmla="*/ 46 h 64"/>
                      <a:gd name="T92" fmla="*/ 46 w 64"/>
                      <a:gd name="T93" fmla="*/ 50 h 64"/>
                      <a:gd name="T94" fmla="*/ 48 w 64"/>
                      <a:gd name="T95" fmla="*/ 46 h 64"/>
                      <a:gd name="T96" fmla="*/ 46 w 64"/>
                      <a:gd name="T97" fmla="*/ 42 h 64"/>
                      <a:gd name="T98" fmla="*/ 50 w 64"/>
                      <a:gd name="T99" fmla="*/ 32 h 64"/>
                      <a:gd name="T100" fmla="*/ 52 w 64"/>
                      <a:gd name="T101" fmla="*/ 32 h 64"/>
                      <a:gd name="T102" fmla="*/ 56 w 64"/>
                      <a:gd name="T103" fmla="*/ 30 h 64"/>
                      <a:gd name="T104" fmla="*/ 60 w 64"/>
                      <a:gd name="T105" fmla="*/ 26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64" h="64">
                        <a:moveTo>
                          <a:pt x="62" y="26"/>
                        </a:moveTo>
                        <a:lnTo>
                          <a:pt x="62" y="26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4" y="22"/>
                        </a:lnTo>
                        <a:lnTo>
                          <a:pt x="64" y="22"/>
                        </a:lnTo>
                        <a:lnTo>
                          <a:pt x="64" y="20"/>
                        </a:lnTo>
                        <a:lnTo>
                          <a:pt x="60" y="20"/>
                        </a:lnTo>
                        <a:lnTo>
                          <a:pt x="60" y="18"/>
                        </a:lnTo>
                        <a:lnTo>
                          <a:pt x="60" y="18"/>
                        </a:lnTo>
                        <a:lnTo>
                          <a:pt x="60" y="18"/>
                        </a:lnTo>
                        <a:lnTo>
                          <a:pt x="60" y="18"/>
                        </a:lnTo>
                        <a:lnTo>
                          <a:pt x="60" y="18"/>
                        </a:lnTo>
                        <a:lnTo>
                          <a:pt x="60" y="16"/>
                        </a:lnTo>
                        <a:lnTo>
                          <a:pt x="60" y="12"/>
                        </a:lnTo>
                        <a:lnTo>
                          <a:pt x="62" y="12"/>
                        </a:lnTo>
                        <a:lnTo>
                          <a:pt x="62" y="12"/>
                        </a:lnTo>
                        <a:lnTo>
                          <a:pt x="62" y="12"/>
                        </a:lnTo>
                        <a:lnTo>
                          <a:pt x="62" y="10"/>
                        </a:lnTo>
                        <a:lnTo>
                          <a:pt x="62" y="10"/>
                        </a:lnTo>
                        <a:lnTo>
                          <a:pt x="62" y="8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60" y="8"/>
                        </a:lnTo>
                        <a:lnTo>
                          <a:pt x="58" y="8"/>
                        </a:lnTo>
                        <a:lnTo>
                          <a:pt x="58" y="8"/>
                        </a:lnTo>
                        <a:lnTo>
                          <a:pt x="58" y="8"/>
                        </a:lnTo>
                        <a:lnTo>
                          <a:pt x="58" y="16"/>
                        </a:lnTo>
                        <a:lnTo>
                          <a:pt x="58" y="16"/>
                        </a:lnTo>
                        <a:lnTo>
                          <a:pt x="58" y="18"/>
                        </a:lnTo>
                        <a:lnTo>
                          <a:pt x="56" y="18"/>
                        </a:lnTo>
                        <a:lnTo>
                          <a:pt x="56" y="16"/>
                        </a:lnTo>
                        <a:lnTo>
                          <a:pt x="56" y="16"/>
                        </a:lnTo>
                        <a:lnTo>
                          <a:pt x="56" y="16"/>
                        </a:lnTo>
                        <a:lnTo>
                          <a:pt x="56" y="16"/>
                        </a:lnTo>
                        <a:lnTo>
                          <a:pt x="56" y="14"/>
                        </a:lnTo>
                        <a:lnTo>
                          <a:pt x="56" y="14"/>
                        </a:lnTo>
                        <a:lnTo>
                          <a:pt x="56" y="14"/>
                        </a:lnTo>
                        <a:lnTo>
                          <a:pt x="56" y="14"/>
                        </a:lnTo>
                        <a:lnTo>
                          <a:pt x="56" y="10"/>
                        </a:lnTo>
                        <a:lnTo>
                          <a:pt x="56" y="10"/>
                        </a:lnTo>
                        <a:lnTo>
                          <a:pt x="56" y="10"/>
                        </a:lnTo>
                        <a:lnTo>
                          <a:pt x="56" y="10"/>
                        </a:lnTo>
                        <a:lnTo>
                          <a:pt x="56" y="8"/>
                        </a:lnTo>
                        <a:lnTo>
                          <a:pt x="56" y="8"/>
                        </a:lnTo>
                        <a:lnTo>
                          <a:pt x="54" y="8"/>
                        </a:lnTo>
                        <a:lnTo>
                          <a:pt x="54" y="8"/>
                        </a:lnTo>
                        <a:lnTo>
                          <a:pt x="54" y="8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2" y="10"/>
                        </a:lnTo>
                        <a:lnTo>
                          <a:pt x="52" y="10"/>
                        </a:lnTo>
                        <a:lnTo>
                          <a:pt x="46" y="16"/>
                        </a:lnTo>
                        <a:lnTo>
                          <a:pt x="42" y="16"/>
                        </a:lnTo>
                        <a:lnTo>
                          <a:pt x="42" y="16"/>
                        </a:lnTo>
                        <a:lnTo>
                          <a:pt x="42" y="16"/>
                        </a:lnTo>
                        <a:lnTo>
                          <a:pt x="42" y="16"/>
                        </a:lnTo>
                        <a:lnTo>
                          <a:pt x="40" y="12"/>
                        </a:lnTo>
                        <a:lnTo>
                          <a:pt x="40" y="12"/>
                        </a:lnTo>
                        <a:lnTo>
                          <a:pt x="40" y="12"/>
                        </a:lnTo>
                        <a:lnTo>
                          <a:pt x="32" y="12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28" y="12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0" y="6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4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2" y="10"/>
                        </a:lnTo>
                        <a:lnTo>
                          <a:pt x="16" y="12"/>
                        </a:lnTo>
                        <a:lnTo>
                          <a:pt x="16" y="14"/>
                        </a:lnTo>
                        <a:lnTo>
                          <a:pt x="16" y="14"/>
                        </a:lnTo>
                        <a:lnTo>
                          <a:pt x="16" y="14"/>
                        </a:lnTo>
                        <a:lnTo>
                          <a:pt x="16" y="16"/>
                        </a:lnTo>
                        <a:lnTo>
                          <a:pt x="16" y="16"/>
                        </a:lnTo>
                        <a:lnTo>
                          <a:pt x="16" y="16"/>
                        </a:lnTo>
                        <a:lnTo>
                          <a:pt x="16" y="16"/>
                        </a:lnTo>
                        <a:lnTo>
                          <a:pt x="16" y="16"/>
                        </a:lnTo>
                        <a:lnTo>
                          <a:pt x="14" y="18"/>
                        </a:lnTo>
                        <a:lnTo>
                          <a:pt x="14" y="18"/>
                        </a:lnTo>
                        <a:lnTo>
                          <a:pt x="14" y="18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6" y="24"/>
                        </a:lnTo>
                        <a:lnTo>
                          <a:pt x="16" y="28"/>
                        </a:lnTo>
                        <a:lnTo>
                          <a:pt x="16" y="28"/>
                        </a:lnTo>
                        <a:lnTo>
                          <a:pt x="16" y="28"/>
                        </a:lnTo>
                        <a:lnTo>
                          <a:pt x="16" y="30"/>
                        </a:lnTo>
                        <a:lnTo>
                          <a:pt x="16" y="30"/>
                        </a:lnTo>
                        <a:lnTo>
                          <a:pt x="16" y="32"/>
                        </a:lnTo>
                        <a:lnTo>
                          <a:pt x="14" y="32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8" y="30"/>
                        </a:lnTo>
                        <a:lnTo>
                          <a:pt x="8" y="30"/>
                        </a:lnTo>
                        <a:lnTo>
                          <a:pt x="8" y="30"/>
                        </a:lnTo>
                        <a:lnTo>
                          <a:pt x="8" y="32"/>
                        </a:lnTo>
                        <a:lnTo>
                          <a:pt x="8" y="32"/>
                        </a:lnTo>
                        <a:lnTo>
                          <a:pt x="8" y="32"/>
                        </a:lnTo>
                        <a:lnTo>
                          <a:pt x="6" y="32"/>
                        </a:lnTo>
                        <a:lnTo>
                          <a:pt x="6" y="42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0" y="42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2" y="46"/>
                        </a:lnTo>
                        <a:lnTo>
                          <a:pt x="2" y="46"/>
                        </a:lnTo>
                        <a:lnTo>
                          <a:pt x="4" y="46"/>
                        </a:lnTo>
                        <a:lnTo>
                          <a:pt x="6" y="46"/>
                        </a:lnTo>
                        <a:lnTo>
                          <a:pt x="8" y="48"/>
                        </a:lnTo>
                        <a:lnTo>
                          <a:pt x="8" y="48"/>
                        </a:lnTo>
                        <a:lnTo>
                          <a:pt x="8" y="48"/>
                        </a:lnTo>
                        <a:lnTo>
                          <a:pt x="10" y="48"/>
                        </a:lnTo>
                        <a:lnTo>
                          <a:pt x="18" y="54"/>
                        </a:lnTo>
                        <a:lnTo>
                          <a:pt x="18" y="56"/>
                        </a:lnTo>
                        <a:lnTo>
                          <a:pt x="18" y="56"/>
                        </a:lnTo>
                        <a:lnTo>
                          <a:pt x="18" y="56"/>
                        </a:lnTo>
                        <a:lnTo>
                          <a:pt x="20" y="56"/>
                        </a:lnTo>
                        <a:lnTo>
                          <a:pt x="20" y="58"/>
                        </a:lnTo>
                        <a:lnTo>
                          <a:pt x="20" y="60"/>
                        </a:lnTo>
                        <a:lnTo>
                          <a:pt x="20" y="60"/>
                        </a:lnTo>
                        <a:lnTo>
                          <a:pt x="20" y="60"/>
                        </a:lnTo>
                        <a:lnTo>
                          <a:pt x="22" y="62"/>
                        </a:lnTo>
                        <a:lnTo>
                          <a:pt x="22" y="62"/>
                        </a:lnTo>
                        <a:lnTo>
                          <a:pt x="22" y="62"/>
                        </a:lnTo>
                        <a:lnTo>
                          <a:pt x="24" y="62"/>
                        </a:lnTo>
                        <a:lnTo>
                          <a:pt x="24" y="62"/>
                        </a:lnTo>
                        <a:lnTo>
                          <a:pt x="24" y="62"/>
                        </a:lnTo>
                        <a:lnTo>
                          <a:pt x="24" y="64"/>
                        </a:lnTo>
                        <a:lnTo>
                          <a:pt x="26" y="64"/>
                        </a:lnTo>
                        <a:lnTo>
                          <a:pt x="26" y="64"/>
                        </a:lnTo>
                        <a:lnTo>
                          <a:pt x="28" y="62"/>
                        </a:lnTo>
                        <a:lnTo>
                          <a:pt x="28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2"/>
                        </a:lnTo>
                        <a:lnTo>
                          <a:pt x="34" y="52"/>
                        </a:lnTo>
                        <a:lnTo>
                          <a:pt x="34" y="52"/>
                        </a:lnTo>
                        <a:lnTo>
                          <a:pt x="34" y="52"/>
                        </a:lnTo>
                        <a:lnTo>
                          <a:pt x="32" y="52"/>
                        </a:lnTo>
                        <a:lnTo>
                          <a:pt x="30" y="52"/>
                        </a:lnTo>
                        <a:lnTo>
                          <a:pt x="28" y="50"/>
                        </a:lnTo>
                        <a:lnTo>
                          <a:pt x="26" y="50"/>
                        </a:lnTo>
                        <a:lnTo>
                          <a:pt x="26" y="50"/>
                        </a:lnTo>
                        <a:lnTo>
                          <a:pt x="26" y="50"/>
                        </a:lnTo>
                        <a:lnTo>
                          <a:pt x="22" y="48"/>
                        </a:lnTo>
                        <a:lnTo>
                          <a:pt x="22" y="48"/>
                        </a:lnTo>
                        <a:lnTo>
                          <a:pt x="22" y="48"/>
                        </a:lnTo>
                        <a:lnTo>
                          <a:pt x="20" y="48"/>
                        </a:lnTo>
                        <a:lnTo>
                          <a:pt x="20" y="48"/>
                        </a:lnTo>
                        <a:lnTo>
                          <a:pt x="20" y="48"/>
                        </a:lnTo>
                        <a:lnTo>
                          <a:pt x="18" y="48"/>
                        </a:lnTo>
                        <a:lnTo>
                          <a:pt x="18" y="48"/>
                        </a:lnTo>
                        <a:lnTo>
                          <a:pt x="18" y="46"/>
                        </a:lnTo>
                        <a:lnTo>
                          <a:pt x="18" y="46"/>
                        </a:lnTo>
                        <a:lnTo>
                          <a:pt x="20" y="46"/>
                        </a:lnTo>
                        <a:lnTo>
                          <a:pt x="20" y="46"/>
                        </a:lnTo>
                        <a:lnTo>
                          <a:pt x="20" y="46"/>
                        </a:lnTo>
                        <a:lnTo>
                          <a:pt x="22" y="46"/>
                        </a:lnTo>
                        <a:lnTo>
                          <a:pt x="22" y="46"/>
                        </a:lnTo>
                        <a:lnTo>
                          <a:pt x="22" y="46"/>
                        </a:lnTo>
                        <a:lnTo>
                          <a:pt x="24" y="46"/>
                        </a:lnTo>
                        <a:lnTo>
                          <a:pt x="24" y="46"/>
                        </a:lnTo>
                        <a:lnTo>
                          <a:pt x="24" y="46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6" y="42"/>
                        </a:lnTo>
                        <a:lnTo>
                          <a:pt x="26" y="42"/>
                        </a:lnTo>
                        <a:lnTo>
                          <a:pt x="26" y="42"/>
                        </a:lnTo>
                        <a:lnTo>
                          <a:pt x="28" y="40"/>
                        </a:lnTo>
                        <a:lnTo>
                          <a:pt x="30" y="40"/>
                        </a:lnTo>
                        <a:lnTo>
                          <a:pt x="30" y="40"/>
                        </a:lnTo>
                        <a:lnTo>
                          <a:pt x="30" y="40"/>
                        </a:lnTo>
                        <a:lnTo>
                          <a:pt x="30" y="40"/>
                        </a:lnTo>
                        <a:lnTo>
                          <a:pt x="30" y="40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4" y="40"/>
                        </a:lnTo>
                        <a:lnTo>
                          <a:pt x="34" y="42"/>
                        </a:lnTo>
                        <a:lnTo>
                          <a:pt x="34" y="42"/>
                        </a:lnTo>
                        <a:lnTo>
                          <a:pt x="34" y="42"/>
                        </a:lnTo>
                        <a:lnTo>
                          <a:pt x="36" y="44"/>
                        </a:lnTo>
                        <a:lnTo>
                          <a:pt x="36" y="44"/>
                        </a:lnTo>
                        <a:lnTo>
                          <a:pt x="36" y="44"/>
                        </a:lnTo>
                        <a:lnTo>
                          <a:pt x="38" y="44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4"/>
                        </a:lnTo>
                        <a:lnTo>
                          <a:pt x="42" y="46"/>
                        </a:lnTo>
                        <a:lnTo>
                          <a:pt x="42" y="46"/>
                        </a:lnTo>
                        <a:lnTo>
                          <a:pt x="42" y="46"/>
                        </a:lnTo>
                        <a:lnTo>
                          <a:pt x="44" y="48"/>
                        </a:lnTo>
                        <a:lnTo>
                          <a:pt x="44" y="48"/>
                        </a:lnTo>
                        <a:lnTo>
                          <a:pt x="44" y="48"/>
                        </a:lnTo>
                        <a:lnTo>
                          <a:pt x="46" y="50"/>
                        </a:lnTo>
                        <a:lnTo>
                          <a:pt x="48" y="50"/>
                        </a:lnTo>
                        <a:lnTo>
                          <a:pt x="48" y="50"/>
                        </a:lnTo>
                        <a:lnTo>
                          <a:pt x="48" y="48"/>
                        </a:lnTo>
                        <a:lnTo>
                          <a:pt x="48" y="46"/>
                        </a:lnTo>
                        <a:lnTo>
                          <a:pt x="48" y="46"/>
                        </a:lnTo>
                        <a:lnTo>
                          <a:pt x="48" y="46"/>
                        </a:lnTo>
                        <a:lnTo>
                          <a:pt x="48" y="46"/>
                        </a:lnTo>
                        <a:lnTo>
                          <a:pt x="46" y="42"/>
                        </a:lnTo>
                        <a:lnTo>
                          <a:pt x="46" y="42"/>
                        </a:lnTo>
                        <a:lnTo>
                          <a:pt x="46" y="42"/>
                        </a:lnTo>
                        <a:lnTo>
                          <a:pt x="42" y="40"/>
                        </a:lnTo>
                        <a:lnTo>
                          <a:pt x="42" y="36"/>
                        </a:lnTo>
                        <a:lnTo>
                          <a:pt x="48" y="32"/>
                        </a:lnTo>
                        <a:lnTo>
                          <a:pt x="50" y="32"/>
                        </a:lnTo>
                        <a:lnTo>
                          <a:pt x="50" y="32"/>
                        </a:lnTo>
                        <a:lnTo>
                          <a:pt x="50" y="32"/>
                        </a:lnTo>
                        <a:lnTo>
                          <a:pt x="50" y="32"/>
                        </a:lnTo>
                        <a:lnTo>
                          <a:pt x="52" y="32"/>
                        </a:lnTo>
                        <a:lnTo>
                          <a:pt x="52" y="32"/>
                        </a:lnTo>
                        <a:lnTo>
                          <a:pt x="52" y="32"/>
                        </a:lnTo>
                        <a:lnTo>
                          <a:pt x="54" y="32"/>
                        </a:lnTo>
                        <a:lnTo>
                          <a:pt x="54" y="32"/>
                        </a:lnTo>
                        <a:lnTo>
                          <a:pt x="54" y="32"/>
                        </a:lnTo>
                        <a:lnTo>
                          <a:pt x="56" y="30"/>
                        </a:lnTo>
                        <a:lnTo>
                          <a:pt x="56" y="30"/>
                        </a:lnTo>
                        <a:lnTo>
                          <a:pt x="58" y="28"/>
                        </a:lnTo>
                        <a:lnTo>
                          <a:pt x="60" y="28"/>
                        </a:lnTo>
                        <a:lnTo>
                          <a:pt x="60" y="28"/>
                        </a:lnTo>
                        <a:lnTo>
                          <a:pt x="60" y="28"/>
                        </a:lnTo>
                        <a:lnTo>
                          <a:pt x="60" y="26"/>
                        </a:lnTo>
                        <a:lnTo>
                          <a:pt x="62" y="26"/>
                        </a:lnTo>
                        <a:lnTo>
                          <a:pt x="62" y="26"/>
                        </a:lnTo>
                        <a:lnTo>
                          <a:pt x="62" y="26"/>
                        </a:lnTo>
                        <a:lnTo>
                          <a:pt x="62" y="2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2" name="Freeform 509"/>
                  <p:cNvSpPr>
                    <a:spLocks/>
                  </p:cNvSpPr>
                  <p:nvPr/>
                </p:nvSpPr>
                <p:spPr bwMode="auto">
                  <a:xfrm>
                    <a:off x="4114" y="2076"/>
                    <a:ext cx="6" cy="6"/>
                  </a:xfrm>
                  <a:custGeom>
                    <a:avLst/>
                    <a:gdLst>
                      <a:gd name="T0" fmla="*/ 6 w 6"/>
                      <a:gd name="T1" fmla="*/ 0 h 6"/>
                      <a:gd name="T2" fmla="*/ 2 w 6"/>
                      <a:gd name="T3" fmla="*/ 0 h 6"/>
                      <a:gd name="T4" fmla="*/ 2 w 6"/>
                      <a:gd name="T5" fmla="*/ 0 h 6"/>
                      <a:gd name="T6" fmla="*/ 0 w 6"/>
                      <a:gd name="T7" fmla="*/ 0 h 6"/>
                      <a:gd name="T8" fmla="*/ 0 w 6"/>
                      <a:gd name="T9" fmla="*/ 2 h 6"/>
                      <a:gd name="T10" fmla="*/ 0 w 6"/>
                      <a:gd name="T11" fmla="*/ 2 h 6"/>
                      <a:gd name="T12" fmla="*/ 0 w 6"/>
                      <a:gd name="T13" fmla="*/ 2 h 6"/>
                      <a:gd name="T14" fmla="*/ 2 w 6"/>
                      <a:gd name="T15" fmla="*/ 4 h 6"/>
                      <a:gd name="T16" fmla="*/ 2 w 6"/>
                      <a:gd name="T17" fmla="*/ 4 h 6"/>
                      <a:gd name="T18" fmla="*/ 2 w 6"/>
                      <a:gd name="T19" fmla="*/ 4 h 6"/>
                      <a:gd name="T20" fmla="*/ 2 w 6"/>
                      <a:gd name="T21" fmla="*/ 6 h 6"/>
                      <a:gd name="T22" fmla="*/ 6 w 6"/>
                      <a:gd name="T23" fmla="*/ 6 h 6"/>
                      <a:gd name="T24" fmla="*/ 6 w 6"/>
                      <a:gd name="T25" fmla="*/ 6 h 6"/>
                      <a:gd name="T26" fmla="*/ 6 w 6"/>
                      <a:gd name="T27" fmla="*/ 4 h 6"/>
                      <a:gd name="T28" fmla="*/ 6 w 6"/>
                      <a:gd name="T29" fmla="*/ 0 h 6"/>
                      <a:gd name="T30" fmla="*/ 6 w 6"/>
                      <a:gd name="T31" fmla="*/ 0 h 6"/>
                      <a:gd name="T32" fmla="*/ 6 w 6"/>
                      <a:gd name="T33" fmla="*/ 0 h 6"/>
                      <a:gd name="T34" fmla="*/ 6 w 6"/>
                      <a:gd name="T3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6" h="6">
                        <a:moveTo>
                          <a:pt x="6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3" name="Freeform 510"/>
                  <p:cNvSpPr>
                    <a:spLocks/>
                  </p:cNvSpPr>
                  <p:nvPr/>
                </p:nvSpPr>
                <p:spPr bwMode="auto">
                  <a:xfrm>
                    <a:off x="4118" y="2082"/>
                    <a:ext cx="6" cy="4"/>
                  </a:xfrm>
                  <a:custGeom>
                    <a:avLst/>
                    <a:gdLst>
                      <a:gd name="T0" fmla="*/ 0 w 6"/>
                      <a:gd name="T1" fmla="*/ 2 h 4"/>
                      <a:gd name="T2" fmla="*/ 0 w 6"/>
                      <a:gd name="T3" fmla="*/ 4 h 4"/>
                      <a:gd name="T4" fmla="*/ 0 w 6"/>
                      <a:gd name="T5" fmla="*/ 4 h 4"/>
                      <a:gd name="T6" fmla="*/ 2 w 6"/>
                      <a:gd name="T7" fmla="*/ 4 h 4"/>
                      <a:gd name="T8" fmla="*/ 2 w 6"/>
                      <a:gd name="T9" fmla="*/ 4 h 4"/>
                      <a:gd name="T10" fmla="*/ 2 w 6"/>
                      <a:gd name="T11" fmla="*/ 4 h 4"/>
                      <a:gd name="T12" fmla="*/ 4 w 6"/>
                      <a:gd name="T13" fmla="*/ 4 h 4"/>
                      <a:gd name="T14" fmla="*/ 4 w 6"/>
                      <a:gd name="T15" fmla="*/ 4 h 4"/>
                      <a:gd name="T16" fmla="*/ 4 w 6"/>
                      <a:gd name="T17" fmla="*/ 4 h 4"/>
                      <a:gd name="T18" fmla="*/ 6 w 6"/>
                      <a:gd name="T19" fmla="*/ 4 h 4"/>
                      <a:gd name="T20" fmla="*/ 6 w 6"/>
                      <a:gd name="T21" fmla="*/ 4 h 4"/>
                      <a:gd name="T22" fmla="*/ 6 w 6"/>
                      <a:gd name="T23" fmla="*/ 4 h 4"/>
                      <a:gd name="T24" fmla="*/ 6 w 6"/>
                      <a:gd name="T25" fmla="*/ 2 h 4"/>
                      <a:gd name="T26" fmla="*/ 6 w 6"/>
                      <a:gd name="T27" fmla="*/ 2 h 4"/>
                      <a:gd name="T28" fmla="*/ 6 w 6"/>
                      <a:gd name="T29" fmla="*/ 2 h 4"/>
                      <a:gd name="T30" fmla="*/ 4 w 6"/>
                      <a:gd name="T31" fmla="*/ 0 h 4"/>
                      <a:gd name="T32" fmla="*/ 4 w 6"/>
                      <a:gd name="T33" fmla="*/ 0 h 4"/>
                      <a:gd name="T34" fmla="*/ 2 w 6"/>
                      <a:gd name="T35" fmla="*/ 0 h 4"/>
                      <a:gd name="T36" fmla="*/ 2 w 6"/>
                      <a:gd name="T37" fmla="*/ 0 h 4"/>
                      <a:gd name="T38" fmla="*/ 2 w 6"/>
                      <a:gd name="T39" fmla="*/ 0 h 4"/>
                      <a:gd name="T40" fmla="*/ 2 w 6"/>
                      <a:gd name="T41" fmla="*/ 2 h 4"/>
                      <a:gd name="T42" fmla="*/ 2 w 6"/>
                      <a:gd name="T43" fmla="*/ 2 h 4"/>
                      <a:gd name="T44" fmla="*/ 2 w 6"/>
                      <a:gd name="T45" fmla="*/ 2 h 4"/>
                      <a:gd name="T46" fmla="*/ 0 w 6"/>
                      <a:gd name="T47" fmla="*/ 2 h 4"/>
                      <a:gd name="T48" fmla="*/ 0 w 6"/>
                      <a:gd name="T4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" h="4">
                        <a:moveTo>
                          <a:pt x="0" y="2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4" name="Freeform 511"/>
                  <p:cNvSpPr>
                    <a:spLocks/>
                  </p:cNvSpPr>
                  <p:nvPr/>
                </p:nvSpPr>
                <p:spPr bwMode="auto">
                  <a:xfrm>
                    <a:off x="4126" y="2082"/>
                    <a:ext cx="30" cy="36"/>
                  </a:xfrm>
                  <a:custGeom>
                    <a:avLst/>
                    <a:gdLst>
                      <a:gd name="T0" fmla="*/ 8 w 30"/>
                      <a:gd name="T1" fmla="*/ 0 h 36"/>
                      <a:gd name="T2" fmla="*/ 8 w 30"/>
                      <a:gd name="T3" fmla="*/ 0 h 36"/>
                      <a:gd name="T4" fmla="*/ 6 w 30"/>
                      <a:gd name="T5" fmla="*/ 2 h 36"/>
                      <a:gd name="T6" fmla="*/ 6 w 30"/>
                      <a:gd name="T7" fmla="*/ 2 h 36"/>
                      <a:gd name="T8" fmla="*/ 4 w 30"/>
                      <a:gd name="T9" fmla="*/ 2 h 36"/>
                      <a:gd name="T10" fmla="*/ 4 w 30"/>
                      <a:gd name="T11" fmla="*/ 4 h 36"/>
                      <a:gd name="T12" fmla="*/ 2 w 30"/>
                      <a:gd name="T13" fmla="*/ 8 h 36"/>
                      <a:gd name="T14" fmla="*/ 2 w 30"/>
                      <a:gd name="T15" fmla="*/ 10 h 36"/>
                      <a:gd name="T16" fmla="*/ 0 w 30"/>
                      <a:gd name="T17" fmla="*/ 10 h 36"/>
                      <a:gd name="T18" fmla="*/ 0 w 30"/>
                      <a:gd name="T19" fmla="*/ 14 h 36"/>
                      <a:gd name="T20" fmla="*/ 0 w 30"/>
                      <a:gd name="T21" fmla="*/ 14 h 36"/>
                      <a:gd name="T22" fmla="*/ 2 w 30"/>
                      <a:gd name="T23" fmla="*/ 16 h 36"/>
                      <a:gd name="T24" fmla="*/ 4 w 30"/>
                      <a:gd name="T25" fmla="*/ 18 h 36"/>
                      <a:gd name="T26" fmla="*/ 6 w 30"/>
                      <a:gd name="T27" fmla="*/ 20 h 36"/>
                      <a:gd name="T28" fmla="*/ 6 w 30"/>
                      <a:gd name="T29" fmla="*/ 20 h 36"/>
                      <a:gd name="T30" fmla="*/ 10 w 30"/>
                      <a:gd name="T31" fmla="*/ 20 h 36"/>
                      <a:gd name="T32" fmla="*/ 12 w 30"/>
                      <a:gd name="T33" fmla="*/ 20 h 36"/>
                      <a:gd name="T34" fmla="*/ 14 w 30"/>
                      <a:gd name="T35" fmla="*/ 20 h 36"/>
                      <a:gd name="T36" fmla="*/ 10 w 30"/>
                      <a:gd name="T37" fmla="*/ 22 h 36"/>
                      <a:gd name="T38" fmla="*/ 10 w 30"/>
                      <a:gd name="T39" fmla="*/ 24 h 36"/>
                      <a:gd name="T40" fmla="*/ 10 w 30"/>
                      <a:gd name="T41" fmla="*/ 24 h 36"/>
                      <a:gd name="T42" fmla="*/ 12 w 30"/>
                      <a:gd name="T43" fmla="*/ 26 h 36"/>
                      <a:gd name="T44" fmla="*/ 12 w 30"/>
                      <a:gd name="T45" fmla="*/ 26 h 36"/>
                      <a:gd name="T46" fmla="*/ 14 w 30"/>
                      <a:gd name="T47" fmla="*/ 26 h 36"/>
                      <a:gd name="T48" fmla="*/ 14 w 30"/>
                      <a:gd name="T49" fmla="*/ 30 h 36"/>
                      <a:gd name="T50" fmla="*/ 16 w 30"/>
                      <a:gd name="T51" fmla="*/ 32 h 36"/>
                      <a:gd name="T52" fmla="*/ 16 w 30"/>
                      <a:gd name="T53" fmla="*/ 36 h 36"/>
                      <a:gd name="T54" fmla="*/ 20 w 30"/>
                      <a:gd name="T55" fmla="*/ 36 h 36"/>
                      <a:gd name="T56" fmla="*/ 20 w 30"/>
                      <a:gd name="T57" fmla="*/ 36 h 36"/>
                      <a:gd name="T58" fmla="*/ 26 w 30"/>
                      <a:gd name="T59" fmla="*/ 36 h 36"/>
                      <a:gd name="T60" fmla="*/ 26 w 30"/>
                      <a:gd name="T61" fmla="*/ 36 h 36"/>
                      <a:gd name="T62" fmla="*/ 28 w 30"/>
                      <a:gd name="T63" fmla="*/ 34 h 36"/>
                      <a:gd name="T64" fmla="*/ 28 w 30"/>
                      <a:gd name="T65" fmla="*/ 34 h 36"/>
                      <a:gd name="T66" fmla="*/ 28 w 30"/>
                      <a:gd name="T67" fmla="*/ 30 h 36"/>
                      <a:gd name="T68" fmla="*/ 30 w 30"/>
                      <a:gd name="T69" fmla="*/ 30 h 36"/>
                      <a:gd name="T70" fmla="*/ 30 w 30"/>
                      <a:gd name="T71" fmla="*/ 28 h 36"/>
                      <a:gd name="T72" fmla="*/ 30 w 30"/>
                      <a:gd name="T73" fmla="*/ 28 h 36"/>
                      <a:gd name="T74" fmla="*/ 30 w 30"/>
                      <a:gd name="T75" fmla="*/ 26 h 36"/>
                      <a:gd name="T76" fmla="*/ 28 w 30"/>
                      <a:gd name="T77" fmla="*/ 26 h 36"/>
                      <a:gd name="T78" fmla="*/ 30 w 30"/>
                      <a:gd name="T79" fmla="*/ 24 h 36"/>
                      <a:gd name="T80" fmla="*/ 30 w 30"/>
                      <a:gd name="T81" fmla="*/ 24 h 36"/>
                      <a:gd name="T82" fmla="*/ 30 w 30"/>
                      <a:gd name="T83" fmla="*/ 22 h 36"/>
                      <a:gd name="T84" fmla="*/ 28 w 30"/>
                      <a:gd name="T85" fmla="*/ 20 h 36"/>
                      <a:gd name="T86" fmla="*/ 30 w 30"/>
                      <a:gd name="T87" fmla="*/ 20 h 36"/>
                      <a:gd name="T88" fmla="*/ 30 w 30"/>
                      <a:gd name="T89" fmla="*/ 18 h 36"/>
                      <a:gd name="T90" fmla="*/ 30 w 30"/>
                      <a:gd name="T91" fmla="*/ 14 h 36"/>
                      <a:gd name="T92" fmla="*/ 28 w 30"/>
                      <a:gd name="T93" fmla="*/ 12 h 36"/>
                      <a:gd name="T94" fmla="*/ 28 w 30"/>
                      <a:gd name="T95" fmla="*/ 12 h 36"/>
                      <a:gd name="T96" fmla="*/ 30 w 30"/>
                      <a:gd name="T97" fmla="*/ 12 h 36"/>
                      <a:gd name="T98" fmla="*/ 30 w 30"/>
                      <a:gd name="T99" fmla="*/ 10 h 36"/>
                      <a:gd name="T100" fmla="*/ 20 w 30"/>
                      <a:gd name="T101" fmla="*/ 2 h 36"/>
                      <a:gd name="T102" fmla="*/ 20 w 30"/>
                      <a:gd name="T103" fmla="*/ 2 h 36"/>
                      <a:gd name="T104" fmla="*/ 18 w 30"/>
                      <a:gd name="T105" fmla="*/ 2 h 36"/>
                      <a:gd name="T106" fmla="*/ 18 w 30"/>
                      <a:gd name="T107" fmla="*/ 4 h 36"/>
                      <a:gd name="T108" fmla="*/ 14 w 30"/>
                      <a:gd name="T109" fmla="*/ 2 h 36"/>
                      <a:gd name="T110" fmla="*/ 14 w 30"/>
                      <a:gd name="T111" fmla="*/ 2 h 36"/>
                      <a:gd name="T112" fmla="*/ 10 w 30"/>
                      <a:gd name="T113" fmla="*/ 2 h 36"/>
                      <a:gd name="T114" fmla="*/ 10 w 30"/>
                      <a:gd name="T115" fmla="*/ 0 h 36"/>
                      <a:gd name="T116" fmla="*/ 10 w 30"/>
                      <a:gd name="T117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30" h="36">
                        <a:moveTo>
                          <a:pt x="10" y="0"/>
                        </a:move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4" y="18"/>
                        </a:lnTo>
                        <a:lnTo>
                          <a:pt x="6" y="18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4" y="20"/>
                        </a:lnTo>
                        <a:lnTo>
                          <a:pt x="14" y="22"/>
                        </a:lnTo>
                        <a:lnTo>
                          <a:pt x="10" y="22"/>
                        </a:lnTo>
                        <a:lnTo>
                          <a:pt x="10" y="22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6"/>
                        </a:lnTo>
                        <a:lnTo>
                          <a:pt x="12" y="26"/>
                        </a:lnTo>
                        <a:lnTo>
                          <a:pt x="12" y="26"/>
                        </a:lnTo>
                        <a:lnTo>
                          <a:pt x="12" y="26"/>
                        </a:lnTo>
                        <a:lnTo>
                          <a:pt x="14" y="26"/>
                        </a:lnTo>
                        <a:lnTo>
                          <a:pt x="14" y="26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6" y="32"/>
                        </a:lnTo>
                        <a:lnTo>
                          <a:pt x="16" y="36"/>
                        </a:lnTo>
                        <a:lnTo>
                          <a:pt x="16" y="36"/>
                        </a:lnTo>
                        <a:lnTo>
                          <a:pt x="16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0" y="36"/>
                        </a:lnTo>
                        <a:lnTo>
                          <a:pt x="26" y="36"/>
                        </a:lnTo>
                        <a:lnTo>
                          <a:pt x="26" y="36"/>
                        </a:lnTo>
                        <a:lnTo>
                          <a:pt x="26" y="36"/>
                        </a:lnTo>
                        <a:lnTo>
                          <a:pt x="26" y="36"/>
                        </a:lnTo>
                        <a:lnTo>
                          <a:pt x="28" y="34"/>
                        </a:lnTo>
                        <a:lnTo>
                          <a:pt x="28" y="34"/>
                        </a:lnTo>
                        <a:lnTo>
                          <a:pt x="28" y="34"/>
                        </a:lnTo>
                        <a:lnTo>
                          <a:pt x="28" y="30"/>
                        </a:lnTo>
                        <a:lnTo>
                          <a:pt x="28" y="30"/>
                        </a:lnTo>
                        <a:lnTo>
                          <a:pt x="28" y="30"/>
                        </a:lnTo>
                        <a:lnTo>
                          <a:pt x="30" y="30"/>
                        </a:lnTo>
                        <a:lnTo>
                          <a:pt x="30" y="28"/>
                        </a:lnTo>
                        <a:lnTo>
                          <a:pt x="30" y="28"/>
                        </a:lnTo>
                        <a:lnTo>
                          <a:pt x="30" y="28"/>
                        </a:lnTo>
                        <a:lnTo>
                          <a:pt x="30" y="28"/>
                        </a:lnTo>
                        <a:lnTo>
                          <a:pt x="30" y="26"/>
                        </a:lnTo>
                        <a:lnTo>
                          <a:pt x="30" y="26"/>
                        </a:lnTo>
                        <a:lnTo>
                          <a:pt x="30" y="26"/>
                        </a:lnTo>
                        <a:lnTo>
                          <a:pt x="28" y="26"/>
                        </a:lnTo>
                        <a:lnTo>
                          <a:pt x="28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2"/>
                        </a:lnTo>
                        <a:lnTo>
                          <a:pt x="30" y="22"/>
                        </a:lnTo>
                        <a:lnTo>
                          <a:pt x="30" y="22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18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30" y="12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5" name="Freeform 512"/>
                  <p:cNvSpPr>
                    <a:spLocks/>
                  </p:cNvSpPr>
                  <p:nvPr/>
                </p:nvSpPr>
                <p:spPr bwMode="auto">
                  <a:xfrm>
                    <a:off x="3948" y="2256"/>
                    <a:ext cx="24" cy="22"/>
                  </a:xfrm>
                  <a:custGeom>
                    <a:avLst/>
                    <a:gdLst>
                      <a:gd name="T0" fmla="*/ 18 w 24"/>
                      <a:gd name="T1" fmla="*/ 22 h 22"/>
                      <a:gd name="T2" fmla="*/ 18 w 24"/>
                      <a:gd name="T3" fmla="*/ 22 h 22"/>
                      <a:gd name="T4" fmla="*/ 20 w 24"/>
                      <a:gd name="T5" fmla="*/ 20 h 22"/>
                      <a:gd name="T6" fmla="*/ 20 w 24"/>
                      <a:gd name="T7" fmla="*/ 18 h 22"/>
                      <a:gd name="T8" fmla="*/ 22 w 24"/>
                      <a:gd name="T9" fmla="*/ 18 h 22"/>
                      <a:gd name="T10" fmla="*/ 22 w 24"/>
                      <a:gd name="T11" fmla="*/ 12 h 22"/>
                      <a:gd name="T12" fmla="*/ 24 w 24"/>
                      <a:gd name="T13" fmla="*/ 10 h 22"/>
                      <a:gd name="T14" fmla="*/ 24 w 24"/>
                      <a:gd name="T15" fmla="*/ 4 h 22"/>
                      <a:gd name="T16" fmla="*/ 24 w 24"/>
                      <a:gd name="T17" fmla="*/ 4 h 22"/>
                      <a:gd name="T18" fmla="*/ 24 w 24"/>
                      <a:gd name="T19" fmla="*/ 4 h 22"/>
                      <a:gd name="T20" fmla="*/ 22 w 24"/>
                      <a:gd name="T21" fmla="*/ 2 h 22"/>
                      <a:gd name="T22" fmla="*/ 22 w 24"/>
                      <a:gd name="T23" fmla="*/ 2 h 22"/>
                      <a:gd name="T24" fmla="*/ 22 w 24"/>
                      <a:gd name="T25" fmla="*/ 2 h 22"/>
                      <a:gd name="T26" fmla="*/ 20 w 24"/>
                      <a:gd name="T27" fmla="*/ 0 h 22"/>
                      <a:gd name="T28" fmla="*/ 14 w 24"/>
                      <a:gd name="T29" fmla="*/ 0 h 22"/>
                      <a:gd name="T30" fmla="*/ 14 w 24"/>
                      <a:gd name="T31" fmla="*/ 0 h 22"/>
                      <a:gd name="T32" fmla="*/ 12 w 24"/>
                      <a:gd name="T33" fmla="*/ 0 h 22"/>
                      <a:gd name="T34" fmla="*/ 12 w 24"/>
                      <a:gd name="T35" fmla="*/ 0 h 22"/>
                      <a:gd name="T36" fmla="*/ 8 w 24"/>
                      <a:gd name="T37" fmla="*/ 2 h 22"/>
                      <a:gd name="T38" fmla="*/ 8 w 24"/>
                      <a:gd name="T39" fmla="*/ 2 h 22"/>
                      <a:gd name="T40" fmla="*/ 6 w 24"/>
                      <a:gd name="T41" fmla="*/ 2 h 22"/>
                      <a:gd name="T42" fmla="*/ 6 w 24"/>
                      <a:gd name="T43" fmla="*/ 2 h 22"/>
                      <a:gd name="T44" fmla="*/ 4 w 24"/>
                      <a:gd name="T45" fmla="*/ 4 h 22"/>
                      <a:gd name="T46" fmla="*/ 2 w 24"/>
                      <a:gd name="T47" fmla="*/ 4 h 22"/>
                      <a:gd name="T48" fmla="*/ 2 w 24"/>
                      <a:gd name="T49" fmla="*/ 4 h 22"/>
                      <a:gd name="T50" fmla="*/ 2 w 24"/>
                      <a:gd name="T51" fmla="*/ 6 h 22"/>
                      <a:gd name="T52" fmla="*/ 0 w 24"/>
                      <a:gd name="T53" fmla="*/ 10 h 22"/>
                      <a:gd name="T54" fmla="*/ 0 w 24"/>
                      <a:gd name="T55" fmla="*/ 10 h 22"/>
                      <a:gd name="T56" fmla="*/ 0 w 24"/>
                      <a:gd name="T57" fmla="*/ 12 h 22"/>
                      <a:gd name="T58" fmla="*/ 2 w 24"/>
                      <a:gd name="T59" fmla="*/ 12 h 22"/>
                      <a:gd name="T60" fmla="*/ 2 w 24"/>
                      <a:gd name="T61" fmla="*/ 14 h 22"/>
                      <a:gd name="T62" fmla="*/ 4 w 24"/>
                      <a:gd name="T63" fmla="*/ 18 h 22"/>
                      <a:gd name="T64" fmla="*/ 4 w 24"/>
                      <a:gd name="T65" fmla="*/ 18 h 22"/>
                      <a:gd name="T66" fmla="*/ 6 w 24"/>
                      <a:gd name="T67" fmla="*/ 20 h 22"/>
                      <a:gd name="T68" fmla="*/ 6 w 24"/>
                      <a:gd name="T69" fmla="*/ 20 h 22"/>
                      <a:gd name="T70" fmla="*/ 14 w 24"/>
                      <a:gd name="T71" fmla="*/ 20 h 22"/>
                      <a:gd name="T72" fmla="*/ 14 w 24"/>
                      <a:gd name="T73" fmla="*/ 22 h 22"/>
                      <a:gd name="T74" fmla="*/ 14 w 24"/>
                      <a:gd name="T75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4" h="22">
                        <a:moveTo>
                          <a:pt x="14" y="22"/>
                        </a:move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18"/>
                        </a:lnTo>
                        <a:lnTo>
                          <a:pt x="22" y="18"/>
                        </a:lnTo>
                        <a:lnTo>
                          <a:pt x="22" y="18"/>
                        </a:lnTo>
                        <a:lnTo>
                          <a:pt x="22" y="16"/>
                        </a:lnTo>
                        <a:lnTo>
                          <a:pt x="22" y="12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8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8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2" y="12"/>
                        </a:lnTo>
                        <a:lnTo>
                          <a:pt x="2" y="14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14" y="20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lnTo>
                          <a:pt x="14" y="2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6" name="Freeform 513"/>
                  <p:cNvSpPr>
                    <a:spLocks noEditPoints="1"/>
                  </p:cNvSpPr>
                  <p:nvPr/>
                </p:nvSpPr>
                <p:spPr bwMode="auto">
                  <a:xfrm>
                    <a:off x="2566" y="1448"/>
                    <a:ext cx="1846" cy="1362"/>
                  </a:xfrm>
                  <a:custGeom>
                    <a:avLst/>
                    <a:gdLst>
                      <a:gd name="T0" fmla="*/ 1334 w 1846"/>
                      <a:gd name="T1" fmla="*/ 1008 h 1362"/>
                      <a:gd name="T2" fmla="*/ 1340 w 1846"/>
                      <a:gd name="T3" fmla="*/ 908 h 1362"/>
                      <a:gd name="T4" fmla="*/ 1402 w 1846"/>
                      <a:gd name="T5" fmla="*/ 792 h 1362"/>
                      <a:gd name="T6" fmla="*/ 1476 w 1846"/>
                      <a:gd name="T7" fmla="*/ 686 h 1362"/>
                      <a:gd name="T8" fmla="*/ 1428 w 1846"/>
                      <a:gd name="T9" fmla="*/ 602 h 1362"/>
                      <a:gd name="T10" fmla="*/ 1504 w 1846"/>
                      <a:gd name="T11" fmla="*/ 602 h 1362"/>
                      <a:gd name="T12" fmla="*/ 1526 w 1846"/>
                      <a:gd name="T13" fmla="*/ 516 h 1362"/>
                      <a:gd name="T14" fmla="*/ 1536 w 1846"/>
                      <a:gd name="T15" fmla="*/ 358 h 1362"/>
                      <a:gd name="T16" fmla="*/ 1540 w 1846"/>
                      <a:gd name="T17" fmla="*/ 268 h 1362"/>
                      <a:gd name="T18" fmla="*/ 1634 w 1846"/>
                      <a:gd name="T19" fmla="*/ 182 h 1362"/>
                      <a:gd name="T20" fmla="*/ 1654 w 1846"/>
                      <a:gd name="T21" fmla="*/ 272 h 1362"/>
                      <a:gd name="T22" fmla="*/ 1710 w 1846"/>
                      <a:gd name="T23" fmla="*/ 254 h 1362"/>
                      <a:gd name="T24" fmla="*/ 1802 w 1846"/>
                      <a:gd name="T25" fmla="*/ 130 h 1362"/>
                      <a:gd name="T26" fmla="*/ 1794 w 1846"/>
                      <a:gd name="T27" fmla="*/ 62 h 1362"/>
                      <a:gd name="T28" fmla="*/ 1780 w 1846"/>
                      <a:gd name="T29" fmla="*/ 22 h 1362"/>
                      <a:gd name="T30" fmla="*/ 1596 w 1846"/>
                      <a:gd name="T31" fmla="*/ 30 h 1362"/>
                      <a:gd name="T32" fmla="*/ 1386 w 1846"/>
                      <a:gd name="T33" fmla="*/ 58 h 1362"/>
                      <a:gd name="T34" fmla="*/ 1282 w 1846"/>
                      <a:gd name="T35" fmla="*/ 88 h 1362"/>
                      <a:gd name="T36" fmla="*/ 1174 w 1846"/>
                      <a:gd name="T37" fmla="*/ 84 h 1362"/>
                      <a:gd name="T38" fmla="*/ 1038 w 1846"/>
                      <a:gd name="T39" fmla="*/ 122 h 1362"/>
                      <a:gd name="T40" fmla="*/ 974 w 1846"/>
                      <a:gd name="T41" fmla="*/ 54 h 1362"/>
                      <a:gd name="T42" fmla="*/ 888 w 1846"/>
                      <a:gd name="T43" fmla="*/ 134 h 1362"/>
                      <a:gd name="T44" fmla="*/ 876 w 1846"/>
                      <a:gd name="T45" fmla="*/ 182 h 1362"/>
                      <a:gd name="T46" fmla="*/ 824 w 1846"/>
                      <a:gd name="T47" fmla="*/ 236 h 1362"/>
                      <a:gd name="T48" fmla="*/ 814 w 1846"/>
                      <a:gd name="T49" fmla="*/ 248 h 1362"/>
                      <a:gd name="T50" fmla="*/ 730 w 1846"/>
                      <a:gd name="T51" fmla="*/ 242 h 1362"/>
                      <a:gd name="T52" fmla="*/ 598 w 1846"/>
                      <a:gd name="T53" fmla="*/ 288 h 1362"/>
                      <a:gd name="T54" fmla="*/ 514 w 1846"/>
                      <a:gd name="T55" fmla="*/ 332 h 1362"/>
                      <a:gd name="T56" fmla="*/ 472 w 1846"/>
                      <a:gd name="T57" fmla="*/ 272 h 1362"/>
                      <a:gd name="T58" fmla="*/ 382 w 1846"/>
                      <a:gd name="T59" fmla="*/ 260 h 1362"/>
                      <a:gd name="T60" fmla="*/ 306 w 1846"/>
                      <a:gd name="T61" fmla="*/ 326 h 1362"/>
                      <a:gd name="T62" fmla="*/ 242 w 1846"/>
                      <a:gd name="T63" fmla="*/ 402 h 1362"/>
                      <a:gd name="T64" fmla="*/ 328 w 1846"/>
                      <a:gd name="T65" fmla="*/ 464 h 1362"/>
                      <a:gd name="T66" fmla="*/ 382 w 1846"/>
                      <a:gd name="T67" fmla="*/ 336 h 1362"/>
                      <a:gd name="T68" fmla="*/ 412 w 1846"/>
                      <a:gd name="T69" fmla="*/ 410 h 1362"/>
                      <a:gd name="T70" fmla="*/ 322 w 1846"/>
                      <a:gd name="T71" fmla="*/ 472 h 1362"/>
                      <a:gd name="T72" fmla="*/ 242 w 1846"/>
                      <a:gd name="T73" fmla="*/ 500 h 1362"/>
                      <a:gd name="T74" fmla="*/ 174 w 1846"/>
                      <a:gd name="T75" fmla="*/ 604 h 1362"/>
                      <a:gd name="T76" fmla="*/ 172 w 1846"/>
                      <a:gd name="T77" fmla="*/ 678 h 1362"/>
                      <a:gd name="T78" fmla="*/ 348 w 1846"/>
                      <a:gd name="T79" fmla="*/ 640 h 1362"/>
                      <a:gd name="T80" fmla="*/ 354 w 1846"/>
                      <a:gd name="T81" fmla="*/ 608 h 1362"/>
                      <a:gd name="T82" fmla="*/ 442 w 1846"/>
                      <a:gd name="T83" fmla="*/ 652 h 1362"/>
                      <a:gd name="T84" fmla="*/ 474 w 1846"/>
                      <a:gd name="T85" fmla="*/ 670 h 1362"/>
                      <a:gd name="T86" fmla="*/ 454 w 1846"/>
                      <a:gd name="T87" fmla="*/ 720 h 1362"/>
                      <a:gd name="T88" fmla="*/ 206 w 1846"/>
                      <a:gd name="T89" fmla="*/ 674 h 1362"/>
                      <a:gd name="T90" fmla="*/ 4 w 1846"/>
                      <a:gd name="T91" fmla="*/ 830 h 1362"/>
                      <a:gd name="T92" fmla="*/ 94 w 1846"/>
                      <a:gd name="T93" fmla="*/ 982 h 1362"/>
                      <a:gd name="T94" fmla="*/ 326 w 1846"/>
                      <a:gd name="T95" fmla="*/ 1076 h 1362"/>
                      <a:gd name="T96" fmla="*/ 382 w 1846"/>
                      <a:gd name="T97" fmla="*/ 1322 h 1362"/>
                      <a:gd name="T98" fmla="*/ 580 w 1846"/>
                      <a:gd name="T99" fmla="*/ 1252 h 1362"/>
                      <a:gd name="T100" fmla="*/ 724 w 1846"/>
                      <a:gd name="T101" fmla="*/ 986 h 1362"/>
                      <a:gd name="T102" fmla="*/ 608 w 1846"/>
                      <a:gd name="T103" fmla="*/ 850 h 1362"/>
                      <a:gd name="T104" fmla="*/ 662 w 1846"/>
                      <a:gd name="T105" fmla="*/ 866 h 1362"/>
                      <a:gd name="T106" fmla="*/ 844 w 1846"/>
                      <a:gd name="T107" fmla="*/ 818 h 1362"/>
                      <a:gd name="T108" fmla="*/ 712 w 1846"/>
                      <a:gd name="T109" fmla="*/ 744 h 1362"/>
                      <a:gd name="T110" fmla="*/ 926 w 1846"/>
                      <a:gd name="T111" fmla="*/ 784 h 1362"/>
                      <a:gd name="T112" fmla="*/ 1082 w 1846"/>
                      <a:gd name="T113" fmla="*/ 910 h 1362"/>
                      <a:gd name="T114" fmla="*/ 1194 w 1846"/>
                      <a:gd name="T115" fmla="*/ 806 h 1362"/>
                      <a:gd name="T116" fmla="*/ 470 w 1846"/>
                      <a:gd name="T117" fmla="*/ 302 h 1362"/>
                      <a:gd name="T118" fmla="*/ 718 w 1846"/>
                      <a:gd name="T119" fmla="*/ 544 h 1362"/>
                      <a:gd name="T120" fmla="*/ 746 w 1846"/>
                      <a:gd name="T121" fmla="*/ 654 h 1362"/>
                      <a:gd name="T122" fmla="*/ 542 w 1846"/>
                      <a:gd name="T123" fmla="*/ 572 h 1362"/>
                      <a:gd name="T124" fmla="*/ 518 w 1846"/>
                      <a:gd name="T125" fmla="*/ 620 h 1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846" h="1362">
                        <a:moveTo>
                          <a:pt x="1250" y="852"/>
                        </a:moveTo>
                        <a:lnTo>
                          <a:pt x="1250" y="852"/>
                        </a:lnTo>
                        <a:lnTo>
                          <a:pt x="1250" y="852"/>
                        </a:lnTo>
                        <a:lnTo>
                          <a:pt x="1254" y="848"/>
                        </a:lnTo>
                        <a:lnTo>
                          <a:pt x="1254" y="848"/>
                        </a:lnTo>
                        <a:lnTo>
                          <a:pt x="1254" y="848"/>
                        </a:lnTo>
                        <a:lnTo>
                          <a:pt x="1254" y="846"/>
                        </a:lnTo>
                        <a:lnTo>
                          <a:pt x="1254" y="844"/>
                        </a:lnTo>
                        <a:lnTo>
                          <a:pt x="1256" y="844"/>
                        </a:lnTo>
                        <a:lnTo>
                          <a:pt x="1256" y="846"/>
                        </a:lnTo>
                        <a:lnTo>
                          <a:pt x="1258" y="848"/>
                        </a:lnTo>
                        <a:lnTo>
                          <a:pt x="1258" y="848"/>
                        </a:lnTo>
                        <a:lnTo>
                          <a:pt x="1258" y="848"/>
                        </a:lnTo>
                        <a:lnTo>
                          <a:pt x="1260" y="850"/>
                        </a:lnTo>
                        <a:lnTo>
                          <a:pt x="1262" y="852"/>
                        </a:lnTo>
                        <a:lnTo>
                          <a:pt x="1264" y="856"/>
                        </a:lnTo>
                        <a:lnTo>
                          <a:pt x="1264" y="858"/>
                        </a:lnTo>
                        <a:lnTo>
                          <a:pt x="1264" y="858"/>
                        </a:lnTo>
                        <a:lnTo>
                          <a:pt x="1264" y="858"/>
                        </a:lnTo>
                        <a:lnTo>
                          <a:pt x="1266" y="860"/>
                        </a:lnTo>
                        <a:lnTo>
                          <a:pt x="1266" y="860"/>
                        </a:lnTo>
                        <a:lnTo>
                          <a:pt x="1264" y="862"/>
                        </a:lnTo>
                        <a:lnTo>
                          <a:pt x="1264" y="862"/>
                        </a:lnTo>
                        <a:lnTo>
                          <a:pt x="1264" y="862"/>
                        </a:lnTo>
                        <a:lnTo>
                          <a:pt x="1264" y="864"/>
                        </a:lnTo>
                        <a:lnTo>
                          <a:pt x="1262" y="864"/>
                        </a:lnTo>
                        <a:lnTo>
                          <a:pt x="1262" y="864"/>
                        </a:lnTo>
                        <a:lnTo>
                          <a:pt x="1262" y="864"/>
                        </a:lnTo>
                        <a:lnTo>
                          <a:pt x="1262" y="866"/>
                        </a:lnTo>
                        <a:lnTo>
                          <a:pt x="1262" y="866"/>
                        </a:lnTo>
                        <a:lnTo>
                          <a:pt x="1262" y="866"/>
                        </a:lnTo>
                        <a:lnTo>
                          <a:pt x="1264" y="868"/>
                        </a:lnTo>
                        <a:lnTo>
                          <a:pt x="1266" y="870"/>
                        </a:lnTo>
                        <a:lnTo>
                          <a:pt x="1266" y="870"/>
                        </a:lnTo>
                        <a:lnTo>
                          <a:pt x="1266" y="870"/>
                        </a:lnTo>
                        <a:lnTo>
                          <a:pt x="1268" y="870"/>
                        </a:lnTo>
                        <a:lnTo>
                          <a:pt x="1268" y="878"/>
                        </a:lnTo>
                        <a:lnTo>
                          <a:pt x="1268" y="878"/>
                        </a:lnTo>
                        <a:lnTo>
                          <a:pt x="1268" y="878"/>
                        </a:lnTo>
                        <a:lnTo>
                          <a:pt x="1270" y="880"/>
                        </a:lnTo>
                        <a:lnTo>
                          <a:pt x="1270" y="880"/>
                        </a:lnTo>
                        <a:lnTo>
                          <a:pt x="1270" y="880"/>
                        </a:lnTo>
                        <a:lnTo>
                          <a:pt x="1274" y="880"/>
                        </a:lnTo>
                        <a:lnTo>
                          <a:pt x="1274" y="880"/>
                        </a:lnTo>
                        <a:lnTo>
                          <a:pt x="1274" y="880"/>
                        </a:lnTo>
                        <a:lnTo>
                          <a:pt x="1274" y="882"/>
                        </a:lnTo>
                        <a:lnTo>
                          <a:pt x="1274" y="882"/>
                        </a:lnTo>
                        <a:lnTo>
                          <a:pt x="1274" y="886"/>
                        </a:lnTo>
                        <a:lnTo>
                          <a:pt x="1274" y="886"/>
                        </a:lnTo>
                        <a:lnTo>
                          <a:pt x="1276" y="886"/>
                        </a:lnTo>
                        <a:lnTo>
                          <a:pt x="1278" y="888"/>
                        </a:lnTo>
                        <a:lnTo>
                          <a:pt x="1280" y="890"/>
                        </a:lnTo>
                        <a:lnTo>
                          <a:pt x="1280" y="894"/>
                        </a:lnTo>
                        <a:lnTo>
                          <a:pt x="1278" y="894"/>
                        </a:lnTo>
                        <a:lnTo>
                          <a:pt x="1278" y="894"/>
                        </a:lnTo>
                        <a:lnTo>
                          <a:pt x="1278" y="894"/>
                        </a:lnTo>
                        <a:lnTo>
                          <a:pt x="1276" y="894"/>
                        </a:lnTo>
                        <a:lnTo>
                          <a:pt x="1276" y="894"/>
                        </a:lnTo>
                        <a:lnTo>
                          <a:pt x="1276" y="894"/>
                        </a:lnTo>
                        <a:lnTo>
                          <a:pt x="1274" y="896"/>
                        </a:lnTo>
                        <a:lnTo>
                          <a:pt x="1274" y="898"/>
                        </a:lnTo>
                        <a:lnTo>
                          <a:pt x="1274" y="898"/>
                        </a:lnTo>
                        <a:lnTo>
                          <a:pt x="1276" y="898"/>
                        </a:lnTo>
                        <a:lnTo>
                          <a:pt x="1278" y="900"/>
                        </a:lnTo>
                        <a:lnTo>
                          <a:pt x="1278" y="902"/>
                        </a:lnTo>
                        <a:lnTo>
                          <a:pt x="1278" y="902"/>
                        </a:lnTo>
                        <a:lnTo>
                          <a:pt x="1278" y="902"/>
                        </a:lnTo>
                        <a:lnTo>
                          <a:pt x="1280" y="904"/>
                        </a:lnTo>
                        <a:lnTo>
                          <a:pt x="1280" y="906"/>
                        </a:lnTo>
                        <a:lnTo>
                          <a:pt x="1280" y="906"/>
                        </a:lnTo>
                        <a:lnTo>
                          <a:pt x="1280" y="908"/>
                        </a:lnTo>
                        <a:lnTo>
                          <a:pt x="1282" y="910"/>
                        </a:lnTo>
                        <a:lnTo>
                          <a:pt x="1282" y="914"/>
                        </a:lnTo>
                        <a:lnTo>
                          <a:pt x="1280" y="914"/>
                        </a:lnTo>
                        <a:lnTo>
                          <a:pt x="1280" y="914"/>
                        </a:lnTo>
                        <a:lnTo>
                          <a:pt x="1280" y="914"/>
                        </a:lnTo>
                        <a:lnTo>
                          <a:pt x="1280" y="916"/>
                        </a:lnTo>
                        <a:lnTo>
                          <a:pt x="1280" y="916"/>
                        </a:lnTo>
                        <a:lnTo>
                          <a:pt x="1280" y="916"/>
                        </a:lnTo>
                        <a:lnTo>
                          <a:pt x="1280" y="916"/>
                        </a:lnTo>
                        <a:lnTo>
                          <a:pt x="1280" y="918"/>
                        </a:lnTo>
                        <a:lnTo>
                          <a:pt x="1282" y="920"/>
                        </a:lnTo>
                        <a:lnTo>
                          <a:pt x="1282" y="922"/>
                        </a:lnTo>
                        <a:lnTo>
                          <a:pt x="1280" y="924"/>
                        </a:lnTo>
                        <a:lnTo>
                          <a:pt x="1280" y="924"/>
                        </a:lnTo>
                        <a:lnTo>
                          <a:pt x="1280" y="924"/>
                        </a:lnTo>
                        <a:lnTo>
                          <a:pt x="1280" y="924"/>
                        </a:lnTo>
                        <a:lnTo>
                          <a:pt x="1278" y="926"/>
                        </a:lnTo>
                        <a:lnTo>
                          <a:pt x="1278" y="926"/>
                        </a:lnTo>
                        <a:lnTo>
                          <a:pt x="1278" y="928"/>
                        </a:lnTo>
                        <a:lnTo>
                          <a:pt x="1278" y="930"/>
                        </a:lnTo>
                        <a:lnTo>
                          <a:pt x="1278" y="930"/>
                        </a:lnTo>
                        <a:lnTo>
                          <a:pt x="1278" y="930"/>
                        </a:lnTo>
                        <a:lnTo>
                          <a:pt x="1278" y="932"/>
                        </a:lnTo>
                        <a:lnTo>
                          <a:pt x="1278" y="936"/>
                        </a:lnTo>
                        <a:lnTo>
                          <a:pt x="1278" y="936"/>
                        </a:lnTo>
                        <a:lnTo>
                          <a:pt x="1278" y="936"/>
                        </a:lnTo>
                        <a:lnTo>
                          <a:pt x="1280" y="938"/>
                        </a:lnTo>
                        <a:lnTo>
                          <a:pt x="1280" y="940"/>
                        </a:lnTo>
                        <a:lnTo>
                          <a:pt x="1280" y="940"/>
                        </a:lnTo>
                        <a:lnTo>
                          <a:pt x="1280" y="940"/>
                        </a:lnTo>
                        <a:lnTo>
                          <a:pt x="1284" y="940"/>
                        </a:lnTo>
                        <a:lnTo>
                          <a:pt x="1284" y="940"/>
                        </a:lnTo>
                        <a:lnTo>
                          <a:pt x="1286" y="940"/>
                        </a:lnTo>
                        <a:lnTo>
                          <a:pt x="1286" y="934"/>
                        </a:lnTo>
                        <a:lnTo>
                          <a:pt x="1286" y="934"/>
                        </a:lnTo>
                        <a:lnTo>
                          <a:pt x="1286" y="936"/>
                        </a:lnTo>
                        <a:lnTo>
                          <a:pt x="1286" y="936"/>
                        </a:lnTo>
                        <a:lnTo>
                          <a:pt x="1286" y="936"/>
                        </a:lnTo>
                        <a:lnTo>
                          <a:pt x="1288" y="936"/>
                        </a:lnTo>
                        <a:lnTo>
                          <a:pt x="1288" y="940"/>
                        </a:lnTo>
                        <a:lnTo>
                          <a:pt x="1288" y="940"/>
                        </a:lnTo>
                        <a:lnTo>
                          <a:pt x="1288" y="940"/>
                        </a:lnTo>
                        <a:lnTo>
                          <a:pt x="1288" y="940"/>
                        </a:lnTo>
                        <a:lnTo>
                          <a:pt x="1288" y="940"/>
                        </a:lnTo>
                        <a:lnTo>
                          <a:pt x="1288" y="940"/>
                        </a:lnTo>
                        <a:lnTo>
                          <a:pt x="1288" y="942"/>
                        </a:lnTo>
                        <a:lnTo>
                          <a:pt x="1290" y="942"/>
                        </a:lnTo>
                        <a:lnTo>
                          <a:pt x="1290" y="942"/>
                        </a:lnTo>
                        <a:lnTo>
                          <a:pt x="1290" y="942"/>
                        </a:lnTo>
                        <a:lnTo>
                          <a:pt x="1294" y="944"/>
                        </a:lnTo>
                        <a:lnTo>
                          <a:pt x="1294" y="944"/>
                        </a:lnTo>
                        <a:lnTo>
                          <a:pt x="1294" y="944"/>
                        </a:lnTo>
                        <a:lnTo>
                          <a:pt x="1294" y="944"/>
                        </a:lnTo>
                        <a:lnTo>
                          <a:pt x="1294" y="944"/>
                        </a:lnTo>
                        <a:lnTo>
                          <a:pt x="1294" y="944"/>
                        </a:lnTo>
                        <a:lnTo>
                          <a:pt x="1294" y="944"/>
                        </a:lnTo>
                        <a:lnTo>
                          <a:pt x="1296" y="946"/>
                        </a:lnTo>
                        <a:lnTo>
                          <a:pt x="1296" y="948"/>
                        </a:lnTo>
                        <a:lnTo>
                          <a:pt x="1296" y="948"/>
                        </a:lnTo>
                        <a:lnTo>
                          <a:pt x="1296" y="950"/>
                        </a:lnTo>
                        <a:lnTo>
                          <a:pt x="1298" y="950"/>
                        </a:lnTo>
                        <a:lnTo>
                          <a:pt x="1298" y="950"/>
                        </a:lnTo>
                        <a:lnTo>
                          <a:pt x="1298" y="952"/>
                        </a:lnTo>
                        <a:lnTo>
                          <a:pt x="1298" y="952"/>
                        </a:lnTo>
                        <a:lnTo>
                          <a:pt x="1298" y="952"/>
                        </a:lnTo>
                        <a:lnTo>
                          <a:pt x="1300" y="952"/>
                        </a:lnTo>
                        <a:lnTo>
                          <a:pt x="1300" y="952"/>
                        </a:lnTo>
                        <a:lnTo>
                          <a:pt x="1300" y="952"/>
                        </a:lnTo>
                        <a:lnTo>
                          <a:pt x="1300" y="954"/>
                        </a:lnTo>
                        <a:lnTo>
                          <a:pt x="1300" y="954"/>
                        </a:lnTo>
                        <a:lnTo>
                          <a:pt x="1300" y="954"/>
                        </a:lnTo>
                        <a:lnTo>
                          <a:pt x="1304" y="960"/>
                        </a:lnTo>
                        <a:lnTo>
                          <a:pt x="1304" y="960"/>
                        </a:lnTo>
                        <a:lnTo>
                          <a:pt x="1304" y="962"/>
                        </a:lnTo>
                        <a:lnTo>
                          <a:pt x="1306" y="962"/>
                        </a:lnTo>
                        <a:lnTo>
                          <a:pt x="1306" y="962"/>
                        </a:lnTo>
                        <a:lnTo>
                          <a:pt x="1306" y="962"/>
                        </a:lnTo>
                        <a:lnTo>
                          <a:pt x="1306" y="964"/>
                        </a:lnTo>
                        <a:lnTo>
                          <a:pt x="1306" y="964"/>
                        </a:lnTo>
                        <a:lnTo>
                          <a:pt x="1306" y="966"/>
                        </a:lnTo>
                        <a:lnTo>
                          <a:pt x="1306" y="966"/>
                        </a:lnTo>
                        <a:lnTo>
                          <a:pt x="1308" y="966"/>
                        </a:lnTo>
                        <a:lnTo>
                          <a:pt x="1308" y="968"/>
                        </a:lnTo>
                        <a:lnTo>
                          <a:pt x="1308" y="968"/>
                        </a:lnTo>
                        <a:lnTo>
                          <a:pt x="1308" y="968"/>
                        </a:lnTo>
                        <a:lnTo>
                          <a:pt x="1308" y="970"/>
                        </a:lnTo>
                        <a:lnTo>
                          <a:pt x="1310" y="970"/>
                        </a:lnTo>
                        <a:lnTo>
                          <a:pt x="1310" y="974"/>
                        </a:lnTo>
                        <a:lnTo>
                          <a:pt x="1310" y="974"/>
                        </a:lnTo>
                        <a:lnTo>
                          <a:pt x="1310" y="974"/>
                        </a:lnTo>
                        <a:lnTo>
                          <a:pt x="1310" y="974"/>
                        </a:lnTo>
                        <a:lnTo>
                          <a:pt x="1310" y="976"/>
                        </a:lnTo>
                        <a:lnTo>
                          <a:pt x="1310" y="978"/>
                        </a:lnTo>
                        <a:lnTo>
                          <a:pt x="1310" y="978"/>
                        </a:lnTo>
                        <a:lnTo>
                          <a:pt x="1310" y="980"/>
                        </a:lnTo>
                        <a:lnTo>
                          <a:pt x="1310" y="982"/>
                        </a:lnTo>
                        <a:lnTo>
                          <a:pt x="1310" y="986"/>
                        </a:lnTo>
                        <a:lnTo>
                          <a:pt x="1310" y="986"/>
                        </a:lnTo>
                        <a:lnTo>
                          <a:pt x="1312" y="986"/>
                        </a:lnTo>
                        <a:lnTo>
                          <a:pt x="1312" y="986"/>
                        </a:lnTo>
                        <a:lnTo>
                          <a:pt x="1312" y="988"/>
                        </a:lnTo>
                        <a:lnTo>
                          <a:pt x="1312" y="988"/>
                        </a:lnTo>
                        <a:lnTo>
                          <a:pt x="1312" y="988"/>
                        </a:lnTo>
                        <a:lnTo>
                          <a:pt x="1314" y="990"/>
                        </a:lnTo>
                        <a:lnTo>
                          <a:pt x="1314" y="990"/>
                        </a:lnTo>
                        <a:lnTo>
                          <a:pt x="1314" y="990"/>
                        </a:lnTo>
                        <a:lnTo>
                          <a:pt x="1316" y="990"/>
                        </a:lnTo>
                        <a:lnTo>
                          <a:pt x="1316" y="990"/>
                        </a:lnTo>
                        <a:lnTo>
                          <a:pt x="1316" y="990"/>
                        </a:lnTo>
                        <a:lnTo>
                          <a:pt x="1316" y="990"/>
                        </a:lnTo>
                        <a:lnTo>
                          <a:pt x="1316" y="992"/>
                        </a:lnTo>
                        <a:lnTo>
                          <a:pt x="1316" y="992"/>
                        </a:lnTo>
                        <a:lnTo>
                          <a:pt x="1316" y="992"/>
                        </a:lnTo>
                        <a:lnTo>
                          <a:pt x="1316" y="992"/>
                        </a:lnTo>
                        <a:lnTo>
                          <a:pt x="1316" y="996"/>
                        </a:lnTo>
                        <a:lnTo>
                          <a:pt x="1316" y="996"/>
                        </a:lnTo>
                        <a:lnTo>
                          <a:pt x="1316" y="996"/>
                        </a:lnTo>
                        <a:lnTo>
                          <a:pt x="1316" y="996"/>
                        </a:lnTo>
                        <a:lnTo>
                          <a:pt x="1320" y="998"/>
                        </a:lnTo>
                        <a:lnTo>
                          <a:pt x="1320" y="998"/>
                        </a:lnTo>
                        <a:lnTo>
                          <a:pt x="1320" y="998"/>
                        </a:lnTo>
                        <a:lnTo>
                          <a:pt x="1322" y="998"/>
                        </a:lnTo>
                        <a:lnTo>
                          <a:pt x="1322" y="1000"/>
                        </a:lnTo>
                        <a:lnTo>
                          <a:pt x="1326" y="1002"/>
                        </a:lnTo>
                        <a:lnTo>
                          <a:pt x="1330" y="1004"/>
                        </a:lnTo>
                        <a:lnTo>
                          <a:pt x="1330" y="1004"/>
                        </a:lnTo>
                        <a:lnTo>
                          <a:pt x="1330" y="1006"/>
                        </a:lnTo>
                        <a:lnTo>
                          <a:pt x="1330" y="1006"/>
                        </a:lnTo>
                        <a:lnTo>
                          <a:pt x="1330" y="1006"/>
                        </a:lnTo>
                        <a:lnTo>
                          <a:pt x="1332" y="1008"/>
                        </a:lnTo>
                        <a:lnTo>
                          <a:pt x="1332" y="1008"/>
                        </a:lnTo>
                        <a:lnTo>
                          <a:pt x="1332" y="1008"/>
                        </a:lnTo>
                        <a:lnTo>
                          <a:pt x="1334" y="1008"/>
                        </a:lnTo>
                        <a:lnTo>
                          <a:pt x="1334" y="1008"/>
                        </a:lnTo>
                        <a:lnTo>
                          <a:pt x="1334" y="1008"/>
                        </a:lnTo>
                        <a:lnTo>
                          <a:pt x="1334" y="1010"/>
                        </a:lnTo>
                        <a:lnTo>
                          <a:pt x="1336" y="1010"/>
                        </a:lnTo>
                        <a:lnTo>
                          <a:pt x="1340" y="1010"/>
                        </a:lnTo>
                        <a:lnTo>
                          <a:pt x="1344" y="1012"/>
                        </a:lnTo>
                        <a:lnTo>
                          <a:pt x="1344" y="1012"/>
                        </a:lnTo>
                        <a:lnTo>
                          <a:pt x="1344" y="1012"/>
                        </a:lnTo>
                        <a:lnTo>
                          <a:pt x="1344" y="1012"/>
                        </a:lnTo>
                        <a:lnTo>
                          <a:pt x="1348" y="1012"/>
                        </a:lnTo>
                        <a:lnTo>
                          <a:pt x="1348" y="1012"/>
                        </a:lnTo>
                        <a:lnTo>
                          <a:pt x="1348" y="1012"/>
                        </a:lnTo>
                        <a:lnTo>
                          <a:pt x="1348" y="1012"/>
                        </a:lnTo>
                        <a:lnTo>
                          <a:pt x="1348" y="1012"/>
                        </a:lnTo>
                        <a:lnTo>
                          <a:pt x="1350" y="1012"/>
                        </a:lnTo>
                        <a:lnTo>
                          <a:pt x="1350" y="1012"/>
                        </a:lnTo>
                        <a:lnTo>
                          <a:pt x="1350" y="1012"/>
                        </a:lnTo>
                        <a:lnTo>
                          <a:pt x="1350" y="1010"/>
                        </a:lnTo>
                        <a:lnTo>
                          <a:pt x="1350" y="1008"/>
                        </a:lnTo>
                        <a:lnTo>
                          <a:pt x="1350" y="1008"/>
                        </a:lnTo>
                        <a:lnTo>
                          <a:pt x="1350" y="1008"/>
                        </a:lnTo>
                        <a:lnTo>
                          <a:pt x="1350" y="1004"/>
                        </a:lnTo>
                        <a:lnTo>
                          <a:pt x="1348" y="1002"/>
                        </a:lnTo>
                        <a:lnTo>
                          <a:pt x="1348" y="1002"/>
                        </a:lnTo>
                        <a:lnTo>
                          <a:pt x="1348" y="1002"/>
                        </a:lnTo>
                        <a:lnTo>
                          <a:pt x="1348" y="1002"/>
                        </a:lnTo>
                        <a:lnTo>
                          <a:pt x="1346" y="998"/>
                        </a:lnTo>
                        <a:lnTo>
                          <a:pt x="1346" y="996"/>
                        </a:lnTo>
                        <a:lnTo>
                          <a:pt x="1346" y="994"/>
                        </a:lnTo>
                        <a:lnTo>
                          <a:pt x="1346" y="994"/>
                        </a:lnTo>
                        <a:lnTo>
                          <a:pt x="1346" y="994"/>
                        </a:lnTo>
                        <a:lnTo>
                          <a:pt x="1342" y="992"/>
                        </a:lnTo>
                        <a:lnTo>
                          <a:pt x="1342" y="990"/>
                        </a:lnTo>
                        <a:lnTo>
                          <a:pt x="1342" y="990"/>
                        </a:lnTo>
                        <a:lnTo>
                          <a:pt x="1340" y="990"/>
                        </a:lnTo>
                        <a:lnTo>
                          <a:pt x="1340" y="988"/>
                        </a:lnTo>
                        <a:lnTo>
                          <a:pt x="1342" y="988"/>
                        </a:lnTo>
                        <a:lnTo>
                          <a:pt x="1342" y="988"/>
                        </a:lnTo>
                        <a:lnTo>
                          <a:pt x="1342" y="986"/>
                        </a:lnTo>
                        <a:lnTo>
                          <a:pt x="1342" y="974"/>
                        </a:lnTo>
                        <a:lnTo>
                          <a:pt x="1342" y="974"/>
                        </a:lnTo>
                        <a:lnTo>
                          <a:pt x="1340" y="972"/>
                        </a:lnTo>
                        <a:lnTo>
                          <a:pt x="1338" y="970"/>
                        </a:lnTo>
                        <a:lnTo>
                          <a:pt x="1338" y="970"/>
                        </a:lnTo>
                        <a:lnTo>
                          <a:pt x="1338" y="970"/>
                        </a:lnTo>
                        <a:lnTo>
                          <a:pt x="1338" y="970"/>
                        </a:lnTo>
                        <a:lnTo>
                          <a:pt x="1336" y="968"/>
                        </a:lnTo>
                        <a:lnTo>
                          <a:pt x="1336" y="968"/>
                        </a:lnTo>
                        <a:lnTo>
                          <a:pt x="1336" y="966"/>
                        </a:lnTo>
                        <a:lnTo>
                          <a:pt x="1334" y="966"/>
                        </a:lnTo>
                        <a:lnTo>
                          <a:pt x="1332" y="964"/>
                        </a:lnTo>
                        <a:lnTo>
                          <a:pt x="1330" y="962"/>
                        </a:lnTo>
                        <a:lnTo>
                          <a:pt x="1330" y="962"/>
                        </a:lnTo>
                        <a:lnTo>
                          <a:pt x="1330" y="962"/>
                        </a:lnTo>
                        <a:lnTo>
                          <a:pt x="1328" y="958"/>
                        </a:lnTo>
                        <a:lnTo>
                          <a:pt x="1328" y="958"/>
                        </a:lnTo>
                        <a:lnTo>
                          <a:pt x="1328" y="958"/>
                        </a:lnTo>
                        <a:lnTo>
                          <a:pt x="1328" y="958"/>
                        </a:lnTo>
                        <a:lnTo>
                          <a:pt x="1328" y="958"/>
                        </a:lnTo>
                        <a:lnTo>
                          <a:pt x="1324" y="956"/>
                        </a:lnTo>
                        <a:lnTo>
                          <a:pt x="1324" y="954"/>
                        </a:lnTo>
                        <a:lnTo>
                          <a:pt x="1324" y="954"/>
                        </a:lnTo>
                        <a:lnTo>
                          <a:pt x="1324" y="954"/>
                        </a:lnTo>
                        <a:lnTo>
                          <a:pt x="1322" y="954"/>
                        </a:lnTo>
                        <a:lnTo>
                          <a:pt x="1322" y="952"/>
                        </a:lnTo>
                        <a:lnTo>
                          <a:pt x="1322" y="950"/>
                        </a:lnTo>
                        <a:lnTo>
                          <a:pt x="1322" y="950"/>
                        </a:lnTo>
                        <a:lnTo>
                          <a:pt x="1322" y="950"/>
                        </a:lnTo>
                        <a:lnTo>
                          <a:pt x="1316" y="950"/>
                        </a:lnTo>
                        <a:lnTo>
                          <a:pt x="1314" y="948"/>
                        </a:lnTo>
                        <a:lnTo>
                          <a:pt x="1314" y="946"/>
                        </a:lnTo>
                        <a:lnTo>
                          <a:pt x="1314" y="946"/>
                        </a:lnTo>
                        <a:lnTo>
                          <a:pt x="1314" y="946"/>
                        </a:lnTo>
                        <a:lnTo>
                          <a:pt x="1308" y="942"/>
                        </a:lnTo>
                        <a:lnTo>
                          <a:pt x="1308" y="942"/>
                        </a:lnTo>
                        <a:lnTo>
                          <a:pt x="1308" y="942"/>
                        </a:lnTo>
                        <a:lnTo>
                          <a:pt x="1308" y="942"/>
                        </a:lnTo>
                        <a:lnTo>
                          <a:pt x="1306" y="942"/>
                        </a:lnTo>
                        <a:lnTo>
                          <a:pt x="1306" y="942"/>
                        </a:lnTo>
                        <a:lnTo>
                          <a:pt x="1306" y="942"/>
                        </a:lnTo>
                        <a:lnTo>
                          <a:pt x="1304" y="942"/>
                        </a:lnTo>
                        <a:lnTo>
                          <a:pt x="1304" y="942"/>
                        </a:lnTo>
                        <a:lnTo>
                          <a:pt x="1304" y="942"/>
                        </a:lnTo>
                        <a:lnTo>
                          <a:pt x="1302" y="942"/>
                        </a:lnTo>
                        <a:lnTo>
                          <a:pt x="1302" y="942"/>
                        </a:lnTo>
                        <a:lnTo>
                          <a:pt x="1302" y="942"/>
                        </a:lnTo>
                        <a:lnTo>
                          <a:pt x="1302" y="942"/>
                        </a:lnTo>
                        <a:lnTo>
                          <a:pt x="1302" y="942"/>
                        </a:lnTo>
                        <a:lnTo>
                          <a:pt x="1300" y="940"/>
                        </a:lnTo>
                        <a:lnTo>
                          <a:pt x="1300" y="940"/>
                        </a:lnTo>
                        <a:lnTo>
                          <a:pt x="1304" y="940"/>
                        </a:lnTo>
                        <a:lnTo>
                          <a:pt x="1304" y="940"/>
                        </a:lnTo>
                        <a:lnTo>
                          <a:pt x="1306" y="938"/>
                        </a:lnTo>
                        <a:lnTo>
                          <a:pt x="1306" y="938"/>
                        </a:lnTo>
                        <a:lnTo>
                          <a:pt x="1306" y="938"/>
                        </a:lnTo>
                        <a:lnTo>
                          <a:pt x="1304" y="938"/>
                        </a:lnTo>
                        <a:lnTo>
                          <a:pt x="1304" y="936"/>
                        </a:lnTo>
                        <a:lnTo>
                          <a:pt x="1304" y="932"/>
                        </a:lnTo>
                        <a:lnTo>
                          <a:pt x="1304" y="932"/>
                        </a:lnTo>
                        <a:lnTo>
                          <a:pt x="1304" y="932"/>
                        </a:lnTo>
                        <a:lnTo>
                          <a:pt x="1302" y="930"/>
                        </a:lnTo>
                        <a:lnTo>
                          <a:pt x="1302" y="930"/>
                        </a:lnTo>
                        <a:lnTo>
                          <a:pt x="1302" y="930"/>
                        </a:lnTo>
                        <a:lnTo>
                          <a:pt x="1302" y="930"/>
                        </a:lnTo>
                        <a:lnTo>
                          <a:pt x="1300" y="928"/>
                        </a:lnTo>
                        <a:lnTo>
                          <a:pt x="1300" y="928"/>
                        </a:lnTo>
                        <a:lnTo>
                          <a:pt x="1300" y="928"/>
                        </a:lnTo>
                        <a:lnTo>
                          <a:pt x="1300" y="926"/>
                        </a:lnTo>
                        <a:lnTo>
                          <a:pt x="1300" y="926"/>
                        </a:lnTo>
                        <a:lnTo>
                          <a:pt x="1300" y="926"/>
                        </a:lnTo>
                        <a:lnTo>
                          <a:pt x="1300" y="926"/>
                        </a:lnTo>
                        <a:lnTo>
                          <a:pt x="1300" y="924"/>
                        </a:lnTo>
                        <a:lnTo>
                          <a:pt x="1298" y="924"/>
                        </a:lnTo>
                        <a:lnTo>
                          <a:pt x="1298" y="924"/>
                        </a:lnTo>
                        <a:lnTo>
                          <a:pt x="1298" y="924"/>
                        </a:lnTo>
                        <a:lnTo>
                          <a:pt x="1296" y="924"/>
                        </a:lnTo>
                        <a:lnTo>
                          <a:pt x="1296" y="922"/>
                        </a:lnTo>
                        <a:lnTo>
                          <a:pt x="1296" y="922"/>
                        </a:lnTo>
                        <a:lnTo>
                          <a:pt x="1296" y="922"/>
                        </a:lnTo>
                        <a:lnTo>
                          <a:pt x="1296" y="922"/>
                        </a:lnTo>
                        <a:lnTo>
                          <a:pt x="1296" y="920"/>
                        </a:lnTo>
                        <a:lnTo>
                          <a:pt x="1296" y="920"/>
                        </a:lnTo>
                        <a:lnTo>
                          <a:pt x="1296" y="920"/>
                        </a:lnTo>
                        <a:lnTo>
                          <a:pt x="1294" y="916"/>
                        </a:lnTo>
                        <a:lnTo>
                          <a:pt x="1294" y="912"/>
                        </a:lnTo>
                        <a:lnTo>
                          <a:pt x="1296" y="912"/>
                        </a:lnTo>
                        <a:lnTo>
                          <a:pt x="1296" y="912"/>
                        </a:lnTo>
                        <a:lnTo>
                          <a:pt x="1296" y="912"/>
                        </a:lnTo>
                        <a:lnTo>
                          <a:pt x="1296" y="902"/>
                        </a:lnTo>
                        <a:lnTo>
                          <a:pt x="1296" y="900"/>
                        </a:lnTo>
                        <a:lnTo>
                          <a:pt x="1296" y="900"/>
                        </a:lnTo>
                        <a:lnTo>
                          <a:pt x="1296" y="900"/>
                        </a:lnTo>
                        <a:lnTo>
                          <a:pt x="1296" y="900"/>
                        </a:lnTo>
                        <a:lnTo>
                          <a:pt x="1298" y="900"/>
                        </a:lnTo>
                        <a:lnTo>
                          <a:pt x="1298" y="900"/>
                        </a:lnTo>
                        <a:lnTo>
                          <a:pt x="1298" y="898"/>
                        </a:lnTo>
                        <a:lnTo>
                          <a:pt x="1298" y="886"/>
                        </a:lnTo>
                        <a:lnTo>
                          <a:pt x="1298" y="886"/>
                        </a:lnTo>
                        <a:lnTo>
                          <a:pt x="1298" y="884"/>
                        </a:lnTo>
                        <a:lnTo>
                          <a:pt x="1296" y="884"/>
                        </a:lnTo>
                        <a:lnTo>
                          <a:pt x="1296" y="882"/>
                        </a:lnTo>
                        <a:lnTo>
                          <a:pt x="1298" y="882"/>
                        </a:lnTo>
                        <a:lnTo>
                          <a:pt x="1298" y="882"/>
                        </a:lnTo>
                        <a:lnTo>
                          <a:pt x="1298" y="882"/>
                        </a:lnTo>
                        <a:lnTo>
                          <a:pt x="1300" y="878"/>
                        </a:lnTo>
                        <a:lnTo>
                          <a:pt x="1302" y="878"/>
                        </a:lnTo>
                        <a:lnTo>
                          <a:pt x="1304" y="880"/>
                        </a:lnTo>
                        <a:lnTo>
                          <a:pt x="1306" y="880"/>
                        </a:lnTo>
                        <a:lnTo>
                          <a:pt x="1306" y="882"/>
                        </a:lnTo>
                        <a:lnTo>
                          <a:pt x="1306" y="882"/>
                        </a:lnTo>
                        <a:lnTo>
                          <a:pt x="1306" y="882"/>
                        </a:lnTo>
                        <a:lnTo>
                          <a:pt x="1306" y="882"/>
                        </a:lnTo>
                        <a:lnTo>
                          <a:pt x="1306" y="882"/>
                        </a:lnTo>
                        <a:lnTo>
                          <a:pt x="1306" y="890"/>
                        </a:lnTo>
                        <a:lnTo>
                          <a:pt x="1306" y="890"/>
                        </a:lnTo>
                        <a:lnTo>
                          <a:pt x="1306" y="890"/>
                        </a:lnTo>
                        <a:lnTo>
                          <a:pt x="1310" y="890"/>
                        </a:lnTo>
                        <a:lnTo>
                          <a:pt x="1310" y="890"/>
                        </a:lnTo>
                        <a:lnTo>
                          <a:pt x="1310" y="890"/>
                        </a:lnTo>
                        <a:lnTo>
                          <a:pt x="1310" y="890"/>
                        </a:lnTo>
                        <a:lnTo>
                          <a:pt x="1312" y="890"/>
                        </a:lnTo>
                        <a:lnTo>
                          <a:pt x="1312" y="890"/>
                        </a:lnTo>
                        <a:lnTo>
                          <a:pt x="1312" y="890"/>
                        </a:lnTo>
                        <a:lnTo>
                          <a:pt x="1312" y="890"/>
                        </a:lnTo>
                        <a:lnTo>
                          <a:pt x="1312" y="890"/>
                        </a:lnTo>
                        <a:lnTo>
                          <a:pt x="1312" y="890"/>
                        </a:lnTo>
                        <a:lnTo>
                          <a:pt x="1316" y="890"/>
                        </a:lnTo>
                        <a:lnTo>
                          <a:pt x="1316" y="890"/>
                        </a:lnTo>
                        <a:lnTo>
                          <a:pt x="1318" y="890"/>
                        </a:lnTo>
                        <a:lnTo>
                          <a:pt x="1318" y="892"/>
                        </a:lnTo>
                        <a:lnTo>
                          <a:pt x="1318" y="892"/>
                        </a:lnTo>
                        <a:lnTo>
                          <a:pt x="1318" y="892"/>
                        </a:lnTo>
                        <a:lnTo>
                          <a:pt x="1320" y="892"/>
                        </a:lnTo>
                        <a:lnTo>
                          <a:pt x="1322" y="894"/>
                        </a:lnTo>
                        <a:lnTo>
                          <a:pt x="1322" y="894"/>
                        </a:lnTo>
                        <a:lnTo>
                          <a:pt x="1322" y="894"/>
                        </a:lnTo>
                        <a:lnTo>
                          <a:pt x="1324" y="896"/>
                        </a:lnTo>
                        <a:lnTo>
                          <a:pt x="1324" y="896"/>
                        </a:lnTo>
                        <a:lnTo>
                          <a:pt x="1324" y="896"/>
                        </a:lnTo>
                        <a:lnTo>
                          <a:pt x="1324" y="898"/>
                        </a:lnTo>
                        <a:lnTo>
                          <a:pt x="1328" y="900"/>
                        </a:lnTo>
                        <a:lnTo>
                          <a:pt x="1328" y="900"/>
                        </a:lnTo>
                        <a:lnTo>
                          <a:pt x="1328" y="900"/>
                        </a:lnTo>
                        <a:lnTo>
                          <a:pt x="1328" y="900"/>
                        </a:lnTo>
                        <a:lnTo>
                          <a:pt x="1328" y="900"/>
                        </a:lnTo>
                        <a:lnTo>
                          <a:pt x="1328" y="900"/>
                        </a:lnTo>
                        <a:lnTo>
                          <a:pt x="1330" y="900"/>
                        </a:lnTo>
                        <a:lnTo>
                          <a:pt x="1330" y="902"/>
                        </a:lnTo>
                        <a:lnTo>
                          <a:pt x="1330" y="902"/>
                        </a:lnTo>
                        <a:lnTo>
                          <a:pt x="1330" y="902"/>
                        </a:lnTo>
                        <a:lnTo>
                          <a:pt x="1330" y="902"/>
                        </a:lnTo>
                        <a:lnTo>
                          <a:pt x="1332" y="904"/>
                        </a:lnTo>
                        <a:lnTo>
                          <a:pt x="1332" y="906"/>
                        </a:lnTo>
                        <a:lnTo>
                          <a:pt x="1332" y="906"/>
                        </a:lnTo>
                        <a:lnTo>
                          <a:pt x="1332" y="908"/>
                        </a:lnTo>
                        <a:lnTo>
                          <a:pt x="1334" y="910"/>
                        </a:lnTo>
                        <a:lnTo>
                          <a:pt x="1334" y="910"/>
                        </a:lnTo>
                        <a:lnTo>
                          <a:pt x="1336" y="910"/>
                        </a:lnTo>
                        <a:lnTo>
                          <a:pt x="1336" y="910"/>
                        </a:lnTo>
                        <a:lnTo>
                          <a:pt x="1336" y="910"/>
                        </a:lnTo>
                        <a:lnTo>
                          <a:pt x="1338" y="910"/>
                        </a:lnTo>
                        <a:lnTo>
                          <a:pt x="1338" y="908"/>
                        </a:lnTo>
                        <a:lnTo>
                          <a:pt x="1338" y="908"/>
                        </a:lnTo>
                        <a:lnTo>
                          <a:pt x="1338" y="908"/>
                        </a:lnTo>
                        <a:lnTo>
                          <a:pt x="1338" y="908"/>
                        </a:lnTo>
                        <a:lnTo>
                          <a:pt x="1340" y="908"/>
                        </a:lnTo>
                        <a:lnTo>
                          <a:pt x="1340" y="908"/>
                        </a:lnTo>
                        <a:lnTo>
                          <a:pt x="1340" y="910"/>
                        </a:lnTo>
                        <a:lnTo>
                          <a:pt x="1340" y="910"/>
                        </a:lnTo>
                        <a:lnTo>
                          <a:pt x="1340" y="910"/>
                        </a:lnTo>
                        <a:lnTo>
                          <a:pt x="1344" y="910"/>
                        </a:lnTo>
                        <a:lnTo>
                          <a:pt x="1344" y="912"/>
                        </a:lnTo>
                        <a:lnTo>
                          <a:pt x="1344" y="912"/>
                        </a:lnTo>
                        <a:lnTo>
                          <a:pt x="1344" y="912"/>
                        </a:lnTo>
                        <a:lnTo>
                          <a:pt x="1346" y="912"/>
                        </a:lnTo>
                        <a:lnTo>
                          <a:pt x="1346" y="912"/>
                        </a:lnTo>
                        <a:lnTo>
                          <a:pt x="1346" y="912"/>
                        </a:lnTo>
                        <a:lnTo>
                          <a:pt x="1346" y="912"/>
                        </a:lnTo>
                        <a:lnTo>
                          <a:pt x="1346" y="912"/>
                        </a:lnTo>
                        <a:lnTo>
                          <a:pt x="1346" y="914"/>
                        </a:lnTo>
                        <a:lnTo>
                          <a:pt x="1348" y="914"/>
                        </a:lnTo>
                        <a:lnTo>
                          <a:pt x="1348" y="914"/>
                        </a:lnTo>
                        <a:lnTo>
                          <a:pt x="1348" y="914"/>
                        </a:lnTo>
                        <a:lnTo>
                          <a:pt x="1348" y="916"/>
                        </a:lnTo>
                        <a:lnTo>
                          <a:pt x="1348" y="916"/>
                        </a:lnTo>
                        <a:lnTo>
                          <a:pt x="1348" y="920"/>
                        </a:lnTo>
                        <a:lnTo>
                          <a:pt x="1348" y="922"/>
                        </a:lnTo>
                        <a:lnTo>
                          <a:pt x="1348" y="922"/>
                        </a:lnTo>
                        <a:lnTo>
                          <a:pt x="1348" y="922"/>
                        </a:lnTo>
                        <a:lnTo>
                          <a:pt x="1348" y="924"/>
                        </a:lnTo>
                        <a:lnTo>
                          <a:pt x="1348" y="928"/>
                        </a:lnTo>
                        <a:lnTo>
                          <a:pt x="1348" y="928"/>
                        </a:lnTo>
                        <a:lnTo>
                          <a:pt x="1348" y="928"/>
                        </a:lnTo>
                        <a:lnTo>
                          <a:pt x="1350" y="930"/>
                        </a:lnTo>
                        <a:lnTo>
                          <a:pt x="1350" y="930"/>
                        </a:lnTo>
                        <a:lnTo>
                          <a:pt x="1350" y="930"/>
                        </a:lnTo>
                        <a:lnTo>
                          <a:pt x="1352" y="932"/>
                        </a:lnTo>
                        <a:lnTo>
                          <a:pt x="1352" y="932"/>
                        </a:lnTo>
                        <a:lnTo>
                          <a:pt x="1352" y="932"/>
                        </a:lnTo>
                        <a:lnTo>
                          <a:pt x="1354" y="932"/>
                        </a:lnTo>
                        <a:lnTo>
                          <a:pt x="1354" y="932"/>
                        </a:lnTo>
                        <a:lnTo>
                          <a:pt x="1354" y="932"/>
                        </a:lnTo>
                        <a:lnTo>
                          <a:pt x="1354" y="932"/>
                        </a:lnTo>
                        <a:lnTo>
                          <a:pt x="1356" y="932"/>
                        </a:lnTo>
                        <a:lnTo>
                          <a:pt x="1356" y="932"/>
                        </a:lnTo>
                        <a:lnTo>
                          <a:pt x="1356" y="932"/>
                        </a:lnTo>
                        <a:lnTo>
                          <a:pt x="1360" y="930"/>
                        </a:lnTo>
                        <a:lnTo>
                          <a:pt x="1360" y="930"/>
                        </a:lnTo>
                        <a:lnTo>
                          <a:pt x="1362" y="928"/>
                        </a:lnTo>
                        <a:lnTo>
                          <a:pt x="1362" y="928"/>
                        </a:lnTo>
                        <a:lnTo>
                          <a:pt x="1362" y="926"/>
                        </a:lnTo>
                        <a:lnTo>
                          <a:pt x="1366" y="926"/>
                        </a:lnTo>
                        <a:lnTo>
                          <a:pt x="1366" y="926"/>
                        </a:lnTo>
                        <a:lnTo>
                          <a:pt x="1366" y="926"/>
                        </a:lnTo>
                        <a:lnTo>
                          <a:pt x="1368" y="926"/>
                        </a:lnTo>
                        <a:lnTo>
                          <a:pt x="1368" y="926"/>
                        </a:lnTo>
                        <a:lnTo>
                          <a:pt x="1368" y="926"/>
                        </a:lnTo>
                        <a:lnTo>
                          <a:pt x="1368" y="924"/>
                        </a:lnTo>
                        <a:lnTo>
                          <a:pt x="1368" y="924"/>
                        </a:lnTo>
                        <a:lnTo>
                          <a:pt x="1368" y="924"/>
                        </a:lnTo>
                        <a:lnTo>
                          <a:pt x="1370" y="924"/>
                        </a:lnTo>
                        <a:lnTo>
                          <a:pt x="1370" y="922"/>
                        </a:lnTo>
                        <a:lnTo>
                          <a:pt x="1372" y="924"/>
                        </a:lnTo>
                        <a:lnTo>
                          <a:pt x="1372" y="924"/>
                        </a:lnTo>
                        <a:lnTo>
                          <a:pt x="1372" y="924"/>
                        </a:lnTo>
                        <a:lnTo>
                          <a:pt x="1374" y="922"/>
                        </a:lnTo>
                        <a:lnTo>
                          <a:pt x="1376" y="922"/>
                        </a:lnTo>
                        <a:lnTo>
                          <a:pt x="1376" y="922"/>
                        </a:lnTo>
                        <a:lnTo>
                          <a:pt x="1376" y="922"/>
                        </a:lnTo>
                        <a:lnTo>
                          <a:pt x="1376" y="920"/>
                        </a:lnTo>
                        <a:lnTo>
                          <a:pt x="1376" y="920"/>
                        </a:lnTo>
                        <a:lnTo>
                          <a:pt x="1376" y="920"/>
                        </a:lnTo>
                        <a:lnTo>
                          <a:pt x="1374" y="920"/>
                        </a:lnTo>
                        <a:lnTo>
                          <a:pt x="1374" y="916"/>
                        </a:lnTo>
                        <a:lnTo>
                          <a:pt x="1378" y="916"/>
                        </a:lnTo>
                        <a:lnTo>
                          <a:pt x="1378" y="916"/>
                        </a:lnTo>
                        <a:lnTo>
                          <a:pt x="1378" y="916"/>
                        </a:lnTo>
                        <a:lnTo>
                          <a:pt x="1380" y="914"/>
                        </a:lnTo>
                        <a:lnTo>
                          <a:pt x="1380" y="914"/>
                        </a:lnTo>
                        <a:lnTo>
                          <a:pt x="1380" y="914"/>
                        </a:lnTo>
                        <a:lnTo>
                          <a:pt x="1380" y="914"/>
                        </a:lnTo>
                        <a:lnTo>
                          <a:pt x="1386" y="914"/>
                        </a:lnTo>
                        <a:lnTo>
                          <a:pt x="1386" y="914"/>
                        </a:lnTo>
                        <a:lnTo>
                          <a:pt x="1388" y="914"/>
                        </a:lnTo>
                        <a:lnTo>
                          <a:pt x="1398" y="904"/>
                        </a:lnTo>
                        <a:lnTo>
                          <a:pt x="1398" y="904"/>
                        </a:lnTo>
                        <a:lnTo>
                          <a:pt x="1398" y="904"/>
                        </a:lnTo>
                        <a:lnTo>
                          <a:pt x="1398" y="894"/>
                        </a:lnTo>
                        <a:lnTo>
                          <a:pt x="1400" y="892"/>
                        </a:lnTo>
                        <a:lnTo>
                          <a:pt x="1400" y="892"/>
                        </a:lnTo>
                        <a:lnTo>
                          <a:pt x="1400" y="892"/>
                        </a:lnTo>
                        <a:lnTo>
                          <a:pt x="1400" y="886"/>
                        </a:lnTo>
                        <a:lnTo>
                          <a:pt x="1400" y="886"/>
                        </a:lnTo>
                        <a:lnTo>
                          <a:pt x="1400" y="884"/>
                        </a:lnTo>
                        <a:lnTo>
                          <a:pt x="1398" y="884"/>
                        </a:lnTo>
                        <a:lnTo>
                          <a:pt x="1398" y="882"/>
                        </a:lnTo>
                        <a:lnTo>
                          <a:pt x="1400" y="882"/>
                        </a:lnTo>
                        <a:lnTo>
                          <a:pt x="1400" y="882"/>
                        </a:lnTo>
                        <a:lnTo>
                          <a:pt x="1400" y="880"/>
                        </a:lnTo>
                        <a:lnTo>
                          <a:pt x="1400" y="876"/>
                        </a:lnTo>
                        <a:lnTo>
                          <a:pt x="1400" y="876"/>
                        </a:lnTo>
                        <a:lnTo>
                          <a:pt x="1400" y="874"/>
                        </a:lnTo>
                        <a:lnTo>
                          <a:pt x="1398" y="872"/>
                        </a:lnTo>
                        <a:lnTo>
                          <a:pt x="1398" y="872"/>
                        </a:lnTo>
                        <a:lnTo>
                          <a:pt x="1398" y="872"/>
                        </a:lnTo>
                        <a:lnTo>
                          <a:pt x="1398" y="870"/>
                        </a:lnTo>
                        <a:lnTo>
                          <a:pt x="1398" y="868"/>
                        </a:lnTo>
                        <a:lnTo>
                          <a:pt x="1398" y="868"/>
                        </a:lnTo>
                        <a:lnTo>
                          <a:pt x="1396" y="868"/>
                        </a:lnTo>
                        <a:lnTo>
                          <a:pt x="1396" y="866"/>
                        </a:lnTo>
                        <a:lnTo>
                          <a:pt x="1396" y="866"/>
                        </a:lnTo>
                        <a:lnTo>
                          <a:pt x="1396" y="866"/>
                        </a:lnTo>
                        <a:lnTo>
                          <a:pt x="1396" y="866"/>
                        </a:lnTo>
                        <a:lnTo>
                          <a:pt x="1394" y="864"/>
                        </a:lnTo>
                        <a:lnTo>
                          <a:pt x="1394" y="860"/>
                        </a:lnTo>
                        <a:lnTo>
                          <a:pt x="1394" y="860"/>
                        </a:lnTo>
                        <a:lnTo>
                          <a:pt x="1394" y="858"/>
                        </a:lnTo>
                        <a:lnTo>
                          <a:pt x="1392" y="856"/>
                        </a:lnTo>
                        <a:lnTo>
                          <a:pt x="1392" y="856"/>
                        </a:lnTo>
                        <a:lnTo>
                          <a:pt x="1392" y="856"/>
                        </a:lnTo>
                        <a:lnTo>
                          <a:pt x="1388" y="856"/>
                        </a:lnTo>
                        <a:lnTo>
                          <a:pt x="1384" y="852"/>
                        </a:lnTo>
                        <a:lnTo>
                          <a:pt x="1382" y="850"/>
                        </a:lnTo>
                        <a:lnTo>
                          <a:pt x="1382" y="850"/>
                        </a:lnTo>
                        <a:lnTo>
                          <a:pt x="1382" y="850"/>
                        </a:lnTo>
                        <a:lnTo>
                          <a:pt x="1378" y="850"/>
                        </a:lnTo>
                        <a:lnTo>
                          <a:pt x="1374" y="848"/>
                        </a:lnTo>
                        <a:lnTo>
                          <a:pt x="1370" y="844"/>
                        </a:lnTo>
                        <a:lnTo>
                          <a:pt x="1368" y="842"/>
                        </a:lnTo>
                        <a:lnTo>
                          <a:pt x="1368" y="842"/>
                        </a:lnTo>
                        <a:lnTo>
                          <a:pt x="1368" y="842"/>
                        </a:lnTo>
                        <a:lnTo>
                          <a:pt x="1366" y="842"/>
                        </a:lnTo>
                        <a:lnTo>
                          <a:pt x="1366" y="840"/>
                        </a:lnTo>
                        <a:lnTo>
                          <a:pt x="1366" y="840"/>
                        </a:lnTo>
                        <a:lnTo>
                          <a:pt x="1366" y="840"/>
                        </a:lnTo>
                        <a:lnTo>
                          <a:pt x="1366" y="838"/>
                        </a:lnTo>
                        <a:lnTo>
                          <a:pt x="1366" y="838"/>
                        </a:lnTo>
                        <a:lnTo>
                          <a:pt x="1366" y="838"/>
                        </a:lnTo>
                        <a:lnTo>
                          <a:pt x="1364" y="836"/>
                        </a:lnTo>
                        <a:lnTo>
                          <a:pt x="1364" y="836"/>
                        </a:lnTo>
                        <a:lnTo>
                          <a:pt x="1364" y="836"/>
                        </a:lnTo>
                        <a:lnTo>
                          <a:pt x="1364" y="836"/>
                        </a:lnTo>
                        <a:lnTo>
                          <a:pt x="1364" y="834"/>
                        </a:lnTo>
                        <a:lnTo>
                          <a:pt x="1356" y="828"/>
                        </a:lnTo>
                        <a:lnTo>
                          <a:pt x="1354" y="824"/>
                        </a:lnTo>
                        <a:lnTo>
                          <a:pt x="1354" y="824"/>
                        </a:lnTo>
                        <a:lnTo>
                          <a:pt x="1354" y="824"/>
                        </a:lnTo>
                        <a:lnTo>
                          <a:pt x="1350" y="822"/>
                        </a:lnTo>
                        <a:lnTo>
                          <a:pt x="1350" y="816"/>
                        </a:lnTo>
                        <a:lnTo>
                          <a:pt x="1350" y="816"/>
                        </a:lnTo>
                        <a:lnTo>
                          <a:pt x="1350" y="816"/>
                        </a:lnTo>
                        <a:lnTo>
                          <a:pt x="1348" y="814"/>
                        </a:lnTo>
                        <a:lnTo>
                          <a:pt x="1350" y="812"/>
                        </a:lnTo>
                        <a:lnTo>
                          <a:pt x="1350" y="812"/>
                        </a:lnTo>
                        <a:lnTo>
                          <a:pt x="1350" y="812"/>
                        </a:lnTo>
                        <a:lnTo>
                          <a:pt x="1350" y="810"/>
                        </a:lnTo>
                        <a:lnTo>
                          <a:pt x="1352" y="810"/>
                        </a:lnTo>
                        <a:lnTo>
                          <a:pt x="1352" y="810"/>
                        </a:lnTo>
                        <a:lnTo>
                          <a:pt x="1352" y="808"/>
                        </a:lnTo>
                        <a:lnTo>
                          <a:pt x="1352" y="808"/>
                        </a:lnTo>
                        <a:lnTo>
                          <a:pt x="1354" y="808"/>
                        </a:lnTo>
                        <a:lnTo>
                          <a:pt x="1354" y="808"/>
                        </a:lnTo>
                        <a:lnTo>
                          <a:pt x="1354" y="808"/>
                        </a:lnTo>
                        <a:lnTo>
                          <a:pt x="1358" y="804"/>
                        </a:lnTo>
                        <a:lnTo>
                          <a:pt x="1360" y="802"/>
                        </a:lnTo>
                        <a:lnTo>
                          <a:pt x="1360" y="802"/>
                        </a:lnTo>
                        <a:lnTo>
                          <a:pt x="1360" y="802"/>
                        </a:lnTo>
                        <a:lnTo>
                          <a:pt x="1364" y="800"/>
                        </a:lnTo>
                        <a:lnTo>
                          <a:pt x="1364" y="800"/>
                        </a:lnTo>
                        <a:lnTo>
                          <a:pt x="1364" y="800"/>
                        </a:lnTo>
                        <a:lnTo>
                          <a:pt x="1364" y="796"/>
                        </a:lnTo>
                        <a:lnTo>
                          <a:pt x="1364" y="794"/>
                        </a:lnTo>
                        <a:lnTo>
                          <a:pt x="1364" y="794"/>
                        </a:lnTo>
                        <a:lnTo>
                          <a:pt x="1364" y="794"/>
                        </a:lnTo>
                        <a:lnTo>
                          <a:pt x="1368" y="792"/>
                        </a:lnTo>
                        <a:lnTo>
                          <a:pt x="1382" y="792"/>
                        </a:lnTo>
                        <a:lnTo>
                          <a:pt x="1382" y="792"/>
                        </a:lnTo>
                        <a:lnTo>
                          <a:pt x="1382" y="792"/>
                        </a:lnTo>
                        <a:lnTo>
                          <a:pt x="1384" y="790"/>
                        </a:lnTo>
                        <a:lnTo>
                          <a:pt x="1384" y="792"/>
                        </a:lnTo>
                        <a:lnTo>
                          <a:pt x="1384" y="792"/>
                        </a:lnTo>
                        <a:lnTo>
                          <a:pt x="1386" y="792"/>
                        </a:lnTo>
                        <a:lnTo>
                          <a:pt x="1386" y="792"/>
                        </a:lnTo>
                        <a:lnTo>
                          <a:pt x="1388" y="794"/>
                        </a:lnTo>
                        <a:lnTo>
                          <a:pt x="1388" y="802"/>
                        </a:lnTo>
                        <a:lnTo>
                          <a:pt x="1388" y="802"/>
                        </a:lnTo>
                        <a:lnTo>
                          <a:pt x="1390" y="802"/>
                        </a:lnTo>
                        <a:lnTo>
                          <a:pt x="1390" y="802"/>
                        </a:lnTo>
                        <a:lnTo>
                          <a:pt x="1394" y="806"/>
                        </a:lnTo>
                        <a:lnTo>
                          <a:pt x="1394" y="806"/>
                        </a:lnTo>
                        <a:lnTo>
                          <a:pt x="1394" y="806"/>
                        </a:lnTo>
                        <a:lnTo>
                          <a:pt x="1396" y="806"/>
                        </a:lnTo>
                        <a:lnTo>
                          <a:pt x="1396" y="806"/>
                        </a:lnTo>
                        <a:lnTo>
                          <a:pt x="1396" y="806"/>
                        </a:lnTo>
                        <a:lnTo>
                          <a:pt x="1398" y="804"/>
                        </a:lnTo>
                        <a:lnTo>
                          <a:pt x="1400" y="804"/>
                        </a:lnTo>
                        <a:lnTo>
                          <a:pt x="1400" y="804"/>
                        </a:lnTo>
                        <a:lnTo>
                          <a:pt x="1400" y="804"/>
                        </a:lnTo>
                        <a:lnTo>
                          <a:pt x="1400" y="802"/>
                        </a:lnTo>
                        <a:lnTo>
                          <a:pt x="1400" y="802"/>
                        </a:lnTo>
                        <a:lnTo>
                          <a:pt x="1400" y="800"/>
                        </a:lnTo>
                        <a:lnTo>
                          <a:pt x="1398" y="800"/>
                        </a:lnTo>
                        <a:lnTo>
                          <a:pt x="1396" y="798"/>
                        </a:lnTo>
                        <a:lnTo>
                          <a:pt x="1396" y="798"/>
                        </a:lnTo>
                        <a:lnTo>
                          <a:pt x="1396" y="798"/>
                        </a:lnTo>
                        <a:lnTo>
                          <a:pt x="1396" y="798"/>
                        </a:lnTo>
                        <a:lnTo>
                          <a:pt x="1396" y="796"/>
                        </a:lnTo>
                        <a:lnTo>
                          <a:pt x="1400" y="792"/>
                        </a:lnTo>
                        <a:lnTo>
                          <a:pt x="1402" y="792"/>
                        </a:lnTo>
                        <a:lnTo>
                          <a:pt x="1402" y="792"/>
                        </a:lnTo>
                        <a:lnTo>
                          <a:pt x="1402" y="792"/>
                        </a:lnTo>
                        <a:lnTo>
                          <a:pt x="1406" y="792"/>
                        </a:lnTo>
                        <a:lnTo>
                          <a:pt x="1408" y="792"/>
                        </a:lnTo>
                        <a:lnTo>
                          <a:pt x="1408" y="792"/>
                        </a:lnTo>
                        <a:lnTo>
                          <a:pt x="1408" y="792"/>
                        </a:lnTo>
                        <a:lnTo>
                          <a:pt x="1414" y="790"/>
                        </a:lnTo>
                        <a:lnTo>
                          <a:pt x="1414" y="790"/>
                        </a:lnTo>
                        <a:lnTo>
                          <a:pt x="1414" y="790"/>
                        </a:lnTo>
                        <a:lnTo>
                          <a:pt x="1416" y="788"/>
                        </a:lnTo>
                        <a:lnTo>
                          <a:pt x="1418" y="788"/>
                        </a:lnTo>
                        <a:lnTo>
                          <a:pt x="1418" y="788"/>
                        </a:lnTo>
                        <a:lnTo>
                          <a:pt x="1418" y="786"/>
                        </a:lnTo>
                        <a:lnTo>
                          <a:pt x="1422" y="784"/>
                        </a:lnTo>
                        <a:lnTo>
                          <a:pt x="1422" y="784"/>
                        </a:lnTo>
                        <a:lnTo>
                          <a:pt x="1422" y="784"/>
                        </a:lnTo>
                        <a:lnTo>
                          <a:pt x="1424" y="784"/>
                        </a:lnTo>
                        <a:lnTo>
                          <a:pt x="1424" y="780"/>
                        </a:lnTo>
                        <a:lnTo>
                          <a:pt x="1424" y="778"/>
                        </a:lnTo>
                        <a:lnTo>
                          <a:pt x="1424" y="778"/>
                        </a:lnTo>
                        <a:lnTo>
                          <a:pt x="1424" y="778"/>
                        </a:lnTo>
                        <a:lnTo>
                          <a:pt x="1426" y="780"/>
                        </a:lnTo>
                        <a:lnTo>
                          <a:pt x="1426" y="780"/>
                        </a:lnTo>
                        <a:lnTo>
                          <a:pt x="1426" y="780"/>
                        </a:lnTo>
                        <a:lnTo>
                          <a:pt x="1432" y="780"/>
                        </a:lnTo>
                        <a:lnTo>
                          <a:pt x="1432" y="780"/>
                        </a:lnTo>
                        <a:lnTo>
                          <a:pt x="1432" y="780"/>
                        </a:lnTo>
                        <a:lnTo>
                          <a:pt x="1434" y="778"/>
                        </a:lnTo>
                        <a:lnTo>
                          <a:pt x="1434" y="778"/>
                        </a:lnTo>
                        <a:lnTo>
                          <a:pt x="1434" y="778"/>
                        </a:lnTo>
                        <a:lnTo>
                          <a:pt x="1434" y="776"/>
                        </a:lnTo>
                        <a:lnTo>
                          <a:pt x="1436" y="776"/>
                        </a:lnTo>
                        <a:lnTo>
                          <a:pt x="1436" y="776"/>
                        </a:lnTo>
                        <a:lnTo>
                          <a:pt x="1436" y="776"/>
                        </a:lnTo>
                        <a:lnTo>
                          <a:pt x="1436" y="776"/>
                        </a:lnTo>
                        <a:lnTo>
                          <a:pt x="1436" y="776"/>
                        </a:lnTo>
                        <a:lnTo>
                          <a:pt x="1438" y="776"/>
                        </a:lnTo>
                        <a:lnTo>
                          <a:pt x="1438" y="776"/>
                        </a:lnTo>
                        <a:lnTo>
                          <a:pt x="1438" y="776"/>
                        </a:lnTo>
                        <a:lnTo>
                          <a:pt x="1440" y="776"/>
                        </a:lnTo>
                        <a:lnTo>
                          <a:pt x="1440" y="776"/>
                        </a:lnTo>
                        <a:lnTo>
                          <a:pt x="1440" y="776"/>
                        </a:lnTo>
                        <a:lnTo>
                          <a:pt x="1440" y="776"/>
                        </a:lnTo>
                        <a:lnTo>
                          <a:pt x="1440" y="776"/>
                        </a:lnTo>
                        <a:lnTo>
                          <a:pt x="1440" y="776"/>
                        </a:lnTo>
                        <a:lnTo>
                          <a:pt x="1442" y="776"/>
                        </a:lnTo>
                        <a:lnTo>
                          <a:pt x="1444" y="774"/>
                        </a:lnTo>
                        <a:lnTo>
                          <a:pt x="1452" y="774"/>
                        </a:lnTo>
                        <a:lnTo>
                          <a:pt x="1452" y="774"/>
                        </a:lnTo>
                        <a:lnTo>
                          <a:pt x="1452" y="774"/>
                        </a:lnTo>
                        <a:lnTo>
                          <a:pt x="1454" y="772"/>
                        </a:lnTo>
                        <a:lnTo>
                          <a:pt x="1454" y="772"/>
                        </a:lnTo>
                        <a:lnTo>
                          <a:pt x="1454" y="772"/>
                        </a:lnTo>
                        <a:lnTo>
                          <a:pt x="1456" y="772"/>
                        </a:lnTo>
                        <a:lnTo>
                          <a:pt x="1456" y="770"/>
                        </a:lnTo>
                        <a:lnTo>
                          <a:pt x="1456" y="770"/>
                        </a:lnTo>
                        <a:lnTo>
                          <a:pt x="1456" y="770"/>
                        </a:lnTo>
                        <a:lnTo>
                          <a:pt x="1458" y="768"/>
                        </a:lnTo>
                        <a:lnTo>
                          <a:pt x="1460" y="768"/>
                        </a:lnTo>
                        <a:lnTo>
                          <a:pt x="1460" y="768"/>
                        </a:lnTo>
                        <a:lnTo>
                          <a:pt x="1460" y="768"/>
                        </a:lnTo>
                        <a:lnTo>
                          <a:pt x="1460" y="766"/>
                        </a:lnTo>
                        <a:lnTo>
                          <a:pt x="1462" y="764"/>
                        </a:lnTo>
                        <a:lnTo>
                          <a:pt x="1464" y="764"/>
                        </a:lnTo>
                        <a:lnTo>
                          <a:pt x="1464" y="764"/>
                        </a:lnTo>
                        <a:lnTo>
                          <a:pt x="1464" y="764"/>
                        </a:lnTo>
                        <a:lnTo>
                          <a:pt x="1464" y="762"/>
                        </a:lnTo>
                        <a:lnTo>
                          <a:pt x="1464" y="762"/>
                        </a:lnTo>
                        <a:lnTo>
                          <a:pt x="1468" y="760"/>
                        </a:lnTo>
                        <a:lnTo>
                          <a:pt x="1470" y="760"/>
                        </a:lnTo>
                        <a:lnTo>
                          <a:pt x="1470" y="760"/>
                        </a:lnTo>
                        <a:lnTo>
                          <a:pt x="1470" y="760"/>
                        </a:lnTo>
                        <a:lnTo>
                          <a:pt x="1470" y="760"/>
                        </a:lnTo>
                        <a:lnTo>
                          <a:pt x="1472" y="758"/>
                        </a:lnTo>
                        <a:lnTo>
                          <a:pt x="1472" y="758"/>
                        </a:lnTo>
                        <a:lnTo>
                          <a:pt x="1472" y="758"/>
                        </a:lnTo>
                        <a:lnTo>
                          <a:pt x="1472" y="758"/>
                        </a:lnTo>
                        <a:lnTo>
                          <a:pt x="1472" y="758"/>
                        </a:lnTo>
                        <a:lnTo>
                          <a:pt x="1470" y="758"/>
                        </a:lnTo>
                        <a:lnTo>
                          <a:pt x="1470" y="756"/>
                        </a:lnTo>
                        <a:lnTo>
                          <a:pt x="1470" y="756"/>
                        </a:lnTo>
                        <a:lnTo>
                          <a:pt x="1470" y="756"/>
                        </a:lnTo>
                        <a:lnTo>
                          <a:pt x="1468" y="754"/>
                        </a:lnTo>
                        <a:lnTo>
                          <a:pt x="1468" y="754"/>
                        </a:lnTo>
                        <a:lnTo>
                          <a:pt x="1468" y="754"/>
                        </a:lnTo>
                        <a:lnTo>
                          <a:pt x="1468" y="754"/>
                        </a:lnTo>
                        <a:lnTo>
                          <a:pt x="1470" y="754"/>
                        </a:lnTo>
                        <a:lnTo>
                          <a:pt x="1470" y="754"/>
                        </a:lnTo>
                        <a:lnTo>
                          <a:pt x="1470" y="754"/>
                        </a:lnTo>
                        <a:lnTo>
                          <a:pt x="1470" y="754"/>
                        </a:lnTo>
                        <a:lnTo>
                          <a:pt x="1472" y="754"/>
                        </a:lnTo>
                        <a:lnTo>
                          <a:pt x="1472" y="754"/>
                        </a:lnTo>
                        <a:lnTo>
                          <a:pt x="1472" y="754"/>
                        </a:lnTo>
                        <a:lnTo>
                          <a:pt x="1474" y="752"/>
                        </a:lnTo>
                        <a:lnTo>
                          <a:pt x="1474" y="752"/>
                        </a:lnTo>
                        <a:lnTo>
                          <a:pt x="1474" y="752"/>
                        </a:lnTo>
                        <a:lnTo>
                          <a:pt x="1474" y="750"/>
                        </a:lnTo>
                        <a:lnTo>
                          <a:pt x="1476" y="750"/>
                        </a:lnTo>
                        <a:lnTo>
                          <a:pt x="1476" y="750"/>
                        </a:lnTo>
                        <a:lnTo>
                          <a:pt x="1476" y="750"/>
                        </a:lnTo>
                        <a:lnTo>
                          <a:pt x="1478" y="750"/>
                        </a:lnTo>
                        <a:lnTo>
                          <a:pt x="1478" y="750"/>
                        </a:lnTo>
                        <a:lnTo>
                          <a:pt x="1478" y="748"/>
                        </a:lnTo>
                        <a:lnTo>
                          <a:pt x="1478" y="748"/>
                        </a:lnTo>
                        <a:lnTo>
                          <a:pt x="1478" y="748"/>
                        </a:lnTo>
                        <a:lnTo>
                          <a:pt x="1478" y="748"/>
                        </a:lnTo>
                        <a:lnTo>
                          <a:pt x="1478" y="748"/>
                        </a:lnTo>
                        <a:lnTo>
                          <a:pt x="1478" y="744"/>
                        </a:lnTo>
                        <a:lnTo>
                          <a:pt x="1480" y="744"/>
                        </a:lnTo>
                        <a:lnTo>
                          <a:pt x="1480" y="744"/>
                        </a:lnTo>
                        <a:lnTo>
                          <a:pt x="1480" y="744"/>
                        </a:lnTo>
                        <a:lnTo>
                          <a:pt x="1480" y="738"/>
                        </a:lnTo>
                        <a:lnTo>
                          <a:pt x="1482" y="738"/>
                        </a:lnTo>
                        <a:lnTo>
                          <a:pt x="1482" y="738"/>
                        </a:lnTo>
                        <a:lnTo>
                          <a:pt x="1482" y="738"/>
                        </a:lnTo>
                        <a:lnTo>
                          <a:pt x="1484" y="738"/>
                        </a:lnTo>
                        <a:lnTo>
                          <a:pt x="1484" y="732"/>
                        </a:lnTo>
                        <a:lnTo>
                          <a:pt x="1484" y="732"/>
                        </a:lnTo>
                        <a:lnTo>
                          <a:pt x="1482" y="732"/>
                        </a:lnTo>
                        <a:lnTo>
                          <a:pt x="1482" y="732"/>
                        </a:lnTo>
                        <a:lnTo>
                          <a:pt x="1482" y="730"/>
                        </a:lnTo>
                        <a:lnTo>
                          <a:pt x="1482" y="730"/>
                        </a:lnTo>
                        <a:lnTo>
                          <a:pt x="1482" y="730"/>
                        </a:lnTo>
                        <a:lnTo>
                          <a:pt x="1484" y="730"/>
                        </a:lnTo>
                        <a:lnTo>
                          <a:pt x="1484" y="728"/>
                        </a:lnTo>
                        <a:lnTo>
                          <a:pt x="1486" y="726"/>
                        </a:lnTo>
                        <a:lnTo>
                          <a:pt x="1486" y="726"/>
                        </a:lnTo>
                        <a:lnTo>
                          <a:pt x="1486" y="726"/>
                        </a:lnTo>
                        <a:lnTo>
                          <a:pt x="1486" y="722"/>
                        </a:lnTo>
                        <a:lnTo>
                          <a:pt x="1486" y="722"/>
                        </a:lnTo>
                        <a:lnTo>
                          <a:pt x="1486" y="720"/>
                        </a:lnTo>
                        <a:lnTo>
                          <a:pt x="1484" y="720"/>
                        </a:lnTo>
                        <a:lnTo>
                          <a:pt x="1486" y="720"/>
                        </a:lnTo>
                        <a:lnTo>
                          <a:pt x="1486" y="720"/>
                        </a:lnTo>
                        <a:lnTo>
                          <a:pt x="1486" y="720"/>
                        </a:lnTo>
                        <a:lnTo>
                          <a:pt x="1486" y="718"/>
                        </a:lnTo>
                        <a:lnTo>
                          <a:pt x="1488" y="718"/>
                        </a:lnTo>
                        <a:lnTo>
                          <a:pt x="1488" y="718"/>
                        </a:lnTo>
                        <a:lnTo>
                          <a:pt x="1488" y="716"/>
                        </a:lnTo>
                        <a:lnTo>
                          <a:pt x="1488" y="716"/>
                        </a:lnTo>
                        <a:lnTo>
                          <a:pt x="1488" y="716"/>
                        </a:lnTo>
                        <a:lnTo>
                          <a:pt x="1486" y="716"/>
                        </a:lnTo>
                        <a:lnTo>
                          <a:pt x="1488" y="716"/>
                        </a:lnTo>
                        <a:lnTo>
                          <a:pt x="1488" y="716"/>
                        </a:lnTo>
                        <a:lnTo>
                          <a:pt x="1488" y="714"/>
                        </a:lnTo>
                        <a:lnTo>
                          <a:pt x="1488" y="714"/>
                        </a:lnTo>
                        <a:lnTo>
                          <a:pt x="1488" y="714"/>
                        </a:lnTo>
                        <a:lnTo>
                          <a:pt x="1488" y="714"/>
                        </a:lnTo>
                        <a:lnTo>
                          <a:pt x="1488" y="714"/>
                        </a:lnTo>
                        <a:lnTo>
                          <a:pt x="1488" y="712"/>
                        </a:lnTo>
                        <a:lnTo>
                          <a:pt x="1490" y="712"/>
                        </a:lnTo>
                        <a:lnTo>
                          <a:pt x="1490" y="712"/>
                        </a:lnTo>
                        <a:lnTo>
                          <a:pt x="1490" y="712"/>
                        </a:lnTo>
                        <a:lnTo>
                          <a:pt x="1490" y="712"/>
                        </a:lnTo>
                        <a:lnTo>
                          <a:pt x="1494" y="708"/>
                        </a:lnTo>
                        <a:lnTo>
                          <a:pt x="1494" y="708"/>
                        </a:lnTo>
                        <a:lnTo>
                          <a:pt x="1494" y="708"/>
                        </a:lnTo>
                        <a:lnTo>
                          <a:pt x="1494" y="706"/>
                        </a:lnTo>
                        <a:lnTo>
                          <a:pt x="1496" y="706"/>
                        </a:lnTo>
                        <a:lnTo>
                          <a:pt x="1496" y="706"/>
                        </a:lnTo>
                        <a:lnTo>
                          <a:pt x="1496" y="706"/>
                        </a:lnTo>
                        <a:lnTo>
                          <a:pt x="1496" y="704"/>
                        </a:lnTo>
                        <a:lnTo>
                          <a:pt x="1496" y="704"/>
                        </a:lnTo>
                        <a:lnTo>
                          <a:pt x="1496" y="704"/>
                        </a:lnTo>
                        <a:lnTo>
                          <a:pt x="1494" y="702"/>
                        </a:lnTo>
                        <a:lnTo>
                          <a:pt x="1494" y="700"/>
                        </a:lnTo>
                        <a:lnTo>
                          <a:pt x="1496" y="700"/>
                        </a:lnTo>
                        <a:lnTo>
                          <a:pt x="1496" y="700"/>
                        </a:lnTo>
                        <a:lnTo>
                          <a:pt x="1496" y="698"/>
                        </a:lnTo>
                        <a:lnTo>
                          <a:pt x="1498" y="696"/>
                        </a:lnTo>
                        <a:lnTo>
                          <a:pt x="1498" y="696"/>
                        </a:lnTo>
                        <a:lnTo>
                          <a:pt x="1496" y="696"/>
                        </a:lnTo>
                        <a:lnTo>
                          <a:pt x="1496" y="694"/>
                        </a:lnTo>
                        <a:lnTo>
                          <a:pt x="1496" y="694"/>
                        </a:lnTo>
                        <a:lnTo>
                          <a:pt x="1496" y="694"/>
                        </a:lnTo>
                        <a:lnTo>
                          <a:pt x="1496" y="694"/>
                        </a:lnTo>
                        <a:lnTo>
                          <a:pt x="1494" y="692"/>
                        </a:lnTo>
                        <a:lnTo>
                          <a:pt x="1496" y="692"/>
                        </a:lnTo>
                        <a:lnTo>
                          <a:pt x="1496" y="692"/>
                        </a:lnTo>
                        <a:lnTo>
                          <a:pt x="1496" y="692"/>
                        </a:lnTo>
                        <a:lnTo>
                          <a:pt x="1496" y="688"/>
                        </a:lnTo>
                        <a:lnTo>
                          <a:pt x="1496" y="688"/>
                        </a:lnTo>
                        <a:lnTo>
                          <a:pt x="1496" y="688"/>
                        </a:lnTo>
                        <a:lnTo>
                          <a:pt x="1494" y="688"/>
                        </a:lnTo>
                        <a:lnTo>
                          <a:pt x="1494" y="688"/>
                        </a:lnTo>
                        <a:lnTo>
                          <a:pt x="1494" y="688"/>
                        </a:lnTo>
                        <a:lnTo>
                          <a:pt x="1494" y="686"/>
                        </a:lnTo>
                        <a:lnTo>
                          <a:pt x="1492" y="686"/>
                        </a:lnTo>
                        <a:lnTo>
                          <a:pt x="1492" y="686"/>
                        </a:lnTo>
                        <a:lnTo>
                          <a:pt x="1492" y="686"/>
                        </a:lnTo>
                        <a:lnTo>
                          <a:pt x="1490" y="686"/>
                        </a:lnTo>
                        <a:lnTo>
                          <a:pt x="1488" y="684"/>
                        </a:lnTo>
                        <a:lnTo>
                          <a:pt x="1488" y="684"/>
                        </a:lnTo>
                        <a:lnTo>
                          <a:pt x="1488" y="684"/>
                        </a:lnTo>
                        <a:lnTo>
                          <a:pt x="1488" y="684"/>
                        </a:lnTo>
                        <a:lnTo>
                          <a:pt x="1488" y="684"/>
                        </a:lnTo>
                        <a:lnTo>
                          <a:pt x="1488" y="684"/>
                        </a:lnTo>
                        <a:lnTo>
                          <a:pt x="1486" y="684"/>
                        </a:lnTo>
                        <a:lnTo>
                          <a:pt x="1486" y="684"/>
                        </a:lnTo>
                        <a:lnTo>
                          <a:pt x="1486" y="684"/>
                        </a:lnTo>
                        <a:lnTo>
                          <a:pt x="1484" y="684"/>
                        </a:lnTo>
                        <a:lnTo>
                          <a:pt x="1484" y="684"/>
                        </a:lnTo>
                        <a:lnTo>
                          <a:pt x="1482" y="684"/>
                        </a:lnTo>
                        <a:lnTo>
                          <a:pt x="1482" y="684"/>
                        </a:lnTo>
                        <a:lnTo>
                          <a:pt x="1480" y="684"/>
                        </a:lnTo>
                        <a:lnTo>
                          <a:pt x="1478" y="686"/>
                        </a:lnTo>
                        <a:lnTo>
                          <a:pt x="1476" y="686"/>
                        </a:lnTo>
                        <a:lnTo>
                          <a:pt x="1476" y="686"/>
                        </a:lnTo>
                        <a:lnTo>
                          <a:pt x="1476" y="686"/>
                        </a:lnTo>
                        <a:lnTo>
                          <a:pt x="1474" y="688"/>
                        </a:lnTo>
                        <a:lnTo>
                          <a:pt x="1472" y="688"/>
                        </a:lnTo>
                        <a:lnTo>
                          <a:pt x="1472" y="688"/>
                        </a:lnTo>
                        <a:lnTo>
                          <a:pt x="1472" y="688"/>
                        </a:lnTo>
                        <a:lnTo>
                          <a:pt x="1472" y="690"/>
                        </a:lnTo>
                        <a:lnTo>
                          <a:pt x="1472" y="690"/>
                        </a:lnTo>
                        <a:lnTo>
                          <a:pt x="1472" y="690"/>
                        </a:lnTo>
                        <a:lnTo>
                          <a:pt x="1470" y="690"/>
                        </a:lnTo>
                        <a:lnTo>
                          <a:pt x="1470" y="692"/>
                        </a:lnTo>
                        <a:lnTo>
                          <a:pt x="1468" y="692"/>
                        </a:lnTo>
                        <a:lnTo>
                          <a:pt x="1468" y="692"/>
                        </a:lnTo>
                        <a:lnTo>
                          <a:pt x="1468" y="692"/>
                        </a:lnTo>
                        <a:lnTo>
                          <a:pt x="1468" y="694"/>
                        </a:lnTo>
                        <a:lnTo>
                          <a:pt x="1466" y="694"/>
                        </a:lnTo>
                        <a:lnTo>
                          <a:pt x="1466" y="692"/>
                        </a:lnTo>
                        <a:lnTo>
                          <a:pt x="1468" y="692"/>
                        </a:lnTo>
                        <a:lnTo>
                          <a:pt x="1468" y="692"/>
                        </a:lnTo>
                        <a:lnTo>
                          <a:pt x="1468" y="690"/>
                        </a:lnTo>
                        <a:lnTo>
                          <a:pt x="1468" y="688"/>
                        </a:lnTo>
                        <a:lnTo>
                          <a:pt x="1470" y="688"/>
                        </a:lnTo>
                        <a:lnTo>
                          <a:pt x="1470" y="688"/>
                        </a:lnTo>
                        <a:lnTo>
                          <a:pt x="1470" y="688"/>
                        </a:lnTo>
                        <a:lnTo>
                          <a:pt x="1470" y="684"/>
                        </a:lnTo>
                        <a:lnTo>
                          <a:pt x="1478" y="684"/>
                        </a:lnTo>
                        <a:lnTo>
                          <a:pt x="1478" y="684"/>
                        </a:lnTo>
                        <a:lnTo>
                          <a:pt x="1478" y="684"/>
                        </a:lnTo>
                        <a:lnTo>
                          <a:pt x="1480" y="684"/>
                        </a:lnTo>
                        <a:lnTo>
                          <a:pt x="1484" y="684"/>
                        </a:lnTo>
                        <a:lnTo>
                          <a:pt x="1484" y="684"/>
                        </a:lnTo>
                        <a:lnTo>
                          <a:pt x="1484" y="684"/>
                        </a:lnTo>
                        <a:lnTo>
                          <a:pt x="1488" y="680"/>
                        </a:lnTo>
                        <a:lnTo>
                          <a:pt x="1488" y="680"/>
                        </a:lnTo>
                        <a:lnTo>
                          <a:pt x="1488" y="680"/>
                        </a:lnTo>
                        <a:lnTo>
                          <a:pt x="1488" y="676"/>
                        </a:lnTo>
                        <a:lnTo>
                          <a:pt x="1488" y="676"/>
                        </a:lnTo>
                        <a:lnTo>
                          <a:pt x="1488" y="676"/>
                        </a:lnTo>
                        <a:lnTo>
                          <a:pt x="1486" y="674"/>
                        </a:lnTo>
                        <a:lnTo>
                          <a:pt x="1486" y="674"/>
                        </a:lnTo>
                        <a:lnTo>
                          <a:pt x="1486" y="674"/>
                        </a:lnTo>
                        <a:lnTo>
                          <a:pt x="1486" y="674"/>
                        </a:lnTo>
                        <a:lnTo>
                          <a:pt x="1484" y="672"/>
                        </a:lnTo>
                        <a:lnTo>
                          <a:pt x="1484" y="672"/>
                        </a:lnTo>
                        <a:lnTo>
                          <a:pt x="1484" y="672"/>
                        </a:lnTo>
                        <a:lnTo>
                          <a:pt x="1484" y="670"/>
                        </a:lnTo>
                        <a:lnTo>
                          <a:pt x="1482" y="670"/>
                        </a:lnTo>
                        <a:lnTo>
                          <a:pt x="1480" y="670"/>
                        </a:lnTo>
                        <a:lnTo>
                          <a:pt x="1480" y="670"/>
                        </a:lnTo>
                        <a:lnTo>
                          <a:pt x="1480" y="670"/>
                        </a:lnTo>
                        <a:lnTo>
                          <a:pt x="1476" y="670"/>
                        </a:lnTo>
                        <a:lnTo>
                          <a:pt x="1476" y="670"/>
                        </a:lnTo>
                        <a:lnTo>
                          <a:pt x="1476" y="670"/>
                        </a:lnTo>
                        <a:lnTo>
                          <a:pt x="1476" y="668"/>
                        </a:lnTo>
                        <a:lnTo>
                          <a:pt x="1484" y="668"/>
                        </a:lnTo>
                        <a:lnTo>
                          <a:pt x="1484" y="670"/>
                        </a:lnTo>
                        <a:lnTo>
                          <a:pt x="1484" y="670"/>
                        </a:lnTo>
                        <a:lnTo>
                          <a:pt x="1486" y="670"/>
                        </a:lnTo>
                        <a:lnTo>
                          <a:pt x="1488" y="670"/>
                        </a:lnTo>
                        <a:lnTo>
                          <a:pt x="1488" y="670"/>
                        </a:lnTo>
                        <a:lnTo>
                          <a:pt x="1488" y="670"/>
                        </a:lnTo>
                        <a:lnTo>
                          <a:pt x="1488" y="668"/>
                        </a:lnTo>
                        <a:lnTo>
                          <a:pt x="1488" y="668"/>
                        </a:lnTo>
                        <a:lnTo>
                          <a:pt x="1488" y="668"/>
                        </a:lnTo>
                        <a:lnTo>
                          <a:pt x="1486" y="668"/>
                        </a:lnTo>
                        <a:lnTo>
                          <a:pt x="1484" y="666"/>
                        </a:lnTo>
                        <a:lnTo>
                          <a:pt x="1484" y="666"/>
                        </a:lnTo>
                        <a:lnTo>
                          <a:pt x="1484" y="664"/>
                        </a:lnTo>
                        <a:lnTo>
                          <a:pt x="1484" y="664"/>
                        </a:lnTo>
                        <a:lnTo>
                          <a:pt x="1484" y="664"/>
                        </a:lnTo>
                        <a:lnTo>
                          <a:pt x="1484" y="664"/>
                        </a:lnTo>
                        <a:lnTo>
                          <a:pt x="1484" y="664"/>
                        </a:lnTo>
                        <a:lnTo>
                          <a:pt x="1482" y="662"/>
                        </a:lnTo>
                        <a:lnTo>
                          <a:pt x="1482" y="662"/>
                        </a:lnTo>
                        <a:lnTo>
                          <a:pt x="1482" y="662"/>
                        </a:lnTo>
                        <a:lnTo>
                          <a:pt x="1480" y="662"/>
                        </a:lnTo>
                        <a:lnTo>
                          <a:pt x="1480" y="662"/>
                        </a:lnTo>
                        <a:lnTo>
                          <a:pt x="1480" y="662"/>
                        </a:lnTo>
                        <a:lnTo>
                          <a:pt x="1480" y="660"/>
                        </a:lnTo>
                        <a:lnTo>
                          <a:pt x="1478" y="660"/>
                        </a:lnTo>
                        <a:lnTo>
                          <a:pt x="1478" y="660"/>
                        </a:lnTo>
                        <a:lnTo>
                          <a:pt x="1476" y="658"/>
                        </a:lnTo>
                        <a:lnTo>
                          <a:pt x="1476" y="658"/>
                        </a:lnTo>
                        <a:lnTo>
                          <a:pt x="1476" y="658"/>
                        </a:lnTo>
                        <a:lnTo>
                          <a:pt x="1474" y="656"/>
                        </a:lnTo>
                        <a:lnTo>
                          <a:pt x="1474" y="656"/>
                        </a:lnTo>
                        <a:lnTo>
                          <a:pt x="1474" y="656"/>
                        </a:lnTo>
                        <a:lnTo>
                          <a:pt x="1474" y="656"/>
                        </a:lnTo>
                        <a:lnTo>
                          <a:pt x="1468" y="652"/>
                        </a:lnTo>
                        <a:lnTo>
                          <a:pt x="1466" y="648"/>
                        </a:lnTo>
                        <a:lnTo>
                          <a:pt x="1466" y="648"/>
                        </a:lnTo>
                        <a:lnTo>
                          <a:pt x="1466" y="648"/>
                        </a:lnTo>
                        <a:lnTo>
                          <a:pt x="1464" y="646"/>
                        </a:lnTo>
                        <a:lnTo>
                          <a:pt x="1464" y="646"/>
                        </a:lnTo>
                        <a:lnTo>
                          <a:pt x="1464" y="646"/>
                        </a:lnTo>
                        <a:lnTo>
                          <a:pt x="1464" y="644"/>
                        </a:lnTo>
                        <a:lnTo>
                          <a:pt x="1460" y="642"/>
                        </a:lnTo>
                        <a:lnTo>
                          <a:pt x="1456" y="638"/>
                        </a:lnTo>
                        <a:lnTo>
                          <a:pt x="1456" y="638"/>
                        </a:lnTo>
                        <a:lnTo>
                          <a:pt x="1456" y="638"/>
                        </a:lnTo>
                        <a:lnTo>
                          <a:pt x="1454" y="636"/>
                        </a:lnTo>
                        <a:lnTo>
                          <a:pt x="1452" y="636"/>
                        </a:lnTo>
                        <a:lnTo>
                          <a:pt x="1452" y="636"/>
                        </a:lnTo>
                        <a:lnTo>
                          <a:pt x="1452" y="636"/>
                        </a:lnTo>
                        <a:lnTo>
                          <a:pt x="1450" y="636"/>
                        </a:lnTo>
                        <a:lnTo>
                          <a:pt x="1448" y="634"/>
                        </a:lnTo>
                        <a:lnTo>
                          <a:pt x="1448" y="634"/>
                        </a:lnTo>
                        <a:lnTo>
                          <a:pt x="1448" y="634"/>
                        </a:lnTo>
                        <a:lnTo>
                          <a:pt x="1446" y="634"/>
                        </a:lnTo>
                        <a:lnTo>
                          <a:pt x="1446" y="634"/>
                        </a:lnTo>
                        <a:lnTo>
                          <a:pt x="1446" y="628"/>
                        </a:lnTo>
                        <a:lnTo>
                          <a:pt x="1446" y="628"/>
                        </a:lnTo>
                        <a:lnTo>
                          <a:pt x="1446" y="628"/>
                        </a:lnTo>
                        <a:lnTo>
                          <a:pt x="1448" y="626"/>
                        </a:lnTo>
                        <a:lnTo>
                          <a:pt x="1448" y="626"/>
                        </a:lnTo>
                        <a:lnTo>
                          <a:pt x="1448" y="626"/>
                        </a:lnTo>
                        <a:lnTo>
                          <a:pt x="1446" y="626"/>
                        </a:lnTo>
                        <a:lnTo>
                          <a:pt x="1446" y="626"/>
                        </a:lnTo>
                        <a:lnTo>
                          <a:pt x="1446" y="620"/>
                        </a:lnTo>
                        <a:lnTo>
                          <a:pt x="1450" y="616"/>
                        </a:lnTo>
                        <a:lnTo>
                          <a:pt x="1452" y="614"/>
                        </a:lnTo>
                        <a:lnTo>
                          <a:pt x="1452" y="614"/>
                        </a:lnTo>
                        <a:lnTo>
                          <a:pt x="1452" y="614"/>
                        </a:lnTo>
                        <a:lnTo>
                          <a:pt x="1456" y="612"/>
                        </a:lnTo>
                        <a:lnTo>
                          <a:pt x="1456" y="612"/>
                        </a:lnTo>
                        <a:lnTo>
                          <a:pt x="1456" y="612"/>
                        </a:lnTo>
                        <a:lnTo>
                          <a:pt x="1456" y="608"/>
                        </a:lnTo>
                        <a:lnTo>
                          <a:pt x="1456" y="608"/>
                        </a:lnTo>
                        <a:lnTo>
                          <a:pt x="1456" y="608"/>
                        </a:lnTo>
                        <a:lnTo>
                          <a:pt x="1456" y="606"/>
                        </a:lnTo>
                        <a:lnTo>
                          <a:pt x="1458" y="606"/>
                        </a:lnTo>
                        <a:lnTo>
                          <a:pt x="1458" y="606"/>
                        </a:lnTo>
                        <a:lnTo>
                          <a:pt x="1458" y="606"/>
                        </a:lnTo>
                        <a:lnTo>
                          <a:pt x="1458" y="606"/>
                        </a:lnTo>
                        <a:lnTo>
                          <a:pt x="1460" y="606"/>
                        </a:lnTo>
                        <a:lnTo>
                          <a:pt x="1460" y="606"/>
                        </a:lnTo>
                        <a:lnTo>
                          <a:pt x="1460" y="606"/>
                        </a:lnTo>
                        <a:lnTo>
                          <a:pt x="1462" y="606"/>
                        </a:lnTo>
                        <a:lnTo>
                          <a:pt x="1462" y="606"/>
                        </a:lnTo>
                        <a:lnTo>
                          <a:pt x="1462" y="606"/>
                        </a:lnTo>
                        <a:lnTo>
                          <a:pt x="1462" y="606"/>
                        </a:lnTo>
                        <a:lnTo>
                          <a:pt x="1464" y="604"/>
                        </a:lnTo>
                        <a:lnTo>
                          <a:pt x="1468" y="604"/>
                        </a:lnTo>
                        <a:lnTo>
                          <a:pt x="1468" y="604"/>
                        </a:lnTo>
                        <a:lnTo>
                          <a:pt x="1468" y="604"/>
                        </a:lnTo>
                        <a:lnTo>
                          <a:pt x="1468" y="600"/>
                        </a:lnTo>
                        <a:lnTo>
                          <a:pt x="1470" y="598"/>
                        </a:lnTo>
                        <a:lnTo>
                          <a:pt x="1470" y="598"/>
                        </a:lnTo>
                        <a:lnTo>
                          <a:pt x="1470" y="598"/>
                        </a:lnTo>
                        <a:lnTo>
                          <a:pt x="1470" y="598"/>
                        </a:lnTo>
                        <a:lnTo>
                          <a:pt x="1470" y="598"/>
                        </a:lnTo>
                        <a:lnTo>
                          <a:pt x="1468" y="596"/>
                        </a:lnTo>
                        <a:lnTo>
                          <a:pt x="1468" y="596"/>
                        </a:lnTo>
                        <a:lnTo>
                          <a:pt x="1468" y="596"/>
                        </a:lnTo>
                        <a:lnTo>
                          <a:pt x="1468" y="596"/>
                        </a:lnTo>
                        <a:lnTo>
                          <a:pt x="1468" y="596"/>
                        </a:lnTo>
                        <a:lnTo>
                          <a:pt x="1466" y="596"/>
                        </a:lnTo>
                        <a:lnTo>
                          <a:pt x="1466" y="596"/>
                        </a:lnTo>
                        <a:lnTo>
                          <a:pt x="1466" y="596"/>
                        </a:lnTo>
                        <a:lnTo>
                          <a:pt x="1464" y="596"/>
                        </a:lnTo>
                        <a:lnTo>
                          <a:pt x="1464" y="596"/>
                        </a:lnTo>
                        <a:lnTo>
                          <a:pt x="1462" y="596"/>
                        </a:lnTo>
                        <a:lnTo>
                          <a:pt x="1462" y="596"/>
                        </a:lnTo>
                        <a:lnTo>
                          <a:pt x="1462" y="596"/>
                        </a:lnTo>
                        <a:lnTo>
                          <a:pt x="1458" y="596"/>
                        </a:lnTo>
                        <a:lnTo>
                          <a:pt x="1458" y="596"/>
                        </a:lnTo>
                        <a:lnTo>
                          <a:pt x="1458" y="596"/>
                        </a:lnTo>
                        <a:lnTo>
                          <a:pt x="1458" y="596"/>
                        </a:lnTo>
                        <a:lnTo>
                          <a:pt x="1454" y="596"/>
                        </a:lnTo>
                        <a:lnTo>
                          <a:pt x="1454" y="596"/>
                        </a:lnTo>
                        <a:lnTo>
                          <a:pt x="1454" y="596"/>
                        </a:lnTo>
                        <a:lnTo>
                          <a:pt x="1454" y="596"/>
                        </a:lnTo>
                        <a:lnTo>
                          <a:pt x="1452" y="596"/>
                        </a:lnTo>
                        <a:lnTo>
                          <a:pt x="1452" y="596"/>
                        </a:lnTo>
                        <a:lnTo>
                          <a:pt x="1452" y="596"/>
                        </a:lnTo>
                        <a:lnTo>
                          <a:pt x="1450" y="596"/>
                        </a:lnTo>
                        <a:lnTo>
                          <a:pt x="1448" y="596"/>
                        </a:lnTo>
                        <a:lnTo>
                          <a:pt x="1448" y="596"/>
                        </a:lnTo>
                        <a:lnTo>
                          <a:pt x="1448" y="596"/>
                        </a:lnTo>
                        <a:lnTo>
                          <a:pt x="1448" y="596"/>
                        </a:lnTo>
                        <a:lnTo>
                          <a:pt x="1446" y="594"/>
                        </a:lnTo>
                        <a:lnTo>
                          <a:pt x="1446" y="594"/>
                        </a:lnTo>
                        <a:lnTo>
                          <a:pt x="1444" y="594"/>
                        </a:lnTo>
                        <a:lnTo>
                          <a:pt x="1444" y="594"/>
                        </a:lnTo>
                        <a:lnTo>
                          <a:pt x="1444" y="594"/>
                        </a:lnTo>
                        <a:lnTo>
                          <a:pt x="1444" y="594"/>
                        </a:lnTo>
                        <a:lnTo>
                          <a:pt x="1442" y="594"/>
                        </a:lnTo>
                        <a:lnTo>
                          <a:pt x="1442" y="594"/>
                        </a:lnTo>
                        <a:lnTo>
                          <a:pt x="1442" y="594"/>
                        </a:lnTo>
                        <a:lnTo>
                          <a:pt x="1442" y="596"/>
                        </a:lnTo>
                        <a:lnTo>
                          <a:pt x="1440" y="596"/>
                        </a:lnTo>
                        <a:lnTo>
                          <a:pt x="1440" y="596"/>
                        </a:lnTo>
                        <a:lnTo>
                          <a:pt x="1440" y="598"/>
                        </a:lnTo>
                        <a:lnTo>
                          <a:pt x="1440" y="598"/>
                        </a:lnTo>
                        <a:lnTo>
                          <a:pt x="1440" y="598"/>
                        </a:lnTo>
                        <a:lnTo>
                          <a:pt x="1440" y="598"/>
                        </a:lnTo>
                        <a:lnTo>
                          <a:pt x="1438" y="598"/>
                        </a:lnTo>
                        <a:lnTo>
                          <a:pt x="1438" y="602"/>
                        </a:lnTo>
                        <a:lnTo>
                          <a:pt x="1436" y="604"/>
                        </a:lnTo>
                        <a:lnTo>
                          <a:pt x="1432" y="604"/>
                        </a:lnTo>
                        <a:lnTo>
                          <a:pt x="1430" y="602"/>
                        </a:lnTo>
                        <a:lnTo>
                          <a:pt x="1430" y="602"/>
                        </a:lnTo>
                        <a:lnTo>
                          <a:pt x="1430" y="602"/>
                        </a:lnTo>
                        <a:lnTo>
                          <a:pt x="1428" y="602"/>
                        </a:lnTo>
                        <a:lnTo>
                          <a:pt x="1428" y="602"/>
                        </a:lnTo>
                        <a:lnTo>
                          <a:pt x="1428" y="602"/>
                        </a:lnTo>
                        <a:lnTo>
                          <a:pt x="1428" y="602"/>
                        </a:lnTo>
                        <a:lnTo>
                          <a:pt x="1424" y="602"/>
                        </a:lnTo>
                        <a:lnTo>
                          <a:pt x="1424" y="600"/>
                        </a:lnTo>
                        <a:lnTo>
                          <a:pt x="1424" y="600"/>
                        </a:lnTo>
                        <a:lnTo>
                          <a:pt x="1424" y="600"/>
                        </a:lnTo>
                        <a:lnTo>
                          <a:pt x="1424" y="600"/>
                        </a:lnTo>
                        <a:lnTo>
                          <a:pt x="1424" y="598"/>
                        </a:lnTo>
                        <a:lnTo>
                          <a:pt x="1424" y="598"/>
                        </a:lnTo>
                        <a:lnTo>
                          <a:pt x="1424" y="598"/>
                        </a:lnTo>
                        <a:lnTo>
                          <a:pt x="1424" y="596"/>
                        </a:lnTo>
                        <a:lnTo>
                          <a:pt x="1424" y="596"/>
                        </a:lnTo>
                        <a:lnTo>
                          <a:pt x="1424" y="596"/>
                        </a:lnTo>
                        <a:lnTo>
                          <a:pt x="1424" y="596"/>
                        </a:lnTo>
                        <a:lnTo>
                          <a:pt x="1420" y="594"/>
                        </a:lnTo>
                        <a:lnTo>
                          <a:pt x="1420" y="594"/>
                        </a:lnTo>
                        <a:lnTo>
                          <a:pt x="1420" y="594"/>
                        </a:lnTo>
                        <a:lnTo>
                          <a:pt x="1416" y="594"/>
                        </a:lnTo>
                        <a:lnTo>
                          <a:pt x="1416" y="592"/>
                        </a:lnTo>
                        <a:lnTo>
                          <a:pt x="1416" y="592"/>
                        </a:lnTo>
                        <a:lnTo>
                          <a:pt x="1416" y="592"/>
                        </a:lnTo>
                        <a:lnTo>
                          <a:pt x="1416" y="592"/>
                        </a:lnTo>
                        <a:lnTo>
                          <a:pt x="1416" y="590"/>
                        </a:lnTo>
                        <a:lnTo>
                          <a:pt x="1416" y="590"/>
                        </a:lnTo>
                        <a:lnTo>
                          <a:pt x="1414" y="590"/>
                        </a:lnTo>
                        <a:lnTo>
                          <a:pt x="1414" y="590"/>
                        </a:lnTo>
                        <a:lnTo>
                          <a:pt x="1410" y="588"/>
                        </a:lnTo>
                        <a:lnTo>
                          <a:pt x="1410" y="588"/>
                        </a:lnTo>
                        <a:lnTo>
                          <a:pt x="1410" y="588"/>
                        </a:lnTo>
                        <a:lnTo>
                          <a:pt x="1410" y="588"/>
                        </a:lnTo>
                        <a:lnTo>
                          <a:pt x="1410" y="586"/>
                        </a:lnTo>
                        <a:lnTo>
                          <a:pt x="1410" y="586"/>
                        </a:lnTo>
                        <a:lnTo>
                          <a:pt x="1410" y="586"/>
                        </a:lnTo>
                        <a:lnTo>
                          <a:pt x="1408" y="584"/>
                        </a:lnTo>
                        <a:lnTo>
                          <a:pt x="1408" y="584"/>
                        </a:lnTo>
                        <a:lnTo>
                          <a:pt x="1410" y="582"/>
                        </a:lnTo>
                        <a:lnTo>
                          <a:pt x="1422" y="582"/>
                        </a:lnTo>
                        <a:lnTo>
                          <a:pt x="1422" y="582"/>
                        </a:lnTo>
                        <a:lnTo>
                          <a:pt x="1422" y="582"/>
                        </a:lnTo>
                        <a:lnTo>
                          <a:pt x="1424" y="580"/>
                        </a:lnTo>
                        <a:lnTo>
                          <a:pt x="1424" y="580"/>
                        </a:lnTo>
                        <a:lnTo>
                          <a:pt x="1424" y="580"/>
                        </a:lnTo>
                        <a:lnTo>
                          <a:pt x="1424" y="572"/>
                        </a:lnTo>
                        <a:lnTo>
                          <a:pt x="1424" y="572"/>
                        </a:lnTo>
                        <a:lnTo>
                          <a:pt x="1424" y="572"/>
                        </a:lnTo>
                        <a:lnTo>
                          <a:pt x="1424" y="572"/>
                        </a:lnTo>
                        <a:lnTo>
                          <a:pt x="1428" y="570"/>
                        </a:lnTo>
                        <a:lnTo>
                          <a:pt x="1428" y="570"/>
                        </a:lnTo>
                        <a:lnTo>
                          <a:pt x="1428" y="570"/>
                        </a:lnTo>
                        <a:lnTo>
                          <a:pt x="1428" y="570"/>
                        </a:lnTo>
                        <a:lnTo>
                          <a:pt x="1428" y="570"/>
                        </a:lnTo>
                        <a:lnTo>
                          <a:pt x="1428" y="568"/>
                        </a:lnTo>
                        <a:lnTo>
                          <a:pt x="1428" y="564"/>
                        </a:lnTo>
                        <a:lnTo>
                          <a:pt x="1430" y="562"/>
                        </a:lnTo>
                        <a:lnTo>
                          <a:pt x="1430" y="562"/>
                        </a:lnTo>
                        <a:lnTo>
                          <a:pt x="1430" y="562"/>
                        </a:lnTo>
                        <a:lnTo>
                          <a:pt x="1430" y="560"/>
                        </a:lnTo>
                        <a:lnTo>
                          <a:pt x="1434" y="558"/>
                        </a:lnTo>
                        <a:lnTo>
                          <a:pt x="1436" y="558"/>
                        </a:lnTo>
                        <a:lnTo>
                          <a:pt x="1436" y="558"/>
                        </a:lnTo>
                        <a:lnTo>
                          <a:pt x="1436" y="558"/>
                        </a:lnTo>
                        <a:lnTo>
                          <a:pt x="1436" y="556"/>
                        </a:lnTo>
                        <a:lnTo>
                          <a:pt x="1444" y="556"/>
                        </a:lnTo>
                        <a:lnTo>
                          <a:pt x="1444" y="558"/>
                        </a:lnTo>
                        <a:lnTo>
                          <a:pt x="1444" y="560"/>
                        </a:lnTo>
                        <a:lnTo>
                          <a:pt x="1444" y="560"/>
                        </a:lnTo>
                        <a:lnTo>
                          <a:pt x="1444" y="560"/>
                        </a:lnTo>
                        <a:lnTo>
                          <a:pt x="1444" y="562"/>
                        </a:lnTo>
                        <a:lnTo>
                          <a:pt x="1444" y="562"/>
                        </a:lnTo>
                        <a:lnTo>
                          <a:pt x="1444" y="564"/>
                        </a:lnTo>
                        <a:lnTo>
                          <a:pt x="1444" y="564"/>
                        </a:lnTo>
                        <a:lnTo>
                          <a:pt x="1444" y="566"/>
                        </a:lnTo>
                        <a:lnTo>
                          <a:pt x="1444" y="566"/>
                        </a:lnTo>
                        <a:lnTo>
                          <a:pt x="1444" y="566"/>
                        </a:lnTo>
                        <a:lnTo>
                          <a:pt x="1444" y="566"/>
                        </a:lnTo>
                        <a:lnTo>
                          <a:pt x="1442" y="568"/>
                        </a:lnTo>
                        <a:lnTo>
                          <a:pt x="1440" y="570"/>
                        </a:lnTo>
                        <a:lnTo>
                          <a:pt x="1440" y="570"/>
                        </a:lnTo>
                        <a:lnTo>
                          <a:pt x="1440" y="570"/>
                        </a:lnTo>
                        <a:lnTo>
                          <a:pt x="1440" y="574"/>
                        </a:lnTo>
                        <a:lnTo>
                          <a:pt x="1440" y="574"/>
                        </a:lnTo>
                        <a:lnTo>
                          <a:pt x="1440" y="574"/>
                        </a:lnTo>
                        <a:lnTo>
                          <a:pt x="1442" y="574"/>
                        </a:lnTo>
                        <a:lnTo>
                          <a:pt x="1444" y="574"/>
                        </a:lnTo>
                        <a:lnTo>
                          <a:pt x="1444" y="574"/>
                        </a:lnTo>
                        <a:lnTo>
                          <a:pt x="1444" y="574"/>
                        </a:lnTo>
                        <a:lnTo>
                          <a:pt x="1444" y="574"/>
                        </a:lnTo>
                        <a:lnTo>
                          <a:pt x="1446" y="576"/>
                        </a:lnTo>
                        <a:lnTo>
                          <a:pt x="1446" y="576"/>
                        </a:lnTo>
                        <a:lnTo>
                          <a:pt x="1444" y="578"/>
                        </a:lnTo>
                        <a:lnTo>
                          <a:pt x="1444" y="578"/>
                        </a:lnTo>
                        <a:lnTo>
                          <a:pt x="1444" y="578"/>
                        </a:lnTo>
                        <a:lnTo>
                          <a:pt x="1444" y="580"/>
                        </a:lnTo>
                        <a:lnTo>
                          <a:pt x="1444" y="580"/>
                        </a:lnTo>
                        <a:lnTo>
                          <a:pt x="1444" y="580"/>
                        </a:lnTo>
                        <a:lnTo>
                          <a:pt x="1444" y="582"/>
                        </a:lnTo>
                        <a:lnTo>
                          <a:pt x="1444" y="582"/>
                        </a:lnTo>
                        <a:lnTo>
                          <a:pt x="1444" y="582"/>
                        </a:lnTo>
                        <a:lnTo>
                          <a:pt x="1444" y="582"/>
                        </a:lnTo>
                        <a:lnTo>
                          <a:pt x="1446" y="582"/>
                        </a:lnTo>
                        <a:lnTo>
                          <a:pt x="1446" y="582"/>
                        </a:lnTo>
                        <a:lnTo>
                          <a:pt x="1448" y="582"/>
                        </a:lnTo>
                        <a:lnTo>
                          <a:pt x="1448" y="582"/>
                        </a:lnTo>
                        <a:lnTo>
                          <a:pt x="1452" y="580"/>
                        </a:lnTo>
                        <a:lnTo>
                          <a:pt x="1452" y="580"/>
                        </a:lnTo>
                        <a:lnTo>
                          <a:pt x="1452" y="580"/>
                        </a:lnTo>
                        <a:lnTo>
                          <a:pt x="1454" y="578"/>
                        </a:lnTo>
                        <a:lnTo>
                          <a:pt x="1456" y="578"/>
                        </a:lnTo>
                        <a:lnTo>
                          <a:pt x="1456" y="578"/>
                        </a:lnTo>
                        <a:lnTo>
                          <a:pt x="1456" y="576"/>
                        </a:lnTo>
                        <a:lnTo>
                          <a:pt x="1456" y="574"/>
                        </a:lnTo>
                        <a:lnTo>
                          <a:pt x="1458" y="574"/>
                        </a:lnTo>
                        <a:lnTo>
                          <a:pt x="1458" y="574"/>
                        </a:lnTo>
                        <a:lnTo>
                          <a:pt x="1458" y="574"/>
                        </a:lnTo>
                        <a:lnTo>
                          <a:pt x="1458" y="572"/>
                        </a:lnTo>
                        <a:lnTo>
                          <a:pt x="1460" y="570"/>
                        </a:lnTo>
                        <a:lnTo>
                          <a:pt x="1464" y="570"/>
                        </a:lnTo>
                        <a:lnTo>
                          <a:pt x="1464" y="570"/>
                        </a:lnTo>
                        <a:lnTo>
                          <a:pt x="1464" y="570"/>
                        </a:lnTo>
                        <a:lnTo>
                          <a:pt x="1464" y="570"/>
                        </a:lnTo>
                        <a:lnTo>
                          <a:pt x="1466" y="568"/>
                        </a:lnTo>
                        <a:lnTo>
                          <a:pt x="1468" y="568"/>
                        </a:lnTo>
                        <a:lnTo>
                          <a:pt x="1470" y="570"/>
                        </a:lnTo>
                        <a:lnTo>
                          <a:pt x="1470" y="570"/>
                        </a:lnTo>
                        <a:lnTo>
                          <a:pt x="1470" y="570"/>
                        </a:lnTo>
                        <a:lnTo>
                          <a:pt x="1472" y="570"/>
                        </a:lnTo>
                        <a:lnTo>
                          <a:pt x="1472" y="570"/>
                        </a:lnTo>
                        <a:lnTo>
                          <a:pt x="1472" y="568"/>
                        </a:lnTo>
                        <a:lnTo>
                          <a:pt x="1472" y="568"/>
                        </a:lnTo>
                        <a:lnTo>
                          <a:pt x="1472" y="568"/>
                        </a:lnTo>
                        <a:lnTo>
                          <a:pt x="1472" y="568"/>
                        </a:lnTo>
                        <a:lnTo>
                          <a:pt x="1474" y="568"/>
                        </a:lnTo>
                        <a:lnTo>
                          <a:pt x="1474" y="568"/>
                        </a:lnTo>
                        <a:lnTo>
                          <a:pt x="1474" y="568"/>
                        </a:lnTo>
                        <a:lnTo>
                          <a:pt x="1474" y="568"/>
                        </a:lnTo>
                        <a:lnTo>
                          <a:pt x="1474" y="568"/>
                        </a:lnTo>
                        <a:lnTo>
                          <a:pt x="1474" y="568"/>
                        </a:lnTo>
                        <a:lnTo>
                          <a:pt x="1476" y="568"/>
                        </a:lnTo>
                        <a:lnTo>
                          <a:pt x="1476" y="570"/>
                        </a:lnTo>
                        <a:lnTo>
                          <a:pt x="1476" y="570"/>
                        </a:lnTo>
                        <a:lnTo>
                          <a:pt x="1478" y="570"/>
                        </a:lnTo>
                        <a:lnTo>
                          <a:pt x="1482" y="570"/>
                        </a:lnTo>
                        <a:lnTo>
                          <a:pt x="1484" y="570"/>
                        </a:lnTo>
                        <a:lnTo>
                          <a:pt x="1484" y="572"/>
                        </a:lnTo>
                        <a:lnTo>
                          <a:pt x="1484" y="572"/>
                        </a:lnTo>
                        <a:lnTo>
                          <a:pt x="1484" y="574"/>
                        </a:lnTo>
                        <a:lnTo>
                          <a:pt x="1484" y="574"/>
                        </a:lnTo>
                        <a:lnTo>
                          <a:pt x="1484" y="576"/>
                        </a:lnTo>
                        <a:lnTo>
                          <a:pt x="1484" y="576"/>
                        </a:lnTo>
                        <a:lnTo>
                          <a:pt x="1484" y="576"/>
                        </a:lnTo>
                        <a:lnTo>
                          <a:pt x="1484" y="578"/>
                        </a:lnTo>
                        <a:lnTo>
                          <a:pt x="1484" y="580"/>
                        </a:lnTo>
                        <a:lnTo>
                          <a:pt x="1484" y="580"/>
                        </a:lnTo>
                        <a:lnTo>
                          <a:pt x="1484" y="582"/>
                        </a:lnTo>
                        <a:lnTo>
                          <a:pt x="1484" y="584"/>
                        </a:lnTo>
                        <a:lnTo>
                          <a:pt x="1484" y="588"/>
                        </a:lnTo>
                        <a:lnTo>
                          <a:pt x="1484" y="588"/>
                        </a:lnTo>
                        <a:lnTo>
                          <a:pt x="1486" y="588"/>
                        </a:lnTo>
                        <a:lnTo>
                          <a:pt x="1486" y="590"/>
                        </a:lnTo>
                        <a:lnTo>
                          <a:pt x="1486" y="590"/>
                        </a:lnTo>
                        <a:lnTo>
                          <a:pt x="1486" y="590"/>
                        </a:lnTo>
                        <a:lnTo>
                          <a:pt x="1490" y="590"/>
                        </a:lnTo>
                        <a:lnTo>
                          <a:pt x="1490" y="590"/>
                        </a:lnTo>
                        <a:lnTo>
                          <a:pt x="1490" y="590"/>
                        </a:lnTo>
                        <a:lnTo>
                          <a:pt x="1490" y="590"/>
                        </a:lnTo>
                        <a:lnTo>
                          <a:pt x="1490" y="590"/>
                        </a:lnTo>
                        <a:lnTo>
                          <a:pt x="1492" y="592"/>
                        </a:lnTo>
                        <a:lnTo>
                          <a:pt x="1492" y="592"/>
                        </a:lnTo>
                        <a:lnTo>
                          <a:pt x="1492" y="592"/>
                        </a:lnTo>
                        <a:lnTo>
                          <a:pt x="1496" y="592"/>
                        </a:lnTo>
                        <a:lnTo>
                          <a:pt x="1496" y="592"/>
                        </a:lnTo>
                        <a:lnTo>
                          <a:pt x="1496" y="592"/>
                        </a:lnTo>
                        <a:lnTo>
                          <a:pt x="1496" y="590"/>
                        </a:lnTo>
                        <a:lnTo>
                          <a:pt x="1496" y="590"/>
                        </a:lnTo>
                        <a:lnTo>
                          <a:pt x="1496" y="590"/>
                        </a:lnTo>
                        <a:lnTo>
                          <a:pt x="1496" y="590"/>
                        </a:lnTo>
                        <a:lnTo>
                          <a:pt x="1496" y="590"/>
                        </a:lnTo>
                        <a:lnTo>
                          <a:pt x="1498" y="592"/>
                        </a:lnTo>
                        <a:lnTo>
                          <a:pt x="1498" y="592"/>
                        </a:lnTo>
                        <a:lnTo>
                          <a:pt x="1498" y="592"/>
                        </a:lnTo>
                        <a:lnTo>
                          <a:pt x="1498" y="592"/>
                        </a:lnTo>
                        <a:lnTo>
                          <a:pt x="1500" y="592"/>
                        </a:lnTo>
                        <a:lnTo>
                          <a:pt x="1500" y="592"/>
                        </a:lnTo>
                        <a:lnTo>
                          <a:pt x="1500" y="592"/>
                        </a:lnTo>
                        <a:lnTo>
                          <a:pt x="1500" y="592"/>
                        </a:lnTo>
                        <a:lnTo>
                          <a:pt x="1502" y="592"/>
                        </a:lnTo>
                        <a:lnTo>
                          <a:pt x="1504" y="592"/>
                        </a:lnTo>
                        <a:lnTo>
                          <a:pt x="1504" y="592"/>
                        </a:lnTo>
                        <a:lnTo>
                          <a:pt x="1504" y="594"/>
                        </a:lnTo>
                        <a:lnTo>
                          <a:pt x="1506" y="594"/>
                        </a:lnTo>
                        <a:lnTo>
                          <a:pt x="1510" y="596"/>
                        </a:lnTo>
                        <a:lnTo>
                          <a:pt x="1510" y="596"/>
                        </a:lnTo>
                        <a:lnTo>
                          <a:pt x="1510" y="596"/>
                        </a:lnTo>
                        <a:lnTo>
                          <a:pt x="1510" y="596"/>
                        </a:lnTo>
                        <a:lnTo>
                          <a:pt x="1508" y="598"/>
                        </a:lnTo>
                        <a:lnTo>
                          <a:pt x="1508" y="602"/>
                        </a:lnTo>
                        <a:lnTo>
                          <a:pt x="1508" y="602"/>
                        </a:lnTo>
                        <a:lnTo>
                          <a:pt x="1506" y="600"/>
                        </a:lnTo>
                        <a:lnTo>
                          <a:pt x="1506" y="600"/>
                        </a:lnTo>
                        <a:lnTo>
                          <a:pt x="1506" y="600"/>
                        </a:lnTo>
                        <a:lnTo>
                          <a:pt x="1506" y="600"/>
                        </a:lnTo>
                        <a:lnTo>
                          <a:pt x="1506" y="600"/>
                        </a:lnTo>
                        <a:lnTo>
                          <a:pt x="1504" y="600"/>
                        </a:lnTo>
                        <a:lnTo>
                          <a:pt x="1504" y="602"/>
                        </a:lnTo>
                        <a:lnTo>
                          <a:pt x="1504" y="602"/>
                        </a:lnTo>
                        <a:lnTo>
                          <a:pt x="1504" y="604"/>
                        </a:lnTo>
                        <a:lnTo>
                          <a:pt x="1508" y="606"/>
                        </a:lnTo>
                        <a:lnTo>
                          <a:pt x="1508" y="606"/>
                        </a:lnTo>
                        <a:lnTo>
                          <a:pt x="1508" y="606"/>
                        </a:lnTo>
                        <a:lnTo>
                          <a:pt x="1508" y="606"/>
                        </a:lnTo>
                        <a:lnTo>
                          <a:pt x="1508" y="608"/>
                        </a:lnTo>
                        <a:lnTo>
                          <a:pt x="1508" y="608"/>
                        </a:lnTo>
                        <a:lnTo>
                          <a:pt x="1508" y="608"/>
                        </a:lnTo>
                        <a:lnTo>
                          <a:pt x="1510" y="608"/>
                        </a:lnTo>
                        <a:lnTo>
                          <a:pt x="1510" y="610"/>
                        </a:lnTo>
                        <a:lnTo>
                          <a:pt x="1510" y="610"/>
                        </a:lnTo>
                        <a:lnTo>
                          <a:pt x="1510" y="612"/>
                        </a:lnTo>
                        <a:lnTo>
                          <a:pt x="1512" y="612"/>
                        </a:lnTo>
                        <a:lnTo>
                          <a:pt x="1512" y="612"/>
                        </a:lnTo>
                        <a:lnTo>
                          <a:pt x="1512" y="612"/>
                        </a:lnTo>
                        <a:lnTo>
                          <a:pt x="1514" y="612"/>
                        </a:lnTo>
                        <a:lnTo>
                          <a:pt x="1516" y="614"/>
                        </a:lnTo>
                        <a:lnTo>
                          <a:pt x="1516" y="616"/>
                        </a:lnTo>
                        <a:lnTo>
                          <a:pt x="1514" y="618"/>
                        </a:lnTo>
                        <a:lnTo>
                          <a:pt x="1514" y="618"/>
                        </a:lnTo>
                        <a:lnTo>
                          <a:pt x="1514" y="618"/>
                        </a:lnTo>
                        <a:lnTo>
                          <a:pt x="1514" y="622"/>
                        </a:lnTo>
                        <a:lnTo>
                          <a:pt x="1514" y="622"/>
                        </a:lnTo>
                        <a:lnTo>
                          <a:pt x="1514" y="622"/>
                        </a:lnTo>
                        <a:lnTo>
                          <a:pt x="1516" y="624"/>
                        </a:lnTo>
                        <a:lnTo>
                          <a:pt x="1516" y="626"/>
                        </a:lnTo>
                        <a:lnTo>
                          <a:pt x="1516" y="626"/>
                        </a:lnTo>
                        <a:lnTo>
                          <a:pt x="1516" y="626"/>
                        </a:lnTo>
                        <a:lnTo>
                          <a:pt x="1518" y="628"/>
                        </a:lnTo>
                        <a:lnTo>
                          <a:pt x="1518" y="628"/>
                        </a:lnTo>
                        <a:lnTo>
                          <a:pt x="1518" y="628"/>
                        </a:lnTo>
                        <a:lnTo>
                          <a:pt x="1518" y="628"/>
                        </a:lnTo>
                        <a:lnTo>
                          <a:pt x="1518" y="628"/>
                        </a:lnTo>
                        <a:lnTo>
                          <a:pt x="1518" y="628"/>
                        </a:lnTo>
                        <a:lnTo>
                          <a:pt x="1516" y="630"/>
                        </a:lnTo>
                        <a:lnTo>
                          <a:pt x="1516" y="630"/>
                        </a:lnTo>
                        <a:lnTo>
                          <a:pt x="1516" y="630"/>
                        </a:lnTo>
                        <a:lnTo>
                          <a:pt x="1516" y="632"/>
                        </a:lnTo>
                        <a:lnTo>
                          <a:pt x="1516" y="632"/>
                        </a:lnTo>
                        <a:lnTo>
                          <a:pt x="1516" y="632"/>
                        </a:lnTo>
                        <a:lnTo>
                          <a:pt x="1518" y="632"/>
                        </a:lnTo>
                        <a:lnTo>
                          <a:pt x="1518" y="632"/>
                        </a:lnTo>
                        <a:lnTo>
                          <a:pt x="1518" y="632"/>
                        </a:lnTo>
                        <a:lnTo>
                          <a:pt x="1518" y="634"/>
                        </a:lnTo>
                        <a:lnTo>
                          <a:pt x="1524" y="634"/>
                        </a:lnTo>
                        <a:lnTo>
                          <a:pt x="1524" y="634"/>
                        </a:lnTo>
                        <a:lnTo>
                          <a:pt x="1526" y="632"/>
                        </a:lnTo>
                        <a:lnTo>
                          <a:pt x="1526" y="632"/>
                        </a:lnTo>
                        <a:lnTo>
                          <a:pt x="1526" y="632"/>
                        </a:lnTo>
                        <a:lnTo>
                          <a:pt x="1526" y="632"/>
                        </a:lnTo>
                        <a:lnTo>
                          <a:pt x="1526" y="632"/>
                        </a:lnTo>
                        <a:lnTo>
                          <a:pt x="1528" y="630"/>
                        </a:lnTo>
                        <a:lnTo>
                          <a:pt x="1530" y="630"/>
                        </a:lnTo>
                        <a:lnTo>
                          <a:pt x="1530" y="630"/>
                        </a:lnTo>
                        <a:lnTo>
                          <a:pt x="1530" y="630"/>
                        </a:lnTo>
                        <a:lnTo>
                          <a:pt x="1530" y="628"/>
                        </a:lnTo>
                        <a:lnTo>
                          <a:pt x="1532" y="626"/>
                        </a:lnTo>
                        <a:lnTo>
                          <a:pt x="1532" y="626"/>
                        </a:lnTo>
                        <a:lnTo>
                          <a:pt x="1532" y="626"/>
                        </a:lnTo>
                        <a:lnTo>
                          <a:pt x="1532" y="626"/>
                        </a:lnTo>
                        <a:lnTo>
                          <a:pt x="1532" y="626"/>
                        </a:lnTo>
                        <a:lnTo>
                          <a:pt x="1532" y="626"/>
                        </a:lnTo>
                        <a:lnTo>
                          <a:pt x="1532" y="626"/>
                        </a:lnTo>
                        <a:lnTo>
                          <a:pt x="1532" y="626"/>
                        </a:lnTo>
                        <a:lnTo>
                          <a:pt x="1534" y="628"/>
                        </a:lnTo>
                        <a:lnTo>
                          <a:pt x="1534" y="628"/>
                        </a:lnTo>
                        <a:lnTo>
                          <a:pt x="1534" y="628"/>
                        </a:lnTo>
                        <a:lnTo>
                          <a:pt x="1534" y="628"/>
                        </a:lnTo>
                        <a:lnTo>
                          <a:pt x="1534" y="628"/>
                        </a:lnTo>
                        <a:lnTo>
                          <a:pt x="1534" y="628"/>
                        </a:lnTo>
                        <a:lnTo>
                          <a:pt x="1536" y="628"/>
                        </a:lnTo>
                        <a:lnTo>
                          <a:pt x="1536" y="628"/>
                        </a:lnTo>
                        <a:lnTo>
                          <a:pt x="1536" y="628"/>
                        </a:lnTo>
                        <a:lnTo>
                          <a:pt x="1536" y="626"/>
                        </a:lnTo>
                        <a:lnTo>
                          <a:pt x="1536" y="626"/>
                        </a:lnTo>
                        <a:lnTo>
                          <a:pt x="1536" y="626"/>
                        </a:lnTo>
                        <a:lnTo>
                          <a:pt x="1538" y="624"/>
                        </a:lnTo>
                        <a:lnTo>
                          <a:pt x="1538" y="624"/>
                        </a:lnTo>
                        <a:lnTo>
                          <a:pt x="1538" y="624"/>
                        </a:lnTo>
                        <a:lnTo>
                          <a:pt x="1538" y="624"/>
                        </a:lnTo>
                        <a:lnTo>
                          <a:pt x="1538" y="624"/>
                        </a:lnTo>
                        <a:lnTo>
                          <a:pt x="1540" y="622"/>
                        </a:lnTo>
                        <a:lnTo>
                          <a:pt x="1540" y="622"/>
                        </a:lnTo>
                        <a:lnTo>
                          <a:pt x="1540" y="622"/>
                        </a:lnTo>
                        <a:lnTo>
                          <a:pt x="1540" y="622"/>
                        </a:lnTo>
                        <a:lnTo>
                          <a:pt x="1540" y="622"/>
                        </a:lnTo>
                        <a:lnTo>
                          <a:pt x="1540" y="620"/>
                        </a:lnTo>
                        <a:lnTo>
                          <a:pt x="1538" y="620"/>
                        </a:lnTo>
                        <a:lnTo>
                          <a:pt x="1538" y="618"/>
                        </a:lnTo>
                        <a:lnTo>
                          <a:pt x="1538" y="618"/>
                        </a:lnTo>
                        <a:lnTo>
                          <a:pt x="1538" y="618"/>
                        </a:lnTo>
                        <a:lnTo>
                          <a:pt x="1540" y="618"/>
                        </a:lnTo>
                        <a:lnTo>
                          <a:pt x="1542" y="620"/>
                        </a:lnTo>
                        <a:lnTo>
                          <a:pt x="1542" y="620"/>
                        </a:lnTo>
                        <a:lnTo>
                          <a:pt x="1542" y="620"/>
                        </a:lnTo>
                        <a:lnTo>
                          <a:pt x="1544" y="620"/>
                        </a:lnTo>
                        <a:lnTo>
                          <a:pt x="1544" y="622"/>
                        </a:lnTo>
                        <a:lnTo>
                          <a:pt x="1544" y="622"/>
                        </a:lnTo>
                        <a:lnTo>
                          <a:pt x="1546" y="622"/>
                        </a:lnTo>
                        <a:lnTo>
                          <a:pt x="1546" y="622"/>
                        </a:lnTo>
                        <a:lnTo>
                          <a:pt x="1546" y="622"/>
                        </a:lnTo>
                        <a:lnTo>
                          <a:pt x="1548" y="622"/>
                        </a:lnTo>
                        <a:lnTo>
                          <a:pt x="1548" y="610"/>
                        </a:lnTo>
                        <a:lnTo>
                          <a:pt x="1548" y="610"/>
                        </a:lnTo>
                        <a:lnTo>
                          <a:pt x="1546" y="610"/>
                        </a:lnTo>
                        <a:lnTo>
                          <a:pt x="1546" y="608"/>
                        </a:lnTo>
                        <a:lnTo>
                          <a:pt x="1546" y="608"/>
                        </a:lnTo>
                        <a:lnTo>
                          <a:pt x="1546" y="608"/>
                        </a:lnTo>
                        <a:lnTo>
                          <a:pt x="1544" y="608"/>
                        </a:lnTo>
                        <a:lnTo>
                          <a:pt x="1544" y="608"/>
                        </a:lnTo>
                        <a:lnTo>
                          <a:pt x="1544" y="600"/>
                        </a:lnTo>
                        <a:lnTo>
                          <a:pt x="1544" y="600"/>
                        </a:lnTo>
                        <a:lnTo>
                          <a:pt x="1542" y="598"/>
                        </a:lnTo>
                        <a:lnTo>
                          <a:pt x="1542" y="598"/>
                        </a:lnTo>
                        <a:lnTo>
                          <a:pt x="1542" y="598"/>
                        </a:lnTo>
                        <a:lnTo>
                          <a:pt x="1542" y="598"/>
                        </a:lnTo>
                        <a:lnTo>
                          <a:pt x="1542" y="598"/>
                        </a:lnTo>
                        <a:lnTo>
                          <a:pt x="1538" y="594"/>
                        </a:lnTo>
                        <a:lnTo>
                          <a:pt x="1538" y="594"/>
                        </a:lnTo>
                        <a:lnTo>
                          <a:pt x="1538" y="594"/>
                        </a:lnTo>
                        <a:lnTo>
                          <a:pt x="1538" y="594"/>
                        </a:lnTo>
                        <a:lnTo>
                          <a:pt x="1534" y="590"/>
                        </a:lnTo>
                        <a:lnTo>
                          <a:pt x="1532" y="588"/>
                        </a:lnTo>
                        <a:lnTo>
                          <a:pt x="1530" y="586"/>
                        </a:lnTo>
                        <a:lnTo>
                          <a:pt x="1530" y="586"/>
                        </a:lnTo>
                        <a:lnTo>
                          <a:pt x="1530" y="586"/>
                        </a:lnTo>
                        <a:lnTo>
                          <a:pt x="1528" y="584"/>
                        </a:lnTo>
                        <a:lnTo>
                          <a:pt x="1524" y="580"/>
                        </a:lnTo>
                        <a:lnTo>
                          <a:pt x="1520" y="580"/>
                        </a:lnTo>
                        <a:lnTo>
                          <a:pt x="1518" y="578"/>
                        </a:lnTo>
                        <a:lnTo>
                          <a:pt x="1518" y="578"/>
                        </a:lnTo>
                        <a:lnTo>
                          <a:pt x="1518" y="578"/>
                        </a:lnTo>
                        <a:lnTo>
                          <a:pt x="1518" y="578"/>
                        </a:lnTo>
                        <a:lnTo>
                          <a:pt x="1516" y="576"/>
                        </a:lnTo>
                        <a:lnTo>
                          <a:pt x="1516" y="574"/>
                        </a:lnTo>
                        <a:lnTo>
                          <a:pt x="1516" y="574"/>
                        </a:lnTo>
                        <a:lnTo>
                          <a:pt x="1516" y="574"/>
                        </a:lnTo>
                        <a:lnTo>
                          <a:pt x="1512" y="570"/>
                        </a:lnTo>
                        <a:lnTo>
                          <a:pt x="1512" y="570"/>
                        </a:lnTo>
                        <a:lnTo>
                          <a:pt x="1512" y="570"/>
                        </a:lnTo>
                        <a:lnTo>
                          <a:pt x="1510" y="570"/>
                        </a:lnTo>
                        <a:lnTo>
                          <a:pt x="1510" y="570"/>
                        </a:lnTo>
                        <a:lnTo>
                          <a:pt x="1508" y="568"/>
                        </a:lnTo>
                        <a:lnTo>
                          <a:pt x="1508" y="564"/>
                        </a:lnTo>
                        <a:lnTo>
                          <a:pt x="1510" y="562"/>
                        </a:lnTo>
                        <a:lnTo>
                          <a:pt x="1512" y="562"/>
                        </a:lnTo>
                        <a:lnTo>
                          <a:pt x="1512" y="562"/>
                        </a:lnTo>
                        <a:lnTo>
                          <a:pt x="1512" y="562"/>
                        </a:lnTo>
                        <a:lnTo>
                          <a:pt x="1512" y="558"/>
                        </a:lnTo>
                        <a:lnTo>
                          <a:pt x="1514" y="558"/>
                        </a:lnTo>
                        <a:lnTo>
                          <a:pt x="1514" y="558"/>
                        </a:lnTo>
                        <a:lnTo>
                          <a:pt x="1514" y="558"/>
                        </a:lnTo>
                        <a:lnTo>
                          <a:pt x="1514" y="556"/>
                        </a:lnTo>
                        <a:lnTo>
                          <a:pt x="1516" y="556"/>
                        </a:lnTo>
                        <a:lnTo>
                          <a:pt x="1516" y="556"/>
                        </a:lnTo>
                        <a:lnTo>
                          <a:pt x="1516" y="556"/>
                        </a:lnTo>
                        <a:lnTo>
                          <a:pt x="1518" y="554"/>
                        </a:lnTo>
                        <a:lnTo>
                          <a:pt x="1518" y="554"/>
                        </a:lnTo>
                        <a:lnTo>
                          <a:pt x="1518" y="554"/>
                        </a:lnTo>
                        <a:lnTo>
                          <a:pt x="1520" y="552"/>
                        </a:lnTo>
                        <a:lnTo>
                          <a:pt x="1520" y="550"/>
                        </a:lnTo>
                        <a:lnTo>
                          <a:pt x="1520" y="550"/>
                        </a:lnTo>
                        <a:lnTo>
                          <a:pt x="1522" y="550"/>
                        </a:lnTo>
                        <a:lnTo>
                          <a:pt x="1522" y="550"/>
                        </a:lnTo>
                        <a:lnTo>
                          <a:pt x="1522" y="548"/>
                        </a:lnTo>
                        <a:lnTo>
                          <a:pt x="1522" y="548"/>
                        </a:lnTo>
                        <a:lnTo>
                          <a:pt x="1522" y="546"/>
                        </a:lnTo>
                        <a:lnTo>
                          <a:pt x="1522" y="544"/>
                        </a:lnTo>
                        <a:lnTo>
                          <a:pt x="1522" y="544"/>
                        </a:lnTo>
                        <a:lnTo>
                          <a:pt x="1522" y="544"/>
                        </a:lnTo>
                        <a:lnTo>
                          <a:pt x="1522" y="544"/>
                        </a:lnTo>
                        <a:lnTo>
                          <a:pt x="1522" y="544"/>
                        </a:lnTo>
                        <a:lnTo>
                          <a:pt x="1522" y="544"/>
                        </a:lnTo>
                        <a:lnTo>
                          <a:pt x="1520" y="542"/>
                        </a:lnTo>
                        <a:lnTo>
                          <a:pt x="1520" y="542"/>
                        </a:lnTo>
                        <a:lnTo>
                          <a:pt x="1520" y="542"/>
                        </a:lnTo>
                        <a:lnTo>
                          <a:pt x="1520" y="542"/>
                        </a:lnTo>
                        <a:lnTo>
                          <a:pt x="1520" y="542"/>
                        </a:lnTo>
                        <a:lnTo>
                          <a:pt x="1518" y="542"/>
                        </a:lnTo>
                        <a:lnTo>
                          <a:pt x="1518" y="534"/>
                        </a:lnTo>
                        <a:lnTo>
                          <a:pt x="1520" y="534"/>
                        </a:lnTo>
                        <a:lnTo>
                          <a:pt x="1520" y="534"/>
                        </a:lnTo>
                        <a:lnTo>
                          <a:pt x="1520" y="534"/>
                        </a:lnTo>
                        <a:lnTo>
                          <a:pt x="1522" y="534"/>
                        </a:lnTo>
                        <a:lnTo>
                          <a:pt x="1522" y="532"/>
                        </a:lnTo>
                        <a:lnTo>
                          <a:pt x="1522" y="532"/>
                        </a:lnTo>
                        <a:lnTo>
                          <a:pt x="1522" y="532"/>
                        </a:lnTo>
                        <a:lnTo>
                          <a:pt x="1522" y="530"/>
                        </a:lnTo>
                        <a:lnTo>
                          <a:pt x="1522" y="530"/>
                        </a:lnTo>
                        <a:lnTo>
                          <a:pt x="1524" y="528"/>
                        </a:lnTo>
                        <a:lnTo>
                          <a:pt x="1524" y="528"/>
                        </a:lnTo>
                        <a:lnTo>
                          <a:pt x="1526" y="528"/>
                        </a:lnTo>
                        <a:lnTo>
                          <a:pt x="1526" y="526"/>
                        </a:lnTo>
                        <a:lnTo>
                          <a:pt x="1526" y="526"/>
                        </a:lnTo>
                        <a:lnTo>
                          <a:pt x="1524" y="524"/>
                        </a:lnTo>
                        <a:lnTo>
                          <a:pt x="1524" y="524"/>
                        </a:lnTo>
                        <a:lnTo>
                          <a:pt x="1524" y="524"/>
                        </a:lnTo>
                        <a:lnTo>
                          <a:pt x="1524" y="524"/>
                        </a:lnTo>
                        <a:lnTo>
                          <a:pt x="1524" y="522"/>
                        </a:lnTo>
                        <a:lnTo>
                          <a:pt x="1524" y="520"/>
                        </a:lnTo>
                        <a:lnTo>
                          <a:pt x="1526" y="516"/>
                        </a:lnTo>
                        <a:lnTo>
                          <a:pt x="1526" y="516"/>
                        </a:lnTo>
                        <a:lnTo>
                          <a:pt x="1526" y="516"/>
                        </a:lnTo>
                        <a:lnTo>
                          <a:pt x="1526" y="516"/>
                        </a:lnTo>
                        <a:lnTo>
                          <a:pt x="1526" y="516"/>
                        </a:lnTo>
                        <a:lnTo>
                          <a:pt x="1526" y="516"/>
                        </a:lnTo>
                        <a:lnTo>
                          <a:pt x="1526" y="516"/>
                        </a:lnTo>
                        <a:lnTo>
                          <a:pt x="1528" y="518"/>
                        </a:lnTo>
                        <a:lnTo>
                          <a:pt x="1528" y="518"/>
                        </a:lnTo>
                        <a:lnTo>
                          <a:pt x="1530" y="518"/>
                        </a:lnTo>
                        <a:lnTo>
                          <a:pt x="1530" y="518"/>
                        </a:lnTo>
                        <a:lnTo>
                          <a:pt x="1530" y="518"/>
                        </a:lnTo>
                        <a:lnTo>
                          <a:pt x="1532" y="518"/>
                        </a:lnTo>
                        <a:lnTo>
                          <a:pt x="1532" y="520"/>
                        </a:lnTo>
                        <a:lnTo>
                          <a:pt x="1532" y="520"/>
                        </a:lnTo>
                        <a:lnTo>
                          <a:pt x="1532" y="520"/>
                        </a:lnTo>
                        <a:lnTo>
                          <a:pt x="1534" y="520"/>
                        </a:lnTo>
                        <a:lnTo>
                          <a:pt x="1534" y="520"/>
                        </a:lnTo>
                        <a:lnTo>
                          <a:pt x="1534" y="520"/>
                        </a:lnTo>
                        <a:lnTo>
                          <a:pt x="1534" y="520"/>
                        </a:lnTo>
                        <a:lnTo>
                          <a:pt x="1536" y="522"/>
                        </a:lnTo>
                        <a:lnTo>
                          <a:pt x="1536" y="522"/>
                        </a:lnTo>
                        <a:lnTo>
                          <a:pt x="1536" y="522"/>
                        </a:lnTo>
                        <a:lnTo>
                          <a:pt x="1536" y="522"/>
                        </a:lnTo>
                        <a:lnTo>
                          <a:pt x="1536" y="522"/>
                        </a:lnTo>
                        <a:lnTo>
                          <a:pt x="1538" y="522"/>
                        </a:lnTo>
                        <a:lnTo>
                          <a:pt x="1538" y="520"/>
                        </a:lnTo>
                        <a:lnTo>
                          <a:pt x="1540" y="520"/>
                        </a:lnTo>
                        <a:lnTo>
                          <a:pt x="1542" y="522"/>
                        </a:lnTo>
                        <a:lnTo>
                          <a:pt x="1542" y="522"/>
                        </a:lnTo>
                        <a:lnTo>
                          <a:pt x="1542" y="522"/>
                        </a:lnTo>
                        <a:lnTo>
                          <a:pt x="1544" y="522"/>
                        </a:lnTo>
                        <a:lnTo>
                          <a:pt x="1546" y="522"/>
                        </a:lnTo>
                        <a:lnTo>
                          <a:pt x="1546" y="522"/>
                        </a:lnTo>
                        <a:lnTo>
                          <a:pt x="1546" y="522"/>
                        </a:lnTo>
                        <a:lnTo>
                          <a:pt x="1550" y="522"/>
                        </a:lnTo>
                        <a:lnTo>
                          <a:pt x="1550" y="522"/>
                        </a:lnTo>
                        <a:lnTo>
                          <a:pt x="1550" y="522"/>
                        </a:lnTo>
                        <a:lnTo>
                          <a:pt x="1550" y="522"/>
                        </a:lnTo>
                        <a:lnTo>
                          <a:pt x="1550" y="522"/>
                        </a:lnTo>
                        <a:lnTo>
                          <a:pt x="1550" y="522"/>
                        </a:lnTo>
                        <a:lnTo>
                          <a:pt x="1552" y="522"/>
                        </a:lnTo>
                        <a:lnTo>
                          <a:pt x="1552" y="520"/>
                        </a:lnTo>
                        <a:lnTo>
                          <a:pt x="1552" y="520"/>
                        </a:lnTo>
                        <a:lnTo>
                          <a:pt x="1552" y="520"/>
                        </a:lnTo>
                        <a:lnTo>
                          <a:pt x="1552" y="520"/>
                        </a:lnTo>
                        <a:lnTo>
                          <a:pt x="1554" y="518"/>
                        </a:lnTo>
                        <a:lnTo>
                          <a:pt x="1554" y="518"/>
                        </a:lnTo>
                        <a:lnTo>
                          <a:pt x="1554" y="518"/>
                        </a:lnTo>
                        <a:lnTo>
                          <a:pt x="1556" y="516"/>
                        </a:lnTo>
                        <a:lnTo>
                          <a:pt x="1556" y="516"/>
                        </a:lnTo>
                        <a:lnTo>
                          <a:pt x="1556" y="516"/>
                        </a:lnTo>
                        <a:lnTo>
                          <a:pt x="1556" y="512"/>
                        </a:lnTo>
                        <a:lnTo>
                          <a:pt x="1556" y="510"/>
                        </a:lnTo>
                        <a:lnTo>
                          <a:pt x="1556" y="510"/>
                        </a:lnTo>
                        <a:lnTo>
                          <a:pt x="1556" y="510"/>
                        </a:lnTo>
                        <a:lnTo>
                          <a:pt x="1556" y="508"/>
                        </a:lnTo>
                        <a:lnTo>
                          <a:pt x="1558" y="506"/>
                        </a:lnTo>
                        <a:lnTo>
                          <a:pt x="1560" y="506"/>
                        </a:lnTo>
                        <a:lnTo>
                          <a:pt x="1560" y="506"/>
                        </a:lnTo>
                        <a:lnTo>
                          <a:pt x="1560" y="506"/>
                        </a:lnTo>
                        <a:lnTo>
                          <a:pt x="1560" y="502"/>
                        </a:lnTo>
                        <a:lnTo>
                          <a:pt x="1562" y="500"/>
                        </a:lnTo>
                        <a:lnTo>
                          <a:pt x="1562" y="500"/>
                        </a:lnTo>
                        <a:lnTo>
                          <a:pt x="1562" y="500"/>
                        </a:lnTo>
                        <a:lnTo>
                          <a:pt x="1562" y="498"/>
                        </a:lnTo>
                        <a:lnTo>
                          <a:pt x="1562" y="498"/>
                        </a:lnTo>
                        <a:lnTo>
                          <a:pt x="1562" y="498"/>
                        </a:lnTo>
                        <a:lnTo>
                          <a:pt x="1562" y="498"/>
                        </a:lnTo>
                        <a:lnTo>
                          <a:pt x="1562" y="490"/>
                        </a:lnTo>
                        <a:lnTo>
                          <a:pt x="1564" y="488"/>
                        </a:lnTo>
                        <a:lnTo>
                          <a:pt x="1564" y="488"/>
                        </a:lnTo>
                        <a:lnTo>
                          <a:pt x="1564" y="488"/>
                        </a:lnTo>
                        <a:lnTo>
                          <a:pt x="1564" y="486"/>
                        </a:lnTo>
                        <a:lnTo>
                          <a:pt x="1564" y="486"/>
                        </a:lnTo>
                        <a:lnTo>
                          <a:pt x="1564" y="486"/>
                        </a:lnTo>
                        <a:lnTo>
                          <a:pt x="1566" y="486"/>
                        </a:lnTo>
                        <a:lnTo>
                          <a:pt x="1566" y="482"/>
                        </a:lnTo>
                        <a:lnTo>
                          <a:pt x="1566" y="482"/>
                        </a:lnTo>
                        <a:lnTo>
                          <a:pt x="1566" y="482"/>
                        </a:lnTo>
                        <a:lnTo>
                          <a:pt x="1564" y="480"/>
                        </a:lnTo>
                        <a:lnTo>
                          <a:pt x="1564" y="480"/>
                        </a:lnTo>
                        <a:lnTo>
                          <a:pt x="1566" y="476"/>
                        </a:lnTo>
                        <a:lnTo>
                          <a:pt x="1566" y="476"/>
                        </a:lnTo>
                        <a:lnTo>
                          <a:pt x="1566" y="476"/>
                        </a:lnTo>
                        <a:lnTo>
                          <a:pt x="1566" y="476"/>
                        </a:lnTo>
                        <a:lnTo>
                          <a:pt x="1566" y="474"/>
                        </a:lnTo>
                        <a:lnTo>
                          <a:pt x="1566" y="474"/>
                        </a:lnTo>
                        <a:lnTo>
                          <a:pt x="1566" y="474"/>
                        </a:lnTo>
                        <a:lnTo>
                          <a:pt x="1566" y="474"/>
                        </a:lnTo>
                        <a:lnTo>
                          <a:pt x="1568" y="472"/>
                        </a:lnTo>
                        <a:lnTo>
                          <a:pt x="1568" y="472"/>
                        </a:lnTo>
                        <a:lnTo>
                          <a:pt x="1568" y="472"/>
                        </a:lnTo>
                        <a:lnTo>
                          <a:pt x="1568" y="472"/>
                        </a:lnTo>
                        <a:lnTo>
                          <a:pt x="1568" y="472"/>
                        </a:lnTo>
                        <a:lnTo>
                          <a:pt x="1566" y="470"/>
                        </a:lnTo>
                        <a:lnTo>
                          <a:pt x="1566" y="470"/>
                        </a:lnTo>
                        <a:lnTo>
                          <a:pt x="1566" y="470"/>
                        </a:lnTo>
                        <a:lnTo>
                          <a:pt x="1566" y="470"/>
                        </a:lnTo>
                        <a:lnTo>
                          <a:pt x="1566" y="468"/>
                        </a:lnTo>
                        <a:lnTo>
                          <a:pt x="1566" y="460"/>
                        </a:lnTo>
                        <a:lnTo>
                          <a:pt x="1566" y="458"/>
                        </a:lnTo>
                        <a:lnTo>
                          <a:pt x="1570" y="454"/>
                        </a:lnTo>
                        <a:lnTo>
                          <a:pt x="1570" y="454"/>
                        </a:lnTo>
                        <a:lnTo>
                          <a:pt x="1570" y="454"/>
                        </a:lnTo>
                        <a:lnTo>
                          <a:pt x="1570" y="450"/>
                        </a:lnTo>
                        <a:lnTo>
                          <a:pt x="1570" y="450"/>
                        </a:lnTo>
                        <a:lnTo>
                          <a:pt x="1570" y="450"/>
                        </a:lnTo>
                        <a:lnTo>
                          <a:pt x="1570" y="450"/>
                        </a:lnTo>
                        <a:lnTo>
                          <a:pt x="1572" y="448"/>
                        </a:lnTo>
                        <a:lnTo>
                          <a:pt x="1574" y="446"/>
                        </a:lnTo>
                        <a:lnTo>
                          <a:pt x="1576" y="442"/>
                        </a:lnTo>
                        <a:lnTo>
                          <a:pt x="1576" y="442"/>
                        </a:lnTo>
                        <a:lnTo>
                          <a:pt x="1576" y="442"/>
                        </a:lnTo>
                        <a:lnTo>
                          <a:pt x="1576" y="442"/>
                        </a:lnTo>
                        <a:lnTo>
                          <a:pt x="1578" y="440"/>
                        </a:lnTo>
                        <a:lnTo>
                          <a:pt x="1578" y="440"/>
                        </a:lnTo>
                        <a:lnTo>
                          <a:pt x="1578" y="440"/>
                        </a:lnTo>
                        <a:lnTo>
                          <a:pt x="1578" y="438"/>
                        </a:lnTo>
                        <a:lnTo>
                          <a:pt x="1578" y="438"/>
                        </a:lnTo>
                        <a:lnTo>
                          <a:pt x="1578" y="438"/>
                        </a:lnTo>
                        <a:lnTo>
                          <a:pt x="1576" y="438"/>
                        </a:lnTo>
                        <a:lnTo>
                          <a:pt x="1576" y="436"/>
                        </a:lnTo>
                        <a:lnTo>
                          <a:pt x="1576" y="436"/>
                        </a:lnTo>
                        <a:lnTo>
                          <a:pt x="1576" y="436"/>
                        </a:lnTo>
                        <a:lnTo>
                          <a:pt x="1576" y="434"/>
                        </a:lnTo>
                        <a:lnTo>
                          <a:pt x="1576" y="432"/>
                        </a:lnTo>
                        <a:lnTo>
                          <a:pt x="1576" y="432"/>
                        </a:lnTo>
                        <a:lnTo>
                          <a:pt x="1574" y="432"/>
                        </a:lnTo>
                        <a:lnTo>
                          <a:pt x="1574" y="430"/>
                        </a:lnTo>
                        <a:lnTo>
                          <a:pt x="1574" y="428"/>
                        </a:lnTo>
                        <a:lnTo>
                          <a:pt x="1574" y="428"/>
                        </a:lnTo>
                        <a:lnTo>
                          <a:pt x="1574" y="428"/>
                        </a:lnTo>
                        <a:lnTo>
                          <a:pt x="1572" y="426"/>
                        </a:lnTo>
                        <a:lnTo>
                          <a:pt x="1572" y="424"/>
                        </a:lnTo>
                        <a:lnTo>
                          <a:pt x="1572" y="424"/>
                        </a:lnTo>
                        <a:lnTo>
                          <a:pt x="1572" y="424"/>
                        </a:lnTo>
                        <a:lnTo>
                          <a:pt x="1570" y="422"/>
                        </a:lnTo>
                        <a:lnTo>
                          <a:pt x="1570" y="420"/>
                        </a:lnTo>
                        <a:lnTo>
                          <a:pt x="1570" y="420"/>
                        </a:lnTo>
                        <a:lnTo>
                          <a:pt x="1570" y="420"/>
                        </a:lnTo>
                        <a:lnTo>
                          <a:pt x="1568" y="418"/>
                        </a:lnTo>
                        <a:lnTo>
                          <a:pt x="1568" y="418"/>
                        </a:lnTo>
                        <a:lnTo>
                          <a:pt x="1568" y="418"/>
                        </a:lnTo>
                        <a:lnTo>
                          <a:pt x="1568" y="416"/>
                        </a:lnTo>
                        <a:lnTo>
                          <a:pt x="1566" y="416"/>
                        </a:lnTo>
                        <a:lnTo>
                          <a:pt x="1566" y="416"/>
                        </a:lnTo>
                        <a:lnTo>
                          <a:pt x="1566" y="416"/>
                        </a:lnTo>
                        <a:lnTo>
                          <a:pt x="1566" y="416"/>
                        </a:lnTo>
                        <a:lnTo>
                          <a:pt x="1566" y="412"/>
                        </a:lnTo>
                        <a:lnTo>
                          <a:pt x="1566" y="412"/>
                        </a:lnTo>
                        <a:lnTo>
                          <a:pt x="1566" y="412"/>
                        </a:lnTo>
                        <a:lnTo>
                          <a:pt x="1564" y="410"/>
                        </a:lnTo>
                        <a:lnTo>
                          <a:pt x="1564" y="410"/>
                        </a:lnTo>
                        <a:lnTo>
                          <a:pt x="1564" y="410"/>
                        </a:lnTo>
                        <a:lnTo>
                          <a:pt x="1564" y="408"/>
                        </a:lnTo>
                        <a:lnTo>
                          <a:pt x="1562" y="408"/>
                        </a:lnTo>
                        <a:lnTo>
                          <a:pt x="1562" y="404"/>
                        </a:lnTo>
                        <a:lnTo>
                          <a:pt x="1562" y="404"/>
                        </a:lnTo>
                        <a:lnTo>
                          <a:pt x="1562" y="404"/>
                        </a:lnTo>
                        <a:lnTo>
                          <a:pt x="1560" y="402"/>
                        </a:lnTo>
                        <a:lnTo>
                          <a:pt x="1560" y="400"/>
                        </a:lnTo>
                        <a:lnTo>
                          <a:pt x="1560" y="400"/>
                        </a:lnTo>
                        <a:lnTo>
                          <a:pt x="1560" y="400"/>
                        </a:lnTo>
                        <a:lnTo>
                          <a:pt x="1558" y="398"/>
                        </a:lnTo>
                        <a:lnTo>
                          <a:pt x="1558" y="388"/>
                        </a:lnTo>
                        <a:lnTo>
                          <a:pt x="1558" y="388"/>
                        </a:lnTo>
                        <a:lnTo>
                          <a:pt x="1558" y="388"/>
                        </a:lnTo>
                        <a:lnTo>
                          <a:pt x="1556" y="388"/>
                        </a:lnTo>
                        <a:lnTo>
                          <a:pt x="1556" y="384"/>
                        </a:lnTo>
                        <a:lnTo>
                          <a:pt x="1558" y="384"/>
                        </a:lnTo>
                        <a:lnTo>
                          <a:pt x="1558" y="384"/>
                        </a:lnTo>
                        <a:lnTo>
                          <a:pt x="1558" y="384"/>
                        </a:lnTo>
                        <a:lnTo>
                          <a:pt x="1558" y="380"/>
                        </a:lnTo>
                        <a:lnTo>
                          <a:pt x="1558" y="380"/>
                        </a:lnTo>
                        <a:lnTo>
                          <a:pt x="1558" y="380"/>
                        </a:lnTo>
                        <a:lnTo>
                          <a:pt x="1556" y="378"/>
                        </a:lnTo>
                        <a:lnTo>
                          <a:pt x="1556" y="378"/>
                        </a:lnTo>
                        <a:lnTo>
                          <a:pt x="1556" y="376"/>
                        </a:lnTo>
                        <a:lnTo>
                          <a:pt x="1554" y="376"/>
                        </a:lnTo>
                        <a:lnTo>
                          <a:pt x="1552" y="376"/>
                        </a:lnTo>
                        <a:lnTo>
                          <a:pt x="1552" y="376"/>
                        </a:lnTo>
                        <a:lnTo>
                          <a:pt x="1552" y="376"/>
                        </a:lnTo>
                        <a:lnTo>
                          <a:pt x="1550" y="376"/>
                        </a:lnTo>
                        <a:lnTo>
                          <a:pt x="1548" y="374"/>
                        </a:lnTo>
                        <a:lnTo>
                          <a:pt x="1548" y="372"/>
                        </a:lnTo>
                        <a:lnTo>
                          <a:pt x="1548" y="372"/>
                        </a:lnTo>
                        <a:lnTo>
                          <a:pt x="1548" y="372"/>
                        </a:lnTo>
                        <a:lnTo>
                          <a:pt x="1546" y="372"/>
                        </a:lnTo>
                        <a:lnTo>
                          <a:pt x="1546" y="372"/>
                        </a:lnTo>
                        <a:lnTo>
                          <a:pt x="1546" y="372"/>
                        </a:lnTo>
                        <a:lnTo>
                          <a:pt x="1546" y="372"/>
                        </a:lnTo>
                        <a:lnTo>
                          <a:pt x="1546" y="372"/>
                        </a:lnTo>
                        <a:lnTo>
                          <a:pt x="1546" y="372"/>
                        </a:lnTo>
                        <a:lnTo>
                          <a:pt x="1546" y="370"/>
                        </a:lnTo>
                        <a:lnTo>
                          <a:pt x="1546" y="368"/>
                        </a:lnTo>
                        <a:lnTo>
                          <a:pt x="1546" y="368"/>
                        </a:lnTo>
                        <a:lnTo>
                          <a:pt x="1546" y="366"/>
                        </a:lnTo>
                        <a:lnTo>
                          <a:pt x="1544" y="366"/>
                        </a:lnTo>
                        <a:lnTo>
                          <a:pt x="1544" y="362"/>
                        </a:lnTo>
                        <a:lnTo>
                          <a:pt x="1544" y="362"/>
                        </a:lnTo>
                        <a:lnTo>
                          <a:pt x="1544" y="362"/>
                        </a:lnTo>
                        <a:lnTo>
                          <a:pt x="1542" y="362"/>
                        </a:lnTo>
                        <a:lnTo>
                          <a:pt x="1542" y="362"/>
                        </a:lnTo>
                        <a:lnTo>
                          <a:pt x="1542" y="360"/>
                        </a:lnTo>
                        <a:lnTo>
                          <a:pt x="1542" y="360"/>
                        </a:lnTo>
                        <a:lnTo>
                          <a:pt x="1540" y="358"/>
                        </a:lnTo>
                        <a:lnTo>
                          <a:pt x="1540" y="358"/>
                        </a:lnTo>
                        <a:lnTo>
                          <a:pt x="1540" y="358"/>
                        </a:lnTo>
                        <a:lnTo>
                          <a:pt x="1536" y="358"/>
                        </a:lnTo>
                        <a:lnTo>
                          <a:pt x="1534" y="358"/>
                        </a:lnTo>
                        <a:lnTo>
                          <a:pt x="1534" y="356"/>
                        </a:lnTo>
                        <a:lnTo>
                          <a:pt x="1534" y="356"/>
                        </a:lnTo>
                        <a:lnTo>
                          <a:pt x="1532" y="356"/>
                        </a:lnTo>
                        <a:lnTo>
                          <a:pt x="1532" y="356"/>
                        </a:lnTo>
                        <a:lnTo>
                          <a:pt x="1530" y="354"/>
                        </a:lnTo>
                        <a:lnTo>
                          <a:pt x="1530" y="354"/>
                        </a:lnTo>
                        <a:lnTo>
                          <a:pt x="1530" y="354"/>
                        </a:lnTo>
                        <a:lnTo>
                          <a:pt x="1530" y="354"/>
                        </a:lnTo>
                        <a:lnTo>
                          <a:pt x="1528" y="352"/>
                        </a:lnTo>
                        <a:lnTo>
                          <a:pt x="1528" y="352"/>
                        </a:lnTo>
                        <a:lnTo>
                          <a:pt x="1528" y="352"/>
                        </a:lnTo>
                        <a:lnTo>
                          <a:pt x="1528" y="352"/>
                        </a:lnTo>
                        <a:lnTo>
                          <a:pt x="1526" y="350"/>
                        </a:lnTo>
                        <a:lnTo>
                          <a:pt x="1526" y="350"/>
                        </a:lnTo>
                        <a:lnTo>
                          <a:pt x="1526" y="350"/>
                        </a:lnTo>
                        <a:lnTo>
                          <a:pt x="1524" y="350"/>
                        </a:lnTo>
                        <a:lnTo>
                          <a:pt x="1522" y="348"/>
                        </a:lnTo>
                        <a:lnTo>
                          <a:pt x="1522" y="348"/>
                        </a:lnTo>
                        <a:lnTo>
                          <a:pt x="1522" y="348"/>
                        </a:lnTo>
                        <a:lnTo>
                          <a:pt x="1520" y="348"/>
                        </a:lnTo>
                        <a:lnTo>
                          <a:pt x="1520" y="348"/>
                        </a:lnTo>
                        <a:lnTo>
                          <a:pt x="1520" y="348"/>
                        </a:lnTo>
                        <a:lnTo>
                          <a:pt x="1520" y="348"/>
                        </a:lnTo>
                        <a:lnTo>
                          <a:pt x="1520" y="348"/>
                        </a:lnTo>
                        <a:lnTo>
                          <a:pt x="1520" y="348"/>
                        </a:lnTo>
                        <a:lnTo>
                          <a:pt x="1518" y="348"/>
                        </a:lnTo>
                        <a:lnTo>
                          <a:pt x="1518" y="348"/>
                        </a:lnTo>
                        <a:lnTo>
                          <a:pt x="1518" y="350"/>
                        </a:lnTo>
                        <a:lnTo>
                          <a:pt x="1518" y="350"/>
                        </a:lnTo>
                        <a:lnTo>
                          <a:pt x="1518" y="350"/>
                        </a:lnTo>
                        <a:lnTo>
                          <a:pt x="1518" y="350"/>
                        </a:lnTo>
                        <a:lnTo>
                          <a:pt x="1516" y="350"/>
                        </a:lnTo>
                        <a:lnTo>
                          <a:pt x="1516" y="350"/>
                        </a:lnTo>
                        <a:lnTo>
                          <a:pt x="1516" y="350"/>
                        </a:lnTo>
                        <a:lnTo>
                          <a:pt x="1516" y="350"/>
                        </a:lnTo>
                        <a:lnTo>
                          <a:pt x="1516" y="350"/>
                        </a:lnTo>
                        <a:lnTo>
                          <a:pt x="1514" y="352"/>
                        </a:lnTo>
                        <a:lnTo>
                          <a:pt x="1514" y="352"/>
                        </a:lnTo>
                        <a:lnTo>
                          <a:pt x="1514" y="352"/>
                        </a:lnTo>
                        <a:lnTo>
                          <a:pt x="1514" y="352"/>
                        </a:lnTo>
                        <a:lnTo>
                          <a:pt x="1514" y="350"/>
                        </a:lnTo>
                        <a:lnTo>
                          <a:pt x="1512" y="350"/>
                        </a:lnTo>
                        <a:lnTo>
                          <a:pt x="1512" y="350"/>
                        </a:lnTo>
                        <a:lnTo>
                          <a:pt x="1512" y="352"/>
                        </a:lnTo>
                        <a:lnTo>
                          <a:pt x="1512" y="352"/>
                        </a:lnTo>
                        <a:lnTo>
                          <a:pt x="1510" y="352"/>
                        </a:lnTo>
                        <a:lnTo>
                          <a:pt x="1510" y="352"/>
                        </a:lnTo>
                        <a:lnTo>
                          <a:pt x="1510" y="352"/>
                        </a:lnTo>
                        <a:lnTo>
                          <a:pt x="1510" y="354"/>
                        </a:lnTo>
                        <a:lnTo>
                          <a:pt x="1510" y="354"/>
                        </a:lnTo>
                        <a:lnTo>
                          <a:pt x="1510" y="354"/>
                        </a:lnTo>
                        <a:lnTo>
                          <a:pt x="1512" y="354"/>
                        </a:lnTo>
                        <a:lnTo>
                          <a:pt x="1512" y="356"/>
                        </a:lnTo>
                        <a:lnTo>
                          <a:pt x="1512" y="356"/>
                        </a:lnTo>
                        <a:lnTo>
                          <a:pt x="1512" y="356"/>
                        </a:lnTo>
                        <a:lnTo>
                          <a:pt x="1512" y="356"/>
                        </a:lnTo>
                        <a:lnTo>
                          <a:pt x="1512" y="358"/>
                        </a:lnTo>
                        <a:lnTo>
                          <a:pt x="1510" y="358"/>
                        </a:lnTo>
                        <a:lnTo>
                          <a:pt x="1510" y="358"/>
                        </a:lnTo>
                        <a:lnTo>
                          <a:pt x="1510" y="358"/>
                        </a:lnTo>
                        <a:lnTo>
                          <a:pt x="1510" y="358"/>
                        </a:lnTo>
                        <a:lnTo>
                          <a:pt x="1508" y="360"/>
                        </a:lnTo>
                        <a:lnTo>
                          <a:pt x="1508" y="360"/>
                        </a:lnTo>
                        <a:lnTo>
                          <a:pt x="1508" y="360"/>
                        </a:lnTo>
                        <a:lnTo>
                          <a:pt x="1508" y="360"/>
                        </a:lnTo>
                        <a:lnTo>
                          <a:pt x="1506" y="360"/>
                        </a:lnTo>
                        <a:lnTo>
                          <a:pt x="1504" y="360"/>
                        </a:lnTo>
                        <a:lnTo>
                          <a:pt x="1504" y="360"/>
                        </a:lnTo>
                        <a:lnTo>
                          <a:pt x="1504" y="360"/>
                        </a:lnTo>
                        <a:lnTo>
                          <a:pt x="1502" y="360"/>
                        </a:lnTo>
                        <a:lnTo>
                          <a:pt x="1502" y="360"/>
                        </a:lnTo>
                        <a:lnTo>
                          <a:pt x="1502" y="360"/>
                        </a:lnTo>
                        <a:lnTo>
                          <a:pt x="1502" y="358"/>
                        </a:lnTo>
                        <a:lnTo>
                          <a:pt x="1504" y="358"/>
                        </a:lnTo>
                        <a:lnTo>
                          <a:pt x="1504" y="358"/>
                        </a:lnTo>
                        <a:lnTo>
                          <a:pt x="1504" y="356"/>
                        </a:lnTo>
                        <a:lnTo>
                          <a:pt x="1504" y="356"/>
                        </a:lnTo>
                        <a:lnTo>
                          <a:pt x="1504" y="356"/>
                        </a:lnTo>
                        <a:lnTo>
                          <a:pt x="1504" y="356"/>
                        </a:lnTo>
                        <a:lnTo>
                          <a:pt x="1500" y="356"/>
                        </a:lnTo>
                        <a:lnTo>
                          <a:pt x="1500" y="354"/>
                        </a:lnTo>
                        <a:lnTo>
                          <a:pt x="1500" y="352"/>
                        </a:lnTo>
                        <a:lnTo>
                          <a:pt x="1500" y="352"/>
                        </a:lnTo>
                        <a:lnTo>
                          <a:pt x="1500" y="352"/>
                        </a:lnTo>
                        <a:lnTo>
                          <a:pt x="1496" y="352"/>
                        </a:lnTo>
                        <a:lnTo>
                          <a:pt x="1496" y="352"/>
                        </a:lnTo>
                        <a:lnTo>
                          <a:pt x="1494" y="352"/>
                        </a:lnTo>
                        <a:lnTo>
                          <a:pt x="1494" y="354"/>
                        </a:lnTo>
                        <a:lnTo>
                          <a:pt x="1494" y="354"/>
                        </a:lnTo>
                        <a:lnTo>
                          <a:pt x="1494" y="354"/>
                        </a:lnTo>
                        <a:lnTo>
                          <a:pt x="1494" y="354"/>
                        </a:lnTo>
                        <a:lnTo>
                          <a:pt x="1494" y="354"/>
                        </a:lnTo>
                        <a:lnTo>
                          <a:pt x="1494" y="354"/>
                        </a:lnTo>
                        <a:lnTo>
                          <a:pt x="1494" y="356"/>
                        </a:lnTo>
                        <a:lnTo>
                          <a:pt x="1494" y="356"/>
                        </a:lnTo>
                        <a:lnTo>
                          <a:pt x="1494" y="356"/>
                        </a:lnTo>
                        <a:lnTo>
                          <a:pt x="1496" y="358"/>
                        </a:lnTo>
                        <a:lnTo>
                          <a:pt x="1496" y="360"/>
                        </a:lnTo>
                        <a:lnTo>
                          <a:pt x="1494" y="360"/>
                        </a:lnTo>
                        <a:lnTo>
                          <a:pt x="1494" y="360"/>
                        </a:lnTo>
                        <a:lnTo>
                          <a:pt x="1494" y="360"/>
                        </a:lnTo>
                        <a:lnTo>
                          <a:pt x="1494" y="360"/>
                        </a:lnTo>
                        <a:lnTo>
                          <a:pt x="1492" y="358"/>
                        </a:lnTo>
                        <a:lnTo>
                          <a:pt x="1492" y="356"/>
                        </a:lnTo>
                        <a:lnTo>
                          <a:pt x="1492" y="356"/>
                        </a:lnTo>
                        <a:lnTo>
                          <a:pt x="1492" y="356"/>
                        </a:lnTo>
                        <a:lnTo>
                          <a:pt x="1492" y="354"/>
                        </a:lnTo>
                        <a:lnTo>
                          <a:pt x="1490" y="352"/>
                        </a:lnTo>
                        <a:lnTo>
                          <a:pt x="1490" y="352"/>
                        </a:lnTo>
                        <a:lnTo>
                          <a:pt x="1490" y="352"/>
                        </a:lnTo>
                        <a:lnTo>
                          <a:pt x="1488" y="350"/>
                        </a:lnTo>
                        <a:lnTo>
                          <a:pt x="1488" y="350"/>
                        </a:lnTo>
                        <a:lnTo>
                          <a:pt x="1488" y="350"/>
                        </a:lnTo>
                        <a:lnTo>
                          <a:pt x="1488" y="350"/>
                        </a:lnTo>
                        <a:lnTo>
                          <a:pt x="1488" y="350"/>
                        </a:lnTo>
                        <a:lnTo>
                          <a:pt x="1488" y="350"/>
                        </a:lnTo>
                        <a:lnTo>
                          <a:pt x="1486" y="350"/>
                        </a:lnTo>
                        <a:lnTo>
                          <a:pt x="1484" y="350"/>
                        </a:lnTo>
                        <a:lnTo>
                          <a:pt x="1484" y="350"/>
                        </a:lnTo>
                        <a:lnTo>
                          <a:pt x="1484" y="350"/>
                        </a:lnTo>
                        <a:lnTo>
                          <a:pt x="1482" y="350"/>
                        </a:lnTo>
                        <a:lnTo>
                          <a:pt x="1482" y="350"/>
                        </a:lnTo>
                        <a:lnTo>
                          <a:pt x="1482" y="350"/>
                        </a:lnTo>
                        <a:lnTo>
                          <a:pt x="1480" y="350"/>
                        </a:lnTo>
                        <a:lnTo>
                          <a:pt x="1480" y="352"/>
                        </a:lnTo>
                        <a:lnTo>
                          <a:pt x="1474" y="352"/>
                        </a:lnTo>
                        <a:lnTo>
                          <a:pt x="1474" y="350"/>
                        </a:lnTo>
                        <a:lnTo>
                          <a:pt x="1478" y="348"/>
                        </a:lnTo>
                        <a:lnTo>
                          <a:pt x="1478" y="348"/>
                        </a:lnTo>
                        <a:lnTo>
                          <a:pt x="1478" y="348"/>
                        </a:lnTo>
                        <a:lnTo>
                          <a:pt x="1478" y="348"/>
                        </a:lnTo>
                        <a:lnTo>
                          <a:pt x="1478" y="346"/>
                        </a:lnTo>
                        <a:lnTo>
                          <a:pt x="1478" y="346"/>
                        </a:lnTo>
                        <a:lnTo>
                          <a:pt x="1480" y="346"/>
                        </a:lnTo>
                        <a:lnTo>
                          <a:pt x="1480" y="344"/>
                        </a:lnTo>
                        <a:lnTo>
                          <a:pt x="1480" y="342"/>
                        </a:lnTo>
                        <a:lnTo>
                          <a:pt x="1482" y="342"/>
                        </a:lnTo>
                        <a:lnTo>
                          <a:pt x="1482" y="342"/>
                        </a:lnTo>
                        <a:lnTo>
                          <a:pt x="1484" y="342"/>
                        </a:lnTo>
                        <a:lnTo>
                          <a:pt x="1484" y="340"/>
                        </a:lnTo>
                        <a:lnTo>
                          <a:pt x="1484" y="338"/>
                        </a:lnTo>
                        <a:lnTo>
                          <a:pt x="1486" y="336"/>
                        </a:lnTo>
                        <a:lnTo>
                          <a:pt x="1486" y="336"/>
                        </a:lnTo>
                        <a:lnTo>
                          <a:pt x="1486" y="336"/>
                        </a:lnTo>
                        <a:lnTo>
                          <a:pt x="1486" y="326"/>
                        </a:lnTo>
                        <a:lnTo>
                          <a:pt x="1488" y="324"/>
                        </a:lnTo>
                        <a:lnTo>
                          <a:pt x="1488" y="324"/>
                        </a:lnTo>
                        <a:lnTo>
                          <a:pt x="1488" y="324"/>
                        </a:lnTo>
                        <a:lnTo>
                          <a:pt x="1488" y="322"/>
                        </a:lnTo>
                        <a:lnTo>
                          <a:pt x="1488" y="320"/>
                        </a:lnTo>
                        <a:lnTo>
                          <a:pt x="1488" y="320"/>
                        </a:lnTo>
                        <a:lnTo>
                          <a:pt x="1488" y="320"/>
                        </a:lnTo>
                        <a:lnTo>
                          <a:pt x="1488" y="320"/>
                        </a:lnTo>
                        <a:lnTo>
                          <a:pt x="1490" y="318"/>
                        </a:lnTo>
                        <a:lnTo>
                          <a:pt x="1492" y="314"/>
                        </a:lnTo>
                        <a:lnTo>
                          <a:pt x="1492" y="314"/>
                        </a:lnTo>
                        <a:lnTo>
                          <a:pt x="1492" y="314"/>
                        </a:lnTo>
                        <a:lnTo>
                          <a:pt x="1492" y="312"/>
                        </a:lnTo>
                        <a:lnTo>
                          <a:pt x="1492" y="310"/>
                        </a:lnTo>
                        <a:lnTo>
                          <a:pt x="1494" y="308"/>
                        </a:lnTo>
                        <a:lnTo>
                          <a:pt x="1494" y="308"/>
                        </a:lnTo>
                        <a:lnTo>
                          <a:pt x="1494" y="306"/>
                        </a:lnTo>
                        <a:lnTo>
                          <a:pt x="1494" y="304"/>
                        </a:lnTo>
                        <a:lnTo>
                          <a:pt x="1496" y="302"/>
                        </a:lnTo>
                        <a:lnTo>
                          <a:pt x="1496" y="302"/>
                        </a:lnTo>
                        <a:lnTo>
                          <a:pt x="1496" y="302"/>
                        </a:lnTo>
                        <a:lnTo>
                          <a:pt x="1496" y="298"/>
                        </a:lnTo>
                        <a:lnTo>
                          <a:pt x="1498" y="296"/>
                        </a:lnTo>
                        <a:lnTo>
                          <a:pt x="1498" y="292"/>
                        </a:lnTo>
                        <a:lnTo>
                          <a:pt x="1498" y="292"/>
                        </a:lnTo>
                        <a:lnTo>
                          <a:pt x="1498" y="292"/>
                        </a:lnTo>
                        <a:lnTo>
                          <a:pt x="1498" y="286"/>
                        </a:lnTo>
                        <a:lnTo>
                          <a:pt x="1500" y="284"/>
                        </a:lnTo>
                        <a:lnTo>
                          <a:pt x="1500" y="284"/>
                        </a:lnTo>
                        <a:lnTo>
                          <a:pt x="1500" y="282"/>
                        </a:lnTo>
                        <a:lnTo>
                          <a:pt x="1500" y="276"/>
                        </a:lnTo>
                        <a:lnTo>
                          <a:pt x="1502" y="274"/>
                        </a:lnTo>
                        <a:lnTo>
                          <a:pt x="1502" y="274"/>
                        </a:lnTo>
                        <a:lnTo>
                          <a:pt x="1502" y="274"/>
                        </a:lnTo>
                        <a:lnTo>
                          <a:pt x="1502" y="272"/>
                        </a:lnTo>
                        <a:lnTo>
                          <a:pt x="1502" y="270"/>
                        </a:lnTo>
                        <a:lnTo>
                          <a:pt x="1506" y="268"/>
                        </a:lnTo>
                        <a:lnTo>
                          <a:pt x="1508" y="268"/>
                        </a:lnTo>
                        <a:lnTo>
                          <a:pt x="1508" y="268"/>
                        </a:lnTo>
                        <a:lnTo>
                          <a:pt x="1508" y="268"/>
                        </a:lnTo>
                        <a:lnTo>
                          <a:pt x="1510" y="266"/>
                        </a:lnTo>
                        <a:lnTo>
                          <a:pt x="1514" y="264"/>
                        </a:lnTo>
                        <a:lnTo>
                          <a:pt x="1528" y="264"/>
                        </a:lnTo>
                        <a:lnTo>
                          <a:pt x="1528" y="264"/>
                        </a:lnTo>
                        <a:lnTo>
                          <a:pt x="1528" y="264"/>
                        </a:lnTo>
                        <a:lnTo>
                          <a:pt x="1528" y="264"/>
                        </a:lnTo>
                        <a:lnTo>
                          <a:pt x="1530" y="264"/>
                        </a:lnTo>
                        <a:lnTo>
                          <a:pt x="1530" y="264"/>
                        </a:lnTo>
                        <a:lnTo>
                          <a:pt x="1530" y="264"/>
                        </a:lnTo>
                        <a:lnTo>
                          <a:pt x="1530" y="264"/>
                        </a:lnTo>
                        <a:lnTo>
                          <a:pt x="1532" y="266"/>
                        </a:lnTo>
                        <a:lnTo>
                          <a:pt x="1532" y="266"/>
                        </a:lnTo>
                        <a:lnTo>
                          <a:pt x="1532" y="266"/>
                        </a:lnTo>
                        <a:lnTo>
                          <a:pt x="1534" y="266"/>
                        </a:lnTo>
                        <a:lnTo>
                          <a:pt x="1536" y="268"/>
                        </a:lnTo>
                        <a:lnTo>
                          <a:pt x="1536" y="268"/>
                        </a:lnTo>
                        <a:lnTo>
                          <a:pt x="1536" y="268"/>
                        </a:lnTo>
                        <a:lnTo>
                          <a:pt x="1540" y="268"/>
                        </a:lnTo>
                        <a:lnTo>
                          <a:pt x="1540" y="268"/>
                        </a:lnTo>
                        <a:lnTo>
                          <a:pt x="1540" y="266"/>
                        </a:lnTo>
                        <a:lnTo>
                          <a:pt x="1540" y="266"/>
                        </a:lnTo>
                        <a:lnTo>
                          <a:pt x="1542" y="266"/>
                        </a:lnTo>
                        <a:lnTo>
                          <a:pt x="1542" y="266"/>
                        </a:lnTo>
                        <a:lnTo>
                          <a:pt x="1542" y="266"/>
                        </a:lnTo>
                        <a:lnTo>
                          <a:pt x="1542" y="266"/>
                        </a:lnTo>
                        <a:lnTo>
                          <a:pt x="1542" y="266"/>
                        </a:lnTo>
                        <a:lnTo>
                          <a:pt x="1542" y="266"/>
                        </a:lnTo>
                        <a:lnTo>
                          <a:pt x="1542" y="264"/>
                        </a:lnTo>
                        <a:lnTo>
                          <a:pt x="1542" y="264"/>
                        </a:lnTo>
                        <a:lnTo>
                          <a:pt x="1542" y="264"/>
                        </a:lnTo>
                        <a:lnTo>
                          <a:pt x="1540" y="262"/>
                        </a:lnTo>
                        <a:lnTo>
                          <a:pt x="1540" y="262"/>
                        </a:lnTo>
                        <a:lnTo>
                          <a:pt x="1540" y="262"/>
                        </a:lnTo>
                        <a:lnTo>
                          <a:pt x="1538" y="262"/>
                        </a:lnTo>
                        <a:lnTo>
                          <a:pt x="1538" y="260"/>
                        </a:lnTo>
                        <a:lnTo>
                          <a:pt x="1540" y="260"/>
                        </a:lnTo>
                        <a:lnTo>
                          <a:pt x="1542" y="262"/>
                        </a:lnTo>
                        <a:lnTo>
                          <a:pt x="1542" y="262"/>
                        </a:lnTo>
                        <a:lnTo>
                          <a:pt x="1542" y="262"/>
                        </a:lnTo>
                        <a:lnTo>
                          <a:pt x="1550" y="262"/>
                        </a:lnTo>
                        <a:lnTo>
                          <a:pt x="1550" y="262"/>
                        </a:lnTo>
                        <a:lnTo>
                          <a:pt x="1550" y="262"/>
                        </a:lnTo>
                        <a:lnTo>
                          <a:pt x="1550" y="260"/>
                        </a:lnTo>
                        <a:lnTo>
                          <a:pt x="1552" y="260"/>
                        </a:lnTo>
                        <a:lnTo>
                          <a:pt x="1552" y="260"/>
                        </a:lnTo>
                        <a:lnTo>
                          <a:pt x="1552" y="260"/>
                        </a:lnTo>
                        <a:lnTo>
                          <a:pt x="1554" y="260"/>
                        </a:lnTo>
                        <a:lnTo>
                          <a:pt x="1560" y="260"/>
                        </a:lnTo>
                        <a:lnTo>
                          <a:pt x="1560" y="260"/>
                        </a:lnTo>
                        <a:lnTo>
                          <a:pt x="1560" y="260"/>
                        </a:lnTo>
                        <a:lnTo>
                          <a:pt x="1560" y="256"/>
                        </a:lnTo>
                        <a:lnTo>
                          <a:pt x="1562" y="254"/>
                        </a:lnTo>
                        <a:lnTo>
                          <a:pt x="1562" y="254"/>
                        </a:lnTo>
                        <a:lnTo>
                          <a:pt x="1562" y="254"/>
                        </a:lnTo>
                        <a:lnTo>
                          <a:pt x="1562" y="252"/>
                        </a:lnTo>
                        <a:lnTo>
                          <a:pt x="1562" y="252"/>
                        </a:lnTo>
                        <a:lnTo>
                          <a:pt x="1562" y="250"/>
                        </a:lnTo>
                        <a:lnTo>
                          <a:pt x="1562" y="250"/>
                        </a:lnTo>
                        <a:lnTo>
                          <a:pt x="1562" y="250"/>
                        </a:lnTo>
                        <a:lnTo>
                          <a:pt x="1562" y="250"/>
                        </a:lnTo>
                        <a:lnTo>
                          <a:pt x="1562" y="250"/>
                        </a:lnTo>
                        <a:lnTo>
                          <a:pt x="1562" y="250"/>
                        </a:lnTo>
                        <a:lnTo>
                          <a:pt x="1564" y="248"/>
                        </a:lnTo>
                        <a:lnTo>
                          <a:pt x="1570" y="248"/>
                        </a:lnTo>
                        <a:lnTo>
                          <a:pt x="1572" y="250"/>
                        </a:lnTo>
                        <a:lnTo>
                          <a:pt x="1572" y="250"/>
                        </a:lnTo>
                        <a:lnTo>
                          <a:pt x="1574" y="250"/>
                        </a:lnTo>
                        <a:lnTo>
                          <a:pt x="1582" y="250"/>
                        </a:lnTo>
                        <a:lnTo>
                          <a:pt x="1582" y="250"/>
                        </a:lnTo>
                        <a:lnTo>
                          <a:pt x="1582" y="250"/>
                        </a:lnTo>
                        <a:lnTo>
                          <a:pt x="1582" y="250"/>
                        </a:lnTo>
                        <a:lnTo>
                          <a:pt x="1584" y="250"/>
                        </a:lnTo>
                        <a:lnTo>
                          <a:pt x="1584" y="252"/>
                        </a:lnTo>
                        <a:lnTo>
                          <a:pt x="1584" y="252"/>
                        </a:lnTo>
                        <a:lnTo>
                          <a:pt x="1584" y="252"/>
                        </a:lnTo>
                        <a:lnTo>
                          <a:pt x="1586" y="252"/>
                        </a:lnTo>
                        <a:lnTo>
                          <a:pt x="1586" y="252"/>
                        </a:lnTo>
                        <a:lnTo>
                          <a:pt x="1588" y="252"/>
                        </a:lnTo>
                        <a:lnTo>
                          <a:pt x="1588" y="252"/>
                        </a:lnTo>
                        <a:lnTo>
                          <a:pt x="1588" y="252"/>
                        </a:lnTo>
                        <a:lnTo>
                          <a:pt x="1588" y="252"/>
                        </a:lnTo>
                        <a:lnTo>
                          <a:pt x="1588" y="252"/>
                        </a:lnTo>
                        <a:lnTo>
                          <a:pt x="1588" y="252"/>
                        </a:lnTo>
                        <a:lnTo>
                          <a:pt x="1588" y="252"/>
                        </a:lnTo>
                        <a:lnTo>
                          <a:pt x="1586" y="252"/>
                        </a:lnTo>
                        <a:lnTo>
                          <a:pt x="1586" y="252"/>
                        </a:lnTo>
                        <a:lnTo>
                          <a:pt x="1586" y="252"/>
                        </a:lnTo>
                        <a:lnTo>
                          <a:pt x="1584" y="254"/>
                        </a:lnTo>
                        <a:lnTo>
                          <a:pt x="1582" y="254"/>
                        </a:lnTo>
                        <a:lnTo>
                          <a:pt x="1582" y="254"/>
                        </a:lnTo>
                        <a:lnTo>
                          <a:pt x="1582" y="254"/>
                        </a:lnTo>
                        <a:lnTo>
                          <a:pt x="1582" y="258"/>
                        </a:lnTo>
                        <a:lnTo>
                          <a:pt x="1582" y="258"/>
                        </a:lnTo>
                        <a:lnTo>
                          <a:pt x="1582" y="258"/>
                        </a:lnTo>
                        <a:lnTo>
                          <a:pt x="1586" y="260"/>
                        </a:lnTo>
                        <a:lnTo>
                          <a:pt x="1586" y="260"/>
                        </a:lnTo>
                        <a:lnTo>
                          <a:pt x="1586" y="260"/>
                        </a:lnTo>
                        <a:lnTo>
                          <a:pt x="1588" y="260"/>
                        </a:lnTo>
                        <a:lnTo>
                          <a:pt x="1588" y="260"/>
                        </a:lnTo>
                        <a:lnTo>
                          <a:pt x="1588" y="260"/>
                        </a:lnTo>
                        <a:lnTo>
                          <a:pt x="1590" y="260"/>
                        </a:lnTo>
                        <a:lnTo>
                          <a:pt x="1592" y="260"/>
                        </a:lnTo>
                        <a:lnTo>
                          <a:pt x="1592" y="260"/>
                        </a:lnTo>
                        <a:lnTo>
                          <a:pt x="1592" y="260"/>
                        </a:lnTo>
                        <a:lnTo>
                          <a:pt x="1592" y="258"/>
                        </a:lnTo>
                        <a:lnTo>
                          <a:pt x="1594" y="256"/>
                        </a:lnTo>
                        <a:lnTo>
                          <a:pt x="1594" y="256"/>
                        </a:lnTo>
                        <a:lnTo>
                          <a:pt x="1594" y="256"/>
                        </a:lnTo>
                        <a:lnTo>
                          <a:pt x="1594" y="256"/>
                        </a:lnTo>
                        <a:lnTo>
                          <a:pt x="1596" y="256"/>
                        </a:lnTo>
                        <a:lnTo>
                          <a:pt x="1596" y="256"/>
                        </a:lnTo>
                        <a:lnTo>
                          <a:pt x="1596" y="254"/>
                        </a:lnTo>
                        <a:lnTo>
                          <a:pt x="1596" y="254"/>
                        </a:lnTo>
                        <a:lnTo>
                          <a:pt x="1600" y="256"/>
                        </a:lnTo>
                        <a:lnTo>
                          <a:pt x="1600" y="256"/>
                        </a:lnTo>
                        <a:lnTo>
                          <a:pt x="1600" y="254"/>
                        </a:lnTo>
                        <a:lnTo>
                          <a:pt x="1602" y="254"/>
                        </a:lnTo>
                        <a:lnTo>
                          <a:pt x="1602" y="254"/>
                        </a:lnTo>
                        <a:lnTo>
                          <a:pt x="1602" y="254"/>
                        </a:lnTo>
                        <a:lnTo>
                          <a:pt x="1602" y="254"/>
                        </a:lnTo>
                        <a:lnTo>
                          <a:pt x="1602" y="252"/>
                        </a:lnTo>
                        <a:lnTo>
                          <a:pt x="1604" y="250"/>
                        </a:lnTo>
                        <a:lnTo>
                          <a:pt x="1604" y="250"/>
                        </a:lnTo>
                        <a:lnTo>
                          <a:pt x="1604" y="250"/>
                        </a:lnTo>
                        <a:lnTo>
                          <a:pt x="1604" y="250"/>
                        </a:lnTo>
                        <a:lnTo>
                          <a:pt x="1604" y="250"/>
                        </a:lnTo>
                        <a:lnTo>
                          <a:pt x="1604" y="250"/>
                        </a:lnTo>
                        <a:lnTo>
                          <a:pt x="1606" y="248"/>
                        </a:lnTo>
                        <a:lnTo>
                          <a:pt x="1606" y="248"/>
                        </a:lnTo>
                        <a:lnTo>
                          <a:pt x="1608" y="248"/>
                        </a:lnTo>
                        <a:lnTo>
                          <a:pt x="1612" y="248"/>
                        </a:lnTo>
                        <a:lnTo>
                          <a:pt x="1612" y="248"/>
                        </a:lnTo>
                        <a:lnTo>
                          <a:pt x="1612" y="246"/>
                        </a:lnTo>
                        <a:lnTo>
                          <a:pt x="1614" y="246"/>
                        </a:lnTo>
                        <a:lnTo>
                          <a:pt x="1614" y="246"/>
                        </a:lnTo>
                        <a:lnTo>
                          <a:pt x="1614" y="246"/>
                        </a:lnTo>
                        <a:lnTo>
                          <a:pt x="1614" y="246"/>
                        </a:lnTo>
                        <a:lnTo>
                          <a:pt x="1620" y="244"/>
                        </a:lnTo>
                        <a:lnTo>
                          <a:pt x="1620" y="244"/>
                        </a:lnTo>
                        <a:lnTo>
                          <a:pt x="1620" y="244"/>
                        </a:lnTo>
                        <a:lnTo>
                          <a:pt x="1622" y="242"/>
                        </a:lnTo>
                        <a:lnTo>
                          <a:pt x="1622" y="242"/>
                        </a:lnTo>
                        <a:lnTo>
                          <a:pt x="1622" y="242"/>
                        </a:lnTo>
                        <a:lnTo>
                          <a:pt x="1622" y="238"/>
                        </a:lnTo>
                        <a:lnTo>
                          <a:pt x="1622" y="238"/>
                        </a:lnTo>
                        <a:lnTo>
                          <a:pt x="1622" y="238"/>
                        </a:lnTo>
                        <a:lnTo>
                          <a:pt x="1620" y="236"/>
                        </a:lnTo>
                        <a:lnTo>
                          <a:pt x="1620" y="236"/>
                        </a:lnTo>
                        <a:lnTo>
                          <a:pt x="1618" y="236"/>
                        </a:lnTo>
                        <a:lnTo>
                          <a:pt x="1614" y="236"/>
                        </a:lnTo>
                        <a:lnTo>
                          <a:pt x="1614" y="234"/>
                        </a:lnTo>
                        <a:lnTo>
                          <a:pt x="1614" y="234"/>
                        </a:lnTo>
                        <a:lnTo>
                          <a:pt x="1614" y="234"/>
                        </a:lnTo>
                        <a:lnTo>
                          <a:pt x="1612" y="234"/>
                        </a:lnTo>
                        <a:lnTo>
                          <a:pt x="1610" y="234"/>
                        </a:lnTo>
                        <a:lnTo>
                          <a:pt x="1610" y="234"/>
                        </a:lnTo>
                        <a:lnTo>
                          <a:pt x="1610" y="234"/>
                        </a:lnTo>
                        <a:lnTo>
                          <a:pt x="1608" y="234"/>
                        </a:lnTo>
                        <a:lnTo>
                          <a:pt x="1608" y="232"/>
                        </a:lnTo>
                        <a:lnTo>
                          <a:pt x="1608" y="232"/>
                        </a:lnTo>
                        <a:lnTo>
                          <a:pt x="1608" y="232"/>
                        </a:lnTo>
                        <a:lnTo>
                          <a:pt x="1608" y="230"/>
                        </a:lnTo>
                        <a:lnTo>
                          <a:pt x="1608" y="228"/>
                        </a:lnTo>
                        <a:lnTo>
                          <a:pt x="1608" y="224"/>
                        </a:lnTo>
                        <a:lnTo>
                          <a:pt x="1610" y="222"/>
                        </a:lnTo>
                        <a:lnTo>
                          <a:pt x="1610" y="222"/>
                        </a:lnTo>
                        <a:lnTo>
                          <a:pt x="1610" y="222"/>
                        </a:lnTo>
                        <a:lnTo>
                          <a:pt x="1610" y="220"/>
                        </a:lnTo>
                        <a:lnTo>
                          <a:pt x="1614" y="218"/>
                        </a:lnTo>
                        <a:lnTo>
                          <a:pt x="1614" y="218"/>
                        </a:lnTo>
                        <a:lnTo>
                          <a:pt x="1614" y="216"/>
                        </a:lnTo>
                        <a:lnTo>
                          <a:pt x="1614" y="216"/>
                        </a:lnTo>
                        <a:lnTo>
                          <a:pt x="1614" y="216"/>
                        </a:lnTo>
                        <a:lnTo>
                          <a:pt x="1614" y="216"/>
                        </a:lnTo>
                        <a:lnTo>
                          <a:pt x="1612" y="214"/>
                        </a:lnTo>
                        <a:lnTo>
                          <a:pt x="1612" y="212"/>
                        </a:lnTo>
                        <a:lnTo>
                          <a:pt x="1612" y="212"/>
                        </a:lnTo>
                        <a:lnTo>
                          <a:pt x="1610" y="212"/>
                        </a:lnTo>
                        <a:lnTo>
                          <a:pt x="1610" y="212"/>
                        </a:lnTo>
                        <a:lnTo>
                          <a:pt x="1612" y="210"/>
                        </a:lnTo>
                        <a:lnTo>
                          <a:pt x="1612" y="210"/>
                        </a:lnTo>
                        <a:lnTo>
                          <a:pt x="1612" y="208"/>
                        </a:lnTo>
                        <a:lnTo>
                          <a:pt x="1612" y="206"/>
                        </a:lnTo>
                        <a:lnTo>
                          <a:pt x="1612" y="204"/>
                        </a:lnTo>
                        <a:lnTo>
                          <a:pt x="1612" y="204"/>
                        </a:lnTo>
                        <a:lnTo>
                          <a:pt x="1612" y="204"/>
                        </a:lnTo>
                        <a:lnTo>
                          <a:pt x="1612" y="202"/>
                        </a:lnTo>
                        <a:lnTo>
                          <a:pt x="1614" y="202"/>
                        </a:lnTo>
                        <a:lnTo>
                          <a:pt x="1614" y="202"/>
                        </a:lnTo>
                        <a:lnTo>
                          <a:pt x="1614" y="200"/>
                        </a:lnTo>
                        <a:lnTo>
                          <a:pt x="1614" y="200"/>
                        </a:lnTo>
                        <a:lnTo>
                          <a:pt x="1616" y="200"/>
                        </a:lnTo>
                        <a:lnTo>
                          <a:pt x="1616" y="200"/>
                        </a:lnTo>
                        <a:lnTo>
                          <a:pt x="1616" y="198"/>
                        </a:lnTo>
                        <a:lnTo>
                          <a:pt x="1616" y="196"/>
                        </a:lnTo>
                        <a:lnTo>
                          <a:pt x="1616" y="196"/>
                        </a:lnTo>
                        <a:lnTo>
                          <a:pt x="1616" y="196"/>
                        </a:lnTo>
                        <a:lnTo>
                          <a:pt x="1614" y="196"/>
                        </a:lnTo>
                        <a:lnTo>
                          <a:pt x="1614" y="194"/>
                        </a:lnTo>
                        <a:lnTo>
                          <a:pt x="1616" y="194"/>
                        </a:lnTo>
                        <a:lnTo>
                          <a:pt x="1622" y="194"/>
                        </a:lnTo>
                        <a:lnTo>
                          <a:pt x="1622" y="194"/>
                        </a:lnTo>
                        <a:lnTo>
                          <a:pt x="1622" y="194"/>
                        </a:lnTo>
                        <a:lnTo>
                          <a:pt x="1624" y="192"/>
                        </a:lnTo>
                        <a:lnTo>
                          <a:pt x="1624" y="192"/>
                        </a:lnTo>
                        <a:lnTo>
                          <a:pt x="1624" y="192"/>
                        </a:lnTo>
                        <a:lnTo>
                          <a:pt x="1626" y="192"/>
                        </a:lnTo>
                        <a:lnTo>
                          <a:pt x="1626" y="188"/>
                        </a:lnTo>
                        <a:lnTo>
                          <a:pt x="1628" y="186"/>
                        </a:lnTo>
                        <a:lnTo>
                          <a:pt x="1628" y="186"/>
                        </a:lnTo>
                        <a:lnTo>
                          <a:pt x="1628" y="186"/>
                        </a:lnTo>
                        <a:lnTo>
                          <a:pt x="1628" y="186"/>
                        </a:lnTo>
                        <a:lnTo>
                          <a:pt x="1628" y="186"/>
                        </a:lnTo>
                        <a:lnTo>
                          <a:pt x="1630" y="186"/>
                        </a:lnTo>
                        <a:lnTo>
                          <a:pt x="1632" y="188"/>
                        </a:lnTo>
                        <a:lnTo>
                          <a:pt x="1632" y="188"/>
                        </a:lnTo>
                        <a:lnTo>
                          <a:pt x="1632" y="188"/>
                        </a:lnTo>
                        <a:lnTo>
                          <a:pt x="1634" y="186"/>
                        </a:lnTo>
                        <a:lnTo>
                          <a:pt x="1634" y="186"/>
                        </a:lnTo>
                        <a:lnTo>
                          <a:pt x="1634" y="186"/>
                        </a:lnTo>
                        <a:lnTo>
                          <a:pt x="1634" y="184"/>
                        </a:lnTo>
                        <a:lnTo>
                          <a:pt x="1634" y="184"/>
                        </a:lnTo>
                        <a:lnTo>
                          <a:pt x="1634" y="184"/>
                        </a:lnTo>
                        <a:lnTo>
                          <a:pt x="1634" y="182"/>
                        </a:lnTo>
                        <a:lnTo>
                          <a:pt x="1636" y="184"/>
                        </a:lnTo>
                        <a:lnTo>
                          <a:pt x="1636" y="188"/>
                        </a:lnTo>
                        <a:lnTo>
                          <a:pt x="1636" y="192"/>
                        </a:lnTo>
                        <a:lnTo>
                          <a:pt x="1636" y="192"/>
                        </a:lnTo>
                        <a:lnTo>
                          <a:pt x="1636" y="192"/>
                        </a:lnTo>
                        <a:lnTo>
                          <a:pt x="1640" y="192"/>
                        </a:lnTo>
                        <a:lnTo>
                          <a:pt x="1640" y="200"/>
                        </a:lnTo>
                        <a:lnTo>
                          <a:pt x="1640" y="200"/>
                        </a:lnTo>
                        <a:lnTo>
                          <a:pt x="1640" y="202"/>
                        </a:lnTo>
                        <a:lnTo>
                          <a:pt x="1640" y="202"/>
                        </a:lnTo>
                        <a:lnTo>
                          <a:pt x="1642" y="202"/>
                        </a:lnTo>
                        <a:lnTo>
                          <a:pt x="1642" y="202"/>
                        </a:lnTo>
                        <a:lnTo>
                          <a:pt x="1642" y="202"/>
                        </a:lnTo>
                        <a:lnTo>
                          <a:pt x="1644" y="202"/>
                        </a:lnTo>
                        <a:lnTo>
                          <a:pt x="1644" y="204"/>
                        </a:lnTo>
                        <a:lnTo>
                          <a:pt x="1644" y="204"/>
                        </a:lnTo>
                        <a:lnTo>
                          <a:pt x="1646" y="204"/>
                        </a:lnTo>
                        <a:lnTo>
                          <a:pt x="1648" y="204"/>
                        </a:lnTo>
                        <a:lnTo>
                          <a:pt x="1648" y="206"/>
                        </a:lnTo>
                        <a:lnTo>
                          <a:pt x="1648" y="206"/>
                        </a:lnTo>
                        <a:lnTo>
                          <a:pt x="1648" y="206"/>
                        </a:lnTo>
                        <a:lnTo>
                          <a:pt x="1650" y="206"/>
                        </a:lnTo>
                        <a:lnTo>
                          <a:pt x="1652" y="206"/>
                        </a:lnTo>
                        <a:lnTo>
                          <a:pt x="1652" y="208"/>
                        </a:lnTo>
                        <a:lnTo>
                          <a:pt x="1652" y="208"/>
                        </a:lnTo>
                        <a:lnTo>
                          <a:pt x="1652" y="208"/>
                        </a:lnTo>
                        <a:lnTo>
                          <a:pt x="1652" y="208"/>
                        </a:lnTo>
                        <a:lnTo>
                          <a:pt x="1652" y="208"/>
                        </a:lnTo>
                        <a:lnTo>
                          <a:pt x="1654" y="208"/>
                        </a:lnTo>
                        <a:lnTo>
                          <a:pt x="1654" y="208"/>
                        </a:lnTo>
                        <a:lnTo>
                          <a:pt x="1654" y="206"/>
                        </a:lnTo>
                        <a:lnTo>
                          <a:pt x="1656" y="204"/>
                        </a:lnTo>
                        <a:lnTo>
                          <a:pt x="1656" y="204"/>
                        </a:lnTo>
                        <a:lnTo>
                          <a:pt x="1656" y="204"/>
                        </a:lnTo>
                        <a:lnTo>
                          <a:pt x="1656" y="204"/>
                        </a:lnTo>
                        <a:lnTo>
                          <a:pt x="1660" y="200"/>
                        </a:lnTo>
                        <a:lnTo>
                          <a:pt x="1660" y="200"/>
                        </a:lnTo>
                        <a:lnTo>
                          <a:pt x="1660" y="200"/>
                        </a:lnTo>
                        <a:lnTo>
                          <a:pt x="1660" y="188"/>
                        </a:lnTo>
                        <a:lnTo>
                          <a:pt x="1662" y="186"/>
                        </a:lnTo>
                        <a:lnTo>
                          <a:pt x="1662" y="186"/>
                        </a:lnTo>
                        <a:lnTo>
                          <a:pt x="1662" y="186"/>
                        </a:lnTo>
                        <a:lnTo>
                          <a:pt x="1662" y="186"/>
                        </a:lnTo>
                        <a:lnTo>
                          <a:pt x="1664" y="186"/>
                        </a:lnTo>
                        <a:lnTo>
                          <a:pt x="1666" y="188"/>
                        </a:lnTo>
                        <a:lnTo>
                          <a:pt x="1666" y="188"/>
                        </a:lnTo>
                        <a:lnTo>
                          <a:pt x="1666" y="188"/>
                        </a:lnTo>
                        <a:lnTo>
                          <a:pt x="1668" y="188"/>
                        </a:lnTo>
                        <a:lnTo>
                          <a:pt x="1668" y="188"/>
                        </a:lnTo>
                        <a:lnTo>
                          <a:pt x="1668" y="188"/>
                        </a:lnTo>
                        <a:lnTo>
                          <a:pt x="1670" y="188"/>
                        </a:lnTo>
                        <a:lnTo>
                          <a:pt x="1670" y="188"/>
                        </a:lnTo>
                        <a:lnTo>
                          <a:pt x="1670" y="188"/>
                        </a:lnTo>
                        <a:lnTo>
                          <a:pt x="1670" y="186"/>
                        </a:lnTo>
                        <a:lnTo>
                          <a:pt x="1670" y="186"/>
                        </a:lnTo>
                        <a:lnTo>
                          <a:pt x="1670" y="186"/>
                        </a:lnTo>
                        <a:lnTo>
                          <a:pt x="1668" y="184"/>
                        </a:lnTo>
                        <a:lnTo>
                          <a:pt x="1668" y="180"/>
                        </a:lnTo>
                        <a:lnTo>
                          <a:pt x="1668" y="180"/>
                        </a:lnTo>
                        <a:lnTo>
                          <a:pt x="1668" y="180"/>
                        </a:lnTo>
                        <a:lnTo>
                          <a:pt x="1662" y="174"/>
                        </a:lnTo>
                        <a:lnTo>
                          <a:pt x="1662" y="174"/>
                        </a:lnTo>
                        <a:lnTo>
                          <a:pt x="1662" y="174"/>
                        </a:lnTo>
                        <a:lnTo>
                          <a:pt x="1660" y="174"/>
                        </a:lnTo>
                        <a:lnTo>
                          <a:pt x="1660" y="174"/>
                        </a:lnTo>
                        <a:lnTo>
                          <a:pt x="1662" y="172"/>
                        </a:lnTo>
                        <a:lnTo>
                          <a:pt x="1662" y="172"/>
                        </a:lnTo>
                        <a:lnTo>
                          <a:pt x="1662" y="172"/>
                        </a:lnTo>
                        <a:lnTo>
                          <a:pt x="1662" y="172"/>
                        </a:lnTo>
                        <a:lnTo>
                          <a:pt x="1662" y="172"/>
                        </a:lnTo>
                        <a:lnTo>
                          <a:pt x="1664" y="170"/>
                        </a:lnTo>
                        <a:lnTo>
                          <a:pt x="1664" y="170"/>
                        </a:lnTo>
                        <a:lnTo>
                          <a:pt x="1664" y="170"/>
                        </a:lnTo>
                        <a:lnTo>
                          <a:pt x="1664" y="170"/>
                        </a:lnTo>
                        <a:lnTo>
                          <a:pt x="1664" y="170"/>
                        </a:lnTo>
                        <a:lnTo>
                          <a:pt x="1664" y="168"/>
                        </a:lnTo>
                        <a:lnTo>
                          <a:pt x="1662" y="168"/>
                        </a:lnTo>
                        <a:lnTo>
                          <a:pt x="1662" y="168"/>
                        </a:lnTo>
                        <a:lnTo>
                          <a:pt x="1664" y="168"/>
                        </a:lnTo>
                        <a:lnTo>
                          <a:pt x="1664" y="168"/>
                        </a:lnTo>
                        <a:lnTo>
                          <a:pt x="1664" y="166"/>
                        </a:lnTo>
                        <a:lnTo>
                          <a:pt x="1664" y="166"/>
                        </a:lnTo>
                        <a:lnTo>
                          <a:pt x="1666" y="164"/>
                        </a:lnTo>
                        <a:lnTo>
                          <a:pt x="1666" y="164"/>
                        </a:lnTo>
                        <a:lnTo>
                          <a:pt x="1666" y="164"/>
                        </a:lnTo>
                        <a:lnTo>
                          <a:pt x="1666" y="164"/>
                        </a:lnTo>
                        <a:lnTo>
                          <a:pt x="1668" y="164"/>
                        </a:lnTo>
                        <a:lnTo>
                          <a:pt x="1668" y="164"/>
                        </a:lnTo>
                        <a:lnTo>
                          <a:pt x="1668" y="164"/>
                        </a:lnTo>
                        <a:lnTo>
                          <a:pt x="1668" y="166"/>
                        </a:lnTo>
                        <a:lnTo>
                          <a:pt x="1670" y="166"/>
                        </a:lnTo>
                        <a:lnTo>
                          <a:pt x="1672" y="166"/>
                        </a:lnTo>
                        <a:lnTo>
                          <a:pt x="1672" y="166"/>
                        </a:lnTo>
                        <a:lnTo>
                          <a:pt x="1672" y="166"/>
                        </a:lnTo>
                        <a:lnTo>
                          <a:pt x="1674" y="166"/>
                        </a:lnTo>
                        <a:lnTo>
                          <a:pt x="1672" y="168"/>
                        </a:lnTo>
                        <a:lnTo>
                          <a:pt x="1670" y="168"/>
                        </a:lnTo>
                        <a:lnTo>
                          <a:pt x="1670" y="168"/>
                        </a:lnTo>
                        <a:lnTo>
                          <a:pt x="1670" y="168"/>
                        </a:lnTo>
                        <a:lnTo>
                          <a:pt x="1670" y="172"/>
                        </a:lnTo>
                        <a:lnTo>
                          <a:pt x="1670" y="172"/>
                        </a:lnTo>
                        <a:lnTo>
                          <a:pt x="1670" y="172"/>
                        </a:lnTo>
                        <a:lnTo>
                          <a:pt x="1672" y="174"/>
                        </a:lnTo>
                        <a:lnTo>
                          <a:pt x="1672" y="174"/>
                        </a:lnTo>
                        <a:lnTo>
                          <a:pt x="1672" y="174"/>
                        </a:lnTo>
                        <a:lnTo>
                          <a:pt x="1672" y="176"/>
                        </a:lnTo>
                        <a:lnTo>
                          <a:pt x="1672" y="178"/>
                        </a:lnTo>
                        <a:lnTo>
                          <a:pt x="1672" y="178"/>
                        </a:lnTo>
                        <a:lnTo>
                          <a:pt x="1672" y="178"/>
                        </a:lnTo>
                        <a:lnTo>
                          <a:pt x="1672" y="178"/>
                        </a:lnTo>
                        <a:lnTo>
                          <a:pt x="1674" y="180"/>
                        </a:lnTo>
                        <a:lnTo>
                          <a:pt x="1674" y="180"/>
                        </a:lnTo>
                        <a:lnTo>
                          <a:pt x="1674" y="182"/>
                        </a:lnTo>
                        <a:lnTo>
                          <a:pt x="1676" y="182"/>
                        </a:lnTo>
                        <a:lnTo>
                          <a:pt x="1676" y="182"/>
                        </a:lnTo>
                        <a:lnTo>
                          <a:pt x="1676" y="184"/>
                        </a:lnTo>
                        <a:lnTo>
                          <a:pt x="1674" y="184"/>
                        </a:lnTo>
                        <a:lnTo>
                          <a:pt x="1674" y="184"/>
                        </a:lnTo>
                        <a:lnTo>
                          <a:pt x="1674" y="184"/>
                        </a:lnTo>
                        <a:lnTo>
                          <a:pt x="1674" y="184"/>
                        </a:lnTo>
                        <a:lnTo>
                          <a:pt x="1674" y="184"/>
                        </a:lnTo>
                        <a:lnTo>
                          <a:pt x="1674" y="186"/>
                        </a:lnTo>
                        <a:lnTo>
                          <a:pt x="1676" y="188"/>
                        </a:lnTo>
                        <a:lnTo>
                          <a:pt x="1676" y="188"/>
                        </a:lnTo>
                        <a:lnTo>
                          <a:pt x="1676" y="188"/>
                        </a:lnTo>
                        <a:lnTo>
                          <a:pt x="1680" y="190"/>
                        </a:lnTo>
                        <a:lnTo>
                          <a:pt x="1680" y="196"/>
                        </a:lnTo>
                        <a:lnTo>
                          <a:pt x="1678" y="196"/>
                        </a:lnTo>
                        <a:lnTo>
                          <a:pt x="1674" y="196"/>
                        </a:lnTo>
                        <a:lnTo>
                          <a:pt x="1674" y="196"/>
                        </a:lnTo>
                        <a:lnTo>
                          <a:pt x="1674" y="198"/>
                        </a:lnTo>
                        <a:lnTo>
                          <a:pt x="1670" y="200"/>
                        </a:lnTo>
                        <a:lnTo>
                          <a:pt x="1670" y="200"/>
                        </a:lnTo>
                        <a:lnTo>
                          <a:pt x="1670" y="200"/>
                        </a:lnTo>
                        <a:lnTo>
                          <a:pt x="1670" y="202"/>
                        </a:lnTo>
                        <a:lnTo>
                          <a:pt x="1668" y="202"/>
                        </a:lnTo>
                        <a:lnTo>
                          <a:pt x="1668" y="202"/>
                        </a:lnTo>
                        <a:lnTo>
                          <a:pt x="1668" y="204"/>
                        </a:lnTo>
                        <a:lnTo>
                          <a:pt x="1668" y="206"/>
                        </a:lnTo>
                        <a:lnTo>
                          <a:pt x="1668" y="206"/>
                        </a:lnTo>
                        <a:lnTo>
                          <a:pt x="1668" y="206"/>
                        </a:lnTo>
                        <a:lnTo>
                          <a:pt x="1666" y="206"/>
                        </a:lnTo>
                        <a:lnTo>
                          <a:pt x="1666" y="208"/>
                        </a:lnTo>
                        <a:lnTo>
                          <a:pt x="1666" y="208"/>
                        </a:lnTo>
                        <a:lnTo>
                          <a:pt x="1666" y="208"/>
                        </a:lnTo>
                        <a:lnTo>
                          <a:pt x="1666" y="208"/>
                        </a:lnTo>
                        <a:lnTo>
                          <a:pt x="1666" y="208"/>
                        </a:lnTo>
                        <a:lnTo>
                          <a:pt x="1666" y="208"/>
                        </a:lnTo>
                        <a:lnTo>
                          <a:pt x="1666" y="210"/>
                        </a:lnTo>
                        <a:lnTo>
                          <a:pt x="1668" y="212"/>
                        </a:lnTo>
                        <a:lnTo>
                          <a:pt x="1668" y="214"/>
                        </a:lnTo>
                        <a:lnTo>
                          <a:pt x="1668" y="214"/>
                        </a:lnTo>
                        <a:lnTo>
                          <a:pt x="1668" y="214"/>
                        </a:lnTo>
                        <a:lnTo>
                          <a:pt x="1668" y="214"/>
                        </a:lnTo>
                        <a:lnTo>
                          <a:pt x="1668" y="214"/>
                        </a:lnTo>
                        <a:lnTo>
                          <a:pt x="1668" y="214"/>
                        </a:lnTo>
                        <a:lnTo>
                          <a:pt x="1668" y="216"/>
                        </a:lnTo>
                        <a:lnTo>
                          <a:pt x="1668" y="216"/>
                        </a:lnTo>
                        <a:lnTo>
                          <a:pt x="1666" y="216"/>
                        </a:lnTo>
                        <a:lnTo>
                          <a:pt x="1666" y="216"/>
                        </a:lnTo>
                        <a:lnTo>
                          <a:pt x="1666" y="216"/>
                        </a:lnTo>
                        <a:lnTo>
                          <a:pt x="1666" y="226"/>
                        </a:lnTo>
                        <a:lnTo>
                          <a:pt x="1664" y="228"/>
                        </a:lnTo>
                        <a:lnTo>
                          <a:pt x="1664" y="228"/>
                        </a:lnTo>
                        <a:lnTo>
                          <a:pt x="1664" y="228"/>
                        </a:lnTo>
                        <a:lnTo>
                          <a:pt x="1664" y="230"/>
                        </a:lnTo>
                        <a:lnTo>
                          <a:pt x="1664" y="230"/>
                        </a:lnTo>
                        <a:lnTo>
                          <a:pt x="1664" y="230"/>
                        </a:lnTo>
                        <a:lnTo>
                          <a:pt x="1666" y="232"/>
                        </a:lnTo>
                        <a:lnTo>
                          <a:pt x="1666" y="238"/>
                        </a:lnTo>
                        <a:lnTo>
                          <a:pt x="1664" y="238"/>
                        </a:lnTo>
                        <a:lnTo>
                          <a:pt x="1664" y="238"/>
                        </a:lnTo>
                        <a:lnTo>
                          <a:pt x="1664" y="238"/>
                        </a:lnTo>
                        <a:lnTo>
                          <a:pt x="1662" y="240"/>
                        </a:lnTo>
                        <a:lnTo>
                          <a:pt x="1660" y="244"/>
                        </a:lnTo>
                        <a:lnTo>
                          <a:pt x="1660" y="244"/>
                        </a:lnTo>
                        <a:lnTo>
                          <a:pt x="1660" y="244"/>
                        </a:lnTo>
                        <a:lnTo>
                          <a:pt x="1660" y="246"/>
                        </a:lnTo>
                        <a:lnTo>
                          <a:pt x="1658" y="246"/>
                        </a:lnTo>
                        <a:lnTo>
                          <a:pt x="1658" y="246"/>
                        </a:lnTo>
                        <a:lnTo>
                          <a:pt x="1658" y="246"/>
                        </a:lnTo>
                        <a:lnTo>
                          <a:pt x="1658" y="250"/>
                        </a:lnTo>
                        <a:lnTo>
                          <a:pt x="1658" y="252"/>
                        </a:lnTo>
                        <a:lnTo>
                          <a:pt x="1656" y="252"/>
                        </a:lnTo>
                        <a:lnTo>
                          <a:pt x="1656" y="252"/>
                        </a:lnTo>
                        <a:lnTo>
                          <a:pt x="1656" y="252"/>
                        </a:lnTo>
                        <a:lnTo>
                          <a:pt x="1654" y="252"/>
                        </a:lnTo>
                        <a:lnTo>
                          <a:pt x="1654" y="252"/>
                        </a:lnTo>
                        <a:lnTo>
                          <a:pt x="1654" y="252"/>
                        </a:lnTo>
                        <a:lnTo>
                          <a:pt x="1654" y="254"/>
                        </a:lnTo>
                        <a:lnTo>
                          <a:pt x="1654" y="260"/>
                        </a:lnTo>
                        <a:lnTo>
                          <a:pt x="1648" y="260"/>
                        </a:lnTo>
                        <a:lnTo>
                          <a:pt x="1648" y="260"/>
                        </a:lnTo>
                        <a:lnTo>
                          <a:pt x="1648" y="260"/>
                        </a:lnTo>
                        <a:lnTo>
                          <a:pt x="1648" y="262"/>
                        </a:lnTo>
                        <a:lnTo>
                          <a:pt x="1648" y="262"/>
                        </a:lnTo>
                        <a:lnTo>
                          <a:pt x="1648" y="262"/>
                        </a:lnTo>
                        <a:lnTo>
                          <a:pt x="1650" y="264"/>
                        </a:lnTo>
                        <a:lnTo>
                          <a:pt x="1650" y="266"/>
                        </a:lnTo>
                        <a:lnTo>
                          <a:pt x="1650" y="266"/>
                        </a:lnTo>
                        <a:lnTo>
                          <a:pt x="1650" y="266"/>
                        </a:lnTo>
                        <a:lnTo>
                          <a:pt x="1654" y="268"/>
                        </a:lnTo>
                        <a:lnTo>
                          <a:pt x="1654" y="270"/>
                        </a:lnTo>
                        <a:lnTo>
                          <a:pt x="1654" y="270"/>
                        </a:lnTo>
                        <a:lnTo>
                          <a:pt x="1654" y="272"/>
                        </a:lnTo>
                        <a:lnTo>
                          <a:pt x="1654" y="272"/>
                        </a:lnTo>
                        <a:lnTo>
                          <a:pt x="1656" y="272"/>
                        </a:lnTo>
                        <a:lnTo>
                          <a:pt x="1656" y="272"/>
                        </a:lnTo>
                        <a:lnTo>
                          <a:pt x="1654" y="274"/>
                        </a:lnTo>
                        <a:lnTo>
                          <a:pt x="1652" y="276"/>
                        </a:lnTo>
                        <a:lnTo>
                          <a:pt x="1652" y="276"/>
                        </a:lnTo>
                        <a:lnTo>
                          <a:pt x="1652" y="278"/>
                        </a:lnTo>
                        <a:lnTo>
                          <a:pt x="1652" y="282"/>
                        </a:lnTo>
                        <a:lnTo>
                          <a:pt x="1652" y="282"/>
                        </a:lnTo>
                        <a:lnTo>
                          <a:pt x="1652" y="282"/>
                        </a:lnTo>
                        <a:lnTo>
                          <a:pt x="1654" y="286"/>
                        </a:lnTo>
                        <a:lnTo>
                          <a:pt x="1654" y="288"/>
                        </a:lnTo>
                        <a:lnTo>
                          <a:pt x="1654" y="288"/>
                        </a:lnTo>
                        <a:lnTo>
                          <a:pt x="1654" y="288"/>
                        </a:lnTo>
                        <a:lnTo>
                          <a:pt x="1654" y="292"/>
                        </a:lnTo>
                        <a:lnTo>
                          <a:pt x="1654" y="292"/>
                        </a:lnTo>
                        <a:lnTo>
                          <a:pt x="1654" y="292"/>
                        </a:lnTo>
                        <a:lnTo>
                          <a:pt x="1654" y="292"/>
                        </a:lnTo>
                        <a:lnTo>
                          <a:pt x="1658" y="296"/>
                        </a:lnTo>
                        <a:lnTo>
                          <a:pt x="1658" y="296"/>
                        </a:lnTo>
                        <a:lnTo>
                          <a:pt x="1658" y="298"/>
                        </a:lnTo>
                        <a:lnTo>
                          <a:pt x="1662" y="302"/>
                        </a:lnTo>
                        <a:lnTo>
                          <a:pt x="1664" y="304"/>
                        </a:lnTo>
                        <a:lnTo>
                          <a:pt x="1664" y="304"/>
                        </a:lnTo>
                        <a:lnTo>
                          <a:pt x="1664" y="304"/>
                        </a:lnTo>
                        <a:lnTo>
                          <a:pt x="1666" y="304"/>
                        </a:lnTo>
                        <a:lnTo>
                          <a:pt x="1668" y="308"/>
                        </a:lnTo>
                        <a:lnTo>
                          <a:pt x="1670" y="310"/>
                        </a:lnTo>
                        <a:lnTo>
                          <a:pt x="1672" y="312"/>
                        </a:lnTo>
                        <a:lnTo>
                          <a:pt x="1672" y="312"/>
                        </a:lnTo>
                        <a:lnTo>
                          <a:pt x="1672" y="314"/>
                        </a:lnTo>
                        <a:lnTo>
                          <a:pt x="1672" y="314"/>
                        </a:lnTo>
                        <a:lnTo>
                          <a:pt x="1672" y="316"/>
                        </a:lnTo>
                        <a:lnTo>
                          <a:pt x="1672" y="316"/>
                        </a:lnTo>
                        <a:lnTo>
                          <a:pt x="1672" y="316"/>
                        </a:lnTo>
                        <a:lnTo>
                          <a:pt x="1676" y="320"/>
                        </a:lnTo>
                        <a:lnTo>
                          <a:pt x="1676" y="320"/>
                        </a:lnTo>
                        <a:lnTo>
                          <a:pt x="1676" y="322"/>
                        </a:lnTo>
                        <a:lnTo>
                          <a:pt x="1682" y="326"/>
                        </a:lnTo>
                        <a:lnTo>
                          <a:pt x="1682" y="328"/>
                        </a:lnTo>
                        <a:lnTo>
                          <a:pt x="1682" y="328"/>
                        </a:lnTo>
                        <a:lnTo>
                          <a:pt x="1682" y="328"/>
                        </a:lnTo>
                        <a:lnTo>
                          <a:pt x="1686" y="330"/>
                        </a:lnTo>
                        <a:lnTo>
                          <a:pt x="1686" y="330"/>
                        </a:lnTo>
                        <a:lnTo>
                          <a:pt x="1686" y="330"/>
                        </a:lnTo>
                        <a:lnTo>
                          <a:pt x="1686" y="330"/>
                        </a:lnTo>
                        <a:lnTo>
                          <a:pt x="1690" y="332"/>
                        </a:lnTo>
                        <a:lnTo>
                          <a:pt x="1690" y="334"/>
                        </a:lnTo>
                        <a:lnTo>
                          <a:pt x="1690" y="334"/>
                        </a:lnTo>
                        <a:lnTo>
                          <a:pt x="1690" y="334"/>
                        </a:lnTo>
                        <a:lnTo>
                          <a:pt x="1692" y="336"/>
                        </a:lnTo>
                        <a:lnTo>
                          <a:pt x="1694" y="340"/>
                        </a:lnTo>
                        <a:lnTo>
                          <a:pt x="1694" y="340"/>
                        </a:lnTo>
                        <a:lnTo>
                          <a:pt x="1694" y="340"/>
                        </a:lnTo>
                        <a:lnTo>
                          <a:pt x="1698" y="344"/>
                        </a:lnTo>
                        <a:lnTo>
                          <a:pt x="1700" y="348"/>
                        </a:lnTo>
                        <a:lnTo>
                          <a:pt x="1702" y="350"/>
                        </a:lnTo>
                        <a:lnTo>
                          <a:pt x="1704" y="354"/>
                        </a:lnTo>
                        <a:lnTo>
                          <a:pt x="1704" y="356"/>
                        </a:lnTo>
                        <a:lnTo>
                          <a:pt x="1704" y="356"/>
                        </a:lnTo>
                        <a:lnTo>
                          <a:pt x="1704" y="356"/>
                        </a:lnTo>
                        <a:lnTo>
                          <a:pt x="1708" y="358"/>
                        </a:lnTo>
                        <a:lnTo>
                          <a:pt x="1708" y="360"/>
                        </a:lnTo>
                        <a:lnTo>
                          <a:pt x="1708" y="360"/>
                        </a:lnTo>
                        <a:lnTo>
                          <a:pt x="1708" y="360"/>
                        </a:lnTo>
                        <a:lnTo>
                          <a:pt x="1714" y="364"/>
                        </a:lnTo>
                        <a:lnTo>
                          <a:pt x="1714" y="364"/>
                        </a:lnTo>
                        <a:lnTo>
                          <a:pt x="1716" y="364"/>
                        </a:lnTo>
                        <a:lnTo>
                          <a:pt x="1716" y="364"/>
                        </a:lnTo>
                        <a:lnTo>
                          <a:pt x="1716" y="364"/>
                        </a:lnTo>
                        <a:lnTo>
                          <a:pt x="1716" y="362"/>
                        </a:lnTo>
                        <a:lnTo>
                          <a:pt x="1716" y="360"/>
                        </a:lnTo>
                        <a:lnTo>
                          <a:pt x="1716" y="360"/>
                        </a:lnTo>
                        <a:lnTo>
                          <a:pt x="1716" y="358"/>
                        </a:lnTo>
                        <a:lnTo>
                          <a:pt x="1716" y="358"/>
                        </a:lnTo>
                        <a:lnTo>
                          <a:pt x="1716" y="358"/>
                        </a:lnTo>
                        <a:lnTo>
                          <a:pt x="1716" y="358"/>
                        </a:lnTo>
                        <a:lnTo>
                          <a:pt x="1716" y="356"/>
                        </a:lnTo>
                        <a:lnTo>
                          <a:pt x="1716" y="354"/>
                        </a:lnTo>
                        <a:lnTo>
                          <a:pt x="1718" y="354"/>
                        </a:lnTo>
                        <a:lnTo>
                          <a:pt x="1718" y="354"/>
                        </a:lnTo>
                        <a:lnTo>
                          <a:pt x="1718" y="354"/>
                        </a:lnTo>
                        <a:lnTo>
                          <a:pt x="1718" y="352"/>
                        </a:lnTo>
                        <a:lnTo>
                          <a:pt x="1720" y="350"/>
                        </a:lnTo>
                        <a:lnTo>
                          <a:pt x="1720" y="350"/>
                        </a:lnTo>
                        <a:lnTo>
                          <a:pt x="1720" y="350"/>
                        </a:lnTo>
                        <a:lnTo>
                          <a:pt x="1720" y="346"/>
                        </a:lnTo>
                        <a:lnTo>
                          <a:pt x="1720" y="344"/>
                        </a:lnTo>
                        <a:lnTo>
                          <a:pt x="1720" y="344"/>
                        </a:lnTo>
                        <a:lnTo>
                          <a:pt x="1720" y="344"/>
                        </a:lnTo>
                        <a:lnTo>
                          <a:pt x="1720" y="344"/>
                        </a:lnTo>
                        <a:lnTo>
                          <a:pt x="1720" y="342"/>
                        </a:lnTo>
                        <a:lnTo>
                          <a:pt x="1720" y="342"/>
                        </a:lnTo>
                        <a:lnTo>
                          <a:pt x="1720" y="340"/>
                        </a:lnTo>
                        <a:lnTo>
                          <a:pt x="1716" y="336"/>
                        </a:lnTo>
                        <a:lnTo>
                          <a:pt x="1716" y="332"/>
                        </a:lnTo>
                        <a:lnTo>
                          <a:pt x="1714" y="330"/>
                        </a:lnTo>
                        <a:lnTo>
                          <a:pt x="1714" y="330"/>
                        </a:lnTo>
                        <a:lnTo>
                          <a:pt x="1714" y="330"/>
                        </a:lnTo>
                        <a:lnTo>
                          <a:pt x="1712" y="330"/>
                        </a:lnTo>
                        <a:lnTo>
                          <a:pt x="1712" y="326"/>
                        </a:lnTo>
                        <a:lnTo>
                          <a:pt x="1714" y="326"/>
                        </a:lnTo>
                        <a:lnTo>
                          <a:pt x="1714" y="326"/>
                        </a:lnTo>
                        <a:lnTo>
                          <a:pt x="1714" y="326"/>
                        </a:lnTo>
                        <a:lnTo>
                          <a:pt x="1716" y="324"/>
                        </a:lnTo>
                        <a:lnTo>
                          <a:pt x="1716" y="324"/>
                        </a:lnTo>
                        <a:lnTo>
                          <a:pt x="1716" y="324"/>
                        </a:lnTo>
                        <a:lnTo>
                          <a:pt x="1716" y="324"/>
                        </a:lnTo>
                        <a:lnTo>
                          <a:pt x="1720" y="322"/>
                        </a:lnTo>
                        <a:lnTo>
                          <a:pt x="1720" y="322"/>
                        </a:lnTo>
                        <a:lnTo>
                          <a:pt x="1720" y="322"/>
                        </a:lnTo>
                        <a:lnTo>
                          <a:pt x="1720" y="320"/>
                        </a:lnTo>
                        <a:lnTo>
                          <a:pt x="1720" y="320"/>
                        </a:lnTo>
                        <a:lnTo>
                          <a:pt x="1720" y="318"/>
                        </a:lnTo>
                        <a:lnTo>
                          <a:pt x="1716" y="318"/>
                        </a:lnTo>
                        <a:lnTo>
                          <a:pt x="1716" y="314"/>
                        </a:lnTo>
                        <a:lnTo>
                          <a:pt x="1716" y="314"/>
                        </a:lnTo>
                        <a:lnTo>
                          <a:pt x="1716" y="314"/>
                        </a:lnTo>
                        <a:lnTo>
                          <a:pt x="1716" y="312"/>
                        </a:lnTo>
                        <a:lnTo>
                          <a:pt x="1716" y="310"/>
                        </a:lnTo>
                        <a:lnTo>
                          <a:pt x="1718" y="308"/>
                        </a:lnTo>
                        <a:lnTo>
                          <a:pt x="1718" y="308"/>
                        </a:lnTo>
                        <a:lnTo>
                          <a:pt x="1718" y="306"/>
                        </a:lnTo>
                        <a:lnTo>
                          <a:pt x="1718" y="306"/>
                        </a:lnTo>
                        <a:lnTo>
                          <a:pt x="1724" y="306"/>
                        </a:lnTo>
                        <a:lnTo>
                          <a:pt x="1724" y="306"/>
                        </a:lnTo>
                        <a:lnTo>
                          <a:pt x="1724" y="306"/>
                        </a:lnTo>
                        <a:lnTo>
                          <a:pt x="1728" y="304"/>
                        </a:lnTo>
                        <a:lnTo>
                          <a:pt x="1728" y="304"/>
                        </a:lnTo>
                        <a:lnTo>
                          <a:pt x="1728" y="304"/>
                        </a:lnTo>
                        <a:lnTo>
                          <a:pt x="1728" y="298"/>
                        </a:lnTo>
                        <a:lnTo>
                          <a:pt x="1728" y="298"/>
                        </a:lnTo>
                        <a:lnTo>
                          <a:pt x="1728" y="298"/>
                        </a:lnTo>
                        <a:lnTo>
                          <a:pt x="1726" y="296"/>
                        </a:lnTo>
                        <a:lnTo>
                          <a:pt x="1726" y="296"/>
                        </a:lnTo>
                        <a:lnTo>
                          <a:pt x="1726" y="296"/>
                        </a:lnTo>
                        <a:lnTo>
                          <a:pt x="1724" y="294"/>
                        </a:lnTo>
                        <a:lnTo>
                          <a:pt x="1722" y="292"/>
                        </a:lnTo>
                        <a:lnTo>
                          <a:pt x="1722" y="290"/>
                        </a:lnTo>
                        <a:lnTo>
                          <a:pt x="1722" y="290"/>
                        </a:lnTo>
                        <a:lnTo>
                          <a:pt x="1722" y="290"/>
                        </a:lnTo>
                        <a:lnTo>
                          <a:pt x="1722" y="288"/>
                        </a:lnTo>
                        <a:lnTo>
                          <a:pt x="1722" y="282"/>
                        </a:lnTo>
                        <a:lnTo>
                          <a:pt x="1722" y="282"/>
                        </a:lnTo>
                        <a:lnTo>
                          <a:pt x="1720" y="282"/>
                        </a:lnTo>
                        <a:lnTo>
                          <a:pt x="1720" y="280"/>
                        </a:lnTo>
                        <a:lnTo>
                          <a:pt x="1720" y="280"/>
                        </a:lnTo>
                        <a:lnTo>
                          <a:pt x="1720" y="280"/>
                        </a:lnTo>
                        <a:lnTo>
                          <a:pt x="1718" y="280"/>
                        </a:lnTo>
                        <a:lnTo>
                          <a:pt x="1718" y="280"/>
                        </a:lnTo>
                        <a:lnTo>
                          <a:pt x="1718" y="280"/>
                        </a:lnTo>
                        <a:lnTo>
                          <a:pt x="1718" y="278"/>
                        </a:lnTo>
                        <a:lnTo>
                          <a:pt x="1716" y="278"/>
                        </a:lnTo>
                        <a:lnTo>
                          <a:pt x="1716" y="278"/>
                        </a:lnTo>
                        <a:lnTo>
                          <a:pt x="1718" y="276"/>
                        </a:lnTo>
                        <a:lnTo>
                          <a:pt x="1720" y="276"/>
                        </a:lnTo>
                        <a:lnTo>
                          <a:pt x="1720" y="276"/>
                        </a:lnTo>
                        <a:lnTo>
                          <a:pt x="1720" y="276"/>
                        </a:lnTo>
                        <a:lnTo>
                          <a:pt x="1720" y="272"/>
                        </a:lnTo>
                        <a:lnTo>
                          <a:pt x="1720" y="272"/>
                        </a:lnTo>
                        <a:lnTo>
                          <a:pt x="1720" y="274"/>
                        </a:lnTo>
                        <a:lnTo>
                          <a:pt x="1720" y="274"/>
                        </a:lnTo>
                        <a:lnTo>
                          <a:pt x="1720" y="274"/>
                        </a:lnTo>
                        <a:lnTo>
                          <a:pt x="1722" y="276"/>
                        </a:lnTo>
                        <a:lnTo>
                          <a:pt x="1722" y="276"/>
                        </a:lnTo>
                        <a:lnTo>
                          <a:pt x="1722" y="276"/>
                        </a:lnTo>
                        <a:lnTo>
                          <a:pt x="1722" y="276"/>
                        </a:lnTo>
                        <a:lnTo>
                          <a:pt x="1724" y="278"/>
                        </a:lnTo>
                        <a:lnTo>
                          <a:pt x="1724" y="278"/>
                        </a:lnTo>
                        <a:lnTo>
                          <a:pt x="1724" y="278"/>
                        </a:lnTo>
                        <a:lnTo>
                          <a:pt x="1730" y="278"/>
                        </a:lnTo>
                        <a:lnTo>
                          <a:pt x="1730" y="278"/>
                        </a:lnTo>
                        <a:lnTo>
                          <a:pt x="1730" y="278"/>
                        </a:lnTo>
                        <a:lnTo>
                          <a:pt x="1730" y="276"/>
                        </a:lnTo>
                        <a:lnTo>
                          <a:pt x="1730" y="276"/>
                        </a:lnTo>
                        <a:lnTo>
                          <a:pt x="1730" y="276"/>
                        </a:lnTo>
                        <a:lnTo>
                          <a:pt x="1730" y="274"/>
                        </a:lnTo>
                        <a:lnTo>
                          <a:pt x="1730" y="274"/>
                        </a:lnTo>
                        <a:lnTo>
                          <a:pt x="1730" y="274"/>
                        </a:lnTo>
                        <a:lnTo>
                          <a:pt x="1728" y="274"/>
                        </a:lnTo>
                        <a:lnTo>
                          <a:pt x="1728" y="274"/>
                        </a:lnTo>
                        <a:lnTo>
                          <a:pt x="1728" y="272"/>
                        </a:lnTo>
                        <a:lnTo>
                          <a:pt x="1728" y="272"/>
                        </a:lnTo>
                        <a:lnTo>
                          <a:pt x="1728" y="272"/>
                        </a:lnTo>
                        <a:lnTo>
                          <a:pt x="1726" y="268"/>
                        </a:lnTo>
                        <a:lnTo>
                          <a:pt x="1726" y="268"/>
                        </a:lnTo>
                        <a:lnTo>
                          <a:pt x="1726" y="268"/>
                        </a:lnTo>
                        <a:lnTo>
                          <a:pt x="1726" y="266"/>
                        </a:lnTo>
                        <a:lnTo>
                          <a:pt x="1726" y="266"/>
                        </a:lnTo>
                        <a:lnTo>
                          <a:pt x="1726" y="266"/>
                        </a:lnTo>
                        <a:lnTo>
                          <a:pt x="1724" y="266"/>
                        </a:lnTo>
                        <a:lnTo>
                          <a:pt x="1724" y="266"/>
                        </a:lnTo>
                        <a:lnTo>
                          <a:pt x="1722" y="264"/>
                        </a:lnTo>
                        <a:lnTo>
                          <a:pt x="1722" y="264"/>
                        </a:lnTo>
                        <a:lnTo>
                          <a:pt x="1722" y="264"/>
                        </a:lnTo>
                        <a:lnTo>
                          <a:pt x="1718" y="264"/>
                        </a:lnTo>
                        <a:lnTo>
                          <a:pt x="1716" y="264"/>
                        </a:lnTo>
                        <a:lnTo>
                          <a:pt x="1716" y="262"/>
                        </a:lnTo>
                        <a:lnTo>
                          <a:pt x="1716" y="262"/>
                        </a:lnTo>
                        <a:lnTo>
                          <a:pt x="1716" y="262"/>
                        </a:lnTo>
                        <a:lnTo>
                          <a:pt x="1716" y="262"/>
                        </a:lnTo>
                        <a:lnTo>
                          <a:pt x="1716" y="260"/>
                        </a:lnTo>
                        <a:lnTo>
                          <a:pt x="1716" y="260"/>
                        </a:lnTo>
                        <a:lnTo>
                          <a:pt x="1716" y="258"/>
                        </a:lnTo>
                        <a:lnTo>
                          <a:pt x="1710" y="254"/>
                        </a:lnTo>
                        <a:lnTo>
                          <a:pt x="1710" y="250"/>
                        </a:lnTo>
                        <a:lnTo>
                          <a:pt x="1710" y="250"/>
                        </a:lnTo>
                        <a:lnTo>
                          <a:pt x="1710" y="250"/>
                        </a:lnTo>
                        <a:lnTo>
                          <a:pt x="1708" y="248"/>
                        </a:lnTo>
                        <a:lnTo>
                          <a:pt x="1708" y="246"/>
                        </a:lnTo>
                        <a:lnTo>
                          <a:pt x="1708" y="246"/>
                        </a:lnTo>
                        <a:lnTo>
                          <a:pt x="1706" y="246"/>
                        </a:lnTo>
                        <a:lnTo>
                          <a:pt x="1700" y="246"/>
                        </a:lnTo>
                        <a:lnTo>
                          <a:pt x="1700" y="246"/>
                        </a:lnTo>
                        <a:lnTo>
                          <a:pt x="1700" y="246"/>
                        </a:lnTo>
                        <a:lnTo>
                          <a:pt x="1698" y="248"/>
                        </a:lnTo>
                        <a:lnTo>
                          <a:pt x="1698" y="248"/>
                        </a:lnTo>
                        <a:lnTo>
                          <a:pt x="1698" y="248"/>
                        </a:lnTo>
                        <a:lnTo>
                          <a:pt x="1698" y="250"/>
                        </a:lnTo>
                        <a:lnTo>
                          <a:pt x="1698" y="250"/>
                        </a:lnTo>
                        <a:lnTo>
                          <a:pt x="1698" y="248"/>
                        </a:lnTo>
                        <a:lnTo>
                          <a:pt x="1698" y="248"/>
                        </a:lnTo>
                        <a:lnTo>
                          <a:pt x="1696" y="248"/>
                        </a:lnTo>
                        <a:lnTo>
                          <a:pt x="1696" y="248"/>
                        </a:lnTo>
                        <a:lnTo>
                          <a:pt x="1696" y="248"/>
                        </a:lnTo>
                        <a:lnTo>
                          <a:pt x="1696" y="248"/>
                        </a:lnTo>
                        <a:lnTo>
                          <a:pt x="1696" y="248"/>
                        </a:lnTo>
                        <a:lnTo>
                          <a:pt x="1694" y="246"/>
                        </a:lnTo>
                        <a:lnTo>
                          <a:pt x="1694" y="238"/>
                        </a:lnTo>
                        <a:lnTo>
                          <a:pt x="1696" y="236"/>
                        </a:lnTo>
                        <a:lnTo>
                          <a:pt x="1696" y="236"/>
                        </a:lnTo>
                        <a:lnTo>
                          <a:pt x="1696" y="236"/>
                        </a:lnTo>
                        <a:lnTo>
                          <a:pt x="1694" y="234"/>
                        </a:lnTo>
                        <a:lnTo>
                          <a:pt x="1694" y="224"/>
                        </a:lnTo>
                        <a:lnTo>
                          <a:pt x="1694" y="224"/>
                        </a:lnTo>
                        <a:lnTo>
                          <a:pt x="1694" y="224"/>
                        </a:lnTo>
                        <a:lnTo>
                          <a:pt x="1694" y="224"/>
                        </a:lnTo>
                        <a:lnTo>
                          <a:pt x="1690" y="216"/>
                        </a:lnTo>
                        <a:lnTo>
                          <a:pt x="1688" y="212"/>
                        </a:lnTo>
                        <a:lnTo>
                          <a:pt x="1688" y="212"/>
                        </a:lnTo>
                        <a:lnTo>
                          <a:pt x="1688" y="210"/>
                        </a:lnTo>
                        <a:lnTo>
                          <a:pt x="1688" y="210"/>
                        </a:lnTo>
                        <a:lnTo>
                          <a:pt x="1690" y="208"/>
                        </a:lnTo>
                        <a:lnTo>
                          <a:pt x="1690" y="208"/>
                        </a:lnTo>
                        <a:lnTo>
                          <a:pt x="1690" y="208"/>
                        </a:lnTo>
                        <a:lnTo>
                          <a:pt x="1690" y="208"/>
                        </a:lnTo>
                        <a:lnTo>
                          <a:pt x="1690" y="208"/>
                        </a:lnTo>
                        <a:lnTo>
                          <a:pt x="1692" y="208"/>
                        </a:lnTo>
                        <a:lnTo>
                          <a:pt x="1696" y="208"/>
                        </a:lnTo>
                        <a:lnTo>
                          <a:pt x="1698" y="208"/>
                        </a:lnTo>
                        <a:lnTo>
                          <a:pt x="1698" y="208"/>
                        </a:lnTo>
                        <a:lnTo>
                          <a:pt x="1698" y="208"/>
                        </a:lnTo>
                        <a:lnTo>
                          <a:pt x="1698" y="208"/>
                        </a:lnTo>
                        <a:lnTo>
                          <a:pt x="1698" y="208"/>
                        </a:lnTo>
                        <a:lnTo>
                          <a:pt x="1698" y="208"/>
                        </a:lnTo>
                        <a:lnTo>
                          <a:pt x="1700" y="210"/>
                        </a:lnTo>
                        <a:lnTo>
                          <a:pt x="1704" y="212"/>
                        </a:lnTo>
                        <a:lnTo>
                          <a:pt x="1704" y="212"/>
                        </a:lnTo>
                        <a:lnTo>
                          <a:pt x="1704" y="212"/>
                        </a:lnTo>
                        <a:lnTo>
                          <a:pt x="1704" y="212"/>
                        </a:lnTo>
                        <a:lnTo>
                          <a:pt x="1704" y="212"/>
                        </a:lnTo>
                        <a:lnTo>
                          <a:pt x="1704" y="212"/>
                        </a:lnTo>
                        <a:lnTo>
                          <a:pt x="1706" y="212"/>
                        </a:lnTo>
                        <a:lnTo>
                          <a:pt x="1706" y="212"/>
                        </a:lnTo>
                        <a:lnTo>
                          <a:pt x="1706" y="212"/>
                        </a:lnTo>
                        <a:lnTo>
                          <a:pt x="1706" y="208"/>
                        </a:lnTo>
                        <a:lnTo>
                          <a:pt x="1706" y="208"/>
                        </a:lnTo>
                        <a:lnTo>
                          <a:pt x="1706" y="208"/>
                        </a:lnTo>
                        <a:lnTo>
                          <a:pt x="1708" y="206"/>
                        </a:lnTo>
                        <a:lnTo>
                          <a:pt x="1708" y="204"/>
                        </a:lnTo>
                        <a:lnTo>
                          <a:pt x="1708" y="204"/>
                        </a:lnTo>
                        <a:lnTo>
                          <a:pt x="1708" y="204"/>
                        </a:lnTo>
                        <a:lnTo>
                          <a:pt x="1708" y="196"/>
                        </a:lnTo>
                        <a:lnTo>
                          <a:pt x="1710" y="194"/>
                        </a:lnTo>
                        <a:lnTo>
                          <a:pt x="1710" y="194"/>
                        </a:lnTo>
                        <a:lnTo>
                          <a:pt x="1710" y="194"/>
                        </a:lnTo>
                        <a:lnTo>
                          <a:pt x="1710" y="194"/>
                        </a:lnTo>
                        <a:lnTo>
                          <a:pt x="1710" y="194"/>
                        </a:lnTo>
                        <a:lnTo>
                          <a:pt x="1710" y="194"/>
                        </a:lnTo>
                        <a:lnTo>
                          <a:pt x="1712" y="192"/>
                        </a:lnTo>
                        <a:lnTo>
                          <a:pt x="1712" y="192"/>
                        </a:lnTo>
                        <a:lnTo>
                          <a:pt x="1712" y="192"/>
                        </a:lnTo>
                        <a:lnTo>
                          <a:pt x="1712" y="196"/>
                        </a:lnTo>
                        <a:lnTo>
                          <a:pt x="1710" y="198"/>
                        </a:lnTo>
                        <a:lnTo>
                          <a:pt x="1710" y="198"/>
                        </a:lnTo>
                        <a:lnTo>
                          <a:pt x="1710" y="198"/>
                        </a:lnTo>
                        <a:lnTo>
                          <a:pt x="1710" y="198"/>
                        </a:lnTo>
                        <a:lnTo>
                          <a:pt x="1710" y="198"/>
                        </a:lnTo>
                        <a:lnTo>
                          <a:pt x="1710" y="200"/>
                        </a:lnTo>
                        <a:lnTo>
                          <a:pt x="1712" y="202"/>
                        </a:lnTo>
                        <a:lnTo>
                          <a:pt x="1712" y="204"/>
                        </a:lnTo>
                        <a:lnTo>
                          <a:pt x="1712" y="204"/>
                        </a:lnTo>
                        <a:lnTo>
                          <a:pt x="1714" y="204"/>
                        </a:lnTo>
                        <a:lnTo>
                          <a:pt x="1714" y="206"/>
                        </a:lnTo>
                        <a:lnTo>
                          <a:pt x="1714" y="208"/>
                        </a:lnTo>
                        <a:lnTo>
                          <a:pt x="1714" y="208"/>
                        </a:lnTo>
                        <a:lnTo>
                          <a:pt x="1714" y="208"/>
                        </a:lnTo>
                        <a:lnTo>
                          <a:pt x="1714" y="208"/>
                        </a:lnTo>
                        <a:lnTo>
                          <a:pt x="1716" y="208"/>
                        </a:lnTo>
                        <a:lnTo>
                          <a:pt x="1716" y="208"/>
                        </a:lnTo>
                        <a:lnTo>
                          <a:pt x="1716" y="208"/>
                        </a:lnTo>
                        <a:lnTo>
                          <a:pt x="1716" y="206"/>
                        </a:lnTo>
                        <a:lnTo>
                          <a:pt x="1716" y="206"/>
                        </a:lnTo>
                        <a:lnTo>
                          <a:pt x="1718" y="204"/>
                        </a:lnTo>
                        <a:lnTo>
                          <a:pt x="1718" y="204"/>
                        </a:lnTo>
                        <a:lnTo>
                          <a:pt x="1718" y="204"/>
                        </a:lnTo>
                        <a:lnTo>
                          <a:pt x="1718" y="202"/>
                        </a:lnTo>
                        <a:lnTo>
                          <a:pt x="1720" y="202"/>
                        </a:lnTo>
                        <a:lnTo>
                          <a:pt x="1720" y="202"/>
                        </a:lnTo>
                        <a:lnTo>
                          <a:pt x="1720" y="202"/>
                        </a:lnTo>
                        <a:lnTo>
                          <a:pt x="1720" y="202"/>
                        </a:lnTo>
                        <a:lnTo>
                          <a:pt x="1722" y="202"/>
                        </a:lnTo>
                        <a:lnTo>
                          <a:pt x="1722" y="202"/>
                        </a:lnTo>
                        <a:lnTo>
                          <a:pt x="1722" y="200"/>
                        </a:lnTo>
                        <a:lnTo>
                          <a:pt x="1722" y="194"/>
                        </a:lnTo>
                        <a:lnTo>
                          <a:pt x="1724" y="194"/>
                        </a:lnTo>
                        <a:lnTo>
                          <a:pt x="1724" y="194"/>
                        </a:lnTo>
                        <a:lnTo>
                          <a:pt x="1724" y="194"/>
                        </a:lnTo>
                        <a:lnTo>
                          <a:pt x="1724" y="194"/>
                        </a:lnTo>
                        <a:lnTo>
                          <a:pt x="1724" y="194"/>
                        </a:lnTo>
                        <a:lnTo>
                          <a:pt x="1726" y="194"/>
                        </a:lnTo>
                        <a:lnTo>
                          <a:pt x="1726" y="192"/>
                        </a:lnTo>
                        <a:lnTo>
                          <a:pt x="1730" y="188"/>
                        </a:lnTo>
                        <a:lnTo>
                          <a:pt x="1736" y="188"/>
                        </a:lnTo>
                        <a:lnTo>
                          <a:pt x="1736" y="188"/>
                        </a:lnTo>
                        <a:lnTo>
                          <a:pt x="1736" y="188"/>
                        </a:lnTo>
                        <a:lnTo>
                          <a:pt x="1736" y="188"/>
                        </a:lnTo>
                        <a:lnTo>
                          <a:pt x="1742" y="190"/>
                        </a:lnTo>
                        <a:lnTo>
                          <a:pt x="1742" y="190"/>
                        </a:lnTo>
                        <a:lnTo>
                          <a:pt x="1742" y="190"/>
                        </a:lnTo>
                        <a:lnTo>
                          <a:pt x="1744" y="190"/>
                        </a:lnTo>
                        <a:lnTo>
                          <a:pt x="1744" y="190"/>
                        </a:lnTo>
                        <a:lnTo>
                          <a:pt x="1744" y="190"/>
                        </a:lnTo>
                        <a:lnTo>
                          <a:pt x="1744" y="192"/>
                        </a:lnTo>
                        <a:lnTo>
                          <a:pt x="1744" y="192"/>
                        </a:lnTo>
                        <a:lnTo>
                          <a:pt x="1744" y="192"/>
                        </a:lnTo>
                        <a:lnTo>
                          <a:pt x="1744" y="192"/>
                        </a:lnTo>
                        <a:lnTo>
                          <a:pt x="1746" y="194"/>
                        </a:lnTo>
                        <a:lnTo>
                          <a:pt x="1746" y="194"/>
                        </a:lnTo>
                        <a:lnTo>
                          <a:pt x="1746" y="194"/>
                        </a:lnTo>
                        <a:lnTo>
                          <a:pt x="1746" y="194"/>
                        </a:lnTo>
                        <a:lnTo>
                          <a:pt x="1750" y="194"/>
                        </a:lnTo>
                        <a:lnTo>
                          <a:pt x="1750" y="196"/>
                        </a:lnTo>
                        <a:lnTo>
                          <a:pt x="1750" y="196"/>
                        </a:lnTo>
                        <a:lnTo>
                          <a:pt x="1750" y="196"/>
                        </a:lnTo>
                        <a:lnTo>
                          <a:pt x="1750" y="196"/>
                        </a:lnTo>
                        <a:lnTo>
                          <a:pt x="1752" y="196"/>
                        </a:lnTo>
                        <a:lnTo>
                          <a:pt x="1752" y="194"/>
                        </a:lnTo>
                        <a:lnTo>
                          <a:pt x="1752" y="194"/>
                        </a:lnTo>
                        <a:lnTo>
                          <a:pt x="1754" y="194"/>
                        </a:lnTo>
                        <a:lnTo>
                          <a:pt x="1754" y="192"/>
                        </a:lnTo>
                        <a:lnTo>
                          <a:pt x="1754" y="192"/>
                        </a:lnTo>
                        <a:lnTo>
                          <a:pt x="1752" y="192"/>
                        </a:lnTo>
                        <a:lnTo>
                          <a:pt x="1752" y="190"/>
                        </a:lnTo>
                        <a:lnTo>
                          <a:pt x="1752" y="186"/>
                        </a:lnTo>
                        <a:lnTo>
                          <a:pt x="1752" y="184"/>
                        </a:lnTo>
                        <a:lnTo>
                          <a:pt x="1752" y="184"/>
                        </a:lnTo>
                        <a:lnTo>
                          <a:pt x="1754" y="184"/>
                        </a:lnTo>
                        <a:lnTo>
                          <a:pt x="1754" y="184"/>
                        </a:lnTo>
                        <a:lnTo>
                          <a:pt x="1756" y="184"/>
                        </a:lnTo>
                        <a:lnTo>
                          <a:pt x="1756" y="184"/>
                        </a:lnTo>
                        <a:lnTo>
                          <a:pt x="1756" y="182"/>
                        </a:lnTo>
                        <a:lnTo>
                          <a:pt x="1756" y="176"/>
                        </a:lnTo>
                        <a:lnTo>
                          <a:pt x="1762" y="170"/>
                        </a:lnTo>
                        <a:lnTo>
                          <a:pt x="1762" y="170"/>
                        </a:lnTo>
                        <a:lnTo>
                          <a:pt x="1762" y="170"/>
                        </a:lnTo>
                        <a:lnTo>
                          <a:pt x="1762" y="166"/>
                        </a:lnTo>
                        <a:lnTo>
                          <a:pt x="1762" y="164"/>
                        </a:lnTo>
                        <a:lnTo>
                          <a:pt x="1762" y="164"/>
                        </a:lnTo>
                        <a:lnTo>
                          <a:pt x="1762" y="164"/>
                        </a:lnTo>
                        <a:lnTo>
                          <a:pt x="1764" y="162"/>
                        </a:lnTo>
                        <a:lnTo>
                          <a:pt x="1764" y="162"/>
                        </a:lnTo>
                        <a:lnTo>
                          <a:pt x="1764" y="162"/>
                        </a:lnTo>
                        <a:lnTo>
                          <a:pt x="1764" y="156"/>
                        </a:lnTo>
                        <a:lnTo>
                          <a:pt x="1766" y="154"/>
                        </a:lnTo>
                        <a:lnTo>
                          <a:pt x="1766" y="154"/>
                        </a:lnTo>
                        <a:lnTo>
                          <a:pt x="1766" y="154"/>
                        </a:lnTo>
                        <a:lnTo>
                          <a:pt x="1766" y="154"/>
                        </a:lnTo>
                        <a:lnTo>
                          <a:pt x="1768" y="152"/>
                        </a:lnTo>
                        <a:lnTo>
                          <a:pt x="1770" y="152"/>
                        </a:lnTo>
                        <a:lnTo>
                          <a:pt x="1770" y="152"/>
                        </a:lnTo>
                        <a:lnTo>
                          <a:pt x="1770" y="150"/>
                        </a:lnTo>
                        <a:lnTo>
                          <a:pt x="1770" y="148"/>
                        </a:lnTo>
                        <a:lnTo>
                          <a:pt x="1770" y="148"/>
                        </a:lnTo>
                        <a:lnTo>
                          <a:pt x="1770" y="148"/>
                        </a:lnTo>
                        <a:lnTo>
                          <a:pt x="1772" y="148"/>
                        </a:lnTo>
                        <a:lnTo>
                          <a:pt x="1772" y="146"/>
                        </a:lnTo>
                        <a:lnTo>
                          <a:pt x="1774" y="140"/>
                        </a:lnTo>
                        <a:lnTo>
                          <a:pt x="1774" y="140"/>
                        </a:lnTo>
                        <a:lnTo>
                          <a:pt x="1774" y="140"/>
                        </a:lnTo>
                        <a:lnTo>
                          <a:pt x="1774" y="138"/>
                        </a:lnTo>
                        <a:lnTo>
                          <a:pt x="1776" y="138"/>
                        </a:lnTo>
                        <a:lnTo>
                          <a:pt x="1776" y="138"/>
                        </a:lnTo>
                        <a:lnTo>
                          <a:pt x="1776" y="138"/>
                        </a:lnTo>
                        <a:lnTo>
                          <a:pt x="1776" y="136"/>
                        </a:lnTo>
                        <a:lnTo>
                          <a:pt x="1778" y="134"/>
                        </a:lnTo>
                        <a:lnTo>
                          <a:pt x="1780" y="134"/>
                        </a:lnTo>
                        <a:lnTo>
                          <a:pt x="1780" y="134"/>
                        </a:lnTo>
                        <a:lnTo>
                          <a:pt x="1780" y="134"/>
                        </a:lnTo>
                        <a:lnTo>
                          <a:pt x="1780" y="132"/>
                        </a:lnTo>
                        <a:lnTo>
                          <a:pt x="1784" y="130"/>
                        </a:lnTo>
                        <a:lnTo>
                          <a:pt x="1786" y="130"/>
                        </a:lnTo>
                        <a:lnTo>
                          <a:pt x="1786" y="130"/>
                        </a:lnTo>
                        <a:lnTo>
                          <a:pt x="1786" y="130"/>
                        </a:lnTo>
                        <a:lnTo>
                          <a:pt x="1788" y="128"/>
                        </a:lnTo>
                        <a:lnTo>
                          <a:pt x="1792" y="128"/>
                        </a:lnTo>
                        <a:lnTo>
                          <a:pt x="1798" y="130"/>
                        </a:lnTo>
                        <a:lnTo>
                          <a:pt x="1800" y="130"/>
                        </a:lnTo>
                        <a:lnTo>
                          <a:pt x="1800" y="130"/>
                        </a:lnTo>
                        <a:lnTo>
                          <a:pt x="1802" y="130"/>
                        </a:lnTo>
                        <a:lnTo>
                          <a:pt x="1802" y="130"/>
                        </a:lnTo>
                        <a:lnTo>
                          <a:pt x="1802" y="130"/>
                        </a:lnTo>
                        <a:lnTo>
                          <a:pt x="1802" y="130"/>
                        </a:lnTo>
                        <a:lnTo>
                          <a:pt x="1802" y="130"/>
                        </a:lnTo>
                        <a:lnTo>
                          <a:pt x="1802" y="130"/>
                        </a:lnTo>
                        <a:lnTo>
                          <a:pt x="1804" y="130"/>
                        </a:lnTo>
                        <a:lnTo>
                          <a:pt x="1804" y="126"/>
                        </a:lnTo>
                        <a:lnTo>
                          <a:pt x="1804" y="126"/>
                        </a:lnTo>
                        <a:lnTo>
                          <a:pt x="1802" y="126"/>
                        </a:lnTo>
                        <a:lnTo>
                          <a:pt x="1802" y="126"/>
                        </a:lnTo>
                        <a:lnTo>
                          <a:pt x="1802" y="124"/>
                        </a:lnTo>
                        <a:lnTo>
                          <a:pt x="1802" y="122"/>
                        </a:lnTo>
                        <a:lnTo>
                          <a:pt x="1802" y="122"/>
                        </a:lnTo>
                        <a:lnTo>
                          <a:pt x="1804" y="122"/>
                        </a:lnTo>
                        <a:lnTo>
                          <a:pt x="1804" y="120"/>
                        </a:lnTo>
                        <a:lnTo>
                          <a:pt x="1804" y="120"/>
                        </a:lnTo>
                        <a:lnTo>
                          <a:pt x="1802" y="120"/>
                        </a:lnTo>
                        <a:lnTo>
                          <a:pt x="1802" y="118"/>
                        </a:lnTo>
                        <a:lnTo>
                          <a:pt x="1802" y="118"/>
                        </a:lnTo>
                        <a:lnTo>
                          <a:pt x="1802" y="118"/>
                        </a:lnTo>
                        <a:lnTo>
                          <a:pt x="1800" y="118"/>
                        </a:lnTo>
                        <a:lnTo>
                          <a:pt x="1798" y="116"/>
                        </a:lnTo>
                        <a:lnTo>
                          <a:pt x="1798" y="116"/>
                        </a:lnTo>
                        <a:lnTo>
                          <a:pt x="1796" y="116"/>
                        </a:lnTo>
                        <a:lnTo>
                          <a:pt x="1796" y="116"/>
                        </a:lnTo>
                        <a:lnTo>
                          <a:pt x="1794" y="116"/>
                        </a:lnTo>
                        <a:lnTo>
                          <a:pt x="1794" y="116"/>
                        </a:lnTo>
                        <a:lnTo>
                          <a:pt x="1794" y="114"/>
                        </a:lnTo>
                        <a:lnTo>
                          <a:pt x="1788" y="114"/>
                        </a:lnTo>
                        <a:lnTo>
                          <a:pt x="1786" y="114"/>
                        </a:lnTo>
                        <a:lnTo>
                          <a:pt x="1786" y="114"/>
                        </a:lnTo>
                        <a:lnTo>
                          <a:pt x="1786" y="114"/>
                        </a:lnTo>
                        <a:lnTo>
                          <a:pt x="1782" y="112"/>
                        </a:lnTo>
                        <a:lnTo>
                          <a:pt x="1782" y="112"/>
                        </a:lnTo>
                        <a:lnTo>
                          <a:pt x="1782" y="112"/>
                        </a:lnTo>
                        <a:lnTo>
                          <a:pt x="1780" y="112"/>
                        </a:lnTo>
                        <a:lnTo>
                          <a:pt x="1778" y="112"/>
                        </a:lnTo>
                        <a:lnTo>
                          <a:pt x="1778" y="112"/>
                        </a:lnTo>
                        <a:lnTo>
                          <a:pt x="1778" y="112"/>
                        </a:lnTo>
                        <a:lnTo>
                          <a:pt x="1776" y="112"/>
                        </a:lnTo>
                        <a:lnTo>
                          <a:pt x="1776" y="112"/>
                        </a:lnTo>
                        <a:lnTo>
                          <a:pt x="1778" y="110"/>
                        </a:lnTo>
                        <a:lnTo>
                          <a:pt x="1778" y="110"/>
                        </a:lnTo>
                        <a:lnTo>
                          <a:pt x="1778" y="110"/>
                        </a:lnTo>
                        <a:lnTo>
                          <a:pt x="1778" y="108"/>
                        </a:lnTo>
                        <a:lnTo>
                          <a:pt x="1778" y="108"/>
                        </a:lnTo>
                        <a:lnTo>
                          <a:pt x="1778" y="106"/>
                        </a:lnTo>
                        <a:lnTo>
                          <a:pt x="1776" y="106"/>
                        </a:lnTo>
                        <a:lnTo>
                          <a:pt x="1776" y="106"/>
                        </a:lnTo>
                        <a:lnTo>
                          <a:pt x="1776" y="106"/>
                        </a:lnTo>
                        <a:lnTo>
                          <a:pt x="1776" y="106"/>
                        </a:lnTo>
                        <a:lnTo>
                          <a:pt x="1776" y="104"/>
                        </a:lnTo>
                        <a:lnTo>
                          <a:pt x="1772" y="102"/>
                        </a:lnTo>
                        <a:lnTo>
                          <a:pt x="1772" y="102"/>
                        </a:lnTo>
                        <a:lnTo>
                          <a:pt x="1772" y="102"/>
                        </a:lnTo>
                        <a:lnTo>
                          <a:pt x="1770" y="102"/>
                        </a:lnTo>
                        <a:lnTo>
                          <a:pt x="1770" y="100"/>
                        </a:lnTo>
                        <a:lnTo>
                          <a:pt x="1770" y="100"/>
                        </a:lnTo>
                        <a:lnTo>
                          <a:pt x="1770" y="100"/>
                        </a:lnTo>
                        <a:lnTo>
                          <a:pt x="1766" y="96"/>
                        </a:lnTo>
                        <a:lnTo>
                          <a:pt x="1766" y="96"/>
                        </a:lnTo>
                        <a:lnTo>
                          <a:pt x="1764" y="96"/>
                        </a:lnTo>
                        <a:lnTo>
                          <a:pt x="1764" y="96"/>
                        </a:lnTo>
                        <a:lnTo>
                          <a:pt x="1762" y="96"/>
                        </a:lnTo>
                        <a:lnTo>
                          <a:pt x="1762" y="96"/>
                        </a:lnTo>
                        <a:lnTo>
                          <a:pt x="1762" y="96"/>
                        </a:lnTo>
                        <a:lnTo>
                          <a:pt x="1760" y="96"/>
                        </a:lnTo>
                        <a:lnTo>
                          <a:pt x="1760" y="96"/>
                        </a:lnTo>
                        <a:lnTo>
                          <a:pt x="1760" y="96"/>
                        </a:lnTo>
                        <a:lnTo>
                          <a:pt x="1758" y="98"/>
                        </a:lnTo>
                        <a:lnTo>
                          <a:pt x="1758" y="98"/>
                        </a:lnTo>
                        <a:lnTo>
                          <a:pt x="1758" y="98"/>
                        </a:lnTo>
                        <a:lnTo>
                          <a:pt x="1758" y="98"/>
                        </a:lnTo>
                        <a:lnTo>
                          <a:pt x="1756" y="98"/>
                        </a:lnTo>
                        <a:lnTo>
                          <a:pt x="1756" y="98"/>
                        </a:lnTo>
                        <a:lnTo>
                          <a:pt x="1756" y="98"/>
                        </a:lnTo>
                        <a:lnTo>
                          <a:pt x="1756" y="98"/>
                        </a:lnTo>
                        <a:lnTo>
                          <a:pt x="1756" y="96"/>
                        </a:lnTo>
                        <a:lnTo>
                          <a:pt x="1752" y="96"/>
                        </a:lnTo>
                        <a:lnTo>
                          <a:pt x="1752" y="96"/>
                        </a:lnTo>
                        <a:lnTo>
                          <a:pt x="1750" y="96"/>
                        </a:lnTo>
                        <a:lnTo>
                          <a:pt x="1746" y="98"/>
                        </a:lnTo>
                        <a:lnTo>
                          <a:pt x="1746" y="98"/>
                        </a:lnTo>
                        <a:lnTo>
                          <a:pt x="1746" y="98"/>
                        </a:lnTo>
                        <a:lnTo>
                          <a:pt x="1746" y="98"/>
                        </a:lnTo>
                        <a:lnTo>
                          <a:pt x="1744" y="98"/>
                        </a:lnTo>
                        <a:lnTo>
                          <a:pt x="1744" y="98"/>
                        </a:lnTo>
                        <a:lnTo>
                          <a:pt x="1744" y="100"/>
                        </a:lnTo>
                        <a:lnTo>
                          <a:pt x="1742" y="100"/>
                        </a:lnTo>
                        <a:lnTo>
                          <a:pt x="1742" y="100"/>
                        </a:lnTo>
                        <a:lnTo>
                          <a:pt x="1742" y="100"/>
                        </a:lnTo>
                        <a:lnTo>
                          <a:pt x="1742" y="100"/>
                        </a:lnTo>
                        <a:lnTo>
                          <a:pt x="1744" y="98"/>
                        </a:lnTo>
                        <a:lnTo>
                          <a:pt x="1746" y="98"/>
                        </a:lnTo>
                        <a:lnTo>
                          <a:pt x="1746" y="98"/>
                        </a:lnTo>
                        <a:lnTo>
                          <a:pt x="1746" y="98"/>
                        </a:lnTo>
                        <a:lnTo>
                          <a:pt x="1748" y="96"/>
                        </a:lnTo>
                        <a:lnTo>
                          <a:pt x="1748" y="96"/>
                        </a:lnTo>
                        <a:lnTo>
                          <a:pt x="1748" y="96"/>
                        </a:lnTo>
                        <a:lnTo>
                          <a:pt x="1748" y="94"/>
                        </a:lnTo>
                        <a:lnTo>
                          <a:pt x="1750" y="94"/>
                        </a:lnTo>
                        <a:lnTo>
                          <a:pt x="1752" y="96"/>
                        </a:lnTo>
                        <a:lnTo>
                          <a:pt x="1752" y="96"/>
                        </a:lnTo>
                        <a:lnTo>
                          <a:pt x="1752" y="96"/>
                        </a:lnTo>
                        <a:lnTo>
                          <a:pt x="1754" y="94"/>
                        </a:lnTo>
                        <a:lnTo>
                          <a:pt x="1756" y="94"/>
                        </a:lnTo>
                        <a:lnTo>
                          <a:pt x="1756" y="94"/>
                        </a:lnTo>
                        <a:lnTo>
                          <a:pt x="1756" y="94"/>
                        </a:lnTo>
                        <a:lnTo>
                          <a:pt x="1760" y="94"/>
                        </a:lnTo>
                        <a:lnTo>
                          <a:pt x="1760" y="94"/>
                        </a:lnTo>
                        <a:lnTo>
                          <a:pt x="1760" y="94"/>
                        </a:lnTo>
                        <a:lnTo>
                          <a:pt x="1760" y="92"/>
                        </a:lnTo>
                        <a:lnTo>
                          <a:pt x="1764" y="92"/>
                        </a:lnTo>
                        <a:lnTo>
                          <a:pt x="1764" y="92"/>
                        </a:lnTo>
                        <a:lnTo>
                          <a:pt x="1766" y="92"/>
                        </a:lnTo>
                        <a:lnTo>
                          <a:pt x="1766" y="90"/>
                        </a:lnTo>
                        <a:lnTo>
                          <a:pt x="1768" y="88"/>
                        </a:lnTo>
                        <a:lnTo>
                          <a:pt x="1768" y="88"/>
                        </a:lnTo>
                        <a:lnTo>
                          <a:pt x="1768" y="88"/>
                        </a:lnTo>
                        <a:lnTo>
                          <a:pt x="1768" y="82"/>
                        </a:lnTo>
                        <a:lnTo>
                          <a:pt x="1770" y="80"/>
                        </a:lnTo>
                        <a:lnTo>
                          <a:pt x="1770" y="80"/>
                        </a:lnTo>
                        <a:lnTo>
                          <a:pt x="1770" y="80"/>
                        </a:lnTo>
                        <a:lnTo>
                          <a:pt x="1770" y="74"/>
                        </a:lnTo>
                        <a:lnTo>
                          <a:pt x="1770" y="74"/>
                        </a:lnTo>
                        <a:lnTo>
                          <a:pt x="1770" y="72"/>
                        </a:lnTo>
                        <a:lnTo>
                          <a:pt x="1768" y="72"/>
                        </a:lnTo>
                        <a:lnTo>
                          <a:pt x="1768" y="72"/>
                        </a:lnTo>
                        <a:lnTo>
                          <a:pt x="1768" y="72"/>
                        </a:lnTo>
                        <a:lnTo>
                          <a:pt x="1768" y="70"/>
                        </a:lnTo>
                        <a:lnTo>
                          <a:pt x="1766" y="68"/>
                        </a:lnTo>
                        <a:lnTo>
                          <a:pt x="1766" y="68"/>
                        </a:lnTo>
                        <a:lnTo>
                          <a:pt x="1766" y="68"/>
                        </a:lnTo>
                        <a:lnTo>
                          <a:pt x="1764" y="66"/>
                        </a:lnTo>
                        <a:lnTo>
                          <a:pt x="1762" y="64"/>
                        </a:lnTo>
                        <a:lnTo>
                          <a:pt x="1762" y="64"/>
                        </a:lnTo>
                        <a:lnTo>
                          <a:pt x="1762" y="64"/>
                        </a:lnTo>
                        <a:lnTo>
                          <a:pt x="1762" y="62"/>
                        </a:lnTo>
                        <a:lnTo>
                          <a:pt x="1760" y="60"/>
                        </a:lnTo>
                        <a:lnTo>
                          <a:pt x="1760" y="58"/>
                        </a:lnTo>
                        <a:lnTo>
                          <a:pt x="1762" y="58"/>
                        </a:lnTo>
                        <a:lnTo>
                          <a:pt x="1762" y="58"/>
                        </a:lnTo>
                        <a:lnTo>
                          <a:pt x="1762" y="58"/>
                        </a:lnTo>
                        <a:lnTo>
                          <a:pt x="1762" y="56"/>
                        </a:lnTo>
                        <a:lnTo>
                          <a:pt x="1762" y="56"/>
                        </a:lnTo>
                        <a:lnTo>
                          <a:pt x="1762" y="56"/>
                        </a:lnTo>
                        <a:lnTo>
                          <a:pt x="1760" y="54"/>
                        </a:lnTo>
                        <a:lnTo>
                          <a:pt x="1760" y="54"/>
                        </a:lnTo>
                        <a:lnTo>
                          <a:pt x="1760" y="54"/>
                        </a:lnTo>
                        <a:lnTo>
                          <a:pt x="1762" y="54"/>
                        </a:lnTo>
                        <a:lnTo>
                          <a:pt x="1762" y="54"/>
                        </a:lnTo>
                        <a:lnTo>
                          <a:pt x="1762" y="54"/>
                        </a:lnTo>
                        <a:lnTo>
                          <a:pt x="1762" y="54"/>
                        </a:lnTo>
                        <a:lnTo>
                          <a:pt x="1762" y="54"/>
                        </a:lnTo>
                        <a:lnTo>
                          <a:pt x="1762" y="54"/>
                        </a:lnTo>
                        <a:lnTo>
                          <a:pt x="1764" y="50"/>
                        </a:lnTo>
                        <a:lnTo>
                          <a:pt x="1764" y="50"/>
                        </a:lnTo>
                        <a:lnTo>
                          <a:pt x="1764" y="50"/>
                        </a:lnTo>
                        <a:lnTo>
                          <a:pt x="1764" y="48"/>
                        </a:lnTo>
                        <a:lnTo>
                          <a:pt x="1764" y="48"/>
                        </a:lnTo>
                        <a:lnTo>
                          <a:pt x="1764" y="50"/>
                        </a:lnTo>
                        <a:lnTo>
                          <a:pt x="1766" y="56"/>
                        </a:lnTo>
                        <a:lnTo>
                          <a:pt x="1766" y="62"/>
                        </a:lnTo>
                        <a:lnTo>
                          <a:pt x="1766" y="62"/>
                        </a:lnTo>
                        <a:lnTo>
                          <a:pt x="1766" y="62"/>
                        </a:lnTo>
                        <a:lnTo>
                          <a:pt x="1768" y="62"/>
                        </a:lnTo>
                        <a:lnTo>
                          <a:pt x="1768" y="64"/>
                        </a:lnTo>
                        <a:lnTo>
                          <a:pt x="1768" y="64"/>
                        </a:lnTo>
                        <a:lnTo>
                          <a:pt x="1768" y="64"/>
                        </a:lnTo>
                        <a:lnTo>
                          <a:pt x="1768" y="64"/>
                        </a:lnTo>
                        <a:lnTo>
                          <a:pt x="1768" y="64"/>
                        </a:lnTo>
                        <a:lnTo>
                          <a:pt x="1770" y="64"/>
                        </a:lnTo>
                        <a:lnTo>
                          <a:pt x="1770" y="64"/>
                        </a:lnTo>
                        <a:lnTo>
                          <a:pt x="1774" y="66"/>
                        </a:lnTo>
                        <a:lnTo>
                          <a:pt x="1774" y="66"/>
                        </a:lnTo>
                        <a:lnTo>
                          <a:pt x="1774" y="66"/>
                        </a:lnTo>
                        <a:lnTo>
                          <a:pt x="1774" y="66"/>
                        </a:lnTo>
                        <a:lnTo>
                          <a:pt x="1778" y="68"/>
                        </a:lnTo>
                        <a:lnTo>
                          <a:pt x="1778" y="68"/>
                        </a:lnTo>
                        <a:lnTo>
                          <a:pt x="1778" y="68"/>
                        </a:lnTo>
                        <a:lnTo>
                          <a:pt x="1778" y="68"/>
                        </a:lnTo>
                        <a:lnTo>
                          <a:pt x="1784" y="68"/>
                        </a:lnTo>
                        <a:lnTo>
                          <a:pt x="1784" y="68"/>
                        </a:lnTo>
                        <a:lnTo>
                          <a:pt x="1784" y="68"/>
                        </a:lnTo>
                        <a:lnTo>
                          <a:pt x="1784" y="68"/>
                        </a:lnTo>
                        <a:lnTo>
                          <a:pt x="1786" y="68"/>
                        </a:lnTo>
                        <a:lnTo>
                          <a:pt x="1786" y="68"/>
                        </a:lnTo>
                        <a:lnTo>
                          <a:pt x="1786" y="66"/>
                        </a:lnTo>
                        <a:lnTo>
                          <a:pt x="1786" y="66"/>
                        </a:lnTo>
                        <a:lnTo>
                          <a:pt x="1788" y="64"/>
                        </a:lnTo>
                        <a:lnTo>
                          <a:pt x="1788" y="64"/>
                        </a:lnTo>
                        <a:lnTo>
                          <a:pt x="1788" y="64"/>
                        </a:lnTo>
                        <a:lnTo>
                          <a:pt x="1788" y="62"/>
                        </a:lnTo>
                        <a:lnTo>
                          <a:pt x="1788" y="62"/>
                        </a:lnTo>
                        <a:lnTo>
                          <a:pt x="1788" y="62"/>
                        </a:lnTo>
                        <a:lnTo>
                          <a:pt x="1788" y="62"/>
                        </a:lnTo>
                        <a:lnTo>
                          <a:pt x="1792" y="60"/>
                        </a:lnTo>
                        <a:lnTo>
                          <a:pt x="1792" y="60"/>
                        </a:lnTo>
                        <a:lnTo>
                          <a:pt x="1794" y="62"/>
                        </a:lnTo>
                        <a:lnTo>
                          <a:pt x="1794" y="62"/>
                        </a:lnTo>
                        <a:lnTo>
                          <a:pt x="1794" y="62"/>
                        </a:lnTo>
                        <a:lnTo>
                          <a:pt x="1794" y="62"/>
                        </a:lnTo>
                        <a:lnTo>
                          <a:pt x="1794" y="62"/>
                        </a:lnTo>
                        <a:lnTo>
                          <a:pt x="1794" y="62"/>
                        </a:lnTo>
                        <a:lnTo>
                          <a:pt x="1794" y="62"/>
                        </a:lnTo>
                        <a:lnTo>
                          <a:pt x="1796" y="64"/>
                        </a:lnTo>
                        <a:lnTo>
                          <a:pt x="1796" y="64"/>
                        </a:lnTo>
                        <a:lnTo>
                          <a:pt x="1796" y="64"/>
                        </a:lnTo>
                        <a:lnTo>
                          <a:pt x="1800" y="68"/>
                        </a:lnTo>
                        <a:lnTo>
                          <a:pt x="1800" y="68"/>
                        </a:lnTo>
                        <a:lnTo>
                          <a:pt x="1800" y="68"/>
                        </a:lnTo>
                        <a:lnTo>
                          <a:pt x="1810" y="72"/>
                        </a:lnTo>
                        <a:lnTo>
                          <a:pt x="1810" y="72"/>
                        </a:lnTo>
                        <a:lnTo>
                          <a:pt x="1810" y="72"/>
                        </a:lnTo>
                        <a:lnTo>
                          <a:pt x="1810" y="72"/>
                        </a:lnTo>
                        <a:lnTo>
                          <a:pt x="1814" y="74"/>
                        </a:lnTo>
                        <a:lnTo>
                          <a:pt x="1814" y="74"/>
                        </a:lnTo>
                        <a:lnTo>
                          <a:pt x="1814" y="74"/>
                        </a:lnTo>
                        <a:lnTo>
                          <a:pt x="1814" y="74"/>
                        </a:lnTo>
                        <a:lnTo>
                          <a:pt x="1814" y="74"/>
                        </a:lnTo>
                        <a:lnTo>
                          <a:pt x="1816" y="74"/>
                        </a:lnTo>
                        <a:lnTo>
                          <a:pt x="1816" y="72"/>
                        </a:lnTo>
                        <a:lnTo>
                          <a:pt x="1816" y="72"/>
                        </a:lnTo>
                        <a:lnTo>
                          <a:pt x="1816" y="72"/>
                        </a:lnTo>
                        <a:lnTo>
                          <a:pt x="1818" y="70"/>
                        </a:lnTo>
                        <a:lnTo>
                          <a:pt x="1820" y="70"/>
                        </a:lnTo>
                        <a:lnTo>
                          <a:pt x="1820" y="70"/>
                        </a:lnTo>
                        <a:lnTo>
                          <a:pt x="1820" y="68"/>
                        </a:lnTo>
                        <a:lnTo>
                          <a:pt x="1820" y="68"/>
                        </a:lnTo>
                        <a:lnTo>
                          <a:pt x="1820" y="68"/>
                        </a:lnTo>
                        <a:lnTo>
                          <a:pt x="1820" y="68"/>
                        </a:lnTo>
                        <a:lnTo>
                          <a:pt x="1820" y="68"/>
                        </a:lnTo>
                        <a:lnTo>
                          <a:pt x="1822" y="70"/>
                        </a:lnTo>
                        <a:lnTo>
                          <a:pt x="1822" y="72"/>
                        </a:lnTo>
                        <a:lnTo>
                          <a:pt x="1822" y="72"/>
                        </a:lnTo>
                        <a:lnTo>
                          <a:pt x="1822" y="72"/>
                        </a:lnTo>
                        <a:lnTo>
                          <a:pt x="1824" y="72"/>
                        </a:lnTo>
                        <a:lnTo>
                          <a:pt x="1826" y="72"/>
                        </a:lnTo>
                        <a:lnTo>
                          <a:pt x="1828" y="74"/>
                        </a:lnTo>
                        <a:lnTo>
                          <a:pt x="1828" y="74"/>
                        </a:lnTo>
                        <a:lnTo>
                          <a:pt x="1828" y="74"/>
                        </a:lnTo>
                        <a:lnTo>
                          <a:pt x="1828" y="74"/>
                        </a:lnTo>
                        <a:lnTo>
                          <a:pt x="1830" y="74"/>
                        </a:lnTo>
                        <a:lnTo>
                          <a:pt x="1830" y="74"/>
                        </a:lnTo>
                        <a:lnTo>
                          <a:pt x="1830" y="76"/>
                        </a:lnTo>
                        <a:lnTo>
                          <a:pt x="1836" y="76"/>
                        </a:lnTo>
                        <a:lnTo>
                          <a:pt x="1836" y="76"/>
                        </a:lnTo>
                        <a:lnTo>
                          <a:pt x="1836" y="74"/>
                        </a:lnTo>
                        <a:lnTo>
                          <a:pt x="1838" y="74"/>
                        </a:lnTo>
                        <a:lnTo>
                          <a:pt x="1840" y="74"/>
                        </a:lnTo>
                        <a:lnTo>
                          <a:pt x="1840" y="74"/>
                        </a:lnTo>
                        <a:lnTo>
                          <a:pt x="1840" y="74"/>
                        </a:lnTo>
                        <a:lnTo>
                          <a:pt x="1844" y="74"/>
                        </a:lnTo>
                        <a:lnTo>
                          <a:pt x="1844" y="74"/>
                        </a:lnTo>
                        <a:lnTo>
                          <a:pt x="1844" y="74"/>
                        </a:lnTo>
                        <a:lnTo>
                          <a:pt x="1844" y="72"/>
                        </a:lnTo>
                        <a:lnTo>
                          <a:pt x="1846" y="72"/>
                        </a:lnTo>
                        <a:lnTo>
                          <a:pt x="1846" y="72"/>
                        </a:lnTo>
                        <a:lnTo>
                          <a:pt x="1846" y="72"/>
                        </a:lnTo>
                        <a:lnTo>
                          <a:pt x="1846" y="72"/>
                        </a:lnTo>
                        <a:lnTo>
                          <a:pt x="1846" y="72"/>
                        </a:lnTo>
                        <a:lnTo>
                          <a:pt x="1846" y="70"/>
                        </a:lnTo>
                        <a:lnTo>
                          <a:pt x="1844" y="70"/>
                        </a:lnTo>
                        <a:lnTo>
                          <a:pt x="1844" y="68"/>
                        </a:lnTo>
                        <a:lnTo>
                          <a:pt x="1844" y="68"/>
                        </a:lnTo>
                        <a:lnTo>
                          <a:pt x="1844" y="68"/>
                        </a:lnTo>
                        <a:lnTo>
                          <a:pt x="1844" y="68"/>
                        </a:lnTo>
                        <a:lnTo>
                          <a:pt x="1844" y="66"/>
                        </a:lnTo>
                        <a:lnTo>
                          <a:pt x="1844" y="66"/>
                        </a:lnTo>
                        <a:lnTo>
                          <a:pt x="1842" y="64"/>
                        </a:lnTo>
                        <a:lnTo>
                          <a:pt x="1842" y="64"/>
                        </a:lnTo>
                        <a:lnTo>
                          <a:pt x="1840" y="62"/>
                        </a:lnTo>
                        <a:lnTo>
                          <a:pt x="1840" y="60"/>
                        </a:lnTo>
                        <a:lnTo>
                          <a:pt x="1840" y="60"/>
                        </a:lnTo>
                        <a:lnTo>
                          <a:pt x="1840" y="60"/>
                        </a:lnTo>
                        <a:lnTo>
                          <a:pt x="1838" y="60"/>
                        </a:lnTo>
                        <a:lnTo>
                          <a:pt x="1838" y="58"/>
                        </a:lnTo>
                        <a:lnTo>
                          <a:pt x="1838" y="58"/>
                        </a:lnTo>
                        <a:lnTo>
                          <a:pt x="1838" y="58"/>
                        </a:lnTo>
                        <a:lnTo>
                          <a:pt x="1832" y="54"/>
                        </a:lnTo>
                        <a:lnTo>
                          <a:pt x="1832" y="54"/>
                        </a:lnTo>
                        <a:lnTo>
                          <a:pt x="1832" y="54"/>
                        </a:lnTo>
                        <a:lnTo>
                          <a:pt x="1828" y="52"/>
                        </a:lnTo>
                        <a:lnTo>
                          <a:pt x="1828" y="52"/>
                        </a:lnTo>
                        <a:lnTo>
                          <a:pt x="1828" y="52"/>
                        </a:lnTo>
                        <a:lnTo>
                          <a:pt x="1828" y="52"/>
                        </a:lnTo>
                        <a:lnTo>
                          <a:pt x="1828" y="52"/>
                        </a:lnTo>
                        <a:lnTo>
                          <a:pt x="1828" y="52"/>
                        </a:lnTo>
                        <a:lnTo>
                          <a:pt x="1828" y="52"/>
                        </a:lnTo>
                        <a:lnTo>
                          <a:pt x="1830" y="52"/>
                        </a:lnTo>
                        <a:lnTo>
                          <a:pt x="1832" y="48"/>
                        </a:lnTo>
                        <a:lnTo>
                          <a:pt x="1838" y="48"/>
                        </a:lnTo>
                        <a:lnTo>
                          <a:pt x="1840" y="50"/>
                        </a:lnTo>
                        <a:lnTo>
                          <a:pt x="1840" y="50"/>
                        </a:lnTo>
                        <a:lnTo>
                          <a:pt x="1840" y="50"/>
                        </a:lnTo>
                        <a:lnTo>
                          <a:pt x="1840" y="50"/>
                        </a:lnTo>
                        <a:lnTo>
                          <a:pt x="1840" y="50"/>
                        </a:lnTo>
                        <a:lnTo>
                          <a:pt x="1840" y="48"/>
                        </a:lnTo>
                        <a:lnTo>
                          <a:pt x="1842" y="48"/>
                        </a:lnTo>
                        <a:lnTo>
                          <a:pt x="1842" y="48"/>
                        </a:lnTo>
                        <a:lnTo>
                          <a:pt x="1842" y="48"/>
                        </a:lnTo>
                        <a:lnTo>
                          <a:pt x="1842" y="44"/>
                        </a:lnTo>
                        <a:lnTo>
                          <a:pt x="1842" y="44"/>
                        </a:lnTo>
                        <a:lnTo>
                          <a:pt x="1842" y="44"/>
                        </a:lnTo>
                        <a:lnTo>
                          <a:pt x="1840" y="42"/>
                        </a:lnTo>
                        <a:lnTo>
                          <a:pt x="1840" y="40"/>
                        </a:lnTo>
                        <a:lnTo>
                          <a:pt x="1842" y="36"/>
                        </a:lnTo>
                        <a:lnTo>
                          <a:pt x="1842" y="36"/>
                        </a:lnTo>
                        <a:lnTo>
                          <a:pt x="1842" y="36"/>
                        </a:lnTo>
                        <a:lnTo>
                          <a:pt x="1842" y="34"/>
                        </a:lnTo>
                        <a:lnTo>
                          <a:pt x="1844" y="34"/>
                        </a:lnTo>
                        <a:lnTo>
                          <a:pt x="1844" y="34"/>
                        </a:lnTo>
                        <a:lnTo>
                          <a:pt x="1844" y="34"/>
                        </a:lnTo>
                        <a:lnTo>
                          <a:pt x="1844" y="32"/>
                        </a:lnTo>
                        <a:lnTo>
                          <a:pt x="1844" y="32"/>
                        </a:lnTo>
                        <a:lnTo>
                          <a:pt x="1844" y="32"/>
                        </a:lnTo>
                        <a:lnTo>
                          <a:pt x="1844" y="32"/>
                        </a:lnTo>
                        <a:lnTo>
                          <a:pt x="1844" y="30"/>
                        </a:lnTo>
                        <a:lnTo>
                          <a:pt x="1844" y="30"/>
                        </a:lnTo>
                        <a:lnTo>
                          <a:pt x="1844" y="30"/>
                        </a:lnTo>
                        <a:lnTo>
                          <a:pt x="1844" y="28"/>
                        </a:lnTo>
                        <a:lnTo>
                          <a:pt x="1844" y="28"/>
                        </a:lnTo>
                        <a:lnTo>
                          <a:pt x="1842" y="28"/>
                        </a:lnTo>
                        <a:lnTo>
                          <a:pt x="1838" y="28"/>
                        </a:lnTo>
                        <a:lnTo>
                          <a:pt x="1838" y="28"/>
                        </a:lnTo>
                        <a:lnTo>
                          <a:pt x="1838" y="28"/>
                        </a:lnTo>
                        <a:lnTo>
                          <a:pt x="1838" y="30"/>
                        </a:lnTo>
                        <a:lnTo>
                          <a:pt x="1834" y="28"/>
                        </a:lnTo>
                        <a:lnTo>
                          <a:pt x="1834" y="28"/>
                        </a:lnTo>
                        <a:lnTo>
                          <a:pt x="1834" y="28"/>
                        </a:lnTo>
                        <a:lnTo>
                          <a:pt x="1834" y="28"/>
                        </a:lnTo>
                        <a:lnTo>
                          <a:pt x="1832" y="28"/>
                        </a:lnTo>
                        <a:lnTo>
                          <a:pt x="1830" y="26"/>
                        </a:lnTo>
                        <a:lnTo>
                          <a:pt x="1830" y="26"/>
                        </a:lnTo>
                        <a:lnTo>
                          <a:pt x="1830" y="26"/>
                        </a:lnTo>
                        <a:lnTo>
                          <a:pt x="1822" y="24"/>
                        </a:lnTo>
                        <a:lnTo>
                          <a:pt x="1822" y="24"/>
                        </a:lnTo>
                        <a:lnTo>
                          <a:pt x="1822" y="24"/>
                        </a:lnTo>
                        <a:lnTo>
                          <a:pt x="1820" y="24"/>
                        </a:lnTo>
                        <a:lnTo>
                          <a:pt x="1816" y="22"/>
                        </a:lnTo>
                        <a:lnTo>
                          <a:pt x="1816" y="22"/>
                        </a:lnTo>
                        <a:lnTo>
                          <a:pt x="1816" y="22"/>
                        </a:lnTo>
                        <a:lnTo>
                          <a:pt x="1816" y="22"/>
                        </a:lnTo>
                        <a:lnTo>
                          <a:pt x="1814" y="22"/>
                        </a:lnTo>
                        <a:lnTo>
                          <a:pt x="1814" y="22"/>
                        </a:lnTo>
                        <a:lnTo>
                          <a:pt x="1814" y="22"/>
                        </a:lnTo>
                        <a:lnTo>
                          <a:pt x="1812" y="22"/>
                        </a:lnTo>
                        <a:lnTo>
                          <a:pt x="1812" y="20"/>
                        </a:lnTo>
                        <a:lnTo>
                          <a:pt x="1812" y="20"/>
                        </a:lnTo>
                        <a:lnTo>
                          <a:pt x="1810" y="20"/>
                        </a:lnTo>
                        <a:lnTo>
                          <a:pt x="1808" y="20"/>
                        </a:lnTo>
                        <a:lnTo>
                          <a:pt x="1808" y="20"/>
                        </a:lnTo>
                        <a:lnTo>
                          <a:pt x="1808" y="20"/>
                        </a:lnTo>
                        <a:lnTo>
                          <a:pt x="1806" y="22"/>
                        </a:lnTo>
                        <a:lnTo>
                          <a:pt x="1806" y="22"/>
                        </a:lnTo>
                        <a:lnTo>
                          <a:pt x="1806" y="22"/>
                        </a:lnTo>
                        <a:lnTo>
                          <a:pt x="1804" y="22"/>
                        </a:lnTo>
                        <a:lnTo>
                          <a:pt x="1804" y="22"/>
                        </a:lnTo>
                        <a:lnTo>
                          <a:pt x="1802" y="22"/>
                        </a:lnTo>
                        <a:lnTo>
                          <a:pt x="1802" y="22"/>
                        </a:lnTo>
                        <a:lnTo>
                          <a:pt x="1802" y="22"/>
                        </a:lnTo>
                        <a:lnTo>
                          <a:pt x="1802" y="22"/>
                        </a:lnTo>
                        <a:lnTo>
                          <a:pt x="1798" y="22"/>
                        </a:lnTo>
                        <a:lnTo>
                          <a:pt x="1798" y="22"/>
                        </a:lnTo>
                        <a:lnTo>
                          <a:pt x="1798" y="22"/>
                        </a:lnTo>
                        <a:lnTo>
                          <a:pt x="1798" y="24"/>
                        </a:lnTo>
                        <a:lnTo>
                          <a:pt x="1794" y="24"/>
                        </a:lnTo>
                        <a:lnTo>
                          <a:pt x="1794" y="24"/>
                        </a:lnTo>
                        <a:lnTo>
                          <a:pt x="1794" y="24"/>
                        </a:lnTo>
                        <a:lnTo>
                          <a:pt x="1792" y="24"/>
                        </a:lnTo>
                        <a:lnTo>
                          <a:pt x="1790" y="24"/>
                        </a:lnTo>
                        <a:lnTo>
                          <a:pt x="1790" y="24"/>
                        </a:lnTo>
                        <a:lnTo>
                          <a:pt x="1790" y="24"/>
                        </a:lnTo>
                        <a:lnTo>
                          <a:pt x="1786" y="26"/>
                        </a:lnTo>
                        <a:lnTo>
                          <a:pt x="1786" y="26"/>
                        </a:lnTo>
                        <a:lnTo>
                          <a:pt x="1786" y="26"/>
                        </a:lnTo>
                        <a:lnTo>
                          <a:pt x="1786" y="28"/>
                        </a:lnTo>
                        <a:lnTo>
                          <a:pt x="1786" y="28"/>
                        </a:lnTo>
                        <a:lnTo>
                          <a:pt x="1788" y="28"/>
                        </a:lnTo>
                        <a:lnTo>
                          <a:pt x="1788" y="28"/>
                        </a:lnTo>
                        <a:lnTo>
                          <a:pt x="1788" y="28"/>
                        </a:lnTo>
                        <a:lnTo>
                          <a:pt x="1788" y="28"/>
                        </a:lnTo>
                        <a:lnTo>
                          <a:pt x="1788" y="30"/>
                        </a:lnTo>
                        <a:lnTo>
                          <a:pt x="1792" y="30"/>
                        </a:lnTo>
                        <a:lnTo>
                          <a:pt x="1794" y="30"/>
                        </a:lnTo>
                        <a:lnTo>
                          <a:pt x="1796" y="32"/>
                        </a:lnTo>
                        <a:lnTo>
                          <a:pt x="1796" y="36"/>
                        </a:lnTo>
                        <a:lnTo>
                          <a:pt x="1796" y="36"/>
                        </a:lnTo>
                        <a:lnTo>
                          <a:pt x="1796" y="36"/>
                        </a:lnTo>
                        <a:lnTo>
                          <a:pt x="1798" y="36"/>
                        </a:lnTo>
                        <a:lnTo>
                          <a:pt x="1798" y="36"/>
                        </a:lnTo>
                        <a:lnTo>
                          <a:pt x="1798" y="36"/>
                        </a:lnTo>
                        <a:lnTo>
                          <a:pt x="1798" y="38"/>
                        </a:lnTo>
                        <a:lnTo>
                          <a:pt x="1792" y="38"/>
                        </a:lnTo>
                        <a:lnTo>
                          <a:pt x="1792" y="34"/>
                        </a:lnTo>
                        <a:lnTo>
                          <a:pt x="1792" y="34"/>
                        </a:lnTo>
                        <a:lnTo>
                          <a:pt x="1792" y="34"/>
                        </a:lnTo>
                        <a:lnTo>
                          <a:pt x="1790" y="32"/>
                        </a:lnTo>
                        <a:lnTo>
                          <a:pt x="1790" y="32"/>
                        </a:lnTo>
                        <a:lnTo>
                          <a:pt x="1790" y="32"/>
                        </a:lnTo>
                        <a:lnTo>
                          <a:pt x="1786" y="28"/>
                        </a:lnTo>
                        <a:lnTo>
                          <a:pt x="1786" y="28"/>
                        </a:lnTo>
                        <a:lnTo>
                          <a:pt x="1786" y="28"/>
                        </a:lnTo>
                        <a:lnTo>
                          <a:pt x="1786" y="28"/>
                        </a:lnTo>
                        <a:lnTo>
                          <a:pt x="1784" y="28"/>
                        </a:lnTo>
                        <a:lnTo>
                          <a:pt x="1784" y="24"/>
                        </a:lnTo>
                        <a:lnTo>
                          <a:pt x="1784" y="24"/>
                        </a:lnTo>
                        <a:lnTo>
                          <a:pt x="1784" y="24"/>
                        </a:lnTo>
                        <a:lnTo>
                          <a:pt x="1780" y="22"/>
                        </a:lnTo>
                        <a:lnTo>
                          <a:pt x="1780" y="22"/>
                        </a:lnTo>
                        <a:lnTo>
                          <a:pt x="1780" y="22"/>
                        </a:lnTo>
                        <a:lnTo>
                          <a:pt x="1780" y="22"/>
                        </a:lnTo>
                        <a:lnTo>
                          <a:pt x="1776" y="20"/>
                        </a:lnTo>
                        <a:lnTo>
                          <a:pt x="1776" y="18"/>
                        </a:lnTo>
                        <a:lnTo>
                          <a:pt x="1776" y="18"/>
                        </a:lnTo>
                        <a:lnTo>
                          <a:pt x="1776" y="18"/>
                        </a:lnTo>
                        <a:lnTo>
                          <a:pt x="1770" y="18"/>
                        </a:lnTo>
                        <a:lnTo>
                          <a:pt x="1770" y="18"/>
                        </a:lnTo>
                        <a:lnTo>
                          <a:pt x="1770" y="18"/>
                        </a:lnTo>
                        <a:lnTo>
                          <a:pt x="1770" y="20"/>
                        </a:lnTo>
                        <a:lnTo>
                          <a:pt x="1770" y="20"/>
                        </a:lnTo>
                        <a:lnTo>
                          <a:pt x="1770" y="20"/>
                        </a:lnTo>
                        <a:lnTo>
                          <a:pt x="1768" y="20"/>
                        </a:lnTo>
                        <a:lnTo>
                          <a:pt x="1768" y="20"/>
                        </a:lnTo>
                        <a:lnTo>
                          <a:pt x="1768" y="20"/>
                        </a:lnTo>
                        <a:lnTo>
                          <a:pt x="1766" y="20"/>
                        </a:lnTo>
                        <a:lnTo>
                          <a:pt x="1766" y="18"/>
                        </a:lnTo>
                        <a:lnTo>
                          <a:pt x="1766" y="18"/>
                        </a:lnTo>
                        <a:lnTo>
                          <a:pt x="1766" y="18"/>
                        </a:lnTo>
                        <a:lnTo>
                          <a:pt x="1762" y="18"/>
                        </a:lnTo>
                        <a:lnTo>
                          <a:pt x="1760" y="16"/>
                        </a:lnTo>
                        <a:lnTo>
                          <a:pt x="1760" y="16"/>
                        </a:lnTo>
                        <a:lnTo>
                          <a:pt x="1760" y="16"/>
                        </a:lnTo>
                        <a:lnTo>
                          <a:pt x="1756" y="16"/>
                        </a:lnTo>
                        <a:lnTo>
                          <a:pt x="1756" y="16"/>
                        </a:lnTo>
                        <a:lnTo>
                          <a:pt x="1754" y="18"/>
                        </a:lnTo>
                        <a:lnTo>
                          <a:pt x="1754" y="18"/>
                        </a:lnTo>
                        <a:lnTo>
                          <a:pt x="1754" y="18"/>
                        </a:lnTo>
                        <a:lnTo>
                          <a:pt x="1754" y="18"/>
                        </a:lnTo>
                        <a:lnTo>
                          <a:pt x="1752" y="18"/>
                        </a:lnTo>
                        <a:lnTo>
                          <a:pt x="1752" y="18"/>
                        </a:lnTo>
                        <a:lnTo>
                          <a:pt x="1752" y="18"/>
                        </a:lnTo>
                        <a:lnTo>
                          <a:pt x="1750" y="18"/>
                        </a:lnTo>
                        <a:lnTo>
                          <a:pt x="1750" y="18"/>
                        </a:lnTo>
                        <a:lnTo>
                          <a:pt x="1750" y="18"/>
                        </a:lnTo>
                        <a:lnTo>
                          <a:pt x="1750" y="18"/>
                        </a:lnTo>
                        <a:lnTo>
                          <a:pt x="1748" y="14"/>
                        </a:lnTo>
                        <a:lnTo>
                          <a:pt x="1748" y="14"/>
                        </a:lnTo>
                        <a:lnTo>
                          <a:pt x="1746" y="14"/>
                        </a:lnTo>
                        <a:lnTo>
                          <a:pt x="1742" y="14"/>
                        </a:lnTo>
                        <a:lnTo>
                          <a:pt x="1742" y="14"/>
                        </a:lnTo>
                        <a:lnTo>
                          <a:pt x="1740" y="16"/>
                        </a:lnTo>
                        <a:lnTo>
                          <a:pt x="1740" y="16"/>
                        </a:lnTo>
                        <a:lnTo>
                          <a:pt x="1740" y="16"/>
                        </a:lnTo>
                        <a:lnTo>
                          <a:pt x="1740" y="16"/>
                        </a:lnTo>
                        <a:lnTo>
                          <a:pt x="1740" y="16"/>
                        </a:lnTo>
                        <a:lnTo>
                          <a:pt x="1740" y="16"/>
                        </a:lnTo>
                        <a:lnTo>
                          <a:pt x="1740" y="16"/>
                        </a:lnTo>
                        <a:lnTo>
                          <a:pt x="1740" y="16"/>
                        </a:lnTo>
                        <a:lnTo>
                          <a:pt x="1740" y="16"/>
                        </a:lnTo>
                        <a:lnTo>
                          <a:pt x="1738" y="16"/>
                        </a:lnTo>
                        <a:lnTo>
                          <a:pt x="1736" y="16"/>
                        </a:lnTo>
                        <a:lnTo>
                          <a:pt x="1734" y="14"/>
                        </a:lnTo>
                        <a:lnTo>
                          <a:pt x="1734" y="14"/>
                        </a:lnTo>
                        <a:lnTo>
                          <a:pt x="1734" y="14"/>
                        </a:lnTo>
                        <a:lnTo>
                          <a:pt x="1734" y="14"/>
                        </a:lnTo>
                        <a:lnTo>
                          <a:pt x="1734" y="14"/>
                        </a:lnTo>
                        <a:lnTo>
                          <a:pt x="1734" y="12"/>
                        </a:lnTo>
                        <a:lnTo>
                          <a:pt x="1734" y="12"/>
                        </a:lnTo>
                        <a:lnTo>
                          <a:pt x="1734" y="12"/>
                        </a:lnTo>
                        <a:lnTo>
                          <a:pt x="1728" y="10"/>
                        </a:lnTo>
                        <a:lnTo>
                          <a:pt x="1726" y="10"/>
                        </a:lnTo>
                        <a:lnTo>
                          <a:pt x="1726" y="10"/>
                        </a:lnTo>
                        <a:lnTo>
                          <a:pt x="1726" y="8"/>
                        </a:lnTo>
                        <a:lnTo>
                          <a:pt x="1724" y="8"/>
                        </a:lnTo>
                        <a:lnTo>
                          <a:pt x="1724" y="8"/>
                        </a:lnTo>
                        <a:lnTo>
                          <a:pt x="1724" y="8"/>
                        </a:lnTo>
                        <a:lnTo>
                          <a:pt x="1724" y="8"/>
                        </a:lnTo>
                        <a:lnTo>
                          <a:pt x="1722" y="8"/>
                        </a:lnTo>
                        <a:lnTo>
                          <a:pt x="1722" y="8"/>
                        </a:lnTo>
                        <a:lnTo>
                          <a:pt x="1722" y="8"/>
                        </a:lnTo>
                        <a:lnTo>
                          <a:pt x="1720" y="10"/>
                        </a:lnTo>
                        <a:lnTo>
                          <a:pt x="1720" y="10"/>
                        </a:lnTo>
                        <a:lnTo>
                          <a:pt x="1720" y="10"/>
                        </a:lnTo>
                        <a:lnTo>
                          <a:pt x="1720" y="12"/>
                        </a:lnTo>
                        <a:lnTo>
                          <a:pt x="1720" y="12"/>
                        </a:lnTo>
                        <a:lnTo>
                          <a:pt x="1716" y="8"/>
                        </a:lnTo>
                        <a:lnTo>
                          <a:pt x="1716" y="6"/>
                        </a:lnTo>
                        <a:lnTo>
                          <a:pt x="1716" y="6"/>
                        </a:lnTo>
                        <a:lnTo>
                          <a:pt x="1716" y="6"/>
                        </a:lnTo>
                        <a:lnTo>
                          <a:pt x="1714" y="4"/>
                        </a:lnTo>
                        <a:lnTo>
                          <a:pt x="1714" y="4"/>
                        </a:lnTo>
                        <a:lnTo>
                          <a:pt x="1714" y="4"/>
                        </a:lnTo>
                        <a:lnTo>
                          <a:pt x="1712" y="4"/>
                        </a:lnTo>
                        <a:lnTo>
                          <a:pt x="1710" y="2"/>
                        </a:lnTo>
                        <a:lnTo>
                          <a:pt x="1710" y="2"/>
                        </a:lnTo>
                        <a:lnTo>
                          <a:pt x="1710" y="2"/>
                        </a:lnTo>
                        <a:lnTo>
                          <a:pt x="1706" y="2"/>
                        </a:lnTo>
                        <a:lnTo>
                          <a:pt x="1706" y="2"/>
                        </a:lnTo>
                        <a:lnTo>
                          <a:pt x="1706" y="0"/>
                        </a:lnTo>
                        <a:lnTo>
                          <a:pt x="1692" y="0"/>
                        </a:lnTo>
                        <a:lnTo>
                          <a:pt x="1692" y="0"/>
                        </a:lnTo>
                        <a:lnTo>
                          <a:pt x="1692" y="2"/>
                        </a:lnTo>
                        <a:lnTo>
                          <a:pt x="1692" y="2"/>
                        </a:lnTo>
                        <a:lnTo>
                          <a:pt x="1692" y="2"/>
                        </a:lnTo>
                        <a:lnTo>
                          <a:pt x="1692" y="2"/>
                        </a:lnTo>
                        <a:lnTo>
                          <a:pt x="1690" y="2"/>
                        </a:lnTo>
                        <a:lnTo>
                          <a:pt x="1690" y="4"/>
                        </a:lnTo>
                        <a:lnTo>
                          <a:pt x="1690" y="4"/>
                        </a:lnTo>
                        <a:lnTo>
                          <a:pt x="1682" y="4"/>
                        </a:lnTo>
                        <a:lnTo>
                          <a:pt x="1682" y="4"/>
                        </a:lnTo>
                        <a:lnTo>
                          <a:pt x="1682" y="4"/>
                        </a:lnTo>
                        <a:lnTo>
                          <a:pt x="1682" y="4"/>
                        </a:lnTo>
                        <a:lnTo>
                          <a:pt x="1680" y="2"/>
                        </a:lnTo>
                        <a:lnTo>
                          <a:pt x="1680" y="2"/>
                        </a:lnTo>
                        <a:lnTo>
                          <a:pt x="1680" y="2"/>
                        </a:lnTo>
                        <a:lnTo>
                          <a:pt x="1678" y="2"/>
                        </a:lnTo>
                        <a:lnTo>
                          <a:pt x="1678" y="2"/>
                        </a:lnTo>
                        <a:lnTo>
                          <a:pt x="1678" y="2"/>
                        </a:lnTo>
                        <a:lnTo>
                          <a:pt x="1678" y="2"/>
                        </a:lnTo>
                        <a:lnTo>
                          <a:pt x="1674" y="2"/>
                        </a:lnTo>
                        <a:lnTo>
                          <a:pt x="1668" y="2"/>
                        </a:lnTo>
                        <a:lnTo>
                          <a:pt x="1668" y="2"/>
                        </a:lnTo>
                        <a:lnTo>
                          <a:pt x="1668" y="2"/>
                        </a:lnTo>
                        <a:lnTo>
                          <a:pt x="1666" y="4"/>
                        </a:lnTo>
                        <a:lnTo>
                          <a:pt x="1664" y="4"/>
                        </a:lnTo>
                        <a:lnTo>
                          <a:pt x="1664" y="4"/>
                        </a:lnTo>
                        <a:lnTo>
                          <a:pt x="1664" y="4"/>
                        </a:lnTo>
                        <a:lnTo>
                          <a:pt x="1662" y="4"/>
                        </a:lnTo>
                        <a:lnTo>
                          <a:pt x="1660" y="4"/>
                        </a:lnTo>
                        <a:lnTo>
                          <a:pt x="1660" y="4"/>
                        </a:lnTo>
                        <a:lnTo>
                          <a:pt x="1658" y="4"/>
                        </a:lnTo>
                        <a:lnTo>
                          <a:pt x="1654" y="8"/>
                        </a:lnTo>
                        <a:lnTo>
                          <a:pt x="1654" y="8"/>
                        </a:lnTo>
                        <a:lnTo>
                          <a:pt x="1654" y="8"/>
                        </a:lnTo>
                        <a:lnTo>
                          <a:pt x="1654" y="8"/>
                        </a:lnTo>
                        <a:lnTo>
                          <a:pt x="1654" y="8"/>
                        </a:lnTo>
                        <a:lnTo>
                          <a:pt x="1644" y="8"/>
                        </a:lnTo>
                        <a:lnTo>
                          <a:pt x="1644" y="8"/>
                        </a:lnTo>
                        <a:lnTo>
                          <a:pt x="1644" y="10"/>
                        </a:lnTo>
                        <a:lnTo>
                          <a:pt x="1642" y="10"/>
                        </a:lnTo>
                        <a:lnTo>
                          <a:pt x="1642" y="10"/>
                        </a:lnTo>
                        <a:lnTo>
                          <a:pt x="1642" y="10"/>
                        </a:lnTo>
                        <a:lnTo>
                          <a:pt x="1640" y="10"/>
                        </a:lnTo>
                        <a:lnTo>
                          <a:pt x="1638" y="12"/>
                        </a:lnTo>
                        <a:lnTo>
                          <a:pt x="1638" y="12"/>
                        </a:lnTo>
                        <a:lnTo>
                          <a:pt x="1634" y="10"/>
                        </a:lnTo>
                        <a:lnTo>
                          <a:pt x="1634" y="10"/>
                        </a:lnTo>
                        <a:lnTo>
                          <a:pt x="1634" y="10"/>
                        </a:lnTo>
                        <a:lnTo>
                          <a:pt x="1634" y="10"/>
                        </a:lnTo>
                        <a:lnTo>
                          <a:pt x="1632" y="10"/>
                        </a:lnTo>
                        <a:lnTo>
                          <a:pt x="1632" y="10"/>
                        </a:lnTo>
                        <a:lnTo>
                          <a:pt x="1632" y="8"/>
                        </a:lnTo>
                        <a:lnTo>
                          <a:pt x="1630" y="8"/>
                        </a:lnTo>
                        <a:lnTo>
                          <a:pt x="1630" y="8"/>
                        </a:lnTo>
                        <a:lnTo>
                          <a:pt x="1630" y="10"/>
                        </a:lnTo>
                        <a:lnTo>
                          <a:pt x="1628" y="10"/>
                        </a:lnTo>
                        <a:lnTo>
                          <a:pt x="1628" y="10"/>
                        </a:lnTo>
                        <a:lnTo>
                          <a:pt x="1628" y="10"/>
                        </a:lnTo>
                        <a:lnTo>
                          <a:pt x="1626" y="10"/>
                        </a:lnTo>
                        <a:lnTo>
                          <a:pt x="1626" y="12"/>
                        </a:lnTo>
                        <a:lnTo>
                          <a:pt x="1624" y="12"/>
                        </a:lnTo>
                        <a:lnTo>
                          <a:pt x="1624" y="12"/>
                        </a:lnTo>
                        <a:lnTo>
                          <a:pt x="1622" y="12"/>
                        </a:lnTo>
                        <a:lnTo>
                          <a:pt x="1622" y="12"/>
                        </a:lnTo>
                        <a:lnTo>
                          <a:pt x="1620" y="12"/>
                        </a:lnTo>
                        <a:lnTo>
                          <a:pt x="1620" y="12"/>
                        </a:lnTo>
                        <a:lnTo>
                          <a:pt x="1620" y="12"/>
                        </a:lnTo>
                        <a:lnTo>
                          <a:pt x="1618" y="14"/>
                        </a:lnTo>
                        <a:lnTo>
                          <a:pt x="1614" y="14"/>
                        </a:lnTo>
                        <a:lnTo>
                          <a:pt x="1614" y="14"/>
                        </a:lnTo>
                        <a:lnTo>
                          <a:pt x="1614" y="14"/>
                        </a:lnTo>
                        <a:lnTo>
                          <a:pt x="1612" y="16"/>
                        </a:lnTo>
                        <a:lnTo>
                          <a:pt x="1612" y="16"/>
                        </a:lnTo>
                        <a:lnTo>
                          <a:pt x="1612" y="16"/>
                        </a:lnTo>
                        <a:lnTo>
                          <a:pt x="1612" y="18"/>
                        </a:lnTo>
                        <a:lnTo>
                          <a:pt x="1612" y="18"/>
                        </a:lnTo>
                        <a:lnTo>
                          <a:pt x="1612" y="20"/>
                        </a:lnTo>
                        <a:lnTo>
                          <a:pt x="1616" y="22"/>
                        </a:lnTo>
                        <a:lnTo>
                          <a:pt x="1616" y="22"/>
                        </a:lnTo>
                        <a:lnTo>
                          <a:pt x="1616" y="22"/>
                        </a:lnTo>
                        <a:lnTo>
                          <a:pt x="1618" y="22"/>
                        </a:lnTo>
                        <a:lnTo>
                          <a:pt x="1622" y="24"/>
                        </a:lnTo>
                        <a:lnTo>
                          <a:pt x="1626" y="28"/>
                        </a:lnTo>
                        <a:lnTo>
                          <a:pt x="1632" y="32"/>
                        </a:lnTo>
                        <a:lnTo>
                          <a:pt x="1632" y="32"/>
                        </a:lnTo>
                        <a:lnTo>
                          <a:pt x="1632" y="32"/>
                        </a:lnTo>
                        <a:lnTo>
                          <a:pt x="1632" y="32"/>
                        </a:lnTo>
                        <a:lnTo>
                          <a:pt x="1634" y="34"/>
                        </a:lnTo>
                        <a:lnTo>
                          <a:pt x="1634" y="38"/>
                        </a:lnTo>
                        <a:lnTo>
                          <a:pt x="1632" y="40"/>
                        </a:lnTo>
                        <a:lnTo>
                          <a:pt x="1632" y="40"/>
                        </a:lnTo>
                        <a:lnTo>
                          <a:pt x="1632" y="40"/>
                        </a:lnTo>
                        <a:lnTo>
                          <a:pt x="1630" y="40"/>
                        </a:lnTo>
                        <a:lnTo>
                          <a:pt x="1630" y="40"/>
                        </a:lnTo>
                        <a:lnTo>
                          <a:pt x="1628" y="40"/>
                        </a:lnTo>
                        <a:lnTo>
                          <a:pt x="1624" y="38"/>
                        </a:lnTo>
                        <a:lnTo>
                          <a:pt x="1624" y="38"/>
                        </a:lnTo>
                        <a:lnTo>
                          <a:pt x="1624" y="38"/>
                        </a:lnTo>
                        <a:lnTo>
                          <a:pt x="1620" y="38"/>
                        </a:lnTo>
                        <a:lnTo>
                          <a:pt x="1620" y="38"/>
                        </a:lnTo>
                        <a:lnTo>
                          <a:pt x="1620" y="38"/>
                        </a:lnTo>
                        <a:lnTo>
                          <a:pt x="1618" y="38"/>
                        </a:lnTo>
                        <a:lnTo>
                          <a:pt x="1610" y="38"/>
                        </a:lnTo>
                        <a:lnTo>
                          <a:pt x="1610" y="36"/>
                        </a:lnTo>
                        <a:lnTo>
                          <a:pt x="1610" y="36"/>
                        </a:lnTo>
                        <a:lnTo>
                          <a:pt x="1610" y="36"/>
                        </a:lnTo>
                        <a:lnTo>
                          <a:pt x="1608" y="36"/>
                        </a:lnTo>
                        <a:lnTo>
                          <a:pt x="1604" y="34"/>
                        </a:lnTo>
                        <a:lnTo>
                          <a:pt x="1604" y="32"/>
                        </a:lnTo>
                        <a:lnTo>
                          <a:pt x="1604" y="32"/>
                        </a:lnTo>
                        <a:lnTo>
                          <a:pt x="1604" y="32"/>
                        </a:lnTo>
                        <a:lnTo>
                          <a:pt x="1596" y="32"/>
                        </a:lnTo>
                        <a:lnTo>
                          <a:pt x="1596" y="30"/>
                        </a:lnTo>
                        <a:lnTo>
                          <a:pt x="1596" y="30"/>
                        </a:lnTo>
                        <a:lnTo>
                          <a:pt x="1596" y="30"/>
                        </a:lnTo>
                        <a:lnTo>
                          <a:pt x="1594" y="30"/>
                        </a:lnTo>
                        <a:lnTo>
                          <a:pt x="1594" y="30"/>
                        </a:lnTo>
                        <a:lnTo>
                          <a:pt x="1594" y="32"/>
                        </a:lnTo>
                        <a:lnTo>
                          <a:pt x="1594" y="32"/>
                        </a:lnTo>
                        <a:lnTo>
                          <a:pt x="1594" y="32"/>
                        </a:lnTo>
                        <a:lnTo>
                          <a:pt x="1594" y="32"/>
                        </a:lnTo>
                        <a:lnTo>
                          <a:pt x="1594" y="34"/>
                        </a:lnTo>
                        <a:lnTo>
                          <a:pt x="1594" y="36"/>
                        </a:lnTo>
                        <a:lnTo>
                          <a:pt x="1592" y="36"/>
                        </a:lnTo>
                        <a:lnTo>
                          <a:pt x="1588" y="38"/>
                        </a:lnTo>
                        <a:lnTo>
                          <a:pt x="1588" y="38"/>
                        </a:lnTo>
                        <a:lnTo>
                          <a:pt x="1588" y="38"/>
                        </a:lnTo>
                        <a:lnTo>
                          <a:pt x="1586" y="38"/>
                        </a:lnTo>
                        <a:lnTo>
                          <a:pt x="1570" y="38"/>
                        </a:lnTo>
                        <a:lnTo>
                          <a:pt x="1570" y="38"/>
                        </a:lnTo>
                        <a:lnTo>
                          <a:pt x="1570" y="38"/>
                        </a:lnTo>
                        <a:lnTo>
                          <a:pt x="1568" y="40"/>
                        </a:lnTo>
                        <a:lnTo>
                          <a:pt x="1568" y="40"/>
                        </a:lnTo>
                        <a:lnTo>
                          <a:pt x="1568" y="40"/>
                        </a:lnTo>
                        <a:lnTo>
                          <a:pt x="1568" y="40"/>
                        </a:lnTo>
                        <a:lnTo>
                          <a:pt x="1562" y="44"/>
                        </a:lnTo>
                        <a:lnTo>
                          <a:pt x="1556" y="44"/>
                        </a:lnTo>
                        <a:lnTo>
                          <a:pt x="1556" y="44"/>
                        </a:lnTo>
                        <a:lnTo>
                          <a:pt x="1556" y="44"/>
                        </a:lnTo>
                        <a:lnTo>
                          <a:pt x="1554" y="46"/>
                        </a:lnTo>
                        <a:lnTo>
                          <a:pt x="1550" y="46"/>
                        </a:lnTo>
                        <a:lnTo>
                          <a:pt x="1550" y="46"/>
                        </a:lnTo>
                        <a:lnTo>
                          <a:pt x="1550" y="46"/>
                        </a:lnTo>
                        <a:lnTo>
                          <a:pt x="1548" y="48"/>
                        </a:lnTo>
                        <a:lnTo>
                          <a:pt x="1548" y="48"/>
                        </a:lnTo>
                        <a:lnTo>
                          <a:pt x="1548" y="50"/>
                        </a:lnTo>
                        <a:lnTo>
                          <a:pt x="1548" y="54"/>
                        </a:lnTo>
                        <a:lnTo>
                          <a:pt x="1546" y="52"/>
                        </a:lnTo>
                        <a:lnTo>
                          <a:pt x="1546" y="52"/>
                        </a:lnTo>
                        <a:lnTo>
                          <a:pt x="1546" y="52"/>
                        </a:lnTo>
                        <a:lnTo>
                          <a:pt x="1540" y="52"/>
                        </a:lnTo>
                        <a:lnTo>
                          <a:pt x="1538" y="52"/>
                        </a:lnTo>
                        <a:lnTo>
                          <a:pt x="1538" y="50"/>
                        </a:lnTo>
                        <a:lnTo>
                          <a:pt x="1538" y="50"/>
                        </a:lnTo>
                        <a:lnTo>
                          <a:pt x="1538" y="50"/>
                        </a:lnTo>
                        <a:lnTo>
                          <a:pt x="1538" y="50"/>
                        </a:lnTo>
                        <a:lnTo>
                          <a:pt x="1538" y="50"/>
                        </a:lnTo>
                        <a:lnTo>
                          <a:pt x="1538" y="50"/>
                        </a:lnTo>
                        <a:lnTo>
                          <a:pt x="1536" y="48"/>
                        </a:lnTo>
                        <a:lnTo>
                          <a:pt x="1532" y="48"/>
                        </a:lnTo>
                        <a:lnTo>
                          <a:pt x="1530" y="46"/>
                        </a:lnTo>
                        <a:lnTo>
                          <a:pt x="1530" y="46"/>
                        </a:lnTo>
                        <a:lnTo>
                          <a:pt x="1530" y="46"/>
                        </a:lnTo>
                        <a:lnTo>
                          <a:pt x="1528" y="46"/>
                        </a:lnTo>
                        <a:lnTo>
                          <a:pt x="1528" y="46"/>
                        </a:lnTo>
                        <a:lnTo>
                          <a:pt x="1528" y="40"/>
                        </a:lnTo>
                        <a:lnTo>
                          <a:pt x="1528" y="40"/>
                        </a:lnTo>
                        <a:lnTo>
                          <a:pt x="1528" y="38"/>
                        </a:lnTo>
                        <a:lnTo>
                          <a:pt x="1526" y="38"/>
                        </a:lnTo>
                        <a:lnTo>
                          <a:pt x="1526" y="36"/>
                        </a:lnTo>
                        <a:lnTo>
                          <a:pt x="1526" y="36"/>
                        </a:lnTo>
                        <a:lnTo>
                          <a:pt x="1526" y="36"/>
                        </a:lnTo>
                        <a:lnTo>
                          <a:pt x="1522" y="34"/>
                        </a:lnTo>
                        <a:lnTo>
                          <a:pt x="1522" y="34"/>
                        </a:lnTo>
                        <a:lnTo>
                          <a:pt x="1522" y="32"/>
                        </a:lnTo>
                        <a:lnTo>
                          <a:pt x="1518" y="32"/>
                        </a:lnTo>
                        <a:lnTo>
                          <a:pt x="1518" y="32"/>
                        </a:lnTo>
                        <a:lnTo>
                          <a:pt x="1518" y="32"/>
                        </a:lnTo>
                        <a:lnTo>
                          <a:pt x="1518" y="32"/>
                        </a:lnTo>
                        <a:lnTo>
                          <a:pt x="1514" y="32"/>
                        </a:lnTo>
                        <a:lnTo>
                          <a:pt x="1514" y="32"/>
                        </a:lnTo>
                        <a:lnTo>
                          <a:pt x="1514" y="32"/>
                        </a:lnTo>
                        <a:lnTo>
                          <a:pt x="1512" y="32"/>
                        </a:lnTo>
                        <a:lnTo>
                          <a:pt x="1510" y="32"/>
                        </a:lnTo>
                        <a:lnTo>
                          <a:pt x="1510" y="32"/>
                        </a:lnTo>
                        <a:lnTo>
                          <a:pt x="1510" y="34"/>
                        </a:lnTo>
                        <a:lnTo>
                          <a:pt x="1510" y="34"/>
                        </a:lnTo>
                        <a:lnTo>
                          <a:pt x="1510" y="32"/>
                        </a:lnTo>
                        <a:lnTo>
                          <a:pt x="1510" y="32"/>
                        </a:lnTo>
                        <a:lnTo>
                          <a:pt x="1510" y="32"/>
                        </a:lnTo>
                        <a:lnTo>
                          <a:pt x="1498" y="32"/>
                        </a:lnTo>
                        <a:lnTo>
                          <a:pt x="1498" y="32"/>
                        </a:lnTo>
                        <a:lnTo>
                          <a:pt x="1498" y="32"/>
                        </a:lnTo>
                        <a:lnTo>
                          <a:pt x="1496" y="34"/>
                        </a:lnTo>
                        <a:lnTo>
                          <a:pt x="1496" y="34"/>
                        </a:lnTo>
                        <a:lnTo>
                          <a:pt x="1496" y="34"/>
                        </a:lnTo>
                        <a:lnTo>
                          <a:pt x="1496" y="34"/>
                        </a:lnTo>
                        <a:lnTo>
                          <a:pt x="1496" y="34"/>
                        </a:lnTo>
                        <a:lnTo>
                          <a:pt x="1496" y="34"/>
                        </a:lnTo>
                        <a:lnTo>
                          <a:pt x="1494" y="34"/>
                        </a:lnTo>
                        <a:lnTo>
                          <a:pt x="1492" y="34"/>
                        </a:lnTo>
                        <a:lnTo>
                          <a:pt x="1492" y="34"/>
                        </a:lnTo>
                        <a:lnTo>
                          <a:pt x="1492" y="34"/>
                        </a:lnTo>
                        <a:lnTo>
                          <a:pt x="1490" y="34"/>
                        </a:lnTo>
                        <a:lnTo>
                          <a:pt x="1490" y="34"/>
                        </a:lnTo>
                        <a:lnTo>
                          <a:pt x="1490" y="34"/>
                        </a:lnTo>
                        <a:lnTo>
                          <a:pt x="1490" y="34"/>
                        </a:lnTo>
                        <a:lnTo>
                          <a:pt x="1486" y="36"/>
                        </a:lnTo>
                        <a:lnTo>
                          <a:pt x="1482" y="38"/>
                        </a:lnTo>
                        <a:lnTo>
                          <a:pt x="1478" y="40"/>
                        </a:lnTo>
                        <a:lnTo>
                          <a:pt x="1470" y="44"/>
                        </a:lnTo>
                        <a:lnTo>
                          <a:pt x="1468" y="44"/>
                        </a:lnTo>
                        <a:lnTo>
                          <a:pt x="1468" y="44"/>
                        </a:lnTo>
                        <a:lnTo>
                          <a:pt x="1466" y="44"/>
                        </a:lnTo>
                        <a:lnTo>
                          <a:pt x="1466" y="46"/>
                        </a:lnTo>
                        <a:lnTo>
                          <a:pt x="1466" y="46"/>
                        </a:lnTo>
                        <a:lnTo>
                          <a:pt x="1466" y="46"/>
                        </a:lnTo>
                        <a:lnTo>
                          <a:pt x="1464" y="48"/>
                        </a:lnTo>
                        <a:lnTo>
                          <a:pt x="1462" y="48"/>
                        </a:lnTo>
                        <a:lnTo>
                          <a:pt x="1462" y="48"/>
                        </a:lnTo>
                        <a:lnTo>
                          <a:pt x="1462" y="50"/>
                        </a:lnTo>
                        <a:lnTo>
                          <a:pt x="1462" y="52"/>
                        </a:lnTo>
                        <a:lnTo>
                          <a:pt x="1462" y="52"/>
                        </a:lnTo>
                        <a:lnTo>
                          <a:pt x="1462" y="54"/>
                        </a:lnTo>
                        <a:lnTo>
                          <a:pt x="1462" y="54"/>
                        </a:lnTo>
                        <a:lnTo>
                          <a:pt x="1462" y="54"/>
                        </a:lnTo>
                        <a:lnTo>
                          <a:pt x="1458" y="50"/>
                        </a:lnTo>
                        <a:lnTo>
                          <a:pt x="1458" y="50"/>
                        </a:lnTo>
                        <a:lnTo>
                          <a:pt x="1458" y="50"/>
                        </a:lnTo>
                        <a:lnTo>
                          <a:pt x="1452" y="50"/>
                        </a:lnTo>
                        <a:lnTo>
                          <a:pt x="1452" y="50"/>
                        </a:lnTo>
                        <a:lnTo>
                          <a:pt x="1452" y="50"/>
                        </a:lnTo>
                        <a:lnTo>
                          <a:pt x="1448" y="52"/>
                        </a:lnTo>
                        <a:lnTo>
                          <a:pt x="1446" y="52"/>
                        </a:lnTo>
                        <a:lnTo>
                          <a:pt x="1446" y="50"/>
                        </a:lnTo>
                        <a:lnTo>
                          <a:pt x="1446" y="50"/>
                        </a:lnTo>
                        <a:lnTo>
                          <a:pt x="1446" y="50"/>
                        </a:lnTo>
                        <a:lnTo>
                          <a:pt x="1444" y="50"/>
                        </a:lnTo>
                        <a:lnTo>
                          <a:pt x="1442" y="48"/>
                        </a:lnTo>
                        <a:lnTo>
                          <a:pt x="1442" y="48"/>
                        </a:lnTo>
                        <a:lnTo>
                          <a:pt x="1442" y="48"/>
                        </a:lnTo>
                        <a:lnTo>
                          <a:pt x="1436" y="48"/>
                        </a:lnTo>
                        <a:lnTo>
                          <a:pt x="1436" y="48"/>
                        </a:lnTo>
                        <a:lnTo>
                          <a:pt x="1436" y="48"/>
                        </a:lnTo>
                        <a:lnTo>
                          <a:pt x="1434" y="50"/>
                        </a:lnTo>
                        <a:lnTo>
                          <a:pt x="1432" y="50"/>
                        </a:lnTo>
                        <a:lnTo>
                          <a:pt x="1432" y="48"/>
                        </a:lnTo>
                        <a:lnTo>
                          <a:pt x="1432" y="48"/>
                        </a:lnTo>
                        <a:lnTo>
                          <a:pt x="1432" y="48"/>
                        </a:lnTo>
                        <a:lnTo>
                          <a:pt x="1428" y="48"/>
                        </a:lnTo>
                        <a:lnTo>
                          <a:pt x="1428" y="48"/>
                        </a:lnTo>
                        <a:lnTo>
                          <a:pt x="1428" y="48"/>
                        </a:lnTo>
                        <a:lnTo>
                          <a:pt x="1424" y="48"/>
                        </a:lnTo>
                        <a:lnTo>
                          <a:pt x="1420" y="48"/>
                        </a:lnTo>
                        <a:lnTo>
                          <a:pt x="1420" y="48"/>
                        </a:lnTo>
                        <a:lnTo>
                          <a:pt x="1420" y="48"/>
                        </a:lnTo>
                        <a:lnTo>
                          <a:pt x="1420" y="48"/>
                        </a:lnTo>
                        <a:lnTo>
                          <a:pt x="1418" y="46"/>
                        </a:lnTo>
                        <a:lnTo>
                          <a:pt x="1418" y="46"/>
                        </a:lnTo>
                        <a:lnTo>
                          <a:pt x="1418" y="46"/>
                        </a:lnTo>
                        <a:lnTo>
                          <a:pt x="1418" y="46"/>
                        </a:lnTo>
                        <a:lnTo>
                          <a:pt x="1418" y="46"/>
                        </a:lnTo>
                        <a:lnTo>
                          <a:pt x="1420" y="46"/>
                        </a:lnTo>
                        <a:lnTo>
                          <a:pt x="1422" y="46"/>
                        </a:lnTo>
                        <a:lnTo>
                          <a:pt x="1422" y="46"/>
                        </a:lnTo>
                        <a:lnTo>
                          <a:pt x="1422" y="46"/>
                        </a:lnTo>
                        <a:lnTo>
                          <a:pt x="1424" y="46"/>
                        </a:lnTo>
                        <a:lnTo>
                          <a:pt x="1424" y="46"/>
                        </a:lnTo>
                        <a:lnTo>
                          <a:pt x="1424" y="46"/>
                        </a:lnTo>
                        <a:lnTo>
                          <a:pt x="1424" y="44"/>
                        </a:lnTo>
                        <a:lnTo>
                          <a:pt x="1424" y="44"/>
                        </a:lnTo>
                        <a:lnTo>
                          <a:pt x="1424" y="44"/>
                        </a:lnTo>
                        <a:lnTo>
                          <a:pt x="1424" y="44"/>
                        </a:lnTo>
                        <a:lnTo>
                          <a:pt x="1422" y="42"/>
                        </a:lnTo>
                        <a:lnTo>
                          <a:pt x="1422" y="42"/>
                        </a:lnTo>
                        <a:lnTo>
                          <a:pt x="1422" y="42"/>
                        </a:lnTo>
                        <a:lnTo>
                          <a:pt x="1420" y="40"/>
                        </a:lnTo>
                        <a:lnTo>
                          <a:pt x="1420" y="40"/>
                        </a:lnTo>
                        <a:lnTo>
                          <a:pt x="1420" y="40"/>
                        </a:lnTo>
                        <a:lnTo>
                          <a:pt x="1418" y="40"/>
                        </a:lnTo>
                        <a:lnTo>
                          <a:pt x="1418" y="40"/>
                        </a:lnTo>
                        <a:lnTo>
                          <a:pt x="1418" y="40"/>
                        </a:lnTo>
                        <a:lnTo>
                          <a:pt x="1414" y="40"/>
                        </a:lnTo>
                        <a:lnTo>
                          <a:pt x="1410" y="38"/>
                        </a:lnTo>
                        <a:lnTo>
                          <a:pt x="1410" y="38"/>
                        </a:lnTo>
                        <a:lnTo>
                          <a:pt x="1410" y="38"/>
                        </a:lnTo>
                        <a:lnTo>
                          <a:pt x="1408" y="38"/>
                        </a:lnTo>
                        <a:lnTo>
                          <a:pt x="1408" y="38"/>
                        </a:lnTo>
                        <a:lnTo>
                          <a:pt x="1408" y="38"/>
                        </a:lnTo>
                        <a:lnTo>
                          <a:pt x="1404" y="40"/>
                        </a:lnTo>
                        <a:lnTo>
                          <a:pt x="1396" y="40"/>
                        </a:lnTo>
                        <a:lnTo>
                          <a:pt x="1396" y="40"/>
                        </a:lnTo>
                        <a:lnTo>
                          <a:pt x="1396" y="40"/>
                        </a:lnTo>
                        <a:lnTo>
                          <a:pt x="1396" y="40"/>
                        </a:lnTo>
                        <a:lnTo>
                          <a:pt x="1394" y="40"/>
                        </a:lnTo>
                        <a:lnTo>
                          <a:pt x="1394" y="40"/>
                        </a:lnTo>
                        <a:lnTo>
                          <a:pt x="1394" y="42"/>
                        </a:lnTo>
                        <a:lnTo>
                          <a:pt x="1394" y="44"/>
                        </a:lnTo>
                        <a:lnTo>
                          <a:pt x="1394" y="44"/>
                        </a:lnTo>
                        <a:lnTo>
                          <a:pt x="1394" y="44"/>
                        </a:lnTo>
                        <a:lnTo>
                          <a:pt x="1392" y="44"/>
                        </a:lnTo>
                        <a:lnTo>
                          <a:pt x="1392" y="50"/>
                        </a:lnTo>
                        <a:lnTo>
                          <a:pt x="1392" y="50"/>
                        </a:lnTo>
                        <a:lnTo>
                          <a:pt x="1394" y="50"/>
                        </a:lnTo>
                        <a:lnTo>
                          <a:pt x="1394" y="54"/>
                        </a:lnTo>
                        <a:lnTo>
                          <a:pt x="1394" y="60"/>
                        </a:lnTo>
                        <a:lnTo>
                          <a:pt x="1392" y="60"/>
                        </a:lnTo>
                        <a:lnTo>
                          <a:pt x="1392" y="60"/>
                        </a:lnTo>
                        <a:lnTo>
                          <a:pt x="1392" y="60"/>
                        </a:lnTo>
                        <a:lnTo>
                          <a:pt x="1392" y="60"/>
                        </a:lnTo>
                        <a:lnTo>
                          <a:pt x="1390" y="60"/>
                        </a:lnTo>
                        <a:lnTo>
                          <a:pt x="1388" y="60"/>
                        </a:lnTo>
                        <a:lnTo>
                          <a:pt x="1388" y="60"/>
                        </a:lnTo>
                        <a:lnTo>
                          <a:pt x="1388" y="60"/>
                        </a:lnTo>
                        <a:lnTo>
                          <a:pt x="1388" y="60"/>
                        </a:lnTo>
                        <a:lnTo>
                          <a:pt x="1388" y="58"/>
                        </a:lnTo>
                        <a:lnTo>
                          <a:pt x="1388" y="58"/>
                        </a:lnTo>
                        <a:lnTo>
                          <a:pt x="1386" y="58"/>
                        </a:lnTo>
                        <a:lnTo>
                          <a:pt x="1386" y="58"/>
                        </a:lnTo>
                        <a:lnTo>
                          <a:pt x="1384" y="58"/>
                        </a:lnTo>
                        <a:lnTo>
                          <a:pt x="1384" y="56"/>
                        </a:lnTo>
                        <a:lnTo>
                          <a:pt x="1390" y="56"/>
                        </a:lnTo>
                        <a:lnTo>
                          <a:pt x="1390" y="56"/>
                        </a:lnTo>
                        <a:lnTo>
                          <a:pt x="1390" y="56"/>
                        </a:lnTo>
                        <a:lnTo>
                          <a:pt x="1390" y="56"/>
                        </a:lnTo>
                        <a:lnTo>
                          <a:pt x="1390" y="54"/>
                        </a:lnTo>
                        <a:lnTo>
                          <a:pt x="1386" y="52"/>
                        </a:lnTo>
                        <a:lnTo>
                          <a:pt x="1388" y="52"/>
                        </a:lnTo>
                        <a:lnTo>
                          <a:pt x="1388" y="52"/>
                        </a:lnTo>
                        <a:lnTo>
                          <a:pt x="1388" y="50"/>
                        </a:lnTo>
                        <a:lnTo>
                          <a:pt x="1388" y="48"/>
                        </a:lnTo>
                        <a:lnTo>
                          <a:pt x="1388" y="48"/>
                        </a:lnTo>
                        <a:lnTo>
                          <a:pt x="1388" y="48"/>
                        </a:lnTo>
                        <a:lnTo>
                          <a:pt x="1388" y="46"/>
                        </a:lnTo>
                        <a:lnTo>
                          <a:pt x="1388" y="46"/>
                        </a:lnTo>
                        <a:lnTo>
                          <a:pt x="1388" y="46"/>
                        </a:lnTo>
                        <a:lnTo>
                          <a:pt x="1388" y="44"/>
                        </a:lnTo>
                        <a:lnTo>
                          <a:pt x="1388" y="44"/>
                        </a:lnTo>
                        <a:lnTo>
                          <a:pt x="1386" y="44"/>
                        </a:lnTo>
                        <a:lnTo>
                          <a:pt x="1386" y="44"/>
                        </a:lnTo>
                        <a:lnTo>
                          <a:pt x="1386" y="44"/>
                        </a:lnTo>
                        <a:lnTo>
                          <a:pt x="1384" y="44"/>
                        </a:lnTo>
                        <a:lnTo>
                          <a:pt x="1384" y="46"/>
                        </a:lnTo>
                        <a:lnTo>
                          <a:pt x="1384" y="46"/>
                        </a:lnTo>
                        <a:lnTo>
                          <a:pt x="1384" y="44"/>
                        </a:lnTo>
                        <a:lnTo>
                          <a:pt x="1382" y="42"/>
                        </a:lnTo>
                        <a:lnTo>
                          <a:pt x="1382" y="42"/>
                        </a:lnTo>
                        <a:lnTo>
                          <a:pt x="1382" y="42"/>
                        </a:lnTo>
                        <a:lnTo>
                          <a:pt x="1380" y="42"/>
                        </a:lnTo>
                        <a:lnTo>
                          <a:pt x="1380" y="42"/>
                        </a:lnTo>
                        <a:lnTo>
                          <a:pt x="1380" y="42"/>
                        </a:lnTo>
                        <a:lnTo>
                          <a:pt x="1378" y="44"/>
                        </a:lnTo>
                        <a:lnTo>
                          <a:pt x="1376" y="44"/>
                        </a:lnTo>
                        <a:lnTo>
                          <a:pt x="1376" y="44"/>
                        </a:lnTo>
                        <a:lnTo>
                          <a:pt x="1376" y="44"/>
                        </a:lnTo>
                        <a:lnTo>
                          <a:pt x="1374" y="44"/>
                        </a:lnTo>
                        <a:lnTo>
                          <a:pt x="1348" y="44"/>
                        </a:lnTo>
                        <a:lnTo>
                          <a:pt x="1348" y="44"/>
                        </a:lnTo>
                        <a:lnTo>
                          <a:pt x="1348" y="44"/>
                        </a:lnTo>
                        <a:lnTo>
                          <a:pt x="1346" y="46"/>
                        </a:lnTo>
                        <a:lnTo>
                          <a:pt x="1340" y="46"/>
                        </a:lnTo>
                        <a:lnTo>
                          <a:pt x="1336" y="48"/>
                        </a:lnTo>
                        <a:lnTo>
                          <a:pt x="1330" y="50"/>
                        </a:lnTo>
                        <a:lnTo>
                          <a:pt x="1330" y="50"/>
                        </a:lnTo>
                        <a:lnTo>
                          <a:pt x="1330" y="50"/>
                        </a:lnTo>
                        <a:lnTo>
                          <a:pt x="1330" y="50"/>
                        </a:lnTo>
                        <a:lnTo>
                          <a:pt x="1330" y="52"/>
                        </a:lnTo>
                        <a:lnTo>
                          <a:pt x="1330" y="52"/>
                        </a:lnTo>
                        <a:lnTo>
                          <a:pt x="1330" y="54"/>
                        </a:lnTo>
                        <a:lnTo>
                          <a:pt x="1330" y="54"/>
                        </a:lnTo>
                        <a:lnTo>
                          <a:pt x="1330" y="56"/>
                        </a:lnTo>
                        <a:lnTo>
                          <a:pt x="1326" y="60"/>
                        </a:lnTo>
                        <a:lnTo>
                          <a:pt x="1324" y="60"/>
                        </a:lnTo>
                        <a:lnTo>
                          <a:pt x="1324" y="60"/>
                        </a:lnTo>
                        <a:lnTo>
                          <a:pt x="1324" y="60"/>
                        </a:lnTo>
                        <a:lnTo>
                          <a:pt x="1324" y="62"/>
                        </a:lnTo>
                        <a:lnTo>
                          <a:pt x="1322" y="62"/>
                        </a:lnTo>
                        <a:lnTo>
                          <a:pt x="1322" y="62"/>
                        </a:lnTo>
                        <a:lnTo>
                          <a:pt x="1322" y="64"/>
                        </a:lnTo>
                        <a:lnTo>
                          <a:pt x="1322" y="64"/>
                        </a:lnTo>
                        <a:lnTo>
                          <a:pt x="1322" y="64"/>
                        </a:lnTo>
                        <a:lnTo>
                          <a:pt x="1322" y="64"/>
                        </a:lnTo>
                        <a:lnTo>
                          <a:pt x="1324" y="66"/>
                        </a:lnTo>
                        <a:lnTo>
                          <a:pt x="1324" y="68"/>
                        </a:lnTo>
                        <a:lnTo>
                          <a:pt x="1324" y="68"/>
                        </a:lnTo>
                        <a:lnTo>
                          <a:pt x="1324" y="68"/>
                        </a:lnTo>
                        <a:lnTo>
                          <a:pt x="1326" y="70"/>
                        </a:lnTo>
                        <a:lnTo>
                          <a:pt x="1326" y="70"/>
                        </a:lnTo>
                        <a:lnTo>
                          <a:pt x="1326" y="70"/>
                        </a:lnTo>
                        <a:lnTo>
                          <a:pt x="1326" y="70"/>
                        </a:lnTo>
                        <a:lnTo>
                          <a:pt x="1326" y="70"/>
                        </a:lnTo>
                        <a:lnTo>
                          <a:pt x="1328" y="70"/>
                        </a:lnTo>
                        <a:lnTo>
                          <a:pt x="1328" y="68"/>
                        </a:lnTo>
                        <a:lnTo>
                          <a:pt x="1328" y="68"/>
                        </a:lnTo>
                        <a:lnTo>
                          <a:pt x="1328" y="68"/>
                        </a:lnTo>
                        <a:lnTo>
                          <a:pt x="1328" y="66"/>
                        </a:lnTo>
                        <a:lnTo>
                          <a:pt x="1330" y="66"/>
                        </a:lnTo>
                        <a:lnTo>
                          <a:pt x="1330" y="66"/>
                        </a:lnTo>
                        <a:lnTo>
                          <a:pt x="1330" y="66"/>
                        </a:lnTo>
                        <a:lnTo>
                          <a:pt x="1330" y="64"/>
                        </a:lnTo>
                        <a:lnTo>
                          <a:pt x="1332" y="64"/>
                        </a:lnTo>
                        <a:lnTo>
                          <a:pt x="1334" y="66"/>
                        </a:lnTo>
                        <a:lnTo>
                          <a:pt x="1334" y="70"/>
                        </a:lnTo>
                        <a:lnTo>
                          <a:pt x="1332" y="70"/>
                        </a:lnTo>
                        <a:lnTo>
                          <a:pt x="1332" y="70"/>
                        </a:lnTo>
                        <a:lnTo>
                          <a:pt x="1332" y="72"/>
                        </a:lnTo>
                        <a:lnTo>
                          <a:pt x="1332" y="72"/>
                        </a:lnTo>
                        <a:lnTo>
                          <a:pt x="1332" y="72"/>
                        </a:lnTo>
                        <a:lnTo>
                          <a:pt x="1332" y="72"/>
                        </a:lnTo>
                        <a:lnTo>
                          <a:pt x="1334" y="72"/>
                        </a:lnTo>
                        <a:lnTo>
                          <a:pt x="1336" y="74"/>
                        </a:lnTo>
                        <a:lnTo>
                          <a:pt x="1336" y="76"/>
                        </a:lnTo>
                        <a:lnTo>
                          <a:pt x="1334" y="76"/>
                        </a:lnTo>
                        <a:lnTo>
                          <a:pt x="1334" y="76"/>
                        </a:lnTo>
                        <a:lnTo>
                          <a:pt x="1334" y="76"/>
                        </a:lnTo>
                        <a:lnTo>
                          <a:pt x="1334" y="76"/>
                        </a:lnTo>
                        <a:lnTo>
                          <a:pt x="1332" y="74"/>
                        </a:lnTo>
                        <a:lnTo>
                          <a:pt x="1332" y="74"/>
                        </a:lnTo>
                        <a:lnTo>
                          <a:pt x="1332" y="74"/>
                        </a:lnTo>
                        <a:lnTo>
                          <a:pt x="1328" y="74"/>
                        </a:lnTo>
                        <a:lnTo>
                          <a:pt x="1328" y="74"/>
                        </a:lnTo>
                        <a:lnTo>
                          <a:pt x="1328" y="74"/>
                        </a:lnTo>
                        <a:lnTo>
                          <a:pt x="1326" y="76"/>
                        </a:lnTo>
                        <a:lnTo>
                          <a:pt x="1326" y="76"/>
                        </a:lnTo>
                        <a:lnTo>
                          <a:pt x="1326" y="76"/>
                        </a:lnTo>
                        <a:lnTo>
                          <a:pt x="1324" y="76"/>
                        </a:lnTo>
                        <a:lnTo>
                          <a:pt x="1324" y="78"/>
                        </a:lnTo>
                        <a:lnTo>
                          <a:pt x="1324" y="78"/>
                        </a:lnTo>
                        <a:lnTo>
                          <a:pt x="1324" y="78"/>
                        </a:lnTo>
                        <a:lnTo>
                          <a:pt x="1324" y="80"/>
                        </a:lnTo>
                        <a:lnTo>
                          <a:pt x="1324" y="80"/>
                        </a:lnTo>
                        <a:lnTo>
                          <a:pt x="1324" y="80"/>
                        </a:lnTo>
                        <a:lnTo>
                          <a:pt x="1324" y="80"/>
                        </a:lnTo>
                        <a:lnTo>
                          <a:pt x="1330" y="80"/>
                        </a:lnTo>
                        <a:lnTo>
                          <a:pt x="1330" y="80"/>
                        </a:lnTo>
                        <a:lnTo>
                          <a:pt x="1330" y="80"/>
                        </a:lnTo>
                        <a:lnTo>
                          <a:pt x="1330" y="80"/>
                        </a:lnTo>
                        <a:lnTo>
                          <a:pt x="1332" y="80"/>
                        </a:lnTo>
                        <a:lnTo>
                          <a:pt x="1332" y="80"/>
                        </a:lnTo>
                        <a:lnTo>
                          <a:pt x="1332" y="80"/>
                        </a:lnTo>
                        <a:lnTo>
                          <a:pt x="1332" y="78"/>
                        </a:lnTo>
                        <a:lnTo>
                          <a:pt x="1334" y="78"/>
                        </a:lnTo>
                        <a:lnTo>
                          <a:pt x="1332" y="78"/>
                        </a:lnTo>
                        <a:lnTo>
                          <a:pt x="1332" y="78"/>
                        </a:lnTo>
                        <a:lnTo>
                          <a:pt x="1332" y="80"/>
                        </a:lnTo>
                        <a:lnTo>
                          <a:pt x="1332" y="84"/>
                        </a:lnTo>
                        <a:lnTo>
                          <a:pt x="1330" y="86"/>
                        </a:lnTo>
                        <a:lnTo>
                          <a:pt x="1330" y="86"/>
                        </a:lnTo>
                        <a:lnTo>
                          <a:pt x="1330" y="84"/>
                        </a:lnTo>
                        <a:lnTo>
                          <a:pt x="1330" y="84"/>
                        </a:lnTo>
                        <a:lnTo>
                          <a:pt x="1330" y="84"/>
                        </a:lnTo>
                        <a:lnTo>
                          <a:pt x="1328" y="84"/>
                        </a:lnTo>
                        <a:lnTo>
                          <a:pt x="1328" y="84"/>
                        </a:lnTo>
                        <a:lnTo>
                          <a:pt x="1328" y="84"/>
                        </a:lnTo>
                        <a:lnTo>
                          <a:pt x="1328" y="84"/>
                        </a:lnTo>
                        <a:lnTo>
                          <a:pt x="1324" y="82"/>
                        </a:lnTo>
                        <a:lnTo>
                          <a:pt x="1324" y="82"/>
                        </a:lnTo>
                        <a:lnTo>
                          <a:pt x="1324" y="82"/>
                        </a:lnTo>
                        <a:lnTo>
                          <a:pt x="1324" y="82"/>
                        </a:lnTo>
                        <a:lnTo>
                          <a:pt x="1324" y="82"/>
                        </a:lnTo>
                        <a:lnTo>
                          <a:pt x="1324" y="82"/>
                        </a:lnTo>
                        <a:lnTo>
                          <a:pt x="1322" y="80"/>
                        </a:lnTo>
                        <a:lnTo>
                          <a:pt x="1322" y="80"/>
                        </a:lnTo>
                        <a:lnTo>
                          <a:pt x="1322" y="80"/>
                        </a:lnTo>
                        <a:lnTo>
                          <a:pt x="1320" y="80"/>
                        </a:lnTo>
                        <a:lnTo>
                          <a:pt x="1320" y="82"/>
                        </a:lnTo>
                        <a:lnTo>
                          <a:pt x="1318" y="84"/>
                        </a:lnTo>
                        <a:lnTo>
                          <a:pt x="1314" y="84"/>
                        </a:lnTo>
                        <a:lnTo>
                          <a:pt x="1314" y="82"/>
                        </a:lnTo>
                        <a:lnTo>
                          <a:pt x="1314" y="82"/>
                        </a:lnTo>
                        <a:lnTo>
                          <a:pt x="1314" y="82"/>
                        </a:lnTo>
                        <a:lnTo>
                          <a:pt x="1314" y="82"/>
                        </a:lnTo>
                        <a:lnTo>
                          <a:pt x="1314" y="82"/>
                        </a:lnTo>
                        <a:lnTo>
                          <a:pt x="1314" y="82"/>
                        </a:lnTo>
                        <a:lnTo>
                          <a:pt x="1312" y="80"/>
                        </a:lnTo>
                        <a:lnTo>
                          <a:pt x="1312" y="80"/>
                        </a:lnTo>
                        <a:lnTo>
                          <a:pt x="1310" y="80"/>
                        </a:lnTo>
                        <a:lnTo>
                          <a:pt x="1310" y="80"/>
                        </a:lnTo>
                        <a:lnTo>
                          <a:pt x="1308" y="80"/>
                        </a:lnTo>
                        <a:lnTo>
                          <a:pt x="1304" y="80"/>
                        </a:lnTo>
                        <a:lnTo>
                          <a:pt x="1304" y="80"/>
                        </a:lnTo>
                        <a:lnTo>
                          <a:pt x="1304" y="80"/>
                        </a:lnTo>
                        <a:lnTo>
                          <a:pt x="1304" y="80"/>
                        </a:lnTo>
                        <a:lnTo>
                          <a:pt x="1302" y="80"/>
                        </a:lnTo>
                        <a:lnTo>
                          <a:pt x="1302" y="80"/>
                        </a:lnTo>
                        <a:lnTo>
                          <a:pt x="1302" y="80"/>
                        </a:lnTo>
                        <a:lnTo>
                          <a:pt x="1300" y="82"/>
                        </a:lnTo>
                        <a:lnTo>
                          <a:pt x="1300" y="82"/>
                        </a:lnTo>
                        <a:lnTo>
                          <a:pt x="1300" y="82"/>
                        </a:lnTo>
                        <a:lnTo>
                          <a:pt x="1300" y="84"/>
                        </a:lnTo>
                        <a:lnTo>
                          <a:pt x="1300" y="84"/>
                        </a:lnTo>
                        <a:lnTo>
                          <a:pt x="1300" y="86"/>
                        </a:lnTo>
                        <a:lnTo>
                          <a:pt x="1302" y="86"/>
                        </a:lnTo>
                        <a:lnTo>
                          <a:pt x="1302" y="86"/>
                        </a:lnTo>
                        <a:lnTo>
                          <a:pt x="1302" y="86"/>
                        </a:lnTo>
                        <a:lnTo>
                          <a:pt x="1302" y="86"/>
                        </a:lnTo>
                        <a:lnTo>
                          <a:pt x="1304" y="88"/>
                        </a:lnTo>
                        <a:lnTo>
                          <a:pt x="1304" y="88"/>
                        </a:lnTo>
                        <a:lnTo>
                          <a:pt x="1304" y="88"/>
                        </a:lnTo>
                        <a:lnTo>
                          <a:pt x="1304" y="88"/>
                        </a:lnTo>
                        <a:lnTo>
                          <a:pt x="1306" y="88"/>
                        </a:lnTo>
                        <a:lnTo>
                          <a:pt x="1306" y="90"/>
                        </a:lnTo>
                        <a:lnTo>
                          <a:pt x="1304" y="90"/>
                        </a:lnTo>
                        <a:lnTo>
                          <a:pt x="1302" y="90"/>
                        </a:lnTo>
                        <a:lnTo>
                          <a:pt x="1300" y="90"/>
                        </a:lnTo>
                        <a:lnTo>
                          <a:pt x="1300" y="90"/>
                        </a:lnTo>
                        <a:lnTo>
                          <a:pt x="1300" y="90"/>
                        </a:lnTo>
                        <a:lnTo>
                          <a:pt x="1300" y="90"/>
                        </a:lnTo>
                        <a:lnTo>
                          <a:pt x="1298" y="88"/>
                        </a:lnTo>
                        <a:lnTo>
                          <a:pt x="1298" y="88"/>
                        </a:lnTo>
                        <a:lnTo>
                          <a:pt x="1298" y="88"/>
                        </a:lnTo>
                        <a:lnTo>
                          <a:pt x="1292" y="88"/>
                        </a:lnTo>
                        <a:lnTo>
                          <a:pt x="1292" y="88"/>
                        </a:lnTo>
                        <a:lnTo>
                          <a:pt x="1292" y="88"/>
                        </a:lnTo>
                        <a:lnTo>
                          <a:pt x="1290" y="90"/>
                        </a:lnTo>
                        <a:lnTo>
                          <a:pt x="1290" y="90"/>
                        </a:lnTo>
                        <a:lnTo>
                          <a:pt x="1288" y="90"/>
                        </a:lnTo>
                        <a:lnTo>
                          <a:pt x="1286" y="92"/>
                        </a:lnTo>
                        <a:lnTo>
                          <a:pt x="1286" y="92"/>
                        </a:lnTo>
                        <a:lnTo>
                          <a:pt x="1282" y="92"/>
                        </a:lnTo>
                        <a:lnTo>
                          <a:pt x="1282" y="90"/>
                        </a:lnTo>
                        <a:lnTo>
                          <a:pt x="1282" y="90"/>
                        </a:lnTo>
                        <a:lnTo>
                          <a:pt x="1282" y="90"/>
                        </a:lnTo>
                        <a:lnTo>
                          <a:pt x="1282" y="88"/>
                        </a:lnTo>
                        <a:lnTo>
                          <a:pt x="1280" y="88"/>
                        </a:lnTo>
                        <a:lnTo>
                          <a:pt x="1278" y="86"/>
                        </a:lnTo>
                        <a:lnTo>
                          <a:pt x="1278" y="86"/>
                        </a:lnTo>
                        <a:lnTo>
                          <a:pt x="1278" y="86"/>
                        </a:lnTo>
                        <a:lnTo>
                          <a:pt x="1278" y="84"/>
                        </a:lnTo>
                        <a:lnTo>
                          <a:pt x="1278" y="84"/>
                        </a:lnTo>
                        <a:lnTo>
                          <a:pt x="1278" y="84"/>
                        </a:lnTo>
                        <a:lnTo>
                          <a:pt x="1276" y="84"/>
                        </a:lnTo>
                        <a:lnTo>
                          <a:pt x="1276" y="84"/>
                        </a:lnTo>
                        <a:lnTo>
                          <a:pt x="1274" y="82"/>
                        </a:lnTo>
                        <a:lnTo>
                          <a:pt x="1274" y="82"/>
                        </a:lnTo>
                        <a:lnTo>
                          <a:pt x="1274" y="82"/>
                        </a:lnTo>
                        <a:lnTo>
                          <a:pt x="1272" y="84"/>
                        </a:lnTo>
                        <a:lnTo>
                          <a:pt x="1272" y="84"/>
                        </a:lnTo>
                        <a:lnTo>
                          <a:pt x="1272" y="84"/>
                        </a:lnTo>
                        <a:lnTo>
                          <a:pt x="1270" y="84"/>
                        </a:lnTo>
                        <a:lnTo>
                          <a:pt x="1270" y="88"/>
                        </a:lnTo>
                        <a:lnTo>
                          <a:pt x="1270" y="88"/>
                        </a:lnTo>
                        <a:lnTo>
                          <a:pt x="1270" y="88"/>
                        </a:lnTo>
                        <a:lnTo>
                          <a:pt x="1272" y="90"/>
                        </a:lnTo>
                        <a:lnTo>
                          <a:pt x="1272" y="96"/>
                        </a:lnTo>
                        <a:lnTo>
                          <a:pt x="1272" y="96"/>
                        </a:lnTo>
                        <a:lnTo>
                          <a:pt x="1272" y="96"/>
                        </a:lnTo>
                        <a:lnTo>
                          <a:pt x="1274" y="98"/>
                        </a:lnTo>
                        <a:lnTo>
                          <a:pt x="1274" y="98"/>
                        </a:lnTo>
                        <a:lnTo>
                          <a:pt x="1274" y="98"/>
                        </a:lnTo>
                        <a:lnTo>
                          <a:pt x="1274" y="98"/>
                        </a:lnTo>
                        <a:lnTo>
                          <a:pt x="1274" y="100"/>
                        </a:lnTo>
                        <a:lnTo>
                          <a:pt x="1274" y="100"/>
                        </a:lnTo>
                        <a:lnTo>
                          <a:pt x="1276" y="100"/>
                        </a:lnTo>
                        <a:lnTo>
                          <a:pt x="1276" y="102"/>
                        </a:lnTo>
                        <a:lnTo>
                          <a:pt x="1276" y="102"/>
                        </a:lnTo>
                        <a:lnTo>
                          <a:pt x="1276" y="102"/>
                        </a:lnTo>
                        <a:lnTo>
                          <a:pt x="1278" y="102"/>
                        </a:lnTo>
                        <a:lnTo>
                          <a:pt x="1278" y="102"/>
                        </a:lnTo>
                        <a:lnTo>
                          <a:pt x="1278" y="102"/>
                        </a:lnTo>
                        <a:lnTo>
                          <a:pt x="1278" y="102"/>
                        </a:lnTo>
                        <a:lnTo>
                          <a:pt x="1278" y="102"/>
                        </a:lnTo>
                        <a:lnTo>
                          <a:pt x="1278" y="104"/>
                        </a:lnTo>
                        <a:lnTo>
                          <a:pt x="1278" y="104"/>
                        </a:lnTo>
                        <a:lnTo>
                          <a:pt x="1278" y="104"/>
                        </a:lnTo>
                        <a:lnTo>
                          <a:pt x="1278" y="104"/>
                        </a:lnTo>
                        <a:lnTo>
                          <a:pt x="1276" y="104"/>
                        </a:lnTo>
                        <a:lnTo>
                          <a:pt x="1276" y="104"/>
                        </a:lnTo>
                        <a:lnTo>
                          <a:pt x="1276" y="104"/>
                        </a:lnTo>
                        <a:lnTo>
                          <a:pt x="1272" y="106"/>
                        </a:lnTo>
                        <a:lnTo>
                          <a:pt x="1268" y="106"/>
                        </a:lnTo>
                        <a:lnTo>
                          <a:pt x="1268" y="104"/>
                        </a:lnTo>
                        <a:lnTo>
                          <a:pt x="1268" y="104"/>
                        </a:lnTo>
                        <a:lnTo>
                          <a:pt x="1268" y="104"/>
                        </a:lnTo>
                        <a:lnTo>
                          <a:pt x="1266" y="104"/>
                        </a:lnTo>
                        <a:lnTo>
                          <a:pt x="1264" y="104"/>
                        </a:lnTo>
                        <a:lnTo>
                          <a:pt x="1264" y="104"/>
                        </a:lnTo>
                        <a:lnTo>
                          <a:pt x="1264" y="104"/>
                        </a:lnTo>
                        <a:lnTo>
                          <a:pt x="1264" y="104"/>
                        </a:lnTo>
                        <a:lnTo>
                          <a:pt x="1262" y="102"/>
                        </a:lnTo>
                        <a:lnTo>
                          <a:pt x="1262" y="102"/>
                        </a:lnTo>
                        <a:lnTo>
                          <a:pt x="1262" y="102"/>
                        </a:lnTo>
                        <a:lnTo>
                          <a:pt x="1260" y="100"/>
                        </a:lnTo>
                        <a:lnTo>
                          <a:pt x="1260" y="100"/>
                        </a:lnTo>
                        <a:lnTo>
                          <a:pt x="1258" y="98"/>
                        </a:lnTo>
                        <a:lnTo>
                          <a:pt x="1250" y="98"/>
                        </a:lnTo>
                        <a:lnTo>
                          <a:pt x="1248" y="96"/>
                        </a:lnTo>
                        <a:lnTo>
                          <a:pt x="1248" y="96"/>
                        </a:lnTo>
                        <a:lnTo>
                          <a:pt x="1248" y="96"/>
                        </a:lnTo>
                        <a:lnTo>
                          <a:pt x="1246" y="96"/>
                        </a:lnTo>
                        <a:lnTo>
                          <a:pt x="1246" y="96"/>
                        </a:lnTo>
                        <a:lnTo>
                          <a:pt x="1248" y="96"/>
                        </a:lnTo>
                        <a:lnTo>
                          <a:pt x="1248" y="96"/>
                        </a:lnTo>
                        <a:lnTo>
                          <a:pt x="1250" y="96"/>
                        </a:lnTo>
                        <a:lnTo>
                          <a:pt x="1250" y="94"/>
                        </a:lnTo>
                        <a:lnTo>
                          <a:pt x="1250" y="94"/>
                        </a:lnTo>
                        <a:lnTo>
                          <a:pt x="1248" y="94"/>
                        </a:lnTo>
                        <a:lnTo>
                          <a:pt x="1248" y="94"/>
                        </a:lnTo>
                        <a:lnTo>
                          <a:pt x="1246" y="92"/>
                        </a:lnTo>
                        <a:lnTo>
                          <a:pt x="1246" y="92"/>
                        </a:lnTo>
                        <a:lnTo>
                          <a:pt x="1246" y="92"/>
                        </a:lnTo>
                        <a:lnTo>
                          <a:pt x="1244" y="92"/>
                        </a:lnTo>
                        <a:lnTo>
                          <a:pt x="1242" y="92"/>
                        </a:lnTo>
                        <a:lnTo>
                          <a:pt x="1242" y="92"/>
                        </a:lnTo>
                        <a:lnTo>
                          <a:pt x="1242" y="90"/>
                        </a:lnTo>
                        <a:lnTo>
                          <a:pt x="1240" y="90"/>
                        </a:lnTo>
                        <a:lnTo>
                          <a:pt x="1240" y="90"/>
                        </a:lnTo>
                        <a:lnTo>
                          <a:pt x="1240" y="92"/>
                        </a:lnTo>
                        <a:lnTo>
                          <a:pt x="1240" y="94"/>
                        </a:lnTo>
                        <a:lnTo>
                          <a:pt x="1236" y="94"/>
                        </a:lnTo>
                        <a:lnTo>
                          <a:pt x="1234" y="92"/>
                        </a:lnTo>
                        <a:lnTo>
                          <a:pt x="1234" y="92"/>
                        </a:lnTo>
                        <a:lnTo>
                          <a:pt x="1234" y="92"/>
                        </a:lnTo>
                        <a:lnTo>
                          <a:pt x="1232" y="92"/>
                        </a:lnTo>
                        <a:lnTo>
                          <a:pt x="1228" y="92"/>
                        </a:lnTo>
                        <a:lnTo>
                          <a:pt x="1228" y="92"/>
                        </a:lnTo>
                        <a:lnTo>
                          <a:pt x="1228" y="90"/>
                        </a:lnTo>
                        <a:lnTo>
                          <a:pt x="1226" y="90"/>
                        </a:lnTo>
                        <a:lnTo>
                          <a:pt x="1224" y="90"/>
                        </a:lnTo>
                        <a:lnTo>
                          <a:pt x="1224" y="90"/>
                        </a:lnTo>
                        <a:lnTo>
                          <a:pt x="1224" y="90"/>
                        </a:lnTo>
                        <a:lnTo>
                          <a:pt x="1224" y="88"/>
                        </a:lnTo>
                        <a:lnTo>
                          <a:pt x="1222" y="88"/>
                        </a:lnTo>
                        <a:lnTo>
                          <a:pt x="1222" y="88"/>
                        </a:lnTo>
                        <a:lnTo>
                          <a:pt x="1220" y="90"/>
                        </a:lnTo>
                        <a:lnTo>
                          <a:pt x="1220" y="90"/>
                        </a:lnTo>
                        <a:lnTo>
                          <a:pt x="1218" y="92"/>
                        </a:lnTo>
                        <a:lnTo>
                          <a:pt x="1218" y="92"/>
                        </a:lnTo>
                        <a:lnTo>
                          <a:pt x="1218" y="92"/>
                        </a:lnTo>
                        <a:lnTo>
                          <a:pt x="1216" y="92"/>
                        </a:lnTo>
                        <a:lnTo>
                          <a:pt x="1216" y="92"/>
                        </a:lnTo>
                        <a:lnTo>
                          <a:pt x="1216" y="92"/>
                        </a:lnTo>
                        <a:lnTo>
                          <a:pt x="1216" y="92"/>
                        </a:lnTo>
                        <a:lnTo>
                          <a:pt x="1216" y="94"/>
                        </a:lnTo>
                        <a:lnTo>
                          <a:pt x="1218" y="94"/>
                        </a:lnTo>
                        <a:lnTo>
                          <a:pt x="1218" y="94"/>
                        </a:lnTo>
                        <a:lnTo>
                          <a:pt x="1216" y="96"/>
                        </a:lnTo>
                        <a:lnTo>
                          <a:pt x="1216" y="94"/>
                        </a:lnTo>
                        <a:lnTo>
                          <a:pt x="1216" y="94"/>
                        </a:lnTo>
                        <a:lnTo>
                          <a:pt x="1216" y="94"/>
                        </a:lnTo>
                        <a:lnTo>
                          <a:pt x="1214" y="94"/>
                        </a:lnTo>
                        <a:lnTo>
                          <a:pt x="1214" y="92"/>
                        </a:lnTo>
                        <a:lnTo>
                          <a:pt x="1214" y="92"/>
                        </a:lnTo>
                        <a:lnTo>
                          <a:pt x="1214" y="92"/>
                        </a:lnTo>
                        <a:lnTo>
                          <a:pt x="1214" y="90"/>
                        </a:lnTo>
                        <a:lnTo>
                          <a:pt x="1214" y="88"/>
                        </a:lnTo>
                        <a:lnTo>
                          <a:pt x="1214" y="88"/>
                        </a:lnTo>
                        <a:lnTo>
                          <a:pt x="1214" y="88"/>
                        </a:lnTo>
                        <a:lnTo>
                          <a:pt x="1214" y="88"/>
                        </a:lnTo>
                        <a:lnTo>
                          <a:pt x="1214" y="88"/>
                        </a:lnTo>
                        <a:lnTo>
                          <a:pt x="1216" y="86"/>
                        </a:lnTo>
                        <a:lnTo>
                          <a:pt x="1218" y="86"/>
                        </a:lnTo>
                        <a:lnTo>
                          <a:pt x="1220" y="86"/>
                        </a:lnTo>
                        <a:lnTo>
                          <a:pt x="1220" y="86"/>
                        </a:lnTo>
                        <a:lnTo>
                          <a:pt x="1220" y="86"/>
                        </a:lnTo>
                        <a:lnTo>
                          <a:pt x="1222" y="82"/>
                        </a:lnTo>
                        <a:lnTo>
                          <a:pt x="1222" y="82"/>
                        </a:lnTo>
                        <a:lnTo>
                          <a:pt x="1224" y="82"/>
                        </a:lnTo>
                        <a:lnTo>
                          <a:pt x="1224" y="80"/>
                        </a:lnTo>
                        <a:lnTo>
                          <a:pt x="1224" y="80"/>
                        </a:lnTo>
                        <a:lnTo>
                          <a:pt x="1224" y="80"/>
                        </a:lnTo>
                        <a:lnTo>
                          <a:pt x="1224" y="80"/>
                        </a:lnTo>
                        <a:lnTo>
                          <a:pt x="1224" y="78"/>
                        </a:lnTo>
                        <a:lnTo>
                          <a:pt x="1226" y="78"/>
                        </a:lnTo>
                        <a:lnTo>
                          <a:pt x="1226" y="78"/>
                        </a:lnTo>
                        <a:lnTo>
                          <a:pt x="1228" y="78"/>
                        </a:lnTo>
                        <a:lnTo>
                          <a:pt x="1228" y="76"/>
                        </a:lnTo>
                        <a:lnTo>
                          <a:pt x="1228" y="76"/>
                        </a:lnTo>
                        <a:lnTo>
                          <a:pt x="1228" y="76"/>
                        </a:lnTo>
                        <a:lnTo>
                          <a:pt x="1228" y="76"/>
                        </a:lnTo>
                        <a:lnTo>
                          <a:pt x="1230" y="76"/>
                        </a:lnTo>
                        <a:lnTo>
                          <a:pt x="1230" y="76"/>
                        </a:lnTo>
                        <a:lnTo>
                          <a:pt x="1230" y="74"/>
                        </a:lnTo>
                        <a:lnTo>
                          <a:pt x="1230" y="72"/>
                        </a:lnTo>
                        <a:lnTo>
                          <a:pt x="1230" y="72"/>
                        </a:lnTo>
                        <a:lnTo>
                          <a:pt x="1230" y="72"/>
                        </a:lnTo>
                        <a:lnTo>
                          <a:pt x="1228" y="72"/>
                        </a:lnTo>
                        <a:lnTo>
                          <a:pt x="1228" y="72"/>
                        </a:lnTo>
                        <a:lnTo>
                          <a:pt x="1228" y="72"/>
                        </a:lnTo>
                        <a:lnTo>
                          <a:pt x="1228" y="70"/>
                        </a:lnTo>
                        <a:lnTo>
                          <a:pt x="1226" y="70"/>
                        </a:lnTo>
                        <a:lnTo>
                          <a:pt x="1224" y="70"/>
                        </a:lnTo>
                        <a:lnTo>
                          <a:pt x="1224" y="70"/>
                        </a:lnTo>
                        <a:lnTo>
                          <a:pt x="1224" y="70"/>
                        </a:lnTo>
                        <a:lnTo>
                          <a:pt x="1212" y="70"/>
                        </a:lnTo>
                        <a:lnTo>
                          <a:pt x="1212" y="70"/>
                        </a:lnTo>
                        <a:lnTo>
                          <a:pt x="1212" y="70"/>
                        </a:lnTo>
                        <a:lnTo>
                          <a:pt x="1212" y="70"/>
                        </a:lnTo>
                        <a:lnTo>
                          <a:pt x="1208" y="70"/>
                        </a:lnTo>
                        <a:lnTo>
                          <a:pt x="1208" y="70"/>
                        </a:lnTo>
                        <a:lnTo>
                          <a:pt x="1208" y="70"/>
                        </a:lnTo>
                        <a:lnTo>
                          <a:pt x="1208" y="70"/>
                        </a:lnTo>
                        <a:lnTo>
                          <a:pt x="1204" y="70"/>
                        </a:lnTo>
                        <a:lnTo>
                          <a:pt x="1204" y="70"/>
                        </a:lnTo>
                        <a:lnTo>
                          <a:pt x="1204" y="70"/>
                        </a:lnTo>
                        <a:lnTo>
                          <a:pt x="1202" y="70"/>
                        </a:lnTo>
                        <a:lnTo>
                          <a:pt x="1200" y="72"/>
                        </a:lnTo>
                        <a:lnTo>
                          <a:pt x="1200" y="72"/>
                        </a:lnTo>
                        <a:lnTo>
                          <a:pt x="1200" y="72"/>
                        </a:lnTo>
                        <a:lnTo>
                          <a:pt x="1198" y="72"/>
                        </a:lnTo>
                        <a:lnTo>
                          <a:pt x="1194" y="72"/>
                        </a:lnTo>
                        <a:lnTo>
                          <a:pt x="1194" y="72"/>
                        </a:lnTo>
                        <a:lnTo>
                          <a:pt x="1194" y="72"/>
                        </a:lnTo>
                        <a:lnTo>
                          <a:pt x="1194" y="72"/>
                        </a:lnTo>
                        <a:lnTo>
                          <a:pt x="1186" y="72"/>
                        </a:lnTo>
                        <a:lnTo>
                          <a:pt x="1186" y="70"/>
                        </a:lnTo>
                        <a:lnTo>
                          <a:pt x="1186" y="70"/>
                        </a:lnTo>
                        <a:lnTo>
                          <a:pt x="1186" y="70"/>
                        </a:lnTo>
                        <a:lnTo>
                          <a:pt x="1182" y="70"/>
                        </a:lnTo>
                        <a:lnTo>
                          <a:pt x="1182" y="70"/>
                        </a:lnTo>
                        <a:lnTo>
                          <a:pt x="1182" y="70"/>
                        </a:lnTo>
                        <a:lnTo>
                          <a:pt x="1180" y="70"/>
                        </a:lnTo>
                        <a:lnTo>
                          <a:pt x="1180" y="70"/>
                        </a:lnTo>
                        <a:lnTo>
                          <a:pt x="1178" y="70"/>
                        </a:lnTo>
                        <a:lnTo>
                          <a:pt x="1178" y="70"/>
                        </a:lnTo>
                        <a:lnTo>
                          <a:pt x="1178" y="70"/>
                        </a:lnTo>
                        <a:lnTo>
                          <a:pt x="1174" y="72"/>
                        </a:lnTo>
                        <a:lnTo>
                          <a:pt x="1174" y="72"/>
                        </a:lnTo>
                        <a:lnTo>
                          <a:pt x="1174" y="74"/>
                        </a:lnTo>
                        <a:lnTo>
                          <a:pt x="1174" y="76"/>
                        </a:lnTo>
                        <a:lnTo>
                          <a:pt x="1174" y="76"/>
                        </a:lnTo>
                        <a:lnTo>
                          <a:pt x="1176" y="78"/>
                        </a:lnTo>
                        <a:lnTo>
                          <a:pt x="1178" y="78"/>
                        </a:lnTo>
                        <a:lnTo>
                          <a:pt x="1178" y="78"/>
                        </a:lnTo>
                        <a:lnTo>
                          <a:pt x="1178" y="78"/>
                        </a:lnTo>
                        <a:lnTo>
                          <a:pt x="1174" y="80"/>
                        </a:lnTo>
                        <a:lnTo>
                          <a:pt x="1174" y="80"/>
                        </a:lnTo>
                        <a:lnTo>
                          <a:pt x="1174" y="82"/>
                        </a:lnTo>
                        <a:lnTo>
                          <a:pt x="1174" y="84"/>
                        </a:lnTo>
                        <a:lnTo>
                          <a:pt x="1174" y="84"/>
                        </a:lnTo>
                        <a:lnTo>
                          <a:pt x="1174" y="84"/>
                        </a:lnTo>
                        <a:lnTo>
                          <a:pt x="1174" y="84"/>
                        </a:lnTo>
                        <a:lnTo>
                          <a:pt x="1174" y="84"/>
                        </a:lnTo>
                        <a:lnTo>
                          <a:pt x="1174" y="84"/>
                        </a:lnTo>
                        <a:lnTo>
                          <a:pt x="1176" y="86"/>
                        </a:lnTo>
                        <a:lnTo>
                          <a:pt x="1180" y="86"/>
                        </a:lnTo>
                        <a:lnTo>
                          <a:pt x="1180" y="86"/>
                        </a:lnTo>
                        <a:lnTo>
                          <a:pt x="1180" y="86"/>
                        </a:lnTo>
                        <a:lnTo>
                          <a:pt x="1180" y="86"/>
                        </a:lnTo>
                        <a:lnTo>
                          <a:pt x="1182" y="86"/>
                        </a:lnTo>
                        <a:lnTo>
                          <a:pt x="1180" y="88"/>
                        </a:lnTo>
                        <a:lnTo>
                          <a:pt x="1178" y="88"/>
                        </a:lnTo>
                        <a:lnTo>
                          <a:pt x="1168" y="88"/>
                        </a:lnTo>
                        <a:lnTo>
                          <a:pt x="1168" y="88"/>
                        </a:lnTo>
                        <a:lnTo>
                          <a:pt x="1168" y="88"/>
                        </a:lnTo>
                        <a:lnTo>
                          <a:pt x="1164" y="92"/>
                        </a:lnTo>
                        <a:lnTo>
                          <a:pt x="1162" y="94"/>
                        </a:lnTo>
                        <a:lnTo>
                          <a:pt x="1162" y="94"/>
                        </a:lnTo>
                        <a:lnTo>
                          <a:pt x="1160" y="94"/>
                        </a:lnTo>
                        <a:lnTo>
                          <a:pt x="1158" y="96"/>
                        </a:lnTo>
                        <a:lnTo>
                          <a:pt x="1156" y="96"/>
                        </a:lnTo>
                        <a:lnTo>
                          <a:pt x="1156" y="96"/>
                        </a:lnTo>
                        <a:lnTo>
                          <a:pt x="1156" y="96"/>
                        </a:lnTo>
                        <a:lnTo>
                          <a:pt x="1154" y="96"/>
                        </a:lnTo>
                        <a:lnTo>
                          <a:pt x="1150" y="96"/>
                        </a:lnTo>
                        <a:lnTo>
                          <a:pt x="1150" y="96"/>
                        </a:lnTo>
                        <a:lnTo>
                          <a:pt x="1150" y="96"/>
                        </a:lnTo>
                        <a:lnTo>
                          <a:pt x="1148" y="96"/>
                        </a:lnTo>
                        <a:lnTo>
                          <a:pt x="1148" y="96"/>
                        </a:lnTo>
                        <a:lnTo>
                          <a:pt x="1148" y="96"/>
                        </a:lnTo>
                        <a:lnTo>
                          <a:pt x="1148" y="96"/>
                        </a:lnTo>
                        <a:lnTo>
                          <a:pt x="1148" y="94"/>
                        </a:lnTo>
                        <a:lnTo>
                          <a:pt x="1146" y="94"/>
                        </a:lnTo>
                        <a:lnTo>
                          <a:pt x="1146" y="92"/>
                        </a:lnTo>
                        <a:lnTo>
                          <a:pt x="1146" y="92"/>
                        </a:lnTo>
                        <a:lnTo>
                          <a:pt x="1146" y="92"/>
                        </a:lnTo>
                        <a:lnTo>
                          <a:pt x="1146" y="90"/>
                        </a:lnTo>
                        <a:lnTo>
                          <a:pt x="1146" y="90"/>
                        </a:lnTo>
                        <a:lnTo>
                          <a:pt x="1146" y="90"/>
                        </a:lnTo>
                        <a:lnTo>
                          <a:pt x="1144" y="88"/>
                        </a:lnTo>
                        <a:lnTo>
                          <a:pt x="1144" y="88"/>
                        </a:lnTo>
                        <a:lnTo>
                          <a:pt x="1142" y="88"/>
                        </a:lnTo>
                        <a:lnTo>
                          <a:pt x="1142" y="88"/>
                        </a:lnTo>
                        <a:lnTo>
                          <a:pt x="1142" y="88"/>
                        </a:lnTo>
                        <a:lnTo>
                          <a:pt x="1140" y="88"/>
                        </a:lnTo>
                        <a:lnTo>
                          <a:pt x="1140" y="88"/>
                        </a:lnTo>
                        <a:lnTo>
                          <a:pt x="1138" y="88"/>
                        </a:lnTo>
                        <a:lnTo>
                          <a:pt x="1136" y="88"/>
                        </a:lnTo>
                        <a:lnTo>
                          <a:pt x="1134" y="88"/>
                        </a:lnTo>
                        <a:lnTo>
                          <a:pt x="1134" y="88"/>
                        </a:lnTo>
                        <a:lnTo>
                          <a:pt x="1134" y="88"/>
                        </a:lnTo>
                        <a:lnTo>
                          <a:pt x="1130" y="90"/>
                        </a:lnTo>
                        <a:lnTo>
                          <a:pt x="1130" y="90"/>
                        </a:lnTo>
                        <a:lnTo>
                          <a:pt x="1130" y="90"/>
                        </a:lnTo>
                        <a:lnTo>
                          <a:pt x="1126" y="94"/>
                        </a:lnTo>
                        <a:lnTo>
                          <a:pt x="1118" y="94"/>
                        </a:lnTo>
                        <a:lnTo>
                          <a:pt x="1118" y="94"/>
                        </a:lnTo>
                        <a:lnTo>
                          <a:pt x="1118" y="94"/>
                        </a:lnTo>
                        <a:lnTo>
                          <a:pt x="1114" y="96"/>
                        </a:lnTo>
                        <a:lnTo>
                          <a:pt x="1112" y="96"/>
                        </a:lnTo>
                        <a:lnTo>
                          <a:pt x="1112" y="96"/>
                        </a:lnTo>
                        <a:lnTo>
                          <a:pt x="1110" y="96"/>
                        </a:lnTo>
                        <a:lnTo>
                          <a:pt x="1108" y="98"/>
                        </a:lnTo>
                        <a:lnTo>
                          <a:pt x="1106" y="98"/>
                        </a:lnTo>
                        <a:lnTo>
                          <a:pt x="1106" y="98"/>
                        </a:lnTo>
                        <a:lnTo>
                          <a:pt x="1106" y="98"/>
                        </a:lnTo>
                        <a:lnTo>
                          <a:pt x="1104" y="100"/>
                        </a:lnTo>
                        <a:lnTo>
                          <a:pt x="1104" y="100"/>
                        </a:lnTo>
                        <a:lnTo>
                          <a:pt x="1104" y="100"/>
                        </a:lnTo>
                        <a:lnTo>
                          <a:pt x="1104" y="100"/>
                        </a:lnTo>
                        <a:lnTo>
                          <a:pt x="1104" y="100"/>
                        </a:lnTo>
                        <a:lnTo>
                          <a:pt x="1104" y="102"/>
                        </a:lnTo>
                        <a:lnTo>
                          <a:pt x="1106" y="104"/>
                        </a:lnTo>
                        <a:lnTo>
                          <a:pt x="1106" y="104"/>
                        </a:lnTo>
                        <a:lnTo>
                          <a:pt x="1106" y="104"/>
                        </a:lnTo>
                        <a:lnTo>
                          <a:pt x="1106" y="104"/>
                        </a:lnTo>
                        <a:lnTo>
                          <a:pt x="1106" y="106"/>
                        </a:lnTo>
                        <a:lnTo>
                          <a:pt x="1106" y="108"/>
                        </a:lnTo>
                        <a:lnTo>
                          <a:pt x="1106" y="108"/>
                        </a:lnTo>
                        <a:lnTo>
                          <a:pt x="1106" y="108"/>
                        </a:lnTo>
                        <a:lnTo>
                          <a:pt x="1106" y="108"/>
                        </a:lnTo>
                        <a:lnTo>
                          <a:pt x="1104" y="110"/>
                        </a:lnTo>
                        <a:lnTo>
                          <a:pt x="1104" y="110"/>
                        </a:lnTo>
                        <a:lnTo>
                          <a:pt x="1104" y="104"/>
                        </a:lnTo>
                        <a:lnTo>
                          <a:pt x="1104" y="104"/>
                        </a:lnTo>
                        <a:lnTo>
                          <a:pt x="1104" y="104"/>
                        </a:lnTo>
                        <a:lnTo>
                          <a:pt x="1102" y="102"/>
                        </a:lnTo>
                        <a:lnTo>
                          <a:pt x="1102" y="100"/>
                        </a:lnTo>
                        <a:lnTo>
                          <a:pt x="1102" y="100"/>
                        </a:lnTo>
                        <a:lnTo>
                          <a:pt x="1102" y="98"/>
                        </a:lnTo>
                        <a:lnTo>
                          <a:pt x="1100" y="98"/>
                        </a:lnTo>
                        <a:lnTo>
                          <a:pt x="1100" y="98"/>
                        </a:lnTo>
                        <a:lnTo>
                          <a:pt x="1100" y="98"/>
                        </a:lnTo>
                        <a:lnTo>
                          <a:pt x="1100" y="96"/>
                        </a:lnTo>
                        <a:lnTo>
                          <a:pt x="1100" y="96"/>
                        </a:lnTo>
                        <a:lnTo>
                          <a:pt x="1100" y="96"/>
                        </a:lnTo>
                        <a:lnTo>
                          <a:pt x="1100" y="96"/>
                        </a:lnTo>
                        <a:lnTo>
                          <a:pt x="1100" y="94"/>
                        </a:lnTo>
                        <a:lnTo>
                          <a:pt x="1096" y="94"/>
                        </a:lnTo>
                        <a:lnTo>
                          <a:pt x="1094" y="92"/>
                        </a:lnTo>
                        <a:lnTo>
                          <a:pt x="1094" y="92"/>
                        </a:lnTo>
                        <a:lnTo>
                          <a:pt x="1094" y="90"/>
                        </a:lnTo>
                        <a:lnTo>
                          <a:pt x="1092" y="90"/>
                        </a:lnTo>
                        <a:lnTo>
                          <a:pt x="1092" y="90"/>
                        </a:lnTo>
                        <a:lnTo>
                          <a:pt x="1092" y="92"/>
                        </a:lnTo>
                        <a:lnTo>
                          <a:pt x="1090" y="92"/>
                        </a:lnTo>
                        <a:lnTo>
                          <a:pt x="1090" y="92"/>
                        </a:lnTo>
                        <a:lnTo>
                          <a:pt x="1090" y="92"/>
                        </a:lnTo>
                        <a:lnTo>
                          <a:pt x="1090" y="96"/>
                        </a:lnTo>
                        <a:lnTo>
                          <a:pt x="1088" y="96"/>
                        </a:lnTo>
                        <a:lnTo>
                          <a:pt x="1086" y="94"/>
                        </a:lnTo>
                        <a:lnTo>
                          <a:pt x="1086" y="94"/>
                        </a:lnTo>
                        <a:lnTo>
                          <a:pt x="1084" y="94"/>
                        </a:lnTo>
                        <a:lnTo>
                          <a:pt x="1080" y="94"/>
                        </a:lnTo>
                        <a:lnTo>
                          <a:pt x="1080" y="94"/>
                        </a:lnTo>
                        <a:lnTo>
                          <a:pt x="1080" y="94"/>
                        </a:lnTo>
                        <a:lnTo>
                          <a:pt x="1078" y="96"/>
                        </a:lnTo>
                        <a:lnTo>
                          <a:pt x="1076" y="96"/>
                        </a:lnTo>
                        <a:lnTo>
                          <a:pt x="1076" y="96"/>
                        </a:lnTo>
                        <a:lnTo>
                          <a:pt x="1076" y="96"/>
                        </a:lnTo>
                        <a:lnTo>
                          <a:pt x="1074" y="98"/>
                        </a:lnTo>
                        <a:lnTo>
                          <a:pt x="1074" y="98"/>
                        </a:lnTo>
                        <a:lnTo>
                          <a:pt x="1074" y="98"/>
                        </a:lnTo>
                        <a:lnTo>
                          <a:pt x="1074" y="98"/>
                        </a:lnTo>
                        <a:lnTo>
                          <a:pt x="1070" y="98"/>
                        </a:lnTo>
                        <a:lnTo>
                          <a:pt x="1068" y="98"/>
                        </a:lnTo>
                        <a:lnTo>
                          <a:pt x="1068" y="98"/>
                        </a:lnTo>
                        <a:lnTo>
                          <a:pt x="1068" y="100"/>
                        </a:lnTo>
                        <a:lnTo>
                          <a:pt x="1066" y="100"/>
                        </a:lnTo>
                        <a:lnTo>
                          <a:pt x="1066" y="100"/>
                        </a:lnTo>
                        <a:lnTo>
                          <a:pt x="1066" y="100"/>
                        </a:lnTo>
                        <a:lnTo>
                          <a:pt x="1066" y="102"/>
                        </a:lnTo>
                        <a:lnTo>
                          <a:pt x="1066" y="102"/>
                        </a:lnTo>
                        <a:lnTo>
                          <a:pt x="1066" y="102"/>
                        </a:lnTo>
                        <a:lnTo>
                          <a:pt x="1064" y="102"/>
                        </a:lnTo>
                        <a:lnTo>
                          <a:pt x="1064" y="104"/>
                        </a:lnTo>
                        <a:lnTo>
                          <a:pt x="1064" y="104"/>
                        </a:lnTo>
                        <a:lnTo>
                          <a:pt x="1066" y="104"/>
                        </a:lnTo>
                        <a:lnTo>
                          <a:pt x="1066" y="104"/>
                        </a:lnTo>
                        <a:lnTo>
                          <a:pt x="1066" y="106"/>
                        </a:lnTo>
                        <a:lnTo>
                          <a:pt x="1066" y="106"/>
                        </a:lnTo>
                        <a:lnTo>
                          <a:pt x="1066" y="106"/>
                        </a:lnTo>
                        <a:lnTo>
                          <a:pt x="1068" y="106"/>
                        </a:lnTo>
                        <a:lnTo>
                          <a:pt x="1068" y="106"/>
                        </a:lnTo>
                        <a:lnTo>
                          <a:pt x="1068" y="108"/>
                        </a:lnTo>
                        <a:lnTo>
                          <a:pt x="1070" y="108"/>
                        </a:lnTo>
                        <a:lnTo>
                          <a:pt x="1070" y="108"/>
                        </a:lnTo>
                        <a:lnTo>
                          <a:pt x="1072" y="106"/>
                        </a:lnTo>
                        <a:lnTo>
                          <a:pt x="1072" y="106"/>
                        </a:lnTo>
                        <a:lnTo>
                          <a:pt x="1076" y="104"/>
                        </a:lnTo>
                        <a:lnTo>
                          <a:pt x="1076" y="104"/>
                        </a:lnTo>
                        <a:lnTo>
                          <a:pt x="1076" y="104"/>
                        </a:lnTo>
                        <a:lnTo>
                          <a:pt x="1076" y="104"/>
                        </a:lnTo>
                        <a:lnTo>
                          <a:pt x="1078" y="104"/>
                        </a:lnTo>
                        <a:lnTo>
                          <a:pt x="1078" y="104"/>
                        </a:lnTo>
                        <a:lnTo>
                          <a:pt x="1078" y="102"/>
                        </a:lnTo>
                        <a:lnTo>
                          <a:pt x="1078" y="102"/>
                        </a:lnTo>
                        <a:lnTo>
                          <a:pt x="1080" y="102"/>
                        </a:lnTo>
                        <a:lnTo>
                          <a:pt x="1080" y="104"/>
                        </a:lnTo>
                        <a:lnTo>
                          <a:pt x="1080" y="104"/>
                        </a:lnTo>
                        <a:lnTo>
                          <a:pt x="1076" y="108"/>
                        </a:lnTo>
                        <a:lnTo>
                          <a:pt x="1070" y="108"/>
                        </a:lnTo>
                        <a:lnTo>
                          <a:pt x="1070" y="108"/>
                        </a:lnTo>
                        <a:lnTo>
                          <a:pt x="1070" y="108"/>
                        </a:lnTo>
                        <a:lnTo>
                          <a:pt x="1068" y="110"/>
                        </a:lnTo>
                        <a:lnTo>
                          <a:pt x="1064" y="110"/>
                        </a:lnTo>
                        <a:lnTo>
                          <a:pt x="1064" y="110"/>
                        </a:lnTo>
                        <a:lnTo>
                          <a:pt x="1064" y="110"/>
                        </a:lnTo>
                        <a:lnTo>
                          <a:pt x="1060" y="112"/>
                        </a:lnTo>
                        <a:lnTo>
                          <a:pt x="1058" y="112"/>
                        </a:lnTo>
                        <a:lnTo>
                          <a:pt x="1058" y="112"/>
                        </a:lnTo>
                        <a:lnTo>
                          <a:pt x="1058" y="112"/>
                        </a:lnTo>
                        <a:lnTo>
                          <a:pt x="1056" y="114"/>
                        </a:lnTo>
                        <a:lnTo>
                          <a:pt x="1052" y="114"/>
                        </a:lnTo>
                        <a:lnTo>
                          <a:pt x="1052" y="114"/>
                        </a:lnTo>
                        <a:lnTo>
                          <a:pt x="1052" y="114"/>
                        </a:lnTo>
                        <a:lnTo>
                          <a:pt x="1050" y="114"/>
                        </a:lnTo>
                        <a:lnTo>
                          <a:pt x="1048" y="114"/>
                        </a:lnTo>
                        <a:lnTo>
                          <a:pt x="1048" y="114"/>
                        </a:lnTo>
                        <a:lnTo>
                          <a:pt x="1046" y="116"/>
                        </a:lnTo>
                        <a:lnTo>
                          <a:pt x="1046" y="116"/>
                        </a:lnTo>
                        <a:lnTo>
                          <a:pt x="1046" y="116"/>
                        </a:lnTo>
                        <a:lnTo>
                          <a:pt x="1046" y="116"/>
                        </a:lnTo>
                        <a:lnTo>
                          <a:pt x="1046" y="118"/>
                        </a:lnTo>
                        <a:lnTo>
                          <a:pt x="1046" y="118"/>
                        </a:lnTo>
                        <a:lnTo>
                          <a:pt x="1046" y="120"/>
                        </a:lnTo>
                        <a:lnTo>
                          <a:pt x="1046" y="120"/>
                        </a:lnTo>
                        <a:lnTo>
                          <a:pt x="1046" y="122"/>
                        </a:lnTo>
                        <a:lnTo>
                          <a:pt x="1046" y="122"/>
                        </a:lnTo>
                        <a:lnTo>
                          <a:pt x="1046" y="122"/>
                        </a:lnTo>
                        <a:lnTo>
                          <a:pt x="1048" y="122"/>
                        </a:lnTo>
                        <a:lnTo>
                          <a:pt x="1048" y="122"/>
                        </a:lnTo>
                        <a:lnTo>
                          <a:pt x="1044" y="122"/>
                        </a:lnTo>
                        <a:lnTo>
                          <a:pt x="1044" y="122"/>
                        </a:lnTo>
                        <a:lnTo>
                          <a:pt x="1042" y="124"/>
                        </a:lnTo>
                        <a:lnTo>
                          <a:pt x="1042" y="124"/>
                        </a:lnTo>
                        <a:lnTo>
                          <a:pt x="1040" y="124"/>
                        </a:lnTo>
                        <a:lnTo>
                          <a:pt x="1040" y="124"/>
                        </a:lnTo>
                        <a:lnTo>
                          <a:pt x="1040" y="124"/>
                        </a:lnTo>
                        <a:lnTo>
                          <a:pt x="1040" y="126"/>
                        </a:lnTo>
                        <a:lnTo>
                          <a:pt x="1036" y="126"/>
                        </a:lnTo>
                        <a:lnTo>
                          <a:pt x="1036" y="124"/>
                        </a:lnTo>
                        <a:lnTo>
                          <a:pt x="1038" y="122"/>
                        </a:lnTo>
                        <a:lnTo>
                          <a:pt x="1038" y="122"/>
                        </a:lnTo>
                        <a:lnTo>
                          <a:pt x="1038" y="122"/>
                        </a:lnTo>
                        <a:lnTo>
                          <a:pt x="1038" y="122"/>
                        </a:lnTo>
                        <a:lnTo>
                          <a:pt x="1040" y="120"/>
                        </a:lnTo>
                        <a:lnTo>
                          <a:pt x="1040" y="120"/>
                        </a:lnTo>
                        <a:lnTo>
                          <a:pt x="1040" y="120"/>
                        </a:lnTo>
                        <a:lnTo>
                          <a:pt x="1040" y="118"/>
                        </a:lnTo>
                        <a:lnTo>
                          <a:pt x="1040" y="116"/>
                        </a:lnTo>
                        <a:lnTo>
                          <a:pt x="1040" y="116"/>
                        </a:lnTo>
                        <a:lnTo>
                          <a:pt x="1040" y="116"/>
                        </a:lnTo>
                        <a:lnTo>
                          <a:pt x="1038" y="114"/>
                        </a:lnTo>
                        <a:lnTo>
                          <a:pt x="1038" y="114"/>
                        </a:lnTo>
                        <a:lnTo>
                          <a:pt x="1038" y="114"/>
                        </a:lnTo>
                        <a:lnTo>
                          <a:pt x="1042" y="114"/>
                        </a:lnTo>
                        <a:lnTo>
                          <a:pt x="1042" y="114"/>
                        </a:lnTo>
                        <a:lnTo>
                          <a:pt x="1042" y="114"/>
                        </a:lnTo>
                        <a:lnTo>
                          <a:pt x="1044" y="112"/>
                        </a:lnTo>
                        <a:lnTo>
                          <a:pt x="1048" y="110"/>
                        </a:lnTo>
                        <a:lnTo>
                          <a:pt x="1048" y="110"/>
                        </a:lnTo>
                        <a:lnTo>
                          <a:pt x="1048" y="110"/>
                        </a:lnTo>
                        <a:lnTo>
                          <a:pt x="1054" y="104"/>
                        </a:lnTo>
                        <a:lnTo>
                          <a:pt x="1058" y="100"/>
                        </a:lnTo>
                        <a:lnTo>
                          <a:pt x="1058" y="100"/>
                        </a:lnTo>
                        <a:lnTo>
                          <a:pt x="1058" y="100"/>
                        </a:lnTo>
                        <a:lnTo>
                          <a:pt x="1058" y="100"/>
                        </a:lnTo>
                        <a:lnTo>
                          <a:pt x="1064" y="98"/>
                        </a:lnTo>
                        <a:lnTo>
                          <a:pt x="1064" y="98"/>
                        </a:lnTo>
                        <a:lnTo>
                          <a:pt x="1064" y="98"/>
                        </a:lnTo>
                        <a:lnTo>
                          <a:pt x="1068" y="96"/>
                        </a:lnTo>
                        <a:lnTo>
                          <a:pt x="1068" y="96"/>
                        </a:lnTo>
                        <a:lnTo>
                          <a:pt x="1068" y="94"/>
                        </a:lnTo>
                        <a:lnTo>
                          <a:pt x="1068" y="94"/>
                        </a:lnTo>
                        <a:lnTo>
                          <a:pt x="1066" y="94"/>
                        </a:lnTo>
                        <a:lnTo>
                          <a:pt x="1066" y="94"/>
                        </a:lnTo>
                        <a:lnTo>
                          <a:pt x="1064" y="94"/>
                        </a:lnTo>
                        <a:lnTo>
                          <a:pt x="1064" y="94"/>
                        </a:lnTo>
                        <a:lnTo>
                          <a:pt x="1064" y="94"/>
                        </a:lnTo>
                        <a:lnTo>
                          <a:pt x="1064" y="94"/>
                        </a:lnTo>
                        <a:lnTo>
                          <a:pt x="1064" y="94"/>
                        </a:lnTo>
                        <a:lnTo>
                          <a:pt x="1066" y="92"/>
                        </a:lnTo>
                        <a:lnTo>
                          <a:pt x="1068" y="92"/>
                        </a:lnTo>
                        <a:lnTo>
                          <a:pt x="1068" y="92"/>
                        </a:lnTo>
                        <a:lnTo>
                          <a:pt x="1068" y="92"/>
                        </a:lnTo>
                        <a:lnTo>
                          <a:pt x="1072" y="92"/>
                        </a:lnTo>
                        <a:lnTo>
                          <a:pt x="1072" y="92"/>
                        </a:lnTo>
                        <a:lnTo>
                          <a:pt x="1072" y="92"/>
                        </a:lnTo>
                        <a:lnTo>
                          <a:pt x="1072" y="90"/>
                        </a:lnTo>
                        <a:lnTo>
                          <a:pt x="1072" y="90"/>
                        </a:lnTo>
                        <a:lnTo>
                          <a:pt x="1076" y="88"/>
                        </a:lnTo>
                        <a:lnTo>
                          <a:pt x="1076" y="88"/>
                        </a:lnTo>
                        <a:lnTo>
                          <a:pt x="1076" y="88"/>
                        </a:lnTo>
                        <a:lnTo>
                          <a:pt x="1076" y="86"/>
                        </a:lnTo>
                        <a:lnTo>
                          <a:pt x="1078" y="84"/>
                        </a:lnTo>
                        <a:lnTo>
                          <a:pt x="1078" y="84"/>
                        </a:lnTo>
                        <a:lnTo>
                          <a:pt x="1078" y="84"/>
                        </a:lnTo>
                        <a:lnTo>
                          <a:pt x="1078" y="82"/>
                        </a:lnTo>
                        <a:lnTo>
                          <a:pt x="1078" y="82"/>
                        </a:lnTo>
                        <a:lnTo>
                          <a:pt x="1078" y="82"/>
                        </a:lnTo>
                        <a:lnTo>
                          <a:pt x="1078" y="82"/>
                        </a:lnTo>
                        <a:lnTo>
                          <a:pt x="1078" y="80"/>
                        </a:lnTo>
                        <a:lnTo>
                          <a:pt x="1082" y="80"/>
                        </a:lnTo>
                        <a:lnTo>
                          <a:pt x="1082" y="80"/>
                        </a:lnTo>
                        <a:lnTo>
                          <a:pt x="1082" y="80"/>
                        </a:lnTo>
                        <a:lnTo>
                          <a:pt x="1082" y="80"/>
                        </a:lnTo>
                        <a:lnTo>
                          <a:pt x="1084" y="80"/>
                        </a:lnTo>
                        <a:lnTo>
                          <a:pt x="1084" y="80"/>
                        </a:lnTo>
                        <a:lnTo>
                          <a:pt x="1084" y="80"/>
                        </a:lnTo>
                        <a:lnTo>
                          <a:pt x="1084" y="72"/>
                        </a:lnTo>
                        <a:lnTo>
                          <a:pt x="1084" y="72"/>
                        </a:lnTo>
                        <a:lnTo>
                          <a:pt x="1084" y="72"/>
                        </a:lnTo>
                        <a:lnTo>
                          <a:pt x="1082" y="72"/>
                        </a:lnTo>
                        <a:lnTo>
                          <a:pt x="1082" y="70"/>
                        </a:lnTo>
                        <a:lnTo>
                          <a:pt x="1082" y="68"/>
                        </a:lnTo>
                        <a:lnTo>
                          <a:pt x="1082" y="68"/>
                        </a:lnTo>
                        <a:lnTo>
                          <a:pt x="1082" y="68"/>
                        </a:lnTo>
                        <a:lnTo>
                          <a:pt x="1076" y="64"/>
                        </a:lnTo>
                        <a:lnTo>
                          <a:pt x="1076" y="64"/>
                        </a:lnTo>
                        <a:lnTo>
                          <a:pt x="1076" y="64"/>
                        </a:lnTo>
                        <a:lnTo>
                          <a:pt x="1076" y="64"/>
                        </a:lnTo>
                        <a:lnTo>
                          <a:pt x="1076" y="66"/>
                        </a:lnTo>
                        <a:lnTo>
                          <a:pt x="1076" y="66"/>
                        </a:lnTo>
                        <a:lnTo>
                          <a:pt x="1076" y="66"/>
                        </a:lnTo>
                        <a:lnTo>
                          <a:pt x="1076" y="66"/>
                        </a:lnTo>
                        <a:lnTo>
                          <a:pt x="1074" y="66"/>
                        </a:lnTo>
                        <a:lnTo>
                          <a:pt x="1074" y="68"/>
                        </a:lnTo>
                        <a:lnTo>
                          <a:pt x="1072" y="68"/>
                        </a:lnTo>
                        <a:lnTo>
                          <a:pt x="1072" y="66"/>
                        </a:lnTo>
                        <a:lnTo>
                          <a:pt x="1072" y="66"/>
                        </a:lnTo>
                        <a:lnTo>
                          <a:pt x="1070" y="66"/>
                        </a:lnTo>
                        <a:lnTo>
                          <a:pt x="1070" y="66"/>
                        </a:lnTo>
                        <a:lnTo>
                          <a:pt x="1068" y="64"/>
                        </a:lnTo>
                        <a:lnTo>
                          <a:pt x="1068" y="64"/>
                        </a:lnTo>
                        <a:lnTo>
                          <a:pt x="1072" y="64"/>
                        </a:lnTo>
                        <a:lnTo>
                          <a:pt x="1072" y="64"/>
                        </a:lnTo>
                        <a:lnTo>
                          <a:pt x="1072" y="64"/>
                        </a:lnTo>
                        <a:lnTo>
                          <a:pt x="1076" y="62"/>
                        </a:lnTo>
                        <a:lnTo>
                          <a:pt x="1080" y="62"/>
                        </a:lnTo>
                        <a:lnTo>
                          <a:pt x="1080" y="62"/>
                        </a:lnTo>
                        <a:lnTo>
                          <a:pt x="1080" y="62"/>
                        </a:lnTo>
                        <a:lnTo>
                          <a:pt x="1082" y="62"/>
                        </a:lnTo>
                        <a:lnTo>
                          <a:pt x="1082" y="62"/>
                        </a:lnTo>
                        <a:lnTo>
                          <a:pt x="1082" y="60"/>
                        </a:lnTo>
                        <a:lnTo>
                          <a:pt x="1082" y="56"/>
                        </a:lnTo>
                        <a:lnTo>
                          <a:pt x="1082" y="56"/>
                        </a:lnTo>
                        <a:lnTo>
                          <a:pt x="1082" y="54"/>
                        </a:lnTo>
                        <a:lnTo>
                          <a:pt x="1076" y="50"/>
                        </a:lnTo>
                        <a:lnTo>
                          <a:pt x="1076" y="50"/>
                        </a:lnTo>
                        <a:lnTo>
                          <a:pt x="1076" y="50"/>
                        </a:lnTo>
                        <a:lnTo>
                          <a:pt x="1072" y="50"/>
                        </a:lnTo>
                        <a:lnTo>
                          <a:pt x="1072" y="48"/>
                        </a:lnTo>
                        <a:lnTo>
                          <a:pt x="1072" y="48"/>
                        </a:lnTo>
                        <a:lnTo>
                          <a:pt x="1070" y="48"/>
                        </a:lnTo>
                        <a:lnTo>
                          <a:pt x="1068" y="48"/>
                        </a:lnTo>
                        <a:lnTo>
                          <a:pt x="1068" y="48"/>
                        </a:lnTo>
                        <a:lnTo>
                          <a:pt x="1068" y="48"/>
                        </a:lnTo>
                        <a:lnTo>
                          <a:pt x="1066" y="50"/>
                        </a:lnTo>
                        <a:lnTo>
                          <a:pt x="1064" y="50"/>
                        </a:lnTo>
                        <a:lnTo>
                          <a:pt x="1064" y="50"/>
                        </a:lnTo>
                        <a:lnTo>
                          <a:pt x="1064" y="50"/>
                        </a:lnTo>
                        <a:lnTo>
                          <a:pt x="1062" y="48"/>
                        </a:lnTo>
                        <a:lnTo>
                          <a:pt x="1062" y="48"/>
                        </a:lnTo>
                        <a:lnTo>
                          <a:pt x="1060" y="46"/>
                        </a:lnTo>
                        <a:lnTo>
                          <a:pt x="1060" y="46"/>
                        </a:lnTo>
                        <a:lnTo>
                          <a:pt x="1060" y="46"/>
                        </a:lnTo>
                        <a:lnTo>
                          <a:pt x="1060" y="46"/>
                        </a:lnTo>
                        <a:lnTo>
                          <a:pt x="1054" y="46"/>
                        </a:lnTo>
                        <a:lnTo>
                          <a:pt x="1054" y="46"/>
                        </a:lnTo>
                        <a:lnTo>
                          <a:pt x="1054" y="46"/>
                        </a:lnTo>
                        <a:lnTo>
                          <a:pt x="1052" y="46"/>
                        </a:lnTo>
                        <a:lnTo>
                          <a:pt x="1052" y="46"/>
                        </a:lnTo>
                        <a:lnTo>
                          <a:pt x="1052" y="46"/>
                        </a:lnTo>
                        <a:lnTo>
                          <a:pt x="1050" y="48"/>
                        </a:lnTo>
                        <a:lnTo>
                          <a:pt x="1044" y="50"/>
                        </a:lnTo>
                        <a:lnTo>
                          <a:pt x="1040" y="50"/>
                        </a:lnTo>
                        <a:lnTo>
                          <a:pt x="1040" y="50"/>
                        </a:lnTo>
                        <a:lnTo>
                          <a:pt x="1040" y="50"/>
                        </a:lnTo>
                        <a:lnTo>
                          <a:pt x="1038" y="52"/>
                        </a:lnTo>
                        <a:lnTo>
                          <a:pt x="1026" y="52"/>
                        </a:lnTo>
                        <a:lnTo>
                          <a:pt x="1026" y="52"/>
                        </a:lnTo>
                        <a:lnTo>
                          <a:pt x="1026" y="52"/>
                        </a:lnTo>
                        <a:lnTo>
                          <a:pt x="1024" y="52"/>
                        </a:lnTo>
                        <a:lnTo>
                          <a:pt x="1010" y="58"/>
                        </a:lnTo>
                        <a:lnTo>
                          <a:pt x="1010" y="58"/>
                        </a:lnTo>
                        <a:lnTo>
                          <a:pt x="1010" y="58"/>
                        </a:lnTo>
                        <a:lnTo>
                          <a:pt x="1010" y="60"/>
                        </a:lnTo>
                        <a:lnTo>
                          <a:pt x="1008" y="62"/>
                        </a:lnTo>
                        <a:lnTo>
                          <a:pt x="1008" y="58"/>
                        </a:lnTo>
                        <a:lnTo>
                          <a:pt x="1008" y="58"/>
                        </a:lnTo>
                        <a:lnTo>
                          <a:pt x="1008" y="56"/>
                        </a:lnTo>
                        <a:lnTo>
                          <a:pt x="1006" y="56"/>
                        </a:lnTo>
                        <a:lnTo>
                          <a:pt x="1006" y="56"/>
                        </a:lnTo>
                        <a:lnTo>
                          <a:pt x="1006" y="56"/>
                        </a:lnTo>
                        <a:lnTo>
                          <a:pt x="1002" y="56"/>
                        </a:lnTo>
                        <a:lnTo>
                          <a:pt x="1002" y="56"/>
                        </a:lnTo>
                        <a:lnTo>
                          <a:pt x="1002" y="56"/>
                        </a:lnTo>
                        <a:lnTo>
                          <a:pt x="1002" y="56"/>
                        </a:lnTo>
                        <a:lnTo>
                          <a:pt x="1000" y="56"/>
                        </a:lnTo>
                        <a:lnTo>
                          <a:pt x="1000" y="56"/>
                        </a:lnTo>
                        <a:lnTo>
                          <a:pt x="1000" y="56"/>
                        </a:lnTo>
                        <a:lnTo>
                          <a:pt x="1000" y="56"/>
                        </a:lnTo>
                        <a:lnTo>
                          <a:pt x="998" y="54"/>
                        </a:lnTo>
                        <a:lnTo>
                          <a:pt x="998" y="54"/>
                        </a:lnTo>
                        <a:lnTo>
                          <a:pt x="996" y="54"/>
                        </a:lnTo>
                        <a:lnTo>
                          <a:pt x="996" y="56"/>
                        </a:lnTo>
                        <a:lnTo>
                          <a:pt x="994" y="56"/>
                        </a:lnTo>
                        <a:lnTo>
                          <a:pt x="994" y="54"/>
                        </a:lnTo>
                        <a:lnTo>
                          <a:pt x="994" y="54"/>
                        </a:lnTo>
                        <a:lnTo>
                          <a:pt x="996" y="54"/>
                        </a:lnTo>
                        <a:lnTo>
                          <a:pt x="996" y="54"/>
                        </a:lnTo>
                        <a:lnTo>
                          <a:pt x="996" y="54"/>
                        </a:lnTo>
                        <a:lnTo>
                          <a:pt x="996" y="54"/>
                        </a:lnTo>
                        <a:lnTo>
                          <a:pt x="996" y="52"/>
                        </a:lnTo>
                        <a:lnTo>
                          <a:pt x="996" y="52"/>
                        </a:lnTo>
                        <a:lnTo>
                          <a:pt x="996" y="50"/>
                        </a:lnTo>
                        <a:lnTo>
                          <a:pt x="996" y="50"/>
                        </a:lnTo>
                        <a:lnTo>
                          <a:pt x="994" y="50"/>
                        </a:lnTo>
                        <a:lnTo>
                          <a:pt x="994" y="50"/>
                        </a:lnTo>
                        <a:lnTo>
                          <a:pt x="992" y="50"/>
                        </a:lnTo>
                        <a:lnTo>
                          <a:pt x="992" y="46"/>
                        </a:lnTo>
                        <a:lnTo>
                          <a:pt x="994" y="46"/>
                        </a:lnTo>
                        <a:lnTo>
                          <a:pt x="994" y="46"/>
                        </a:lnTo>
                        <a:lnTo>
                          <a:pt x="994" y="44"/>
                        </a:lnTo>
                        <a:lnTo>
                          <a:pt x="994" y="44"/>
                        </a:lnTo>
                        <a:lnTo>
                          <a:pt x="994" y="44"/>
                        </a:lnTo>
                        <a:lnTo>
                          <a:pt x="992" y="44"/>
                        </a:lnTo>
                        <a:lnTo>
                          <a:pt x="992" y="44"/>
                        </a:lnTo>
                        <a:lnTo>
                          <a:pt x="992" y="44"/>
                        </a:lnTo>
                        <a:lnTo>
                          <a:pt x="990" y="44"/>
                        </a:lnTo>
                        <a:lnTo>
                          <a:pt x="988" y="42"/>
                        </a:lnTo>
                        <a:lnTo>
                          <a:pt x="988" y="42"/>
                        </a:lnTo>
                        <a:lnTo>
                          <a:pt x="988" y="42"/>
                        </a:lnTo>
                        <a:lnTo>
                          <a:pt x="988" y="40"/>
                        </a:lnTo>
                        <a:lnTo>
                          <a:pt x="984" y="40"/>
                        </a:lnTo>
                        <a:lnTo>
                          <a:pt x="984" y="40"/>
                        </a:lnTo>
                        <a:lnTo>
                          <a:pt x="982" y="42"/>
                        </a:lnTo>
                        <a:lnTo>
                          <a:pt x="978" y="44"/>
                        </a:lnTo>
                        <a:lnTo>
                          <a:pt x="978" y="44"/>
                        </a:lnTo>
                        <a:lnTo>
                          <a:pt x="978" y="44"/>
                        </a:lnTo>
                        <a:lnTo>
                          <a:pt x="978" y="50"/>
                        </a:lnTo>
                        <a:lnTo>
                          <a:pt x="978" y="50"/>
                        </a:lnTo>
                        <a:lnTo>
                          <a:pt x="978" y="50"/>
                        </a:lnTo>
                        <a:lnTo>
                          <a:pt x="978" y="50"/>
                        </a:lnTo>
                        <a:lnTo>
                          <a:pt x="978" y="52"/>
                        </a:lnTo>
                        <a:lnTo>
                          <a:pt x="976" y="54"/>
                        </a:lnTo>
                        <a:lnTo>
                          <a:pt x="974" y="54"/>
                        </a:lnTo>
                        <a:lnTo>
                          <a:pt x="974" y="54"/>
                        </a:lnTo>
                        <a:lnTo>
                          <a:pt x="974" y="54"/>
                        </a:lnTo>
                        <a:lnTo>
                          <a:pt x="974" y="58"/>
                        </a:lnTo>
                        <a:lnTo>
                          <a:pt x="974" y="58"/>
                        </a:lnTo>
                        <a:lnTo>
                          <a:pt x="974" y="58"/>
                        </a:lnTo>
                        <a:lnTo>
                          <a:pt x="974" y="60"/>
                        </a:lnTo>
                        <a:lnTo>
                          <a:pt x="974" y="60"/>
                        </a:lnTo>
                        <a:lnTo>
                          <a:pt x="974" y="62"/>
                        </a:lnTo>
                        <a:lnTo>
                          <a:pt x="976" y="64"/>
                        </a:lnTo>
                        <a:lnTo>
                          <a:pt x="976" y="64"/>
                        </a:lnTo>
                        <a:lnTo>
                          <a:pt x="976" y="64"/>
                        </a:lnTo>
                        <a:lnTo>
                          <a:pt x="976" y="64"/>
                        </a:lnTo>
                        <a:lnTo>
                          <a:pt x="978" y="66"/>
                        </a:lnTo>
                        <a:lnTo>
                          <a:pt x="978" y="66"/>
                        </a:lnTo>
                        <a:lnTo>
                          <a:pt x="978" y="66"/>
                        </a:lnTo>
                        <a:lnTo>
                          <a:pt x="978" y="68"/>
                        </a:lnTo>
                        <a:lnTo>
                          <a:pt x="980" y="68"/>
                        </a:lnTo>
                        <a:lnTo>
                          <a:pt x="982" y="70"/>
                        </a:lnTo>
                        <a:lnTo>
                          <a:pt x="982" y="70"/>
                        </a:lnTo>
                        <a:lnTo>
                          <a:pt x="982" y="70"/>
                        </a:lnTo>
                        <a:lnTo>
                          <a:pt x="984" y="70"/>
                        </a:lnTo>
                        <a:lnTo>
                          <a:pt x="984" y="70"/>
                        </a:lnTo>
                        <a:lnTo>
                          <a:pt x="986" y="70"/>
                        </a:lnTo>
                        <a:lnTo>
                          <a:pt x="986" y="68"/>
                        </a:lnTo>
                        <a:lnTo>
                          <a:pt x="986" y="70"/>
                        </a:lnTo>
                        <a:lnTo>
                          <a:pt x="986" y="72"/>
                        </a:lnTo>
                        <a:lnTo>
                          <a:pt x="984" y="72"/>
                        </a:lnTo>
                        <a:lnTo>
                          <a:pt x="984" y="72"/>
                        </a:lnTo>
                        <a:lnTo>
                          <a:pt x="984" y="72"/>
                        </a:lnTo>
                        <a:lnTo>
                          <a:pt x="982" y="72"/>
                        </a:lnTo>
                        <a:lnTo>
                          <a:pt x="980" y="72"/>
                        </a:lnTo>
                        <a:lnTo>
                          <a:pt x="980" y="72"/>
                        </a:lnTo>
                        <a:lnTo>
                          <a:pt x="980" y="72"/>
                        </a:lnTo>
                        <a:lnTo>
                          <a:pt x="980" y="72"/>
                        </a:lnTo>
                        <a:lnTo>
                          <a:pt x="980" y="70"/>
                        </a:lnTo>
                        <a:lnTo>
                          <a:pt x="976" y="70"/>
                        </a:lnTo>
                        <a:lnTo>
                          <a:pt x="976" y="70"/>
                        </a:lnTo>
                        <a:lnTo>
                          <a:pt x="976" y="70"/>
                        </a:lnTo>
                        <a:lnTo>
                          <a:pt x="974" y="72"/>
                        </a:lnTo>
                        <a:lnTo>
                          <a:pt x="972" y="72"/>
                        </a:lnTo>
                        <a:lnTo>
                          <a:pt x="972" y="72"/>
                        </a:lnTo>
                        <a:lnTo>
                          <a:pt x="972" y="72"/>
                        </a:lnTo>
                        <a:lnTo>
                          <a:pt x="970" y="72"/>
                        </a:lnTo>
                        <a:lnTo>
                          <a:pt x="966" y="72"/>
                        </a:lnTo>
                        <a:lnTo>
                          <a:pt x="966" y="72"/>
                        </a:lnTo>
                        <a:lnTo>
                          <a:pt x="966" y="72"/>
                        </a:lnTo>
                        <a:lnTo>
                          <a:pt x="962" y="74"/>
                        </a:lnTo>
                        <a:lnTo>
                          <a:pt x="962" y="74"/>
                        </a:lnTo>
                        <a:lnTo>
                          <a:pt x="962" y="74"/>
                        </a:lnTo>
                        <a:lnTo>
                          <a:pt x="962" y="74"/>
                        </a:lnTo>
                        <a:lnTo>
                          <a:pt x="962" y="72"/>
                        </a:lnTo>
                        <a:lnTo>
                          <a:pt x="962" y="72"/>
                        </a:lnTo>
                        <a:lnTo>
                          <a:pt x="962" y="70"/>
                        </a:lnTo>
                        <a:lnTo>
                          <a:pt x="960" y="70"/>
                        </a:lnTo>
                        <a:lnTo>
                          <a:pt x="958" y="70"/>
                        </a:lnTo>
                        <a:lnTo>
                          <a:pt x="958" y="70"/>
                        </a:lnTo>
                        <a:lnTo>
                          <a:pt x="958" y="70"/>
                        </a:lnTo>
                        <a:lnTo>
                          <a:pt x="954" y="70"/>
                        </a:lnTo>
                        <a:lnTo>
                          <a:pt x="954" y="70"/>
                        </a:lnTo>
                        <a:lnTo>
                          <a:pt x="954" y="70"/>
                        </a:lnTo>
                        <a:lnTo>
                          <a:pt x="952" y="70"/>
                        </a:lnTo>
                        <a:lnTo>
                          <a:pt x="952" y="70"/>
                        </a:lnTo>
                        <a:lnTo>
                          <a:pt x="952" y="72"/>
                        </a:lnTo>
                        <a:lnTo>
                          <a:pt x="952" y="72"/>
                        </a:lnTo>
                        <a:lnTo>
                          <a:pt x="952" y="72"/>
                        </a:lnTo>
                        <a:lnTo>
                          <a:pt x="952" y="72"/>
                        </a:lnTo>
                        <a:lnTo>
                          <a:pt x="954" y="74"/>
                        </a:lnTo>
                        <a:lnTo>
                          <a:pt x="954" y="74"/>
                        </a:lnTo>
                        <a:lnTo>
                          <a:pt x="954" y="74"/>
                        </a:lnTo>
                        <a:lnTo>
                          <a:pt x="960" y="74"/>
                        </a:lnTo>
                        <a:lnTo>
                          <a:pt x="960" y="74"/>
                        </a:lnTo>
                        <a:lnTo>
                          <a:pt x="960" y="74"/>
                        </a:lnTo>
                        <a:lnTo>
                          <a:pt x="960" y="78"/>
                        </a:lnTo>
                        <a:lnTo>
                          <a:pt x="960" y="78"/>
                        </a:lnTo>
                        <a:lnTo>
                          <a:pt x="962" y="78"/>
                        </a:lnTo>
                        <a:lnTo>
                          <a:pt x="962" y="78"/>
                        </a:lnTo>
                        <a:lnTo>
                          <a:pt x="964" y="80"/>
                        </a:lnTo>
                        <a:lnTo>
                          <a:pt x="964" y="80"/>
                        </a:lnTo>
                        <a:lnTo>
                          <a:pt x="964" y="80"/>
                        </a:lnTo>
                        <a:lnTo>
                          <a:pt x="964" y="82"/>
                        </a:lnTo>
                        <a:lnTo>
                          <a:pt x="970" y="84"/>
                        </a:lnTo>
                        <a:lnTo>
                          <a:pt x="970" y="86"/>
                        </a:lnTo>
                        <a:lnTo>
                          <a:pt x="970" y="86"/>
                        </a:lnTo>
                        <a:lnTo>
                          <a:pt x="970" y="86"/>
                        </a:lnTo>
                        <a:lnTo>
                          <a:pt x="968" y="86"/>
                        </a:lnTo>
                        <a:lnTo>
                          <a:pt x="968" y="84"/>
                        </a:lnTo>
                        <a:lnTo>
                          <a:pt x="968" y="84"/>
                        </a:lnTo>
                        <a:lnTo>
                          <a:pt x="966" y="84"/>
                        </a:lnTo>
                        <a:lnTo>
                          <a:pt x="964" y="84"/>
                        </a:lnTo>
                        <a:lnTo>
                          <a:pt x="964" y="84"/>
                        </a:lnTo>
                        <a:lnTo>
                          <a:pt x="964" y="84"/>
                        </a:lnTo>
                        <a:lnTo>
                          <a:pt x="960" y="86"/>
                        </a:lnTo>
                        <a:lnTo>
                          <a:pt x="960" y="86"/>
                        </a:lnTo>
                        <a:lnTo>
                          <a:pt x="960" y="88"/>
                        </a:lnTo>
                        <a:lnTo>
                          <a:pt x="960" y="88"/>
                        </a:lnTo>
                        <a:lnTo>
                          <a:pt x="960" y="88"/>
                        </a:lnTo>
                        <a:lnTo>
                          <a:pt x="960" y="86"/>
                        </a:lnTo>
                        <a:lnTo>
                          <a:pt x="960" y="86"/>
                        </a:lnTo>
                        <a:lnTo>
                          <a:pt x="960" y="86"/>
                        </a:lnTo>
                        <a:lnTo>
                          <a:pt x="956" y="86"/>
                        </a:lnTo>
                        <a:lnTo>
                          <a:pt x="956" y="86"/>
                        </a:lnTo>
                        <a:lnTo>
                          <a:pt x="956" y="86"/>
                        </a:lnTo>
                        <a:lnTo>
                          <a:pt x="956" y="88"/>
                        </a:lnTo>
                        <a:lnTo>
                          <a:pt x="954" y="88"/>
                        </a:lnTo>
                        <a:lnTo>
                          <a:pt x="954" y="88"/>
                        </a:lnTo>
                        <a:lnTo>
                          <a:pt x="954" y="88"/>
                        </a:lnTo>
                        <a:lnTo>
                          <a:pt x="954" y="88"/>
                        </a:lnTo>
                        <a:lnTo>
                          <a:pt x="954" y="88"/>
                        </a:lnTo>
                        <a:lnTo>
                          <a:pt x="952" y="88"/>
                        </a:lnTo>
                        <a:lnTo>
                          <a:pt x="952" y="88"/>
                        </a:lnTo>
                        <a:lnTo>
                          <a:pt x="950" y="86"/>
                        </a:lnTo>
                        <a:lnTo>
                          <a:pt x="950" y="86"/>
                        </a:lnTo>
                        <a:lnTo>
                          <a:pt x="950" y="86"/>
                        </a:lnTo>
                        <a:lnTo>
                          <a:pt x="948" y="86"/>
                        </a:lnTo>
                        <a:lnTo>
                          <a:pt x="946" y="86"/>
                        </a:lnTo>
                        <a:lnTo>
                          <a:pt x="946" y="86"/>
                        </a:lnTo>
                        <a:lnTo>
                          <a:pt x="946" y="86"/>
                        </a:lnTo>
                        <a:lnTo>
                          <a:pt x="944" y="86"/>
                        </a:lnTo>
                        <a:lnTo>
                          <a:pt x="944" y="86"/>
                        </a:lnTo>
                        <a:lnTo>
                          <a:pt x="944" y="86"/>
                        </a:lnTo>
                        <a:lnTo>
                          <a:pt x="942" y="88"/>
                        </a:lnTo>
                        <a:lnTo>
                          <a:pt x="942" y="88"/>
                        </a:lnTo>
                        <a:lnTo>
                          <a:pt x="942" y="88"/>
                        </a:lnTo>
                        <a:lnTo>
                          <a:pt x="942" y="88"/>
                        </a:lnTo>
                        <a:lnTo>
                          <a:pt x="940" y="90"/>
                        </a:lnTo>
                        <a:lnTo>
                          <a:pt x="940" y="84"/>
                        </a:lnTo>
                        <a:lnTo>
                          <a:pt x="940" y="84"/>
                        </a:lnTo>
                        <a:lnTo>
                          <a:pt x="940" y="84"/>
                        </a:lnTo>
                        <a:lnTo>
                          <a:pt x="938" y="84"/>
                        </a:lnTo>
                        <a:lnTo>
                          <a:pt x="938" y="84"/>
                        </a:lnTo>
                        <a:lnTo>
                          <a:pt x="938" y="84"/>
                        </a:lnTo>
                        <a:lnTo>
                          <a:pt x="936" y="86"/>
                        </a:lnTo>
                        <a:lnTo>
                          <a:pt x="932" y="86"/>
                        </a:lnTo>
                        <a:lnTo>
                          <a:pt x="932" y="86"/>
                        </a:lnTo>
                        <a:lnTo>
                          <a:pt x="932" y="86"/>
                        </a:lnTo>
                        <a:lnTo>
                          <a:pt x="928" y="88"/>
                        </a:lnTo>
                        <a:lnTo>
                          <a:pt x="924" y="90"/>
                        </a:lnTo>
                        <a:lnTo>
                          <a:pt x="924" y="90"/>
                        </a:lnTo>
                        <a:lnTo>
                          <a:pt x="924" y="90"/>
                        </a:lnTo>
                        <a:lnTo>
                          <a:pt x="924" y="90"/>
                        </a:lnTo>
                        <a:lnTo>
                          <a:pt x="922" y="90"/>
                        </a:lnTo>
                        <a:lnTo>
                          <a:pt x="922" y="90"/>
                        </a:lnTo>
                        <a:lnTo>
                          <a:pt x="922" y="92"/>
                        </a:lnTo>
                        <a:lnTo>
                          <a:pt x="922" y="94"/>
                        </a:lnTo>
                        <a:lnTo>
                          <a:pt x="920" y="96"/>
                        </a:lnTo>
                        <a:lnTo>
                          <a:pt x="916" y="96"/>
                        </a:lnTo>
                        <a:lnTo>
                          <a:pt x="916" y="96"/>
                        </a:lnTo>
                        <a:lnTo>
                          <a:pt x="914" y="98"/>
                        </a:lnTo>
                        <a:lnTo>
                          <a:pt x="914" y="98"/>
                        </a:lnTo>
                        <a:lnTo>
                          <a:pt x="914" y="98"/>
                        </a:lnTo>
                        <a:lnTo>
                          <a:pt x="914" y="98"/>
                        </a:lnTo>
                        <a:lnTo>
                          <a:pt x="914" y="98"/>
                        </a:lnTo>
                        <a:lnTo>
                          <a:pt x="912" y="98"/>
                        </a:lnTo>
                        <a:lnTo>
                          <a:pt x="912" y="98"/>
                        </a:lnTo>
                        <a:lnTo>
                          <a:pt x="912" y="98"/>
                        </a:lnTo>
                        <a:lnTo>
                          <a:pt x="910" y="100"/>
                        </a:lnTo>
                        <a:lnTo>
                          <a:pt x="910" y="100"/>
                        </a:lnTo>
                        <a:lnTo>
                          <a:pt x="910" y="100"/>
                        </a:lnTo>
                        <a:lnTo>
                          <a:pt x="910" y="102"/>
                        </a:lnTo>
                        <a:lnTo>
                          <a:pt x="910" y="102"/>
                        </a:lnTo>
                        <a:lnTo>
                          <a:pt x="910" y="102"/>
                        </a:lnTo>
                        <a:lnTo>
                          <a:pt x="910" y="102"/>
                        </a:lnTo>
                        <a:lnTo>
                          <a:pt x="908" y="102"/>
                        </a:lnTo>
                        <a:lnTo>
                          <a:pt x="908" y="102"/>
                        </a:lnTo>
                        <a:lnTo>
                          <a:pt x="908" y="102"/>
                        </a:lnTo>
                        <a:lnTo>
                          <a:pt x="906" y="104"/>
                        </a:lnTo>
                        <a:lnTo>
                          <a:pt x="896" y="104"/>
                        </a:lnTo>
                        <a:lnTo>
                          <a:pt x="896" y="104"/>
                        </a:lnTo>
                        <a:lnTo>
                          <a:pt x="896" y="104"/>
                        </a:lnTo>
                        <a:lnTo>
                          <a:pt x="896" y="104"/>
                        </a:lnTo>
                        <a:lnTo>
                          <a:pt x="894" y="104"/>
                        </a:lnTo>
                        <a:lnTo>
                          <a:pt x="894" y="104"/>
                        </a:lnTo>
                        <a:lnTo>
                          <a:pt x="894" y="106"/>
                        </a:lnTo>
                        <a:lnTo>
                          <a:pt x="894" y="108"/>
                        </a:lnTo>
                        <a:lnTo>
                          <a:pt x="890" y="110"/>
                        </a:lnTo>
                        <a:lnTo>
                          <a:pt x="888" y="110"/>
                        </a:lnTo>
                        <a:lnTo>
                          <a:pt x="888" y="110"/>
                        </a:lnTo>
                        <a:lnTo>
                          <a:pt x="888" y="110"/>
                        </a:lnTo>
                        <a:lnTo>
                          <a:pt x="888" y="114"/>
                        </a:lnTo>
                        <a:lnTo>
                          <a:pt x="888" y="114"/>
                        </a:lnTo>
                        <a:lnTo>
                          <a:pt x="888" y="114"/>
                        </a:lnTo>
                        <a:lnTo>
                          <a:pt x="890" y="114"/>
                        </a:lnTo>
                        <a:lnTo>
                          <a:pt x="890" y="114"/>
                        </a:lnTo>
                        <a:lnTo>
                          <a:pt x="890" y="114"/>
                        </a:lnTo>
                        <a:lnTo>
                          <a:pt x="888" y="116"/>
                        </a:lnTo>
                        <a:lnTo>
                          <a:pt x="884" y="118"/>
                        </a:lnTo>
                        <a:lnTo>
                          <a:pt x="884" y="118"/>
                        </a:lnTo>
                        <a:lnTo>
                          <a:pt x="882" y="118"/>
                        </a:lnTo>
                        <a:lnTo>
                          <a:pt x="880" y="120"/>
                        </a:lnTo>
                        <a:lnTo>
                          <a:pt x="880" y="120"/>
                        </a:lnTo>
                        <a:lnTo>
                          <a:pt x="880" y="120"/>
                        </a:lnTo>
                        <a:lnTo>
                          <a:pt x="878" y="122"/>
                        </a:lnTo>
                        <a:lnTo>
                          <a:pt x="878" y="124"/>
                        </a:lnTo>
                        <a:lnTo>
                          <a:pt x="878" y="124"/>
                        </a:lnTo>
                        <a:lnTo>
                          <a:pt x="878" y="124"/>
                        </a:lnTo>
                        <a:lnTo>
                          <a:pt x="882" y="128"/>
                        </a:lnTo>
                        <a:lnTo>
                          <a:pt x="882" y="132"/>
                        </a:lnTo>
                        <a:lnTo>
                          <a:pt x="882" y="132"/>
                        </a:lnTo>
                        <a:lnTo>
                          <a:pt x="882" y="132"/>
                        </a:lnTo>
                        <a:lnTo>
                          <a:pt x="882" y="134"/>
                        </a:lnTo>
                        <a:lnTo>
                          <a:pt x="882" y="134"/>
                        </a:lnTo>
                        <a:lnTo>
                          <a:pt x="884" y="134"/>
                        </a:lnTo>
                        <a:lnTo>
                          <a:pt x="890" y="134"/>
                        </a:lnTo>
                        <a:lnTo>
                          <a:pt x="890" y="134"/>
                        </a:lnTo>
                        <a:lnTo>
                          <a:pt x="890" y="134"/>
                        </a:lnTo>
                        <a:lnTo>
                          <a:pt x="888" y="134"/>
                        </a:lnTo>
                        <a:lnTo>
                          <a:pt x="888" y="134"/>
                        </a:lnTo>
                        <a:lnTo>
                          <a:pt x="888" y="134"/>
                        </a:lnTo>
                        <a:lnTo>
                          <a:pt x="888" y="134"/>
                        </a:lnTo>
                        <a:lnTo>
                          <a:pt x="886" y="136"/>
                        </a:lnTo>
                        <a:lnTo>
                          <a:pt x="886" y="136"/>
                        </a:lnTo>
                        <a:lnTo>
                          <a:pt x="886" y="136"/>
                        </a:lnTo>
                        <a:lnTo>
                          <a:pt x="886" y="136"/>
                        </a:lnTo>
                        <a:lnTo>
                          <a:pt x="886" y="136"/>
                        </a:lnTo>
                        <a:lnTo>
                          <a:pt x="888" y="136"/>
                        </a:lnTo>
                        <a:lnTo>
                          <a:pt x="890" y="138"/>
                        </a:lnTo>
                        <a:lnTo>
                          <a:pt x="892" y="140"/>
                        </a:lnTo>
                        <a:lnTo>
                          <a:pt x="892" y="144"/>
                        </a:lnTo>
                        <a:lnTo>
                          <a:pt x="892" y="144"/>
                        </a:lnTo>
                        <a:lnTo>
                          <a:pt x="892" y="144"/>
                        </a:lnTo>
                        <a:lnTo>
                          <a:pt x="890" y="144"/>
                        </a:lnTo>
                        <a:lnTo>
                          <a:pt x="890" y="144"/>
                        </a:lnTo>
                        <a:lnTo>
                          <a:pt x="890" y="144"/>
                        </a:lnTo>
                        <a:lnTo>
                          <a:pt x="890" y="144"/>
                        </a:lnTo>
                        <a:lnTo>
                          <a:pt x="890" y="144"/>
                        </a:lnTo>
                        <a:lnTo>
                          <a:pt x="888" y="146"/>
                        </a:lnTo>
                        <a:lnTo>
                          <a:pt x="888" y="146"/>
                        </a:lnTo>
                        <a:lnTo>
                          <a:pt x="886" y="148"/>
                        </a:lnTo>
                        <a:lnTo>
                          <a:pt x="886" y="150"/>
                        </a:lnTo>
                        <a:lnTo>
                          <a:pt x="886" y="150"/>
                        </a:lnTo>
                        <a:lnTo>
                          <a:pt x="886" y="150"/>
                        </a:lnTo>
                        <a:lnTo>
                          <a:pt x="886" y="152"/>
                        </a:lnTo>
                        <a:lnTo>
                          <a:pt x="884" y="152"/>
                        </a:lnTo>
                        <a:lnTo>
                          <a:pt x="884" y="150"/>
                        </a:lnTo>
                        <a:lnTo>
                          <a:pt x="884" y="150"/>
                        </a:lnTo>
                        <a:lnTo>
                          <a:pt x="884" y="150"/>
                        </a:lnTo>
                        <a:lnTo>
                          <a:pt x="884" y="150"/>
                        </a:lnTo>
                        <a:lnTo>
                          <a:pt x="884" y="150"/>
                        </a:lnTo>
                        <a:lnTo>
                          <a:pt x="884" y="150"/>
                        </a:lnTo>
                        <a:lnTo>
                          <a:pt x="884" y="148"/>
                        </a:lnTo>
                        <a:lnTo>
                          <a:pt x="886" y="146"/>
                        </a:lnTo>
                        <a:lnTo>
                          <a:pt x="886" y="146"/>
                        </a:lnTo>
                        <a:lnTo>
                          <a:pt x="886" y="146"/>
                        </a:lnTo>
                        <a:lnTo>
                          <a:pt x="886" y="144"/>
                        </a:lnTo>
                        <a:lnTo>
                          <a:pt x="886" y="144"/>
                        </a:lnTo>
                        <a:lnTo>
                          <a:pt x="886" y="144"/>
                        </a:lnTo>
                        <a:lnTo>
                          <a:pt x="886" y="142"/>
                        </a:lnTo>
                        <a:lnTo>
                          <a:pt x="886" y="140"/>
                        </a:lnTo>
                        <a:lnTo>
                          <a:pt x="886" y="140"/>
                        </a:lnTo>
                        <a:lnTo>
                          <a:pt x="884" y="140"/>
                        </a:lnTo>
                        <a:lnTo>
                          <a:pt x="878" y="140"/>
                        </a:lnTo>
                        <a:lnTo>
                          <a:pt x="878" y="140"/>
                        </a:lnTo>
                        <a:lnTo>
                          <a:pt x="878" y="140"/>
                        </a:lnTo>
                        <a:lnTo>
                          <a:pt x="876" y="142"/>
                        </a:lnTo>
                        <a:lnTo>
                          <a:pt x="876" y="142"/>
                        </a:lnTo>
                        <a:lnTo>
                          <a:pt x="876" y="142"/>
                        </a:lnTo>
                        <a:lnTo>
                          <a:pt x="874" y="144"/>
                        </a:lnTo>
                        <a:lnTo>
                          <a:pt x="874" y="144"/>
                        </a:lnTo>
                        <a:lnTo>
                          <a:pt x="874" y="144"/>
                        </a:lnTo>
                        <a:lnTo>
                          <a:pt x="872" y="146"/>
                        </a:lnTo>
                        <a:lnTo>
                          <a:pt x="872" y="148"/>
                        </a:lnTo>
                        <a:lnTo>
                          <a:pt x="870" y="148"/>
                        </a:lnTo>
                        <a:lnTo>
                          <a:pt x="870" y="146"/>
                        </a:lnTo>
                        <a:lnTo>
                          <a:pt x="870" y="146"/>
                        </a:lnTo>
                        <a:lnTo>
                          <a:pt x="870" y="146"/>
                        </a:lnTo>
                        <a:lnTo>
                          <a:pt x="866" y="146"/>
                        </a:lnTo>
                        <a:lnTo>
                          <a:pt x="866" y="146"/>
                        </a:lnTo>
                        <a:lnTo>
                          <a:pt x="866" y="146"/>
                        </a:lnTo>
                        <a:lnTo>
                          <a:pt x="860" y="150"/>
                        </a:lnTo>
                        <a:lnTo>
                          <a:pt x="860" y="150"/>
                        </a:lnTo>
                        <a:lnTo>
                          <a:pt x="860" y="150"/>
                        </a:lnTo>
                        <a:lnTo>
                          <a:pt x="860" y="150"/>
                        </a:lnTo>
                        <a:lnTo>
                          <a:pt x="856" y="150"/>
                        </a:lnTo>
                        <a:lnTo>
                          <a:pt x="856" y="150"/>
                        </a:lnTo>
                        <a:lnTo>
                          <a:pt x="856" y="150"/>
                        </a:lnTo>
                        <a:lnTo>
                          <a:pt x="854" y="152"/>
                        </a:lnTo>
                        <a:lnTo>
                          <a:pt x="852" y="152"/>
                        </a:lnTo>
                        <a:lnTo>
                          <a:pt x="852" y="152"/>
                        </a:lnTo>
                        <a:lnTo>
                          <a:pt x="852" y="152"/>
                        </a:lnTo>
                        <a:lnTo>
                          <a:pt x="848" y="152"/>
                        </a:lnTo>
                        <a:lnTo>
                          <a:pt x="848" y="152"/>
                        </a:lnTo>
                        <a:lnTo>
                          <a:pt x="848" y="152"/>
                        </a:lnTo>
                        <a:lnTo>
                          <a:pt x="846" y="154"/>
                        </a:lnTo>
                        <a:lnTo>
                          <a:pt x="844" y="154"/>
                        </a:lnTo>
                        <a:lnTo>
                          <a:pt x="844" y="154"/>
                        </a:lnTo>
                        <a:lnTo>
                          <a:pt x="844" y="154"/>
                        </a:lnTo>
                        <a:lnTo>
                          <a:pt x="842" y="154"/>
                        </a:lnTo>
                        <a:lnTo>
                          <a:pt x="842" y="154"/>
                        </a:lnTo>
                        <a:lnTo>
                          <a:pt x="842" y="156"/>
                        </a:lnTo>
                        <a:lnTo>
                          <a:pt x="842" y="160"/>
                        </a:lnTo>
                        <a:lnTo>
                          <a:pt x="842" y="160"/>
                        </a:lnTo>
                        <a:lnTo>
                          <a:pt x="842" y="160"/>
                        </a:lnTo>
                        <a:lnTo>
                          <a:pt x="844" y="162"/>
                        </a:lnTo>
                        <a:lnTo>
                          <a:pt x="844" y="162"/>
                        </a:lnTo>
                        <a:lnTo>
                          <a:pt x="844" y="162"/>
                        </a:lnTo>
                        <a:lnTo>
                          <a:pt x="844" y="162"/>
                        </a:lnTo>
                        <a:lnTo>
                          <a:pt x="844" y="162"/>
                        </a:lnTo>
                        <a:lnTo>
                          <a:pt x="844" y="164"/>
                        </a:lnTo>
                        <a:lnTo>
                          <a:pt x="844" y="164"/>
                        </a:lnTo>
                        <a:lnTo>
                          <a:pt x="844" y="164"/>
                        </a:lnTo>
                        <a:lnTo>
                          <a:pt x="846" y="168"/>
                        </a:lnTo>
                        <a:lnTo>
                          <a:pt x="846" y="168"/>
                        </a:lnTo>
                        <a:lnTo>
                          <a:pt x="848" y="168"/>
                        </a:lnTo>
                        <a:lnTo>
                          <a:pt x="848" y="168"/>
                        </a:lnTo>
                        <a:lnTo>
                          <a:pt x="848" y="168"/>
                        </a:lnTo>
                        <a:lnTo>
                          <a:pt x="848" y="168"/>
                        </a:lnTo>
                        <a:lnTo>
                          <a:pt x="848" y="168"/>
                        </a:lnTo>
                        <a:lnTo>
                          <a:pt x="850" y="168"/>
                        </a:lnTo>
                        <a:lnTo>
                          <a:pt x="850" y="170"/>
                        </a:lnTo>
                        <a:lnTo>
                          <a:pt x="850" y="172"/>
                        </a:lnTo>
                        <a:lnTo>
                          <a:pt x="850" y="172"/>
                        </a:lnTo>
                        <a:lnTo>
                          <a:pt x="852" y="174"/>
                        </a:lnTo>
                        <a:lnTo>
                          <a:pt x="852" y="174"/>
                        </a:lnTo>
                        <a:lnTo>
                          <a:pt x="854" y="174"/>
                        </a:lnTo>
                        <a:lnTo>
                          <a:pt x="854" y="174"/>
                        </a:lnTo>
                        <a:lnTo>
                          <a:pt x="854" y="174"/>
                        </a:lnTo>
                        <a:lnTo>
                          <a:pt x="860" y="176"/>
                        </a:lnTo>
                        <a:lnTo>
                          <a:pt x="860" y="176"/>
                        </a:lnTo>
                        <a:lnTo>
                          <a:pt x="860" y="176"/>
                        </a:lnTo>
                        <a:lnTo>
                          <a:pt x="866" y="176"/>
                        </a:lnTo>
                        <a:lnTo>
                          <a:pt x="868" y="178"/>
                        </a:lnTo>
                        <a:lnTo>
                          <a:pt x="868" y="178"/>
                        </a:lnTo>
                        <a:lnTo>
                          <a:pt x="870" y="178"/>
                        </a:lnTo>
                        <a:lnTo>
                          <a:pt x="870" y="178"/>
                        </a:lnTo>
                        <a:lnTo>
                          <a:pt x="870" y="178"/>
                        </a:lnTo>
                        <a:lnTo>
                          <a:pt x="872" y="178"/>
                        </a:lnTo>
                        <a:lnTo>
                          <a:pt x="872" y="178"/>
                        </a:lnTo>
                        <a:lnTo>
                          <a:pt x="876" y="178"/>
                        </a:lnTo>
                        <a:lnTo>
                          <a:pt x="876" y="178"/>
                        </a:lnTo>
                        <a:lnTo>
                          <a:pt x="876" y="178"/>
                        </a:lnTo>
                        <a:lnTo>
                          <a:pt x="876" y="178"/>
                        </a:lnTo>
                        <a:lnTo>
                          <a:pt x="878" y="178"/>
                        </a:lnTo>
                        <a:lnTo>
                          <a:pt x="878" y="180"/>
                        </a:lnTo>
                        <a:lnTo>
                          <a:pt x="878" y="184"/>
                        </a:lnTo>
                        <a:lnTo>
                          <a:pt x="878" y="186"/>
                        </a:lnTo>
                        <a:lnTo>
                          <a:pt x="878" y="186"/>
                        </a:lnTo>
                        <a:lnTo>
                          <a:pt x="878" y="186"/>
                        </a:lnTo>
                        <a:lnTo>
                          <a:pt x="878" y="186"/>
                        </a:lnTo>
                        <a:lnTo>
                          <a:pt x="878" y="186"/>
                        </a:lnTo>
                        <a:lnTo>
                          <a:pt x="878" y="188"/>
                        </a:lnTo>
                        <a:lnTo>
                          <a:pt x="878" y="188"/>
                        </a:lnTo>
                        <a:lnTo>
                          <a:pt x="880" y="188"/>
                        </a:lnTo>
                        <a:lnTo>
                          <a:pt x="880" y="188"/>
                        </a:lnTo>
                        <a:lnTo>
                          <a:pt x="882" y="190"/>
                        </a:lnTo>
                        <a:lnTo>
                          <a:pt x="884" y="194"/>
                        </a:lnTo>
                        <a:lnTo>
                          <a:pt x="886" y="194"/>
                        </a:lnTo>
                        <a:lnTo>
                          <a:pt x="886" y="196"/>
                        </a:lnTo>
                        <a:lnTo>
                          <a:pt x="886" y="196"/>
                        </a:lnTo>
                        <a:lnTo>
                          <a:pt x="886" y="196"/>
                        </a:lnTo>
                        <a:lnTo>
                          <a:pt x="886" y="196"/>
                        </a:lnTo>
                        <a:lnTo>
                          <a:pt x="886" y="198"/>
                        </a:lnTo>
                        <a:lnTo>
                          <a:pt x="886" y="198"/>
                        </a:lnTo>
                        <a:lnTo>
                          <a:pt x="886" y="198"/>
                        </a:lnTo>
                        <a:lnTo>
                          <a:pt x="886" y="198"/>
                        </a:lnTo>
                        <a:lnTo>
                          <a:pt x="886" y="206"/>
                        </a:lnTo>
                        <a:lnTo>
                          <a:pt x="886" y="206"/>
                        </a:lnTo>
                        <a:lnTo>
                          <a:pt x="886" y="206"/>
                        </a:lnTo>
                        <a:lnTo>
                          <a:pt x="886" y="208"/>
                        </a:lnTo>
                        <a:lnTo>
                          <a:pt x="886" y="208"/>
                        </a:lnTo>
                        <a:lnTo>
                          <a:pt x="888" y="208"/>
                        </a:lnTo>
                        <a:lnTo>
                          <a:pt x="888" y="210"/>
                        </a:lnTo>
                        <a:lnTo>
                          <a:pt x="888" y="210"/>
                        </a:lnTo>
                        <a:lnTo>
                          <a:pt x="888" y="210"/>
                        </a:lnTo>
                        <a:lnTo>
                          <a:pt x="888" y="210"/>
                        </a:lnTo>
                        <a:lnTo>
                          <a:pt x="890" y="212"/>
                        </a:lnTo>
                        <a:lnTo>
                          <a:pt x="890" y="212"/>
                        </a:lnTo>
                        <a:lnTo>
                          <a:pt x="890" y="212"/>
                        </a:lnTo>
                        <a:lnTo>
                          <a:pt x="892" y="212"/>
                        </a:lnTo>
                        <a:lnTo>
                          <a:pt x="894" y="212"/>
                        </a:lnTo>
                        <a:lnTo>
                          <a:pt x="894" y="212"/>
                        </a:lnTo>
                        <a:lnTo>
                          <a:pt x="894" y="212"/>
                        </a:lnTo>
                        <a:lnTo>
                          <a:pt x="896" y="212"/>
                        </a:lnTo>
                        <a:lnTo>
                          <a:pt x="896" y="216"/>
                        </a:lnTo>
                        <a:lnTo>
                          <a:pt x="894" y="216"/>
                        </a:lnTo>
                        <a:lnTo>
                          <a:pt x="894" y="216"/>
                        </a:lnTo>
                        <a:lnTo>
                          <a:pt x="892" y="216"/>
                        </a:lnTo>
                        <a:lnTo>
                          <a:pt x="892" y="216"/>
                        </a:lnTo>
                        <a:lnTo>
                          <a:pt x="892" y="216"/>
                        </a:lnTo>
                        <a:lnTo>
                          <a:pt x="890" y="216"/>
                        </a:lnTo>
                        <a:lnTo>
                          <a:pt x="890" y="214"/>
                        </a:lnTo>
                        <a:lnTo>
                          <a:pt x="890" y="214"/>
                        </a:lnTo>
                        <a:lnTo>
                          <a:pt x="890" y="214"/>
                        </a:lnTo>
                        <a:lnTo>
                          <a:pt x="890" y="212"/>
                        </a:lnTo>
                        <a:lnTo>
                          <a:pt x="886" y="210"/>
                        </a:lnTo>
                        <a:lnTo>
                          <a:pt x="886" y="208"/>
                        </a:lnTo>
                        <a:lnTo>
                          <a:pt x="886" y="208"/>
                        </a:lnTo>
                        <a:lnTo>
                          <a:pt x="884" y="208"/>
                        </a:lnTo>
                        <a:lnTo>
                          <a:pt x="884" y="208"/>
                        </a:lnTo>
                        <a:lnTo>
                          <a:pt x="882" y="208"/>
                        </a:lnTo>
                        <a:lnTo>
                          <a:pt x="882" y="208"/>
                        </a:lnTo>
                        <a:lnTo>
                          <a:pt x="882" y="208"/>
                        </a:lnTo>
                        <a:lnTo>
                          <a:pt x="878" y="208"/>
                        </a:lnTo>
                        <a:lnTo>
                          <a:pt x="876" y="206"/>
                        </a:lnTo>
                        <a:lnTo>
                          <a:pt x="876" y="206"/>
                        </a:lnTo>
                        <a:lnTo>
                          <a:pt x="876" y="206"/>
                        </a:lnTo>
                        <a:lnTo>
                          <a:pt x="876" y="206"/>
                        </a:lnTo>
                        <a:lnTo>
                          <a:pt x="876" y="204"/>
                        </a:lnTo>
                        <a:lnTo>
                          <a:pt x="872" y="200"/>
                        </a:lnTo>
                        <a:lnTo>
                          <a:pt x="872" y="198"/>
                        </a:lnTo>
                        <a:lnTo>
                          <a:pt x="872" y="198"/>
                        </a:lnTo>
                        <a:lnTo>
                          <a:pt x="872" y="198"/>
                        </a:lnTo>
                        <a:lnTo>
                          <a:pt x="872" y="198"/>
                        </a:lnTo>
                        <a:lnTo>
                          <a:pt x="872" y="194"/>
                        </a:lnTo>
                        <a:lnTo>
                          <a:pt x="872" y="194"/>
                        </a:lnTo>
                        <a:lnTo>
                          <a:pt x="872" y="194"/>
                        </a:lnTo>
                        <a:lnTo>
                          <a:pt x="872" y="192"/>
                        </a:lnTo>
                        <a:lnTo>
                          <a:pt x="872" y="190"/>
                        </a:lnTo>
                        <a:lnTo>
                          <a:pt x="876" y="186"/>
                        </a:lnTo>
                        <a:lnTo>
                          <a:pt x="876" y="186"/>
                        </a:lnTo>
                        <a:lnTo>
                          <a:pt x="876" y="186"/>
                        </a:lnTo>
                        <a:lnTo>
                          <a:pt x="876" y="182"/>
                        </a:lnTo>
                        <a:lnTo>
                          <a:pt x="876" y="182"/>
                        </a:lnTo>
                        <a:lnTo>
                          <a:pt x="874" y="180"/>
                        </a:lnTo>
                        <a:lnTo>
                          <a:pt x="870" y="180"/>
                        </a:lnTo>
                        <a:lnTo>
                          <a:pt x="870" y="180"/>
                        </a:lnTo>
                        <a:lnTo>
                          <a:pt x="870" y="182"/>
                        </a:lnTo>
                        <a:lnTo>
                          <a:pt x="866" y="184"/>
                        </a:lnTo>
                        <a:lnTo>
                          <a:pt x="860" y="184"/>
                        </a:lnTo>
                        <a:lnTo>
                          <a:pt x="858" y="184"/>
                        </a:lnTo>
                        <a:lnTo>
                          <a:pt x="858" y="184"/>
                        </a:lnTo>
                        <a:lnTo>
                          <a:pt x="858" y="182"/>
                        </a:lnTo>
                        <a:lnTo>
                          <a:pt x="858" y="182"/>
                        </a:lnTo>
                        <a:lnTo>
                          <a:pt x="858" y="182"/>
                        </a:lnTo>
                        <a:lnTo>
                          <a:pt x="856" y="182"/>
                        </a:lnTo>
                        <a:lnTo>
                          <a:pt x="856" y="182"/>
                        </a:lnTo>
                        <a:lnTo>
                          <a:pt x="856" y="180"/>
                        </a:lnTo>
                        <a:lnTo>
                          <a:pt x="854" y="180"/>
                        </a:lnTo>
                        <a:lnTo>
                          <a:pt x="854" y="180"/>
                        </a:lnTo>
                        <a:lnTo>
                          <a:pt x="854" y="180"/>
                        </a:lnTo>
                        <a:lnTo>
                          <a:pt x="852" y="180"/>
                        </a:lnTo>
                        <a:lnTo>
                          <a:pt x="850" y="180"/>
                        </a:lnTo>
                        <a:lnTo>
                          <a:pt x="842" y="176"/>
                        </a:lnTo>
                        <a:lnTo>
                          <a:pt x="838" y="174"/>
                        </a:lnTo>
                        <a:lnTo>
                          <a:pt x="834" y="174"/>
                        </a:lnTo>
                        <a:lnTo>
                          <a:pt x="834" y="174"/>
                        </a:lnTo>
                        <a:lnTo>
                          <a:pt x="834" y="172"/>
                        </a:lnTo>
                        <a:lnTo>
                          <a:pt x="834" y="172"/>
                        </a:lnTo>
                        <a:lnTo>
                          <a:pt x="832" y="172"/>
                        </a:lnTo>
                        <a:lnTo>
                          <a:pt x="832" y="172"/>
                        </a:lnTo>
                        <a:lnTo>
                          <a:pt x="832" y="172"/>
                        </a:lnTo>
                        <a:lnTo>
                          <a:pt x="826" y="172"/>
                        </a:lnTo>
                        <a:lnTo>
                          <a:pt x="826" y="172"/>
                        </a:lnTo>
                        <a:lnTo>
                          <a:pt x="826" y="172"/>
                        </a:lnTo>
                        <a:lnTo>
                          <a:pt x="824" y="174"/>
                        </a:lnTo>
                        <a:lnTo>
                          <a:pt x="824" y="174"/>
                        </a:lnTo>
                        <a:lnTo>
                          <a:pt x="822" y="174"/>
                        </a:lnTo>
                        <a:lnTo>
                          <a:pt x="822" y="176"/>
                        </a:lnTo>
                        <a:lnTo>
                          <a:pt x="822" y="176"/>
                        </a:lnTo>
                        <a:lnTo>
                          <a:pt x="824" y="176"/>
                        </a:lnTo>
                        <a:lnTo>
                          <a:pt x="824" y="178"/>
                        </a:lnTo>
                        <a:lnTo>
                          <a:pt x="824" y="178"/>
                        </a:lnTo>
                        <a:lnTo>
                          <a:pt x="824" y="178"/>
                        </a:lnTo>
                        <a:lnTo>
                          <a:pt x="828" y="178"/>
                        </a:lnTo>
                        <a:lnTo>
                          <a:pt x="828" y="178"/>
                        </a:lnTo>
                        <a:lnTo>
                          <a:pt x="828" y="178"/>
                        </a:lnTo>
                        <a:lnTo>
                          <a:pt x="830" y="178"/>
                        </a:lnTo>
                        <a:lnTo>
                          <a:pt x="830" y="178"/>
                        </a:lnTo>
                        <a:lnTo>
                          <a:pt x="830" y="180"/>
                        </a:lnTo>
                        <a:lnTo>
                          <a:pt x="828" y="180"/>
                        </a:lnTo>
                        <a:lnTo>
                          <a:pt x="826" y="180"/>
                        </a:lnTo>
                        <a:lnTo>
                          <a:pt x="826" y="180"/>
                        </a:lnTo>
                        <a:lnTo>
                          <a:pt x="826" y="180"/>
                        </a:lnTo>
                        <a:lnTo>
                          <a:pt x="826" y="180"/>
                        </a:lnTo>
                        <a:lnTo>
                          <a:pt x="826" y="180"/>
                        </a:lnTo>
                        <a:lnTo>
                          <a:pt x="828" y="184"/>
                        </a:lnTo>
                        <a:lnTo>
                          <a:pt x="828" y="184"/>
                        </a:lnTo>
                        <a:lnTo>
                          <a:pt x="828" y="184"/>
                        </a:lnTo>
                        <a:lnTo>
                          <a:pt x="832" y="186"/>
                        </a:lnTo>
                        <a:lnTo>
                          <a:pt x="832" y="188"/>
                        </a:lnTo>
                        <a:lnTo>
                          <a:pt x="830" y="188"/>
                        </a:lnTo>
                        <a:lnTo>
                          <a:pt x="826" y="186"/>
                        </a:lnTo>
                        <a:lnTo>
                          <a:pt x="826" y="186"/>
                        </a:lnTo>
                        <a:lnTo>
                          <a:pt x="826" y="186"/>
                        </a:lnTo>
                        <a:lnTo>
                          <a:pt x="826" y="186"/>
                        </a:lnTo>
                        <a:lnTo>
                          <a:pt x="824" y="184"/>
                        </a:lnTo>
                        <a:lnTo>
                          <a:pt x="824" y="184"/>
                        </a:lnTo>
                        <a:lnTo>
                          <a:pt x="824" y="184"/>
                        </a:lnTo>
                        <a:lnTo>
                          <a:pt x="820" y="184"/>
                        </a:lnTo>
                        <a:lnTo>
                          <a:pt x="820" y="184"/>
                        </a:lnTo>
                        <a:lnTo>
                          <a:pt x="820" y="184"/>
                        </a:lnTo>
                        <a:lnTo>
                          <a:pt x="816" y="184"/>
                        </a:lnTo>
                        <a:lnTo>
                          <a:pt x="816" y="184"/>
                        </a:lnTo>
                        <a:lnTo>
                          <a:pt x="816" y="184"/>
                        </a:lnTo>
                        <a:lnTo>
                          <a:pt x="816" y="184"/>
                        </a:lnTo>
                        <a:lnTo>
                          <a:pt x="816" y="184"/>
                        </a:lnTo>
                        <a:lnTo>
                          <a:pt x="816" y="184"/>
                        </a:lnTo>
                        <a:lnTo>
                          <a:pt x="814" y="184"/>
                        </a:lnTo>
                        <a:lnTo>
                          <a:pt x="812" y="186"/>
                        </a:lnTo>
                        <a:lnTo>
                          <a:pt x="812" y="186"/>
                        </a:lnTo>
                        <a:lnTo>
                          <a:pt x="812" y="188"/>
                        </a:lnTo>
                        <a:lnTo>
                          <a:pt x="812" y="188"/>
                        </a:lnTo>
                        <a:lnTo>
                          <a:pt x="810" y="188"/>
                        </a:lnTo>
                        <a:lnTo>
                          <a:pt x="810" y="188"/>
                        </a:lnTo>
                        <a:lnTo>
                          <a:pt x="810" y="188"/>
                        </a:lnTo>
                        <a:lnTo>
                          <a:pt x="810" y="192"/>
                        </a:lnTo>
                        <a:lnTo>
                          <a:pt x="810" y="192"/>
                        </a:lnTo>
                        <a:lnTo>
                          <a:pt x="810" y="194"/>
                        </a:lnTo>
                        <a:lnTo>
                          <a:pt x="812" y="194"/>
                        </a:lnTo>
                        <a:lnTo>
                          <a:pt x="812" y="194"/>
                        </a:lnTo>
                        <a:lnTo>
                          <a:pt x="812" y="194"/>
                        </a:lnTo>
                        <a:lnTo>
                          <a:pt x="814" y="194"/>
                        </a:lnTo>
                        <a:lnTo>
                          <a:pt x="814" y="196"/>
                        </a:lnTo>
                        <a:lnTo>
                          <a:pt x="814" y="196"/>
                        </a:lnTo>
                        <a:lnTo>
                          <a:pt x="814" y="196"/>
                        </a:lnTo>
                        <a:lnTo>
                          <a:pt x="814" y="196"/>
                        </a:lnTo>
                        <a:lnTo>
                          <a:pt x="814" y="196"/>
                        </a:lnTo>
                        <a:lnTo>
                          <a:pt x="814" y="196"/>
                        </a:lnTo>
                        <a:lnTo>
                          <a:pt x="814" y="196"/>
                        </a:lnTo>
                        <a:lnTo>
                          <a:pt x="812" y="196"/>
                        </a:lnTo>
                        <a:lnTo>
                          <a:pt x="812" y="196"/>
                        </a:lnTo>
                        <a:lnTo>
                          <a:pt x="810" y="196"/>
                        </a:lnTo>
                        <a:lnTo>
                          <a:pt x="810" y="196"/>
                        </a:lnTo>
                        <a:lnTo>
                          <a:pt x="808" y="194"/>
                        </a:lnTo>
                        <a:lnTo>
                          <a:pt x="808" y="190"/>
                        </a:lnTo>
                        <a:lnTo>
                          <a:pt x="808" y="188"/>
                        </a:lnTo>
                        <a:lnTo>
                          <a:pt x="810" y="184"/>
                        </a:lnTo>
                        <a:lnTo>
                          <a:pt x="810" y="184"/>
                        </a:lnTo>
                        <a:lnTo>
                          <a:pt x="810" y="184"/>
                        </a:lnTo>
                        <a:lnTo>
                          <a:pt x="810" y="180"/>
                        </a:lnTo>
                        <a:lnTo>
                          <a:pt x="810" y="180"/>
                        </a:lnTo>
                        <a:lnTo>
                          <a:pt x="810" y="180"/>
                        </a:lnTo>
                        <a:lnTo>
                          <a:pt x="808" y="178"/>
                        </a:lnTo>
                        <a:lnTo>
                          <a:pt x="808" y="178"/>
                        </a:lnTo>
                        <a:lnTo>
                          <a:pt x="808" y="178"/>
                        </a:lnTo>
                        <a:lnTo>
                          <a:pt x="804" y="174"/>
                        </a:lnTo>
                        <a:lnTo>
                          <a:pt x="804" y="174"/>
                        </a:lnTo>
                        <a:lnTo>
                          <a:pt x="804" y="174"/>
                        </a:lnTo>
                        <a:lnTo>
                          <a:pt x="802" y="174"/>
                        </a:lnTo>
                        <a:lnTo>
                          <a:pt x="802" y="174"/>
                        </a:lnTo>
                        <a:lnTo>
                          <a:pt x="802" y="174"/>
                        </a:lnTo>
                        <a:lnTo>
                          <a:pt x="802" y="172"/>
                        </a:lnTo>
                        <a:lnTo>
                          <a:pt x="798" y="172"/>
                        </a:lnTo>
                        <a:lnTo>
                          <a:pt x="798" y="172"/>
                        </a:lnTo>
                        <a:lnTo>
                          <a:pt x="798" y="172"/>
                        </a:lnTo>
                        <a:lnTo>
                          <a:pt x="800" y="172"/>
                        </a:lnTo>
                        <a:lnTo>
                          <a:pt x="800" y="172"/>
                        </a:lnTo>
                        <a:lnTo>
                          <a:pt x="800" y="172"/>
                        </a:lnTo>
                        <a:lnTo>
                          <a:pt x="798" y="170"/>
                        </a:lnTo>
                        <a:lnTo>
                          <a:pt x="798" y="170"/>
                        </a:lnTo>
                        <a:lnTo>
                          <a:pt x="798" y="170"/>
                        </a:lnTo>
                        <a:lnTo>
                          <a:pt x="798" y="170"/>
                        </a:lnTo>
                        <a:lnTo>
                          <a:pt x="798" y="170"/>
                        </a:lnTo>
                        <a:lnTo>
                          <a:pt x="792" y="170"/>
                        </a:lnTo>
                        <a:lnTo>
                          <a:pt x="792" y="170"/>
                        </a:lnTo>
                        <a:lnTo>
                          <a:pt x="792" y="170"/>
                        </a:lnTo>
                        <a:lnTo>
                          <a:pt x="792" y="170"/>
                        </a:lnTo>
                        <a:lnTo>
                          <a:pt x="792" y="170"/>
                        </a:lnTo>
                        <a:lnTo>
                          <a:pt x="790" y="172"/>
                        </a:lnTo>
                        <a:lnTo>
                          <a:pt x="790" y="172"/>
                        </a:lnTo>
                        <a:lnTo>
                          <a:pt x="790" y="172"/>
                        </a:lnTo>
                        <a:lnTo>
                          <a:pt x="792" y="174"/>
                        </a:lnTo>
                        <a:lnTo>
                          <a:pt x="792" y="174"/>
                        </a:lnTo>
                        <a:lnTo>
                          <a:pt x="792" y="174"/>
                        </a:lnTo>
                        <a:lnTo>
                          <a:pt x="792" y="174"/>
                        </a:lnTo>
                        <a:lnTo>
                          <a:pt x="792" y="174"/>
                        </a:lnTo>
                        <a:lnTo>
                          <a:pt x="794" y="174"/>
                        </a:lnTo>
                        <a:lnTo>
                          <a:pt x="794" y="174"/>
                        </a:lnTo>
                        <a:lnTo>
                          <a:pt x="794" y="174"/>
                        </a:lnTo>
                        <a:lnTo>
                          <a:pt x="794" y="176"/>
                        </a:lnTo>
                        <a:lnTo>
                          <a:pt x="796" y="176"/>
                        </a:lnTo>
                        <a:lnTo>
                          <a:pt x="796" y="176"/>
                        </a:lnTo>
                        <a:lnTo>
                          <a:pt x="796" y="176"/>
                        </a:lnTo>
                        <a:lnTo>
                          <a:pt x="798" y="174"/>
                        </a:lnTo>
                        <a:lnTo>
                          <a:pt x="798" y="180"/>
                        </a:lnTo>
                        <a:lnTo>
                          <a:pt x="798" y="180"/>
                        </a:lnTo>
                        <a:lnTo>
                          <a:pt x="798" y="180"/>
                        </a:lnTo>
                        <a:lnTo>
                          <a:pt x="800" y="182"/>
                        </a:lnTo>
                        <a:lnTo>
                          <a:pt x="800" y="186"/>
                        </a:lnTo>
                        <a:lnTo>
                          <a:pt x="800" y="186"/>
                        </a:lnTo>
                        <a:lnTo>
                          <a:pt x="800" y="186"/>
                        </a:lnTo>
                        <a:lnTo>
                          <a:pt x="800" y="188"/>
                        </a:lnTo>
                        <a:lnTo>
                          <a:pt x="800" y="188"/>
                        </a:lnTo>
                        <a:lnTo>
                          <a:pt x="798" y="190"/>
                        </a:lnTo>
                        <a:lnTo>
                          <a:pt x="796" y="192"/>
                        </a:lnTo>
                        <a:lnTo>
                          <a:pt x="794" y="194"/>
                        </a:lnTo>
                        <a:lnTo>
                          <a:pt x="794" y="194"/>
                        </a:lnTo>
                        <a:lnTo>
                          <a:pt x="794" y="194"/>
                        </a:lnTo>
                        <a:lnTo>
                          <a:pt x="794" y="204"/>
                        </a:lnTo>
                        <a:lnTo>
                          <a:pt x="794" y="204"/>
                        </a:lnTo>
                        <a:lnTo>
                          <a:pt x="794" y="204"/>
                        </a:lnTo>
                        <a:lnTo>
                          <a:pt x="796" y="204"/>
                        </a:lnTo>
                        <a:lnTo>
                          <a:pt x="798" y="204"/>
                        </a:lnTo>
                        <a:lnTo>
                          <a:pt x="802" y="208"/>
                        </a:lnTo>
                        <a:lnTo>
                          <a:pt x="802" y="208"/>
                        </a:lnTo>
                        <a:lnTo>
                          <a:pt x="802" y="208"/>
                        </a:lnTo>
                        <a:lnTo>
                          <a:pt x="804" y="208"/>
                        </a:lnTo>
                        <a:lnTo>
                          <a:pt x="806" y="212"/>
                        </a:lnTo>
                        <a:lnTo>
                          <a:pt x="808" y="214"/>
                        </a:lnTo>
                        <a:lnTo>
                          <a:pt x="808" y="216"/>
                        </a:lnTo>
                        <a:lnTo>
                          <a:pt x="808" y="216"/>
                        </a:lnTo>
                        <a:lnTo>
                          <a:pt x="808" y="216"/>
                        </a:lnTo>
                        <a:lnTo>
                          <a:pt x="808" y="216"/>
                        </a:lnTo>
                        <a:lnTo>
                          <a:pt x="804" y="220"/>
                        </a:lnTo>
                        <a:lnTo>
                          <a:pt x="804" y="220"/>
                        </a:lnTo>
                        <a:lnTo>
                          <a:pt x="804" y="220"/>
                        </a:lnTo>
                        <a:lnTo>
                          <a:pt x="804" y="222"/>
                        </a:lnTo>
                        <a:lnTo>
                          <a:pt x="804" y="222"/>
                        </a:lnTo>
                        <a:lnTo>
                          <a:pt x="804" y="222"/>
                        </a:lnTo>
                        <a:lnTo>
                          <a:pt x="808" y="226"/>
                        </a:lnTo>
                        <a:lnTo>
                          <a:pt x="808" y="226"/>
                        </a:lnTo>
                        <a:lnTo>
                          <a:pt x="808" y="226"/>
                        </a:lnTo>
                        <a:lnTo>
                          <a:pt x="808" y="226"/>
                        </a:lnTo>
                        <a:lnTo>
                          <a:pt x="808" y="226"/>
                        </a:lnTo>
                        <a:lnTo>
                          <a:pt x="808" y="236"/>
                        </a:lnTo>
                        <a:lnTo>
                          <a:pt x="808" y="236"/>
                        </a:lnTo>
                        <a:lnTo>
                          <a:pt x="810" y="236"/>
                        </a:lnTo>
                        <a:lnTo>
                          <a:pt x="810" y="236"/>
                        </a:lnTo>
                        <a:lnTo>
                          <a:pt x="812" y="236"/>
                        </a:lnTo>
                        <a:lnTo>
                          <a:pt x="812" y="236"/>
                        </a:lnTo>
                        <a:lnTo>
                          <a:pt x="812" y="236"/>
                        </a:lnTo>
                        <a:lnTo>
                          <a:pt x="820" y="236"/>
                        </a:lnTo>
                        <a:lnTo>
                          <a:pt x="820" y="236"/>
                        </a:lnTo>
                        <a:lnTo>
                          <a:pt x="820" y="236"/>
                        </a:lnTo>
                        <a:lnTo>
                          <a:pt x="824" y="236"/>
                        </a:lnTo>
                        <a:lnTo>
                          <a:pt x="824" y="236"/>
                        </a:lnTo>
                        <a:lnTo>
                          <a:pt x="824" y="236"/>
                        </a:lnTo>
                        <a:lnTo>
                          <a:pt x="826" y="236"/>
                        </a:lnTo>
                        <a:lnTo>
                          <a:pt x="830" y="232"/>
                        </a:lnTo>
                        <a:lnTo>
                          <a:pt x="834" y="232"/>
                        </a:lnTo>
                        <a:lnTo>
                          <a:pt x="836" y="234"/>
                        </a:lnTo>
                        <a:lnTo>
                          <a:pt x="836" y="234"/>
                        </a:lnTo>
                        <a:lnTo>
                          <a:pt x="836" y="234"/>
                        </a:lnTo>
                        <a:lnTo>
                          <a:pt x="838" y="234"/>
                        </a:lnTo>
                        <a:lnTo>
                          <a:pt x="840" y="234"/>
                        </a:lnTo>
                        <a:lnTo>
                          <a:pt x="840" y="234"/>
                        </a:lnTo>
                        <a:lnTo>
                          <a:pt x="840" y="234"/>
                        </a:lnTo>
                        <a:lnTo>
                          <a:pt x="842" y="234"/>
                        </a:lnTo>
                        <a:lnTo>
                          <a:pt x="842" y="236"/>
                        </a:lnTo>
                        <a:lnTo>
                          <a:pt x="848" y="238"/>
                        </a:lnTo>
                        <a:lnTo>
                          <a:pt x="850" y="242"/>
                        </a:lnTo>
                        <a:lnTo>
                          <a:pt x="852" y="244"/>
                        </a:lnTo>
                        <a:lnTo>
                          <a:pt x="852" y="244"/>
                        </a:lnTo>
                        <a:lnTo>
                          <a:pt x="852" y="244"/>
                        </a:lnTo>
                        <a:lnTo>
                          <a:pt x="854" y="244"/>
                        </a:lnTo>
                        <a:lnTo>
                          <a:pt x="854" y="246"/>
                        </a:lnTo>
                        <a:lnTo>
                          <a:pt x="854" y="246"/>
                        </a:lnTo>
                        <a:lnTo>
                          <a:pt x="854" y="246"/>
                        </a:lnTo>
                        <a:lnTo>
                          <a:pt x="854" y="250"/>
                        </a:lnTo>
                        <a:lnTo>
                          <a:pt x="854" y="250"/>
                        </a:lnTo>
                        <a:lnTo>
                          <a:pt x="856" y="250"/>
                        </a:lnTo>
                        <a:lnTo>
                          <a:pt x="858" y="250"/>
                        </a:lnTo>
                        <a:lnTo>
                          <a:pt x="860" y="254"/>
                        </a:lnTo>
                        <a:lnTo>
                          <a:pt x="860" y="254"/>
                        </a:lnTo>
                        <a:lnTo>
                          <a:pt x="860" y="254"/>
                        </a:lnTo>
                        <a:lnTo>
                          <a:pt x="860" y="254"/>
                        </a:lnTo>
                        <a:lnTo>
                          <a:pt x="860" y="254"/>
                        </a:lnTo>
                        <a:lnTo>
                          <a:pt x="862" y="256"/>
                        </a:lnTo>
                        <a:lnTo>
                          <a:pt x="862" y="256"/>
                        </a:lnTo>
                        <a:lnTo>
                          <a:pt x="864" y="256"/>
                        </a:lnTo>
                        <a:lnTo>
                          <a:pt x="864" y="256"/>
                        </a:lnTo>
                        <a:lnTo>
                          <a:pt x="866" y="256"/>
                        </a:lnTo>
                        <a:lnTo>
                          <a:pt x="866" y="256"/>
                        </a:lnTo>
                        <a:lnTo>
                          <a:pt x="868" y="256"/>
                        </a:lnTo>
                        <a:lnTo>
                          <a:pt x="868" y="256"/>
                        </a:lnTo>
                        <a:lnTo>
                          <a:pt x="868" y="256"/>
                        </a:lnTo>
                        <a:lnTo>
                          <a:pt x="870" y="256"/>
                        </a:lnTo>
                        <a:lnTo>
                          <a:pt x="870" y="256"/>
                        </a:lnTo>
                        <a:lnTo>
                          <a:pt x="872" y="258"/>
                        </a:lnTo>
                        <a:lnTo>
                          <a:pt x="872" y="258"/>
                        </a:lnTo>
                        <a:lnTo>
                          <a:pt x="872" y="258"/>
                        </a:lnTo>
                        <a:lnTo>
                          <a:pt x="874" y="258"/>
                        </a:lnTo>
                        <a:lnTo>
                          <a:pt x="874" y="258"/>
                        </a:lnTo>
                        <a:lnTo>
                          <a:pt x="874" y="258"/>
                        </a:lnTo>
                        <a:lnTo>
                          <a:pt x="874" y="258"/>
                        </a:lnTo>
                        <a:lnTo>
                          <a:pt x="866" y="258"/>
                        </a:lnTo>
                        <a:lnTo>
                          <a:pt x="862" y="258"/>
                        </a:lnTo>
                        <a:lnTo>
                          <a:pt x="862" y="258"/>
                        </a:lnTo>
                        <a:lnTo>
                          <a:pt x="862" y="258"/>
                        </a:lnTo>
                        <a:lnTo>
                          <a:pt x="860" y="258"/>
                        </a:lnTo>
                        <a:lnTo>
                          <a:pt x="854" y="256"/>
                        </a:lnTo>
                        <a:lnTo>
                          <a:pt x="854" y="254"/>
                        </a:lnTo>
                        <a:lnTo>
                          <a:pt x="854" y="254"/>
                        </a:lnTo>
                        <a:lnTo>
                          <a:pt x="854" y="254"/>
                        </a:lnTo>
                        <a:lnTo>
                          <a:pt x="854" y="254"/>
                        </a:lnTo>
                        <a:lnTo>
                          <a:pt x="854" y="248"/>
                        </a:lnTo>
                        <a:lnTo>
                          <a:pt x="854" y="248"/>
                        </a:lnTo>
                        <a:lnTo>
                          <a:pt x="854" y="248"/>
                        </a:lnTo>
                        <a:lnTo>
                          <a:pt x="852" y="248"/>
                        </a:lnTo>
                        <a:lnTo>
                          <a:pt x="852" y="246"/>
                        </a:lnTo>
                        <a:lnTo>
                          <a:pt x="852" y="246"/>
                        </a:lnTo>
                        <a:lnTo>
                          <a:pt x="852" y="246"/>
                        </a:lnTo>
                        <a:lnTo>
                          <a:pt x="850" y="246"/>
                        </a:lnTo>
                        <a:lnTo>
                          <a:pt x="846" y="242"/>
                        </a:lnTo>
                        <a:lnTo>
                          <a:pt x="844" y="240"/>
                        </a:lnTo>
                        <a:lnTo>
                          <a:pt x="844" y="240"/>
                        </a:lnTo>
                        <a:lnTo>
                          <a:pt x="844" y="240"/>
                        </a:lnTo>
                        <a:lnTo>
                          <a:pt x="844" y="240"/>
                        </a:lnTo>
                        <a:lnTo>
                          <a:pt x="844" y="240"/>
                        </a:lnTo>
                        <a:lnTo>
                          <a:pt x="844" y="240"/>
                        </a:lnTo>
                        <a:lnTo>
                          <a:pt x="838" y="236"/>
                        </a:lnTo>
                        <a:lnTo>
                          <a:pt x="836" y="236"/>
                        </a:lnTo>
                        <a:lnTo>
                          <a:pt x="836" y="236"/>
                        </a:lnTo>
                        <a:lnTo>
                          <a:pt x="836" y="236"/>
                        </a:lnTo>
                        <a:lnTo>
                          <a:pt x="834" y="236"/>
                        </a:lnTo>
                        <a:lnTo>
                          <a:pt x="834" y="236"/>
                        </a:lnTo>
                        <a:lnTo>
                          <a:pt x="832" y="236"/>
                        </a:lnTo>
                        <a:lnTo>
                          <a:pt x="830" y="238"/>
                        </a:lnTo>
                        <a:lnTo>
                          <a:pt x="828" y="240"/>
                        </a:lnTo>
                        <a:lnTo>
                          <a:pt x="828" y="240"/>
                        </a:lnTo>
                        <a:lnTo>
                          <a:pt x="828" y="240"/>
                        </a:lnTo>
                        <a:lnTo>
                          <a:pt x="826" y="240"/>
                        </a:lnTo>
                        <a:lnTo>
                          <a:pt x="826" y="240"/>
                        </a:lnTo>
                        <a:lnTo>
                          <a:pt x="826" y="240"/>
                        </a:lnTo>
                        <a:lnTo>
                          <a:pt x="824" y="242"/>
                        </a:lnTo>
                        <a:lnTo>
                          <a:pt x="824" y="242"/>
                        </a:lnTo>
                        <a:lnTo>
                          <a:pt x="824" y="244"/>
                        </a:lnTo>
                        <a:lnTo>
                          <a:pt x="824" y="254"/>
                        </a:lnTo>
                        <a:lnTo>
                          <a:pt x="824" y="254"/>
                        </a:lnTo>
                        <a:lnTo>
                          <a:pt x="824" y="254"/>
                        </a:lnTo>
                        <a:lnTo>
                          <a:pt x="826" y="256"/>
                        </a:lnTo>
                        <a:lnTo>
                          <a:pt x="826" y="256"/>
                        </a:lnTo>
                        <a:lnTo>
                          <a:pt x="826" y="256"/>
                        </a:lnTo>
                        <a:lnTo>
                          <a:pt x="826" y="258"/>
                        </a:lnTo>
                        <a:lnTo>
                          <a:pt x="828" y="258"/>
                        </a:lnTo>
                        <a:lnTo>
                          <a:pt x="828" y="258"/>
                        </a:lnTo>
                        <a:lnTo>
                          <a:pt x="828" y="260"/>
                        </a:lnTo>
                        <a:lnTo>
                          <a:pt x="828" y="260"/>
                        </a:lnTo>
                        <a:lnTo>
                          <a:pt x="824" y="264"/>
                        </a:lnTo>
                        <a:lnTo>
                          <a:pt x="822" y="266"/>
                        </a:lnTo>
                        <a:lnTo>
                          <a:pt x="822" y="268"/>
                        </a:lnTo>
                        <a:lnTo>
                          <a:pt x="822" y="268"/>
                        </a:lnTo>
                        <a:lnTo>
                          <a:pt x="822" y="268"/>
                        </a:lnTo>
                        <a:lnTo>
                          <a:pt x="822" y="274"/>
                        </a:lnTo>
                        <a:lnTo>
                          <a:pt x="820" y="274"/>
                        </a:lnTo>
                        <a:lnTo>
                          <a:pt x="820" y="274"/>
                        </a:lnTo>
                        <a:lnTo>
                          <a:pt x="820" y="274"/>
                        </a:lnTo>
                        <a:lnTo>
                          <a:pt x="820" y="276"/>
                        </a:lnTo>
                        <a:lnTo>
                          <a:pt x="818" y="278"/>
                        </a:lnTo>
                        <a:lnTo>
                          <a:pt x="816" y="278"/>
                        </a:lnTo>
                        <a:lnTo>
                          <a:pt x="816" y="278"/>
                        </a:lnTo>
                        <a:lnTo>
                          <a:pt x="816" y="278"/>
                        </a:lnTo>
                        <a:lnTo>
                          <a:pt x="816" y="278"/>
                        </a:lnTo>
                        <a:lnTo>
                          <a:pt x="810" y="278"/>
                        </a:lnTo>
                        <a:lnTo>
                          <a:pt x="810" y="278"/>
                        </a:lnTo>
                        <a:lnTo>
                          <a:pt x="808" y="280"/>
                        </a:lnTo>
                        <a:lnTo>
                          <a:pt x="808" y="282"/>
                        </a:lnTo>
                        <a:lnTo>
                          <a:pt x="808" y="282"/>
                        </a:lnTo>
                        <a:lnTo>
                          <a:pt x="808" y="282"/>
                        </a:lnTo>
                        <a:lnTo>
                          <a:pt x="808" y="282"/>
                        </a:lnTo>
                        <a:lnTo>
                          <a:pt x="806" y="282"/>
                        </a:lnTo>
                        <a:lnTo>
                          <a:pt x="806" y="282"/>
                        </a:lnTo>
                        <a:lnTo>
                          <a:pt x="806" y="280"/>
                        </a:lnTo>
                        <a:lnTo>
                          <a:pt x="806" y="280"/>
                        </a:lnTo>
                        <a:lnTo>
                          <a:pt x="806" y="280"/>
                        </a:lnTo>
                        <a:lnTo>
                          <a:pt x="804" y="280"/>
                        </a:lnTo>
                        <a:lnTo>
                          <a:pt x="802" y="278"/>
                        </a:lnTo>
                        <a:lnTo>
                          <a:pt x="802" y="278"/>
                        </a:lnTo>
                        <a:lnTo>
                          <a:pt x="802" y="278"/>
                        </a:lnTo>
                        <a:lnTo>
                          <a:pt x="798" y="278"/>
                        </a:lnTo>
                        <a:lnTo>
                          <a:pt x="798" y="278"/>
                        </a:lnTo>
                        <a:lnTo>
                          <a:pt x="796" y="280"/>
                        </a:lnTo>
                        <a:lnTo>
                          <a:pt x="796" y="280"/>
                        </a:lnTo>
                        <a:lnTo>
                          <a:pt x="792" y="282"/>
                        </a:lnTo>
                        <a:lnTo>
                          <a:pt x="790" y="282"/>
                        </a:lnTo>
                        <a:lnTo>
                          <a:pt x="786" y="278"/>
                        </a:lnTo>
                        <a:lnTo>
                          <a:pt x="786" y="278"/>
                        </a:lnTo>
                        <a:lnTo>
                          <a:pt x="788" y="278"/>
                        </a:lnTo>
                        <a:lnTo>
                          <a:pt x="788" y="278"/>
                        </a:lnTo>
                        <a:lnTo>
                          <a:pt x="788" y="278"/>
                        </a:lnTo>
                        <a:lnTo>
                          <a:pt x="788" y="278"/>
                        </a:lnTo>
                        <a:lnTo>
                          <a:pt x="790" y="278"/>
                        </a:lnTo>
                        <a:lnTo>
                          <a:pt x="792" y="280"/>
                        </a:lnTo>
                        <a:lnTo>
                          <a:pt x="792" y="280"/>
                        </a:lnTo>
                        <a:lnTo>
                          <a:pt x="792" y="280"/>
                        </a:lnTo>
                        <a:lnTo>
                          <a:pt x="792" y="280"/>
                        </a:lnTo>
                        <a:lnTo>
                          <a:pt x="792" y="280"/>
                        </a:lnTo>
                        <a:lnTo>
                          <a:pt x="794" y="280"/>
                        </a:lnTo>
                        <a:lnTo>
                          <a:pt x="794" y="278"/>
                        </a:lnTo>
                        <a:lnTo>
                          <a:pt x="796" y="278"/>
                        </a:lnTo>
                        <a:lnTo>
                          <a:pt x="796" y="278"/>
                        </a:lnTo>
                        <a:lnTo>
                          <a:pt x="796" y="278"/>
                        </a:lnTo>
                        <a:lnTo>
                          <a:pt x="796" y="276"/>
                        </a:lnTo>
                        <a:lnTo>
                          <a:pt x="796" y="276"/>
                        </a:lnTo>
                        <a:lnTo>
                          <a:pt x="796" y="276"/>
                        </a:lnTo>
                        <a:lnTo>
                          <a:pt x="794" y="274"/>
                        </a:lnTo>
                        <a:lnTo>
                          <a:pt x="794" y="274"/>
                        </a:lnTo>
                        <a:lnTo>
                          <a:pt x="796" y="274"/>
                        </a:lnTo>
                        <a:lnTo>
                          <a:pt x="796" y="276"/>
                        </a:lnTo>
                        <a:lnTo>
                          <a:pt x="796" y="276"/>
                        </a:lnTo>
                        <a:lnTo>
                          <a:pt x="798" y="276"/>
                        </a:lnTo>
                        <a:lnTo>
                          <a:pt x="800" y="276"/>
                        </a:lnTo>
                        <a:lnTo>
                          <a:pt x="800" y="276"/>
                        </a:lnTo>
                        <a:lnTo>
                          <a:pt x="800" y="276"/>
                        </a:lnTo>
                        <a:lnTo>
                          <a:pt x="802" y="276"/>
                        </a:lnTo>
                        <a:lnTo>
                          <a:pt x="804" y="276"/>
                        </a:lnTo>
                        <a:lnTo>
                          <a:pt x="804" y="276"/>
                        </a:lnTo>
                        <a:lnTo>
                          <a:pt x="804" y="276"/>
                        </a:lnTo>
                        <a:lnTo>
                          <a:pt x="808" y="274"/>
                        </a:lnTo>
                        <a:lnTo>
                          <a:pt x="808" y="274"/>
                        </a:lnTo>
                        <a:lnTo>
                          <a:pt x="808" y="274"/>
                        </a:lnTo>
                        <a:lnTo>
                          <a:pt x="808" y="272"/>
                        </a:lnTo>
                        <a:lnTo>
                          <a:pt x="808" y="270"/>
                        </a:lnTo>
                        <a:lnTo>
                          <a:pt x="808" y="270"/>
                        </a:lnTo>
                        <a:lnTo>
                          <a:pt x="808" y="270"/>
                        </a:lnTo>
                        <a:lnTo>
                          <a:pt x="808" y="270"/>
                        </a:lnTo>
                        <a:lnTo>
                          <a:pt x="810" y="268"/>
                        </a:lnTo>
                        <a:lnTo>
                          <a:pt x="810" y="268"/>
                        </a:lnTo>
                        <a:lnTo>
                          <a:pt x="810" y="268"/>
                        </a:lnTo>
                        <a:lnTo>
                          <a:pt x="808" y="266"/>
                        </a:lnTo>
                        <a:lnTo>
                          <a:pt x="810" y="264"/>
                        </a:lnTo>
                        <a:lnTo>
                          <a:pt x="810" y="264"/>
                        </a:lnTo>
                        <a:lnTo>
                          <a:pt x="810" y="264"/>
                        </a:lnTo>
                        <a:lnTo>
                          <a:pt x="810" y="260"/>
                        </a:lnTo>
                        <a:lnTo>
                          <a:pt x="812" y="258"/>
                        </a:lnTo>
                        <a:lnTo>
                          <a:pt x="814" y="258"/>
                        </a:lnTo>
                        <a:lnTo>
                          <a:pt x="814" y="258"/>
                        </a:lnTo>
                        <a:lnTo>
                          <a:pt x="814" y="258"/>
                        </a:lnTo>
                        <a:lnTo>
                          <a:pt x="814" y="258"/>
                        </a:lnTo>
                        <a:lnTo>
                          <a:pt x="816" y="258"/>
                        </a:lnTo>
                        <a:lnTo>
                          <a:pt x="816" y="258"/>
                        </a:lnTo>
                        <a:lnTo>
                          <a:pt x="816" y="256"/>
                        </a:lnTo>
                        <a:lnTo>
                          <a:pt x="816" y="252"/>
                        </a:lnTo>
                        <a:lnTo>
                          <a:pt x="816" y="252"/>
                        </a:lnTo>
                        <a:lnTo>
                          <a:pt x="816" y="252"/>
                        </a:lnTo>
                        <a:lnTo>
                          <a:pt x="814" y="250"/>
                        </a:lnTo>
                        <a:lnTo>
                          <a:pt x="814" y="250"/>
                        </a:lnTo>
                        <a:lnTo>
                          <a:pt x="814" y="250"/>
                        </a:lnTo>
                        <a:lnTo>
                          <a:pt x="814" y="250"/>
                        </a:lnTo>
                        <a:lnTo>
                          <a:pt x="814" y="248"/>
                        </a:lnTo>
                        <a:lnTo>
                          <a:pt x="814" y="248"/>
                        </a:lnTo>
                        <a:lnTo>
                          <a:pt x="814" y="248"/>
                        </a:lnTo>
                        <a:lnTo>
                          <a:pt x="814" y="248"/>
                        </a:lnTo>
                        <a:lnTo>
                          <a:pt x="814" y="246"/>
                        </a:lnTo>
                        <a:lnTo>
                          <a:pt x="816" y="244"/>
                        </a:lnTo>
                        <a:lnTo>
                          <a:pt x="816" y="244"/>
                        </a:lnTo>
                        <a:lnTo>
                          <a:pt x="816" y="244"/>
                        </a:lnTo>
                        <a:lnTo>
                          <a:pt x="816" y="242"/>
                        </a:lnTo>
                        <a:lnTo>
                          <a:pt x="816" y="242"/>
                        </a:lnTo>
                        <a:lnTo>
                          <a:pt x="816" y="242"/>
                        </a:lnTo>
                        <a:lnTo>
                          <a:pt x="814" y="240"/>
                        </a:lnTo>
                        <a:lnTo>
                          <a:pt x="814" y="240"/>
                        </a:lnTo>
                        <a:lnTo>
                          <a:pt x="814" y="240"/>
                        </a:lnTo>
                        <a:lnTo>
                          <a:pt x="810" y="240"/>
                        </a:lnTo>
                        <a:lnTo>
                          <a:pt x="810" y="240"/>
                        </a:lnTo>
                        <a:lnTo>
                          <a:pt x="810" y="240"/>
                        </a:lnTo>
                        <a:lnTo>
                          <a:pt x="810" y="240"/>
                        </a:lnTo>
                        <a:lnTo>
                          <a:pt x="808" y="238"/>
                        </a:lnTo>
                        <a:lnTo>
                          <a:pt x="808" y="236"/>
                        </a:lnTo>
                        <a:lnTo>
                          <a:pt x="808" y="236"/>
                        </a:lnTo>
                        <a:lnTo>
                          <a:pt x="808" y="236"/>
                        </a:lnTo>
                        <a:lnTo>
                          <a:pt x="806" y="234"/>
                        </a:lnTo>
                        <a:lnTo>
                          <a:pt x="804" y="232"/>
                        </a:lnTo>
                        <a:lnTo>
                          <a:pt x="804" y="232"/>
                        </a:lnTo>
                        <a:lnTo>
                          <a:pt x="804" y="232"/>
                        </a:lnTo>
                        <a:lnTo>
                          <a:pt x="800" y="226"/>
                        </a:lnTo>
                        <a:lnTo>
                          <a:pt x="800" y="224"/>
                        </a:lnTo>
                        <a:lnTo>
                          <a:pt x="800" y="224"/>
                        </a:lnTo>
                        <a:lnTo>
                          <a:pt x="798" y="224"/>
                        </a:lnTo>
                        <a:lnTo>
                          <a:pt x="798" y="222"/>
                        </a:lnTo>
                        <a:lnTo>
                          <a:pt x="798" y="220"/>
                        </a:lnTo>
                        <a:lnTo>
                          <a:pt x="798" y="220"/>
                        </a:lnTo>
                        <a:lnTo>
                          <a:pt x="798" y="218"/>
                        </a:lnTo>
                        <a:lnTo>
                          <a:pt x="796" y="218"/>
                        </a:lnTo>
                        <a:lnTo>
                          <a:pt x="796" y="218"/>
                        </a:lnTo>
                        <a:lnTo>
                          <a:pt x="796" y="218"/>
                        </a:lnTo>
                        <a:lnTo>
                          <a:pt x="794" y="218"/>
                        </a:lnTo>
                        <a:lnTo>
                          <a:pt x="794" y="216"/>
                        </a:lnTo>
                        <a:lnTo>
                          <a:pt x="796" y="216"/>
                        </a:lnTo>
                        <a:lnTo>
                          <a:pt x="796" y="216"/>
                        </a:lnTo>
                        <a:lnTo>
                          <a:pt x="796" y="214"/>
                        </a:lnTo>
                        <a:lnTo>
                          <a:pt x="796" y="214"/>
                        </a:lnTo>
                        <a:lnTo>
                          <a:pt x="796" y="214"/>
                        </a:lnTo>
                        <a:lnTo>
                          <a:pt x="796" y="212"/>
                        </a:lnTo>
                        <a:lnTo>
                          <a:pt x="794" y="212"/>
                        </a:lnTo>
                        <a:lnTo>
                          <a:pt x="794" y="210"/>
                        </a:lnTo>
                        <a:lnTo>
                          <a:pt x="794" y="210"/>
                        </a:lnTo>
                        <a:lnTo>
                          <a:pt x="794" y="210"/>
                        </a:lnTo>
                        <a:lnTo>
                          <a:pt x="794" y="208"/>
                        </a:lnTo>
                        <a:lnTo>
                          <a:pt x="794" y="206"/>
                        </a:lnTo>
                        <a:lnTo>
                          <a:pt x="794" y="206"/>
                        </a:lnTo>
                        <a:lnTo>
                          <a:pt x="794" y="206"/>
                        </a:lnTo>
                        <a:lnTo>
                          <a:pt x="790" y="204"/>
                        </a:lnTo>
                        <a:lnTo>
                          <a:pt x="790" y="204"/>
                        </a:lnTo>
                        <a:lnTo>
                          <a:pt x="790" y="204"/>
                        </a:lnTo>
                        <a:lnTo>
                          <a:pt x="788" y="204"/>
                        </a:lnTo>
                        <a:lnTo>
                          <a:pt x="786" y="202"/>
                        </a:lnTo>
                        <a:lnTo>
                          <a:pt x="786" y="188"/>
                        </a:lnTo>
                        <a:lnTo>
                          <a:pt x="786" y="188"/>
                        </a:lnTo>
                        <a:lnTo>
                          <a:pt x="784" y="186"/>
                        </a:lnTo>
                        <a:lnTo>
                          <a:pt x="780" y="186"/>
                        </a:lnTo>
                        <a:lnTo>
                          <a:pt x="780" y="184"/>
                        </a:lnTo>
                        <a:lnTo>
                          <a:pt x="780" y="184"/>
                        </a:lnTo>
                        <a:lnTo>
                          <a:pt x="780" y="184"/>
                        </a:lnTo>
                        <a:lnTo>
                          <a:pt x="778" y="182"/>
                        </a:lnTo>
                        <a:lnTo>
                          <a:pt x="778" y="182"/>
                        </a:lnTo>
                        <a:lnTo>
                          <a:pt x="778" y="182"/>
                        </a:lnTo>
                        <a:lnTo>
                          <a:pt x="776" y="182"/>
                        </a:lnTo>
                        <a:lnTo>
                          <a:pt x="776" y="182"/>
                        </a:lnTo>
                        <a:lnTo>
                          <a:pt x="776" y="182"/>
                        </a:lnTo>
                        <a:lnTo>
                          <a:pt x="776" y="180"/>
                        </a:lnTo>
                        <a:lnTo>
                          <a:pt x="770" y="180"/>
                        </a:lnTo>
                        <a:lnTo>
                          <a:pt x="768" y="180"/>
                        </a:lnTo>
                        <a:lnTo>
                          <a:pt x="768" y="180"/>
                        </a:lnTo>
                        <a:lnTo>
                          <a:pt x="768" y="180"/>
                        </a:lnTo>
                        <a:lnTo>
                          <a:pt x="760" y="180"/>
                        </a:lnTo>
                        <a:lnTo>
                          <a:pt x="760" y="180"/>
                        </a:lnTo>
                        <a:lnTo>
                          <a:pt x="760" y="180"/>
                        </a:lnTo>
                        <a:lnTo>
                          <a:pt x="760" y="180"/>
                        </a:lnTo>
                        <a:lnTo>
                          <a:pt x="758" y="180"/>
                        </a:lnTo>
                        <a:lnTo>
                          <a:pt x="758" y="180"/>
                        </a:lnTo>
                        <a:lnTo>
                          <a:pt x="758" y="180"/>
                        </a:lnTo>
                        <a:lnTo>
                          <a:pt x="758" y="180"/>
                        </a:lnTo>
                        <a:lnTo>
                          <a:pt x="752" y="180"/>
                        </a:lnTo>
                        <a:lnTo>
                          <a:pt x="752" y="180"/>
                        </a:lnTo>
                        <a:lnTo>
                          <a:pt x="752" y="180"/>
                        </a:lnTo>
                        <a:lnTo>
                          <a:pt x="750" y="182"/>
                        </a:lnTo>
                        <a:lnTo>
                          <a:pt x="750" y="182"/>
                        </a:lnTo>
                        <a:lnTo>
                          <a:pt x="750" y="182"/>
                        </a:lnTo>
                        <a:lnTo>
                          <a:pt x="750" y="186"/>
                        </a:lnTo>
                        <a:lnTo>
                          <a:pt x="750" y="190"/>
                        </a:lnTo>
                        <a:lnTo>
                          <a:pt x="750" y="190"/>
                        </a:lnTo>
                        <a:lnTo>
                          <a:pt x="750" y="190"/>
                        </a:lnTo>
                        <a:lnTo>
                          <a:pt x="750" y="192"/>
                        </a:lnTo>
                        <a:lnTo>
                          <a:pt x="750" y="192"/>
                        </a:lnTo>
                        <a:lnTo>
                          <a:pt x="750" y="194"/>
                        </a:lnTo>
                        <a:lnTo>
                          <a:pt x="750" y="194"/>
                        </a:lnTo>
                        <a:lnTo>
                          <a:pt x="754" y="198"/>
                        </a:lnTo>
                        <a:lnTo>
                          <a:pt x="754" y="204"/>
                        </a:lnTo>
                        <a:lnTo>
                          <a:pt x="752" y="206"/>
                        </a:lnTo>
                        <a:lnTo>
                          <a:pt x="752" y="206"/>
                        </a:lnTo>
                        <a:lnTo>
                          <a:pt x="752" y="206"/>
                        </a:lnTo>
                        <a:lnTo>
                          <a:pt x="752" y="206"/>
                        </a:lnTo>
                        <a:lnTo>
                          <a:pt x="744" y="206"/>
                        </a:lnTo>
                        <a:lnTo>
                          <a:pt x="744" y="206"/>
                        </a:lnTo>
                        <a:lnTo>
                          <a:pt x="744" y="206"/>
                        </a:lnTo>
                        <a:lnTo>
                          <a:pt x="742" y="208"/>
                        </a:lnTo>
                        <a:lnTo>
                          <a:pt x="742" y="208"/>
                        </a:lnTo>
                        <a:lnTo>
                          <a:pt x="742" y="208"/>
                        </a:lnTo>
                        <a:lnTo>
                          <a:pt x="740" y="208"/>
                        </a:lnTo>
                        <a:lnTo>
                          <a:pt x="740" y="208"/>
                        </a:lnTo>
                        <a:lnTo>
                          <a:pt x="740" y="208"/>
                        </a:lnTo>
                        <a:lnTo>
                          <a:pt x="740" y="208"/>
                        </a:lnTo>
                        <a:lnTo>
                          <a:pt x="740" y="208"/>
                        </a:lnTo>
                        <a:lnTo>
                          <a:pt x="740" y="210"/>
                        </a:lnTo>
                        <a:lnTo>
                          <a:pt x="738" y="210"/>
                        </a:lnTo>
                        <a:lnTo>
                          <a:pt x="738" y="210"/>
                        </a:lnTo>
                        <a:lnTo>
                          <a:pt x="738" y="212"/>
                        </a:lnTo>
                        <a:lnTo>
                          <a:pt x="738" y="214"/>
                        </a:lnTo>
                        <a:lnTo>
                          <a:pt x="738" y="214"/>
                        </a:lnTo>
                        <a:lnTo>
                          <a:pt x="738" y="216"/>
                        </a:lnTo>
                        <a:lnTo>
                          <a:pt x="740" y="216"/>
                        </a:lnTo>
                        <a:lnTo>
                          <a:pt x="740" y="216"/>
                        </a:lnTo>
                        <a:lnTo>
                          <a:pt x="740" y="216"/>
                        </a:lnTo>
                        <a:lnTo>
                          <a:pt x="740" y="216"/>
                        </a:lnTo>
                        <a:lnTo>
                          <a:pt x="742" y="216"/>
                        </a:lnTo>
                        <a:lnTo>
                          <a:pt x="744" y="218"/>
                        </a:lnTo>
                        <a:lnTo>
                          <a:pt x="744" y="218"/>
                        </a:lnTo>
                        <a:lnTo>
                          <a:pt x="744" y="218"/>
                        </a:lnTo>
                        <a:lnTo>
                          <a:pt x="746" y="220"/>
                        </a:lnTo>
                        <a:lnTo>
                          <a:pt x="746" y="222"/>
                        </a:lnTo>
                        <a:lnTo>
                          <a:pt x="746" y="222"/>
                        </a:lnTo>
                        <a:lnTo>
                          <a:pt x="746" y="222"/>
                        </a:lnTo>
                        <a:lnTo>
                          <a:pt x="748" y="222"/>
                        </a:lnTo>
                        <a:lnTo>
                          <a:pt x="748" y="224"/>
                        </a:lnTo>
                        <a:lnTo>
                          <a:pt x="746" y="224"/>
                        </a:lnTo>
                        <a:lnTo>
                          <a:pt x="744" y="224"/>
                        </a:lnTo>
                        <a:lnTo>
                          <a:pt x="744" y="224"/>
                        </a:lnTo>
                        <a:lnTo>
                          <a:pt x="744" y="224"/>
                        </a:lnTo>
                        <a:lnTo>
                          <a:pt x="744" y="234"/>
                        </a:lnTo>
                        <a:lnTo>
                          <a:pt x="744" y="234"/>
                        </a:lnTo>
                        <a:lnTo>
                          <a:pt x="744" y="234"/>
                        </a:lnTo>
                        <a:lnTo>
                          <a:pt x="746" y="236"/>
                        </a:lnTo>
                        <a:lnTo>
                          <a:pt x="746" y="236"/>
                        </a:lnTo>
                        <a:lnTo>
                          <a:pt x="746" y="236"/>
                        </a:lnTo>
                        <a:lnTo>
                          <a:pt x="748" y="236"/>
                        </a:lnTo>
                        <a:lnTo>
                          <a:pt x="748" y="236"/>
                        </a:lnTo>
                        <a:lnTo>
                          <a:pt x="748" y="236"/>
                        </a:lnTo>
                        <a:lnTo>
                          <a:pt x="752" y="234"/>
                        </a:lnTo>
                        <a:lnTo>
                          <a:pt x="752" y="234"/>
                        </a:lnTo>
                        <a:lnTo>
                          <a:pt x="754" y="236"/>
                        </a:lnTo>
                        <a:lnTo>
                          <a:pt x="754" y="236"/>
                        </a:lnTo>
                        <a:lnTo>
                          <a:pt x="754" y="236"/>
                        </a:lnTo>
                        <a:lnTo>
                          <a:pt x="756" y="236"/>
                        </a:lnTo>
                        <a:lnTo>
                          <a:pt x="756" y="236"/>
                        </a:lnTo>
                        <a:lnTo>
                          <a:pt x="756" y="236"/>
                        </a:lnTo>
                        <a:lnTo>
                          <a:pt x="756" y="236"/>
                        </a:lnTo>
                        <a:lnTo>
                          <a:pt x="758" y="236"/>
                        </a:lnTo>
                        <a:lnTo>
                          <a:pt x="758" y="238"/>
                        </a:lnTo>
                        <a:lnTo>
                          <a:pt x="758" y="238"/>
                        </a:lnTo>
                        <a:lnTo>
                          <a:pt x="758" y="238"/>
                        </a:lnTo>
                        <a:lnTo>
                          <a:pt x="760" y="238"/>
                        </a:lnTo>
                        <a:lnTo>
                          <a:pt x="760" y="240"/>
                        </a:lnTo>
                        <a:lnTo>
                          <a:pt x="762" y="242"/>
                        </a:lnTo>
                        <a:lnTo>
                          <a:pt x="762" y="242"/>
                        </a:lnTo>
                        <a:lnTo>
                          <a:pt x="762" y="242"/>
                        </a:lnTo>
                        <a:lnTo>
                          <a:pt x="764" y="244"/>
                        </a:lnTo>
                        <a:lnTo>
                          <a:pt x="766" y="246"/>
                        </a:lnTo>
                        <a:lnTo>
                          <a:pt x="766" y="246"/>
                        </a:lnTo>
                        <a:lnTo>
                          <a:pt x="766" y="246"/>
                        </a:lnTo>
                        <a:lnTo>
                          <a:pt x="768" y="246"/>
                        </a:lnTo>
                        <a:lnTo>
                          <a:pt x="768" y="250"/>
                        </a:lnTo>
                        <a:lnTo>
                          <a:pt x="768" y="250"/>
                        </a:lnTo>
                        <a:lnTo>
                          <a:pt x="768" y="250"/>
                        </a:lnTo>
                        <a:lnTo>
                          <a:pt x="770" y="250"/>
                        </a:lnTo>
                        <a:lnTo>
                          <a:pt x="770" y="256"/>
                        </a:lnTo>
                        <a:lnTo>
                          <a:pt x="768" y="256"/>
                        </a:lnTo>
                        <a:lnTo>
                          <a:pt x="768" y="256"/>
                        </a:lnTo>
                        <a:lnTo>
                          <a:pt x="768" y="254"/>
                        </a:lnTo>
                        <a:lnTo>
                          <a:pt x="768" y="254"/>
                        </a:lnTo>
                        <a:lnTo>
                          <a:pt x="766" y="254"/>
                        </a:lnTo>
                        <a:lnTo>
                          <a:pt x="764" y="252"/>
                        </a:lnTo>
                        <a:lnTo>
                          <a:pt x="758" y="248"/>
                        </a:lnTo>
                        <a:lnTo>
                          <a:pt x="758" y="248"/>
                        </a:lnTo>
                        <a:lnTo>
                          <a:pt x="758" y="248"/>
                        </a:lnTo>
                        <a:lnTo>
                          <a:pt x="752" y="248"/>
                        </a:lnTo>
                        <a:lnTo>
                          <a:pt x="748" y="248"/>
                        </a:lnTo>
                        <a:lnTo>
                          <a:pt x="748" y="248"/>
                        </a:lnTo>
                        <a:lnTo>
                          <a:pt x="748" y="248"/>
                        </a:lnTo>
                        <a:lnTo>
                          <a:pt x="740" y="248"/>
                        </a:lnTo>
                        <a:lnTo>
                          <a:pt x="740" y="246"/>
                        </a:lnTo>
                        <a:lnTo>
                          <a:pt x="740" y="246"/>
                        </a:lnTo>
                        <a:lnTo>
                          <a:pt x="738" y="246"/>
                        </a:lnTo>
                        <a:lnTo>
                          <a:pt x="738" y="246"/>
                        </a:lnTo>
                        <a:lnTo>
                          <a:pt x="736" y="244"/>
                        </a:lnTo>
                        <a:lnTo>
                          <a:pt x="736" y="244"/>
                        </a:lnTo>
                        <a:lnTo>
                          <a:pt x="736" y="244"/>
                        </a:lnTo>
                        <a:lnTo>
                          <a:pt x="736" y="244"/>
                        </a:lnTo>
                        <a:lnTo>
                          <a:pt x="736" y="244"/>
                        </a:lnTo>
                        <a:lnTo>
                          <a:pt x="736" y="244"/>
                        </a:lnTo>
                        <a:lnTo>
                          <a:pt x="734" y="244"/>
                        </a:lnTo>
                        <a:lnTo>
                          <a:pt x="734" y="242"/>
                        </a:lnTo>
                        <a:lnTo>
                          <a:pt x="734" y="242"/>
                        </a:lnTo>
                        <a:lnTo>
                          <a:pt x="734" y="242"/>
                        </a:lnTo>
                        <a:lnTo>
                          <a:pt x="732" y="242"/>
                        </a:lnTo>
                        <a:lnTo>
                          <a:pt x="730" y="242"/>
                        </a:lnTo>
                        <a:lnTo>
                          <a:pt x="730" y="242"/>
                        </a:lnTo>
                        <a:lnTo>
                          <a:pt x="728" y="242"/>
                        </a:lnTo>
                        <a:lnTo>
                          <a:pt x="726" y="242"/>
                        </a:lnTo>
                        <a:lnTo>
                          <a:pt x="726" y="240"/>
                        </a:lnTo>
                        <a:lnTo>
                          <a:pt x="726" y="240"/>
                        </a:lnTo>
                        <a:lnTo>
                          <a:pt x="724" y="240"/>
                        </a:lnTo>
                        <a:lnTo>
                          <a:pt x="722" y="240"/>
                        </a:lnTo>
                        <a:lnTo>
                          <a:pt x="722" y="240"/>
                        </a:lnTo>
                        <a:lnTo>
                          <a:pt x="722" y="240"/>
                        </a:lnTo>
                        <a:lnTo>
                          <a:pt x="720" y="240"/>
                        </a:lnTo>
                        <a:lnTo>
                          <a:pt x="720" y="240"/>
                        </a:lnTo>
                        <a:lnTo>
                          <a:pt x="718" y="240"/>
                        </a:lnTo>
                        <a:lnTo>
                          <a:pt x="716" y="242"/>
                        </a:lnTo>
                        <a:lnTo>
                          <a:pt x="716" y="242"/>
                        </a:lnTo>
                        <a:lnTo>
                          <a:pt x="716" y="242"/>
                        </a:lnTo>
                        <a:lnTo>
                          <a:pt x="716" y="242"/>
                        </a:lnTo>
                        <a:lnTo>
                          <a:pt x="712" y="242"/>
                        </a:lnTo>
                        <a:lnTo>
                          <a:pt x="712" y="242"/>
                        </a:lnTo>
                        <a:lnTo>
                          <a:pt x="712" y="242"/>
                        </a:lnTo>
                        <a:lnTo>
                          <a:pt x="710" y="242"/>
                        </a:lnTo>
                        <a:lnTo>
                          <a:pt x="708" y="242"/>
                        </a:lnTo>
                        <a:lnTo>
                          <a:pt x="706" y="240"/>
                        </a:lnTo>
                        <a:lnTo>
                          <a:pt x="706" y="240"/>
                        </a:lnTo>
                        <a:lnTo>
                          <a:pt x="706" y="240"/>
                        </a:lnTo>
                        <a:lnTo>
                          <a:pt x="702" y="240"/>
                        </a:lnTo>
                        <a:lnTo>
                          <a:pt x="702" y="240"/>
                        </a:lnTo>
                        <a:lnTo>
                          <a:pt x="702" y="240"/>
                        </a:lnTo>
                        <a:lnTo>
                          <a:pt x="702" y="244"/>
                        </a:lnTo>
                        <a:lnTo>
                          <a:pt x="698" y="244"/>
                        </a:lnTo>
                        <a:lnTo>
                          <a:pt x="698" y="244"/>
                        </a:lnTo>
                        <a:lnTo>
                          <a:pt x="698" y="244"/>
                        </a:lnTo>
                        <a:lnTo>
                          <a:pt x="698" y="246"/>
                        </a:lnTo>
                        <a:lnTo>
                          <a:pt x="696" y="246"/>
                        </a:lnTo>
                        <a:lnTo>
                          <a:pt x="696" y="246"/>
                        </a:lnTo>
                        <a:lnTo>
                          <a:pt x="696" y="246"/>
                        </a:lnTo>
                        <a:lnTo>
                          <a:pt x="696" y="248"/>
                        </a:lnTo>
                        <a:lnTo>
                          <a:pt x="696" y="248"/>
                        </a:lnTo>
                        <a:lnTo>
                          <a:pt x="696" y="250"/>
                        </a:lnTo>
                        <a:lnTo>
                          <a:pt x="698" y="250"/>
                        </a:lnTo>
                        <a:lnTo>
                          <a:pt x="700" y="252"/>
                        </a:lnTo>
                        <a:lnTo>
                          <a:pt x="700" y="254"/>
                        </a:lnTo>
                        <a:lnTo>
                          <a:pt x="700" y="254"/>
                        </a:lnTo>
                        <a:lnTo>
                          <a:pt x="700" y="254"/>
                        </a:lnTo>
                        <a:lnTo>
                          <a:pt x="700" y="256"/>
                        </a:lnTo>
                        <a:lnTo>
                          <a:pt x="700" y="258"/>
                        </a:lnTo>
                        <a:lnTo>
                          <a:pt x="700" y="258"/>
                        </a:lnTo>
                        <a:lnTo>
                          <a:pt x="700" y="258"/>
                        </a:lnTo>
                        <a:lnTo>
                          <a:pt x="700" y="260"/>
                        </a:lnTo>
                        <a:lnTo>
                          <a:pt x="700" y="260"/>
                        </a:lnTo>
                        <a:lnTo>
                          <a:pt x="698" y="260"/>
                        </a:lnTo>
                        <a:lnTo>
                          <a:pt x="698" y="260"/>
                        </a:lnTo>
                        <a:lnTo>
                          <a:pt x="698" y="260"/>
                        </a:lnTo>
                        <a:lnTo>
                          <a:pt x="696" y="260"/>
                        </a:lnTo>
                        <a:lnTo>
                          <a:pt x="694" y="260"/>
                        </a:lnTo>
                        <a:lnTo>
                          <a:pt x="694" y="260"/>
                        </a:lnTo>
                        <a:lnTo>
                          <a:pt x="694" y="260"/>
                        </a:lnTo>
                        <a:lnTo>
                          <a:pt x="694" y="260"/>
                        </a:lnTo>
                        <a:lnTo>
                          <a:pt x="694" y="260"/>
                        </a:lnTo>
                        <a:lnTo>
                          <a:pt x="694" y="256"/>
                        </a:lnTo>
                        <a:lnTo>
                          <a:pt x="694" y="256"/>
                        </a:lnTo>
                        <a:lnTo>
                          <a:pt x="694" y="256"/>
                        </a:lnTo>
                        <a:lnTo>
                          <a:pt x="692" y="256"/>
                        </a:lnTo>
                        <a:lnTo>
                          <a:pt x="692" y="254"/>
                        </a:lnTo>
                        <a:lnTo>
                          <a:pt x="692" y="254"/>
                        </a:lnTo>
                        <a:lnTo>
                          <a:pt x="692" y="254"/>
                        </a:lnTo>
                        <a:lnTo>
                          <a:pt x="688" y="254"/>
                        </a:lnTo>
                        <a:lnTo>
                          <a:pt x="688" y="254"/>
                        </a:lnTo>
                        <a:lnTo>
                          <a:pt x="688" y="254"/>
                        </a:lnTo>
                        <a:lnTo>
                          <a:pt x="684" y="258"/>
                        </a:lnTo>
                        <a:lnTo>
                          <a:pt x="674" y="258"/>
                        </a:lnTo>
                        <a:lnTo>
                          <a:pt x="674" y="258"/>
                        </a:lnTo>
                        <a:lnTo>
                          <a:pt x="674" y="258"/>
                        </a:lnTo>
                        <a:lnTo>
                          <a:pt x="674" y="258"/>
                        </a:lnTo>
                        <a:lnTo>
                          <a:pt x="672" y="258"/>
                        </a:lnTo>
                        <a:lnTo>
                          <a:pt x="672" y="258"/>
                        </a:lnTo>
                        <a:lnTo>
                          <a:pt x="672" y="260"/>
                        </a:lnTo>
                        <a:lnTo>
                          <a:pt x="672" y="260"/>
                        </a:lnTo>
                        <a:lnTo>
                          <a:pt x="672" y="260"/>
                        </a:lnTo>
                        <a:lnTo>
                          <a:pt x="672" y="260"/>
                        </a:lnTo>
                        <a:lnTo>
                          <a:pt x="672" y="262"/>
                        </a:lnTo>
                        <a:lnTo>
                          <a:pt x="672" y="262"/>
                        </a:lnTo>
                        <a:lnTo>
                          <a:pt x="674" y="262"/>
                        </a:lnTo>
                        <a:lnTo>
                          <a:pt x="674" y="262"/>
                        </a:lnTo>
                        <a:lnTo>
                          <a:pt x="676" y="262"/>
                        </a:lnTo>
                        <a:lnTo>
                          <a:pt x="676" y="262"/>
                        </a:lnTo>
                        <a:lnTo>
                          <a:pt x="674" y="262"/>
                        </a:lnTo>
                        <a:lnTo>
                          <a:pt x="670" y="262"/>
                        </a:lnTo>
                        <a:lnTo>
                          <a:pt x="670" y="262"/>
                        </a:lnTo>
                        <a:lnTo>
                          <a:pt x="670" y="262"/>
                        </a:lnTo>
                        <a:lnTo>
                          <a:pt x="664" y="262"/>
                        </a:lnTo>
                        <a:lnTo>
                          <a:pt x="660" y="260"/>
                        </a:lnTo>
                        <a:lnTo>
                          <a:pt x="660" y="260"/>
                        </a:lnTo>
                        <a:lnTo>
                          <a:pt x="660" y="260"/>
                        </a:lnTo>
                        <a:lnTo>
                          <a:pt x="658" y="260"/>
                        </a:lnTo>
                        <a:lnTo>
                          <a:pt x="658" y="260"/>
                        </a:lnTo>
                        <a:lnTo>
                          <a:pt x="658" y="262"/>
                        </a:lnTo>
                        <a:lnTo>
                          <a:pt x="658" y="262"/>
                        </a:lnTo>
                        <a:lnTo>
                          <a:pt x="656" y="262"/>
                        </a:lnTo>
                        <a:lnTo>
                          <a:pt x="656" y="262"/>
                        </a:lnTo>
                        <a:lnTo>
                          <a:pt x="656" y="262"/>
                        </a:lnTo>
                        <a:lnTo>
                          <a:pt x="654" y="264"/>
                        </a:lnTo>
                        <a:lnTo>
                          <a:pt x="654" y="264"/>
                        </a:lnTo>
                        <a:lnTo>
                          <a:pt x="654" y="264"/>
                        </a:lnTo>
                        <a:lnTo>
                          <a:pt x="654" y="268"/>
                        </a:lnTo>
                        <a:lnTo>
                          <a:pt x="654" y="268"/>
                        </a:lnTo>
                        <a:lnTo>
                          <a:pt x="654" y="268"/>
                        </a:lnTo>
                        <a:lnTo>
                          <a:pt x="654" y="268"/>
                        </a:lnTo>
                        <a:lnTo>
                          <a:pt x="654" y="270"/>
                        </a:lnTo>
                        <a:lnTo>
                          <a:pt x="654" y="270"/>
                        </a:lnTo>
                        <a:lnTo>
                          <a:pt x="654" y="270"/>
                        </a:lnTo>
                        <a:lnTo>
                          <a:pt x="656" y="270"/>
                        </a:lnTo>
                        <a:lnTo>
                          <a:pt x="654" y="272"/>
                        </a:lnTo>
                        <a:lnTo>
                          <a:pt x="652" y="272"/>
                        </a:lnTo>
                        <a:lnTo>
                          <a:pt x="652" y="272"/>
                        </a:lnTo>
                        <a:lnTo>
                          <a:pt x="652" y="272"/>
                        </a:lnTo>
                        <a:lnTo>
                          <a:pt x="650" y="274"/>
                        </a:lnTo>
                        <a:lnTo>
                          <a:pt x="646" y="274"/>
                        </a:lnTo>
                        <a:lnTo>
                          <a:pt x="646" y="274"/>
                        </a:lnTo>
                        <a:lnTo>
                          <a:pt x="646" y="274"/>
                        </a:lnTo>
                        <a:lnTo>
                          <a:pt x="646" y="274"/>
                        </a:lnTo>
                        <a:lnTo>
                          <a:pt x="644" y="274"/>
                        </a:lnTo>
                        <a:lnTo>
                          <a:pt x="644" y="270"/>
                        </a:lnTo>
                        <a:lnTo>
                          <a:pt x="646" y="268"/>
                        </a:lnTo>
                        <a:lnTo>
                          <a:pt x="648" y="268"/>
                        </a:lnTo>
                        <a:lnTo>
                          <a:pt x="648" y="268"/>
                        </a:lnTo>
                        <a:lnTo>
                          <a:pt x="648" y="268"/>
                        </a:lnTo>
                        <a:lnTo>
                          <a:pt x="648" y="264"/>
                        </a:lnTo>
                        <a:lnTo>
                          <a:pt x="648" y="264"/>
                        </a:lnTo>
                        <a:lnTo>
                          <a:pt x="648" y="262"/>
                        </a:lnTo>
                        <a:lnTo>
                          <a:pt x="648" y="262"/>
                        </a:lnTo>
                        <a:lnTo>
                          <a:pt x="648" y="262"/>
                        </a:lnTo>
                        <a:lnTo>
                          <a:pt x="648" y="262"/>
                        </a:lnTo>
                        <a:lnTo>
                          <a:pt x="648" y="262"/>
                        </a:lnTo>
                        <a:lnTo>
                          <a:pt x="648" y="262"/>
                        </a:lnTo>
                        <a:lnTo>
                          <a:pt x="648" y="260"/>
                        </a:lnTo>
                        <a:lnTo>
                          <a:pt x="650" y="258"/>
                        </a:lnTo>
                        <a:lnTo>
                          <a:pt x="652" y="258"/>
                        </a:lnTo>
                        <a:lnTo>
                          <a:pt x="652" y="258"/>
                        </a:lnTo>
                        <a:lnTo>
                          <a:pt x="652" y="258"/>
                        </a:lnTo>
                        <a:lnTo>
                          <a:pt x="652" y="258"/>
                        </a:lnTo>
                        <a:lnTo>
                          <a:pt x="656" y="258"/>
                        </a:lnTo>
                        <a:lnTo>
                          <a:pt x="656" y="258"/>
                        </a:lnTo>
                        <a:lnTo>
                          <a:pt x="656" y="258"/>
                        </a:lnTo>
                        <a:lnTo>
                          <a:pt x="656" y="256"/>
                        </a:lnTo>
                        <a:lnTo>
                          <a:pt x="656" y="256"/>
                        </a:lnTo>
                        <a:lnTo>
                          <a:pt x="658" y="256"/>
                        </a:lnTo>
                        <a:lnTo>
                          <a:pt x="658" y="254"/>
                        </a:lnTo>
                        <a:lnTo>
                          <a:pt x="658" y="254"/>
                        </a:lnTo>
                        <a:lnTo>
                          <a:pt x="656" y="254"/>
                        </a:lnTo>
                        <a:lnTo>
                          <a:pt x="652" y="254"/>
                        </a:lnTo>
                        <a:lnTo>
                          <a:pt x="652" y="254"/>
                        </a:lnTo>
                        <a:lnTo>
                          <a:pt x="652" y="254"/>
                        </a:lnTo>
                        <a:lnTo>
                          <a:pt x="650" y="254"/>
                        </a:lnTo>
                        <a:lnTo>
                          <a:pt x="648" y="254"/>
                        </a:lnTo>
                        <a:lnTo>
                          <a:pt x="648" y="254"/>
                        </a:lnTo>
                        <a:lnTo>
                          <a:pt x="648" y="256"/>
                        </a:lnTo>
                        <a:lnTo>
                          <a:pt x="646" y="256"/>
                        </a:lnTo>
                        <a:lnTo>
                          <a:pt x="646" y="256"/>
                        </a:lnTo>
                        <a:lnTo>
                          <a:pt x="646" y="256"/>
                        </a:lnTo>
                        <a:lnTo>
                          <a:pt x="646" y="258"/>
                        </a:lnTo>
                        <a:lnTo>
                          <a:pt x="644" y="258"/>
                        </a:lnTo>
                        <a:lnTo>
                          <a:pt x="644" y="258"/>
                        </a:lnTo>
                        <a:lnTo>
                          <a:pt x="644" y="258"/>
                        </a:lnTo>
                        <a:lnTo>
                          <a:pt x="642" y="260"/>
                        </a:lnTo>
                        <a:lnTo>
                          <a:pt x="642" y="260"/>
                        </a:lnTo>
                        <a:lnTo>
                          <a:pt x="642" y="260"/>
                        </a:lnTo>
                        <a:lnTo>
                          <a:pt x="640" y="262"/>
                        </a:lnTo>
                        <a:lnTo>
                          <a:pt x="638" y="262"/>
                        </a:lnTo>
                        <a:lnTo>
                          <a:pt x="638" y="262"/>
                        </a:lnTo>
                        <a:lnTo>
                          <a:pt x="638" y="262"/>
                        </a:lnTo>
                        <a:lnTo>
                          <a:pt x="636" y="264"/>
                        </a:lnTo>
                        <a:lnTo>
                          <a:pt x="636" y="264"/>
                        </a:lnTo>
                        <a:lnTo>
                          <a:pt x="634" y="266"/>
                        </a:lnTo>
                        <a:lnTo>
                          <a:pt x="634" y="266"/>
                        </a:lnTo>
                        <a:lnTo>
                          <a:pt x="634" y="266"/>
                        </a:lnTo>
                        <a:lnTo>
                          <a:pt x="634" y="268"/>
                        </a:lnTo>
                        <a:lnTo>
                          <a:pt x="630" y="268"/>
                        </a:lnTo>
                        <a:lnTo>
                          <a:pt x="630" y="268"/>
                        </a:lnTo>
                        <a:lnTo>
                          <a:pt x="630" y="268"/>
                        </a:lnTo>
                        <a:lnTo>
                          <a:pt x="628" y="268"/>
                        </a:lnTo>
                        <a:lnTo>
                          <a:pt x="628" y="268"/>
                        </a:lnTo>
                        <a:lnTo>
                          <a:pt x="628" y="268"/>
                        </a:lnTo>
                        <a:lnTo>
                          <a:pt x="628" y="268"/>
                        </a:lnTo>
                        <a:lnTo>
                          <a:pt x="618" y="272"/>
                        </a:lnTo>
                        <a:lnTo>
                          <a:pt x="614" y="274"/>
                        </a:lnTo>
                        <a:lnTo>
                          <a:pt x="614" y="274"/>
                        </a:lnTo>
                        <a:lnTo>
                          <a:pt x="614" y="274"/>
                        </a:lnTo>
                        <a:lnTo>
                          <a:pt x="610" y="276"/>
                        </a:lnTo>
                        <a:lnTo>
                          <a:pt x="606" y="276"/>
                        </a:lnTo>
                        <a:lnTo>
                          <a:pt x="606" y="276"/>
                        </a:lnTo>
                        <a:lnTo>
                          <a:pt x="606" y="276"/>
                        </a:lnTo>
                        <a:lnTo>
                          <a:pt x="604" y="278"/>
                        </a:lnTo>
                        <a:lnTo>
                          <a:pt x="604" y="278"/>
                        </a:lnTo>
                        <a:lnTo>
                          <a:pt x="604" y="278"/>
                        </a:lnTo>
                        <a:lnTo>
                          <a:pt x="604" y="282"/>
                        </a:lnTo>
                        <a:lnTo>
                          <a:pt x="602" y="284"/>
                        </a:lnTo>
                        <a:lnTo>
                          <a:pt x="602" y="284"/>
                        </a:lnTo>
                        <a:lnTo>
                          <a:pt x="602" y="284"/>
                        </a:lnTo>
                        <a:lnTo>
                          <a:pt x="602" y="284"/>
                        </a:lnTo>
                        <a:lnTo>
                          <a:pt x="600" y="284"/>
                        </a:lnTo>
                        <a:lnTo>
                          <a:pt x="600" y="284"/>
                        </a:lnTo>
                        <a:lnTo>
                          <a:pt x="600" y="284"/>
                        </a:lnTo>
                        <a:lnTo>
                          <a:pt x="600" y="286"/>
                        </a:lnTo>
                        <a:lnTo>
                          <a:pt x="600" y="286"/>
                        </a:lnTo>
                        <a:lnTo>
                          <a:pt x="600" y="286"/>
                        </a:lnTo>
                        <a:lnTo>
                          <a:pt x="598" y="288"/>
                        </a:lnTo>
                        <a:lnTo>
                          <a:pt x="598" y="288"/>
                        </a:lnTo>
                        <a:lnTo>
                          <a:pt x="598" y="288"/>
                        </a:lnTo>
                        <a:lnTo>
                          <a:pt x="598" y="294"/>
                        </a:lnTo>
                        <a:lnTo>
                          <a:pt x="598" y="294"/>
                        </a:lnTo>
                        <a:lnTo>
                          <a:pt x="598" y="294"/>
                        </a:lnTo>
                        <a:lnTo>
                          <a:pt x="598" y="296"/>
                        </a:lnTo>
                        <a:lnTo>
                          <a:pt x="598" y="296"/>
                        </a:lnTo>
                        <a:lnTo>
                          <a:pt x="590" y="296"/>
                        </a:lnTo>
                        <a:lnTo>
                          <a:pt x="590" y="296"/>
                        </a:lnTo>
                        <a:lnTo>
                          <a:pt x="590" y="296"/>
                        </a:lnTo>
                        <a:lnTo>
                          <a:pt x="588" y="298"/>
                        </a:lnTo>
                        <a:lnTo>
                          <a:pt x="586" y="298"/>
                        </a:lnTo>
                        <a:lnTo>
                          <a:pt x="586" y="296"/>
                        </a:lnTo>
                        <a:lnTo>
                          <a:pt x="586" y="296"/>
                        </a:lnTo>
                        <a:lnTo>
                          <a:pt x="586" y="296"/>
                        </a:lnTo>
                        <a:lnTo>
                          <a:pt x="580" y="294"/>
                        </a:lnTo>
                        <a:lnTo>
                          <a:pt x="578" y="292"/>
                        </a:lnTo>
                        <a:lnTo>
                          <a:pt x="578" y="292"/>
                        </a:lnTo>
                        <a:lnTo>
                          <a:pt x="578" y="292"/>
                        </a:lnTo>
                        <a:lnTo>
                          <a:pt x="576" y="292"/>
                        </a:lnTo>
                        <a:lnTo>
                          <a:pt x="576" y="290"/>
                        </a:lnTo>
                        <a:lnTo>
                          <a:pt x="576" y="290"/>
                        </a:lnTo>
                        <a:lnTo>
                          <a:pt x="576" y="290"/>
                        </a:lnTo>
                        <a:lnTo>
                          <a:pt x="576" y="290"/>
                        </a:lnTo>
                        <a:lnTo>
                          <a:pt x="576" y="288"/>
                        </a:lnTo>
                        <a:lnTo>
                          <a:pt x="576" y="288"/>
                        </a:lnTo>
                        <a:lnTo>
                          <a:pt x="576" y="288"/>
                        </a:lnTo>
                        <a:lnTo>
                          <a:pt x="576" y="288"/>
                        </a:lnTo>
                        <a:lnTo>
                          <a:pt x="576" y="286"/>
                        </a:lnTo>
                        <a:lnTo>
                          <a:pt x="580" y="284"/>
                        </a:lnTo>
                        <a:lnTo>
                          <a:pt x="582" y="284"/>
                        </a:lnTo>
                        <a:lnTo>
                          <a:pt x="586" y="284"/>
                        </a:lnTo>
                        <a:lnTo>
                          <a:pt x="586" y="284"/>
                        </a:lnTo>
                        <a:lnTo>
                          <a:pt x="586" y="284"/>
                        </a:lnTo>
                        <a:lnTo>
                          <a:pt x="590" y="284"/>
                        </a:lnTo>
                        <a:lnTo>
                          <a:pt x="590" y="284"/>
                        </a:lnTo>
                        <a:lnTo>
                          <a:pt x="590" y="284"/>
                        </a:lnTo>
                        <a:lnTo>
                          <a:pt x="590" y="282"/>
                        </a:lnTo>
                        <a:lnTo>
                          <a:pt x="590" y="282"/>
                        </a:lnTo>
                        <a:lnTo>
                          <a:pt x="590" y="282"/>
                        </a:lnTo>
                        <a:lnTo>
                          <a:pt x="586" y="278"/>
                        </a:lnTo>
                        <a:lnTo>
                          <a:pt x="584" y="276"/>
                        </a:lnTo>
                        <a:lnTo>
                          <a:pt x="584" y="276"/>
                        </a:lnTo>
                        <a:lnTo>
                          <a:pt x="584" y="276"/>
                        </a:lnTo>
                        <a:lnTo>
                          <a:pt x="584" y="276"/>
                        </a:lnTo>
                        <a:lnTo>
                          <a:pt x="582" y="274"/>
                        </a:lnTo>
                        <a:lnTo>
                          <a:pt x="582" y="274"/>
                        </a:lnTo>
                        <a:lnTo>
                          <a:pt x="582" y="274"/>
                        </a:lnTo>
                        <a:lnTo>
                          <a:pt x="580" y="274"/>
                        </a:lnTo>
                        <a:lnTo>
                          <a:pt x="578" y="274"/>
                        </a:lnTo>
                        <a:lnTo>
                          <a:pt x="576" y="272"/>
                        </a:lnTo>
                        <a:lnTo>
                          <a:pt x="576" y="272"/>
                        </a:lnTo>
                        <a:lnTo>
                          <a:pt x="576" y="272"/>
                        </a:lnTo>
                        <a:lnTo>
                          <a:pt x="570" y="272"/>
                        </a:lnTo>
                        <a:lnTo>
                          <a:pt x="570" y="272"/>
                        </a:lnTo>
                        <a:lnTo>
                          <a:pt x="570" y="272"/>
                        </a:lnTo>
                        <a:lnTo>
                          <a:pt x="568" y="274"/>
                        </a:lnTo>
                        <a:lnTo>
                          <a:pt x="566" y="274"/>
                        </a:lnTo>
                        <a:lnTo>
                          <a:pt x="566" y="274"/>
                        </a:lnTo>
                        <a:lnTo>
                          <a:pt x="566" y="274"/>
                        </a:lnTo>
                        <a:lnTo>
                          <a:pt x="562" y="274"/>
                        </a:lnTo>
                        <a:lnTo>
                          <a:pt x="560" y="274"/>
                        </a:lnTo>
                        <a:lnTo>
                          <a:pt x="556" y="272"/>
                        </a:lnTo>
                        <a:lnTo>
                          <a:pt x="556" y="272"/>
                        </a:lnTo>
                        <a:lnTo>
                          <a:pt x="556" y="270"/>
                        </a:lnTo>
                        <a:lnTo>
                          <a:pt x="552" y="270"/>
                        </a:lnTo>
                        <a:lnTo>
                          <a:pt x="552" y="270"/>
                        </a:lnTo>
                        <a:lnTo>
                          <a:pt x="552" y="272"/>
                        </a:lnTo>
                        <a:lnTo>
                          <a:pt x="552" y="274"/>
                        </a:lnTo>
                        <a:lnTo>
                          <a:pt x="552" y="274"/>
                        </a:lnTo>
                        <a:lnTo>
                          <a:pt x="552" y="274"/>
                        </a:lnTo>
                        <a:lnTo>
                          <a:pt x="554" y="276"/>
                        </a:lnTo>
                        <a:lnTo>
                          <a:pt x="554" y="276"/>
                        </a:lnTo>
                        <a:lnTo>
                          <a:pt x="554" y="276"/>
                        </a:lnTo>
                        <a:lnTo>
                          <a:pt x="554" y="276"/>
                        </a:lnTo>
                        <a:lnTo>
                          <a:pt x="556" y="276"/>
                        </a:lnTo>
                        <a:lnTo>
                          <a:pt x="556" y="276"/>
                        </a:lnTo>
                        <a:lnTo>
                          <a:pt x="556" y="276"/>
                        </a:lnTo>
                        <a:lnTo>
                          <a:pt x="558" y="276"/>
                        </a:lnTo>
                        <a:lnTo>
                          <a:pt x="558" y="278"/>
                        </a:lnTo>
                        <a:lnTo>
                          <a:pt x="558" y="278"/>
                        </a:lnTo>
                        <a:lnTo>
                          <a:pt x="558" y="278"/>
                        </a:lnTo>
                        <a:lnTo>
                          <a:pt x="558" y="278"/>
                        </a:lnTo>
                        <a:lnTo>
                          <a:pt x="558" y="278"/>
                        </a:lnTo>
                        <a:lnTo>
                          <a:pt x="558" y="278"/>
                        </a:lnTo>
                        <a:lnTo>
                          <a:pt x="558" y="278"/>
                        </a:lnTo>
                        <a:lnTo>
                          <a:pt x="560" y="280"/>
                        </a:lnTo>
                        <a:lnTo>
                          <a:pt x="560" y="280"/>
                        </a:lnTo>
                        <a:lnTo>
                          <a:pt x="560" y="282"/>
                        </a:lnTo>
                        <a:lnTo>
                          <a:pt x="562" y="282"/>
                        </a:lnTo>
                        <a:lnTo>
                          <a:pt x="562" y="284"/>
                        </a:lnTo>
                        <a:lnTo>
                          <a:pt x="562" y="284"/>
                        </a:lnTo>
                        <a:lnTo>
                          <a:pt x="562" y="284"/>
                        </a:lnTo>
                        <a:lnTo>
                          <a:pt x="562" y="286"/>
                        </a:lnTo>
                        <a:lnTo>
                          <a:pt x="562" y="290"/>
                        </a:lnTo>
                        <a:lnTo>
                          <a:pt x="562" y="290"/>
                        </a:lnTo>
                        <a:lnTo>
                          <a:pt x="562" y="290"/>
                        </a:lnTo>
                        <a:lnTo>
                          <a:pt x="562" y="290"/>
                        </a:lnTo>
                        <a:lnTo>
                          <a:pt x="562" y="290"/>
                        </a:lnTo>
                        <a:lnTo>
                          <a:pt x="562" y="290"/>
                        </a:lnTo>
                        <a:lnTo>
                          <a:pt x="562" y="290"/>
                        </a:lnTo>
                        <a:lnTo>
                          <a:pt x="562" y="290"/>
                        </a:lnTo>
                        <a:lnTo>
                          <a:pt x="564" y="292"/>
                        </a:lnTo>
                        <a:lnTo>
                          <a:pt x="564" y="292"/>
                        </a:lnTo>
                        <a:lnTo>
                          <a:pt x="564" y="294"/>
                        </a:lnTo>
                        <a:lnTo>
                          <a:pt x="564" y="294"/>
                        </a:lnTo>
                        <a:lnTo>
                          <a:pt x="564" y="294"/>
                        </a:lnTo>
                        <a:lnTo>
                          <a:pt x="566" y="294"/>
                        </a:lnTo>
                        <a:lnTo>
                          <a:pt x="566" y="294"/>
                        </a:lnTo>
                        <a:lnTo>
                          <a:pt x="566" y="294"/>
                        </a:lnTo>
                        <a:lnTo>
                          <a:pt x="568" y="296"/>
                        </a:lnTo>
                        <a:lnTo>
                          <a:pt x="570" y="298"/>
                        </a:lnTo>
                        <a:lnTo>
                          <a:pt x="570" y="298"/>
                        </a:lnTo>
                        <a:lnTo>
                          <a:pt x="570" y="298"/>
                        </a:lnTo>
                        <a:lnTo>
                          <a:pt x="572" y="298"/>
                        </a:lnTo>
                        <a:lnTo>
                          <a:pt x="572" y="300"/>
                        </a:lnTo>
                        <a:lnTo>
                          <a:pt x="572" y="308"/>
                        </a:lnTo>
                        <a:lnTo>
                          <a:pt x="572" y="308"/>
                        </a:lnTo>
                        <a:lnTo>
                          <a:pt x="572" y="308"/>
                        </a:lnTo>
                        <a:lnTo>
                          <a:pt x="574" y="310"/>
                        </a:lnTo>
                        <a:lnTo>
                          <a:pt x="574" y="312"/>
                        </a:lnTo>
                        <a:lnTo>
                          <a:pt x="570" y="308"/>
                        </a:lnTo>
                        <a:lnTo>
                          <a:pt x="568" y="306"/>
                        </a:lnTo>
                        <a:lnTo>
                          <a:pt x="568" y="304"/>
                        </a:lnTo>
                        <a:lnTo>
                          <a:pt x="568" y="304"/>
                        </a:lnTo>
                        <a:lnTo>
                          <a:pt x="568" y="304"/>
                        </a:lnTo>
                        <a:lnTo>
                          <a:pt x="566" y="304"/>
                        </a:lnTo>
                        <a:lnTo>
                          <a:pt x="566" y="302"/>
                        </a:lnTo>
                        <a:lnTo>
                          <a:pt x="566" y="302"/>
                        </a:lnTo>
                        <a:lnTo>
                          <a:pt x="564" y="302"/>
                        </a:lnTo>
                        <a:lnTo>
                          <a:pt x="554" y="302"/>
                        </a:lnTo>
                        <a:lnTo>
                          <a:pt x="554" y="302"/>
                        </a:lnTo>
                        <a:lnTo>
                          <a:pt x="554" y="302"/>
                        </a:lnTo>
                        <a:lnTo>
                          <a:pt x="552" y="304"/>
                        </a:lnTo>
                        <a:lnTo>
                          <a:pt x="552" y="304"/>
                        </a:lnTo>
                        <a:lnTo>
                          <a:pt x="552" y="304"/>
                        </a:lnTo>
                        <a:lnTo>
                          <a:pt x="550" y="306"/>
                        </a:lnTo>
                        <a:lnTo>
                          <a:pt x="550" y="306"/>
                        </a:lnTo>
                        <a:lnTo>
                          <a:pt x="550" y="306"/>
                        </a:lnTo>
                        <a:lnTo>
                          <a:pt x="550" y="310"/>
                        </a:lnTo>
                        <a:lnTo>
                          <a:pt x="548" y="312"/>
                        </a:lnTo>
                        <a:lnTo>
                          <a:pt x="546" y="312"/>
                        </a:lnTo>
                        <a:lnTo>
                          <a:pt x="546" y="312"/>
                        </a:lnTo>
                        <a:lnTo>
                          <a:pt x="546" y="312"/>
                        </a:lnTo>
                        <a:lnTo>
                          <a:pt x="546" y="314"/>
                        </a:lnTo>
                        <a:lnTo>
                          <a:pt x="544" y="314"/>
                        </a:lnTo>
                        <a:lnTo>
                          <a:pt x="544" y="314"/>
                        </a:lnTo>
                        <a:lnTo>
                          <a:pt x="544" y="314"/>
                        </a:lnTo>
                        <a:lnTo>
                          <a:pt x="542" y="314"/>
                        </a:lnTo>
                        <a:lnTo>
                          <a:pt x="542" y="314"/>
                        </a:lnTo>
                        <a:lnTo>
                          <a:pt x="542" y="314"/>
                        </a:lnTo>
                        <a:lnTo>
                          <a:pt x="540" y="314"/>
                        </a:lnTo>
                        <a:lnTo>
                          <a:pt x="540" y="316"/>
                        </a:lnTo>
                        <a:lnTo>
                          <a:pt x="540" y="316"/>
                        </a:lnTo>
                        <a:lnTo>
                          <a:pt x="540" y="316"/>
                        </a:lnTo>
                        <a:lnTo>
                          <a:pt x="540" y="316"/>
                        </a:lnTo>
                        <a:lnTo>
                          <a:pt x="540" y="320"/>
                        </a:lnTo>
                        <a:lnTo>
                          <a:pt x="540" y="320"/>
                        </a:lnTo>
                        <a:lnTo>
                          <a:pt x="540" y="322"/>
                        </a:lnTo>
                        <a:lnTo>
                          <a:pt x="542" y="322"/>
                        </a:lnTo>
                        <a:lnTo>
                          <a:pt x="544" y="322"/>
                        </a:lnTo>
                        <a:lnTo>
                          <a:pt x="544" y="322"/>
                        </a:lnTo>
                        <a:lnTo>
                          <a:pt x="544" y="322"/>
                        </a:lnTo>
                        <a:lnTo>
                          <a:pt x="544" y="324"/>
                        </a:lnTo>
                        <a:lnTo>
                          <a:pt x="544" y="324"/>
                        </a:lnTo>
                        <a:lnTo>
                          <a:pt x="544" y="326"/>
                        </a:lnTo>
                        <a:lnTo>
                          <a:pt x="544" y="326"/>
                        </a:lnTo>
                        <a:lnTo>
                          <a:pt x="544" y="326"/>
                        </a:lnTo>
                        <a:lnTo>
                          <a:pt x="546" y="328"/>
                        </a:lnTo>
                        <a:lnTo>
                          <a:pt x="546" y="330"/>
                        </a:lnTo>
                        <a:lnTo>
                          <a:pt x="540" y="330"/>
                        </a:lnTo>
                        <a:lnTo>
                          <a:pt x="540" y="330"/>
                        </a:lnTo>
                        <a:lnTo>
                          <a:pt x="540" y="330"/>
                        </a:lnTo>
                        <a:lnTo>
                          <a:pt x="536" y="330"/>
                        </a:lnTo>
                        <a:lnTo>
                          <a:pt x="536" y="330"/>
                        </a:lnTo>
                        <a:lnTo>
                          <a:pt x="536" y="330"/>
                        </a:lnTo>
                        <a:lnTo>
                          <a:pt x="536" y="332"/>
                        </a:lnTo>
                        <a:lnTo>
                          <a:pt x="532" y="332"/>
                        </a:lnTo>
                        <a:lnTo>
                          <a:pt x="530" y="330"/>
                        </a:lnTo>
                        <a:lnTo>
                          <a:pt x="530" y="330"/>
                        </a:lnTo>
                        <a:lnTo>
                          <a:pt x="530" y="330"/>
                        </a:lnTo>
                        <a:lnTo>
                          <a:pt x="528" y="330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2" y="326"/>
                        </a:lnTo>
                        <a:lnTo>
                          <a:pt x="522" y="326"/>
                        </a:lnTo>
                        <a:lnTo>
                          <a:pt x="522" y="326"/>
                        </a:lnTo>
                        <a:lnTo>
                          <a:pt x="518" y="326"/>
                        </a:lnTo>
                        <a:lnTo>
                          <a:pt x="518" y="326"/>
                        </a:lnTo>
                        <a:lnTo>
                          <a:pt x="518" y="326"/>
                        </a:lnTo>
                        <a:lnTo>
                          <a:pt x="518" y="326"/>
                        </a:lnTo>
                        <a:lnTo>
                          <a:pt x="514" y="326"/>
                        </a:lnTo>
                        <a:lnTo>
                          <a:pt x="514" y="326"/>
                        </a:lnTo>
                        <a:lnTo>
                          <a:pt x="512" y="326"/>
                        </a:lnTo>
                        <a:lnTo>
                          <a:pt x="512" y="328"/>
                        </a:lnTo>
                        <a:lnTo>
                          <a:pt x="512" y="328"/>
                        </a:lnTo>
                        <a:lnTo>
                          <a:pt x="512" y="328"/>
                        </a:lnTo>
                        <a:lnTo>
                          <a:pt x="512" y="330"/>
                        </a:lnTo>
                        <a:lnTo>
                          <a:pt x="512" y="330"/>
                        </a:lnTo>
                        <a:lnTo>
                          <a:pt x="512" y="330"/>
                        </a:lnTo>
                        <a:lnTo>
                          <a:pt x="514" y="330"/>
                        </a:lnTo>
                        <a:lnTo>
                          <a:pt x="514" y="332"/>
                        </a:lnTo>
                        <a:lnTo>
                          <a:pt x="514" y="332"/>
                        </a:lnTo>
                        <a:lnTo>
                          <a:pt x="514" y="332"/>
                        </a:lnTo>
                        <a:lnTo>
                          <a:pt x="518" y="332"/>
                        </a:lnTo>
                        <a:lnTo>
                          <a:pt x="518" y="332"/>
                        </a:lnTo>
                        <a:lnTo>
                          <a:pt x="518" y="332"/>
                        </a:lnTo>
                        <a:lnTo>
                          <a:pt x="518" y="332"/>
                        </a:lnTo>
                        <a:lnTo>
                          <a:pt x="520" y="332"/>
                        </a:lnTo>
                        <a:lnTo>
                          <a:pt x="522" y="334"/>
                        </a:lnTo>
                        <a:lnTo>
                          <a:pt x="522" y="336"/>
                        </a:lnTo>
                        <a:lnTo>
                          <a:pt x="522" y="336"/>
                        </a:lnTo>
                        <a:lnTo>
                          <a:pt x="522" y="338"/>
                        </a:lnTo>
                        <a:lnTo>
                          <a:pt x="522" y="338"/>
                        </a:lnTo>
                        <a:lnTo>
                          <a:pt x="522" y="338"/>
                        </a:lnTo>
                        <a:lnTo>
                          <a:pt x="522" y="338"/>
                        </a:lnTo>
                        <a:lnTo>
                          <a:pt x="524" y="338"/>
                        </a:lnTo>
                        <a:lnTo>
                          <a:pt x="528" y="338"/>
                        </a:lnTo>
                        <a:lnTo>
                          <a:pt x="528" y="340"/>
                        </a:lnTo>
                        <a:lnTo>
                          <a:pt x="530" y="342"/>
                        </a:lnTo>
                        <a:lnTo>
                          <a:pt x="530" y="342"/>
                        </a:lnTo>
                        <a:lnTo>
                          <a:pt x="530" y="342"/>
                        </a:lnTo>
                        <a:lnTo>
                          <a:pt x="530" y="342"/>
                        </a:lnTo>
                        <a:lnTo>
                          <a:pt x="524" y="342"/>
                        </a:lnTo>
                        <a:lnTo>
                          <a:pt x="524" y="342"/>
                        </a:lnTo>
                        <a:lnTo>
                          <a:pt x="524" y="342"/>
                        </a:lnTo>
                        <a:lnTo>
                          <a:pt x="522" y="344"/>
                        </a:lnTo>
                        <a:lnTo>
                          <a:pt x="522" y="344"/>
                        </a:lnTo>
                        <a:lnTo>
                          <a:pt x="522" y="344"/>
                        </a:lnTo>
                        <a:lnTo>
                          <a:pt x="522" y="344"/>
                        </a:lnTo>
                        <a:lnTo>
                          <a:pt x="522" y="344"/>
                        </a:lnTo>
                        <a:lnTo>
                          <a:pt x="520" y="344"/>
                        </a:lnTo>
                        <a:lnTo>
                          <a:pt x="520" y="344"/>
                        </a:lnTo>
                        <a:lnTo>
                          <a:pt x="520" y="344"/>
                        </a:lnTo>
                        <a:lnTo>
                          <a:pt x="518" y="344"/>
                        </a:lnTo>
                        <a:lnTo>
                          <a:pt x="512" y="344"/>
                        </a:lnTo>
                        <a:lnTo>
                          <a:pt x="512" y="344"/>
                        </a:lnTo>
                        <a:lnTo>
                          <a:pt x="512" y="344"/>
                        </a:lnTo>
                        <a:lnTo>
                          <a:pt x="510" y="342"/>
                        </a:lnTo>
                        <a:lnTo>
                          <a:pt x="510" y="342"/>
                        </a:lnTo>
                        <a:lnTo>
                          <a:pt x="510" y="342"/>
                        </a:lnTo>
                        <a:lnTo>
                          <a:pt x="510" y="342"/>
                        </a:lnTo>
                        <a:lnTo>
                          <a:pt x="510" y="342"/>
                        </a:lnTo>
                        <a:lnTo>
                          <a:pt x="506" y="340"/>
                        </a:lnTo>
                        <a:lnTo>
                          <a:pt x="506" y="340"/>
                        </a:lnTo>
                        <a:lnTo>
                          <a:pt x="506" y="340"/>
                        </a:lnTo>
                        <a:lnTo>
                          <a:pt x="502" y="338"/>
                        </a:lnTo>
                        <a:lnTo>
                          <a:pt x="500" y="338"/>
                        </a:lnTo>
                        <a:lnTo>
                          <a:pt x="500" y="338"/>
                        </a:lnTo>
                        <a:lnTo>
                          <a:pt x="500" y="338"/>
                        </a:lnTo>
                        <a:lnTo>
                          <a:pt x="498" y="338"/>
                        </a:lnTo>
                        <a:lnTo>
                          <a:pt x="498" y="336"/>
                        </a:lnTo>
                        <a:lnTo>
                          <a:pt x="498" y="328"/>
                        </a:lnTo>
                        <a:lnTo>
                          <a:pt x="498" y="328"/>
                        </a:lnTo>
                        <a:lnTo>
                          <a:pt x="498" y="328"/>
                        </a:lnTo>
                        <a:lnTo>
                          <a:pt x="494" y="326"/>
                        </a:lnTo>
                        <a:lnTo>
                          <a:pt x="494" y="326"/>
                        </a:lnTo>
                        <a:lnTo>
                          <a:pt x="496" y="324"/>
                        </a:lnTo>
                        <a:lnTo>
                          <a:pt x="496" y="324"/>
                        </a:lnTo>
                        <a:lnTo>
                          <a:pt x="496" y="324"/>
                        </a:lnTo>
                        <a:lnTo>
                          <a:pt x="496" y="322"/>
                        </a:lnTo>
                        <a:lnTo>
                          <a:pt x="496" y="322"/>
                        </a:lnTo>
                        <a:lnTo>
                          <a:pt x="496" y="322"/>
                        </a:lnTo>
                        <a:lnTo>
                          <a:pt x="492" y="318"/>
                        </a:lnTo>
                        <a:lnTo>
                          <a:pt x="492" y="318"/>
                        </a:lnTo>
                        <a:lnTo>
                          <a:pt x="492" y="318"/>
                        </a:lnTo>
                        <a:lnTo>
                          <a:pt x="492" y="316"/>
                        </a:lnTo>
                        <a:lnTo>
                          <a:pt x="490" y="316"/>
                        </a:lnTo>
                        <a:lnTo>
                          <a:pt x="488" y="316"/>
                        </a:lnTo>
                        <a:lnTo>
                          <a:pt x="486" y="314"/>
                        </a:lnTo>
                        <a:lnTo>
                          <a:pt x="486" y="314"/>
                        </a:lnTo>
                        <a:lnTo>
                          <a:pt x="486" y="314"/>
                        </a:lnTo>
                        <a:lnTo>
                          <a:pt x="480" y="314"/>
                        </a:lnTo>
                        <a:lnTo>
                          <a:pt x="480" y="314"/>
                        </a:lnTo>
                        <a:lnTo>
                          <a:pt x="480" y="314"/>
                        </a:lnTo>
                        <a:lnTo>
                          <a:pt x="480" y="314"/>
                        </a:lnTo>
                        <a:lnTo>
                          <a:pt x="480" y="314"/>
                        </a:lnTo>
                        <a:lnTo>
                          <a:pt x="480" y="310"/>
                        </a:lnTo>
                        <a:lnTo>
                          <a:pt x="480" y="310"/>
                        </a:lnTo>
                        <a:lnTo>
                          <a:pt x="478" y="310"/>
                        </a:lnTo>
                        <a:lnTo>
                          <a:pt x="478" y="310"/>
                        </a:lnTo>
                        <a:lnTo>
                          <a:pt x="476" y="308"/>
                        </a:lnTo>
                        <a:lnTo>
                          <a:pt x="476" y="308"/>
                        </a:lnTo>
                        <a:lnTo>
                          <a:pt x="476" y="308"/>
                        </a:lnTo>
                        <a:lnTo>
                          <a:pt x="472" y="308"/>
                        </a:lnTo>
                        <a:lnTo>
                          <a:pt x="472" y="308"/>
                        </a:lnTo>
                        <a:lnTo>
                          <a:pt x="472" y="308"/>
                        </a:lnTo>
                        <a:lnTo>
                          <a:pt x="470" y="310"/>
                        </a:lnTo>
                        <a:lnTo>
                          <a:pt x="466" y="310"/>
                        </a:lnTo>
                        <a:lnTo>
                          <a:pt x="466" y="308"/>
                        </a:lnTo>
                        <a:lnTo>
                          <a:pt x="466" y="308"/>
                        </a:lnTo>
                        <a:lnTo>
                          <a:pt x="466" y="308"/>
                        </a:lnTo>
                        <a:lnTo>
                          <a:pt x="466" y="308"/>
                        </a:lnTo>
                        <a:lnTo>
                          <a:pt x="468" y="308"/>
                        </a:lnTo>
                        <a:lnTo>
                          <a:pt x="470" y="308"/>
                        </a:lnTo>
                        <a:lnTo>
                          <a:pt x="470" y="308"/>
                        </a:lnTo>
                        <a:lnTo>
                          <a:pt x="470" y="308"/>
                        </a:lnTo>
                        <a:lnTo>
                          <a:pt x="472" y="306"/>
                        </a:lnTo>
                        <a:lnTo>
                          <a:pt x="474" y="306"/>
                        </a:lnTo>
                        <a:lnTo>
                          <a:pt x="474" y="306"/>
                        </a:lnTo>
                        <a:lnTo>
                          <a:pt x="474" y="306"/>
                        </a:lnTo>
                        <a:lnTo>
                          <a:pt x="474" y="304"/>
                        </a:lnTo>
                        <a:lnTo>
                          <a:pt x="474" y="304"/>
                        </a:lnTo>
                        <a:lnTo>
                          <a:pt x="474" y="304"/>
                        </a:lnTo>
                        <a:lnTo>
                          <a:pt x="474" y="304"/>
                        </a:lnTo>
                        <a:lnTo>
                          <a:pt x="476" y="306"/>
                        </a:lnTo>
                        <a:lnTo>
                          <a:pt x="476" y="306"/>
                        </a:lnTo>
                        <a:lnTo>
                          <a:pt x="476" y="306"/>
                        </a:lnTo>
                        <a:lnTo>
                          <a:pt x="482" y="306"/>
                        </a:lnTo>
                        <a:lnTo>
                          <a:pt x="484" y="306"/>
                        </a:lnTo>
                        <a:lnTo>
                          <a:pt x="484" y="306"/>
                        </a:lnTo>
                        <a:lnTo>
                          <a:pt x="484" y="306"/>
                        </a:lnTo>
                        <a:lnTo>
                          <a:pt x="486" y="306"/>
                        </a:lnTo>
                        <a:lnTo>
                          <a:pt x="488" y="308"/>
                        </a:lnTo>
                        <a:lnTo>
                          <a:pt x="490" y="310"/>
                        </a:lnTo>
                        <a:lnTo>
                          <a:pt x="490" y="310"/>
                        </a:lnTo>
                        <a:lnTo>
                          <a:pt x="492" y="310"/>
                        </a:lnTo>
                        <a:lnTo>
                          <a:pt x="492" y="310"/>
                        </a:lnTo>
                        <a:lnTo>
                          <a:pt x="496" y="310"/>
                        </a:lnTo>
                        <a:lnTo>
                          <a:pt x="496" y="310"/>
                        </a:lnTo>
                        <a:lnTo>
                          <a:pt x="496" y="310"/>
                        </a:lnTo>
                        <a:lnTo>
                          <a:pt x="500" y="310"/>
                        </a:lnTo>
                        <a:lnTo>
                          <a:pt x="508" y="312"/>
                        </a:lnTo>
                        <a:lnTo>
                          <a:pt x="512" y="314"/>
                        </a:lnTo>
                        <a:lnTo>
                          <a:pt x="514" y="314"/>
                        </a:lnTo>
                        <a:lnTo>
                          <a:pt x="514" y="314"/>
                        </a:lnTo>
                        <a:lnTo>
                          <a:pt x="514" y="314"/>
                        </a:lnTo>
                        <a:lnTo>
                          <a:pt x="518" y="314"/>
                        </a:lnTo>
                        <a:lnTo>
                          <a:pt x="520" y="316"/>
                        </a:lnTo>
                        <a:lnTo>
                          <a:pt x="520" y="316"/>
                        </a:lnTo>
                        <a:lnTo>
                          <a:pt x="520" y="316"/>
                        </a:lnTo>
                        <a:lnTo>
                          <a:pt x="524" y="314"/>
                        </a:lnTo>
                        <a:lnTo>
                          <a:pt x="534" y="314"/>
                        </a:lnTo>
                        <a:lnTo>
                          <a:pt x="534" y="314"/>
                        </a:lnTo>
                        <a:lnTo>
                          <a:pt x="534" y="314"/>
                        </a:lnTo>
                        <a:lnTo>
                          <a:pt x="536" y="314"/>
                        </a:lnTo>
                        <a:lnTo>
                          <a:pt x="538" y="312"/>
                        </a:lnTo>
                        <a:lnTo>
                          <a:pt x="540" y="312"/>
                        </a:lnTo>
                        <a:lnTo>
                          <a:pt x="540" y="312"/>
                        </a:lnTo>
                        <a:lnTo>
                          <a:pt x="540" y="312"/>
                        </a:lnTo>
                        <a:lnTo>
                          <a:pt x="542" y="310"/>
                        </a:lnTo>
                        <a:lnTo>
                          <a:pt x="542" y="310"/>
                        </a:lnTo>
                        <a:lnTo>
                          <a:pt x="542" y="310"/>
                        </a:lnTo>
                        <a:lnTo>
                          <a:pt x="542" y="310"/>
                        </a:lnTo>
                        <a:lnTo>
                          <a:pt x="542" y="308"/>
                        </a:lnTo>
                        <a:lnTo>
                          <a:pt x="542" y="308"/>
                        </a:lnTo>
                        <a:lnTo>
                          <a:pt x="544" y="308"/>
                        </a:lnTo>
                        <a:lnTo>
                          <a:pt x="544" y="308"/>
                        </a:lnTo>
                        <a:lnTo>
                          <a:pt x="544" y="306"/>
                        </a:lnTo>
                        <a:lnTo>
                          <a:pt x="544" y="306"/>
                        </a:lnTo>
                        <a:lnTo>
                          <a:pt x="544" y="306"/>
                        </a:lnTo>
                        <a:lnTo>
                          <a:pt x="544" y="304"/>
                        </a:lnTo>
                        <a:lnTo>
                          <a:pt x="546" y="304"/>
                        </a:lnTo>
                        <a:lnTo>
                          <a:pt x="546" y="304"/>
                        </a:lnTo>
                        <a:lnTo>
                          <a:pt x="546" y="304"/>
                        </a:lnTo>
                        <a:lnTo>
                          <a:pt x="546" y="298"/>
                        </a:lnTo>
                        <a:lnTo>
                          <a:pt x="546" y="298"/>
                        </a:lnTo>
                        <a:lnTo>
                          <a:pt x="546" y="298"/>
                        </a:lnTo>
                        <a:lnTo>
                          <a:pt x="544" y="296"/>
                        </a:lnTo>
                        <a:lnTo>
                          <a:pt x="544" y="294"/>
                        </a:lnTo>
                        <a:lnTo>
                          <a:pt x="544" y="294"/>
                        </a:lnTo>
                        <a:lnTo>
                          <a:pt x="544" y="294"/>
                        </a:lnTo>
                        <a:lnTo>
                          <a:pt x="542" y="294"/>
                        </a:lnTo>
                        <a:lnTo>
                          <a:pt x="542" y="292"/>
                        </a:lnTo>
                        <a:lnTo>
                          <a:pt x="542" y="292"/>
                        </a:lnTo>
                        <a:lnTo>
                          <a:pt x="542" y="292"/>
                        </a:lnTo>
                        <a:lnTo>
                          <a:pt x="540" y="290"/>
                        </a:lnTo>
                        <a:lnTo>
                          <a:pt x="538" y="288"/>
                        </a:lnTo>
                        <a:lnTo>
                          <a:pt x="538" y="288"/>
                        </a:lnTo>
                        <a:lnTo>
                          <a:pt x="538" y="288"/>
                        </a:lnTo>
                        <a:lnTo>
                          <a:pt x="538" y="288"/>
                        </a:lnTo>
                        <a:lnTo>
                          <a:pt x="538" y="286"/>
                        </a:lnTo>
                        <a:lnTo>
                          <a:pt x="538" y="286"/>
                        </a:lnTo>
                        <a:lnTo>
                          <a:pt x="536" y="286"/>
                        </a:lnTo>
                        <a:lnTo>
                          <a:pt x="536" y="286"/>
                        </a:lnTo>
                        <a:lnTo>
                          <a:pt x="536" y="286"/>
                        </a:lnTo>
                        <a:lnTo>
                          <a:pt x="536" y="286"/>
                        </a:lnTo>
                        <a:lnTo>
                          <a:pt x="536" y="284"/>
                        </a:lnTo>
                        <a:lnTo>
                          <a:pt x="534" y="284"/>
                        </a:lnTo>
                        <a:lnTo>
                          <a:pt x="534" y="284"/>
                        </a:lnTo>
                        <a:lnTo>
                          <a:pt x="532" y="284"/>
                        </a:lnTo>
                        <a:lnTo>
                          <a:pt x="526" y="284"/>
                        </a:lnTo>
                        <a:lnTo>
                          <a:pt x="526" y="282"/>
                        </a:lnTo>
                        <a:lnTo>
                          <a:pt x="526" y="282"/>
                        </a:lnTo>
                        <a:lnTo>
                          <a:pt x="526" y="282"/>
                        </a:lnTo>
                        <a:lnTo>
                          <a:pt x="526" y="282"/>
                        </a:lnTo>
                        <a:lnTo>
                          <a:pt x="526" y="282"/>
                        </a:lnTo>
                        <a:lnTo>
                          <a:pt x="526" y="282"/>
                        </a:lnTo>
                        <a:lnTo>
                          <a:pt x="524" y="282"/>
                        </a:lnTo>
                        <a:lnTo>
                          <a:pt x="516" y="278"/>
                        </a:lnTo>
                        <a:lnTo>
                          <a:pt x="514" y="276"/>
                        </a:lnTo>
                        <a:lnTo>
                          <a:pt x="514" y="276"/>
                        </a:lnTo>
                        <a:lnTo>
                          <a:pt x="514" y="276"/>
                        </a:lnTo>
                        <a:lnTo>
                          <a:pt x="508" y="274"/>
                        </a:lnTo>
                        <a:lnTo>
                          <a:pt x="502" y="272"/>
                        </a:lnTo>
                        <a:lnTo>
                          <a:pt x="502" y="272"/>
                        </a:lnTo>
                        <a:lnTo>
                          <a:pt x="502" y="272"/>
                        </a:lnTo>
                        <a:lnTo>
                          <a:pt x="500" y="270"/>
                        </a:lnTo>
                        <a:lnTo>
                          <a:pt x="500" y="270"/>
                        </a:lnTo>
                        <a:lnTo>
                          <a:pt x="496" y="270"/>
                        </a:lnTo>
                        <a:lnTo>
                          <a:pt x="496" y="270"/>
                        </a:lnTo>
                        <a:lnTo>
                          <a:pt x="496" y="270"/>
                        </a:lnTo>
                        <a:lnTo>
                          <a:pt x="474" y="270"/>
                        </a:lnTo>
                        <a:lnTo>
                          <a:pt x="474" y="270"/>
                        </a:lnTo>
                        <a:lnTo>
                          <a:pt x="474" y="270"/>
                        </a:lnTo>
                        <a:lnTo>
                          <a:pt x="474" y="272"/>
                        </a:lnTo>
                        <a:lnTo>
                          <a:pt x="472" y="272"/>
                        </a:lnTo>
                        <a:lnTo>
                          <a:pt x="472" y="272"/>
                        </a:lnTo>
                        <a:lnTo>
                          <a:pt x="472" y="272"/>
                        </a:lnTo>
                        <a:lnTo>
                          <a:pt x="472" y="274"/>
                        </a:lnTo>
                        <a:lnTo>
                          <a:pt x="472" y="274"/>
                        </a:lnTo>
                        <a:lnTo>
                          <a:pt x="472" y="272"/>
                        </a:lnTo>
                        <a:lnTo>
                          <a:pt x="472" y="272"/>
                        </a:lnTo>
                        <a:lnTo>
                          <a:pt x="472" y="272"/>
                        </a:lnTo>
                        <a:lnTo>
                          <a:pt x="468" y="268"/>
                        </a:lnTo>
                        <a:lnTo>
                          <a:pt x="468" y="268"/>
                        </a:lnTo>
                        <a:lnTo>
                          <a:pt x="468" y="268"/>
                        </a:lnTo>
                        <a:lnTo>
                          <a:pt x="468" y="268"/>
                        </a:lnTo>
                        <a:lnTo>
                          <a:pt x="466" y="268"/>
                        </a:lnTo>
                        <a:lnTo>
                          <a:pt x="466" y="268"/>
                        </a:lnTo>
                        <a:lnTo>
                          <a:pt x="466" y="266"/>
                        </a:lnTo>
                        <a:lnTo>
                          <a:pt x="468" y="266"/>
                        </a:lnTo>
                        <a:lnTo>
                          <a:pt x="468" y="266"/>
                        </a:lnTo>
                        <a:lnTo>
                          <a:pt x="468" y="266"/>
                        </a:lnTo>
                        <a:lnTo>
                          <a:pt x="468" y="264"/>
                        </a:lnTo>
                        <a:lnTo>
                          <a:pt x="468" y="264"/>
                        </a:lnTo>
                        <a:lnTo>
                          <a:pt x="468" y="264"/>
                        </a:lnTo>
                        <a:lnTo>
                          <a:pt x="466" y="264"/>
                        </a:lnTo>
                        <a:lnTo>
                          <a:pt x="466" y="264"/>
                        </a:lnTo>
                        <a:lnTo>
                          <a:pt x="466" y="262"/>
                        </a:lnTo>
                        <a:lnTo>
                          <a:pt x="464" y="262"/>
                        </a:lnTo>
                        <a:lnTo>
                          <a:pt x="464" y="262"/>
                        </a:lnTo>
                        <a:lnTo>
                          <a:pt x="464" y="262"/>
                        </a:lnTo>
                        <a:lnTo>
                          <a:pt x="464" y="262"/>
                        </a:lnTo>
                        <a:lnTo>
                          <a:pt x="460" y="262"/>
                        </a:lnTo>
                        <a:lnTo>
                          <a:pt x="460" y="262"/>
                        </a:lnTo>
                        <a:lnTo>
                          <a:pt x="458" y="262"/>
                        </a:lnTo>
                        <a:lnTo>
                          <a:pt x="458" y="262"/>
                        </a:lnTo>
                        <a:lnTo>
                          <a:pt x="458" y="262"/>
                        </a:lnTo>
                        <a:lnTo>
                          <a:pt x="458" y="262"/>
                        </a:lnTo>
                        <a:lnTo>
                          <a:pt x="458" y="264"/>
                        </a:lnTo>
                        <a:lnTo>
                          <a:pt x="458" y="264"/>
                        </a:lnTo>
                        <a:lnTo>
                          <a:pt x="454" y="266"/>
                        </a:lnTo>
                        <a:lnTo>
                          <a:pt x="450" y="266"/>
                        </a:lnTo>
                        <a:lnTo>
                          <a:pt x="448" y="266"/>
                        </a:lnTo>
                        <a:lnTo>
                          <a:pt x="448" y="266"/>
                        </a:lnTo>
                        <a:lnTo>
                          <a:pt x="448" y="266"/>
                        </a:lnTo>
                        <a:lnTo>
                          <a:pt x="446" y="266"/>
                        </a:lnTo>
                        <a:lnTo>
                          <a:pt x="446" y="266"/>
                        </a:lnTo>
                        <a:lnTo>
                          <a:pt x="446" y="266"/>
                        </a:lnTo>
                        <a:lnTo>
                          <a:pt x="446" y="264"/>
                        </a:lnTo>
                        <a:lnTo>
                          <a:pt x="446" y="264"/>
                        </a:lnTo>
                        <a:lnTo>
                          <a:pt x="446" y="264"/>
                        </a:lnTo>
                        <a:lnTo>
                          <a:pt x="442" y="264"/>
                        </a:lnTo>
                        <a:lnTo>
                          <a:pt x="442" y="262"/>
                        </a:lnTo>
                        <a:lnTo>
                          <a:pt x="442" y="262"/>
                        </a:lnTo>
                        <a:lnTo>
                          <a:pt x="440" y="262"/>
                        </a:lnTo>
                        <a:lnTo>
                          <a:pt x="436" y="262"/>
                        </a:lnTo>
                        <a:lnTo>
                          <a:pt x="436" y="262"/>
                        </a:lnTo>
                        <a:lnTo>
                          <a:pt x="436" y="262"/>
                        </a:lnTo>
                        <a:lnTo>
                          <a:pt x="436" y="262"/>
                        </a:lnTo>
                        <a:lnTo>
                          <a:pt x="440" y="262"/>
                        </a:lnTo>
                        <a:lnTo>
                          <a:pt x="440" y="262"/>
                        </a:lnTo>
                        <a:lnTo>
                          <a:pt x="440" y="262"/>
                        </a:lnTo>
                        <a:lnTo>
                          <a:pt x="442" y="260"/>
                        </a:lnTo>
                        <a:lnTo>
                          <a:pt x="442" y="260"/>
                        </a:lnTo>
                        <a:lnTo>
                          <a:pt x="442" y="260"/>
                        </a:lnTo>
                        <a:lnTo>
                          <a:pt x="442" y="260"/>
                        </a:lnTo>
                        <a:lnTo>
                          <a:pt x="442" y="258"/>
                        </a:lnTo>
                        <a:lnTo>
                          <a:pt x="444" y="258"/>
                        </a:lnTo>
                        <a:lnTo>
                          <a:pt x="446" y="258"/>
                        </a:lnTo>
                        <a:lnTo>
                          <a:pt x="446" y="258"/>
                        </a:lnTo>
                        <a:lnTo>
                          <a:pt x="446" y="258"/>
                        </a:lnTo>
                        <a:lnTo>
                          <a:pt x="446" y="256"/>
                        </a:lnTo>
                        <a:lnTo>
                          <a:pt x="446" y="256"/>
                        </a:lnTo>
                        <a:lnTo>
                          <a:pt x="446" y="256"/>
                        </a:lnTo>
                        <a:lnTo>
                          <a:pt x="444" y="256"/>
                        </a:lnTo>
                        <a:lnTo>
                          <a:pt x="442" y="254"/>
                        </a:lnTo>
                        <a:lnTo>
                          <a:pt x="442" y="254"/>
                        </a:lnTo>
                        <a:lnTo>
                          <a:pt x="442" y="254"/>
                        </a:lnTo>
                        <a:lnTo>
                          <a:pt x="440" y="254"/>
                        </a:lnTo>
                        <a:lnTo>
                          <a:pt x="436" y="254"/>
                        </a:lnTo>
                        <a:lnTo>
                          <a:pt x="436" y="254"/>
                        </a:lnTo>
                        <a:lnTo>
                          <a:pt x="436" y="254"/>
                        </a:lnTo>
                        <a:lnTo>
                          <a:pt x="430" y="254"/>
                        </a:lnTo>
                        <a:lnTo>
                          <a:pt x="430" y="254"/>
                        </a:lnTo>
                        <a:lnTo>
                          <a:pt x="430" y="254"/>
                        </a:lnTo>
                        <a:lnTo>
                          <a:pt x="428" y="254"/>
                        </a:lnTo>
                        <a:lnTo>
                          <a:pt x="426" y="254"/>
                        </a:lnTo>
                        <a:lnTo>
                          <a:pt x="426" y="254"/>
                        </a:lnTo>
                        <a:lnTo>
                          <a:pt x="426" y="254"/>
                        </a:lnTo>
                        <a:lnTo>
                          <a:pt x="426" y="256"/>
                        </a:lnTo>
                        <a:lnTo>
                          <a:pt x="426" y="256"/>
                        </a:lnTo>
                        <a:lnTo>
                          <a:pt x="424" y="256"/>
                        </a:lnTo>
                        <a:lnTo>
                          <a:pt x="424" y="258"/>
                        </a:lnTo>
                        <a:lnTo>
                          <a:pt x="424" y="258"/>
                        </a:lnTo>
                        <a:lnTo>
                          <a:pt x="424" y="256"/>
                        </a:lnTo>
                        <a:lnTo>
                          <a:pt x="428" y="254"/>
                        </a:lnTo>
                        <a:lnTo>
                          <a:pt x="428" y="254"/>
                        </a:lnTo>
                        <a:lnTo>
                          <a:pt x="428" y="252"/>
                        </a:lnTo>
                        <a:lnTo>
                          <a:pt x="428" y="252"/>
                        </a:lnTo>
                        <a:lnTo>
                          <a:pt x="428" y="252"/>
                        </a:lnTo>
                        <a:lnTo>
                          <a:pt x="426" y="252"/>
                        </a:lnTo>
                        <a:lnTo>
                          <a:pt x="424" y="252"/>
                        </a:lnTo>
                        <a:lnTo>
                          <a:pt x="422" y="250"/>
                        </a:lnTo>
                        <a:lnTo>
                          <a:pt x="422" y="250"/>
                        </a:lnTo>
                        <a:lnTo>
                          <a:pt x="422" y="248"/>
                        </a:lnTo>
                        <a:lnTo>
                          <a:pt x="418" y="248"/>
                        </a:lnTo>
                        <a:lnTo>
                          <a:pt x="418" y="248"/>
                        </a:lnTo>
                        <a:lnTo>
                          <a:pt x="418" y="250"/>
                        </a:lnTo>
                        <a:lnTo>
                          <a:pt x="418" y="250"/>
                        </a:lnTo>
                        <a:lnTo>
                          <a:pt x="416" y="252"/>
                        </a:lnTo>
                        <a:lnTo>
                          <a:pt x="416" y="252"/>
                        </a:lnTo>
                        <a:lnTo>
                          <a:pt x="416" y="252"/>
                        </a:lnTo>
                        <a:lnTo>
                          <a:pt x="414" y="252"/>
                        </a:lnTo>
                        <a:lnTo>
                          <a:pt x="414" y="252"/>
                        </a:lnTo>
                        <a:lnTo>
                          <a:pt x="414" y="252"/>
                        </a:lnTo>
                        <a:lnTo>
                          <a:pt x="414" y="256"/>
                        </a:lnTo>
                        <a:lnTo>
                          <a:pt x="414" y="256"/>
                        </a:lnTo>
                        <a:lnTo>
                          <a:pt x="414" y="256"/>
                        </a:lnTo>
                        <a:lnTo>
                          <a:pt x="416" y="256"/>
                        </a:lnTo>
                        <a:lnTo>
                          <a:pt x="416" y="256"/>
                        </a:lnTo>
                        <a:lnTo>
                          <a:pt x="414" y="256"/>
                        </a:lnTo>
                        <a:lnTo>
                          <a:pt x="412" y="256"/>
                        </a:lnTo>
                        <a:lnTo>
                          <a:pt x="412" y="256"/>
                        </a:lnTo>
                        <a:lnTo>
                          <a:pt x="414" y="254"/>
                        </a:lnTo>
                        <a:lnTo>
                          <a:pt x="414" y="254"/>
                        </a:lnTo>
                        <a:lnTo>
                          <a:pt x="414" y="252"/>
                        </a:lnTo>
                        <a:lnTo>
                          <a:pt x="414" y="250"/>
                        </a:lnTo>
                        <a:lnTo>
                          <a:pt x="414" y="250"/>
                        </a:lnTo>
                        <a:lnTo>
                          <a:pt x="414" y="250"/>
                        </a:lnTo>
                        <a:lnTo>
                          <a:pt x="408" y="250"/>
                        </a:lnTo>
                        <a:lnTo>
                          <a:pt x="408" y="250"/>
                        </a:lnTo>
                        <a:lnTo>
                          <a:pt x="408" y="250"/>
                        </a:lnTo>
                        <a:lnTo>
                          <a:pt x="406" y="252"/>
                        </a:lnTo>
                        <a:lnTo>
                          <a:pt x="406" y="252"/>
                        </a:lnTo>
                        <a:lnTo>
                          <a:pt x="406" y="252"/>
                        </a:lnTo>
                        <a:lnTo>
                          <a:pt x="406" y="254"/>
                        </a:lnTo>
                        <a:lnTo>
                          <a:pt x="406" y="254"/>
                        </a:lnTo>
                        <a:lnTo>
                          <a:pt x="406" y="254"/>
                        </a:lnTo>
                        <a:lnTo>
                          <a:pt x="406" y="256"/>
                        </a:lnTo>
                        <a:lnTo>
                          <a:pt x="406" y="256"/>
                        </a:lnTo>
                        <a:lnTo>
                          <a:pt x="404" y="256"/>
                        </a:lnTo>
                        <a:lnTo>
                          <a:pt x="404" y="256"/>
                        </a:lnTo>
                        <a:lnTo>
                          <a:pt x="404" y="256"/>
                        </a:lnTo>
                        <a:lnTo>
                          <a:pt x="404" y="256"/>
                        </a:lnTo>
                        <a:lnTo>
                          <a:pt x="404" y="254"/>
                        </a:lnTo>
                        <a:lnTo>
                          <a:pt x="406" y="254"/>
                        </a:lnTo>
                        <a:lnTo>
                          <a:pt x="406" y="254"/>
                        </a:lnTo>
                        <a:lnTo>
                          <a:pt x="406" y="252"/>
                        </a:lnTo>
                        <a:lnTo>
                          <a:pt x="406" y="252"/>
                        </a:lnTo>
                        <a:lnTo>
                          <a:pt x="406" y="252"/>
                        </a:lnTo>
                        <a:lnTo>
                          <a:pt x="404" y="252"/>
                        </a:lnTo>
                        <a:lnTo>
                          <a:pt x="400" y="252"/>
                        </a:lnTo>
                        <a:lnTo>
                          <a:pt x="400" y="250"/>
                        </a:lnTo>
                        <a:lnTo>
                          <a:pt x="400" y="250"/>
                        </a:lnTo>
                        <a:lnTo>
                          <a:pt x="400" y="250"/>
                        </a:lnTo>
                        <a:lnTo>
                          <a:pt x="394" y="250"/>
                        </a:lnTo>
                        <a:lnTo>
                          <a:pt x="394" y="250"/>
                        </a:lnTo>
                        <a:lnTo>
                          <a:pt x="394" y="250"/>
                        </a:lnTo>
                        <a:lnTo>
                          <a:pt x="394" y="252"/>
                        </a:lnTo>
                        <a:lnTo>
                          <a:pt x="394" y="252"/>
                        </a:lnTo>
                        <a:lnTo>
                          <a:pt x="394" y="252"/>
                        </a:lnTo>
                        <a:lnTo>
                          <a:pt x="392" y="252"/>
                        </a:lnTo>
                        <a:lnTo>
                          <a:pt x="392" y="256"/>
                        </a:lnTo>
                        <a:lnTo>
                          <a:pt x="392" y="256"/>
                        </a:lnTo>
                        <a:lnTo>
                          <a:pt x="394" y="256"/>
                        </a:lnTo>
                        <a:lnTo>
                          <a:pt x="394" y="256"/>
                        </a:lnTo>
                        <a:lnTo>
                          <a:pt x="396" y="256"/>
                        </a:lnTo>
                        <a:lnTo>
                          <a:pt x="396" y="256"/>
                        </a:lnTo>
                        <a:lnTo>
                          <a:pt x="396" y="256"/>
                        </a:lnTo>
                        <a:lnTo>
                          <a:pt x="396" y="256"/>
                        </a:lnTo>
                        <a:lnTo>
                          <a:pt x="396" y="258"/>
                        </a:lnTo>
                        <a:lnTo>
                          <a:pt x="394" y="258"/>
                        </a:lnTo>
                        <a:lnTo>
                          <a:pt x="394" y="258"/>
                        </a:lnTo>
                        <a:lnTo>
                          <a:pt x="394" y="258"/>
                        </a:lnTo>
                        <a:lnTo>
                          <a:pt x="394" y="256"/>
                        </a:lnTo>
                        <a:lnTo>
                          <a:pt x="392" y="256"/>
                        </a:lnTo>
                        <a:lnTo>
                          <a:pt x="392" y="256"/>
                        </a:lnTo>
                        <a:lnTo>
                          <a:pt x="392" y="256"/>
                        </a:lnTo>
                        <a:lnTo>
                          <a:pt x="390" y="256"/>
                        </a:lnTo>
                        <a:lnTo>
                          <a:pt x="390" y="256"/>
                        </a:lnTo>
                        <a:lnTo>
                          <a:pt x="390" y="256"/>
                        </a:lnTo>
                        <a:lnTo>
                          <a:pt x="388" y="256"/>
                        </a:lnTo>
                        <a:lnTo>
                          <a:pt x="388" y="258"/>
                        </a:lnTo>
                        <a:lnTo>
                          <a:pt x="388" y="258"/>
                        </a:lnTo>
                        <a:lnTo>
                          <a:pt x="388" y="258"/>
                        </a:lnTo>
                        <a:lnTo>
                          <a:pt x="388" y="258"/>
                        </a:lnTo>
                        <a:lnTo>
                          <a:pt x="388" y="258"/>
                        </a:lnTo>
                        <a:lnTo>
                          <a:pt x="388" y="260"/>
                        </a:lnTo>
                        <a:lnTo>
                          <a:pt x="390" y="262"/>
                        </a:lnTo>
                        <a:lnTo>
                          <a:pt x="390" y="262"/>
                        </a:lnTo>
                        <a:lnTo>
                          <a:pt x="388" y="262"/>
                        </a:lnTo>
                        <a:lnTo>
                          <a:pt x="388" y="262"/>
                        </a:lnTo>
                        <a:lnTo>
                          <a:pt x="388" y="264"/>
                        </a:lnTo>
                        <a:lnTo>
                          <a:pt x="388" y="264"/>
                        </a:lnTo>
                        <a:lnTo>
                          <a:pt x="388" y="264"/>
                        </a:lnTo>
                        <a:lnTo>
                          <a:pt x="388" y="264"/>
                        </a:lnTo>
                        <a:lnTo>
                          <a:pt x="390" y="266"/>
                        </a:lnTo>
                        <a:lnTo>
                          <a:pt x="390" y="266"/>
                        </a:lnTo>
                        <a:lnTo>
                          <a:pt x="390" y="266"/>
                        </a:lnTo>
                        <a:lnTo>
                          <a:pt x="388" y="266"/>
                        </a:lnTo>
                        <a:lnTo>
                          <a:pt x="388" y="264"/>
                        </a:lnTo>
                        <a:lnTo>
                          <a:pt x="388" y="264"/>
                        </a:lnTo>
                        <a:lnTo>
                          <a:pt x="388" y="264"/>
                        </a:lnTo>
                        <a:lnTo>
                          <a:pt x="386" y="264"/>
                        </a:lnTo>
                        <a:lnTo>
                          <a:pt x="386" y="262"/>
                        </a:lnTo>
                        <a:lnTo>
                          <a:pt x="386" y="262"/>
                        </a:lnTo>
                        <a:lnTo>
                          <a:pt x="386" y="262"/>
                        </a:lnTo>
                        <a:lnTo>
                          <a:pt x="384" y="262"/>
                        </a:lnTo>
                        <a:lnTo>
                          <a:pt x="384" y="262"/>
                        </a:lnTo>
                        <a:lnTo>
                          <a:pt x="384" y="262"/>
                        </a:lnTo>
                        <a:lnTo>
                          <a:pt x="384" y="262"/>
                        </a:lnTo>
                        <a:lnTo>
                          <a:pt x="382" y="260"/>
                        </a:lnTo>
                        <a:lnTo>
                          <a:pt x="382" y="260"/>
                        </a:lnTo>
                        <a:lnTo>
                          <a:pt x="382" y="260"/>
                        </a:lnTo>
                        <a:lnTo>
                          <a:pt x="382" y="260"/>
                        </a:lnTo>
                        <a:lnTo>
                          <a:pt x="368" y="260"/>
                        </a:lnTo>
                        <a:lnTo>
                          <a:pt x="368" y="260"/>
                        </a:lnTo>
                        <a:lnTo>
                          <a:pt x="366" y="260"/>
                        </a:lnTo>
                        <a:lnTo>
                          <a:pt x="366" y="262"/>
                        </a:lnTo>
                        <a:lnTo>
                          <a:pt x="366" y="262"/>
                        </a:lnTo>
                        <a:lnTo>
                          <a:pt x="368" y="262"/>
                        </a:lnTo>
                        <a:lnTo>
                          <a:pt x="368" y="262"/>
                        </a:lnTo>
                        <a:lnTo>
                          <a:pt x="372" y="264"/>
                        </a:lnTo>
                        <a:lnTo>
                          <a:pt x="372" y="264"/>
                        </a:lnTo>
                        <a:lnTo>
                          <a:pt x="372" y="264"/>
                        </a:lnTo>
                        <a:lnTo>
                          <a:pt x="372" y="264"/>
                        </a:lnTo>
                        <a:lnTo>
                          <a:pt x="370" y="264"/>
                        </a:lnTo>
                        <a:lnTo>
                          <a:pt x="370" y="264"/>
                        </a:lnTo>
                        <a:lnTo>
                          <a:pt x="370" y="264"/>
                        </a:lnTo>
                        <a:lnTo>
                          <a:pt x="368" y="264"/>
                        </a:lnTo>
                        <a:lnTo>
                          <a:pt x="368" y="264"/>
                        </a:lnTo>
                        <a:lnTo>
                          <a:pt x="368" y="264"/>
                        </a:lnTo>
                        <a:lnTo>
                          <a:pt x="368" y="264"/>
                        </a:lnTo>
                        <a:lnTo>
                          <a:pt x="368" y="264"/>
                        </a:lnTo>
                        <a:lnTo>
                          <a:pt x="366" y="264"/>
                        </a:lnTo>
                        <a:lnTo>
                          <a:pt x="366" y="266"/>
                        </a:lnTo>
                        <a:lnTo>
                          <a:pt x="362" y="270"/>
                        </a:lnTo>
                        <a:lnTo>
                          <a:pt x="360" y="270"/>
                        </a:lnTo>
                        <a:lnTo>
                          <a:pt x="360" y="270"/>
                        </a:lnTo>
                        <a:lnTo>
                          <a:pt x="360" y="270"/>
                        </a:lnTo>
                        <a:lnTo>
                          <a:pt x="360" y="272"/>
                        </a:lnTo>
                        <a:lnTo>
                          <a:pt x="360" y="272"/>
                        </a:lnTo>
                        <a:lnTo>
                          <a:pt x="360" y="272"/>
                        </a:lnTo>
                        <a:lnTo>
                          <a:pt x="360" y="272"/>
                        </a:lnTo>
                        <a:lnTo>
                          <a:pt x="358" y="272"/>
                        </a:lnTo>
                        <a:lnTo>
                          <a:pt x="358" y="272"/>
                        </a:lnTo>
                        <a:lnTo>
                          <a:pt x="358" y="266"/>
                        </a:lnTo>
                        <a:lnTo>
                          <a:pt x="358" y="266"/>
                        </a:lnTo>
                        <a:lnTo>
                          <a:pt x="358" y="266"/>
                        </a:lnTo>
                        <a:lnTo>
                          <a:pt x="356" y="266"/>
                        </a:lnTo>
                        <a:lnTo>
                          <a:pt x="356" y="266"/>
                        </a:lnTo>
                        <a:lnTo>
                          <a:pt x="356" y="264"/>
                        </a:lnTo>
                        <a:lnTo>
                          <a:pt x="354" y="264"/>
                        </a:lnTo>
                        <a:lnTo>
                          <a:pt x="354" y="264"/>
                        </a:lnTo>
                        <a:lnTo>
                          <a:pt x="354" y="266"/>
                        </a:lnTo>
                        <a:lnTo>
                          <a:pt x="352" y="266"/>
                        </a:lnTo>
                        <a:lnTo>
                          <a:pt x="352" y="266"/>
                        </a:lnTo>
                        <a:lnTo>
                          <a:pt x="352" y="266"/>
                        </a:lnTo>
                        <a:lnTo>
                          <a:pt x="352" y="268"/>
                        </a:lnTo>
                        <a:lnTo>
                          <a:pt x="352" y="268"/>
                        </a:lnTo>
                        <a:lnTo>
                          <a:pt x="352" y="268"/>
                        </a:lnTo>
                        <a:lnTo>
                          <a:pt x="352" y="268"/>
                        </a:lnTo>
                        <a:lnTo>
                          <a:pt x="352" y="270"/>
                        </a:lnTo>
                        <a:lnTo>
                          <a:pt x="350" y="270"/>
                        </a:lnTo>
                        <a:lnTo>
                          <a:pt x="350" y="270"/>
                        </a:lnTo>
                        <a:lnTo>
                          <a:pt x="350" y="270"/>
                        </a:lnTo>
                        <a:lnTo>
                          <a:pt x="350" y="270"/>
                        </a:lnTo>
                        <a:lnTo>
                          <a:pt x="350" y="270"/>
                        </a:lnTo>
                        <a:lnTo>
                          <a:pt x="348" y="270"/>
                        </a:lnTo>
                        <a:lnTo>
                          <a:pt x="348" y="270"/>
                        </a:lnTo>
                        <a:lnTo>
                          <a:pt x="348" y="270"/>
                        </a:lnTo>
                        <a:lnTo>
                          <a:pt x="344" y="270"/>
                        </a:lnTo>
                        <a:lnTo>
                          <a:pt x="344" y="270"/>
                        </a:lnTo>
                        <a:lnTo>
                          <a:pt x="344" y="270"/>
                        </a:lnTo>
                        <a:lnTo>
                          <a:pt x="344" y="272"/>
                        </a:lnTo>
                        <a:lnTo>
                          <a:pt x="344" y="272"/>
                        </a:lnTo>
                        <a:lnTo>
                          <a:pt x="344" y="272"/>
                        </a:lnTo>
                        <a:lnTo>
                          <a:pt x="342" y="274"/>
                        </a:lnTo>
                        <a:lnTo>
                          <a:pt x="342" y="274"/>
                        </a:lnTo>
                        <a:lnTo>
                          <a:pt x="344" y="274"/>
                        </a:lnTo>
                        <a:lnTo>
                          <a:pt x="344" y="274"/>
                        </a:lnTo>
                        <a:lnTo>
                          <a:pt x="340" y="274"/>
                        </a:lnTo>
                        <a:lnTo>
                          <a:pt x="340" y="274"/>
                        </a:lnTo>
                        <a:lnTo>
                          <a:pt x="338" y="274"/>
                        </a:lnTo>
                        <a:lnTo>
                          <a:pt x="338" y="276"/>
                        </a:lnTo>
                        <a:lnTo>
                          <a:pt x="338" y="276"/>
                        </a:lnTo>
                        <a:lnTo>
                          <a:pt x="338" y="276"/>
                        </a:lnTo>
                        <a:lnTo>
                          <a:pt x="338" y="276"/>
                        </a:lnTo>
                        <a:lnTo>
                          <a:pt x="338" y="278"/>
                        </a:lnTo>
                        <a:lnTo>
                          <a:pt x="336" y="278"/>
                        </a:lnTo>
                        <a:lnTo>
                          <a:pt x="336" y="278"/>
                        </a:lnTo>
                        <a:lnTo>
                          <a:pt x="336" y="280"/>
                        </a:lnTo>
                        <a:lnTo>
                          <a:pt x="336" y="280"/>
                        </a:lnTo>
                        <a:lnTo>
                          <a:pt x="336" y="280"/>
                        </a:lnTo>
                        <a:lnTo>
                          <a:pt x="336" y="280"/>
                        </a:lnTo>
                        <a:lnTo>
                          <a:pt x="334" y="280"/>
                        </a:lnTo>
                        <a:lnTo>
                          <a:pt x="334" y="280"/>
                        </a:lnTo>
                        <a:lnTo>
                          <a:pt x="330" y="280"/>
                        </a:lnTo>
                        <a:lnTo>
                          <a:pt x="330" y="280"/>
                        </a:lnTo>
                        <a:lnTo>
                          <a:pt x="330" y="280"/>
                        </a:lnTo>
                        <a:lnTo>
                          <a:pt x="330" y="282"/>
                        </a:lnTo>
                        <a:lnTo>
                          <a:pt x="330" y="282"/>
                        </a:lnTo>
                        <a:lnTo>
                          <a:pt x="328" y="282"/>
                        </a:lnTo>
                        <a:lnTo>
                          <a:pt x="328" y="284"/>
                        </a:lnTo>
                        <a:lnTo>
                          <a:pt x="328" y="284"/>
                        </a:lnTo>
                        <a:lnTo>
                          <a:pt x="330" y="286"/>
                        </a:lnTo>
                        <a:lnTo>
                          <a:pt x="330" y="286"/>
                        </a:lnTo>
                        <a:lnTo>
                          <a:pt x="330" y="286"/>
                        </a:lnTo>
                        <a:lnTo>
                          <a:pt x="330" y="286"/>
                        </a:lnTo>
                        <a:lnTo>
                          <a:pt x="334" y="286"/>
                        </a:lnTo>
                        <a:lnTo>
                          <a:pt x="334" y="288"/>
                        </a:lnTo>
                        <a:lnTo>
                          <a:pt x="334" y="288"/>
                        </a:lnTo>
                        <a:lnTo>
                          <a:pt x="334" y="288"/>
                        </a:lnTo>
                        <a:lnTo>
                          <a:pt x="334" y="288"/>
                        </a:lnTo>
                        <a:lnTo>
                          <a:pt x="336" y="288"/>
                        </a:lnTo>
                        <a:lnTo>
                          <a:pt x="336" y="288"/>
                        </a:lnTo>
                        <a:lnTo>
                          <a:pt x="328" y="288"/>
                        </a:lnTo>
                        <a:lnTo>
                          <a:pt x="328" y="288"/>
                        </a:lnTo>
                        <a:lnTo>
                          <a:pt x="328" y="290"/>
                        </a:lnTo>
                        <a:lnTo>
                          <a:pt x="328" y="294"/>
                        </a:lnTo>
                        <a:lnTo>
                          <a:pt x="326" y="294"/>
                        </a:lnTo>
                        <a:lnTo>
                          <a:pt x="324" y="292"/>
                        </a:lnTo>
                        <a:lnTo>
                          <a:pt x="324" y="292"/>
                        </a:lnTo>
                        <a:lnTo>
                          <a:pt x="324" y="292"/>
                        </a:lnTo>
                        <a:lnTo>
                          <a:pt x="324" y="292"/>
                        </a:lnTo>
                        <a:lnTo>
                          <a:pt x="324" y="292"/>
                        </a:lnTo>
                        <a:lnTo>
                          <a:pt x="324" y="292"/>
                        </a:lnTo>
                        <a:lnTo>
                          <a:pt x="322" y="292"/>
                        </a:lnTo>
                        <a:lnTo>
                          <a:pt x="322" y="292"/>
                        </a:lnTo>
                        <a:lnTo>
                          <a:pt x="322" y="292"/>
                        </a:lnTo>
                        <a:lnTo>
                          <a:pt x="322" y="294"/>
                        </a:lnTo>
                        <a:lnTo>
                          <a:pt x="318" y="294"/>
                        </a:lnTo>
                        <a:lnTo>
                          <a:pt x="318" y="294"/>
                        </a:lnTo>
                        <a:lnTo>
                          <a:pt x="318" y="296"/>
                        </a:lnTo>
                        <a:lnTo>
                          <a:pt x="318" y="296"/>
                        </a:lnTo>
                        <a:lnTo>
                          <a:pt x="316" y="296"/>
                        </a:lnTo>
                        <a:lnTo>
                          <a:pt x="316" y="296"/>
                        </a:lnTo>
                        <a:lnTo>
                          <a:pt x="316" y="296"/>
                        </a:lnTo>
                        <a:lnTo>
                          <a:pt x="316" y="298"/>
                        </a:lnTo>
                        <a:lnTo>
                          <a:pt x="316" y="298"/>
                        </a:lnTo>
                        <a:lnTo>
                          <a:pt x="316" y="298"/>
                        </a:lnTo>
                        <a:lnTo>
                          <a:pt x="318" y="298"/>
                        </a:lnTo>
                        <a:lnTo>
                          <a:pt x="318" y="300"/>
                        </a:lnTo>
                        <a:lnTo>
                          <a:pt x="318" y="300"/>
                        </a:lnTo>
                        <a:lnTo>
                          <a:pt x="318" y="300"/>
                        </a:lnTo>
                        <a:lnTo>
                          <a:pt x="320" y="300"/>
                        </a:lnTo>
                        <a:lnTo>
                          <a:pt x="320" y="300"/>
                        </a:lnTo>
                        <a:lnTo>
                          <a:pt x="320" y="300"/>
                        </a:lnTo>
                        <a:lnTo>
                          <a:pt x="320" y="302"/>
                        </a:lnTo>
                        <a:lnTo>
                          <a:pt x="320" y="302"/>
                        </a:lnTo>
                        <a:lnTo>
                          <a:pt x="322" y="302"/>
                        </a:lnTo>
                        <a:lnTo>
                          <a:pt x="322" y="304"/>
                        </a:lnTo>
                        <a:lnTo>
                          <a:pt x="322" y="304"/>
                        </a:lnTo>
                        <a:lnTo>
                          <a:pt x="320" y="302"/>
                        </a:lnTo>
                        <a:lnTo>
                          <a:pt x="320" y="302"/>
                        </a:lnTo>
                        <a:lnTo>
                          <a:pt x="320" y="302"/>
                        </a:lnTo>
                        <a:lnTo>
                          <a:pt x="316" y="302"/>
                        </a:lnTo>
                        <a:lnTo>
                          <a:pt x="316" y="302"/>
                        </a:lnTo>
                        <a:lnTo>
                          <a:pt x="316" y="304"/>
                        </a:lnTo>
                        <a:lnTo>
                          <a:pt x="316" y="304"/>
                        </a:lnTo>
                        <a:lnTo>
                          <a:pt x="316" y="304"/>
                        </a:lnTo>
                        <a:lnTo>
                          <a:pt x="316" y="304"/>
                        </a:lnTo>
                        <a:lnTo>
                          <a:pt x="318" y="306"/>
                        </a:lnTo>
                        <a:lnTo>
                          <a:pt x="318" y="306"/>
                        </a:lnTo>
                        <a:lnTo>
                          <a:pt x="318" y="306"/>
                        </a:lnTo>
                        <a:lnTo>
                          <a:pt x="318" y="306"/>
                        </a:lnTo>
                        <a:lnTo>
                          <a:pt x="320" y="308"/>
                        </a:lnTo>
                        <a:lnTo>
                          <a:pt x="320" y="310"/>
                        </a:lnTo>
                        <a:lnTo>
                          <a:pt x="318" y="310"/>
                        </a:lnTo>
                        <a:lnTo>
                          <a:pt x="318" y="308"/>
                        </a:lnTo>
                        <a:lnTo>
                          <a:pt x="318" y="308"/>
                        </a:lnTo>
                        <a:lnTo>
                          <a:pt x="316" y="308"/>
                        </a:lnTo>
                        <a:lnTo>
                          <a:pt x="316" y="308"/>
                        </a:lnTo>
                        <a:lnTo>
                          <a:pt x="316" y="308"/>
                        </a:lnTo>
                        <a:lnTo>
                          <a:pt x="316" y="308"/>
                        </a:lnTo>
                        <a:lnTo>
                          <a:pt x="316" y="308"/>
                        </a:lnTo>
                        <a:lnTo>
                          <a:pt x="316" y="308"/>
                        </a:lnTo>
                        <a:lnTo>
                          <a:pt x="316" y="308"/>
                        </a:lnTo>
                        <a:lnTo>
                          <a:pt x="312" y="310"/>
                        </a:lnTo>
                        <a:lnTo>
                          <a:pt x="312" y="310"/>
                        </a:lnTo>
                        <a:lnTo>
                          <a:pt x="312" y="310"/>
                        </a:lnTo>
                        <a:lnTo>
                          <a:pt x="310" y="312"/>
                        </a:lnTo>
                        <a:lnTo>
                          <a:pt x="310" y="312"/>
                        </a:lnTo>
                        <a:lnTo>
                          <a:pt x="310" y="312"/>
                        </a:lnTo>
                        <a:lnTo>
                          <a:pt x="310" y="314"/>
                        </a:lnTo>
                        <a:lnTo>
                          <a:pt x="310" y="316"/>
                        </a:lnTo>
                        <a:lnTo>
                          <a:pt x="310" y="316"/>
                        </a:lnTo>
                        <a:lnTo>
                          <a:pt x="310" y="316"/>
                        </a:lnTo>
                        <a:lnTo>
                          <a:pt x="310" y="316"/>
                        </a:lnTo>
                        <a:lnTo>
                          <a:pt x="308" y="316"/>
                        </a:lnTo>
                        <a:lnTo>
                          <a:pt x="308" y="316"/>
                        </a:lnTo>
                        <a:lnTo>
                          <a:pt x="306" y="316"/>
                        </a:lnTo>
                        <a:lnTo>
                          <a:pt x="306" y="318"/>
                        </a:lnTo>
                        <a:lnTo>
                          <a:pt x="306" y="318"/>
                        </a:lnTo>
                        <a:lnTo>
                          <a:pt x="306" y="318"/>
                        </a:lnTo>
                        <a:lnTo>
                          <a:pt x="308" y="320"/>
                        </a:lnTo>
                        <a:lnTo>
                          <a:pt x="308" y="320"/>
                        </a:lnTo>
                        <a:lnTo>
                          <a:pt x="308" y="320"/>
                        </a:lnTo>
                        <a:lnTo>
                          <a:pt x="312" y="320"/>
                        </a:lnTo>
                        <a:lnTo>
                          <a:pt x="314" y="322"/>
                        </a:lnTo>
                        <a:lnTo>
                          <a:pt x="314" y="322"/>
                        </a:lnTo>
                        <a:lnTo>
                          <a:pt x="314" y="322"/>
                        </a:lnTo>
                        <a:lnTo>
                          <a:pt x="312" y="322"/>
                        </a:lnTo>
                        <a:lnTo>
                          <a:pt x="310" y="322"/>
                        </a:lnTo>
                        <a:lnTo>
                          <a:pt x="308" y="320"/>
                        </a:lnTo>
                        <a:lnTo>
                          <a:pt x="308" y="320"/>
                        </a:lnTo>
                        <a:lnTo>
                          <a:pt x="306" y="320"/>
                        </a:lnTo>
                        <a:lnTo>
                          <a:pt x="306" y="320"/>
                        </a:lnTo>
                        <a:lnTo>
                          <a:pt x="306" y="320"/>
                        </a:lnTo>
                        <a:lnTo>
                          <a:pt x="306" y="322"/>
                        </a:lnTo>
                        <a:lnTo>
                          <a:pt x="306" y="324"/>
                        </a:lnTo>
                        <a:lnTo>
                          <a:pt x="306" y="324"/>
                        </a:lnTo>
                        <a:lnTo>
                          <a:pt x="306" y="324"/>
                        </a:lnTo>
                        <a:lnTo>
                          <a:pt x="306" y="326"/>
                        </a:lnTo>
                        <a:lnTo>
                          <a:pt x="306" y="326"/>
                        </a:lnTo>
                        <a:lnTo>
                          <a:pt x="306" y="326"/>
                        </a:lnTo>
                        <a:lnTo>
                          <a:pt x="306" y="326"/>
                        </a:lnTo>
                        <a:lnTo>
                          <a:pt x="306" y="326"/>
                        </a:lnTo>
                        <a:lnTo>
                          <a:pt x="304" y="326"/>
                        </a:lnTo>
                        <a:lnTo>
                          <a:pt x="304" y="326"/>
                        </a:lnTo>
                        <a:lnTo>
                          <a:pt x="304" y="326"/>
                        </a:lnTo>
                        <a:lnTo>
                          <a:pt x="302" y="326"/>
                        </a:lnTo>
                        <a:lnTo>
                          <a:pt x="302" y="328"/>
                        </a:lnTo>
                        <a:lnTo>
                          <a:pt x="302" y="328"/>
                        </a:lnTo>
                        <a:lnTo>
                          <a:pt x="302" y="328"/>
                        </a:lnTo>
                        <a:lnTo>
                          <a:pt x="302" y="330"/>
                        </a:lnTo>
                        <a:lnTo>
                          <a:pt x="302" y="330"/>
                        </a:lnTo>
                        <a:lnTo>
                          <a:pt x="302" y="330"/>
                        </a:lnTo>
                        <a:lnTo>
                          <a:pt x="302" y="332"/>
                        </a:lnTo>
                        <a:lnTo>
                          <a:pt x="302" y="332"/>
                        </a:lnTo>
                        <a:lnTo>
                          <a:pt x="302" y="332"/>
                        </a:lnTo>
                        <a:lnTo>
                          <a:pt x="302" y="332"/>
                        </a:lnTo>
                        <a:lnTo>
                          <a:pt x="302" y="332"/>
                        </a:lnTo>
                        <a:lnTo>
                          <a:pt x="300" y="334"/>
                        </a:lnTo>
                        <a:lnTo>
                          <a:pt x="298" y="334"/>
                        </a:lnTo>
                        <a:lnTo>
                          <a:pt x="298" y="334"/>
                        </a:lnTo>
                        <a:lnTo>
                          <a:pt x="298" y="334"/>
                        </a:lnTo>
                        <a:lnTo>
                          <a:pt x="296" y="334"/>
                        </a:lnTo>
                        <a:lnTo>
                          <a:pt x="296" y="334"/>
                        </a:lnTo>
                        <a:lnTo>
                          <a:pt x="296" y="334"/>
                        </a:lnTo>
                        <a:lnTo>
                          <a:pt x="294" y="336"/>
                        </a:lnTo>
                        <a:lnTo>
                          <a:pt x="292" y="336"/>
                        </a:lnTo>
                        <a:lnTo>
                          <a:pt x="292" y="336"/>
                        </a:lnTo>
                        <a:lnTo>
                          <a:pt x="292" y="338"/>
                        </a:lnTo>
                        <a:lnTo>
                          <a:pt x="292" y="338"/>
                        </a:lnTo>
                        <a:lnTo>
                          <a:pt x="290" y="338"/>
                        </a:lnTo>
                        <a:lnTo>
                          <a:pt x="290" y="338"/>
                        </a:lnTo>
                        <a:lnTo>
                          <a:pt x="290" y="338"/>
                        </a:lnTo>
                        <a:lnTo>
                          <a:pt x="290" y="340"/>
                        </a:lnTo>
                        <a:lnTo>
                          <a:pt x="288" y="340"/>
                        </a:lnTo>
                        <a:lnTo>
                          <a:pt x="288" y="340"/>
                        </a:lnTo>
                        <a:lnTo>
                          <a:pt x="288" y="340"/>
                        </a:lnTo>
                        <a:lnTo>
                          <a:pt x="288" y="342"/>
                        </a:lnTo>
                        <a:lnTo>
                          <a:pt x="288" y="342"/>
                        </a:lnTo>
                        <a:lnTo>
                          <a:pt x="288" y="342"/>
                        </a:lnTo>
                        <a:lnTo>
                          <a:pt x="290" y="344"/>
                        </a:lnTo>
                        <a:lnTo>
                          <a:pt x="290" y="344"/>
                        </a:lnTo>
                        <a:lnTo>
                          <a:pt x="290" y="344"/>
                        </a:lnTo>
                        <a:lnTo>
                          <a:pt x="290" y="344"/>
                        </a:lnTo>
                        <a:lnTo>
                          <a:pt x="292" y="344"/>
                        </a:lnTo>
                        <a:lnTo>
                          <a:pt x="292" y="346"/>
                        </a:lnTo>
                        <a:lnTo>
                          <a:pt x="292" y="346"/>
                        </a:lnTo>
                        <a:lnTo>
                          <a:pt x="292" y="346"/>
                        </a:lnTo>
                        <a:lnTo>
                          <a:pt x="296" y="346"/>
                        </a:lnTo>
                        <a:lnTo>
                          <a:pt x="296" y="346"/>
                        </a:lnTo>
                        <a:lnTo>
                          <a:pt x="296" y="346"/>
                        </a:lnTo>
                        <a:lnTo>
                          <a:pt x="296" y="350"/>
                        </a:lnTo>
                        <a:lnTo>
                          <a:pt x="294" y="350"/>
                        </a:lnTo>
                        <a:lnTo>
                          <a:pt x="294" y="350"/>
                        </a:lnTo>
                        <a:lnTo>
                          <a:pt x="294" y="350"/>
                        </a:lnTo>
                        <a:lnTo>
                          <a:pt x="294" y="350"/>
                        </a:lnTo>
                        <a:lnTo>
                          <a:pt x="294" y="350"/>
                        </a:lnTo>
                        <a:lnTo>
                          <a:pt x="292" y="348"/>
                        </a:lnTo>
                        <a:lnTo>
                          <a:pt x="292" y="348"/>
                        </a:lnTo>
                        <a:lnTo>
                          <a:pt x="292" y="348"/>
                        </a:lnTo>
                        <a:lnTo>
                          <a:pt x="290" y="348"/>
                        </a:lnTo>
                        <a:lnTo>
                          <a:pt x="290" y="346"/>
                        </a:lnTo>
                        <a:lnTo>
                          <a:pt x="290" y="346"/>
                        </a:lnTo>
                        <a:lnTo>
                          <a:pt x="290" y="346"/>
                        </a:lnTo>
                        <a:lnTo>
                          <a:pt x="290" y="344"/>
                        </a:lnTo>
                        <a:lnTo>
                          <a:pt x="286" y="344"/>
                        </a:lnTo>
                        <a:lnTo>
                          <a:pt x="286" y="344"/>
                        </a:lnTo>
                        <a:lnTo>
                          <a:pt x="286" y="344"/>
                        </a:lnTo>
                        <a:lnTo>
                          <a:pt x="284" y="346"/>
                        </a:lnTo>
                        <a:lnTo>
                          <a:pt x="280" y="348"/>
                        </a:lnTo>
                        <a:lnTo>
                          <a:pt x="280" y="348"/>
                        </a:lnTo>
                        <a:lnTo>
                          <a:pt x="280" y="348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2"/>
                        </a:lnTo>
                        <a:lnTo>
                          <a:pt x="278" y="352"/>
                        </a:lnTo>
                        <a:lnTo>
                          <a:pt x="278" y="352"/>
                        </a:lnTo>
                        <a:lnTo>
                          <a:pt x="280" y="354"/>
                        </a:lnTo>
                        <a:lnTo>
                          <a:pt x="280" y="354"/>
                        </a:lnTo>
                        <a:lnTo>
                          <a:pt x="280" y="354"/>
                        </a:lnTo>
                        <a:lnTo>
                          <a:pt x="284" y="356"/>
                        </a:lnTo>
                        <a:lnTo>
                          <a:pt x="284" y="356"/>
                        </a:lnTo>
                        <a:lnTo>
                          <a:pt x="272" y="356"/>
                        </a:lnTo>
                        <a:lnTo>
                          <a:pt x="272" y="356"/>
                        </a:lnTo>
                        <a:lnTo>
                          <a:pt x="272" y="356"/>
                        </a:lnTo>
                        <a:lnTo>
                          <a:pt x="272" y="354"/>
                        </a:lnTo>
                        <a:lnTo>
                          <a:pt x="272" y="354"/>
                        </a:lnTo>
                        <a:lnTo>
                          <a:pt x="272" y="354"/>
                        </a:lnTo>
                        <a:lnTo>
                          <a:pt x="272" y="354"/>
                        </a:lnTo>
                        <a:lnTo>
                          <a:pt x="270" y="354"/>
                        </a:lnTo>
                        <a:lnTo>
                          <a:pt x="270" y="354"/>
                        </a:lnTo>
                        <a:lnTo>
                          <a:pt x="270" y="354"/>
                        </a:lnTo>
                        <a:lnTo>
                          <a:pt x="270" y="354"/>
                        </a:lnTo>
                        <a:lnTo>
                          <a:pt x="270" y="352"/>
                        </a:lnTo>
                        <a:lnTo>
                          <a:pt x="270" y="352"/>
                        </a:lnTo>
                        <a:lnTo>
                          <a:pt x="268" y="354"/>
                        </a:lnTo>
                        <a:lnTo>
                          <a:pt x="268" y="354"/>
                        </a:lnTo>
                        <a:lnTo>
                          <a:pt x="268" y="354"/>
                        </a:lnTo>
                        <a:lnTo>
                          <a:pt x="268" y="354"/>
                        </a:lnTo>
                        <a:lnTo>
                          <a:pt x="268" y="354"/>
                        </a:lnTo>
                        <a:lnTo>
                          <a:pt x="268" y="354"/>
                        </a:lnTo>
                        <a:lnTo>
                          <a:pt x="266" y="354"/>
                        </a:lnTo>
                        <a:lnTo>
                          <a:pt x="266" y="354"/>
                        </a:lnTo>
                        <a:lnTo>
                          <a:pt x="266" y="356"/>
                        </a:lnTo>
                        <a:lnTo>
                          <a:pt x="266" y="356"/>
                        </a:lnTo>
                        <a:lnTo>
                          <a:pt x="266" y="356"/>
                        </a:lnTo>
                        <a:lnTo>
                          <a:pt x="266" y="356"/>
                        </a:lnTo>
                        <a:lnTo>
                          <a:pt x="264" y="356"/>
                        </a:lnTo>
                        <a:lnTo>
                          <a:pt x="264" y="358"/>
                        </a:lnTo>
                        <a:lnTo>
                          <a:pt x="264" y="358"/>
                        </a:lnTo>
                        <a:lnTo>
                          <a:pt x="266" y="360"/>
                        </a:lnTo>
                        <a:lnTo>
                          <a:pt x="266" y="360"/>
                        </a:lnTo>
                        <a:lnTo>
                          <a:pt x="266" y="360"/>
                        </a:lnTo>
                        <a:lnTo>
                          <a:pt x="266" y="360"/>
                        </a:lnTo>
                        <a:lnTo>
                          <a:pt x="266" y="360"/>
                        </a:lnTo>
                        <a:lnTo>
                          <a:pt x="268" y="362"/>
                        </a:lnTo>
                        <a:lnTo>
                          <a:pt x="268" y="362"/>
                        </a:lnTo>
                        <a:lnTo>
                          <a:pt x="266" y="364"/>
                        </a:lnTo>
                        <a:lnTo>
                          <a:pt x="266" y="364"/>
                        </a:lnTo>
                        <a:lnTo>
                          <a:pt x="266" y="364"/>
                        </a:lnTo>
                        <a:lnTo>
                          <a:pt x="266" y="364"/>
                        </a:lnTo>
                        <a:lnTo>
                          <a:pt x="266" y="364"/>
                        </a:lnTo>
                        <a:lnTo>
                          <a:pt x="266" y="362"/>
                        </a:lnTo>
                        <a:lnTo>
                          <a:pt x="262" y="362"/>
                        </a:lnTo>
                        <a:lnTo>
                          <a:pt x="262" y="362"/>
                        </a:lnTo>
                        <a:lnTo>
                          <a:pt x="262" y="364"/>
                        </a:lnTo>
                        <a:lnTo>
                          <a:pt x="262" y="364"/>
                        </a:lnTo>
                        <a:lnTo>
                          <a:pt x="260" y="364"/>
                        </a:lnTo>
                        <a:lnTo>
                          <a:pt x="260" y="364"/>
                        </a:lnTo>
                        <a:lnTo>
                          <a:pt x="260" y="364"/>
                        </a:lnTo>
                        <a:lnTo>
                          <a:pt x="258" y="366"/>
                        </a:lnTo>
                        <a:lnTo>
                          <a:pt x="258" y="366"/>
                        </a:lnTo>
                        <a:lnTo>
                          <a:pt x="258" y="366"/>
                        </a:lnTo>
                        <a:lnTo>
                          <a:pt x="258" y="366"/>
                        </a:lnTo>
                        <a:lnTo>
                          <a:pt x="256" y="368"/>
                        </a:lnTo>
                        <a:lnTo>
                          <a:pt x="250" y="368"/>
                        </a:lnTo>
                        <a:lnTo>
                          <a:pt x="250" y="368"/>
                        </a:lnTo>
                        <a:lnTo>
                          <a:pt x="250" y="368"/>
                        </a:lnTo>
                        <a:lnTo>
                          <a:pt x="248" y="370"/>
                        </a:lnTo>
                        <a:lnTo>
                          <a:pt x="248" y="370"/>
                        </a:lnTo>
                        <a:lnTo>
                          <a:pt x="248" y="370"/>
                        </a:lnTo>
                        <a:lnTo>
                          <a:pt x="246" y="370"/>
                        </a:lnTo>
                        <a:lnTo>
                          <a:pt x="244" y="372"/>
                        </a:lnTo>
                        <a:lnTo>
                          <a:pt x="244" y="372"/>
                        </a:lnTo>
                        <a:lnTo>
                          <a:pt x="244" y="372"/>
                        </a:lnTo>
                        <a:lnTo>
                          <a:pt x="242" y="372"/>
                        </a:lnTo>
                        <a:lnTo>
                          <a:pt x="242" y="374"/>
                        </a:lnTo>
                        <a:lnTo>
                          <a:pt x="242" y="374"/>
                        </a:lnTo>
                        <a:lnTo>
                          <a:pt x="242" y="374"/>
                        </a:lnTo>
                        <a:lnTo>
                          <a:pt x="242" y="374"/>
                        </a:lnTo>
                        <a:lnTo>
                          <a:pt x="242" y="374"/>
                        </a:lnTo>
                        <a:lnTo>
                          <a:pt x="242" y="376"/>
                        </a:lnTo>
                        <a:lnTo>
                          <a:pt x="252" y="376"/>
                        </a:lnTo>
                        <a:lnTo>
                          <a:pt x="254" y="376"/>
                        </a:lnTo>
                        <a:lnTo>
                          <a:pt x="254" y="378"/>
                        </a:lnTo>
                        <a:lnTo>
                          <a:pt x="252" y="376"/>
                        </a:lnTo>
                        <a:lnTo>
                          <a:pt x="252" y="376"/>
                        </a:lnTo>
                        <a:lnTo>
                          <a:pt x="252" y="376"/>
                        </a:lnTo>
                        <a:lnTo>
                          <a:pt x="238" y="376"/>
                        </a:lnTo>
                        <a:lnTo>
                          <a:pt x="238" y="376"/>
                        </a:lnTo>
                        <a:lnTo>
                          <a:pt x="238" y="378"/>
                        </a:lnTo>
                        <a:lnTo>
                          <a:pt x="238" y="380"/>
                        </a:lnTo>
                        <a:lnTo>
                          <a:pt x="238" y="380"/>
                        </a:lnTo>
                        <a:lnTo>
                          <a:pt x="238" y="382"/>
                        </a:lnTo>
                        <a:lnTo>
                          <a:pt x="244" y="382"/>
                        </a:lnTo>
                        <a:lnTo>
                          <a:pt x="246" y="382"/>
                        </a:lnTo>
                        <a:lnTo>
                          <a:pt x="246" y="382"/>
                        </a:lnTo>
                        <a:lnTo>
                          <a:pt x="246" y="382"/>
                        </a:lnTo>
                        <a:lnTo>
                          <a:pt x="238" y="382"/>
                        </a:lnTo>
                        <a:lnTo>
                          <a:pt x="238" y="382"/>
                        </a:lnTo>
                        <a:lnTo>
                          <a:pt x="238" y="382"/>
                        </a:lnTo>
                        <a:lnTo>
                          <a:pt x="238" y="384"/>
                        </a:lnTo>
                        <a:lnTo>
                          <a:pt x="236" y="384"/>
                        </a:lnTo>
                        <a:lnTo>
                          <a:pt x="236" y="384"/>
                        </a:lnTo>
                        <a:lnTo>
                          <a:pt x="236" y="384"/>
                        </a:lnTo>
                        <a:lnTo>
                          <a:pt x="236" y="388"/>
                        </a:lnTo>
                        <a:lnTo>
                          <a:pt x="236" y="388"/>
                        </a:lnTo>
                        <a:lnTo>
                          <a:pt x="236" y="390"/>
                        </a:lnTo>
                        <a:lnTo>
                          <a:pt x="236" y="390"/>
                        </a:lnTo>
                        <a:lnTo>
                          <a:pt x="236" y="390"/>
                        </a:lnTo>
                        <a:lnTo>
                          <a:pt x="236" y="390"/>
                        </a:lnTo>
                        <a:lnTo>
                          <a:pt x="238" y="390"/>
                        </a:lnTo>
                        <a:lnTo>
                          <a:pt x="238" y="392"/>
                        </a:lnTo>
                        <a:lnTo>
                          <a:pt x="238" y="392"/>
                        </a:lnTo>
                        <a:lnTo>
                          <a:pt x="238" y="392"/>
                        </a:lnTo>
                        <a:lnTo>
                          <a:pt x="238" y="392"/>
                        </a:lnTo>
                        <a:lnTo>
                          <a:pt x="238" y="392"/>
                        </a:lnTo>
                        <a:lnTo>
                          <a:pt x="238" y="392"/>
                        </a:lnTo>
                        <a:lnTo>
                          <a:pt x="238" y="392"/>
                        </a:lnTo>
                        <a:lnTo>
                          <a:pt x="238" y="392"/>
                        </a:lnTo>
                        <a:lnTo>
                          <a:pt x="238" y="392"/>
                        </a:lnTo>
                        <a:lnTo>
                          <a:pt x="236" y="394"/>
                        </a:lnTo>
                        <a:lnTo>
                          <a:pt x="236" y="394"/>
                        </a:lnTo>
                        <a:lnTo>
                          <a:pt x="236" y="394"/>
                        </a:lnTo>
                        <a:lnTo>
                          <a:pt x="236" y="396"/>
                        </a:lnTo>
                        <a:lnTo>
                          <a:pt x="236" y="396"/>
                        </a:lnTo>
                        <a:lnTo>
                          <a:pt x="236" y="396"/>
                        </a:lnTo>
                        <a:lnTo>
                          <a:pt x="238" y="396"/>
                        </a:lnTo>
                        <a:lnTo>
                          <a:pt x="238" y="396"/>
                        </a:lnTo>
                        <a:lnTo>
                          <a:pt x="238" y="398"/>
                        </a:lnTo>
                        <a:lnTo>
                          <a:pt x="238" y="398"/>
                        </a:lnTo>
                        <a:lnTo>
                          <a:pt x="238" y="402"/>
                        </a:lnTo>
                        <a:lnTo>
                          <a:pt x="238" y="402"/>
                        </a:lnTo>
                        <a:lnTo>
                          <a:pt x="238" y="402"/>
                        </a:lnTo>
                        <a:lnTo>
                          <a:pt x="242" y="402"/>
                        </a:lnTo>
                        <a:lnTo>
                          <a:pt x="242" y="402"/>
                        </a:lnTo>
                        <a:lnTo>
                          <a:pt x="242" y="402"/>
                        </a:lnTo>
                        <a:lnTo>
                          <a:pt x="242" y="402"/>
                        </a:lnTo>
                        <a:lnTo>
                          <a:pt x="242" y="404"/>
                        </a:lnTo>
                        <a:lnTo>
                          <a:pt x="242" y="404"/>
                        </a:lnTo>
                        <a:lnTo>
                          <a:pt x="244" y="404"/>
                        </a:lnTo>
                        <a:lnTo>
                          <a:pt x="244" y="404"/>
                        </a:lnTo>
                        <a:lnTo>
                          <a:pt x="244" y="404"/>
                        </a:lnTo>
                        <a:lnTo>
                          <a:pt x="242" y="406"/>
                        </a:lnTo>
                        <a:lnTo>
                          <a:pt x="242" y="406"/>
                        </a:lnTo>
                        <a:lnTo>
                          <a:pt x="242" y="406"/>
                        </a:lnTo>
                        <a:lnTo>
                          <a:pt x="242" y="410"/>
                        </a:lnTo>
                        <a:lnTo>
                          <a:pt x="242" y="410"/>
                        </a:lnTo>
                        <a:lnTo>
                          <a:pt x="244" y="410"/>
                        </a:lnTo>
                        <a:lnTo>
                          <a:pt x="244" y="410"/>
                        </a:lnTo>
                        <a:lnTo>
                          <a:pt x="244" y="410"/>
                        </a:lnTo>
                        <a:lnTo>
                          <a:pt x="242" y="410"/>
                        </a:lnTo>
                        <a:lnTo>
                          <a:pt x="242" y="410"/>
                        </a:lnTo>
                        <a:lnTo>
                          <a:pt x="242" y="410"/>
                        </a:lnTo>
                        <a:lnTo>
                          <a:pt x="242" y="410"/>
                        </a:lnTo>
                        <a:lnTo>
                          <a:pt x="240" y="412"/>
                        </a:lnTo>
                        <a:lnTo>
                          <a:pt x="240" y="412"/>
                        </a:lnTo>
                        <a:lnTo>
                          <a:pt x="240" y="412"/>
                        </a:lnTo>
                        <a:lnTo>
                          <a:pt x="240" y="414"/>
                        </a:lnTo>
                        <a:lnTo>
                          <a:pt x="240" y="414"/>
                        </a:lnTo>
                        <a:lnTo>
                          <a:pt x="240" y="414"/>
                        </a:lnTo>
                        <a:lnTo>
                          <a:pt x="242" y="414"/>
                        </a:lnTo>
                        <a:lnTo>
                          <a:pt x="242" y="416"/>
                        </a:lnTo>
                        <a:lnTo>
                          <a:pt x="242" y="416"/>
                        </a:lnTo>
                        <a:lnTo>
                          <a:pt x="244" y="416"/>
                        </a:lnTo>
                        <a:lnTo>
                          <a:pt x="246" y="416"/>
                        </a:lnTo>
                        <a:lnTo>
                          <a:pt x="246" y="416"/>
                        </a:lnTo>
                        <a:lnTo>
                          <a:pt x="246" y="416"/>
                        </a:lnTo>
                        <a:lnTo>
                          <a:pt x="248" y="414"/>
                        </a:lnTo>
                        <a:lnTo>
                          <a:pt x="248" y="414"/>
                        </a:lnTo>
                        <a:lnTo>
                          <a:pt x="248" y="416"/>
                        </a:lnTo>
                        <a:lnTo>
                          <a:pt x="246" y="416"/>
                        </a:lnTo>
                        <a:lnTo>
                          <a:pt x="246" y="416"/>
                        </a:lnTo>
                        <a:lnTo>
                          <a:pt x="246" y="418"/>
                        </a:lnTo>
                        <a:lnTo>
                          <a:pt x="246" y="418"/>
                        </a:lnTo>
                        <a:lnTo>
                          <a:pt x="246" y="418"/>
                        </a:lnTo>
                        <a:lnTo>
                          <a:pt x="244" y="418"/>
                        </a:lnTo>
                        <a:lnTo>
                          <a:pt x="244" y="418"/>
                        </a:lnTo>
                        <a:lnTo>
                          <a:pt x="242" y="420"/>
                        </a:lnTo>
                        <a:lnTo>
                          <a:pt x="242" y="426"/>
                        </a:lnTo>
                        <a:lnTo>
                          <a:pt x="242" y="426"/>
                        </a:lnTo>
                        <a:lnTo>
                          <a:pt x="244" y="426"/>
                        </a:lnTo>
                        <a:lnTo>
                          <a:pt x="244" y="426"/>
                        </a:lnTo>
                        <a:lnTo>
                          <a:pt x="244" y="428"/>
                        </a:lnTo>
                        <a:lnTo>
                          <a:pt x="244" y="428"/>
                        </a:lnTo>
                        <a:lnTo>
                          <a:pt x="244" y="428"/>
                        </a:lnTo>
                        <a:lnTo>
                          <a:pt x="246" y="428"/>
                        </a:lnTo>
                        <a:lnTo>
                          <a:pt x="246" y="428"/>
                        </a:lnTo>
                        <a:lnTo>
                          <a:pt x="246" y="428"/>
                        </a:lnTo>
                        <a:lnTo>
                          <a:pt x="254" y="432"/>
                        </a:lnTo>
                        <a:lnTo>
                          <a:pt x="256" y="434"/>
                        </a:lnTo>
                        <a:lnTo>
                          <a:pt x="256" y="434"/>
                        </a:lnTo>
                        <a:lnTo>
                          <a:pt x="256" y="434"/>
                        </a:lnTo>
                        <a:lnTo>
                          <a:pt x="258" y="434"/>
                        </a:lnTo>
                        <a:lnTo>
                          <a:pt x="258" y="434"/>
                        </a:lnTo>
                        <a:lnTo>
                          <a:pt x="258" y="434"/>
                        </a:lnTo>
                        <a:lnTo>
                          <a:pt x="258" y="434"/>
                        </a:lnTo>
                        <a:lnTo>
                          <a:pt x="258" y="434"/>
                        </a:lnTo>
                        <a:lnTo>
                          <a:pt x="258" y="434"/>
                        </a:lnTo>
                        <a:lnTo>
                          <a:pt x="260" y="434"/>
                        </a:lnTo>
                        <a:lnTo>
                          <a:pt x="260" y="434"/>
                        </a:lnTo>
                        <a:lnTo>
                          <a:pt x="260" y="434"/>
                        </a:lnTo>
                        <a:lnTo>
                          <a:pt x="262" y="434"/>
                        </a:lnTo>
                        <a:lnTo>
                          <a:pt x="264" y="434"/>
                        </a:lnTo>
                        <a:lnTo>
                          <a:pt x="264" y="434"/>
                        </a:lnTo>
                        <a:lnTo>
                          <a:pt x="264" y="434"/>
                        </a:lnTo>
                        <a:lnTo>
                          <a:pt x="266" y="434"/>
                        </a:lnTo>
                        <a:lnTo>
                          <a:pt x="268" y="432"/>
                        </a:lnTo>
                        <a:lnTo>
                          <a:pt x="270" y="432"/>
                        </a:lnTo>
                        <a:lnTo>
                          <a:pt x="270" y="432"/>
                        </a:lnTo>
                        <a:lnTo>
                          <a:pt x="270" y="432"/>
                        </a:lnTo>
                        <a:lnTo>
                          <a:pt x="272" y="432"/>
                        </a:lnTo>
                        <a:lnTo>
                          <a:pt x="272" y="432"/>
                        </a:lnTo>
                        <a:lnTo>
                          <a:pt x="272" y="430"/>
                        </a:lnTo>
                        <a:lnTo>
                          <a:pt x="274" y="428"/>
                        </a:lnTo>
                        <a:lnTo>
                          <a:pt x="276" y="428"/>
                        </a:lnTo>
                        <a:lnTo>
                          <a:pt x="276" y="428"/>
                        </a:lnTo>
                        <a:lnTo>
                          <a:pt x="276" y="428"/>
                        </a:lnTo>
                        <a:lnTo>
                          <a:pt x="282" y="424"/>
                        </a:lnTo>
                        <a:lnTo>
                          <a:pt x="282" y="424"/>
                        </a:lnTo>
                        <a:lnTo>
                          <a:pt x="282" y="424"/>
                        </a:lnTo>
                        <a:lnTo>
                          <a:pt x="282" y="424"/>
                        </a:lnTo>
                        <a:lnTo>
                          <a:pt x="284" y="422"/>
                        </a:lnTo>
                        <a:lnTo>
                          <a:pt x="284" y="422"/>
                        </a:lnTo>
                        <a:lnTo>
                          <a:pt x="284" y="422"/>
                        </a:lnTo>
                        <a:lnTo>
                          <a:pt x="284" y="420"/>
                        </a:lnTo>
                        <a:lnTo>
                          <a:pt x="284" y="420"/>
                        </a:lnTo>
                        <a:lnTo>
                          <a:pt x="284" y="422"/>
                        </a:lnTo>
                        <a:lnTo>
                          <a:pt x="284" y="422"/>
                        </a:lnTo>
                        <a:lnTo>
                          <a:pt x="284" y="422"/>
                        </a:lnTo>
                        <a:lnTo>
                          <a:pt x="286" y="422"/>
                        </a:lnTo>
                        <a:lnTo>
                          <a:pt x="286" y="422"/>
                        </a:lnTo>
                        <a:lnTo>
                          <a:pt x="286" y="422"/>
                        </a:lnTo>
                        <a:lnTo>
                          <a:pt x="286" y="422"/>
                        </a:lnTo>
                        <a:lnTo>
                          <a:pt x="288" y="422"/>
                        </a:lnTo>
                        <a:lnTo>
                          <a:pt x="288" y="422"/>
                        </a:lnTo>
                        <a:lnTo>
                          <a:pt x="288" y="420"/>
                        </a:lnTo>
                        <a:lnTo>
                          <a:pt x="288" y="420"/>
                        </a:lnTo>
                        <a:lnTo>
                          <a:pt x="290" y="418"/>
                        </a:lnTo>
                        <a:lnTo>
                          <a:pt x="290" y="418"/>
                        </a:lnTo>
                        <a:lnTo>
                          <a:pt x="292" y="418"/>
                        </a:lnTo>
                        <a:lnTo>
                          <a:pt x="292" y="416"/>
                        </a:lnTo>
                        <a:lnTo>
                          <a:pt x="292" y="416"/>
                        </a:lnTo>
                        <a:lnTo>
                          <a:pt x="290" y="416"/>
                        </a:lnTo>
                        <a:lnTo>
                          <a:pt x="290" y="414"/>
                        </a:lnTo>
                        <a:lnTo>
                          <a:pt x="288" y="412"/>
                        </a:lnTo>
                        <a:lnTo>
                          <a:pt x="288" y="412"/>
                        </a:lnTo>
                        <a:lnTo>
                          <a:pt x="290" y="412"/>
                        </a:lnTo>
                        <a:lnTo>
                          <a:pt x="290" y="414"/>
                        </a:lnTo>
                        <a:lnTo>
                          <a:pt x="290" y="414"/>
                        </a:lnTo>
                        <a:lnTo>
                          <a:pt x="290" y="414"/>
                        </a:lnTo>
                        <a:lnTo>
                          <a:pt x="292" y="414"/>
                        </a:lnTo>
                        <a:lnTo>
                          <a:pt x="292" y="414"/>
                        </a:lnTo>
                        <a:lnTo>
                          <a:pt x="292" y="414"/>
                        </a:lnTo>
                        <a:lnTo>
                          <a:pt x="292" y="416"/>
                        </a:lnTo>
                        <a:lnTo>
                          <a:pt x="296" y="418"/>
                        </a:lnTo>
                        <a:lnTo>
                          <a:pt x="296" y="420"/>
                        </a:lnTo>
                        <a:lnTo>
                          <a:pt x="296" y="420"/>
                        </a:lnTo>
                        <a:lnTo>
                          <a:pt x="296" y="420"/>
                        </a:lnTo>
                        <a:lnTo>
                          <a:pt x="296" y="420"/>
                        </a:lnTo>
                        <a:lnTo>
                          <a:pt x="294" y="420"/>
                        </a:lnTo>
                        <a:lnTo>
                          <a:pt x="294" y="420"/>
                        </a:lnTo>
                        <a:lnTo>
                          <a:pt x="294" y="420"/>
                        </a:lnTo>
                        <a:lnTo>
                          <a:pt x="294" y="420"/>
                        </a:lnTo>
                        <a:lnTo>
                          <a:pt x="294" y="420"/>
                        </a:lnTo>
                        <a:lnTo>
                          <a:pt x="294" y="420"/>
                        </a:lnTo>
                        <a:lnTo>
                          <a:pt x="292" y="422"/>
                        </a:lnTo>
                        <a:lnTo>
                          <a:pt x="292" y="422"/>
                        </a:lnTo>
                        <a:lnTo>
                          <a:pt x="292" y="422"/>
                        </a:lnTo>
                        <a:lnTo>
                          <a:pt x="294" y="424"/>
                        </a:lnTo>
                        <a:lnTo>
                          <a:pt x="294" y="424"/>
                        </a:lnTo>
                        <a:lnTo>
                          <a:pt x="294" y="426"/>
                        </a:lnTo>
                        <a:lnTo>
                          <a:pt x="294" y="426"/>
                        </a:lnTo>
                        <a:lnTo>
                          <a:pt x="294" y="426"/>
                        </a:lnTo>
                        <a:lnTo>
                          <a:pt x="296" y="426"/>
                        </a:lnTo>
                        <a:lnTo>
                          <a:pt x="298" y="428"/>
                        </a:lnTo>
                        <a:lnTo>
                          <a:pt x="298" y="428"/>
                        </a:lnTo>
                        <a:lnTo>
                          <a:pt x="298" y="428"/>
                        </a:lnTo>
                        <a:lnTo>
                          <a:pt x="298" y="430"/>
                        </a:lnTo>
                        <a:lnTo>
                          <a:pt x="300" y="432"/>
                        </a:lnTo>
                        <a:lnTo>
                          <a:pt x="300" y="434"/>
                        </a:lnTo>
                        <a:lnTo>
                          <a:pt x="300" y="434"/>
                        </a:lnTo>
                        <a:lnTo>
                          <a:pt x="300" y="434"/>
                        </a:lnTo>
                        <a:lnTo>
                          <a:pt x="302" y="436"/>
                        </a:lnTo>
                        <a:lnTo>
                          <a:pt x="302" y="438"/>
                        </a:lnTo>
                        <a:lnTo>
                          <a:pt x="302" y="438"/>
                        </a:lnTo>
                        <a:lnTo>
                          <a:pt x="302" y="438"/>
                        </a:lnTo>
                        <a:lnTo>
                          <a:pt x="306" y="442"/>
                        </a:lnTo>
                        <a:lnTo>
                          <a:pt x="306" y="442"/>
                        </a:lnTo>
                        <a:lnTo>
                          <a:pt x="306" y="442"/>
                        </a:lnTo>
                        <a:lnTo>
                          <a:pt x="306" y="442"/>
                        </a:lnTo>
                        <a:lnTo>
                          <a:pt x="308" y="442"/>
                        </a:lnTo>
                        <a:lnTo>
                          <a:pt x="308" y="444"/>
                        </a:lnTo>
                        <a:lnTo>
                          <a:pt x="308" y="446"/>
                        </a:lnTo>
                        <a:lnTo>
                          <a:pt x="308" y="446"/>
                        </a:lnTo>
                        <a:lnTo>
                          <a:pt x="308" y="446"/>
                        </a:lnTo>
                        <a:lnTo>
                          <a:pt x="310" y="448"/>
                        </a:lnTo>
                        <a:lnTo>
                          <a:pt x="310" y="448"/>
                        </a:lnTo>
                        <a:lnTo>
                          <a:pt x="310" y="448"/>
                        </a:lnTo>
                        <a:lnTo>
                          <a:pt x="310" y="450"/>
                        </a:lnTo>
                        <a:lnTo>
                          <a:pt x="312" y="452"/>
                        </a:lnTo>
                        <a:lnTo>
                          <a:pt x="312" y="452"/>
                        </a:lnTo>
                        <a:lnTo>
                          <a:pt x="312" y="452"/>
                        </a:lnTo>
                        <a:lnTo>
                          <a:pt x="312" y="452"/>
                        </a:lnTo>
                        <a:lnTo>
                          <a:pt x="310" y="452"/>
                        </a:lnTo>
                        <a:lnTo>
                          <a:pt x="310" y="452"/>
                        </a:lnTo>
                        <a:lnTo>
                          <a:pt x="310" y="454"/>
                        </a:lnTo>
                        <a:lnTo>
                          <a:pt x="310" y="456"/>
                        </a:lnTo>
                        <a:lnTo>
                          <a:pt x="310" y="456"/>
                        </a:lnTo>
                        <a:lnTo>
                          <a:pt x="310" y="458"/>
                        </a:lnTo>
                        <a:lnTo>
                          <a:pt x="310" y="458"/>
                        </a:lnTo>
                        <a:lnTo>
                          <a:pt x="310" y="460"/>
                        </a:lnTo>
                        <a:lnTo>
                          <a:pt x="310" y="460"/>
                        </a:lnTo>
                        <a:lnTo>
                          <a:pt x="312" y="460"/>
                        </a:lnTo>
                        <a:lnTo>
                          <a:pt x="312" y="460"/>
                        </a:lnTo>
                        <a:lnTo>
                          <a:pt x="314" y="460"/>
                        </a:lnTo>
                        <a:lnTo>
                          <a:pt x="314" y="462"/>
                        </a:lnTo>
                        <a:lnTo>
                          <a:pt x="314" y="462"/>
                        </a:lnTo>
                        <a:lnTo>
                          <a:pt x="314" y="462"/>
                        </a:lnTo>
                        <a:lnTo>
                          <a:pt x="316" y="462"/>
                        </a:lnTo>
                        <a:lnTo>
                          <a:pt x="316" y="464"/>
                        </a:lnTo>
                        <a:lnTo>
                          <a:pt x="314" y="464"/>
                        </a:lnTo>
                        <a:lnTo>
                          <a:pt x="312" y="464"/>
                        </a:lnTo>
                        <a:lnTo>
                          <a:pt x="312" y="464"/>
                        </a:lnTo>
                        <a:lnTo>
                          <a:pt x="312" y="464"/>
                        </a:lnTo>
                        <a:lnTo>
                          <a:pt x="312" y="464"/>
                        </a:lnTo>
                        <a:lnTo>
                          <a:pt x="312" y="466"/>
                        </a:lnTo>
                        <a:lnTo>
                          <a:pt x="316" y="468"/>
                        </a:lnTo>
                        <a:lnTo>
                          <a:pt x="316" y="468"/>
                        </a:lnTo>
                        <a:lnTo>
                          <a:pt x="316" y="468"/>
                        </a:lnTo>
                        <a:lnTo>
                          <a:pt x="322" y="468"/>
                        </a:lnTo>
                        <a:lnTo>
                          <a:pt x="322" y="468"/>
                        </a:lnTo>
                        <a:lnTo>
                          <a:pt x="322" y="468"/>
                        </a:lnTo>
                        <a:lnTo>
                          <a:pt x="322" y="466"/>
                        </a:lnTo>
                        <a:lnTo>
                          <a:pt x="326" y="466"/>
                        </a:lnTo>
                        <a:lnTo>
                          <a:pt x="326" y="466"/>
                        </a:lnTo>
                        <a:lnTo>
                          <a:pt x="326" y="466"/>
                        </a:lnTo>
                        <a:lnTo>
                          <a:pt x="328" y="466"/>
                        </a:lnTo>
                        <a:lnTo>
                          <a:pt x="328" y="466"/>
                        </a:lnTo>
                        <a:lnTo>
                          <a:pt x="328" y="466"/>
                        </a:lnTo>
                        <a:lnTo>
                          <a:pt x="328" y="464"/>
                        </a:lnTo>
                        <a:lnTo>
                          <a:pt x="328" y="462"/>
                        </a:lnTo>
                        <a:lnTo>
                          <a:pt x="330" y="460"/>
                        </a:lnTo>
                        <a:lnTo>
                          <a:pt x="330" y="460"/>
                        </a:lnTo>
                        <a:lnTo>
                          <a:pt x="330" y="460"/>
                        </a:lnTo>
                        <a:lnTo>
                          <a:pt x="330" y="460"/>
                        </a:lnTo>
                        <a:lnTo>
                          <a:pt x="332" y="458"/>
                        </a:lnTo>
                        <a:lnTo>
                          <a:pt x="334" y="456"/>
                        </a:lnTo>
                        <a:lnTo>
                          <a:pt x="334" y="456"/>
                        </a:lnTo>
                        <a:lnTo>
                          <a:pt x="334" y="456"/>
                        </a:lnTo>
                        <a:lnTo>
                          <a:pt x="336" y="456"/>
                        </a:lnTo>
                        <a:lnTo>
                          <a:pt x="340" y="456"/>
                        </a:lnTo>
                        <a:lnTo>
                          <a:pt x="340" y="456"/>
                        </a:lnTo>
                        <a:lnTo>
                          <a:pt x="340" y="456"/>
                        </a:lnTo>
                        <a:lnTo>
                          <a:pt x="342" y="454"/>
                        </a:lnTo>
                        <a:lnTo>
                          <a:pt x="342" y="454"/>
                        </a:lnTo>
                        <a:lnTo>
                          <a:pt x="342" y="454"/>
                        </a:lnTo>
                        <a:lnTo>
                          <a:pt x="342" y="452"/>
                        </a:lnTo>
                        <a:lnTo>
                          <a:pt x="344" y="452"/>
                        </a:lnTo>
                        <a:lnTo>
                          <a:pt x="344" y="452"/>
                        </a:lnTo>
                        <a:lnTo>
                          <a:pt x="344" y="452"/>
                        </a:lnTo>
                        <a:lnTo>
                          <a:pt x="346" y="452"/>
                        </a:lnTo>
                        <a:lnTo>
                          <a:pt x="346" y="452"/>
                        </a:lnTo>
                        <a:lnTo>
                          <a:pt x="346" y="452"/>
                        </a:lnTo>
                        <a:lnTo>
                          <a:pt x="346" y="452"/>
                        </a:lnTo>
                        <a:lnTo>
                          <a:pt x="348" y="450"/>
                        </a:lnTo>
                        <a:lnTo>
                          <a:pt x="348" y="450"/>
                        </a:lnTo>
                        <a:lnTo>
                          <a:pt x="348" y="450"/>
                        </a:lnTo>
                        <a:lnTo>
                          <a:pt x="348" y="448"/>
                        </a:lnTo>
                        <a:lnTo>
                          <a:pt x="350" y="446"/>
                        </a:lnTo>
                        <a:lnTo>
                          <a:pt x="350" y="446"/>
                        </a:lnTo>
                        <a:lnTo>
                          <a:pt x="350" y="446"/>
                        </a:lnTo>
                        <a:lnTo>
                          <a:pt x="350" y="450"/>
                        </a:lnTo>
                        <a:lnTo>
                          <a:pt x="350" y="450"/>
                        </a:lnTo>
                        <a:lnTo>
                          <a:pt x="350" y="450"/>
                        </a:lnTo>
                        <a:lnTo>
                          <a:pt x="352" y="450"/>
                        </a:lnTo>
                        <a:lnTo>
                          <a:pt x="352" y="450"/>
                        </a:lnTo>
                        <a:lnTo>
                          <a:pt x="352" y="450"/>
                        </a:lnTo>
                        <a:lnTo>
                          <a:pt x="354" y="450"/>
                        </a:lnTo>
                        <a:lnTo>
                          <a:pt x="354" y="450"/>
                        </a:lnTo>
                        <a:lnTo>
                          <a:pt x="354" y="448"/>
                        </a:lnTo>
                        <a:lnTo>
                          <a:pt x="354" y="448"/>
                        </a:lnTo>
                        <a:lnTo>
                          <a:pt x="354" y="448"/>
                        </a:lnTo>
                        <a:lnTo>
                          <a:pt x="354" y="448"/>
                        </a:lnTo>
                        <a:lnTo>
                          <a:pt x="356" y="446"/>
                        </a:lnTo>
                        <a:lnTo>
                          <a:pt x="356" y="444"/>
                        </a:lnTo>
                        <a:lnTo>
                          <a:pt x="356" y="444"/>
                        </a:lnTo>
                        <a:lnTo>
                          <a:pt x="356" y="444"/>
                        </a:lnTo>
                        <a:lnTo>
                          <a:pt x="356" y="444"/>
                        </a:lnTo>
                        <a:lnTo>
                          <a:pt x="356" y="438"/>
                        </a:lnTo>
                        <a:lnTo>
                          <a:pt x="356" y="438"/>
                        </a:lnTo>
                        <a:lnTo>
                          <a:pt x="356" y="438"/>
                        </a:lnTo>
                        <a:lnTo>
                          <a:pt x="356" y="438"/>
                        </a:lnTo>
                        <a:lnTo>
                          <a:pt x="356" y="438"/>
                        </a:lnTo>
                        <a:lnTo>
                          <a:pt x="354" y="440"/>
                        </a:lnTo>
                        <a:lnTo>
                          <a:pt x="354" y="440"/>
                        </a:lnTo>
                        <a:lnTo>
                          <a:pt x="354" y="440"/>
                        </a:lnTo>
                        <a:lnTo>
                          <a:pt x="354" y="442"/>
                        </a:lnTo>
                        <a:lnTo>
                          <a:pt x="354" y="442"/>
                        </a:lnTo>
                        <a:lnTo>
                          <a:pt x="354" y="442"/>
                        </a:lnTo>
                        <a:lnTo>
                          <a:pt x="352" y="442"/>
                        </a:lnTo>
                        <a:lnTo>
                          <a:pt x="352" y="444"/>
                        </a:lnTo>
                        <a:lnTo>
                          <a:pt x="352" y="444"/>
                        </a:lnTo>
                        <a:lnTo>
                          <a:pt x="352" y="444"/>
                        </a:lnTo>
                        <a:lnTo>
                          <a:pt x="352" y="446"/>
                        </a:lnTo>
                        <a:lnTo>
                          <a:pt x="352" y="446"/>
                        </a:lnTo>
                        <a:lnTo>
                          <a:pt x="352" y="446"/>
                        </a:lnTo>
                        <a:lnTo>
                          <a:pt x="352" y="446"/>
                        </a:lnTo>
                        <a:lnTo>
                          <a:pt x="352" y="440"/>
                        </a:lnTo>
                        <a:lnTo>
                          <a:pt x="352" y="440"/>
                        </a:lnTo>
                        <a:lnTo>
                          <a:pt x="350" y="440"/>
                        </a:lnTo>
                        <a:lnTo>
                          <a:pt x="350" y="438"/>
                        </a:lnTo>
                        <a:lnTo>
                          <a:pt x="350" y="438"/>
                        </a:lnTo>
                        <a:lnTo>
                          <a:pt x="350" y="438"/>
                        </a:lnTo>
                        <a:lnTo>
                          <a:pt x="350" y="438"/>
                        </a:lnTo>
                        <a:lnTo>
                          <a:pt x="348" y="436"/>
                        </a:lnTo>
                        <a:lnTo>
                          <a:pt x="350" y="434"/>
                        </a:lnTo>
                        <a:lnTo>
                          <a:pt x="350" y="434"/>
                        </a:lnTo>
                        <a:lnTo>
                          <a:pt x="350" y="434"/>
                        </a:lnTo>
                        <a:lnTo>
                          <a:pt x="350" y="426"/>
                        </a:lnTo>
                        <a:lnTo>
                          <a:pt x="350" y="426"/>
                        </a:lnTo>
                        <a:lnTo>
                          <a:pt x="350" y="426"/>
                        </a:lnTo>
                        <a:lnTo>
                          <a:pt x="348" y="426"/>
                        </a:lnTo>
                        <a:lnTo>
                          <a:pt x="348" y="424"/>
                        </a:lnTo>
                        <a:lnTo>
                          <a:pt x="350" y="424"/>
                        </a:lnTo>
                        <a:lnTo>
                          <a:pt x="350" y="424"/>
                        </a:lnTo>
                        <a:lnTo>
                          <a:pt x="350" y="424"/>
                        </a:lnTo>
                        <a:lnTo>
                          <a:pt x="350" y="424"/>
                        </a:lnTo>
                        <a:lnTo>
                          <a:pt x="354" y="424"/>
                        </a:lnTo>
                        <a:lnTo>
                          <a:pt x="354" y="424"/>
                        </a:lnTo>
                        <a:lnTo>
                          <a:pt x="354" y="424"/>
                        </a:lnTo>
                        <a:lnTo>
                          <a:pt x="356" y="422"/>
                        </a:lnTo>
                        <a:lnTo>
                          <a:pt x="356" y="422"/>
                        </a:lnTo>
                        <a:lnTo>
                          <a:pt x="356" y="422"/>
                        </a:lnTo>
                        <a:lnTo>
                          <a:pt x="358" y="420"/>
                        </a:lnTo>
                        <a:lnTo>
                          <a:pt x="360" y="418"/>
                        </a:lnTo>
                        <a:lnTo>
                          <a:pt x="360" y="418"/>
                        </a:lnTo>
                        <a:lnTo>
                          <a:pt x="360" y="418"/>
                        </a:lnTo>
                        <a:lnTo>
                          <a:pt x="362" y="418"/>
                        </a:lnTo>
                        <a:lnTo>
                          <a:pt x="362" y="418"/>
                        </a:lnTo>
                        <a:lnTo>
                          <a:pt x="362" y="418"/>
                        </a:lnTo>
                        <a:lnTo>
                          <a:pt x="362" y="416"/>
                        </a:lnTo>
                        <a:lnTo>
                          <a:pt x="362" y="416"/>
                        </a:lnTo>
                        <a:lnTo>
                          <a:pt x="362" y="416"/>
                        </a:lnTo>
                        <a:lnTo>
                          <a:pt x="360" y="414"/>
                        </a:lnTo>
                        <a:lnTo>
                          <a:pt x="360" y="414"/>
                        </a:lnTo>
                        <a:lnTo>
                          <a:pt x="360" y="414"/>
                        </a:lnTo>
                        <a:lnTo>
                          <a:pt x="360" y="414"/>
                        </a:lnTo>
                        <a:lnTo>
                          <a:pt x="360" y="414"/>
                        </a:lnTo>
                        <a:lnTo>
                          <a:pt x="360" y="412"/>
                        </a:lnTo>
                        <a:lnTo>
                          <a:pt x="362" y="412"/>
                        </a:lnTo>
                        <a:lnTo>
                          <a:pt x="364" y="412"/>
                        </a:lnTo>
                        <a:lnTo>
                          <a:pt x="364" y="412"/>
                        </a:lnTo>
                        <a:lnTo>
                          <a:pt x="366" y="412"/>
                        </a:lnTo>
                        <a:lnTo>
                          <a:pt x="366" y="410"/>
                        </a:lnTo>
                        <a:lnTo>
                          <a:pt x="366" y="410"/>
                        </a:lnTo>
                        <a:lnTo>
                          <a:pt x="366" y="410"/>
                        </a:lnTo>
                        <a:lnTo>
                          <a:pt x="366" y="410"/>
                        </a:lnTo>
                        <a:lnTo>
                          <a:pt x="366" y="404"/>
                        </a:lnTo>
                        <a:lnTo>
                          <a:pt x="366" y="404"/>
                        </a:lnTo>
                        <a:lnTo>
                          <a:pt x="366" y="402"/>
                        </a:lnTo>
                        <a:lnTo>
                          <a:pt x="364" y="402"/>
                        </a:lnTo>
                        <a:lnTo>
                          <a:pt x="364" y="402"/>
                        </a:lnTo>
                        <a:lnTo>
                          <a:pt x="364" y="402"/>
                        </a:lnTo>
                        <a:lnTo>
                          <a:pt x="364" y="402"/>
                        </a:lnTo>
                        <a:lnTo>
                          <a:pt x="362" y="400"/>
                        </a:lnTo>
                        <a:lnTo>
                          <a:pt x="362" y="400"/>
                        </a:lnTo>
                        <a:lnTo>
                          <a:pt x="362" y="400"/>
                        </a:lnTo>
                        <a:lnTo>
                          <a:pt x="360" y="400"/>
                        </a:lnTo>
                        <a:lnTo>
                          <a:pt x="360" y="398"/>
                        </a:lnTo>
                        <a:lnTo>
                          <a:pt x="360" y="396"/>
                        </a:lnTo>
                        <a:lnTo>
                          <a:pt x="360" y="396"/>
                        </a:lnTo>
                        <a:lnTo>
                          <a:pt x="358" y="396"/>
                        </a:lnTo>
                        <a:lnTo>
                          <a:pt x="358" y="396"/>
                        </a:lnTo>
                        <a:lnTo>
                          <a:pt x="358" y="396"/>
                        </a:lnTo>
                        <a:lnTo>
                          <a:pt x="358" y="396"/>
                        </a:lnTo>
                        <a:lnTo>
                          <a:pt x="358" y="394"/>
                        </a:lnTo>
                        <a:lnTo>
                          <a:pt x="356" y="394"/>
                        </a:lnTo>
                        <a:lnTo>
                          <a:pt x="354" y="392"/>
                        </a:lnTo>
                        <a:lnTo>
                          <a:pt x="354" y="392"/>
                        </a:lnTo>
                        <a:lnTo>
                          <a:pt x="354" y="392"/>
                        </a:lnTo>
                        <a:lnTo>
                          <a:pt x="350" y="392"/>
                        </a:lnTo>
                        <a:lnTo>
                          <a:pt x="348" y="392"/>
                        </a:lnTo>
                        <a:lnTo>
                          <a:pt x="348" y="384"/>
                        </a:lnTo>
                        <a:lnTo>
                          <a:pt x="348" y="384"/>
                        </a:lnTo>
                        <a:lnTo>
                          <a:pt x="348" y="384"/>
                        </a:lnTo>
                        <a:lnTo>
                          <a:pt x="346" y="382"/>
                        </a:lnTo>
                        <a:lnTo>
                          <a:pt x="346" y="378"/>
                        </a:lnTo>
                        <a:lnTo>
                          <a:pt x="348" y="374"/>
                        </a:lnTo>
                        <a:lnTo>
                          <a:pt x="348" y="374"/>
                        </a:lnTo>
                        <a:lnTo>
                          <a:pt x="348" y="374"/>
                        </a:lnTo>
                        <a:lnTo>
                          <a:pt x="348" y="370"/>
                        </a:lnTo>
                        <a:lnTo>
                          <a:pt x="350" y="370"/>
                        </a:lnTo>
                        <a:lnTo>
                          <a:pt x="350" y="370"/>
                        </a:lnTo>
                        <a:lnTo>
                          <a:pt x="350" y="370"/>
                        </a:lnTo>
                        <a:lnTo>
                          <a:pt x="350" y="368"/>
                        </a:lnTo>
                        <a:lnTo>
                          <a:pt x="350" y="368"/>
                        </a:lnTo>
                        <a:lnTo>
                          <a:pt x="352" y="368"/>
                        </a:lnTo>
                        <a:lnTo>
                          <a:pt x="352" y="368"/>
                        </a:lnTo>
                        <a:lnTo>
                          <a:pt x="352" y="368"/>
                        </a:lnTo>
                        <a:lnTo>
                          <a:pt x="354" y="366"/>
                        </a:lnTo>
                        <a:lnTo>
                          <a:pt x="356" y="366"/>
                        </a:lnTo>
                        <a:lnTo>
                          <a:pt x="356" y="366"/>
                        </a:lnTo>
                        <a:lnTo>
                          <a:pt x="356" y="366"/>
                        </a:lnTo>
                        <a:lnTo>
                          <a:pt x="358" y="362"/>
                        </a:lnTo>
                        <a:lnTo>
                          <a:pt x="364" y="358"/>
                        </a:lnTo>
                        <a:lnTo>
                          <a:pt x="372" y="358"/>
                        </a:lnTo>
                        <a:lnTo>
                          <a:pt x="372" y="358"/>
                        </a:lnTo>
                        <a:lnTo>
                          <a:pt x="372" y="358"/>
                        </a:lnTo>
                        <a:lnTo>
                          <a:pt x="372" y="356"/>
                        </a:lnTo>
                        <a:lnTo>
                          <a:pt x="374" y="354"/>
                        </a:lnTo>
                        <a:lnTo>
                          <a:pt x="374" y="354"/>
                        </a:lnTo>
                        <a:lnTo>
                          <a:pt x="374" y="354"/>
                        </a:lnTo>
                        <a:lnTo>
                          <a:pt x="374" y="354"/>
                        </a:lnTo>
                        <a:lnTo>
                          <a:pt x="374" y="352"/>
                        </a:lnTo>
                        <a:lnTo>
                          <a:pt x="376" y="350"/>
                        </a:lnTo>
                        <a:lnTo>
                          <a:pt x="378" y="350"/>
                        </a:lnTo>
                        <a:lnTo>
                          <a:pt x="378" y="350"/>
                        </a:lnTo>
                        <a:lnTo>
                          <a:pt x="378" y="348"/>
                        </a:lnTo>
                        <a:lnTo>
                          <a:pt x="378" y="348"/>
                        </a:lnTo>
                        <a:lnTo>
                          <a:pt x="380" y="348"/>
                        </a:lnTo>
                        <a:lnTo>
                          <a:pt x="380" y="348"/>
                        </a:lnTo>
                        <a:lnTo>
                          <a:pt x="380" y="346"/>
                        </a:lnTo>
                        <a:lnTo>
                          <a:pt x="380" y="344"/>
                        </a:lnTo>
                        <a:lnTo>
                          <a:pt x="380" y="344"/>
                        </a:lnTo>
                        <a:lnTo>
                          <a:pt x="380" y="344"/>
                        </a:lnTo>
                        <a:lnTo>
                          <a:pt x="380" y="344"/>
                        </a:lnTo>
                        <a:lnTo>
                          <a:pt x="380" y="344"/>
                        </a:lnTo>
                        <a:lnTo>
                          <a:pt x="380" y="340"/>
                        </a:lnTo>
                        <a:lnTo>
                          <a:pt x="380" y="340"/>
                        </a:lnTo>
                        <a:lnTo>
                          <a:pt x="380" y="340"/>
                        </a:lnTo>
                        <a:lnTo>
                          <a:pt x="378" y="340"/>
                        </a:lnTo>
                        <a:lnTo>
                          <a:pt x="378" y="340"/>
                        </a:lnTo>
                        <a:lnTo>
                          <a:pt x="378" y="340"/>
                        </a:lnTo>
                        <a:lnTo>
                          <a:pt x="378" y="340"/>
                        </a:lnTo>
                        <a:lnTo>
                          <a:pt x="378" y="338"/>
                        </a:lnTo>
                        <a:lnTo>
                          <a:pt x="378" y="338"/>
                        </a:lnTo>
                        <a:lnTo>
                          <a:pt x="378" y="338"/>
                        </a:lnTo>
                        <a:lnTo>
                          <a:pt x="378" y="338"/>
                        </a:lnTo>
                        <a:lnTo>
                          <a:pt x="378" y="336"/>
                        </a:lnTo>
                        <a:lnTo>
                          <a:pt x="380" y="336"/>
                        </a:lnTo>
                        <a:lnTo>
                          <a:pt x="380" y="336"/>
                        </a:lnTo>
                        <a:lnTo>
                          <a:pt x="380" y="336"/>
                        </a:lnTo>
                        <a:lnTo>
                          <a:pt x="382" y="336"/>
                        </a:lnTo>
                        <a:lnTo>
                          <a:pt x="382" y="336"/>
                        </a:lnTo>
                        <a:lnTo>
                          <a:pt x="382" y="336"/>
                        </a:lnTo>
                        <a:lnTo>
                          <a:pt x="382" y="334"/>
                        </a:lnTo>
                        <a:lnTo>
                          <a:pt x="382" y="334"/>
                        </a:lnTo>
                        <a:lnTo>
                          <a:pt x="382" y="334"/>
                        </a:lnTo>
                        <a:lnTo>
                          <a:pt x="380" y="334"/>
                        </a:lnTo>
                        <a:lnTo>
                          <a:pt x="380" y="332"/>
                        </a:lnTo>
                        <a:lnTo>
                          <a:pt x="382" y="332"/>
                        </a:lnTo>
                        <a:lnTo>
                          <a:pt x="382" y="332"/>
                        </a:lnTo>
                        <a:lnTo>
                          <a:pt x="382" y="332"/>
                        </a:lnTo>
                        <a:lnTo>
                          <a:pt x="384" y="332"/>
                        </a:lnTo>
                        <a:lnTo>
                          <a:pt x="386" y="332"/>
                        </a:lnTo>
                        <a:lnTo>
                          <a:pt x="386" y="332"/>
                        </a:lnTo>
                        <a:lnTo>
                          <a:pt x="386" y="330"/>
                        </a:lnTo>
                        <a:lnTo>
                          <a:pt x="386" y="330"/>
                        </a:lnTo>
                        <a:lnTo>
                          <a:pt x="386" y="330"/>
                        </a:lnTo>
                        <a:lnTo>
                          <a:pt x="386" y="328"/>
                        </a:lnTo>
                        <a:lnTo>
                          <a:pt x="384" y="328"/>
                        </a:lnTo>
                        <a:lnTo>
                          <a:pt x="384" y="328"/>
                        </a:lnTo>
                        <a:lnTo>
                          <a:pt x="386" y="328"/>
                        </a:lnTo>
                        <a:lnTo>
                          <a:pt x="390" y="328"/>
                        </a:lnTo>
                        <a:lnTo>
                          <a:pt x="390" y="328"/>
                        </a:lnTo>
                        <a:lnTo>
                          <a:pt x="390" y="328"/>
                        </a:lnTo>
                        <a:lnTo>
                          <a:pt x="392" y="326"/>
                        </a:lnTo>
                        <a:lnTo>
                          <a:pt x="392" y="326"/>
                        </a:lnTo>
                        <a:lnTo>
                          <a:pt x="392" y="326"/>
                        </a:lnTo>
                        <a:lnTo>
                          <a:pt x="392" y="326"/>
                        </a:lnTo>
                        <a:lnTo>
                          <a:pt x="392" y="324"/>
                        </a:lnTo>
                        <a:lnTo>
                          <a:pt x="394" y="324"/>
                        </a:lnTo>
                        <a:lnTo>
                          <a:pt x="394" y="324"/>
                        </a:lnTo>
                        <a:lnTo>
                          <a:pt x="394" y="324"/>
                        </a:lnTo>
                        <a:lnTo>
                          <a:pt x="396" y="324"/>
                        </a:lnTo>
                        <a:lnTo>
                          <a:pt x="398" y="324"/>
                        </a:lnTo>
                        <a:lnTo>
                          <a:pt x="402" y="326"/>
                        </a:lnTo>
                        <a:lnTo>
                          <a:pt x="402" y="326"/>
                        </a:lnTo>
                        <a:lnTo>
                          <a:pt x="402" y="326"/>
                        </a:lnTo>
                        <a:lnTo>
                          <a:pt x="404" y="326"/>
                        </a:lnTo>
                        <a:lnTo>
                          <a:pt x="404" y="326"/>
                        </a:lnTo>
                        <a:lnTo>
                          <a:pt x="406" y="326"/>
                        </a:lnTo>
                        <a:lnTo>
                          <a:pt x="406" y="324"/>
                        </a:lnTo>
                        <a:lnTo>
                          <a:pt x="406" y="324"/>
                        </a:lnTo>
                        <a:lnTo>
                          <a:pt x="406" y="324"/>
                        </a:lnTo>
                        <a:lnTo>
                          <a:pt x="406" y="330"/>
                        </a:lnTo>
                        <a:lnTo>
                          <a:pt x="406" y="330"/>
                        </a:lnTo>
                        <a:lnTo>
                          <a:pt x="408" y="330"/>
                        </a:lnTo>
                        <a:lnTo>
                          <a:pt x="410" y="332"/>
                        </a:lnTo>
                        <a:lnTo>
                          <a:pt x="410" y="336"/>
                        </a:lnTo>
                        <a:lnTo>
                          <a:pt x="408" y="336"/>
                        </a:lnTo>
                        <a:lnTo>
                          <a:pt x="408" y="336"/>
                        </a:lnTo>
                        <a:lnTo>
                          <a:pt x="406" y="338"/>
                        </a:lnTo>
                        <a:lnTo>
                          <a:pt x="406" y="340"/>
                        </a:lnTo>
                        <a:lnTo>
                          <a:pt x="406" y="340"/>
                        </a:lnTo>
                        <a:lnTo>
                          <a:pt x="404" y="342"/>
                        </a:lnTo>
                        <a:lnTo>
                          <a:pt x="404" y="342"/>
                        </a:lnTo>
                        <a:lnTo>
                          <a:pt x="404" y="342"/>
                        </a:lnTo>
                        <a:lnTo>
                          <a:pt x="400" y="344"/>
                        </a:lnTo>
                        <a:lnTo>
                          <a:pt x="400" y="344"/>
                        </a:lnTo>
                        <a:lnTo>
                          <a:pt x="400" y="344"/>
                        </a:lnTo>
                        <a:lnTo>
                          <a:pt x="398" y="346"/>
                        </a:lnTo>
                        <a:lnTo>
                          <a:pt x="398" y="346"/>
                        </a:lnTo>
                        <a:lnTo>
                          <a:pt x="398" y="346"/>
                        </a:lnTo>
                        <a:lnTo>
                          <a:pt x="398" y="348"/>
                        </a:lnTo>
                        <a:lnTo>
                          <a:pt x="398" y="348"/>
                        </a:lnTo>
                        <a:lnTo>
                          <a:pt x="398" y="348"/>
                        </a:lnTo>
                        <a:lnTo>
                          <a:pt x="398" y="348"/>
                        </a:lnTo>
                        <a:lnTo>
                          <a:pt x="394" y="350"/>
                        </a:lnTo>
                        <a:lnTo>
                          <a:pt x="392" y="352"/>
                        </a:lnTo>
                        <a:lnTo>
                          <a:pt x="392" y="352"/>
                        </a:lnTo>
                        <a:lnTo>
                          <a:pt x="392" y="352"/>
                        </a:lnTo>
                        <a:lnTo>
                          <a:pt x="390" y="354"/>
                        </a:lnTo>
                        <a:lnTo>
                          <a:pt x="390" y="354"/>
                        </a:lnTo>
                        <a:lnTo>
                          <a:pt x="390" y="354"/>
                        </a:lnTo>
                        <a:lnTo>
                          <a:pt x="390" y="356"/>
                        </a:lnTo>
                        <a:lnTo>
                          <a:pt x="388" y="358"/>
                        </a:lnTo>
                        <a:lnTo>
                          <a:pt x="386" y="358"/>
                        </a:lnTo>
                        <a:lnTo>
                          <a:pt x="386" y="358"/>
                        </a:lnTo>
                        <a:lnTo>
                          <a:pt x="386" y="358"/>
                        </a:lnTo>
                        <a:lnTo>
                          <a:pt x="386" y="358"/>
                        </a:lnTo>
                        <a:lnTo>
                          <a:pt x="382" y="362"/>
                        </a:lnTo>
                        <a:lnTo>
                          <a:pt x="382" y="362"/>
                        </a:lnTo>
                        <a:lnTo>
                          <a:pt x="382" y="362"/>
                        </a:lnTo>
                        <a:lnTo>
                          <a:pt x="382" y="368"/>
                        </a:lnTo>
                        <a:lnTo>
                          <a:pt x="380" y="370"/>
                        </a:lnTo>
                        <a:lnTo>
                          <a:pt x="380" y="370"/>
                        </a:lnTo>
                        <a:lnTo>
                          <a:pt x="380" y="370"/>
                        </a:lnTo>
                        <a:lnTo>
                          <a:pt x="380" y="370"/>
                        </a:lnTo>
                        <a:lnTo>
                          <a:pt x="380" y="370"/>
                        </a:lnTo>
                        <a:lnTo>
                          <a:pt x="382" y="370"/>
                        </a:lnTo>
                        <a:lnTo>
                          <a:pt x="382" y="372"/>
                        </a:lnTo>
                        <a:lnTo>
                          <a:pt x="382" y="372"/>
                        </a:lnTo>
                        <a:lnTo>
                          <a:pt x="382" y="372"/>
                        </a:lnTo>
                        <a:lnTo>
                          <a:pt x="384" y="374"/>
                        </a:lnTo>
                        <a:lnTo>
                          <a:pt x="384" y="376"/>
                        </a:lnTo>
                        <a:lnTo>
                          <a:pt x="384" y="376"/>
                        </a:lnTo>
                        <a:lnTo>
                          <a:pt x="384" y="376"/>
                        </a:lnTo>
                        <a:lnTo>
                          <a:pt x="384" y="378"/>
                        </a:lnTo>
                        <a:lnTo>
                          <a:pt x="384" y="388"/>
                        </a:lnTo>
                        <a:lnTo>
                          <a:pt x="384" y="388"/>
                        </a:lnTo>
                        <a:lnTo>
                          <a:pt x="384" y="390"/>
                        </a:lnTo>
                        <a:lnTo>
                          <a:pt x="386" y="392"/>
                        </a:lnTo>
                        <a:lnTo>
                          <a:pt x="386" y="396"/>
                        </a:lnTo>
                        <a:lnTo>
                          <a:pt x="386" y="396"/>
                        </a:lnTo>
                        <a:lnTo>
                          <a:pt x="386" y="396"/>
                        </a:lnTo>
                        <a:lnTo>
                          <a:pt x="388" y="396"/>
                        </a:lnTo>
                        <a:lnTo>
                          <a:pt x="390" y="398"/>
                        </a:lnTo>
                        <a:lnTo>
                          <a:pt x="390" y="398"/>
                        </a:lnTo>
                        <a:lnTo>
                          <a:pt x="390" y="398"/>
                        </a:lnTo>
                        <a:lnTo>
                          <a:pt x="392" y="400"/>
                        </a:lnTo>
                        <a:lnTo>
                          <a:pt x="392" y="400"/>
                        </a:lnTo>
                        <a:lnTo>
                          <a:pt x="392" y="400"/>
                        </a:lnTo>
                        <a:lnTo>
                          <a:pt x="394" y="400"/>
                        </a:lnTo>
                        <a:lnTo>
                          <a:pt x="394" y="402"/>
                        </a:lnTo>
                        <a:lnTo>
                          <a:pt x="394" y="402"/>
                        </a:lnTo>
                        <a:lnTo>
                          <a:pt x="394" y="402"/>
                        </a:lnTo>
                        <a:lnTo>
                          <a:pt x="400" y="402"/>
                        </a:lnTo>
                        <a:lnTo>
                          <a:pt x="404" y="404"/>
                        </a:lnTo>
                        <a:lnTo>
                          <a:pt x="404" y="404"/>
                        </a:lnTo>
                        <a:lnTo>
                          <a:pt x="404" y="404"/>
                        </a:lnTo>
                        <a:lnTo>
                          <a:pt x="408" y="404"/>
                        </a:lnTo>
                        <a:lnTo>
                          <a:pt x="408" y="404"/>
                        </a:lnTo>
                        <a:lnTo>
                          <a:pt x="410" y="404"/>
                        </a:lnTo>
                        <a:lnTo>
                          <a:pt x="414" y="402"/>
                        </a:lnTo>
                        <a:lnTo>
                          <a:pt x="414" y="402"/>
                        </a:lnTo>
                        <a:lnTo>
                          <a:pt x="414" y="402"/>
                        </a:lnTo>
                        <a:lnTo>
                          <a:pt x="416" y="400"/>
                        </a:lnTo>
                        <a:lnTo>
                          <a:pt x="418" y="400"/>
                        </a:lnTo>
                        <a:lnTo>
                          <a:pt x="420" y="400"/>
                        </a:lnTo>
                        <a:lnTo>
                          <a:pt x="420" y="400"/>
                        </a:lnTo>
                        <a:lnTo>
                          <a:pt x="420" y="400"/>
                        </a:lnTo>
                        <a:lnTo>
                          <a:pt x="420" y="398"/>
                        </a:lnTo>
                        <a:lnTo>
                          <a:pt x="422" y="398"/>
                        </a:lnTo>
                        <a:lnTo>
                          <a:pt x="422" y="398"/>
                        </a:lnTo>
                        <a:lnTo>
                          <a:pt x="422" y="398"/>
                        </a:lnTo>
                        <a:lnTo>
                          <a:pt x="422" y="398"/>
                        </a:lnTo>
                        <a:lnTo>
                          <a:pt x="424" y="398"/>
                        </a:lnTo>
                        <a:lnTo>
                          <a:pt x="424" y="398"/>
                        </a:lnTo>
                        <a:lnTo>
                          <a:pt x="424" y="398"/>
                        </a:lnTo>
                        <a:lnTo>
                          <a:pt x="426" y="396"/>
                        </a:lnTo>
                        <a:lnTo>
                          <a:pt x="436" y="396"/>
                        </a:lnTo>
                        <a:lnTo>
                          <a:pt x="436" y="396"/>
                        </a:lnTo>
                        <a:lnTo>
                          <a:pt x="438" y="396"/>
                        </a:lnTo>
                        <a:lnTo>
                          <a:pt x="440" y="394"/>
                        </a:lnTo>
                        <a:lnTo>
                          <a:pt x="440" y="394"/>
                        </a:lnTo>
                        <a:lnTo>
                          <a:pt x="446" y="392"/>
                        </a:lnTo>
                        <a:lnTo>
                          <a:pt x="446" y="392"/>
                        </a:lnTo>
                        <a:lnTo>
                          <a:pt x="446" y="392"/>
                        </a:lnTo>
                        <a:lnTo>
                          <a:pt x="448" y="392"/>
                        </a:lnTo>
                        <a:lnTo>
                          <a:pt x="452" y="392"/>
                        </a:lnTo>
                        <a:lnTo>
                          <a:pt x="452" y="396"/>
                        </a:lnTo>
                        <a:lnTo>
                          <a:pt x="452" y="396"/>
                        </a:lnTo>
                        <a:lnTo>
                          <a:pt x="452" y="398"/>
                        </a:lnTo>
                        <a:lnTo>
                          <a:pt x="458" y="398"/>
                        </a:lnTo>
                        <a:lnTo>
                          <a:pt x="458" y="398"/>
                        </a:lnTo>
                        <a:lnTo>
                          <a:pt x="458" y="398"/>
                        </a:lnTo>
                        <a:lnTo>
                          <a:pt x="460" y="398"/>
                        </a:lnTo>
                        <a:lnTo>
                          <a:pt x="464" y="398"/>
                        </a:lnTo>
                        <a:lnTo>
                          <a:pt x="466" y="400"/>
                        </a:lnTo>
                        <a:lnTo>
                          <a:pt x="466" y="400"/>
                        </a:lnTo>
                        <a:lnTo>
                          <a:pt x="466" y="400"/>
                        </a:lnTo>
                        <a:lnTo>
                          <a:pt x="466" y="400"/>
                        </a:lnTo>
                        <a:lnTo>
                          <a:pt x="466" y="400"/>
                        </a:lnTo>
                        <a:lnTo>
                          <a:pt x="466" y="400"/>
                        </a:lnTo>
                        <a:lnTo>
                          <a:pt x="466" y="400"/>
                        </a:lnTo>
                        <a:lnTo>
                          <a:pt x="466" y="402"/>
                        </a:lnTo>
                        <a:lnTo>
                          <a:pt x="466" y="402"/>
                        </a:lnTo>
                        <a:lnTo>
                          <a:pt x="464" y="402"/>
                        </a:lnTo>
                        <a:lnTo>
                          <a:pt x="464" y="402"/>
                        </a:lnTo>
                        <a:lnTo>
                          <a:pt x="464" y="402"/>
                        </a:lnTo>
                        <a:lnTo>
                          <a:pt x="460" y="404"/>
                        </a:lnTo>
                        <a:lnTo>
                          <a:pt x="460" y="404"/>
                        </a:lnTo>
                        <a:lnTo>
                          <a:pt x="460" y="402"/>
                        </a:lnTo>
                        <a:lnTo>
                          <a:pt x="460" y="402"/>
                        </a:lnTo>
                        <a:lnTo>
                          <a:pt x="460" y="402"/>
                        </a:lnTo>
                        <a:lnTo>
                          <a:pt x="454" y="402"/>
                        </a:lnTo>
                        <a:lnTo>
                          <a:pt x="454" y="402"/>
                        </a:lnTo>
                        <a:lnTo>
                          <a:pt x="452" y="402"/>
                        </a:lnTo>
                        <a:lnTo>
                          <a:pt x="452" y="404"/>
                        </a:lnTo>
                        <a:lnTo>
                          <a:pt x="448" y="406"/>
                        </a:lnTo>
                        <a:lnTo>
                          <a:pt x="448" y="406"/>
                        </a:lnTo>
                        <a:lnTo>
                          <a:pt x="448" y="406"/>
                        </a:lnTo>
                        <a:lnTo>
                          <a:pt x="448" y="406"/>
                        </a:lnTo>
                        <a:lnTo>
                          <a:pt x="448" y="406"/>
                        </a:lnTo>
                        <a:lnTo>
                          <a:pt x="446" y="406"/>
                        </a:lnTo>
                        <a:lnTo>
                          <a:pt x="444" y="408"/>
                        </a:lnTo>
                        <a:lnTo>
                          <a:pt x="444" y="408"/>
                        </a:lnTo>
                        <a:lnTo>
                          <a:pt x="444" y="408"/>
                        </a:lnTo>
                        <a:lnTo>
                          <a:pt x="442" y="408"/>
                        </a:lnTo>
                        <a:lnTo>
                          <a:pt x="440" y="408"/>
                        </a:lnTo>
                        <a:lnTo>
                          <a:pt x="440" y="408"/>
                        </a:lnTo>
                        <a:lnTo>
                          <a:pt x="440" y="408"/>
                        </a:lnTo>
                        <a:lnTo>
                          <a:pt x="438" y="410"/>
                        </a:lnTo>
                        <a:lnTo>
                          <a:pt x="438" y="410"/>
                        </a:lnTo>
                        <a:lnTo>
                          <a:pt x="438" y="410"/>
                        </a:lnTo>
                        <a:lnTo>
                          <a:pt x="438" y="410"/>
                        </a:lnTo>
                        <a:lnTo>
                          <a:pt x="436" y="408"/>
                        </a:lnTo>
                        <a:lnTo>
                          <a:pt x="434" y="408"/>
                        </a:lnTo>
                        <a:lnTo>
                          <a:pt x="432" y="408"/>
                        </a:lnTo>
                        <a:lnTo>
                          <a:pt x="432" y="408"/>
                        </a:lnTo>
                        <a:lnTo>
                          <a:pt x="432" y="408"/>
                        </a:lnTo>
                        <a:lnTo>
                          <a:pt x="420" y="408"/>
                        </a:lnTo>
                        <a:lnTo>
                          <a:pt x="420" y="408"/>
                        </a:lnTo>
                        <a:lnTo>
                          <a:pt x="420" y="408"/>
                        </a:lnTo>
                        <a:lnTo>
                          <a:pt x="418" y="408"/>
                        </a:lnTo>
                        <a:lnTo>
                          <a:pt x="416" y="410"/>
                        </a:lnTo>
                        <a:lnTo>
                          <a:pt x="414" y="410"/>
                        </a:lnTo>
                        <a:lnTo>
                          <a:pt x="414" y="410"/>
                        </a:lnTo>
                        <a:lnTo>
                          <a:pt x="412" y="410"/>
                        </a:lnTo>
                        <a:lnTo>
                          <a:pt x="408" y="412"/>
                        </a:lnTo>
                        <a:lnTo>
                          <a:pt x="404" y="416"/>
                        </a:lnTo>
                        <a:lnTo>
                          <a:pt x="404" y="416"/>
                        </a:lnTo>
                        <a:lnTo>
                          <a:pt x="404" y="416"/>
                        </a:lnTo>
                        <a:lnTo>
                          <a:pt x="404" y="418"/>
                        </a:lnTo>
                        <a:lnTo>
                          <a:pt x="404" y="418"/>
                        </a:lnTo>
                        <a:lnTo>
                          <a:pt x="404" y="418"/>
                        </a:lnTo>
                        <a:lnTo>
                          <a:pt x="406" y="420"/>
                        </a:lnTo>
                        <a:lnTo>
                          <a:pt x="406" y="420"/>
                        </a:lnTo>
                        <a:lnTo>
                          <a:pt x="406" y="420"/>
                        </a:lnTo>
                        <a:lnTo>
                          <a:pt x="408" y="420"/>
                        </a:lnTo>
                        <a:lnTo>
                          <a:pt x="408" y="426"/>
                        </a:lnTo>
                        <a:lnTo>
                          <a:pt x="408" y="426"/>
                        </a:lnTo>
                        <a:lnTo>
                          <a:pt x="408" y="426"/>
                        </a:lnTo>
                        <a:lnTo>
                          <a:pt x="414" y="426"/>
                        </a:lnTo>
                        <a:lnTo>
                          <a:pt x="414" y="426"/>
                        </a:lnTo>
                        <a:lnTo>
                          <a:pt x="414" y="426"/>
                        </a:lnTo>
                        <a:lnTo>
                          <a:pt x="414" y="424"/>
                        </a:lnTo>
                        <a:lnTo>
                          <a:pt x="414" y="424"/>
                        </a:lnTo>
                        <a:lnTo>
                          <a:pt x="416" y="424"/>
                        </a:lnTo>
                        <a:lnTo>
                          <a:pt x="416" y="428"/>
                        </a:lnTo>
                        <a:lnTo>
                          <a:pt x="416" y="428"/>
                        </a:lnTo>
                        <a:lnTo>
                          <a:pt x="416" y="428"/>
                        </a:lnTo>
                        <a:lnTo>
                          <a:pt x="416" y="442"/>
                        </a:lnTo>
                        <a:lnTo>
                          <a:pt x="414" y="442"/>
                        </a:lnTo>
                        <a:lnTo>
                          <a:pt x="414" y="442"/>
                        </a:lnTo>
                        <a:lnTo>
                          <a:pt x="414" y="442"/>
                        </a:lnTo>
                        <a:lnTo>
                          <a:pt x="414" y="442"/>
                        </a:lnTo>
                        <a:lnTo>
                          <a:pt x="408" y="442"/>
                        </a:lnTo>
                        <a:lnTo>
                          <a:pt x="408" y="438"/>
                        </a:lnTo>
                        <a:lnTo>
                          <a:pt x="408" y="438"/>
                        </a:lnTo>
                        <a:lnTo>
                          <a:pt x="408" y="438"/>
                        </a:lnTo>
                        <a:lnTo>
                          <a:pt x="406" y="436"/>
                        </a:lnTo>
                        <a:lnTo>
                          <a:pt x="406" y="436"/>
                        </a:lnTo>
                        <a:lnTo>
                          <a:pt x="406" y="436"/>
                        </a:lnTo>
                        <a:lnTo>
                          <a:pt x="402" y="434"/>
                        </a:lnTo>
                        <a:lnTo>
                          <a:pt x="398" y="432"/>
                        </a:lnTo>
                        <a:lnTo>
                          <a:pt x="398" y="432"/>
                        </a:lnTo>
                        <a:lnTo>
                          <a:pt x="398" y="432"/>
                        </a:lnTo>
                        <a:lnTo>
                          <a:pt x="396" y="432"/>
                        </a:lnTo>
                        <a:lnTo>
                          <a:pt x="396" y="432"/>
                        </a:lnTo>
                        <a:lnTo>
                          <a:pt x="396" y="432"/>
                        </a:lnTo>
                        <a:lnTo>
                          <a:pt x="396" y="432"/>
                        </a:lnTo>
                        <a:lnTo>
                          <a:pt x="394" y="434"/>
                        </a:lnTo>
                        <a:lnTo>
                          <a:pt x="392" y="434"/>
                        </a:lnTo>
                        <a:lnTo>
                          <a:pt x="392" y="434"/>
                        </a:lnTo>
                        <a:lnTo>
                          <a:pt x="392" y="434"/>
                        </a:lnTo>
                        <a:lnTo>
                          <a:pt x="390" y="436"/>
                        </a:lnTo>
                        <a:lnTo>
                          <a:pt x="390" y="436"/>
                        </a:lnTo>
                        <a:lnTo>
                          <a:pt x="390" y="436"/>
                        </a:lnTo>
                        <a:lnTo>
                          <a:pt x="390" y="438"/>
                        </a:lnTo>
                        <a:lnTo>
                          <a:pt x="390" y="438"/>
                        </a:lnTo>
                        <a:lnTo>
                          <a:pt x="390" y="438"/>
                        </a:lnTo>
                        <a:lnTo>
                          <a:pt x="390" y="438"/>
                        </a:lnTo>
                        <a:lnTo>
                          <a:pt x="390" y="442"/>
                        </a:lnTo>
                        <a:lnTo>
                          <a:pt x="388" y="442"/>
                        </a:lnTo>
                        <a:lnTo>
                          <a:pt x="388" y="442"/>
                        </a:lnTo>
                        <a:lnTo>
                          <a:pt x="388" y="444"/>
                        </a:lnTo>
                        <a:lnTo>
                          <a:pt x="388" y="444"/>
                        </a:lnTo>
                        <a:lnTo>
                          <a:pt x="386" y="446"/>
                        </a:lnTo>
                        <a:lnTo>
                          <a:pt x="384" y="446"/>
                        </a:lnTo>
                        <a:lnTo>
                          <a:pt x="384" y="446"/>
                        </a:lnTo>
                        <a:lnTo>
                          <a:pt x="384" y="446"/>
                        </a:lnTo>
                        <a:lnTo>
                          <a:pt x="384" y="450"/>
                        </a:lnTo>
                        <a:lnTo>
                          <a:pt x="384" y="450"/>
                        </a:lnTo>
                        <a:lnTo>
                          <a:pt x="384" y="450"/>
                        </a:lnTo>
                        <a:lnTo>
                          <a:pt x="384" y="452"/>
                        </a:lnTo>
                        <a:lnTo>
                          <a:pt x="384" y="452"/>
                        </a:lnTo>
                        <a:lnTo>
                          <a:pt x="386" y="454"/>
                        </a:lnTo>
                        <a:lnTo>
                          <a:pt x="386" y="454"/>
                        </a:lnTo>
                        <a:lnTo>
                          <a:pt x="388" y="456"/>
                        </a:lnTo>
                        <a:lnTo>
                          <a:pt x="388" y="456"/>
                        </a:lnTo>
                        <a:lnTo>
                          <a:pt x="388" y="456"/>
                        </a:lnTo>
                        <a:lnTo>
                          <a:pt x="388" y="460"/>
                        </a:lnTo>
                        <a:lnTo>
                          <a:pt x="388" y="460"/>
                        </a:lnTo>
                        <a:lnTo>
                          <a:pt x="388" y="460"/>
                        </a:lnTo>
                        <a:lnTo>
                          <a:pt x="388" y="462"/>
                        </a:lnTo>
                        <a:lnTo>
                          <a:pt x="394" y="464"/>
                        </a:lnTo>
                        <a:lnTo>
                          <a:pt x="392" y="464"/>
                        </a:lnTo>
                        <a:lnTo>
                          <a:pt x="392" y="464"/>
                        </a:lnTo>
                        <a:lnTo>
                          <a:pt x="392" y="464"/>
                        </a:lnTo>
                        <a:lnTo>
                          <a:pt x="390" y="466"/>
                        </a:lnTo>
                        <a:lnTo>
                          <a:pt x="390" y="466"/>
                        </a:lnTo>
                        <a:lnTo>
                          <a:pt x="390" y="466"/>
                        </a:lnTo>
                        <a:lnTo>
                          <a:pt x="390" y="466"/>
                        </a:lnTo>
                        <a:lnTo>
                          <a:pt x="390" y="466"/>
                        </a:lnTo>
                        <a:lnTo>
                          <a:pt x="390" y="466"/>
                        </a:lnTo>
                        <a:lnTo>
                          <a:pt x="390" y="466"/>
                        </a:lnTo>
                        <a:lnTo>
                          <a:pt x="388" y="466"/>
                        </a:lnTo>
                        <a:lnTo>
                          <a:pt x="388" y="466"/>
                        </a:lnTo>
                        <a:lnTo>
                          <a:pt x="388" y="466"/>
                        </a:lnTo>
                        <a:lnTo>
                          <a:pt x="388" y="466"/>
                        </a:lnTo>
                        <a:lnTo>
                          <a:pt x="388" y="466"/>
                        </a:lnTo>
                        <a:lnTo>
                          <a:pt x="388" y="466"/>
                        </a:lnTo>
                        <a:lnTo>
                          <a:pt x="388" y="466"/>
                        </a:lnTo>
                        <a:lnTo>
                          <a:pt x="388" y="464"/>
                        </a:lnTo>
                        <a:lnTo>
                          <a:pt x="388" y="464"/>
                        </a:lnTo>
                        <a:lnTo>
                          <a:pt x="388" y="464"/>
                        </a:lnTo>
                        <a:lnTo>
                          <a:pt x="388" y="464"/>
                        </a:lnTo>
                        <a:lnTo>
                          <a:pt x="388" y="464"/>
                        </a:lnTo>
                        <a:lnTo>
                          <a:pt x="388" y="464"/>
                        </a:lnTo>
                        <a:lnTo>
                          <a:pt x="386" y="464"/>
                        </a:lnTo>
                        <a:lnTo>
                          <a:pt x="386" y="464"/>
                        </a:lnTo>
                        <a:lnTo>
                          <a:pt x="386" y="464"/>
                        </a:lnTo>
                        <a:lnTo>
                          <a:pt x="384" y="464"/>
                        </a:lnTo>
                        <a:lnTo>
                          <a:pt x="384" y="464"/>
                        </a:lnTo>
                        <a:lnTo>
                          <a:pt x="384" y="464"/>
                        </a:lnTo>
                        <a:lnTo>
                          <a:pt x="384" y="464"/>
                        </a:lnTo>
                        <a:lnTo>
                          <a:pt x="384" y="464"/>
                        </a:lnTo>
                        <a:lnTo>
                          <a:pt x="384" y="464"/>
                        </a:lnTo>
                        <a:lnTo>
                          <a:pt x="384" y="464"/>
                        </a:lnTo>
                        <a:lnTo>
                          <a:pt x="382" y="466"/>
                        </a:lnTo>
                        <a:lnTo>
                          <a:pt x="380" y="468"/>
                        </a:lnTo>
                        <a:lnTo>
                          <a:pt x="380" y="468"/>
                        </a:lnTo>
                        <a:lnTo>
                          <a:pt x="380" y="468"/>
                        </a:lnTo>
                        <a:lnTo>
                          <a:pt x="380" y="468"/>
                        </a:lnTo>
                        <a:lnTo>
                          <a:pt x="380" y="468"/>
                        </a:lnTo>
                        <a:lnTo>
                          <a:pt x="380" y="468"/>
                        </a:lnTo>
                        <a:lnTo>
                          <a:pt x="380" y="470"/>
                        </a:lnTo>
                        <a:lnTo>
                          <a:pt x="380" y="470"/>
                        </a:lnTo>
                        <a:lnTo>
                          <a:pt x="380" y="470"/>
                        </a:lnTo>
                        <a:lnTo>
                          <a:pt x="382" y="472"/>
                        </a:lnTo>
                        <a:lnTo>
                          <a:pt x="382" y="472"/>
                        </a:lnTo>
                        <a:lnTo>
                          <a:pt x="380" y="474"/>
                        </a:lnTo>
                        <a:lnTo>
                          <a:pt x="378" y="474"/>
                        </a:lnTo>
                        <a:lnTo>
                          <a:pt x="378" y="474"/>
                        </a:lnTo>
                        <a:lnTo>
                          <a:pt x="378" y="474"/>
                        </a:lnTo>
                        <a:lnTo>
                          <a:pt x="378" y="474"/>
                        </a:lnTo>
                        <a:lnTo>
                          <a:pt x="378" y="474"/>
                        </a:lnTo>
                        <a:lnTo>
                          <a:pt x="376" y="476"/>
                        </a:lnTo>
                        <a:lnTo>
                          <a:pt x="374" y="476"/>
                        </a:lnTo>
                        <a:lnTo>
                          <a:pt x="374" y="474"/>
                        </a:lnTo>
                        <a:lnTo>
                          <a:pt x="374" y="474"/>
                        </a:lnTo>
                        <a:lnTo>
                          <a:pt x="374" y="474"/>
                        </a:lnTo>
                        <a:lnTo>
                          <a:pt x="372" y="474"/>
                        </a:lnTo>
                        <a:lnTo>
                          <a:pt x="372" y="474"/>
                        </a:lnTo>
                        <a:lnTo>
                          <a:pt x="372" y="474"/>
                        </a:lnTo>
                        <a:lnTo>
                          <a:pt x="372" y="474"/>
                        </a:lnTo>
                        <a:lnTo>
                          <a:pt x="370" y="474"/>
                        </a:lnTo>
                        <a:lnTo>
                          <a:pt x="370" y="472"/>
                        </a:lnTo>
                        <a:lnTo>
                          <a:pt x="370" y="472"/>
                        </a:lnTo>
                        <a:lnTo>
                          <a:pt x="370" y="472"/>
                        </a:lnTo>
                        <a:lnTo>
                          <a:pt x="366" y="468"/>
                        </a:lnTo>
                        <a:lnTo>
                          <a:pt x="366" y="468"/>
                        </a:lnTo>
                        <a:lnTo>
                          <a:pt x="366" y="468"/>
                        </a:lnTo>
                        <a:lnTo>
                          <a:pt x="364" y="468"/>
                        </a:lnTo>
                        <a:lnTo>
                          <a:pt x="364" y="468"/>
                        </a:lnTo>
                        <a:lnTo>
                          <a:pt x="364" y="468"/>
                        </a:lnTo>
                        <a:lnTo>
                          <a:pt x="362" y="470"/>
                        </a:lnTo>
                        <a:lnTo>
                          <a:pt x="358" y="470"/>
                        </a:lnTo>
                        <a:lnTo>
                          <a:pt x="358" y="470"/>
                        </a:lnTo>
                        <a:lnTo>
                          <a:pt x="358" y="470"/>
                        </a:lnTo>
                        <a:lnTo>
                          <a:pt x="358" y="470"/>
                        </a:lnTo>
                        <a:lnTo>
                          <a:pt x="354" y="470"/>
                        </a:lnTo>
                        <a:lnTo>
                          <a:pt x="354" y="470"/>
                        </a:lnTo>
                        <a:lnTo>
                          <a:pt x="354" y="470"/>
                        </a:lnTo>
                        <a:lnTo>
                          <a:pt x="352" y="472"/>
                        </a:lnTo>
                        <a:lnTo>
                          <a:pt x="350" y="472"/>
                        </a:lnTo>
                        <a:lnTo>
                          <a:pt x="350" y="472"/>
                        </a:lnTo>
                        <a:lnTo>
                          <a:pt x="350" y="472"/>
                        </a:lnTo>
                        <a:lnTo>
                          <a:pt x="346" y="474"/>
                        </a:lnTo>
                        <a:lnTo>
                          <a:pt x="344" y="474"/>
                        </a:lnTo>
                        <a:lnTo>
                          <a:pt x="344" y="474"/>
                        </a:lnTo>
                        <a:lnTo>
                          <a:pt x="344" y="474"/>
                        </a:lnTo>
                        <a:lnTo>
                          <a:pt x="344" y="476"/>
                        </a:lnTo>
                        <a:lnTo>
                          <a:pt x="344" y="476"/>
                        </a:lnTo>
                        <a:lnTo>
                          <a:pt x="342" y="476"/>
                        </a:lnTo>
                        <a:lnTo>
                          <a:pt x="342" y="478"/>
                        </a:lnTo>
                        <a:lnTo>
                          <a:pt x="342" y="478"/>
                        </a:lnTo>
                        <a:lnTo>
                          <a:pt x="336" y="478"/>
                        </a:lnTo>
                        <a:lnTo>
                          <a:pt x="336" y="478"/>
                        </a:lnTo>
                        <a:lnTo>
                          <a:pt x="334" y="478"/>
                        </a:lnTo>
                        <a:lnTo>
                          <a:pt x="334" y="480"/>
                        </a:lnTo>
                        <a:lnTo>
                          <a:pt x="334" y="480"/>
                        </a:lnTo>
                        <a:lnTo>
                          <a:pt x="334" y="480"/>
                        </a:lnTo>
                        <a:lnTo>
                          <a:pt x="334" y="482"/>
                        </a:lnTo>
                        <a:lnTo>
                          <a:pt x="334" y="482"/>
                        </a:lnTo>
                        <a:lnTo>
                          <a:pt x="332" y="482"/>
                        </a:lnTo>
                        <a:lnTo>
                          <a:pt x="332" y="482"/>
                        </a:lnTo>
                        <a:lnTo>
                          <a:pt x="332" y="482"/>
                        </a:lnTo>
                        <a:lnTo>
                          <a:pt x="332" y="482"/>
                        </a:lnTo>
                        <a:lnTo>
                          <a:pt x="332" y="482"/>
                        </a:lnTo>
                        <a:lnTo>
                          <a:pt x="330" y="482"/>
                        </a:lnTo>
                        <a:lnTo>
                          <a:pt x="328" y="482"/>
                        </a:lnTo>
                        <a:lnTo>
                          <a:pt x="328" y="482"/>
                        </a:lnTo>
                        <a:lnTo>
                          <a:pt x="328" y="482"/>
                        </a:lnTo>
                        <a:lnTo>
                          <a:pt x="328" y="482"/>
                        </a:lnTo>
                        <a:lnTo>
                          <a:pt x="324" y="480"/>
                        </a:lnTo>
                        <a:lnTo>
                          <a:pt x="324" y="480"/>
                        </a:lnTo>
                        <a:lnTo>
                          <a:pt x="324" y="480"/>
                        </a:lnTo>
                        <a:lnTo>
                          <a:pt x="322" y="480"/>
                        </a:lnTo>
                        <a:lnTo>
                          <a:pt x="322" y="478"/>
                        </a:lnTo>
                        <a:lnTo>
                          <a:pt x="324" y="478"/>
                        </a:lnTo>
                        <a:lnTo>
                          <a:pt x="324" y="478"/>
                        </a:lnTo>
                        <a:lnTo>
                          <a:pt x="324" y="478"/>
                        </a:lnTo>
                        <a:lnTo>
                          <a:pt x="324" y="476"/>
                        </a:lnTo>
                        <a:lnTo>
                          <a:pt x="324" y="476"/>
                        </a:lnTo>
                        <a:lnTo>
                          <a:pt x="324" y="476"/>
                        </a:lnTo>
                        <a:lnTo>
                          <a:pt x="324" y="476"/>
                        </a:lnTo>
                        <a:lnTo>
                          <a:pt x="324" y="476"/>
                        </a:lnTo>
                        <a:lnTo>
                          <a:pt x="324" y="476"/>
                        </a:lnTo>
                        <a:lnTo>
                          <a:pt x="324" y="474"/>
                        </a:lnTo>
                        <a:lnTo>
                          <a:pt x="322" y="472"/>
                        </a:lnTo>
                        <a:lnTo>
                          <a:pt x="322" y="472"/>
                        </a:lnTo>
                        <a:lnTo>
                          <a:pt x="322" y="472"/>
                        </a:lnTo>
                        <a:lnTo>
                          <a:pt x="316" y="472"/>
                        </a:lnTo>
                        <a:lnTo>
                          <a:pt x="316" y="472"/>
                        </a:lnTo>
                        <a:lnTo>
                          <a:pt x="314" y="472"/>
                        </a:lnTo>
                        <a:lnTo>
                          <a:pt x="314" y="474"/>
                        </a:lnTo>
                        <a:lnTo>
                          <a:pt x="314" y="474"/>
                        </a:lnTo>
                        <a:lnTo>
                          <a:pt x="316" y="474"/>
                        </a:lnTo>
                        <a:lnTo>
                          <a:pt x="320" y="478"/>
                        </a:lnTo>
                        <a:lnTo>
                          <a:pt x="320" y="478"/>
                        </a:lnTo>
                        <a:lnTo>
                          <a:pt x="314" y="478"/>
                        </a:lnTo>
                        <a:lnTo>
                          <a:pt x="312" y="478"/>
                        </a:lnTo>
                        <a:lnTo>
                          <a:pt x="312" y="476"/>
                        </a:lnTo>
                        <a:lnTo>
                          <a:pt x="312" y="476"/>
                        </a:lnTo>
                        <a:lnTo>
                          <a:pt x="312" y="476"/>
                        </a:lnTo>
                        <a:lnTo>
                          <a:pt x="308" y="476"/>
                        </a:lnTo>
                        <a:lnTo>
                          <a:pt x="308" y="476"/>
                        </a:lnTo>
                        <a:lnTo>
                          <a:pt x="308" y="476"/>
                        </a:lnTo>
                        <a:lnTo>
                          <a:pt x="306" y="478"/>
                        </a:lnTo>
                        <a:lnTo>
                          <a:pt x="304" y="478"/>
                        </a:lnTo>
                        <a:lnTo>
                          <a:pt x="304" y="478"/>
                        </a:lnTo>
                        <a:lnTo>
                          <a:pt x="304" y="478"/>
                        </a:lnTo>
                        <a:lnTo>
                          <a:pt x="300" y="480"/>
                        </a:lnTo>
                        <a:lnTo>
                          <a:pt x="298" y="480"/>
                        </a:lnTo>
                        <a:lnTo>
                          <a:pt x="294" y="476"/>
                        </a:lnTo>
                        <a:lnTo>
                          <a:pt x="294" y="476"/>
                        </a:lnTo>
                        <a:lnTo>
                          <a:pt x="294" y="476"/>
                        </a:lnTo>
                        <a:lnTo>
                          <a:pt x="292" y="476"/>
                        </a:lnTo>
                        <a:lnTo>
                          <a:pt x="292" y="476"/>
                        </a:lnTo>
                        <a:lnTo>
                          <a:pt x="292" y="476"/>
                        </a:lnTo>
                        <a:lnTo>
                          <a:pt x="290" y="474"/>
                        </a:lnTo>
                        <a:lnTo>
                          <a:pt x="290" y="474"/>
                        </a:lnTo>
                        <a:lnTo>
                          <a:pt x="288" y="474"/>
                        </a:lnTo>
                        <a:lnTo>
                          <a:pt x="288" y="474"/>
                        </a:lnTo>
                        <a:lnTo>
                          <a:pt x="288" y="474"/>
                        </a:lnTo>
                        <a:lnTo>
                          <a:pt x="288" y="472"/>
                        </a:lnTo>
                        <a:lnTo>
                          <a:pt x="288" y="470"/>
                        </a:lnTo>
                        <a:lnTo>
                          <a:pt x="288" y="470"/>
                        </a:lnTo>
                        <a:lnTo>
                          <a:pt x="290" y="470"/>
                        </a:lnTo>
                        <a:lnTo>
                          <a:pt x="290" y="470"/>
                        </a:lnTo>
                        <a:lnTo>
                          <a:pt x="292" y="472"/>
                        </a:lnTo>
                        <a:lnTo>
                          <a:pt x="292" y="472"/>
                        </a:lnTo>
                        <a:lnTo>
                          <a:pt x="292" y="472"/>
                        </a:lnTo>
                        <a:lnTo>
                          <a:pt x="294" y="472"/>
                        </a:lnTo>
                        <a:lnTo>
                          <a:pt x="294" y="472"/>
                        </a:lnTo>
                        <a:lnTo>
                          <a:pt x="296" y="470"/>
                        </a:lnTo>
                        <a:lnTo>
                          <a:pt x="296" y="470"/>
                        </a:lnTo>
                        <a:lnTo>
                          <a:pt x="296" y="468"/>
                        </a:lnTo>
                        <a:lnTo>
                          <a:pt x="296" y="468"/>
                        </a:lnTo>
                        <a:lnTo>
                          <a:pt x="296" y="468"/>
                        </a:lnTo>
                        <a:lnTo>
                          <a:pt x="296" y="466"/>
                        </a:lnTo>
                        <a:lnTo>
                          <a:pt x="296" y="466"/>
                        </a:lnTo>
                        <a:lnTo>
                          <a:pt x="296" y="464"/>
                        </a:lnTo>
                        <a:lnTo>
                          <a:pt x="296" y="464"/>
                        </a:lnTo>
                        <a:lnTo>
                          <a:pt x="296" y="464"/>
                        </a:lnTo>
                        <a:lnTo>
                          <a:pt x="296" y="464"/>
                        </a:lnTo>
                        <a:lnTo>
                          <a:pt x="294" y="464"/>
                        </a:lnTo>
                        <a:lnTo>
                          <a:pt x="292" y="462"/>
                        </a:lnTo>
                        <a:lnTo>
                          <a:pt x="292" y="462"/>
                        </a:lnTo>
                        <a:lnTo>
                          <a:pt x="292" y="462"/>
                        </a:lnTo>
                        <a:lnTo>
                          <a:pt x="290" y="462"/>
                        </a:lnTo>
                        <a:lnTo>
                          <a:pt x="290" y="462"/>
                        </a:lnTo>
                        <a:lnTo>
                          <a:pt x="290" y="462"/>
                        </a:lnTo>
                        <a:lnTo>
                          <a:pt x="288" y="464"/>
                        </a:lnTo>
                        <a:lnTo>
                          <a:pt x="288" y="464"/>
                        </a:lnTo>
                        <a:lnTo>
                          <a:pt x="288" y="464"/>
                        </a:lnTo>
                        <a:lnTo>
                          <a:pt x="288" y="464"/>
                        </a:lnTo>
                        <a:lnTo>
                          <a:pt x="288" y="464"/>
                        </a:lnTo>
                        <a:lnTo>
                          <a:pt x="290" y="466"/>
                        </a:lnTo>
                        <a:lnTo>
                          <a:pt x="288" y="466"/>
                        </a:lnTo>
                        <a:lnTo>
                          <a:pt x="288" y="464"/>
                        </a:lnTo>
                        <a:lnTo>
                          <a:pt x="288" y="464"/>
                        </a:lnTo>
                        <a:lnTo>
                          <a:pt x="288" y="464"/>
                        </a:lnTo>
                        <a:lnTo>
                          <a:pt x="286" y="464"/>
                        </a:lnTo>
                        <a:lnTo>
                          <a:pt x="286" y="464"/>
                        </a:lnTo>
                        <a:lnTo>
                          <a:pt x="286" y="462"/>
                        </a:lnTo>
                        <a:lnTo>
                          <a:pt x="286" y="462"/>
                        </a:lnTo>
                        <a:lnTo>
                          <a:pt x="286" y="462"/>
                        </a:lnTo>
                        <a:lnTo>
                          <a:pt x="288" y="462"/>
                        </a:lnTo>
                        <a:lnTo>
                          <a:pt x="288" y="462"/>
                        </a:lnTo>
                        <a:lnTo>
                          <a:pt x="288" y="462"/>
                        </a:lnTo>
                        <a:lnTo>
                          <a:pt x="292" y="458"/>
                        </a:lnTo>
                        <a:lnTo>
                          <a:pt x="294" y="458"/>
                        </a:lnTo>
                        <a:lnTo>
                          <a:pt x="294" y="458"/>
                        </a:lnTo>
                        <a:lnTo>
                          <a:pt x="294" y="458"/>
                        </a:lnTo>
                        <a:lnTo>
                          <a:pt x="296" y="458"/>
                        </a:lnTo>
                        <a:lnTo>
                          <a:pt x="296" y="458"/>
                        </a:lnTo>
                        <a:lnTo>
                          <a:pt x="296" y="458"/>
                        </a:lnTo>
                        <a:lnTo>
                          <a:pt x="296" y="458"/>
                        </a:lnTo>
                        <a:lnTo>
                          <a:pt x="298" y="456"/>
                        </a:lnTo>
                        <a:lnTo>
                          <a:pt x="298" y="456"/>
                        </a:lnTo>
                        <a:lnTo>
                          <a:pt x="298" y="456"/>
                        </a:lnTo>
                        <a:lnTo>
                          <a:pt x="298" y="452"/>
                        </a:lnTo>
                        <a:lnTo>
                          <a:pt x="298" y="452"/>
                        </a:lnTo>
                        <a:lnTo>
                          <a:pt x="298" y="450"/>
                        </a:lnTo>
                        <a:lnTo>
                          <a:pt x="296" y="450"/>
                        </a:lnTo>
                        <a:lnTo>
                          <a:pt x="292" y="448"/>
                        </a:lnTo>
                        <a:lnTo>
                          <a:pt x="292" y="446"/>
                        </a:lnTo>
                        <a:lnTo>
                          <a:pt x="292" y="446"/>
                        </a:lnTo>
                        <a:lnTo>
                          <a:pt x="292" y="446"/>
                        </a:lnTo>
                        <a:lnTo>
                          <a:pt x="290" y="446"/>
                        </a:lnTo>
                        <a:lnTo>
                          <a:pt x="290" y="446"/>
                        </a:lnTo>
                        <a:lnTo>
                          <a:pt x="290" y="446"/>
                        </a:lnTo>
                        <a:lnTo>
                          <a:pt x="292" y="444"/>
                        </a:lnTo>
                        <a:lnTo>
                          <a:pt x="292" y="442"/>
                        </a:lnTo>
                        <a:lnTo>
                          <a:pt x="292" y="442"/>
                        </a:lnTo>
                        <a:lnTo>
                          <a:pt x="292" y="442"/>
                        </a:lnTo>
                        <a:lnTo>
                          <a:pt x="292" y="442"/>
                        </a:lnTo>
                        <a:lnTo>
                          <a:pt x="292" y="438"/>
                        </a:lnTo>
                        <a:lnTo>
                          <a:pt x="292" y="438"/>
                        </a:lnTo>
                        <a:lnTo>
                          <a:pt x="292" y="438"/>
                        </a:lnTo>
                        <a:lnTo>
                          <a:pt x="292" y="436"/>
                        </a:lnTo>
                        <a:lnTo>
                          <a:pt x="292" y="432"/>
                        </a:lnTo>
                        <a:lnTo>
                          <a:pt x="292" y="432"/>
                        </a:lnTo>
                        <a:lnTo>
                          <a:pt x="290" y="432"/>
                        </a:lnTo>
                        <a:lnTo>
                          <a:pt x="290" y="432"/>
                        </a:lnTo>
                        <a:lnTo>
                          <a:pt x="290" y="432"/>
                        </a:lnTo>
                        <a:lnTo>
                          <a:pt x="290" y="432"/>
                        </a:lnTo>
                        <a:lnTo>
                          <a:pt x="288" y="432"/>
                        </a:lnTo>
                        <a:lnTo>
                          <a:pt x="284" y="434"/>
                        </a:lnTo>
                        <a:lnTo>
                          <a:pt x="278" y="438"/>
                        </a:lnTo>
                        <a:lnTo>
                          <a:pt x="278" y="438"/>
                        </a:lnTo>
                        <a:lnTo>
                          <a:pt x="278" y="438"/>
                        </a:lnTo>
                        <a:lnTo>
                          <a:pt x="276" y="438"/>
                        </a:lnTo>
                        <a:lnTo>
                          <a:pt x="276" y="438"/>
                        </a:lnTo>
                        <a:lnTo>
                          <a:pt x="276" y="438"/>
                        </a:lnTo>
                        <a:lnTo>
                          <a:pt x="274" y="440"/>
                        </a:lnTo>
                        <a:lnTo>
                          <a:pt x="274" y="444"/>
                        </a:lnTo>
                        <a:lnTo>
                          <a:pt x="272" y="444"/>
                        </a:lnTo>
                        <a:lnTo>
                          <a:pt x="272" y="444"/>
                        </a:lnTo>
                        <a:lnTo>
                          <a:pt x="272" y="444"/>
                        </a:lnTo>
                        <a:lnTo>
                          <a:pt x="272" y="446"/>
                        </a:lnTo>
                        <a:lnTo>
                          <a:pt x="266" y="446"/>
                        </a:lnTo>
                        <a:lnTo>
                          <a:pt x="266" y="446"/>
                        </a:lnTo>
                        <a:lnTo>
                          <a:pt x="266" y="446"/>
                        </a:lnTo>
                        <a:lnTo>
                          <a:pt x="266" y="452"/>
                        </a:lnTo>
                        <a:lnTo>
                          <a:pt x="266" y="452"/>
                        </a:lnTo>
                        <a:lnTo>
                          <a:pt x="266" y="454"/>
                        </a:lnTo>
                        <a:lnTo>
                          <a:pt x="268" y="454"/>
                        </a:lnTo>
                        <a:lnTo>
                          <a:pt x="266" y="454"/>
                        </a:lnTo>
                        <a:lnTo>
                          <a:pt x="266" y="454"/>
                        </a:lnTo>
                        <a:lnTo>
                          <a:pt x="266" y="454"/>
                        </a:lnTo>
                        <a:lnTo>
                          <a:pt x="266" y="454"/>
                        </a:lnTo>
                        <a:lnTo>
                          <a:pt x="266" y="462"/>
                        </a:lnTo>
                        <a:lnTo>
                          <a:pt x="266" y="462"/>
                        </a:lnTo>
                        <a:lnTo>
                          <a:pt x="266" y="464"/>
                        </a:lnTo>
                        <a:lnTo>
                          <a:pt x="270" y="464"/>
                        </a:lnTo>
                        <a:lnTo>
                          <a:pt x="270" y="464"/>
                        </a:lnTo>
                        <a:lnTo>
                          <a:pt x="270" y="464"/>
                        </a:lnTo>
                        <a:lnTo>
                          <a:pt x="272" y="466"/>
                        </a:lnTo>
                        <a:lnTo>
                          <a:pt x="272" y="466"/>
                        </a:lnTo>
                        <a:lnTo>
                          <a:pt x="272" y="466"/>
                        </a:lnTo>
                        <a:lnTo>
                          <a:pt x="270" y="468"/>
                        </a:lnTo>
                        <a:lnTo>
                          <a:pt x="270" y="468"/>
                        </a:lnTo>
                        <a:lnTo>
                          <a:pt x="270" y="468"/>
                        </a:lnTo>
                        <a:lnTo>
                          <a:pt x="270" y="470"/>
                        </a:lnTo>
                        <a:lnTo>
                          <a:pt x="268" y="472"/>
                        </a:lnTo>
                        <a:lnTo>
                          <a:pt x="268" y="472"/>
                        </a:lnTo>
                        <a:lnTo>
                          <a:pt x="268" y="472"/>
                        </a:lnTo>
                        <a:lnTo>
                          <a:pt x="270" y="474"/>
                        </a:lnTo>
                        <a:lnTo>
                          <a:pt x="270" y="474"/>
                        </a:lnTo>
                        <a:lnTo>
                          <a:pt x="270" y="474"/>
                        </a:lnTo>
                        <a:lnTo>
                          <a:pt x="270" y="474"/>
                        </a:lnTo>
                        <a:lnTo>
                          <a:pt x="270" y="476"/>
                        </a:lnTo>
                        <a:lnTo>
                          <a:pt x="270" y="476"/>
                        </a:lnTo>
                        <a:lnTo>
                          <a:pt x="272" y="476"/>
                        </a:lnTo>
                        <a:lnTo>
                          <a:pt x="272" y="476"/>
                        </a:lnTo>
                        <a:lnTo>
                          <a:pt x="272" y="478"/>
                        </a:lnTo>
                        <a:lnTo>
                          <a:pt x="272" y="478"/>
                        </a:lnTo>
                        <a:lnTo>
                          <a:pt x="272" y="478"/>
                        </a:lnTo>
                        <a:lnTo>
                          <a:pt x="274" y="480"/>
                        </a:lnTo>
                        <a:lnTo>
                          <a:pt x="274" y="486"/>
                        </a:lnTo>
                        <a:lnTo>
                          <a:pt x="272" y="488"/>
                        </a:lnTo>
                        <a:lnTo>
                          <a:pt x="270" y="488"/>
                        </a:lnTo>
                        <a:lnTo>
                          <a:pt x="268" y="484"/>
                        </a:lnTo>
                        <a:lnTo>
                          <a:pt x="268" y="484"/>
                        </a:lnTo>
                        <a:lnTo>
                          <a:pt x="268" y="484"/>
                        </a:lnTo>
                        <a:lnTo>
                          <a:pt x="264" y="484"/>
                        </a:lnTo>
                        <a:lnTo>
                          <a:pt x="264" y="484"/>
                        </a:lnTo>
                        <a:lnTo>
                          <a:pt x="262" y="484"/>
                        </a:lnTo>
                        <a:lnTo>
                          <a:pt x="260" y="486"/>
                        </a:lnTo>
                        <a:lnTo>
                          <a:pt x="260" y="486"/>
                        </a:lnTo>
                        <a:lnTo>
                          <a:pt x="260" y="486"/>
                        </a:lnTo>
                        <a:lnTo>
                          <a:pt x="260" y="488"/>
                        </a:lnTo>
                        <a:lnTo>
                          <a:pt x="258" y="488"/>
                        </a:lnTo>
                        <a:lnTo>
                          <a:pt x="258" y="488"/>
                        </a:lnTo>
                        <a:lnTo>
                          <a:pt x="258" y="488"/>
                        </a:lnTo>
                        <a:lnTo>
                          <a:pt x="256" y="488"/>
                        </a:lnTo>
                        <a:lnTo>
                          <a:pt x="256" y="488"/>
                        </a:lnTo>
                        <a:lnTo>
                          <a:pt x="256" y="488"/>
                        </a:lnTo>
                        <a:lnTo>
                          <a:pt x="256" y="490"/>
                        </a:lnTo>
                        <a:lnTo>
                          <a:pt x="256" y="490"/>
                        </a:lnTo>
                        <a:lnTo>
                          <a:pt x="248" y="490"/>
                        </a:lnTo>
                        <a:lnTo>
                          <a:pt x="248" y="490"/>
                        </a:lnTo>
                        <a:lnTo>
                          <a:pt x="248" y="490"/>
                        </a:lnTo>
                        <a:lnTo>
                          <a:pt x="244" y="492"/>
                        </a:lnTo>
                        <a:lnTo>
                          <a:pt x="244" y="492"/>
                        </a:lnTo>
                        <a:lnTo>
                          <a:pt x="244" y="492"/>
                        </a:lnTo>
                        <a:lnTo>
                          <a:pt x="242" y="492"/>
                        </a:lnTo>
                        <a:lnTo>
                          <a:pt x="240" y="494"/>
                        </a:lnTo>
                        <a:lnTo>
                          <a:pt x="240" y="494"/>
                        </a:lnTo>
                        <a:lnTo>
                          <a:pt x="240" y="494"/>
                        </a:lnTo>
                        <a:lnTo>
                          <a:pt x="240" y="500"/>
                        </a:lnTo>
                        <a:lnTo>
                          <a:pt x="240" y="500"/>
                        </a:lnTo>
                        <a:lnTo>
                          <a:pt x="240" y="500"/>
                        </a:lnTo>
                        <a:lnTo>
                          <a:pt x="242" y="500"/>
                        </a:lnTo>
                        <a:lnTo>
                          <a:pt x="242" y="500"/>
                        </a:lnTo>
                        <a:lnTo>
                          <a:pt x="242" y="504"/>
                        </a:lnTo>
                        <a:lnTo>
                          <a:pt x="242" y="504"/>
                        </a:lnTo>
                        <a:lnTo>
                          <a:pt x="242" y="502"/>
                        </a:lnTo>
                        <a:lnTo>
                          <a:pt x="242" y="502"/>
                        </a:lnTo>
                        <a:lnTo>
                          <a:pt x="240" y="502"/>
                        </a:lnTo>
                        <a:lnTo>
                          <a:pt x="238" y="500"/>
                        </a:lnTo>
                        <a:lnTo>
                          <a:pt x="238" y="500"/>
                        </a:lnTo>
                        <a:lnTo>
                          <a:pt x="238" y="500"/>
                        </a:lnTo>
                        <a:lnTo>
                          <a:pt x="238" y="498"/>
                        </a:lnTo>
                        <a:lnTo>
                          <a:pt x="234" y="498"/>
                        </a:lnTo>
                        <a:lnTo>
                          <a:pt x="234" y="498"/>
                        </a:lnTo>
                        <a:lnTo>
                          <a:pt x="234" y="500"/>
                        </a:lnTo>
                        <a:lnTo>
                          <a:pt x="234" y="500"/>
                        </a:lnTo>
                        <a:lnTo>
                          <a:pt x="232" y="502"/>
                        </a:lnTo>
                        <a:lnTo>
                          <a:pt x="232" y="502"/>
                        </a:lnTo>
                        <a:lnTo>
                          <a:pt x="232" y="502"/>
                        </a:lnTo>
                        <a:lnTo>
                          <a:pt x="232" y="504"/>
                        </a:lnTo>
                        <a:lnTo>
                          <a:pt x="230" y="504"/>
                        </a:lnTo>
                        <a:lnTo>
                          <a:pt x="230" y="504"/>
                        </a:lnTo>
                        <a:lnTo>
                          <a:pt x="230" y="504"/>
                        </a:lnTo>
                        <a:lnTo>
                          <a:pt x="230" y="506"/>
                        </a:lnTo>
                        <a:lnTo>
                          <a:pt x="230" y="506"/>
                        </a:lnTo>
                        <a:lnTo>
                          <a:pt x="230" y="506"/>
                        </a:lnTo>
                        <a:lnTo>
                          <a:pt x="228" y="506"/>
                        </a:lnTo>
                        <a:lnTo>
                          <a:pt x="228" y="506"/>
                        </a:lnTo>
                        <a:lnTo>
                          <a:pt x="228" y="506"/>
                        </a:lnTo>
                        <a:lnTo>
                          <a:pt x="228" y="506"/>
                        </a:lnTo>
                        <a:lnTo>
                          <a:pt x="226" y="510"/>
                        </a:lnTo>
                        <a:lnTo>
                          <a:pt x="226" y="510"/>
                        </a:lnTo>
                        <a:lnTo>
                          <a:pt x="226" y="510"/>
                        </a:lnTo>
                        <a:lnTo>
                          <a:pt x="226" y="510"/>
                        </a:lnTo>
                        <a:lnTo>
                          <a:pt x="224" y="512"/>
                        </a:lnTo>
                        <a:lnTo>
                          <a:pt x="222" y="512"/>
                        </a:lnTo>
                        <a:lnTo>
                          <a:pt x="222" y="512"/>
                        </a:lnTo>
                        <a:lnTo>
                          <a:pt x="222" y="512"/>
                        </a:lnTo>
                        <a:lnTo>
                          <a:pt x="222" y="514"/>
                        </a:lnTo>
                        <a:lnTo>
                          <a:pt x="222" y="516"/>
                        </a:lnTo>
                        <a:lnTo>
                          <a:pt x="216" y="516"/>
                        </a:lnTo>
                        <a:lnTo>
                          <a:pt x="216" y="516"/>
                        </a:lnTo>
                        <a:lnTo>
                          <a:pt x="216" y="516"/>
                        </a:lnTo>
                        <a:lnTo>
                          <a:pt x="212" y="518"/>
                        </a:lnTo>
                        <a:lnTo>
                          <a:pt x="212" y="518"/>
                        </a:lnTo>
                        <a:lnTo>
                          <a:pt x="212" y="518"/>
                        </a:lnTo>
                        <a:lnTo>
                          <a:pt x="212" y="518"/>
                        </a:lnTo>
                        <a:lnTo>
                          <a:pt x="212" y="518"/>
                        </a:lnTo>
                        <a:lnTo>
                          <a:pt x="212" y="518"/>
                        </a:lnTo>
                        <a:lnTo>
                          <a:pt x="210" y="518"/>
                        </a:lnTo>
                        <a:lnTo>
                          <a:pt x="208" y="522"/>
                        </a:lnTo>
                        <a:lnTo>
                          <a:pt x="208" y="522"/>
                        </a:lnTo>
                        <a:lnTo>
                          <a:pt x="208" y="522"/>
                        </a:lnTo>
                        <a:lnTo>
                          <a:pt x="206" y="522"/>
                        </a:lnTo>
                        <a:lnTo>
                          <a:pt x="206" y="522"/>
                        </a:lnTo>
                        <a:lnTo>
                          <a:pt x="206" y="522"/>
                        </a:lnTo>
                        <a:lnTo>
                          <a:pt x="206" y="522"/>
                        </a:lnTo>
                        <a:lnTo>
                          <a:pt x="206" y="524"/>
                        </a:lnTo>
                        <a:lnTo>
                          <a:pt x="204" y="524"/>
                        </a:lnTo>
                        <a:lnTo>
                          <a:pt x="202" y="524"/>
                        </a:lnTo>
                        <a:lnTo>
                          <a:pt x="202" y="524"/>
                        </a:lnTo>
                        <a:lnTo>
                          <a:pt x="202" y="526"/>
                        </a:lnTo>
                        <a:lnTo>
                          <a:pt x="202" y="530"/>
                        </a:lnTo>
                        <a:lnTo>
                          <a:pt x="202" y="530"/>
                        </a:lnTo>
                        <a:lnTo>
                          <a:pt x="200" y="530"/>
                        </a:lnTo>
                        <a:lnTo>
                          <a:pt x="200" y="530"/>
                        </a:lnTo>
                        <a:lnTo>
                          <a:pt x="200" y="530"/>
                        </a:lnTo>
                        <a:lnTo>
                          <a:pt x="200" y="532"/>
                        </a:lnTo>
                        <a:lnTo>
                          <a:pt x="196" y="532"/>
                        </a:lnTo>
                        <a:lnTo>
                          <a:pt x="196" y="532"/>
                        </a:lnTo>
                        <a:lnTo>
                          <a:pt x="196" y="532"/>
                        </a:lnTo>
                        <a:lnTo>
                          <a:pt x="194" y="532"/>
                        </a:lnTo>
                        <a:lnTo>
                          <a:pt x="192" y="532"/>
                        </a:lnTo>
                        <a:lnTo>
                          <a:pt x="192" y="532"/>
                        </a:lnTo>
                        <a:lnTo>
                          <a:pt x="192" y="532"/>
                        </a:lnTo>
                        <a:lnTo>
                          <a:pt x="190" y="534"/>
                        </a:lnTo>
                        <a:lnTo>
                          <a:pt x="190" y="534"/>
                        </a:lnTo>
                        <a:lnTo>
                          <a:pt x="190" y="534"/>
                        </a:lnTo>
                        <a:lnTo>
                          <a:pt x="190" y="536"/>
                        </a:lnTo>
                        <a:lnTo>
                          <a:pt x="188" y="538"/>
                        </a:lnTo>
                        <a:lnTo>
                          <a:pt x="186" y="538"/>
                        </a:lnTo>
                        <a:lnTo>
                          <a:pt x="186" y="538"/>
                        </a:lnTo>
                        <a:lnTo>
                          <a:pt x="186" y="538"/>
                        </a:lnTo>
                        <a:lnTo>
                          <a:pt x="184" y="538"/>
                        </a:lnTo>
                        <a:lnTo>
                          <a:pt x="184" y="538"/>
                        </a:lnTo>
                        <a:lnTo>
                          <a:pt x="184" y="536"/>
                        </a:lnTo>
                        <a:lnTo>
                          <a:pt x="184" y="536"/>
                        </a:lnTo>
                        <a:lnTo>
                          <a:pt x="184" y="536"/>
                        </a:lnTo>
                        <a:lnTo>
                          <a:pt x="180" y="532"/>
                        </a:lnTo>
                        <a:lnTo>
                          <a:pt x="180" y="532"/>
                        </a:lnTo>
                        <a:lnTo>
                          <a:pt x="180" y="532"/>
                        </a:lnTo>
                        <a:lnTo>
                          <a:pt x="170" y="532"/>
                        </a:lnTo>
                        <a:lnTo>
                          <a:pt x="170" y="532"/>
                        </a:lnTo>
                        <a:lnTo>
                          <a:pt x="170" y="532"/>
                        </a:lnTo>
                        <a:lnTo>
                          <a:pt x="170" y="532"/>
                        </a:lnTo>
                        <a:lnTo>
                          <a:pt x="170" y="534"/>
                        </a:lnTo>
                        <a:lnTo>
                          <a:pt x="174" y="536"/>
                        </a:lnTo>
                        <a:lnTo>
                          <a:pt x="174" y="538"/>
                        </a:lnTo>
                        <a:lnTo>
                          <a:pt x="174" y="538"/>
                        </a:lnTo>
                        <a:lnTo>
                          <a:pt x="174" y="540"/>
                        </a:lnTo>
                        <a:lnTo>
                          <a:pt x="176" y="542"/>
                        </a:lnTo>
                        <a:lnTo>
                          <a:pt x="176" y="542"/>
                        </a:lnTo>
                        <a:lnTo>
                          <a:pt x="174" y="542"/>
                        </a:lnTo>
                        <a:lnTo>
                          <a:pt x="174" y="542"/>
                        </a:lnTo>
                        <a:lnTo>
                          <a:pt x="174" y="544"/>
                        </a:lnTo>
                        <a:lnTo>
                          <a:pt x="174" y="544"/>
                        </a:lnTo>
                        <a:lnTo>
                          <a:pt x="170" y="544"/>
                        </a:lnTo>
                        <a:lnTo>
                          <a:pt x="170" y="544"/>
                        </a:lnTo>
                        <a:lnTo>
                          <a:pt x="170" y="544"/>
                        </a:lnTo>
                        <a:lnTo>
                          <a:pt x="170" y="546"/>
                        </a:lnTo>
                        <a:lnTo>
                          <a:pt x="170" y="546"/>
                        </a:lnTo>
                        <a:lnTo>
                          <a:pt x="168" y="544"/>
                        </a:lnTo>
                        <a:lnTo>
                          <a:pt x="168" y="544"/>
                        </a:lnTo>
                        <a:lnTo>
                          <a:pt x="168" y="544"/>
                        </a:lnTo>
                        <a:lnTo>
                          <a:pt x="168" y="544"/>
                        </a:lnTo>
                        <a:lnTo>
                          <a:pt x="166" y="542"/>
                        </a:lnTo>
                        <a:lnTo>
                          <a:pt x="166" y="542"/>
                        </a:lnTo>
                        <a:lnTo>
                          <a:pt x="166" y="542"/>
                        </a:lnTo>
                        <a:lnTo>
                          <a:pt x="154" y="542"/>
                        </a:lnTo>
                        <a:lnTo>
                          <a:pt x="154" y="542"/>
                        </a:lnTo>
                        <a:lnTo>
                          <a:pt x="154" y="542"/>
                        </a:lnTo>
                        <a:lnTo>
                          <a:pt x="152" y="544"/>
                        </a:lnTo>
                        <a:lnTo>
                          <a:pt x="150" y="544"/>
                        </a:lnTo>
                        <a:lnTo>
                          <a:pt x="150" y="544"/>
                        </a:lnTo>
                        <a:lnTo>
                          <a:pt x="150" y="544"/>
                        </a:lnTo>
                        <a:lnTo>
                          <a:pt x="148" y="546"/>
                        </a:lnTo>
                        <a:lnTo>
                          <a:pt x="148" y="546"/>
                        </a:lnTo>
                        <a:lnTo>
                          <a:pt x="148" y="546"/>
                        </a:lnTo>
                        <a:lnTo>
                          <a:pt x="148" y="546"/>
                        </a:lnTo>
                        <a:lnTo>
                          <a:pt x="148" y="546"/>
                        </a:lnTo>
                        <a:lnTo>
                          <a:pt x="148" y="548"/>
                        </a:lnTo>
                        <a:lnTo>
                          <a:pt x="150" y="548"/>
                        </a:lnTo>
                        <a:lnTo>
                          <a:pt x="150" y="554"/>
                        </a:lnTo>
                        <a:lnTo>
                          <a:pt x="150" y="554"/>
                        </a:lnTo>
                        <a:lnTo>
                          <a:pt x="150" y="556"/>
                        </a:lnTo>
                        <a:lnTo>
                          <a:pt x="152" y="556"/>
                        </a:lnTo>
                        <a:lnTo>
                          <a:pt x="152" y="556"/>
                        </a:lnTo>
                        <a:lnTo>
                          <a:pt x="152" y="556"/>
                        </a:lnTo>
                        <a:lnTo>
                          <a:pt x="154" y="556"/>
                        </a:lnTo>
                        <a:lnTo>
                          <a:pt x="156" y="556"/>
                        </a:lnTo>
                        <a:lnTo>
                          <a:pt x="160" y="556"/>
                        </a:lnTo>
                        <a:lnTo>
                          <a:pt x="160" y="556"/>
                        </a:lnTo>
                        <a:lnTo>
                          <a:pt x="160" y="556"/>
                        </a:lnTo>
                        <a:lnTo>
                          <a:pt x="160" y="556"/>
                        </a:lnTo>
                        <a:lnTo>
                          <a:pt x="162" y="556"/>
                        </a:lnTo>
                        <a:lnTo>
                          <a:pt x="162" y="558"/>
                        </a:lnTo>
                        <a:lnTo>
                          <a:pt x="162" y="558"/>
                        </a:lnTo>
                        <a:lnTo>
                          <a:pt x="162" y="558"/>
                        </a:lnTo>
                        <a:lnTo>
                          <a:pt x="164" y="558"/>
                        </a:lnTo>
                        <a:lnTo>
                          <a:pt x="166" y="558"/>
                        </a:lnTo>
                        <a:lnTo>
                          <a:pt x="166" y="558"/>
                        </a:lnTo>
                        <a:lnTo>
                          <a:pt x="166" y="558"/>
                        </a:lnTo>
                        <a:lnTo>
                          <a:pt x="166" y="558"/>
                        </a:lnTo>
                        <a:lnTo>
                          <a:pt x="168" y="560"/>
                        </a:lnTo>
                        <a:lnTo>
                          <a:pt x="168" y="560"/>
                        </a:lnTo>
                        <a:lnTo>
                          <a:pt x="168" y="560"/>
                        </a:lnTo>
                        <a:lnTo>
                          <a:pt x="168" y="560"/>
                        </a:lnTo>
                        <a:lnTo>
                          <a:pt x="168" y="562"/>
                        </a:lnTo>
                        <a:lnTo>
                          <a:pt x="168" y="562"/>
                        </a:lnTo>
                        <a:lnTo>
                          <a:pt x="170" y="564"/>
                        </a:lnTo>
                        <a:lnTo>
                          <a:pt x="170" y="564"/>
                        </a:lnTo>
                        <a:lnTo>
                          <a:pt x="170" y="564"/>
                        </a:lnTo>
                        <a:lnTo>
                          <a:pt x="170" y="564"/>
                        </a:lnTo>
                        <a:lnTo>
                          <a:pt x="172" y="564"/>
                        </a:lnTo>
                        <a:lnTo>
                          <a:pt x="178" y="568"/>
                        </a:lnTo>
                        <a:lnTo>
                          <a:pt x="178" y="568"/>
                        </a:lnTo>
                        <a:lnTo>
                          <a:pt x="178" y="570"/>
                        </a:lnTo>
                        <a:lnTo>
                          <a:pt x="180" y="570"/>
                        </a:lnTo>
                        <a:lnTo>
                          <a:pt x="180" y="570"/>
                        </a:lnTo>
                        <a:lnTo>
                          <a:pt x="180" y="570"/>
                        </a:lnTo>
                        <a:lnTo>
                          <a:pt x="180" y="570"/>
                        </a:lnTo>
                        <a:lnTo>
                          <a:pt x="180" y="572"/>
                        </a:lnTo>
                        <a:lnTo>
                          <a:pt x="182" y="572"/>
                        </a:lnTo>
                        <a:lnTo>
                          <a:pt x="182" y="574"/>
                        </a:lnTo>
                        <a:lnTo>
                          <a:pt x="182" y="574"/>
                        </a:lnTo>
                        <a:lnTo>
                          <a:pt x="184" y="574"/>
                        </a:lnTo>
                        <a:lnTo>
                          <a:pt x="184" y="574"/>
                        </a:lnTo>
                        <a:lnTo>
                          <a:pt x="184" y="574"/>
                        </a:lnTo>
                        <a:lnTo>
                          <a:pt x="184" y="574"/>
                        </a:lnTo>
                        <a:lnTo>
                          <a:pt x="184" y="574"/>
                        </a:lnTo>
                        <a:lnTo>
                          <a:pt x="182" y="576"/>
                        </a:lnTo>
                        <a:lnTo>
                          <a:pt x="182" y="578"/>
                        </a:lnTo>
                        <a:lnTo>
                          <a:pt x="182" y="578"/>
                        </a:lnTo>
                        <a:lnTo>
                          <a:pt x="184" y="578"/>
                        </a:lnTo>
                        <a:lnTo>
                          <a:pt x="188" y="582"/>
                        </a:lnTo>
                        <a:lnTo>
                          <a:pt x="188" y="582"/>
                        </a:lnTo>
                        <a:lnTo>
                          <a:pt x="188" y="582"/>
                        </a:lnTo>
                        <a:lnTo>
                          <a:pt x="188" y="582"/>
                        </a:lnTo>
                        <a:lnTo>
                          <a:pt x="186" y="582"/>
                        </a:lnTo>
                        <a:lnTo>
                          <a:pt x="186" y="582"/>
                        </a:lnTo>
                        <a:lnTo>
                          <a:pt x="186" y="582"/>
                        </a:lnTo>
                        <a:lnTo>
                          <a:pt x="186" y="582"/>
                        </a:lnTo>
                        <a:lnTo>
                          <a:pt x="184" y="582"/>
                        </a:lnTo>
                        <a:lnTo>
                          <a:pt x="184" y="582"/>
                        </a:lnTo>
                        <a:lnTo>
                          <a:pt x="184" y="582"/>
                        </a:lnTo>
                        <a:lnTo>
                          <a:pt x="184" y="584"/>
                        </a:lnTo>
                        <a:lnTo>
                          <a:pt x="182" y="590"/>
                        </a:lnTo>
                        <a:lnTo>
                          <a:pt x="180" y="592"/>
                        </a:lnTo>
                        <a:lnTo>
                          <a:pt x="180" y="592"/>
                        </a:lnTo>
                        <a:lnTo>
                          <a:pt x="180" y="592"/>
                        </a:lnTo>
                        <a:lnTo>
                          <a:pt x="180" y="594"/>
                        </a:lnTo>
                        <a:lnTo>
                          <a:pt x="178" y="596"/>
                        </a:lnTo>
                        <a:lnTo>
                          <a:pt x="178" y="596"/>
                        </a:lnTo>
                        <a:lnTo>
                          <a:pt x="178" y="596"/>
                        </a:lnTo>
                        <a:lnTo>
                          <a:pt x="178" y="596"/>
                        </a:lnTo>
                        <a:lnTo>
                          <a:pt x="174" y="604"/>
                        </a:lnTo>
                        <a:lnTo>
                          <a:pt x="174" y="604"/>
                        </a:lnTo>
                        <a:lnTo>
                          <a:pt x="174" y="604"/>
                        </a:lnTo>
                        <a:lnTo>
                          <a:pt x="174" y="604"/>
                        </a:lnTo>
                        <a:lnTo>
                          <a:pt x="174" y="604"/>
                        </a:lnTo>
                        <a:lnTo>
                          <a:pt x="174" y="604"/>
                        </a:lnTo>
                        <a:lnTo>
                          <a:pt x="172" y="606"/>
                        </a:lnTo>
                        <a:lnTo>
                          <a:pt x="172" y="606"/>
                        </a:lnTo>
                        <a:lnTo>
                          <a:pt x="172" y="606"/>
                        </a:lnTo>
                        <a:lnTo>
                          <a:pt x="170" y="606"/>
                        </a:lnTo>
                        <a:lnTo>
                          <a:pt x="170" y="606"/>
                        </a:lnTo>
                        <a:lnTo>
                          <a:pt x="166" y="606"/>
                        </a:lnTo>
                        <a:lnTo>
                          <a:pt x="164" y="606"/>
                        </a:lnTo>
                        <a:lnTo>
                          <a:pt x="164" y="606"/>
                        </a:lnTo>
                        <a:lnTo>
                          <a:pt x="164" y="606"/>
                        </a:lnTo>
                        <a:lnTo>
                          <a:pt x="162" y="606"/>
                        </a:lnTo>
                        <a:lnTo>
                          <a:pt x="160" y="604"/>
                        </a:lnTo>
                        <a:lnTo>
                          <a:pt x="160" y="604"/>
                        </a:lnTo>
                        <a:lnTo>
                          <a:pt x="160" y="604"/>
                        </a:lnTo>
                        <a:lnTo>
                          <a:pt x="158" y="604"/>
                        </a:lnTo>
                        <a:lnTo>
                          <a:pt x="158" y="604"/>
                        </a:lnTo>
                        <a:lnTo>
                          <a:pt x="158" y="604"/>
                        </a:lnTo>
                        <a:lnTo>
                          <a:pt x="156" y="606"/>
                        </a:lnTo>
                        <a:lnTo>
                          <a:pt x="154" y="606"/>
                        </a:lnTo>
                        <a:lnTo>
                          <a:pt x="150" y="604"/>
                        </a:lnTo>
                        <a:lnTo>
                          <a:pt x="150" y="604"/>
                        </a:lnTo>
                        <a:lnTo>
                          <a:pt x="150" y="604"/>
                        </a:lnTo>
                        <a:lnTo>
                          <a:pt x="144" y="604"/>
                        </a:lnTo>
                        <a:lnTo>
                          <a:pt x="144" y="604"/>
                        </a:lnTo>
                        <a:lnTo>
                          <a:pt x="144" y="604"/>
                        </a:lnTo>
                        <a:lnTo>
                          <a:pt x="144" y="606"/>
                        </a:lnTo>
                        <a:lnTo>
                          <a:pt x="142" y="604"/>
                        </a:lnTo>
                        <a:lnTo>
                          <a:pt x="142" y="604"/>
                        </a:lnTo>
                        <a:lnTo>
                          <a:pt x="142" y="604"/>
                        </a:lnTo>
                        <a:lnTo>
                          <a:pt x="140" y="604"/>
                        </a:lnTo>
                        <a:lnTo>
                          <a:pt x="140" y="604"/>
                        </a:lnTo>
                        <a:lnTo>
                          <a:pt x="140" y="604"/>
                        </a:lnTo>
                        <a:lnTo>
                          <a:pt x="140" y="604"/>
                        </a:lnTo>
                        <a:lnTo>
                          <a:pt x="140" y="604"/>
                        </a:lnTo>
                        <a:lnTo>
                          <a:pt x="138" y="602"/>
                        </a:lnTo>
                        <a:lnTo>
                          <a:pt x="138" y="602"/>
                        </a:lnTo>
                        <a:lnTo>
                          <a:pt x="138" y="602"/>
                        </a:lnTo>
                        <a:lnTo>
                          <a:pt x="134" y="602"/>
                        </a:lnTo>
                        <a:lnTo>
                          <a:pt x="134" y="602"/>
                        </a:lnTo>
                        <a:lnTo>
                          <a:pt x="134" y="602"/>
                        </a:lnTo>
                        <a:lnTo>
                          <a:pt x="134" y="604"/>
                        </a:lnTo>
                        <a:lnTo>
                          <a:pt x="132" y="604"/>
                        </a:lnTo>
                        <a:lnTo>
                          <a:pt x="132" y="604"/>
                        </a:lnTo>
                        <a:lnTo>
                          <a:pt x="132" y="604"/>
                        </a:lnTo>
                        <a:lnTo>
                          <a:pt x="130" y="604"/>
                        </a:lnTo>
                        <a:lnTo>
                          <a:pt x="124" y="604"/>
                        </a:lnTo>
                        <a:lnTo>
                          <a:pt x="122" y="604"/>
                        </a:lnTo>
                        <a:lnTo>
                          <a:pt x="122" y="602"/>
                        </a:lnTo>
                        <a:lnTo>
                          <a:pt x="122" y="602"/>
                        </a:lnTo>
                        <a:lnTo>
                          <a:pt x="122" y="602"/>
                        </a:lnTo>
                        <a:lnTo>
                          <a:pt x="120" y="602"/>
                        </a:lnTo>
                        <a:lnTo>
                          <a:pt x="116" y="600"/>
                        </a:lnTo>
                        <a:lnTo>
                          <a:pt x="116" y="600"/>
                        </a:lnTo>
                        <a:lnTo>
                          <a:pt x="116" y="600"/>
                        </a:lnTo>
                        <a:lnTo>
                          <a:pt x="112" y="602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  <a:lnTo>
                          <a:pt x="108" y="602"/>
                        </a:lnTo>
                        <a:lnTo>
                          <a:pt x="106" y="602"/>
                        </a:lnTo>
                        <a:lnTo>
                          <a:pt x="106" y="602"/>
                        </a:lnTo>
                        <a:lnTo>
                          <a:pt x="106" y="602"/>
                        </a:lnTo>
                        <a:lnTo>
                          <a:pt x="106" y="604"/>
                        </a:lnTo>
                        <a:lnTo>
                          <a:pt x="106" y="604"/>
                        </a:lnTo>
                        <a:lnTo>
                          <a:pt x="104" y="604"/>
                        </a:lnTo>
                        <a:lnTo>
                          <a:pt x="104" y="604"/>
                        </a:lnTo>
                        <a:lnTo>
                          <a:pt x="104" y="606"/>
                        </a:lnTo>
                        <a:lnTo>
                          <a:pt x="102" y="606"/>
                        </a:lnTo>
                        <a:lnTo>
                          <a:pt x="102" y="606"/>
                        </a:lnTo>
                        <a:lnTo>
                          <a:pt x="100" y="606"/>
                        </a:lnTo>
                        <a:lnTo>
                          <a:pt x="100" y="608"/>
                        </a:lnTo>
                        <a:lnTo>
                          <a:pt x="98" y="608"/>
                        </a:lnTo>
                        <a:lnTo>
                          <a:pt x="98" y="608"/>
                        </a:lnTo>
                        <a:lnTo>
                          <a:pt x="98" y="608"/>
                        </a:lnTo>
                        <a:lnTo>
                          <a:pt x="98" y="614"/>
                        </a:lnTo>
                        <a:lnTo>
                          <a:pt x="98" y="614"/>
                        </a:lnTo>
                        <a:lnTo>
                          <a:pt x="98" y="614"/>
                        </a:lnTo>
                        <a:lnTo>
                          <a:pt x="96" y="614"/>
                        </a:lnTo>
                        <a:lnTo>
                          <a:pt x="96" y="614"/>
                        </a:lnTo>
                        <a:lnTo>
                          <a:pt x="96" y="614"/>
                        </a:lnTo>
                        <a:lnTo>
                          <a:pt x="98" y="616"/>
                        </a:lnTo>
                        <a:lnTo>
                          <a:pt x="98" y="616"/>
                        </a:lnTo>
                        <a:lnTo>
                          <a:pt x="98" y="616"/>
                        </a:lnTo>
                        <a:lnTo>
                          <a:pt x="98" y="616"/>
                        </a:lnTo>
                        <a:lnTo>
                          <a:pt x="100" y="620"/>
                        </a:lnTo>
                        <a:lnTo>
                          <a:pt x="100" y="620"/>
                        </a:lnTo>
                        <a:lnTo>
                          <a:pt x="100" y="620"/>
                        </a:lnTo>
                        <a:lnTo>
                          <a:pt x="102" y="620"/>
                        </a:lnTo>
                        <a:lnTo>
                          <a:pt x="102" y="620"/>
                        </a:lnTo>
                        <a:lnTo>
                          <a:pt x="102" y="620"/>
                        </a:lnTo>
                        <a:lnTo>
                          <a:pt x="102" y="620"/>
                        </a:lnTo>
                        <a:lnTo>
                          <a:pt x="104" y="620"/>
                        </a:lnTo>
                        <a:lnTo>
                          <a:pt x="104" y="620"/>
                        </a:lnTo>
                        <a:lnTo>
                          <a:pt x="102" y="620"/>
                        </a:lnTo>
                        <a:lnTo>
                          <a:pt x="102" y="620"/>
                        </a:lnTo>
                        <a:lnTo>
                          <a:pt x="100" y="622"/>
                        </a:lnTo>
                        <a:lnTo>
                          <a:pt x="100" y="622"/>
                        </a:lnTo>
                        <a:lnTo>
                          <a:pt x="100" y="624"/>
                        </a:lnTo>
                        <a:lnTo>
                          <a:pt x="100" y="624"/>
                        </a:lnTo>
                        <a:lnTo>
                          <a:pt x="100" y="624"/>
                        </a:lnTo>
                        <a:lnTo>
                          <a:pt x="100" y="630"/>
                        </a:lnTo>
                        <a:lnTo>
                          <a:pt x="100" y="630"/>
                        </a:lnTo>
                        <a:lnTo>
                          <a:pt x="100" y="630"/>
                        </a:lnTo>
                        <a:lnTo>
                          <a:pt x="102" y="630"/>
                        </a:lnTo>
                        <a:lnTo>
                          <a:pt x="102" y="632"/>
                        </a:lnTo>
                        <a:lnTo>
                          <a:pt x="102" y="632"/>
                        </a:lnTo>
                        <a:lnTo>
                          <a:pt x="102" y="632"/>
                        </a:lnTo>
                        <a:lnTo>
                          <a:pt x="102" y="632"/>
                        </a:lnTo>
                        <a:lnTo>
                          <a:pt x="102" y="632"/>
                        </a:lnTo>
                        <a:lnTo>
                          <a:pt x="102" y="632"/>
                        </a:lnTo>
                        <a:lnTo>
                          <a:pt x="102" y="634"/>
                        </a:lnTo>
                        <a:lnTo>
                          <a:pt x="102" y="634"/>
                        </a:lnTo>
                        <a:lnTo>
                          <a:pt x="102" y="634"/>
                        </a:lnTo>
                        <a:lnTo>
                          <a:pt x="102" y="636"/>
                        </a:lnTo>
                        <a:lnTo>
                          <a:pt x="102" y="636"/>
                        </a:lnTo>
                        <a:lnTo>
                          <a:pt x="102" y="636"/>
                        </a:lnTo>
                        <a:lnTo>
                          <a:pt x="100" y="640"/>
                        </a:lnTo>
                        <a:lnTo>
                          <a:pt x="100" y="640"/>
                        </a:lnTo>
                        <a:lnTo>
                          <a:pt x="100" y="640"/>
                        </a:lnTo>
                        <a:lnTo>
                          <a:pt x="100" y="642"/>
                        </a:lnTo>
                        <a:lnTo>
                          <a:pt x="98" y="642"/>
                        </a:lnTo>
                        <a:lnTo>
                          <a:pt x="98" y="642"/>
                        </a:lnTo>
                        <a:lnTo>
                          <a:pt x="98" y="642"/>
                        </a:lnTo>
                        <a:lnTo>
                          <a:pt x="98" y="648"/>
                        </a:lnTo>
                        <a:lnTo>
                          <a:pt x="96" y="648"/>
                        </a:lnTo>
                        <a:lnTo>
                          <a:pt x="96" y="648"/>
                        </a:lnTo>
                        <a:lnTo>
                          <a:pt x="96" y="648"/>
                        </a:lnTo>
                        <a:lnTo>
                          <a:pt x="94" y="652"/>
                        </a:lnTo>
                        <a:lnTo>
                          <a:pt x="94" y="652"/>
                        </a:lnTo>
                        <a:lnTo>
                          <a:pt x="94" y="654"/>
                        </a:lnTo>
                        <a:lnTo>
                          <a:pt x="94" y="658"/>
                        </a:lnTo>
                        <a:lnTo>
                          <a:pt x="94" y="658"/>
                        </a:lnTo>
                        <a:lnTo>
                          <a:pt x="94" y="658"/>
                        </a:lnTo>
                        <a:lnTo>
                          <a:pt x="96" y="658"/>
                        </a:lnTo>
                        <a:lnTo>
                          <a:pt x="96" y="660"/>
                        </a:lnTo>
                        <a:lnTo>
                          <a:pt x="96" y="662"/>
                        </a:lnTo>
                        <a:lnTo>
                          <a:pt x="96" y="662"/>
                        </a:lnTo>
                        <a:lnTo>
                          <a:pt x="96" y="662"/>
                        </a:lnTo>
                        <a:lnTo>
                          <a:pt x="98" y="662"/>
                        </a:lnTo>
                        <a:lnTo>
                          <a:pt x="98" y="666"/>
                        </a:lnTo>
                        <a:lnTo>
                          <a:pt x="98" y="666"/>
                        </a:lnTo>
                        <a:lnTo>
                          <a:pt x="98" y="668"/>
                        </a:lnTo>
                        <a:lnTo>
                          <a:pt x="100" y="668"/>
                        </a:lnTo>
                        <a:lnTo>
                          <a:pt x="98" y="670"/>
                        </a:lnTo>
                        <a:lnTo>
                          <a:pt x="98" y="670"/>
                        </a:lnTo>
                        <a:lnTo>
                          <a:pt x="98" y="670"/>
                        </a:lnTo>
                        <a:lnTo>
                          <a:pt x="98" y="674"/>
                        </a:lnTo>
                        <a:lnTo>
                          <a:pt x="98" y="674"/>
                        </a:lnTo>
                        <a:lnTo>
                          <a:pt x="98" y="676"/>
                        </a:lnTo>
                        <a:lnTo>
                          <a:pt x="100" y="676"/>
                        </a:lnTo>
                        <a:lnTo>
                          <a:pt x="102" y="676"/>
                        </a:lnTo>
                        <a:lnTo>
                          <a:pt x="102" y="676"/>
                        </a:lnTo>
                        <a:lnTo>
                          <a:pt x="102" y="676"/>
                        </a:lnTo>
                        <a:lnTo>
                          <a:pt x="104" y="676"/>
                        </a:lnTo>
                        <a:lnTo>
                          <a:pt x="104" y="676"/>
                        </a:lnTo>
                        <a:lnTo>
                          <a:pt x="104" y="676"/>
                        </a:lnTo>
                        <a:lnTo>
                          <a:pt x="106" y="676"/>
                        </a:lnTo>
                        <a:lnTo>
                          <a:pt x="106" y="676"/>
                        </a:lnTo>
                        <a:lnTo>
                          <a:pt x="106" y="674"/>
                        </a:lnTo>
                        <a:lnTo>
                          <a:pt x="106" y="674"/>
                        </a:lnTo>
                        <a:lnTo>
                          <a:pt x="118" y="674"/>
                        </a:lnTo>
                        <a:lnTo>
                          <a:pt x="118" y="674"/>
                        </a:lnTo>
                        <a:lnTo>
                          <a:pt x="118" y="674"/>
                        </a:lnTo>
                        <a:lnTo>
                          <a:pt x="120" y="674"/>
                        </a:lnTo>
                        <a:lnTo>
                          <a:pt x="122" y="674"/>
                        </a:lnTo>
                        <a:lnTo>
                          <a:pt x="122" y="674"/>
                        </a:lnTo>
                        <a:lnTo>
                          <a:pt x="122" y="674"/>
                        </a:lnTo>
                        <a:lnTo>
                          <a:pt x="124" y="674"/>
                        </a:lnTo>
                        <a:lnTo>
                          <a:pt x="124" y="676"/>
                        </a:lnTo>
                        <a:lnTo>
                          <a:pt x="124" y="676"/>
                        </a:lnTo>
                        <a:lnTo>
                          <a:pt x="124" y="676"/>
                        </a:lnTo>
                        <a:lnTo>
                          <a:pt x="124" y="676"/>
                        </a:lnTo>
                        <a:lnTo>
                          <a:pt x="124" y="678"/>
                        </a:lnTo>
                        <a:lnTo>
                          <a:pt x="124" y="678"/>
                        </a:lnTo>
                        <a:lnTo>
                          <a:pt x="124" y="678"/>
                        </a:lnTo>
                        <a:lnTo>
                          <a:pt x="126" y="680"/>
                        </a:lnTo>
                        <a:lnTo>
                          <a:pt x="126" y="680"/>
                        </a:lnTo>
                        <a:lnTo>
                          <a:pt x="126" y="680"/>
                        </a:lnTo>
                        <a:lnTo>
                          <a:pt x="126" y="680"/>
                        </a:lnTo>
                        <a:lnTo>
                          <a:pt x="128" y="682"/>
                        </a:lnTo>
                        <a:lnTo>
                          <a:pt x="128" y="682"/>
                        </a:lnTo>
                        <a:lnTo>
                          <a:pt x="130" y="682"/>
                        </a:lnTo>
                        <a:lnTo>
                          <a:pt x="130" y="682"/>
                        </a:lnTo>
                        <a:lnTo>
                          <a:pt x="132" y="686"/>
                        </a:lnTo>
                        <a:lnTo>
                          <a:pt x="132" y="686"/>
                        </a:lnTo>
                        <a:lnTo>
                          <a:pt x="134" y="686"/>
                        </a:lnTo>
                        <a:lnTo>
                          <a:pt x="136" y="686"/>
                        </a:lnTo>
                        <a:lnTo>
                          <a:pt x="136" y="686"/>
                        </a:lnTo>
                        <a:lnTo>
                          <a:pt x="136" y="684"/>
                        </a:lnTo>
                        <a:lnTo>
                          <a:pt x="138" y="682"/>
                        </a:lnTo>
                        <a:lnTo>
                          <a:pt x="146" y="682"/>
                        </a:lnTo>
                        <a:lnTo>
                          <a:pt x="146" y="682"/>
                        </a:lnTo>
                        <a:lnTo>
                          <a:pt x="146" y="682"/>
                        </a:lnTo>
                        <a:lnTo>
                          <a:pt x="148" y="680"/>
                        </a:lnTo>
                        <a:lnTo>
                          <a:pt x="150" y="680"/>
                        </a:lnTo>
                        <a:lnTo>
                          <a:pt x="150" y="680"/>
                        </a:lnTo>
                        <a:lnTo>
                          <a:pt x="150" y="680"/>
                        </a:lnTo>
                        <a:lnTo>
                          <a:pt x="154" y="678"/>
                        </a:lnTo>
                        <a:lnTo>
                          <a:pt x="162" y="678"/>
                        </a:lnTo>
                        <a:lnTo>
                          <a:pt x="162" y="678"/>
                        </a:lnTo>
                        <a:lnTo>
                          <a:pt x="162" y="678"/>
                        </a:lnTo>
                        <a:lnTo>
                          <a:pt x="166" y="678"/>
                        </a:lnTo>
                        <a:lnTo>
                          <a:pt x="172" y="678"/>
                        </a:lnTo>
                        <a:lnTo>
                          <a:pt x="172" y="678"/>
                        </a:lnTo>
                        <a:lnTo>
                          <a:pt x="172" y="678"/>
                        </a:lnTo>
                        <a:lnTo>
                          <a:pt x="174" y="676"/>
                        </a:lnTo>
                        <a:lnTo>
                          <a:pt x="174" y="676"/>
                        </a:lnTo>
                        <a:lnTo>
                          <a:pt x="174" y="676"/>
                        </a:lnTo>
                        <a:lnTo>
                          <a:pt x="174" y="672"/>
                        </a:lnTo>
                        <a:lnTo>
                          <a:pt x="176" y="672"/>
                        </a:lnTo>
                        <a:lnTo>
                          <a:pt x="176" y="672"/>
                        </a:lnTo>
                        <a:lnTo>
                          <a:pt x="176" y="672"/>
                        </a:lnTo>
                        <a:lnTo>
                          <a:pt x="180" y="670"/>
                        </a:lnTo>
                        <a:lnTo>
                          <a:pt x="184" y="670"/>
                        </a:lnTo>
                        <a:lnTo>
                          <a:pt x="184" y="670"/>
                        </a:lnTo>
                        <a:lnTo>
                          <a:pt x="184" y="670"/>
                        </a:lnTo>
                        <a:lnTo>
                          <a:pt x="186" y="668"/>
                        </a:lnTo>
                        <a:lnTo>
                          <a:pt x="186" y="668"/>
                        </a:lnTo>
                        <a:lnTo>
                          <a:pt x="186" y="668"/>
                        </a:lnTo>
                        <a:lnTo>
                          <a:pt x="186" y="664"/>
                        </a:lnTo>
                        <a:lnTo>
                          <a:pt x="186" y="664"/>
                        </a:lnTo>
                        <a:lnTo>
                          <a:pt x="186" y="664"/>
                        </a:lnTo>
                        <a:lnTo>
                          <a:pt x="188" y="664"/>
                        </a:lnTo>
                        <a:lnTo>
                          <a:pt x="188" y="662"/>
                        </a:lnTo>
                        <a:lnTo>
                          <a:pt x="190" y="662"/>
                        </a:lnTo>
                        <a:lnTo>
                          <a:pt x="190" y="662"/>
                        </a:lnTo>
                        <a:lnTo>
                          <a:pt x="190" y="662"/>
                        </a:lnTo>
                        <a:lnTo>
                          <a:pt x="190" y="660"/>
                        </a:lnTo>
                        <a:lnTo>
                          <a:pt x="190" y="660"/>
                        </a:lnTo>
                        <a:lnTo>
                          <a:pt x="192" y="660"/>
                        </a:lnTo>
                        <a:lnTo>
                          <a:pt x="192" y="658"/>
                        </a:lnTo>
                        <a:lnTo>
                          <a:pt x="194" y="656"/>
                        </a:lnTo>
                        <a:lnTo>
                          <a:pt x="194" y="656"/>
                        </a:lnTo>
                        <a:lnTo>
                          <a:pt x="194" y="656"/>
                        </a:lnTo>
                        <a:lnTo>
                          <a:pt x="194" y="652"/>
                        </a:lnTo>
                        <a:lnTo>
                          <a:pt x="194" y="652"/>
                        </a:lnTo>
                        <a:lnTo>
                          <a:pt x="194" y="652"/>
                        </a:lnTo>
                        <a:lnTo>
                          <a:pt x="192" y="650"/>
                        </a:lnTo>
                        <a:lnTo>
                          <a:pt x="192" y="646"/>
                        </a:lnTo>
                        <a:lnTo>
                          <a:pt x="192" y="646"/>
                        </a:lnTo>
                        <a:lnTo>
                          <a:pt x="192" y="646"/>
                        </a:lnTo>
                        <a:lnTo>
                          <a:pt x="192" y="644"/>
                        </a:lnTo>
                        <a:lnTo>
                          <a:pt x="192" y="642"/>
                        </a:lnTo>
                        <a:lnTo>
                          <a:pt x="194" y="642"/>
                        </a:lnTo>
                        <a:lnTo>
                          <a:pt x="194" y="642"/>
                        </a:lnTo>
                        <a:lnTo>
                          <a:pt x="194" y="642"/>
                        </a:lnTo>
                        <a:lnTo>
                          <a:pt x="196" y="640"/>
                        </a:lnTo>
                        <a:lnTo>
                          <a:pt x="202" y="634"/>
                        </a:lnTo>
                        <a:lnTo>
                          <a:pt x="202" y="634"/>
                        </a:lnTo>
                        <a:lnTo>
                          <a:pt x="202" y="634"/>
                        </a:lnTo>
                        <a:lnTo>
                          <a:pt x="202" y="632"/>
                        </a:lnTo>
                        <a:lnTo>
                          <a:pt x="204" y="632"/>
                        </a:lnTo>
                        <a:lnTo>
                          <a:pt x="206" y="632"/>
                        </a:lnTo>
                        <a:lnTo>
                          <a:pt x="206" y="632"/>
                        </a:lnTo>
                        <a:lnTo>
                          <a:pt x="206" y="632"/>
                        </a:lnTo>
                        <a:lnTo>
                          <a:pt x="208" y="630"/>
                        </a:lnTo>
                        <a:lnTo>
                          <a:pt x="210" y="630"/>
                        </a:lnTo>
                        <a:lnTo>
                          <a:pt x="210" y="630"/>
                        </a:lnTo>
                        <a:lnTo>
                          <a:pt x="210" y="630"/>
                        </a:lnTo>
                        <a:lnTo>
                          <a:pt x="214" y="630"/>
                        </a:lnTo>
                        <a:lnTo>
                          <a:pt x="220" y="628"/>
                        </a:lnTo>
                        <a:lnTo>
                          <a:pt x="220" y="628"/>
                        </a:lnTo>
                        <a:lnTo>
                          <a:pt x="220" y="628"/>
                        </a:lnTo>
                        <a:lnTo>
                          <a:pt x="224" y="624"/>
                        </a:lnTo>
                        <a:lnTo>
                          <a:pt x="224" y="624"/>
                        </a:lnTo>
                        <a:lnTo>
                          <a:pt x="224" y="624"/>
                        </a:lnTo>
                        <a:lnTo>
                          <a:pt x="224" y="622"/>
                        </a:lnTo>
                        <a:lnTo>
                          <a:pt x="226" y="620"/>
                        </a:lnTo>
                        <a:lnTo>
                          <a:pt x="226" y="620"/>
                        </a:lnTo>
                        <a:lnTo>
                          <a:pt x="226" y="618"/>
                        </a:lnTo>
                        <a:lnTo>
                          <a:pt x="226" y="616"/>
                        </a:lnTo>
                        <a:lnTo>
                          <a:pt x="226" y="616"/>
                        </a:lnTo>
                        <a:lnTo>
                          <a:pt x="226" y="614"/>
                        </a:lnTo>
                        <a:lnTo>
                          <a:pt x="224" y="614"/>
                        </a:lnTo>
                        <a:lnTo>
                          <a:pt x="224" y="614"/>
                        </a:lnTo>
                        <a:lnTo>
                          <a:pt x="224" y="614"/>
                        </a:lnTo>
                        <a:lnTo>
                          <a:pt x="224" y="614"/>
                        </a:lnTo>
                        <a:lnTo>
                          <a:pt x="224" y="610"/>
                        </a:lnTo>
                        <a:lnTo>
                          <a:pt x="224" y="610"/>
                        </a:lnTo>
                        <a:lnTo>
                          <a:pt x="224" y="610"/>
                        </a:lnTo>
                        <a:lnTo>
                          <a:pt x="224" y="610"/>
                        </a:lnTo>
                        <a:lnTo>
                          <a:pt x="226" y="608"/>
                        </a:lnTo>
                        <a:lnTo>
                          <a:pt x="226" y="606"/>
                        </a:lnTo>
                        <a:lnTo>
                          <a:pt x="230" y="606"/>
                        </a:lnTo>
                        <a:lnTo>
                          <a:pt x="238" y="606"/>
                        </a:lnTo>
                        <a:lnTo>
                          <a:pt x="242" y="608"/>
                        </a:lnTo>
                        <a:lnTo>
                          <a:pt x="242" y="608"/>
                        </a:lnTo>
                        <a:lnTo>
                          <a:pt x="244" y="608"/>
                        </a:lnTo>
                        <a:lnTo>
                          <a:pt x="246" y="608"/>
                        </a:lnTo>
                        <a:lnTo>
                          <a:pt x="246" y="610"/>
                        </a:lnTo>
                        <a:lnTo>
                          <a:pt x="246" y="610"/>
                        </a:lnTo>
                        <a:lnTo>
                          <a:pt x="248" y="610"/>
                        </a:lnTo>
                        <a:lnTo>
                          <a:pt x="248" y="610"/>
                        </a:lnTo>
                        <a:lnTo>
                          <a:pt x="250" y="612"/>
                        </a:lnTo>
                        <a:lnTo>
                          <a:pt x="250" y="612"/>
                        </a:lnTo>
                        <a:lnTo>
                          <a:pt x="250" y="612"/>
                        </a:lnTo>
                        <a:lnTo>
                          <a:pt x="252" y="610"/>
                        </a:lnTo>
                        <a:lnTo>
                          <a:pt x="258" y="610"/>
                        </a:lnTo>
                        <a:lnTo>
                          <a:pt x="258" y="610"/>
                        </a:lnTo>
                        <a:lnTo>
                          <a:pt x="260" y="610"/>
                        </a:lnTo>
                        <a:lnTo>
                          <a:pt x="264" y="606"/>
                        </a:lnTo>
                        <a:lnTo>
                          <a:pt x="268" y="606"/>
                        </a:lnTo>
                        <a:lnTo>
                          <a:pt x="268" y="606"/>
                        </a:lnTo>
                        <a:lnTo>
                          <a:pt x="268" y="604"/>
                        </a:lnTo>
                        <a:lnTo>
                          <a:pt x="268" y="604"/>
                        </a:lnTo>
                        <a:lnTo>
                          <a:pt x="270" y="604"/>
                        </a:lnTo>
                        <a:lnTo>
                          <a:pt x="270" y="604"/>
                        </a:lnTo>
                        <a:lnTo>
                          <a:pt x="270" y="602"/>
                        </a:lnTo>
                        <a:lnTo>
                          <a:pt x="270" y="600"/>
                        </a:lnTo>
                        <a:lnTo>
                          <a:pt x="272" y="600"/>
                        </a:lnTo>
                        <a:lnTo>
                          <a:pt x="272" y="600"/>
                        </a:lnTo>
                        <a:lnTo>
                          <a:pt x="272" y="600"/>
                        </a:lnTo>
                        <a:lnTo>
                          <a:pt x="274" y="598"/>
                        </a:lnTo>
                        <a:lnTo>
                          <a:pt x="274" y="598"/>
                        </a:lnTo>
                        <a:lnTo>
                          <a:pt x="274" y="598"/>
                        </a:lnTo>
                        <a:lnTo>
                          <a:pt x="276" y="598"/>
                        </a:lnTo>
                        <a:lnTo>
                          <a:pt x="276" y="598"/>
                        </a:lnTo>
                        <a:lnTo>
                          <a:pt x="276" y="598"/>
                        </a:lnTo>
                        <a:lnTo>
                          <a:pt x="278" y="598"/>
                        </a:lnTo>
                        <a:lnTo>
                          <a:pt x="278" y="596"/>
                        </a:lnTo>
                        <a:lnTo>
                          <a:pt x="284" y="596"/>
                        </a:lnTo>
                        <a:lnTo>
                          <a:pt x="288" y="600"/>
                        </a:lnTo>
                        <a:lnTo>
                          <a:pt x="288" y="600"/>
                        </a:lnTo>
                        <a:lnTo>
                          <a:pt x="290" y="600"/>
                        </a:lnTo>
                        <a:lnTo>
                          <a:pt x="290" y="600"/>
                        </a:lnTo>
                        <a:lnTo>
                          <a:pt x="290" y="600"/>
                        </a:lnTo>
                        <a:lnTo>
                          <a:pt x="290" y="600"/>
                        </a:lnTo>
                        <a:lnTo>
                          <a:pt x="290" y="602"/>
                        </a:lnTo>
                        <a:lnTo>
                          <a:pt x="292" y="602"/>
                        </a:lnTo>
                        <a:lnTo>
                          <a:pt x="292" y="602"/>
                        </a:lnTo>
                        <a:lnTo>
                          <a:pt x="292" y="602"/>
                        </a:lnTo>
                        <a:lnTo>
                          <a:pt x="294" y="602"/>
                        </a:lnTo>
                        <a:lnTo>
                          <a:pt x="294" y="604"/>
                        </a:lnTo>
                        <a:lnTo>
                          <a:pt x="294" y="604"/>
                        </a:lnTo>
                        <a:lnTo>
                          <a:pt x="294" y="604"/>
                        </a:lnTo>
                        <a:lnTo>
                          <a:pt x="296" y="604"/>
                        </a:lnTo>
                        <a:lnTo>
                          <a:pt x="296" y="604"/>
                        </a:lnTo>
                        <a:lnTo>
                          <a:pt x="296" y="604"/>
                        </a:lnTo>
                        <a:lnTo>
                          <a:pt x="296" y="604"/>
                        </a:lnTo>
                        <a:lnTo>
                          <a:pt x="298" y="606"/>
                        </a:lnTo>
                        <a:lnTo>
                          <a:pt x="298" y="606"/>
                        </a:lnTo>
                        <a:lnTo>
                          <a:pt x="298" y="606"/>
                        </a:lnTo>
                        <a:lnTo>
                          <a:pt x="298" y="606"/>
                        </a:lnTo>
                        <a:lnTo>
                          <a:pt x="298" y="610"/>
                        </a:lnTo>
                        <a:lnTo>
                          <a:pt x="298" y="612"/>
                        </a:lnTo>
                        <a:lnTo>
                          <a:pt x="298" y="612"/>
                        </a:lnTo>
                        <a:lnTo>
                          <a:pt x="300" y="612"/>
                        </a:lnTo>
                        <a:lnTo>
                          <a:pt x="300" y="612"/>
                        </a:lnTo>
                        <a:lnTo>
                          <a:pt x="300" y="614"/>
                        </a:lnTo>
                        <a:lnTo>
                          <a:pt x="300" y="614"/>
                        </a:lnTo>
                        <a:lnTo>
                          <a:pt x="300" y="614"/>
                        </a:lnTo>
                        <a:lnTo>
                          <a:pt x="302" y="614"/>
                        </a:lnTo>
                        <a:lnTo>
                          <a:pt x="302" y="614"/>
                        </a:lnTo>
                        <a:lnTo>
                          <a:pt x="302" y="614"/>
                        </a:lnTo>
                        <a:lnTo>
                          <a:pt x="304" y="614"/>
                        </a:lnTo>
                        <a:lnTo>
                          <a:pt x="304" y="614"/>
                        </a:lnTo>
                        <a:lnTo>
                          <a:pt x="306" y="620"/>
                        </a:lnTo>
                        <a:lnTo>
                          <a:pt x="306" y="620"/>
                        </a:lnTo>
                        <a:lnTo>
                          <a:pt x="306" y="620"/>
                        </a:lnTo>
                        <a:lnTo>
                          <a:pt x="310" y="622"/>
                        </a:lnTo>
                        <a:lnTo>
                          <a:pt x="310" y="622"/>
                        </a:lnTo>
                        <a:lnTo>
                          <a:pt x="310" y="622"/>
                        </a:lnTo>
                        <a:lnTo>
                          <a:pt x="316" y="622"/>
                        </a:lnTo>
                        <a:lnTo>
                          <a:pt x="316" y="622"/>
                        </a:lnTo>
                        <a:lnTo>
                          <a:pt x="316" y="622"/>
                        </a:lnTo>
                        <a:lnTo>
                          <a:pt x="316" y="622"/>
                        </a:lnTo>
                        <a:lnTo>
                          <a:pt x="316" y="624"/>
                        </a:lnTo>
                        <a:lnTo>
                          <a:pt x="316" y="624"/>
                        </a:lnTo>
                        <a:lnTo>
                          <a:pt x="318" y="624"/>
                        </a:lnTo>
                        <a:lnTo>
                          <a:pt x="318" y="624"/>
                        </a:lnTo>
                        <a:lnTo>
                          <a:pt x="320" y="624"/>
                        </a:lnTo>
                        <a:lnTo>
                          <a:pt x="320" y="626"/>
                        </a:lnTo>
                        <a:lnTo>
                          <a:pt x="320" y="626"/>
                        </a:lnTo>
                        <a:lnTo>
                          <a:pt x="320" y="626"/>
                        </a:lnTo>
                        <a:lnTo>
                          <a:pt x="320" y="628"/>
                        </a:lnTo>
                        <a:lnTo>
                          <a:pt x="320" y="628"/>
                        </a:lnTo>
                        <a:lnTo>
                          <a:pt x="322" y="628"/>
                        </a:lnTo>
                        <a:lnTo>
                          <a:pt x="322" y="628"/>
                        </a:lnTo>
                        <a:lnTo>
                          <a:pt x="322" y="628"/>
                        </a:lnTo>
                        <a:lnTo>
                          <a:pt x="322" y="628"/>
                        </a:lnTo>
                        <a:lnTo>
                          <a:pt x="322" y="628"/>
                        </a:lnTo>
                        <a:lnTo>
                          <a:pt x="324" y="630"/>
                        </a:lnTo>
                        <a:lnTo>
                          <a:pt x="324" y="630"/>
                        </a:lnTo>
                        <a:lnTo>
                          <a:pt x="324" y="630"/>
                        </a:lnTo>
                        <a:lnTo>
                          <a:pt x="324" y="630"/>
                        </a:lnTo>
                        <a:lnTo>
                          <a:pt x="326" y="630"/>
                        </a:lnTo>
                        <a:lnTo>
                          <a:pt x="326" y="630"/>
                        </a:lnTo>
                        <a:lnTo>
                          <a:pt x="326" y="630"/>
                        </a:lnTo>
                        <a:lnTo>
                          <a:pt x="326" y="630"/>
                        </a:lnTo>
                        <a:lnTo>
                          <a:pt x="328" y="630"/>
                        </a:lnTo>
                        <a:lnTo>
                          <a:pt x="328" y="630"/>
                        </a:lnTo>
                        <a:lnTo>
                          <a:pt x="328" y="630"/>
                        </a:lnTo>
                        <a:lnTo>
                          <a:pt x="336" y="630"/>
                        </a:lnTo>
                        <a:lnTo>
                          <a:pt x="338" y="632"/>
                        </a:lnTo>
                        <a:lnTo>
                          <a:pt x="338" y="632"/>
                        </a:lnTo>
                        <a:lnTo>
                          <a:pt x="338" y="632"/>
                        </a:lnTo>
                        <a:lnTo>
                          <a:pt x="340" y="632"/>
                        </a:lnTo>
                        <a:lnTo>
                          <a:pt x="340" y="632"/>
                        </a:lnTo>
                        <a:lnTo>
                          <a:pt x="344" y="638"/>
                        </a:lnTo>
                        <a:lnTo>
                          <a:pt x="344" y="638"/>
                        </a:lnTo>
                        <a:lnTo>
                          <a:pt x="344" y="638"/>
                        </a:lnTo>
                        <a:lnTo>
                          <a:pt x="344" y="638"/>
                        </a:lnTo>
                        <a:lnTo>
                          <a:pt x="344" y="638"/>
                        </a:lnTo>
                        <a:lnTo>
                          <a:pt x="344" y="638"/>
                        </a:lnTo>
                        <a:lnTo>
                          <a:pt x="346" y="638"/>
                        </a:lnTo>
                        <a:lnTo>
                          <a:pt x="348" y="640"/>
                        </a:lnTo>
                        <a:lnTo>
                          <a:pt x="348" y="640"/>
                        </a:lnTo>
                        <a:lnTo>
                          <a:pt x="348" y="640"/>
                        </a:lnTo>
                        <a:lnTo>
                          <a:pt x="348" y="640"/>
                        </a:lnTo>
                        <a:lnTo>
                          <a:pt x="350" y="642"/>
                        </a:lnTo>
                        <a:lnTo>
                          <a:pt x="350" y="642"/>
                        </a:lnTo>
                        <a:lnTo>
                          <a:pt x="350" y="642"/>
                        </a:lnTo>
                        <a:lnTo>
                          <a:pt x="352" y="642"/>
                        </a:lnTo>
                        <a:lnTo>
                          <a:pt x="352" y="644"/>
                        </a:lnTo>
                        <a:lnTo>
                          <a:pt x="352" y="644"/>
                        </a:lnTo>
                        <a:lnTo>
                          <a:pt x="352" y="644"/>
                        </a:lnTo>
                        <a:lnTo>
                          <a:pt x="354" y="646"/>
                        </a:lnTo>
                        <a:lnTo>
                          <a:pt x="356" y="648"/>
                        </a:lnTo>
                        <a:lnTo>
                          <a:pt x="356" y="650"/>
                        </a:lnTo>
                        <a:lnTo>
                          <a:pt x="356" y="650"/>
                        </a:lnTo>
                        <a:lnTo>
                          <a:pt x="356" y="650"/>
                        </a:lnTo>
                        <a:lnTo>
                          <a:pt x="356" y="650"/>
                        </a:lnTo>
                        <a:lnTo>
                          <a:pt x="356" y="652"/>
                        </a:lnTo>
                        <a:lnTo>
                          <a:pt x="356" y="652"/>
                        </a:lnTo>
                        <a:lnTo>
                          <a:pt x="356" y="652"/>
                        </a:lnTo>
                        <a:lnTo>
                          <a:pt x="356" y="652"/>
                        </a:lnTo>
                        <a:lnTo>
                          <a:pt x="356" y="654"/>
                        </a:lnTo>
                        <a:lnTo>
                          <a:pt x="352" y="656"/>
                        </a:lnTo>
                        <a:lnTo>
                          <a:pt x="352" y="656"/>
                        </a:lnTo>
                        <a:lnTo>
                          <a:pt x="352" y="656"/>
                        </a:lnTo>
                        <a:lnTo>
                          <a:pt x="352" y="658"/>
                        </a:lnTo>
                        <a:lnTo>
                          <a:pt x="352" y="660"/>
                        </a:lnTo>
                        <a:lnTo>
                          <a:pt x="352" y="660"/>
                        </a:lnTo>
                        <a:lnTo>
                          <a:pt x="352" y="660"/>
                        </a:lnTo>
                        <a:lnTo>
                          <a:pt x="352" y="662"/>
                        </a:lnTo>
                        <a:lnTo>
                          <a:pt x="352" y="662"/>
                        </a:lnTo>
                        <a:lnTo>
                          <a:pt x="352" y="664"/>
                        </a:lnTo>
                        <a:lnTo>
                          <a:pt x="358" y="664"/>
                        </a:lnTo>
                        <a:lnTo>
                          <a:pt x="358" y="664"/>
                        </a:lnTo>
                        <a:lnTo>
                          <a:pt x="358" y="662"/>
                        </a:lnTo>
                        <a:lnTo>
                          <a:pt x="358" y="662"/>
                        </a:lnTo>
                        <a:lnTo>
                          <a:pt x="360" y="660"/>
                        </a:lnTo>
                        <a:lnTo>
                          <a:pt x="362" y="660"/>
                        </a:lnTo>
                        <a:lnTo>
                          <a:pt x="362" y="660"/>
                        </a:lnTo>
                        <a:lnTo>
                          <a:pt x="362" y="660"/>
                        </a:lnTo>
                        <a:lnTo>
                          <a:pt x="364" y="658"/>
                        </a:lnTo>
                        <a:lnTo>
                          <a:pt x="364" y="658"/>
                        </a:lnTo>
                        <a:lnTo>
                          <a:pt x="366" y="658"/>
                        </a:lnTo>
                        <a:lnTo>
                          <a:pt x="366" y="654"/>
                        </a:lnTo>
                        <a:lnTo>
                          <a:pt x="366" y="654"/>
                        </a:lnTo>
                        <a:lnTo>
                          <a:pt x="366" y="654"/>
                        </a:lnTo>
                        <a:lnTo>
                          <a:pt x="366" y="652"/>
                        </a:lnTo>
                        <a:lnTo>
                          <a:pt x="366" y="652"/>
                        </a:lnTo>
                        <a:lnTo>
                          <a:pt x="368" y="652"/>
                        </a:lnTo>
                        <a:lnTo>
                          <a:pt x="368" y="652"/>
                        </a:lnTo>
                        <a:lnTo>
                          <a:pt x="368" y="652"/>
                        </a:lnTo>
                        <a:lnTo>
                          <a:pt x="370" y="650"/>
                        </a:lnTo>
                        <a:lnTo>
                          <a:pt x="370" y="648"/>
                        </a:lnTo>
                        <a:lnTo>
                          <a:pt x="370" y="648"/>
                        </a:lnTo>
                        <a:lnTo>
                          <a:pt x="370" y="646"/>
                        </a:lnTo>
                        <a:lnTo>
                          <a:pt x="368" y="644"/>
                        </a:lnTo>
                        <a:lnTo>
                          <a:pt x="368" y="644"/>
                        </a:lnTo>
                        <a:lnTo>
                          <a:pt x="368" y="644"/>
                        </a:lnTo>
                        <a:lnTo>
                          <a:pt x="366" y="644"/>
                        </a:lnTo>
                        <a:lnTo>
                          <a:pt x="366" y="644"/>
                        </a:lnTo>
                        <a:lnTo>
                          <a:pt x="366" y="644"/>
                        </a:lnTo>
                        <a:lnTo>
                          <a:pt x="364" y="642"/>
                        </a:lnTo>
                        <a:lnTo>
                          <a:pt x="364" y="642"/>
                        </a:lnTo>
                        <a:lnTo>
                          <a:pt x="364" y="642"/>
                        </a:lnTo>
                        <a:lnTo>
                          <a:pt x="362" y="642"/>
                        </a:lnTo>
                        <a:lnTo>
                          <a:pt x="362" y="642"/>
                        </a:lnTo>
                        <a:lnTo>
                          <a:pt x="364" y="640"/>
                        </a:lnTo>
                        <a:lnTo>
                          <a:pt x="364" y="638"/>
                        </a:lnTo>
                        <a:lnTo>
                          <a:pt x="364" y="638"/>
                        </a:lnTo>
                        <a:lnTo>
                          <a:pt x="366" y="638"/>
                        </a:lnTo>
                        <a:lnTo>
                          <a:pt x="366" y="638"/>
                        </a:lnTo>
                        <a:lnTo>
                          <a:pt x="366" y="636"/>
                        </a:lnTo>
                        <a:lnTo>
                          <a:pt x="368" y="636"/>
                        </a:lnTo>
                        <a:lnTo>
                          <a:pt x="374" y="640"/>
                        </a:lnTo>
                        <a:lnTo>
                          <a:pt x="374" y="640"/>
                        </a:lnTo>
                        <a:lnTo>
                          <a:pt x="374" y="640"/>
                        </a:lnTo>
                        <a:lnTo>
                          <a:pt x="378" y="640"/>
                        </a:lnTo>
                        <a:lnTo>
                          <a:pt x="378" y="640"/>
                        </a:lnTo>
                        <a:lnTo>
                          <a:pt x="380" y="640"/>
                        </a:lnTo>
                        <a:lnTo>
                          <a:pt x="380" y="638"/>
                        </a:lnTo>
                        <a:lnTo>
                          <a:pt x="380" y="638"/>
                        </a:lnTo>
                        <a:lnTo>
                          <a:pt x="380" y="638"/>
                        </a:lnTo>
                        <a:lnTo>
                          <a:pt x="378" y="634"/>
                        </a:lnTo>
                        <a:lnTo>
                          <a:pt x="378" y="634"/>
                        </a:lnTo>
                        <a:lnTo>
                          <a:pt x="378" y="634"/>
                        </a:lnTo>
                        <a:lnTo>
                          <a:pt x="374" y="630"/>
                        </a:lnTo>
                        <a:lnTo>
                          <a:pt x="374" y="630"/>
                        </a:lnTo>
                        <a:lnTo>
                          <a:pt x="374" y="630"/>
                        </a:lnTo>
                        <a:lnTo>
                          <a:pt x="368" y="630"/>
                        </a:lnTo>
                        <a:lnTo>
                          <a:pt x="364" y="628"/>
                        </a:lnTo>
                        <a:lnTo>
                          <a:pt x="364" y="628"/>
                        </a:lnTo>
                        <a:lnTo>
                          <a:pt x="364" y="628"/>
                        </a:lnTo>
                        <a:lnTo>
                          <a:pt x="360" y="628"/>
                        </a:lnTo>
                        <a:lnTo>
                          <a:pt x="358" y="626"/>
                        </a:lnTo>
                        <a:lnTo>
                          <a:pt x="358" y="626"/>
                        </a:lnTo>
                        <a:lnTo>
                          <a:pt x="358" y="626"/>
                        </a:lnTo>
                        <a:lnTo>
                          <a:pt x="358" y="624"/>
                        </a:lnTo>
                        <a:lnTo>
                          <a:pt x="356" y="624"/>
                        </a:lnTo>
                        <a:lnTo>
                          <a:pt x="356" y="624"/>
                        </a:lnTo>
                        <a:lnTo>
                          <a:pt x="358" y="624"/>
                        </a:lnTo>
                        <a:lnTo>
                          <a:pt x="358" y="624"/>
                        </a:lnTo>
                        <a:lnTo>
                          <a:pt x="358" y="624"/>
                        </a:lnTo>
                        <a:lnTo>
                          <a:pt x="358" y="620"/>
                        </a:lnTo>
                        <a:lnTo>
                          <a:pt x="358" y="620"/>
                        </a:lnTo>
                        <a:lnTo>
                          <a:pt x="358" y="620"/>
                        </a:lnTo>
                        <a:lnTo>
                          <a:pt x="344" y="620"/>
                        </a:lnTo>
                        <a:lnTo>
                          <a:pt x="340" y="618"/>
                        </a:lnTo>
                        <a:lnTo>
                          <a:pt x="340" y="616"/>
                        </a:lnTo>
                        <a:lnTo>
                          <a:pt x="340" y="616"/>
                        </a:lnTo>
                        <a:lnTo>
                          <a:pt x="340" y="616"/>
                        </a:lnTo>
                        <a:lnTo>
                          <a:pt x="338" y="614"/>
                        </a:lnTo>
                        <a:lnTo>
                          <a:pt x="334" y="610"/>
                        </a:lnTo>
                        <a:lnTo>
                          <a:pt x="334" y="610"/>
                        </a:lnTo>
                        <a:lnTo>
                          <a:pt x="334" y="610"/>
                        </a:lnTo>
                        <a:lnTo>
                          <a:pt x="332" y="608"/>
                        </a:lnTo>
                        <a:lnTo>
                          <a:pt x="332" y="606"/>
                        </a:lnTo>
                        <a:lnTo>
                          <a:pt x="332" y="606"/>
                        </a:lnTo>
                        <a:lnTo>
                          <a:pt x="332" y="606"/>
                        </a:lnTo>
                        <a:lnTo>
                          <a:pt x="332" y="604"/>
                        </a:lnTo>
                        <a:lnTo>
                          <a:pt x="330" y="604"/>
                        </a:lnTo>
                        <a:lnTo>
                          <a:pt x="328" y="602"/>
                        </a:lnTo>
                        <a:lnTo>
                          <a:pt x="328" y="602"/>
                        </a:lnTo>
                        <a:lnTo>
                          <a:pt x="328" y="602"/>
                        </a:lnTo>
                        <a:lnTo>
                          <a:pt x="326" y="600"/>
                        </a:lnTo>
                        <a:lnTo>
                          <a:pt x="324" y="598"/>
                        </a:lnTo>
                        <a:lnTo>
                          <a:pt x="324" y="598"/>
                        </a:lnTo>
                        <a:lnTo>
                          <a:pt x="322" y="598"/>
                        </a:lnTo>
                        <a:lnTo>
                          <a:pt x="322" y="598"/>
                        </a:lnTo>
                        <a:lnTo>
                          <a:pt x="320" y="596"/>
                        </a:lnTo>
                        <a:lnTo>
                          <a:pt x="320" y="596"/>
                        </a:lnTo>
                        <a:lnTo>
                          <a:pt x="320" y="596"/>
                        </a:lnTo>
                        <a:lnTo>
                          <a:pt x="318" y="596"/>
                        </a:lnTo>
                        <a:lnTo>
                          <a:pt x="318" y="596"/>
                        </a:lnTo>
                        <a:lnTo>
                          <a:pt x="318" y="596"/>
                        </a:lnTo>
                        <a:lnTo>
                          <a:pt x="318" y="596"/>
                        </a:lnTo>
                        <a:lnTo>
                          <a:pt x="316" y="594"/>
                        </a:lnTo>
                        <a:lnTo>
                          <a:pt x="318" y="594"/>
                        </a:lnTo>
                        <a:lnTo>
                          <a:pt x="318" y="594"/>
                        </a:lnTo>
                        <a:lnTo>
                          <a:pt x="318" y="592"/>
                        </a:lnTo>
                        <a:lnTo>
                          <a:pt x="318" y="588"/>
                        </a:lnTo>
                        <a:lnTo>
                          <a:pt x="318" y="588"/>
                        </a:lnTo>
                        <a:lnTo>
                          <a:pt x="318" y="588"/>
                        </a:lnTo>
                        <a:lnTo>
                          <a:pt x="316" y="588"/>
                        </a:lnTo>
                        <a:lnTo>
                          <a:pt x="316" y="586"/>
                        </a:lnTo>
                        <a:lnTo>
                          <a:pt x="316" y="586"/>
                        </a:lnTo>
                        <a:lnTo>
                          <a:pt x="316" y="586"/>
                        </a:lnTo>
                        <a:lnTo>
                          <a:pt x="314" y="584"/>
                        </a:lnTo>
                        <a:lnTo>
                          <a:pt x="314" y="582"/>
                        </a:lnTo>
                        <a:lnTo>
                          <a:pt x="318" y="582"/>
                        </a:lnTo>
                        <a:lnTo>
                          <a:pt x="318" y="582"/>
                        </a:lnTo>
                        <a:lnTo>
                          <a:pt x="318" y="582"/>
                        </a:lnTo>
                        <a:lnTo>
                          <a:pt x="320" y="580"/>
                        </a:lnTo>
                        <a:lnTo>
                          <a:pt x="324" y="580"/>
                        </a:lnTo>
                        <a:lnTo>
                          <a:pt x="326" y="580"/>
                        </a:lnTo>
                        <a:lnTo>
                          <a:pt x="326" y="580"/>
                        </a:lnTo>
                        <a:lnTo>
                          <a:pt x="326" y="580"/>
                        </a:lnTo>
                        <a:lnTo>
                          <a:pt x="326" y="580"/>
                        </a:lnTo>
                        <a:lnTo>
                          <a:pt x="326" y="580"/>
                        </a:lnTo>
                        <a:lnTo>
                          <a:pt x="326" y="580"/>
                        </a:lnTo>
                        <a:lnTo>
                          <a:pt x="326" y="584"/>
                        </a:lnTo>
                        <a:lnTo>
                          <a:pt x="326" y="584"/>
                        </a:lnTo>
                        <a:lnTo>
                          <a:pt x="326" y="586"/>
                        </a:lnTo>
                        <a:lnTo>
                          <a:pt x="328" y="586"/>
                        </a:lnTo>
                        <a:lnTo>
                          <a:pt x="328" y="588"/>
                        </a:lnTo>
                        <a:lnTo>
                          <a:pt x="328" y="588"/>
                        </a:lnTo>
                        <a:lnTo>
                          <a:pt x="328" y="588"/>
                        </a:lnTo>
                        <a:lnTo>
                          <a:pt x="330" y="588"/>
                        </a:lnTo>
                        <a:lnTo>
                          <a:pt x="330" y="590"/>
                        </a:lnTo>
                        <a:lnTo>
                          <a:pt x="330" y="590"/>
                        </a:lnTo>
                        <a:lnTo>
                          <a:pt x="332" y="590"/>
                        </a:lnTo>
                        <a:lnTo>
                          <a:pt x="332" y="590"/>
                        </a:lnTo>
                        <a:lnTo>
                          <a:pt x="334" y="590"/>
                        </a:lnTo>
                        <a:lnTo>
                          <a:pt x="334" y="590"/>
                        </a:lnTo>
                        <a:lnTo>
                          <a:pt x="334" y="590"/>
                        </a:lnTo>
                        <a:lnTo>
                          <a:pt x="334" y="590"/>
                        </a:lnTo>
                        <a:lnTo>
                          <a:pt x="334" y="590"/>
                        </a:lnTo>
                        <a:lnTo>
                          <a:pt x="334" y="588"/>
                        </a:lnTo>
                        <a:lnTo>
                          <a:pt x="336" y="588"/>
                        </a:lnTo>
                        <a:lnTo>
                          <a:pt x="336" y="588"/>
                        </a:lnTo>
                        <a:lnTo>
                          <a:pt x="336" y="588"/>
                        </a:lnTo>
                        <a:lnTo>
                          <a:pt x="336" y="588"/>
                        </a:lnTo>
                        <a:lnTo>
                          <a:pt x="340" y="588"/>
                        </a:lnTo>
                        <a:lnTo>
                          <a:pt x="340" y="588"/>
                        </a:lnTo>
                        <a:lnTo>
                          <a:pt x="340" y="588"/>
                        </a:lnTo>
                        <a:lnTo>
                          <a:pt x="340" y="588"/>
                        </a:lnTo>
                        <a:lnTo>
                          <a:pt x="342" y="588"/>
                        </a:lnTo>
                        <a:lnTo>
                          <a:pt x="344" y="590"/>
                        </a:lnTo>
                        <a:lnTo>
                          <a:pt x="344" y="596"/>
                        </a:lnTo>
                        <a:lnTo>
                          <a:pt x="344" y="596"/>
                        </a:lnTo>
                        <a:lnTo>
                          <a:pt x="344" y="596"/>
                        </a:lnTo>
                        <a:lnTo>
                          <a:pt x="344" y="598"/>
                        </a:lnTo>
                        <a:lnTo>
                          <a:pt x="344" y="598"/>
                        </a:lnTo>
                        <a:lnTo>
                          <a:pt x="344" y="598"/>
                        </a:lnTo>
                        <a:lnTo>
                          <a:pt x="344" y="598"/>
                        </a:lnTo>
                        <a:lnTo>
                          <a:pt x="346" y="600"/>
                        </a:lnTo>
                        <a:lnTo>
                          <a:pt x="346" y="600"/>
                        </a:lnTo>
                        <a:lnTo>
                          <a:pt x="346" y="602"/>
                        </a:lnTo>
                        <a:lnTo>
                          <a:pt x="348" y="602"/>
                        </a:lnTo>
                        <a:lnTo>
                          <a:pt x="348" y="602"/>
                        </a:lnTo>
                        <a:lnTo>
                          <a:pt x="348" y="602"/>
                        </a:lnTo>
                        <a:lnTo>
                          <a:pt x="348" y="602"/>
                        </a:lnTo>
                        <a:lnTo>
                          <a:pt x="348" y="602"/>
                        </a:lnTo>
                        <a:lnTo>
                          <a:pt x="348" y="602"/>
                        </a:lnTo>
                        <a:lnTo>
                          <a:pt x="350" y="604"/>
                        </a:lnTo>
                        <a:lnTo>
                          <a:pt x="352" y="604"/>
                        </a:lnTo>
                        <a:lnTo>
                          <a:pt x="354" y="606"/>
                        </a:lnTo>
                        <a:lnTo>
                          <a:pt x="354" y="608"/>
                        </a:lnTo>
                        <a:lnTo>
                          <a:pt x="354" y="608"/>
                        </a:lnTo>
                        <a:lnTo>
                          <a:pt x="354" y="608"/>
                        </a:lnTo>
                        <a:lnTo>
                          <a:pt x="356" y="608"/>
                        </a:lnTo>
                        <a:lnTo>
                          <a:pt x="356" y="610"/>
                        </a:lnTo>
                        <a:lnTo>
                          <a:pt x="356" y="610"/>
                        </a:lnTo>
                        <a:lnTo>
                          <a:pt x="356" y="610"/>
                        </a:lnTo>
                        <a:lnTo>
                          <a:pt x="358" y="610"/>
                        </a:lnTo>
                        <a:lnTo>
                          <a:pt x="358" y="612"/>
                        </a:lnTo>
                        <a:lnTo>
                          <a:pt x="358" y="612"/>
                        </a:lnTo>
                        <a:lnTo>
                          <a:pt x="360" y="612"/>
                        </a:lnTo>
                        <a:lnTo>
                          <a:pt x="362" y="610"/>
                        </a:lnTo>
                        <a:lnTo>
                          <a:pt x="366" y="612"/>
                        </a:lnTo>
                        <a:lnTo>
                          <a:pt x="366" y="612"/>
                        </a:lnTo>
                        <a:lnTo>
                          <a:pt x="366" y="612"/>
                        </a:lnTo>
                        <a:lnTo>
                          <a:pt x="368" y="612"/>
                        </a:lnTo>
                        <a:lnTo>
                          <a:pt x="368" y="612"/>
                        </a:lnTo>
                        <a:lnTo>
                          <a:pt x="368" y="612"/>
                        </a:lnTo>
                        <a:lnTo>
                          <a:pt x="368" y="612"/>
                        </a:lnTo>
                        <a:lnTo>
                          <a:pt x="372" y="614"/>
                        </a:lnTo>
                        <a:lnTo>
                          <a:pt x="372" y="614"/>
                        </a:lnTo>
                        <a:lnTo>
                          <a:pt x="372" y="614"/>
                        </a:lnTo>
                        <a:lnTo>
                          <a:pt x="372" y="614"/>
                        </a:lnTo>
                        <a:lnTo>
                          <a:pt x="372" y="614"/>
                        </a:lnTo>
                        <a:lnTo>
                          <a:pt x="372" y="614"/>
                        </a:lnTo>
                        <a:lnTo>
                          <a:pt x="372" y="614"/>
                        </a:lnTo>
                        <a:lnTo>
                          <a:pt x="374" y="614"/>
                        </a:lnTo>
                        <a:lnTo>
                          <a:pt x="374" y="614"/>
                        </a:lnTo>
                        <a:lnTo>
                          <a:pt x="374" y="614"/>
                        </a:lnTo>
                        <a:lnTo>
                          <a:pt x="374" y="614"/>
                        </a:lnTo>
                        <a:lnTo>
                          <a:pt x="376" y="614"/>
                        </a:lnTo>
                        <a:lnTo>
                          <a:pt x="378" y="614"/>
                        </a:lnTo>
                        <a:lnTo>
                          <a:pt x="378" y="614"/>
                        </a:lnTo>
                        <a:lnTo>
                          <a:pt x="378" y="614"/>
                        </a:lnTo>
                        <a:lnTo>
                          <a:pt x="380" y="614"/>
                        </a:lnTo>
                        <a:lnTo>
                          <a:pt x="384" y="618"/>
                        </a:lnTo>
                        <a:lnTo>
                          <a:pt x="384" y="618"/>
                        </a:lnTo>
                        <a:lnTo>
                          <a:pt x="384" y="618"/>
                        </a:lnTo>
                        <a:lnTo>
                          <a:pt x="384" y="618"/>
                        </a:lnTo>
                        <a:lnTo>
                          <a:pt x="386" y="618"/>
                        </a:lnTo>
                        <a:lnTo>
                          <a:pt x="386" y="620"/>
                        </a:lnTo>
                        <a:lnTo>
                          <a:pt x="386" y="620"/>
                        </a:lnTo>
                        <a:lnTo>
                          <a:pt x="386" y="620"/>
                        </a:lnTo>
                        <a:lnTo>
                          <a:pt x="388" y="620"/>
                        </a:lnTo>
                        <a:lnTo>
                          <a:pt x="388" y="620"/>
                        </a:lnTo>
                        <a:lnTo>
                          <a:pt x="388" y="620"/>
                        </a:lnTo>
                        <a:lnTo>
                          <a:pt x="388" y="620"/>
                        </a:lnTo>
                        <a:lnTo>
                          <a:pt x="390" y="620"/>
                        </a:lnTo>
                        <a:lnTo>
                          <a:pt x="390" y="628"/>
                        </a:lnTo>
                        <a:lnTo>
                          <a:pt x="388" y="628"/>
                        </a:lnTo>
                        <a:lnTo>
                          <a:pt x="388" y="628"/>
                        </a:lnTo>
                        <a:lnTo>
                          <a:pt x="388" y="630"/>
                        </a:lnTo>
                        <a:lnTo>
                          <a:pt x="390" y="632"/>
                        </a:lnTo>
                        <a:lnTo>
                          <a:pt x="390" y="632"/>
                        </a:lnTo>
                        <a:lnTo>
                          <a:pt x="390" y="632"/>
                        </a:lnTo>
                        <a:lnTo>
                          <a:pt x="390" y="632"/>
                        </a:lnTo>
                        <a:lnTo>
                          <a:pt x="392" y="636"/>
                        </a:lnTo>
                        <a:lnTo>
                          <a:pt x="392" y="638"/>
                        </a:lnTo>
                        <a:lnTo>
                          <a:pt x="392" y="638"/>
                        </a:lnTo>
                        <a:lnTo>
                          <a:pt x="392" y="638"/>
                        </a:lnTo>
                        <a:lnTo>
                          <a:pt x="396" y="640"/>
                        </a:lnTo>
                        <a:lnTo>
                          <a:pt x="396" y="642"/>
                        </a:lnTo>
                        <a:lnTo>
                          <a:pt x="396" y="642"/>
                        </a:lnTo>
                        <a:lnTo>
                          <a:pt x="396" y="642"/>
                        </a:lnTo>
                        <a:lnTo>
                          <a:pt x="398" y="644"/>
                        </a:lnTo>
                        <a:lnTo>
                          <a:pt x="398" y="644"/>
                        </a:lnTo>
                        <a:lnTo>
                          <a:pt x="398" y="644"/>
                        </a:lnTo>
                        <a:lnTo>
                          <a:pt x="398" y="644"/>
                        </a:lnTo>
                        <a:lnTo>
                          <a:pt x="398" y="644"/>
                        </a:lnTo>
                        <a:lnTo>
                          <a:pt x="398" y="644"/>
                        </a:lnTo>
                        <a:lnTo>
                          <a:pt x="400" y="646"/>
                        </a:lnTo>
                        <a:lnTo>
                          <a:pt x="400" y="646"/>
                        </a:lnTo>
                        <a:lnTo>
                          <a:pt x="400" y="646"/>
                        </a:lnTo>
                        <a:lnTo>
                          <a:pt x="402" y="648"/>
                        </a:lnTo>
                        <a:lnTo>
                          <a:pt x="402" y="648"/>
                        </a:lnTo>
                        <a:lnTo>
                          <a:pt x="402" y="648"/>
                        </a:lnTo>
                        <a:lnTo>
                          <a:pt x="404" y="648"/>
                        </a:lnTo>
                        <a:lnTo>
                          <a:pt x="406" y="650"/>
                        </a:lnTo>
                        <a:lnTo>
                          <a:pt x="408" y="652"/>
                        </a:lnTo>
                        <a:lnTo>
                          <a:pt x="408" y="652"/>
                        </a:lnTo>
                        <a:lnTo>
                          <a:pt x="408" y="652"/>
                        </a:lnTo>
                        <a:lnTo>
                          <a:pt x="408" y="652"/>
                        </a:lnTo>
                        <a:lnTo>
                          <a:pt x="408" y="656"/>
                        </a:lnTo>
                        <a:lnTo>
                          <a:pt x="408" y="656"/>
                        </a:lnTo>
                        <a:lnTo>
                          <a:pt x="410" y="656"/>
                        </a:lnTo>
                        <a:lnTo>
                          <a:pt x="410" y="656"/>
                        </a:lnTo>
                        <a:lnTo>
                          <a:pt x="412" y="656"/>
                        </a:lnTo>
                        <a:lnTo>
                          <a:pt x="412" y="656"/>
                        </a:lnTo>
                        <a:lnTo>
                          <a:pt x="412" y="658"/>
                        </a:lnTo>
                        <a:lnTo>
                          <a:pt x="414" y="658"/>
                        </a:lnTo>
                        <a:lnTo>
                          <a:pt x="414" y="658"/>
                        </a:lnTo>
                        <a:lnTo>
                          <a:pt x="414" y="656"/>
                        </a:lnTo>
                        <a:lnTo>
                          <a:pt x="414" y="656"/>
                        </a:lnTo>
                        <a:lnTo>
                          <a:pt x="416" y="656"/>
                        </a:lnTo>
                        <a:lnTo>
                          <a:pt x="416" y="656"/>
                        </a:lnTo>
                        <a:lnTo>
                          <a:pt x="416" y="656"/>
                        </a:lnTo>
                        <a:lnTo>
                          <a:pt x="418" y="658"/>
                        </a:lnTo>
                        <a:lnTo>
                          <a:pt x="420" y="658"/>
                        </a:lnTo>
                        <a:lnTo>
                          <a:pt x="422" y="658"/>
                        </a:lnTo>
                        <a:lnTo>
                          <a:pt x="422" y="658"/>
                        </a:lnTo>
                        <a:lnTo>
                          <a:pt x="422" y="658"/>
                        </a:lnTo>
                        <a:lnTo>
                          <a:pt x="428" y="658"/>
                        </a:lnTo>
                        <a:lnTo>
                          <a:pt x="428" y="658"/>
                        </a:lnTo>
                        <a:lnTo>
                          <a:pt x="428" y="658"/>
                        </a:lnTo>
                        <a:lnTo>
                          <a:pt x="428" y="658"/>
                        </a:lnTo>
                        <a:lnTo>
                          <a:pt x="428" y="658"/>
                        </a:lnTo>
                        <a:lnTo>
                          <a:pt x="428" y="658"/>
                        </a:lnTo>
                        <a:lnTo>
                          <a:pt x="426" y="660"/>
                        </a:lnTo>
                        <a:lnTo>
                          <a:pt x="424" y="660"/>
                        </a:lnTo>
                        <a:lnTo>
                          <a:pt x="420" y="658"/>
                        </a:lnTo>
                        <a:lnTo>
                          <a:pt x="420" y="658"/>
                        </a:lnTo>
                        <a:lnTo>
                          <a:pt x="420" y="658"/>
                        </a:lnTo>
                        <a:lnTo>
                          <a:pt x="410" y="658"/>
                        </a:lnTo>
                        <a:lnTo>
                          <a:pt x="410" y="658"/>
                        </a:lnTo>
                        <a:lnTo>
                          <a:pt x="410" y="658"/>
                        </a:lnTo>
                        <a:lnTo>
                          <a:pt x="410" y="660"/>
                        </a:lnTo>
                        <a:lnTo>
                          <a:pt x="408" y="660"/>
                        </a:lnTo>
                        <a:lnTo>
                          <a:pt x="408" y="660"/>
                        </a:lnTo>
                        <a:lnTo>
                          <a:pt x="408" y="660"/>
                        </a:lnTo>
                        <a:lnTo>
                          <a:pt x="408" y="664"/>
                        </a:lnTo>
                        <a:lnTo>
                          <a:pt x="408" y="664"/>
                        </a:lnTo>
                        <a:lnTo>
                          <a:pt x="410" y="664"/>
                        </a:lnTo>
                        <a:lnTo>
                          <a:pt x="410" y="664"/>
                        </a:lnTo>
                        <a:lnTo>
                          <a:pt x="410" y="664"/>
                        </a:lnTo>
                        <a:lnTo>
                          <a:pt x="410" y="664"/>
                        </a:lnTo>
                        <a:lnTo>
                          <a:pt x="410" y="664"/>
                        </a:lnTo>
                        <a:lnTo>
                          <a:pt x="412" y="664"/>
                        </a:lnTo>
                        <a:lnTo>
                          <a:pt x="412" y="666"/>
                        </a:lnTo>
                        <a:lnTo>
                          <a:pt x="412" y="666"/>
                        </a:lnTo>
                        <a:lnTo>
                          <a:pt x="412" y="666"/>
                        </a:lnTo>
                        <a:lnTo>
                          <a:pt x="412" y="666"/>
                        </a:lnTo>
                        <a:lnTo>
                          <a:pt x="412" y="668"/>
                        </a:lnTo>
                        <a:lnTo>
                          <a:pt x="412" y="668"/>
                        </a:lnTo>
                        <a:lnTo>
                          <a:pt x="412" y="668"/>
                        </a:lnTo>
                        <a:lnTo>
                          <a:pt x="414" y="670"/>
                        </a:lnTo>
                        <a:lnTo>
                          <a:pt x="414" y="670"/>
                        </a:lnTo>
                        <a:lnTo>
                          <a:pt x="414" y="670"/>
                        </a:lnTo>
                        <a:lnTo>
                          <a:pt x="414" y="670"/>
                        </a:lnTo>
                        <a:lnTo>
                          <a:pt x="416" y="672"/>
                        </a:lnTo>
                        <a:lnTo>
                          <a:pt x="416" y="672"/>
                        </a:lnTo>
                        <a:lnTo>
                          <a:pt x="416" y="672"/>
                        </a:lnTo>
                        <a:lnTo>
                          <a:pt x="416" y="672"/>
                        </a:lnTo>
                        <a:lnTo>
                          <a:pt x="418" y="672"/>
                        </a:lnTo>
                        <a:lnTo>
                          <a:pt x="418" y="674"/>
                        </a:lnTo>
                        <a:lnTo>
                          <a:pt x="418" y="674"/>
                        </a:lnTo>
                        <a:lnTo>
                          <a:pt x="418" y="674"/>
                        </a:lnTo>
                        <a:lnTo>
                          <a:pt x="420" y="674"/>
                        </a:lnTo>
                        <a:lnTo>
                          <a:pt x="420" y="674"/>
                        </a:lnTo>
                        <a:lnTo>
                          <a:pt x="420" y="674"/>
                        </a:lnTo>
                        <a:lnTo>
                          <a:pt x="420" y="672"/>
                        </a:lnTo>
                        <a:lnTo>
                          <a:pt x="422" y="672"/>
                        </a:lnTo>
                        <a:lnTo>
                          <a:pt x="424" y="674"/>
                        </a:lnTo>
                        <a:lnTo>
                          <a:pt x="424" y="674"/>
                        </a:lnTo>
                        <a:lnTo>
                          <a:pt x="424" y="674"/>
                        </a:lnTo>
                        <a:lnTo>
                          <a:pt x="424" y="676"/>
                        </a:lnTo>
                        <a:lnTo>
                          <a:pt x="426" y="678"/>
                        </a:lnTo>
                        <a:lnTo>
                          <a:pt x="426" y="678"/>
                        </a:lnTo>
                        <a:lnTo>
                          <a:pt x="428" y="678"/>
                        </a:lnTo>
                        <a:lnTo>
                          <a:pt x="430" y="678"/>
                        </a:lnTo>
                        <a:lnTo>
                          <a:pt x="430" y="678"/>
                        </a:lnTo>
                        <a:lnTo>
                          <a:pt x="430" y="676"/>
                        </a:lnTo>
                        <a:lnTo>
                          <a:pt x="430" y="676"/>
                        </a:lnTo>
                        <a:lnTo>
                          <a:pt x="432" y="676"/>
                        </a:lnTo>
                        <a:lnTo>
                          <a:pt x="432" y="676"/>
                        </a:lnTo>
                        <a:lnTo>
                          <a:pt x="432" y="676"/>
                        </a:lnTo>
                        <a:lnTo>
                          <a:pt x="432" y="678"/>
                        </a:lnTo>
                        <a:lnTo>
                          <a:pt x="432" y="678"/>
                        </a:lnTo>
                        <a:lnTo>
                          <a:pt x="434" y="676"/>
                        </a:lnTo>
                        <a:lnTo>
                          <a:pt x="434" y="672"/>
                        </a:lnTo>
                        <a:lnTo>
                          <a:pt x="434" y="672"/>
                        </a:lnTo>
                        <a:lnTo>
                          <a:pt x="434" y="672"/>
                        </a:lnTo>
                        <a:lnTo>
                          <a:pt x="432" y="670"/>
                        </a:lnTo>
                        <a:lnTo>
                          <a:pt x="432" y="668"/>
                        </a:lnTo>
                        <a:lnTo>
                          <a:pt x="434" y="666"/>
                        </a:lnTo>
                        <a:lnTo>
                          <a:pt x="434" y="666"/>
                        </a:lnTo>
                        <a:lnTo>
                          <a:pt x="434" y="666"/>
                        </a:lnTo>
                        <a:lnTo>
                          <a:pt x="434" y="664"/>
                        </a:lnTo>
                        <a:lnTo>
                          <a:pt x="434" y="662"/>
                        </a:lnTo>
                        <a:lnTo>
                          <a:pt x="440" y="662"/>
                        </a:lnTo>
                        <a:lnTo>
                          <a:pt x="440" y="662"/>
                        </a:lnTo>
                        <a:lnTo>
                          <a:pt x="440" y="662"/>
                        </a:lnTo>
                        <a:lnTo>
                          <a:pt x="442" y="662"/>
                        </a:lnTo>
                        <a:lnTo>
                          <a:pt x="442" y="662"/>
                        </a:lnTo>
                        <a:lnTo>
                          <a:pt x="442" y="660"/>
                        </a:lnTo>
                        <a:lnTo>
                          <a:pt x="442" y="658"/>
                        </a:lnTo>
                        <a:lnTo>
                          <a:pt x="442" y="658"/>
                        </a:lnTo>
                        <a:lnTo>
                          <a:pt x="442" y="658"/>
                        </a:lnTo>
                        <a:lnTo>
                          <a:pt x="440" y="656"/>
                        </a:lnTo>
                        <a:lnTo>
                          <a:pt x="440" y="656"/>
                        </a:lnTo>
                        <a:lnTo>
                          <a:pt x="444" y="658"/>
                        </a:lnTo>
                        <a:lnTo>
                          <a:pt x="444" y="658"/>
                        </a:lnTo>
                        <a:lnTo>
                          <a:pt x="444" y="658"/>
                        </a:lnTo>
                        <a:lnTo>
                          <a:pt x="446" y="658"/>
                        </a:lnTo>
                        <a:lnTo>
                          <a:pt x="446" y="658"/>
                        </a:lnTo>
                        <a:lnTo>
                          <a:pt x="446" y="658"/>
                        </a:lnTo>
                        <a:lnTo>
                          <a:pt x="448" y="656"/>
                        </a:lnTo>
                        <a:lnTo>
                          <a:pt x="448" y="656"/>
                        </a:lnTo>
                        <a:lnTo>
                          <a:pt x="448" y="656"/>
                        </a:lnTo>
                        <a:lnTo>
                          <a:pt x="448" y="656"/>
                        </a:lnTo>
                        <a:lnTo>
                          <a:pt x="448" y="656"/>
                        </a:lnTo>
                        <a:lnTo>
                          <a:pt x="448" y="654"/>
                        </a:lnTo>
                        <a:lnTo>
                          <a:pt x="446" y="652"/>
                        </a:lnTo>
                        <a:lnTo>
                          <a:pt x="446" y="652"/>
                        </a:lnTo>
                        <a:lnTo>
                          <a:pt x="444" y="652"/>
                        </a:lnTo>
                        <a:lnTo>
                          <a:pt x="442" y="652"/>
                        </a:lnTo>
                        <a:lnTo>
                          <a:pt x="442" y="652"/>
                        </a:lnTo>
                        <a:lnTo>
                          <a:pt x="442" y="652"/>
                        </a:lnTo>
                        <a:lnTo>
                          <a:pt x="440" y="652"/>
                        </a:lnTo>
                        <a:lnTo>
                          <a:pt x="440" y="652"/>
                        </a:lnTo>
                        <a:lnTo>
                          <a:pt x="436" y="648"/>
                        </a:lnTo>
                        <a:lnTo>
                          <a:pt x="436" y="648"/>
                        </a:lnTo>
                        <a:lnTo>
                          <a:pt x="436" y="648"/>
                        </a:lnTo>
                        <a:lnTo>
                          <a:pt x="434" y="648"/>
                        </a:lnTo>
                        <a:lnTo>
                          <a:pt x="434" y="648"/>
                        </a:lnTo>
                        <a:lnTo>
                          <a:pt x="434" y="648"/>
                        </a:lnTo>
                        <a:lnTo>
                          <a:pt x="434" y="650"/>
                        </a:lnTo>
                        <a:lnTo>
                          <a:pt x="434" y="650"/>
                        </a:lnTo>
                        <a:lnTo>
                          <a:pt x="434" y="652"/>
                        </a:lnTo>
                        <a:lnTo>
                          <a:pt x="434" y="652"/>
                        </a:lnTo>
                        <a:lnTo>
                          <a:pt x="434" y="652"/>
                        </a:lnTo>
                        <a:lnTo>
                          <a:pt x="434" y="652"/>
                        </a:lnTo>
                        <a:lnTo>
                          <a:pt x="434" y="652"/>
                        </a:lnTo>
                        <a:lnTo>
                          <a:pt x="434" y="652"/>
                        </a:lnTo>
                        <a:lnTo>
                          <a:pt x="434" y="652"/>
                        </a:lnTo>
                        <a:lnTo>
                          <a:pt x="434" y="652"/>
                        </a:lnTo>
                        <a:lnTo>
                          <a:pt x="434" y="652"/>
                        </a:lnTo>
                        <a:lnTo>
                          <a:pt x="432" y="652"/>
                        </a:lnTo>
                        <a:lnTo>
                          <a:pt x="432" y="652"/>
                        </a:lnTo>
                        <a:lnTo>
                          <a:pt x="432" y="648"/>
                        </a:lnTo>
                        <a:lnTo>
                          <a:pt x="432" y="648"/>
                        </a:lnTo>
                        <a:lnTo>
                          <a:pt x="432" y="646"/>
                        </a:lnTo>
                        <a:lnTo>
                          <a:pt x="430" y="644"/>
                        </a:lnTo>
                        <a:lnTo>
                          <a:pt x="430" y="642"/>
                        </a:lnTo>
                        <a:lnTo>
                          <a:pt x="430" y="642"/>
                        </a:lnTo>
                        <a:lnTo>
                          <a:pt x="428" y="642"/>
                        </a:lnTo>
                        <a:lnTo>
                          <a:pt x="428" y="642"/>
                        </a:lnTo>
                        <a:lnTo>
                          <a:pt x="426" y="642"/>
                        </a:lnTo>
                        <a:lnTo>
                          <a:pt x="426" y="642"/>
                        </a:lnTo>
                        <a:lnTo>
                          <a:pt x="426" y="642"/>
                        </a:lnTo>
                        <a:lnTo>
                          <a:pt x="424" y="642"/>
                        </a:lnTo>
                        <a:lnTo>
                          <a:pt x="424" y="640"/>
                        </a:lnTo>
                        <a:lnTo>
                          <a:pt x="424" y="640"/>
                        </a:lnTo>
                        <a:lnTo>
                          <a:pt x="424" y="640"/>
                        </a:lnTo>
                        <a:lnTo>
                          <a:pt x="424" y="638"/>
                        </a:lnTo>
                        <a:lnTo>
                          <a:pt x="424" y="634"/>
                        </a:lnTo>
                        <a:lnTo>
                          <a:pt x="424" y="634"/>
                        </a:lnTo>
                        <a:lnTo>
                          <a:pt x="426" y="636"/>
                        </a:lnTo>
                        <a:lnTo>
                          <a:pt x="426" y="636"/>
                        </a:lnTo>
                        <a:lnTo>
                          <a:pt x="428" y="636"/>
                        </a:lnTo>
                        <a:lnTo>
                          <a:pt x="428" y="636"/>
                        </a:lnTo>
                        <a:lnTo>
                          <a:pt x="430" y="640"/>
                        </a:lnTo>
                        <a:lnTo>
                          <a:pt x="430" y="640"/>
                        </a:lnTo>
                        <a:lnTo>
                          <a:pt x="430" y="640"/>
                        </a:lnTo>
                        <a:lnTo>
                          <a:pt x="432" y="640"/>
                        </a:lnTo>
                        <a:lnTo>
                          <a:pt x="432" y="640"/>
                        </a:lnTo>
                        <a:lnTo>
                          <a:pt x="434" y="640"/>
                        </a:lnTo>
                        <a:lnTo>
                          <a:pt x="434" y="638"/>
                        </a:lnTo>
                        <a:lnTo>
                          <a:pt x="436" y="638"/>
                        </a:lnTo>
                        <a:lnTo>
                          <a:pt x="436" y="638"/>
                        </a:lnTo>
                        <a:lnTo>
                          <a:pt x="438" y="638"/>
                        </a:lnTo>
                        <a:lnTo>
                          <a:pt x="438" y="638"/>
                        </a:lnTo>
                        <a:lnTo>
                          <a:pt x="438" y="638"/>
                        </a:lnTo>
                        <a:lnTo>
                          <a:pt x="438" y="638"/>
                        </a:lnTo>
                        <a:lnTo>
                          <a:pt x="438" y="634"/>
                        </a:lnTo>
                        <a:lnTo>
                          <a:pt x="438" y="634"/>
                        </a:lnTo>
                        <a:lnTo>
                          <a:pt x="438" y="634"/>
                        </a:lnTo>
                        <a:lnTo>
                          <a:pt x="438" y="634"/>
                        </a:lnTo>
                        <a:lnTo>
                          <a:pt x="434" y="632"/>
                        </a:lnTo>
                        <a:lnTo>
                          <a:pt x="434" y="632"/>
                        </a:lnTo>
                        <a:lnTo>
                          <a:pt x="436" y="632"/>
                        </a:lnTo>
                        <a:lnTo>
                          <a:pt x="436" y="632"/>
                        </a:lnTo>
                        <a:lnTo>
                          <a:pt x="436" y="632"/>
                        </a:lnTo>
                        <a:lnTo>
                          <a:pt x="436" y="630"/>
                        </a:lnTo>
                        <a:lnTo>
                          <a:pt x="438" y="630"/>
                        </a:lnTo>
                        <a:lnTo>
                          <a:pt x="438" y="630"/>
                        </a:lnTo>
                        <a:lnTo>
                          <a:pt x="438" y="630"/>
                        </a:lnTo>
                        <a:lnTo>
                          <a:pt x="440" y="630"/>
                        </a:lnTo>
                        <a:lnTo>
                          <a:pt x="440" y="630"/>
                        </a:lnTo>
                        <a:lnTo>
                          <a:pt x="442" y="630"/>
                        </a:lnTo>
                        <a:lnTo>
                          <a:pt x="442" y="632"/>
                        </a:lnTo>
                        <a:lnTo>
                          <a:pt x="442" y="632"/>
                        </a:lnTo>
                        <a:lnTo>
                          <a:pt x="442" y="632"/>
                        </a:lnTo>
                        <a:lnTo>
                          <a:pt x="446" y="632"/>
                        </a:lnTo>
                        <a:lnTo>
                          <a:pt x="446" y="632"/>
                        </a:lnTo>
                        <a:lnTo>
                          <a:pt x="446" y="632"/>
                        </a:lnTo>
                        <a:lnTo>
                          <a:pt x="448" y="630"/>
                        </a:lnTo>
                        <a:lnTo>
                          <a:pt x="452" y="630"/>
                        </a:lnTo>
                        <a:lnTo>
                          <a:pt x="452" y="630"/>
                        </a:lnTo>
                        <a:lnTo>
                          <a:pt x="452" y="632"/>
                        </a:lnTo>
                        <a:lnTo>
                          <a:pt x="452" y="632"/>
                        </a:lnTo>
                        <a:lnTo>
                          <a:pt x="454" y="632"/>
                        </a:lnTo>
                        <a:lnTo>
                          <a:pt x="458" y="632"/>
                        </a:lnTo>
                        <a:lnTo>
                          <a:pt x="458" y="632"/>
                        </a:lnTo>
                        <a:lnTo>
                          <a:pt x="460" y="632"/>
                        </a:lnTo>
                        <a:lnTo>
                          <a:pt x="460" y="632"/>
                        </a:lnTo>
                        <a:lnTo>
                          <a:pt x="462" y="634"/>
                        </a:lnTo>
                        <a:lnTo>
                          <a:pt x="462" y="634"/>
                        </a:lnTo>
                        <a:lnTo>
                          <a:pt x="462" y="634"/>
                        </a:lnTo>
                        <a:lnTo>
                          <a:pt x="468" y="634"/>
                        </a:lnTo>
                        <a:lnTo>
                          <a:pt x="468" y="634"/>
                        </a:lnTo>
                        <a:lnTo>
                          <a:pt x="470" y="634"/>
                        </a:lnTo>
                        <a:lnTo>
                          <a:pt x="472" y="630"/>
                        </a:lnTo>
                        <a:lnTo>
                          <a:pt x="472" y="630"/>
                        </a:lnTo>
                        <a:lnTo>
                          <a:pt x="472" y="630"/>
                        </a:lnTo>
                        <a:lnTo>
                          <a:pt x="472" y="630"/>
                        </a:lnTo>
                        <a:lnTo>
                          <a:pt x="472" y="630"/>
                        </a:lnTo>
                        <a:lnTo>
                          <a:pt x="472" y="630"/>
                        </a:lnTo>
                        <a:lnTo>
                          <a:pt x="474" y="630"/>
                        </a:lnTo>
                        <a:lnTo>
                          <a:pt x="474" y="628"/>
                        </a:lnTo>
                        <a:lnTo>
                          <a:pt x="476" y="628"/>
                        </a:lnTo>
                        <a:lnTo>
                          <a:pt x="476" y="628"/>
                        </a:lnTo>
                        <a:lnTo>
                          <a:pt x="476" y="628"/>
                        </a:lnTo>
                        <a:lnTo>
                          <a:pt x="476" y="628"/>
                        </a:lnTo>
                        <a:lnTo>
                          <a:pt x="480" y="628"/>
                        </a:lnTo>
                        <a:lnTo>
                          <a:pt x="482" y="628"/>
                        </a:lnTo>
                        <a:lnTo>
                          <a:pt x="482" y="628"/>
                        </a:lnTo>
                        <a:lnTo>
                          <a:pt x="482" y="628"/>
                        </a:lnTo>
                        <a:lnTo>
                          <a:pt x="482" y="628"/>
                        </a:lnTo>
                        <a:lnTo>
                          <a:pt x="490" y="628"/>
                        </a:lnTo>
                        <a:lnTo>
                          <a:pt x="490" y="630"/>
                        </a:lnTo>
                        <a:lnTo>
                          <a:pt x="490" y="630"/>
                        </a:lnTo>
                        <a:lnTo>
                          <a:pt x="484" y="630"/>
                        </a:lnTo>
                        <a:lnTo>
                          <a:pt x="484" y="630"/>
                        </a:lnTo>
                        <a:lnTo>
                          <a:pt x="484" y="632"/>
                        </a:lnTo>
                        <a:lnTo>
                          <a:pt x="484" y="632"/>
                        </a:lnTo>
                        <a:lnTo>
                          <a:pt x="482" y="634"/>
                        </a:lnTo>
                        <a:lnTo>
                          <a:pt x="482" y="634"/>
                        </a:lnTo>
                        <a:lnTo>
                          <a:pt x="482" y="634"/>
                        </a:lnTo>
                        <a:lnTo>
                          <a:pt x="482" y="634"/>
                        </a:lnTo>
                        <a:lnTo>
                          <a:pt x="480" y="634"/>
                        </a:lnTo>
                        <a:lnTo>
                          <a:pt x="478" y="634"/>
                        </a:lnTo>
                        <a:lnTo>
                          <a:pt x="478" y="634"/>
                        </a:lnTo>
                        <a:lnTo>
                          <a:pt x="478" y="632"/>
                        </a:lnTo>
                        <a:lnTo>
                          <a:pt x="474" y="632"/>
                        </a:lnTo>
                        <a:lnTo>
                          <a:pt x="474" y="632"/>
                        </a:lnTo>
                        <a:lnTo>
                          <a:pt x="474" y="634"/>
                        </a:lnTo>
                        <a:lnTo>
                          <a:pt x="472" y="634"/>
                        </a:lnTo>
                        <a:lnTo>
                          <a:pt x="464" y="634"/>
                        </a:lnTo>
                        <a:lnTo>
                          <a:pt x="464" y="634"/>
                        </a:lnTo>
                        <a:lnTo>
                          <a:pt x="464" y="634"/>
                        </a:lnTo>
                        <a:lnTo>
                          <a:pt x="462" y="636"/>
                        </a:lnTo>
                        <a:lnTo>
                          <a:pt x="462" y="636"/>
                        </a:lnTo>
                        <a:lnTo>
                          <a:pt x="462" y="636"/>
                        </a:lnTo>
                        <a:lnTo>
                          <a:pt x="460" y="638"/>
                        </a:lnTo>
                        <a:lnTo>
                          <a:pt x="458" y="640"/>
                        </a:lnTo>
                        <a:lnTo>
                          <a:pt x="458" y="640"/>
                        </a:lnTo>
                        <a:lnTo>
                          <a:pt x="458" y="640"/>
                        </a:lnTo>
                        <a:lnTo>
                          <a:pt x="458" y="644"/>
                        </a:lnTo>
                        <a:lnTo>
                          <a:pt x="458" y="644"/>
                        </a:lnTo>
                        <a:lnTo>
                          <a:pt x="460" y="646"/>
                        </a:lnTo>
                        <a:lnTo>
                          <a:pt x="464" y="646"/>
                        </a:lnTo>
                        <a:lnTo>
                          <a:pt x="464" y="646"/>
                        </a:lnTo>
                        <a:lnTo>
                          <a:pt x="462" y="648"/>
                        </a:lnTo>
                        <a:lnTo>
                          <a:pt x="462" y="648"/>
                        </a:lnTo>
                        <a:lnTo>
                          <a:pt x="462" y="648"/>
                        </a:lnTo>
                        <a:lnTo>
                          <a:pt x="462" y="648"/>
                        </a:lnTo>
                        <a:lnTo>
                          <a:pt x="462" y="648"/>
                        </a:lnTo>
                        <a:lnTo>
                          <a:pt x="462" y="648"/>
                        </a:lnTo>
                        <a:lnTo>
                          <a:pt x="462" y="650"/>
                        </a:lnTo>
                        <a:lnTo>
                          <a:pt x="462" y="650"/>
                        </a:lnTo>
                        <a:lnTo>
                          <a:pt x="462" y="650"/>
                        </a:lnTo>
                        <a:lnTo>
                          <a:pt x="464" y="652"/>
                        </a:lnTo>
                        <a:lnTo>
                          <a:pt x="466" y="652"/>
                        </a:lnTo>
                        <a:lnTo>
                          <a:pt x="466" y="652"/>
                        </a:lnTo>
                        <a:lnTo>
                          <a:pt x="466" y="652"/>
                        </a:lnTo>
                        <a:lnTo>
                          <a:pt x="466" y="652"/>
                        </a:lnTo>
                        <a:lnTo>
                          <a:pt x="466" y="652"/>
                        </a:lnTo>
                        <a:lnTo>
                          <a:pt x="462" y="654"/>
                        </a:lnTo>
                        <a:lnTo>
                          <a:pt x="462" y="654"/>
                        </a:lnTo>
                        <a:lnTo>
                          <a:pt x="462" y="654"/>
                        </a:lnTo>
                        <a:lnTo>
                          <a:pt x="462" y="656"/>
                        </a:lnTo>
                        <a:lnTo>
                          <a:pt x="462" y="656"/>
                        </a:lnTo>
                        <a:lnTo>
                          <a:pt x="462" y="656"/>
                        </a:lnTo>
                        <a:lnTo>
                          <a:pt x="462" y="656"/>
                        </a:lnTo>
                        <a:lnTo>
                          <a:pt x="462" y="656"/>
                        </a:lnTo>
                        <a:lnTo>
                          <a:pt x="462" y="658"/>
                        </a:lnTo>
                        <a:lnTo>
                          <a:pt x="462" y="658"/>
                        </a:lnTo>
                        <a:lnTo>
                          <a:pt x="464" y="658"/>
                        </a:lnTo>
                        <a:lnTo>
                          <a:pt x="464" y="658"/>
                        </a:lnTo>
                        <a:lnTo>
                          <a:pt x="464" y="658"/>
                        </a:lnTo>
                        <a:lnTo>
                          <a:pt x="464" y="658"/>
                        </a:lnTo>
                        <a:lnTo>
                          <a:pt x="464" y="660"/>
                        </a:lnTo>
                        <a:lnTo>
                          <a:pt x="466" y="660"/>
                        </a:lnTo>
                        <a:lnTo>
                          <a:pt x="466" y="660"/>
                        </a:lnTo>
                        <a:lnTo>
                          <a:pt x="466" y="660"/>
                        </a:lnTo>
                        <a:lnTo>
                          <a:pt x="466" y="660"/>
                        </a:lnTo>
                        <a:lnTo>
                          <a:pt x="470" y="660"/>
                        </a:lnTo>
                        <a:lnTo>
                          <a:pt x="470" y="660"/>
                        </a:lnTo>
                        <a:lnTo>
                          <a:pt x="470" y="660"/>
                        </a:lnTo>
                        <a:lnTo>
                          <a:pt x="470" y="662"/>
                        </a:lnTo>
                        <a:lnTo>
                          <a:pt x="472" y="662"/>
                        </a:lnTo>
                        <a:lnTo>
                          <a:pt x="472" y="662"/>
                        </a:lnTo>
                        <a:lnTo>
                          <a:pt x="472" y="664"/>
                        </a:lnTo>
                        <a:lnTo>
                          <a:pt x="472" y="664"/>
                        </a:lnTo>
                        <a:lnTo>
                          <a:pt x="470" y="664"/>
                        </a:lnTo>
                        <a:lnTo>
                          <a:pt x="470" y="666"/>
                        </a:lnTo>
                        <a:lnTo>
                          <a:pt x="470" y="666"/>
                        </a:lnTo>
                        <a:lnTo>
                          <a:pt x="472" y="666"/>
                        </a:lnTo>
                        <a:lnTo>
                          <a:pt x="472" y="666"/>
                        </a:lnTo>
                        <a:lnTo>
                          <a:pt x="472" y="668"/>
                        </a:lnTo>
                        <a:lnTo>
                          <a:pt x="472" y="668"/>
                        </a:lnTo>
                        <a:lnTo>
                          <a:pt x="472" y="668"/>
                        </a:lnTo>
                        <a:lnTo>
                          <a:pt x="476" y="668"/>
                        </a:lnTo>
                        <a:lnTo>
                          <a:pt x="476" y="668"/>
                        </a:lnTo>
                        <a:lnTo>
                          <a:pt x="476" y="668"/>
                        </a:lnTo>
                        <a:lnTo>
                          <a:pt x="476" y="670"/>
                        </a:lnTo>
                        <a:lnTo>
                          <a:pt x="476" y="670"/>
                        </a:lnTo>
                        <a:lnTo>
                          <a:pt x="476" y="670"/>
                        </a:lnTo>
                        <a:lnTo>
                          <a:pt x="476" y="670"/>
                        </a:lnTo>
                        <a:lnTo>
                          <a:pt x="474" y="670"/>
                        </a:lnTo>
                        <a:lnTo>
                          <a:pt x="474" y="670"/>
                        </a:lnTo>
                        <a:lnTo>
                          <a:pt x="474" y="670"/>
                        </a:lnTo>
                        <a:lnTo>
                          <a:pt x="474" y="670"/>
                        </a:lnTo>
                        <a:lnTo>
                          <a:pt x="474" y="672"/>
                        </a:lnTo>
                        <a:lnTo>
                          <a:pt x="476" y="672"/>
                        </a:lnTo>
                        <a:lnTo>
                          <a:pt x="476" y="672"/>
                        </a:lnTo>
                        <a:lnTo>
                          <a:pt x="476" y="672"/>
                        </a:lnTo>
                        <a:lnTo>
                          <a:pt x="476" y="672"/>
                        </a:lnTo>
                        <a:lnTo>
                          <a:pt x="476" y="674"/>
                        </a:lnTo>
                        <a:lnTo>
                          <a:pt x="476" y="674"/>
                        </a:lnTo>
                        <a:lnTo>
                          <a:pt x="478" y="674"/>
                        </a:lnTo>
                        <a:lnTo>
                          <a:pt x="478" y="674"/>
                        </a:lnTo>
                        <a:lnTo>
                          <a:pt x="478" y="674"/>
                        </a:lnTo>
                        <a:lnTo>
                          <a:pt x="478" y="674"/>
                        </a:lnTo>
                        <a:lnTo>
                          <a:pt x="478" y="676"/>
                        </a:lnTo>
                        <a:lnTo>
                          <a:pt x="482" y="676"/>
                        </a:lnTo>
                        <a:lnTo>
                          <a:pt x="482" y="676"/>
                        </a:lnTo>
                        <a:lnTo>
                          <a:pt x="482" y="676"/>
                        </a:lnTo>
                        <a:lnTo>
                          <a:pt x="486" y="674"/>
                        </a:lnTo>
                        <a:lnTo>
                          <a:pt x="486" y="674"/>
                        </a:lnTo>
                        <a:lnTo>
                          <a:pt x="488" y="674"/>
                        </a:lnTo>
                        <a:lnTo>
                          <a:pt x="488" y="674"/>
                        </a:lnTo>
                        <a:lnTo>
                          <a:pt x="488" y="676"/>
                        </a:lnTo>
                        <a:lnTo>
                          <a:pt x="490" y="676"/>
                        </a:lnTo>
                        <a:lnTo>
                          <a:pt x="492" y="678"/>
                        </a:lnTo>
                        <a:lnTo>
                          <a:pt x="492" y="678"/>
                        </a:lnTo>
                        <a:lnTo>
                          <a:pt x="492" y="678"/>
                        </a:lnTo>
                        <a:lnTo>
                          <a:pt x="494" y="678"/>
                        </a:lnTo>
                        <a:lnTo>
                          <a:pt x="494" y="678"/>
                        </a:lnTo>
                        <a:lnTo>
                          <a:pt x="494" y="678"/>
                        </a:lnTo>
                        <a:lnTo>
                          <a:pt x="496" y="678"/>
                        </a:lnTo>
                        <a:lnTo>
                          <a:pt x="504" y="678"/>
                        </a:lnTo>
                        <a:lnTo>
                          <a:pt x="504" y="678"/>
                        </a:lnTo>
                        <a:lnTo>
                          <a:pt x="504" y="678"/>
                        </a:lnTo>
                        <a:lnTo>
                          <a:pt x="506" y="678"/>
                        </a:lnTo>
                        <a:lnTo>
                          <a:pt x="506" y="678"/>
                        </a:lnTo>
                        <a:lnTo>
                          <a:pt x="506" y="678"/>
                        </a:lnTo>
                        <a:lnTo>
                          <a:pt x="508" y="674"/>
                        </a:lnTo>
                        <a:lnTo>
                          <a:pt x="512" y="672"/>
                        </a:lnTo>
                        <a:lnTo>
                          <a:pt x="512" y="672"/>
                        </a:lnTo>
                        <a:lnTo>
                          <a:pt x="512" y="672"/>
                        </a:lnTo>
                        <a:lnTo>
                          <a:pt x="512" y="670"/>
                        </a:lnTo>
                        <a:lnTo>
                          <a:pt x="520" y="670"/>
                        </a:lnTo>
                        <a:lnTo>
                          <a:pt x="522" y="672"/>
                        </a:lnTo>
                        <a:lnTo>
                          <a:pt x="522" y="672"/>
                        </a:lnTo>
                        <a:lnTo>
                          <a:pt x="522" y="672"/>
                        </a:lnTo>
                        <a:lnTo>
                          <a:pt x="522" y="672"/>
                        </a:lnTo>
                        <a:lnTo>
                          <a:pt x="526" y="674"/>
                        </a:lnTo>
                        <a:lnTo>
                          <a:pt x="526" y="674"/>
                        </a:lnTo>
                        <a:lnTo>
                          <a:pt x="528" y="676"/>
                        </a:lnTo>
                        <a:lnTo>
                          <a:pt x="530" y="676"/>
                        </a:lnTo>
                        <a:lnTo>
                          <a:pt x="530" y="676"/>
                        </a:lnTo>
                        <a:lnTo>
                          <a:pt x="530" y="676"/>
                        </a:lnTo>
                        <a:lnTo>
                          <a:pt x="532" y="676"/>
                        </a:lnTo>
                        <a:lnTo>
                          <a:pt x="534" y="676"/>
                        </a:lnTo>
                        <a:lnTo>
                          <a:pt x="536" y="678"/>
                        </a:lnTo>
                        <a:lnTo>
                          <a:pt x="536" y="678"/>
                        </a:lnTo>
                        <a:lnTo>
                          <a:pt x="536" y="678"/>
                        </a:lnTo>
                        <a:lnTo>
                          <a:pt x="538" y="676"/>
                        </a:lnTo>
                        <a:lnTo>
                          <a:pt x="542" y="676"/>
                        </a:lnTo>
                        <a:lnTo>
                          <a:pt x="542" y="676"/>
                        </a:lnTo>
                        <a:lnTo>
                          <a:pt x="542" y="676"/>
                        </a:lnTo>
                        <a:lnTo>
                          <a:pt x="542" y="676"/>
                        </a:lnTo>
                        <a:lnTo>
                          <a:pt x="548" y="676"/>
                        </a:lnTo>
                        <a:lnTo>
                          <a:pt x="548" y="676"/>
                        </a:lnTo>
                        <a:lnTo>
                          <a:pt x="548" y="674"/>
                        </a:lnTo>
                        <a:lnTo>
                          <a:pt x="550" y="674"/>
                        </a:lnTo>
                        <a:lnTo>
                          <a:pt x="552" y="674"/>
                        </a:lnTo>
                        <a:lnTo>
                          <a:pt x="552" y="674"/>
                        </a:lnTo>
                        <a:lnTo>
                          <a:pt x="552" y="674"/>
                        </a:lnTo>
                        <a:lnTo>
                          <a:pt x="556" y="670"/>
                        </a:lnTo>
                        <a:lnTo>
                          <a:pt x="560" y="670"/>
                        </a:lnTo>
                        <a:lnTo>
                          <a:pt x="560" y="670"/>
                        </a:lnTo>
                        <a:lnTo>
                          <a:pt x="560" y="670"/>
                        </a:lnTo>
                        <a:lnTo>
                          <a:pt x="562" y="670"/>
                        </a:lnTo>
                        <a:lnTo>
                          <a:pt x="564" y="670"/>
                        </a:lnTo>
                        <a:lnTo>
                          <a:pt x="564" y="670"/>
                        </a:lnTo>
                        <a:lnTo>
                          <a:pt x="564" y="670"/>
                        </a:lnTo>
                        <a:lnTo>
                          <a:pt x="564" y="668"/>
                        </a:lnTo>
                        <a:lnTo>
                          <a:pt x="568" y="668"/>
                        </a:lnTo>
                        <a:lnTo>
                          <a:pt x="568" y="670"/>
                        </a:lnTo>
                        <a:lnTo>
                          <a:pt x="568" y="670"/>
                        </a:lnTo>
                        <a:lnTo>
                          <a:pt x="568" y="670"/>
                        </a:lnTo>
                        <a:lnTo>
                          <a:pt x="568" y="670"/>
                        </a:lnTo>
                        <a:lnTo>
                          <a:pt x="566" y="672"/>
                        </a:lnTo>
                        <a:lnTo>
                          <a:pt x="566" y="672"/>
                        </a:lnTo>
                        <a:lnTo>
                          <a:pt x="566" y="672"/>
                        </a:lnTo>
                        <a:lnTo>
                          <a:pt x="566" y="672"/>
                        </a:lnTo>
                        <a:lnTo>
                          <a:pt x="566" y="674"/>
                        </a:lnTo>
                        <a:lnTo>
                          <a:pt x="566" y="674"/>
                        </a:lnTo>
                        <a:lnTo>
                          <a:pt x="564" y="674"/>
                        </a:lnTo>
                        <a:lnTo>
                          <a:pt x="564" y="674"/>
                        </a:lnTo>
                        <a:lnTo>
                          <a:pt x="564" y="674"/>
                        </a:lnTo>
                        <a:lnTo>
                          <a:pt x="564" y="676"/>
                        </a:lnTo>
                        <a:lnTo>
                          <a:pt x="562" y="676"/>
                        </a:lnTo>
                        <a:lnTo>
                          <a:pt x="562" y="676"/>
                        </a:lnTo>
                        <a:lnTo>
                          <a:pt x="562" y="676"/>
                        </a:lnTo>
                        <a:lnTo>
                          <a:pt x="562" y="676"/>
                        </a:lnTo>
                        <a:lnTo>
                          <a:pt x="562" y="678"/>
                        </a:lnTo>
                        <a:lnTo>
                          <a:pt x="562" y="682"/>
                        </a:lnTo>
                        <a:lnTo>
                          <a:pt x="562" y="682"/>
                        </a:lnTo>
                        <a:lnTo>
                          <a:pt x="564" y="684"/>
                        </a:lnTo>
                        <a:lnTo>
                          <a:pt x="566" y="686"/>
                        </a:lnTo>
                        <a:lnTo>
                          <a:pt x="566" y="686"/>
                        </a:lnTo>
                        <a:lnTo>
                          <a:pt x="564" y="688"/>
                        </a:lnTo>
                        <a:lnTo>
                          <a:pt x="564" y="688"/>
                        </a:lnTo>
                        <a:lnTo>
                          <a:pt x="564" y="688"/>
                        </a:lnTo>
                        <a:lnTo>
                          <a:pt x="564" y="688"/>
                        </a:lnTo>
                        <a:lnTo>
                          <a:pt x="564" y="688"/>
                        </a:lnTo>
                        <a:lnTo>
                          <a:pt x="562" y="692"/>
                        </a:lnTo>
                        <a:lnTo>
                          <a:pt x="562" y="694"/>
                        </a:lnTo>
                        <a:lnTo>
                          <a:pt x="562" y="694"/>
                        </a:lnTo>
                        <a:lnTo>
                          <a:pt x="562" y="694"/>
                        </a:lnTo>
                        <a:lnTo>
                          <a:pt x="562" y="696"/>
                        </a:lnTo>
                        <a:lnTo>
                          <a:pt x="560" y="698"/>
                        </a:lnTo>
                        <a:lnTo>
                          <a:pt x="560" y="698"/>
                        </a:lnTo>
                        <a:lnTo>
                          <a:pt x="560" y="698"/>
                        </a:lnTo>
                        <a:lnTo>
                          <a:pt x="560" y="700"/>
                        </a:lnTo>
                        <a:lnTo>
                          <a:pt x="558" y="704"/>
                        </a:lnTo>
                        <a:lnTo>
                          <a:pt x="558" y="704"/>
                        </a:lnTo>
                        <a:lnTo>
                          <a:pt x="558" y="706"/>
                        </a:lnTo>
                        <a:lnTo>
                          <a:pt x="558" y="706"/>
                        </a:lnTo>
                        <a:lnTo>
                          <a:pt x="558" y="708"/>
                        </a:lnTo>
                        <a:lnTo>
                          <a:pt x="558" y="708"/>
                        </a:lnTo>
                        <a:lnTo>
                          <a:pt x="556" y="708"/>
                        </a:lnTo>
                        <a:lnTo>
                          <a:pt x="556" y="714"/>
                        </a:lnTo>
                        <a:lnTo>
                          <a:pt x="556" y="714"/>
                        </a:lnTo>
                        <a:lnTo>
                          <a:pt x="556" y="714"/>
                        </a:lnTo>
                        <a:lnTo>
                          <a:pt x="556" y="714"/>
                        </a:lnTo>
                        <a:lnTo>
                          <a:pt x="556" y="716"/>
                        </a:lnTo>
                        <a:lnTo>
                          <a:pt x="554" y="718"/>
                        </a:lnTo>
                        <a:lnTo>
                          <a:pt x="554" y="718"/>
                        </a:lnTo>
                        <a:lnTo>
                          <a:pt x="554" y="718"/>
                        </a:lnTo>
                        <a:lnTo>
                          <a:pt x="554" y="720"/>
                        </a:lnTo>
                        <a:lnTo>
                          <a:pt x="552" y="722"/>
                        </a:lnTo>
                        <a:lnTo>
                          <a:pt x="552" y="724"/>
                        </a:lnTo>
                        <a:lnTo>
                          <a:pt x="550" y="724"/>
                        </a:lnTo>
                        <a:lnTo>
                          <a:pt x="550" y="724"/>
                        </a:lnTo>
                        <a:lnTo>
                          <a:pt x="550" y="724"/>
                        </a:lnTo>
                        <a:lnTo>
                          <a:pt x="550" y="724"/>
                        </a:lnTo>
                        <a:lnTo>
                          <a:pt x="548" y="726"/>
                        </a:lnTo>
                        <a:lnTo>
                          <a:pt x="546" y="726"/>
                        </a:lnTo>
                        <a:lnTo>
                          <a:pt x="546" y="726"/>
                        </a:lnTo>
                        <a:lnTo>
                          <a:pt x="546" y="726"/>
                        </a:lnTo>
                        <a:lnTo>
                          <a:pt x="544" y="728"/>
                        </a:lnTo>
                        <a:lnTo>
                          <a:pt x="540" y="728"/>
                        </a:lnTo>
                        <a:lnTo>
                          <a:pt x="538" y="726"/>
                        </a:lnTo>
                        <a:lnTo>
                          <a:pt x="538" y="726"/>
                        </a:lnTo>
                        <a:lnTo>
                          <a:pt x="538" y="726"/>
                        </a:lnTo>
                        <a:lnTo>
                          <a:pt x="536" y="726"/>
                        </a:lnTo>
                        <a:lnTo>
                          <a:pt x="530" y="724"/>
                        </a:lnTo>
                        <a:lnTo>
                          <a:pt x="526" y="722"/>
                        </a:lnTo>
                        <a:lnTo>
                          <a:pt x="526" y="722"/>
                        </a:lnTo>
                        <a:lnTo>
                          <a:pt x="526" y="722"/>
                        </a:lnTo>
                        <a:lnTo>
                          <a:pt x="524" y="722"/>
                        </a:lnTo>
                        <a:lnTo>
                          <a:pt x="524" y="720"/>
                        </a:lnTo>
                        <a:lnTo>
                          <a:pt x="524" y="720"/>
                        </a:lnTo>
                        <a:lnTo>
                          <a:pt x="522" y="720"/>
                        </a:lnTo>
                        <a:lnTo>
                          <a:pt x="518" y="720"/>
                        </a:lnTo>
                        <a:lnTo>
                          <a:pt x="518" y="720"/>
                        </a:lnTo>
                        <a:lnTo>
                          <a:pt x="516" y="720"/>
                        </a:lnTo>
                        <a:lnTo>
                          <a:pt x="516" y="722"/>
                        </a:lnTo>
                        <a:lnTo>
                          <a:pt x="514" y="722"/>
                        </a:lnTo>
                        <a:lnTo>
                          <a:pt x="514" y="722"/>
                        </a:lnTo>
                        <a:lnTo>
                          <a:pt x="514" y="722"/>
                        </a:lnTo>
                        <a:lnTo>
                          <a:pt x="512" y="724"/>
                        </a:lnTo>
                        <a:lnTo>
                          <a:pt x="510" y="724"/>
                        </a:lnTo>
                        <a:lnTo>
                          <a:pt x="510" y="724"/>
                        </a:lnTo>
                        <a:lnTo>
                          <a:pt x="510" y="724"/>
                        </a:lnTo>
                        <a:lnTo>
                          <a:pt x="508" y="724"/>
                        </a:lnTo>
                        <a:lnTo>
                          <a:pt x="508" y="724"/>
                        </a:lnTo>
                        <a:lnTo>
                          <a:pt x="506" y="724"/>
                        </a:lnTo>
                        <a:lnTo>
                          <a:pt x="506" y="726"/>
                        </a:lnTo>
                        <a:lnTo>
                          <a:pt x="502" y="728"/>
                        </a:lnTo>
                        <a:lnTo>
                          <a:pt x="502" y="728"/>
                        </a:lnTo>
                        <a:lnTo>
                          <a:pt x="502" y="728"/>
                        </a:lnTo>
                        <a:lnTo>
                          <a:pt x="502" y="728"/>
                        </a:lnTo>
                        <a:lnTo>
                          <a:pt x="496" y="728"/>
                        </a:lnTo>
                        <a:lnTo>
                          <a:pt x="496" y="728"/>
                        </a:lnTo>
                        <a:lnTo>
                          <a:pt x="496" y="728"/>
                        </a:lnTo>
                        <a:lnTo>
                          <a:pt x="494" y="728"/>
                        </a:lnTo>
                        <a:lnTo>
                          <a:pt x="490" y="728"/>
                        </a:lnTo>
                        <a:lnTo>
                          <a:pt x="490" y="728"/>
                        </a:lnTo>
                        <a:lnTo>
                          <a:pt x="490" y="728"/>
                        </a:lnTo>
                        <a:lnTo>
                          <a:pt x="490" y="728"/>
                        </a:lnTo>
                        <a:lnTo>
                          <a:pt x="488" y="728"/>
                        </a:lnTo>
                        <a:lnTo>
                          <a:pt x="488" y="728"/>
                        </a:lnTo>
                        <a:lnTo>
                          <a:pt x="488" y="728"/>
                        </a:lnTo>
                        <a:lnTo>
                          <a:pt x="486" y="728"/>
                        </a:lnTo>
                        <a:lnTo>
                          <a:pt x="484" y="726"/>
                        </a:lnTo>
                        <a:lnTo>
                          <a:pt x="484" y="726"/>
                        </a:lnTo>
                        <a:lnTo>
                          <a:pt x="484" y="726"/>
                        </a:lnTo>
                        <a:lnTo>
                          <a:pt x="482" y="726"/>
                        </a:lnTo>
                        <a:lnTo>
                          <a:pt x="478" y="726"/>
                        </a:lnTo>
                        <a:lnTo>
                          <a:pt x="478" y="726"/>
                        </a:lnTo>
                        <a:lnTo>
                          <a:pt x="478" y="726"/>
                        </a:lnTo>
                        <a:lnTo>
                          <a:pt x="464" y="726"/>
                        </a:lnTo>
                        <a:lnTo>
                          <a:pt x="460" y="724"/>
                        </a:lnTo>
                        <a:lnTo>
                          <a:pt x="460" y="724"/>
                        </a:lnTo>
                        <a:lnTo>
                          <a:pt x="460" y="724"/>
                        </a:lnTo>
                        <a:lnTo>
                          <a:pt x="458" y="722"/>
                        </a:lnTo>
                        <a:lnTo>
                          <a:pt x="458" y="722"/>
                        </a:lnTo>
                        <a:lnTo>
                          <a:pt x="458" y="722"/>
                        </a:lnTo>
                        <a:lnTo>
                          <a:pt x="456" y="722"/>
                        </a:lnTo>
                        <a:lnTo>
                          <a:pt x="454" y="722"/>
                        </a:lnTo>
                        <a:lnTo>
                          <a:pt x="454" y="722"/>
                        </a:lnTo>
                        <a:lnTo>
                          <a:pt x="454" y="720"/>
                        </a:lnTo>
                        <a:lnTo>
                          <a:pt x="438" y="720"/>
                        </a:lnTo>
                        <a:lnTo>
                          <a:pt x="438" y="716"/>
                        </a:lnTo>
                        <a:lnTo>
                          <a:pt x="438" y="716"/>
                        </a:lnTo>
                        <a:lnTo>
                          <a:pt x="436" y="716"/>
                        </a:lnTo>
                        <a:lnTo>
                          <a:pt x="436" y="716"/>
                        </a:lnTo>
                        <a:lnTo>
                          <a:pt x="436" y="716"/>
                        </a:lnTo>
                        <a:lnTo>
                          <a:pt x="436" y="716"/>
                        </a:lnTo>
                        <a:lnTo>
                          <a:pt x="436" y="716"/>
                        </a:lnTo>
                        <a:lnTo>
                          <a:pt x="434" y="714"/>
                        </a:lnTo>
                        <a:lnTo>
                          <a:pt x="434" y="714"/>
                        </a:lnTo>
                        <a:lnTo>
                          <a:pt x="434" y="714"/>
                        </a:lnTo>
                        <a:lnTo>
                          <a:pt x="414" y="714"/>
                        </a:lnTo>
                        <a:lnTo>
                          <a:pt x="414" y="714"/>
                        </a:lnTo>
                        <a:lnTo>
                          <a:pt x="414" y="714"/>
                        </a:lnTo>
                        <a:lnTo>
                          <a:pt x="412" y="716"/>
                        </a:lnTo>
                        <a:lnTo>
                          <a:pt x="408" y="716"/>
                        </a:lnTo>
                        <a:lnTo>
                          <a:pt x="408" y="716"/>
                        </a:lnTo>
                        <a:lnTo>
                          <a:pt x="406" y="716"/>
                        </a:lnTo>
                        <a:lnTo>
                          <a:pt x="406" y="716"/>
                        </a:lnTo>
                        <a:lnTo>
                          <a:pt x="406" y="718"/>
                        </a:lnTo>
                        <a:lnTo>
                          <a:pt x="406" y="718"/>
                        </a:lnTo>
                        <a:lnTo>
                          <a:pt x="406" y="718"/>
                        </a:lnTo>
                        <a:lnTo>
                          <a:pt x="406" y="718"/>
                        </a:lnTo>
                        <a:lnTo>
                          <a:pt x="404" y="720"/>
                        </a:lnTo>
                        <a:lnTo>
                          <a:pt x="404" y="720"/>
                        </a:lnTo>
                        <a:lnTo>
                          <a:pt x="404" y="720"/>
                        </a:lnTo>
                        <a:lnTo>
                          <a:pt x="404" y="722"/>
                        </a:lnTo>
                        <a:lnTo>
                          <a:pt x="402" y="722"/>
                        </a:lnTo>
                        <a:lnTo>
                          <a:pt x="402" y="722"/>
                        </a:lnTo>
                        <a:lnTo>
                          <a:pt x="402" y="722"/>
                        </a:lnTo>
                        <a:lnTo>
                          <a:pt x="402" y="728"/>
                        </a:lnTo>
                        <a:lnTo>
                          <a:pt x="402" y="728"/>
                        </a:lnTo>
                        <a:lnTo>
                          <a:pt x="402" y="728"/>
                        </a:lnTo>
                        <a:lnTo>
                          <a:pt x="404" y="728"/>
                        </a:lnTo>
                        <a:lnTo>
                          <a:pt x="404" y="728"/>
                        </a:lnTo>
                        <a:lnTo>
                          <a:pt x="404" y="728"/>
                        </a:lnTo>
                        <a:lnTo>
                          <a:pt x="404" y="728"/>
                        </a:lnTo>
                        <a:lnTo>
                          <a:pt x="402" y="730"/>
                        </a:lnTo>
                        <a:lnTo>
                          <a:pt x="402" y="732"/>
                        </a:lnTo>
                        <a:lnTo>
                          <a:pt x="398" y="736"/>
                        </a:lnTo>
                        <a:lnTo>
                          <a:pt x="398" y="736"/>
                        </a:lnTo>
                        <a:lnTo>
                          <a:pt x="398" y="736"/>
                        </a:lnTo>
                        <a:lnTo>
                          <a:pt x="398" y="736"/>
                        </a:lnTo>
                        <a:lnTo>
                          <a:pt x="398" y="738"/>
                        </a:lnTo>
                        <a:lnTo>
                          <a:pt x="396" y="738"/>
                        </a:lnTo>
                        <a:lnTo>
                          <a:pt x="390" y="738"/>
                        </a:lnTo>
                        <a:lnTo>
                          <a:pt x="388" y="736"/>
                        </a:lnTo>
                        <a:lnTo>
                          <a:pt x="382" y="734"/>
                        </a:lnTo>
                        <a:lnTo>
                          <a:pt x="378" y="732"/>
                        </a:lnTo>
                        <a:lnTo>
                          <a:pt x="374" y="730"/>
                        </a:lnTo>
                        <a:lnTo>
                          <a:pt x="374" y="730"/>
                        </a:lnTo>
                        <a:lnTo>
                          <a:pt x="374" y="730"/>
                        </a:lnTo>
                        <a:lnTo>
                          <a:pt x="364" y="730"/>
                        </a:lnTo>
                        <a:lnTo>
                          <a:pt x="362" y="730"/>
                        </a:lnTo>
                        <a:lnTo>
                          <a:pt x="362" y="730"/>
                        </a:lnTo>
                        <a:lnTo>
                          <a:pt x="362" y="728"/>
                        </a:lnTo>
                        <a:lnTo>
                          <a:pt x="360" y="728"/>
                        </a:lnTo>
                        <a:lnTo>
                          <a:pt x="358" y="726"/>
                        </a:lnTo>
                        <a:lnTo>
                          <a:pt x="358" y="724"/>
                        </a:lnTo>
                        <a:lnTo>
                          <a:pt x="358" y="724"/>
                        </a:lnTo>
                        <a:lnTo>
                          <a:pt x="358" y="724"/>
                        </a:lnTo>
                        <a:lnTo>
                          <a:pt x="356" y="724"/>
                        </a:lnTo>
                        <a:lnTo>
                          <a:pt x="356" y="722"/>
                        </a:lnTo>
                        <a:lnTo>
                          <a:pt x="356" y="722"/>
                        </a:lnTo>
                        <a:lnTo>
                          <a:pt x="356" y="722"/>
                        </a:lnTo>
                        <a:lnTo>
                          <a:pt x="356" y="722"/>
                        </a:lnTo>
                        <a:lnTo>
                          <a:pt x="356" y="720"/>
                        </a:lnTo>
                        <a:lnTo>
                          <a:pt x="356" y="720"/>
                        </a:lnTo>
                        <a:lnTo>
                          <a:pt x="354" y="720"/>
                        </a:lnTo>
                        <a:lnTo>
                          <a:pt x="352" y="718"/>
                        </a:lnTo>
                        <a:lnTo>
                          <a:pt x="352" y="718"/>
                        </a:lnTo>
                        <a:lnTo>
                          <a:pt x="352" y="718"/>
                        </a:lnTo>
                        <a:lnTo>
                          <a:pt x="350" y="718"/>
                        </a:lnTo>
                        <a:lnTo>
                          <a:pt x="350" y="716"/>
                        </a:lnTo>
                        <a:lnTo>
                          <a:pt x="350" y="716"/>
                        </a:lnTo>
                        <a:lnTo>
                          <a:pt x="348" y="716"/>
                        </a:lnTo>
                        <a:lnTo>
                          <a:pt x="344" y="716"/>
                        </a:lnTo>
                        <a:lnTo>
                          <a:pt x="340" y="716"/>
                        </a:lnTo>
                        <a:lnTo>
                          <a:pt x="336" y="714"/>
                        </a:lnTo>
                        <a:lnTo>
                          <a:pt x="336" y="714"/>
                        </a:lnTo>
                        <a:lnTo>
                          <a:pt x="336" y="714"/>
                        </a:lnTo>
                        <a:lnTo>
                          <a:pt x="322" y="714"/>
                        </a:lnTo>
                        <a:lnTo>
                          <a:pt x="320" y="712"/>
                        </a:lnTo>
                        <a:lnTo>
                          <a:pt x="320" y="712"/>
                        </a:lnTo>
                        <a:lnTo>
                          <a:pt x="320" y="712"/>
                        </a:lnTo>
                        <a:lnTo>
                          <a:pt x="320" y="712"/>
                        </a:lnTo>
                        <a:lnTo>
                          <a:pt x="318" y="712"/>
                        </a:lnTo>
                        <a:lnTo>
                          <a:pt x="318" y="712"/>
                        </a:lnTo>
                        <a:lnTo>
                          <a:pt x="314" y="710"/>
                        </a:lnTo>
                        <a:lnTo>
                          <a:pt x="308" y="706"/>
                        </a:lnTo>
                        <a:lnTo>
                          <a:pt x="308" y="706"/>
                        </a:lnTo>
                        <a:lnTo>
                          <a:pt x="308" y="704"/>
                        </a:lnTo>
                        <a:lnTo>
                          <a:pt x="304" y="704"/>
                        </a:lnTo>
                        <a:lnTo>
                          <a:pt x="304" y="704"/>
                        </a:lnTo>
                        <a:lnTo>
                          <a:pt x="304" y="704"/>
                        </a:lnTo>
                        <a:lnTo>
                          <a:pt x="304" y="704"/>
                        </a:lnTo>
                        <a:lnTo>
                          <a:pt x="302" y="704"/>
                        </a:lnTo>
                        <a:lnTo>
                          <a:pt x="302" y="704"/>
                        </a:lnTo>
                        <a:lnTo>
                          <a:pt x="302" y="704"/>
                        </a:lnTo>
                        <a:lnTo>
                          <a:pt x="302" y="702"/>
                        </a:lnTo>
                        <a:lnTo>
                          <a:pt x="302" y="702"/>
                        </a:lnTo>
                        <a:lnTo>
                          <a:pt x="302" y="702"/>
                        </a:lnTo>
                        <a:lnTo>
                          <a:pt x="302" y="700"/>
                        </a:lnTo>
                        <a:lnTo>
                          <a:pt x="304" y="700"/>
                        </a:lnTo>
                        <a:lnTo>
                          <a:pt x="304" y="700"/>
                        </a:lnTo>
                        <a:lnTo>
                          <a:pt x="306" y="700"/>
                        </a:lnTo>
                        <a:lnTo>
                          <a:pt x="308" y="698"/>
                        </a:lnTo>
                        <a:lnTo>
                          <a:pt x="308" y="698"/>
                        </a:lnTo>
                        <a:lnTo>
                          <a:pt x="308" y="698"/>
                        </a:lnTo>
                        <a:lnTo>
                          <a:pt x="308" y="696"/>
                        </a:lnTo>
                        <a:lnTo>
                          <a:pt x="310" y="696"/>
                        </a:lnTo>
                        <a:lnTo>
                          <a:pt x="310" y="696"/>
                        </a:lnTo>
                        <a:lnTo>
                          <a:pt x="310" y="696"/>
                        </a:lnTo>
                        <a:lnTo>
                          <a:pt x="310" y="694"/>
                        </a:lnTo>
                        <a:lnTo>
                          <a:pt x="310" y="692"/>
                        </a:lnTo>
                        <a:lnTo>
                          <a:pt x="310" y="692"/>
                        </a:lnTo>
                        <a:lnTo>
                          <a:pt x="310" y="692"/>
                        </a:lnTo>
                        <a:lnTo>
                          <a:pt x="310" y="690"/>
                        </a:lnTo>
                        <a:lnTo>
                          <a:pt x="310" y="690"/>
                        </a:lnTo>
                        <a:lnTo>
                          <a:pt x="310" y="690"/>
                        </a:lnTo>
                        <a:lnTo>
                          <a:pt x="310" y="688"/>
                        </a:lnTo>
                        <a:lnTo>
                          <a:pt x="310" y="688"/>
                        </a:lnTo>
                        <a:lnTo>
                          <a:pt x="308" y="688"/>
                        </a:lnTo>
                        <a:lnTo>
                          <a:pt x="308" y="688"/>
                        </a:lnTo>
                        <a:lnTo>
                          <a:pt x="306" y="686"/>
                        </a:lnTo>
                        <a:lnTo>
                          <a:pt x="306" y="686"/>
                        </a:lnTo>
                        <a:lnTo>
                          <a:pt x="304" y="686"/>
                        </a:lnTo>
                        <a:lnTo>
                          <a:pt x="304" y="686"/>
                        </a:lnTo>
                        <a:lnTo>
                          <a:pt x="304" y="684"/>
                        </a:lnTo>
                        <a:lnTo>
                          <a:pt x="304" y="684"/>
                        </a:lnTo>
                        <a:lnTo>
                          <a:pt x="304" y="684"/>
                        </a:lnTo>
                        <a:lnTo>
                          <a:pt x="302" y="684"/>
                        </a:lnTo>
                        <a:lnTo>
                          <a:pt x="302" y="680"/>
                        </a:lnTo>
                        <a:lnTo>
                          <a:pt x="304" y="680"/>
                        </a:lnTo>
                        <a:lnTo>
                          <a:pt x="304" y="680"/>
                        </a:lnTo>
                        <a:lnTo>
                          <a:pt x="304" y="680"/>
                        </a:lnTo>
                        <a:lnTo>
                          <a:pt x="306" y="678"/>
                        </a:lnTo>
                        <a:lnTo>
                          <a:pt x="306" y="678"/>
                        </a:lnTo>
                        <a:lnTo>
                          <a:pt x="306" y="678"/>
                        </a:lnTo>
                        <a:lnTo>
                          <a:pt x="308" y="674"/>
                        </a:lnTo>
                        <a:lnTo>
                          <a:pt x="308" y="674"/>
                        </a:lnTo>
                        <a:lnTo>
                          <a:pt x="308" y="674"/>
                        </a:lnTo>
                        <a:lnTo>
                          <a:pt x="308" y="672"/>
                        </a:lnTo>
                        <a:lnTo>
                          <a:pt x="308" y="672"/>
                        </a:lnTo>
                        <a:lnTo>
                          <a:pt x="308" y="670"/>
                        </a:lnTo>
                        <a:lnTo>
                          <a:pt x="304" y="670"/>
                        </a:lnTo>
                        <a:lnTo>
                          <a:pt x="304" y="670"/>
                        </a:lnTo>
                        <a:lnTo>
                          <a:pt x="304" y="672"/>
                        </a:lnTo>
                        <a:lnTo>
                          <a:pt x="304" y="672"/>
                        </a:lnTo>
                        <a:lnTo>
                          <a:pt x="302" y="674"/>
                        </a:lnTo>
                        <a:lnTo>
                          <a:pt x="302" y="674"/>
                        </a:lnTo>
                        <a:lnTo>
                          <a:pt x="302" y="674"/>
                        </a:lnTo>
                        <a:lnTo>
                          <a:pt x="302" y="674"/>
                        </a:lnTo>
                        <a:lnTo>
                          <a:pt x="300" y="674"/>
                        </a:lnTo>
                        <a:lnTo>
                          <a:pt x="300" y="674"/>
                        </a:lnTo>
                        <a:lnTo>
                          <a:pt x="300" y="674"/>
                        </a:lnTo>
                        <a:lnTo>
                          <a:pt x="300" y="672"/>
                        </a:lnTo>
                        <a:lnTo>
                          <a:pt x="298" y="672"/>
                        </a:lnTo>
                        <a:lnTo>
                          <a:pt x="298" y="672"/>
                        </a:lnTo>
                        <a:lnTo>
                          <a:pt x="298" y="672"/>
                        </a:lnTo>
                        <a:lnTo>
                          <a:pt x="298" y="672"/>
                        </a:lnTo>
                        <a:lnTo>
                          <a:pt x="296" y="672"/>
                        </a:lnTo>
                        <a:lnTo>
                          <a:pt x="296" y="670"/>
                        </a:lnTo>
                        <a:lnTo>
                          <a:pt x="296" y="670"/>
                        </a:lnTo>
                        <a:lnTo>
                          <a:pt x="296" y="670"/>
                        </a:lnTo>
                        <a:lnTo>
                          <a:pt x="284" y="670"/>
                        </a:lnTo>
                        <a:lnTo>
                          <a:pt x="284" y="670"/>
                        </a:lnTo>
                        <a:lnTo>
                          <a:pt x="284" y="670"/>
                        </a:lnTo>
                        <a:lnTo>
                          <a:pt x="280" y="670"/>
                        </a:lnTo>
                        <a:lnTo>
                          <a:pt x="280" y="670"/>
                        </a:lnTo>
                        <a:lnTo>
                          <a:pt x="280" y="670"/>
                        </a:lnTo>
                        <a:lnTo>
                          <a:pt x="276" y="674"/>
                        </a:lnTo>
                        <a:lnTo>
                          <a:pt x="276" y="674"/>
                        </a:lnTo>
                        <a:lnTo>
                          <a:pt x="276" y="674"/>
                        </a:lnTo>
                        <a:lnTo>
                          <a:pt x="274" y="674"/>
                        </a:lnTo>
                        <a:lnTo>
                          <a:pt x="274" y="676"/>
                        </a:lnTo>
                        <a:lnTo>
                          <a:pt x="272" y="676"/>
                        </a:lnTo>
                        <a:lnTo>
                          <a:pt x="272" y="676"/>
                        </a:lnTo>
                        <a:lnTo>
                          <a:pt x="272" y="674"/>
                        </a:lnTo>
                        <a:lnTo>
                          <a:pt x="272" y="674"/>
                        </a:lnTo>
                        <a:lnTo>
                          <a:pt x="270" y="674"/>
                        </a:lnTo>
                        <a:lnTo>
                          <a:pt x="270" y="674"/>
                        </a:lnTo>
                        <a:lnTo>
                          <a:pt x="270" y="674"/>
                        </a:lnTo>
                        <a:lnTo>
                          <a:pt x="270" y="672"/>
                        </a:lnTo>
                        <a:lnTo>
                          <a:pt x="254" y="672"/>
                        </a:lnTo>
                        <a:lnTo>
                          <a:pt x="254" y="672"/>
                        </a:lnTo>
                        <a:lnTo>
                          <a:pt x="254" y="672"/>
                        </a:lnTo>
                        <a:lnTo>
                          <a:pt x="252" y="674"/>
                        </a:lnTo>
                        <a:lnTo>
                          <a:pt x="250" y="674"/>
                        </a:lnTo>
                        <a:lnTo>
                          <a:pt x="250" y="674"/>
                        </a:lnTo>
                        <a:lnTo>
                          <a:pt x="250" y="676"/>
                        </a:lnTo>
                        <a:lnTo>
                          <a:pt x="250" y="676"/>
                        </a:lnTo>
                        <a:lnTo>
                          <a:pt x="248" y="676"/>
                        </a:lnTo>
                        <a:lnTo>
                          <a:pt x="246" y="674"/>
                        </a:lnTo>
                        <a:lnTo>
                          <a:pt x="246" y="674"/>
                        </a:lnTo>
                        <a:lnTo>
                          <a:pt x="244" y="674"/>
                        </a:lnTo>
                        <a:lnTo>
                          <a:pt x="230" y="674"/>
                        </a:lnTo>
                        <a:lnTo>
                          <a:pt x="230" y="674"/>
                        </a:lnTo>
                        <a:lnTo>
                          <a:pt x="230" y="674"/>
                        </a:lnTo>
                        <a:lnTo>
                          <a:pt x="230" y="674"/>
                        </a:lnTo>
                        <a:lnTo>
                          <a:pt x="226" y="676"/>
                        </a:lnTo>
                        <a:lnTo>
                          <a:pt x="216" y="676"/>
                        </a:lnTo>
                        <a:lnTo>
                          <a:pt x="210" y="674"/>
                        </a:lnTo>
                        <a:lnTo>
                          <a:pt x="206" y="674"/>
                        </a:lnTo>
                        <a:lnTo>
                          <a:pt x="206" y="674"/>
                        </a:lnTo>
                        <a:lnTo>
                          <a:pt x="206" y="676"/>
                        </a:lnTo>
                        <a:lnTo>
                          <a:pt x="204" y="676"/>
                        </a:lnTo>
                        <a:lnTo>
                          <a:pt x="202" y="676"/>
                        </a:lnTo>
                        <a:lnTo>
                          <a:pt x="202" y="676"/>
                        </a:lnTo>
                        <a:lnTo>
                          <a:pt x="202" y="676"/>
                        </a:lnTo>
                        <a:lnTo>
                          <a:pt x="198" y="678"/>
                        </a:lnTo>
                        <a:lnTo>
                          <a:pt x="196" y="678"/>
                        </a:lnTo>
                        <a:lnTo>
                          <a:pt x="196" y="678"/>
                        </a:lnTo>
                        <a:lnTo>
                          <a:pt x="196" y="678"/>
                        </a:lnTo>
                        <a:lnTo>
                          <a:pt x="192" y="680"/>
                        </a:lnTo>
                        <a:lnTo>
                          <a:pt x="192" y="680"/>
                        </a:lnTo>
                        <a:lnTo>
                          <a:pt x="192" y="680"/>
                        </a:lnTo>
                        <a:lnTo>
                          <a:pt x="192" y="680"/>
                        </a:lnTo>
                        <a:lnTo>
                          <a:pt x="190" y="680"/>
                        </a:lnTo>
                        <a:lnTo>
                          <a:pt x="190" y="680"/>
                        </a:lnTo>
                        <a:lnTo>
                          <a:pt x="190" y="680"/>
                        </a:lnTo>
                        <a:lnTo>
                          <a:pt x="188" y="682"/>
                        </a:lnTo>
                        <a:lnTo>
                          <a:pt x="186" y="682"/>
                        </a:lnTo>
                        <a:lnTo>
                          <a:pt x="184" y="682"/>
                        </a:lnTo>
                        <a:lnTo>
                          <a:pt x="184" y="682"/>
                        </a:lnTo>
                        <a:lnTo>
                          <a:pt x="184" y="682"/>
                        </a:lnTo>
                        <a:lnTo>
                          <a:pt x="182" y="684"/>
                        </a:lnTo>
                        <a:lnTo>
                          <a:pt x="182" y="684"/>
                        </a:lnTo>
                        <a:lnTo>
                          <a:pt x="182" y="684"/>
                        </a:lnTo>
                        <a:lnTo>
                          <a:pt x="178" y="688"/>
                        </a:lnTo>
                        <a:lnTo>
                          <a:pt x="174" y="688"/>
                        </a:lnTo>
                        <a:lnTo>
                          <a:pt x="174" y="688"/>
                        </a:lnTo>
                        <a:lnTo>
                          <a:pt x="174" y="688"/>
                        </a:lnTo>
                        <a:lnTo>
                          <a:pt x="174" y="690"/>
                        </a:lnTo>
                        <a:lnTo>
                          <a:pt x="174" y="690"/>
                        </a:lnTo>
                        <a:lnTo>
                          <a:pt x="174" y="690"/>
                        </a:lnTo>
                        <a:lnTo>
                          <a:pt x="174" y="690"/>
                        </a:lnTo>
                        <a:lnTo>
                          <a:pt x="172" y="690"/>
                        </a:lnTo>
                        <a:lnTo>
                          <a:pt x="172" y="690"/>
                        </a:lnTo>
                        <a:lnTo>
                          <a:pt x="172" y="692"/>
                        </a:lnTo>
                        <a:lnTo>
                          <a:pt x="172" y="692"/>
                        </a:lnTo>
                        <a:lnTo>
                          <a:pt x="170" y="690"/>
                        </a:lnTo>
                        <a:lnTo>
                          <a:pt x="170" y="690"/>
                        </a:lnTo>
                        <a:lnTo>
                          <a:pt x="170" y="690"/>
                        </a:lnTo>
                        <a:lnTo>
                          <a:pt x="166" y="690"/>
                        </a:lnTo>
                        <a:lnTo>
                          <a:pt x="164" y="688"/>
                        </a:lnTo>
                        <a:lnTo>
                          <a:pt x="164" y="688"/>
                        </a:lnTo>
                        <a:lnTo>
                          <a:pt x="164" y="688"/>
                        </a:lnTo>
                        <a:lnTo>
                          <a:pt x="160" y="688"/>
                        </a:lnTo>
                        <a:lnTo>
                          <a:pt x="160" y="688"/>
                        </a:lnTo>
                        <a:lnTo>
                          <a:pt x="160" y="688"/>
                        </a:lnTo>
                        <a:lnTo>
                          <a:pt x="158" y="690"/>
                        </a:lnTo>
                        <a:lnTo>
                          <a:pt x="158" y="690"/>
                        </a:lnTo>
                        <a:lnTo>
                          <a:pt x="158" y="690"/>
                        </a:lnTo>
                        <a:lnTo>
                          <a:pt x="158" y="690"/>
                        </a:lnTo>
                        <a:lnTo>
                          <a:pt x="154" y="690"/>
                        </a:lnTo>
                        <a:lnTo>
                          <a:pt x="154" y="690"/>
                        </a:lnTo>
                        <a:lnTo>
                          <a:pt x="154" y="690"/>
                        </a:lnTo>
                        <a:lnTo>
                          <a:pt x="154" y="688"/>
                        </a:lnTo>
                        <a:lnTo>
                          <a:pt x="152" y="688"/>
                        </a:lnTo>
                        <a:lnTo>
                          <a:pt x="152" y="688"/>
                        </a:lnTo>
                        <a:lnTo>
                          <a:pt x="152" y="690"/>
                        </a:lnTo>
                        <a:lnTo>
                          <a:pt x="150" y="690"/>
                        </a:lnTo>
                        <a:lnTo>
                          <a:pt x="142" y="690"/>
                        </a:lnTo>
                        <a:lnTo>
                          <a:pt x="140" y="690"/>
                        </a:lnTo>
                        <a:lnTo>
                          <a:pt x="140" y="690"/>
                        </a:lnTo>
                        <a:lnTo>
                          <a:pt x="140" y="688"/>
                        </a:lnTo>
                        <a:lnTo>
                          <a:pt x="138" y="688"/>
                        </a:lnTo>
                        <a:lnTo>
                          <a:pt x="138" y="688"/>
                        </a:lnTo>
                        <a:lnTo>
                          <a:pt x="138" y="688"/>
                        </a:lnTo>
                        <a:lnTo>
                          <a:pt x="138" y="688"/>
                        </a:lnTo>
                        <a:lnTo>
                          <a:pt x="136" y="686"/>
                        </a:lnTo>
                        <a:lnTo>
                          <a:pt x="136" y="686"/>
                        </a:lnTo>
                        <a:lnTo>
                          <a:pt x="134" y="686"/>
                        </a:lnTo>
                        <a:lnTo>
                          <a:pt x="132" y="686"/>
                        </a:lnTo>
                        <a:lnTo>
                          <a:pt x="132" y="686"/>
                        </a:lnTo>
                        <a:lnTo>
                          <a:pt x="132" y="686"/>
                        </a:lnTo>
                        <a:lnTo>
                          <a:pt x="130" y="686"/>
                        </a:lnTo>
                        <a:lnTo>
                          <a:pt x="130" y="686"/>
                        </a:lnTo>
                        <a:lnTo>
                          <a:pt x="130" y="686"/>
                        </a:lnTo>
                        <a:lnTo>
                          <a:pt x="128" y="686"/>
                        </a:lnTo>
                        <a:lnTo>
                          <a:pt x="128" y="688"/>
                        </a:lnTo>
                        <a:lnTo>
                          <a:pt x="128" y="688"/>
                        </a:lnTo>
                        <a:lnTo>
                          <a:pt x="128" y="688"/>
                        </a:lnTo>
                        <a:lnTo>
                          <a:pt x="128" y="692"/>
                        </a:lnTo>
                        <a:lnTo>
                          <a:pt x="124" y="694"/>
                        </a:lnTo>
                        <a:lnTo>
                          <a:pt x="124" y="694"/>
                        </a:lnTo>
                        <a:lnTo>
                          <a:pt x="124" y="696"/>
                        </a:lnTo>
                        <a:lnTo>
                          <a:pt x="124" y="696"/>
                        </a:lnTo>
                        <a:lnTo>
                          <a:pt x="122" y="700"/>
                        </a:lnTo>
                        <a:lnTo>
                          <a:pt x="118" y="704"/>
                        </a:lnTo>
                        <a:lnTo>
                          <a:pt x="118" y="704"/>
                        </a:lnTo>
                        <a:lnTo>
                          <a:pt x="118" y="704"/>
                        </a:lnTo>
                        <a:lnTo>
                          <a:pt x="118" y="706"/>
                        </a:lnTo>
                        <a:lnTo>
                          <a:pt x="114" y="706"/>
                        </a:lnTo>
                        <a:lnTo>
                          <a:pt x="112" y="706"/>
                        </a:lnTo>
                        <a:lnTo>
                          <a:pt x="112" y="706"/>
                        </a:lnTo>
                        <a:lnTo>
                          <a:pt x="112" y="706"/>
                        </a:lnTo>
                        <a:lnTo>
                          <a:pt x="110" y="708"/>
                        </a:lnTo>
                        <a:lnTo>
                          <a:pt x="106" y="708"/>
                        </a:lnTo>
                        <a:lnTo>
                          <a:pt x="102" y="710"/>
                        </a:lnTo>
                        <a:lnTo>
                          <a:pt x="102" y="710"/>
                        </a:lnTo>
                        <a:lnTo>
                          <a:pt x="102" y="710"/>
                        </a:lnTo>
                        <a:lnTo>
                          <a:pt x="98" y="712"/>
                        </a:lnTo>
                        <a:lnTo>
                          <a:pt x="98" y="712"/>
                        </a:lnTo>
                        <a:lnTo>
                          <a:pt x="98" y="714"/>
                        </a:lnTo>
                        <a:lnTo>
                          <a:pt x="98" y="714"/>
                        </a:lnTo>
                        <a:lnTo>
                          <a:pt x="98" y="716"/>
                        </a:lnTo>
                        <a:lnTo>
                          <a:pt x="96" y="716"/>
                        </a:lnTo>
                        <a:lnTo>
                          <a:pt x="96" y="716"/>
                        </a:lnTo>
                        <a:lnTo>
                          <a:pt x="96" y="716"/>
                        </a:lnTo>
                        <a:lnTo>
                          <a:pt x="90" y="720"/>
                        </a:lnTo>
                        <a:lnTo>
                          <a:pt x="90" y="720"/>
                        </a:lnTo>
                        <a:lnTo>
                          <a:pt x="90" y="720"/>
                        </a:lnTo>
                        <a:lnTo>
                          <a:pt x="88" y="724"/>
                        </a:lnTo>
                        <a:lnTo>
                          <a:pt x="88" y="724"/>
                        </a:lnTo>
                        <a:lnTo>
                          <a:pt x="88" y="724"/>
                        </a:lnTo>
                        <a:lnTo>
                          <a:pt x="88" y="726"/>
                        </a:lnTo>
                        <a:lnTo>
                          <a:pt x="88" y="728"/>
                        </a:lnTo>
                        <a:lnTo>
                          <a:pt x="88" y="728"/>
                        </a:lnTo>
                        <a:lnTo>
                          <a:pt x="86" y="728"/>
                        </a:lnTo>
                        <a:lnTo>
                          <a:pt x="86" y="732"/>
                        </a:lnTo>
                        <a:lnTo>
                          <a:pt x="86" y="732"/>
                        </a:lnTo>
                        <a:lnTo>
                          <a:pt x="86" y="732"/>
                        </a:lnTo>
                        <a:lnTo>
                          <a:pt x="86" y="732"/>
                        </a:lnTo>
                        <a:lnTo>
                          <a:pt x="86" y="738"/>
                        </a:lnTo>
                        <a:lnTo>
                          <a:pt x="86" y="738"/>
                        </a:lnTo>
                        <a:lnTo>
                          <a:pt x="86" y="738"/>
                        </a:lnTo>
                        <a:lnTo>
                          <a:pt x="88" y="738"/>
                        </a:lnTo>
                        <a:lnTo>
                          <a:pt x="88" y="738"/>
                        </a:lnTo>
                        <a:lnTo>
                          <a:pt x="88" y="746"/>
                        </a:lnTo>
                        <a:lnTo>
                          <a:pt x="88" y="748"/>
                        </a:lnTo>
                        <a:lnTo>
                          <a:pt x="88" y="748"/>
                        </a:lnTo>
                        <a:lnTo>
                          <a:pt x="88" y="748"/>
                        </a:lnTo>
                        <a:lnTo>
                          <a:pt x="86" y="750"/>
                        </a:lnTo>
                        <a:lnTo>
                          <a:pt x="84" y="752"/>
                        </a:lnTo>
                        <a:lnTo>
                          <a:pt x="80" y="752"/>
                        </a:lnTo>
                        <a:lnTo>
                          <a:pt x="74" y="756"/>
                        </a:lnTo>
                        <a:lnTo>
                          <a:pt x="68" y="760"/>
                        </a:lnTo>
                        <a:lnTo>
                          <a:pt x="66" y="762"/>
                        </a:lnTo>
                        <a:lnTo>
                          <a:pt x="64" y="762"/>
                        </a:lnTo>
                        <a:lnTo>
                          <a:pt x="64" y="762"/>
                        </a:lnTo>
                        <a:lnTo>
                          <a:pt x="64" y="762"/>
                        </a:lnTo>
                        <a:lnTo>
                          <a:pt x="62" y="762"/>
                        </a:lnTo>
                        <a:lnTo>
                          <a:pt x="52" y="762"/>
                        </a:lnTo>
                        <a:lnTo>
                          <a:pt x="52" y="762"/>
                        </a:lnTo>
                        <a:lnTo>
                          <a:pt x="50" y="764"/>
                        </a:lnTo>
                        <a:lnTo>
                          <a:pt x="50" y="764"/>
                        </a:lnTo>
                        <a:lnTo>
                          <a:pt x="50" y="766"/>
                        </a:lnTo>
                        <a:lnTo>
                          <a:pt x="50" y="766"/>
                        </a:lnTo>
                        <a:lnTo>
                          <a:pt x="50" y="766"/>
                        </a:lnTo>
                        <a:lnTo>
                          <a:pt x="48" y="768"/>
                        </a:lnTo>
                        <a:lnTo>
                          <a:pt x="48" y="768"/>
                        </a:lnTo>
                        <a:lnTo>
                          <a:pt x="48" y="768"/>
                        </a:lnTo>
                        <a:lnTo>
                          <a:pt x="48" y="768"/>
                        </a:lnTo>
                        <a:lnTo>
                          <a:pt x="48" y="768"/>
                        </a:lnTo>
                        <a:lnTo>
                          <a:pt x="44" y="774"/>
                        </a:lnTo>
                        <a:lnTo>
                          <a:pt x="42" y="776"/>
                        </a:lnTo>
                        <a:lnTo>
                          <a:pt x="42" y="776"/>
                        </a:lnTo>
                        <a:lnTo>
                          <a:pt x="42" y="776"/>
                        </a:lnTo>
                        <a:lnTo>
                          <a:pt x="42" y="776"/>
                        </a:lnTo>
                        <a:lnTo>
                          <a:pt x="42" y="776"/>
                        </a:lnTo>
                        <a:lnTo>
                          <a:pt x="42" y="776"/>
                        </a:lnTo>
                        <a:lnTo>
                          <a:pt x="42" y="776"/>
                        </a:lnTo>
                        <a:lnTo>
                          <a:pt x="32" y="784"/>
                        </a:lnTo>
                        <a:lnTo>
                          <a:pt x="32" y="784"/>
                        </a:lnTo>
                        <a:lnTo>
                          <a:pt x="32" y="784"/>
                        </a:lnTo>
                        <a:lnTo>
                          <a:pt x="32" y="784"/>
                        </a:lnTo>
                        <a:lnTo>
                          <a:pt x="32" y="786"/>
                        </a:lnTo>
                        <a:lnTo>
                          <a:pt x="32" y="786"/>
                        </a:lnTo>
                        <a:lnTo>
                          <a:pt x="32" y="786"/>
                        </a:lnTo>
                        <a:lnTo>
                          <a:pt x="32" y="788"/>
                        </a:lnTo>
                        <a:lnTo>
                          <a:pt x="30" y="788"/>
                        </a:lnTo>
                        <a:lnTo>
                          <a:pt x="30" y="788"/>
                        </a:lnTo>
                        <a:lnTo>
                          <a:pt x="30" y="788"/>
                        </a:lnTo>
                        <a:lnTo>
                          <a:pt x="30" y="796"/>
                        </a:lnTo>
                        <a:lnTo>
                          <a:pt x="28" y="796"/>
                        </a:lnTo>
                        <a:lnTo>
                          <a:pt x="28" y="796"/>
                        </a:lnTo>
                        <a:lnTo>
                          <a:pt x="28" y="796"/>
                        </a:lnTo>
                        <a:lnTo>
                          <a:pt x="28" y="796"/>
                        </a:lnTo>
                        <a:lnTo>
                          <a:pt x="26" y="798"/>
                        </a:lnTo>
                        <a:lnTo>
                          <a:pt x="24" y="798"/>
                        </a:lnTo>
                        <a:lnTo>
                          <a:pt x="24" y="798"/>
                        </a:lnTo>
                        <a:lnTo>
                          <a:pt x="24" y="798"/>
                        </a:lnTo>
                        <a:lnTo>
                          <a:pt x="16" y="804"/>
                        </a:lnTo>
                        <a:lnTo>
                          <a:pt x="16" y="804"/>
                        </a:lnTo>
                        <a:lnTo>
                          <a:pt x="16" y="804"/>
                        </a:lnTo>
                        <a:lnTo>
                          <a:pt x="16" y="810"/>
                        </a:lnTo>
                        <a:lnTo>
                          <a:pt x="14" y="812"/>
                        </a:lnTo>
                        <a:lnTo>
                          <a:pt x="14" y="812"/>
                        </a:lnTo>
                        <a:lnTo>
                          <a:pt x="14" y="812"/>
                        </a:lnTo>
                        <a:lnTo>
                          <a:pt x="14" y="814"/>
                        </a:lnTo>
                        <a:lnTo>
                          <a:pt x="14" y="816"/>
                        </a:lnTo>
                        <a:lnTo>
                          <a:pt x="14" y="816"/>
                        </a:lnTo>
                        <a:lnTo>
                          <a:pt x="14" y="816"/>
                        </a:lnTo>
                        <a:lnTo>
                          <a:pt x="12" y="818"/>
                        </a:lnTo>
                        <a:lnTo>
                          <a:pt x="10" y="818"/>
                        </a:lnTo>
                        <a:lnTo>
                          <a:pt x="10" y="818"/>
                        </a:lnTo>
                        <a:lnTo>
                          <a:pt x="8" y="818"/>
                        </a:lnTo>
                        <a:lnTo>
                          <a:pt x="8" y="822"/>
                        </a:lnTo>
                        <a:lnTo>
                          <a:pt x="4" y="824"/>
                        </a:lnTo>
                        <a:lnTo>
                          <a:pt x="4" y="824"/>
                        </a:lnTo>
                        <a:lnTo>
                          <a:pt x="4" y="824"/>
                        </a:lnTo>
                        <a:lnTo>
                          <a:pt x="4" y="824"/>
                        </a:lnTo>
                        <a:lnTo>
                          <a:pt x="4" y="826"/>
                        </a:lnTo>
                        <a:lnTo>
                          <a:pt x="4" y="826"/>
                        </a:lnTo>
                        <a:lnTo>
                          <a:pt x="4" y="826"/>
                        </a:lnTo>
                        <a:lnTo>
                          <a:pt x="4" y="830"/>
                        </a:lnTo>
                        <a:lnTo>
                          <a:pt x="4" y="830"/>
                        </a:lnTo>
                        <a:lnTo>
                          <a:pt x="4" y="830"/>
                        </a:lnTo>
                        <a:lnTo>
                          <a:pt x="4" y="830"/>
                        </a:lnTo>
                        <a:lnTo>
                          <a:pt x="4" y="830"/>
                        </a:lnTo>
                        <a:lnTo>
                          <a:pt x="4" y="832"/>
                        </a:lnTo>
                        <a:lnTo>
                          <a:pt x="4" y="832"/>
                        </a:lnTo>
                        <a:lnTo>
                          <a:pt x="4" y="832"/>
                        </a:lnTo>
                        <a:lnTo>
                          <a:pt x="4" y="834"/>
                        </a:lnTo>
                        <a:lnTo>
                          <a:pt x="4" y="834"/>
                        </a:lnTo>
                        <a:lnTo>
                          <a:pt x="4" y="834"/>
                        </a:lnTo>
                        <a:lnTo>
                          <a:pt x="6" y="834"/>
                        </a:lnTo>
                        <a:lnTo>
                          <a:pt x="8" y="834"/>
                        </a:lnTo>
                        <a:lnTo>
                          <a:pt x="10" y="836"/>
                        </a:lnTo>
                        <a:lnTo>
                          <a:pt x="10" y="836"/>
                        </a:lnTo>
                        <a:lnTo>
                          <a:pt x="10" y="836"/>
                        </a:lnTo>
                        <a:lnTo>
                          <a:pt x="12" y="836"/>
                        </a:lnTo>
                        <a:lnTo>
                          <a:pt x="14" y="838"/>
                        </a:lnTo>
                        <a:lnTo>
                          <a:pt x="14" y="840"/>
                        </a:lnTo>
                        <a:lnTo>
                          <a:pt x="12" y="840"/>
                        </a:lnTo>
                        <a:lnTo>
                          <a:pt x="12" y="840"/>
                        </a:lnTo>
                        <a:lnTo>
                          <a:pt x="12" y="840"/>
                        </a:lnTo>
                        <a:lnTo>
                          <a:pt x="10" y="842"/>
                        </a:lnTo>
                        <a:lnTo>
                          <a:pt x="10" y="842"/>
                        </a:lnTo>
                        <a:lnTo>
                          <a:pt x="10" y="844"/>
                        </a:lnTo>
                        <a:lnTo>
                          <a:pt x="10" y="846"/>
                        </a:lnTo>
                        <a:lnTo>
                          <a:pt x="10" y="846"/>
                        </a:lnTo>
                        <a:lnTo>
                          <a:pt x="10" y="848"/>
                        </a:lnTo>
                        <a:lnTo>
                          <a:pt x="14" y="850"/>
                        </a:lnTo>
                        <a:lnTo>
                          <a:pt x="14" y="854"/>
                        </a:lnTo>
                        <a:lnTo>
                          <a:pt x="14" y="854"/>
                        </a:lnTo>
                        <a:lnTo>
                          <a:pt x="14" y="854"/>
                        </a:lnTo>
                        <a:lnTo>
                          <a:pt x="16" y="858"/>
                        </a:lnTo>
                        <a:lnTo>
                          <a:pt x="16" y="860"/>
                        </a:lnTo>
                        <a:lnTo>
                          <a:pt x="16" y="860"/>
                        </a:lnTo>
                        <a:lnTo>
                          <a:pt x="16" y="860"/>
                        </a:lnTo>
                        <a:lnTo>
                          <a:pt x="16" y="860"/>
                        </a:lnTo>
                        <a:lnTo>
                          <a:pt x="16" y="860"/>
                        </a:lnTo>
                        <a:lnTo>
                          <a:pt x="16" y="860"/>
                        </a:lnTo>
                        <a:lnTo>
                          <a:pt x="16" y="862"/>
                        </a:lnTo>
                        <a:lnTo>
                          <a:pt x="16" y="862"/>
                        </a:lnTo>
                        <a:lnTo>
                          <a:pt x="14" y="864"/>
                        </a:lnTo>
                        <a:lnTo>
                          <a:pt x="14" y="864"/>
                        </a:lnTo>
                        <a:lnTo>
                          <a:pt x="14" y="864"/>
                        </a:lnTo>
                        <a:lnTo>
                          <a:pt x="14" y="866"/>
                        </a:lnTo>
                        <a:lnTo>
                          <a:pt x="12" y="866"/>
                        </a:lnTo>
                        <a:lnTo>
                          <a:pt x="12" y="866"/>
                        </a:lnTo>
                        <a:lnTo>
                          <a:pt x="12" y="868"/>
                        </a:lnTo>
                        <a:lnTo>
                          <a:pt x="12" y="876"/>
                        </a:lnTo>
                        <a:lnTo>
                          <a:pt x="12" y="876"/>
                        </a:lnTo>
                        <a:lnTo>
                          <a:pt x="12" y="876"/>
                        </a:lnTo>
                        <a:lnTo>
                          <a:pt x="12" y="876"/>
                        </a:lnTo>
                        <a:lnTo>
                          <a:pt x="12" y="876"/>
                        </a:lnTo>
                        <a:lnTo>
                          <a:pt x="12" y="880"/>
                        </a:lnTo>
                        <a:lnTo>
                          <a:pt x="10" y="882"/>
                        </a:lnTo>
                        <a:lnTo>
                          <a:pt x="8" y="884"/>
                        </a:lnTo>
                        <a:lnTo>
                          <a:pt x="8" y="884"/>
                        </a:lnTo>
                        <a:lnTo>
                          <a:pt x="8" y="884"/>
                        </a:lnTo>
                        <a:lnTo>
                          <a:pt x="6" y="884"/>
                        </a:lnTo>
                        <a:lnTo>
                          <a:pt x="4" y="886"/>
                        </a:lnTo>
                        <a:lnTo>
                          <a:pt x="2" y="886"/>
                        </a:lnTo>
                        <a:lnTo>
                          <a:pt x="2" y="886"/>
                        </a:lnTo>
                        <a:lnTo>
                          <a:pt x="0" y="886"/>
                        </a:lnTo>
                        <a:lnTo>
                          <a:pt x="0" y="888"/>
                        </a:lnTo>
                        <a:lnTo>
                          <a:pt x="0" y="888"/>
                        </a:lnTo>
                        <a:lnTo>
                          <a:pt x="0" y="888"/>
                        </a:lnTo>
                        <a:lnTo>
                          <a:pt x="0" y="888"/>
                        </a:lnTo>
                        <a:lnTo>
                          <a:pt x="0" y="888"/>
                        </a:lnTo>
                        <a:lnTo>
                          <a:pt x="0" y="888"/>
                        </a:lnTo>
                        <a:lnTo>
                          <a:pt x="6" y="892"/>
                        </a:lnTo>
                        <a:lnTo>
                          <a:pt x="6" y="896"/>
                        </a:lnTo>
                        <a:lnTo>
                          <a:pt x="6" y="896"/>
                        </a:lnTo>
                        <a:lnTo>
                          <a:pt x="6" y="896"/>
                        </a:lnTo>
                        <a:lnTo>
                          <a:pt x="6" y="896"/>
                        </a:lnTo>
                        <a:lnTo>
                          <a:pt x="6" y="896"/>
                        </a:lnTo>
                        <a:lnTo>
                          <a:pt x="6" y="896"/>
                        </a:lnTo>
                        <a:lnTo>
                          <a:pt x="8" y="898"/>
                        </a:lnTo>
                        <a:lnTo>
                          <a:pt x="8" y="898"/>
                        </a:lnTo>
                        <a:lnTo>
                          <a:pt x="8" y="900"/>
                        </a:lnTo>
                        <a:lnTo>
                          <a:pt x="8" y="900"/>
                        </a:lnTo>
                        <a:lnTo>
                          <a:pt x="8" y="900"/>
                        </a:lnTo>
                        <a:lnTo>
                          <a:pt x="10" y="900"/>
                        </a:lnTo>
                        <a:lnTo>
                          <a:pt x="10" y="900"/>
                        </a:lnTo>
                        <a:lnTo>
                          <a:pt x="8" y="902"/>
                        </a:lnTo>
                        <a:lnTo>
                          <a:pt x="8" y="902"/>
                        </a:lnTo>
                        <a:lnTo>
                          <a:pt x="8" y="902"/>
                        </a:lnTo>
                        <a:lnTo>
                          <a:pt x="6" y="902"/>
                        </a:lnTo>
                        <a:lnTo>
                          <a:pt x="6" y="906"/>
                        </a:lnTo>
                        <a:lnTo>
                          <a:pt x="6" y="906"/>
                        </a:lnTo>
                        <a:lnTo>
                          <a:pt x="6" y="906"/>
                        </a:lnTo>
                        <a:lnTo>
                          <a:pt x="6" y="906"/>
                        </a:lnTo>
                        <a:lnTo>
                          <a:pt x="6" y="906"/>
                        </a:lnTo>
                        <a:lnTo>
                          <a:pt x="6" y="908"/>
                        </a:lnTo>
                        <a:lnTo>
                          <a:pt x="6" y="908"/>
                        </a:lnTo>
                        <a:lnTo>
                          <a:pt x="6" y="908"/>
                        </a:lnTo>
                        <a:lnTo>
                          <a:pt x="8" y="908"/>
                        </a:lnTo>
                        <a:lnTo>
                          <a:pt x="8" y="908"/>
                        </a:lnTo>
                        <a:lnTo>
                          <a:pt x="8" y="908"/>
                        </a:lnTo>
                        <a:lnTo>
                          <a:pt x="10" y="908"/>
                        </a:lnTo>
                        <a:lnTo>
                          <a:pt x="10" y="910"/>
                        </a:lnTo>
                        <a:lnTo>
                          <a:pt x="10" y="910"/>
                        </a:lnTo>
                        <a:lnTo>
                          <a:pt x="10" y="910"/>
                        </a:lnTo>
                        <a:lnTo>
                          <a:pt x="10" y="912"/>
                        </a:lnTo>
                        <a:lnTo>
                          <a:pt x="12" y="912"/>
                        </a:lnTo>
                        <a:lnTo>
                          <a:pt x="12" y="912"/>
                        </a:lnTo>
                        <a:lnTo>
                          <a:pt x="12" y="912"/>
                        </a:lnTo>
                        <a:lnTo>
                          <a:pt x="12" y="914"/>
                        </a:lnTo>
                        <a:lnTo>
                          <a:pt x="12" y="914"/>
                        </a:lnTo>
                        <a:lnTo>
                          <a:pt x="12" y="914"/>
                        </a:lnTo>
                        <a:lnTo>
                          <a:pt x="14" y="914"/>
                        </a:lnTo>
                        <a:lnTo>
                          <a:pt x="16" y="914"/>
                        </a:lnTo>
                        <a:lnTo>
                          <a:pt x="16" y="914"/>
                        </a:lnTo>
                        <a:lnTo>
                          <a:pt x="16" y="914"/>
                        </a:lnTo>
                        <a:lnTo>
                          <a:pt x="18" y="914"/>
                        </a:lnTo>
                        <a:lnTo>
                          <a:pt x="18" y="914"/>
                        </a:lnTo>
                        <a:lnTo>
                          <a:pt x="20" y="914"/>
                        </a:lnTo>
                        <a:lnTo>
                          <a:pt x="20" y="914"/>
                        </a:lnTo>
                        <a:lnTo>
                          <a:pt x="20" y="914"/>
                        </a:lnTo>
                        <a:lnTo>
                          <a:pt x="20" y="914"/>
                        </a:lnTo>
                        <a:lnTo>
                          <a:pt x="20" y="914"/>
                        </a:lnTo>
                        <a:lnTo>
                          <a:pt x="20" y="914"/>
                        </a:lnTo>
                        <a:lnTo>
                          <a:pt x="20" y="914"/>
                        </a:lnTo>
                        <a:lnTo>
                          <a:pt x="20" y="916"/>
                        </a:lnTo>
                        <a:lnTo>
                          <a:pt x="20" y="916"/>
                        </a:lnTo>
                        <a:lnTo>
                          <a:pt x="20" y="916"/>
                        </a:lnTo>
                        <a:lnTo>
                          <a:pt x="22" y="916"/>
                        </a:lnTo>
                        <a:lnTo>
                          <a:pt x="22" y="918"/>
                        </a:lnTo>
                        <a:lnTo>
                          <a:pt x="22" y="918"/>
                        </a:lnTo>
                        <a:lnTo>
                          <a:pt x="22" y="918"/>
                        </a:lnTo>
                        <a:lnTo>
                          <a:pt x="24" y="918"/>
                        </a:lnTo>
                        <a:lnTo>
                          <a:pt x="24" y="918"/>
                        </a:lnTo>
                        <a:lnTo>
                          <a:pt x="24" y="918"/>
                        </a:lnTo>
                        <a:lnTo>
                          <a:pt x="24" y="918"/>
                        </a:lnTo>
                        <a:lnTo>
                          <a:pt x="24" y="920"/>
                        </a:lnTo>
                        <a:lnTo>
                          <a:pt x="24" y="922"/>
                        </a:lnTo>
                        <a:lnTo>
                          <a:pt x="24" y="922"/>
                        </a:lnTo>
                        <a:lnTo>
                          <a:pt x="24" y="922"/>
                        </a:lnTo>
                        <a:lnTo>
                          <a:pt x="24" y="926"/>
                        </a:lnTo>
                        <a:lnTo>
                          <a:pt x="24" y="926"/>
                        </a:lnTo>
                        <a:lnTo>
                          <a:pt x="26" y="926"/>
                        </a:lnTo>
                        <a:lnTo>
                          <a:pt x="26" y="926"/>
                        </a:lnTo>
                        <a:lnTo>
                          <a:pt x="30" y="926"/>
                        </a:lnTo>
                        <a:lnTo>
                          <a:pt x="30" y="926"/>
                        </a:lnTo>
                        <a:lnTo>
                          <a:pt x="30" y="926"/>
                        </a:lnTo>
                        <a:lnTo>
                          <a:pt x="30" y="926"/>
                        </a:lnTo>
                        <a:lnTo>
                          <a:pt x="34" y="930"/>
                        </a:lnTo>
                        <a:lnTo>
                          <a:pt x="38" y="934"/>
                        </a:lnTo>
                        <a:lnTo>
                          <a:pt x="38" y="936"/>
                        </a:lnTo>
                        <a:lnTo>
                          <a:pt x="40" y="940"/>
                        </a:lnTo>
                        <a:lnTo>
                          <a:pt x="42" y="942"/>
                        </a:lnTo>
                        <a:lnTo>
                          <a:pt x="42" y="942"/>
                        </a:lnTo>
                        <a:lnTo>
                          <a:pt x="42" y="942"/>
                        </a:lnTo>
                        <a:lnTo>
                          <a:pt x="42" y="942"/>
                        </a:lnTo>
                        <a:lnTo>
                          <a:pt x="42" y="942"/>
                        </a:lnTo>
                        <a:lnTo>
                          <a:pt x="42" y="942"/>
                        </a:lnTo>
                        <a:lnTo>
                          <a:pt x="46" y="948"/>
                        </a:lnTo>
                        <a:lnTo>
                          <a:pt x="46" y="948"/>
                        </a:lnTo>
                        <a:lnTo>
                          <a:pt x="46" y="948"/>
                        </a:lnTo>
                        <a:lnTo>
                          <a:pt x="48" y="950"/>
                        </a:lnTo>
                        <a:lnTo>
                          <a:pt x="54" y="958"/>
                        </a:lnTo>
                        <a:lnTo>
                          <a:pt x="54" y="958"/>
                        </a:lnTo>
                        <a:lnTo>
                          <a:pt x="54" y="958"/>
                        </a:lnTo>
                        <a:lnTo>
                          <a:pt x="54" y="958"/>
                        </a:lnTo>
                        <a:lnTo>
                          <a:pt x="54" y="960"/>
                        </a:lnTo>
                        <a:lnTo>
                          <a:pt x="54" y="960"/>
                        </a:lnTo>
                        <a:lnTo>
                          <a:pt x="56" y="960"/>
                        </a:lnTo>
                        <a:lnTo>
                          <a:pt x="66" y="960"/>
                        </a:lnTo>
                        <a:lnTo>
                          <a:pt x="66" y="960"/>
                        </a:lnTo>
                        <a:lnTo>
                          <a:pt x="66" y="960"/>
                        </a:lnTo>
                        <a:lnTo>
                          <a:pt x="64" y="960"/>
                        </a:lnTo>
                        <a:lnTo>
                          <a:pt x="64" y="962"/>
                        </a:lnTo>
                        <a:lnTo>
                          <a:pt x="64" y="962"/>
                        </a:lnTo>
                        <a:lnTo>
                          <a:pt x="66" y="962"/>
                        </a:lnTo>
                        <a:lnTo>
                          <a:pt x="66" y="964"/>
                        </a:lnTo>
                        <a:lnTo>
                          <a:pt x="66" y="964"/>
                        </a:lnTo>
                        <a:lnTo>
                          <a:pt x="66" y="964"/>
                        </a:lnTo>
                        <a:lnTo>
                          <a:pt x="66" y="964"/>
                        </a:lnTo>
                        <a:lnTo>
                          <a:pt x="66" y="964"/>
                        </a:lnTo>
                        <a:lnTo>
                          <a:pt x="68" y="964"/>
                        </a:lnTo>
                        <a:lnTo>
                          <a:pt x="68" y="964"/>
                        </a:lnTo>
                        <a:lnTo>
                          <a:pt x="68" y="964"/>
                        </a:lnTo>
                        <a:lnTo>
                          <a:pt x="74" y="964"/>
                        </a:lnTo>
                        <a:lnTo>
                          <a:pt x="74" y="964"/>
                        </a:lnTo>
                        <a:lnTo>
                          <a:pt x="74" y="964"/>
                        </a:lnTo>
                        <a:lnTo>
                          <a:pt x="74" y="966"/>
                        </a:lnTo>
                        <a:lnTo>
                          <a:pt x="74" y="966"/>
                        </a:lnTo>
                        <a:lnTo>
                          <a:pt x="74" y="968"/>
                        </a:lnTo>
                        <a:lnTo>
                          <a:pt x="74" y="968"/>
                        </a:lnTo>
                        <a:lnTo>
                          <a:pt x="76" y="968"/>
                        </a:lnTo>
                        <a:lnTo>
                          <a:pt x="76" y="968"/>
                        </a:lnTo>
                        <a:lnTo>
                          <a:pt x="76" y="968"/>
                        </a:lnTo>
                        <a:lnTo>
                          <a:pt x="76" y="968"/>
                        </a:lnTo>
                        <a:lnTo>
                          <a:pt x="76" y="968"/>
                        </a:lnTo>
                        <a:lnTo>
                          <a:pt x="78" y="968"/>
                        </a:lnTo>
                        <a:lnTo>
                          <a:pt x="78" y="970"/>
                        </a:lnTo>
                        <a:lnTo>
                          <a:pt x="78" y="970"/>
                        </a:lnTo>
                        <a:lnTo>
                          <a:pt x="80" y="972"/>
                        </a:lnTo>
                        <a:lnTo>
                          <a:pt x="82" y="972"/>
                        </a:lnTo>
                        <a:lnTo>
                          <a:pt x="88" y="976"/>
                        </a:lnTo>
                        <a:lnTo>
                          <a:pt x="88" y="978"/>
                        </a:lnTo>
                        <a:lnTo>
                          <a:pt x="88" y="978"/>
                        </a:lnTo>
                        <a:lnTo>
                          <a:pt x="88" y="980"/>
                        </a:lnTo>
                        <a:lnTo>
                          <a:pt x="90" y="980"/>
                        </a:lnTo>
                        <a:lnTo>
                          <a:pt x="90" y="980"/>
                        </a:lnTo>
                        <a:lnTo>
                          <a:pt x="90" y="980"/>
                        </a:lnTo>
                        <a:lnTo>
                          <a:pt x="92" y="980"/>
                        </a:lnTo>
                        <a:lnTo>
                          <a:pt x="94" y="982"/>
                        </a:lnTo>
                        <a:lnTo>
                          <a:pt x="94" y="982"/>
                        </a:lnTo>
                        <a:lnTo>
                          <a:pt x="94" y="982"/>
                        </a:lnTo>
                        <a:lnTo>
                          <a:pt x="96" y="982"/>
                        </a:lnTo>
                        <a:lnTo>
                          <a:pt x="100" y="986"/>
                        </a:lnTo>
                        <a:lnTo>
                          <a:pt x="100" y="986"/>
                        </a:lnTo>
                        <a:lnTo>
                          <a:pt x="100" y="986"/>
                        </a:lnTo>
                        <a:lnTo>
                          <a:pt x="102" y="988"/>
                        </a:lnTo>
                        <a:lnTo>
                          <a:pt x="102" y="988"/>
                        </a:lnTo>
                        <a:lnTo>
                          <a:pt x="102" y="988"/>
                        </a:lnTo>
                        <a:lnTo>
                          <a:pt x="104" y="988"/>
                        </a:lnTo>
                        <a:lnTo>
                          <a:pt x="106" y="988"/>
                        </a:lnTo>
                        <a:lnTo>
                          <a:pt x="106" y="988"/>
                        </a:lnTo>
                        <a:lnTo>
                          <a:pt x="106" y="988"/>
                        </a:lnTo>
                        <a:lnTo>
                          <a:pt x="110" y="988"/>
                        </a:lnTo>
                        <a:lnTo>
                          <a:pt x="110" y="988"/>
                        </a:lnTo>
                        <a:lnTo>
                          <a:pt x="110" y="988"/>
                        </a:lnTo>
                        <a:lnTo>
                          <a:pt x="110" y="988"/>
                        </a:lnTo>
                        <a:lnTo>
                          <a:pt x="110" y="988"/>
                        </a:lnTo>
                        <a:lnTo>
                          <a:pt x="112" y="988"/>
                        </a:lnTo>
                        <a:lnTo>
                          <a:pt x="112" y="988"/>
                        </a:lnTo>
                        <a:lnTo>
                          <a:pt x="112" y="988"/>
                        </a:lnTo>
                        <a:lnTo>
                          <a:pt x="120" y="986"/>
                        </a:lnTo>
                        <a:lnTo>
                          <a:pt x="126" y="984"/>
                        </a:lnTo>
                        <a:lnTo>
                          <a:pt x="126" y="984"/>
                        </a:lnTo>
                        <a:lnTo>
                          <a:pt x="126" y="984"/>
                        </a:lnTo>
                        <a:lnTo>
                          <a:pt x="128" y="982"/>
                        </a:lnTo>
                        <a:lnTo>
                          <a:pt x="132" y="982"/>
                        </a:lnTo>
                        <a:lnTo>
                          <a:pt x="132" y="982"/>
                        </a:lnTo>
                        <a:lnTo>
                          <a:pt x="132" y="982"/>
                        </a:lnTo>
                        <a:lnTo>
                          <a:pt x="136" y="980"/>
                        </a:lnTo>
                        <a:lnTo>
                          <a:pt x="140" y="980"/>
                        </a:lnTo>
                        <a:lnTo>
                          <a:pt x="140" y="980"/>
                        </a:lnTo>
                        <a:lnTo>
                          <a:pt x="140" y="980"/>
                        </a:lnTo>
                        <a:lnTo>
                          <a:pt x="144" y="980"/>
                        </a:lnTo>
                        <a:lnTo>
                          <a:pt x="144" y="980"/>
                        </a:lnTo>
                        <a:lnTo>
                          <a:pt x="144" y="980"/>
                        </a:lnTo>
                        <a:lnTo>
                          <a:pt x="146" y="980"/>
                        </a:lnTo>
                        <a:lnTo>
                          <a:pt x="146" y="978"/>
                        </a:lnTo>
                        <a:lnTo>
                          <a:pt x="158" y="978"/>
                        </a:lnTo>
                        <a:lnTo>
                          <a:pt x="158" y="980"/>
                        </a:lnTo>
                        <a:lnTo>
                          <a:pt x="158" y="980"/>
                        </a:lnTo>
                        <a:lnTo>
                          <a:pt x="158" y="980"/>
                        </a:lnTo>
                        <a:lnTo>
                          <a:pt x="162" y="980"/>
                        </a:lnTo>
                        <a:lnTo>
                          <a:pt x="166" y="980"/>
                        </a:lnTo>
                        <a:lnTo>
                          <a:pt x="166" y="980"/>
                        </a:lnTo>
                        <a:lnTo>
                          <a:pt x="166" y="980"/>
                        </a:lnTo>
                        <a:lnTo>
                          <a:pt x="172" y="982"/>
                        </a:lnTo>
                        <a:lnTo>
                          <a:pt x="180" y="982"/>
                        </a:lnTo>
                        <a:lnTo>
                          <a:pt x="180" y="982"/>
                        </a:lnTo>
                        <a:lnTo>
                          <a:pt x="182" y="980"/>
                        </a:lnTo>
                        <a:lnTo>
                          <a:pt x="182" y="980"/>
                        </a:lnTo>
                        <a:lnTo>
                          <a:pt x="184" y="980"/>
                        </a:lnTo>
                        <a:lnTo>
                          <a:pt x="184" y="980"/>
                        </a:lnTo>
                        <a:lnTo>
                          <a:pt x="184" y="980"/>
                        </a:lnTo>
                        <a:lnTo>
                          <a:pt x="186" y="976"/>
                        </a:lnTo>
                        <a:lnTo>
                          <a:pt x="190" y="976"/>
                        </a:lnTo>
                        <a:lnTo>
                          <a:pt x="194" y="976"/>
                        </a:lnTo>
                        <a:lnTo>
                          <a:pt x="194" y="976"/>
                        </a:lnTo>
                        <a:lnTo>
                          <a:pt x="194" y="976"/>
                        </a:lnTo>
                        <a:lnTo>
                          <a:pt x="196" y="974"/>
                        </a:lnTo>
                        <a:lnTo>
                          <a:pt x="200" y="974"/>
                        </a:lnTo>
                        <a:lnTo>
                          <a:pt x="200" y="974"/>
                        </a:lnTo>
                        <a:lnTo>
                          <a:pt x="200" y="974"/>
                        </a:lnTo>
                        <a:lnTo>
                          <a:pt x="202" y="972"/>
                        </a:lnTo>
                        <a:lnTo>
                          <a:pt x="204" y="972"/>
                        </a:lnTo>
                        <a:lnTo>
                          <a:pt x="204" y="972"/>
                        </a:lnTo>
                        <a:lnTo>
                          <a:pt x="206" y="972"/>
                        </a:lnTo>
                        <a:lnTo>
                          <a:pt x="206" y="972"/>
                        </a:lnTo>
                        <a:lnTo>
                          <a:pt x="212" y="970"/>
                        </a:lnTo>
                        <a:lnTo>
                          <a:pt x="212" y="970"/>
                        </a:lnTo>
                        <a:lnTo>
                          <a:pt x="212" y="970"/>
                        </a:lnTo>
                        <a:lnTo>
                          <a:pt x="218" y="970"/>
                        </a:lnTo>
                        <a:lnTo>
                          <a:pt x="218" y="970"/>
                        </a:lnTo>
                        <a:lnTo>
                          <a:pt x="218" y="970"/>
                        </a:lnTo>
                        <a:lnTo>
                          <a:pt x="222" y="970"/>
                        </a:lnTo>
                        <a:lnTo>
                          <a:pt x="226" y="970"/>
                        </a:lnTo>
                        <a:lnTo>
                          <a:pt x="226" y="970"/>
                        </a:lnTo>
                        <a:lnTo>
                          <a:pt x="226" y="968"/>
                        </a:lnTo>
                        <a:lnTo>
                          <a:pt x="226" y="968"/>
                        </a:lnTo>
                        <a:lnTo>
                          <a:pt x="238" y="968"/>
                        </a:lnTo>
                        <a:lnTo>
                          <a:pt x="238" y="968"/>
                        </a:lnTo>
                        <a:lnTo>
                          <a:pt x="238" y="968"/>
                        </a:lnTo>
                        <a:lnTo>
                          <a:pt x="238" y="970"/>
                        </a:lnTo>
                        <a:lnTo>
                          <a:pt x="242" y="970"/>
                        </a:lnTo>
                        <a:lnTo>
                          <a:pt x="246" y="972"/>
                        </a:lnTo>
                        <a:lnTo>
                          <a:pt x="248" y="974"/>
                        </a:lnTo>
                        <a:lnTo>
                          <a:pt x="248" y="974"/>
                        </a:lnTo>
                        <a:lnTo>
                          <a:pt x="248" y="974"/>
                        </a:lnTo>
                        <a:lnTo>
                          <a:pt x="248" y="974"/>
                        </a:lnTo>
                        <a:lnTo>
                          <a:pt x="250" y="976"/>
                        </a:lnTo>
                        <a:lnTo>
                          <a:pt x="250" y="976"/>
                        </a:lnTo>
                        <a:lnTo>
                          <a:pt x="250" y="976"/>
                        </a:lnTo>
                        <a:lnTo>
                          <a:pt x="250" y="976"/>
                        </a:lnTo>
                        <a:lnTo>
                          <a:pt x="252" y="978"/>
                        </a:lnTo>
                        <a:lnTo>
                          <a:pt x="252" y="978"/>
                        </a:lnTo>
                        <a:lnTo>
                          <a:pt x="252" y="978"/>
                        </a:lnTo>
                        <a:lnTo>
                          <a:pt x="256" y="978"/>
                        </a:lnTo>
                        <a:lnTo>
                          <a:pt x="256" y="982"/>
                        </a:lnTo>
                        <a:lnTo>
                          <a:pt x="256" y="982"/>
                        </a:lnTo>
                        <a:lnTo>
                          <a:pt x="256" y="982"/>
                        </a:lnTo>
                        <a:lnTo>
                          <a:pt x="256" y="982"/>
                        </a:lnTo>
                        <a:lnTo>
                          <a:pt x="256" y="984"/>
                        </a:lnTo>
                        <a:lnTo>
                          <a:pt x="256" y="984"/>
                        </a:lnTo>
                        <a:lnTo>
                          <a:pt x="258" y="984"/>
                        </a:lnTo>
                        <a:lnTo>
                          <a:pt x="258" y="984"/>
                        </a:lnTo>
                        <a:lnTo>
                          <a:pt x="264" y="986"/>
                        </a:lnTo>
                        <a:lnTo>
                          <a:pt x="264" y="986"/>
                        </a:lnTo>
                        <a:lnTo>
                          <a:pt x="264" y="986"/>
                        </a:lnTo>
                        <a:lnTo>
                          <a:pt x="270" y="986"/>
                        </a:lnTo>
                        <a:lnTo>
                          <a:pt x="270" y="986"/>
                        </a:lnTo>
                        <a:lnTo>
                          <a:pt x="270" y="986"/>
                        </a:lnTo>
                        <a:lnTo>
                          <a:pt x="272" y="986"/>
                        </a:lnTo>
                        <a:lnTo>
                          <a:pt x="286" y="986"/>
                        </a:lnTo>
                        <a:lnTo>
                          <a:pt x="286" y="986"/>
                        </a:lnTo>
                        <a:lnTo>
                          <a:pt x="286" y="984"/>
                        </a:lnTo>
                        <a:lnTo>
                          <a:pt x="286" y="984"/>
                        </a:lnTo>
                        <a:lnTo>
                          <a:pt x="288" y="984"/>
                        </a:lnTo>
                        <a:lnTo>
                          <a:pt x="288" y="984"/>
                        </a:lnTo>
                        <a:lnTo>
                          <a:pt x="288" y="984"/>
                        </a:lnTo>
                        <a:lnTo>
                          <a:pt x="288" y="982"/>
                        </a:lnTo>
                        <a:lnTo>
                          <a:pt x="290" y="982"/>
                        </a:lnTo>
                        <a:lnTo>
                          <a:pt x="290" y="984"/>
                        </a:lnTo>
                        <a:lnTo>
                          <a:pt x="290" y="984"/>
                        </a:lnTo>
                        <a:lnTo>
                          <a:pt x="290" y="984"/>
                        </a:lnTo>
                        <a:lnTo>
                          <a:pt x="292" y="986"/>
                        </a:lnTo>
                        <a:lnTo>
                          <a:pt x="292" y="986"/>
                        </a:lnTo>
                        <a:lnTo>
                          <a:pt x="292" y="986"/>
                        </a:lnTo>
                        <a:lnTo>
                          <a:pt x="292" y="988"/>
                        </a:lnTo>
                        <a:lnTo>
                          <a:pt x="294" y="990"/>
                        </a:lnTo>
                        <a:lnTo>
                          <a:pt x="294" y="990"/>
                        </a:lnTo>
                        <a:lnTo>
                          <a:pt x="294" y="990"/>
                        </a:lnTo>
                        <a:lnTo>
                          <a:pt x="300" y="990"/>
                        </a:lnTo>
                        <a:lnTo>
                          <a:pt x="300" y="992"/>
                        </a:lnTo>
                        <a:lnTo>
                          <a:pt x="300" y="992"/>
                        </a:lnTo>
                        <a:lnTo>
                          <a:pt x="300" y="992"/>
                        </a:lnTo>
                        <a:lnTo>
                          <a:pt x="302" y="992"/>
                        </a:lnTo>
                        <a:lnTo>
                          <a:pt x="302" y="992"/>
                        </a:lnTo>
                        <a:lnTo>
                          <a:pt x="302" y="994"/>
                        </a:lnTo>
                        <a:lnTo>
                          <a:pt x="302" y="994"/>
                        </a:lnTo>
                        <a:lnTo>
                          <a:pt x="302" y="994"/>
                        </a:lnTo>
                        <a:lnTo>
                          <a:pt x="302" y="994"/>
                        </a:lnTo>
                        <a:lnTo>
                          <a:pt x="302" y="994"/>
                        </a:lnTo>
                        <a:lnTo>
                          <a:pt x="302" y="996"/>
                        </a:lnTo>
                        <a:lnTo>
                          <a:pt x="302" y="996"/>
                        </a:lnTo>
                        <a:lnTo>
                          <a:pt x="304" y="998"/>
                        </a:lnTo>
                        <a:lnTo>
                          <a:pt x="304" y="1006"/>
                        </a:lnTo>
                        <a:lnTo>
                          <a:pt x="304" y="1006"/>
                        </a:lnTo>
                        <a:lnTo>
                          <a:pt x="304" y="1006"/>
                        </a:lnTo>
                        <a:lnTo>
                          <a:pt x="302" y="1008"/>
                        </a:lnTo>
                        <a:lnTo>
                          <a:pt x="302" y="1008"/>
                        </a:lnTo>
                        <a:lnTo>
                          <a:pt x="302" y="1008"/>
                        </a:lnTo>
                        <a:lnTo>
                          <a:pt x="302" y="1010"/>
                        </a:lnTo>
                        <a:lnTo>
                          <a:pt x="300" y="1014"/>
                        </a:lnTo>
                        <a:lnTo>
                          <a:pt x="298" y="1014"/>
                        </a:lnTo>
                        <a:lnTo>
                          <a:pt x="298" y="1014"/>
                        </a:lnTo>
                        <a:lnTo>
                          <a:pt x="298" y="1016"/>
                        </a:lnTo>
                        <a:lnTo>
                          <a:pt x="298" y="1016"/>
                        </a:lnTo>
                        <a:lnTo>
                          <a:pt x="298" y="1016"/>
                        </a:lnTo>
                        <a:lnTo>
                          <a:pt x="298" y="1016"/>
                        </a:lnTo>
                        <a:lnTo>
                          <a:pt x="298" y="1018"/>
                        </a:lnTo>
                        <a:lnTo>
                          <a:pt x="296" y="1024"/>
                        </a:lnTo>
                        <a:lnTo>
                          <a:pt x="296" y="1028"/>
                        </a:lnTo>
                        <a:lnTo>
                          <a:pt x="296" y="1028"/>
                        </a:lnTo>
                        <a:lnTo>
                          <a:pt x="296" y="1028"/>
                        </a:lnTo>
                        <a:lnTo>
                          <a:pt x="296" y="1030"/>
                        </a:lnTo>
                        <a:lnTo>
                          <a:pt x="294" y="1030"/>
                        </a:lnTo>
                        <a:lnTo>
                          <a:pt x="294" y="1030"/>
                        </a:lnTo>
                        <a:lnTo>
                          <a:pt x="294" y="1032"/>
                        </a:lnTo>
                        <a:lnTo>
                          <a:pt x="294" y="1032"/>
                        </a:lnTo>
                        <a:lnTo>
                          <a:pt x="294" y="1032"/>
                        </a:lnTo>
                        <a:lnTo>
                          <a:pt x="290" y="1032"/>
                        </a:lnTo>
                        <a:lnTo>
                          <a:pt x="290" y="1032"/>
                        </a:lnTo>
                        <a:lnTo>
                          <a:pt x="288" y="1034"/>
                        </a:lnTo>
                        <a:lnTo>
                          <a:pt x="288" y="1034"/>
                        </a:lnTo>
                        <a:lnTo>
                          <a:pt x="288" y="1034"/>
                        </a:lnTo>
                        <a:lnTo>
                          <a:pt x="290" y="1036"/>
                        </a:lnTo>
                        <a:lnTo>
                          <a:pt x="290" y="1036"/>
                        </a:lnTo>
                        <a:lnTo>
                          <a:pt x="292" y="1038"/>
                        </a:lnTo>
                        <a:lnTo>
                          <a:pt x="292" y="1040"/>
                        </a:lnTo>
                        <a:lnTo>
                          <a:pt x="292" y="1040"/>
                        </a:lnTo>
                        <a:lnTo>
                          <a:pt x="292" y="1040"/>
                        </a:lnTo>
                        <a:lnTo>
                          <a:pt x="292" y="1042"/>
                        </a:lnTo>
                        <a:lnTo>
                          <a:pt x="292" y="1044"/>
                        </a:lnTo>
                        <a:lnTo>
                          <a:pt x="292" y="1044"/>
                        </a:lnTo>
                        <a:lnTo>
                          <a:pt x="292" y="1044"/>
                        </a:lnTo>
                        <a:lnTo>
                          <a:pt x="302" y="1050"/>
                        </a:lnTo>
                        <a:lnTo>
                          <a:pt x="302" y="1052"/>
                        </a:lnTo>
                        <a:lnTo>
                          <a:pt x="302" y="1052"/>
                        </a:lnTo>
                        <a:lnTo>
                          <a:pt x="302" y="1052"/>
                        </a:lnTo>
                        <a:lnTo>
                          <a:pt x="310" y="1060"/>
                        </a:lnTo>
                        <a:lnTo>
                          <a:pt x="314" y="1062"/>
                        </a:lnTo>
                        <a:lnTo>
                          <a:pt x="314" y="1062"/>
                        </a:lnTo>
                        <a:lnTo>
                          <a:pt x="314" y="1062"/>
                        </a:lnTo>
                        <a:lnTo>
                          <a:pt x="322" y="1068"/>
                        </a:lnTo>
                        <a:lnTo>
                          <a:pt x="324" y="1070"/>
                        </a:lnTo>
                        <a:lnTo>
                          <a:pt x="324" y="1070"/>
                        </a:lnTo>
                        <a:lnTo>
                          <a:pt x="324" y="1070"/>
                        </a:lnTo>
                        <a:lnTo>
                          <a:pt x="324" y="1072"/>
                        </a:lnTo>
                        <a:lnTo>
                          <a:pt x="324" y="1072"/>
                        </a:lnTo>
                        <a:lnTo>
                          <a:pt x="324" y="1072"/>
                        </a:lnTo>
                        <a:lnTo>
                          <a:pt x="326" y="1074"/>
                        </a:lnTo>
                        <a:lnTo>
                          <a:pt x="326" y="1074"/>
                        </a:lnTo>
                        <a:lnTo>
                          <a:pt x="326" y="1074"/>
                        </a:lnTo>
                        <a:lnTo>
                          <a:pt x="326" y="1076"/>
                        </a:lnTo>
                        <a:lnTo>
                          <a:pt x="326" y="1076"/>
                        </a:lnTo>
                        <a:lnTo>
                          <a:pt x="326" y="1076"/>
                        </a:lnTo>
                        <a:lnTo>
                          <a:pt x="326" y="1076"/>
                        </a:lnTo>
                        <a:lnTo>
                          <a:pt x="326" y="1076"/>
                        </a:lnTo>
                        <a:lnTo>
                          <a:pt x="326" y="1078"/>
                        </a:lnTo>
                        <a:lnTo>
                          <a:pt x="330" y="1080"/>
                        </a:lnTo>
                        <a:lnTo>
                          <a:pt x="330" y="1080"/>
                        </a:lnTo>
                        <a:lnTo>
                          <a:pt x="330" y="1080"/>
                        </a:lnTo>
                        <a:lnTo>
                          <a:pt x="332" y="1080"/>
                        </a:lnTo>
                        <a:lnTo>
                          <a:pt x="332" y="1080"/>
                        </a:lnTo>
                        <a:lnTo>
                          <a:pt x="332" y="1080"/>
                        </a:lnTo>
                        <a:lnTo>
                          <a:pt x="334" y="1080"/>
                        </a:lnTo>
                        <a:lnTo>
                          <a:pt x="332" y="1080"/>
                        </a:lnTo>
                        <a:lnTo>
                          <a:pt x="332" y="1080"/>
                        </a:lnTo>
                        <a:lnTo>
                          <a:pt x="332" y="1080"/>
                        </a:lnTo>
                        <a:lnTo>
                          <a:pt x="330" y="1082"/>
                        </a:lnTo>
                        <a:lnTo>
                          <a:pt x="330" y="1082"/>
                        </a:lnTo>
                        <a:lnTo>
                          <a:pt x="330" y="1082"/>
                        </a:lnTo>
                        <a:lnTo>
                          <a:pt x="330" y="1084"/>
                        </a:lnTo>
                        <a:lnTo>
                          <a:pt x="330" y="1084"/>
                        </a:lnTo>
                        <a:lnTo>
                          <a:pt x="330" y="1084"/>
                        </a:lnTo>
                        <a:lnTo>
                          <a:pt x="334" y="1086"/>
                        </a:lnTo>
                        <a:lnTo>
                          <a:pt x="334" y="1086"/>
                        </a:lnTo>
                        <a:lnTo>
                          <a:pt x="334" y="1086"/>
                        </a:lnTo>
                        <a:lnTo>
                          <a:pt x="334" y="1086"/>
                        </a:lnTo>
                        <a:lnTo>
                          <a:pt x="334" y="1086"/>
                        </a:lnTo>
                        <a:lnTo>
                          <a:pt x="334" y="1086"/>
                        </a:lnTo>
                        <a:lnTo>
                          <a:pt x="334" y="1088"/>
                        </a:lnTo>
                        <a:lnTo>
                          <a:pt x="336" y="1090"/>
                        </a:lnTo>
                        <a:lnTo>
                          <a:pt x="336" y="1090"/>
                        </a:lnTo>
                        <a:lnTo>
                          <a:pt x="336" y="1090"/>
                        </a:lnTo>
                        <a:lnTo>
                          <a:pt x="338" y="1090"/>
                        </a:lnTo>
                        <a:lnTo>
                          <a:pt x="338" y="1092"/>
                        </a:lnTo>
                        <a:lnTo>
                          <a:pt x="338" y="1092"/>
                        </a:lnTo>
                        <a:lnTo>
                          <a:pt x="338" y="1092"/>
                        </a:lnTo>
                        <a:lnTo>
                          <a:pt x="338" y="1096"/>
                        </a:lnTo>
                        <a:lnTo>
                          <a:pt x="340" y="1098"/>
                        </a:lnTo>
                        <a:lnTo>
                          <a:pt x="340" y="1100"/>
                        </a:lnTo>
                        <a:lnTo>
                          <a:pt x="338" y="1102"/>
                        </a:lnTo>
                        <a:lnTo>
                          <a:pt x="338" y="1102"/>
                        </a:lnTo>
                        <a:lnTo>
                          <a:pt x="338" y="1102"/>
                        </a:lnTo>
                        <a:lnTo>
                          <a:pt x="338" y="1104"/>
                        </a:lnTo>
                        <a:lnTo>
                          <a:pt x="338" y="1106"/>
                        </a:lnTo>
                        <a:lnTo>
                          <a:pt x="338" y="1106"/>
                        </a:lnTo>
                        <a:lnTo>
                          <a:pt x="338" y="1106"/>
                        </a:lnTo>
                        <a:lnTo>
                          <a:pt x="338" y="1110"/>
                        </a:lnTo>
                        <a:lnTo>
                          <a:pt x="338" y="1112"/>
                        </a:lnTo>
                        <a:lnTo>
                          <a:pt x="338" y="1112"/>
                        </a:lnTo>
                        <a:lnTo>
                          <a:pt x="338" y="1112"/>
                        </a:lnTo>
                        <a:lnTo>
                          <a:pt x="340" y="1114"/>
                        </a:lnTo>
                        <a:lnTo>
                          <a:pt x="340" y="1116"/>
                        </a:lnTo>
                        <a:lnTo>
                          <a:pt x="340" y="1116"/>
                        </a:lnTo>
                        <a:lnTo>
                          <a:pt x="340" y="1116"/>
                        </a:lnTo>
                        <a:lnTo>
                          <a:pt x="342" y="1120"/>
                        </a:lnTo>
                        <a:lnTo>
                          <a:pt x="342" y="1122"/>
                        </a:lnTo>
                        <a:lnTo>
                          <a:pt x="342" y="1122"/>
                        </a:lnTo>
                        <a:lnTo>
                          <a:pt x="342" y="1122"/>
                        </a:lnTo>
                        <a:lnTo>
                          <a:pt x="344" y="1124"/>
                        </a:lnTo>
                        <a:lnTo>
                          <a:pt x="346" y="1126"/>
                        </a:lnTo>
                        <a:lnTo>
                          <a:pt x="346" y="1128"/>
                        </a:lnTo>
                        <a:lnTo>
                          <a:pt x="344" y="1128"/>
                        </a:lnTo>
                        <a:lnTo>
                          <a:pt x="344" y="1128"/>
                        </a:lnTo>
                        <a:lnTo>
                          <a:pt x="344" y="1130"/>
                        </a:lnTo>
                        <a:lnTo>
                          <a:pt x="344" y="1130"/>
                        </a:lnTo>
                        <a:lnTo>
                          <a:pt x="344" y="1130"/>
                        </a:lnTo>
                        <a:lnTo>
                          <a:pt x="344" y="1130"/>
                        </a:lnTo>
                        <a:lnTo>
                          <a:pt x="342" y="1130"/>
                        </a:lnTo>
                        <a:lnTo>
                          <a:pt x="342" y="1140"/>
                        </a:lnTo>
                        <a:lnTo>
                          <a:pt x="338" y="1144"/>
                        </a:lnTo>
                        <a:lnTo>
                          <a:pt x="336" y="1144"/>
                        </a:lnTo>
                        <a:lnTo>
                          <a:pt x="336" y="1144"/>
                        </a:lnTo>
                        <a:lnTo>
                          <a:pt x="336" y="1144"/>
                        </a:lnTo>
                        <a:lnTo>
                          <a:pt x="334" y="1146"/>
                        </a:lnTo>
                        <a:lnTo>
                          <a:pt x="334" y="1146"/>
                        </a:lnTo>
                        <a:lnTo>
                          <a:pt x="334" y="1146"/>
                        </a:lnTo>
                        <a:lnTo>
                          <a:pt x="328" y="1156"/>
                        </a:lnTo>
                        <a:lnTo>
                          <a:pt x="326" y="1158"/>
                        </a:lnTo>
                        <a:lnTo>
                          <a:pt x="324" y="1160"/>
                        </a:lnTo>
                        <a:lnTo>
                          <a:pt x="324" y="1160"/>
                        </a:lnTo>
                        <a:lnTo>
                          <a:pt x="324" y="1160"/>
                        </a:lnTo>
                        <a:lnTo>
                          <a:pt x="324" y="1162"/>
                        </a:lnTo>
                        <a:lnTo>
                          <a:pt x="324" y="1166"/>
                        </a:lnTo>
                        <a:lnTo>
                          <a:pt x="324" y="1166"/>
                        </a:lnTo>
                        <a:lnTo>
                          <a:pt x="324" y="1166"/>
                        </a:lnTo>
                        <a:lnTo>
                          <a:pt x="324" y="1172"/>
                        </a:lnTo>
                        <a:lnTo>
                          <a:pt x="322" y="1180"/>
                        </a:lnTo>
                        <a:lnTo>
                          <a:pt x="322" y="1184"/>
                        </a:lnTo>
                        <a:lnTo>
                          <a:pt x="322" y="1184"/>
                        </a:lnTo>
                        <a:lnTo>
                          <a:pt x="322" y="1186"/>
                        </a:lnTo>
                        <a:lnTo>
                          <a:pt x="324" y="1186"/>
                        </a:lnTo>
                        <a:lnTo>
                          <a:pt x="324" y="1186"/>
                        </a:lnTo>
                        <a:lnTo>
                          <a:pt x="324" y="1186"/>
                        </a:lnTo>
                        <a:lnTo>
                          <a:pt x="322" y="1188"/>
                        </a:lnTo>
                        <a:lnTo>
                          <a:pt x="322" y="1188"/>
                        </a:lnTo>
                        <a:lnTo>
                          <a:pt x="322" y="1190"/>
                        </a:lnTo>
                        <a:lnTo>
                          <a:pt x="322" y="1192"/>
                        </a:lnTo>
                        <a:lnTo>
                          <a:pt x="322" y="1192"/>
                        </a:lnTo>
                        <a:lnTo>
                          <a:pt x="322" y="1194"/>
                        </a:lnTo>
                        <a:lnTo>
                          <a:pt x="324" y="1196"/>
                        </a:lnTo>
                        <a:lnTo>
                          <a:pt x="324" y="1198"/>
                        </a:lnTo>
                        <a:lnTo>
                          <a:pt x="324" y="1198"/>
                        </a:lnTo>
                        <a:lnTo>
                          <a:pt x="324" y="1198"/>
                        </a:lnTo>
                        <a:lnTo>
                          <a:pt x="324" y="1198"/>
                        </a:lnTo>
                        <a:lnTo>
                          <a:pt x="324" y="1200"/>
                        </a:lnTo>
                        <a:lnTo>
                          <a:pt x="324" y="1200"/>
                        </a:lnTo>
                        <a:lnTo>
                          <a:pt x="324" y="1200"/>
                        </a:lnTo>
                        <a:lnTo>
                          <a:pt x="326" y="1202"/>
                        </a:lnTo>
                        <a:lnTo>
                          <a:pt x="326" y="1202"/>
                        </a:lnTo>
                        <a:lnTo>
                          <a:pt x="326" y="1202"/>
                        </a:lnTo>
                        <a:lnTo>
                          <a:pt x="336" y="1210"/>
                        </a:lnTo>
                        <a:lnTo>
                          <a:pt x="336" y="1210"/>
                        </a:lnTo>
                        <a:lnTo>
                          <a:pt x="336" y="1210"/>
                        </a:lnTo>
                        <a:lnTo>
                          <a:pt x="336" y="1212"/>
                        </a:lnTo>
                        <a:lnTo>
                          <a:pt x="338" y="1214"/>
                        </a:lnTo>
                        <a:lnTo>
                          <a:pt x="338" y="1218"/>
                        </a:lnTo>
                        <a:lnTo>
                          <a:pt x="338" y="1218"/>
                        </a:lnTo>
                        <a:lnTo>
                          <a:pt x="338" y="1218"/>
                        </a:lnTo>
                        <a:lnTo>
                          <a:pt x="340" y="1220"/>
                        </a:lnTo>
                        <a:lnTo>
                          <a:pt x="342" y="1224"/>
                        </a:lnTo>
                        <a:lnTo>
                          <a:pt x="342" y="1224"/>
                        </a:lnTo>
                        <a:lnTo>
                          <a:pt x="344" y="1226"/>
                        </a:lnTo>
                        <a:lnTo>
                          <a:pt x="346" y="1226"/>
                        </a:lnTo>
                        <a:lnTo>
                          <a:pt x="346" y="1228"/>
                        </a:lnTo>
                        <a:lnTo>
                          <a:pt x="346" y="1228"/>
                        </a:lnTo>
                        <a:lnTo>
                          <a:pt x="346" y="1228"/>
                        </a:lnTo>
                        <a:lnTo>
                          <a:pt x="346" y="1230"/>
                        </a:lnTo>
                        <a:lnTo>
                          <a:pt x="346" y="1232"/>
                        </a:lnTo>
                        <a:lnTo>
                          <a:pt x="346" y="1232"/>
                        </a:lnTo>
                        <a:lnTo>
                          <a:pt x="348" y="1234"/>
                        </a:lnTo>
                        <a:lnTo>
                          <a:pt x="348" y="1234"/>
                        </a:lnTo>
                        <a:lnTo>
                          <a:pt x="348" y="1238"/>
                        </a:lnTo>
                        <a:lnTo>
                          <a:pt x="346" y="1242"/>
                        </a:lnTo>
                        <a:lnTo>
                          <a:pt x="346" y="1242"/>
                        </a:lnTo>
                        <a:lnTo>
                          <a:pt x="346" y="1244"/>
                        </a:lnTo>
                        <a:lnTo>
                          <a:pt x="348" y="1246"/>
                        </a:lnTo>
                        <a:lnTo>
                          <a:pt x="348" y="1250"/>
                        </a:lnTo>
                        <a:lnTo>
                          <a:pt x="348" y="1250"/>
                        </a:lnTo>
                        <a:lnTo>
                          <a:pt x="348" y="1250"/>
                        </a:lnTo>
                        <a:lnTo>
                          <a:pt x="352" y="1260"/>
                        </a:lnTo>
                        <a:lnTo>
                          <a:pt x="352" y="1262"/>
                        </a:lnTo>
                        <a:lnTo>
                          <a:pt x="352" y="1262"/>
                        </a:lnTo>
                        <a:lnTo>
                          <a:pt x="352" y="1262"/>
                        </a:lnTo>
                        <a:lnTo>
                          <a:pt x="354" y="1262"/>
                        </a:lnTo>
                        <a:lnTo>
                          <a:pt x="354" y="1264"/>
                        </a:lnTo>
                        <a:lnTo>
                          <a:pt x="354" y="1264"/>
                        </a:lnTo>
                        <a:lnTo>
                          <a:pt x="354" y="1264"/>
                        </a:lnTo>
                        <a:lnTo>
                          <a:pt x="356" y="1266"/>
                        </a:lnTo>
                        <a:lnTo>
                          <a:pt x="356" y="1280"/>
                        </a:lnTo>
                        <a:lnTo>
                          <a:pt x="356" y="1280"/>
                        </a:lnTo>
                        <a:lnTo>
                          <a:pt x="356" y="1280"/>
                        </a:lnTo>
                        <a:lnTo>
                          <a:pt x="356" y="1282"/>
                        </a:lnTo>
                        <a:lnTo>
                          <a:pt x="356" y="1288"/>
                        </a:lnTo>
                        <a:lnTo>
                          <a:pt x="356" y="1288"/>
                        </a:lnTo>
                        <a:lnTo>
                          <a:pt x="356" y="1288"/>
                        </a:lnTo>
                        <a:lnTo>
                          <a:pt x="358" y="1288"/>
                        </a:lnTo>
                        <a:lnTo>
                          <a:pt x="360" y="1292"/>
                        </a:lnTo>
                        <a:lnTo>
                          <a:pt x="360" y="1292"/>
                        </a:lnTo>
                        <a:lnTo>
                          <a:pt x="360" y="1292"/>
                        </a:lnTo>
                        <a:lnTo>
                          <a:pt x="362" y="1292"/>
                        </a:lnTo>
                        <a:lnTo>
                          <a:pt x="362" y="1292"/>
                        </a:lnTo>
                        <a:lnTo>
                          <a:pt x="362" y="1292"/>
                        </a:lnTo>
                        <a:lnTo>
                          <a:pt x="362" y="1292"/>
                        </a:lnTo>
                        <a:lnTo>
                          <a:pt x="364" y="1294"/>
                        </a:lnTo>
                        <a:lnTo>
                          <a:pt x="364" y="1294"/>
                        </a:lnTo>
                        <a:lnTo>
                          <a:pt x="364" y="1294"/>
                        </a:lnTo>
                        <a:lnTo>
                          <a:pt x="364" y="1294"/>
                        </a:lnTo>
                        <a:lnTo>
                          <a:pt x="364" y="1294"/>
                        </a:lnTo>
                        <a:lnTo>
                          <a:pt x="364" y="1294"/>
                        </a:lnTo>
                        <a:lnTo>
                          <a:pt x="366" y="1294"/>
                        </a:lnTo>
                        <a:lnTo>
                          <a:pt x="366" y="1294"/>
                        </a:lnTo>
                        <a:lnTo>
                          <a:pt x="366" y="1294"/>
                        </a:lnTo>
                        <a:lnTo>
                          <a:pt x="366" y="1294"/>
                        </a:lnTo>
                        <a:lnTo>
                          <a:pt x="366" y="1294"/>
                        </a:lnTo>
                        <a:lnTo>
                          <a:pt x="366" y="1294"/>
                        </a:lnTo>
                        <a:lnTo>
                          <a:pt x="366" y="1296"/>
                        </a:lnTo>
                        <a:lnTo>
                          <a:pt x="366" y="1296"/>
                        </a:lnTo>
                        <a:lnTo>
                          <a:pt x="368" y="1296"/>
                        </a:lnTo>
                        <a:lnTo>
                          <a:pt x="370" y="1296"/>
                        </a:lnTo>
                        <a:lnTo>
                          <a:pt x="370" y="1300"/>
                        </a:lnTo>
                        <a:lnTo>
                          <a:pt x="370" y="1300"/>
                        </a:lnTo>
                        <a:lnTo>
                          <a:pt x="370" y="1300"/>
                        </a:lnTo>
                        <a:lnTo>
                          <a:pt x="370" y="1302"/>
                        </a:lnTo>
                        <a:lnTo>
                          <a:pt x="370" y="1306"/>
                        </a:lnTo>
                        <a:lnTo>
                          <a:pt x="370" y="1306"/>
                        </a:lnTo>
                        <a:lnTo>
                          <a:pt x="370" y="1306"/>
                        </a:lnTo>
                        <a:lnTo>
                          <a:pt x="372" y="1308"/>
                        </a:lnTo>
                        <a:lnTo>
                          <a:pt x="372" y="1312"/>
                        </a:lnTo>
                        <a:lnTo>
                          <a:pt x="372" y="1312"/>
                        </a:lnTo>
                        <a:lnTo>
                          <a:pt x="372" y="1312"/>
                        </a:lnTo>
                        <a:lnTo>
                          <a:pt x="374" y="1314"/>
                        </a:lnTo>
                        <a:lnTo>
                          <a:pt x="374" y="1314"/>
                        </a:lnTo>
                        <a:lnTo>
                          <a:pt x="374" y="1314"/>
                        </a:lnTo>
                        <a:lnTo>
                          <a:pt x="374" y="1316"/>
                        </a:lnTo>
                        <a:lnTo>
                          <a:pt x="376" y="1316"/>
                        </a:lnTo>
                        <a:lnTo>
                          <a:pt x="376" y="1316"/>
                        </a:lnTo>
                        <a:lnTo>
                          <a:pt x="376" y="1316"/>
                        </a:lnTo>
                        <a:lnTo>
                          <a:pt x="376" y="1316"/>
                        </a:lnTo>
                        <a:lnTo>
                          <a:pt x="378" y="1318"/>
                        </a:lnTo>
                        <a:lnTo>
                          <a:pt x="378" y="1318"/>
                        </a:lnTo>
                        <a:lnTo>
                          <a:pt x="378" y="1318"/>
                        </a:lnTo>
                        <a:lnTo>
                          <a:pt x="380" y="1320"/>
                        </a:lnTo>
                        <a:lnTo>
                          <a:pt x="380" y="1320"/>
                        </a:lnTo>
                        <a:lnTo>
                          <a:pt x="380" y="1320"/>
                        </a:lnTo>
                        <a:lnTo>
                          <a:pt x="380" y="1320"/>
                        </a:lnTo>
                        <a:lnTo>
                          <a:pt x="382" y="1322"/>
                        </a:lnTo>
                        <a:lnTo>
                          <a:pt x="382" y="1322"/>
                        </a:lnTo>
                        <a:lnTo>
                          <a:pt x="382" y="1322"/>
                        </a:lnTo>
                        <a:lnTo>
                          <a:pt x="384" y="1322"/>
                        </a:lnTo>
                        <a:lnTo>
                          <a:pt x="384" y="1324"/>
                        </a:lnTo>
                        <a:lnTo>
                          <a:pt x="384" y="1324"/>
                        </a:lnTo>
                        <a:lnTo>
                          <a:pt x="384" y="1326"/>
                        </a:lnTo>
                        <a:lnTo>
                          <a:pt x="384" y="1328"/>
                        </a:lnTo>
                        <a:lnTo>
                          <a:pt x="384" y="1330"/>
                        </a:lnTo>
                        <a:lnTo>
                          <a:pt x="384" y="1332"/>
                        </a:lnTo>
                        <a:lnTo>
                          <a:pt x="384" y="1332"/>
                        </a:lnTo>
                        <a:lnTo>
                          <a:pt x="384" y="1332"/>
                        </a:lnTo>
                        <a:lnTo>
                          <a:pt x="384" y="1332"/>
                        </a:lnTo>
                        <a:lnTo>
                          <a:pt x="382" y="1334"/>
                        </a:lnTo>
                        <a:lnTo>
                          <a:pt x="382" y="1334"/>
                        </a:lnTo>
                        <a:lnTo>
                          <a:pt x="382" y="1334"/>
                        </a:lnTo>
                        <a:lnTo>
                          <a:pt x="382" y="1334"/>
                        </a:lnTo>
                        <a:lnTo>
                          <a:pt x="380" y="1336"/>
                        </a:lnTo>
                        <a:lnTo>
                          <a:pt x="380" y="1336"/>
                        </a:lnTo>
                        <a:lnTo>
                          <a:pt x="380" y="1336"/>
                        </a:lnTo>
                        <a:lnTo>
                          <a:pt x="380" y="1340"/>
                        </a:lnTo>
                        <a:lnTo>
                          <a:pt x="380" y="1340"/>
                        </a:lnTo>
                        <a:lnTo>
                          <a:pt x="380" y="1342"/>
                        </a:lnTo>
                        <a:lnTo>
                          <a:pt x="382" y="1342"/>
                        </a:lnTo>
                        <a:lnTo>
                          <a:pt x="382" y="1344"/>
                        </a:lnTo>
                        <a:lnTo>
                          <a:pt x="382" y="1344"/>
                        </a:lnTo>
                        <a:lnTo>
                          <a:pt x="382" y="1344"/>
                        </a:lnTo>
                        <a:lnTo>
                          <a:pt x="384" y="1344"/>
                        </a:lnTo>
                        <a:lnTo>
                          <a:pt x="386" y="1346"/>
                        </a:lnTo>
                        <a:lnTo>
                          <a:pt x="386" y="1346"/>
                        </a:lnTo>
                        <a:lnTo>
                          <a:pt x="386" y="1346"/>
                        </a:lnTo>
                        <a:lnTo>
                          <a:pt x="386" y="1348"/>
                        </a:lnTo>
                        <a:lnTo>
                          <a:pt x="388" y="1348"/>
                        </a:lnTo>
                        <a:lnTo>
                          <a:pt x="388" y="1348"/>
                        </a:lnTo>
                        <a:lnTo>
                          <a:pt x="386" y="1350"/>
                        </a:lnTo>
                        <a:lnTo>
                          <a:pt x="386" y="1350"/>
                        </a:lnTo>
                        <a:lnTo>
                          <a:pt x="386" y="1350"/>
                        </a:lnTo>
                        <a:lnTo>
                          <a:pt x="386" y="1354"/>
                        </a:lnTo>
                        <a:lnTo>
                          <a:pt x="386" y="1354"/>
                        </a:lnTo>
                        <a:lnTo>
                          <a:pt x="386" y="1354"/>
                        </a:lnTo>
                        <a:lnTo>
                          <a:pt x="388" y="1354"/>
                        </a:lnTo>
                        <a:lnTo>
                          <a:pt x="390" y="1356"/>
                        </a:lnTo>
                        <a:lnTo>
                          <a:pt x="390" y="1356"/>
                        </a:lnTo>
                        <a:lnTo>
                          <a:pt x="390" y="1356"/>
                        </a:lnTo>
                        <a:lnTo>
                          <a:pt x="394" y="1356"/>
                        </a:lnTo>
                        <a:lnTo>
                          <a:pt x="394" y="1356"/>
                        </a:lnTo>
                        <a:lnTo>
                          <a:pt x="394" y="1356"/>
                        </a:lnTo>
                        <a:lnTo>
                          <a:pt x="394" y="1356"/>
                        </a:lnTo>
                        <a:lnTo>
                          <a:pt x="394" y="1358"/>
                        </a:lnTo>
                        <a:lnTo>
                          <a:pt x="394" y="1358"/>
                        </a:lnTo>
                        <a:lnTo>
                          <a:pt x="394" y="1358"/>
                        </a:lnTo>
                        <a:lnTo>
                          <a:pt x="396" y="1360"/>
                        </a:lnTo>
                        <a:lnTo>
                          <a:pt x="396" y="1360"/>
                        </a:lnTo>
                        <a:lnTo>
                          <a:pt x="396" y="1360"/>
                        </a:lnTo>
                        <a:lnTo>
                          <a:pt x="398" y="1360"/>
                        </a:lnTo>
                        <a:lnTo>
                          <a:pt x="400" y="1360"/>
                        </a:lnTo>
                        <a:lnTo>
                          <a:pt x="400" y="1360"/>
                        </a:lnTo>
                        <a:lnTo>
                          <a:pt x="400" y="1360"/>
                        </a:lnTo>
                        <a:lnTo>
                          <a:pt x="404" y="1360"/>
                        </a:lnTo>
                        <a:lnTo>
                          <a:pt x="404" y="1362"/>
                        </a:lnTo>
                        <a:lnTo>
                          <a:pt x="404" y="1362"/>
                        </a:lnTo>
                        <a:lnTo>
                          <a:pt x="404" y="1362"/>
                        </a:lnTo>
                        <a:lnTo>
                          <a:pt x="408" y="1362"/>
                        </a:lnTo>
                        <a:lnTo>
                          <a:pt x="408" y="1362"/>
                        </a:lnTo>
                        <a:lnTo>
                          <a:pt x="408" y="1362"/>
                        </a:lnTo>
                        <a:lnTo>
                          <a:pt x="408" y="1360"/>
                        </a:lnTo>
                        <a:lnTo>
                          <a:pt x="408" y="1360"/>
                        </a:lnTo>
                        <a:lnTo>
                          <a:pt x="408" y="1360"/>
                        </a:lnTo>
                        <a:lnTo>
                          <a:pt x="410" y="1360"/>
                        </a:lnTo>
                        <a:lnTo>
                          <a:pt x="410" y="1360"/>
                        </a:lnTo>
                        <a:lnTo>
                          <a:pt x="414" y="1360"/>
                        </a:lnTo>
                        <a:lnTo>
                          <a:pt x="414" y="1360"/>
                        </a:lnTo>
                        <a:lnTo>
                          <a:pt x="414" y="1360"/>
                        </a:lnTo>
                        <a:lnTo>
                          <a:pt x="414" y="1358"/>
                        </a:lnTo>
                        <a:lnTo>
                          <a:pt x="418" y="1358"/>
                        </a:lnTo>
                        <a:lnTo>
                          <a:pt x="418" y="1358"/>
                        </a:lnTo>
                        <a:lnTo>
                          <a:pt x="418" y="1358"/>
                        </a:lnTo>
                        <a:lnTo>
                          <a:pt x="422" y="1356"/>
                        </a:lnTo>
                        <a:lnTo>
                          <a:pt x="422" y="1356"/>
                        </a:lnTo>
                        <a:lnTo>
                          <a:pt x="422" y="1356"/>
                        </a:lnTo>
                        <a:lnTo>
                          <a:pt x="424" y="1356"/>
                        </a:lnTo>
                        <a:lnTo>
                          <a:pt x="424" y="1354"/>
                        </a:lnTo>
                        <a:lnTo>
                          <a:pt x="432" y="1354"/>
                        </a:lnTo>
                        <a:lnTo>
                          <a:pt x="432" y="1354"/>
                        </a:lnTo>
                        <a:lnTo>
                          <a:pt x="432" y="1354"/>
                        </a:lnTo>
                        <a:lnTo>
                          <a:pt x="436" y="1352"/>
                        </a:lnTo>
                        <a:lnTo>
                          <a:pt x="442" y="1352"/>
                        </a:lnTo>
                        <a:lnTo>
                          <a:pt x="444" y="1354"/>
                        </a:lnTo>
                        <a:lnTo>
                          <a:pt x="444" y="1354"/>
                        </a:lnTo>
                        <a:lnTo>
                          <a:pt x="444" y="1354"/>
                        </a:lnTo>
                        <a:lnTo>
                          <a:pt x="450" y="1354"/>
                        </a:lnTo>
                        <a:lnTo>
                          <a:pt x="450" y="1354"/>
                        </a:lnTo>
                        <a:lnTo>
                          <a:pt x="450" y="1354"/>
                        </a:lnTo>
                        <a:lnTo>
                          <a:pt x="452" y="1352"/>
                        </a:lnTo>
                        <a:lnTo>
                          <a:pt x="454" y="1352"/>
                        </a:lnTo>
                        <a:lnTo>
                          <a:pt x="458" y="1352"/>
                        </a:lnTo>
                        <a:lnTo>
                          <a:pt x="458" y="1352"/>
                        </a:lnTo>
                        <a:lnTo>
                          <a:pt x="458" y="1352"/>
                        </a:lnTo>
                        <a:lnTo>
                          <a:pt x="458" y="1352"/>
                        </a:lnTo>
                        <a:lnTo>
                          <a:pt x="462" y="1352"/>
                        </a:lnTo>
                        <a:lnTo>
                          <a:pt x="462" y="1352"/>
                        </a:lnTo>
                        <a:lnTo>
                          <a:pt x="462" y="1352"/>
                        </a:lnTo>
                        <a:lnTo>
                          <a:pt x="464" y="1352"/>
                        </a:lnTo>
                        <a:lnTo>
                          <a:pt x="464" y="1352"/>
                        </a:lnTo>
                        <a:lnTo>
                          <a:pt x="464" y="1352"/>
                        </a:lnTo>
                        <a:lnTo>
                          <a:pt x="464" y="1350"/>
                        </a:lnTo>
                        <a:lnTo>
                          <a:pt x="466" y="1350"/>
                        </a:lnTo>
                        <a:lnTo>
                          <a:pt x="466" y="1350"/>
                        </a:lnTo>
                        <a:lnTo>
                          <a:pt x="466" y="1350"/>
                        </a:lnTo>
                        <a:lnTo>
                          <a:pt x="468" y="1350"/>
                        </a:lnTo>
                        <a:lnTo>
                          <a:pt x="472" y="1350"/>
                        </a:lnTo>
                        <a:lnTo>
                          <a:pt x="472" y="1350"/>
                        </a:lnTo>
                        <a:lnTo>
                          <a:pt x="472" y="1350"/>
                        </a:lnTo>
                        <a:lnTo>
                          <a:pt x="472" y="1350"/>
                        </a:lnTo>
                        <a:lnTo>
                          <a:pt x="476" y="1350"/>
                        </a:lnTo>
                        <a:lnTo>
                          <a:pt x="476" y="1350"/>
                        </a:lnTo>
                        <a:lnTo>
                          <a:pt x="476" y="1350"/>
                        </a:lnTo>
                        <a:lnTo>
                          <a:pt x="478" y="1348"/>
                        </a:lnTo>
                        <a:lnTo>
                          <a:pt x="480" y="1348"/>
                        </a:lnTo>
                        <a:lnTo>
                          <a:pt x="480" y="1348"/>
                        </a:lnTo>
                        <a:lnTo>
                          <a:pt x="480" y="1348"/>
                        </a:lnTo>
                        <a:lnTo>
                          <a:pt x="482" y="1348"/>
                        </a:lnTo>
                        <a:lnTo>
                          <a:pt x="482" y="1348"/>
                        </a:lnTo>
                        <a:lnTo>
                          <a:pt x="482" y="1348"/>
                        </a:lnTo>
                        <a:lnTo>
                          <a:pt x="482" y="1348"/>
                        </a:lnTo>
                        <a:lnTo>
                          <a:pt x="486" y="1344"/>
                        </a:lnTo>
                        <a:lnTo>
                          <a:pt x="486" y="1344"/>
                        </a:lnTo>
                        <a:lnTo>
                          <a:pt x="486" y="1344"/>
                        </a:lnTo>
                        <a:lnTo>
                          <a:pt x="488" y="1344"/>
                        </a:lnTo>
                        <a:lnTo>
                          <a:pt x="490" y="1342"/>
                        </a:lnTo>
                        <a:lnTo>
                          <a:pt x="490" y="1342"/>
                        </a:lnTo>
                        <a:lnTo>
                          <a:pt x="490" y="1342"/>
                        </a:lnTo>
                        <a:lnTo>
                          <a:pt x="490" y="1342"/>
                        </a:lnTo>
                        <a:lnTo>
                          <a:pt x="502" y="1332"/>
                        </a:lnTo>
                        <a:lnTo>
                          <a:pt x="502" y="1332"/>
                        </a:lnTo>
                        <a:lnTo>
                          <a:pt x="502" y="1330"/>
                        </a:lnTo>
                        <a:lnTo>
                          <a:pt x="504" y="1328"/>
                        </a:lnTo>
                        <a:lnTo>
                          <a:pt x="510" y="1324"/>
                        </a:lnTo>
                        <a:lnTo>
                          <a:pt x="512" y="1324"/>
                        </a:lnTo>
                        <a:lnTo>
                          <a:pt x="516" y="1320"/>
                        </a:lnTo>
                        <a:lnTo>
                          <a:pt x="522" y="1318"/>
                        </a:lnTo>
                        <a:lnTo>
                          <a:pt x="524" y="1316"/>
                        </a:lnTo>
                        <a:lnTo>
                          <a:pt x="524" y="1316"/>
                        </a:lnTo>
                        <a:lnTo>
                          <a:pt x="524" y="1316"/>
                        </a:lnTo>
                        <a:lnTo>
                          <a:pt x="524" y="1314"/>
                        </a:lnTo>
                        <a:lnTo>
                          <a:pt x="524" y="1312"/>
                        </a:lnTo>
                        <a:lnTo>
                          <a:pt x="526" y="1310"/>
                        </a:lnTo>
                        <a:lnTo>
                          <a:pt x="528" y="1306"/>
                        </a:lnTo>
                        <a:lnTo>
                          <a:pt x="540" y="1296"/>
                        </a:lnTo>
                        <a:lnTo>
                          <a:pt x="540" y="1296"/>
                        </a:lnTo>
                        <a:lnTo>
                          <a:pt x="540" y="1296"/>
                        </a:lnTo>
                        <a:lnTo>
                          <a:pt x="542" y="1294"/>
                        </a:lnTo>
                        <a:lnTo>
                          <a:pt x="544" y="1294"/>
                        </a:lnTo>
                        <a:lnTo>
                          <a:pt x="544" y="1294"/>
                        </a:lnTo>
                        <a:lnTo>
                          <a:pt x="544" y="1294"/>
                        </a:lnTo>
                        <a:lnTo>
                          <a:pt x="546" y="1292"/>
                        </a:lnTo>
                        <a:lnTo>
                          <a:pt x="546" y="1292"/>
                        </a:lnTo>
                        <a:lnTo>
                          <a:pt x="546" y="1290"/>
                        </a:lnTo>
                        <a:lnTo>
                          <a:pt x="546" y="1290"/>
                        </a:lnTo>
                        <a:lnTo>
                          <a:pt x="546" y="1288"/>
                        </a:lnTo>
                        <a:lnTo>
                          <a:pt x="546" y="1288"/>
                        </a:lnTo>
                        <a:lnTo>
                          <a:pt x="546" y="1288"/>
                        </a:lnTo>
                        <a:lnTo>
                          <a:pt x="546" y="1282"/>
                        </a:lnTo>
                        <a:lnTo>
                          <a:pt x="548" y="1278"/>
                        </a:lnTo>
                        <a:lnTo>
                          <a:pt x="548" y="1278"/>
                        </a:lnTo>
                        <a:lnTo>
                          <a:pt x="548" y="1278"/>
                        </a:lnTo>
                        <a:lnTo>
                          <a:pt x="550" y="1276"/>
                        </a:lnTo>
                        <a:lnTo>
                          <a:pt x="550" y="1276"/>
                        </a:lnTo>
                        <a:lnTo>
                          <a:pt x="550" y="1274"/>
                        </a:lnTo>
                        <a:lnTo>
                          <a:pt x="550" y="1274"/>
                        </a:lnTo>
                        <a:lnTo>
                          <a:pt x="550" y="1274"/>
                        </a:lnTo>
                        <a:lnTo>
                          <a:pt x="550" y="1272"/>
                        </a:lnTo>
                        <a:lnTo>
                          <a:pt x="548" y="1272"/>
                        </a:lnTo>
                        <a:lnTo>
                          <a:pt x="548" y="1272"/>
                        </a:lnTo>
                        <a:lnTo>
                          <a:pt x="548" y="1272"/>
                        </a:lnTo>
                        <a:lnTo>
                          <a:pt x="548" y="1272"/>
                        </a:lnTo>
                        <a:lnTo>
                          <a:pt x="546" y="1272"/>
                        </a:lnTo>
                        <a:lnTo>
                          <a:pt x="548" y="1270"/>
                        </a:lnTo>
                        <a:lnTo>
                          <a:pt x="548" y="1270"/>
                        </a:lnTo>
                        <a:lnTo>
                          <a:pt x="548" y="1270"/>
                        </a:lnTo>
                        <a:lnTo>
                          <a:pt x="548" y="1270"/>
                        </a:lnTo>
                        <a:lnTo>
                          <a:pt x="548" y="1270"/>
                        </a:lnTo>
                        <a:lnTo>
                          <a:pt x="548" y="1270"/>
                        </a:lnTo>
                        <a:lnTo>
                          <a:pt x="548" y="1268"/>
                        </a:lnTo>
                        <a:lnTo>
                          <a:pt x="550" y="1268"/>
                        </a:lnTo>
                        <a:lnTo>
                          <a:pt x="550" y="1268"/>
                        </a:lnTo>
                        <a:lnTo>
                          <a:pt x="550" y="1268"/>
                        </a:lnTo>
                        <a:lnTo>
                          <a:pt x="552" y="1268"/>
                        </a:lnTo>
                        <a:lnTo>
                          <a:pt x="556" y="1266"/>
                        </a:lnTo>
                        <a:lnTo>
                          <a:pt x="560" y="1266"/>
                        </a:lnTo>
                        <a:lnTo>
                          <a:pt x="560" y="1266"/>
                        </a:lnTo>
                        <a:lnTo>
                          <a:pt x="560" y="1266"/>
                        </a:lnTo>
                        <a:lnTo>
                          <a:pt x="560" y="1264"/>
                        </a:lnTo>
                        <a:lnTo>
                          <a:pt x="564" y="1262"/>
                        </a:lnTo>
                        <a:lnTo>
                          <a:pt x="570" y="1262"/>
                        </a:lnTo>
                        <a:lnTo>
                          <a:pt x="570" y="1262"/>
                        </a:lnTo>
                        <a:lnTo>
                          <a:pt x="570" y="1262"/>
                        </a:lnTo>
                        <a:lnTo>
                          <a:pt x="572" y="1260"/>
                        </a:lnTo>
                        <a:lnTo>
                          <a:pt x="574" y="1258"/>
                        </a:lnTo>
                        <a:lnTo>
                          <a:pt x="574" y="1258"/>
                        </a:lnTo>
                        <a:lnTo>
                          <a:pt x="576" y="1258"/>
                        </a:lnTo>
                        <a:lnTo>
                          <a:pt x="576" y="1258"/>
                        </a:lnTo>
                        <a:lnTo>
                          <a:pt x="576" y="1258"/>
                        </a:lnTo>
                        <a:lnTo>
                          <a:pt x="576" y="1258"/>
                        </a:lnTo>
                        <a:lnTo>
                          <a:pt x="576" y="1256"/>
                        </a:lnTo>
                        <a:lnTo>
                          <a:pt x="576" y="1256"/>
                        </a:lnTo>
                        <a:lnTo>
                          <a:pt x="580" y="1252"/>
                        </a:lnTo>
                        <a:lnTo>
                          <a:pt x="580" y="1252"/>
                        </a:lnTo>
                        <a:lnTo>
                          <a:pt x="580" y="1250"/>
                        </a:lnTo>
                        <a:lnTo>
                          <a:pt x="580" y="1242"/>
                        </a:lnTo>
                        <a:lnTo>
                          <a:pt x="580" y="1240"/>
                        </a:lnTo>
                        <a:lnTo>
                          <a:pt x="580" y="1240"/>
                        </a:lnTo>
                        <a:lnTo>
                          <a:pt x="580" y="1238"/>
                        </a:lnTo>
                        <a:lnTo>
                          <a:pt x="580" y="1238"/>
                        </a:lnTo>
                        <a:lnTo>
                          <a:pt x="580" y="1222"/>
                        </a:lnTo>
                        <a:lnTo>
                          <a:pt x="580" y="1222"/>
                        </a:lnTo>
                        <a:lnTo>
                          <a:pt x="580" y="1222"/>
                        </a:lnTo>
                        <a:lnTo>
                          <a:pt x="578" y="1220"/>
                        </a:lnTo>
                        <a:lnTo>
                          <a:pt x="578" y="1218"/>
                        </a:lnTo>
                        <a:lnTo>
                          <a:pt x="578" y="1218"/>
                        </a:lnTo>
                        <a:lnTo>
                          <a:pt x="578" y="1218"/>
                        </a:lnTo>
                        <a:lnTo>
                          <a:pt x="576" y="1218"/>
                        </a:lnTo>
                        <a:lnTo>
                          <a:pt x="576" y="1216"/>
                        </a:lnTo>
                        <a:lnTo>
                          <a:pt x="576" y="1216"/>
                        </a:lnTo>
                        <a:lnTo>
                          <a:pt x="576" y="1216"/>
                        </a:lnTo>
                        <a:lnTo>
                          <a:pt x="576" y="1216"/>
                        </a:lnTo>
                        <a:lnTo>
                          <a:pt x="576" y="1214"/>
                        </a:lnTo>
                        <a:lnTo>
                          <a:pt x="578" y="1212"/>
                        </a:lnTo>
                        <a:lnTo>
                          <a:pt x="580" y="1212"/>
                        </a:lnTo>
                        <a:lnTo>
                          <a:pt x="580" y="1212"/>
                        </a:lnTo>
                        <a:lnTo>
                          <a:pt x="580" y="1212"/>
                        </a:lnTo>
                        <a:lnTo>
                          <a:pt x="582" y="1210"/>
                        </a:lnTo>
                        <a:lnTo>
                          <a:pt x="582" y="1210"/>
                        </a:lnTo>
                        <a:lnTo>
                          <a:pt x="582" y="1210"/>
                        </a:lnTo>
                        <a:lnTo>
                          <a:pt x="582" y="1210"/>
                        </a:lnTo>
                        <a:lnTo>
                          <a:pt x="584" y="1208"/>
                        </a:lnTo>
                        <a:lnTo>
                          <a:pt x="584" y="1208"/>
                        </a:lnTo>
                        <a:lnTo>
                          <a:pt x="584" y="1208"/>
                        </a:lnTo>
                        <a:lnTo>
                          <a:pt x="586" y="1206"/>
                        </a:lnTo>
                        <a:lnTo>
                          <a:pt x="588" y="1204"/>
                        </a:lnTo>
                        <a:lnTo>
                          <a:pt x="588" y="1204"/>
                        </a:lnTo>
                        <a:lnTo>
                          <a:pt x="588" y="1204"/>
                        </a:lnTo>
                        <a:lnTo>
                          <a:pt x="588" y="1204"/>
                        </a:lnTo>
                        <a:lnTo>
                          <a:pt x="588" y="1200"/>
                        </a:lnTo>
                        <a:lnTo>
                          <a:pt x="594" y="1200"/>
                        </a:lnTo>
                        <a:lnTo>
                          <a:pt x="594" y="1200"/>
                        </a:lnTo>
                        <a:lnTo>
                          <a:pt x="594" y="1200"/>
                        </a:lnTo>
                        <a:lnTo>
                          <a:pt x="598" y="1196"/>
                        </a:lnTo>
                        <a:lnTo>
                          <a:pt x="598" y="1196"/>
                        </a:lnTo>
                        <a:lnTo>
                          <a:pt x="598" y="1196"/>
                        </a:lnTo>
                        <a:lnTo>
                          <a:pt x="598" y="1196"/>
                        </a:lnTo>
                        <a:lnTo>
                          <a:pt x="600" y="1194"/>
                        </a:lnTo>
                        <a:lnTo>
                          <a:pt x="600" y="1194"/>
                        </a:lnTo>
                        <a:lnTo>
                          <a:pt x="600" y="1194"/>
                        </a:lnTo>
                        <a:lnTo>
                          <a:pt x="602" y="1194"/>
                        </a:lnTo>
                        <a:lnTo>
                          <a:pt x="606" y="1190"/>
                        </a:lnTo>
                        <a:lnTo>
                          <a:pt x="606" y="1190"/>
                        </a:lnTo>
                        <a:lnTo>
                          <a:pt x="606" y="1190"/>
                        </a:lnTo>
                        <a:lnTo>
                          <a:pt x="608" y="1186"/>
                        </a:lnTo>
                        <a:lnTo>
                          <a:pt x="610" y="1186"/>
                        </a:lnTo>
                        <a:lnTo>
                          <a:pt x="610" y="1186"/>
                        </a:lnTo>
                        <a:lnTo>
                          <a:pt x="610" y="1186"/>
                        </a:lnTo>
                        <a:lnTo>
                          <a:pt x="610" y="1186"/>
                        </a:lnTo>
                        <a:lnTo>
                          <a:pt x="614" y="1186"/>
                        </a:lnTo>
                        <a:lnTo>
                          <a:pt x="614" y="1186"/>
                        </a:lnTo>
                        <a:lnTo>
                          <a:pt x="614" y="1186"/>
                        </a:lnTo>
                        <a:lnTo>
                          <a:pt x="618" y="1184"/>
                        </a:lnTo>
                        <a:lnTo>
                          <a:pt x="620" y="1184"/>
                        </a:lnTo>
                        <a:lnTo>
                          <a:pt x="620" y="1184"/>
                        </a:lnTo>
                        <a:lnTo>
                          <a:pt x="620" y="1184"/>
                        </a:lnTo>
                        <a:lnTo>
                          <a:pt x="626" y="1182"/>
                        </a:lnTo>
                        <a:lnTo>
                          <a:pt x="628" y="1182"/>
                        </a:lnTo>
                        <a:lnTo>
                          <a:pt x="628" y="1182"/>
                        </a:lnTo>
                        <a:lnTo>
                          <a:pt x="628" y="1182"/>
                        </a:lnTo>
                        <a:lnTo>
                          <a:pt x="628" y="1180"/>
                        </a:lnTo>
                        <a:lnTo>
                          <a:pt x="632" y="1180"/>
                        </a:lnTo>
                        <a:lnTo>
                          <a:pt x="632" y="1180"/>
                        </a:lnTo>
                        <a:lnTo>
                          <a:pt x="632" y="1180"/>
                        </a:lnTo>
                        <a:lnTo>
                          <a:pt x="644" y="1170"/>
                        </a:lnTo>
                        <a:lnTo>
                          <a:pt x="644" y="1170"/>
                        </a:lnTo>
                        <a:lnTo>
                          <a:pt x="644" y="1170"/>
                        </a:lnTo>
                        <a:lnTo>
                          <a:pt x="644" y="1170"/>
                        </a:lnTo>
                        <a:lnTo>
                          <a:pt x="646" y="1168"/>
                        </a:lnTo>
                        <a:lnTo>
                          <a:pt x="646" y="1168"/>
                        </a:lnTo>
                        <a:lnTo>
                          <a:pt x="646" y="1168"/>
                        </a:lnTo>
                        <a:lnTo>
                          <a:pt x="646" y="1166"/>
                        </a:lnTo>
                        <a:lnTo>
                          <a:pt x="646" y="1166"/>
                        </a:lnTo>
                        <a:lnTo>
                          <a:pt x="646" y="1166"/>
                        </a:lnTo>
                        <a:lnTo>
                          <a:pt x="644" y="1164"/>
                        </a:lnTo>
                        <a:lnTo>
                          <a:pt x="644" y="1158"/>
                        </a:lnTo>
                        <a:lnTo>
                          <a:pt x="644" y="1156"/>
                        </a:lnTo>
                        <a:lnTo>
                          <a:pt x="644" y="1156"/>
                        </a:lnTo>
                        <a:lnTo>
                          <a:pt x="644" y="1156"/>
                        </a:lnTo>
                        <a:lnTo>
                          <a:pt x="644" y="1146"/>
                        </a:lnTo>
                        <a:lnTo>
                          <a:pt x="646" y="1146"/>
                        </a:lnTo>
                        <a:lnTo>
                          <a:pt x="646" y="1146"/>
                        </a:lnTo>
                        <a:lnTo>
                          <a:pt x="646" y="1144"/>
                        </a:lnTo>
                        <a:lnTo>
                          <a:pt x="646" y="1144"/>
                        </a:lnTo>
                        <a:lnTo>
                          <a:pt x="646" y="1144"/>
                        </a:lnTo>
                        <a:lnTo>
                          <a:pt x="646" y="1144"/>
                        </a:lnTo>
                        <a:lnTo>
                          <a:pt x="644" y="1142"/>
                        </a:lnTo>
                        <a:lnTo>
                          <a:pt x="644" y="1136"/>
                        </a:lnTo>
                        <a:lnTo>
                          <a:pt x="646" y="1132"/>
                        </a:lnTo>
                        <a:lnTo>
                          <a:pt x="646" y="1132"/>
                        </a:lnTo>
                        <a:lnTo>
                          <a:pt x="646" y="1132"/>
                        </a:lnTo>
                        <a:lnTo>
                          <a:pt x="646" y="1126"/>
                        </a:lnTo>
                        <a:lnTo>
                          <a:pt x="646" y="1126"/>
                        </a:lnTo>
                        <a:lnTo>
                          <a:pt x="646" y="1126"/>
                        </a:lnTo>
                        <a:lnTo>
                          <a:pt x="644" y="1122"/>
                        </a:lnTo>
                        <a:lnTo>
                          <a:pt x="644" y="1122"/>
                        </a:lnTo>
                        <a:lnTo>
                          <a:pt x="644" y="1122"/>
                        </a:lnTo>
                        <a:lnTo>
                          <a:pt x="642" y="1122"/>
                        </a:lnTo>
                        <a:lnTo>
                          <a:pt x="642" y="1122"/>
                        </a:lnTo>
                        <a:lnTo>
                          <a:pt x="642" y="1120"/>
                        </a:lnTo>
                        <a:lnTo>
                          <a:pt x="642" y="1120"/>
                        </a:lnTo>
                        <a:lnTo>
                          <a:pt x="642" y="1120"/>
                        </a:lnTo>
                        <a:lnTo>
                          <a:pt x="640" y="1118"/>
                        </a:lnTo>
                        <a:lnTo>
                          <a:pt x="640" y="1118"/>
                        </a:lnTo>
                        <a:lnTo>
                          <a:pt x="640" y="1118"/>
                        </a:lnTo>
                        <a:lnTo>
                          <a:pt x="638" y="1118"/>
                        </a:lnTo>
                        <a:lnTo>
                          <a:pt x="638" y="1118"/>
                        </a:lnTo>
                        <a:lnTo>
                          <a:pt x="638" y="1116"/>
                        </a:lnTo>
                        <a:lnTo>
                          <a:pt x="638" y="1116"/>
                        </a:lnTo>
                        <a:lnTo>
                          <a:pt x="638" y="1114"/>
                        </a:lnTo>
                        <a:lnTo>
                          <a:pt x="636" y="1114"/>
                        </a:lnTo>
                        <a:lnTo>
                          <a:pt x="636" y="1112"/>
                        </a:lnTo>
                        <a:lnTo>
                          <a:pt x="636" y="1112"/>
                        </a:lnTo>
                        <a:lnTo>
                          <a:pt x="636" y="1112"/>
                        </a:lnTo>
                        <a:lnTo>
                          <a:pt x="634" y="1108"/>
                        </a:lnTo>
                        <a:lnTo>
                          <a:pt x="634" y="1106"/>
                        </a:lnTo>
                        <a:lnTo>
                          <a:pt x="634" y="1104"/>
                        </a:lnTo>
                        <a:lnTo>
                          <a:pt x="634" y="1104"/>
                        </a:lnTo>
                        <a:lnTo>
                          <a:pt x="634" y="1104"/>
                        </a:lnTo>
                        <a:lnTo>
                          <a:pt x="632" y="1102"/>
                        </a:lnTo>
                        <a:lnTo>
                          <a:pt x="634" y="1098"/>
                        </a:lnTo>
                        <a:lnTo>
                          <a:pt x="634" y="1098"/>
                        </a:lnTo>
                        <a:lnTo>
                          <a:pt x="634" y="1098"/>
                        </a:lnTo>
                        <a:lnTo>
                          <a:pt x="634" y="1090"/>
                        </a:lnTo>
                        <a:lnTo>
                          <a:pt x="636" y="1086"/>
                        </a:lnTo>
                        <a:lnTo>
                          <a:pt x="636" y="1086"/>
                        </a:lnTo>
                        <a:lnTo>
                          <a:pt x="636" y="1086"/>
                        </a:lnTo>
                        <a:lnTo>
                          <a:pt x="636" y="1084"/>
                        </a:lnTo>
                        <a:lnTo>
                          <a:pt x="636" y="1084"/>
                        </a:lnTo>
                        <a:lnTo>
                          <a:pt x="634" y="1084"/>
                        </a:lnTo>
                        <a:lnTo>
                          <a:pt x="634" y="1084"/>
                        </a:lnTo>
                        <a:lnTo>
                          <a:pt x="630" y="1078"/>
                        </a:lnTo>
                        <a:lnTo>
                          <a:pt x="630" y="1074"/>
                        </a:lnTo>
                        <a:lnTo>
                          <a:pt x="632" y="1072"/>
                        </a:lnTo>
                        <a:lnTo>
                          <a:pt x="632" y="1072"/>
                        </a:lnTo>
                        <a:lnTo>
                          <a:pt x="632" y="1070"/>
                        </a:lnTo>
                        <a:lnTo>
                          <a:pt x="632" y="1068"/>
                        </a:lnTo>
                        <a:lnTo>
                          <a:pt x="636" y="1066"/>
                        </a:lnTo>
                        <a:lnTo>
                          <a:pt x="636" y="1066"/>
                        </a:lnTo>
                        <a:lnTo>
                          <a:pt x="636" y="1066"/>
                        </a:lnTo>
                        <a:lnTo>
                          <a:pt x="636" y="1066"/>
                        </a:lnTo>
                        <a:lnTo>
                          <a:pt x="636" y="1066"/>
                        </a:lnTo>
                        <a:lnTo>
                          <a:pt x="638" y="1064"/>
                        </a:lnTo>
                        <a:lnTo>
                          <a:pt x="638" y="1064"/>
                        </a:lnTo>
                        <a:lnTo>
                          <a:pt x="638" y="1064"/>
                        </a:lnTo>
                        <a:lnTo>
                          <a:pt x="640" y="1064"/>
                        </a:lnTo>
                        <a:lnTo>
                          <a:pt x="640" y="1064"/>
                        </a:lnTo>
                        <a:lnTo>
                          <a:pt x="640" y="1064"/>
                        </a:lnTo>
                        <a:lnTo>
                          <a:pt x="640" y="1062"/>
                        </a:lnTo>
                        <a:lnTo>
                          <a:pt x="642" y="1058"/>
                        </a:lnTo>
                        <a:lnTo>
                          <a:pt x="642" y="1058"/>
                        </a:lnTo>
                        <a:lnTo>
                          <a:pt x="642" y="1058"/>
                        </a:lnTo>
                        <a:lnTo>
                          <a:pt x="642" y="1056"/>
                        </a:lnTo>
                        <a:lnTo>
                          <a:pt x="644" y="1054"/>
                        </a:lnTo>
                        <a:lnTo>
                          <a:pt x="644" y="1054"/>
                        </a:lnTo>
                        <a:lnTo>
                          <a:pt x="644" y="1054"/>
                        </a:lnTo>
                        <a:lnTo>
                          <a:pt x="644" y="1054"/>
                        </a:lnTo>
                        <a:lnTo>
                          <a:pt x="646" y="1054"/>
                        </a:lnTo>
                        <a:lnTo>
                          <a:pt x="646" y="1054"/>
                        </a:lnTo>
                        <a:lnTo>
                          <a:pt x="646" y="1052"/>
                        </a:lnTo>
                        <a:lnTo>
                          <a:pt x="646" y="1050"/>
                        </a:lnTo>
                        <a:lnTo>
                          <a:pt x="648" y="1048"/>
                        </a:lnTo>
                        <a:lnTo>
                          <a:pt x="652" y="1046"/>
                        </a:lnTo>
                        <a:lnTo>
                          <a:pt x="652" y="1046"/>
                        </a:lnTo>
                        <a:lnTo>
                          <a:pt x="652" y="1046"/>
                        </a:lnTo>
                        <a:lnTo>
                          <a:pt x="652" y="1046"/>
                        </a:lnTo>
                        <a:lnTo>
                          <a:pt x="652" y="1046"/>
                        </a:lnTo>
                        <a:lnTo>
                          <a:pt x="652" y="1046"/>
                        </a:lnTo>
                        <a:lnTo>
                          <a:pt x="654" y="1044"/>
                        </a:lnTo>
                        <a:lnTo>
                          <a:pt x="654" y="1042"/>
                        </a:lnTo>
                        <a:lnTo>
                          <a:pt x="654" y="1042"/>
                        </a:lnTo>
                        <a:lnTo>
                          <a:pt x="656" y="1042"/>
                        </a:lnTo>
                        <a:lnTo>
                          <a:pt x="656" y="1042"/>
                        </a:lnTo>
                        <a:lnTo>
                          <a:pt x="656" y="1042"/>
                        </a:lnTo>
                        <a:lnTo>
                          <a:pt x="658" y="1040"/>
                        </a:lnTo>
                        <a:lnTo>
                          <a:pt x="660" y="1040"/>
                        </a:lnTo>
                        <a:lnTo>
                          <a:pt x="660" y="1040"/>
                        </a:lnTo>
                        <a:lnTo>
                          <a:pt x="660" y="1040"/>
                        </a:lnTo>
                        <a:lnTo>
                          <a:pt x="662" y="1038"/>
                        </a:lnTo>
                        <a:lnTo>
                          <a:pt x="668" y="1032"/>
                        </a:lnTo>
                        <a:lnTo>
                          <a:pt x="668" y="1032"/>
                        </a:lnTo>
                        <a:lnTo>
                          <a:pt x="668" y="1032"/>
                        </a:lnTo>
                        <a:lnTo>
                          <a:pt x="672" y="1028"/>
                        </a:lnTo>
                        <a:lnTo>
                          <a:pt x="682" y="1020"/>
                        </a:lnTo>
                        <a:lnTo>
                          <a:pt x="686" y="1016"/>
                        </a:lnTo>
                        <a:lnTo>
                          <a:pt x="686" y="1016"/>
                        </a:lnTo>
                        <a:lnTo>
                          <a:pt x="686" y="1016"/>
                        </a:lnTo>
                        <a:lnTo>
                          <a:pt x="688" y="1014"/>
                        </a:lnTo>
                        <a:lnTo>
                          <a:pt x="690" y="1012"/>
                        </a:lnTo>
                        <a:lnTo>
                          <a:pt x="694" y="1010"/>
                        </a:lnTo>
                        <a:lnTo>
                          <a:pt x="698" y="1008"/>
                        </a:lnTo>
                        <a:lnTo>
                          <a:pt x="706" y="1004"/>
                        </a:lnTo>
                        <a:lnTo>
                          <a:pt x="706" y="1004"/>
                        </a:lnTo>
                        <a:lnTo>
                          <a:pt x="706" y="1004"/>
                        </a:lnTo>
                        <a:lnTo>
                          <a:pt x="712" y="998"/>
                        </a:lnTo>
                        <a:lnTo>
                          <a:pt x="722" y="988"/>
                        </a:lnTo>
                        <a:lnTo>
                          <a:pt x="722" y="988"/>
                        </a:lnTo>
                        <a:lnTo>
                          <a:pt x="722" y="988"/>
                        </a:lnTo>
                        <a:lnTo>
                          <a:pt x="724" y="986"/>
                        </a:lnTo>
                        <a:lnTo>
                          <a:pt x="728" y="982"/>
                        </a:lnTo>
                        <a:lnTo>
                          <a:pt x="730" y="982"/>
                        </a:lnTo>
                        <a:lnTo>
                          <a:pt x="730" y="982"/>
                        </a:lnTo>
                        <a:lnTo>
                          <a:pt x="732" y="982"/>
                        </a:lnTo>
                        <a:lnTo>
                          <a:pt x="732" y="980"/>
                        </a:lnTo>
                        <a:lnTo>
                          <a:pt x="736" y="976"/>
                        </a:lnTo>
                        <a:lnTo>
                          <a:pt x="736" y="976"/>
                        </a:lnTo>
                        <a:lnTo>
                          <a:pt x="736" y="976"/>
                        </a:lnTo>
                        <a:lnTo>
                          <a:pt x="736" y="972"/>
                        </a:lnTo>
                        <a:lnTo>
                          <a:pt x="740" y="968"/>
                        </a:lnTo>
                        <a:lnTo>
                          <a:pt x="744" y="966"/>
                        </a:lnTo>
                        <a:lnTo>
                          <a:pt x="744" y="966"/>
                        </a:lnTo>
                        <a:lnTo>
                          <a:pt x="744" y="966"/>
                        </a:lnTo>
                        <a:lnTo>
                          <a:pt x="744" y="964"/>
                        </a:lnTo>
                        <a:lnTo>
                          <a:pt x="744" y="962"/>
                        </a:lnTo>
                        <a:lnTo>
                          <a:pt x="746" y="958"/>
                        </a:lnTo>
                        <a:lnTo>
                          <a:pt x="746" y="958"/>
                        </a:lnTo>
                        <a:lnTo>
                          <a:pt x="746" y="958"/>
                        </a:lnTo>
                        <a:lnTo>
                          <a:pt x="746" y="954"/>
                        </a:lnTo>
                        <a:lnTo>
                          <a:pt x="748" y="952"/>
                        </a:lnTo>
                        <a:lnTo>
                          <a:pt x="748" y="952"/>
                        </a:lnTo>
                        <a:lnTo>
                          <a:pt x="748" y="952"/>
                        </a:lnTo>
                        <a:lnTo>
                          <a:pt x="748" y="950"/>
                        </a:lnTo>
                        <a:lnTo>
                          <a:pt x="748" y="948"/>
                        </a:lnTo>
                        <a:lnTo>
                          <a:pt x="748" y="948"/>
                        </a:lnTo>
                        <a:lnTo>
                          <a:pt x="750" y="948"/>
                        </a:lnTo>
                        <a:lnTo>
                          <a:pt x="752" y="944"/>
                        </a:lnTo>
                        <a:lnTo>
                          <a:pt x="754" y="942"/>
                        </a:lnTo>
                        <a:lnTo>
                          <a:pt x="754" y="942"/>
                        </a:lnTo>
                        <a:lnTo>
                          <a:pt x="754" y="942"/>
                        </a:lnTo>
                        <a:lnTo>
                          <a:pt x="754" y="940"/>
                        </a:lnTo>
                        <a:lnTo>
                          <a:pt x="756" y="936"/>
                        </a:lnTo>
                        <a:lnTo>
                          <a:pt x="758" y="934"/>
                        </a:lnTo>
                        <a:lnTo>
                          <a:pt x="758" y="934"/>
                        </a:lnTo>
                        <a:lnTo>
                          <a:pt x="758" y="934"/>
                        </a:lnTo>
                        <a:lnTo>
                          <a:pt x="758" y="930"/>
                        </a:lnTo>
                        <a:lnTo>
                          <a:pt x="758" y="928"/>
                        </a:lnTo>
                        <a:lnTo>
                          <a:pt x="758" y="928"/>
                        </a:lnTo>
                        <a:lnTo>
                          <a:pt x="758" y="928"/>
                        </a:lnTo>
                        <a:lnTo>
                          <a:pt x="758" y="926"/>
                        </a:lnTo>
                        <a:lnTo>
                          <a:pt x="760" y="926"/>
                        </a:lnTo>
                        <a:lnTo>
                          <a:pt x="760" y="926"/>
                        </a:lnTo>
                        <a:lnTo>
                          <a:pt x="760" y="926"/>
                        </a:lnTo>
                        <a:lnTo>
                          <a:pt x="760" y="926"/>
                        </a:lnTo>
                        <a:lnTo>
                          <a:pt x="762" y="926"/>
                        </a:lnTo>
                        <a:lnTo>
                          <a:pt x="762" y="926"/>
                        </a:lnTo>
                        <a:lnTo>
                          <a:pt x="762" y="926"/>
                        </a:lnTo>
                        <a:lnTo>
                          <a:pt x="762" y="924"/>
                        </a:lnTo>
                        <a:lnTo>
                          <a:pt x="762" y="924"/>
                        </a:lnTo>
                        <a:lnTo>
                          <a:pt x="762" y="924"/>
                        </a:lnTo>
                        <a:lnTo>
                          <a:pt x="760" y="922"/>
                        </a:lnTo>
                        <a:lnTo>
                          <a:pt x="760" y="916"/>
                        </a:lnTo>
                        <a:lnTo>
                          <a:pt x="762" y="916"/>
                        </a:lnTo>
                        <a:lnTo>
                          <a:pt x="762" y="916"/>
                        </a:lnTo>
                        <a:lnTo>
                          <a:pt x="762" y="914"/>
                        </a:lnTo>
                        <a:lnTo>
                          <a:pt x="762" y="912"/>
                        </a:lnTo>
                        <a:lnTo>
                          <a:pt x="762" y="912"/>
                        </a:lnTo>
                        <a:lnTo>
                          <a:pt x="762" y="912"/>
                        </a:lnTo>
                        <a:lnTo>
                          <a:pt x="760" y="912"/>
                        </a:lnTo>
                        <a:lnTo>
                          <a:pt x="758" y="912"/>
                        </a:lnTo>
                        <a:lnTo>
                          <a:pt x="758" y="910"/>
                        </a:lnTo>
                        <a:lnTo>
                          <a:pt x="758" y="910"/>
                        </a:lnTo>
                        <a:lnTo>
                          <a:pt x="758" y="910"/>
                        </a:lnTo>
                        <a:lnTo>
                          <a:pt x="756" y="910"/>
                        </a:lnTo>
                        <a:lnTo>
                          <a:pt x="756" y="910"/>
                        </a:lnTo>
                        <a:lnTo>
                          <a:pt x="756" y="910"/>
                        </a:lnTo>
                        <a:lnTo>
                          <a:pt x="754" y="910"/>
                        </a:lnTo>
                        <a:lnTo>
                          <a:pt x="754" y="910"/>
                        </a:lnTo>
                        <a:lnTo>
                          <a:pt x="754" y="912"/>
                        </a:lnTo>
                        <a:lnTo>
                          <a:pt x="752" y="912"/>
                        </a:lnTo>
                        <a:lnTo>
                          <a:pt x="752" y="912"/>
                        </a:lnTo>
                        <a:lnTo>
                          <a:pt x="752" y="912"/>
                        </a:lnTo>
                        <a:lnTo>
                          <a:pt x="750" y="912"/>
                        </a:lnTo>
                        <a:lnTo>
                          <a:pt x="750" y="914"/>
                        </a:lnTo>
                        <a:lnTo>
                          <a:pt x="744" y="914"/>
                        </a:lnTo>
                        <a:lnTo>
                          <a:pt x="744" y="914"/>
                        </a:lnTo>
                        <a:lnTo>
                          <a:pt x="744" y="914"/>
                        </a:lnTo>
                        <a:lnTo>
                          <a:pt x="742" y="914"/>
                        </a:lnTo>
                        <a:lnTo>
                          <a:pt x="742" y="914"/>
                        </a:lnTo>
                        <a:lnTo>
                          <a:pt x="742" y="914"/>
                        </a:lnTo>
                        <a:lnTo>
                          <a:pt x="742" y="914"/>
                        </a:lnTo>
                        <a:lnTo>
                          <a:pt x="738" y="916"/>
                        </a:lnTo>
                        <a:lnTo>
                          <a:pt x="738" y="916"/>
                        </a:lnTo>
                        <a:lnTo>
                          <a:pt x="730" y="916"/>
                        </a:lnTo>
                        <a:lnTo>
                          <a:pt x="720" y="916"/>
                        </a:lnTo>
                        <a:lnTo>
                          <a:pt x="720" y="916"/>
                        </a:lnTo>
                        <a:lnTo>
                          <a:pt x="720" y="918"/>
                        </a:lnTo>
                        <a:lnTo>
                          <a:pt x="720" y="918"/>
                        </a:lnTo>
                        <a:lnTo>
                          <a:pt x="718" y="920"/>
                        </a:lnTo>
                        <a:lnTo>
                          <a:pt x="716" y="922"/>
                        </a:lnTo>
                        <a:lnTo>
                          <a:pt x="706" y="922"/>
                        </a:lnTo>
                        <a:lnTo>
                          <a:pt x="706" y="922"/>
                        </a:lnTo>
                        <a:lnTo>
                          <a:pt x="706" y="922"/>
                        </a:lnTo>
                        <a:lnTo>
                          <a:pt x="702" y="922"/>
                        </a:lnTo>
                        <a:lnTo>
                          <a:pt x="702" y="922"/>
                        </a:lnTo>
                        <a:lnTo>
                          <a:pt x="702" y="922"/>
                        </a:lnTo>
                        <a:lnTo>
                          <a:pt x="702" y="922"/>
                        </a:lnTo>
                        <a:lnTo>
                          <a:pt x="698" y="924"/>
                        </a:lnTo>
                        <a:lnTo>
                          <a:pt x="694" y="926"/>
                        </a:lnTo>
                        <a:lnTo>
                          <a:pt x="692" y="928"/>
                        </a:lnTo>
                        <a:lnTo>
                          <a:pt x="688" y="928"/>
                        </a:lnTo>
                        <a:lnTo>
                          <a:pt x="684" y="926"/>
                        </a:lnTo>
                        <a:lnTo>
                          <a:pt x="678" y="922"/>
                        </a:lnTo>
                        <a:lnTo>
                          <a:pt x="678" y="922"/>
                        </a:lnTo>
                        <a:lnTo>
                          <a:pt x="678" y="922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4" y="920"/>
                        </a:lnTo>
                        <a:lnTo>
                          <a:pt x="674" y="918"/>
                        </a:lnTo>
                        <a:lnTo>
                          <a:pt x="674" y="918"/>
                        </a:lnTo>
                        <a:lnTo>
                          <a:pt x="674" y="918"/>
                        </a:lnTo>
                        <a:lnTo>
                          <a:pt x="670" y="914"/>
                        </a:lnTo>
                        <a:lnTo>
                          <a:pt x="670" y="914"/>
                        </a:lnTo>
                        <a:lnTo>
                          <a:pt x="670" y="914"/>
                        </a:lnTo>
                        <a:lnTo>
                          <a:pt x="670" y="914"/>
                        </a:lnTo>
                        <a:lnTo>
                          <a:pt x="672" y="914"/>
                        </a:lnTo>
                        <a:lnTo>
                          <a:pt x="674" y="910"/>
                        </a:lnTo>
                        <a:lnTo>
                          <a:pt x="674" y="910"/>
                        </a:lnTo>
                        <a:lnTo>
                          <a:pt x="674" y="910"/>
                        </a:lnTo>
                        <a:lnTo>
                          <a:pt x="674" y="910"/>
                        </a:lnTo>
                        <a:lnTo>
                          <a:pt x="676" y="908"/>
                        </a:lnTo>
                        <a:lnTo>
                          <a:pt x="676" y="908"/>
                        </a:lnTo>
                        <a:lnTo>
                          <a:pt x="676" y="908"/>
                        </a:lnTo>
                        <a:lnTo>
                          <a:pt x="676" y="908"/>
                        </a:lnTo>
                        <a:lnTo>
                          <a:pt x="676" y="908"/>
                        </a:lnTo>
                        <a:lnTo>
                          <a:pt x="674" y="906"/>
                        </a:lnTo>
                        <a:lnTo>
                          <a:pt x="674" y="906"/>
                        </a:lnTo>
                        <a:lnTo>
                          <a:pt x="674" y="906"/>
                        </a:lnTo>
                        <a:lnTo>
                          <a:pt x="674" y="906"/>
                        </a:lnTo>
                        <a:lnTo>
                          <a:pt x="666" y="900"/>
                        </a:lnTo>
                        <a:lnTo>
                          <a:pt x="666" y="900"/>
                        </a:lnTo>
                        <a:lnTo>
                          <a:pt x="666" y="900"/>
                        </a:lnTo>
                        <a:lnTo>
                          <a:pt x="666" y="900"/>
                        </a:lnTo>
                        <a:lnTo>
                          <a:pt x="666" y="900"/>
                        </a:lnTo>
                        <a:lnTo>
                          <a:pt x="664" y="900"/>
                        </a:lnTo>
                        <a:lnTo>
                          <a:pt x="662" y="898"/>
                        </a:lnTo>
                        <a:lnTo>
                          <a:pt x="662" y="898"/>
                        </a:lnTo>
                        <a:lnTo>
                          <a:pt x="662" y="898"/>
                        </a:lnTo>
                        <a:lnTo>
                          <a:pt x="658" y="898"/>
                        </a:lnTo>
                        <a:lnTo>
                          <a:pt x="656" y="898"/>
                        </a:lnTo>
                        <a:lnTo>
                          <a:pt x="656" y="898"/>
                        </a:lnTo>
                        <a:lnTo>
                          <a:pt x="656" y="898"/>
                        </a:lnTo>
                        <a:lnTo>
                          <a:pt x="656" y="898"/>
                        </a:lnTo>
                        <a:lnTo>
                          <a:pt x="654" y="896"/>
                        </a:lnTo>
                        <a:lnTo>
                          <a:pt x="652" y="894"/>
                        </a:lnTo>
                        <a:lnTo>
                          <a:pt x="652" y="890"/>
                        </a:lnTo>
                        <a:lnTo>
                          <a:pt x="652" y="890"/>
                        </a:lnTo>
                        <a:lnTo>
                          <a:pt x="652" y="890"/>
                        </a:lnTo>
                        <a:lnTo>
                          <a:pt x="650" y="890"/>
                        </a:lnTo>
                        <a:lnTo>
                          <a:pt x="650" y="888"/>
                        </a:lnTo>
                        <a:lnTo>
                          <a:pt x="650" y="888"/>
                        </a:lnTo>
                        <a:lnTo>
                          <a:pt x="650" y="888"/>
                        </a:lnTo>
                        <a:lnTo>
                          <a:pt x="648" y="886"/>
                        </a:lnTo>
                        <a:lnTo>
                          <a:pt x="648" y="886"/>
                        </a:lnTo>
                        <a:lnTo>
                          <a:pt x="646" y="886"/>
                        </a:lnTo>
                        <a:lnTo>
                          <a:pt x="642" y="886"/>
                        </a:lnTo>
                        <a:lnTo>
                          <a:pt x="642" y="884"/>
                        </a:lnTo>
                        <a:lnTo>
                          <a:pt x="642" y="884"/>
                        </a:lnTo>
                        <a:lnTo>
                          <a:pt x="642" y="884"/>
                        </a:lnTo>
                        <a:lnTo>
                          <a:pt x="642" y="884"/>
                        </a:lnTo>
                        <a:lnTo>
                          <a:pt x="640" y="882"/>
                        </a:lnTo>
                        <a:lnTo>
                          <a:pt x="640" y="882"/>
                        </a:lnTo>
                        <a:lnTo>
                          <a:pt x="640" y="882"/>
                        </a:lnTo>
                        <a:lnTo>
                          <a:pt x="638" y="882"/>
                        </a:lnTo>
                        <a:lnTo>
                          <a:pt x="636" y="880"/>
                        </a:lnTo>
                        <a:lnTo>
                          <a:pt x="636" y="880"/>
                        </a:lnTo>
                        <a:lnTo>
                          <a:pt x="636" y="880"/>
                        </a:lnTo>
                        <a:lnTo>
                          <a:pt x="634" y="880"/>
                        </a:lnTo>
                        <a:lnTo>
                          <a:pt x="634" y="880"/>
                        </a:lnTo>
                        <a:lnTo>
                          <a:pt x="634" y="880"/>
                        </a:lnTo>
                        <a:lnTo>
                          <a:pt x="632" y="880"/>
                        </a:lnTo>
                        <a:lnTo>
                          <a:pt x="632" y="880"/>
                        </a:lnTo>
                        <a:lnTo>
                          <a:pt x="630" y="880"/>
                        </a:lnTo>
                        <a:lnTo>
                          <a:pt x="630" y="880"/>
                        </a:lnTo>
                        <a:lnTo>
                          <a:pt x="630" y="880"/>
                        </a:lnTo>
                        <a:lnTo>
                          <a:pt x="628" y="878"/>
                        </a:lnTo>
                        <a:lnTo>
                          <a:pt x="628" y="878"/>
                        </a:lnTo>
                        <a:lnTo>
                          <a:pt x="626" y="878"/>
                        </a:lnTo>
                        <a:lnTo>
                          <a:pt x="626" y="874"/>
                        </a:lnTo>
                        <a:lnTo>
                          <a:pt x="626" y="874"/>
                        </a:lnTo>
                        <a:lnTo>
                          <a:pt x="626" y="874"/>
                        </a:lnTo>
                        <a:lnTo>
                          <a:pt x="626" y="872"/>
                        </a:lnTo>
                        <a:lnTo>
                          <a:pt x="626" y="870"/>
                        </a:lnTo>
                        <a:lnTo>
                          <a:pt x="626" y="870"/>
                        </a:lnTo>
                        <a:lnTo>
                          <a:pt x="626" y="870"/>
                        </a:lnTo>
                        <a:lnTo>
                          <a:pt x="624" y="868"/>
                        </a:lnTo>
                        <a:lnTo>
                          <a:pt x="624" y="866"/>
                        </a:lnTo>
                        <a:lnTo>
                          <a:pt x="624" y="866"/>
                        </a:lnTo>
                        <a:lnTo>
                          <a:pt x="624" y="866"/>
                        </a:lnTo>
                        <a:lnTo>
                          <a:pt x="618" y="856"/>
                        </a:lnTo>
                        <a:lnTo>
                          <a:pt x="618" y="856"/>
                        </a:lnTo>
                        <a:lnTo>
                          <a:pt x="618" y="856"/>
                        </a:lnTo>
                        <a:lnTo>
                          <a:pt x="614" y="854"/>
                        </a:lnTo>
                        <a:lnTo>
                          <a:pt x="614" y="854"/>
                        </a:lnTo>
                        <a:lnTo>
                          <a:pt x="614" y="854"/>
                        </a:lnTo>
                        <a:lnTo>
                          <a:pt x="612" y="852"/>
                        </a:lnTo>
                        <a:lnTo>
                          <a:pt x="612" y="852"/>
                        </a:lnTo>
                        <a:lnTo>
                          <a:pt x="612" y="852"/>
                        </a:lnTo>
                        <a:lnTo>
                          <a:pt x="610" y="850"/>
                        </a:lnTo>
                        <a:lnTo>
                          <a:pt x="610" y="850"/>
                        </a:lnTo>
                        <a:lnTo>
                          <a:pt x="610" y="850"/>
                        </a:lnTo>
                        <a:lnTo>
                          <a:pt x="608" y="850"/>
                        </a:lnTo>
                        <a:lnTo>
                          <a:pt x="608" y="850"/>
                        </a:lnTo>
                        <a:lnTo>
                          <a:pt x="608" y="850"/>
                        </a:lnTo>
                        <a:lnTo>
                          <a:pt x="608" y="850"/>
                        </a:lnTo>
                        <a:lnTo>
                          <a:pt x="606" y="850"/>
                        </a:lnTo>
                        <a:lnTo>
                          <a:pt x="604" y="848"/>
                        </a:lnTo>
                        <a:lnTo>
                          <a:pt x="604" y="848"/>
                        </a:lnTo>
                        <a:lnTo>
                          <a:pt x="604" y="848"/>
                        </a:lnTo>
                        <a:lnTo>
                          <a:pt x="604" y="848"/>
                        </a:lnTo>
                        <a:lnTo>
                          <a:pt x="602" y="846"/>
                        </a:lnTo>
                        <a:lnTo>
                          <a:pt x="602" y="840"/>
                        </a:lnTo>
                        <a:lnTo>
                          <a:pt x="602" y="840"/>
                        </a:lnTo>
                        <a:lnTo>
                          <a:pt x="602" y="840"/>
                        </a:lnTo>
                        <a:lnTo>
                          <a:pt x="602" y="840"/>
                        </a:lnTo>
                        <a:lnTo>
                          <a:pt x="600" y="836"/>
                        </a:lnTo>
                        <a:lnTo>
                          <a:pt x="600" y="836"/>
                        </a:lnTo>
                        <a:lnTo>
                          <a:pt x="600" y="834"/>
                        </a:lnTo>
                        <a:lnTo>
                          <a:pt x="598" y="832"/>
                        </a:lnTo>
                        <a:lnTo>
                          <a:pt x="598" y="832"/>
                        </a:lnTo>
                        <a:lnTo>
                          <a:pt x="598" y="832"/>
                        </a:lnTo>
                        <a:lnTo>
                          <a:pt x="598" y="832"/>
                        </a:lnTo>
                        <a:lnTo>
                          <a:pt x="598" y="830"/>
                        </a:lnTo>
                        <a:lnTo>
                          <a:pt x="598" y="830"/>
                        </a:lnTo>
                        <a:lnTo>
                          <a:pt x="598" y="828"/>
                        </a:lnTo>
                        <a:lnTo>
                          <a:pt x="598" y="828"/>
                        </a:lnTo>
                        <a:lnTo>
                          <a:pt x="598" y="828"/>
                        </a:lnTo>
                        <a:lnTo>
                          <a:pt x="598" y="826"/>
                        </a:lnTo>
                        <a:lnTo>
                          <a:pt x="598" y="826"/>
                        </a:lnTo>
                        <a:lnTo>
                          <a:pt x="598" y="824"/>
                        </a:lnTo>
                        <a:lnTo>
                          <a:pt x="598" y="824"/>
                        </a:lnTo>
                        <a:lnTo>
                          <a:pt x="598" y="822"/>
                        </a:lnTo>
                        <a:lnTo>
                          <a:pt x="598" y="822"/>
                        </a:lnTo>
                        <a:lnTo>
                          <a:pt x="596" y="822"/>
                        </a:lnTo>
                        <a:lnTo>
                          <a:pt x="596" y="822"/>
                        </a:lnTo>
                        <a:lnTo>
                          <a:pt x="596" y="818"/>
                        </a:lnTo>
                        <a:lnTo>
                          <a:pt x="596" y="818"/>
                        </a:lnTo>
                        <a:lnTo>
                          <a:pt x="596" y="818"/>
                        </a:lnTo>
                        <a:lnTo>
                          <a:pt x="594" y="816"/>
                        </a:lnTo>
                        <a:lnTo>
                          <a:pt x="594" y="816"/>
                        </a:lnTo>
                        <a:lnTo>
                          <a:pt x="594" y="816"/>
                        </a:lnTo>
                        <a:lnTo>
                          <a:pt x="592" y="816"/>
                        </a:lnTo>
                        <a:lnTo>
                          <a:pt x="590" y="814"/>
                        </a:lnTo>
                        <a:lnTo>
                          <a:pt x="588" y="812"/>
                        </a:lnTo>
                        <a:lnTo>
                          <a:pt x="586" y="808"/>
                        </a:lnTo>
                        <a:lnTo>
                          <a:pt x="582" y="806"/>
                        </a:lnTo>
                        <a:lnTo>
                          <a:pt x="582" y="806"/>
                        </a:lnTo>
                        <a:lnTo>
                          <a:pt x="582" y="806"/>
                        </a:lnTo>
                        <a:lnTo>
                          <a:pt x="582" y="806"/>
                        </a:lnTo>
                        <a:lnTo>
                          <a:pt x="582" y="804"/>
                        </a:lnTo>
                        <a:lnTo>
                          <a:pt x="578" y="802"/>
                        </a:lnTo>
                        <a:lnTo>
                          <a:pt x="578" y="798"/>
                        </a:lnTo>
                        <a:lnTo>
                          <a:pt x="578" y="798"/>
                        </a:lnTo>
                        <a:lnTo>
                          <a:pt x="578" y="798"/>
                        </a:lnTo>
                        <a:lnTo>
                          <a:pt x="578" y="798"/>
                        </a:lnTo>
                        <a:lnTo>
                          <a:pt x="578" y="796"/>
                        </a:lnTo>
                        <a:lnTo>
                          <a:pt x="580" y="796"/>
                        </a:lnTo>
                        <a:lnTo>
                          <a:pt x="580" y="796"/>
                        </a:lnTo>
                        <a:lnTo>
                          <a:pt x="580" y="796"/>
                        </a:lnTo>
                        <a:lnTo>
                          <a:pt x="580" y="796"/>
                        </a:lnTo>
                        <a:lnTo>
                          <a:pt x="580" y="796"/>
                        </a:lnTo>
                        <a:lnTo>
                          <a:pt x="574" y="792"/>
                        </a:lnTo>
                        <a:lnTo>
                          <a:pt x="574" y="790"/>
                        </a:lnTo>
                        <a:lnTo>
                          <a:pt x="574" y="790"/>
                        </a:lnTo>
                        <a:lnTo>
                          <a:pt x="574" y="790"/>
                        </a:lnTo>
                        <a:lnTo>
                          <a:pt x="572" y="788"/>
                        </a:lnTo>
                        <a:lnTo>
                          <a:pt x="570" y="786"/>
                        </a:lnTo>
                        <a:lnTo>
                          <a:pt x="568" y="784"/>
                        </a:lnTo>
                        <a:lnTo>
                          <a:pt x="568" y="784"/>
                        </a:lnTo>
                        <a:lnTo>
                          <a:pt x="568" y="784"/>
                        </a:lnTo>
                        <a:lnTo>
                          <a:pt x="564" y="782"/>
                        </a:lnTo>
                        <a:lnTo>
                          <a:pt x="562" y="778"/>
                        </a:lnTo>
                        <a:lnTo>
                          <a:pt x="562" y="778"/>
                        </a:lnTo>
                        <a:lnTo>
                          <a:pt x="562" y="778"/>
                        </a:lnTo>
                        <a:lnTo>
                          <a:pt x="556" y="774"/>
                        </a:lnTo>
                        <a:lnTo>
                          <a:pt x="556" y="772"/>
                        </a:lnTo>
                        <a:lnTo>
                          <a:pt x="556" y="768"/>
                        </a:lnTo>
                        <a:lnTo>
                          <a:pt x="558" y="770"/>
                        </a:lnTo>
                        <a:lnTo>
                          <a:pt x="558" y="770"/>
                        </a:lnTo>
                        <a:lnTo>
                          <a:pt x="558" y="770"/>
                        </a:lnTo>
                        <a:lnTo>
                          <a:pt x="558" y="770"/>
                        </a:lnTo>
                        <a:lnTo>
                          <a:pt x="558" y="770"/>
                        </a:lnTo>
                        <a:lnTo>
                          <a:pt x="560" y="770"/>
                        </a:lnTo>
                        <a:lnTo>
                          <a:pt x="560" y="768"/>
                        </a:lnTo>
                        <a:lnTo>
                          <a:pt x="560" y="768"/>
                        </a:lnTo>
                        <a:lnTo>
                          <a:pt x="560" y="768"/>
                        </a:lnTo>
                        <a:lnTo>
                          <a:pt x="560" y="766"/>
                        </a:lnTo>
                        <a:lnTo>
                          <a:pt x="560" y="764"/>
                        </a:lnTo>
                        <a:lnTo>
                          <a:pt x="560" y="764"/>
                        </a:lnTo>
                        <a:lnTo>
                          <a:pt x="560" y="764"/>
                        </a:lnTo>
                        <a:lnTo>
                          <a:pt x="560" y="762"/>
                        </a:lnTo>
                        <a:lnTo>
                          <a:pt x="560" y="756"/>
                        </a:lnTo>
                        <a:lnTo>
                          <a:pt x="560" y="752"/>
                        </a:lnTo>
                        <a:lnTo>
                          <a:pt x="560" y="752"/>
                        </a:lnTo>
                        <a:lnTo>
                          <a:pt x="560" y="752"/>
                        </a:lnTo>
                        <a:lnTo>
                          <a:pt x="560" y="750"/>
                        </a:lnTo>
                        <a:lnTo>
                          <a:pt x="562" y="748"/>
                        </a:lnTo>
                        <a:lnTo>
                          <a:pt x="564" y="746"/>
                        </a:lnTo>
                        <a:lnTo>
                          <a:pt x="564" y="746"/>
                        </a:lnTo>
                        <a:lnTo>
                          <a:pt x="564" y="746"/>
                        </a:lnTo>
                        <a:lnTo>
                          <a:pt x="564" y="746"/>
                        </a:lnTo>
                        <a:lnTo>
                          <a:pt x="564" y="760"/>
                        </a:lnTo>
                        <a:lnTo>
                          <a:pt x="564" y="760"/>
                        </a:lnTo>
                        <a:lnTo>
                          <a:pt x="564" y="760"/>
                        </a:lnTo>
                        <a:lnTo>
                          <a:pt x="566" y="762"/>
                        </a:lnTo>
                        <a:lnTo>
                          <a:pt x="566" y="762"/>
                        </a:lnTo>
                        <a:lnTo>
                          <a:pt x="566" y="762"/>
                        </a:lnTo>
                        <a:lnTo>
                          <a:pt x="568" y="764"/>
                        </a:lnTo>
                        <a:lnTo>
                          <a:pt x="568" y="764"/>
                        </a:lnTo>
                        <a:lnTo>
                          <a:pt x="568" y="764"/>
                        </a:lnTo>
                        <a:lnTo>
                          <a:pt x="568" y="764"/>
                        </a:lnTo>
                        <a:lnTo>
                          <a:pt x="570" y="766"/>
                        </a:lnTo>
                        <a:lnTo>
                          <a:pt x="570" y="766"/>
                        </a:lnTo>
                        <a:lnTo>
                          <a:pt x="570" y="766"/>
                        </a:lnTo>
                        <a:lnTo>
                          <a:pt x="574" y="766"/>
                        </a:lnTo>
                        <a:lnTo>
                          <a:pt x="574" y="766"/>
                        </a:lnTo>
                        <a:lnTo>
                          <a:pt x="574" y="766"/>
                        </a:lnTo>
                        <a:lnTo>
                          <a:pt x="574" y="766"/>
                        </a:lnTo>
                        <a:lnTo>
                          <a:pt x="576" y="768"/>
                        </a:lnTo>
                        <a:lnTo>
                          <a:pt x="578" y="770"/>
                        </a:lnTo>
                        <a:lnTo>
                          <a:pt x="578" y="770"/>
                        </a:lnTo>
                        <a:lnTo>
                          <a:pt x="578" y="770"/>
                        </a:lnTo>
                        <a:lnTo>
                          <a:pt x="580" y="772"/>
                        </a:lnTo>
                        <a:lnTo>
                          <a:pt x="580" y="774"/>
                        </a:lnTo>
                        <a:lnTo>
                          <a:pt x="580" y="776"/>
                        </a:lnTo>
                        <a:lnTo>
                          <a:pt x="580" y="776"/>
                        </a:lnTo>
                        <a:lnTo>
                          <a:pt x="582" y="776"/>
                        </a:lnTo>
                        <a:lnTo>
                          <a:pt x="584" y="778"/>
                        </a:lnTo>
                        <a:lnTo>
                          <a:pt x="584" y="780"/>
                        </a:lnTo>
                        <a:lnTo>
                          <a:pt x="584" y="780"/>
                        </a:lnTo>
                        <a:lnTo>
                          <a:pt x="584" y="780"/>
                        </a:lnTo>
                        <a:lnTo>
                          <a:pt x="586" y="782"/>
                        </a:lnTo>
                        <a:lnTo>
                          <a:pt x="586" y="782"/>
                        </a:lnTo>
                        <a:lnTo>
                          <a:pt x="586" y="782"/>
                        </a:lnTo>
                        <a:lnTo>
                          <a:pt x="590" y="784"/>
                        </a:lnTo>
                        <a:lnTo>
                          <a:pt x="590" y="784"/>
                        </a:lnTo>
                        <a:lnTo>
                          <a:pt x="590" y="784"/>
                        </a:lnTo>
                        <a:lnTo>
                          <a:pt x="590" y="784"/>
                        </a:lnTo>
                        <a:lnTo>
                          <a:pt x="594" y="786"/>
                        </a:lnTo>
                        <a:lnTo>
                          <a:pt x="594" y="788"/>
                        </a:lnTo>
                        <a:lnTo>
                          <a:pt x="594" y="788"/>
                        </a:lnTo>
                        <a:lnTo>
                          <a:pt x="594" y="788"/>
                        </a:lnTo>
                        <a:lnTo>
                          <a:pt x="594" y="792"/>
                        </a:lnTo>
                        <a:lnTo>
                          <a:pt x="596" y="794"/>
                        </a:lnTo>
                        <a:lnTo>
                          <a:pt x="596" y="794"/>
                        </a:lnTo>
                        <a:lnTo>
                          <a:pt x="596" y="794"/>
                        </a:lnTo>
                        <a:lnTo>
                          <a:pt x="598" y="794"/>
                        </a:lnTo>
                        <a:lnTo>
                          <a:pt x="600" y="796"/>
                        </a:lnTo>
                        <a:lnTo>
                          <a:pt x="600" y="796"/>
                        </a:lnTo>
                        <a:lnTo>
                          <a:pt x="600" y="796"/>
                        </a:lnTo>
                        <a:lnTo>
                          <a:pt x="600" y="798"/>
                        </a:lnTo>
                        <a:lnTo>
                          <a:pt x="600" y="798"/>
                        </a:lnTo>
                        <a:lnTo>
                          <a:pt x="600" y="798"/>
                        </a:lnTo>
                        <a:lnTo>
                          <a:pt x="602" y="798"/>
                        </a:lnTo>
                        <a:lnTo>
                          <a:pt x="604" y="800"/>
                        </a:lnTo>
                        <a:lnTo>
                          <a:pt x="604" y="800"/>
                        </a:lnTo>
                        <a:lnTo>
                          <a:pt x="604" y="800"/>
                        </a:lnTo>
                        <a:lnTo>
                          <a:pt x="608" y="800"/>
                        </a:lnTo>
                        <a:lnTo>
                          <a:pt x="608" y="800"/>
                        </a:lnTo>
                        <a:lnTo>
                          <a:pt x="608" y="800"/>
                        </a:lnTo>
                        <a:lnTo>
                          <a:pt x="610" y="800"/>
                        </a:lnTo>
                        <a:lnTo>
                          <a:pt x="610" y="800"/>
                        </a:lnTo>
                        <a:lnTo>
                          <a:pt x="614" y="802"/>
                        </a:lnTo>
                        <a:lnTo>
                          <a:pt x="614" y="804"/>
                        </a:lnTo>
                        <a:lnTo>
                          <a:pt x="614" y="804"/>
                        </a:lnTo>
                        <a:lnTo>
                          <a:pt x="614" y="804"/>
                        </a:lnTo>
                        <a:lnTo>
                          <a:pt x="618" y="808"/>
                        </a:lnTo>
                        <a:lnTo>
                          <a:pt x="618" y="810"/>
                        </a:lnTo>
                        <a:lnTo>
                          <a:pt x="620" y="812"/>
                        </a:lnTo>
                        <a:lnTo>
                          <a:pt x="620" y="818"/>
                        </a:lnTo>
                        <a:lnTo>
                          <a:pt x="620" y="818"/>
                        </a:lnTo>
                        <a:lnTo>
                          <a:pt x="620" y="818"/>
                        </a:lnTo>
                        <a:lnTo>
                          <a:pt x="622" y="820"/>
                        </a:lnTo>
                        <a:lnTo>
                          <a:pt x="622" y="822"/>
                        </a:lnTo>
                        <a:lnTo>
                          <a:pt x="622" y="822"/>
                        </a:lnTo>
                        <a:lnTo>
                          <a:pt x="622" y="824"/>
                        </a:lnTo>
                        <a:lnTo>
                          <a:pt x="622" y="826"/>
                        </a:lnTo>
                        <a:lnTo>
                          <a:pt x="622" y="828"/>
                        </a:lnTo>
                        <a:lnTo>
                          <a:pt x="622" y="828"/>
                        </a:lnTo>
                        <a:lnTo>
                          <a:pt x="624" y="828"/>
                        </a:lnTo>
                        <a:lnTo>
                          <a:pt x="624" y="828"/>
                        </a:lnTo>
                        <a:lnTo>
                          <a:pt x="626" y="830"/>
                        </a:lnTo>
                        <a:lnTo>
                          <a:pt x="626" y="830"/>
                        </a:lnTo>
                        <a:lnTo>
                          <a:pt x="626" y="830"/>
                        </a:lnTo>
                        <a:lnTo>
                          <a:pt x="628" y="832"/>
                        </a:lnTo>
                        <a:lnTo>
                          <a:pt x="628" y="832"/>
                        </a:lnTo>
                        <a:lnTo>
                          <a:pt x="628" y="832"/>
                        </a:lnTo>
                        <a:lnTo>
                          <a:pt x="630" y="834"/>
                        </a:lnTo>
                        <a:lnTo>
                          <a:pt x="630" y="834"/>
                        </a:lnTo>
                        <a:lnTo>
                          <a:pt x="630" y="834"/>
                        </a:lnTo>
                        <a:lnTo>
                          <a:pt x="632" y="834"/>
                        </a:lnTo>
                        <a:lnTo>
                          <a:pt x="636" y="834"/>
                        </a:lnTo>
                        <a:lnTo>
                          <a:pt x="638" y="836"/>
                        </a:lnTo>
                        <a:lnTo>
                          <a:pt x="638" y="836"/>
                        </a:lnTo>
                        <a:lnTo>
                          <a:pt x="638" y="836"/>
                        </a:lnTo>
                        <a:lnTo>
                          <a:pt x="640" y="836"/>
                        </a:lnTo>
                        <a:lnTo>
                          <a:pt x="642" y="838"/>
                        </a:lnTo>
                        <a:lnTo>
                          <a:pt x="642" y="838"/>
                        </a:lnTo>
                        <a:lnTo>
                          <a:pt x="642" y="838"/>
                        </a:lnTo>
                        <a:lnTo>
                          <a:pt x="642" y="840"/>
                        </a:lnTo>
                        <a:lnTo>
                          <a:pt x="644" y="840"/>
                        </a:lnTo>
                        <a:lnTo>
                          <a:pt x="646" y="846"/>
                        </a:lnTo>
                        <a:lnTo>
                          <a:pt x="650" y="852"/>
                        </a:lnTo>
                        <a:lnTo>
                          <a:pt x="652" y="854"/>
                        </a:lnTo>
                        <a:lnTo>
                          <a:pt x="654" y="858"/>
                        </a:lnTo>
                        <a:lnTo>
                          <a:pt x="660" y="864"/>
                        </a:lnTo>
                        <a:lnTo>
                          <a:pt x="660" y="864"/>
                        </a:lnTo>
                        <a:lnTo>
                          <a:pt x="662" y="866"/>
                        </a:lnTo>
                        <a:lnTo>
                          <a:pt x="662" y="866"/>
                        </a:lnTo>
                        <a:lnTo>
                          <a:pt x="662" y="866"/>
                        </a:lnTo>
                        <a:lnTo>
                          <a:pt x="666" y="868"/>
                        </a:lnTo>
                        <a:lnTo>
                          <a:pt x="666" y="868"/>
                        </a:lnTo>
                        <a:lnTo>
                          <a:pt x="666" y="868"/>
                        </a:lnTo>
                        <a:lnTo>
                          <a:pt x="668" y="870"/>
                        </a:lnTo>
                        <a:lnTo>
                          <a:pt x="668" y="870"/>
                        </a:lnTo>
                        <a:lnTo>
                          <a:pt x="668" y="870"/>
                        </a:lnTo>
                        <a:lnTo>
                          <a:pt x="668" y="870"/>
                        </a:lnTo>
                        <a:lnTo>
                          <a:pt x="668" y="872"/>
                        </a:lnTo>
                        <a:lnTo>
                          <a:pt x="668" y="874"/>
                        </a:lnTo>
                        <a:lnTo>
                          <a:pt x="668" y="874"/>
                        </a:lnTo>
                        <a:lnTo>
                          <a:pt x="668" y="874"/>
                        </a:lnTo>
                        <a:lnTo>
                          <a:pt x="668" y="874"/>
                        </a:lnTo>
                        <a:lnTo>
                          <a:pt x="666" y="878"/>
                        </a:lnTo>
                        <a:lnTo>
                          <a:pt x="664" y="878"/>
                        </a:lnTo>
                        <a:lnTo>
                          <a:pt x="664" y="878"/>
                        </a:lnTo>
                        <a:lnTo>
                          <a:pt x="664" y="880"/>
                        </a:lnTo>
                        <a:lnTo>
                          <a:pt x="664" y="880"/>
                        </a:lnTo>
                        <a:lnTo>
                          <a:pt x="664" y="880"/>
                        </a:lnTo>
                        <a:lnTo>
                          <a:pt x="664" y="882"/>
                        </a:lnTo>
                        <a:lnTo>
                          <a:pt x="666" y="882"/>
                        </a:lnTo>
                        <a:lnTo>
                          <a:pt x="666" y="884"/>
                        </a:lnTo>
                        <a:lnTo>
                          <a:pt x="666" y="884"/>
                        </a:lnTo>
                        <a:lnTo>
                          <a:pt x="666" y="884"/>
                        </a:lnTo>
                        <a:lnTo>
                          <a:pt x="668" y="886"/>
                        </a:lnTo>
                        <a:lnTo>
                          <a:pt x="670" y="886"/>
                        </a:lnTo>
                        <a:lnTo>
                          <a:pt x="670" y="896"/>
                        </a:lnTo>
                        <a:lnTo>
                          <a:pt x="670" y="896"/>
                        </a:lnTo>
                        <a:lnTo>
                          <a:pt x="670" y="898"/>
                        </a:lnTo>
                        <a:lnTo>
                          <a:pt x="672" y="898"/>
                        </a:lnTo>
                        <a:lnTo>
                          <a:pt x="672" y="898"/>
                        </a:lnTo>
                        <a:lnTo>
                          <a:pt x="672" y="898"/>
                        </a:lnTo>
                        <a:lnTo>
                          <a:pt x="674" y="900"/>
                        </a:lnTo>
                        <a:lnTo>
                          <a:pt x="674" y="900"/>
                        </a:lnTo>
                        <a:lnTo>
                          <a:pt x="674" y="900"/>
                        </a:lnTo>
                        <a:lnTo>
                          <a:pt x="676" y="900"/>
                        </a:lnTo>
                        <a:lnTo>
                          <a:pt x="676" y="902"/>
                        </a:lnTo>
                        <a:lnTo>
                          <a:pt x="676" y="902"/>
                        </a:lnTo>
                        <a:lnTo>
                          <a:pt x="676" y="902"/>
                        </a:lnTo>
                        <a:lnTo>
                          <a:pt x="678" y="902"/>
                        </a:lnTo>
                        <a:lnTo>
                          <a:pt x="680" y="906"/>
                        </a:lnTo>
                        <a:lnTo>
                          <a:pt x="680" y="906"/>
                        </a:lnTo>
                        <a:lnTo>
                          <a:pt x="680" y="906"/>
                        </a:lnTo>
                        <a:lnTo>
                          <a:pt x="682" y="906"/>
                        </a:lnTo>
                        <a:lnTo>
                          <a:pt x="684" y="906"/>
                        </a:lnTo>
                        <a:lnTo>
                          <a:pt x="684" y="906"/>
                        </a:lnTo>
                        <a:lnTo>
                          <a:pt x="684" y="906"/>
                        </a:lnTo>
                        <a:lnTo>
                          <a:pt x="690" y="906"/>
                        </a:lnTo>
                        <a:lnTo>
                          <a:pt x="690" y="906"/>
                        </a:lnTo>
                        <a:lnTo>
                          <a:pt x="690" y="906"/>
                        </a:lnTo>
                        <a:lnTo>
                          <a:pt x="692" y="906"/>
                        </a:lnTo>
                        <a:lnTo>
                          <a:pt x="692" y="906"/>
                        </a:lnTo>
                        <a:lnTo>
                          <a:pt x="692" y="906"/>
                        </a:lnTo>
                        <a:lnTo>
                          <a:pt x="694" y="906"/>
                        </a:lnTo>
                        <a:lnTo>
                          <a:pt x="694" y="904"/>
                        </a:lnTo>
                        <a:lnTo>
                          <a:pt x="694" y="904"/>
                        </a:lnTo>
                        <a:lnTo>
                          <a:pt x="694" y="904"/>
                        </a:lnTo>
                        <a:lnTo>
                          <a:pt x="694" y="902"/>
                        </a:lnTo>
                        <a:lnTo>
                          <a:pt x="698" y="900"/>
                        </a:lnTo>
                        <a:lnTo>
                          <a:pt x="706" y="900"/>
                        </a:lnTo>
                        <a:lnTo>
                          <a:pt x="706" y="900"/>
                        </a:lnTo>
                        <a:lnTo>
                          <a:pt x="708" y="900"/>
                        </a:lnTo>
                        <a:lnTo>
                          <a:pt x="708" y="898"/>
                        </a:lnTo>
                        <a:lnTo>
                          <a:pt x="712" y="898"/>
                        </a:lnTo>
                        <a:lnTo>
                          <a:pt x="712" y="898"/>
                        </a:lnTo>
                        <a:lnTo>
                          <a:pt x="712" y="898"/>
                        </a:lnTo>
                        <a:lnTo>
                          <a:pt x="714" y="898"/>
                        </a:lnTo>
                        <a:lnTo>
                          <a:pt x="716" y="896"/>
                        </a:lnTo>
                        <a:lnTo>
                          <a:pt x="720" y="894"/>
                        </a:lnTo>
                        <a:lnTo>
                          <a:pt x="722" y="894"/>
                        </a:lnTo>
                        <a:lnTo>
                          <a:pt x="722" y="894"/>
                        </a:lnTo>
                        <a:lnTo>
                          <a:pt x="722" y="894"/>
                        </a:lnTo>
                        <a:lnTo>
                          <a:pt x="724" y="892"/>
                        </a:lnTo>
                        <a:lnTo>
                          <a:pt x="728" y="892"/>
                        </a:lnTo>
                        <a:lnTo>
                          <a:pt x="728" y="892"/>
                        </a:lnTo>
                        <a:lnTo>
                          <a:pt x="728" y="892"/>
                        </a:lnTo>
                        <a:lnTo>
                          <a:pt x="730" y="892"/>
                        </a:lnTo>
                        <a:lnTo>
                          <a:pt x="730" y="892"/>
                        </a:lnTo>
                        <a:lnTo>
                          <a:pt x="730" y="892"/>
                        </a:lnTo>
                        <a:lnTo>
                          <a:pt x="732" y="890"/>
                        </a:lnTo>
                        <a:lnTo>
                          <a:pt x="734" y="890"/>
                        </a:lnTo>
                        <a:lnTo>
                          <a:pt x="734" y="890"/>
                        </a:lnTo>
                        <a:lnTo>
                          <a:pt x="734" y="890"/>
                        </a:lnTo>
                        <a:lnTo>
                          <a:pt x="736" y="890"/>
                        </a:lnTo>
                        <a:lnTo>
                          <a:pt x="736" y="890"/>
                        </a:lnTo>
                        <a:lnTo>
                          <a:pt x="736" y="890"/>
                        </a:lnTo>
                        <a:lnTo>
                          <a:pt x="738" y="886"/>
                        </a:lnTo>
                        <a:lnTo>
                          <a:pt x="742" y="886"/>
                        </a:lnTo>
                        <a:lnTo>
                          <a:pt x="742" y="886"/>
                        </a:lnTo>
                        <a:lnTo>
                          <a:pt x="742" y="886"/>
                        </a:lnTo>
                        <a:lnTo>
                          <a:pt x="744" y="886"/>
                        </a:lnTo>
                        <a:lnTo>
                          <a:pt x="744" y="884"/>
                        </a:lnTo>
                        <a:lnTo>
                          <a:pt x="748" y="884"/>
                        </a:lnTo>
                        <a:lnTo>
                          <a:pt x="752" y="882"/>
                        </a:lnTo>
                        <a:lnTo>
                          <a:pt x="752" y="882"/>
                        </a:lnTo>
                        <a:lnTo>
                          <a:pt x="752" y="882"/>
                        </a:lnTo>
                        <a:lnTo>
                          <a:pt x="752" y="882"/>
                        </a:lnTo>
                        <a:lnTo>
                          <a:pt x="756" y="882"/>
                        </a:lnTo>
                        <a:lnTo>
                          <a:pt x="760" y="882"/>
                        </a:lnTo>
                        <a:lnTo>
                          <a:pt x="760" y="882"/>
                        </a:lnTo>
                        <a:lnTo>
                          <a:pt x="760" y="882"/>
                        </a:lnTo>
                        <a:lnTo>
                          <a:pt x="762" y="880"/>
                        </a:lnTo>
                        <a:lnTo>
                          <a:pt x="762" y="880"/>
                        </a:lnTo>
                        <a:lnTo>
                          <a:pt x="762" y="880"/>
                        </a:lnTo>
                        <a:lnTo>
                          <a:pt x="762" y="878"/>
                        </a:lnTo>
                        <a:lnTo>
                          <a:pt x="772" y="878"/>
                        </a:lnTo>
                        <a:lnTo>
                          <a:pt x="772" y="878"/>
                        </a:lnTo>
                        <a:lnTo>
                          <a:pt x="772" y="878"/>
                        </a:lnTo>
                        <a:lnTo>
                          <a:pt x="774" y="878"/>
                        </a:lnTo>
                        <a:lnTo>
                          <a:pt x="774" y="878"/>
                        </a:lnTo>
                        <a:lnTo>
                          <a:pt x="774" y="878"/>
                        </a:lnTo>
                        <a:lnTo>
                          <a:pt x="774" y="872"/>
                        </a:lnTo>
                        <a:lnTo>
                          <a:pt x="776" y="872"/>
                        </a:lnTo>
                        <a:lnTo>
                          <a:pt x="776" y="872"/>
                        </a:lnTo>
                        <a:lnTo>
                          <a:pt x="776" y="872"/>
                        </a:lnTo>
                        <a:lnTo>
                          <a:pt x="776" y="870"/>
                        </a:lnTo>
                        <a:lnTo>
                          <a:pt x="776" y="868"/>
                        </a:lnTo>
                        <a:lnTo>
                          <a:pt x="778" y="868"/>
                        </a:lnTo>
                        <a:lnTo>
                          <a:pt x="778" y="868"/>
                        </a:lnTo>
                        <a:lnTo>
                          <a:pt x="778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8"/>
                        </a:lnTo>
                        <a:lnTo>
                          <a:pt x="782" y="866"/>
                        </a:lnTo>
                        <a:lnTo>
                          <a:pt x="782" y="866"/>
                        </a:lnTo>
                        <a:lnTo>
                          <a:pt x="788" y="866"/>
                        </a:lnTo>
                        <a:lnTo>
                          <a:pt x="788" y="866"/>
                        </a:lnTo>
                        <a:lnTo>
                          <a:pt x="788" y="866"/>
                        </a:lnTo>
                        <a:lnTo>
                          <a:pt x="788" y="864"/>
                        </a:lnTo>
                        <a:lnTo>
                          <a:pt x="792" y="864"/>
                        </a:lnTo>
                        <a:lnTo>
                          <a:pt x="792" y="864"/>
                        </a:lnTo>
                        <a:lnTo>
                          <a:pt x="792" y="864"/>
                        </a:lnTo>
                        <a:lnTo>
                          <a:pt x="794" y="864"/>
                        </a:lnTo>
                        <a:lnTo>
                          <a:pt x="798" y="862"/>
                        </a:lnTo>
                        <a:lnTo>
                          <a:pt x="802" y="862"/>
                        </a:lnTo>
                        <a:lnTo>
                          <a:pt x="802" y="862"/>
                        </a:lnTo>
                        <a:lnTo>
                          <a:pt x="802" y="862"/>
                        </a:lnTo>
                        <a:lnTo>
                          <a:pt x="804" y="860"/>
                        </a:lnTo>
                        <a:lnTo>
                          <a:pt x="804" y="860"/>
                        </a:lnTo>
                        <a:lnTo>
                          <a:pt x="804" y="860"/>
                        </a:lnTo>
                        <a:lnTo>
                          <a:pt x="804" y="856"/>
                        </a:lnTo>
                        <a:lnTo>
                          <a:pt x="806" y="854"/>
                        </a:lnTo>
                        <a:lnTo>
                          <a:pt x="810" y="854"/>
                        </a:lnTo>
                        <a:lnTo>
                          <a:pt x="810" y="854"/>
                        </a:lnTo>
                        <a:lnTo>
                          <a:pt x="810" y="854"/>
                        </a:lnTo>
                        <a:lnTo>
                          <a:pt x="812" y="852"/>
                        </a:lnTo>
                        <a:lnTo>
                          <a:pt x="814" y="852"/>
                        </a:lnTo>
                        <a:lnTo>
                          <a:pt x="814" y="852"/>
                        </a:lnTo>
                        <a:lnTo>
                          <a:pt x="814" y="852"/>
                        </a:lnTo>
                        <a:lnTo>
                          <a:pt x="816" y="850"/>
                        </a:lnTo>
                        <a:lnTo>
                          <a:pt x="816" y="850"/>
                        </a:lnTo>
                        <a:lnTo>
                          <a:pt x="816" y="850"/>
                        </a:lnTo>
                        <a:lnTo>
                          <a:pt x="816" y="846"/>
                        </a:lnTo>
                        <a:lnTo>
                          <a:pt x="818" y="846"/>
                        </a:lnTo>
                        <a:lnTo>
                          <a:pt x="818" y="846"/>
                        </a:lnTo>
                        <a:lnTo>
                          <a:pt x="818" y="846"/>
                        </a:lnTo>
                        <a:lnTo>
                          <a:pt x="818" y="844"/>
                        </a:lnTo>
                        <a:lnTo>
                          <a:pt x="820" y="844"/>
                        </a:lnTo>
                        <a:lnTo>
                          <a:pt x="820" y="844"/>
                        </a:lnTo>
                        <a:lnTo>
                          <a:pt x="822" y="844"/>
                        </a:lnTo>
                        <a:lnTo>
                          <a:pt x="822" y="844"/>
                        </a:lnTo>
                        <a:lnTo>
                          <a:pt x="822" y="842"/>
                        </a:lnTo>
                        <a:lnTo>
                          <a:pt x="824" y="842"/>
                        </a:lnTo>
                        <a:lnTo>
                          <a:pt x="824" y="842"/>
                        </a:lnTo>
                        <a:lnTo>
                          <a:pt x="824" y="842"/>
                        </a:lnTo>
                        <a:lnTo>
                          <a:pt x="830" y="838"/>
                        </a:lnTo>
                        <a:lnTo>
                          <a:pt x="830" y="838"/>
                        </a:lnTo>
                        <a:lnTo>
                          <a:pt x="830" y="838"/>
                        </a:lnTo>
                        <a:lnTo>
                          <a:pt x="830" y="832"/>
                        </a:lnTo>
                        <a:lnTo>
                          <a:pt x="830" y="832"/>
                        </a:lnTo>
                        <a:lnTo>
                          <a:pt x="830" y="832"/>
                        </a:lnTo>
                        <a:lnTo>
                          <a:pt x="830" y="830"/>
                        </a:lnTo>
                        <a:lnTo>
                          <a:pt x="830" y="830"/>
                        </a:lnTo>
                        <a:lnTo>
                          <a:pt x="832" y="830"/>
                        </a:lnTo>
                        <a:lnTo>
                          <a:pt x="832" y="830"/>
                        </a:lnTo>
                        <a:lnTo>
                          <a:pt x="832" y="830"/>
                        </a:lnTo>
                        <a:lnTo>
                          <a:pt x="834" y="828"/>
                        </a:lnTo>
                        <a:lnTo>
                          <a:pt x="836" y="828"/>
                        </a:lnTo>
                        <a:lnTo>
                          <a:pt x="836" y="828"/>
                        </a:lnTo>
                        <a:lnTo>
                          <a:pt x="836" y="828"/>
                        </a:lnTo>
                        <a:lnTo>
                          <a:pt x="838" y="828"/>
                        </a:lnTo>
                        <a:lnTo>
                          <a:pt x="838" y="828"/>
                        </a:lnTo>
                        <a:lnTo>
                          <a:pt x="838" y="828"/>
                        </a:lnTo>
                        <a:lnTo>
                          <a:pt x="838" y="826"/>
                        </a:lnTo>
                        <a:lnTo>
                          <a:pt x="838" y="824"/>
                        </a:lnTo>
                        <a:lnTo>
                          <a:pt x="838" y="824"/>
                        </a:lnTo>
                        <a:lnTo>
                          <a:pt x="840" y="824"/>
                        </a:lnTo>
                        <a:lnTo>
                          <a:pt x="840" y="822"/>
                        </a:lnTo>
                        <a:lnTo>
                          <a:pt x="840" y="820"/>
                        </a:lnTo>
                        <a:lnTo>
                          <a:pt x="840" y="820"/>
                        </a:lnTo>
                        <a:lnTo>
                          <a:pt x="840" y="820"/>
                        </a:lnTo>
                        <a:lnTo>
                          <a:pt x="840" y="820"/>
                        </a:lnTo>
                        <a:lnTo>
                          <a:pt x="842" y="818"/>
                        </a:lnTo>
                        <a:lnTo>
                          <a:pt x="842" y="818"/>
                        </a:lnTo>
                        <a:lnTo>
                          <a:pt x="844" y="818"/>
                        </a:lnTo>
                        <a:lnTo>
                          <a:pt x="844" y="818"/>
                        </a:lnTo>
                        <a:lnTo>
                          <a:pt x="844" y="818"/>
                        </a:lnTo>
                        <a:lnTo>
                          <a:pt x="844" y="816"/>
                        </a:lnTo>
                        <a:lnTo>
                          <a:pt x="844" y="816"/>
                        </a:lnTo>
                        <a:lnTo>
                          <a:pt x="846" y="816"/>
                        </a:lnTo>
                        <a:lnTo>
                          <a:pt x="846" y="816"/>
                        </a:lnTo>
                        <a:lnTo>
                          <a:pt x="846" y="814"/>
                        </a:lnTo>
                        <a:lnTo>
                          <a:pt x="846" y="806"/>
                        </a:lnTo>
                        <a:lnTo>
                          <a:pt x="846" y="806"/>
                        </a:lnTo>
                        <a:lnTo>
                          <a:pt x="846" y="806"/>
                        </a:lnTo>
                        <a:lnTo>
                          <a:pt x="844" y="804"/>
                        </a:lnTo>
                        <a:lnTo>
                          <a:pt x="844" y="804"/>
                        </a:lnTo>
                        <a:lnTo>
                          <a:pt x="844" y="804"/>
                        </a:lnTo>
                        <a:lnTo>
                          <a:pt x="842" y="804"/>
                        </a:lnTo>
                        <a:lnTo>
                          <a:pt x="836" y="798"/>
                        </a:lnTo>
                        <a:lnTo>
                          <a:pt x="834" y="796"/>
                        </a:lnTo>
                        <a:lnTo>
                          <a:pt x="834" y="796"/>
                        </a:lnTo>
                        <a:lnTo>
                          <a:pt x="834" y="796"/>
                        </a:lnTo>
                        <a:lnTo>
                          <a:pt x="830" y="792"/>
                        </a:lnTo>
                        <a:lnTo>
                          <a:pt x="830" y="792"/>
                        </a:lnTo>
                        <a:lnTo>
                          <a:pt x="830" y="792"/>
                        </a:lnTo>
                        <a:lnTo>
                          <a:pt x="828" y="792"/>
                        </a:lnTo>
                        <a:lnTo>
                          <a:pt x="828" y="792"/>
                        </a:lnTo>
                        <a:lnTo>
                          <a:pt x="828" y="792"/>
                        </a:lnTo>
                        <a:lnTo>
                          <a:pt x="824" y="792"/>
                        </a:lnTo>
                        <a:lnTo>
                          <a:pt x="820" y="790"/>
                        </a:lnTo>
                        <a:lnTo>
                          <a:pt x="820" y="790"/>
                        </a:lnTo>
                        <a:lnTo>
                          <a:pt x="820" y="790"/>
                        </a:lnTo>
                        <a:lnTo>
                          <a:pt x="818" y="790"/>
                        </a:lnTo>
                        <a:lnTo>
                          <a:pt x="814" y="790"/>
                        </a:lnTo>
                        <a:lnTo>
                          <a:pt x="812" y="788"/>
                        </a:lnTo>
                        <a:lnTo>
                          <a:pt x="812" y="788"/>
                        </a:lnTo>
                        <a:lnTo>
                          <a:pt x="812" y="788"/>
                        </a:lnTo>
                        <a:lnTo>
                          <a:pt x="810" y="788"/>
                        </a:lnTo>
                        <a:lnTo>
                          <a:pt x="808" y="786"/>
                        </a:lnTo>
                        <a:lnTo>
                          <a:pt x="808" y="786"/>
                        </a:lnTo>
                        <a:lnTo>
                          <a:pt x="808" y="786"/>
                        </a:lnTo>
                        <a:lnTo>
                          <a:pt x="808" y="784"/>
                        </a:lnTo>
                        <a:lnTo>
                          <a:pt x="806" y="782"/>
                        </a:lnTo>
                        <a:lnTo>
                          <a:pt x="806" y="782"/>
                        </a:lnTo>
                        <a:lnTo>
                          <a:pt x="806" y="782"/>
                        </a:lnTo>
                        <a:lnTo>
                          <a:pt x="804" y="782"/>
                        </a:lnTo>
                        <a:lnTo>
                          <a:pt x="804" y="780"/>
                        </a:lnTo>
                        <a:lnTo>
                          <a:pt x="804" y="780"/>
                        </a:lnTo>
                        <a:lnTo>
                          <a:pt x="804" y="780"/>
                        </a:lnTo>
                        <a:lnTo>
                          <a:pt x="804" y="772"/>
                        </a:lnTo>
                        <a:lnTo>
                          <a:pt x="804" y="772"/>
                        </a:lnTo>
                        <a:lnTo>
                          <a:pt x="804" y="766"/>
                        </a:lnTo>
                        <a:lnTo>
                          <a:pt x="804" y="766"/>
                        </a:lnTo>
                        <a:lnTo>
                          <a:pt x="804" y="766"/>
                        </a:lnTo>
                        <a:lnTo>
                          <a:pt x="802" y="766"/>
                        </a:lnTo>
                        <a:lnTo>
                          <a:pt x="802" y="764"/>
                        </a:lnTo>
                        <a:lnTo>
                          <a:pt x="802" y="764"/>
                        </a:lnTo>
                        <a:lnTo>
                          <a:pt x="802" y="764"/>
                        </a:lnTo>
                        <a:lnTo>
                          <a:pt x="800" y="764"/>
                        </a:lnTo>
                        <a:lnTo>
                          <a:pt x="800" y="764"/>
                        </a:lnTo>
                        <a:lnTo>
                          <a:pt x="800" y="764"/>
                        </a:lnTo>
                        <a:lnTo>
                          <a:pt x="798" y="766"/>
                        </a:lnTo>
                        <a:lnTo>
                          <a:pt x="798" y="766"/>
                        </a:lnTo>
                        <a:lnTo>
                          <a:pt x="798" y="766"/>
                        </a:lnTo>
                        <a:lnTo>
                          <a:pt x="798" y="766"/>
                        </a:lnTo>
                        <a:lnTo>
                          <a:pt x="796" y="768"/>
                        </a:lnTo>
                        <a:lnTo>
                          <a:pt x="796" y="768"/>
                        </a:lnTo>
                        <a:lnTo>
                          <a:pt x="796" y="768"/>
                        </a:lnTo>
                        <a:lnTo>
                          <a:pt x="796" y="770"/>
                        </a:lnTo>
                        <a:lnTo>
                          <a:pt x="796" y="770"/>
                        </a:lnTo>
                        <a:lnTo>
                          <a:pt x="796" y="770"/>
                        </a:lnTo>
                        <a:lnTo>
                          <a:pt x="796" y="770"/>
                        </a:lnTo>
                        <a:lnTo>
                          <a:pt x="796" y="770"/>
                        </a:lnTo>
                        <a:lnTo>
                          <a:pt x="796" y="772"/>
                        </a:lnTo>
                        <a:lnTo>
                          <a:pt x="796" y="774"/>
                        </a:lnTo>
                        <a:lnTo>
                          <a:pt x="794" y="774"/>
                        </a:lnTo>
                        <a:lnTo>
                          <a:pt x="794" y="774"/>
                        </a:lnTo>
                        <a:lnTo>
                          <a:pt x="794" y="774"/>
                        </a:lnTo>
                        <a:lnTo>
                          <a:pt x="794" y="776"/>
                        </a:lnTo>
                        <a:lnTo>
                          <a:pt x="792" y="776"/>
                        </a:lnTo>
                        <a:lnTo>
                          <a:pt x="792" y="776"/>
                        </a:lnTo>
                        <a:lnTo>
                          <a:pt x="792" y="776"/>
                        </a:lnTo>
                        <a:lnTo>
                          <a:pt x="786" y="780"/>
                        </a:lnTo>
                        <a:lnTo>
                          <a:pt x="786" y="780"/>
                        </a:lnTo>
                        <a:lnTo>
                          <a:pt x="786" y="780"/>
                        </a:lnTo>
                        <a:lnTo>
                          <a:pt x="784" y="782"/>
                        </a:lnTo>
                        <a:lnTo>
                          <a:pt x="784" y="782"/>
                        </a:lnTo>
                        <a:lnTo>
                          <a:pt x="784" y="782"/>
                        </a:lnTo>
                        <a:lnTo>
                          <a:pt x="784" y="784"/>
                        </a:lnTo>
                        <a:lnTo>
                          <a:pt x="780" y="786"/>
                        </a:lnTo>
                        <a:lnTo>
                          <a:pt x="780" y="786"/>
                        </a:lnTo>
                        <a:lnTo>
                          <a:pt x="780" y="788"/>
                        </a:lnTo>
                        <a:lnTo>
                          <a:pt x="780" y="788"/>
                        </a:lnTo>
                        <a:lnTo>
                          <a:pt x="778" y="790"/>
                        </a:lnTo>
                        <a:lnTo>
                          <a:pt x="778" y="790"/>
                        </a:lnTo>
                        <a:lnTo>
                          <a:pt x="778" y="790"/>
                        </a:lnTo>
                        <a:lnTo>
                          <a:pt x="778" y="790"/>
                        </a:lnTo>
                        <a:lnTo>
                          <a:pt x="770" y="790"/>
                        </a:lnTo>
                        <a:lnTo>
                          <a:pt x="768" y="790"/>
                        </a:lnTo>
                        <a:lnTo>
                          <a:pt x="768" y="790"/>
                        </a:lnTo>
                        <a:lnTo>
                          <a:pt x="768" y="788"/>
                        </a:lnTo>
                        <a:lnTo>
                          <a:pt x="766" y="788"/>
                        </a:lnTo>
                        <a:lnTo>
                          <a:pt x="766" y="788"/>
                        </a:lnTo>
                        <a:lnTo>
                          <a:pt x="766" y="790"/>
                        </a:lnTo>
                        <a:lnTo>
                          <a:pt x="764" y="790"/>
                        </a:lnTo>
                        <a:lnTo>
                          <a:pt x="764" y="790"/>
                        </a:lnTo>
                        <a:lnTo>
                          <a:pt x="764" y="790"/>
                        </a:lnTo>
                        <a:lnTo>
                          <a:pt x="764" y="790"/>
                        </a:lnTo>
                        <a:lnTo>
                          <a:pt x="760" y="792"/>
                        </a:lnTo>
                        <a:lnTo>
                          <a:pt x="756" y="792"/>
                        </a:lnTo>
                        <a:lnTo>
                          <a:pt x="754" y="790"/>
                        </a:lnTo>
                        <a:lnTo>
                          <a:pt x="754" y="790"/>
                        </a:lnTo>
                        <a:lnTo>
                          <a:pt x="754" y="790"/>
                        </a:lnTo>
                        <a:lnTo>
                          <a:pt x="754" y="790"/>
                        </a:lnTo>
                        <a:lnTo>
                          <a:pt x="754" y="790"/>
                        </a:lnTo>
                        <a:lnTo>
                          <a:pt x="754" y="790"/>
                        </a:lnTo>
                        <a:lnTo>
                          <a:pt x="754" y="790"/>
                        </a:lnTo>
                        <a:lnTo>
                          <a:pt x="752" y="788"/>
                        </a:lnTo>
                        <a:lnTo>
                          <a:pt x="752" y="786"/>
                        </a:lnTo>
                        <a:lnTo>
                          <a:pt x="752" y="786"/>
                        </a:lnTo>
                        <a:lnTo>
                          <a:pt x="752" y="786"/>
                        </a:lnTo>
                        <a:lnTo>
                          <a:pt x="754" y="784"/>
                        </a:lnTo>
                        <a:lnTo>
                          <a:pt x="754" y="784"/>
                        </a:lnTo>
                        <a:lnTo>
                          <a:pt x="754" y="784"/>
                        </a:lnTo>
                        <a:lnTo>
                          <a:pt x="754" y="782"/>
                        </a:lnTo>
                        <a:lnTo>
                          <a:pt x="754" y="782"/>
                        </a:lnTo>
                        <a:lnTo>
                          <a:pt x="754" y="782"/>
                        </a:lnTo>
                        <a:lnTo>
                          <a:pt x="754" y="782"/>
                        </a:lnTo>
                        <a:lnTo>
                          <a:pt x="754" y="780"/>
                        </a:lnTo>
                        <a:lnTo>
                          <a:pt x="756" y="780"/>
                        </a:lnTo>
                        <a:lnTo>
                          <a:pt x="756" y="780"/>
                        </a:lnTo>
                        <a:lnTo>
                          <a:pt x="756" y="780"/>
                        </a:lnTo>
                        <a:lnTo>
                          <a:pt x="756" y="780"/>
                        </a:lnTo>
                        <a:lnTo>
                          <a:pt x="756" y="778"/>
                        </a:lnTo>
                        <a:lnTo>
                          <a:pt x="754" y="778"/>
                        </a:lnTo>
                        <a:lnTo>
                          <a:pt x="754" y="776"/>
                        </a:lnTo>
                        <a:lnTo>
                          <a:pt x="754" y="776"/>
                        </a:lnTo>
                        <a:lnTo>
                          <a:pt x="754" y="776"/>
                        </a:lnTo>
                        <a:lnTo>
                          <a:pt x="754" y="774"/>
                        </a:lnTo>
                        <a:lnTo>
                          <a:pt x="754" y="774"/>
                        </a:lnTo>
                        <a:lnTo>
                          <a:pt x="754" y="774"/>
                        </a:lnTo>
                        <a:lnTo>
                          <a:pt x="752" y="772"/>
                        </a:lnTo>
                        <a:lnTo>
                          <a:pt x="752" y="772"/>
                        </a:lnTo>
                        <a:lnTo>
                          <a:pt x="752" y="772"/>
                        </a:lnTo>
                        <a:lnTo>
                          <a:pt x="752" y="770"/>
                        </a:lnTo>
                        <a:lnTo>
                          <a:pt x="750" y="770"/>
                        </a:lnTo>
                        <a:lnTo>
                          <a:pt x="750" y="770"/>
                        </a:lnTo>
                        <a:lnTo>
                          <a:pt x="750" y="770"/>
                        </a:lnTo>
                        <a:lnTo>
                          <a:pt x="746" y="770"/>
                        </a:lnTo>
                        <a:lnTo>
                          <a:pt x="746" y="770"/>
                        </a:lnTo>
                        <a:lnTo>
                          <a:pt x="746" y="770"/>
                        </a:lnTo>
                        <a:lnTo>
                          <a:pt x="746" y="772"/>
                        </a:lnTo>
                        <a:lnTo>
                          <a:pt x="744" y="772"/>
                        </a:lnTo>
                        <a:lnTo>
                          <a:pt x="744" y="772"/>
                        </a:lnTo>
                        <a:lnTo>
                          <a:pt x="744" y="772"/>
                        </a:lnTo>
                        <a:lnTo>
                          <a:pt x="744" y="776"/>
                        </a:lnTo>
                        <a:lnTo>
                          <a:pt x="742" y="778"/>
                        </a:lnTo>
                        <a:lnTo>
                          <a:pt x="742" y="778"/>
                        </a:lnTo>
                        <a:lnTo>
                          <a:pt x="742" y="778"/>
                        </a:lnTo>
                        <a:lnTo>
                          <a:pt x="742" y="780"/>
                        </a:lnTo>
                        <a:lnTo>
                          <a:pt x="742" y="780"/>
                        </a:lnTo>
                        <a:lnTo>
                          <a:pt x="742" y="778"/>
                        </a:lnTo>
                        <a:lnTo>
                          <a:pt x="742" y="778"/>
                        </a:lnTo>
                        <a:lnTo>
                          <a:pt x="742" y="778"/>
                        </a:lnTo>
                        <a:lnTo>
                          <a:pt x="740" y="776"/>
                        </a:lnTo>
                        <a:lnTo>
                          <a:pt x="740" y="776"/>
                        </a:lnTo>
                        <a:lnTo>
                          <a:pt x="740" y="776"/>
                        </a:lnTo>
                        <a:lnTo>
                          <a:pt x="740" y="776"/>
                        </a:lnTo>
                        <a:lnTo>
                          <a:pt x="736" y="776"/>
                        </a:lnTo>
                        <a:lnTo>
                          <a:pt x="734" y="774"/>
                        </a:lnTo>
                        <a:lnTo>
                          <a:pt x="734" y="772"/>
                        </a:lnTo>
                        <a:lnTo>
                          <a:pt x="734" y="772"/>
                        </a:lnTo>
                        <a:lnTo>
                          <a:pt x="734" y="770"/>
                        </a:lnTo>
                        <a:lnTo>
                          <a:pt x="732" y="770"/>
                        </a:lnTo>
                        <a:lnTo>
                          <a:pt x="732" y="766"/>
                        </a:lnTo>
                        <a:lnTo>
                          <a:pt x="732" y="766"/>
                        </a:lnTo>
                        <a:lnTo>
                          <a:pt x="732" y="766"/>
                        </a:lnTo>
                        <a:lnTo>
                          <a:pt x="732" y="764"/>
                        </a:lnTo>
                        <a:lnTo>
                          <a:pt x="732" y="764"/>
                        </a:lnTo>
                        <a:lnTo>
                          <a:pt x="732" y="764"/>
                        </a:lnTo>
                        <a:lnTo>
                          <a:pt x="730" y="762"/>
                        </a:lnTo>
                        <a:lnTo>
                          <a:pt x="730" y="762"/>
                        </a:lnTo>
                        <a:lnTo>
                          <a:pt x="728" y="762"/>
                        </a:lnTo>
                        <a:lnTo>
                          <a:pt x="728" y="762"/>
                        </a:lnTo>
                        <a:lnTo>
                          <a:pt x="728" y="762"/>
                        </a:lnTo>
                        <a:lnTo>
                          <a:pt x="722" y="760"/>
                        </a:lnTo>
                        <a:lnTo>
                          <a:pt x="722" y="760"/>
                        </a:lnTo>
                        <a:lnTo>
                          <a:pt x="722" y="760"/>
                        </a:lnTo>
                        <a:lnTo>
                          <a:pt x="722" y="760"/>
                        </a:lnTo>
                        <a:lnTo>
                          <a:pt x="722" y="758"/>
                        </a:lnTo>
                        <a:lnTo>
                          <a:pt x="722" y="758"/>
                        </a:lnTo>
                        <a:lnTo>
                          <a:pt x="720" y="758"/>
                        </a:lnTo>
                        <a:lnTo>
                          <a:pt x="720" y="758"/>
                        </a:lnTo>
                        <a:lnTo>
                          <a:pt x="720" y="756"/>
                        </a:lnTo>
                        <a:lnTo>
                          <a:pt x="720" y="756"/>
                        </a:lnTo>
                        <a:lnTo>
                          <a:pt x="720" y="756"/>
                        </a:lnTo>
                        <a:lnTo>
                          <a:pt x="718" y="756"/>
                        </a:lnTo>
                        <a:lnTo>
                          <a:pt x="716" y="750"/>
                        </a:lnTo>
                        <a:lnTo>
                          <a:pt x="716" y="750"/>
                        </a:lnTo>
                        <a:lnTo>
                          <a:pt x="716" y="750"/>
                        </a:lnTo>
                        <a:lnTo>
                          <a:pt x="714" y="750"/>
                        </a:lnTo>
                        <a:lnTo>
                          <a:pt x="714" y="746"/>
                        </a:lnTo>
                        <a:lnTo>
                          <a:pt x="714" y="746"/>
                        </a:lnTo>
                        <a:lnTo>
                          <a:pt x="714" y="746"/>
                        </a:lnTo>
                        <a:lnTo>
                          <a:pt x="712" y="744"/>
                        </a:lnTo>
                        <a:lnTo>
                          <a:pt x="712" y="744"/>
                        </a:lnTo>
                        <a:lnTo>
                          <a:pt x="712" y="744"/>
                        </a:lnTo>
                        <a:lnTo>
                          <a:pt x="712" y="744"/>
                        </a:lnTo>
                        <a:lnTo>
                          <a:pt x="712" y="744"/>
                        </a:lnTo>
                        <a:lnTo>
                          <a:pt x="712" y="744"/>
                        </a:lnTo>
                        <a:lnTo>
                          <a:pt x="712" y="744"/>
                        </a:lnTo>
                        <a:lnTo>
                          <a:pt x="710" y="742"/>
                        </a:lnTo>
                        <a:lnTo>
                          <a:pt x="710" y="742"/>
                        </a:lnTo>
                        <a:lnTo>
                          <a:pt x="710" y="742"/>
                        </a:lnTo>
                        <a:lnTo>
                          <a:pt x="710" y="742"/>
                        </a:lnTo>
                        <a:lnTo>
                          <a:pt x="708" y="740"/>
                        </a:lnTo>
                        <a:lnTo>
                          <a:pt x="708" y="738"/>
                        </a:lnTo>
                        <a:lnTo>
                          <a:pt x="710" y="738"/>
                        </a:lnTo>
                        <a:lnTo>
                          <a:pt x="710" y="738"/>
                        </a:lnTo>
                        <a:lnTo>
                          <a:pt x="712" y="738"/>
                        </a:lnTo>
                        <a:lnTo>
                          <a:pt x="712" y="738"/>
                        </a:lnTo>
                        <a:lnTo>
                          <a:pt x="712" y="738"/>
                        </a:lnTo>
                        <a:lnTo>
                          <a:pt x="712" y="738"/>
                        </a:lnTo>
                        <a:lnTo>
                          <a:pt x="712" y="738"/>
                        </a:lnTo>
                        <a:lnTo>
                          <a:pt x="712" y="736"/>
                        </a:lnTo>
                        <a:lnTo>
                          <a:pt x="712" y="736"/>
                        </a:lnTo>
                        <a:lnTo>
                          <a:pt x="712" y="736"/>
                        </a:lnTo>
                        <a:lnTo>
                          <a:pt x="714" y="736"/>
                        </a:lnTo>
                        <a:lnTo>
                          <a:pt x="714" y="736"/>
                        </a:lnTo>
                        <a:lnTo>
                          <a:pt x="714" y="736"/>
                        </a:lnTo>
                        <a:lnTo>
                          <a:pt x="714" y="736"/>
                        </a:lnTo>
                        <a:lnTo>
                          <a:pt x="718" y="736"/>
                        </a:lnTo>
                        <a:lnTo>
                          <a:pt x="718" y="736"/>
                        </a:lnTo>
                        <a:lnTo>
                          <a:pt x="718" y="736"/>
                        </a:lnTo>
                        <a:lnTo>
                          <a:pt x="718" y="734"/>
                        </a:lnTo>
                        <a:lnTo>
                          <a:pt x="718" y="734"/>
                        </a:lnTo>
                        <a:lnTo>
                          <a:pt x="718" y="734"/>
                        </a:lnTo>
                        <a:lnTo>
                          <a:pt x="718" y="734"/>
                        </a:lnTo>
                        <a:lnTo>
                          <a:pt x="718" y="734"/>
                        </a:lnTo>
                        <a:lnTo>
                          <a:pt x="718" y="732"/>
                        </a:lnTo>
                        <a:lnTo>
                          <a:pt x="720" y="730"/>
                        </a:lnTo>
                        <a:lnTo>
                          <a:pt x="720" y="730"/>
                        </a:lnTo>
                        <a:lnTo>
                          <a:pt x="720" y="730"/>
                        </a:lnTo>
                        <a:lnTo>
                          <a:pt x="720" y="730"/>
                        </a:lnTo>
                        <a:lnTo>
                          <a:pt x="722" y="730"/>
                        </a:lnTo>
                        <a:lnTo>
                          <a:pt x="724" y="730"/>
                        </a:lnTo>
                        <a:lnTo>
                          <a:pt x="724" y="730"/>
                        </a:lnTo>
                        <a:lnTo>
                          <a:pt x="724" y="732"/>
                        </a:lnTo>
                        <a:lnTo>
                          <a:pt x="724" y="732"/>
                        </a:lnTo>
                        <a:lnTo>
                          <a:pt x="724" y="734"/>
                        </a:lnTo>
                        <a:lnTo>
                          <a:pt x="726" y="734"/>
                        </a:lnTo>
                        <a:lnTo>
                          <a:pt x="726" y="734"/>
                        </a:lnTo>
                        <a:lnTo>
                          <a:pt x="726" y="734"/>
                        </a:lnTo>
                        <a:lnTo>
                          <a:pt x="726" y="734"/>
                        </a:lnTo>
                        <a:lnTo>
                          <a:pt x="728" y="734"/>
                        </a:lnTo>
                        <a:lnTo>
                          <a:pt x="728" y="736"/>
                        </a:lnTo>
                        <a:lnTo>
                          <a:pt x="728" y="736"/>
                        </a:lnTo>
                        <a:lnTo>
                          <a:pt x="728" y="736"/>
                        </a:lnTo>
                        <a:lnTo>
                          <a:pt x="730" y="736"/>
                        </a:lnTo>
                        <a:lnTo>
                          <a:pt x="730" y="738"/>
                        </a:lnTo>
                        <a:lnTo>
                          <a:pt x="730" y="738"/>
                        </a:lnTo>
                        <a:lnTo>
                          <a:pt x="732" y="738"/>
                        </a:lnTo>
                        <a:lnTo>
                          <a:pt x="734" y="740"/>
                        </a:lnTo>
                        <a:lnTo>
                          <a:pt x="734" y="740"/>
                        </a:lnTo>
                        <a:lnTo>
                          <a:pt x="734" y="740"/>
                        </a:lnTo>
                        <a:lnTo>
                          <a:pt x="734" y="740"/>
                        </a:lnTo>
                        <a:lnTo>
                          <a:pt x="736" y="742"/>
                        </a:lnTo>
                        <a:lnTo>
                          <a:pt x="736" y="742"/>
                        </a:lnTo>
                        <a:lnTo>
                          <a:pt x="736" y="742"/>
                        </a:lnTo>
                        <a:lnTo>
                          <a:pt x="736" y="742"/>
                        </a:lnTo>
                        <a:lnTo>
                          <a:pt x="736" y="742"/>
                        </a:lnTo>
                        <a:lnTo>
                          <a:pt x="736" y="742"/>
                        </a:lnTo>
                        <a:lnTo>
                          <a:pt x="736" y="744"/>
                        </a:lnTo>
                        <a:lnTo>
                          <a:pt x="738" y="744"/>
                        </a:lnTo>
                        <a:lnTo>
                          <a:pt x="738" y="748"/>
                        </a:lnTo>
                        <a:lnTo>
                          <a:pt x="738" y="748"/>
                        </a:lnTo>
                        <a:lnTo>
                          <a:pt x="738" y="748"/>
                        </a:lnTo>
                        <a:lnTo>
                          <a:pt x="744" y="752"/>
                        </a:lnTo>
                        <a:lnTo>
                          <a:pt x="744" y="754"/>
                        </a:lnTo>
                        <a:lnTo>
                          <a:pt x="744" y="754"/>
                        </a:lnTo>
                        <a:lnTo>
                          <a:pt x="744" y="754"/>
                        </a:lnTo>
                        <a:lnTo>
                          <a:pt x="746" y="756"/>
                        </a:lnTo>
                        <a:lnTo>
                          <a:pt x="746" y="756"/>
                        </a:lnTo>
                        <a:lnTo>
                          <a:pt x="746" y="756"/>
                        </a:lnTo>
                        <a:lnTo>
                          <a:pt x="752" y="756"/>
                        </a:lnTo>
                        <a:lnTo>
                          <a:pt x="752" y="756"/>
                        </a:lnTo>
                        <a:lnTo>
                          <a:pt x="752" y="756"/>
                        </a:lnTo>
                        <a:lnTo>
                          <a:pt x="752" y="754"/>
                        </a:lnTo>
                        <a:lnTo>
                          <a:pt x="756" y="754"/>
                        </a:lnTo>
                        <a:lnTo>
                          <a:pt x="758" y="756"/>
                        </a:lnTo>
                        <a:lnTo>
                          <a:pt x="760" y="758"/>
                        </a:lnTo>
                        <a:lnTo>
                          <a:pt x="760" y="758"/>
                        </a:lnTo>
                        <a:lnTo>
                          <a:pt x="760" y="758"/>
                        </a:lnTo>
                        <a:lnTo>
                          <a:pt x="762" y="758"/>
                        </a:lnTo>
                        <a:lnTo>
                          <a:pt x="766" y="760"/>
                        </a:lnTo>
                        <a:lnTo>
                          <a:pt x="772" y="762"/>
                        </a:lnTo>
                        <a:lnTo>
                          <a:pt x="772" y="764"/>
                        </a:lnTo>
                        <a:lnTo>
                          <a:pt x="772" y="764"/>
                        </a:lnTo>
                        <a:lnTo>
                          <a:pt x="774" y="764"/>
                        </a:lnTo>
                        <a:lnTo>
                          <a:pt x="774" y="764"/>
                        </a:lnTo>
                        <a:lnTo>
                          <a:pt x="778" y="766"/>
                        </a:lnTo>
                        <a:lnTo>
                          <a:pt x="778" y="766"/>
                        </a:lnTo>
                        <a:lnTo>
                          <a:pt x="778" y="766"/>
                        </a:lnTo>
                        <a:lnTo>
                          <a:pt x="778" y="766"/>
                        </a:lnTo>
                        <a:lnTo>
                          <a:pt x="778" y="766"/>
                        </a:lnTo>
                        <a:lnTo>
                          <a:pt x="780" y="766"/>
                        </a:lnTo>
                        <a:lnTo>
                          <a:pt x="782" y="764"/>
                        </a:lnTo>
                        <a:lnTo>
                          <a:pt x="784" y="764"/>
                        </a:lnTo>
                        <a:lnTo>
                          <a:pt x="784" y="764"/>
                        </a:lnTo>
                        <a:lnTo>
                          <a:pt x="784" y="764"/>
                        </a:lnTo>
                        <a:lnTo>
                          <a:pt x="786" y="764"/>
                        </a:lnTo>
                        <a:lnTo>
                          <a:pt x="792" y="764"/>
                        </a:lnTo>
                        <a:lnTo>
                          <a:pt x="792" y="764"/>
                        </a:lnTo>
                        <a:lnTo>
                          <a:pt x="792" y="764"/>
                        </a:lnTo>
                        <a:lnTo>
                          <a:pt x="794" y="762"/>
                        </a:lnTo>
                        <a:lnTo>
                          <a:pt x="794" y="762"/>
                        </a:lnTo>
                        <a:lnTo>
                          <a:pt x="794" y="762"/>
                        </a:lnTo>
                        <a:lnTo>
                          <a:pt x="794" y="762"/>
                        </a:lnTo>
                        <a:lnTo>
                          <a:pt x="796" y="760"/>
                        </a:lnTo>
                        <a:lnTo>
                          <a:pt x="796" y="760"/>
                        </a:lnTo>
                        <a:lnTo>
                          <a:pt x="796" y="760"/>
                        </a:lnTo>
                        <a:lnTo>
                          <a:pt x="798" y="760"/>
                        </a:lnTo>
                        <a:lnTo>
                          <a:pt x="798" y="760"/>
                        </a:lnTo>
                        <a:lnTo>
                          <a:pt x="804" y="760"/>
                        </a:lnTo>
                        <a:lnTo>
                          <a:pt x="808" y="764"/>
                        </a:lnTo>
                        <a:lnTo>
                          <a:pt x="808" y="764"/>
                        </a:lnTo>
                        <a:lnTo>
                          <a:pt x="808" y="764"/>
                        </a:lnTo>
                        <a:lnTo>
                          <a:pt x="808" y="764"/>
                        </a:lnTo>
                        <a:lnTo>
                          <a:pt x="810" y="766"/>
                        </a:lnTo>
                        <a:lnTo>
                          <a:pt x="810" y="770"/>
                        </a:lnTo>
                        <a:lnTo>
                          <a:pt x="810" y="770"/>
                        </a:lnTo>
                        <a:lnTo>
                          <a:pt x="810" y="770"/>
                        </a:lnTo>
                        <a:lnTo>
                          <a:pt x="812" y="772"/>
                        </a:lnTo>
                        <a:lnTo>
                          <a:pt x="812" y="772"/>
                        </a:lnTo>
                        <a:lnTo>
                          <a:pt x="812" y="772"/>
                        </a:lnTo>
                        <a:lnTo>
                          <a:pt x="816" y="772"/>
                        </a:lnTo>
                        <a:lnTo>
                          <a:pt x="818" y="772"/>
                        </a:lnTo>
                        <a:lnTo>
                          <a:pt x="818" y="772"/>
                        </a:lnTo>
                        <a:lnTo>
                          <a:pt x="818" y="772"/>
                        </a:lnTo>
                        <a:lnTo>
                          <a:pt x="820" y="774"/>
                        </a:lnTo>
                        <a:lnTo>
                          <a:pt x="820" y="774"/>
                        </a:lnTo>
                        <a:lnTo>
                          <a:pt x="820" y="774"/>
                        </a:lnTo>
                        <a:lnTo>
                          <a:pt x="832" y="774"/>
                        </a:lnTo>
                        <a:lnTo>
                          <a:pt x="832" y="776"/>
                        </a:lnTo>
                        <a:lnTo>
                          <a:pt x="832" y="776"/>
                        </a:lnTo>
                        <a:lnTo>
                          <a:pt x="834" y="776"/>
                        </a:lnTo>
                        <a:lnTo>
                          <a:pt x="838" y="776"/>
                        </a:lnTo>
                        <a:lnTo>
                          <a:pt x="838" y="776"/>
                        </a:lnTo>
                        <a:lnTo>
                          <a:pt x="838" y="776"/>
                        </a:lnTo>
                        <a:lnTo>
                          <a:pt x="838" y="776"/>
                        </a:lnTo>
                        <a:lnTo>
                          <a:pt x="842" y="776"/>
                        </a:lnTo>
                        <a:lnTo>
                          <a:pt x="842" y="776"/>
                        </a:lnTo>
                        <a:lnTo>
                          <a:pt x="842" y="776"/>
                        </a:lnTo>
                        <a:lnTo>
                          <a:pt x="844" y="776"/>
                        </a:lnTo>
                        <a:lnTo>
                          <a:pt x="846" y="776"/>
                        </a:lnTo>
                        <a:lnTo>
                          <a:pt x="846" y="776"/>
                        </a:lnTo>
                        <a:lnTo>
                          <a:pt x="846" y="776"/>
                        </a:lnTo>
                        <a:lnTo>
                          <a:pt x="846" y="776"/>
                        </a:lnTo>
                        <a:lnTo>
                          <a:pt x="850" y="776"/>
                        </a:lnTo>
                        <a:lnTo>
                          <a:pt x="852" y="778"/>
                        </a:lnTo>
                        <a:lnTo>
                          <a:pt x="852" y="778"/>
                        </a:lnTo>
                        <a:lnTo>
                          <a:pt x="852" y="778"/>
                        </a:lnTo>
                        <a:lnTo>
                          <a:pt x="858" y="778"/>
                        </a:lnTo>
                        <a:lnTo>
                          <a:pt x="858" y="778"/>
                        </a:lnTo>
                        <a:lnTo>
                          <a:pt x="858" y="778"/>
                        </a:lnTo>
                        <a:lnTo>
                          <a:pt x="862" y="776"/>
                        </a:lnTo>
                        <a:lnTo>
                          <a:pt x="862" y="776"/>
                        </a:lnTo>
                        <a:lnTo>
                          <a:pt x="862" y="776"/>
                        </a:lnTo>
                        <a:lnTo>
                          <a:pt x="862" y="776"/>
                        </a:lnTo>
                        <a:lnTo>
                          <a:pt x="866" y="776"/>
                        </a:lnTo>
                        <a:lnTo>
                          <a:pt x="868" y="776"/>
                        </a:lnTo>
                        <a:lnTo>
                          <a:pt x="868" y="776"/>
                        </a:lnTo>
                        <a:lnTo>
                          <a:pt x="868" y="776"/>
                        </a:lnTo>
                        <a:lnTo>
                          <a:pt x="870" y="776"/>
                        </a:lnTo>
                        <a:lnTo>
                          <a:pt x="870" y="776"/>
                        </a:lnTo>
                        <a:lnTo>
                          <a:pt x="872" y="776"/>
                        </a:lnTo>
                        <a:lnTo>
                          <a:pt x="872" y="776"/>
                        </a:lnTo>
                        <a:lnTo>
                          <a:pt x="874" y="776"/>
                        </a:lnTo>
                        <a:lnTo>
                          <a:pt x="874" y="776"/>
                        </a:lnTo>
                        <a:lnTo>
                          <a:pt x="874" y="776"/>
                        </a:lnTo>
                        <a:lnTo>
                          <a:pt x="876" y="774"/>
                        </a:lnTo>
                        <a:lnTo>
                          <a:pt x="888" y="774"/>
                        </a:lnTo>
                        <a:lnTo>
                          <a:pt x="888" y="774"/>
                        </a:lnTo>
                        <a:lnTo>
                          <a:pt x="888" y="774"/>
                        </a:lnTo>
                        <a:lnTo>
                          <a:pt x="890" y="774"/>
                        </a:lnTo>
                        <a:lnTo>
                          <a:pt x="890" y="774"/>
                        </a:lnTo>
                        <a:lnTo>
                          <a:pt x="890" y="774"/>
                        </a:lnTo>
                        <a:lnTo>
                          <a:pt x="892" y="772"/>
                        </a:lnTo>
                        <a:lnTo>
                          <a:pt x="894" y="772"/>
                        </a:lnTo>
                        <a:lnTo>
                          <a:pt x="896" y="774"/>
                        </a:lnTo>
                        <a:lnTo>
                          <a:pt x="896" y="774"/>
                        </a:lnTo>
                        <a:lnTo>
                          <a:pt x="896" y="774"/>
                        </a:lnTo>
                        <a:lnTo>
                          <a:pt x="902" y="774"/>
                        </a:lnTo>
                        <a:lnTo>
                          <a:pt x="902" y="774"/>
                        </a:lnTo>
                        <a:lnTo>
                          <a:pt x="902" y="774"/>
                        </a:lnTo>
                        <a:lnTo>
                          <a:pt x="904" y="772"/>
                        </a:lnTo>
                        <a:lnTo>
                          <a:pt x="906" y="772"/>
                        </a:lnTo>
                        <a:lnTo>
                          <a:pt x="910" y="776"/>
                        </a:lnTo>
                        <a:lnTo>
                          <a:pt x="910" y="778"/>
                        </a:lnTo>
                        <a:lnTo>
                          <a:pt x="910" y="778"/>
                        </a:lnTo>
                        <a:lnTo>
                          <a:pt x="910" y="778"/>
                        </a:lnTo>
                        <a:lnTo>
                          <a:pt x="912" y="778"/>
                        </a:lnTo>
                        <a:lnTo>
                          <a:pt x="912" y="778"/>
                        </a:lnTo>
                        <a:lnTo>
                          <a:pt x="912" y="780"/>
                        </a:lnTo>
                        <a:lnTo>
                          <a:pt x="914" y="780"/>
                        </a:lnTo>
                        <a:lnTo>
                          <a:pt x="916" y="780"/>
                        </a:lnTo>
                        <a:lnTo>
                          <a:pt x="916" y="780"/>
                        </a:lnTo>
                        <a:lnTo>
                          <a:pt x="916" y="780"/>
                        </a:lnTo>
                        <a:lnTo>
                          <a:pt x="918" y="780"/>
                        </a:lnTo>
                        <a:lnTo>
                          <a:pt x="920" y="782"/>
                        </a:lnTo>
                        <a:lnTo>
                          <a:pt x="920" y="782"/>
                        </a:lnTo>
                        <a:lnTo>
                          <a:pt x="920" y="782"/>
                        </a:lnTo>
                        <a:lnTo>
                          <a:pt x="924" y="782"/>
                        </a:lnTo>
                        <a:lnTo>
                          <a:pt x="926" y="782"/>
                        </a:lnTo>
                        <a:lnTo>
                          <a:pt x="926" y="784"/>
                        </a:lnTo>
                        <a:lnTo>
                          <a:pt x="926" y="784"/>
                        </a:lnTo>
                        <a:lnTo>
                          <a:pt x="926" y="784"/>
                        </a:lnTo>
                        <a:lnTo>
                          <a:pt x="932" y="788"/>
                        </a:lnTo>
                        <a:lnTo>
                          <a:pt x="932" y="788"/>
                        </a:lnTo>
                        <a:lnTo>
                          <a:pt x="932" y="788"/>
                        </a:lnTo>
                        <a:lnTo>
                          <a:pt x="936" y="788"/>
                        </a:lnTo>
                        <a:lnTo>
                          <a:pt x="936" y="788"/>
                        </a:lnTo>
                        <a:lnTo>
                          <a:pt x="936" y="790"/>
                        </a:lnTo>
                        <a:lnTo>
                          <a:pt x="936" y="790"/>
                        </a:lnTo>
                        <a:lnTo>
                          <a:pt x="936" y="792"/>
                        </a:lnTo>
                        <a:lnTo>
                          <a:pt x="942" y="796"/>
                        </a:lnTo>
                        <a:lnTo>
                          <a:pt x="942" y="796"/>
                        </a:lnTo>
                        <a:lnTo>
                          <a:pt x="94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4" y="796"/>
                        </a:lnTo>
                        <a:lnTo>
                          <a:pt x="954" y="794"/>
                        </a:lnTo>
                        <a:lnTo>
                          <a:pt x="958" y="794"/>
                        </a:lnTo>
                        <a:lnTo>
                          <a:pt x="960" y="794"/>
                        </a:lnTo>
                        <a:lnTo>
                          <a:pt x="960" y="794"/>
                        </a:lnTo>
                        <a:lnTo>
                          <a:pt x="958" y="796"/>
                        </a:lnTo>
                        <a:lnTo>
                          <a:pt x="956" y="796"/>
                        </a:lnTo>
                        <a:lnTo>
                          <a:pt x="956" y="796"/>
                        </a:lnTo>
                        <a:lnTo>
                          <a:pt x="956" y="796"/>
                        </a:lnTo>
                        <a:lnTo>
                          <a:pt x="954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8"/>
                        </a:lnTo>
                        <a:lnTo>
                          <a:pt x="950" y="798"/>
                        </a:lnTo>
                        <a:lnTo>
                          <a:pt x="948" y="800"/>
                        </a:lnTo>
                        <a:lnTo>
                          <a:pt x="948" y="800"/>
                        </a:lnTo>
                        <a:lnTo>
                          <a:pt x="948" y="800"/>
                        </a:lnTo>
                        <a:lnTo>
                          <a:pt x="946" y="802"/>
                        </a:lnTo>
                        <a:lnTo>
                          <a:pt x="944" y="802"/>
                        </a:lnTo>
                        <a:lnTo>
                          <a:pt x="944" y="802"/>
                        </a:lnTo>
                        <a:lnTo>
                          <a:pt x="944" y="802"/>
                        </a:lnTo>
                        <a:lnTo>
                          <a:pt x="944" y="804"/>
                        </a:lnTo>
                        <a:lnTo>
                          <a:pt x="944" y="804"/>
                        </a:lnTo>
                        <a:lnTo>
                          <a:pt x="944" y="804"/>
                        </a:lnTo>
                        <a:lnTo>
                          <a:pt x="946" y="804"/>
                        </a:lnTo>
                        <a:lnTo>
                          <a:pt x="946" y="804"/>
                        </a:lnTo>
                        <a:lnTo>
                          <a:pt x="946" y="804"/>
                        </a:lnTo>
                        <a:lnTo>
                          <a:pt x="950" y="806"/>
                        </a:lnTo>
                        <a:lnTo>
                          <a:pt x="954" y="810"/>
                        </a:lnTo>
                        <a:lnTo>
                          <a:pt x="956" y="812"/>
                        </a:lnTo>
                        <a:lnTo>
                          <a:pt x="956" y="812"/>
                        </a:lnTo>
                        <a:lnTo>
                          <a:pt x="956" y="812"/>
                        </a:lnTo>
                        <a:lnTo>
                          <a:pt x="960" y="814"/>
                        </a:lnTo>
                        <a:lnTo>
                          <a:pt x="960" y="816"/>
                        </a:lnTo>
                        <a:lnTo>
                          <a:pt x="960" y="816"/>
                        </a:lnTo>
                        <a:lnTo>
                          <a:pt x="960" y="816"/>
                        </a:lnTo>
                        <a:lnTo>
                          <a:pt x="964" y="818"/>
                        </a:lnTo>
                        <a:lnTo>
                          <a:pt x="964" y="818"/>
                        </a:lnTo>
                        <a:lnTo>
                          <a:pt x="964" y="818"/>
                        </a:lnTo>
                        <a:lnTo>
                          <a:pt x="974" y="818"/>
                        </a:lnTo>
                        <a:lnTo>
                          <a:pt x="974" y="818"/>
                        </a:lnTo>
                        <a:lnTo>
                          <a:pt x="974" y="818"/>
                        </a:lnTo>
                        <a:lnTo>
                          <a:pt x="976" y="818"/>
                        </a:lnTo>
                        <a:lnTo>
                          <a:pt x="978" y="818"/>
                        </a:lnTo>
                        <a:lnTo>
                          <a:pt x="978" y="818"/>
                        </a:lnTo>
                        <a:lnTo>
                          <a:pt x="978" y="816"/>
                        </a:lnTo>
                        <a:lnTo>
                          <a:pt x="978" y="816"/>
                        </a:lnTo>
                        <a:lnTo>
                          <a:pt x="980" y="814"/>
                        </a:lnTo>
                        <a:lnTo>
                          <a:pt x="980" y="814"/>
                        </a:lnTo>
                        <a:lnTo>
                          <a:pt x="982" y="814"/>
                        </a:lnTo>
                        <a:lnTo>
                          <a:pt x="982" y="812"/>
                        </a:lnTo>
                        <a:lnTo>
                          <a:pt x="982" y="812"/>
                        </a:lnTo>
                        <a:lnTo>
                          <a:pt x="982" y="812"/>
                        </a:lnTo>
                        <a:lnTo>
                          <a:pt x="982" y="804"/>
                        </a:lnTo>
                        <a:lnTo>
                          <a:pt x="988" y="800"/>
                        </a:lnTo>
                        <a:lnTo>
                          <a:pt x="988" y="800"/>
                        </a:lnTo>
                        <a:lnTo>
                          <a:pt x="988" y="800"/>
                        </a:lnTo>
                        <a:lnTo>
                          <a:pt x="988" y="800"/>
                        </a:lnTo>
                        <a:lnTo>
                          <a:pt x="990" y="800"/>
                        </a:lnTo>
                        <a:lnTo>
                          <a:pt x="990" y="800"/>
                        </a:lnTo>
                        <a:lnTo>
                          <a:pt x="988" y="800"/>
                        </a:lnTo>
                        <a:lnTo>
                          <a:pt x="988" y="800"/>
                        </a:lnTo>
                        <a:lnTo>
                          <a:pt x="988" y="800"/>
                        </a:lnTo>
                        <a:lnTo>
                          <a:pt x="988" y="802"/>
                        </a:lnTo>
                        <a:lnTo>
                          <a:pt x="986" y="804"/>
                        </a:lnTo>
                        <a:lnTo>
                          <a:pt x="986" y="804"/>
                        </a:lnTo>
                        <a:lnTo>
                          <a:pt x="986" y="804"/>
                        </a:lnTo>
                        <a:lnTo>
                          <a:pt x="986" y="806"/>
                        </a:lnTo>
                        <a:lnTo>
                          <a:pt x="984" y="808"/>
                        </a:lnTo>
                        <a:lnTo>
                          <a:pt x="984" y="808"/>
                        </a:lnTo>
                        <a:lnTo>
                          <a:pt x="984" y="808"/>
                        </a:lnTo>
                        <a:lnTo>
                          <a:pt x="984" y="808"/>
                        </a:lnTo>
                        <a:lnTo>
                          <a:pt x="984" y="808"/>
                        </a:lnTo>
                        <a:lnTo>
                          <a:pt x="984" y="810"/>
                        </a:lnTo>
                        <a:lnTo>
                          <a:pt x="992" y="814"/>
                        </a:lnTo>
                        <a:lnTo>
                          <a:pt x="992" y="822"/>
                        </a:lnTo>
                        <a:lnTo>
                          <a:pt x="990" y="824"/>
                        </a:lnTo>
                        <a:lnTo>
                          <a:pt x="990" y="824"/>
                        </a:lnTo>
                        <a:lnTo>
                          <a:pt x="990" y="824"/>
                        </a:lnTo>
                        <a:lnTo>
                          <a:pt x="990" y="826"/>
                        </a:lnTo>
                        <a:lnTo>
                          <a:pt x="988" y="828"/>
                        </a:lnTo>
                        <a:lnTo>
                          <a:pt x="988" y="828"/>
                        </a:lnTo>
                        <a:lnTo>
                          <a:pt x="988" y="828"/>
                        </a:lnTo>
                        <a:lnTo>
                          <a:pt x="988" y="832"/>
                        </a:lnTo>
                        <a:lnTo>
                          <a:pt x="988" y="832"/>
                        </a:lnTo>
                        <a:lnTo>
                          <a:pt x="988" y="832"/>
                        </a:lnTo>
                        <a:lnTo>
                          <a:pt x="990" y="834"/>
                        </a:lnTo>
                        <a:lnTo>
                          <a:pt x="992" y="836"/>
                        </a:lnTo>
                        <a:lnTo>
                          <a:pt x="994" y="842"/>
                        </a:lnTo>
                        <a:lnTo>
                          <a:pt x="996" y="846"/>
                        </a:lnTo>
                        <a:lnTo>
                          <a:pt x="996" y="846"/>
                        </a:lnTo>
                        <a:lnTo>
                          <a:pt x="996" y="846"/>
                        </a:lnTo>
                        <a:lnTo>
                          <a:pt x="998" y="850"/>
                        </a:lnTo>
                        <a:lnTo>
                          <a:pt x="1000" y="854"/>
                        </a:lnTo>
                        <a:lnTo>
                          <a:pt x="1000" y="856"/>
                        </a:lnTo>
                        <a:lnTo>
                          <a:pt x="1000" y="856"/>
                        </a:lnTo>
                        <a:lnTo>
                          <a:pt x="1000" y="856"/>
                        </a:lnTo>
                        <a:lnTo>
                          <a:pt x="1004" y="860"/>
                        </a:lnTo>
                        <a:lnTo>
                          <a:pt x="1006" y="864"/>
                        </a:lnTo>
                        <a:lnTo>
                          <a:pt x="1010" y="870"/>
                        </a:lnTo>
                        <a:lnTo>
                          <a:pt x="1010" y="870"/>
                        </a:lnTo>
                        <a:lnTo>
                          <a:pt x="1010" y="870"/>
                        </a:lnTo>
                        <a:lnTo>
                          <a:pt x="1014" y="876"/>
                        </a:lnTo>
                        <a:lnTo>
                          <a:pt x="1014" y="878"/>
                        </a:lnTo>
                        <a:lnTo>
                          <a:pt x="1014" y="878"/>
                        </a:lnTo>
                        <a:lnTo>
                          <a:pt x="1014" y="878"/>
                        </a:lnTo>
                        <a:lnTo>
                          <a:pt x="1016" y="882"/>
                        </a:lnTo>
                        <a:lnTo>
                          <a:pt x="1016" y="882"/>
                        </a:lnTo>
                        <a:lnTo>
                          <a:pt x="1016" y="882"/>
                        </a:lnTo>
                        <a:lnTo>
                          <a:pt x="1024" y="886"/>
                        </a:lnTo>
                        <a:lnTo>
                          <a:pt x="1024" y="890"/>
                        </a:lnTo>
                        <a:lnTo>
                          <a:pt x="1024" y="890"/>
                        </a:lnTo>
                        <a:lnTo>
                          <a:pt x="1024" y="890"/>
                        </a:lnTo>
                        <a:lnTo>
                          <a:pt x="1026" y="896"/>
                        </a:lnTo>
                        <a:lnTo>
                          <a:pt x="1028" y="900"/>
                        </a:lnTo>
                        <a:lnTo>
                          <a:pt x="1028" y="902"/>
                        </a:lnTo>
                        <a:lnTo>
                          <a:pt x="1028" y="902"/>
                        </a:lnTo>
                        <a:lnTo>
                          <a:pt x="1028" y="902"/>
                        </a:lnTo>
                        <a:lnTo>
                          <a:pt x="1028" y="906"/>
                        </a:lnTo>
                        <a:lnTo>
                          <a:pt x="1028" y="906"/>
                        </a:lnTo>
                        <a:lnTo>
                          <a:pt x="1028" y="906"/>
                        </a:lnTo>
                        <a:lnTo>
                          <a:pt x="1038" y="912"/>
                        </a:lnTo>
                        <a:lnTo>
                          <a:pt x="1038" y="916"/>
                        </a:lnTo>
                        <a:lnTo>
                          <a:pt x="1038" y="918"/>
                        </a:lnTo>
                        <a:lnTo>
                          <a:pt x="1038" y="918"/>
                        </a:lnTo>
                        <a:lnTo>
                          <a:pt x="1038" y="918"/>
                        </a:lnTo>
                        <a:lnTo>
                          <a:pt x="1040" y="918"/>
                        </a:lnTo>
                        <a:lnTo>
                          <a:pt x="1044" y="926"/>
                        </a:lnTo>
                        <a:lnTo>
                          <a:pt x="1044" y="926"/>
                        </a:lnTo>
                        <a:lnTo>
                          <a:pt x="1044" y="926"/>
                        </a:lnTo>
                        <a:lnTo>
                          <a:pt x="1044" y="926"/>
                        </a:lnTo>
                        <a:lnTo>
                          <a:pt x="1042" y="926"/>
                        </a:lnTo>
                        <a:lnTo>
                          <a:pt x="1042" y="930"/>
                        </a:lnTo>
                        <a:lnTo>
                          <a:pt x="1042" y="930"/>
                        </a:lnTo>
                        <a:lnTo>
                          <a:pt x="1042" y="930"/>
                        </a:lnTo>
                        <a:lnTo>
                          <a:pt x="1044" y="934"/>
                        </a:lnTo>
                        <a:lnTo>
                          <a:pt x="1044" y="934"/>
                        </a:lnTo>
                        <a:lnTo>
                          <a:pt x="1044" y="934"/>
                        </a:lnTo>
                        <a:lnTo>
                          <a:pt x="1052" y="944"/>
                        </a:lnTo>
                        <a:lnTo>
                          <a:pt x="1052" y="944"/>
                        </a:lnTo>
                        <a:lnTo>
                          <a:pt x="1052" y="944"/>
                        </a:lnTo>
                        <a:lnTo>
                          <a:pt x="1058" y="944"/>
                        </a:lnTo>
                        <a:lnTo>
                          <a:pt x="1058" y="944"/>
                        </a:lnTo>
                        <a:lnTo>
                          <a:pt x="1058" y="944"/>
                        </a:lnTo>
                        <a:lnTo>
                          <a:pt x="1062" y="942"/>
                        </a:lnTo>
                        <a:lnTo>
                          <a:pt x="1062" y="942"/>
                        </a:lnTo>
                        <a:lnTo>
                          <a:pt x="1064" y="942"/>
                        </a:lnTo>
                        <a:lnTo>
                          <a:pt x="1064" y="940"/>
                        </a:lnTo>
                        <a:lnTo>
                          <a:pt x="1064" y="940"/>
                        </a:lnTo>
                        <a:lnTo>
                          <a:pt x="1064" y="940"/>
                        </a:lnTo>
                        <a:lnTo>
                          <a:pt x="1064" y="936"/>
                        </a:lnTo>
                        <a:lnTo>
                          <a:pt x="1066" y="934"/>
                        </a:lnTo>
                        <a:lnTo>
                          <a:pt x="1066" y="934"/>
                        </a:lnTo>
                        <a:lnTo>
                          <a:pt x="1066" y="934"/>
                        </a:lnTo>
                        <a:lnTo>
                          <a:pt x="1066" y="934"/>
                        </a:lnTo>
                        <a:lnTo>
                          <a:pt x="1068" y="932"/>
                        </a:lnTo>
                        <a:lnTo>
                          <a:pt x="1072" y="932"/>
                        </a:lnTo>
                        <a:lnTo>
                          <a:pt x="1072" y="932"/>
                        </a:lnTo>
                        <a:lnTo>
                          <a:pt x="1072" y="932"/>
                        </a:lnTo>
                        <a:lnTo>
                          <a:pt x="1072" y="932"/>
                        </a:lnTo>
                        <a:lnTo>
                          <a:pt x="1076" y="932"/>
                        </a:lnTo>
                        <a:lnTo>
                          <a:pt x="1076" y="932"/>
                        </a:lnTo>
                        <a:lnTo>
                          <a:pt x="1076" y="932"/>
                        </a:lnTo>
                        <a:lnTo>
                          <a:pt x="1076" y="930"/>
                        </a:lnTo>
                        <a:lnTo>
                          <a:pt x="1076" y="930"/>
                        </a:lnTo>
                        <a:lnTo>
                          <a:pt x="1078" y="930"/>
                        </a:lnTo>
                        <a:lnTo>
                          <a:pt x="1078" y="928"/>
                        </a:lnTo>
                        <a:lnTo>
                          <a:pt x="1078" y="928"/>
                        </a:lnTo>
                        <a:lnTo>
                          <a:pt x="1076" y="928"/>
                        </a:lnTo>
                        <a:lnTo>
                          <a:pt x="1076" y="928"/>
                        </a:lnTo>
                        <a:lnTo>
                          <a:pt x="1076" y="926"/>
                        </a:lnTo>
                        <a:lnTo>
                          <a:pt x="1078" y="924"/>
                        </a:lnTo>
                        <a:lnTo>
                          <a:pt x="1078" y="922"/>
                        </a:lnTo>
                        <a:lnTo>
                          <a:pt x="1080" y="922"/>
                        </a:lnTo>
                        <a:lnTo>
                          <a:pt x="1080" y="922"/>
                        </a:lnTo>
                        <a:lnTo>
                          <a:pt x="1080" y="922"/>
                        </a:lnTo>
                        <a:lnTo>
                          <a:pt x="1080" y="922"/>
                        </a:lnTo>
                        <a:lnTo>
                          <a:pt x="1084" y="922"/>
                        </a:lnTo>
                        <a:lnTo>
                          <a:pt x="1084" y="922"/>
                        </a:lnTo>
                        <a:lnTo>
                          <a:pt x="1084" y="920"/>
                        </a:lnTo>
                        <a:lnTo>
                          <a:pt x="1084" y="920"/>
                        </a:lnTo>
                        <a:lnTo>
                          <a:pt x="1086" y="918"/>
                        </a:lnTo>
                        <a:lnTo>
                          <a:pt x="1086" y="918"/>
                        </a:lnTo>
                        <a:lnTo>
                          <a:pt x="1086" y="918"/>
                        </a:lnTo>
                        <a:lnTo>
                          <a:pt x="1086" y="918"/>
                        </a:lnTo>
                        <a:lnTo>
                          <a:pt x="1086" y="918"/>
                        </a:lnTo>
                        <a:lnTo>
                          <a:pt x="1086" y="916"/>
                        </a:lnTo>
                        <a:lnTo>
                          <a:pt x="1084" y="916"/>
                        </a:lnTo>
                        <a:lnTo>
                          <a:pt x="1082" y="912"/>
                        </a:lnTo>
                        <a:lnTo>
                          <a:pt x="1082" y="910"/>
                        </a:lnTo>
                        <a:lnTo>
                          <a:pt x="1082" y="910"/>
                        </a:lnTo>
                        <a:lnTo>
                          <a:pt x="1082" y="910"/>
                        </a:lnTo>
                        <a:lnTo>
                          <a:pt x="1080" y="908"/>
                        </a:lnTo>
                        <a:lnTo>
                          <a:pt x="1080" y="904"/>
                        </a:lnTo>
                        <a:lnTo>
                          <a:pt x="1082" y="904"/>
                        </a:lnTo>
                        <a:lnTo>
                          <a:pt x="1082" y="904"/>
                        </a:lnTo>
                        <a:lnTo>
                          <a:pt x="1082" y="904"/>
                        </a:lnTo>
                        <a:lnTo>
                          <a:pt x="1082" y="902"/>
                        </a:lnTo>
                        <a:lnTo>
                          <a:pt x="1084" y="900"/>
                        </a:lnTo>
                        <a:lnTo>
                          <a:pt x="1084" y="900"/>
                        </a:lnTo>
                        <a:lnTo>
                          <a:pt x="1084" y="898"/>
                        </a:lnTo>
                        <a:lnTo>
                          <a:pt x="1084" y="898"/>
                        </a:lnTo>
                        <a:lnTo>
                          <a:pt x="1086" y="898"/>
                        </a:lnTo>
                        <a:lnTo>
                          <a:pt x="1086" y="898"/>
                        </a:lnTo>
                        <a:lnTo>
                          <a:pt x="1086" y="896"/>
                        </a:lnTo>
                        <a:lnTo>
                          <a:pt x="1086" y="890"/>
                        </a:lnTo>
                        <a:lnTo>
                          <a:pt x="1086" y="890"/>
                        </a:lnTo>
                        <a:lnTo>
                          <a:pt x="1086" y="890"/>
                        </a:lnTo>
                        <a:lnTo>
                          <a:pt x="1084" y="888"/>
                        </a:lnTo>
                        <a:lnTo>
                          <a:pt x="1082" y="886"/>
                        </a:lnTo>
                        <a:lnTo>
                          <a:pt x="1082" y="886"/>
                        </a:lnTo>
                        <a:lnTo>
                          <a:pt x="1082" y="886"/>
                        </a:lnTo>
                        <a:lnTo>
                          <a:pt x="1082" y="884"/>
                        </a:lnTo>
                        <a:lnTo>
                          <a:pt x="1082" y="884"/>
                        </a:lnTo>
                        <a:lnTo>
                          <a:pt x="1082" y="884"/>
                        </a:lnTo>
                        <a:lnTo>
                          <a:pt x="1082" y="884"/>
                        </a:lnTo>
                        <a:lnTo>
                          <a:pt x="1082" y="884"/>
                        </a:lnTo>
                        <a:lnTo>
                          <a:pt x="1082" y="882"/>
                        </a:lnTo>
                        <a:lnTo>
                          <a:pt x="1082" y="872"/>
                        </a:lnTo>
                        <a:lnTo>
                          <a:pt x="1084" y="870"/>
                        </a:lnTo>
                        <a:lnTo>
                          <a:pt x="1084" y="870"/>
                        </a:lnTo>
                        <a:lnTo>
                          <a:pt x="1084" y="870"/>
                        </a:lnTo>
                        <a:lnTo>
                          <a:pt x="1084" y="866"/>
                        </a:lnTo>
                        <a:lnTo>
                          <a:pt x="1086" y="864"/>
                        </a:lnTo>
                        <a:lnTo>
                          <a:pt x="1086" y="864"/>
                        </a:lnTo>
                        <a:lnTo>
                          <a:pt x="1086" y="864"/>
                        </a:lnTo>
                        <a:lnTo>
                          <a:pt x="1086" y="862"/>
                        </a:lnTo>
                        <a:lnTo>
                          <a:pt x="1088" y="860"/>
                        </a:lnTo>
                        <a:lnTo>
                          <a:pt x="1090" y="860"/>
                        </a:lnTo>
                        <a:lnTo>
                          <a:pt x="1090" y="860"/>
                        </a:lnTo>
                        <a:lnTo>
                          <a:pt x="1090" y="860"/>
                        </a:lnTo>
                        <a:lnTo>
                          <a:pt x="1094" y="858"/>
                        </a:lnTo>
                        <a:lnTo>
                          <a:pt x="1094" y="858"/>
                        </a:lnTo>
                        <a:lnTo>
                          <a:pt x="1094" y="858"/>
                        </a:lnTo>
                        <a:lnTo>
                          <a:pt x="1096" y="858"/>
                        </a:lnTo>
                        <a:lnTo>
                          <a:pt x="1096" y="858"/>
                        </a:lnTo>
                        <a:lnTo>
                          <a:pt x="1098" y="858"/>
                        </a:lnTo>
                        <a:lnTo>
                          <a:pt x="1098" y="858"/>
                        </a:lnTo>
                        <a:lnTo>
                          <a:pt x="1100" y="858"/>
                        </a:lnTo>
                        <a:lnTo>
                          <a:pt x="1102" y="856"/>
                        </a:lnTo>
                        <a:lnTo>
                          <a:pt x="1104" y="856"/>
                        </a:lnTo>
                        <a:lnTo>
                          <a:pt x="1104" y="856"/>
                        </a:lnTo>
                        <a:lnTo>
                          <a:pt x="1104" y="854"/>
                        </a:lnTo>
                        <a:lnTo>
                          <a:pt x="1104" y="852"/>
                        </a:lnTo>
                        <a:lnTo>
                          <a:pt x="1106" y="850"/>
                        </a:lnTo>
                        <a:lnTo>
                          <a:pt x="1106" y="850"/>
                        </a:lnTo>
                        <a:lnTo>
                          <a:pt x="1106" y="848"/>
                        </a:lnTo>
                        <a:lnTo>
                          <a:pt x="1106" y="846"/>
                        </a:lnTo>
                        <a:lnTo>
                          <a:pt x="1106" y="846"/>
                        </a:lnTo>
                        <a:lnTo>
                          <a:pt x="1108" y="846"/>
                        </a:lnTo>
                        <a:lnTo>
                          <a:pt x="1108" y="846"/>
                        </a:lnTo>
                        <a:lnTo>
                          <a:pt x="1108" y="846"/>
                        </a:lnTo>
                        <a:lnTo>
                          <a:pt x="1110" y="844"/>
                        </a:lnTo>
                        <a:lnTo>
                          <a:pt x="1110" y="844"/>
                        </a:lnTo>
                        <a:lnTo>
                          <a:pt x="1110" y="844"/>
                        </a:lnTo>
                        <a:lnTo>
                          <a:pt x="1110" y="842"/>
                        </a:lnTo>
                        <a:lnTo>
                          <a:pt x="1114" y="840"/>
                        </a:lnTo>
                        <a:lnTo>
                          <a:pt x="1114" y="840"/>
                        </a:lnTo>
                        <a:lnTo>
                          <a:pt x="1114" y="840"/>
                        </a:lnTo>
                        <a:lnTo>
                          <a:pt x="1114" y="838"/>
                        </a:lnTo>
                        <a:lnTo>
                          <a:pt x="1116" y="834"/>
                        </a:lnTo>
                        <a:lnTo>
                          <a:pt x="1118" y="834"/>
                        </a:lnTo>
                        <a:lnTo>
                          <a:pt x="1118" y="834"/>
                        </a:lnTo>
                        <a:lnTo>
                          <a:pt x="1118" y="834"/>
                        </a:lnTo>
                        <a:lnTo>
                          <a:pt x="1122" y="830"/>
                        </a:lnTo>
                        <a:lnTo>
                          <a:pt x="1128" y="828"/>
                        </a:lnTo>
                        <a:lnTo>
                          <a:pt x="1128" y="828"/>
                        </a:lnTo>
                        <a:lnTo>
                          <a:pt x="1128" y="828"/>
                        </a:lnTo>
                        <a:lnTo>
                          <a:pt x="1128" y="826"/>
                        </a:lnTo>
                        <a:lnTo>
                          <a:pt x="1130" y="826"/>
                        </a:lnTo>
                        <a:lnTo>
                          <a:pt x="1130" y="826"/>
                        </a:lnTo>
                        <a:lnTo>
                          <a:pt x="1130" y="826"/>
                        </a:lnTo>
                        <a:lnTo>
                          <a:pt x="1130" y="824"/>
                        </a:lnTo>
                        <a:lnTo>
                          <a:pt x="1130" y="824"/>
                        </a:lnTo>
                        <a:lnTo>
                          <a:pt x="1130" y="824"/>
                        </a:lnTo>
                        <a:lnTo>
                          <a:pt x="1130" y="824"/>
                        </a:lnTo>
                        <a:lnTo>
                          <a:pt x="1132" y="824"/>
                        </a:lnTo>
                        <a:lnTo>
                          <a:pt x="1132" y="824"/>
                        </a:lnTo>
                        <a:lnTo>
                          <a:pt x="1132" y="824"/>
                        </a:lnTo>
                        <a:lnTo>
                          <a:pt x="1134" y="824"/>
                        </a:lnTo>
                        <a:lnTo>
                          <a:pt x="1134" y="824"/>
                        </a:lnTo>
                        <a:lnTo>
                          <a:pt x="1134" y="824"/>
                        </a:lnTo>
                        <a:lnTo>
                          <a:pt x="1138" y="820"/>
                        </a:lnTo>
                        <a:lnTo>
                          <a:pt x="1138" y="820"/>
                        </a:lnTo>
                        <a:lnTo>
                          <a:pt x="1138" y="820"/>
                        </a:lnTo>
                        <a:lnTo>
                          <a:pt x="1140" y="818"/>
                        </a:lnTo>
                        <a:lnTo>
                          <a:pt x="1146" y="814"/>
                        </a:lnTo>
                        <a:lnTo>
                          <a:pt x="1146" y="814"/>
                        </a:lnTo>
                        <a:lnTo>
                          <a:pt x="1146" y="814"/>
                        </a:lnTo>
                        <a:lnTo>
                          <a:pt x="1146" y="812"/>
                        </a:lnTo>
                        <a:lnTo>
                          <a:pt x="1146" y="812"/>
                        </a:lnTo>
                        <a:lnTo>
                          <a:pt x="1146" y="812"/>
                        </a:lnTo>
                        <a:lnTo>
                          <a:pt x="1146" y="812"/>
                        </a:lnTo>
                        <a:lnTo>
                          <a:pt x="1146" y="808"/>
                        </a:lnTo>
                        <a:lnTo>
                          <a:pt x="1146" y="808"/>
                        </a:lnTo>
                        <a:lnTo>
                          <a:pt x="1146" y="808"/>
                        </a:lnTo>
                        <a:lnTo>
                          <a:pt x="1146" y="808"/>
                        </a:lnTo>
                        <a:lnTo>
                          <a:pt x="1146" y="804"/>
                        </a:lnTo>
                        <a:lnTo>
                          <a:pt x="1146" y="802"/>
                        </a:lnTo>
                        <a:lnTo>
                          <a:pt x="1148" y="802"/>
                        </a:lnTo>
                        <a:lnTo>
                          <a:pt x="1148" y="802"/>
                        </a:lnTo>
                        <a:lnTo>
                          <a:pt x="1148" y="802"/>
                        </a:lnTo>
                        <a:lnTo>
                          <a:pt x="1150" y="802"/>
                        </a:lnTo>
                        <a:lnTo>
                          <a:pt x="1150" y="802"/>
                        </a:lnTo>
                        <a:lnTo>
                          <a:pt x="1150" y="802"/>
                        </a:lnTo>
                        <a:lnTo>
                          <a:pt x="1150" y="802"/>
                        </a:lnTo>
                        <a:lnTo>
                          <a:pt x="1152" y="800"/>
                        </a:lnTo>
                        <a:lnTo>
                          <a:pt x="1152" y="800"/>
                        </a:lnTo>
                        <a:lnTo>
                          <a:pt x="1152" y="800"/>
                        </a:lnTo>
                        <a:lnTo>
                          <a:pt x="1152" y="798"/>
                        </a:lnTo>
                        <a:lnTo>
                          <a:pt x="1154" y="796"/>
                        </a:lnTo>
                        <a:lnTo>
                          <a:pt x="1154" y="796"/>
                        </a:lnTo>
                        <a:lnTo>
                          <a:pt x="1156" y="796"/>
                        </a:lnTo>
                        <a:lnTo>
                          <a:pt x="1156" y="796"/>
                        </a:lnTo>
                        <a:lnTo>
                          <a:pt x="1156" y="796"/>
                        </a:lnTo>
                        <a:lnTo>
                          <a:pt x="1156" y="796"/>
                        </a:lnTo>
                        <a:lnTo>
                          <a:pt x="1156" y="796"/>
                        </a:lnTo>
                        <a:lnTo>
                          <a:pt x="1158" y="798"/>
                        </a:lnTo>
                        <a:lnTo>
                          <a:pt x="1158" y="798"/>
                        </a:lnTo>
                        <a:lnTo>
                          <a:pt x="1158" y="798"/>
                        </a:lnTo>
                        <a:lnTo>
                          <a:pt x="1160" y="796"/>
                        </a:lnTo>
                        <a:lnTo>
                          <a:pt x="1160" y="794"/>
                        </a:lnTo>
                        <a:lnTo>
                          <a:pt x="1160" y="794"/>
                        </a:lnTo>
                        <a:lnTo>
                          <a:pt x="1160" y="796"/>
                        </a:lnTo>
                        <a:lnTo>
                          <a:pt x="1160" y="802"/>
                        </a:lnTo>
                        <a:lnTo>
                          <a:pt x="1160" y="802"/>
                        </a:lnTo>
                        <a:lnTo>
                          <a:pt x="1162" y="802"/>
                        </a:lnTo>
                        <a:lnTo>
                          <a:pt x="1164" y="802"/>
                        </a:lnTo>
                        <a:lnTo>
                          <a:pt x="1164" y="802"/>
                        </a:lnTo>
                        <a:lnTo>
                          <a:pt x="1164" y="802"/>
                        </a:lnTo>
                        <a:lnTo>
                          <a:pt x="1164" y="802"/>
                        </a:lnTo>
                        <a:lnTo>
                          <a:pt x="1166" y="800"/>
                        </a:lnTo>
                        <a:lnTo>
                          <a:pt x="1166" y="800"/>
                        </a:lnTo>
                        <a:lnTo>
                          <a:pt x="1166" y="800"/>
                        </a:lnTo>
                        <a:lnTo>
                          <a:pt x="1166" y="796"/>
                        </a:lnTo>
                        <a:lnTo>
                          <a:pt x="1166" y="796"/>
                        </a:lnTo>
                        <a:lnTo>
                          <a:pt x="1166" y="798"/>
                        </a:lnTo>
                        <a:lnTo>
                          <a:pt x="1166" y="798"/>
                        </a:lnTo>
                        <a:lnTo>
                          <a:pt x="1166" y="798"/>
                        </a:lnTo>
                        <a:lnTo>
                          <a:pt x="1170" y="800"/>
                        </a:lnTo>
                        <a:lnTo>
                          <a:pt x="1170" y="800"/>
                        </a:lnTo>
                        <a:lnTo>
                          <a:pt x="1170" y="800"/>
                        </a:lnTo>
                        <a:lnTo>
                          <a:pt x="1170" y="802"/>
                        </a:lnTo>
                        <a:lnTo>
                          <a:pt x="1170" y="802"/>
                        </a:lnTo>
                        <a:lnTo>
                          <a:pt x="1170" y="802"/>
                        </a:lnTo>
                        <a:lnTo>
                          <a:pt x="1172" y="800"/>
                        </a:lnTo>
                        <a:lnTo>
                          <a:pt x="1172" y="800"/>
                        </a:lnTo>
                        <a:lnTo>
                          <a:pt x="1172" y="800"/>
                        </a:lnTo>
                        <a:lnTo>
                          <a:pt x="1172" y="798"/>
                        </a:lnTo>
                        <a:lnTo>
                          <a:pt x="1172" y="798"/>
                        </a:lnTo>
                        <a:lnTo>
                          <a:pt x="1172" y="798"/>
                        </a:lnTo>
                        <a:lnTo>
                          <a:pt x="1170" y="796"/>
                        </a:lnTo>
                        <a:lnTo>
                          <a:pt x="1170" y="794"/>
                        </a:lnTo>
                        <a:lnTo>
                          <a:pt x="1170" y="794"/>
                        </a:lnTo>
                        <a:lnTo>
                          <a:pt x="1172" y="796"/>
                        </a:lnTo>
                        <a:lnTo>
                          <a:pt x="1172" y="798"/>
                        </a:lnTo>
                        <a:lnTo>
                          <a:pt x="1172" y="798"/>
                        </a:lnTo>
                        <a:lnTo>
                          <a:pt x="1172" y="798"/>
                        </a:lnTo>
                        <a:lnTo>
                          <a:pt x="1174" y="798"/>
                        </a:lnTo>
                        <a:lnTo>
                          <a:pt x="1174" y="800"/>
                        </a:lnTo>
                        <a:lnTo>
                          <a:pt x="1174" y="800"/>
                        </a:lnTo>
                        <a:lnTo>
                          <a:pt x="1174" y="800"/>
                        </a:lnTo>
                        <a:lnTo>
                          <a:pt x="1176" y="800"/>
                        </a:lnTo>
                        <a:lnTo>
                          <a:pt x="1176" y="800"/>
                        </a:lnTo>
                        <a:lnTo>
                          <a:pt x="1178" y="800"/>
                        </a:lnTo>
                        <a:lnTo>
                          <a:pt x="1178" y="800"/>
                        </a:lnTo>
                        <a:lnTo>
                          <a:pt x="1178" y="800"/>
                        </a:lnTo>
                        <a:lnTo>
                          <a:pt x="1178" y="800"/>
                        </a:lnTo>
                        <a:lnTo>
                          <a:pt x="1178" y="798"/>
                        </a:lnTo>
                        <a:lnTo>
                          <a:pt x="1178" y="796"/>
                        </a:lnTo>
                        <a:lnTo>
                          <a:pt x="1180" y="796"/>
                        </a:lnTo>
                        <a:lnTo>
                          <a:pt x="1182" y="800"/>
                        </a:lnTo>
                        <a:lnTo>
                          <a:pt x="1182" y="800"/>
                        </a:lnTo>
                        <a:lnTo>
                          <a:pt x="1182" y="800"/>
                        </a:lnTo>
                        <a:lnTo>
                          <a:pt x="1184" y="800"/>
                        </a:lnTo>
                        <a:lnTo>
                          <a:pt x="1184" y="800"/>
                        </a:lnTo>
                        <a:lnTo>
                          <a:pt x="1184" y="800"/>
                        </a:lnTo>
                        <a:lnTo>
                          <a:pt x="1186" y="798"/>
                        </a:lnTo>
                        <a:lnTo>
                          <a:pt x="1186" y="798"/>
                        </a:lnTo>
                        <a:lnTo>
                          <a:pt x="1186" y="798"/>
                        </a:lnTo>
                        <a:lnTo>
                          <a:pt x="1186" y="796"/>
                        </a:lnTo>
                        <a:lnTo>
                          <a:pt x="1188" y="796"/>
                        </a:lnTo>
                        <a:lnTo>
                          <a:pt x="1188" y="796"/>
                        </a:lnTo>
                        <a:lnTo>
                          <a:pt x="1188" y="796"/>
                        </a:lnTo>
                        <a:lnTo>
                          <a:pt x="1190" y="796"/>
                        </a:lnTo>
                        <a:lnTo>
                          <a:pt x="1190" y="796"/>
                        </a:lnTo>
                        <a:lnTo>
                          <a:pt x="1190" y="796"/>
                        </a:lnTo>
                        <a:lnTo>
                          <a:pt x="1190" y="794"/>
                        </a:lnTo>
                        <a:lnTo>
                          <a:pt x="1190" y="794"/>
                        </a:lnTo>
                        <a:lnTo>
                          <a:pt x="1192" y="796"/>
                        </a:lnTo>
                        <a:lnTo>
                          <a:pt x="1192" y="798"/>
                        </a:lnTo>
                        <a:lnTo>
                          <a:pt x="1192" y="798"/>
                        </a:lnTo>
                        <a:lnTo>
                          <a:pt x="1192" y="798"/>
                        </a:lnTo>
                        <a:lnTo>
                          <a:pt x="1194" y="804"/>
                        </a:lnTo>
                        <a:lnTo>
                          <a:pt x="1194" y="806"/>
                        </a:lnTo>
                        <a:lnTo>
                          <a:pt x="1194" y="806"/>
                        </a:lnTo>
                        <a:lnTo>
                          <a:pt x="1194" y="808"/>
                        </a:lnTo>
                        <a:lnTo>
                          <a:pt x="1196" y="808"/>
                        </a:lnTo>
                        <a:lnTo>
                          <a:pt x="1196" y="808"/>
                        </a:lnTo>
                        <a:lnTo>
                          <a:pt x="1196" y="808"/>
                        </a:lnTo>
                        <a:lnTo>
                          <a:pt x="1196" y="812"/>
                        </a:lnTo>
                        <a:lnTo>
                          <a:pt x="1196" y="812"/>
                        </a:lnTo>
                        <a:lnTo>
                          <a:pt x="1196" y="812"/>
                        </a:lnTo>
                        <a:lnTo>
                          <a:pt x="1196" y="812"/>
                        </a:lnTo>
                        <a:lnTo>
                          <a:pt x="1196" y="812"/>
                        </a:lnTo>
                        <a:lnTo>
                          <a:pt x="1196" y="812"/>
                        </a:lnTo>
                        <a:lnTo>
                          <a:pt x="1198" y="812"/>
                        </a:lnTo>
                        <a:lnTo>
                          <a:pt x="1200" y="816"/>
                        </a:lnTo>
                        <a:lnTo>
                          <a:pt x="1200" y="816"/>
                        </a:lnTo>
                        <a:lnTo>
                          <a:pt x="1200" y="816"/>
                        </a:lnTo>
                        <a:lnTo>
                          <a:pt x="1202" y="816"/>
                        </a:lnTo>
                        <a:lnTo>
                          <a:pt x="1202" y="816"/>
                        </a:lnTo>
                        <a:lnTo>
                          <a:pt x="1202" y="816"/>
                        </a:lnTo>
                        <a:lnTo>
                          <a:pt x="1204" y="816"/>
                        </a:lnTo>
                        <a:lnTo>
                          <a:pt x="1206" y="818"/>
                        </a:lnTo>
                        <a:lnTo>
                          <a:pt x="1206" y="818"/>
                        </a:lnTo>
                        <a:lnTo>
                          <a:pt x="1208" y="818"/>
                        </a:lnTo>
                        <a:lnTo>
                          <a:pt x="1208" y="818"/>
                        </a:lnTo>
                        <a:lnTo>
                          <a:pt x="1210" y="820"/>
                        </a:lnTo>
                        <a:lnTo>
                          <a:pt x="1210" y="820"/>
                        </a:lnTo>
                        <a:lnTo>
                          <a:pt x="1210" y="820"/>
                        </a:lnTo>
                        <a:lnTo>
                          <a:pt x="1210" y="820"/>
                        </a:lnTo>
                        <a:lnTo>
                          <a:pt x="1210" y="820"/>
                        </a:lnTo>
                        <a:lnTo>
                          <a:pt x="1210" y="820"/>
                        </a:lnTo>
                        <a:lnTo>
                          <a:pt x="1212" y="822"/>
                        </a:lnTo>
                        <a:lnTo>
                          <a:pt x="1212" y="822"/>
                        </a:lnTo>
                        <a:lnTo>
                          <a:pt x="1212" y="822"/>
                        </a:lnTo>
                        <a:lnTo>
                          <a:pt x="1212" y="822"/>
                        </a:lnTo>
                        <a:lnTo>
                          <a:pt x="1212" y="824"/>
                        </a:lnTo>
                        <a:lnTo>
                          <a:pt x="1214" y="824"/>
                        </a:lnTo>
                        <a:lnTo>
                          <a:pt x="1214" y="828"/>
                        </a:lnTo>
                        <a:lnTo>
                          <a:pt x="1214" y="828"/>
                        </a:lnTo>
                        <a:lnTo>
                          <a:pt x="1214" y="828"/>
                        </a:lnTo>
                        <a:lnTo>
                          <a:pt x="1216" y="828"/>
                        </a:lnTo>
                        <a:lnTo>
                          <a:pt x="1216" y="828"/>
                        </a:lnTo>
                        <a:lnTo>
                          <a:pt x="1216" y="828"/>
                        </a:lnTo>
                        <a:lnTo>
                          <a:pt x="1222" y="828"/>
                        </a:lnTo>
                        <a:lnTo>
                          <a:pt x="1222" y="828"/>
                        </a:lnTo>
                        <a:lnTo>
                          <a:pt x="1222" y="828"/>
                        </a:lnTo>
                        <a:lnTo>
                          <a:pt x="1222" y="828"/>
                        </a:lnTo>
                        <a:lnTo>
                          <a:pt x="1224" y="828"/>
                        </a:lnTo>
                        <a:lnTo>
                          <a:pt x="1224" y="830"/>
                        </a:lnTo>
                        <a:lnTo>
                          <a:pt x="1224" y="830"/>
                        </a:lnTo>
                        <a:lnTo>
                          <a:pt x="1224" y="830"/>
                        </a:lnTo>
                        <a:lnTo>
                          <a:pt x="1224" y="830"/>
                        </a:lnTo>
                        <a:lnTo>
                          <a:pt x="1224" y="832"/>
                        </a:lnTo>
                        <a:lnTo>
                          <a:pt x="1224" y="832"/>
                        </a:lnTo>
                        <a:lnTo>
                          <a:pt x="1226" y="834"/>
                        </a:lnTo>
                        <a:lnTo>
                          <a:pt x="1226" y="834"/>
                        </a:lnTo>
                        <a:lnTo>
                          <a:pt x="1226" y="834"/>
                        </a:lnTo>
                        <a:lnTo>
                          <a:pt x="1226" y="834"/>
                        </a:lnTo>
                        <a:lnTo>
                          <a:pt x="1226" y="834"/>
                        </a:lnTo>
                        <a:lnTo>
                          <a:pt x="1230" y="834"/>
                        </a:lnTo>
                        <a:lnTo>
                          <a:pt x="1230" y="834"/>
                        </a:lnTo>
                        <a:lnTo>
                          <a:pt x="1230" y="834"/>
                        </a:lnTo>
                        <a:lnTo>
                          <a:pt x="1230" y="834"/>
                        </a:lnTo>
                        <a:lnTo>
                          <a:pt x="1232" y="832"/>
                        </a:lnTo>
                        <a:lnTo>
                          <a:pt x="1232" y="832"/>
                        </a:lnTo>
                        <a:lnTo>
                          <a:pt x="1232" y="832"/>
                        </a:lnTo>
                        <a:lnTo>
                          <a:pt x="1232" y="832"/>
                        </a:lnTo>
                        <a:lnTo>
                          <a:pt x="1234" y="832"/>
                        </a:lnTo>
                        <a:lnTo>
                          <a:pt x="1234" y="832"/>
                        </a:lnTo>
                        <a:lnTo>
                          <a:pt x="1230" y="836"/>
                        </a:lnTo>
                        <a:lnTo>
                          <a:pt x="1230" y="836"/>
                        </a:lnTo>
                        <a:lnTo>
                          <a:pt x="1228" y="836"/>
                        </a:lnTo>
                        <a:lnTo>
                          <a:pt x="1228" y="838"/>
                        </a:lnTo>
                        <a:lnTo>
                          <a:pt x="1228" y="838"/>
                        </a:lnTo>
                        <a:lnTo>
                          <a:pt x="1230" y="840"/>
                        </a:lnTo>
                        <a:lnTo>
                          <a:pt x="1230" y="840"/>
                        </a:lnTo>
                        <a:lnTo>
                          <a:pt x="1230" y="842"/>
                        </a:lnTo>
                        <a:lnTo>
                          <a:pt x="1230" y="842"/>
                        </a:lnTo>
                        <a:lnTo>
                          <a:pt x="1230" y="842"/>
                        </a:lnTo>
                        <a:lnTo>
                          <a:pt x="1228" y="842"/>
                        </a:lnTo>
                        <a:lnTo>
                          <a:pt x="1228" y="856"/>
                        </a:lnTo>
                        <a:lnTo>
                          <a:pt x="1228" y="856"/>
                        </a:lnTo>
                        <a:lnTo>
                          <a:pt x="1230" y="856"/>
                        </a:lnTo>
                        <a:lnTo>
                          <a:pt x="1232" y="858"/>
                        </a:lnTo>
                        <a:lnTo>
                          <a:pt x="1232" y="858"/>
                        </a:lnTo>
                        <a:lnTo>
                          <a:pt x="1232" y="858"/>
                        </a:lnTo>
                        <a:lnTo>
                          <a:pt x="1236" y="858"/>
                        </a:lnTo>
                        <a:lnTo>
                          <a:pt x="1236" y="858"/>
                        </a:lnTo>
                        <a:lnTo>
                          <a:pt x="1236" y="858"/>
                        </a:lnTo>
                        <a:lnTo>
                          <a:pt x="1236" y="858"/>
                        </a:lnTo>
                        <a:lnTo>
                          <a:pt x="1236" y="858"/>
                        </a:lnTo>
                        <a:lnTo>
                          <a:pt x="1236" y="858"/>
                        </a:lnTo>
                        <a:lnTo>
                          <a:pt x="1236" y="858"/>
                        </a:lnTo>
                        <a:lnTo>
                          <a:pt x="1236" y="858"/>
                        </a:lnTo>
                        <a:lnTo>
                          <a:pt x="1242" y="858"/>
                        </a:lnTo>
                        <a:lnTo>
                          <a:pt x="1242" y="858"/>
                        </a:lnTo>
                        <a:lnTo>
                          <a:pt x="1242" y="858"/>
                        </a:lnTo>
                        <a:lnTo>
                          <a:pt x="1242" y="858"/>
                        </a:lnTo>
                        <a:lnTo>
                          <a:pt x="1244" y="856"/>
                        </a:lnTo>
                        <a:lnTo>
                          <a:pt x="1244" y="856"/>
                        </a:lnTo>
                        <a:lnTo>
                          <a:pt x="1244" y="856"/>
                        </a:lnTo>
                        <a:lnTo>
                          <a:pt x="1244" y="856"/>
                        </a:lnTo>
                        <a:lnTo>
                          <a:pt x="1244" y="856"/>
                        </a:lnTo>
                        <a:lnTo>
                          <a:pt x="1244" y="856"/>
                        </a:lnTo>
                        <a:lnTo>
                          <a:pt x="1246" y="854"/>
                        </a:lnTo>
                        <a:lnTo>
                          <a:pt x="1246" y="854"/>
                        </a:lnTo>
                        <a:lnTo>
                          <a:pt x="1248" y="852"/>
                        </a:lnTo>
                        <a:lnTo>
                          <a:pt x="1250" y="852"/>
                        </a:lnTo>
                        <a:close/>
                        <a:moveTo>
                          <a:pt x="552" y="766"/>
                        </a:moveTo>
                        <a:lnTo>
                          <a:pt x="546" y="762"/>
                        </a:lnTo>
                        <a:lnTo>
                          <a:pt x="546" y="762"/>
                        </a:lnTo>
                        <a:lnTo>
                          <a:pt x="546" y="762"/>
                        </a:lnTo>
                        <a:lnTo>
                          <a:pt x="546" y="762"/>
                        </a:lnTo>
                        <a:lnTo>
                          <a:pt x="546" y="760"/>
                        </a:lnTo>
                        <a:lnTo>
                          <a:pt x="544" y="758"/>
                        </a:lnTo>
                        <a:lnTo>
                          <a:pt x="544" y="758"/>
                        </a:lnTo>
                        <a:lnTo>
                          <a:pt x="544" y="758"/>
                        </a:lnTo>
                        <a:lnTo>
                          <a:pt x="542" y="758"/>
                        </a:lnTo>
                        <a:lnTo>
                          <a:pt x="542" y="756"/>
                        </a:lnTo>
                        <a:lnTo>
                          <a:pt x="542" y="756"/>
                        </a:lnTo>
                        <a:lnTo>
                          <a:pt x="542" y="754"/>
                        </a:lnTo>
                        <a:lnTo>
                          <a:pt x="542" y="754"/>
                        </a:lnTo>
                        <a:lnTo>
                          <a:pt x="542" y="750"/>
                        </a:lnTo>
                        <a:lnTo>
                          <a:pt x="542" y="750"/>
                        </a:lnTo>
                        <a:lnTo>
                          <a:pt x="542" y="750"/>
                        </a:lnTo>
                        <a:lnTo>
                          <a:pt x="540" y="750"/>
                        </a:lnTo>
                        <a:lnTo>
                          <a:pt x="538" y="744"/>
                        </a:lnTo>
                        <a:lnTo>
                          <a:pt x="538" y="744"/>
                        </a:lnTo>
                        <a:lnTo>
                          <a:pt x="538" y="744"/>
                        </a:lnTo>
                        <a:lnTo>
                          <a:pt x="536" y="744"/>
                        </a:lnTo>
                        <a:lnTo>
                          <a:pt x="534" y="742"/>
                        </a:lnTo>
                        <a:lnTo>
                          <a:pt x="534" y="740"/>
                        </a:lnTo>
                        <a:lnTo>
                          <a:pt x="536" y="740"/>
                        </a:lnTo>
                        <a:lnTo>
                          <a:pt x="538" y="740"/>
                        </a:lnTo>
                        <a:lnTo>
                          <a:pt x="538" y="742"/>
                        </a:lnTo>
                        <a:lnTo>
                          <a:pt x="538" y="742"/>
                        </a:lnTo>
                        <a:lnTo>
                          <a:pt x="540" y="742"/>
                        </a:lnTo>
                        <a:lnTo>
                          <a:pt x="540" y="744"/>
                        </a:lnTo>
                        <a:lnTo>
                          <a:pt x="540" y="746"/>
                        </a:lnTo>
                        <a:lnTo>
                          <a:pt x="540" y="746"/>
                        </a:lnTo>
                        <a:lnTo>
                          <a:pt x="540" y="746"/>
                        </a:lnTo>
                        <a:lnTo>
                          <a:pt x="546" y="752"/>
                        </a:lnTo>
                        <a:lnTo>
                          <a:pt x="548" y="754"/>
                        </a:lnTo>
                        <a:lnTo>
                          <a:pt x="548" y="756"/>
                        </a:lnTo>
                        <a:lnTo>
                          <a:pt x="548" y="756"/>
                        </a:lnTo>
                        <a:lnTo>
                          <a:pt x="548" y="758"/>
                        </a:lnTo>
                        <a:lnTo>
                          <a:pt x="550" y="758"/>
                        </a:lnTo>
                        <a:lnTo>
                          <a:pt x="552" y="762"/>
                        </a:lnTo>
                        <a:lnTo>
                          <a:pt x="554" y="766"/>
                        </a:lnTo>
                        <a:lnTo>
                          <a:pt x="554" y="766"/>
                        </a:lnTo>
                        <a:lnTo>
                          <a:pt x="552" y="766"/>
                        </a:lnTo>
                        <a:lnTo>
                          <a:pt x="552" y="766"/>
                        </a:lnTo>
                        <a:lnTo>
                          <a:pt x="552" y="766"/>
                        </a:lnTo>
                        <a:lnTo>
                          <a:pt x="552" y="766"/>
                        </a:lnTo>
                        <a:close/>
                        <a:moveTo>
                          <a:pt x="470" y="302"/>
                        </a:moveTo>
                        <a:lnTo>
                          <a:pt x="468" y="302"/>
                        </a:lnTo>
                        <a:lnTo>
                          <a:pt x="466" y="302"/>
                        </a:lnTo>
                        <a:lnTo>
                          <a:pt x="468" y="302"/>
                        </a:lnTo>
                        <a:lnTo>
                          <a:pt x="468" y="302"/>
                        </a:lnTo>
                        <a:lnTo>
                          <a:pt x="468" y="302"/>
                        </a:lnTo>
                        <a:lnTo>
                          <a:pt x="468" y="298"/>
                        </a:lnTo>
                        <a:lnTo>
                          <a:pt x="468" y="298"/>
                        </a:lnTo>
                        <a:lnTo>
                          <a:pt x="468" y="298"/>
                        </a:lnTo>
                        <a:lnTo>
                          <a:pt x="466" y="298"/>
                        </a:lnTo>
                        <a:lnTo>
                          <a:pt x="466" y="298"/>
                        </a:lnTo>
                        <a:lnTo>
                          <a:pt x="466" y="298"/>
                        </a:lnTo>
                        <a:lnTo>
                          <a:pt x="464" y="298"/>
                        </a:lnTo>
                        <a:lnTo>
                          <a:pt x="464" y="296"/>
                        </a:lnTo>
                        <a:lnTo>
                          <a:pt x="464" y="296"/>
                        </a:lnTo>
                        <a:lnTo>
                          <a:pt x="464" y="296"/>
                        </a:lnTo>
                        <a:lnTo>
                          <a:pt x="464" y="296"/>
                        </a:lnTo>
                        <a:lnTo>
                          <a:pt x="464" y="296"/>
                        </a:lnTo>
                        <a:lnTo>
                          <a:pt x="466" y="296"/>
                        </a:lnTo>
                        <a:lnTo>
                          <a:pt x="466" y="294"/>
                        </a:lnTo>
                        <a:lnTo>
                          <a:pt x="466" y="294"/>
                        </a:lnTo>
                        <a:lnTo>
                          <a:pt x="468" y="296"/>
                        </a:lnTo>
                        <a:lnTo>
                          <a:pt x="468" y="296"/>
                        </a:lnTo>
                        <a:lnTo>
                          <a:pt x="468" y="296"/>
                        </a:lnTo>
                        <a:lnTo>
                          <a:pt x="468" y="296"/>
                        </a:lnTo>
                        <a:lnTo>
                          <a:pt x="468" y="296"/>
                        </a:lnTo>
                        <a:lnTo>
                          <a:pt x="470" y="296"/>
                        </a:lnTo>
                        <a:lnTo>
                          <a:pt x="470" y="294"/>
                        </a:lnTo>
                        <a:lnTo>
                          <a:pt x="470" y="294"/>
                        </a:lnTo>
                        <a:lnTo>
                          <a:pt x="470" y="294"/>
                        </a:lnTo>
                        <a:lnTo>
                          <a:pt x="470" y="294"/>
                        </a:lnTo>
                        <a:lnTo>
                          <a:pt x="470" y="292"/>
                        </a:lnTo>
                        <a:lnTo>
                          <a:pt x="472" y="292"/>
                        </a:lnTo>
                        <a:lnTo>
                          <a:pt x="472" y="292"/>
                        </a:lnTo>
                        <a:lnTo>
                          <a:pt x="472" y="290"/>
                        </a:lnTo>
                        <a:lnTo>
                          <a:pt x="472" y="290"/>
                        </a:lnTo>
                        <a:lnTo>
                          <a:pt x="474" y="288"/>
                        </a:lnTo>
                        <a:lnTo>
                          <a:pt x="476" y="288"/>
                        </a:lnTo>
                        <a:lnTo>
                          <a:pt x="476" y="288"/>
                        </a:lnTo>
                        <a:lnTo>
                          <a:pt x="476" y="290"/>
                        </a:lnTo>
                        <a:lnTo>
                          <a:pt x="476" y="290"/>
                        </a:lnTo>
                        <a:lnTo>
                          <a:pt x="476" y="290"/>
                        </a:lnTo>
                        <a:lnTo>
                          <a:pt x="476" y="296"/>
                        </a:lnTo>
                        <a:lnTo>
                          <a:pt x="474" y="296"/>
                        </a:lnTo>
                        <a:lnTo>
                          <a:pt x="472" y="296"/>
                        </a:lnTo>
                        <a:lnTo>
                          <a:pt x="472" y="296"/>
                        </a:lnTo>
                        <a:lnTo>
                          <a:pt x="472" y="296"/>
                        </a:lnTo>
                        <a:lnTo>
                          <a:pt x="472" y="298"/>
                        </a:lnTo>
                        <a:lnTo>
                          <a:pt x="470" y="298"/>
                        </a:lnTo>
                        <a:lnTo>
                          <a:pt x="470" y="298"/>
                        </a:lnTo>
                        <a:lnTo>
                          <a:pt x="470" y="298"/>
                        </a:lnTo>
                        <a:lnTo>
                          <a:pt x="470" y="302"/>
                        </a:lnTo>
                        <a:lnTo>
                          <a:pt x="470" y="302"/>
                        </a:lnTo>
                        <a:lnTo>
                          <a:pt x="470" y="302"/>
                        </a:lnTo>
                        <a:lnTo>
                          <a:pt x="470" y="302"/>
                        </a:lnTo>
                        <a:close/>
                        <a:moveTo>
                          <a:pt x="270" y="450"/>
                        </a:moveTo>
                        <a:lnTo>
                          <a:pt x="272" y="450"/>
                        </a:lnTo>
                        <a:lnTo>
                          <a:pt x="272" y="450"/>
                        </a:lnTo>
                        <a:lnTo>
                          <a:pt x="272" y="450"/>
                        </a:lnTo>
                        <a:lnTo>
                          <a:pt x="272" y="450"/>
                        </a:lnTo>
                        <a:lnTo>
                          <a:pt x="272" y="452"/>
                        </a:lnTo>
                        <a:lnTo>
                          <a:pt x="270" y="452"/>
                        </a:lnTo>
                        <a:lnTo>
                          <a:pt x="270" y="450"/>
                        </a:lnTo>
                        <a:close/>
                        <a:moveTo>
                          <a:pt x="744" y="658"/>
                        </a:moveTo>
                        <a:lnTo>
                          <a:pt x="744" y="658"/>
                        </a:lnTo>
                        <a:lnTo>
                          <a:pt x="744" y="658"/>
                        </a:lnTo>
                        <a:lnTo>
                          <a:pt x="744" y="660"/>
                        </a:lnTo>
                        <a:lnTo>
                          <a:pt x="742" y="662"/>
                        </a:lnTo>
                        <a:lnTo>
                          <a:pt x="738" y="662"/>
                        </a:lnTo>
                        <a:lnTo>
                          <a:pt x="732" y="660"/>
                        </a:lnTo>
                        <a:lnTo>
                          <a:pt x="726" y="660"/>
                        </a:lnTo>
                        <a:lnTo>
                          <a:pt x="724" y="658"/>
                        </a:lnTo>
                        <a:lnTo>
                          <a:pt x="724" y="658"/>
                        </a:lnTo>
                        <a:lnTo>
                          <a:pt x="724" y="658"/>
                        </a:lnTo>
                        <a:lnTo>
                          <a:pt x="722" y="658"/>
                        </a:lnTo>
                        <a:lnTo>
                          <a:pt x="720" y="656"/>
                        </a:lnTo>
                        <a:lnTo>
                          <a:pt x="720" y="656"/>
                        </a:lnTo>
                        <a:lnTo>
                          <a:pt x="720" y="656"/>
                        </a:lnTo>
                        <a:lnTo>
                          <a:pt x="720" y="656"/>
                        </a:lnTo>
                        <a:lnTo>
                          <a:pt x="716" y="654"/>
                        </a:lnTo>
                        <a:lnTo>
                          <a:pt x="716" y="654"/>
                        </a:lnTo>
                        <a:lnTo>
                          <a:pt x="716" y="654"/>
                        </a:lnTo>
                        <a:lnTo>
                          <a:pt x="714" y="652"/>
                        </a:lnTo>
                        <a:lnTo>
                          <a:pt x="714" y="652"/>
                        </a:lnTo>
                        <a:lnTo>
                          <a:pt x="714" y="652"/>
                        </a:lnTo>
                        <a:lnTo>
                          <a:pt x="710" y="652"/>
                        </a:lnTo>
                        <a:lnTo>
                          <a:pt x="710" y="652"/>
                        </a:lnTo>
                        <a:lnTo>
                          <a:pt x="710" y="652"/>
                        </a:lnTo>
                        <a:lnTo>
                          <a:pt x="710" y="652"/>
                        </a:lnTo>
                        <a:lnTo>
                          <a:pt x="706" y="652"/>
                        </a:lnTo>
                        <a:lnTo>
                          <a:pt x="704" y="650"/>
                        </a:lnTo>
                        <a:lnTo>
                          <a:pt x="704" y="650"/>
                        </a:lnTo>
                        <a:lnTo>
                          <a:pt x="704" y="650"/>
                        </a:lnTo>
                        <a:lnTo>
                          <a:pt x="702" y="650"/>
                        </a:lnTo>
                        <a:lnTo>
                          <a:pt x="702" y="648"/>
                        </a:lnTo>
                        <a:lnTo>
                          <a:pt x="702" y="648"/>
                        </a:lnTo>
                        <a:lnTo>
                          <a:pt x="702" y="648"/>
                        </a:lnTo>
                        <a:lnTo>
                          <a:pt x="700" y="648"/>
                        </a:lnTo>
                        <a:lnTo>
                          <a:pt x="698" y="644"/>
                        </a:lnTo>
                        <a:lnTo>
                          <a:pt x="698" y="644"/>
                        </a:lnTo>
                        <a:lnTo>
                          <a:pt x="698" y="644"/>
                        </a:lnTo>
                        <a:lnTo>
                          <a:pt x="698" y="642"/>
                        </a:lnTo>
                        <a:lnTo>
                          <a:pt x="698" y="642"/>
                        </a:lnTo>
                        <a:lnTo>
                          <a:pt x="698" y="642"/>
                        </a:lnTo>
                        <a:lnTo>
                          <a:pt x="698" y="642"/>
                        </a:lnTo>
                        <a:lnTo>
                          <a:pt x="694" y="640"/>
                        </a:lnTo>
                        <a:lnTo>
                          <a:pt x="694" y="638"/>
                        </a:lnTo>
                        <a:lnTo>
                          <a:pt x="696" y="638"/>
                        </a:lnTo>
                        <a:lnTo>
                          <a:pt x="696" y="638"/>
                        </a:lnTo>
                        <a:lnTo>
                          <a:pt x="696" y="638"/>
                        </a:lnTo>
                        <a:lnTo>
                          <a:pt x="696" y="636"/>
                        </a:lnTo>
                        <a:lnTo>
                          <a:pt x="698" y="636"/>
                        </a:lnTo>
                        <a:lnTo>
                          <a:pt x="698" y="636"/>
                        </a:lnTo>
                        <a:lnTo>
                          <a:pt x="698" y="634"/>
                        </a:lnTo>
                        <a:lnTo>
                          <a:pt x="698" y="634"/>
                        </a:lnTo>
                        <a:lnTo>
                          <a:pt x="698" y="634"/>
                        </a:lnTo>
                        <a:lnTo>
                          <a:pt x="698" y="634"/>
                        </a:lnTo>
                        <a:lnTo>
                          <a:pt x="696" y="632"/>
                        </a:lnTo>
                        <a:lnTo>
                          <a:pt x="696" y="632"/>
                        </a:lnTo>
                        <a:lnTo>
                          <a:pt x="698" y="630"/>
                        </a:lnTo>
                        <a:lnTo>
                          <a:pt x="698" y="630"/>
                        </a:lnTo>
                        <a:lnTo>
                          <a:pt x="698" y="630"/>
                        </a:lnTo>
                        <a:lnTo>
                          <a:pt x="698" y="630"/>
                        </a:lnTo>
                        <a:lnTo>
                          <a:pt x="698" y="630"/>
                        </a:lnTo>
                        <a:lnTo>
                          <a:pt x="698" y="630"/>
                        </a:lnTo>
                        <a:lnTo>
                          <a:pt x="698" y="630"/>
                        </a:lnTo>
                        <a:lnTo>
                          <a:pt x="698" y="630"/>
                        </a:lnTo>
                        <a:lnTo>
                          <a:pt x="700" y="632"/>
                        </a:lnTo>
                        <a:lnTo>
                          <a:pt x="700" y="634"/>
                        </a:lnTo>
                        <a:lnTo>
                          <a:pt x="700" y="634"/>
                        </a:lnTo>
                        <a:lnTo>
                          <a:pt x="700" y="634"/>
                        </a:lnTo>
                        <a:lnTo>
                          <a:pt x="702" y="634"/>
                        </a:lnTo>
                        <a:lnTo>
                          <a:pt x="702" y="634"/>
                        </a:lnTo>
                        <a:lnTo>
                          <a:pt x="702" y="634"/>
                        </a:lnTo>
                        <a:lnTo>
                          <a:pt x="702" y="628"/>
                        </a:lnTo>
                        <a:lnTo>
                          <a:pt x="702" y="628"/>
                        </a:lnTo>
                        <a:lnTo>
                          <a:pt x="708" y="628"/>
                        </a:lnTo>
                        <a:lnTo>
                          <a:pt x="708" y="628"/>
                        </a:lnTo>
                        <a:lnTo>
                          <a:pt x="708" y="628"/>
                        </a:lnTo>
                        <a:lnTo>
                          <a:pt x="712" y="624"/>
                        </a:lnTo>
                        <a:lnTo>
                          <a:pt x="712" y="624"/>
                        </a:lnTo>
                        <a:lnTo>
                          <a:pt x="712" y="624"/>
                        </a:lnTo>
                        <a:lnTo>
                          <a:pt x="712" y="624"/>
                        </a:lnTo>
                        <a:lnTo>
                          <a:pt x="712" y="624"/>
                        </a:lnTo>
                        <a:lnTo>
                          <a:pt x="712" y="622"/>
                        </a:lnTo>
                        <a:lnTo>
                          <a:pt x="710" y="622"/>
                        </a:lnTo>
                        <a:lnTo>
                          <a:pt x="710" y="622"/>
                        </a:lnTo>
                        <a:lnTo>
                          <a:pt x="710" y="622"/>
                        </a:lnTo>
                        <a:lnTo>
                          <a:pt x="710" y="620"/>
                        </a:lnTo>
                        <a:lnTo>
                          <a:pt x="708" y="620"/>
                        </a:lnTo>
                        <a:lnTo>
                          <a:pt x="706" y="620"/>
                        </a:lnTo>
                        <a:lnTo>
                          <a:pt x="706" y="620"/>
                        </a:lnTo>
                        <a:lnTo>
                          <a:pt x="706" y="620"/>
                        </a:lnTo>
                        <a:lnTo>
                          <a:pt x="704" y="620"/>
                        </a:lnTo>
                        <a:lnTo>
                          <a:pt x="702" y="618"/>
                        </a:lnTo>
                        <a:lnTo>
                          <a:pt x="702" y="618"/>
                        </a:lnTo>
                        <a:lnTo>
                          <a:pt x="702" y="618"/>
                        </a:lnTo>
                        <a:lnTo>
                          <a:pt x="700" y="618"/>
                        </a:lnTo>
                        <a:lnTo>
                          <a:pt x="698" y="614"/>
                        </a:lnTo>
                        <a:lnTo>
                          <a:pt x="698" y="614"/>
                        </a:lnTo>
                        <a:lnTo>
                          <a:pt x="698" y="614"/>
                        </a:lnTo>
                        <a:lnTo>
                          <a:pt x="694" y="614"/>
                        </a:lnTo>
                        <a:lnTo>
                          <a:pt x="694" y="612"/>
                        </a:lnTo>
                        <a:lnTo>
                          <a:pt x="694" y="612"/>
                        </a:lnTo>
                        <a:lnTo>
                          <a:pt x="694" y="612"/>
                        </a:lnTo>
                        <a:lnTo>
                          <a:pt x="692" y="610"/>
                        </a:lnTo>
                        <a:lnTo>
                          <a:pt x="692" y="608"/>
                        </a:lnTo>
                        <a:lnTo>
                          <a:pt x="692" y="608"/>
                        </a:lnTo>
                        <a:lnTo>
                          <a:pt x="692" y="608"/>
                        </a:lnTo>
                        <a:lnTo>
                          <a:pt x="684" y="602"/>
                        </a:lnTo>
                        <a:lnTo>
                          <a:pt x="684" y="602"/>
                        </a:lnTo>
                        <a:lnTo>
                          <a:pt x="684" y="602"/>
                        </a:lnTo>
                        <a:lnTo>
                          <a:pt x="684" y="602"/>
                        </a:lnTo>
                        <a:lnTo>
                          <a:pt x="682" y="600"/>
                        </a:lnTo>
                        <a:lnTo>
                          <a:pt x="682" y="600"/>
                        </a:lnTo>
                        <a:lnTo>
                          <a:pt x="682" y="600"/>
                        </a:lnTo>
                        <a:lnTo>
                          <a:pt x="676" y="596"/>
                        </a:lnTo>
                        <a:lnTo>
                          <a:pt x="676" y="594"/>
                        </a:lnTo>
                        <a:lnTo>
                          <a:pt x="676" y="594"/>
                        </a:lnTo>
                        <a:lnTo>
                          <a:pt x="676" y="594"/>
                        </a:lnTo>
                        <a:lnTo>
                          <a:pt x="676" y="594"/>
                        </a:lnTo>
                        <a:lnTo>
                          <a:pt x="676" y="590"/>
                        </a:lnTo>
                        <a:lnTo>
                          <a:pt x="676" y="588"/>
                        </a:lnTo>
                        <a:lnTo>
                          <a:pt x="676" y="588"/>
                        </a:lnTo>
                        <a:lnTo>
                          <a:pt x="676" y="588"/>
                        </a:lnTo>
                        <a:lnTo>
                          <a:pt x="676" y="584"/>
                        </a:lnTo>
                        <a:lnTo>
                          <a:pt x="676" y="584"/>
                        </a:lnTo>
                        <a:lnTo>
                          <a:pt x="676" y="584"/>
                        </a:lnTo>
                        <a:lnTo>
                          <a:pt x="674" y="580"/>
                        </a:lnTo>
                        <a:lnTo>
                          <a:pt x="674" y="580"/>
                        </a:lnTo>
                        <a:lnTo>
                          <a:pt x="674" y="580"/>
                        </a:lnTo>
                        <a:lnTo>
                          <a:pt x="666" y="580"/>
                        </a:lnTo>
                        <a:lnTo>
                          <a:pt x="666" y="580"/>
                        </a:lnTo>
                        <a:lnTo>
                          <a:pt x="666" y="580"/>
                        </a:lnTo>
                        <a:lnTo>
                          <a:pt x="666" y="580"/>
                        </a:lnTo>
                        <a:lnTo>
                          <a:pt x="666" y="580"/>
                        </a:lnTo>
                        <a:lnTo>
                          <a:pt x="666" y="578"/>
                        </a:lnTo>
                        <a:lnTo>
                          <a:pt x="666" y="578"/>
                        </a:lnTo>
                        <a:lnTo>
                          <a:pt x="666" y="578"/>
                        </a:lnTo>
                        <a:lnTo>
                          <a:pt x="666" y="576"/>
                        </a:lnTo>
                        <a:lnTo>
                          <a:pt x="666" y="564"/>
                        </a:lnTo>
                        <a:lnTo>
                          <a:pt x="668" y="562"/>
                        </a:lnTo>
                        <a:lnTo>
                          <a:pt x="670" y="562"/>
                        </a:lnTo>
                        <a:lnTo>
                          <a:pt x="670" y="562"/>
                        </a:lnTo>
                        <a:lnTo>
                          <a:pt x="670" y="562"/>
                        </a:lnTo>
                        <a:lnTo>
                          <a:pt x="670" y="562"/>
                        </a:lnTo>
                        <a:lnTo>
                          <a:pt x="676" y="562"/>
                        </a:lnTo>
                        <a:lnTo>
                          <a:pt x="676" y="562"/>
                        </a:lnTo>
                        <a:lnTo>
                          <a:pt x="676" y="562"/>
                        </a:lnTo>
                        <a:lnTo>
                          <a:pt x="680" y="560"/>
                        </a:lnTo>
                        <a:lnTo>
                          <a:pt x="680" y="560"/>
                        </a:lnTo>
                        <a:lnTo>
                          <a:pt x="680" y="558"/>
                        </a:lnTo>
                        <a:lnTo>
                          <a:pt x="680" y="558"/>
                        </a:lnTo>
                        <a:lnTo>
                          <a:pt x="680" y="558"/>
                        </a:lnTo>
                        <a:lnTo>
                          <a:pt x="680" y="558"/>
                        </a:lnTo>
                        <a:lnTo>
                          <a:pt x="680" y="558"/>
                        </a:lnTo>
                        <a:lnTo>
                          <a:pt x="680" y="556"/>
                        </a:lnTo>
                        <a:lnTo>
                          <a:pt x="682" y="556"/>
                        </a:lnTo>
                        <a:lnTo>
                          <a:pt x="682" y="556"/>
                        </a:lnTo>
                        <a:lnTo>
                          <a:pt x="682" y="556"/>
                        </a:lnTo>
                        <a:lnTo>
                          <a:pt x="684" y="554"/>
                        </a:lnTo>
                        <a:lnTo>
                          <a:pt x="684" y="554"/>
                        </a:lnTo>
                        <a:lnTo>
                          <a:pt x="684" y="552"/>
                        </a:lnTo>
                        <a:lnTo>
                          <a:pt x="684" y="552"/>
                        </a:lnTo>
                        <a:lnTo>
                          <a:pt x="686" y="552"/>
                        </a:lnTo>
                        <a:lnTo>
                          <a:pt x="688" y="552"/>
                        </a:lnTo>
                        <a:lnTo>
                          <a:pt x="688" y="552"/>
                        </a:lnTo>
                        <a:lnTo>
                          <a:pt x="688" y="550"/>
                        </a:lnTo>
                        <a:lnTo>
                          <a:pt x="688" y="550"/>
                        </a:lnTo>
                        <a:lnTo>
                          <a:pt x="688" y="550"/>
                        </a:lnTo>
                        <a:lnTo>
                          <a:pt x="688" y="550"/>
                        </a:lnTo>
                        <a:lnTo>
                          <a:pt x="690" y="550"/>
                        </a:lnTo>
                        <a:lnTo>
                          <a:pt x="690" y="548"/>
                        </a:lnTo>
                        <a:lnTo>
                          <a:pt x="698" y="542"/>
                        </a:lnTo>
                        <a:lnTo>
                          <a:pt x="702" y="542"/>
                        </a:lnTo>
                        <a:lnTo>
                          <a:pt x="702" y="542"/>
                        </a:lnTo>
                        <a:lnTo>
                          <a:pt x="702" y="542"/>
                        </a:lnTo>
                        <a:lnTo>
                          <a:pt x="702" y="542"/>
                        </a:lnTo>
                        <a:lnTo>
                          <a:pt x="702" y="542"/>
                        </a:lnTo>
                        <a:lnTo>
                          <a:pt x="704" y="542"/>
                        </a:lnTo>
                        <a:lnTo>
                          <a:pt x="708" y="546"/>
                        </a:lnTo>
                        <a:lnTo>
                          <a:pt x="708" y="546"/>
                        </a:lnTo>
                        <a:lnTo>
                          <a:pt x="708" y="546"/>
                        </a:lnTo>
                        <a:lnTo>
                          <a:pt x="710" y="546"/>
                        </a:lnTo>
                        <a:lnTo>
                          <a:pt x="710" y="546"/>
                        </a:lnTo>
                        <a:lnTo>
                          <a:pt x="710" y="544"/>
                        </a:lnTo>
                        <a:lnTo>
                          <a:pt x="710" y="544"/>
                        </a:lnTo>
                        <a:lnTo>
                          <a:pt x="712" y="544"/>
                        </a:lnTo>
                        <a:lnTo>
                          <a:pt x="712" y="544"/>
                        </a:lnTo>
                        <a:lnTo>
                          <a:pt x="712" y="542"/>
                        </a:lnTo>
                        <a:lnTo>
                          <a:pt x="712" y="542"/>
                        </a:lnTo>
                        <a:lnTo>
                          <a:pt x="714" y="542"/>
                        </a:lnTo>
                        <a:lnTo>
                          <a:pt x="716" y="544"/>
                        </a:lnTo>
                        <a:lnTo>
                          <a:pt x="716" y="544"/>
                        </a:lnTo>
                        <a:lnTo>
                          <a:pt x="716" y="544"/>
                        </a:lnTo>
                        <a:lnTo>
                          <a:pt x="718" y="544"/>
                        </a:lnTo>
                        <a:lnTo>
                          <a:pt x="718" y="544"/>
                        </a:lnTo>
                        <a:lnTo>
                          <a:pt x="718" y="544"/>
                        </a:lnTo>
                        <a:lnTo>
                          <a:pt x="718" y="544"/>
                        </a:lnTo>
                        <a:lnTo>
                          <a:pt x="718" y="546"/>
                        </a:lnTo>
                        <a:lnTo>
                          <a:pt x="720" y="548"/>
                        </a:lnTo>
                        <a:lnTo>
                          <a:pt x="720" y="548"/>
                        </a:lnTo>
                        <a:lnTo>
                          <a:pt x="720" y="548"/>
                        </a:lnTo>
                        <a:lnTo>
                          <a:pt x="722" y="548"/>
                        </a:lnTo>
                        <a:lnTo>
                          <a:pt x="722" y="554"/>
                        </a:lnTo>
                        <a:lnTo>
                          <a:pt x="720" y="554"/>
                        </a:lnTo>
                        <a:lnTo>
                          <a:pt x="720" y="554"/>
                        </a:lnTo>
                        <a:lnTo>
                          <a:pt x="720" y="556"/>
                        </a:lnTo>
                        <a:lnTo>
                          <a:pt x="720" y="558"/>
                        </a:lnTo>
                        <a:lnTo>
                          <a:pt x="720" y="558"/>
                        </a:lnTo>
                        <a:lnTo>
                          <a:pt x="720" y="558"/>
                        </a:lnTo>
                        <a:lnTo>
                          <a:pt x="722" y="558"/>
                        </a:lnTo>
                        <a:lnTo>
                          <a:pt x="722" y="560"/>
                        </a:lnTo>
                        <a:lnTo>
                          <a:pt x="718" y="562"/>
                        </a:lnTo>
                        <a:lnTo>
                          <a:pt x="718" y="562"/>
                        </a:lnTo>
                        <a:lnTo>
                          <a:pt x="718" y="562"/>
                        </a:lnTo>
                        <a:lnTo>
                          <a:pt x="718" y="564"/>
                        </a:lnTo>
                        <a:lnTo>
                          <a:pt x="718" y="564"/>
                        </a:lnTo>
                        <a:lnTo>
                          <a:pt x="720" y="564"/>
                        </a:lnTo>
                        <a:lnTo>
                          <a:pt x="720" y="564"/>
                        </a:lnTo>
                        <a:lnTo>
                          <a:pt x="720" y="564"/>
                        </a:lnTo>
                        <a:lnTo>
                          <a:pt x="720" y="564"/>
                        </a:lnTo>
                        <a:lnTo>
                          <a:pt x="720" y="564"/>
                        </a:lnTo>
                        <a:lnTo>
                          <a:pt x="724" y="564"/>
                        </a:lnTo>
                        <a:lnTo>
                          <a:pt x="724" y="566"/>
                        </a:lnTo>
                        <a:lnTo>
                          <a:pt x="724" y="566"/>
                        </a:lnTo>
                        <a:lnTo>
                          <a:pt x="724" y="566"/>
                        </a:lnTo>
                        <a:lnTo>
                          <a:pt x="726" y="566"/>
                        </a:lnTo>
                        <a:lnTo>
                          <a:pt x="726" y="566"/>
                        </a:lnTo>
                        <a:lnTo>
                          <a:pt x="724" y="568"/>
                        </a:lnTo>
                        <a:lnTo>
                          <a:pt x="724" y="568"/>
                        </a:lnTo>
                        <a:lnTo>
                          <a:pt x="724" y="566"/>
                        </a:lnTo>
                        <a:lnTo>
                          <a:pt x="724" y="566"/>
                        </a:lnTo>
                        <a:lnTo>
                          <a:pt x="724" y="566"/>
                        </a:lnTo>
                        <a:lnTo>
                          <a:pt x="720" y="564"/>
                        </a:lnTo>
                        <a:lnTo>
                          <a:pt x="720" y="564"/>
                        </a:lnTo>
                        <a:lnTo>
                          <a:pt x="720" y="564"/>
                        </a:lnTo>
                        <a:lnTo>
                          <a:pt x="710" y="564"/>
                        </a:lnTo>
                        <a:lnTo>
                          <a:pt x="710" y="564"/>
                        </a:lnTo>
                        <a:lnTo>
                          <a:pt x="710" y="564"/>
                        </a:lnTo>
                        <a:lnTo>
                          <a:pt x="708" y="566"/>
                        </a:lnTo>
                        <a:lnTo>
                          <a:pt x="708" y="566"/>
                        </a:lnTo>
                        <a:lnTo>
                          <a:pt x="708" y="566"/>
                        </a:lnTo>
                        <a:lnTo>
                          <a:pt x="708" y="568"/>
                        </a:lnTo>
                        <a:lnTo>
                          <a:pt x="706" y="570"/>
                        </a:lnTo>
                        <a:lnTo>
                          <a:pt x="706" y="570"/>
                        </a:lnTo>
                        <a:lnTo>
                          <a:pt x="706" y="570"/>
                        </a:lnTo>
                        <a:lnTo>
                          <a:pt x="706" y="572"/>
                        </a:lnTo>
                        <a:lnTo>
                          <a:pt x="706" y="572"/>
                        </a:lnTo>
                        <a:lnTo>
                          <a:pt x="706" y="572"/>
                        </a:lnTo>
                        <a:lnTo>
                          <a:pt x="708" y="574"/>
                        </a:lnTo>
                        <a:lnTo>
                          <a:pt x="708" y="576"/>
                        </a:lnTo>
                        <a:lnTo>
                          <a:pt x="706" y="576"/>
                        </a:lnTo>
                        <a:lnTo>
                          <a:pt x="702" y="576"/>
                        </a:lnTo>
                        <a:lnTo>
                          <a:pt x="702" y="574"/>
                        </a:lnTo>
                        <a:lnTo>
                          <a:pt x="702" y="574"/>
                        </a:lnTo>
                        <a:lnTo>
                          <a:pt x="702" y="574"/>
                        </a:lnTo>
                        <a:lnTo>
                          <a:pt x="698" y="574"/>
                        </a:lnTo>
                        <a:lnTo>
                          <a:pt x="698" y="574"/>
                        </a:lnTo>
                        <a:lnTo>
                          <a:pt x="696" y="574"/>
                        </a:lnTo>
                        <a:lnTo>
                          <a:pt x="696" y="576"/>
                        </a:lnTo>
                        <a:lnTo>
                          <a:pt x="696" y="576"/>
                        </a:lnTo>
                        <a:lnTo>
                          <a:pt x="696" y="578"/>
                        </a:lnTo>
                        <a:lnTo>
                          <a:pt x="700" y="580"/>
                        </a:lnTo>
                        <a:lnTo>
                          <a:pt x="700" y="580"/>
                        </a:lnTo>
                        <a:lnTo>
                          <a:pt x="702" y="580"/>
                        </a:lnTo>
                        <a:lnTo>
                          <a:pt x="702" y="580"/>
                        </a:lnTo>
                        <a:lnTo>
                          <a:pt x="702" y="580"/>
                        </a:lnTo>
                        <a:lnTo>
                          <a:pt x="702" y="580"/>
                        </a:lnTo>
                        <a:lnTo>
                          <a:pt x="704" y="580"/>
                        </a:lnTo>
                        <a:lnTo>
                          <a:pt x="706" y="580"/>
                        </a:lnTo>
                        <a:lnTo>
                          <a:pt x="706" y="580"/>
                        </a:lnTo>
                        <a:lnTo>
                          <a:pt x="708" y="582"/>
                        </a:lnTo>
                        <a:lnTo>
                          <a:pt x="708" y="582"/>
                        </a:lnTo>
                        <a:lnTo>
                          <a:pt x="708" y="582"/>
                        </a:lnTo>
                        <a:lnTo>
                          <a:pt x="708" y="584"/>
                        </a:lnTo>
                        <a:lnTo>
                          <a:pt x="708" y="584"/>
                        </a:lnTo>
                        <a:lnTo>
                          <a:pt x="708" y="584"/>
                        </a:lnTo>
                        <a:lnTo>
                          <a:pt x="710" y="586"/>
                        </a:lnTo>
                        <a:lnTo>
                          <a:pt x="710" y="588"/>
                        </a:lnTo>
                        <a:lnTo>
                          <a:pt x="710" y="592"/>
                        </a:lnTo>
                        <a:lnTo>
                          <a:pt x="710" y="592"/>
                        </a:lnTo>
                        <a:lnTo>
                          <a:pt x="710" y="594"/>
                        </a:lnTo>
                        <a:lnTo>
                          <a:pt x="718" y="594"/>
                        </a:lnTo>
                        <a:lnTo>
                          <a:pt x="720" y="596"/>
                        </a:lnTo>
                        <a:lnTo>
                          <a:pt x="720" y="596"/>
                        </a:lnTo>
                        <a:lnTo>
                          <a:pt x="720" y="596"/>
                        </a:lnTo>
                        <a:lnTo>
                          <a:pt x="724" y="596"/>
                        </a:lnTo>
                        <a:lnTo>
                          <a:pt x="726" y="598"/>
                        </a:lnTo>
                        <a:lnTo>
                          <a:pt x="726" y="598"/>
                        </a:lnTo>
                        <a:lnTo>
                          <a:pt x="726" y="598"/>
                        </a:lnTo>
                        <a:lnTo>
                          <a:pt x="726" y="598"/>
                        </a:lnTo>
                        <a:lnTo>
                          <a:pt x="726" y="600"/>
                        </a:lnTo>
                        <a:lnTo>
                          <a:pt x="726" y="602"/>
                        </a:lnTo>
                        <a:lnTo>
                          <a:pt x="726" y="602"/>
                        </a:lnTo>
                        <a:lnTo>
                          <a:pt x="726" y="604"/>
                        </a:lnTo>
                        <a:lnTo>
                          <a:pt x="726" y="604"/>
                        </a:lnTo>
                        <a:lnTo>
                          <a:pt x="726" y="604"/>
                        </a:lnTo>
                        <a:lnTo>
                          <a:pt x="726" y="604"/>
                        </a:lnTo>
                        <a:lnTo>
                          <a:pt x="726" y="606"/>
                        </a:lnTo>
                        <a:lnTo>
                          <a:pt x="726" y="608"/>
                        </a:lnTo>
                        <a:lnTo>
                          <a:pt x="726" y="608"/>
                        </a:lnTo>
                        <a:lnTo>
                          <a:pt x="728" y="610"/>
                        </a:lnTo>
                        <a:lnTo>
                          <a:pt x="728" y="610"/>
                        </a:lnTo>
                        <a:lnTo>
                          <a:pt x="728" y="610"/>
                        </a:lnTo>
                        <a:lnTo>
                          <a:pt x="728" y="610"/>
                        </a:lnTo>
                        <a:lnTo>
                          <a:pt x="728" y="612"/>
                        </a:lnTo>
                        <a:lnTo>
                          <a:pt x="730" y="612"/>
                        </a:lnTo>
                        <a:lnTo>
                          <a:pt x="730" y="614"/>
                        </a:lnTo>
                        <a:lnTo>
                          <a:pt x="730" y="614"/>
                        </a:lnTo>
                        <a:lnTo>
                          <a:pt x="730" y="614"/>
                        </a:lnTo>
                        <a:lnTo>
                          <a:pt x="732" y="614"/>
                        </a:lnTo>
                        <a:lnTo>
                          <a:pt x="732" y="614"/>
                        </a:lnTo>
                        <a:lnTo>
                          <a:pt x="732" y="614"/>
                        </a:lnTo>
                        <a:lnTo>
                          <a:pt x="734" y="614"/>
                        </a:lnTo>
                        <a:lnTo>
                          <a:pt x="734" y="614"/>
                        </a:lnTo>
                        <a:lnTo>
                          <a:pt x="734" y="614"/>
                        </a:lnTo>
                        <a:lnTo>
                          <a:pt x="734" y="606"/>
                        </a:lnTo>
                        <a:lnTo>
                          <a:pt x="734" y="606"/>
                        </a:lnTo>
                        <a:lnTo>
                          <a:pt x="734" y="606"/>
                        </a:lnTo>
                        <a:lnTo>
                          <a:pt x="736" y="606"/>
                        </a:lnTo>
                        <a:lnTo>
                          <a:pt x="736" y="604"/>
                        </a:lnTo>
                        <a:lnTo>
                          <a:pt x="738" y="602"/>
                        </a:lnTo>
                        <a:lnTo>
                          <a:pt x="740" y="602"/>
                        </a:lnTo>
                        <a:lnTo>
                          <a:pt x="740" y="602"/>
                        </a:lnTo>
                        <a:lnTo>
                          <a:pt x="740" y="602"/>
                        </a:lnTo>
                        <a:lnTo>
                          <a:pt x="742" y="602"/>
                        </a:lnTo>
                        <a:lnTo>
                          <a:pt x="742" y="602"/>
                        </a:lnTo>
                        <a:lnTo>
                          <a:pt x="742" y="602"/>
                        </a:lnTo>
                        <a:lnTo>
                          <a:pt x="742" y="602"/>
                        </a:lnTo>
                        <a:lnTo>
                          <a:pt x="742" y="602"/>
                        </a:lnTo>
                        <a:lnTo>
                          <a:pt x="742" y="602"/>
                        </a:lnTo>
                        <a:lnTo>
                          <a:pt x="742" y="604"/>
                        </a:lnTo>
                        <a:lnTo>
                          <a:pt x="744" y="604"/>
                        </a:lnTo>
                        <a:lnTo>
                          <a:pt x="744" y="604"/>
                        </a:lnTo>
                        <a:lnTo>
                          <a:pt x="744" y="604"/>
                        </a:lnTo>
                        <a:lnTo>
                          <a:pt x="744" y="604"/>
                        </a:lnTo>
                        <a:lnTo>
                          <a:pt x="746" y="606"/>
                        </a:lnTo>
                        <a:lnTo>
                          <a:pt x="746" y="608"/>
                        </a:lnTo>
                        <a:lnTo>
                          <a:pt x="746" y="608"/>
                        </a:lnTo>
                        <a:lnTo>
                          <a:pt x="746" y="608"/>
                        </a:lnTo>
                        <a:lnTo>
                          <a:pt x="748" y="610"/>
                        </a:lnTo>
                        <a:lnTo>
                          <a:pt x="748" y="610"/>
                        </a:lnTo>
                        <a:lnTo>
                          <a:pt x="748" y="610"/>
                        </a:lnTo>
                        <a:lnTo>
                          <a:pt x="750" y="612"/>
                        </a:lnTo>
                        <a:lnTo>
                          <a:pt x="750" y="612"/>
                        </a:lnTo>
                        <a:lnTo>
                          <a:pt x="750" y="612"/>
                        </a:lnTo>
                        <a:lnTo>
                          <a:pt x="752" y="612"/>
                        </a:lnTo>
                        <a:lnTo>
                          <a:pt x="752" y="612"/>
                        </a:lnTo>
                        <a:lnTo>
                          <a:pt x="752" y="612"/>
                        </a:lnTo>
                        <a:lnTo>
                          <a:pt x="746" y="618"/>
                        </a:lnTo>
                        <a:lnTo>
                          <a:pt x="744" y="618"/>
                        </a:lnTo>
                        <a:lnTo>
                          <a:pt x="744" y="616"/>
                        </a:lnTo>
                        <a:lnTo>
                          <a:pt x="744" y="616"/>
                        </a:lnTo>
                        <a:lnTo>
                          <a:pt x="744" y="616"/>
                        </a:lnTo>
                        <a:lnTo>
                          <a:pt x="740" y="616"/>
                        </a:lnTo>
                        <a:lnTo>
                          <a:pt x="740" y="616"/>
                        </a:lnTo>
                        <a:lnTo>
                          <a:pt x="740" y="616"/>
                        </a:lnTo>
                        <a:lnTo>
                          <a:pt x="738" y="618"/>
                        </a:lnTo>
                        <a:lnTo>
                          <a:pt x="738" y="618"/>
                        </a:lnTo>
                        <a:lnTo>
                          <a:pt x="738" y="618"/>
                        </a:lnTo>
                        <a:lnTo>
                          <a:pt x="738" y="618"/>
                        </a:lnTo>
                        <a:lnTo>
                          <a:pt x="738" y="618"/>
                        </a:lnTo>
                        <a:lnTo>
                          <a:pt x="738" y="618"/>
                        </a:lnTo>
                        <a:lnTo>
                          <a:pt x="738" y="618"/>
                        </a:lnTo>
                        <a:lnTo>
                          <a:pt x="738" y="618"/>
                        </a:lnTo>
                        <a:lnTo>
                          <a:pt x="734" y="618"/>
                        </a:lnTo>
                        <a:lnTo>
                          <a:pt x="734" y="618"/>
                        </a:lnTo>
                        <a:lnTo>
                          <a:pt x="732" y="618"/>
                        </a:lnTo>
                        <a:lnTo>
                          <a:pt x="732" y="626"/>
                        </a:lnTo>
                        <a:lnTo>
                          <a:pt x="732" y="626"/>
                        </a:lnTo>
                        <a:lnTo>
                          <a:pt x="732" y="628"/>
                        </a:lnTo>
                        <a:lnTo>
                          <a:pt x="736" y="630"/>
                        </a:lnTo>
                        <a:lnTo>
                          <a:pt x="736" y="630"/>
                        </a:lnTo>
                        <a:lnTo>
                          <a:pt x="736" y="630"/>
                        </a:lnTo>
                        <a:lnTo>
                          <a:pt x="740" y="630"/>
                        </a:lnTo>
                        <a:lnTo>
                          <a:pt x="740" y="630"/>
                        </a:lnTo>
                        <a:lnTo>
                          <a:pt x="740" y="630"/>
                        </a:lnTo>
                        <a:lnTo>
                          <a:pt x="740" y="630"/>
                        </a:lnTo>
                        <a:lnTo>
                          <a:pt x="740" y="630"/>
                        </a:lnTo>
                        <a:lnTo>
                          <a:pt x="740" y="634"/>
                        </a:lnTo>
                        <a:lnTo>
                          <a:pt x="740" y="636"/>
                        </a:lnTo>
                        <a:lnTo>
                          <a:pt x="740" y="636"/>
                        </a:lnTo>
                        <a:lnTo>
                          <a:pt x="740" y="636"/>
                        </a:lnTo>
                        <a:lnTo>
                          <a:pt x="740" y="636"/>
                        </a:lnTo>
                        <a:lnTo>
                          <a:pt x="740" y="636"/>
                        </a:lnTo>
                        <a:lnTo>
                          <a:pt x="744" y="636"/>
                        </a:lnTo>
                        <a:lnTo>
                          <a:pt x="746" y="638"/>
                        </a:lnTo>
                        <a:lnTo>
                          <a:pt x="746" y="638"/>
                        </a:lnTo>
                        <a:lnTo>
                          <a:pt x="746" y="638"/>
                        </a:lnTo>
                        <a:lnTo>
                          <a:pt x="746" y="638"/>
                        </a:lnTo>
                        <a:lnTo>
                          <a:pt x="748" y="638"/>
                        </a:lnTo>
                        <a:lnTo>
                          <a:pt x="748" y="644"/>
                        </a:lnTo>
                        <a:lnTo>
                          <a:pt x="746" y="644"/>
                        </a:lnTo>
                        <a:lnTo>
                          <a:pt x="746" y="644"/>
                        </a:lnTo>
                        <a:lnTo>
                          <a:pt x="746" y="646"/>
                        </a:lnTo>
                        <a:lnTo>
                          <a:pt x="746" y="648"/>
                        </a:lnTo>
                        <a:lnTo>
                          <a:pt x="746" y="650"/>
                        </a:lnTo>
                        <a:lnTo>
                          <a:pt x="746" y="650"/>
                        </a:lnTo>
                        <a:lnTo>
                          <a:pt x="746" y="650"/>
                        </a:lnTo>
                        <a:lnTo>
                          <a:pt x="746" y="654"/>
                        </a:lnTo>
                        <a:lnTo>
                          <a:pt x="746" y="654"/>
                        </a:lnTo>
                        <a:lnTo>
                          <a:pt x="746" y="654"/>
                        </a:lnTo>
                        <a:lnTo>
                          <a:pt x="746" y="654"/>
                        </a:lnTo>
                        <a:lnTo>
                          <a:pt x="746" y="656"/>
                        </a:lnTo>
                        <a:lnTo>
                          <a:pt x="746" y="656"/>
                        </a:lnTo>
                        <a:lnTo>
                          <a:pt x="746" y="656"/>
                        </a:lnTo>
                        <a:lnTo>
                          <a:pt x="746" y="658"/>
                        </a:lnTo>
                        <a:lnTo>
                          <a:pt x="744" y="658"/>
                        </a:lnTo>
                        <a:lnTo>
                          <a:pt x="744" y="658"/>
                        </a:lnTo>
                        <a:lnTo>
                          <a:pt x="744" y="658"/>
                        </a:lnTo>
                        <a:lnTo>
                          <a:pt x="744" y="658"/>
                        </a:lnTo>
                        <a:lnTo>
                          <a:pt x="744" y="658"/>
                        </a:lnTo>
                        <a:lnTo>
                          <a:pt x="744" y="658"/>
                        </a:lnTo>
                        <a:close/>
                        <a:moveTo>
                          <a:pt x="484" y="622"/>
                        </a:moveTo>
                        <a:lnTo>
                          <a:pt x="484" y="622"/>
                        </a:lnTo>
                        <a:lnTo>
                          <a:pt x="484" y="622"/>
                        </a:lnTo>
                        <a:lnTo>
                          <a:pt x="482" y="622"/>
                        </a:lnTo>
                        <a:lnTo>
                          <a:pt x="480" y="622"/>
                        </a:lnTo>
                        <a:lnTo>
                          <a:pt x="478" y="620"/>
                        </a:lnTo>
                        <a:lnTo>
                          <a:pt x="478" y="618"/>
                        </a:lnTo>
                        <a:lnTo>
                          <a:pt x="478" y="618"/>
                        </a:lnTo>
                        <a:lnTo>
                          <a:pt x="478" y="618"/>
                        </a:lnTo>
                        <a:lnTo>
                          <a:pt x="476" y="616"/>
                        </a:lnTo>
                        <a:lnTo>
                          <a:pt x="476" y="614"/>
                        </a:lnTo>
                        <a:lnTo>
                          <a:pt x="476" y="614"/>
                        </a:lnTo>
                        <a:lnTo>
                          <a:pt x="476" y="612"/>
                        </a:lnTo>
                        <a:lnTo>
                          <a:pt x="474" y="610"/>
                        </a:lnTo>
                        <a:lnTo>
                          <a:pt x="474" y="608"/>
                        </a:lnTo>
                        <a:lnTo>
                          <a:pt x="474" y="606"/>
                        </a:lnTo>
                        <a:lnTo>
                          <a:pt x="474" y="606"/>
                        </a:lnTo>
                        <a:lnTo>
                          <a:pt x="474" y="606"/>
                        </a:lnTo>
                        <a:lnTo>
                          <a:pt x="474" y="604"/>
                        </a:lnTo>
                        <a:lnTo>
                          <a:pt x="480" y="600"/>
                        </a:lnTo>
                        <a:lnTo>
                          <a:pt x="480" y="600"/>
                        </a:lnTo>
                        <a:lnTo>
                          <a:pt x="480" y="600"/>
                        </a:lnTo>
                        <a:lnTo>
                          <a:pt x="480" y="594"/>
                        </a:lnTo>
                        <a:lnTo>
                          <a:pt x="480" y="594"/>
                        </a:lnTo>
                        <a:lnTo>
                          <a:pt x="480" y="592"/>
                        </a:lnTo>
                        <a:lnTo>
                          <a:pt x="480" y="592"/>
                        </a:lnTo>
                        <a:lnTo>
                          <a:pt x="478" y="592"/>
                        </a:lnTo>
                        <a:lnTo>
                          <a:pt x="478" y="592"/>
                        </a:lnTo>
                        <a:lnTo>
                          <a:pt x="478" y="592"/>
                        </a:lnTo>
                        <a:lnTo>
                          <a:pt x="478" y="590"/>
                        </a:lnTo>
                        <a:lnTo>
                          <a:pt x="478" y="590"/>
                        </a:lnTo>
                        <a:lnTo>
                          <a:pt x="478" y="590"/>
                        </a:lnTo>
                        <a:lnTo>
                          <a:pt x="478" y="590"/>
                        </a:lnTo>
                        <a:lnTo>
                          <a:pt x="484" y="590"/>
                        </a:lnTo>
                        <a:lnTo>
                          <a:pt x="484" y="590"/>
                        </a:lnTo>
                        <a:lnTo>
                          <a:pt x="484" y="590"/>
                        </a:lnTo>
                        <a:lnTo>
                          <a:pt x="484" y="588"/>
                        </a:lnTo>
                        <a:lnTo>
                          <a:pt x="486" y="588"/>
                        </a:lnTo>
                        <a:lnTo>
                          <a:pt x="486" y="588"/>
                        </a:lnTo>
                        <a:lnTo>
                          <a:pt x="486" y="588"/>
                        </a:lnTo>
                        <a:lnTo>
                          <a:pt x="486" y="588"/>
                        </a:lnTo>
                        <a:lnTo>
                          <a:pt x="486" y="588"/>
                        </a:lnTo>
                        <a:lnTo>
                          <a:pt x="488" y="588"/>
                        </a:lnTo>
                        <a:lnTo>
                          <a:pt x="488" y="584"/>
                        </a:lnTo>
                        <a:lnTo>
                          <a:pt x="488" y="584"/>
                        </a:lnTo>
                        <a:lnTo>
                          <a:pt x="488" y="584"/>
                        </a:lnTo>
                        <a:lnTo>
                          <a:pt x="488" y="578"/>
                        </a:lnTo>
                        <a:lnTo>
                          <a:pt x="488" y="578"/>
                        </a:lnTo>
                        <a:lnTo>
                          <a:pt x="488" y="578"/>
                        </a:lnTo>
                        <a:lnTo>
                          <a:pt x="488" y="576"/>
                        </a:lnTo>
                        <a:lnTo>
                          <a:pt x="488" y="576"/>
                        </a:lnTo>
                        <a:lnTo>
                          <a:pt x="488" y="576"/>
                        </a:lnTo>
                        <a:lnTo>
                          <a:pt x="488" y="576"/>
                        </a:lnTo>
                        <a:lnTo>
                          <a:pt x="492" y="574"/>
                        </a:lnTo>
                        <a:lnTo>
                          <a:pt x="492" y="574"/>
                        </a:lnTo>
                        <a:lnTo>
                          <a:pt x="492" y="574"/>
                        </a:lnTo>
                        <a:lnTo>
                          <a:pt x="492" y="572"/>
                        </a:lnTo>
                        <a:lnTo>
                          <a:pt x="494" y="570"/>
                        </a:lnTo>
                        <a:lnTo>
                          <a:pt x="494" y="570"/>
                        </a:lnTo>
                        <a:lnTo>
                          <a:pt x="494" y="570"/>
                        </a:lnTo>
                        <a:lnTo>
                          <a:pt x="498" y="564"/>
                        </a:lnTo>
                        <a:lnTo>
                          <a:pt x="500" y="562"/>
                        </a:lnTo>
                        <a:lnTo>
                          <a:pt x="502" y="562"/>
                        </a:lnTo>
                        <a:lnTo>
                          <a:pt x="502" y="562"/>
                        </a:lnTo>
                        <a:lnTo>
                          <a:pt x="502" y="562"/>
                        </a:lnTo>
                        <a:lnTo>
                          <a:pt x="504" y="560"/>
                        </a:lnTo>
                        <a:lnTo>
                          <a:pt x="506" y="560"/>
                        </a:lnTo>
                        <a:lnTo>
                          <a:pt x="506" y="560"/>
                        </a:lnTo>
                        <a:lnTo>
                          <a:pt x="506" y="560"/>
                        </a:lnTo>
                        <a:lnTo>
                          <a:pt x="510" y="558"/>
                        </a:lnTo>
                        <a:lnTo>
                          <a:pt x="512" y="558"/>
                        </a:lnTo>
                        <a:lnTo>
                          <a:pt x="512" y="560"/>
                        </a:lnTo>
                        <a:lnTo>
                          <a:pt x="510" y="560"/>
                        </a:lnTo>
                        <a:lnTo>
                          <a:pt x="510" y="560"/>
                        </a:lnTo>
                        <a:lnTo>
                          <a:pt x="510" y="560"/>
                        </a:lnTo>
                        <a:lnTo>
                          <a:pt x="508" y="562"/>
                        </a:lnTo>
                        <a:lnTo>
                          <a:pt x="508" y="562"/>
                        </a:lnTo>
                        <a:lnTo>
                          <a:pt x="506" y="562"/>
                        </a:lnTo>
                        <a:lnTo>
                          <a:pt x="506" y="564"/>
                        </a:lnTo>
                        <a:lnTo>
                          <a:pt x="506" y="564"/>
                        </a:lnTo>
                        <a:lnTo>
                          <a:pt x="508" y="564"/>
                        </a:lnTo>
                        <a:lnTo>
                          <a:pt x="508" y="566"/>
                        </a:lnTo>
                        <a:lnTo>
                          <a:pt x="508" y="566"/>
                        </a:lnTo>
                        <a:lnTo>
                          <a:pt x="508" y="566"/>
                        </a:lnTo>
                        <a:lnTo>
                          <a:pt x="514" y="566"/>
                        </a:lnTo>
                        <a:lnTo>
                          <a:pt x="514" y="566"/>
                        </a:lnTo>
                        <a:lnTo>
                          <a:pt x="514" y="566"/>
                        </a:lnTo>
                        <a:lnTo>
                          <a:pt x="514" y="564"/>
                        </a:lnTo>
                        <a:lnTo>
                          <a:pt x="514" y="564"/>
                        </a:lnTo>
                        <a:lnTo>
                          <a:pt x="516" y="566"/>
                        </a:lnTo>
                        <a:lnTo>
                          <a:pt x="516" y="566"/>
                        </a:lnTo>
                        <a:lnTo>
                          <a:pt x="518" y="566"/>
                        </a:lnTo>
                        <a:lnTo>
                          <a:pt x="520" y="566"/>
                        </a:lnTo>
                        <a:lnTo>
                          <a:pt x="520" y="568"/>
                        </a:lnTo>
                        <a:lnTo>
                          <a:pt x="520" y="568"/>
                        </a:lnTo>
                        <a:lnTo>
                          <a:pt x="522" y="568"/>
                        </a:lnTo>
                        <a:lnTo>
                          <a:pt x="522" y="568"/>
                        </a:lnTo>
                        <a:lnTo>
                          <a:pt x="522" y="568"/>
                        </a:lnTo>
                        <a:lnTo>
                          <a:pt x="522" y="568"/>
                        </a:lnTo>
                        <a:lnTo>
                          <a:pt x="522" y="568"/>
                        </a:lnTo>
                        <a:lnTo>
                          <a:pt x="522" y="568"/>
                        </a:lnTo>
                        <a:lnTo>
                          <a:pt x="522" y="568"/>
                        </a:lnTo>
                        <a:lnTo>
                          <a:pt x="522" y="570"/>
                        </a:lnTo>
                        <a:lnTo>
                          <a:pt x="522" y="570"/>
                        </a:lnTo>
                        <a:lnTo>
                          <a:pt x="522" y="570"/>
                        </a:lnTo>
                        <a:lnTo>
                          <a:pt x="522" y="570"/>
                        </a:lnTo>
                        <a:lnTo>
                          <a:pt x="522" y="570"/>
                        </a:lnTo>
                        <a:lnTo>
                          <a:pt x="522" y="570"/>
                        </a:lnTo>
                        <a:lnTo>
                          <a:pt x="522" y="570"/>
                        </a:lnTo>
                        <a:lnTo>
                          <a:pt x="518" y="570"/>
                        </a:lnTo>
                        <a:lnTo>
                          <a:pt x="518" y="570"/>
                        </a:lnTo>
                        <a:lnTo>
                          <a:pt x="518" y="570"/>
                        </a:lnTo>
                        <a:lnTo>
                          <a:pt x="518" y="570"/>
                        </a:lnTo>
                        <a:lnTo>
                          <a:pt x="518" y="570"/>
                        </a:lnTo>
                        <a:lnTo>
                          <a:pt x="518" y="570"/>
                        </a:lnTo>
                        <a:lnTo>
                          <a:pt x="516" y="570"/>
                        </a:lnTo>
                        <a:lnTo>
                          <a:pt x="516" y="572"/>
                        </a:lnTo>
                        <a:lnTo>
                          <a:pt x="512" y="574"/>
                        </a:lnTo>
                        <a:lnTo>
                          <a:pt x="512" y="574"/>
                        </a:lnTo>
                        <a:lnTo>
                          <a:pt x="512" y="574"/>
                        </a:lnTo>
                        <a:lnTo>
                          <a:pt x="512" y="576"/>
                        </a:lnTo>
                        <a:lnTo>
                          <a:pt x="512" y="576"/>
                        </a:lnTo>
                        <a:lnTo>
                          <a:pt x="514" y="578"/>
                        </a:lnTo>
                        <a:lnTo>
                          <a:pt x="520" y="578"/>
                        </a:lnTo>
                        <a:lnTo>
                          <a:pt x="522" y="578"/>
                        </a:lnTo>
                        <a:lnTo>
                          <a:pt x="522" y="578"/>
                        </a:lnTo>
                        <a:lnTo>
                          <a:pt x="522" y="578"/>
                        </a:lnTo>
                        <a:lnTo>
                          <a:pt x="522" y="578"/>
                        </a:lnTo>
                        <a:lnTo>
                          <a:pt x="522" y="586"/>
                        </a:lnTo>
                        <a:lnTo>
                          <a:pt x="522" y="586"/>
                        </a:lnTo>
                        <a:lnTo>
                          <a:pt x="522" y="586"/>
                        </a:lnTo>
                        <a:lnTo>
                          <a:pt x="524" y="588"/>
                        </a:lnTo>
                        <a:lnTo>
                          <a:pt x="524" y="588"/>
                        </a:lnTo>
                        <a:lnTo>
                          <a:pt x="524" y="588"/>
                        </a:lnTo>
                        <a:lnTo>
                          <a:pt x="524" y="588"/>
                        </a:lnTo>
                        <a:lnTo>
                          <a:pt x="528" y="588"/>
                        </a:lnTo>
                        <a:lnTo>
                          <a:pt x="528" y="588"/>
                        </a:lnTo>
                        <a:lnTo>
                          <a:pt x="528" y="588"/>
                        </a:lnTo>
                        <a:lnTo>
                          <a:pt x="528" y="588"/>
                        </a:lnTo>
                        <a:lnTo>
                          <a:pt x="528" y="588"/>
                        </a:lnTo>
                        <a:lnTo>
                          <a:pt x="528" y="588"/>
                        </a:lnTo>
                        <a:lnTo>
                          <a:pt x="534" y="586"/>
                        </a:lnTo>
                        <a:lnTo>
                          <a:pt x="534" y="586"/>
                        </a:lnTo>
                        <a:lnTo>
                          <a:pt x="534" y="586"/>
                        </a:lnTo>
                        <a:lnTo>
                          <a:pt x="536" y="586"/>
                        </a:lnTo>
                        <a:lnTo>
                          <a:pt x="536" y="586"/>
                        </a:lnTo>
                        <a:lnTo>
                          <a:pt x="536" y="586"/>
                        </a:lnTo>
                        <a:lnTo>
                          <a:pt x="538" y="584"/>
                        </a:lnTo>
                        <a:lnTo>
                          <a:pt x="538" y="584"/>
                        </a:lnTo>
                        <a:lnTo>
                          <a:pt x="538" y="584"/>
                        </a:lnTo>
                        <a:lnTo>
                          <a:pt x="538" y="584"/>
                        </a:lnTo>
                        <a:lnTo>
                          <a:pt x="538" y="584"/>
                        </a:lnTo>
                        <a:lnTo>
                          <a:pt x="538" y="584"/>
                        </a:lnTo>
                        <a:lnTo>
                          <a:pt x="538" y="582"/>
                        </a:lnTo>
                        <a:lnTo>
                          <a:pt x="542" y="580"/>
                        </a:lnTo>
                        <a:lnTo>
                          <a:pt x="542" y="580"/>
                        </a:lnTo>
                        <a:lnTo>
                          <a:pt x="542" y="580"/>
                        </a:lnTo>
                        <a:lnTo>
                          <a:pt x="542" y="580"/>
                        </a:lnTo>
                        <a:lnTo>
                          <a:pt x="542" y="580"/>
                        </a:lnTo>
                        <a:lnTo>
                          <a:pt x="542" y="580"/>
                        </a:lnTo>
                        <a:lnTo>
                          <a:pt x="542" y="580"/>
                        </a:lnTo>
                        <a:lnTo>
                          <a:pt x="544" y="580"/>
                        </a:lnTo>
                        <a:lnTo>
                          <a:pt x="544" y="580"/>
                        </a:lnTo>
                        <a:lnTo>
                          <a:pt x="548" y="580"/>
                        </a:lnTo>
                        <a:lnTo>
                          <a:pt x="548" y="580"/>
                        </a:lnTo>
                        <a:lnTo>
                          <a:pt x="548" y="580"/>
                        </a:lnTo>
                        <a:lnTo>
                          <a:pt x="554" y="580"/>
                        </a:lnTo>
                        <a:lnTo>
                          <a:pt x="554" y="580"/>
                        </a:lnTo>
                        <a:lnTo>
                          <a:pt x="554" y="580"/>
                        </a:lnTo>
                        <a:lnTo>
                          <a:pt x="554" y="580"/>
                        </a:lnTo>
                        <a:lnTo>
                          <a:pt x="554" y="580"/>
                        </a:lnTo>
                        <a:lnTo>
                          <a:pt x="554" y="580"/>
                        </a:lnTo>
                        <a:lnTo>
                          <a:pt x="554" y="574"/>
                        </a:lnTo>
                        <a:lnTo>
                          <a:pt x="554" y="574"/>
                        </a:lnTo>
                        <a:lnTo>
                          <a:pt x="554" y="574"/>
                        </a:lnTo>
                        <a:lnTo>
                          <a:pt x="552" y="574"/>
                        </a:lnTo>
                        <a:lnTo>
                          <a:pt x="552" y="574"/>
                        </a:lnTo>
                        <a:lnTo>
                          <a:pt x="552" y="574"/>
                        </a:lnTo>
                        <a:lnTo>
                          <a:pt x="552" y="572"/>
                        </a:lnTo>
                        <a:lnTo>
                          <a:pt x="552" y="572"/>
                        </a:lnTo>
                        <a:lnTo>
                          <a:pt x="552" y="572"/>
                        </a:lnTo>
                        <a:lnTo>
                          <a:pt x="552" y="572"/>
                        </a:lnTo>
                        <a:lnTo>
                          <a:pt x="550" y="572"/>
                        </a:lnTo>
                        <a:lnTo>
                          <a:pt x="550" y="572"/>
                        </a:lnTo>
                        <a:lnTo>
                          <a:pt x="550" y="572"/>
                        </a:lnTo>
                        <a:lnTo>
                          <a:pt x="550" y="572"/>
                        </a:lnTo>
                        <a:lnTo>
                          <a:pt x="550" y="572"/>
                        </a:lnTo>
                        <a:lnTo>
                          <a:pt x="550" y="572"/>
                        </a:lnTo>
                        <a:lnTo>
                          <a:pt x="548" y="572"/>
                        </a:lnTo>
                        <a:lnTo>
                          <a:pt x="546" y="574"/>
                        </a:lnTo>
                        <a:lnTo>
                          <a:pt x="544" y="574"/>
                        </a:lnTo>
                        <a:lnTo>
                          <a:pt x="544" y="574"/>
                        </a:lnTo>
                        <a:lnTo>
                          <a:pt x="544" y="574"/>
                        </a:lnTo>
                        <a:lnTo>
                          <a:pt x="542" y="572"/>
                        </a:lnTo>
                        <a:lnTo>
                          <a:pt x="540" y="570"/>
                        </a:lnTo>
                        <a:lnTo>
                          <a:pt x="538" y="568"/>
                        </a:lnTo>
                        <a:lnTo>
                          <a:pt x="538" y="568"/>
                        </a:lnTo>
                        <a:lnTo>
                          <a:pt x="538" y="568"/>
                        </a:lnTo>
                        <a:lnTo>
                          <a:pt x="538" y="568"/>
                        </a:lnTo>
                        <a:lnTo>
                          <a:pt x="538" y="568"/>
                        </a:lnTo>
                        <a:lnTo>
                          <a:pt x="538" y="568"/>
                        </a:lnTo>
                        <a:lnTo>
                          <a:pt x="536" y="568"/>
                        </a:lnTo>
                        <a:lnTo>
                          <a:pt x="528" y="568"/>
                        </a:lnTo>
                        <a:lnTo>
                          <a:pt x="528" y="566"/>
                        </a:lnTo>
                        <a:lnTo>
                          <a:pt x="528" y="566"/>
                        </a:lnTo>
                        <a:lnTo>
                          <a:pt x="528" y="566"/>
                        </a:lnTo>
                        <a:lnTo>
                          <a:pt x="528" y="564"/>
                        </a:lnTo>
                        <a:lnTo>
                          <a:pt x="532" y="564"/>
                        </a:lnTo>
                        <a:lnTo>
                          <a:pt x="532" y="564"/>
                        </a:lnTo>
                        <a:lnTo>
                          <a:pt x="532" y="564"/>
                        </a:lnTo>
                        <a:lnTo>
                          <a:pt x="534" y="564"/>
                        </a:lnTo>
                        <a:lnTo>
                          <a:pt x="536" y="564"/>
                        </a:lnTo>
                        <a:lnTo>
                          <a:pt x="536" y="564"/>
                        </a:lnTo>
                        <a:lnTo>
                          <a:pt x="536" y="564"/>
                        </a:lnTo>
                        <a:lnTo>
                          <a:pt x="536" y="564"/>
                        </a:lnTo>
                        <a:lnTo>
                          <a:pt x="540" y="564"/>
                        </a:lnTo>
                        <a:lnTo>
                          <a:pt x="540" y="564"/>
                        </a:lnTo>
                        <a:lnTo>
                          <a:pt x="542" y="564"/>
                        </a:lnTo>
                        <a:lnTo>
                          <a:pt x="542" y="562"/>
                        </a:lnTo>
                        <a:lnTo>
                          <a:pt x="546" y="558"/>
                        </a:lnTo>
                        <a:lnTo>
                          <a:pt x="546" y="558"/>
                        </a:lnTo>
                        <a:lnTo>
                          <a:pt x="546" y="558"/>
                        </a:lnTo>
                        <a:lnTo>
                          <a:pt x="546" y="558"/>
                        </a:lnTo>
                        <a:lnTo>
                          <a:pt x="550" y="558"/>
                        </a:lnTo>
                        <a:lnTo>
                          <a:pt x="550" y="558"/>
                        </a:lnTo>
                        <a:lnTo>
                          <a:pt x="550" y="558"/>
                        </a:lnTo>
                        <a:lnTo>
                          <a:pt x="550" y="558"/>
                        </a:lnTo>
                        <a:lnTo>
                          <a:pt x="552" y="556"/>
                        </a:lnTo>
                        <a:lnTo>
                          <a:pt x="560" y="554"/>
                        </a:lnTo>
                        <a:lnTo>
                          <a:pt x="562" y="552"/>
                        </a:lnTo>
                        <a:lnTo>
                          <a:pt x="562" y="552"/>
                        </a:lnTo>
                        <a:lnTo>
                          <a:pt x="562" y="552"/>
                        </a:lnTo>
                        <a:lnTo>
                          <a:pt x="564" y="550"/>
                        </a:lnTo>
                        <a:lnTo>
                          <a:pt x="568" y="550"/>
                        </a:lnTo>
                        <a:lnTo>
                          <a:pt x="568" y="550"/>
                        </a:lnTo>
                        <a:lnTo>
                          <a:pt x="568" y="550"/>
                        </a:lnTo>
                        <a:lnTo>
                          <a:pt x="568" y="550"/>
                        </a:lnTo>
                        <a:lnTo>
                          <a:pt x="568" y="550"/>
                        </a:lnTo>
                        <a:lnTo>
                          <a:pt x="568" y="550"/>
                        </a:lnTo>
                        <a:lnTo>
                          <a:pt x="568" y="550"/>
                        </a:lnTo>
                        <a:lnTo>
                          <a:pt x="572" y="550"/>
                        </a:lnTo>
                        <a:lnTo>
                          <a:pt x="572" y="550"/>
                        </a:lnTo>
                        <a:lnTo>
                          <a:pt x="572" y="550"/>
                        </a:lnTo>
                        <a:lnTo>
                          <a:pt x="574" y="548"/>
                        </a:lnTo>
                        <a:lnTo>
                          <a:pt x="580" y="548"/>
                        </a:lnTo>
                        <a:lnTo>
                          <a:pt x="580" y="550"/>
                        </a:lnTo>
                        <a:lnTo>
                          <a:pt x="576" y="552"/>
                        </a:lnTo>
                        <a:lnTo>
                          <a:pt x="576" y="552"/>
                        </a:lnTo>
                        <a:lnTo>
                          <a:pt x="576" y="552"/>
                        </a:lnTo>
                        <a:lnTo>
                          <a:pt x="574" y="552"/>
                        </a:lnTo>
                        <a:lnTo>
                          <a:pt x="574" y="552"/>
                        </a:lnTo>
                        <a:lnTo>
                          <a:pt x="574" y="552"/>
                        </a:lnTo>
                        <a:lnTo>
                          <a:pt x="572" y="552"/>
                        </a:lnTo>
                        <a:lnTo>
                          <a:pt x="572" y="554"/>
                        </a:lnTo>
                        <a:lnTo>
                          <a:pt x="564" y="554"/>
                        </a:lnTo>
                        <a:lnTo>
                          <a:pt x="564" y="554"/>
                        </a:lnTo>
                        <a:lnTo>
                          <a:pt x="564" y="554"/>
                        </a:lnTo>
                        <a:lnTo>
                          <a:pt x="562" y="556"/>
                        </a:lnTo>
                        <a:lnTo>
                          <a:pt x="562" y="556"/>
                        </a:lnTo>
                        <a:lnTo>
                          <a:pt x="562" y="556"/>
                        </a:lnTo>
                        <a:lnTo>
                          <a:pt x="562" y="558"/>
                        </a:lnTo>
                        <a:lnTo>
                          <a:pt x="562" y="558"/>
                        </a:lnTo>
                        <a:lnTo>
                          <a:pt x="562" y="558"/>
                        </a:lnTo>
                        <a:lnTo>
                          <a:pt x="564" y="558"/>
                        </a:lnTo>
                        <a:lnTo>
                          <a:pt x="566" y="560"/>
                        </a:lnTo>
                        <a:lnTo>
                          <a:pt x="566" y="560"/>
                        </a:lnTo>
                        <a:lnTo>
                          <a:pt x="566" y="560"/>
                        </a:lnTo>
                        <a:lnTo>
                          <a:pt x="568" y="560"/>
                        </a:lnTo>
                        <a:lnTo>
                          <a:pt x="568" y="562"/>
                        </a:lnTo>
                        <a:lnTo>
                          <a:pt x="568" y="562"/>
                        </a:lnTo>
                        <a:lnTo>
                          <a:pt x="566" y="562"/>
                        </a:lnTo>
                        <a:lnTo>
                          <a:pt x="566" y="562"/>
                        </a:lnTo>
                        <a:lnTo>
                          <a:pt x="566" y="562"/>
                        </a:lnTo>
                        <a:lnTo>
                          <a:pt x="564" y="562"/>
                        </a:lnTo>
                        <a:lnTo>
                          <a:pt x="564" y="562"/>
                        </a:lnTo>
                        <a:lnTo>
                          <a:pt x="564" y="564"/>
                        </a:lnTo>
                        <a:lnTo>
                          <a:pt x="564" y="564"/>
                        </a:lnTo>
                        <a:lnTo>
                          <a:pt x="564" y="564"/>
                        </a:lnTo>
                        <a:lnTo>
                          <a:pt x="564" y="564"/>
                        </a:lnTo>
                        <a:lnTo>
                          <a:pt x="562" y="566"/>
                        </a:lnTo>
                        <a:lnTo>
                          <a:pt x="562" y="572"/>
                        </a:lnTo>
                        <a:lnTo>
                          <a:pt x="562" y="572"/>
                        </a:lnTo>
                        <a:lnTo>
                          <a:pt x="562" y="572"/>
                        </a:lnTo>
                        <a:lnTo>
                          <a:pt x="562" y="572"/>
                        </a:lnTo>
                        <a:lnTo>
                          <a:pt x="560" y="572"/>
                        </a:lnTo>
                        <a:lnTo>
                          <a:pt x="560" y="572"/>
                        </a:lnTo>
                        <a:lnTo>
                          <a:pt x="560" y="572"/>
                        </a:lnTo>
                        <a:lnTo>
                          <a:pt x="560" y="572"/>
                        </a:lnTo>
                        <a:lnTo>
                          <a:pt x="558" y="572"/>
                        </a:lnTo>
                        <a:lnTo>
                          <a:pt x="558" y="572"/>
                        </a:lnTo>
                        <a:lnTo>
                          <a:pt x="558" y="572"/>
                        </a:lnTo>
                        <a:lnTo>
                          <a:pt x="558" y="578"/>
                        </a:lnTo>
                        <a:lnTo>
                          <a:pt x="558" y="578"/>
                        </a:lnTo>
                        <a:lnTo>
                          <a:pt x="558" y="578"/>
                        </a:lnTo>
                        <a:lnTo>
                          <a:pt x="558" y="580"/>
                        </a:lnTo>
                        <a:lnTo>
                          <a:pt x="558" y="580"/>
                        </a:lnTo>
                        <a:lnTo>
                          <a:pt x="560" y="580"/>
                        </a:lnTo>
                        <a:lnTo>
                          <a:pt x="560" y="580"/>
                        </a:lnTo>
                        <a:lnTo>
                          <a:pt x="562" y="582"/>
                        </a:lnTo>
                        <a:lnTo>
                          <a:pt x="562" y="584"/>
                        </a:lnTo>
                        <a:lnTo>
                          <a:pt x="562" y="584"/>
                        </a:lnTo>
                        <a:lnTo>
                          <a:pt x="564" y="584"/>
                        </a:lnTo>
                        <a:lnTo>
                          <a:pt x="564" y="586"/>
                        </a:lnTo>
                        <a:lnTo>
                          <a:pt x="564" y="586"/>
                        </a:lnTo>
                        <a:lnTo>
                          <a:pt x="564" y="586"/>
                        </a:lnTo>
                        <a:lnTo>
                          <a:pt x="568" y="586"/>
                        </a:lnTo>
                        <a:lnTo>
                          <a:pt x="572" y="586"/>
                        </a:lnTo>
                        <a:lnTo>
                          <a:pt x="572" y="586"/>
                        </a:lnTo>
                        <a:lnTo>
                          <a:pt x="572" y="586"/>
                        </a:lnTo>
                        <a:lnTo>
                          <a:pt x="572" y="586"/>
                        </a:lnTo>
                        <a:lnTo>
                          <a:pt x="574" y="588"/>
                        </a:lnTo>
                        <a:lnTo>
                          <a:pt x="574" y="588"/>
                        </a:lnTo>
                        <a:lnTo>
                          <a:pt x="574" y="588"/>
                        </a:lnTo>
                        <a:lnTo>
                          <a:pt x="576" y="588"/>
                        </a:lnTo>
                        <a:lnTo>
                          <a:pt x="578" y="590"/>
                        </a:lnTo>
                        <a:lnTo>
                          <a:pt x="578" y="590"/>
                        </a:lnTo>
                        <a:lnTo>
                          <a:pt x="578" y="590"/>
                        </a:lnTo>
                        <a:lnTo>
                          <a:pt x="580" y="590"/>
                        </a:lnTo>
                        <a:lnTo>
                          <a:pt x="582" y="592"/>
                        </a:lnTo>
                        <a:lnTo>
                          <a:pt x="582" y="592"/>
                        </a:lnTo>
                        <a:lnTo>
                          <a:pt x="582" y="592"/>
                        </a:lnTo>
                        <a:lnTo>
                          <a:pt x="584" y="592"/>
                        </a:lnTo>
                        <a:lnTo>
                          <a:pt x="588" y="592"/>
                        </a:lnTo>
                        <a:lnTo>
                          <a:pt x="590" y="594"/>
                        </a:lnTo>
                        <a:lnTo>
                          <a:pt x="596" y="596"/>
                        </a:lnTo>
                        <a:lnTo>
                          <a:pt x="598" y="598"/>
                        </a:lnTo>
                        <a:lnTo>
                          <a:pt x="598" y="598"/>
                        </a:lnTo>
                        <a:lnTo>
                          <a:pt x="598" y="598"/>
                        </a:lnTo>
                        <a:lnTo>
                          <a:pt x="598" y="598"/>
                        </a:lnTo>
                        <a:lnTo>
                          <a:pt x="602" y="598"/>
                        </a:lnTo>
                        <a:lnTo>
                          <a:pt x="602" y="598"/>
                        </a:lnTo>
                        <a:lnTo>
                          <a:pt x="602" y="598"/>
                        </a:lnTo>
                        <a:lnTo>
                          <a:pt x="604" y="598"/>
                        </a:lnTo>
                        <a:lnTo>
                          <a:pt x="604" y="600"/>
                        </a:lnTo>
                        <a:lnTo>
                          <a:pt x="604" y="600"/>
                        </a:lnTo>
                        <a:lnTo>
                          <a:pt x="606" y="600"/>
                        </a:lnTo>
                        <a:lnTo>
                          <a:pt x="606" y="600"/>
                        </a:lnTo>
                        <a:lnTo>
                          <a:pt x="606" y="600"/>
                        </a:lnTo>
                        <a:lnTo>
                          <a:pt x="606" y="600"/>
                        </a:lnTo>
                        <a:lnTo>
                          <a:pt x="606" y="602"/>
                        </a:lnTo>
                        <a:lnTo>
                          <a:pt x="608" y="602"/>
                        </a:lnTo>
                        <a:lnTo>
                          <a:pt x="608" y="604"/>
                        </a:lnTo>
                        <a:lnTo>
                          <a:pt x="608" y="604"/>
                        </a:lnTo>
                        <a:lnTo>
                          <a:pt x="608" y="604"/>
                        </a:lnTo>
                        <a:lnTo>
                          <a:pt x="608" y="606"/>
                        </a:lnTo>
                        <a:lnTo>
                          <a:pt x="610" y="608"/>
                        </a:lnTo>
                        <a:lnTo>
                          <a:pt x="610" y="608"/>
                        </a:lnTo>
                        <a:lnTo>
                          <a:pt x="610" y="608"/>
                        </a:lnTo>
                        <a:lnTo>
                          <a:pt x="614" y="610"/>
                        </a:lnTo>
                        <a:lnTo>
                          <a:pt x="614" y="612"/>
                        </a:lnTo>
                        <a:lnTo>
                          <a:pt x="614" y="612"/>
                        </a:lnTo>
                        <a:lnTo>
                          <a:pt x="614" y="614"/>
                        </a:lnTo>
                        <a:lnTo>
                          <a:pt x="614" y="614"/>
                        </a:lnTo>
                        <a:lnTo>
                          <a:pt x="614" y="614"/>
                        </a:lnTo>
                        <a:lnTo>
                          <a:pt x="614" y="614"/>
                        </a:lnTo>
                        <a:lnTo>
                          <a:pt x="610" y="618"/>
                        </a:lnTo>
                        <a:lnTo>
                          <a:pt x="608" y="618"/>
                        </a:lnTo>
                        <a:lnTo>
                          <a:pt x="606" y="618"/>
                        </a:lnTo>
                        <a:lnTo>
                          <a:pt x="606" y="618"/>
                        </a:lnTo>
                        <a:lnTo>
                          <a:pt x="604" y="618"/>
                        </a:lnTo>
                        <a:lnTo>
                          <a:pt x="604" y="620"/>
                        </a:lnTo>
                        <a:lnTo>
                          <a:pt x="586" y="620"/>
                        </a:lnTo>
                        <a:lnTo>
                          <a:pt x="586" y="620"/>
                        </a:lnTo>
                        <a:lnTo>
                          <a:pt x="586" y="620"/>
                        </a:lnTo>
                        <a:lnTo>
                          <a:pt x="582" y="620"/>
                        </a:lnTo>
                        <a:lnTo>
                          <a:pt x="574" y="620"/>
                        </a:lnTo>
                        <a:lnTo>
                          <a:pt x="574" y="620"/>
                        </a:lnTo>
                        <a:lnTo>
                          <a:pt x="574" y="620"/>
                        </a:lnTo>
                        <a:lnTo>
                          <a:pt x="574" y="620"/>
                        </a:lnTo>
                        <a:lnTo>
                          <a:pt x="568" y="620"/>
                        </a:lnTo>
                        <a:lnTo>
                          <a:pt x="566" y="618"/>
                        </a:lnTo>
                        <a:lnTo>
                          <a:pt x="566" y="618"/>
                        </a:lnTo>
                        <a:lnTo>
                          <a:pt x="566" y="618"/>
                        </a:lnTo>
                        <a:lnTo>
                          <a:pt x="564" y="618"/>
                        </a:lnTo>
                        <a:lnTo>
                          <a:pt x="560" y="616"/>
                        </a:lnTo>
                        <a:lnTo>
                          <a:pt x="560" y="616"/>
                        </a:lnTo>
                        <a:lnTo>
                          <a:pt x="560" y="616"/>
                        </a:lnTo>
                        <a:lnTo>
                          <a:pt x="560" y="616"/>
                        </a:lnTo>
                        <a:lnTo>
                          <a:pt x="556" y="614"/>
                        </a:lnTo>
                        <a:lnTo>
                          <a:pt x="552" y="614"/>
                        </a:lnTo>
                        <a:lnTo>
                          <a:pt x="552" y="614"/>
                        </a:lnTo>
                        <a:lnTo>
                          <a:pt x="552" y="614"/>
                        </a:lnTo>
                        <a:lnTo>
                          <a:pt x="548" y="614"/>
                        </a:lnTo>
                        <a:lnTo>
                          <a:pt x="548" y="612"/>
                        </a:lnTo>
                        <a:lnTo>
                          <a:pt x="548" y="612"/>
                        </a:lnTo>
                        <a:lnTo>
                          <a:pt x="548" y="612"/>
                        </a:lnTo>
                        <a:lnTo>
                          <a:pt x="538" y="612"/>
                        </a:lnTo>
                        <a:lnTo>
                          <a:pt x="538" y="612"/>
                        </a:lnTo>
                        <a:lnTo>
                          <a:pt x="538" y="612"/>
                        </a:lnTo>
                        <a:lnTo>
                          <a:pt x="536" y="612"/>
                        </a:lnTo>
                        <a:lnTo>
                          <a:pt x="532" y="614"/>
                        </a:lnTo>
                        <a:lnTo>
                          <a:pt x="526" y="616"/>
                        </a:lnTo>
                        <a:lnTo>
                          <a:pt x="526" y="616"/>
                        </a:lnTo>
                        <a:lnTo>
                          <a:pt x="526" y="616"/>
                        </a:lnTo>
                        <a:lnTo>
                          <a:pt x="522" y="620"/>
                        </a:lnTo>
                        <a:lnTo>
                          <a:pt x="520" y="620"/>
                        </a:lnTo>
                        <a:lnTo>
                          <a:pt x="520" y="620"/>
                        </a:lnTo>
                        <a:lnTo>
                          <a:pt x="520" y="620"/>
                        </a:lnTo>
                        <a:lnTo>
                          <a:pt x="518" y="620"/>
                        </a:lnTo>
                        <a:lnTo>
                          <a:pt x="514" y="620"/>
                        </a:lnTo>
                        <a:lnTo>
                          <a:pt x="514" y="620"/>
                        </a:lnTo>
                        <a:lnTo>
                          <a:pt x="512" y="620"/>
                        </a:lnTo>
                        <a:lnTo>
                          <a:pt x="512" y="622"/>
                        </a:lnTo>
                        <a:lnTo>
                          <a:pt x="510" y="622"/>
                        </a:lnTo>
                        <a:lnTo>
                          <a:pt x="510" y="622"/>
                        </a:lnTo>
                        <a:lnTo>
                          <a:pt x="508" y="622"/>
                        </a:lnTo>
                        <a:lnTo>
                          <a:pt x="508" y="624"/>
                        </a:lnTo>
                        <a:lnTo>
                          <a:pt x="486" y="624"/>
                        </a:lnTo>
                        <a:lnTo>
                          <a:pt x="486" y="624"/>
                        </a:lnTo>
                        <a:lnTo>
                          <a:pt x="486" y="624"/>
                        </a:lnTo>
                        <a:lnTo>
                          <a:pt x="484" y="622"/>
                        </a:lnTo>
                        <a:close/>
                        <a:moveTo>
                          <a:pt x="310" y="342"/>
                        </a:moveTo>
                        <a:lnTo>
                          <a:pt x="310" y="342"/>
                        </a:lnTo>
                        <a:lnTo>
                          <a:pt x="308" y="342"/>
                        </a:lnTo>
                        <a:lnTo>
                          <a:pt x="306" y="342"/>
                        </a:lnTo>
                        <a:lnTo>
                          <a:pt x="306" y="342"/>
                        </a:lnTo>
                        <a:lnTo>
                          <a:pt x="306" y="342"/>
                        </a:lnTo>
                        <a:lnTo>
                          <a:pt x="306" y="342"/>
                        </a:lnTo>
                        <a:lnTo>
                          <a:pt x="306" y="342"/>
                        </a:lnTo>
                        <a:lnTo>
                          <a:pt x="306" y="342"/>
                        </a:lnTo>
                        <a:lnTo>
                          <a:pt x="304" y="342"/>
                        </a:lnTo>
                        <a:lnTo>
                          <a:pt x="304" y="342"/>
                        </a:lnTo>
                        <a:lnTo>
                          <a:pt x="302" y="342"/>
                        </a:lnTo>
                        <a:lnTo>
                          <a:pt x="302" y="344"/>
                        </a:lnTo>
                        <a:lnTo>
                          <a:pt x="302" y="344"/>
                        </a:lnTo>
                        <a:lnTo>
                          <a:pt x="302" y="344"/>
                        </a:lnTo>
                        <a:lnTo>
                          <a:pt x="302" y="344"/>
                        </a:lnTo>
                        <a:lnTo>
                          <a:pt x="302" y="344"/>
                        </a:lnTo>
                        <a:lnTo>
                          <a:pt x="300" y="346"/>
                        </a:lnTo>
                        <a:lnTo>
                          <a:pt x="300" y="346"/>
                        </a:lnTo>
                        <a:lnTo>
                          <a:pt x="300" y="346"/>
                        </a:lnTo>
                        <a:lnTo>
                          <a:pt x="300" y="346"/>
                        </a:lnTo>
                        <a:lnTo>
                          <a:pt x="300" y="344"/>
                        </a:lnTo>
                        <a:lnTo>
                          <a:pt x="300" y="344"/>
                        </a:lnTo>
                        <a:lnTo>
                          <a:pt x="300" y="344"/>
                        </a:lnTo>
                        <a:lnTo>
                          <a:pt x="300" y="344"/>
                        </a:lnTo>
                        <a:lnTo>
                          <a:pt x="302" y="342"/>
                        </a:lnTo>
                        <a:lnTo>
                          <a:pt x="304" y="342"/>
                        </a:lnTo>
                        <a:lnTo>
                          <a:pt x="304" y="342"/>
                        </a:lnTo>
                        <a:lnTo>
                          <a:pt x="304" y="342"/>
                        </a:lnTo>
                        <a:lnTo>
                          <a:pt x="306" y="340"/>
                        </a:lnTo>
                        <a:lnTo>
                          <a:pt x="308" y="340"/>
                        </a:lnTo>
                        <a:lnTo>
                          <a:pt x="308" y="340"/>
                        </a:lnTo>
                        <a:lnTo>
                          <a:pt x="308" y="340"/>
                        </a:lnTo>
                        <a:lnTo>
                          <a:pt x="308" y="340"/>
                        </a:lnTo>
                        <a:lnTo>
                          <a:pt x="310" y="340"/>
                        </a:lnTo>
                        <a:lnTo>
                          <a:pt x="310" y="342"/>
                        </a:lnTo>
                        <a:lnTo>
                          <a:pt x="310" y="342"/>
                        </a:lnTo>
                        <a:lnTo>
                          <a:pt x="310" y="342"/>
                        </a:lnTo>
                        <a:lnTo>
                          <a:pt x="310" y="342"/>
                        </a:lnTo>
                        <a:close/>
                        <a:moveTo>
                          <a:pt x="462" y="296"/>
                        </a:moveTo>
                        <a:lnTo>
                          <a:pt x="462" y="296"/>
                        </a:lnTo>
                        <a:lnTo>
                          <a:pt x="462" y="294"/>
                        </a:lnTo>
                        <a:lnTo>
                          <a:pt x="462" y="294"/>
                        </a:lnTo>
                        <a:lnTo>
                          <a:pt x="462" y="296"/>
                        </a:lnTo>
                        <a:lnTo>
                          <a:pt x="462" y="296"/>
                        </a:lnTo>
                        <a:lnTo>
                          <a:pt x="462" y="296"/>
                        </a:lnTo>
                        <a:lnTo>
                          <a:pt x="462" y="296"/>
                        </a:lnTo>
                        <a:close/>
                        <a:moveTo>
                          <a:pt x="344" y="414"/>
                        </a:moveTo>
                        <a:lnTo>
                          <a:pt x="344" y="412"/>
                        </a:lnTo>
                        <a:lnTo>
                          <a:pt x="354" y="412"/>
                        </a:lnTo>
                        <a:lnTo>
                          <a:pt x="356" y="412"/>
                        </a:lnTo>
                        <a:lnTo>
                          <a:pt x="356" y="412"/>
                        </a:lnTo>
                        <a:lnTo>
                          <a:pt x="356" y="414"/>
                        </a:lnTo>
                        <a:lnTo>
                          <a:pt x="344" y="414"/>
                        </a:lnTo>
                        <a:close/>
                        <a:moveTo>
                          <a:pt x="744" y="784"/>
                        </a:moveTo>
                        <a:lnTo>
                          <a:pt x="744" y="784"/>
                        </a:lnTo>
                        <a:lnTo>
                          <a:pt x="744" y="782"/>
                        </a:lnTo>
                        <a:lnTo>
                          <a:pt x="744" y="782"/>
                        </a:lnTo>
                        <a:lnTo>
                          <a:pt x="744" y="784"/>
                        </a:lnTo>
                        <a:close/>
                        <a:moveTo>
                          <a:pt x="1674" y="166"/>
                        </a:moveTo>
                        <a:lnTo>
                          <a:pt x="1676" y="166"/>
                        </a:lnTo>
                        <a:lnTo>
                          <a:pt x="1678" y="166"/>
                        </a:lnTo>
                        <a:lnTo>
                          <a:pt x="1680" y="166"/>
                        </a:lnTo>
                        <a:lnTo>
                          <a:pt x="1678" y="166"/>
                        </a:lnTo>
                        <a:lnTo>
                          <a:pt x="1674" y="166"/>
                        </a:lnTo>
                        <a:lnTo>
                          <a:pt x="1674" y="166"/>
                        </a:lnTo>
                        <a:lnTo>
                          <a:pt x="1674" y="166"/>
                        </a:lnTo>
                        <a:lnTo>
                          <a:pt x="1674" y="166"/>
                        </a:lnTo>
                        <a:close/>
                        <a:moveTo>
                          <a:pt x="1798" y="38"/>
                        </a:moveTo>
                        <a:lnTo>
                          <a:pt x="1802" y="38"/>
                        </a:lnTo>
                        <a:lnTo>
                          <a:pt x="1802" y="38"/>
                        </a:lnTo>
                        <a:lnTo>
                          <a:pt x="1802" y="38"/>
                        </a:lnTo>
                        <a:lnTo>
                          <a:pt x="1802" y="38"/>
                        </a:lnTo>
                        <a:lnTo>
                          <a:pt x="1804" y="40"/>
                        </a:lnTo>
                        <a:lnTo>
                          <a:pt x="1804" y="40"/>
                        </a:lnTo>
                        <a:lnTo>
                          <a:pt x="1802" y="40"/>
                        </a:lnTo>
                        <a:lnTo>
                          <a:pt x="1802" y="40"/>
                        </a:lnTo>
                        <a:lnTo>
                          <a:pt x="1802" y="40"/>
                        </a:lnTo>
                        <a:lnTo>
                          <a:pt x="1802" y="40"/>
                        </a:lnTo>
                        <a:lnTo>
                          <a:pt x="1802" y="40"/>
                        </a:lnTo>
                        <a:lnTo>
                          <a:pt x="1802" y="40"/>
                        </a:lnTo>
                        <a:lnTo>
                          <a:pt x="1802" y="40"/>
                        </a:lnTo>
                        <a:lnTo>
                          <a:pt x="1802" y="40"/>
                        </a:lnTo>
                        <a:lnTo>
                          <a:pt x="1800" y="38"/>
                        </a:lnTo>
                        <a:lnTo>
                          <a:pt x="1800" y="38"/>
                        </a:lnTo>
                        <a:lnTo>
                          <a:pt x="1800" y="38"/>
                        </a:lnTo>
                        <a:lnTo>
                          <a:pt x="1798" y="38"/>
                        </a:lnTo>
                        <a:lnTo>
                          <a:pt x="1798" y="38"/>
                        </a:lnTo>
                        <a:lnTo>
                          <a:pt x="1798" y="38"/>
                        </a:lnTo>
                        <a:lnTo>
                          <a:pt x="1798" y="38"/>
                        </a:lnTo>
                        <a:lnTo>
                          <a:pt x="1798" y="38"/>
                        </a:lnTo>
                        <a:close/>
                        <a:moveTo>
                          <a:pt x="826" y="196"/>
                        </a:moveTo>
                        <a:lnTo>
                          <a:pt x="828" y="198"/>
                        </a:lnTo>
                        <a:lnTo>
                          <a:pt x="828" y="198"/>
                        </a:lnTo>
                        <a:lnTo>
                          <a:pt x="828" y="198"/>
                        </a:lnTo>
                        <a:lnTo>
                          <a:pt x="828" y="198"/>
                        </a:lnTo>
                        <a:lnTo>
                          <a:pt x="832" y="200"/>
                        </a:lnTo>
                        <a:lnTo>
                          <a:pt x="832" y="200"/>
                        </a:lnTo>
                        <a:lnTo>
                          <a:pt x="832" y="200"/>
                        </a:lnTo>
                        <a:lnTo>
                          <a:pt x="834" y="200"/>
                        </a:lnTo>
                        <a:lnTo>
                          <a:pt x="834" y="200"/>
                        </a:lnTo>
                        <a:lnTo>
                          <a:pt x="834" y="200"/>
                        </a:lnTo>
                        <a:lnTo>
                          <a:pt x="838" y="196"/>
                        </a:lnTo>
                        <a:lnTo>
                          <a:pt x="838" y="196"/>
                        </a:lnTo>
                        <a:lnTo>
                          <a:pt x="838" y="196"/>
                        </a:lnTo>
                        <a:lnTo>
                          <a:pt x="838" y="196"/>
                        </a:lnTo>
                        <a:lnTo>
                          <a:pt x="840" y="196"/>
                        </a:lnTo>
                        <a:lnTo>
                          <a:pt x="842" y="198"/>
                        </a:lnTo>
                        <a:lnTo>
                          <a:pt x="842" y="200"/>
                        </a:lnTo>
                        <a:lnTo>
                          <a:pt x="842" y="200"/>
                        </a:lnTo>
                        <a:lnTo>
                          <a:pt x="842" y="200"/>
                        </a:lnTo>
                        <a:lnTo>
                          <a:pt x="846" y="202"/>
                        </a:lnTo>
                        <a:lnTo>
                          <a:pt x="846" y="204"/>
                        </a:lnTo>
                        <a:lnTo>
                          <a:pt x="842" y="204"/>
                        </a:lnTo>
                        <a:lnTo>
                          <a:pt x="842" y="204"/>
                        </a:lnTo>
                        <a:lnTo>
                          <a:pt x="842" y="204"/>
                        </a:lnTo>
                        <a:lnTo>
                          <a:pt x="842" y="202"/>
                        </a:lnTo>
                        <a:lnTo>
                          <a:pt x="840" y="202"/>
                        </a:lnTo>
                        <a:lnTo>
                          <a:pt x="840" y="202"/>
                        </a:lnTo>
                        <a:lnTo>
                          <a:pt x="840" y="202"/>
                        </a:lnTo>
                        <a:lnTo>
                          <a:pt x="838" y="202"/>
                        </a:lnTo>
                        <a:lnTo>
                          <a:pt x="836" y="202"/>
                        </a:lnTo>
                        <a:lnTo>
                          <a:pt x="836" y="202"/>
                        </a:lnTo>
                        <a:lnTo>
                          <a:pt x="836" y="202"/>
                        </a:lnTo>
                        <a:lnTo>
                          <a:pt x="834" y="202"/>
                        </a:lnTo>
                        <a:lnTo>
                          <a:pt x="830" y="202"/>
                        </a:lnTo>
                        <a:lnTo>
                          <a:pt x="826" y="200"/>
                        </a:lnTo>
                        <a:lnTo>
                          <a:pt x="822" y="198"/>
                        </a:lnTo>
                        <a:lnTo>
                          <a:pt x="822" y="198"/>
                        </a:lnTo>
                        <a:lnTo>
                          <a:pt x="822" y="198"/>
                        </a:lnTo>
                        <a:lnTo>
                          <a:pt x="820" y="198"/>
                        </a:lnTo>
                        <a:lnTo>
                          <a:pt x="816" y="196"/>
                        </a:lnTo>
                        <a:lnTo>
                          <a:pt x="826" y="196"/>
                        </a:lnTo>
                        <a:close/>
                        <a:moveTo>
                          <a:pt x="284" y="444"/>
                        </a:moveTo>
                        <a:lnTo>
                          <a:pt x="284" y="444"/>
                        </a:lnTo>
                        <a:lnTo>
                          <a:pt x="284" y="446"/>
                        </a:lnTo>
                        <a:lnTo>
                          <a:pt x="284" y="446"/>
                        </a:lnTo>
                        <a:lnTo>
                          <a:pt x="280" y="448"/>
                        </a:lnTo>
                        <a:lnTo>
                          <a:pt x="280" y="448"/>
                        </a:lnTo>
                        <a:lnTo>
                          <a:pt x="280" y="448"/>
                        </a:lnTo>
                        <a:lnTo>
                          <a:pt x="280" y="452"/>
                        </a:lnTo>
                        <a:lnTo>
                          <a:pt x="280" y="452"/>
                        </a:lnTo>
                        <a:lnTo>
                          <a:pt x="280" y="452"/>
                        </a:lnTo>
                        <a:lnTo>
                          <a:pt x="280" y="452"/>
                        </a:lnTo>
                        <a:lnTo>
                          <a:pt x="278" y="452"/>
                        </a:lnTo>
                        <a:lnTo>
                          <a:pt x="278" y="452"/>
                        </a:lnTo>
                        <a:lnTo>
                          <a:pt x="278" y="452"/>
                        </a:lnTo>
                        <a:lnTo>
                          <a:pt x="278" y="452"/>
                        </a:lnTo>
                        <a:lnTo>
                          <a:pt x="274" y="450"/>
                        </a:lnTo>
                        <a:lnTo>
                          <a:pt x="276" y="448"/>
                        </a:lnTo>
                        <a:lnTo>
                          <a:pt x="276" y="448"/>
                        </a:lnTo>
                        <a:lnTo>
                          <a:pt x="276" y="448"/>
                        </a:lnTo>
                        <a:lnTo>
                          <a:pt x="276" y="446"/>
                        </a:lnTo>
                        <a:lnTo>
                          <a:pt x="278" y="444"/>
                        </a:lnTo>
                        <a:lnTo>
                          <a:pt x="282" y="442"/>
                        </a:lnTo>
                        <a:lnTo>
                          <a:pt x="286" y="442"/>
                        </a:lnTo>
                        <a:lnTo>
                          <a:pt x="286" y="444"/>
                        </a:lnTo>
                        <a:lnTo>
                          <a:pt x="286" y="444"/>
                        </a:lnTo>
                        <a:lnTo>
                          <a:pt x="286" y="444"/>
                        </a:lnTo>
                        <a:lnTo>
                          <a:pt x="288" y="444"/>
                        </a:lnTo>
                        <a:lnTo>
                          <a:pt x="284" y="444"/>
                        </a:lnTo>
                        <a:close/>
                        <a:moveTo>
                          <a:pt x="1384" y="46"/>
                        </a:moveTo>
                        <a:lnTo>
                          <a:pt x="1382" y="48"/>
                        </a:lnTo>
                        <a:lnTo>
                          <a:pt x="1380" y="48"/>
                        </a:lnTo>
                        <a:lnTo>
                          <a:pt x="1380" y="48"/>
                        </a:lnTo>
                        <a:lnTo>
                          <a:pt x="1380" y="48"/>
                        </a:lnTo>
                        <a:lnTo>
                          <a:pt x="1376" y="52"/>
                        </a:lnTo>
                        <a:lnTo>
                          <a:pt x="1374" y="52"/>
                        </a:lnTo>
                        <a:lnTo>
                          <a:pt x="1374" y="52"/>
                        </a:lnTo>
                        <a:lnTo>
                          <a:pt x="1374" y="52"/>
                        </a:lnTo>
                        <a:lnTo>
                          <a:pt x="1374" y="52"/>
                        </a:lnTo>
                        <a:lnTo>
                          <a:pt x="1374" y="50"/>
                        </a:lnTo>
                        <a:lnTo>
                          <a:pt x="1374" y="50"/>
                        </a:lnTo>
                        <a:lnTo>
                          <a:pt x="1374" y="50"/>
                        </a:lnTo>
                        <a:lnTo>
                          <a:pt x="1374" y="50"/>
                        </a:lnTo>
                        <a:lnTo>
                          <a:pt x="1376" y="48"/>
                        </a:lnTo>
                        <a:lnTo>
                          <a:pt x="1378" y="46"/>
                        </a:lnTo>
                        <a:lnTo>
                          <a:pt x="1380" y="46"/>
                        </a:lnTo>
                        <a:lnTo>
                          <a:pt x="1380" y="46"/>
                        </a:lnTo>
                        <a:lnTo>
                          <a:pt x="1380" y="46"/>
                        </a:lnTo>
                        <a:lnTo>
                          <a:pt x="1382" y="46"/>
                        </a:lnTo>
                        <a:lnTo>
                          <a:pt x="1384" y="46"/>
                        </a:lnTo>
                        <a:lnTo>
                          <a:pt x="1384" y="46"/>
                        </a:lnTo>
                        <a:lnTo>
                          <a:pt x="1384" y="46"/>
                        </a:lnTo>
                        <a:lnTo>
                          <a:pt x="1384" y="46"/>
                        </a:lnTo>
                        <a:close/>
                        <a:moveTo>
                          <a:pt x="438" y="654"/>
                        </a:moveTo>
                        <a:lnTo>
                          <a:pt x="438" y="654"/>
                        </a:lnTo>
                        <a:lnTo>
                          <a:pt x="438" y="654"/>
                        </a:lnTo>
                        <a:lnTo>
                          <a:pt x="436" y="654"/>
                        </a:lnTo>
                        <a:lnTo>
                          <a:pt x="438" y="65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7" name="Freeform 514"/>
                  <p:cNvSpPr>
                    <a:spLocks/>
                  </p:cNvSpPr>
                  <p:nvPr/>
                </p:nvSpPr>
                <p:spPr bwMode="auto">
                  <a:xfrm>
                    <a:off x="3304" y="2214"/>
                    <a:ext cx="6" cy="8"/>
                  </a:xfrm>
                  <a:custGeom>
                    <a:avLst/>
                    <a:gdLst>
                      <a:gd name="T0" fmla="*/ 4 w 6"/>
                      <a:gd name="T1" fmla="*/ 0 h 8"/>
                      <a:gd name="T2" fmla="*/ 0 w 6"/>
                      <a:gd name="T3" fmla="*/ 0 h 8"/>
                      <a:gd name="T4" fmla="*/ 0 w 6"/>
                      <a:gd name="T5" fmla="*/ 0 h 8"/>
                      <a:gd name="T6" fmla="*/ 0 w 6"/>
                      <a:gd name="T7" fmla="*/ 2 h 8"/>
                      <a:gd name="T8" fmla="*/ 0 w 6"/>
                      <a:gd name="T9" fmla="*/ 6 h 8"/>
                      <a:gd name="T10" fmla="*/ 0 w 6"/>
                      <a:gd name="T11" fmla="*/ 6 h 8"/>
                      <a:gd name="T12" fmla="*/ 0 w 6"/>
                      <a:gd name="T13" fmla="*/ 8 h 8"/>
                      <a:gd name="T14" fmla="*/ 2 w 6"/>
                      <a:gd name="T15" fmla="*/ 8 h 8"/>
                      <a:gd name="T16" fmla="*/ 2 w 6"/>
                      <a:gd name="T17" fmla="*/ 8 h 8"/>
                      <a:gd name="T18" fmla="*/ 2 w 6"/>
                      <a:gd name="T19" fmla="*/ 8 h 8"/>
                      <a:gd name="T20" fmla="*/ 2 w 6"/>
                      <a:gd name="T21" fmla="*/ 8 h 8"/>
                      <a:gd name="T22" fmla="*/ 2 w 6"/>
                      <a:gd name="T23" fmla="*/ 8 h 8"/>
                      <a:gd name="T24" fmla="*/ 6 w 6"/>
                      <a:gd name="T25" fmla="*/ 6 h 8"/>
                      <a:gd name="T26" fmla="*/ 6 w 6"/>
                      <a:gd name="T27" fmla="*/ 6 h 8"/>
                      <a:gd name="T28" fmla="*/ 6 w 6"/>
                      <a:gd name="T29" fmla="*/ 6 h 8"/>
                      <a:gd name="T30" fmla="*/ 6 w 6"/>
                      <a:gd name="T31" fmla="*/ 2 h 8"/>
                      <a:gd name="T32" fmla="*/ 6 w 6"/>
                      <a:gd name="T33" fmla="*/ 2 h 8"/>
                      <a:gd name="T34" fmla="*/ 6 w 6"/>
                      <a:gd name="T35" fmla="*/ 2 h 8"/>
                      <a:gd name="T36" fmla="*/ 4 w 6"/>
                      <a:gd name="T37" fmla="*/ 0 h 8"/>
                      <a:gd name="T38" fmla="*/ 4 w 6"/>
                      <a:gd name="T39" fmla="*/ 0 h 8"/>
                      <a:gd name="T40" fmla="*/ 4 w 6"/>
                      <a:gd name="T41" fmla="*/ 0 h 8"/>
                      <a:gd name="T42" fmla="*/ 4 w 6"/>
                      <a:gd name="T4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" h="8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8" name="Freeform 515"/>
                  <p:cNvSpPr>
                    <a:spLocks/>
                  </p:cNvSpPr>
                  <p:nvPr/>
                </p:nvSpPr>
                <p:spPr bwMode="auto">
                  <a:xfrm>
                    <a:off x="3338" y="2350"/>
                    <a:ext cx="20" cy="6"/>
                  </a:xfrm>
                  <a:custGeom>
                    <a:avLst/>
                    <a:gdLst>
                      <a:gd name="T0" fmla="*/ 20 w 20"/>
                      <a:gd name="T1" fmla="*/ 2 h 6"/>
                      <a:gd name="T2" fmla="*/ 18 w 20"/>
                      <a:gd name="T3" fmla="*/ 2 h 6"/>
                      <a:gd name="T4" fmla="*/ 16 w 20"/>
                      <a:gd name="T5" fmla="*/ 0 h 6"/>
                      <a:gd name="T6" fmla="*/ 16 w 20"/>
                      <a:gd name="T7" fmla="*/ 0 h 6"/>
                      <a:gd name="T8" fmla="*/ 16 w 20"/>
                      <a:gd name="T9" fmla="*/ 0 h 6"/>
                      <a:gd name="T10" fmla="*/ 12 w 20"/>
                      <a:gd name="T11" fmla="*/ 0 h 6"/>
                      <a:gd name="T12" fmla="*/ 12 w 20"/>
                      <a:gd name="T13" fmla="*/ 0 h 6"/>
                      <a:gd name="T14" fmla="*/ 12 w 20"/>
                      <a:gd name="T15" fmla="*/ 0 h 6"/>
                      <a:gd name="T16" fmla="*/ 10 w 20"/>
                      <a:gd name="T17" fmla="*/ 2 h 6"/>
                      <a:gd name="T18" fmla="*/ 8 w 20"/>
                      <a:gd name="T19" fmla="*/ 2 h 6"/>
                      <a:gd name="T20" fmla="*/ 8 w 20"/>
                      <a:gd name="T21" fmla="*/ 2 h 6"/>
                      <a:gd name="T22" fmla="*/ 8 w 20"/>
                      <a:gd name="T23" fmla="*/ 2 h 6"/>
                      <a:gd name="T24" fmla="*/ 6 w 20"/>
                      <a:gd name="T25" fmla="*/ 2 h 6"/>
                      <a:gd name="T26" fmla="*/ 2 w 20"/>
                      <a:gd name="T27" fmla="*/ 2 h 6"/>
                      <a:gd name="T28" fmla="*/ 2 w 20"/>
                      <a:gd name="T29" fmla="*/ 2 h 6"/>
                      <a:gd name="T30" fmla="*/ 0 w 20"/>
                      <a:gd name="T31" fmla="*/ 2 h 6"/>
                      <a:gd name="T32" fmla="*/ 0 w 20"/>
                      <a:gd name="T33" fmla="*/ 6 h 6"/>
                      <a:gd name="T34" fmla="*/ 0 w 20"/>
                      <a:gd name="T35" fmla="*/ 6 h 6"/>
                      <a:gd name="T36" fmla="*/ 2 w 20"/>
                      <a:gd name="T37" fmla="*/ 6 h 6"/>
                      <a:gd name="T38" fmla="*/ 4 w 20"/>
                      <a:gd name="T39" fmla="*/ 6 h 6"/>
                      <a:gd name="T40" fmla="*/ 4 w 20"/>
                      <a:gd name="T41" fmla="*/ 6 h 6"/>
                      <a:gd name="T42" fmla="*/ 4 w 20"/>
                      <a:gd name="T43" fmla="*/ 6 h 6"/>
                      <a:gd name="T44" fmla="*/ 6 w 20"/>
                      <a:gd name="T45" fmla="*/ 6 h 6"/>
                      <a:gd name="T46" fmla="*/ 6 w 20"/>
                      <a:gd name="T47" fmla="*/ 6 h 6"/>
                      <a:gd name="T48" fmla="*/ 6 w 20"/>
                      <a:gd name="T49" fmla="*/ 6 h 6"/>
                      <a:gd name="T50" fmla="*/ 6 w 20"/>
                      <a:gd name="T51" fmla="*/ 6 h 6"/>
                      <a:gd name="T52" fmla="*/ 10 w 20"/>
                      <a:gd name="T53" fmla="*/ 6 h 6"/>
                      <a:gd name="T54" fmla="*/ 14 w 20"/>
                      <a:gd name="T55" fmla="*/ 6 h 6"/>
                      <a:gd name="T56" fmla="*/ 14 w 20"/>
                      <a:gd name="T57" fmla="*/ 6 h 6"/>
                      <a:gd name="T58" fmla="*/ 14 w 20"/>
                      <a:gd name="T59" fmla="*/ 6 h 6"/>
                      <a:gd name="T60" fmla="*/ 16 w 20"/>
                      <a:gd name="T61" fmla="*/ 4 h 6"/>
                      <a:gd name="T62" fmla="*/ 20 w 20"/>
                      <a:gd name="T63" fmla="*/ 4 h 6"/>
                      <a:gd name="T64" fmla="*/ 20 w 20"/>
                      <a:gd name="T65" fmla="*/ 4 h 6"/>
                      <a:gd name="T66" fmla="*/ 20 w 20"/>
                      <a:gd name="T67" fmla="*/ 4 h 6"/>
                      <a:gd name="T68" fmla="*/ 20 w 20"/>
                      <a:gd name="T69" fmla="*/ 2 h 6"/>
                      <a:gd name="T70" fmla="*/ 20 w 20"/>
                      <a:gd name="T71" fmla="*/ 2 h 6"/>
                      <a:gd name="T72" fmla="*/ 20 w 20"/>
                      <a:gd name="T73" fmla="*/ 2 h 6"/>
                      <a:gd name="T74" fmla="*/ 20 w 20"/>
                      <a:gd name="T75" fmla="*/ 2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0" h="6">
                        <a:moveTo>
                          <a:pt x="20" y="2"/>
                        </a:moveTo>
                        <a:lnTo>
                          <a:pt x="18" y="2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0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6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39" name="Freeform 516"/>
                  <p:cNvSpPr>
                    <a:spLocks/>
                  </p:cNvSpPr>
                  <p:nvPr/>
                </p:nvSpPr>
                <p:spPr bwMode="auto">
                  <a:xfrm>
                    <a:off x="3232" y="2586"/>
                    <a:ext cx="88" cy="130"/>
                  </a:xfrm>
                  <a:custGeom>
                    <a:avLst/>
                    <a:gdLst>
                      <a:gd name="T0" fmla="*/ 86 w 88"/>
                      <a:gd name="T1" fmla="*/ 28 h 130"/>
                      <a:gd name="T2" fmla="*/ 86 w 88"/>
                      <a:gd name="T3" fmla="*/ 16 h 130"/>
                      <a:gd name="T4" fmla="*/ 82 w 88"/>
                      <a:gd name="T5" fmla="*/ 12 h 130"/>
                      <a:gd name="T6" fmla="*/ 80 w 88"/>
                      <a:gd name="T7" fmla="*/ 6 h 130"/>
                      <a:gd name="T8" fmla="*/ 78 w 88"/>
                      <a:gd name="T9" fmla="*/ 2 h 130"/>
                      <a:gd name="T10" fmla="*/ 76 w 88"/>
                      <a:gd name="T11" fmla="*/ 0 h 130"/>
                      <a:gd name="T12" fmla="*/ 72 w 88"/>
                      <a:gd name="T13" fmla="*/ 0 h 130"/>
                      <a:gd name="T14" fmla="*/ 70 w 88"/>
                      <a:gd name="T15" fmla="*/ 0 h 130"/>
                      <a:gd name="T16" fmla="*/ 68 w 88"/>
                      <a:gd name="T17" fmla="*/ 10 h 130"/>
                      <a:gd name="T18" fmla="*/ 60 w 88"/>
                      <a:gd name="T19" fmla="*/ 14 h 130"/>
                      <a:gd name="T20" fmla="*/ 58 w 88"/>
                      <a:gd name="T21" fmla="*/ 18 h 130"/>
                      <a:gd name="T22" fmla="*/ 56 w 88"/>
                      <a:gd name="T23" fmla="*/ 20 h 130"/>
                      <a:gd name="T24" fmla="*/ 54 w 88"/>
                      <a:gd name="T25" fmla="*/ 22 h 130"/>
                      <a:gd name="T26" fmla="*/ 52 w 88"/>
                      <a:gd name="T27" fmla="*/ 22 h 130"/>
                      <a:gd name="T28" fmla="*/ 50 w 88"/>
                      <a:gd name="T29" fmla="*/ 24 h 130"/>
                      <a:gd name="T30" fmla="*/ 50 w 88"/>
                      <a:gd name="T31" fmla="*/ 30 h 130"/>
                      <a:gd name="T32" fmla="*/ 50 w 88"/>
                      <a:gd name="T33" fmla="*/ 28 h 130"/>
                      <a:gd name="T34" fmla="*/ 46 w 88"/>
                      <a:gd name="T35" fmla="*/ 28 h 130"/>
                      <a:gd name="T36" fmla="*/ 44 w 88"/>
                      <a:gd name="T37" fmla="*/ 32 h 130"/>
                      <a:gd name="T38" fmla="*/ 42 w 88"/>
                      <a:gd name="T39" fmla="*/ 32 h 130"/>
                      <a:gd name="T40" fmla="*/ 26 w 88"/>
                      <a:gd name="T41" fmla="*/ 34 h 130"/>
                      <a:gd name="T42" fmla="*/ 20 w 88"/>
                      <a:gd name="T43" fmla="*/ 40 h 130"/>
                      <a:gd name="T44" fmla="*/ 18 w 88"/>
                      <a:gd name="T45" fmla="*/ 44 h 130"/>
                      <a:gd name="T46" fmla="*/ 14 w 88"/>
                      <a:gd name="T47" fmla="*/ 46 h 130"/>
                      <a:gd name="T48" fmla="*/ 12 w 88"/>
                      <a:gd name="T49" fmla="*/ 50 h 130"/>
                      <a:gd name="T50" fmla="*/ 12 w 88"/>
                      <a:gd name="T51" fmla="*/ 60 h 130"/>
                      <a:gd name="T52" fmla="*/ 14 w 88"/>
                      <a:gd name="T53" fmla="*/ 70 h 130"/>
                      <a:gd name="T54" fmla="*/ 14 w 88"/>
                      <a:gd name="T55" fmla="*/ 78 h 130"/>
                      <a:gd name="T56" fmla="*/ 10 w 88"/>
                      <a:gd name="T57" fmla="*/ 80 h 130"/>
                      <a:gd name="T58" fmla="*/ 2 w 88"/>
                      <a:gd name="T59" fmla="*/ 88 h 130"/>
                      <a:gd name="T60" fmla="*/ 0 w 88"/>
                      <a:gd name="T61" fmla="*/ 94 h 130"/>
                      <a:gd name="T62" fmla="*/ 0 w 88"/>
                      <a:gd name="T63" fmla="*/ 108 h 130"/>
                      <a:gd name="T64" fmla="*/ 0 w 88"/>
                      <a:gd name="T65" fmla="*/ 112 h 130"/>
                      <a:gd name="T66" fmla="*/ 2 w 88"/>
                      <a:gd name="T67" fmla="*/ 114 h 130"/>
                      <a:gd name="T68" fmla="*/ 6 w 88"/>
                      <a:gd name="T69" fmla="*/ 118 h 130"/>
                      <a:gd name="T70" fmla="*/ 8 w 88"/>
                      <a:gd name="T71" fmla="*/ 124 h 130"/>
                      <a:gd name="T72" fmla="*/ 10 w 88"/>
                      <a:gd name="T73" fmla="*/ 128 h 130"/>
                      <a:gd name="T74" fmla="*/ 12 w 88"/>
                      <a:gd name="T75" fmla="*/ 128 h 130"/>
                      <a:gd name="T76" fmla="*/ 18 w 88"/>
                      <a:gd name="T77" fmla="*/ 130 h 130"/>
                      <a:gd name="T78" fmla="*/ 20 w 88"/>
                      <a:gd name="T79" fmla="*/ 130 h 130"/>
                      <a:gd name="T80" fmla="*/ 26 w 88"/>
                      <a:gd name="T81" fmla="*/ 130 h 130"/>
                      <a:gd name="T82" fmla="*/ 34 w 88"/>
                      <a:gd name="T83" fmla="*/ 128 h 130"/>
                      <a:gd name="T84" fmla="*/ 34 w 88"/>
                      <a:gd name="T85" fmla="*/ 128 h 130"/>
                      <a:gd name="T86" fmla="*/ 40 w 88"/>
                      <a:gd name="T87" fmla="*/ 124 h 130"/>
                      <a:gd name="T88" fmla="*/ 44 w 88"/>
                      <a:gd name="T89" fmla="*/ 120 h 130"/>
                      <a:gd name="T90" fmla="*/ 46 w 88"/>
                      <a:gd name="T91" fmla="*/ 116 h 130"/>
                      <a:gd name="T92" fmla="*/ 46 w 88"/>
                      <a:gd name="T93" fmla="*/ 108 h 130"/>
                      <a:gd name="T94" fmla="*/ 48 w 88"/>
                      <a:gd name="T95" fmla="*/ 106 h 130"/>
                      <a:gd name="T96" fmla="*/ 54 w 88"/>
                      <a:gd name="T97" fmla="*/ 92 h 130"/>
                      <a:gd name="T98" fmla="*/ 56 w 88"/>
                      <a:gd name="T99" fmla="*/ 90 h 130"/>
                      <a:gd name="T100" fmla="*/ 62 w 88"/>
                      <a:gd name="T101" fmla="*/ 78 h 130"/>
                      <a:gd name="T102" fmla="*/ 72 w 88"/>
                      <a:gd name="T103" fmla="*/ 60 h 130"/>
                      <a:gd name="T104" fmla="*/ 74 w 88"/>
                      <a:gd name="T105" fmla="*/ 56 h 130"/>
                      <a:gd name="T106" fmla="*/ 74 w 88"/>
                      <a:gd name="T107" fmla="*/ 50 h 130"/>
                      <a:gd name="T108" fmla="*/ 74 w 88"/>
                      <a:gd name="T109" fmla="*/ 46 h 130"/>
                      <a:gd name="T110" fmla="*/ 76 w 88"/>
                      <a:gd name="T111" fmla="*/ 46 h 130"/>
                      <a:gd name="T112" fmla="*/ 76 w 88"/>
                      <a:gd name="T113" fmla="*/ 44 h 130"/>
                      <a:gd name="T114" fmla="*/ 80 w 88"/>
                      <a:gd name="T115" fmla="*/ 38 h 130"/>
                      <a:gd name="T116" fmla="*/ 86 w 88"/>
                      <a:gd name="T117" fmla="*/ 36 h 130"/>
                      <a:gd name="T118" fmla="*/ 88 w 88"/>
                      <a:gd name="T119" fmla="*/ 34 h 130"/>
                      <a:gd name="T120" fmla="*/ 88 w 88"/>
                      <a:gd name="T121" fmla="*/ 32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88" h="130">
                        <a:moveTo>
                          <a:pt x="86" y="30"/>
                        </a:moveTo>
                        <a:lnTo>
                          <a:pt x="86" y="28"/>
                        </a:lnTo>
                        <a:lnTo>
                          <a:pt x="86" y="28"/>
                        </a:lnTo>
                        <a:lnTo>
                          <a:pt x="86" y="28"/>
                        </a:lnTo>
                        <a:lnTo>
                          <a:pt x="86" y="28"/>
                        </a:lnTo>
                        <a:lnTo>
                          <a:pt x="86" y="16"/>
                        </a:lnTo>
                        <a:lnTo>
                          <a:pt x="86" y="16"/>
                        </a:lnTo>
                        <a:lnTo>
                          <a:pt x="86" y="16"/>
                        </a:lnTo>
                        <a:lnTo>
                          <a:pt x="84" y="14"/>
                        </a:lnTo>
                        <a:lnTo>
                          <a:pt x="82" y="12"/>
                        </a:lnTo>
                        <a:lnTo>
                          <a:pt x="82" y="12"/>
                        </a:lnTo>
                        <a:lnTo>
                          <a:pt x="82" y="12"/>
                        </a:lnTo>
                        <a:lnTo>
                          <a:pt x="82" y="12"/>
                        </a:lnTo>
                        <a:lnTo>
                          <a:pt x="82" y="6"/>
                        </a:lnTo>
                        <a:lnTo>
                          <a:pt x="82" y="6"/>
                        </a:lnTo>
                        <a:lnTo>
                          <a:pt x="80" y="6"/>
                        </a:lnTo>
                        <a:lnTo>
                          <a:pt x="80" y="6"/>
                        </a:lnTo>
                        <a:lnTo>
                          <a:pt x="78" y="4"/>
                        </a:lnTo>
                        <a:lnTo>
                          <a:pt x="78" y="2"/>
                        </a:lnTo>
                        <a:lnTo>
                          <a:pt x="78" y="2"/>
                        </a:lnTo>
                        <a:lnTo>
                          <a:pt x="76" y="2"/>
                        </a:lnTo>
                        <a:lnTo>
                          <a:pt x="76" y="2"/>
                        </a:lnTo>
                        <a:lnTo>
                          <a:pt x="76" y="0"/>
                        </a:lnTo>
                        <a:lnTo>
                          <a:pt x="76" y="0"/>
                        </a:lnTo>
                        <a:lnTo>
                          <a:pt x="76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0" y="0"/>
                        </a:lnTo>
                        <a:lnTo>
                          <a:pt x="70" y="0"/>
                        </a:lnTo>
                        <a:lnTo>
                          <a:pt x="70" y="0"/>
                        </a:lnTo>
                        <a:lnTo>
                          <a:pt x="70" y="0"/>
                        </a:lnTo>
                        <a:lnTo>
                          <a:pt x="68" y="2"/>
                        </a:lnTo>
                        <a:lnTo>
                          <a:pt x="68" y="2"/>
                        </a:lnTo>
                        <a:lnTo>
                          <a:pt x="68" y="2"/>
                        </a:lnTo>
                        <a:lnTo>
                          <a:pt x="68" y="10"/>
                        </a:lnTo>
                        <a:lnTo>
                          <a:pt x="60" y="14"/>
                        </a:lnTo>
                        <a:lnTo>
                          <a:pt x="60" y="14"/>
                        </a:lnTo>
                        <a:lnTo>
                          <a:pt x="60" y="14"/>
                        </a:lnTo>
                        <a:lnTo>
                          <a:pt x="60" y="14"/>
                        </a:lnTo>
                        <a:lnTo>
                          <a:pt x="60" y="16"/>
                        </a:lnTo>
                        <a:lnTo>
                          <a:pt x="58" y="16"/>
                        </a:lnTo>
                        <a:lnTo>
                          <a:pt x="58" y="16"/>
                        </a:lnTo>
                        <a:lnTo>
                          <a:pt x="58" y="18"/>
                        </a:lnTo>
                        <a:lnTo>
                          <a:pt x="58" y="20"/>
                        </a:lnTo>
                        <a:lnTo>
                          <a:pt x="56" y="20"/>
                        </a:lnTo>
                        <a:lnTo>
                          <a:pt x="56" y="20"/>
                        </a:lnTo>
                        <a:lnTo>
                          <a:pt x="56" y="20"/>
                        </a:lnTo>
                        <a:lnTo>
                          <a:pt x="56" y="22"/>
                        </a:lnTo>
                        <a:lnTo>
                          <a:pt x="56" y="22"/>
                        </a:lnTo>
                        <a:lnTo>
                          <a:pt x="54" y="22"/>
                        </a:lnTo>
                        <a:lnTo>
                          <a:pt x="54" y="22"/>
                        </a:lnTo>
                        <a:lnTo>
                          <a:pt x="54" y="22"/>
                        </a:lnTo>
                        <a:lnTo>
                          <a:pt x="52" y="22"/>
                        </a:lnTo>
                        <a:lnTo>
                          <a:pt x="52" y="22"/>
                        </a:lnTo>
                        <a:lnTo>
                          <a:pt x="52" y="22"/>
                        </a:lnTo>
                        <a:lnTo>
                          <a:pt x="52" y="22"/>
                        </a:lnTo>
                        <a:lnTo>
                          <a:pt x="52" y="22"/>
                        </a:lnTo>
                        <a:lnTo>
                          <a:pt x="50" y="22"/>
                        </a:lnTo>
                        <a:lnTo>
                          <a:pt x="50" y="24"/>
                        </a:lnTo>
                        <a:lnTo>
                          <a:pt x="50" y="24"/>
                        </a:lnTo>
                        <a:lnTo>
                          <a:pt x="50" y="24"/>
                        </a:lnTo>
                        <a:lnTo>
                          <a:pt x="50" y="26"/>
                        </a:lnTo>
                        <a:lnTo>
                          <a:pt x="50" y="30"/>
                        </a:lnTo>
                        <a:lnTo>
                          <a:pt x="50" y="30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50" y="28"/>
                        </a:lnTo>
                        <a:lnTo>
                          <a:pt x="48" y="28"/>
                        </a:lnTo>
                        <a:lnTo>
                          <a:pt x="48" y="28"/>
                        </a:lnTo>
                        <a:lnTo>
                          <a:pt x="46" y="28"/>
                        </a:lnTo>
                        <a:lnTo>
                          <a:pt x="46" y="28"/>
                        </a:lnTo>
                        <a:lnTo>
                          <a:pt x="46" y="28"/>
                        </a:lnTo>
                        <a:lnTo>
                          <a:pt x="46" y="28"/>
                        </a:lnTo>
                        <a:lnTo>
                          <a:pt x="46" y="30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4" y="32"/>
                        </a:lnTo>
                        <a:lnTo>
                          <a:pt x="42" y="32"/>
                        </a:lnTo>
                        <a:lnTo>
                          <a:pt x="42" y="32"/>
                        </a:lnTo>
                        <a:lnTo>
                          <a:pt x="34" y="32"/>
                        </a:lnTo>
                        <a:lnTo>
                          <a:pt x="34" y="32"/>
                        </a:lnTo>
                        <a:lnTo>
                          <a:pt x="34" y="32"/>
                        </a:lnTo>
                        <a:lnTo>
                          <a:pt x="26" y="34"/>
                        </a:lnTo>
                        <a:lnTo>
                          <a:pt x="24" y="36"/>
                        </a:lnTo>
                        <a:lnTo>
                          <a:pt x="24" y="36"/>
                        </a:lnTo>
                        <a:lnTo>
                          <a:pt x="24" y="36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18" y="40"/>
                        </a:lnTo>
                        <a:lnTo>
                          <a:pt x="18" y="42"/>
                        </a:lnTo>
                        <a:lnTo>
                          <a:pt x="18" y="44"/>
                        </a:lnTo>
                        <a:lnTo>
                          <a:pt x="18" y="44"/>
                        </a:lnTo>
                        <a:lnTo>
                          <a:pt x="18" y="44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4" y="46"/>
                        </a:lnTo>
                        <a:lnTo>
                          <a:pt x="14" y="46"/>
                        </a:lnTo>
                        <a:lnTo>
                          <a:pt x="14" y="48"/>
                        </a:lnTo>
                        <a:lnTo>
                          <a:pt x="12" y="50"/>
                        </a:lnTo>
                        <a:lnTo>
                          <a:pt x="12" y="50"/>
                        </a:lnTo>
                        <a:lnTo>
                          <a:pt x="12" y="50"/>
                        </a:lnTo>
                        <a:lnTo>
                          <a:pt x="12" y="60"/>
                        </a:lnTo>
                        <a:lnTo>
                          <a:pt x="12" y="60"/>
                        </a:lnTo>
                        <a:lnTo>
                          <a:pt x="12" y="60"/>
                        </a:lnTo>
                        <a:lnTo>
                          <a:pt x="14" y="66"/>
                        </a:lnTo>
                        <a:lnTo>
                          <a:pt x="14" y="70"/>
                        </a:lnTo>
                        <a:lnTo>
                          <a:pt x="14" y="70"/>
                        </a:lnTo>
                        <a:lnTo>
                          <a:pt x="14" y="70"/>
                        </a:lnTo>
                        <a:lnTo>
                          <a:pt x="14" y="74"/>
                        </a:lnTo>
                        <a:lnTo>
                          <a:pt x="14" y="78"/>
                        </a:lnTo>
                        <a:lnTo>
                          <a:pt x="14" y="78"/>
                        </a:lnTo>
                        <a:lnTo>
                          <a:pt x="12" y="78"/>
                        </a:lnTo>
                        <a:lnTo>
                          <a:pt x="12" y="78"/>
                        </a:lnTo>
                        <a:lnTo>
                          <a:pt x="12" y="78"/>
                        </a:lnTo>
                        <a:lnTo>
                          <a:pt x="10" y="80"/>
                        </a:lnTo>
                        <a:lnTo>
                          <a:pt x="10" y="80"/>
                        </a:lnTo>
                        <a:lnTo>
                          <a:pt x="10" y="80"/>
                        </a:lnTo>
                        <a:lnTo>
                          <a:pt x="8" y="82"/>
                        </a:lnTo>
                        <a:lnTo>
                          <a:pt x="2" y="88"/>
                        </a:lnTo>
                        <a:lnTo>
                          <a:pt x="2" y="88"/>
                        </a:lnTo>
                        <a:lnTo>
                          <a:pt x="0" y="90"/>
                        </a:lnTo>
                        <a:lnTo>
                          <a:pt x="0" y="92"/>
                        </a:lnTo>
                        <a:lnTo>
                          <a:pt x="0" y="94"/>
                        </a:lnTo>
                        <a:lnTo>
                          <a:pt x="0" y="94"/>
                        </a:lnTo>
                        <a:lnTo>
                          <a:pt x="0" y="94"/>
                        </a:lnTo>
                        <a:lnTo>
                          <a:pt x="0" y="108"/>
                        </a:lnTo>
                        <a:lnTo>
                          <a:pt x="0" y="108"/>
                        </a:lnTo>
                        <a:lnTo>
                          <a:pt x="0" y="108"/>
                        </a:lnTo>
                        <a:lnTo>
                          <a:pt x="0" y="110"/>
                        </a:lnTo>
                        <a:lnTo>
                          <a:pt x="0" y="112"/>
                        </a:lnTo>
                        <a:lnTo>
                          <a:pt x="0" y="112"/>
                        </a:lnTo>
                        <a:lnTo>
                          <a:pt x="0" y="112"/>
                        </a:lnTo>
                        <a:lnTo>
                          <a:pt x="2" y="114"/>
                        </a:lnTo>
                        <a:lnTo>
                          <a:pt x="2" y="114"/>
                        </a:lnTo>
                        <a:lnTo>
                          <a:pt x="2" y="114"/>
                        </a:lnTo>
                        <a:lnTo>
                          <a:pt x="6" y="116"/>
                        </a:lnTo>
                        <a:lnTo>
                          <a:pt x="6" y="116"/>
                        </a:lnTo>
                        <a:lnTo>
                          <a:pt x="6" y="118"/>
                        </a:lnTo>
                        <a:lnTo>
                          <a:pt x="6" y="118"/>
                        </a:lnTo>
                        <a:lnTo>
                          <a:pt x="6" y="122"/>
                        </a:lnTo>
                        <a:lnTo>
                          <a:pt x="6" y="122"/>
                        </a:lnTo>
                        <a:lnTo>
                          <a:pt x="6" y="122"/>
                        </a:lnTo>
                        <a:lnTo>
                          <a:pt x="8" y="124"/>
                        </a:lnTo>
                        <a:lnTo>
                          <a:pt x="8" y="124"/>
                        </a:lnTo>
                        <a:lnTo>
                          <a:pt x="8" y="124"/>
                        </a:lnTo>
                        <a:lnTo>
                          <a:pt x="10" y="126"/>
                        </a:lnTo>
                        <a:lnTo>
                          <a:pt x="10" y="128"/>
                        </a:lnTo>
                        <a:lnTo>
                          <a:pt x="10" y="128"/>
                        </a:lnTo>
                        <a:lnTo>
                          <a:pt x="12" y="128"/>
                        </a:lnTo>
                        <a:lnTo>
                          <a:pt x="12" y="128"/>
                        </a:lnTo>
                        <a:lnTo>
                          <a:pt x="12" y="128"/>
                        </a:lnTo>
                        <a:lnTo>
                          <a:pt x="12" y="128"/>
                        </a:lnTo>
                        <a:lnTo>
                          <a:pt x="12" y="130"/>
                        </a:lnTo>
                        <a:lnTo>
                          <a:pt x="16" y="130"/>
                        </a:lnTo>
                        <a:lnTo>
                          <a:pt x="18" y="130"/>
                        </a:lnTo>
                        <a:lnTo>
                          <a:pt x="18" y="130"/>
                        </a:lnTo>
                        <a:lnTo>
                          <a:pt x="18" y="130"/>
                        </a:lnTo>
                        <a:lnTo>
                          <a:pt x="20" y="130"/>
                        </a:lnTo>
                        <a:lnTo>
                          <a:pt x="20" y="130"/>
                        </a:lnTo>
                        <a:lnTo>
                          <a:pt x="22" y="130"/>
                        </a:lnTo>
                        <a:lnTo>
                          <a:pt x="24" y="130"/>
                        </a:lnTo>
                        <a:lnTo>
                          <a:pt x="26" y="130"/>
                        </a:lnTo>
                        <a:lnTo>
                          <a:pt x="26" y="130"/>
                        </a:lnTo>
                        <a:lnTo>
                          <a:pt x="26" y="130"/>
                        </a:lnTo>
                        <a:lnTo>
                          <a:pt x="26" y="128"/>
                        </a:lnTo>
                        <a:lnTo>
                          <a:pt x="34" y="128"/>
                        </a:lnTo>
                        <a:lnTo>
                          <a:pt x="34" y="128"/>
                        </a:lnTo>
                        <a:lnTo>
                          <a:pt x="34" y="128"/>
                        </a:lnTo>
                        <a:lnTo>
                          <a:pt x="34" y="128"/>
                        </a:lnTo>
                        <a:lnTo>
                          <a:pt x="34" y="128"/>
                        </a:lnTo>
                        <a:lnTo>
                          <a:pt x="34" y="128"/>
                        </a:lnTo>
                        <a:lnTo>
                          <a:pt x="36" y="126"/>
                        </a:lnTo>
                        <a:lnTo>
                          <a:pt x="36" y="124"/>
                        </a:lnTo>
                        <a:lnTo>
                          <a:pt x="40" y="124"/>
                        </a:lnTo>
                        <a:lnTo>
                          <a:pt x="40" y="124"/>
                        </a:lnTo>
                        <a:lnTo>
                          <a:pt x="40" y="124"/>
                        </a:lnTo>
                        <a:lnTo>
                          <a:pt x="40" y="122"/>
                        </a:lnTo>
                        <a:lnTo>
                          <a:pt x="44" y="120"/>
                        </a:lnTo>
                        <a:lnTo>
                          <a:pt x="44" y="120"/>
                        </a:lnTo>
                        <a:lnTo>
                          <a:pt x="44" y="120"/>
                        </a:lnTo>
                        <a:lnTo>
                          <a:pt x="44" y="118"/>
                        </a:lnTo>
                        <a:lnTo>
                          <a:pt x="46" y="116"/>
                        </a:lnTo>
                        <a:lnTo>
                          <a:pt x="46" y="116"/>
                        </a:lnTo>
                        <a:lnTo>
                          <a:pt x="46" y="116"/>
                        </a:lnTo>
                        <a:lnTo>
                          <a:pt x="46" y="108"/>
                        </a:lnTo>
                        <a:lnTo>
                          <a:pt x="46" y="108"/>
                        </a:lnTo>
                        <a:lnTo>
                          <a:pt x="46" y="108"/>
                        </a:lnTo>
                        <a:lnTo>
                          <a:pt x="46" y="108"/>
                        </a:lnTo>
                        <a:lnTo>
                          <a:pt x="46" y="106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50" y="100"/>
                        </a:lnTo>
                        <a:lnTo>
                          <a:pt x="54" y="96"/>
                        </a:lnTo>
                        <a:lnTo>
                          <a:pt x="54" y="92"/>
                        </a:lnTo>
                        <a:lnTo>
                          <a:pt x="56" y="92"/>
                        </a:lnTo>
                        <a:lnTo>
                          <a:pt x="56" y="92"/>
                        </a:lnTo>
                        <a:lnTo>
                          <a:pt x="56" y="92"/>
                        </a:lnTo>
                        <a:lnTo>
                          <a:pt x="56" y="90"/>
                        </a:lnTo>
                        <a:lnTo>
                          <a:pt x="60" y="82"/>
                        </a:lnTo>
                        <a:lnTo>
                          <a:pt x="60" y="82"/>
                        </a:lnTo>
                        <a:lnTo>
                          <a:pt x="60" y="82"/>
                        </a:lnTo>
                        <a:lnTo>
                          <a:pt x="62" y="78"/>
                        </a:lnTo>
                        <a:lnTo>
                          <a:pt x="64" y="74"/>
                        </a:lnTo>
                        <a:lnTo>
                          <a:pt x="68" y="68"/>
                        </a:lnTo>
                        <a:lnTo>
                          <a:pt x="70" y="64"/>
                        </a:lnTo>
                        <a:lnTo>
                          <a:pt x="72" y="60"/>
                        </a:lnTo>
                        <a:lnTo>
                          <a:pt x="72" y="60"/>
                        </a:lnTo>
                        <a:lnTo>
                          <a:pt x="72" y="60"/>
                        </a:lnTo>
                        <a:lnTo>
                          <a:pt x="72" y="58"/>
                        </a:lnTo>
                        <a:lnTo>
                          <a:pt x="74" y="56"/>
                        </a:lnTo>
                        <a:lnTo>
                          <a:pt x="74" y="56"/>
                        </a:lnTo>
                        <a:lnTo>
                          <a:pt x="74" y="56"/>
                        </a:lnTo>
                        <a:lnTo>
                          <a:pt x="74" y="50"/>
                        </a:lnTo>
                        <a:lnTo>
                          <a:pt x="74" y="50"/>
                        </a:lnTo>
                        <a:lnTo>
                          <a:pt x="74" y="50"/>
                        </a:lnTo>
                        <a:lnTo>
                          <a:pt x="72" y="48"/>
                        </a:lnTo>
                        <a:lnTo>
                          <a:pt x="72" y="46"/>
                        </a:lnTo>
                        <a:lnTo>
                          <a:pt x="74" y="46"/>
                        </a:lnTo>
                        <a:lnTo>
                          <a:pt x="74" y="46"/>
                        </a:lnTo>
                        <a:lnTo>
                          <a:pt x="74" y="46"/>
                        </a:lnTo>
                        <a:lnTo>
                          <a:pt x="76" y="46"/>
                        </a:lnTo>
                        <a:lnTo>
                          <a:pt x="76" y="46"/>
                        </a:lnTo>
                        <a:lnTo>
                          <a:pt x="76" y="44"/>
                        </a:lnTo>
                        <a:lnTo>
                          <a:pt x="76" y="44"/>
                        </a:lnTo>
                        <a:lnTo>
                          <a:pt x="76" y="44"/>
                        </a:lnTo>
                        <a:lnTo>
                          <a:pt x="76" y="44"/>
                        </a:lnTo>
                        <a:lnTo>
                          <a:pt x="78" y="44"/>
                        </a:lnTo>
                        <a:lnTo>
                          <a:pt x="78" y="40"/>
                        </a:lnTo>
                        <a:lnTo>
                          <a:pt x="80" y="38"/>
                        </a:lnTo>
                        <a:lnTo>
                          <a:pt x="80" y="38"/>
                        </a:lnTo>
                        <a:lnTo>
                          <a:pt x="80" y="38"/>
                        </a:lnTo>
                        <a:lnTo>
                          <a:pt x="80" y="38"/>
                        </a:lnTo>
                        <a:lnTo>
                          <a:pt x="84" y="36"/>
                        </a:lnTo>
                        <a:lnTo>
                          <a:pt x="86" y="36"/>
                        </a:lnTo>
                        <a:lnTo>
                          <a:pt x="86" y="36"/>
                        </a:lnTo>
                        <a:lnTo>
                          <a:pt x="86" y="36"/>
                        </a:lnTo>
                        <a:lnTo>
                          <a:pt x="86" y="34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2"/>
                        </a:lnTo>
                        <a:lnTo>
                          <a:pt x="88" y="32"/>
                        </a:lnTo>
                        <a:lnTo>
                          <a:pt x="88" y="32"/>
                        </a:lnTo>
                        <a:lnTo>
                          <a:pt x="86" y="3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0" name="Freeform 517"/>
                  <p:cNvSpPr>
                    <a:spLocks/>
                  </p:cNvSpPr>
                  <p:nvPr/>
                </p:nvSpPr>
                <p:spPr bwMode="auto">
                  <a:xfrm>
                    <a:off x="4056" y="2190"/>
                    <a:ext cx="20" cy="38"/>
                  </a:xfrm>
                  <a:custGeom>
                    <a:avLst/>
                    <a:gdLst>
                      <a:gd name="T0" fmla="*/ 18 w 20"/>
                      <a:gd name="T1" fmla="*/ 12 h 38"/>
                      <a:gd name="T2" fmla="*/ 18 w 20"/>
                      <a:gd name="T3" fmla="*/ 12 h 38"/>
                      <a:gd name="T4" fmla="*/ 18 w 20"/>
                      <a:gd name="T5" fmla="*/ 12 h 38"/>
                      <a:gd name="T6" fmla="*/ 18 w 20"/>
                      <a:gd name="T7" fmla="*/ 8 h 38"/>
                      <a:gd name="T8" fmla="*/ 18 w 20"/>
                      <a:gd name="T9" fmla="*/ 8 h 38"/>
                      <a:gd name="T10" fmla="*/ 18 w 20"/>
                      <a:gd name="T11" fmla="*/ 8 h 38"/>
                      <a:gd name="T12" fmla="*/ 16 w 20"/>
                      <a:gd name="T13" fmla="*/ 4 h 38"/>
                      <a:gd name="T14" fmla="*/ 16 w 20"/>
                      <a:gd name="T15" fmla="*/ 2 h 38"/>
                      <a:gd name="T16" fmla="*/ 16 w 20"/>
                      <a:gd name="T17" fmla="*/ 2 h 38"/>
                      <a:gd name="T18" fmla="*/ 16 w 20"/>
                      <a:gd name="T19" fmla="*/ 2 h 38"/>
                      <a:gd name="T20" fmla="*/ 12 w 20"/>
                      <a:gd name="T21" fmla="*/ 0 h 38"/>
                      <a:gd name="T22" fmla="*/ 12 w 20"/>
                      <a:gd name="T23" fmla="*/ 0 h 38"/>
                      <a:gd name="T24" fmla="*/ 12 w 20"/>
                      <a:gd name="T25" fmla="*/ 0 h 38"/>
                      <a:gd name="T26" fmla="*/ 10 w 20"/>
                      <a:gd name="T27" fmla="*/ 0 h 38"/>
                      <a:gd name="T28" fmla="*/ 10 w 20"/>
                      <a:gd name="T29" fmla="*/ 0 h 38"/>
                      <a:gd name="T30" fmla="*/ 8 w 20"/>
                      <a:gd name="T31" fmla="*/ 0 h 38"/>
                      <a:gd name="T32" fmla="*/ 6 w 20"/>
                      <a:gd name="T33" fmla="*/ 2 h 38"/>
                      <a:gd name="T34" fmla="*/ 6 w 20"/>
                      <a:gd name="T35" fmla="*/ 2 h 38"/>
                      <a:gd name="T36" fmla="*/ 6 w 20"/>
                      <a:gd name="T37" fmla="*/ 2 h 38"/>
                      <a:gd name="T38" fmla="*/ 6 w 20"/>
                      <a:gd name="T39" fmla="*/ 2 h 38"/>
                      <a:gd name="T40" fmla="*/ 4 w 20"/>
                      <a:gd name="T41" fmla="*/ 4 h 38"/>
                      <a:gd name="T42" fmla="*/ 2 w 20"/>
                      <a:gd name="T43" fmla="*/ 8 h 38"/>
                      <a:gd name="T44" fmla="*/ 2 w 20"/>
                      <a:gd name="T45" fmla="*/ 8 h 38"/>
                      <a:gd name="T46" fmla="*/ 2 w 20"/>
                      <a:gd name="T47" fmla="*/ 8 h 38"/>
                      <a:gd name="T48" fmla="*/ 2 w 20"/>
                      <a:gd name="T49" fmla="*/ 8 h 38"/>
                      <a:gd name="T50" fmla="*/ 0 w 20"/>
                      <a:gd name="T51" fmla="*/ 10 h 38"/>
                      <a:gd name="T52" fmla="*/ 0 w 20"/>
                      <a:gd name="T53" fmla="*/ 10 h 38"/>
                      <a:gd name="T54" fmla="*/ 0 w 20"/>
                      <a:gd name="T55" fmla="*/ 12 h 38"/>
                      <a:gd name="T56" fmla="*/ 0 w 20"/>
                      <a:gd name="T57" fmla="*/ 22 h 38"/>
                      <a:gd name="T58" fmla="*/ 0 w 20"/>
                      <a:gd name="T59" fmla="*/ 22 h 38"/>
                      <a:gd name="T60" fmla="*/ 0 w 20"/>
                      <a:gd name="T61" fmla="*/ 22 h 38"/>
                      <a:gd name="T62" fmla="*/ 2 w 20"/>
                      <a:gd name="T63" fmla="*/ 22 h 38"/>
                      <a:gd name="T64" fmla="*/ 2 w 20"/>
                      <a:gd name="T65" fmla="*/ 24 h 38"/>
                      <a:gd name="T66" fmla="*/ 2 w 20"/>
                      <a:gd name="T67" fmla="*/ 24 h 38"/>
                      <a:gd name="T68" fmla="*/ 2 w 20"/>
                      <a:gd name="T69" fmla="*/ 24 h 38"/>
                      <a:gd name="T70" fmla="*/ 4 w 20"/>
                      <a:gd name="T71" fmla="*/ 28 h 38"/>
                      <a:gd name="T72" fmla="*/ 4 w 20"/>
                      <a:gd name="T73" fmla="*/ 28 h 38"/>
                      <a:gd name="T74" fmla="*/ 4 w 20"/>
                      <a:gd name="T75" fmla="*/ 28 h 38"/>
                      <a:gd name="T76" fmla="*/ 14 w 20"/>
                      <a:gd name="T77" fmla="*/ 36 h 38"/>
                      <a:gd name="T78" fmla="*/ 14 w 20"/>
                      <a:gd name="T79" fmla="*/ 36 h 38"/>
                      <a:gd name="T80" fmla="*/ 14 w 20"/>
                      <a:gd name="T81" fmla="*/ 38 h 38"/>
                      <a:gd name="T82" fmla="*/ 14 w 20"/>
                      <a:gd name="T83" fmla="*/ 38 h 38"/>
                      <a:gd name="T84" fmla="*/ 16 w 20"/>
                      <a:gd name="T85" fmla="*/ 36 h 38"/>
                      <a:gd name="T86" fmla="*/ 16 w 20"/>
                      <a:gd name="T87" fmla="*/ 36 h 38"/>
                      <a:gd name="T88" fmla="*/ 16 w 20"/>
                      <a:gd name="T89" fmla="*/ 36 h 38"/>
                      <a:gd name="T90" fmla="*/ 16 w 20"/>
                      <a:gd name="T91" fmla="*/ 36 h 38"/>
                      <a:gd name="T92" fmla="*/ 16 w 20"/>
                      <a:gd name="T93" fmla="*/ 24 h 38"/>
                      <a:gd name="T94" fmla="*/ 20 w 20"/>
                      <a:gd name="T95" fmla="*/ 22 h 38"/>
                      <a:gd name="T96" fmla="*/ 20 w 20"/>
                      <a:gd name="T97" fmla="*/ 22 h 38"/>
                      <a:gd name="T98" fmla="*/ 20 w 20"/>
                      <a:gd name="T99" fmla="*/ 22 h 38"/>
                      <a:gd name="T100" fmla="*/ 20 w 20"/>
                      <a:gd name="T101" fmla="*/ 20 h 38"/>
                      <a:gd name="T102" fmla="*/ 20 w 20"/>
                      <a:gd name="T103" fmla="*/ 20 h 38"/>
                      <a:gd name="T104" fmla="*/ 20 w 20"/>
                      <a:gd name="T105" fmla="*/ 18 h 38"/>
                      <a:gd name="T106" fmla="*/ 18 w 20"/>
                      <a:gd name="T107" fmla="*/ 18 h 38"/>
                      <a:gd name="T108" fmla="*/ 18 w 20"/>
                      <a:gd name="T109" fmla="*/ 16 h 38"/>
                      <a:gd name="T110" fmla="*/ 18 w 20"/>
                      <a:gd name="T111" fmla="*/ 16 h 38"/>
                      <a:gd name="T112" fmla="*/ 18 w 20"/>
                      <a:gd name="T113" fmla="*/ 16 h 38"/>
                      <a:gd name="T114" fmla="*/ 16 w 20"/>
                      <a:gd name="T115" fmla="*/ 16 h 38"/>
                      <a:gd name="T116" fmla="*/ 16 w 20"/>
                      <a:gd name="T117" fmla="*/ 14 h 38"/>
                      <a:gd name="T118" fmla="*/ 18 w 20"/>
                      <a:gd name="T119" fmla="*/ 12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0" h="38">
                        <a:moveTo>
                          <a:pt x="18" y="12"/>
                        </a:move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4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0" y="22"/>
                        </a:lnTo>
                        <a:lnTo>
                          <a:pt x="2" y="22"/>
                        </a:ln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14" y="36"/>
                        </a:lnTo>
                        <a:lnTo>
                          <a:pt x="14" y="36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6" y="36"/>
                        </a:lnTo>
                        <a:lnTo>
                          <a:pt x="16" y="36"/>
                        </a:lnTo>
                        <a:lnTo>
                          <a:pt x="16" y="36"/>
                        </a:lnTo>
                        <a:lnTo>
                          <a:pt x="16" y="36"/>
                        </a:lnTo>
                        <a:lnTo>
                          <a:pt x="16" y="24"/>
                        </a:lnTo>
                        <a:lnTo>
                          <a:pt x="20" y="22"/>
                        </a:lnTo>
                        <a:lnTo>
                          <a:pt x="20" y="22"/>
                        </a:lnTo>
                        <a:lnTo>
                          <a:pt x="20" y="22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18"/>
                        </a:lnTo>
                        <a:lnTo>
                          <a:pt x="18" y="18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lnTo>
                          <a:pt x="16" y="16"/>
                        </a:lnTo>
                        <a:lnTo>
                          <a:pt x="16" y="14"/>
                        </a:lnTo>
                        <a:lnTo>
                          <a:pt x="18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1" name="Freeform 518"/>
                  <p:cNvSpPr>
                    <a:spLocks/>
                  </p:cNvSpPr>
                  <p:nvPr/>
                </p:nvSpPr>
                <p:spPr bwMode="auto">
                  <a:xfrm>
                    <a:off x="4110" y="2338"/>
                    <a:ext cx="22" cy="34"/>
                  </a:xfrm>
                  <a:custGeom>
                    <a:avLst/>
                    <a:gdLst>
                      <a:gd name="T0" fmla="*/ 8 w 22"/>
                      <a:gd name="T1" fmla="*/ 2 h 34"/>
                      <a:gd name="T2" fmla="*/ 6 w 22"/>
                      <a:gd name="T3" fmla="*/ 2 h 34"/>
                      <a:gd name="T4" fmla="*/ 4 w 22"/>
                      <a:gd name="T5" fmla="*/ 2 h 34"/>
                      <a:gd name="T6" fmla="*/ 4 w 22"/>
                      <a:gd name="T7" fmla="*/ 0 h 34"/>
                      <a:gd name="T8" fmla="*/ 0 w 22"/>
                      <a:gd name="T9" fmla="*/ 0 h 34"/>
                      <a:gd name="T10" fmla="*/ 0 w 22"/>
                      <a:gd name="T11" fmla="*/ 0 h 34"/>
                      <a:gd name="T12" fmla="*/ 0 w 22"/>
                      <a:gd name="T13" fmla="*/ 4 h 34"/>
                      <a:gd name="T14" fmla="*/ 0 w 22"/>
                      <a:gd name="T15" fmla="*/ 4 h 34"/>
                      <a:gd name="T16" fmla="*/ 0 w 22"/>
                      <a:gd name="T17" fmla="*/ 6 h 34"/>
                      <a:gd name="T18" fmla="*/ 2 w 22"/>
                      <a:gd name="T19" fmla="*/ 6 h 34"/>
                      <a:gd name="T20" fmla="*/ 2 w 22"/>
                      <a:gd name="T21" fmla="*/ 12 h 34"/>
                      <a:gd name="T22" fmla="*/ 0 w 22"/>
                      <a:gd name="T23" fmla="*/ 14 h 34"/>
                      <a:gd name="T24" fmla="*/ 0 w 22"/>
                      <a:gd name="T25" fmla="*/ 16 h 34"/>
                      <a:gd name="T26" fmla="*/ 2 w 22"/>
                      <a:gd name="T27" fmla="*/ 18 h 34"/>
                      <a:gd name="T28" fmla="*/ 2 w 22"/>
                      <a:gd name="T29" fmla="*/ 18 h 34"/>
                      <a:gd name="T30" fmla="*/ 2 w 22"/>
                      <a:gd name="T31" fmla="*/ 18 h 34"/>
                      <a:gd name="T32" fmla="*/ 8 w 22"/>
                      <a:gd name="T33" fmla="*/ 16 h 34"/>
                      <a:gd name="T34" fmla="*/ 10 w 22"/>
                      <a:gd name="T35" fmla="*/ 16 h 34"/>
                      <a:gd name="T36" fmla="*/ 10 w 22"/>
                      <a:gd name="T37" fmla="*/ 20 h 34"/>
                      <a:gd name="T38" fmla="*/ 10 w 22"/>
                      <a:gd name="T39" fmla="*/ 22 h 34"/>
                      <a:gd name="T40" fmla="*/ 10 w 22"/>
                      <a:gd name="T41" fmla="*/ 24 h 34"/>
                      <a:gd name="T42" fmla="*/ 6 w 22"/>
                      <a:gd name="T43" fmla="*/ 26 h 34"/>
                      <a:gd name="T44" fmla="*/ 6 w 22"/>
                      <a:gd name="T45" fmla="*/ 30 h 34"/>
                      <a:gd name="T46" fmla="*/ 6 w 22"/>
                      <a:gd name="T47" fmla="*/ 30 h 34"/>
                      <a:gd name="T48" fmla="*/ 8 w 22"/>
                      <a:gd name="T49" fmla="*/ 32 h 34"/>
                      <a:gd name="T50" fmla="*/ 12 w 22"/>
                      <a:gd name="T51" fmla="*/ 32 h 34"/>
                      <a:gd name="T52" fmla="*/ 14 w 22"/>
                      <a:gd name="T53" fmla="*/ 34 h 34"/>
                      <a:gd name="T54" fmla="*/ 16 w 22"/>
                      <a:gd name="T55" fmla="*/ 34 h 34"/>
                      <a:gd name="T56" fmla="*/ 18 w 22"/>
                      <a:gd name="T57" fmla="*/ 32 h 34"/>
                      <a:gd name="T58" fmla="*/ 18 w 22"/>
                      <a:gd name="T59" fmla="*/ 28 h 34"/>
                      <a:gd name="T60" fmla="*/ 16 w 22"/>
                      <a:gd name="T61" fmla="*/ 26 h 34"/>
                      <a:gd name="T62" fmla="*/ 18 w 22"/>
                      <a:gd name="T63" fmla="*/ 22 h 34"/>
                      <a:gd name="T64" fmla="*/ 18 w 22"/>
                      <a:gd name="T65" fmla="*/ 22 h 34"/>
                      <a:gd name="T66" fmla="*/ 18 w 22"/>
                      <a:gd name="T67" fmla="*/ 14 h 34"/>
                      <a:gd name="T68" fmla="*/ 18 w 22"/>
                      <a:gd name="T69" fmla="*/ 18 h 34"/>
                      <a:gd name="T70" fmla="*/ 18 w 22"/>
                      <a:gd name="T71" fmla="*/ 20 h 34"/>
                      <a:gd name="T72" fmla="*/ 18 w 22"/>
                      <a:gd name="T73" fmla="*/ 24 h 34"/>
                      <a:gd name="T74" fmla="*/ 18 w 22"/>
                      <a:gd name="T75" fmla="*/ 24 h 34"/>
                      <a:gd name="T76" fmla="*/ 18 w 22"/>
                      <a:gd name="T77" fmla="*/ 26 h 34"/>
                      <a:gd name="T78" fmla="*/ 20 w 22"/>
                      <a:gd name="T79" fmla="*/ 26 h 34"/>
                      <a:gd name="T80" fmla="*/ 22 w 22"/>
                      <a:gd name="T81" fmla="*/ 24 h 34"/>
                      <a:gd name="T82" fmla="*/ 22 w 22"/>
                      <a:gd name="T83" fmla="*/ 16 h 34"/>
                      <a:gd name="T84" fmla="*/ 22 w 22"/>
                      <a:gd name="T85" fmla="*/ 16 h 34"/>
                      <a:gd name="T86" fmla="*/ 22 w 22"/>
                      <a:gd name="T87" fmla="*/ 14 h 34"/>
                      <a:gd name="T88" fmla="*/ 22 w 22"/>
                      <a:gd name="T89" fmla="*/ 14 h 34"/>
                      <a:gd name="T90" fmla="*/ 22 w 22"/>
                      <a:gd name="T91" fmla="*/ 12 h 34"/>
                      <a:gd name="T92" fmla="*/ 20 w 22"/>
                      <a:gd name="T93" fmla="*/ 8 h 34"/>
                      <a:gd name="T94" fmla="*/ 20 w 22"/>
                      <a:gd name="T95" fmla="*/ 8 h 34"/>
                      <a:gd name="T96" fmla="*/ 18 w 22"/>
                      <a:gd name="T97" fmla="*/ 8 h 34"/>
                      <a:gd name="T98" fmla="*/ 18 w 22"/>
                      <a:gd name="T99" fmla="*/ 8 h 34"/>
                      <a:gd name="T100" fmla="*/ 16 w 22"/>
                      <a:gd name="T101" fmla="*/ 10 h 34"/>
                      <a:gd name="T102" fmla="*/ 16 w 22"/>
                      <a:gd name="T103" fmla="*/ 12 h 34"/>
                      <a:gd name="T104" fmla="*/ 14 w 22"/>
                      <a:gd name="T105" fmla="*/ 10 h 34"/>
                      <a:gd name="T106" fmla="*/ 14 w 22"/>
                      <a:gd name="T107" fmla="*/ 10 h 34"/>
                      <a:gd name="T108" fmla="*/ 14 w 22"/>
                      <a:gd name="T109" fmla="*/ 10 h 34"/>
                      <a:gd name="T110" fmla="*/ 14 w 22"/>
                      <a:gd name="T111" fmla="*/ 8 h 34"/>
                      <a:gd name="T112" fmla="*/ 14 w 22"/>
                      <a:gd name="T113" fmla="*/ 6 h 34"/>
                      <a:gd name="T114" fmla="*/ 14 w 22"/>
                      <a:gd name="T115" fmla="*/ 4 h 34"/>
                      <a:gd name="T116" fmla="*/ 14 w 22"/>
                      <a:gd name="T117" fmla="*/ 4 h 34"/>
                      <a:gd name="T118" fmla="*/ 12 w 22"/>
                      <a:gd name="T119" fmla="*/ 4 h 34"/>
                      <a:gd name="T120" fmla="*/ 8 w 22"/>
                      <a:gd name="T121" fmla="*/ 2 h 34"/>
                      <a:gd name="T122" fmla="*/ 8 w 22"/>
                      <a:gd name="T123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2" h="34">
                        <a:moveTo>
                          <a:pt x="8" y="2"/>
                        </a:move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0" y="14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2" y="16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2" y="18"/>
                        </a:lnTo>
                        <a:lnTo>
                          <a:pt x="4" y="18"/>
                        </a:lnTo>
                        <a:lnTo>
                          <a:pt x="8" y="16"/>
                        </a:lnTo>
                        <a:lnTo>
                          <a:pt x="8" y="16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2"/>
                        </a:lnTo>
                        <a:lnTo>
                          <a:pt x="10" y="22"/>
                        </a:lnTo>
                        <a:lnTo>
                          <a:pt x="10" y="24"/>
                        </a:lnTo>
                        <a:lnTo>
                          <a:pt x="6" y="26"/>
                        </a:lnTo>
                        <a:lnTo>
                          <a:pt x="6" y="26"/>
                        </a:lnTo>
                        <a:lnTo>
                          <a:pt x="6" y="28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8" y="32"/>
                        </a:lnTo>
                        <a:lnTo>
                          <a:pt x="8" y="32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6" y="34"/>
                        </a:lnTo>
                        <a:lnTo>
                          <a:pt x="16" y="34"/>
                        </a:lnTo>
                        <a:lnTo>
                          <a:pt x="18" y="32"/>
                        </a:lnTo>
                        <a:lnTo>
                          <a:pt x="18" y="28"/>
                        </a:lnTo>
                        <a:lnTo>
                          <a:pt x="18" y="28"/>
                        </a:lnTo>
                        <a:lnTo>
                          <a:pt x="18" y="28"/>
                        </a:lnTo>
                        <a:lnTo>
                          <a:pt x="16" y="26"/>
                        </a:lnTo>
                        <a:lnTo>
                          <a:pt x="16" y="24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18" y="22"/>
                        </a:lnTo>
                        <a:lnTo>
                          <a:pt x="18" y="14"/>
                        </a:lnTo>
                        <a:lnTo>
                          <a:pt x="18" y="14"/>
                        </a:lnTo>
                        <a:lnTo>
                          <a:pt x="18" y="14"/>
                        </a:lnTo>
                        <a:lnTo>
                          <a:pt x="18" y="18"/>
                        </a:lnTo>
                        <a:lnTo>
                          <a:pt x="18" y="20"/>
                        </a:lnTo>
                        <a:lnTo>
                          <a:pt x="18" y="20"/>
                        </a:lnTo>
                        <a:lnTo>
                          <a:pt x="18" y="20"/>
                        </a:lnTo>
                        <a:lnTo>
                          <a:pt x="18" y="24"/>
                        </a:lnTo>
                        <a:lnTo>
                          <a:pt x="18" y="24"/>
                        </a:lnTo>
                        <a:lnTo>
                          <a:pt x="18" y="24"/>
                        </a:lnTo>
                        <a:lnTo>
                          <a:pt x="18" y="26"/>
                        </a:lnTo>
                        <a:lnTo>
                          <a:pt x="18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0" y="26"/>
                        </a:lnTo>
                        <a:lnTo>
                          <a:pt x="22" y="24"/>
                        </a:lnTo>
                        <a:lnTo>
                          <a:pt x="22" y="18"/>
                        </a:lnTo>
                        <a:lnTo>
                          <a:pt x="22" y="16"/>
                        </a:lnTo>
                        <a:lnTo>
                          <a:pt x="22" y="16"/>
                        </a:lnTo>
                        <a:lnTo>
                          <a:pt x="22" y="16"/>
                        </a:lnTo>
                        <a:lnTo>
                          <a:pt x="22" y="14"/>
                        </a:lnTo>
                        <a:lnTo>
                          <a:pt x="22" y="14"/>
                        </a:lnTo>
                        <a:lnTo>
                          <a:pt x="22" y="14"/>
                        </a:lnTo>
                        <a:lnTo>
                          <a:pt x="22" y="14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22" y="10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12"/>
                        </a:lnTo>
                        <a:lnTo>
                          <a:pt x="16" y="12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lnTo>
                          <a:pt x="10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2" name="Freeform 519"/>
                  <p:cNvSpPr>
                    <a:spLocks/>
                  </p:cNvSpPr>
                  <p:nvPr/>
                </p:nvSpPr>
                <p:spPr bwMode="auto">
                  <a:xfrm>
                    <a:off x="4076" y="2264"/>
                    <a:ext cx="54" cy="70"/>
                  </a:xfrm>
                  <a:custGeom>
                    <a:avLst/>
                    <a:gdLst>
                      <a:gd name="T0" fmla="*/ 0 w 54"/>
                      <a:gd name="T1" fmla="*/ 30 h 70"/>
                      <a:gd name="T2" fmla="*/ 2 w 54"/>
                      <a:gd name="T3" fmla="*/ 32 h 70"/>
                      <a:gd name="T4" fmla="*/ 4 w 54"/>
                      <a:gd name="T5" fmla="*/ 36 h 70"/>
                      <a:gd name="T6" fmla="*/ 8 w 54"/>
                      <a:gd name="T7" fmla="*/ 40 h 70"/>
                      <a:gd name="T8" fmla="*/ 8 w 54"/>
                      <a:gd name="T9" fmla="*/ 44 h 70"/>
                      <a:gd name="T10" fmla="*/ 12 w 54"/>
                      <a:gd name="T11" fmla="*/ 46 h 70"/>
                      <a:gd name="T12" fmla="*/ 20 w 54"/>
                      <a:gd name="T13" fmla="*/ 56 h 70"/>
                      <a:gd name="T14" fmla="*/ 16 w 54"/>
                      <a:gd name="T15" fmla="*/ 56 h 70"/>
                      <a:gd name="T16" fmla="*/ 14 w 54"/>
                      <a:gd name="T17" fmla="*/ 58 h 70"/>
                      <a:gd name="T18" fmla="*/ 20 w 54"/>
                      <a:gd name="T19" fmla="*/ 66 h 70"/>
                      <a:gd name="T20" fmla="*/ 20 w 54"/>
                      <a:gd name="T21" fmla="*/ 70 h 70"/>
                      <a:gd name="T22" fmla="*/ 28 w 54"/>
                      <a:gd name="T23" fmla="*/ 68 h 70"/>
                      <a:gd name="T24" fmla="*/ 30 w 54"/>
                      <a:gd name="T25" fmla="*/ 66 h 70"/>
                      <a:gd name="T26" fmla="*/ 26 w 54"/>
                      <a:gd name="T27" fmla="*/ 64 h 70"/>
                      <a:gd name="T28" fmla="*/ 24 w 54"/>
                      <a:gd name="T29" fmla="*/ 58 h 70"/>
                      <a:gd name="T30" fmla="*/ 20 w 54"/>
                      <a:gd name="T31" fmla="*/ 56 h 70"/>
                      <a:gd name="T32" fmla="*/ 24 w 54"/>
                      <a:gd name="T33" fmla="*/ 56 h 70"/>
                      <a:gd name="T34" fmla="*/ 28 w 54"/>
                      <a:gd name="T35" fmla="*/ 54 h 70"/>
                      <a:gd name="T36" fmla="*/ 30 w 54"/>
                      <a:gd name="T37" fmla="*/ 52 h 70"/>
                      <a:gd name="T38" fmla="*/ 34 w 54"/>
                      <a:gd name="T39" fmla="*/ 56 h 70"/>
                      <a:gd name="T40" fmla="*/ 30 w 54"/>
                      <a:gd name="T41" fmla="*/ 56 h 70"/>
                      <a:gd name="T42" fmla="*/ 30 w 54"/>
                      <a:gd name="T43" fmla="*/ 60 h 70"/>
                      <a:gd name="T44" fmla="*/ 34 w 54"/>
                      <a:gd name="T45" fmla="*/ 60 h 70"/>
                      <a:gd name="T46" fmla="*/ 36 w 54"/>
                      <a:gd name="T47" fmla="*/ 58 h 70"/>
                      <a:gd name="T48" fmla="*/ 40 w 54"/>
                      <a:gd name="T49" fmla="*/ 56 h 70"/>
                      <a:gd name="T50" fmla="*/ 42 w 54"/>
                      <a:gd name="T51" fmla="*/ 58 h 70"/>
                      <a:gd name="T52" fmla="*/ 46 w 54"/>
                      <a:gd name="T53" fmla="*/ 60 h 70"/>
                      <a:gd name="T54" fmla="*/ 52 w 54"/>
                      <a:gd name="T55" fmla="*/ 62 h 70"/>
                      <a:gd name="T56" fmla="*/ 54 w 54"/>
                      <a:gd name="T57" fmla="*/ 62 h 70"/>
                      <a:gd name="T58" fmla="*/ 54 w 54"/>
                      <a:gd name="T59" fmla="*/ 60 h 70"/>
                      <a:gd name="T60" fmla="*/ 50 w 54"/>
                      <a:gd name="T61" fmla="*/ 54 h 70"/>
                      <a:gd name="T62" fmla="*/ 48 w 54"/>
                      <a:gd name="T63" fmla="*/ 50 h 70"/>
                      <a:gd name="T64" fmla="*/ 46 w 54"/>
                      <a:gd name="T65" fmla="*/ 48 h 70"/>
                      <a:gd name="T66" fmla="*/ 40 w 54"/>
                      <a:gd name="T67" fmla="*/ 50 h 70"/>
                      <a:gd name="T68" fmla="*/ 34 w 54"/>
                      <a:gd name="T69" fmla="*/ 48 h 70"/>
                      <a:gd name="T70" fmla="*/ 26 w 54"/>
                      <a:gd name="T71" fmla="*/ 46 h 70"/>
                      <a:gd name="T72" fmla="*/ 26 w 54"/>
                      <a:gd name="T73" fmla="*/ 44 h 70"/>
                      <a:gd name="T74" fmla="*/ 24 w 54"/>
                      <a:gd name="T75" fmla="*/ 40 h 70"/>
                      <a:gd name="T76" fmla="*/ 28 w 54"/>
                      <a:gd name="T77" fmla="*/ 28 h 70"/>
                      <a:gd name="T78" fmla="*/ 30 w 54"/>
                      <a:gd name="T79" fmla="*/ 24 h 70"/>
                      <a:gd name="T80" fmla="*/ 28 w 54"/>
                      <a:gd name="T81" fmla="*/ 16 h 70"/>
                      <a:gd name="T82" fmla="*/ 24 w 54"/>
                      <a:gd name="T83" fmla="*/ 8 h 70"/>
                      <a:gd name="T84" fmla="*/ 24 w 54"/>
                      <a:gd name="T85" fmla="*/ 2 h 70"/>
                      <a:gd name="T86" fmla="*/ 22 w 54"/>
                      <a:gd name="T87" fmla="*/ 0 h 70"/>
                      <a:gd name="T88" fmla="*/ 14 w 54"/>
                      <a:gd name="T89" fmla="*/ 2 h 70"/>
                      <a:gd name="T90" fmla="*/ 6 w 54"/>
                      <a:gd name="T91" fmla="*/ 4 h 70"/>
                      <a:gd name="T92" fmla="*/ 2 w 54"/>
                      <a:gd name="T93" fmla="*/ 12 h 70"/>
                      <a:gd name="T94" fmla="*/ 8 w 54"/>
                      <a:gd name="T95" fmla="*/ 22 h 70"/>
                      <a:gd name="T96" fmla="*/ 4 w 54"/>
                      <a:gd name="T97" fmla="*/ 26 h 70"/>
                      <a:gd name="T98" fmla="*/ 4 w 54"/>
                      <a:gd name="T99" fmla="*/ 28 h 70"/>
                      <a:gd name="T100" fmla="*/ 2 w 54"/>
                      <a:gd name="T101" fmla="*/ 28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4" h="70">
                        <a:moveTo>
                          <a:pt x="2" y="28"/>
                        </a:move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2" y="30"/>
                        </a:lnTo>
                        <a:lnTo>
                          <a:pt x="2" y="32"/>
                        </a:lnTo>
                        <a:lnTo>
                          <a:pt x="2" y="32"/>
                        </a:lnTo>
                        <a:lnTo>
                          <a:pt x="2" y="32"/>
                        </a:lnTo>
                        <a:lnTo>
                          <a:pt x="2" y="34"/>
                        </a:lnTo>
                        <a:lnTo>
                          <a:pt x="2" y="36"/>
                        </a:lnTo>
                        <a:lnTo>
                          <a:pt x="2" y="36"/>
                        </a:lnTo>
                        <a:lnTo>
                          <a:pt x="4" y="36"/>
                        </a:lnTo>
                        <a:lnTo>
                          <a:pt x="4" y="36"/>
                        </a:lnTo>
                        <a:lnTo>
                          <a:pt x="6" y="38"/>
                        </a:lnTo>
                        <a:lnTo>
                          <a:pt x="6" y="38"/>
                        </a:lnTo>
                        <a:lnTo>
                          <a:pt x="6" y="40"/>
                        </a:lnTo>
                        <a:lnTo>
                          <a:pt x="8" y="40"/>
                        </a:lnTo>
                        <a:lnTo>
                          <a:pt x="8" y="40"/>
                        </a:lnTo>
                        <a:lnTo>
                          <a:pt x="8" y="40"/>
                        </a:lnTo>
                        <a:lnTo>
                          <a:pt x="8" y="42"/>
                        </a:lnTo>
                        <a:lnTo>
                          <a:pt x="8" y="44"/>
                        </a:lnTo>
                        <a:lnTo>
                          <a:pt x="8" y="44"/>
                        </a:lnTo>
                        <a:lnTo>
                          <a:pt x="8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2" y="46"/>
                        </a:lnTo>
                        <a:lnTo>
                          <a:pt x="16" y="48"/>
                        </a:lnTo>
                        <a:lnTo>
                          <a:pt x="16" y="52"/>
                        </a:lnTo>
                        <a:lnTo>
                          <a:pt x="16" y="52"/>
                        </a:lnTo>
                        <a:lnTo>
                          <a:pt x="16" y="52"/>
                        </a:lnTo>
                        <a:lnTo>
                          <a:pt x="20" y="56"/>
                        </a:lnTo>
                        <a:lnTo>
                          <a:pt x="20" y="56"/>
                        </a:lnTo>
                        <a:lnTo>
                          <a:pt x="20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6" y="56"/>
                        </a:lnTo>
                        <a:lnTo>
                          <a:pt x="16" y="58"/>
                        </a:lnTo>
                        <a:lnTo>
                          <a:pt x="14" y="58"/>
                        </a:lnTo>
                        <a:lnTo>
                          <a:pt x="14" y="58"/>
                        </a:lnTo>
                        <a:lnTo>
                          <a:pt x="14" y="58"/>
                        </a:lnTo>
                        <a:lnTo>
                          <a:pt x="14" y="58"/>
                        </a:lnTo>
                        <a:lnTo>
                          <a:pt x="14" y="58"/>
                        </a:lnTo>
                        <a:lnTo>
                          <a:pt x="14" y="60"/>
                        </a:lnTo>
                        <a:lnTo>
                          <a:pt x="18" y="62"/>
                        </a:lnTo>
                        <a:lnTo>
                          <a:pt x="20" y="64"/>
                        </a:lnTo>
                        <a:lnTo>
                          <a:pt x="20" y="66"/>
                        </a:lnTo>
                        <a:lnTo>
                          <a:pt x="20" y="66"/>
                        </a:lnTo>
                        <a:lnTo>
                          <a:pt x="20" y="66"/>
                        </a:lnTo>
                        <a:lnTo>
                          <a:pt x="20" y="68"/>
                        </a:lnTo>
                        <a:lnTo>
                          <a:pt x="20" y="70"/>
                        </a:lnTo>
                        <a:lnTo>
                          <a:pt x="20" y="70"/>
                        </a:lnTo>
                        <a:lnTo>
                          <a:pt x="22" y="70"/>
                        </a:lnTo>
                        <a:lnTo>
                          <a:pt x="28" y="70"/>
                        </a:lnTo>
                        <a:lnTo>
                          <a:pt x="28" y="70"/>
                        </a:lnTo>
                        <a:lnTo>
                          <a:pt x="28" y="70"/>
                        </a:lnTo>
                        <a:lnTo>
                          <a:pt x="28" y="68"/>
                        </a:lnTo>
                        <a:lnTo>
                          <a:pt x="28" y="68"/>
                        </a:lnTo>
                        <a:lnTo>
                          <a:pt x="28" y="68"/>
                        </a:lnTo>
                        <a:lnTo>
                          <a:pt x="30" y="68"/>
                        </a:lnTo>
                        <a:lnTo>
                          <a:pt x="30" y="66"/>
                        </a:lnTo>
                        <a:lnTo>
                          <a:pt x="30" y="66"/>
                        </a:lnTo>
                        <a:lnTo>
                          <a:pt x="28" y="66"/>
                        </a:lnTo>
                        <a:lnTo>
                          <a:pt x="28" y="64"/>
                        </a:lnTo>
                        <a:lnTo>
                          <a:pt x="28" y="64"/>
                        </a:lnTo>
                        <a:lnTo>
                          <a:pt x="28" y="64"/>
                        </a:lnTo>
                        <a:lnTo>
                          <a:pt x="26" y="64"/>
                        </a:lnTo>
                        <a:lnTo>
                          <a:pt x="24" y="64"/>
                        </a:lnTo>
                        <a:lnTo>
                          <a:pt x="24" y="60"/>
                        </a:lnTo>
                        <a:lnTo>
                          <a:pt x="24" y="60"/>
                        </a:lnTo>
                        <a:lnTo>
                          <a:pt x="24" y="60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2" y="58"/>
                        </a:lnTo>
                        <a:lnTo>
                          <a:pt x="22" y="58"/>
                        </a:lnTo>
                        <a:lnTo>
                          <a:pt x="20" y="56"/>
                        </a:lnTo>
                        <a:lnTo>
                          <a:pt x="20" y="56"/>
                        </a:lnTo>
                        <a:lnTo>
                          <a:pt x="20" y="56"/>
                        </a:lnTo>
                        <a:lnTo>
                          <a:pt x="22" y="56"/>
                        </a:lnTo>
                        <a:lnTo>
                          <a:pt x="22" y="56"/>
                        </a:lnTo>
                        <a:lnTo>
                          <a:pt x="24" y="56"/>
                        </a:lnTo>
                        <a:lnTo>
                          <a:pt x="24" y="54"/>
                        </a:lnTo>
                        <a:lnTo>
                          <a:pt x="26" y="52"/>
                        </a:lnTo>
                        <a:lnTo>
                          <a:pt x="26" y="54"/>
                        </a:lnTo>
                        <a:lnTo>
                          <a:pt x="26" y="54"/>
                        </a:lnTo>
                        <a:lnTo>
                          <a:pt x="28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2"/>
                        </a:lnTo>
                        <a:lnTo>
                          <a:pt x="30" y="52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2" y="54"/>
                        </a:lnTo>
                        <a:lnTo>
                          <a:pt x="34" y="56"/>
                        </a:lnTo>
                        <a:lnTo>
                          <a:pt x="34" y="56"/>
                        </a:lnTo>
                        <a:lnTo>
                          <a:pt x="34" y="56"/>
                        </a:lnTo>
                        <a:lnTo>
                          <a:pt x="32" y="56"/>
                        </a:lnTo>
                        <a:lnTo>
                          <a:pt x="30" y="56"/>
                        </a:lnTo>
                        <a:lnTo>
                          <a:pt x="30" y="56"/>
                        </a:lnTo>
                        <a:lnTo>
                          <a:pt x="30" y="56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60"/>
                        </a:lnTo>
                        <a:lnTo>
                          <a:pt x="30" y="60"/>
                        </a:lnTo>
                        <a:lnTo>
                          <a:pt x="32" y="60"/>
                        </a:lnTo>
                        <a:lnTo>
                          <a:pt x="34" y="60"/>
                        </a:lnTo>
                        <a:lnTo>
                          <a:pt x="34" y="60"/>
                        </a:lnTo>
                        <a:lnTo>
                          <a:pt x="34" y="60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6" y="58"/>
                        </a:lnTo>
                        <a:lnTo>
                          <a:pt x="36" y="58"/>
                        </a:lnTo>
                        <a:lnTo>
                          <a:pt x="38" y="56"/>
                        </a:lnTo>
                        <a:lnTo>
                          <a:pt x="38" y="56"/>
                        </a:lnTo>
                        <a:lnTo>
                          <a:pt x="40" y="56"/>
                        </a:lnTo>
                        <a:lnTo>
                          <a:pt x="40" y="56"/>
                        </a:lnTo>
                        <a:lnTo>
                          <a:pt x="40" y="56"/>
                        </a:lnTo>
                        <a:lnTo>
                          <a:pt x="42" y="56"/>
                        </a:lnTo>
                        <a:lnTo>
                          <a:pt x="42" y="56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2" y="58"/>
                        </a:lnTo>
                        <a:lnTo>
                          <a:pt x="44" y="60"/>
                        </a:lnTo>
                        <a:lnTo>
                          <a:pt x="44" y="60"/>
                        </a:lnTo>
                        <a:lnTo>
                          <a:pt x="46" y="60"/>
                        </a:lnTo>
                        <a:lnTo>
                          <a:pt x="46" y="60"/>
                        </a:lnTo>
                        <a:lnTo>
                          <a:pt x="46" y="62"/>
                        </a:lnTo>
                        <a:lnTo>
                          <a:pt x="46" y="62"/>
                        </a:lnTo>
                        <a:lnTo>
                          <a:pt x="46" y="62"/>
                        </a:lnTo>
                        <a:lnTo>
                          <a:pt x="50" y="62"/>
                        </a:lnTo>
                        <a:lnTo>
                          <a:pt x="52" y="62"/>
                        </a:lnTo>
                        <a:lnTo>
                          <a:pt x="52" y="62"/>
                        </a:lnTo>
                        <a:lnTo>
                          <a:pt x="52" y="64"/>
                        </a:lnTo>
                        <a:lnTo>
                          <a:pt x="52" y="64"/>
                        </a:lnTo>
                        <a:lnTo>
                          <a:pt x="52" y="62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4" y="60"/>
                        </a:lnTo>
                        <a:lnTo>
                          <a:pt x="54" y="60"/>
                        </a:lnTo>
                        <a:lnTo>
                          <a:pt x="54" y="60"/>
                        </a:lnTo>
                        <a:lnTo>
                          <a:pt x="52" y="58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2" y="54"/>
                        </a:lnTo>
                        <a:lnTo>
                          <a:pt x="50" y="54"/>
                        </a:lnTo>
                        <a:lnTo>
                          <a:pt x="50" y="52"/>
                        </a:lnTo>
                        <a:lnTo>
                          <a:pt x="50" y="52"/>
                        </a:lnTo>
                        <a:lnTo>
                          <a:pt x="50" y="50"/>
                        </a:lnTo>
                        <a:lnTo>
                          <a:pt x="48" y="50"/>
                        </a:lnTo>
                        <a:lnTo>
                          <a:pt x="48" y="50"/>
                        </a:lnTo>
                        <a:lnTo>
                          <a:pt x="48" y="50"/>
                        </a:lnTo>
                        <a:lnTo>
                          <a:pt x="46" y="50"/>
                        </a:lnTo>
                        <a:lnTo>
                          <a:pt x="46" y="48"/>
                        </a:lnTo>
                        <a:lnTo>
                          <a:pt x="46" y="48"/>
                        </a:lnTo>
                        <a:lnTo>
                          <a:pt x="46" y="48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2" y="50"/>
                        </a:lnTo>
                        <a:lnTo>
                          <a:pt x="40" y="50"/>
                        </a:lnTo>
                        <a:lnTo>
                          <a:pt x="38" y="48"/>
                        </a:lnTo>
                        <a:lnTo>
                          <a:pt x="38" y="48"/>
                        </a:lnTo>
                        <a:lnTo>
                          <a:pt x="36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2" y="48"/>
                        </a:lnTo>
                        <a:lnTo>
                          <a:pt x="26" y="48"/>
                        </a:lnTo>
                        <a:lnTo>
                          <a:pt x="26" y="48"/>
                        </a:lnTo>
                        <a:lnTo>
                          <a:pt x="26" y="46"/>
                        </a:lnTo>
                        <a:lnTo>
                          <a:pt x="26" y="46"/>
                        </a:lnTo>
                        <a:lnTo>
                          <a:pt x="26" y="46"/>
                        </a:lnTo>
                        <a:lnTo>
                          <a:pt x="26" y="44"/>
                        </a:lnTo>
                        <a:lnTo>
                          <a:pt x="26" y="44"/>
                        </a:lnTo>
                        <a:lnTo>
                          <a:pt x="26" y="44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2"/>
                        </a:lnTo>
                        <a:lnTo>
                          <a:pt x="24" y="40"/>
                        </a:lnTo>
                        <a:lnTo>
                          <a:pt x="24" y="32"/>
                        </a:lnTo>
                        <a:lnTo>
                          <a:pt x="24" y="32"/>
                        </a:lnTo>
                        <a:lnTo>
                          <a:pt x="24" y="32"/>
                        </a:lnTo>
                        <a:lnTo>
                          <a:pt x="24" y="32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30" y="28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26" y="22"/>
                        </a:lnTo>
                        <a:lnTo>
                          <a:pt x="26" y="18"/>
                        </a:lnTo>
                        <a:lnTo>
                          <a:pt x="28" y="16"/>
                        </a:lnTo>
                        <a:lnTo>
                          <a:pt x="28" y="16"/>
                        </a:lnTo>
                        <a:lnTo>
                          <a:pt x="28" y="16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6" y="10"/>
                        </a:lnTo>
                        <a:lnTo>
                          <a:pt x="24" y="8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4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4" y="2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18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4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10"/>
                        </a:lnTo>
                        <a:lnTo>
                          <a:pt x="4" y="12"/>
                        </a:lnTo>
                        <a:lnTo>
                          <a:pt x="4" y="12"/>
                        </a:lnTo>
                        <a:lnTo>
                          <a:pt x="2" y="12"/>
                        </a:lnTo>
                        <a:lnTo>
                          <a:pt x="2" y="16"/>
                        </a:lnTo>
                        <a:lnTo>
                          <a:pt x="2" y="16"/>
                        </a:lnTo>
                        <a:lnTo>
                          <a:pt x="4" y="18"/>
                        </a:lnTo>
                        <a:lnTo>
                          <a:pt x="8" y="20"/>
                        </a:lnTo>
                        <a:lnTo>
                          <a:pt x="8" y="22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4" y="26"/>
                        </a:lnTo>
                        <a:lnTo>
                          <a:pt x="4" y="26"/>
                        </a:lnTo>
                        <a:lnTo>
                          <a:pt x="4" y="26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6" y="28"/>
                        </a:lnTo>
                        <a:lnTo>
                          <a:pt x="6" y="28"/>
                        </a:lnTo>
                        <a:lnTo>
                          <a:pt x="2" y="28"/>
                        </a:lnTo>
                        <a:lnTo>
                          <a:pt x="2" y="28"/>
                        </a:lnTo>
                        <a:lnTo>
                          <a:pt x="2" y="28"/>
                        </a:lnTo>
                        <a:lnTo>
                          <a:pt x="2" y="28"/>
                        </a:lnTo>
                        <a:lnTo>
                          <a:pt x="2" y="2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3" name="Freeform 520"/>
                  <p:cNvSpPr>
                    <a:spLocks/>
                  </p:cNvSpPr>
                  <p:nvPr/>
                </p:nvSpPr>
                <p:spPr bwMode="auto">
                  <a:xfrm>
                    <a:off x="4086" y="2334"/>
                    <a:ext cx="6" cy="4"/>
                  </a:xfrm>
                  <a:custGeom>
                    <a:avLst/>
                    <a:gdLst>
                      <a:gd name="T0" fmla="*/ 2 w 6"/>
                      <a:gd name="T1" fmla="*/ 4 h 4"/>
                      <a:gd name="T2" fmla="*/ 4 w 6"/>
                      <a:gd name="T3" fmla="*/ 4 h 4"/>
                      <a:gd name="T4" fmla="*/ 4 w 6"/>
                      <a:gd name="T5" fmla="*/ 4 h 4"/>
                      <a:gd name="T6" fmla="*/ 4 w 6"/>
                      <a:gd name="T7" fmla="*/ 4 h 4"/>
                      <a:gd name="T8" fmla="*/ 4 w 6"/>
                      <a:gd name="T9" fmla="*/ 4 h 4"/>
                      <a:gd name="T10" fmla="*/ 4 w 6"/>
                      <a:gd name="T11" fmla="*/ 2 h 4"/>
                      <a:gd name="T12" fmla="*/ 4 w 6"/>
                      <a:gd name="T13" fmla="*/ 2 h 4"/>
                      <a:gd name="T14" fmla="*/ 6 w 6"/>
                      <a:gd name="T15" fmla="*/ 2 h 4"/>
                      <a:gd name="T16" fmla="*/ 6 w 6"/>
                      <a:gd name="T17" fmla="*/ 0 h 4"/>
                      <a:gd name="T18" fmla="*/ 6 w 6"/>
                      <a:gd name="T19" fmla="*/ 0 h 4"/>
                      <a:gd name="T20" fmla="*/ 4 w 6"/>
                      <a:gd name="T21" fmla="*/ 0 h 4"/>
                      <a:gd name="T22" fmla="*/ 2 w 6"/>
                      <a:gd name="T23" fmla="*/ 0 h 4"/>
                      <a:gd name="T24" fmla="*/ 2 w 6"/>
                      <a:gd name="T25" fmla="*/ 0 h 4"/>
                      <a:gd name="T26" fmla="*/ 2 w 6"/>
                      <a:gd name="T27" fmla="*/ 0 h 4"/>
                      <a:gd name="T28" fmla="*/ 2 w 6"/>
                      <a:gd name="T29" fmla="*/ 2 h 4"/>
                      <a:gd name="T30" fmla="*/ 0 w 6"/>
                      <a:gd name="T31" fmla="*/ 2 h 4"/>
                      <a:gd name="T32" fmla="*/ 0 w 6"/>
                      <a:gd name="T33" fmla="*/ 2 h 4"/>
                      <a:gd name="T34" fmla="*/ 0 w 6"/>
                      <a:gd name="T35" fmla="*/ 2 h 4"/>
                      <a:gd name="T36" fmla="*/ 0 w 6"/>
                      <a:gd name="T37" fmla="*/ 2 h 4"/>
                      <a:gd name="T38" fmla="*/ 0 w 6"/>
                      <a:gd name="T39" fmla="*/ 2 h 4"/>
                      <a:gd name="T40" fmla="*/ 0 w 6"/>
                      <a:gd name="T41" fmla="*/ 4 h 4"/>
                      <a:gd name="T42" fmla="*/ 2 w 6"/>
                      <a:gd name="T43" fmla="*/ 4 h 4"/>
                      <a:gd name="T44" fmla="*/ 2 w 6"/>
                      <a:gd name="T45" fmla="*/ 4 h 4"/>
                      <a:gd name="T46" fmla="*/ 2 w 6"/>
                      <a:gd name="T47" fmla="*/ 4 h 4"/>
                      <a:gd name="T48" fmla="*/ 2 w 6"/>
                      <a:gd name="T49" fmla="*/ 4 h 4"/>
                      <a:gd name="T50" fmla="*/ 2 w 6"/>
                      <a:gd name="T5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6" h="4">
                        <a:moveTo>
                          <a:pt x="2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4" name="Freeform 521"/>
                  <p:cNvSpPr>
                    <a:spLocks/>
                  </p:cNvSpPr>
                  <p:nvPr/>
                </p:nvSpPr>
                <p:spPr bwMode="auto">
                  <a:xfrm>
                    <a:off x="4118" y="2330"/>
                    <a:ext cx="36" cy="28"/>
                  </a:xfrm>
                  <a:custGeom>
                    <a:avLst/>
                    <a:gdLst>
                      <a:gd name="T0" fmla="*/ 22 w 36"/>
                      <a:gd name="T1" fmla="*/ 0 h 28"/>
                      <a:gd name="T2" fmla="*/ 20 w 36"/>
                      <a:gd name="T3" fmla="*/ 0 h 28"/>
                      <a:gd name="T4" fmla="*/ 18 w 36"/>
                      <a:gd name="T5" fmla="*/ 0 h 28"/>
                      <a:gd name="T6" fmla="*/ 16 w 36"/>
                      <a:gd name="T7" fmla="*/ 0 h 28"/>
                      <a:gd name="T8" fmla="*/ 14 w 36"/>
                      <a:gd name="T9" fmla="*/ 0 h 28"/>
                      <a:gd name="T10" fmla="*/ 12 w 36"/>
                      <a:gd name="T11" fmla="*/ 2 h 28"/>
                      <a:gd name="T12" fmla="*/ 10 w 36"/>
                      <a:gd name="T13" fmla="*/ 2 h 28"/>
                      <a:gd name="T14" fmla="*/ 8 w 36"/>
                      <a:gd name="T15" fmla="*/ 2 h 28"/>
                      <a:gd name="T16" fmla="*/ 4 w 36"/>
                      <a:gd name="T17" fmla="*/ 0 h 28"/>
                      <a:gd name="T18" fmla="*/ 2 w 36"/>
                      <a:gd name="T19" fmla="*/ 0 h 28"/>
                      <a:gd name="T20" fmla="*/ 0 w 36"/>
                      <a:gd name="T21" fmla="*/ 4 h 28"/>
                      <a:gd name="T22" fmla="*/ 4 w 36"/>
                      <a:gd name="T23" fmla="*/ 4 h 28"/>
                      <a:gd name="T24" fmla="*/ 4 w 36"/>
                      <a:gd name="T25" fmla="*/ 4 h 28"/>
                      <a:gd name="T26" fmla="*/ 6 w 36"/>
                      <a:gd name="T27" fmla="*/ 8 h 28"/>
                      <a:gd name="T28" fmla="*/ 6 w 36"/>
                      <a:gd name="T29" fmla="*/ 10 h 28"/>
                      <a:gd name="T30" fmla="*/ 8 w 36"/>
                      <a:gd name="T31" fmla="*/ 10 h 28"/>
                      <a:gd name="T32" fmla="*/ 12 w 36"/>
                      <a:gd name="T33" fmla="*/ 10 h 28"/>
                      <a:gd name="T34" fmla="*/ 12 w 36"/>
                      <a:gd name="T35" fmla="*/ 10 h 28"/>
                      <a:gd name="T36" fmla="*/ 12 w 36"/>
                      <a:gd name="T37" fmla="*/ 8 h 28"/>
                      <a:gd name="T38" fmla="*/ 14 w 36"/>
                      <a:gd name="T39" fmla="*/ 8 h 28"/>
                      <a:gd name="T40" fmla="*/ 12 w 36"/>
                      <a:gd name="T41" fmla="*/ 6 h 28"/>
                      <a:gd name="T42" fmla="*/ 20 w 36"/>
                      <a:gd name="T43" fmla="*/ 10 h 28"/>
                      <a:gd name="T44" fmla="*/ 22 w 36"/>
                      <a:gd name="T45" fmla="*/ 10 h 28"/>
                      <a:gd name="T46" fmla="*/ 24 w 36"/>
                      <a:gd name="T47" fmla="*/ 10 h 28"/>
                      <a:gd name="T48" fmla="*/ 24 w 36"/>
                      <a:gd name="T49" fmla="*/ 12 h 28"/>
                      <a:gd name="T50" fmla="*/ 24 w 36"/>
                      <a:gd name="T51" fmla="*/ 14 h 28"/>
                      <a:gd name="T52" fmla="*/ 22 w 36"/>
                      <a:gd name="T53" fmla="*/ 14 h 28"/>
                      <a:gd name="T54" fmla="*/ 20 w 36"/>
                      <a:gd name="T55" fmla="*/ 14 h 28"/>
                      <a:gd name="T56" fmla="*/ 20 w 36"/>
                      <a:gd name="T57" fmla="*/ 16 h 28"/>
                      <a:gd name="T58" fmla="*/ 18 w 36"/>
                      <a:gd name="T59" fmla="*/ 16 h 28"/>
                      <a:gd name="T60" fmla="*/ 14 w 36"/>
                      <a:gd name="T61" fmla="*/ 16 h 28"/>
                      <a:gd name="T62" fmla="*/ 14 w 36"/>
                      <a:gd name="T63" fmla="*/ 18 h 28"/>
                      <a:gd name="T64" fmla="*/ 16 w 36"/>
                      <a:gd name="T65" fmla="*/ 20 h 28"/>
                      <a:gd name="T66" fmla="*/ 16 w 36"/>
                      <a:gd name="T67" fmla="*/ 22 h 28"/>
                      <a:gd name="T68" fmla="*/ 20 w 36"/>
                      <a:gd name="T69" fmla="*/ 24 h 28"/>
                      <a:gd name="T70" fmla="*/ 20 w 36"/>
                      <a:gd name="T71" fmla="*/ 22 h 28"/>
                      <a:gd name="T72" fmla="*/ 22 w 36"/>
                      <a:gd name="T73" fmla="*/ 26 h 28"/>
                      <a:gd name="T74" fmla="*/ 24 w 36"/>
                      <a:gd name="T75" fmla="*/ 26 h 28"/>
                      <a:gd name="T76" fmla="*/ 28 w 36"/>
                      <a:gd name="T77" fmla="*/ 26 h 28"/>
                      <a:gd name="T78" fmla="*/ 28 w 36"/>
                      <a:gd name="T79" fmla="*/ 28 h 28"/>
                      <a:gd name="T80" fmla="*/ 32 w 36"/>
                      <a:gd name="T81" fmla="*/ 28 h 28"/>
                      <a:gd name="T82" fmla="*/ 32 w 36"/>
                      <a:gd name="T83" fmla="*/ 28 h 28"/>
                      <a:gd name="T84" fmla="*/ 34 w 36"/>
                      <a:gd name="T85" fmla="*/ 28 h 28"/>
                      <a:gd name="T86" fmla="*/ 36 w 36"/>
                      <a:gd name="T87" fmla="*/ 26 h 28"/>
                      <a:gd name="T88" fmla="*/ 34 w 36"/>
                      <a:gd name="T89" fmla="*/ 24 h 28"/>
                      <a:gd name="T90" fmla="*/ 34 w 36"/>
                      <a:gd name="T91" fmla="*/ 24 h 28"/>
                      <a:gd name="T92" fmla="*/ 32 w 36"/>
                      <a:gd name="T93" fmla="*/ 22 h 28"/>
                      <a:gd name="T94" fmla="*/ 30 w 36"/>
                      <a:gd name="T95" fmla="*/ 22 h 28"/>
                      <a:gd name="T96" fmla="*/ 30 w 36"/>
                      <a:gd name="T97" fmla="*/ 24 h 28"/>
                      <a:gd name="T98" fmla="*/ 26 w 36"/>
                      <a:gd name="T99" fmla="*/ 20 h 28"/>
                      <a:gd name="T100" fmla="*/ 24 w 36"/>
                      <a:gd name="T101" fmla="*/ 20 h 28"/>
                      <a:gd name="T102" fmla="*/ 34 w 36"/>
                      <a:gd name="T103" fmla="*/ 18 h 28"/>
                      <a:gd name="T104" fmla="*/ 34 w 36"/>
                      <a:gd name="T105" fmla="*/ 16 h 28"/>
                      <a:gd name="T106" fmla="*/ 32 w 36"/>
                      <a:gd name="T107" fmla="*/ 16 h 28"/>
                      <a:gd name="T108" fmla="*/ 32 w 36"/>
                      <a:gd name="T109" fmla="*/ 14 h 28"/>
                      <a:gd name="T110" fmla="*/ 30 w 36"/>
                      <a:gd name="T111" fmla="*/ 12 h 28"/>
                      <a:gd name="T112" fmla="*/ 32 w 36"/>
                      <a:gd name="T113" fmla="*/ 10 h 28"/>
                      <a:gd name="T114" fmla="*/ 32 w 36"/>
                      <a:gd name="T115" fmla="*/ 8 h 28"/>
                      <a:gd name="T116" fmla="*/ 30 w 36"/>
                      <a:gd name="T117" fmla="*/ 6 h 28"/>
                      <a:gd name="T118" fmla="*/ 28 w 36"/>
                      <a:gd name="T119" fmla="*/ 4 h 28"/>
                      <a:gd name="T120" fmla="*/ 28 w 36"/>
                      <a:gd name="T121" fmla="*/ 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6" h="28">
                        <a:moveTo>
                          <a:pt x="28" y="4"/>
                        </a:moveTo>
                        <a:lnTo>
                          <a:pt x="26" y="4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0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8" y="0"/>
                        </a:lnTo>
                        <a:lnTo>
                          <a:pt x="16" y="0"/>
                        </a:lnTo>
                        <a:lnTo>
                          <a:pt x="16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6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10" y="8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4" y="8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6" y="6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2" y="10"/>
                        </a:lnTo>
                        <a:lnTo>
                          <a:pt x="22" y="10"/>
                        </a:lnTo>
                        <a:lnTo>
                          <a:pt x="22" y="10"/>
                        </a:lnTo>
                        <a:lnTo>
                          <a:pt x="24" y="10"/>
                        </a:lnTo>
                        <a:lnTo>
                          <a:pt x="24" y="12"/>
                        </a:lnTo>
                        <a:lnTo>
                          <a:pt x="24" y="12"/>
                        </a:lnTo>
                        <a:lnTo>
                          <a:pt x="24" y="12"/>
                        </a:lnTo>
                        <a:lnTo>
                          <a:pt x="24" y="12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2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6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lnTo>
                          <a:pt x="16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4" y="18"/>
                        </a:lnTo>
                        <a:lnTo>
                          <a:pt x="14" y="18"/>
                        </a:lnTo>
                        <a:lnTo>
                          <a:pt x="14" y="18"/>
                        </a:lnTo>
                        <a:lnTo>
                          <a:pt x="16" y="18"/>
                        </a:lnTo>
                        <a:lnTo>
                          <a:pt x="16" y="20"/>
                        </a:lnTo>
                        <a:lnTo>
                          <a:pt x="16" y="20"/>
                        </a:lnTo>
                        <a:lnTo>
                          <a:pt x="16" y="20"/>
                        </a:lnTo>
                        <a:lnTo>
                          <a:pt x="16" y="20"/>
                        </a:lnTo>
                        <a:lnTo>
                          <a:pt x="16" y="22"/>
                        </a:lnTo>
                        <a:lnTo>
                          <a:pt x="16" y="22"/>
                        </a:lnTo>
                        <a:lnTo>
                          <a:pt x="18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2"/>
                        </a:lnTo>
                        <a:lnTo>
                          <a:pt x="20" y="22"/>
                        </a:lnTo>
                        <a:lnTo>
                          <a:pt x="20" y="22"/>
                        </a:lnTo>
                        <a:lnTo>
                          <a:pt x="22" y="24"/>
                        </a:lnTo>
                        <a:lnTo>
                          <a:pt x="22" y="26"/>
                        </a:lnTo>
                        <a:lnTo>
                          <a:pt x="22" y="26"/>
                        </a:lnTo>
                        <a:lnTo>
                          <a:pt x="22" y="26"/>
                        </a:lnTo>
                        <a:lnTo>
                          <a:pt x="24" y="26"/>
                        </a:lnTo>
                        <a:lnTo>
                          <a:pt x="24" y="26"/>
                        </a:lnTo>
                        <a:lnTo>
                          <a:pt x="24" y="26"/>
                        </a:lnTo>
                        <a:lnTo>
                          <a:pt x="28" y="26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30" y="28"/>
                        </a:lnTo>
                        <a:lnTo>
                          <a:pt x="30" y="28"/>
                        </a:lnTo>
                        <a:lnTo>
                          <a:pt x="32" y="28"/>
                        </a:lnTo>
                        <a:lnTo>
                          <a:pt x="32" y="28"/>
                        </a:lnTo>
                        <a:lnTo>
                          <a:pt x="32" y="28"/>
                        </a:lnTo>
                        <a:lnTo>
                          <a:pt x="32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6" y="26"/>
                        </a:lnTo>
                        <a:lnTo>
                          <a:pt x="36" y="26"/>
                        </a:lnTo>
                        <a:lnTo>
                          <a:pt x="36" y="26"/>
                        </a:lnTo>
                        <a:lnTo>
                          <a:pt x="36" y="26"/>
                        </a:lnTo>
                        <a:lnTo>
                          <a:pt x="36" y="26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2" y="22"/>
                        </a:lnTo>
                        <a:lnTo>
                          <a:pt x="30" y="22"/>
                        </a:lnTo>
                        <a:lnTo>
                          <a:pt x="30" y="22"/>
                        </a:lnTo>
                        <a:lnTo>
                          <a:pt x="30" y="22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6" y="20"/>
                        </a:lnTo>
                        <a:lnTo>
                          <a:pt x="24" y="20"/>
                        </a:lnTo>
                        <a:lnTo>
                          <a:pt x="24" y="18"/>
                        </a:lnTo>
                        <a:lnTo>
                          <a:pt x="34" y="18"/>
                        </a:lnTo>
                        <a:lnTo>
                          <a:pt x="34" y="18"/>
                        </a:lnTo>
                        <a:lnTo>
                          <a:pt x="34" y="18"/>
                        </a:lnTo>
                        <a:lnTo>
                          <a:pt x="34" y="18"/>
                        </a:lnTo>
                        <a:lnTo>
                          <a:pt x="34" y="16"/>
                        </a:lnTo>
                        <a:lnTo>
                          <a:pt x="32" y="16"/>
                        </a:lnTo>
                        <a:lnTo>
                          <a:pt x="32" y="16"/>
                        </a:lnTo>
                        <a:lnTo>
                          <a:pt x="32" y="16"/>
                        </a:lnTo>
                        <a:lnTo>
                          <a:pt x="32" y="16"/>
                        </a:lnTo>
                        <a:lnTo>
                          <a:pt x="32" y="14"/>
                        </a:lnTo>
                        <a:lnTo>
                          <a:pt x="32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2"/>
                        </a:lnTo>
                        <a:lnTo>
                          <a:pt x="32" y="10"/>
                        </a:lnTo>
                        <a:lnTo>
                          <a:pt x="32" y="10"/>
                        </a:lnTo>
                        <a:lnTo>
                          <a:pt x="32" y="10"/>
                        </a:lnTo>
                        <a:lnTo>
                          <a:pt x="32" y="10"/>
                        </a:lnTo>
                        <a:lnTo>
                          <a:pt x="32" y="10"/>
                        </a:lnTo>
                        <a:lnTo>
                          <a:pt x="32" y="8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28" y="6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lnTo>
                          <a:pt x="28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5" name="Freeform 522"/>
                  <p:cNvSpPr>
                    <a:spLocks/>
                  </p:cNvSpPr>
                  <p:nvPr/>
                </p:nvSpPr>
                <p:spPr bwMode="auto">
                  <a:xfrm>
                    <a:off x="4058" y="2342"/>
                    <a:ext cx="28" cy="36"/>
                  </a:xfrm>
                  <a:custGeom>
                    <a:avLst/>
                    <a:gdLst>
                      <a:gd name="T0" fmla="*/ 18 w 28"/>
                      <a:gd name="T1" fmla="*/ 18 h 36"/>
                      <a:gd name="T2" fmla="*/ 18 w 28"/>
                      <a:gd name="T3" fmla="*/ 18 h 36"/>
                      <a:gd name="T4" fmla="*/ 12 w 28"/>
                      <a:gd name="T5" fmla="*/ 22 h 36"/>
                      <a:gd name="T6" fmla="*/ 10 w 28"/>
                      <a:gd name="T7" fmla="*/ 24 h 36"/>
                      <a:gd name="T8" fmla="*/ 8 w 28"/>
                      <a:gd name="T9" fmla="*/ 28 h 36"/>
                      <a:gd name="T10" fmla="*/ 4 w 28"/>
                      <a:gd name="T11" fmla="*/ 28 h 36"/>
                      <a:gd name="T12" fmla="*/ 4 w 28"/>
                      <a:gd name="T13" fmla="*/ 30 h 36"/>
                      <a:gd name="T14" fmla="*/ 0 w 28"/>
                      <a:gd name="T15" fmla="*/ 34 h 36"/>
                      <a:gd name="T16" fmla="*/ 0 w 28"/>
                      <a:gd name="T17" fmla="*/ 36 h 36"/>
                      <a:gd name="T18" fmla="*/ 0 w 28"/>
                      <a:gd name="T19" fmla="*/ 36 h 36"/>
                      <a:gd name="T20" fmla="*/ 2 w 28"/>
                      <a:gd name="T21" fmla="*/ 36 h 36"/>
                      <a:gd name="T22" fmla="*/ 4 w 28"/>
                      <a:gd name="T23" fmla="*/ 36 h 36"/>
                      <a:gd name="T24" fmla="*/ 4 w 28"/>
                      <a:gd name="T25" fmla="*/ 36 h 36"/>
                      <a:gd name="T26" fmla="*/ 6 w 28"/>
                      <a:gd name="T27" fmla="*/ 34 h 36"/>
                      <a:gd name="T28" fmla="*/ 12 w 28"/>
                      <a:gd name="T29" fmla="*/ 30 h 36"/>
                      <a:gd name="T30" fmla="*/ 12 w 28"/>
                      <a:gd name="T31" fmla="*/ 30 h 36"/>
                      <a:gd name="T32" fmla="*/ 14 w 28"/>
                      <a:gd name="T33" fmla="*/ 28 h 36"/>
                      <a:gd name="T34" fmla="*/ 14 w 28"/>
                      <a:gd name="T35" fmla="*/ 28 h 36"/>
                      <a:gd name="T36" fmla="*/ 14 w 28"/>
                      <a:gd name="T37" fmla="*/ 28 h 36"/>
                      <a:gd name="T38" fmla="*/ 16 w 28"/>
                      <a:gd name="T39" fmla="*/ 28 h 36"/>
                      <a:gd name="T40" fmla="*/ 16 w 28"/>
                      <a:gd name="T41" fmla="*/ 24 h 36"/>
                      <a:gd name="T42" fmla="*/ 22 w 28"/>
                      <a:gd name="T43" fmla="*/ 18 h 36"/>
                      <a:gd name="T44" fmla="*/ 24 w 28"/>
                      <a:gd name="T45" fmla="*/ 18 h 36"/>
                      <a:gd name="T46" fmla="*/ 28 w 28"/>
                      <a:gd name="T47" fmla="*/ 18 h 36"/>
                      <a:gd name="T48" fmla="*/ 28 w 28"/>
                      <a:gd name="T49" fmla="*/ 16 h 36"/>
                      <a:gd name="T50" fmla="*/ 28 w 28"/>
                      <a:gd name="T51" fmla="*/ 14 h 36"/>
                      <a:gd name="T52" fmla="*/ 28 w 28"/>
                      <a:gd name="T53" fmla="*/ 14 h 36"/>
                      <a:gd name="T54" fmla="*/ 28 w 28"/>
                      <a:gd name="T55" fmla="*/ 14 h 36"/>
                      <a:gd name="T56" fmla="*/ 28 w 28"/>
                      <a:gd name="T57" fmla="*/ 12 h 36"/>
                      <a:gd name="T58" fmla="*/ 28 w 28"/>
                      <a:gd name="T59" fmla="*/ 10 h 36"/>
                      <a:gd name="T60" fmla="*/ 26 w 28"/>
                      <a:gd name="T61" fmla="*/ 8 h 36"/>
                      <a:gd name="T62" fmla="*/ 26 w 28"/>
                      <a:gd name="T63" fmla="*/ 0 h 36"/>
                      <a:gd name="T64" fmla="*/ 22 w 28"/>
                      <a:gd name="T65" fmla="*/ 0 h 36"/>
                      <a:gd name="T66" fmla="*/ 22 w 28"/>
                      <a:gd name="T67" fmla="*/ 0 h 36"/>
                      <a:gd name="T68" fmla="*/ 22 w 28"/>
                      <a:gd name="T69" fmla="*/ 4 h 36"/>
                      <a:gd name="T70" fmla="*/ 20 w 28"/>
                      <a:gd name="T71" fmla="*/ 4 h 36"/>
                      <a:gd name="T72" fmla="*/ 20 w 28"/>
                      <a:gd name="T73" fmla="*/ 10 h 36"/>
                      <a:gd name="T74" fmla="*/ 22 w 28"/>
                      <a:gd name="T75" fmla="*/ 10 h 36"/>
                      <a:gd name="T76" fmla="*/ 22 w 28"/>
                      <a:gd name="T77" fmla="*/ 12 h 36"/>
                      <a:gd name="T78" fmla="*/ 20 w 28"/>
                      <a:gd name="T79" fmla="*/ 14 h 36"/>
                      <a:gd name="T80" fmla="*/ 20 w 28"/>
                      <a:gd name="T81" fmla="*/ 14 h 36"/>
                      <a:gd name="T82" fmla="*/ 20 w 28"/>
                      <a:gd name="T83" fmla="*/ 14 h 36"/>
                      <a:gd name="T84" fmla="*/ 18 w 28"/>
                      <a:gd name="T85" fmla="*/ 14 h 36"/>
                      <a:gd name="T86" fmla="*/ 18 w 28"/>
                      <a:gd name="T87" fmla="*/ 1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8" h="36">
                        <a:moveTo>
                          <a:pt x="18" y="16"/>
                        </a:move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8" y="18"/>
                        </a:lnTo>
                        <a:lnTo>
                          <a:pt x="16" y="18"/>
                        </a:lnTo>
                        <a:lnTo>
                          <a:pt x="12" y="22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8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2" y="36"/>
                        </a:lnTo>
                        <a:lnTo>
                          <a:pt x="2" y="36"/>
                        </a:lnTo>
                        <a:lnTo>
                          <a:pt x="2" y="36"/>
                        </a:lnTo>
                        <a:lnTo>
                          <a:pt x="4" y="36"/>
                        </a:lnTo>
                        <a:lnTo>
                          <a:pt x="4" y="36"/>
                        </a:lnTo>
                        <a:lnTo>
                          <a:pt x="4" y="36"/>
                        </a:lnTo>
                        <a:lnTo>
                          <a:pt x="6" y="34"/>
                        </a:lnTo>
                        <a:lnTo>
                          <a:pt x="6" y="34"/>
                        </a:lnTo>
                        <a:lnTo>
                          <a:pt x="10" y="30"/>
                        </a:lnTo>
                        <a:lnTo>
                          <a:pt x="12" y="30"/>
                        </a:lnTo>
                        <a:lnTo>
                          <a:pt x="12" y="30"/>
                        </a:lnTo>
                        <a:lnTo>
                          <a:pt x="12" y="30"/>
                        </a:lnTo>
                        <a:lnTo>
                          <a:pt x="14" y="30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6" y="28"/>
                        </a:lnTo>
                        <a:lnTo>
                          <a:pt x="16" y="28"/>
                        </a:lnTo>
                        <a:lnTo>
                          <a:pt x="16" y="26"/>
                        </a:lnTo>
                        <a:lnTo>
                          <a:pt x="16" y="24"/>
                        </a:lnTo>
                        <a:lnTo>
                          <a:pt x="18" y="22"/>
                        </a:lnTo>
                        <a:lnTo>
                          <a:pt x="22" y="18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4" y="18"/>
                        </a:lnTo>
                        <a:lnTo>
                          <a:pt x="28" y="18"/>
                        </a:lnTo>
                        <a:lnTo>
                          <a:pt x="28" y="18"/>
                        </a:lnTo>
                        <a:lnTo>
                          <a:pt x="28" y="16"/>
                        </a:lnTo>
                        <a:lnTo>
                          <a:pt x="28" y="16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6" y="8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0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2" y="4"/>
                        </a:lnTo>
                        <a:lnTo>
                          <a:pt x="20" y="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2" y="10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18" y="14"/>
                        </a:lnTo>
                        <a:lnTo>
                          <a:pt x="18" y="14"/>
                        </a:lnTo>
                        <a:lnTo>
                          <a:pt x="18" y="16"/>
                        </a:lnTo>
                        <a:lnTo>
                          <a:pt x="18" y="1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6" name="Freeform 523"/>
                  <p:cNvSpPr>
                    <a:spLocks/>
                  </p:cNvSpPr>
                  <p:nvPr/>
                </p:nvSpPr>
                <p:spPr bwMode="auto">
                  <a:xfrm>
                    <a:off x="4132" y="2356"/>
                    <a:ext cx="8" cy="8"/>
                  </a:xfrm>
                  <a:custGeom>
                    <a:avLst/>
                    <a:gdLst>
                      <a:gd name="T0" fmla="*/ 6 w 8"/>
                      <a:gd name="T1" fmla="*/ 0 h 8"/>
                      <a:gd name="T2" fmla="*/ 6 w 8"/>
                      <a:gd name="T3" fmla="*/ 0 h 8"/>
                      <a:gd name="T4" fmla="*/ 6 w 8"/>
                      <a:gd name="T5" fmla="*/ 0 h 8"/>
                      <a:gd name="T6" fmla="*/ 4 w 8"/>
                      <a:gd name="T7" fmla="*/ 2 h 8"/>
                      <a:gd name="T8" fmla="*/ 4 w 8"/>
                      <a:gd name="T9" fmla="*/ 2 h 8"/>
                      <a:gd name="T10" fmla="*/ 4 w 8"/>
                      <a:gd name="T11" fmla="*/ 2 h 8"/>
                      <a:gd name="T12" fmla="*/ 4 w 8"/>
                      <a:gd name="T13" fmla="*/ 2 h 8"/>
                      <a:gd name="T14" fmla="*/ 4 w 8"/>
                      <a:gd name="T15" fmla="*/ 2 h 8"/>
                      <a:gd name="T16" fmla="*/ 0 w 8"/>
                      <a:gd name="T17" fmla="*/ 6 h 8"/>
                      <a:gd name="T18" fmla="*/ 0 w 8"/>
                      <a:gd name="T19" fmla="*/ 6 h 8"/>
                      <a:gd name="T20" fmla="*/ 0 w 8"/>
                      <a:gd name="T21" fmla="*/ 6 h 8"/>
                      <a:gd name="T22" fmla="*/ 0 w 8"/>
                      <a:gd name="T23" fmla="*/ 6 h 8"/>
                      <a:gd name="T24" fmla="*/ 0 w 8"/>
                      <a:gd name="T25" fmla="*/ 6 h 8"/>
                      <a:gd name="T26" fmla="*/ 0 w 8"/>
                      <a:gd name="T27" fmla="*/ 8 h 8"/>
                      <a:gd name="T28" fmla="*/ 4 w 8"/>
                      <a:gd name="T29" fmla="*/ 8 h 8"/>
                      <a:gd name="T30" fmla="*/ 4 w 8"/>
                      <a:gd name="T31" fmla="*/ 8 h 8"/>
                      <a:gd name="T32" fmla="*/ 4 w 8"/>
                      <a:gd name="T33" fmla="*/ 8 h 8"/>
                      <a:gd name="T34" fmla="*/ 6 w 8"/>
                      <a:gd name="T35" fmla="*/ 6 h 8"/>
                      <a:gd name="T36" fmla="*/ 6 w 8"/>
                      <a:gd name="T37" fmla="*/ 6 h 8"/>
                      <a:gd name="T38" fmla="*/ 6 w 8"/>
                      <a:gd name="T39" fmla="*/ 6 h 8"/>
                      <a:gd name="T40" fmla="*/ 8 w 8"/>
                      <a:gd name="T41" fmla="*/ 6 h 8"/>
                      <a:gd name="T42" fmla="*/ 8 w 8"/>
                      <a:gd name="T43" fmla="*/ 6 h 8"/>
                      <a:gd name="T44" fmla="*/ 8 w 8"/>
                      <a:gd name="T45" fmla="*/ 4 h 8"/>
                      <a:gd name="T46" fmla="*/ 8 w 8"/>
                      <a:gd name="T47" fmla="*/ 4 h 8"/>
                      <a:gd name="T48" fmla="*/ 8 w 8"/>
                      <a:gd name="T49" fmla="*/ 4 h 8"/>
                      <a:gd name="T50" fmla="*/ 8 w 8"/>
                      <a:gd name="T51" fmla="*/ 4 h 8"/>
                      <a:gd name="T52" fmla="*/ 8 w 8"/>
                      <a:gd name="T53" fmla="*/ 2 h 8"/>
                      <a:gd name="T54" fmla="*/ 8 w 8"/>
                      <a:gd name="T55" fmla="*/ 2 h 8"/>
                      <a:gd name="T56" fmla="*/ 8 w 8"/>
                      <a:gd name="T57" fmla="*/ 2 h 8"/>
                      <a:gd name="T58" fmla="*/ 8 w 8"/>
                      <a:gd name="T59" fmla="*/ 2 h 8"/>
                      <a:gd name="T60" fmla="*/ 6 w 8"/>
                      <a:gd name="T61" fmla="*/ 0 h 8"/>
                      <a:gd name="T62" fmla="*/ 6 w 8"/>
                      <a:gd name="T6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" h="8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7" name="Freeform 524"/>
                  <p:cNvSpPr>
                    <a:spLocks/>
                  </p:cNvSpPr>
                  <p:nvPr/>
                </p:nvSpPr>
                <p:spPr bwMode="auto">
                  <a:xfrm>
                    <a:off x="4112" y="2360"/>
                    <a:ext cx="54" cy="48"/>
                  </a:xfrm>
                  <a:custGeom>
                    <a:avLst/>
                    <a:gdLst>
                      <a:gd name="T0" fmla="*/ 52 w 54"/>
                      <a:gd name="T1" fmla="*/ 14 h 48"/>
                      <a:gd name="T2" fmla="*/ 48 w 54"/>
                      <a:gd name="T3" fmla="*/ 10 h 48"/>
                      <a:gd name="T4" fmla="*/ 44 w 54"/>
                      <a:gd name="T5" fmla="*/ 6 h 48"/>
                      <a:gd name="T6" fmla="*/ 40 w 54"/>
                      <a:gd name="T7" fmla="*/ 2 h 48"/>
                      <a:gd name="T8" fmla="*/ 36 w 54"/>
                      <a:gd name="T9" fmla="*/ 0 h 48"/>
                      <a:gd name="T10" fmla="*/ 34 w 54"/>
                      <a:gd name="T11" fmla="*/ 4 h 48"/>
                      <a:gd name="T12" fmla="*/ 38 w 54"/>
                      <a:gd name="T13" fmla="*/ 6 h 48"/>
                      <a:gd name="T14" fmla="*/ 38 w 54"/>
                      <a:gd name="T15" fmla="*/ 8 h 48"/>
                      <a:gd name="T16" fmla="*/ 34 w 54"/>
                      <a:gd name="T17" fmla="*/ 10 h 48"/>
                      <a:gd name="T18" fmla="*/ 32 w 54"/>
                      <a:gd name="T19" fmla="*/ 10 h 48"/>
                      <a:gd name="T20" fmla="*/ 30 w 54"/>
                      <a:gd name="T21" fmla="*/ 12 h 48"/>
                      <a:gd name="T22" fmla="*/ 28 w 54"/>
                      <a:gd name="T23" fmla="*/ 12 h 48"/>
                      <a:gd name="T24" fmla="*/ 28 w 54"/>
                      <a:gd name="T25" fmla="*/ 14 h 48"/>
                      <a:gd name="T26" fmla="*/ 26 w 54"/>
                      <a:gd name="T27" fmla="*/ 16 h 48"/>
                      <a:gd name="T28" fmla="*/ 20 w 54"/>
                      <a:gd name="T29" fmla="*/ 16 h 48"/>
                      <a:gd name="T30" fmla="*/ 14 w 54"/>
                      <a:gd name="T31" fmla="*/ 16 h 48"/>
                      <a:gd name="T32" fmla="*/ 12 w 54"/>
                      <a:gd name="T33" fmla="*/ 20 h 48"/>
                      <a:gd name="T34" fmla="*/ 8 w 54"/>
                      <a:gd name="T35" fmla="*/ 22 h 48"/>
                      <a:gd name="T36" fmla="*/ 6 w 54"/>
                      <a:gd name="T37" fmla="*/ 22 h 48"/>
                      <a:gd name="T38" fmla="*/ 6 w 54"/>
                      <a:gd name="T39" fmla="*/ 24 h 48"/>
                      <a:gd name="T40" fmla="*/ 4 w 54"/>
                      <a:gd name="T41" fmla="*/ 24 h 48"/>
                      <a:gd name="T42" fmla="*/ 2 w 54"/>
                      <a:gd name="T43" fmla="*/ 26 h 48"/>
                      <a:gd name="T44" fmla="*/ 0 w 54"/>
                      <a:gd name="T45" fmla="*/ 26 h 48"/>
                      <a:gd name="T46" fmla="*/ 4 w 54"/>
                      <a:gd name="T47" fmla="*/ 32 h 48"/>
                      <a:gd name="T48" fmla="*/ 8 w 54"/>
                      <a:gd name="T49" fmla="*/ 28 h 48"/>
                      <a:gd name="T50" fmla="*/ 8 w 54"/>
                      <a:gd name="T51" fmla="*/ 32 h 48"/>
                      <a:gd name="T52" fmla="*/ 14 w 54"/>
                      <a:gd name="T53" fmla="*/ 30 h 48"/>
                      <a:gd name="T54" fmla="*/ 18 w 54"/>
                      <a:gd name="T55" fmla="*/ 28 h 48"/>
                      <a:gd name="T56" fmla="*/ 20 w 54"/>
                      <a:gd name="T57" fmla="*/ 28 h 48"/>
                      <a:gd name="T58" fmla="*/ 20 w 54"/>
                      <a:gd name="T59" fmla="*/ 28 h 48"/>
                      <a:gd name="T60" fmla="*/ 22 w 54"/>
                      <a:gd name="T61" fmla="*/ 32 h 48"/>
                      <a:gd name="T62" fmla="*/ 24 w 54"/>
                      <a:gd name="T63" fmla="*/ 34 h 48"/>
                      <a:gd name="T64" fmla="*/ 24 w 54"/>
                      <a:gd name="T65" fmla="*/ 34 h 48"/>
                      <a:gd name="T66" fmla="*/ 24 w 54"/>
                      <a:gd name="T67" fmla="*/ 38 h 48"/>
                      <a:gd name="T68" fmla="*/ 28 w 54"/>
                      <a:gd name="T69" fmla="*/ 42 h 48"/>
                      <a:gd name="T70" fmla="*/ 28 w 54"/>
                      <a:gd name="T71" fmla="*/ 44 h 48"/>
                      <a:gd name="T72" fmla="*/ 34 w 54"/>
                      <a:gd name="T73" fmla="*/ 46 h 48"/>
                      <a:gd name="T74" fmla="*/ 42 w 54"/>
                      <a:gd name="T75" fmla="*/ 48 h 48"/>
                      <a:gd name="T76" fmla="*/ 44 w 54"/>
                      <a:gd name="T77" fmla="*/ 42 h 48"/>
                      <a:gd name="T78" fmla="*/ 42 w 54"/>
                      <a:gd name="T79" fmla="*/ 34 h 48"/>
                      <a:gd name="T80" fmla="*/ 46 w 54"/>
                      <a:gd name="T81" fmla="*/ 40 h 48"/>
                      <a:gd name="T82" fmla="*/ 50 w 54"/>
                      <a:gd name="T83" fmla="*/ 40 h 48"/>
                      <a:gd name="T84" fmla="*/ 52 w 54"/>
                      <a:gd name="T85" fmla="*/ 38 h 48"/>
                      <a:gd name="T86" fmla="*/ 52 w 54"/>
                      <a:gd name="T87" fmla="*/ 32 h 48"/>
                      <a:gd name="T88" fmla="*/ 54 w 54"/>
                      <a:gd name="T89" fmla="*/ 30 h 48"/>
                      <a:gd name="T90" fmla="*/ 52 w 54"/>
                      <a:gd name="T91" fmla="*/ 26 h 48"/>
                      <a:gd name="T92" fmla="*/ 52 w 54"/>
                      <a:gd name="T93" fmla="*/ 24 h 48"/>
                      <a:gd name="T94" fmla="*/ 50 w 54"/>
                      <a:gd name="T95" fmla="*/ 16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4" h="48">
                        <a:moveTo>
                          <a:pt x="52" y="14"/>
                        </a:moveTo>
                        <a:lnTo>
                          <a:pt x="52" y="14"/>
                        </a:lnTo>
                        <a:lnTo>
                          <a:pt x="52" y="14"/>
                        </a:lnTo>
                        <a:lnTo>
                          <a:pt x="52" y="14"/>
                        </a:lnTo>
                        <a:lnTo>
                          <a:pt x="52" y="14"/>
                        </a:lnTo>
                        <a:lnTo>
                          <a:pt x="52" y="12"/>
                        </a:lnTo>
                        <a:lnTo>
                          <a:pt x="50" y="12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8" y="10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2" y="4"/>
                        </a:lnTo>
                        <a:lnTo>
                          <a:pt x="40" y="2"/>
                        </a:lnTo>
                        <a:lnTo>
                          <a:pt x="40" y="2"/>
                        </a:lnTo>
                        <a:lnTo>
                          <a:pt x="40" y="2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6" y="0"/>
                        </a:lnTo>
                        <a:lnTo>
                          <a:pt x="34" y="2"/>
                        </a:lnTo>
                        <a:lnTo>
                          <a:pt x="34" y="2"/>
                        </a:lnTo>
                        <a:lnTo>
                          <a:pt x="34" y="2"/>
                        </a:lnTo>
                        <a:lnTo>
                          <a:pt x="34" y="4"/>
                        </a:lnTo>
                        <a:lnTo>
                          <a:pt x="34" y="4"/>
                        </a:lnTo>
                        <a:lnTo>
                          <a:pt x="36" y="4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38" y="8"/>
                        </a:lnTo>
                        <a:lnTo>
                          <a:pt x="38" y="8"/>
                        </a:lnTo>
                        <a:lnTo>
                          <a:pt x="38" y="8"/>
                        </a:lnTo>
                        <a:lnTo>
                          <a:pt x="36" y="8"/>
                        </a:lnTo>
                        <a:lnTo>
                          <a:pt x="36" y="8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2" y="10"/>
                        </a:lnTo>
                        <a:lnTo>
                          <a:pt x="32" y="10"/>
                        </a:lnTo>
                        <a:lnTo>
                          <a:pt x="32" y="10"/>
                        </a:lnTo>
                        <a:lnTo>
                          <a:pt x="32" y="12"/>
                        </a:lnTo>
                        <a:lnTo>
                          <a:pt x="32" y="12"/>
                        </a:lnTo>
                        <a:lnTo>
                          <a:pt x="32" y="12"/>
                        </a:lnTo>
                        <a:lnTo>
                          <a:pt x="30" y="12"/>
                        </a:lnTo>
                        <a:lnTo>
                          <a:pt x="30" y="12"/>
                        </a:lnTo>
                        <a:lnTo>
                          <a:pt x="30" y="14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8" y="12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6" y="14"/>
                        </a:lnTo>
                        <a:lnTo>
                          <a:pt x="26" y="16"/>
                        </a:lnTo>
                        <a:lnTo>
                          <a:pt x="22" y="18"/>
                        </a:lnTo>
                        <a:lnTo>
                          <a:pt x="22" y="18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4" y="18"/>
                        </a:ln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2" y="20"/>
                        </a:lnTo>
                        <a:lnTo>
                          <a:pt x="10" y="22"/>
                        </a:lnTo>
                        <a:lnTo>
                          <a:pt x="10" y="22"/>
                        </a:lnTo>
                        <a:lnTo>
                          <a:pt x="8" y="22"/>
                        </a:lnTo>
                        <a:lnTo>
                          <a:pt x="8" y="22"/>
                        </a:lnTo>
                        <a:lnTo>
                          <a:pt x="8" y="22"/>
                        </a:lnTo>
                        <a:lnTo>
                          <a:pt x="8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2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2" y="24"/>
                        </a:lnTo>
                        <a:lnTo>
                          <a:pt x="2" y="24"/>
                        </a:lnTo>
                        <a:lnTo>
                          <a:pt x="2" y="26"/>
                        </a:lnTo>
                        <a:lnTo>
                          <a:pt x="2" y="26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0" y="26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4" y="32"/>
                        </a:lnTo>
                        <a:lnTo>
                          <a:pt x="4" y="32"/>
                        </a:lnTo>
                        <a:lnTo>
                          <a:pt x="6" y="32"/>
                        </a:lnTo>
                        <a:lnTo>
                          <a:pt x="6" y="30"/>
                        </a:lnTo>
                        <a:lnTo>
                          <a:pt x="8" y="28"/>
                        </a:lnTo>
                        <a:lnTo>
                          <a:pt x="8" y="30"/>
                        </a:lnTo>
                        <a:lnTo>
                          <a:pt x="8" y="32"/>
                        </a:lnTo>
                        <a:lnTo>
                          <a:pt x="8" y="32"/>
                        </a:lnTo>
                        <a:lnTo>
                          <a:pt x="8" y="32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2" y="32"/>
                        </a:lnTo>
                        <a:lnTo>
                          <a:pt x="14" y="30"/>
                        </a:lnTo>
                        <a:lnTo>
                          <a:pt x="18" y="30"/>
                        </a:lnTo>
                        <a:lnTo>
                          <a:pt x="18" y="30"/>
                        </a:lnTo>
                        <a:lnTo>
                          <a:pt x="18" y="30"/>
                        </a:lnTo>
                        <a:lnTo>
                          <a:pt x="18" y="28"/>
                        </a:lnTo>
                        <a:lnTo>
                          <a:pt x="18" y="28"/>
                        </a:lnTo>
                        <a:lnTo>
                          <a:pt x="18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2" y="30"/>
                        </a:lnTo>
                        <a:lnTo>
                          <a:pt x="22" y="32"/>
                        </a:lnTo>
                        <a:lnTo>
                          <a:pt x="22" y="32"/>
                        </a:lnTo>
                        <a:lnTo>
                          <a:pt x="22" y="32"/>
                        </a:lnTo>
                        <a:lnTo>
                          <a:pt x="24" y="32"/>
                        </a:lnTo>
                        <a:lnTo>
                          <a:pt x="24" y="32"/>
                        </a:lnTo>
                        <a:lnTo>
                          <a:pt x="24" y="32"/>
                        </a:lnTo>
                        <a:lnTo>
                          <a:pt x="24" y="34"/>
                        </a:lnTo>
                        <a:lnTo>
                          <a:pt x="26" y="34"/>
                        </a:lnTo>
                        <a:lnTo>
                          <a:pt x="26" y="34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6" y="40"/>
                        </a:lnTo>
                        <a:lnTo>
                          <a:pt x="26" y="42"/>
                        </a:lnTo>
                        <a:lnTo>
                          <a:pt x="26" y="42"/>
                        </a:lnTo>
                        <a:lnTo>
                          <a:pt x="28" y="42"/>
                        </a:lnTo>
                        <a:lnTo>
                          <a:pt x="28" y="42"/>
                        </a:lnTo>
                        <a:lnTo>
                          <a:pt x="28" y="42"/>
                        </a:lnTo>
                        <a:lnTo>
                          <a:pt x="28" y="42"/>
                        </a:lnTo>
                        <a:lnTo>
                          <a:pt x="28" y="44"/>
                        </a:lnTo>
                        <a:lnTo>
                          <a:pt x="32" y="44"/>
                        </a:lnTo>
                        <a:lnTo>
                          <a:pt x="34" y="46"/>
                        </a:lnTo>
                        <a:lnTo>
                          <a:pt x="34" y="46"/>
                        </a:lnTo>
                        <a:lnTo>
                          <a:pt x="34" y="46"/>
                        </a:lnTo>
                        <a:lnTo>
                          <a:pt x="40" y="46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2" y="48"/>
                        </a:lnTo>
                        <a:lnTo>
                          <a:pt x="44" y="48"/>
                        </a:lnTo>
                        <a:lnTo>
                          <a:pt x="44" y="48"/>
                        </a:lnTo>
                        <a:lnTo>
                          <a:pt x="44" y="48"/>
                        </a:lnTo>
                        <a:lnTo>
                          <a:pt x="44" y="42"/>
                        </a:lnTo>
                        <a:lnTo>
                          <a:pt x="44" y="42"/>
                        </a:lnTo>
                        <a:lnTo>
                          <a:pt x="44" y="42"/>
                        </a:lnTo>
                        <a:lnTo>
                          <a:pt x="42" y="40"/>
                        </a:lnTo>
                        <a:lnTo>
                          <a:pt x="42" y="34"/>
                        </a:lnTo>
                        <a:lnTo>
                          <a:pt x="44" y="34"/>
                        </a:lnTo>
                        <a:lnTo>
                          <a:pt x="46" y="34"/>
                        </a:lnTo>
                        <a:lnTo>
                          <a:pt x="46" y="40"/>
                        </a:lnTo>
                        <a:lnTo>
                          <a:pt x="46" y="40"/>
                        </a:lnTo>
                        <a:lnTo>
                          <a:pt x="46" y="40"/>
                        </a:lnTo>
                        <a:lnTo>
                          <a:pt x="50" y="40"/>
                        </a:lnTo>
                        <a:lnTo>
                          <a:pt x="50" y="40"/>
                        </a:lnTo>
                        <a:lnTo>
                          <a:pt x="50" y="40"/>
                        </a:lnTo>
                        <a:lnTo>
                          <a:pt x="50" y="38"/>
                        </a:lnTo>
                        <a:lnTo>
                          <a:pt x="52" y="38"/>
                        </a:lnTo>
                        <a:lnTo>
                          <a:pt x="52" y="38"/>
                        </a:lnTo>
                        <a:lnTo>
                          <a:pt x="52" y="38"/>
                        </a:lnTo>
                        <a:lnTo>
                          <a:pt x="52" y="32"/>
                        </a:lnTo>
                        <a:lnTo>
                          <a:pt x="52" y="32"/>
                        </a:lnTo>
                        <a:lnTo>
                          <a:pt x="52" y="32"/>
                        </a:lnTo>
                        <a:lnTo>
                          <a:pt x="52" y="32"/>
                        </a:lnTo>
                        <a:lnTo>
                          <a:pt x="52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28"/>
                        </a:lnTo>
                        <a:lnTo>
                          <a:pt x="54" y="28"/>
                        </a:lnTo>
                        <a:lnTo>
                          <a:pt x="54" y="28"/>
                        </a:lnTo>
                        <a:lnTo>
                          <a:pt x="52" y="26"/>
                        </a:lnTo>
                        <a:lnTo>
                          <a:pt x="52" y="26"/>
                        </a:lnTo>
                        <a:lnTo>
                          <a:pt x="52" y="26"/>
                        </a:lnTo>
                        <a:lnTo>
                          <a:pt x="52" y="26"/>
                        </a:lnTo>
                        <a:lnTo>
                          <a:pt x="52" y="24"/>
                        </a:lnTo>
                        <a:lnTo>
                          <a:pt x="52" y="18"/>
                        </a:lnTo>
                        <a:lnTo>
                          <a:pt x="52" y="18"/>
                        </a:lnTo>
                        <a:lnTo>
                          <a:pt x="52" y="18"/>
                        </a:lnTo>
                        <a:lnTo>
                          <a:pt x="50" y="16"/>
                        </a:lnTo>
                        <a:lnTo>
                          <a:pt x="50" y="16"/>
                        </a:lnTo>
                        <a:lnTo>
                          <a:pt x="52" y="1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8" name="Freeform 525"/>
                  <p:cNvSpPr>
                    <a:spLocks/>
                  </p:cNvSpPr>
                  <p:nvPr/>
                </p:nvSpPr>
                <p:spPr bwMode="auto">
                  <a:xfrm>
                    <a:off x="4156" y="2408"/>
                    <a:ext cx="4" cy="4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2 w 4"/>
                      <a:gd name="T3" fmla="*/ 4 h 4"/>
                      <a:gd name="T4" fmla="*/ 4 w 4"/>
                      <a:gd name="T5" fmla="*/ 2 h 4"/>
                      <a:gd name="T6" fmla="*/ 4 w 4"/>
                      <a:gd name="T7" fmla="*/ 0 h 4"/>
                      <a:gd name="T8" fmla="*/ 4 w 4"/>
                      <a:gd name="T9" fmla="*/ 0 h 4"/>
                      <a:gd name="T10" fmla="*/ 2 w 4"/>
                      <a:gd name="T11" fmla="*/ 0 h 4"/>
                      <a:gd name="T12" fmla="*/ 2 w 4"/>
                      <a:gd name="T13" fmla="*/ 0 h 4"/>
                      <a:gd name="T14" fmla="*/ 2 w 4"/>
                      <a:gd name="T15" fmla="*/ 0 h 4"/>
                      <a:gd name="T16" fmla="*/ 0 w 4"/>
                      <a:gd name="T17" fmla="*/ 0 h 4"/>
                      <a:gd name="T18" fmla="*/ 0 w 4"/>
                      <a:gd name="T19" fmla="*/ 2 h 4"/>
                      <a:gd name="T20" fmla="*/ 0 w 4"/>
                      <a:gd name="T21" fmla="*/ 2 h 4"/>
                      <a:gd name="T22" fmla="*/ 0 w 4"/>
                      <a:gd name="T23" fmla="*/ 2 h 4"/>
                      <a:gd name="T24" fmla="*/ 0 w 4"/>
                      <a:gd name="T25" fmla="*/ 2 h 4"/>
                      <a:gd name="T26" fmla="*/ 0 w 4"/>
                      <a:gd name="T27" fmla="*/ 2 h 4"/>
                      <a:gd name="T28" fmla="*/ 0 w 4"/>
                      <a:gd name="T29" fmla="*/ 4 h 4"/>
                      <a:gd name="T30" fmla="*/ 2 w 4"/>
                      <a:gd name="T3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lnTo>
                          <a:pt x="2" y="4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49" name="Freeform 526"/>
                  <p:cNvSpPr>
                    <a:spLocks/>
                  </p:cNvSpPr>
                  <p:nvPr/>
                </p:nvSpPr>
                <p:spPr bwMode="auto">
                  <a:xfrm>
                    <a:off x="4110" y="2398"/>
                    <a:ext cx="8" cy="6"/>
                  </a:xfrm>
                  <a:custGeom>
                    <a:avLst/>
                    <a:gdLst>
                      <a:gd name="T0" fmla="*/ 4 w 8"/>
                      <a:gd name="T1" fmla="*/ 6 h 6"/>
                      <a:gd name="T2" fmla="*/ 4 w 8"/>
                      <a:gd name="T3" fmla="*/ 6 h 6"/>
                      <a:gd name="T4" fmla="*/ 4 w 8"/>
                      <a:gd name="T5" fmla="*/ 6 h 6"/>
                      <a:gd name="T6" fmla="*/ 6 w 8"/>
                      <a:gd name="T7" fmla="*/ 6 h 6"/>
                      <a:gd name="T8" fmla="*/ 6 w 8"/>
                      <a:gd name="T9" fmla="*/ 6 h 6"/>
                      <a:gd name="T10" fmla="*/ 6 w 8"/>
                      <a:gd name="T11" fmla="*/ 4 h 6"/>
                      <a:gd name="T12" fmla="*/ 6 w 8"/>
                      <a:gd name="T13" fmla="*/ 4 h 6"/>
                      <a:gd name="T14" fmla="*/ 8 w 8"/>
                      <a:gd name="T15" fmla="*/ 4 h 6"/>
                      <a:gd name="T16" fmla="*/ 8 w 8"/>
                      <a:gd name="T17" fmla="*/ 4 h 6"/>
                      <a:gd name="T18" fmla="*/ 8 w 8"/>
                      <a:gd name="T19" fmla="*/ 4 h 6"/>
                      <a:gd name="T20" fmla="*/ 8 w 8"/>
                      <a:gd name="T21" fmla="*/ 2 h 6"/>
                      <a:gd name="T22" fmla="*/ 8 w 8"/>
                      <a:gd name="T23" fmla="*/ 2 h 6"/>
                      <a:gd name="T24" fmla="*/ 8 w 8"/>
                      <a:gd name="T25" fmla="*/ 0 h 6"/>
                      <a:gd name="T26" fmla="*/ 6 w 8"/>
                      <a:gd name="T27" fmla="*/ 0 h 6"/>
                      <a:gd name="T28" fmla="*/ 6 w 8"/>
                      <a:gd name="T29" fmla="*/ 0 h 6"/>
                      <a:gd name="T30" fmla="*/ 6 w 8"/>
                      <a:gd name="T31" fmla="*/ 0 h 6"/>
                      <a:gd name="T32" fmla="*/ 2 w 8"/>
                      <a:gd name="T33" fmla="*/ 0 h 6"/>
                      <a:gd name="T34" fmla="*/ 2 w 8"/>
                      <a:gd name="T35" fmla="*/ 0 h 6"/>
                      <a:gd name="T36" fmla="*/ 2 w 8"/>
                      <a:gd name="T37" fmla="*/ 0 h 6"/>
                      <a:gd name="T38" fmla="*/ 2 w 8"/>
                      <a:gd name="T39" fmla="*/ 0 h 6"/>
                      <a:gd name="T40" fmla="*/ 2 w 8"/>
                      <a:gd name="T41" fmla="*/ 0 h 6"/>
                      <a:gd name="T42" fmla="*/ 2 w 8"/>
                      <a:gd name="T43" fmla="*/ 0 h 6"/>
                      <a:gd name="T44" fmla="*/ 0 w 8"/>
                      <a:gd name="T45" fmla="*/ 2 h 6"/>
                      <a:gd name="T46" fmla="*/ 0 w 8"/>
                      <a:gd name="T47" fmla="*/ 2 h 6"/>
                      <a:gd name="T48" fmla="*/ 0 w 8"/>
                      <a:gd name="T49" fmla="*/ 2 h 6"/>
                      <a:gd name="T50" fmla="*/ 0 w 8"/>
                      <a:gd name="T51" fmla="*/ 2 h 6"/>
                      <a:gd name="T52" fmla="*/ 4 w 8"/>
                      <a:gd name="T5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8" h="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0" name="Freeform 527"/>
                  <p:cNvSpPr>
                    <a:spLocks/>
                  </p:cNvSpPr>
                  <p:nvPr/>
                </p:nvSpPr>
                <p:spPr bwMode="auto">
                  <a:xfrm>
                    <a:off x="4100" y="2404"/>
                    <a:ext cx="8" cy="4"/>
                  </a:xfrm>
                  <a:custGeom>
                    <a:avLst/>
                    <a:gdLst>
                      <a:gd name="T0" fmla="*/ 2 w 8"/>
                      <a:gd name="T1" fmla="*/ 4 h 4"/>
                      <a:gd name="T2" fmla="*/ 6 w 8"/>
                      <a:gd name="T3" fmla="*/ 4 h 4"/>
                      <a:gd name="T4" fmla="*/ 8 w 8"/>
                      <a:gd name="T5" fmla="*/ 4 h 4"/>
                      <a:gd name="T6" fmla="*/ 8 w 8"/>
                      <a:gd name="T7" fmla="*/ 4 h 4"/>
                      <a:gd name="T8" fmla="*/ 8 w 8"/>
                      <a:gd name="T9" fmla="*/ 4 h 4"/>
                      <a:gd name="T10" fmla="*/ 8 w 8"/>
                      <a:gd name="T11" fmla="*/ 4 h 4"/>
                      <a:gd name="T12" fmla="*/ 8 w 8"/>
                      <a:gd name="T13" fmla="*/ 4 h 4"/>
                      <a:gd name="T14" fmla="*/ 8 w 8"/>
                      <a:gd name="T15" fmla="*/ 4 h 4"/>
                      <a:gd name="T16" fmla="*/ 8 w 8"/>
                      <a:gd name="T17" fmla="*/ 4 h 4"/>
                      <a:gd name="T18" fmla="*/ 8 w 8"/>
                      <a:gd name="T19" fmla="*/ 2 h 4"/>
                      <a:gd name="T20" fmla="*/ 8 w 8"/>
                      <a:gd name="T21" fmla="*/ 2 h 4"/>
                      <a:gd name="T22" fmla="*/ 8 w 8"/>
                      <a:gd name="T23" fmla="*/ 2 h 4"/>
                      <a:gd name="T24" fmla="*/ 8 w 8"/>
                      <a:gd name="T25" fmla="*/ 2 h 4"/>
                      <a:gd name="T26" fmla="*/ 6 w 8"/>
                      <a:gd name="T27" fmla="*/ 0 h 4"/>
                      <a:gd name="T28" fmla="*/ 6 w 8"/>
                      <a:gd name="T29" fmla="*/ 0 h 4"/>
                      <a:gd name="T30" fmla="*/ 6 w 8"/>
                      <a:gd name="T31" fmla="*/ 0 h 4"/>
                      <a:gd name="T32" fmla="*/ 4 w 8"/>
                      <a:gd name="T33" fmla="*/ 0 h 4"/>
                      <a:gd name="T34" fmla="*/ 4 w 8"/>
                      <a:gd name="T35" fmla="*/ 0 h 4"/>
                      <a:gd name="T36" fmla="*/ 4 w 8"/>
                      <a:gd name="T37" fmla="*/ 0 h 4"/>
                      <a:gd name="T38" fmla="*/ 2 w 8"/>
                      <a:gd name="T39" fmla="*/ 0 h 4"/>
                      <a:gd name="T40" fmla="*/ 2 w 8"/>
                      <a:gd name="T41" fmla="*/ 0 h 4"/>
                      <a:gd name="T42" fmla="*/ 2 w 8"/>
                      <a:gd name="T43" fmla="*/ 0 h 4"/>
                      <a:gd name="T44" fmla="*/ 0 w 8"/>
                      <a:gd name="T45" fmla="*/ 0 h 4"/>
                      <a:gd name="T46" fmla="*/ 0 w 8"/>
                      <a:gd name="T47" fmla="*/ 0 h 4"/>
                      <a:gd name="T48" fmla="*/ 0 w 8"/>
                      <a:gd name="T49" fmla="*/ 0 h 4"/>
                      <a:gd name="T50" fmla="*/ 0 w 8"/>
                      <a:gd name="T51" fmla="*/ 0 h 4"/>
                      <a:gd name="T52" fmla="*/ 0 w 8"/>
                      <a:gd name="T53" fmla="*/ 0 h 4"/>
                      <a:gd name="T54" fmla="*/ 0 w 8"/>
                      <a:gd name="T55" fmla="*/ 2 h 4"/>
                      <a:gd name="T56" fmla="*/ 0 w 8"/>
                      <a:gd name="T57" fmla="*/ 2 h 4"/>
                      <a:gd name="T58" fmla="*/ 0 w 8"/>
                      <a:gd name="T59" fmla="*/ 2 h 4"/>
                      <a:gd name="T60" fmla="*/ 2 w 8"/>
                      <a:gd name="T61" fmla="*/ 2 h 4"/>
                      <a:gd name="T62" fmla="*/ 2 w 8"/>
                      <a:gd name="T63" fmla="*/ 4 h 4"/>
                      <a:gd name="T64" fmla="*/ 2 w 8"/>
                      <a:gd name="T65" fmla="*/ 4 h 4"/>
                      <a:gd name="T66" fmla="*/ 2 w 8"/>
                      <a:gd name="T67" fmla="*/ 4 h 4"/>
                      <a:gd name="T68" fmla="*/ 2 w 8"/>
                      <a:gd name="T69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" h="4">
                        <a:moveTo>
                          <a:pt x="2" y="4"/>
                        </a:move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1" name="Freeform 528"/>
                  <p:cNvSpPr>
                    <a:spLocks noEditPoints="1"/>
                  </p:cNvSpPr>
                  <p:nvPr/>
                </p:nvSpPr>
                <p:spPr bwMode="auto">
                  <a:xfrm>
                    <a:off x="3812" y="2410"/>
                    <a:ext cx="130" cy="126"/>
                  </a:xfrm>
                  <a:custGeom>
                    <a:avLst/>
                    <a:gdLst>
                      <a:gd name="T0" fmla="*/ 120 w 130"/>
                      <a:gd name="T1" fmla="*/ 124 h 126"/>
                      <a:gd name="T2" fmla="*/ 120 w 130"/>
                      <a:gd name="T3" fmla="*/ 110 h 126"/>
                      <a:gd name="T4" fmla="*/ 118 w 130"/>
                      <a:gd name="T5" fmla="*/ 100 h 126"/>
                      <a:gd name="T6" fmla="*/ 120 w 130"/>
                      <a:gd name="T7" fmla="*/ 88 h 126"/>
                      <a:gd name="T8" fmla="*/ 122 w 130"/>
                      <a:gd name="T9" fmla="*/ 90 h 126"/>
                      <a:gd name="T10" fmla="*/ 130 w 130"/>
                      <a:gd name="T11" fmla="*/ 88 h 126"/>
                      <a:gd name="T12" fmla="*/ 128 w 130"/>
                      <a:gd name="T13" fmla="*/ 80 h 126"/>
                      <a:gd name="T14" fmla="*/ 118 w 130"/>
                      <a:gd name="T15" fmla="*/ 74 h 126"/>
                      <a:gd name="T16" fmla="*/ 112 w 130"/>
                      <a:gd name="T17" fmla="*/ 78 h 126"/>
                      <a:gd name="T18" fmla="*/ 114 w 130"/>
                      <a:gd name="T19" fmla="*/ 82 h 126"/>
                      <a:gd name="T20" fmla="*/ 118 w 130"/>
                      <a:gd name="T21" fmla="*/ 84 h 126"/>
                      <a:gd name="T22" fmla="*/ 118 w 130"/>
                      <a:gd name="T23" fmla="*/ 86 h 126"/>
                      <a:gd name="T24" fmla="*/ 110 w 130"/>
                      <a:gd name="T25" fmla="*/ 80 h 126"/>
                      <a:gd name="T26" fmla="*/ 102 w 130"/>
                      <a:gd name="T27" fmla="*/ 70 h 126"/>
                      <a:gd name="T28" fmla="*/ 100 w 130"/>
                      <a:gd name="T29" fmla="*/ 68 h 126"/>
                      <a:gd name="T30" fmla="*/ 96 w 130"/>
                      <a:gd name="T31" fmla="*/ 62 h 126"/>
                      <a:gd name="T32" fmla="*/ 96 w 130"/>
                      <a:gd name="T33" fmla="*/ 60 h 126"/>
                      <a:gd name="T34" fmla="*/ 88 w 130"/>
                      <a:gd name="T35" fmla="*/ 58 h 126"/>
                      <a:gd name="T36" fmla="*/ 86 w 130"/>
                      <a:gd name="T37" fmla="*/ 54 h 126"/>
                      <a:gd name="T38" fmla="*/ 86 w 130"/>
                      <a:gd name="T39" fmla="*/ 48 h 126"/>
                      <a:gd name="T40" fmla="*/ 82 w 130"/>
                      <a:gd name="T41" fmla="*/ 46 h 126"/>
                      <a:gd name="T42" fmla="*/ 80 w 130"/>
                      <a:gd name="T43" fmla="*/ 46 h 126"/>
                      <a:gd name="T44" fmla="*/ 78 w 130"/>
                      <a:gd name="T45" fmla="*/ 46 h 126"/>
                      <a:gd name="T46" fmla="*/ 78 w 130"/>
                      <a:gd name="T47" fmla="*/ 44 h 126"/>
                      <a:gd name="T48" fmla="*/ 78 w 130"/>
                      <a:gd name="T49" fmla="*/ 42 h 126"/>
                      <a:gd name="T50" fmla="*/ 72 w 130"/>
                      <a:gd name="T51" fmla="*/ 44 h 126"/>
                      <a:gd name="T52" fmla="*/ 68 w 130"/>
                      <a:gd name="T53" fmla="*/ 38 h 126"/>
                      <a:gd name="T54" fmla="*/ 52 w 130"/>
                      <a:gd name="T55" fmla="*/ 28 h 126"/>
                      <a:gd name="T56" fmla="*/ 42 w 130"/>
                      <a:gd name="T57" fmla="*/ 20 h 126"/>
                      <a:gd name="T58" fmla="*/ 36 w 130"/>
                      <a:gd name="T59" fmla="*/ 16 h 126"/>
                      <a:gd name="T60" fmla="*/ 28 w 130"/>
                      <a:gd name="T61" fmla="*/ 10 h 126"/>
                      <a:gd name="T62" fmla="*/ 26 w 130"/>
                      <a:gd name="T63" fmla="*/ 6 h 126"/>
                      <a:gd name="T64" fmla="*/ 10 w 130"/>
                      <a:gd name="T65" fmla="*/ 4 h 126"/>
                      <a:gd name="T66" fmla="*/ 2 w 130"/>
                      <a:gd name="T67" fmla="*/ 0 h 126"/>
                      <a:gd name="T68" fmla="*/ 0 w 130"/>
                      <a:gd name="T69" fmla="*/ 6 h 126"/>
                      <a:gd name="T70" fmla="*/ 6 w 130"/>
                      <a:gd name="T71" fmla="*/ 14 h 126"/>
                      <a:gd name="T72" fmla="*/ 10 w 130"/>
                      <a:gd name="T73" fmla="*/ 16 h 126"/>
                      <a:gd name="T74" fmla="*/ 18 w 130"/>
                      <a:gd name="T75" fmla="*/ 24 h 126"/>
                      <a:gd name="T76" fmla="*/ 20 w 130"/>
                      <a:gd name="T77" fmla="*/ 30 h 126"/>
                      <a:gd name="T78" fmla="*/ 26 w 130"/>
                      <a:gd name="T79" fmla="*/ 32 h 126"/>
                      <a:gd name="T80" fmla="*/ 28 w 130"/>
                      <a:gd name="T81" fmla="*/ 36 h 126"/>
                      <a:gd name="T82" fmla="*/ 36 w 130"/>
                      <a:gd name="T83" fmla="*/ 42 h 126"/>
                      <a:gd name="T84" fmla="*/ 42 w 130"/>
                      <a:gd name="T85" fmla="*/ 46 h 126"/>
                      <a:gd name="T86" fmla="*/ 46 w 130"/>
                      <a:gd name="T87" fmla="*/ 56 h 126"/>
                      <a:gd name="T88" fmla="*/ 54 w 130"/>
                      <a:gd name="T89" fmla="*/ 64 h 126"/>
                      <a:gd name="T90" fmla="*/ 56 w 130"/>
                      <a:gd name="T91" fmla="*/ 68 h 126"/>
                      <a:gd name="T92" fmla="*/ 58 w 130"/>
                      <a:gd name="T93" fmla="*/ 70 h 126"/>
                      <a:gd name="T94" fmla="*/ 60 w 130"/>
                      <a:gd name="T95" fmla="*/ 78 h 126"/>
                      <a:gd name="T96" fmla="*/ 64 w 130"/>
                      <a:gd name="T97" fmla="*/ 82 h 126"/>
                      <a:gd name="T98" fmla="*/ 70 w 130"/>
                      <a:gd name="T99" fmla="*/ 88 h 126"/>
                      <a:gd name="T100" fmla="*/ 76 w 130"/>
                      <a:gd name="T101" fmla="*/ 94 h 126"/>
                      <a:gd name="T102" fmla="*/ 78 w 130"/>
                      <a:gd name="T103" fmla="*/ 98 h 126"/>
                      <a:gd name="T104" fmla="*/ 88 w 130"/>
                      <a:gd name="T105" fmla="*/ 112 h 126"/>
                      <a:gd name="T106" fmla="*/ 96 w 130"/>
                      <a:gd name="T107" fmla="*/ 114 h 126"/>
                      <a:gd name="T108" fmla="*/ 100 w 130"/>
                      <a:gd name="T109" fmla="*/ 120 h 126"/>
                      <a:gd name="T110" fmla="*/ 102 w 130"/>
                      <a:gd name="T111" fmla="*/ 122 h 126"/>
                      <a:gd name="T112" fmla="*/ 108 w 130"/>
                      <a:gd name="T113" fmla="*/ 124 h 126"/>
                      <a:gd name="T114" fmla="*/ 112 w 130"/>
                      <a:gd name="T115" fmla="*/ 124 h 126"/>
                      <a:gd name="T116" fmla="*/ 116 w 130"/>
                      <a:gd name="T117" fmla="*/ 126 h 126"/>
                      <a:gd name="T118" fmla="*/ 82 w 130"/>
                      <a:gd name="T119" fmla="*/ 50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30" h="126">
                        <a:moveTo>
                          <a:pt x="116" y="126"/>
                        </a:moveTo>
                        <a:lnTo>
                          <a:pt x="118" y="126"/>
                        </a:lnTo>
                        <a:lnTo>
                          <a:pt x="118" y="126"/>
                        </a:lnTo>
                        <a:lnTo>
                          <a:pt x="118" y="126"/>
                        </a:lnTo>
                        <a:lnTo>
                          <a:pt x="118" y="124"/>
                        </a:lnTo>
                        <a:lnTo>
                          <a:pt x="118" y="124"/>
                        </a:lnTo>
                        <a:lnTo>
                          <a:pt x="120" y="124"/>
                        </a:lnTo>
                        <a:lnTo>
                          <a:pt x="120" y="122"/>
                        </a:lnTo>
                        <a:lnTo>
                          <a:pt x="120" y="122"/>
                        </a:lnTo>
                        <a:lnTo>
                          <a:pt x="120" y="122"/>
                        </a:lnTo>
                        <a:lnTo>
                          <a:pt x="118" y="120"/>
                        </a:lnTo>
                        <a:lnTo>
                          <a:pt x="118" y="112"/>
                        </a:lnTo>
                        <a:lnTo>
                          <a:pt x="120" y="110"/>
                        </a:lnTo>
                        <a:lnTo>
                          <a:pt x="120" y="110"/>
                        </a:lnTo>
                        <a:lnTo>
                          <a:pt x="120" y="110"/>
                        </a:lnTo>
                        <a:lnTo>
                          <a:pt x="120" y="108"/>
                        </a:lnTo>
                        <a:lnTo>
                          <a:pt x="120" y="108"/>
                        </a:lnTo>
                        <a:lnTo>
                          <a:pt x="120" y="108"/>
                        </a:lnTo>
                        <a:lnTo>
                          <a:pt x="118" y="106"/>
                        </a:lnTo>
                        <a:lnTo>
                          <a:pt x="118" y="100"/>
                        </a:lnTo>
                        <a:lnTo>
                          <a:pt x="118" y="100"/>
                        </a:lnTo>
                        <a:lnTo>
                          <a:pt x="118" y="100"/>
                        </a:lnTo>
                        <a:lnTo>
                          <a:pt x="120" y="98"/>
                        </a:lnTo>
                        <a:lnTo>
                          <a:pt x="120" y="94"/>
                        </a:lnTo>
                        <a:lnTo>
                          <a:pt x="120" y="92"/>
                        </a:lnTo>
                        <a:lnTo>
                          <a:pt x="120" y="92"/>
                        </a:lnTo>
                        <a:lnTo>
                          <a:pt x="120" y="92"/>
                        </a:lnTo>
                        <a:lnTo>
                          <a:pt x="120" y="88"/>
                        </a:lnTo>
                        <a:lnTo>
                          <a:pt x="120" y="88"/>
                        </a:lnTo>
                        <a:lnTo>
                          <a:pt x="120" y="88"/>
                        </a:lnTo>
                        <a:lnTo>
                          <a:pt x="120" y="88"/>
                        </a:lnTo>
                        <a:lnTo>
                          <a:pt x="120" y="88"/>
                        </a:lnTo>
                        <a:lnTo>
                          <a:pt x="120" y="88"/>
                        </a:lnTo>
                        <a:lnTo>
                          <a:pt x="122" y="90"/>
                        </a:lnTo>
                        <a:lnTo>
                          <a:pt x="122" y="90"/>
                        </a:lnTo>
                        <a:lnTo>
                          <a:pt x="126" y="90"/>
                        </a:lnTo>
                        <a:lnTo>
                          <a:pt x="126" y="90"/>
                        </a:lnTo>
                        <a:lnTo>
                          <a:pt x="126" y="90"/>
                        </a:lnTo>
                        <a:lnTo>
                          <a:pt x="128" y="90"/>
                        </a:lnTo>
                        <a:lnTo>
                          <a:pt x="128" y="90"/>
                        </a:lnTo>
                        <a:lnTo>
                          <a:pt x="128" y="90"/>
                        </a:lnTo>
                        <a:lnTo>
                          <a:pt x="130" y="88"/>
                        </a:lnTo>
                        <a:lnTo>
                          <a:pt x="130" y="88"/>
                        </a:lnTo>
                        <a:lnTo>
                          <a:pt x="130" y="88"/>
                        </a:lnTo>
                        <a:lnTo>
                          <a:pt x="130" y="86"/>
                        </a:lnTo>
                        <a:lnTo>
                          <a:pt x="130" y="86"/>
                        </a:lnTo>
                        <a:lnTo>
                          <a:pt x="130" y="86"/>
                        </a:lnTo>
                        <a:lnTo>
                          <a:pt x="128" y="84"/>
                        </a:lnTo>
                        <a:lnTo>
                          <a:pt x="128" y="80"/>
                        </a:lnTo>
                        <a:lnTo>
                          <a:pt x="128" y="80"/>
                        </a:lnTo>
                        <a:lnTo>
                          <a:pt x="128" y="78"/>
                        </a:lnTo>
                        <a:lnTo>
                          <a:pt x="126" y="78"/>
                        </a:lnTo>
                        <a:lnTo>
                          <a:pt x="126" y="78"/>
                        </a:lnTo>
                        <a:lnTo>
                          <a:pt x="126" y="78"/>
                        </a:lnTo>
                        <a:lnTo>
                          <a:pt x="124" y="78"/>
                        </a:lnTo>
                        <a:lnTo>
                          <a:pt x="118" y="74"/>
                        </a:lnTo>
                        <a:lnTo>
                          <a:pt x="118" y="74"/>
                        </a:lnTo>
                        <a:lnTo>
                          <a:pt x="118" y="72"/>
                        </a:lnTo>
                        <a:lnTo>
                          <a:pt x="118" y="72"/>
                        </a:lnTo>
                        <a:lnTo>
                          <a:pt x="118" y="72"/>
                        </a:lnTo>
                        <a:lnTo>
                          <a:pt x="116" y="74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80"/>
                        </a:lnTo>
                        <a:lnTo>
                          <a:pt x="112" y="80"/>
                        </a:lnTo>
                        <a:lnTo>
                          <a:pt x="112" y="82"/>
                        </a:lnTo>
                        <a:lnTo>
                          <a:pt x="112" y="82"/>
                        </a:lnTo>
                        <a:lnTo>
                          <a:pt x="114" y="82"/>
                        </a:lnTo>
                        <a:lnTo>
                          <a:pt x="114" y="82"/>
                        </a:lnTo>
                        <a:lnTo>
                          <a:pt x="114" y="82"/>
                        </a:lnTo>
                        <a:lnTo>
                          <a:pt x="114" y="82"/>
                        </a:lnTo>
                        <a:lnTo>
                          <a:pt x="116" y="82"/>
                        </a:lnTo>
                        <a:lnTo>
                          <a:pt x="116" y="82"/>
                        </a:lnTo>
                        <a:lnTo>
                          <a:pt x="116" y="82"/>
                        </a:lnTo>
                        <a:lnTo>
                          <a:pt x="118" y="82"/>
                        </a:lnTo>
                        <a:lnTo>
                          <a:pt x="118" y="84"/>
                        </a:lnTo>
                        <a:lnTo>
                          <a:pt x="118" y="84"/>
                        </a:lnTo>
                        <a:lnTo>
                          <a:pt x="118" y="84"/>
                        </a:lnTo>
                        <a:lnTo>
                          <a:pt x="120" y="86"/>
                        </a:lnTo>
                        <a:lnTo>
                          <a:pt x="120" y="86"/>
                        </a:lnTo>
                        <a:lnTo>
                          <a:pt x="120" y="86"/>
                        </a:lnTo>
                        <a:lnTo>
                          <a:pt x="120" y="86"/>
                        </a:lnTo>
                        <a:lnTo>
                          <a:pt x="118" y="86"/>
                        </a:lnTo>
                        <a:lnTo>
                          <a:pt x="116" y="84"/>
                        </a:lnTo>
                        <a:lnTo>
                          <a:pt x="116" y="84"/>
                        </a:lnTo>
                        <a:lnTo>
                          <a:pt x="116" y="84"/>
                        </a:lnTo>
                        <a:lnTo>
                          <a:pt x="116" y="84"/>
                        </a:lnTo>
                        <a:lnTo>
                          <a:pt x="110" y="84"/>
                        </a:lnTo>
                        <a:lnTo>
                          <a:pt x="110" y="80"/>
                        </a:lnTo>
                        <a:lnTo>
                          <a:pt x="110" y="80"/>
                        </a:lnTo>
                        <a:lnTo>
                          <a:pt x="110" y="80"/>
                        </a:lnTo>
                        <a:lnTo>
                          <a:pt x="106" y="76"/>
                        </a:lnTo>
                        <a:lnTo>
                          <a:pt x="106" y="74"/>
                        </a:lnTo>
                        <a:lnTo>
                          <a:pt x="106" y="74"/>
                        </a:lnTo>
                        <a:lnTo>
                          <a:pt x="106" y="74"/>
                        </a:lnTo>
                        <a:lnTo>
                          <a:pt x="102" y="72"/>
                        </a:lnTo>
                        <a:lnTo>
                          <a:pt x="102" y="70"/>
                        </a:lnTo>
                        <a:lnTo>
                          <a:pt x="102" y="70"/>
                        </a:lnTo>
                        <a:lnTo>
                          <a:pt x="102" y="70"/>
                        </a:lnTo>
                        <a:lnTo>
                          <a:pt x="102" y="70"/>
                        </a:lnTo>
                        <a:lnTo>
                          <a:pt x="102" y="70"/>
                        </a:lnTo>
                        <a:lnTo>
                          <a:pt x="102" y="70"/>
                        </a:lnTo>
                        <a:lnTo>
                          <a:pt x="100" y="68"/>
                        </a:lnTo>
                        <a:lnTo>
                          <a:pt x="100" y="68"/>
                        </a:lnTo>
                        <a:lnTo>
                          <a:pt x="98" y="68"/>
                        </a:lnTo>
                        <a:lnTo>
                          <a:pt x="98" y="68"/>
                        </a:lnTo>
                        <a:lnTo>
                          <a:pt x="98" y="68"/>
                        </a:lnTo>
                        <a:lnTo>
                          <a:pt x="96" y="68"/>
                        </a:lnTo>
                        <a:lnTo>
                          <a:pt x="96" y="64"/>
                        </a:lnTo>
                        <a:lnTo>
                          <a:pt x="96" y="62"/>
                        </a:lnTo>
                        <a:lnTo>
                          <a:pt x="96" y="62"/>
                        </a:lnTo>
                        <a:lnTo>
                          <a:pt x="96" y="62"/>
                        </a:lnTo>
                        <a:lnTo>
                          <a:pt x="96" y="62"/>
                        </a:lnTo>
                        <a:lnTo>
                          <a:pt x="96" y="62"/>
                        </a:lnTo>
                        <a:lnTo>
                          <a:pt x="96" y="62"/>
                        </a:lnTo>
                        <a:lnTo>
                          <a:pt x="96" y="60"/>
                        </a:lnTo>
                        <a:lnTo>
                          <a:pt x="96" y="60"/>
                        </a:lnTo>
                        <a:lnTo>
                          <a:pt x="96" y="60"/>
                        </a:lnTo>
                        <a:lnTo>
                          <a:pt x="94" y="58"/>
                        </a:lnTo>
                        <a:lnTo>
                          <a:pt x="94" y="58"/>
                        </a:lnTo>
                        <a:lnTo>
                          <a:pt x="94" y="58"/>
                        </a:lnTo>
                        <a:lnTo>
                          <a:pt x="88" y="58"/>
                        </a:lnTo>
                        <a:lnTo>
                          <a:pt x="88" y="58"/>
                        </a:lnTo>
                        <a:lnTo>
                          <a:pt x="88" y="58"/>
                        </a:lnTo>
                        <a:lnTo>
                          <a:pt x="88" y="58"/>
                        </a:lnTo>
                        <a:lnTo>
                          <a:pt x="86" y="56"/>
                        </a:lnTo>
                        <a:lnTo>
                          <a:pt x="86" y="54"/>
                        </a:lnTo>
                        <a:lnTo>
                          <a:pt x="86" y="54"/>
                        </a:lnTo>
                        <a:lnTo>
                          <a:pt x="86" y="54"/>
                        </a:lnTo>
                        <a:lnTo>
                          <a:pt x="86" y="54"/>
                        </a:lnTo>
                        <a:lnTo>
                          <a:pt x="86" y="54"/>
                        </a:lnTo>
                        <a:lnTo>
                          <a:pt x="86" y="54"/>
                        </a:lnTo>
                        <a:lnTo>
                          <a:pt x="90" y="54"/>
                        </a:lnTo>
                        <a:lnTo>
                          <a:pt x="90" y="54"/>
                        </a:lnTo>
                        <a:lnTo>
                          <a:pt x="90" y="52"/>
                        </a:lnTo>
                        <a:lnTo>
                          <a:pt x="90" y="50"/>
                        </a:lnTo>
                        <a:lnTo>
                          <a:pt x="90" y="50"/>
                        </a:lnTo>
                        <a:lnTo>
                          <a:pt x="90" y="50"/>
                        </a:lnTo>
                        <a:lnTo>
                          <a:pt x="86" y="48"/>
                        </a:lnTo>
                        <a:lnTo>
                          <a:pt x="86" y="48"/>
                        </a:lnTo>
                        <a:lnTo>
                          <a:pt x="86" y="48"/>
                        </a:lnTo>
                        <a:lnTo>
                          <a:pt x="84" y="48"/>
                        </a:lnTo>
                        <a:lnTo>
                          <a:pt x="84" y="48"/>
                        </a:lnTo>
                        <a:lnTo>
                          <a:pt x="84" y="48"/>
                        </a:lnTo>
                        <a:lnTo>
                          <a:pt x="84" y="46"/>
                        </a:lnTo>
                        <a:lnTo>
                          <a:pt x="82" y="46"/>
                        </a:lnTo>
                        <a:lnTo>
                          <a:pt x="82" y="46"/>
                        </a:lnTo>
                        <a:lnTo>
                          <a:pt x="82" y="46"/>
                        </a:lnTo>
                        <a:lnTo>
                          <a:pt x="82" y="46"/>
                        </a:lnTo>
                        <a:lnTo>
                          <a:pt x="82" y="46"/>
                        </a:lnTo>
                        <a:lnTo>
                          <a:pt x="80" y="46"/>
                        </a:lnTo>
                        <a:lnTo>
                          <a:pt x="80" y="46"/>
                        </a:lnTo>
                        <a:lnTo>
                          <a:pt x="80" y="46"/>
                        </a:lnTo>
                        <a:lnTo>
                          <a:pt x="80" y="48"/>
                        </a:lnTo>
                        <a:lnTo>
                          <a:pt x="80" y="48"/>
                        </a:lnTo>
                        <a:lnTo>
                          <a:pt x="80" y="48"/>
                        </a:lnTo>
                        <a:lnTo>
                          <a:pt x="78" y="48"/>
                        </a:lnTo>
                        <a:lnTo>
                          <a:pt x="78" y="46"/>
                        </a:lnTo>
                        <a:lnTo>
                          <a:pt x="78" y="46"/>
                        </a:lnTo>
                        <a:lnTo>
                          <a:pt x="78" y="46"/>
                        </a:lnTo>
                        <a:lnTo>
                          <a:pt x="76" y="46"/>
                        </a:lnTo>
                        <a:lnTo>
                          <a:pt x="76" y="46"/>
                        </a:lnTo>
                        <a:lnTo>
                          <a:pt x="76" y="46"/>
                        </a:lnTo>
                        <a:lnTo>
                          <a:pt x="76" y="46"/>
                        </a:lnTo>
                        <a:lnTo>
                          <a:pt x="76" y="46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8" y="42"/>
                        </a:lnTo>
                        <a:lnTo>
                          <a:pt x="76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2" y="42"/>
                        </a:lnTo>
                        <a:lnTo>
                          <a:pt x="72" y="44"/>
                        </a:lnTo>
                        <a:lnTo>
                          <a:pt x="72" y="44"/>
                        </a:lnTo>
                        <a:lnTo>
                          <a:pt x="72" y="44"/>
                        </a:lnTo>
                        <a:lnTo>
                          <a:pt x="72" y="44"/>
                        </a:lnTo>
                        <a:lnTo>
                          <a:pt x="72" y="42"/>
                        </a:lnTo>
                        <a:lnTo>
                          <a:pt x="70" y="42"/>
                        </a:lnTo>
                        <a:lnTo>
                          <a:pt x="70" y="38"/>
                        </a:lnTo>
                        <a:lnTo>
                          <a:pt x="70" y="38"/>
                        </a:lnTo>
                        <a:lnTo>
                          <a:pt x="70" y="38"/>
                        </a:lnTo>
                        <a:lnTo>
                          <a:pt x="68" y="38"/>
                        </a:lnTo>
                        <a:lnTo>
                          <a:pt x="68" y="36"/>
                        </a:lnTo>
                        <a:lnTo>
                          <a:pt x="68" y="36"/>
                        </a:lnTo>
                        <a:lnTo>
                          <a:pt x="68" y="36"/>
                        </a:lnTo>
                        <a:lnTo>
                          <a:pt x="62" y="36"/>
                        </a:lnTo>
                        <a:lnTo>
                          <a:pt x="52" y="30"/>
                        </a:lnTo>
                        <a:lnTo>
                          <a:pt x="52" y="28"/>
                        </a:lnTo>
                        <a:lnTo>
                          <a:pt x="52" y="28"/>
                        </a:lnTo>
                        <a:lnTo>
                          <a:pt x="52" y="26"/>
                        </a:lnTo>
                        <a:lnTo>
                          <a:pt x="50" y="26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4" y="20"/>
                        </a:lnTo>
                        <a:lnTo>
                          <a:pt x="42" y="20"/>
                        </a:lnTo>
                        <a:lnTo>
                          <a:pt x="40" y="18"/>
                        </a:lnTo>
                        <a:lnTo>
                          <a:pt x="40" y="18"/>
                        </a:lnTo>
                        <a:lnTo>
                          <a:pt x="40" y="18"/>
                        </a:lnTo>
                        <a:lnTo>
                          <a:pt x="36" y="18"/>
                        </a:lnTo>
                        <a:lnTo>
                          <a:pt x="36" y="16"/>
                        </a:lnTo>
                        <a:lnTo>
                          <a:pt x="36" y="16"/>
                        </a:lnTo>
                        <a:lnTo>
                          <a:pt x="36" y="16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8" y="8"/>
                        </a:lnTo>
                        <a:lnTo>
                          <a:pt x="26" y="6"/>
                        </a:lnTo>
                        <a:lnTo>
                          <a:pt x="26" y="6"/>
                        </a:lnTo>
                        <a:lnTo>
                          <a:pt x="26" y="6"/>
                        </a:lnTo>
                        <a:lnTo>
                          <a:pt x="22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4" y="12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6" y="14"/>
                        </a:lnTo>
                        <a:lnTo>
                          <a:pt x="8" y="16"/>
                        </a:lnTo>
                        <a:lnTo>
                          <a:pt x="10" y="16"/>
                        </a:lnTo>
                        <a:lnTo>
                          <a:pt x="10" y="16"/>
                        </a:lnTo>
                        <a:lnTo>
                          <a:pt x="10" y="16"/>
                        </a:lnTo>
                        <a:lnTo>
                          <a:pt x="10" y="16"/>
                        </a:lnTo>
                        <a:lnTo>
                          <a:pt x="10" y="16"/>
                        </a:lnTo>
                        <a:lnTo>
                          <a:pt x="10" y="16"/>
                        </a:lnTo>
                        <a:lnTo>
                          <a:pt x="12" y="18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6" y="20"/>
                        </a:lnTo>
                        <a:lnTo>
                          <a:pt x="18" y="22"/>
                        </a:lnTo>
                        <a:lnTo>
                          <a:pt x="18" y="24"/>
                        </a:lnTo>
                        <a:lnTo>
                          <a:pt x="18" y="24"/>
                        </a:lnTo>
                        <a:lnTo>
                          <a:pt x="18" y="26"/>
                        </a:lnTo>
                        <a:lnTo>
                          <a:pt x="20" y="26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2" y="30"/>
                        </a:lnTo>
                        <a:lnTo>
                          <a:pt x="22" y="30"/>
                        </a:lnTo>
                        <a:lnTo>
                          <a:pt x="22" y="30"/>
                        </a:lnTo>
                        <a:lnTo>
                          <a:pt x="22" y="30"/>
                        </a:lnTo>
                        <a:lnTo>
                          <a:pt x="22" y="32"/>
                        </a:lnTo>
                        <a:lnTo>
                          <a:pt x="26" y="32"/>
                        </a:lnTo>
                        <a:lnTo>
                          <a:pt x="26" y="34"/>
                        </a:lnTo>
                        <a:lnTo>
                          <a:pt x="26" y="34"/>
                        </a:lnTo>
                        <a:lnTo>
                          <a:pt x="26" y="34"/>
                        </a:lnTo>
                        <a:lnTo>
                          <a:pt x="26" y="34"/>
                        </a:lnTo>
                        <a:lnTo>
                          <a:pt x="28" y="36"/>
                        </a:lnTo>
                        <a:lnTo>
                          <a:pt x="28" y="36"/>
                        </a:lnTo>
                        <a:lnTo>
                          <a:pt x="28" y="36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2" y="40"/>
                        </a:lnTo>
                        <a:lnTo>
                          <a:pt x="34" y="40"/>
                        </a:lnTo>
                        <a:lnTo>
                          <a:pt x="36" y="42"/>
                        </a:lnTo>
                        <a:lnTo>
                          <a:pt x="36" y="42"/>
                        </a:lnTo>
                        <a:lnTo>
                          <a:pt x="36" y="42"/>
                        </a:lnTo>
                        <a:lnTo>
                          <a:pt x="40" y="42"/>
                        </a:lnTo>
                        <a:lnTo>
                          <a:pt x="40" y="42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0" y="44"/>
                        </a:lnTo>
                        <a:lnTo>
                          <a:pt x="42" y="46"/>
                        </a:lnTo>
                        <a:lnTo>
                          <a:pt x="42" y="46"/>
                        </a:lnTo>
                        <a:lnTo>
                          <a:pt x="42" y="46"/>
                        </a:lnTo>
                        <a:lnTo>
                          <a:pt x="44" y="46"/>
                        </a:lnTo>
                        <a:lnTo>
                          <a:pt x="44" y="48"/>
                        </a:lnTo>
                        <a:lnTo>
                          <a:pt x="44" y="48"/>
                        </a:lnTo>
                        <a:lnTo>
                          <a:pt x="44" y="50"/>
                        </a:lnTo>
                        <a:lnTo>
                          <a:pt x="46" y="52"/>
                        </a:lnTo>
                        <a:lnTo>
                          <a:pt x="46" y="56"/>
                        </a:lnTo>
                        <a:lnTo>
                          <a:pt x="46" y="56"/>
                        </a:lnTo>
                        <a:lnTo>
                          <a:pt x="46" y="56"/>
                        </a:lnTo>
                        <a:lnTo>
                          <a:pt x="48" y="58"/>
                        </a:lnTo>
                        <a:lnTo>
                          <a:pt x="48" y="60"/>
                        </a:lnTo>
                        <a:lnTo>
                          <a:pt x="48" y="60"/>
                        </a:lnTo>
                        <a:lnTo>
                          <a:pt x="48" y="60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6"/>
                        </a:lnTo>
                        <a:lnTo>
                          <a:pt x="56" y="66"/>
                        </a:lnTo>
                        <a:lnTo>
                          <a:pt x="56" y="68"/>
                        </a:lnTo>
                        <a:lnTo>
                          <a:pt x="56" y="68"/>
                        </a:lnTo>
                        <a:lnTo>
                          <a:pt x="56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70"/>
                        </a:lnTo>
                        <a:lnTo>
                          <a:pt x="58" y="70"/>
                        </a:lnTo>
                        <a:lnTo>
                          <a:pt x="58" y="70"/>
                        </a:lnTo>
                        <a:lnTo>
                          <a:pt x="60" y="70"/>
                        </a:lnTo>
                        <a:lnTo>
                          <a:pt x="60" y="74"/>
                        </a:lnTo>
                        <a:lnTo>
                          <a:pt x="60" y="74"/>
                        </a:lnTo>
                        <a:lnTo>
                          <a:pt x="60" y="74"/>
                        </a:lnTo>
                        <a:lnTo>
                          <a:pt x="60" y="76"/>
                        </a:lnTo>
                        <a:lnTo>
                          <a:pt x="60" y="78"/>
                        </a:lnTo>
                        <a:lnTo>
                          <a:pt x="60" y="78"/>
                        </a:lnTo>
                        <a:lnTo>
                          <a:pt x="62" y="78"/>
                        </a:lnTo>
                        <a:lnTo>
                          <a:pt x="62" y="78"/>
                        </a:lnTo>
                        <a:lnTo>
                          <a:pt x="62" y="80"/>
                        </a:lnTo>
                        <a:lnTo>
                          <a:pt x="62" y="80"/>
                        </a:lnTo>
                        <a:lnTo>
                          <a:pt x="62" y="80"/>
                        </a:lnTo>
                        <a:lnTo>
                          <a:pt x="64" y="82"/>
                        </a:lnTo>
                        <a:lnTo>
                          <a:pt x="64" y="82"/>
                        </a:lnTo>
                        <a:lnTo>
                          <a:pt x="64" y="82"/>
                        </a:lnTo>
                        <a:lnTo>
                          <a:pt x="66" y="82"/>
                        </a:lnTo>
                        <a:lnTo>
                          <a:pt x="66" y="84"/>
                        </a:lnTo>
                        <a:lnTo>
                          <a:pt x="66" y="84"/>
                        </a:lnTo>
                        <a:lnTo>
                          <a:pt x="66" y="84"/>
                        </a:lnTo>
                        <a:lnTo>
                          <a:pt x="70" y="86"/>
                        </a:lnTo>
                        <a:lnTo>
                          <a:pt x="70" y="88"/>
                        </a:lnTo>
                        <a:lnTo>
                          <a:pt x="70" y="88"/>
                        </a:lnTo>
                        <a:lnTo>
                          <a:pt x="70" y="88"/>
                        </a:lnTo>
                        <a:lnTo>
                          <a:pt x="70" y="90"/>
                        </a:lnTo>
                        <a:lnTo>
                          <a:pt x="70" y="90"/>
                        </a:lnTo>
                        <a:lnTo>
                          <a:pt x="70" y="90"/>
                        </a:lnTo>
                        <a:lnTo>
                          <a:pt x="70" y="92"/>
                        </a:lnTo>
                        <a:lnTo>
                          <a:pt x="76" y="94"/>
                        </a:lnTo>
                        <a:lnTo>
                          <a:pt x="76" y="94"/>
                        </a:lnTo>
                        <a:lnTo>
                          <a:pt x="76" y="94"/>
                        </a:lnTo>
                        <a:lnTo>
                          <a:pt x="76" y="94"/>
                        </a:lnTo>
                        <a:lnTo>
                          <a:pt x="76" y="96"/>
                        </a:lnTo>
                        <a:lnTo>
                          <a:pt x="76" y="96"/>
                        </a:lnTo>
                        <a:lnTo>
                          <a:pt x="76" y="98"/>
                        </a:lnTo>
                        <a:lnTo>
                          <a:pt x="78" y="98"/>
                        </a:lnTo>
                        <a:lnTo>
                          <a:pt x="80" y="102"/>
                        </a:lnTo>
                        <a:lnTo>
                          <a:pt x="84" y="108"/>
                        </a:lnTo>
                        <a:lnTo>
                          <a:pt x="84" y="108"/>
                        </a:lnTo>
                        <a:lnTo>
                          <a:pt x="84" y="108"/>
                        </a:lnTo>
                        <a:lnTo>
                          <a:pt x="86" y="110"/>
                        </a:lnTo>
                        <a:lnTo>
                          <a:pt x="88" y="112"/>
                        </a:lnTo>
                        <a:lnTo>
                          <a:pt x="88" y="112"/>
                        </a:lnTo>
                        <a:lnTo>
                          <a:pt x="90" y="112"/>
                        </a:lnTo>
                        <a:lnTo>
                          <a:pt x="90" y="112"/>
                        </a:lnTo>
                        <a:lnTo>
                          <a:pt x="94" y="114"/>
                        </a:lnTo>
                        <a:lnTo>
                          <a:pt x="94" y="114"/>
                        </a:lnTo>
                        <a:lnTo>
                          <a:pt x="94" y="114"/>
                        </a:lnTo>
                        <a:lnTo>
                          <a:pt x="94" y="114"/>
                        </a:lnTo>
                        <a:lnTo>
                          <a:pt x="96" y="114"/>
                        </a:lnTo>
                        <a:lnTo>
                          <a:pt x="96" y="114"/>
                        </a:lnTo>
                        <a:lnTo>
                          <a:pt x="96" y="114"/>
                        </a:lnTo>
                        <a:lnTo>
                          <a:pt x="96" y="116"/>
                        </a:lnTo>
                        <a:lnTo>
                          <a:pt x="98" y="118"/>
                        </a:lnTo>
                        <a:lnTo>
                          <a:pt x="98" y="120"/>
                        </a:lnTo>
                        <a:lnTo>
                          <a:pt x="98" y="120"/>
                        </a:lnTo>
                        <a:lnTo>
                          <a:pt x="100" y="120"/>
                        </a:lnTo>
                        <a:lnTo>
                          <a:pt x="100" y="120"/>
                        </a:lnTo>
                        <a:lnTo>
                          <a:pt x="100" y="120"/>
                        </a:lnTo>
                        <a:lnTo>
                          <a:pt x="100" y="120"/>
                        </a:lnTo>
                        <a:lnTo>
                          <a:pt x="100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4" y="122"/>
                        </a:lnTo>
                        <a:lnTo>
                          <a:pt x="104" y="122"/>
                        </a:lnTo>
                        <a:lnTo>
                          <a:pt x="106" y="124"/>
                        </a:lnTo>
                        <a:lnTo>
                          <a:pt x="106" y="124"/>
                        </a:lnTo>
                        <a:lnTo>
                          <a:pt x="106" y="124"/>
                        </a:lnTo>
                        <a:lnTo>
                          <a:pt x="108" y="124"/>
                        </a:lnTo>
                        <a:lnTo>
                          <a:pt x="108" y="124"/>
                        </a:lnTo>
                        <a:lnTo>
                          <a:pt x="110" y="122"/>
                        </a:lnTo>
                        <a:lnTo>
                          <a:pt x="110" y="122"/>
                        </a:lnTo>
                        <a:lnTo>
                          <a:pt x="110" y="122"/>
                        </a:lnTo>
                        <a:lnTo>
                          <a:pt x="110" y="122"/>
                        </a:lnTo>
                        <a:lnTo>
                          <a:pt x="110" y="122"/>
                        </a:lnTo>
                        <a:lnTo>
                          <a:pt x="110" y="124"/>
                        </a:lnTo>
                        <a:lnTo>
                          <a:pt x="112" y="124"/>
                        </a:lnTo>
                        <a:lnTo>
                          <a:pt x="112" y="124"/>
                        </a:lnTo>
                        <a:lnTo>
                          <a:pt x="112" y="124"/>
                        </a:lnTo>
                        <a:lnTo>
                          <a:pt x="112" y="124"/>
                        </a:lnTo>
                        <a:lnTo>
                          <a:pt x="112" y="124"/>
                        </a:lnTo>
                        <a:lnTo>
                          <a:pt x="116" y="126"/>
                        </a:lnTo>
                        <a:lnTo>
                          <a:pt x="116" y="126"/>
                        </a:lnTo>
                        <a:lnTo>
                          <a:pt x="116" y="126"/>
                        </a:lnTo>
                        <a:lnTo>
                          <a:pt x="116" y="126"/>
                        </a:lnTo>
                        <a:close/>
                        <a:moveTo>
                          <a:pt x="82" y="50"/>
                        </a:moveTo>
                        <a:lnTo>
                          <a:pt x="80" y="50"/>
                        </a:lnTo>
                        <a:lnTo>
                          <a:pt x="80" y="48"/>
                        </a:lnTo>
                        <a:lnTo>
                          <a:pt x="80" y="48"/>
                        </a:lnTo>
                        <a:lnTo>
                          <a:pt x="80" y="48"/>
                        </a:lnTo>
                        <a:lnTo>
                          <a:pt x="82" y="50"/>
                        </a:lnTo>
                        <a:close/>
                        <a:moveTo>
                          <a:pt x="84" y="52"/>
                        </a:moveTo>
                        <a:lnTo>
                          <a:pt x="84" y="52"/>
                        </a:lnTo>
                        <a:lnTo>
                          <a:pt x="84" y="52"/>
                        </a:lnTo>
                        <a:lnTo>
                          <a:pt x="84" y="52"/>
                        </a:lnTo>
                        <a:lnTo>
                          <a:pt x="86" y="52"/>
                        </a:lnTo>
                        <a:lnTo>
                          <a:pt x="84" y="5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2" name="Freeform 529"/>
                  <p:cNvSpPr>
                    <a:spLocks/>
                  </p:cNvSpPr>
                  <p:nvPr/>
                </p:nvSpPr>
                <p:spPr bwMode="auto">
                  <a:xfrm>
                    <a:off x="3820" y="2442"/>
                    <a:ext cx="8" cy="8"/>
                  </a:xfrm>
                  <a:custGeom>
                    <a:avLst/>
                    <a:gdLst>
                      <a:gd name="T0" fmla="*/ 6 w 8"/>
                      <a:gd name="T1" fmla="*/ 4 h 8"/>
                      <a:gd name="T2" fmla="*/ 6 w 8"/>
                      <a:gd name="T3" fmla="*/ 2 h 8"/>
                      <a:gd name="T4" fmla="*/ 6 w 8"/>
                      <a:gd name="T5" fmla="*/ 2 h 8"/>
                      <a:gd name="T6" fmla="*/ 6 w 8"/>
                      <a:gd name="T7" fmla="*/ 2 h 8"/>
                      <a:gd name="T8" fmla="*/ 4 w 8"/>
                      <a:gd name="T9" fmla="*/ 2 h 8"/>
                      <a:gd name="T10" fmla="*/ 2 w 8"/>
                      <a:gd name="T11" fmla="*/ 0 h 8"/>
                      <a:gd name="T12" fmla="*/ 2 w 8"/>
                      <a:gd name="T13" fmla="*/ 0 h 8"/>
                      <a:gd name="T14" fmla="*/ 2 w 8"/>
                      <a:gd name="T15" fmla="*/ 0 h 8"/>
                      <a:gd name="T16" fmla="*/ 0 w 8"/>
                      <a:gd name="T17" fmla="*/ 2 h 8"/>
                      <a:gd name="T18" fmla="*/ 0 w 8"/>
                      <a:gd name="T19" fmla="*/ 2 h 8"/>
                      <a:gd name="T20" fmla="*/ 0 w 8"/>
                      <a:gd name="T21" fmla="*/ 2 h 8"/>
                      <a:gd name="T22" fmla="*/ 0 w 8"/>
                      <a:gd name="T23" fmla="*/ 4 h 8"/>
                      <a:gd name="T24" fmla="*/ 0 w 8"/>
                      <a:gd name="T25" fmla="*/ 4 h 8"/>
                      <a:gd name="T26" fmla="*/ 0 w 8"/>
                      <a:gd name="T27" fmla="*/ 4 h 8"/>
                      <a:gd name="T28" fmla="*/ 2 w 8"/>
                      <a:gd name="T29" fmla="*/ 4 h 8"/>
                      <a:gd name="T30" fmla="*/ 2 w 8"/>
                      <a:gd name="T31" fmla="*/ 4 h 8"/>
                      <a:gd name="T32" fmla="*/ 2 w 8"/>
                      <a:gd name="T33" fmla="*/ 4 h 8"/>
                      <a:gd name="T34" fmla="*/ 4 w 8"/>
                      <a:gd name="T35" fmla="*/ 4 h 8"/>
                      <a:gd name="T36" fmla="*/ 6 w 8"/>
                      <a:gd name="T37" fmla="*/ 6 h 8"/>
                      <a:gd name="T38" fmla="*/ 8 w 8"/>
                      <a:gd name="T39" fmla="*/ 8 h 8"/>
                      <a:gd name="T40" fmla="*/ 8 w 8"/>
                      <a:gd name="T41" fmla="*/ 8 h 8"/>
                      <a:gd name="T42" fmla="*/ 8 w 8"/>
                      <a:gd name="T43" fmla="*/ 8 h 8"/>
                      <a:gd name="T44" fmla="*/ 8 w 8"/>
                      <a:gd name="T45" fmla="*/ 8 h 8"/>
                      <a:gd name="T46" fmla="*/ 8 w 8"/>
                      <a:gd name="T47" fmla="*/ 8 h 8"/>
                      <a:gd name="T48" fmla="*/ 8 w 8"/>
                      <a:gd name="T49" fmla="*/ 8 h 8"/>
                      <a:gd name="T50" fmla="*/ 8 w 8"/>
                      <a:gd name="T51" fmla="*/ 6 h 8"/>
                      <a:gd name="T52" fmla="*/ 8 w 8"/>
                      <a:gd name="T53" fmla="*/ 6 h 8"/>
                      <a:gd name="T54" fmla="*/ 8 w 8"/>
                      <a:gd name="T55" fmla="*/ 6 h 8"/>
                      <a:gd name="T56" fmla="*/ 8 w 8"/>
                      <a:gd name="T57" fmla="*/ 4 h 8"/>
                      <a:gd name="T58" fmla="*/ 6 w 8"/>
                      <a:gd name="T5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8" h="8">
                        <a:moveTo>
                          <a:pt x="6" y="4"/>
                        </a:move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6" y="6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3" name="Freeform 530"/>
                  <p:cNvSpPr>
                    <a:spLocks/>
                  </p:cNvSpPr>
                  <p:nvPr/>
                </p:nvSpPr>
                <p:spPr bwMode="auto">
                  <a:xfrm>
                    <a:off x="3836" y="2454"/>
                    <a:ext cx="10" cy="10"/>
                  </a:xfrm>
                  <a:custGeom>
                    <a:avLst/>
                    <a:gdLst>
                      <a:gd name="T0" fmla="*/ 8 w 10"/>
                      <a:gd name="T1" fmla="*/ 4 h 10"/>
                      <a:gd name="T2" fmla="*/ 6 w 10"/>
                      <a:gd name="T3" fmla="*/ 2 h 10"/>
                      <a:gd name="T4" fmla="*/ 6 w 10"/>
                      <a:gd name="T5" fmla="*/ 2 h 10"/>
                      <a:gd name="T6" fmla="*/ 6 w 10"/>
                      <a:gd name="T7" fmla="*/ 2 h 10"/>
                      <a:gd name="T8" fmla="*/ 2 w 10"/>
                      <a:gd name="T9" fmla="*/ 2 h 10"/>
                      <a:gd name="T10" fmla="*/ 2 w 10"/>
                      <a:gd name="T11" fmla="*/ 0 h 10"/>
                      <a:gd name="T12" fmla="*/ 2 w 10"/>
                      <a:gd name="T13" fmla="*/ 0 h 10"/>
                      <a:gd name="T14" fmla="*/ 2 w 10"/>
                      <a:gd name="T15" fmla="*/ 0 h 10"/>
                      <a:gd name="T16" fmla="*/ 0 w 10"/>
                      <a:gd name="T17" fmla="*/ 0 h 10"/>
                      <a:gd name="T18" fmla="*/ 0 w 10"/>
                      <a:gd name="T19" fmla="*/ 0 h 10"/>
                      <a:gd name="T20" fmla="*/ 0 w 10"/>
                      <a:gd name="T21" fmla="*/ 2 h 10"/>
                      <a:gd name="T22" fmla="*/ 0 w 10"/>
                      <a:gd name="T23" fmla="*/ 4 h 10"/>
                      <a:gd name="T24" fmla="*/ 0 w 10"/>
                      <a:gd name="T25" fmla="*/ 4 h 10"/>
                      <a:gd name="T26" fmla="*/ 0 w 10"/>
                      <a:gd name="T27" fmla="*/ 6 h 10"/>
                      <a:gd name="T28" fmla="*/ 0 w 10"/>
                      <a:gd name="T29" fmla="*/ 6 h 10"/>
                      <a:gd name="T30" fmla="*/ 0 w 10"/>
                      <a:gd name="T31" fmla="*/ 6 h 10"/>
                      <a:gd name="T32" fmla="*/ 2 w 10"/>
                      <a:gd name="T33" fmla="*/ 6 h 10"/>
                      <a:gd name="T34" fmla="*/ 2 w 10"/>
                      <a:gd name="T35" fmla="*/ 6 h 10"/>
                      <a:gd name="T36" fmla="*/ 4 w 10"/>
                      <a:gd name="T37" fmla="*/ 8 h 10"/>
                      <a:gd name="T38" fmla="*/ 4 w 10"/>
                      <a:gd name="T39" fmla="*/ 10 h 10"/>
                      <a:gd name="T40" fmla="*/ 4 w 10"/>
                      <a:gd name="T41" fmla="*/ 10 h 10"/>
                      <a:gd name="T42" fmla="*/ 6 w 10"/>
                      <a:gd name="T43" fmla="*/ 10 h 10"/>
                      <a:gd name="T44" fmla="*/ 10 w 10"/>
                      <a:gd name="T45" fmla="*/ 10 h 10"/>
                      <a:gd name="T46" fmla="*/ 10 w 10"/>
                      <a:gd name="T47" fmla="*/ 10 h 10"/>
                      <a:gd name="T48" fmla="*/ 10 w 10"/>
                      <a:gd name="T49" fmla="*/ 8 h 10"/>
                      <a:gd name="T50" fmla="*/ 10 w 10"/>
                      <a:gd name="T51" fmla="*/ 6 h 10"/>
                      <a:gd name="T52" fmla="*/ 10 w 10"/>
                      <a:gd name="T53" fmla="*/ 6 h 10"/>
                      <a:gd name="T54" fmla="*/ 10 w 10"/>
                      <a:gd name="T55" fmla="*/ 6 h 10"/>
                      <a:gd name="T56" fmla="*/ 8 w 10"/>
                      <a:gd name="T57" fmla="*/ 4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0" h="10">
                        <a:moveTo>
                          <a:pt x="8" y="4"/>
                        </a:move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8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6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8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4" name="Freeform 531"/>
                  <p:cNvSpPr>
                    <a:spLocks/>
                  </p:cNvSpPr>
                  <p:nvPr/>
                </p:nvSpPr>
                <p:spPr bwMode="auto">
                  <a:xfrm>
                    <a:off x="3852" y="2478"/>
                    <a:ext cx="6" cy="8"/>
                  </a:xfrm>
                  <a:custGeom>
                    <a:avLst/>
                    <a:gdLst>
                      <a:gd name="T0" fmla="*/ 6 w 6"/>
                      <a:gd name="T1" fmla="*/ 4 h 8"/>
                      <a:gd name="T2" fmla="*/ 4 w 6"/>
                      <a:gd name="T3" fmla="*/ 2 h 8"/>
                      <a:gd name="T4" fmla="*/ 4 w 6"/>
                      <a:gd name="T5" fmla="*/ 2 h 8"/>
                      <a:gd name="T6" fmla="*/ 4 w 6"/>
                      <a:gd name="T7" fmla="*/ 2 h 8"/>
                      <a:gd name="T8" fmla="*/ 2 w 6"/>
                      <a:gd name="T9" fmla="*/ 0 h 8"/>
                      <a:gd name="T10" fmla="*/ 2 w 6"/>
                      <a:gd name="T11" fmla="*/ 0 h 8"/>
                      <a:gd name="T12" fmla="*/ 2 w 6"/>
                      <a:gd name="T13" fmla="*/ 0 h 8"/>
                      <a:gd name="T14" fmla="*/ 0 w 6"/>
                      <a:gd name="T15" fmla="*/ 2 h 8"/>
                      <a:gd name="T16" fmla="*/ 0 w 6"/>
                      <a:gd name="T17" fmla="*/ 2 h 8"/>
                      <a:gd name="T18" fmla="*/ 0 w 6"/>
                      <a:gd name="T19" fmla="*/ 2 h 8"/>
                      <a:gd name="T20" fmla="*/ 0 w 6"/>
                      <a:gd name="T21" fmla="*/ 4 h 8"/>
                      <a:gd name="T22" fmla="*/ 0 w 6"/>
                      <a:gd name="T23" fmla="*/ 4 h 8"/>
                      <a:gd name="T24" fmla="*/ 0 w 6"/>
                      <a:gd name="T25" fmla="*/ 6 h 8"/>
                      <a:gd name="T26" fmla="*/ 4 w 6"/>
                      <a:gd name="T27" fmla="*/ 8 h 8"/>
                      <a:gd name="T28" fmla="*/ 4 w 6"/>
                      <a:gd name="T29" fmla="*/ 8 h 8"/>
                      <a:gd name="T30" fmla="*/ 4 w 6"/>
                      <a:gd name="T31" fmla="*/ 8 h 8"/>
                      <a:gd name="T32" fmla="*/ 4 w 6"/>
                      <a:gd name="T33" fmla="*/ 8 h 8"/>
                      <a:gd name="T34" fmla="*/ 6 w 6"/>
                      <a:gd name="T35" fmla="*/ 8 h 8"/>
                      <a:gd name="T36" fmla="*/ 6 w 6"/>
                      <a:gd name="T37" fmla="*/ 8 h 8"/>
                      <a:gd name="T38" fmla="*/ 6 w 6"/>
                      <a:gd name="T39" fmla="*/ 8 h 8"/>
                      <a:gd name="T40" fmla="*/ 6 w 6"/>
                      <a:gd name="T41" fmla="*/ 8 h 8"/>
                      <a:gd name="T42" fmla="*/ 6 w 6"/>
                      <a:gd name="T43" fmla="*/ 8 h 8"/>
                      <a:gd name="T44" fmla="*/ 6 w 6"/>
                      <a:gd name="T45" fmla="*/ 8 h 8"/>
                      <a:gd name="T46" fmla="*/ 6 w 6"/>
                      <a:gd name="T47" fmla="*/ 8 h 8"/>
                      <a:gd name="T48" fmla="*/ 6 w 6"/>
                      <a:gd name="T49" fmla="*/ 6 h 8"/>
                      <a:gd name="T50" fmla="*/ 6 w 6"/>
                      <a:gd name="T51" fmla="*/ 6 h 8"/>
                      <a:gd name="T52" fmla="*/ 6 w 6"/>
                      <a:gd name="T53" fmla="*/ 6 h 8"/>
                      <a:gd name="T54" fmla="*/ 6 w 6"/>
                      <a:gd name="T5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" h="8">
                        <a:moveTo>
                          <a:pt x="6" y="4"/>
                        </a:move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5" name="Freeform 532"/>
                  <p:cNvSpPr>
                    <a:spLocks/>
                  </p:cNvSpPr>
                  <p:nvPr/>
                </p:nvSpPr>
                <p:spPr bwMode="auto">
                  <a:xfrm>
                    <a:off x="3862" y="2492"/>
                    <a:ext cx="6" cy="4"/>
                  </a:xfrm>
                  <a:custGeom>
                    <a:avLst/>
                    <a:gdLst>
                      <a:gd name="T0" fmla="*/ 2 w 6"/>
                      <a:gd name="T1" fmla="*/ 0 h 4"/>
                      <a:gd name="T2" fmla="*/ 2 w 6"/>
                      <a:gd name="T3" fmla="*/ 0 h 4"/>
                      <a:gd name="T4" fmla="*/ 2 w 6"/>
                      <a:gd name="T5" fmla="*/ 0 h 4"/>
                      <a:gd name="T6" fmla="*/ 0 w 6"/>
                      <a:gd name="T7" fmla="*/ 0 h 4"/>
                      <a:gd name="T8" fmla="*/ 0 w 6"/>
                      <a:gd name="T9" fmla="*/ 0 h 4"/>
                      <a:gd name="T10" fmla="*/ 0 w 6"/>
                      <a:gd name="T11" fmla="*/ 0 h 4"/>
                      <a:gd name="T12" fmla="*/ 0 w 6"/>
                      <a:gd name="T13" fmla="*/ 2 h 4"/>
                      <a:gd name="T14" fmla="*/ 0 w 6"/>
                      <a:gd name="T15" fmla="*/ 2 h 4"/>
                      <a:gd name="T16" fmla="*/ 0 w 6"/>
                      <a:gd name="T17" fmla="*/ 2 h 4"/>
                      <a:gd name="T18" fmla="*/ 0 w 6"/>
                      <a:gd name="T19" fmla="*/ 4 h 4"/>
                      <a:gd name="T20" fmla="*/ 0 w 6"/>
                      <a:gd name="T21" fmla="*/ 4 h 4"/>
                      <a:gd name="T22" fmla="*/ 0 w 6"/>
                      <a:gd name="T23" fmla="*/ 4 h 4"/>
                      <a:gd name="T24" fmla="*/ 2 w 6"/>
                      <a:gd name="T25" fmla="*/ 4 h 4"/>
                      <a:gd name="T26" fmla="*/ 4 w 6"/>
                      <a:gd name="T27" fmla="*/ 4 h 4"/>
                      <a:gd name="T28" fmla="*/ 4 w 6"/>
                      <a:gd name="T29" fmla="*/ 4 h 4"/>
                      <a:gd name="T30" fmla="*/ 6 w 6"/>
                      <a:gd name="T31" fmla="*/ 4 h 4"/>
                      <a:gd name="T32" fmla="*/ 6 w 6"/>
                      <a:gd name="T33" fmla="*/ 2 h 4"/>
                      <a:gd name="T34" fmla="*/ 6 w 6"/>
                      <a:gd name="T35" fmla="*/ 2 h 4"/>
                      <a:gd name="T36" fmla="*/ 4 w 6"/>
                      <a:gd name="T37" fmla="*/ 2 h 4"/>
                      <a:gd name="T38" fmla="*/ 2 w 6"/>
                      <a:gd name="T3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6" h="4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6" name="Freeform 533"/>
                  <p:cNvSpPr>
                    <a:spLocks/>
                  </p:cNvSpPr>
                  <p:nvPr/>
                </p:nvSpPr>
                <p:spPr bwMode="auto">
                  <a:xfrm>
                    <a:off x="3868" y="2498"/>
                    <a:ext cx="4" cy="6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2 w 4"/>
                      <a:gd name="T3" fmla="*/ 0 h 6"/>
                      <a:gd name="T4" fmla="*/ 2 w 4"/>
                      <a:gd name="T5" fmla="*/ 0 h 6"/>
                      <a:gd name="T6" fmla="*/ 0 w 4"/>
                      <a:gd name="T7" fmla="*/ 2 h 6"/>
                      <a:gd name="T8" fmla="*/ 0 w 4"/>
                      <a:gd name="T9" fmla="*/ 2 h 6"/>
                      <a:gd name="T10" fmla="*/ 0 w 4"/>
                      <a:gd name="T11" fmla="*/ 2 h 6"/>
                      <a:gd name="T12" fmla="*/ 0 w 4"/>
                      <a:gd name="T13" fmla="*/ 4 h 6"/>
                      <a:gd name="T14" fmla="*/ 4 w 4"/>
                      <a:gd name="T15" fmla="*/ 6 h 6"/>
                      <a:gd name="T16" fmla="*/ 4 w 4"/>
                      <a:gd name="T17" fmla="*/ 6 h 6"/>
                      <a:gd name="T18" fmla="*/ 4 w 4"/>
                      <a:gd name="T19" fmla="*/ 6 h 6"/>
                      <a:gd name="T20" fmla="*/ 4 w 4"/>
                      <a:gd name="T21" fmla="*/ 6 h 6"/>
                      <a:gd name="T22" fmla="*/ 4 w 4"/>
                      <a:gd name="T23" fmla="*/ 6 h 6"/>
                      <a:gd name="T24" fmla="*/ 4 w 4"/>
                      <a:gd name="T25" fmla="*/ 6 h 6"/>
                      <a:gd name="T26" fmla="*/ 4 w 4"/>
                      <a:gd name="T27" fmla="*/ 6 h 6"/>
                      <a:gd name="T28" fmla="*/ 4 w 4"/>
                      <a:gd name="T29" fmla="*/ 2 h 6"/>
                      <a:gd name="T30" fmla="*/ 4 w 4"/>
                      <a:gd name="T31" fmla="*/ 2 h 6"/>
                      <a:gd name="T32" fmla="*/ 4 w 4"/>
                      <a:gd name="T33" fmla="*/ 0 h 6"/>
                      <a:gd name="T34" fmla="*/ 4 w 4"/>
                      <a:gd name="T3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7" name="Freeform 534"/>
                  <p:cNvSpPr>
                    <a:spLocks/>
                  </p:cNvSpPr>
                  <p:nvPr/>
                </p:nvSpPr>
                <p:spPr bwMode="auto">
                  <a:xfrm>
                    <a:off x="3916" y="2470"/>
                    <a:ext cx="8" cy="8"/>
                  </a:xfrm>
                  <a:custGeom>
                    <a:avLst/>
                    <a:gdLst>
                      <a:gd name="T0" fmla="*/ 4 w 8"/>
                      <a:gd name="T1" fmla="*/ 0 h 8"/>
                      <a:gd name="T2" fmla="*/ 2 w 8"/>
                      <a:gd name="T3" fmla="*/ 0 h 8"/>
                      <a:gd name="T4" fmla="*/ 2 w 8"/>
                      <a:gd name="T5" fmla="*/ 0 h 8"/>
                      <a:gd name="T6" fmla="*/ 2 w 8"/>
                      <a:gd name="T7" fmla="*/ 2 h 8"/>
                      <a:gd name="T8" fmla="*/ 2 w 8"/>
                      <a:gd name="T9" fmla="*/ 2 h 8"/>
                      <a:gd name="T10" fmla="*/ 0 w 8"/>
                      <a:gd name="T11" fmla="*/ 2 h 8"/>
                      <a:gd name="T12" fmla="*/ 0 w 8"/>
                      <a:gd name="T13" fmla="*/ 2 h 8"/>
                      <a:gd name="T14" fmla="*/ 0 w 8"/>
                      <a:gd name="T15" fmla="*/ 2 h 8"/>
                      <a:gd name="T16" fmla="*/ 0 w 8"/>
                      <a:gd name="T17" fmla="*/ 4 h 8"/>
                      <a:gd name="T18" fmla="*/ 0 w 8"/>
                      <a:gd name="T19" fmla="*/ 4 h 8"/>
                      <a:gd name="T20" fmla="*/ 0 w 8"/>
                      <a:gd name="T21" fmla="*/ 4 h 8"/>
                      <a:gd name="T22" fmla="*/ 2 w 8"/>
                      <a:gd name="T23" fmla="*/ 6 h 8"/>
                      <a:gd name="T24" fmla="*/ 2 w 8"/>
                      <a:gd name="T25" fmla="*/ 6 h 8"/>
                      <a:gd name="T26" fmla="*/ 2 w 8"/>
                      <a:gd name="T27" fmla="*/ 6 h 8"/>
                      <a:gd name="T28" fmla="*/ 4 w 8"/>
                      <a:gd name="T29" fmla="*/ 6 h 8"/>
                      <a:gd name="T30" fmla="*/ 6 w 8"/>
                      <a:gd name="T31" fmla="*/ 8 h 8"/>
                      <a:gd name="T32" fmla="*/ 6 w 8"/>
                      <a:gd name="T33" fmla="*/ 8 h 8"/>
                      <a:gd name="T34" fmla="*/ 6 w 8"/>
                      <a:gd name="T35" fmla="*/ 8 h 8"/>
                      <a:gd name="T36" fmla="*/ 6 w 8"/>
                      <a:gd name="T37" fmla="*/ 8 h 8"/>
                      <a:gd name="T38" fmla="*/ 6 w 8"/>
                      <a:gd name="T39" fmla="*/ 8 h 8"/>
                      <a:gd name="T40" fmla="*/ 8 w 8"/>
                      <a:gd name="T41" fmla="*/ 6 h 8"/>
                      <a:gd name="T42" fmla="*/ 8 w 8"/>
                      <a:gd name="T43" fmla="*/ 6 h 8"/>
                      <a:gd name="T44" fmla="*/ 8 w 8"/>
                      <a:gd name="T45" fmla="*/ 6 h 8"/>
                      <a:gd name="T46" fmla="*/ 8 w 8"/>
                      <a:gd name="T47" fmla="*/ 4 h 8"/>
                      <a:gd name="T48" fmla="*/ 8 w 8"/>
                      <a:gd name="T49" fmla="*/ 4 h 8"/>
                      <a:gd name="T50" fmla="*/ 8 w 8"/>
                      <a:gd name="T51" fmla="*/ 4 h 8"/>
                      <a:gd name="T52" fmla="*/ 6 w 8"/>
                      <a:gd name="T53" fmla="*/ 4 h 8"/>
                      <a:gd name="T54" fmla="*/ 6 w 8"/>
                      <a:gd name="T55" fmla="*/ 4 h 8"/>
                      <a:gd name="T56" fmla="*/ 6 w 8"/>
                      <a:gd name="T57" fmla="*/ 4 h 8"/>
                      <a:gd name="T58" fmla="*/ 6 w 8"/>
                      <a:gd name="T59" fmla="*/ 4 h 8"/>
                      <a:gd name="T60" fmla="*/ 6 w 8"/>
                      <a:gd name="T61" fmla="*/ 2 h 8"/>
                      <a:gd name="T62" fmla="*/ 6 w 8"/>
                      <a:gd name="T63" fmla="*/ 2 h 8"/>
                      <a:gd name="T64" fmla="*/ 4 w 8"/>
                      <a:gd name="T65" fmla="*/ 2 h 8"/>
                      <a:gd name="T66" fmla="*/ 4 w 8"/>
                      <a:gd name="T67" fmla="*/ 2 h 8"/>
                      <a:gd name="T68" fmla="*/ 4 w 8"/>
                      <a:gd name="T69" fmla="*/ 2 h 8"/>
                      <a:gd name="T70" fmla="*/ 4 w 8"/>
                      <a:gd name="T71" fmla="*/ 2 h 8"/>
                      <a:gd name="T72" fmla="*/ 4 w 8"/>
                      <a:gd name="T73" fmla="*/ 0 h 8"/>
                      <a:gd name="T74" fmla="*/ 4 w 8"/>
                      <a:gd name="T7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8" h="8">
                        <a:moveTo>
                          <a:pt x="4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lnTo>
                          <a:pt x="4" y="6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8" name="Freeform 535"/>
                  <p:cNvSpPr>
                    <a:spLocks/>
                  </p:cNvSpPr>
                  <p:nvPr/>
                </p:nvSpPr>
                <p:spPr bwMode="auto">
                  <a:xfrm>
                    <a:off x="3946" y="2496"/>
                    <a:ext cx="12" cy="8"/>
                  </a:xfrm>
                  <a:custGeom>
                    <a:avLst/>
                    <a:gdLst>
                      <a:gd name="T0" fmla="*/ 10 w 12"/>
                      <a:gd name="T1" fmla="*/ 8 h 8"/>
                      <a:gd name="T2" fmla="*/ 12 w 12"/>
                      <a:gd name="T3" fmla="*/ 8 h 8"/>
                      <a:gd name="T4" fmla="*/ 12 w 12"/>
                      <a:gd name="T5" fmla="*/ 8 h 8"/>
                      <a:gd name="T6" fmla="*/ 12 w 12"/>
                      <a:gd name="T7" fmla="*/ 8 h 8"/>
                      <a:gd name="T8" fmla="*/ 12 w 12"/>
                      <a:gd name="T9" fmla="*/ 2 h 8"/>
                      <a:gd name="T10" fmla="*/ 12 w 12"/>
                      <a:gd name="T11" fmla="*/ 2 h 8"/>
                      <a:gd name="T12" fmla="*/ 12 w 12"/>
                      <a:gd name="T13" fmla="*/ 2 h 8"/>
                      <a:gd name="T14" fmla="*/ 8 w 12"/>
                      <a:gd name="T15" fmla="*/ 0 h 8"/>
                      <a:gd name="T16" fmla="*/ 8 w 12"/>
                      <a:gd name="T17" fmla="*/ 0 h 8"/>
                      <a:gd name="T18" fmla="*/ 8 w 12"/>
                      <a:gd name="T19" fmla="*/ 0 h 8"/>
                      <a:gd name="T20" fmla="*/ 4 w 12"/>
                      <a:gd name="T21" fmla="*/ 0 h 8"/>
                      <a:gd name="T22" fmla="*/ 4 w 12"/>
                      <a:gd name="T23" fmla="*/ 0 h 8"/>
                      <a:gd name="T24" fmla="*/ 4 w 12"/>
                      <a:gd name="T25" fmla="*/ 0 h 8"/>
                      <a:gd name="T26" fmla="*/ 0 w 12"/>
                      <a:gd name="T27" fmla="*/ 2 h 8"/>
                      <a:gd name="T28" fmla="*/ 0 w 12"/>
                      <a:gd name="T29" fmla="*/ 2 h 8"/>
                      <a:gd name="T30" fmla="*/ 0 w 12"/>
                      <a:gd name="T31" fmla="*/ 2 h 8"/>
                      <a:gd name="T32" fmla="*/ 0 w 12"/>
                      <a:gd name="T33" fmla="*/ 4 h 8"/>
                      <a:gd name="T34" fmla="*/ 0 w 12"/>
                      <a:gd name="T35" fmla="*/ 4 h 8"/>
                      <a:gd name="T36" fmla="*/ 0 w 12"/>
                      <a:gd name="T37" fmla="*/ 6 h 8"/>
                      <a:gd name="T38" fmla="*/ 2 w 12"/>
                      <a:gd name="T39" fmla="*/ 6 h 8"/>
                      <a:gd name="T40" fmla="*/ 2 w 12"/>
                      <a:gd name="T41" fmla="*/ 8 h 8"/>
                      <a:gd name="T42" fmla="*/ 2 w 12"/>
                      <a:gd name="T43" fmla="*/ 8 h 8"/>
                      <a:gd name="T44" fmla="*/ 2 w 12"/>
                      <a:gd name="T45" fmla="*/ 8 h 8"/>
                      <a:gd name="T46" fmla="*/ 6 w 12"/>
                      <a:gd name="T47" fmla="*/ 8 h 8"/>
                      <a:gd name="T48" fmla="*/ 6 w 12"/>
                      <a:gd name="T49" fmla="*/ 8 h 8"/>
                      <a:gd name="T50" fmla="*/ 6 w 12"/>
                      <a:gd name="T51" fmla="*/ 8 h 8"/>
                      <a:gd name="T52" fmla="*/ 8 w 12"/>
                      <a:gd name="T53" fmla="*/ 6 h 8"/>
                      <a:gd name="T54" fmla="*/ 10 w 12"/>
                      <a:gd name="T55" fmla="*/ 6 h 8"/>
                      <a:gd name="T56" fmla="*/ 10 w 12"/>
                      <a:gd name="T57" fmla="*/ 8 h 8"/>
                      <a:gd name="T58" fmla="*/ 10 w 12"/>
                      <a:gd name="T59" fmla="*/ 8 h 8"/>
                      <a:gd name="T60" fmla="*/ 10 w 12"/>
                      <a:gd name="T61" fmla="*/ 8 h 8"/>
                      <a:gd name="T62" fmla="*/ 10 w 12"/>
                      <a:gd name="T63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2" h="8">
                        <a:moveTo>
                          <a:pt x="10" y="8"/>
                        </a:move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8" y="6"/>
                        </a:lnTo>
                        <a:lnTo>
                          <a:pt x="10" y="6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59" name="Freeform 536"/>
                  <p:cNvSpPr>
                    <a:spLocks/>
                  </p:cNvSpPr>
                  <p:nvPr/>
                </p:nvSpPr>
                <p:spPr bwMode="auto">
                  <a:xfrm>
                    <a:off x="3926" y="2536"/>
                    <a:ext cx="110" cy="36"/>
                  </a:xfrm>
                  <a:custGeom>
                    <a:avLst/>
                    <a:gdLst>
                      <a:gd name="T0" fmla="*/ 26 w 110"/>
                      <a:gd name="T1" fmla="*/ 18 h 36"/>
                      <a:gd name="T2" fmla="*/ 30 w 110"/>
                      <a:gd name="T3" fmla="*/ 20 h 36"/>
                      <a:gd name="T4" fmla="*/ 34 w 110"/>
                      <a:gd name="T5" fmla="*/ 22 h 36"/>
                      <a:gd name="T6" fmla="*/ 38 w 110"/>
                      <a:gd name="T7" fmla="*/ 22 h 36"/>
                      <a:gd name="T8" fmla="*/ 42 w 110"/>
                      <a:gd name="T9" fmla="*/ 22 h 36"/>
                      <a:gd name="T10" fmla="*/ 52 w 110"/>
                      <a:gd name="T11" fmla="*/ 24 h 36"/>
                      <a:gd name="T12" fmla="*/ 56 w 110"/>
                      <a:gd name="T13" fmla="*/ 26 h 36"/>
                      <a:gd name="T14" fmla="*/ 56 w 110"/>
                      <a:gd name="T15" fmla="*/ 26 h 36"/>
                      <a:gd name="T16" fmla="*/ 58 w 110"/>
                      <a:gd name="T17" fmla="*/ 28 h 36"/>
                      <a:gd name="T18" fmla="*/ 66 w 110"/>
                      <a:gd name="T19" fmla="*/ 30 h 36"/>
                      <a:gd name="T20" fmla="*/ 82 w 110"/>
                      <a:gd name="T21" fmla="*/ 30 h 36"/>
                      <a:gd name="T22" fmla="*/ 88 w 110"/>
                      <a:gd name="T23" fmla="*/ 34 h 36"/>
                      <a:gd name="T24" fmla="*/ 92 w 110"/>
                      <a:gd name="T25" fmla="*/ 34 h 36"/>
                      <a:gd name="T26" fmla="*/ 98 w 110"/>
                      <a:gd name="T27" fmla="*/ 36 h 36"/>
                      <a:gd name="T28" fmla="*/ 102 w 110"/>
                      <a:gd name="T29" fmla="*/ 36 h 36"/>
                      <a:gd name="T30" fmla="*/ 104 w 110"/>
                      <a:gd name="T31" fmla="*/ 34 h 36"/>
                      <a:gd name="T32" fmla="*/ 106 w 110"/>
                      <a:gd name="T33" fmla="*/ 32 h 36"/>
                      <a:gd name="T34" fmla="*/ 108 w 110"/>
                      <a:gd name="T35" fmla="*/ 32 h 36"/>
                      <a:gd name="T36" fmla="*/ 110 w 110"/>
                      <a:gd name="T37" fmla="*/ 28 h 36"/>
                      <a:gd name="T38" fmla="*/ 104 w 110"/>
                      <a:gd name="T39" fmla="*/ 28 h 36"/>
                      <a:gd name="T40" fmla="*/ 102 w 110"/>
                      <a:gd name="T41" fmla="*/ 28 h 36"/>
                      <a:gd name="T42" fmla="*/ 102 w 110"/>
                      <a:gd name="T43" fmla="*/ 30 h 36"/>
                      <a:gd name="T44" fmla="*/ 102 w 110"/>
                      <a:gd name="T45" fmla="*/ 32 h 36"/>
                      <a:gd name="T46" fmla="*/ 100 w 110"/>
                      <a:gd name="T47" fmla="*/ 30 h 36"/>
                      <a:gd name="T48" fmla="*/ 100 w 110"/>
                      <a:gd name="T49" fmla="*/ 28 h 36"/>
                      <a:gd name="T50" fmla="*/ 100 w 110"/>
                      <a:gd name="T51" fmla="*/ 24 h 36"/>
                      <a:gd name="T52" fmla="*/ 98 w 110"/>
                      <a:gd name="T53" fmla="*/ 24 h 36"/>
                      <a:gd name="T54" fmla="*/ 94 w 110"/>
                      <a:gd name="T55" fmla="*/ 22 h 36"/>
                      <a:gd name="T56" fmla="*/ 88 w 110"/>
                      <a:gd name="T57" fmla="*/ 22 h 36"/>
                      <a:gd name="T58" fmla="*/ 86 w 110"/>
                      <a:gd name="T59" fmla="*/ 24 h 36"/>
                      <a:gd name="T60" fmla="*/ 82 w 110"/>
                      <a:gd name="T61" fmla="*/ 20 h 36"/>
                      <a:gd name="T62" fmla="*/ 84 w 110"/>
                      <a:gd name="T63" fmla="*/ 18 h 36"/>
                      <a:gd name="T64" fmla="*/ 84 w 110"/>
                      <a:gd name="T65" fmla="*/ 16 h 36"/>
                      <a:gd name="T66" fmla="*/ 82 w 110"/>
                      <a:gd name="T67" fmla="*/ 14 h 36"/>
                      <a:gd name="T68" fmla="*/ 80 w 110"/>
                      <a:gd name="T69" fmla="*/ 14 h 36"/>
                      <a:gd name="T70" fmla="*/ 76 w 110"/>
                      <a:gd name="T71" fmla="*/ 10 h 36"/>
                      <a:gd name="T72" fmla="*/ 64 w 110"/>
                      <a:gd name="T73" fmla="*/ 6 h 36"/>
                      <a:gd name="T74" fmla="*/ 58 w 110"/>
                      <a:gd name="T75" fmla="*/ 10 h 36"/>
                      <a:gd name="T76" fmla="*/ 56 w 110"/>
                      <a:gd name="T77" fmla="*/ 10 h 36"/>
                      <a:gd name="T78" fmla="*/ 50 w 110"/>
                      <a:gd name="T79" fmla="*/ 10 h 36"/>
                      <a:gd name="T80" fmla="*/ 34 w 110"/>
                      <a:gd name="T81" fmla="*/ 6 h 36"/>
                      <a:gd name="T82" fmla="*/ 30 w 110"/>
                      <a:gd name="T83" fmla="*/ 4 h 36"/>
                      <a:gd name="T84" fmla="*/ 24 w 110"/>
                      <a:gd name="T85" fmla="*/ 4 h 36"/>
                      <a:gd name="T86" fmla="*/ 20 w 110"/>
                      <a:gd name="T87" fmla="*/ 2 h 36"/>
                      <a:gd name="T88" fmla="*/ 12 w 110"/>
                      <a:gd name="T89" fmla="*/ 0 h 36"/>
                      <a:gd name="T90" fmla="*/ 8 w 110"/>
                      <a:gd name="T91" fmla="*/ 0 h 36"/>
                      <a:gd name="T92" fmla="*/ 6 w 110"/>
                      <a:gd name="T93" fmla="*/ 0 h 36"/>
                      <a:gd name="T94" fmla="*/ 4 w 110"/>
                      <a:gd name="T95" fmla="*/ 2 h 36"/>
                      <a:gd name="T96" fmla="*/ 4 w 110"/>
                      <a:gd name="T97" fmla="*/ 8 h 36"/>
                      <a:gd name="T98" fmla="*/ 0 w 110"/>
                      <a:gd name="T99" fmla="*/ 10 h 36"/>
                      <a:gd name="T100" fmla="*/ 0 w 110"/>
                      <a:gd name="T101" fmla="*/ 12 h 36"/>
                      <a:gd name="T102" fmla="*/ 12 w 110"/>
                      <a:gd name="T103" fmla="*/ 10 h 36"/>
                      <a:gd name="T104" fmla="*/ 8 w 110"/>
                      <a:gd name="T105" fmla="*/ 14 h 36"/>
                      <a:gd name="T106" fmla="*/ 8 w 110"/>
                      <a:gd name="T107" fmla="*/ 16 h 36"/>
                      <a:gd name="T108" fmla="*/ 22 w 110"/>
                      <a:gd name="T109" fmla="*/ 16 h 36"/>
                      <a:gd name="T110" fmla="*/ 26 w 110"/>
                      <a:gd name="T11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10" h="36">
                        <a:moveTo>
                          <a:pt x="26" y="18"/>
                        </a:moveTo>
                        <a:lnTo>
                          <a:pt x="26" y="18"/>
                        </a:lnTo>
                        <a:lnTo>
                          <a:pt x="26" y="18"/>
                        </a:lnTo>
                        <a:lnTo>
                          <a:pt x="26" y="18"/>
                        </a:lnTo>
                        <a:lnTo>
                          <a:pt x="26" y="18"/>
                        </a:lnTo>
                        <a:lnTo>
                          <a:pt x="28" y="18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4" y="22"/>
                        </a:lnTo>
                        <a:lnTo>
                          <a:pt x="34" y="22"/>
                        </a:lnTo>
                        <a:lnTo>
                          <a:pt x="34" y="22"/>
                        </a:lnTo>
                        <a:lnTo>
                          <a:pt x="38" y="22"/>
                        </a:lnTo>
                        <a:lnTo>
                          <a:pt x="38" y="22"/>
                        </a:lnTo>
                        <a:lnTo>
                          <a:pt x="38" y="22"/>
                        </a:lnTo>
                        <a:lnTo>
                          <a:pt x="40" y="20"/>
                        </a:lnTo>
                        <a:lnTo>
                          <a:pt x="42" y="20"/>
                        </a:lnTo>
                        <a:lnTo>
                          <a:pt x="42" y="22"/>
                        </a:lnTo>
                        <a:lnTo>
                          <a:pt x="42" y="22"/>
                        </a:lnTo>
                        <a:lnTo>
                          <a:pt x="44" y="22"/>
                        </a:lnTo>
                        <a:lnTo>
                          <a:pt x="50" y="22"/>
                        </a:lnTo>
                        <a:lnTo>
                          <a:pt x="52" y="24"/>
                        </a:lnTo>
                        <a:lnTo>
                          <a:pt x="52" y="24"/>
                        </a:lnTo>
                        <a:lnTo>
                          <a:pt x="52" y="24"/>
                        </a:lnTo>
                        <a:lnTo>
                          <a:pt x="56" y="24"/>
                        </a:lnTo>
                        <a:lnTo>
                          <a:pt x="56" y="26"/>
                        </a:lnTo>
                        <a:lnTo>
                          <a:pt x="56" y="26"/>
                        </a:lnTo>
                        <a:lnTo>
                          <a:pt x="56" y="26"/>
                        </a:lnTo>
                        <a:lnTo>
                          <a:pt x="56" y="26"/>
                        </a:lnTo>
                        <a:lnTo>
                          <a:pt x="56" y="26"/>
                        </a:lnTo>
                        <a:lnTo>
                          <a:pt x="56" y="26"/>
                        </a:lnTo>
                        <a:lnTo>
                          <a:pt x="56" y="26"/>
                        </a:lnTo>
                        <a:lnTo>
                          <a:pt x="58" y="28"/>
                        </a:lnTo>
                        <a:lnTo>
                          <a:pt x="58" y="28"/>
                        </a:lnTo>
                        <a:lnTo>
                          <a:pt x="58" y="28"/>
                        </a:lnTo>
                        <a:lnTo>
                          <a:pt x="64" y="28"/>
                        </a:lnTo>
                        <a:lnTo>
                          <a:pt x="66" y="30"/>
                        </a:lnTo>
                        <a:lnTo>
                          <a:pt x="66" y="30"/>
                        </a:lnTo>
                        <a:lnTo>
                          <a:pt x="66" y="30"/>
                        </a:lnTo>
                        <a:lnTo>
                          <a:pt x="80" y="30"/>
                        </a:lnTo>
                        <a:lnTo>
                          <a:pt x="82" y="30"/>
                        </a:lnTo>
                        <a:lnTo>
                          <a:pt x="82" y="30"/>
                        </a:lnTo>
                        <a:lnTo>
                          <a:pt x="82" y="30"/>
                        </a:lnTo>
                        <a:lnTo>
                          <a:pt x="84" y="30"/>
                        </a:lnTo>
                        <a:lnTo>
                          <a:pt x="86" y="32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92" y="34"/>
                        </a:lnTo>
                        <a:lnTo>
                          <a:pt x="92" y="34"/>
                        </a:lnTo>
                        <a:lnTo>
                          <a:pt x="92" y="34"/>
                        </a:lnTo>
                        <a:lnTo>
                          <a:pt x="94" y="34"/>
                        </a:lnTo>
                        <a:lnTo>
                          <a:pt x="96" y="34"/>
                        </a:lnTo>
                        <a:lnTo>
                          <a:pt x="98" y="36"/>
                        </a:lnTo>
                        <a:lnTo>
                          <a:pt x="98" y="36"/>
                        </a:lnTo>
                        <a:lnTo>
                          <a:pt x="98" y="36"/>
                        </a:lnTo>
                        <a:lnTo>
                          <a:pt x="102" y="36"/>
                        </a:lnTo>
                        <a:lnTo>
                          <a:pt x="102" y="36"/>
                        </a:lnTo>
                        <a:lnTo>
                          <a:pt x="102" y="36"/>
                        </a:lnTo>
                        <a:lnTo>
                          <a:pt x="102" y="34"/>
                        </a:lnTo>
                        <a:lnTo>
                          <a:pt x="102" y="34"/>
                        </a:lnTo>
                        <a:lnTo>
                          <a:pt x="102" y="34"/>
                        </a:lnTo>
                        <a:lnTo>
                          <a:pt x="104" y="34"/>
                        </a:lnTo>
                        <a:lnTo>
                          <a:pt x="104" y="32"/>
                        </a:lnTo>
                        <a:lnTo>
                          <a:pt x="104" y="32"/>
                        </a:lnTo>
                        <a:lnTo>
                          <a:pt x="104" y="32"/>
                        </a:lnTo>
                        <a:lnTo>
                          <a:pt x="106" y="32"/>
                        </a:lnTo>
                        <a:lnTo>
                          <a:pt x="106" y="32"/>
                        </a:lnTo>
                        <a:lnTo>
                          <a:pt x="106" y="32"/>
                        </a:lnTo>
                        <a:lnTo>
                          <a:pt x="108" y="32"/>
                        </a:lnTo>
                        <a:lnTo>
                          <a:pt x="108" y="32"/>
                        </a:lnTo>
                        <a:lnTo>
                          <a:pt x="108" y="32"/>
                        </a:lnTo>
                        <a:lnTo>
                          <a:pt x="110" y="30"/>
                        </a:lnTo>
                        <a:lnTo>
                          <a:pt x="110" y="28"/>
                        </a:lnTo>
                        <a:lnTo>
                          <a:pt x="110" y="28"/>
                        </a:lnTo>
                        <a:lnTo>
                          <a:pt x="108" y="28"/>
                        </a:lnTo>
                        <a:lnTo>
                          <a:pt x="106" y="28"/>
                        </a:lnTo>
                        <a:lnTo>
                          <a:pt x="104" y="28"/>
                        </a:lnTo>
                        <a:lnTo>
                          <a:pt x="104" y="28"/>
                        </a:lnTo>
                        <a:lnTo>
                          <a:pt x="104" y="26"/>
                        </a:lnTo>
                        <a:lnTo>
                          <a:pt x="104" y="26"/>
                        </a:lnTo>
                        <a:lnTo>
                          <a:pt x="104" y="26"/>
                        </a:lnTo>
                        <a:lnTo>
                          <a:pt x="102" y="28"/>
                        </a:lnTo>
                        <a:lnTo>
                          <a:pt x="102" y="28"/>
                        </a:lnTo>
                        <a:lnTo>
                          <a:pt x="102" y="28"/>
                        </a:lnTo>
                        <a:lnTo>
                          <a:pt x="102" y="28"/>
                        </a:lnTo>
                        <a:lnTo>
                          <a:pt x="102" y="30"/>
                        </a:lnTo>
                        <a:lnTo>
                          <a:pt x="102" y="30"/>
                        </a:lnTo>
                        <a:lnTo>
                          <a:pt x="102" y="30"/>
                        </a:lnTo>
                        <a:lnTo>
                          <a:pt x="102" y="32"/>
                        </a:lnTo>
                        <a:lnTo>
                          <a:pt x="102" y="32"/>
                        </a:lnTo>
                        <a:lnTo>
                          <a:pt x="100" y="30"/>
                        </a:lnTo>
                        <a:lnTo>
                          <a:pt x="100" y="30"/>
                        </a:lnTo>
                        <a:lnTo>
                          <a:pt x="100" y="30"/>
                        </a:lnTo>
                        <a:lnTo>
                          <a:pt x="100" y="30"/>
                        </a:lnTo>
                        <a:lnTo>
                          <a:pt x="100" y="28"/>
                        </a:lnTo>
                        <a:lnTo>
                          <a:pt x="100" y="28"/>
                        </a:lnTo>
                        <a:lnTo>
                          <a:pt x="100" y="28"/>
                        </a:lnTo>
                        <a:lnTo>
                          <a:pt x="100" y="28"/>
                        </a:lnTo>
                        <a:lnTo>
                          <a:pt x="100" y="26"/>
                        </a:lnTo>
                        <a:lnTo>
                          <a:pt x="100" y="26"/>
                        </a:lnTo>
                        <a:lnTo>
                          <a:pt x="100" y="24"/>
                        </a:lnTo>
                        <a:lnTo>
                          <a:pt x="100" y="24"/>
                        </a:lnTo>
                        <a:lnTo>
                          <a:pt x="100" y="24"/>
                        </a:lnTo>
                        <a:lnTo>
                          <a:pt x="100" y="24"/>
                        </a:lnTo>
                        <a:lnTo>
                          <a:pt x="98" y="24"/>
                        </a:lnTo>
                        <a:lnTo>
                          <a:pt x="98" y="24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8" y="22"/>
                        </a:lnTo>
                        <a:lnTo>
                          <a:pt x="94" y="22"/>
                        </a:lnTo>
                        <a:lnTo>
                          <a:pt x="94" y="22"/>
                        </a:lnTo>
                        <a:lnTo>
                          <a:pt x="94" y="22"/>
                        </a:lnTo>
                        <a:lnTo>
                          <a:pt x="94" y="22"/>
                        </a:lnTo>
                        <a:lnTo>
                          <a:pt x="88" y="22"/>
                        </a:lnTo>
                        <a:lnTo>
                          <a:pt x="88" y="22"/>
                        </a:lnTo>
                        <a:lnTo>
                          <a:pt x="88" y="22"/>
                        </a:lnTo>
                        <a:lnTo>
                          <a:pt x="88" y="24"/>
                        </a:lnTo>
                        <a:lnTo>
                          <a:pt x="86" y="24"/>
                        </a:lnTo>
                        <a:lnTo>
                          <a:pt x="86" y="24"/>
                        </a:lnTo>
                        <a:lnTo>
                          <a:pt x="82" y="22"/>
                        </a:lnTo>
                        <a:lnTo>
                          <a:pt x="82" y="20"/>
                        </a:lnTo>
                        <a:lnTo>
                          <a:pt x="82" y="20"/>
                        </a:lnTo>
                        <a:lnTo>
                          <a:pt x="82" y="20"/>
                        </a:lnTo>
                        <a:lnTo>
                          <a:pt x="82" y="20"/>
                        </a:lnTo>
                        <a:lnTo>
                          <a:pt x="82" y="18"/>
                        </a:lnTo>
                        <a:lnTo>
                          <a:pt x="84" y="18"/>
                        </a:lnTo>
                        <a:lnTo>
                          <a:pt x="84" y="18"/>
                        </a:lnTo>
                        <a:lnTo>
                          <a:pt x="84" y="18"/>
                        </a:lnTo>
                        <a:lnTo>
                          <a:pt x="84" y="16"/>
                        </a:lnTo>
                        <a:lnTo>
                          <a:pt x="84" y="16"/>
                        </a:lnTo>
                        <a:lnTo>
                          <a:pt x="84" y="16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0" y="14"/>
                        </a:lnTo>
                        <a:lnTo>
                          <a:pt x="78" y="12"/>
                        </a:lnTo>
                        <a:lnTo>
                          <a:pt x="76" y="12"/>
                        </a:lnTo>
                        <a:lnTo>
                          <a:pt x="76" y="12"/>
                        </a:lnTo>
                        <a:lnTo>
                          <a:pt x="76" y="10"/>
                        </a:lnTo>
                        <a:lnTo>
                          <a:pt x="70" y="10"/>
                        </a:lnTo>
                        <a:lnTo>
                          <a:pt x="64" y="6"/>
                        </a:lnTo>
                        <a:lnTo>
                          <a:pt x="64" y="6"/>
                        </a:lnTo>
                        <a:lnTo>
                          <a:pt x="64" y="6"/>
                        </a:lnTo>
                        <a:lnTo>
                          <a:pt x="62" y="6"/>
                        </a:lnTo>
                        <a:lnTo>
                          <a:pt x="62" y="6"/>
                        </a:lnTo>
                        <a:lnTo>
                          <a:pt x="62" y="6"/>
                        </a:lnTo>
                        <a:lnTo>
                          <a:pt x="58" y="10"/>
                        </a:lnTo>
                        <a:lnTo>
                          <a:pt x="58" y="10"/>
                        </a:lnTo>
                        <a:lnTo>
                          <a:pt x="58" y="10"/>
                        </a:lnTo>
                        <a:lnTo>
                          <a:pt x="56" y="10"/>
                        </a:lnTo>
                        <a:lnTo>
                          <a:pt x="56" y="10"/>
                        </a:lnTo>
                        <a:lnTo>
                          <a:pt x="52" y="10"/>
                        </a:lnTo>
                        <a:lnTo>
                          <a:pt x="50" y="10"/>
                        </a:lnTo>
                        <a:lnTo>
                          <a:pt x="50" y="10"/>
                        </a:lnTo>
                        <a:lnTo>
                          <a:pt x="50" y="10"/>
                        </a:lnTo>
                        <a:lnTo>
                          <a:pt x="40" y="10"/>
                        </a:lnTo>
                        <a:lnTo>
                          <a:pt x="34" y="6"/>
                        </a:lnTo>
                        <a:lnTo>
                          <a:pt x="34" y="6"/>
                        </a:lnTo>
                        <a:lnTo>
                          <a:pt x="34" y="6"/>
                        </a:lnTo>
                        <a:lnTo>
                          <a:pt x="32" y="6"/>
                        </a:lnTo>
                        <a:lnTo>
                          <a:pt x="32" y="4"/>
                        </a:lnTo>
                        <a:lnTo>
                          <a:pt x="32" y="4"/>
                        </a:lnTo>
                        <a:lnTo>
                          <a:pt x="30" y="4"/>
                        </a:lnTo>
                        <a:lnTo>
                          <a:pt x="26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2" y="8"/>
                        </a:lnTo>
                        <a:lnTo>
                          <a:pt x="2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8" y="10"/>
                        </a:lnTo>
                        <a:lnTo>
                          <a:pt x="12" y="10"/>
                        </a:lnTo>
                        <a:lnTo>
                          <a:pt x="12" y="12"/>
                        </a:lnTo>
                        <a:lnTo>
                          <a:pt x="10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4"/>
                        </a:lnTo>
                        <a:lnTo>
                          <a:pt x="8" y="16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0" y="16"/>
                        </a:lnTo>
                        <a:lnTo>
                          <a:pt x="22" y="16"/>
                        </a:lnTo>
                        <a:lnTo>
                          <a:pt x="22" y="16"/>
                        </a:lnTo>
                        <a:lnTo>
                          <a:pt x="26" y="18"/>
                        </a:lnTo>
                        <a:lnTo>
                          <a:pt x="26" y="18"/>
                        </a:lnTo>
                        <a:lnTo>
                          <a:pt x="26" y="18"/>
                        </a:lnTo>
                        <a:lnTo>
                          <a:pt x="26" y="1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0" name="Freeform 537"/>
                  <p:cNvSpPr>
                    <a:spLocks/>
                  </p:cNvSpPr>
                  <p:nvPr/>
                </p:nvSpPr>
                <p:spPr bwMode="auto">
                  <a:xfrm>
                    <a:off x="4010" y="2544"/>
                    <a:ext cx="14" cy="6"/>
                  </a:xfrm>
                  <a:custGeom>
                    <a:avLst/>
                    <a:gdLst>
                      <a:gd name="T0" fmla="*/ 2 w 14"/>
                      <a:gd name="T1" fmla="*/ 6 h 6"/>
                      <a:gd name="T2" fmla="*/ 6 w 14"/>
                      <a:gd name="T3" fmla="*/ 6 h 6"/>
                      <a:gd name="T4" fmla="*/ 6 w 14"/>
                      <a:gd name="T5" fmla="*/ 6 h 6"/>
                      <a:gd name="T6" fmla="*/ 6 w 14"/>
                      <a:gd name="T7" fmla="*/ 6 h 6"/>
                      <a:gd name="T8" fmla="*/ 10 w 14"/>
                      <a:gd name="T9" fmla="*/ 6 h 6"/>
                      <a:gd name="T10" fmla="*/ 12 w 14"/>
                      <a:gd name="T11" fmla="*/ 6 h 6"/>
                      <a:gd name="T12" fmla="*/ 12 w 14"/>
                      <a:gd name="T13" fmla="*/ 6 h 6"/>
                      <a:gd name="T14" fmla="*/ 12 w 14"/>
                      <a:gd name="T15" fmla="*/ 4 h 6"/>
                      <a:gd name="T16" fmla="*/ 14 w 14"/>
                      <a:gd name="T17" fmla="*/ 2 h 6"/>
                      <a:gd name="T18" fmla="*/ 14 w 14"/>
                      <a:gd name="T19" fmla="*/ 2 h 6"/>
                      <a:gd name="T20" fmla="*/ 14 w 14"/>
                      <a:gd name="T21" fmla="*/ 2 h 6"/>
                      <a:gd name="T22" fmla="*/ 14 w 14"/>
                      <a:gd name="T23" fmla="*/ 0 h 6"/>
                      <a:gd name="T24" fmla="*/ 14 w 14"/>
                      <a:gd name="T25" fmla="*/ 0 h 6"/>
                      <a:gd name="T26" fmla="*/ 14 w 14"/>
                      <a:gd name="T27" fmla="*/ 0 h 6"/>
                      <a:gd name="T28" fmla="*/ 10 w 14"/>
                      <a:gd name="T29" fmla="*/ 0 h 6"/>
                      <a:gd name="T30" fmla="*/ 2 w 14"/>
                      <a:gd name="T31" fmla="*/ 2 h 6"/>
                      <a:gd name="T32" fmla="*/ 0 w 14"/>
                      <a:gd name="T33" fmla="*/ 2 h 6"/>
                      <a:gd name="T34" fmla="*/ 0 w 14"/>
                      <a:gd name="T35" fmla="*/ 2 h 6"/>
                      <a:gd name="T36" fmla="*/ 0 w 14"/>
                      <a:gd name="T37" fmla="*/ 2 h 6"/>
                      <a:gd name="T38" fmla="*/ 0 w 14"/>
                      <a:gd name="T39" fmla="*/ 4 h 6"/>
                      <a:gd name="T40" fmla="*/ 0 w 14"/>
                      <a:gd name="T41" fmla="*/ 4 h 6"/>
                      <a:gd name="T42" fmla="*/ 0 w 14"/>
                      <a:gd name="T43" fmla="*/ 4 h 6"/>
                      <a:gd name="T44" fmla="*/ 0 w 14"/>
                      <a:gd name="T45" fmla="*/ 4 h 6"/>
                      <a:gd name="T46" fmla="*/ 0 w 14"/>
                      <a:gd name="T47" fmla="*/ 6 h 6"/>
                      <a:gd name="T48" fmla="*/ 0 w 14"/>
                      <a:gd name="T49" fmla="*/ 6 h 6"/>
                      <a:gd name="T50" fmla="*/ 2 w 14"/>
                      <a:gd name="T51" fmla="*/ 6 h 6"/>
                      <a:gd name="T52" fmla="*/ 2 w 14"/>
                      <a:gd name="T53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4" h="6">
                        <a:moveTo>
                          <a:pt x="2" y="6"/>
                        </a:move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2" y="4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1" name="Freeform 538"/>
                  <p:cNvSpPr>
                    <a:spLocks/>
                  </p:cNvSpPr>
                  <p:nvPr/>
                </p:nvSpPr>
                <p:spPr bwMode="auto">
                  <a:xfrm>
                    <a:off x="4038" y="2564"/>
                    <a:ext cx="38" cy="10"/>
                  </a:xfrm>
                  <a:custGeom>
                    <a:avLst/>
                    <a:gdLst>
                      <a:gd name="T0" fmla="*/ 14 w 38"/>
                      <a:gd name="T1" fmla="*/ 10 h 10"/>
                      <a:gd name="T2" fmla="*/ 14 w 38"/>
                      <a:gd name="T3" fmla="*/ 10 h 10"/>
                      <a:gd name="T4" fmla="*/ 14 w 38"/>
                      <a:gd name="T5" fmla="*/ 10 h 10"/>
                      <a:gd name="T6" fmla="*/ 18 w 38"/>
                      <a:gd name="T7" fmla="*/ 8 h 10"/>
                      <a:gd name="T8" fmla="*/ 18 w 38"/>
                      <a:gd name="T9" fmla="*/ 8 h 10"/>
                      <a:gd name="T10" fmla="*/ 20 w 38"/>
                      <a:gd name="T11" fmla="*/ 8 h 10"/>
                      <a:gd name="T12" fmla="*/ 20 w 38"/>
                      <a:gd name="T13" fmla="*/ 8 h 10"/>
                      <a:gd name="T14" fmla="*/ 24 w 38"/>
                      <a:gd name="T15" fmla="*/ 8 h 10"/>
                      <a:gd name="T16" fmla="*/ 26 w 38"/>
                      <a:gd name="T17" fmla="*/ 6 h 10"/>
                      <a:gd name="T18" fmla="*/ 30 w 38"/>
                      <a:gd name="T19" fmla="*/ 6 h 10"/>
                      <a:gd name="T20" fmla="*/ 32 w 38"/>
                      <a:gd name="T21" fmla="*/ 6 h 10"/>
                      <a:gd name="T22" fmla="*/ 34 w 38"/>
                      <a:gd name="T23" fmla="*/ 8 h 10"/>
                      <a:gd name="T24" fmla="*/ 34 w 38"/>
                      <a:gd name="T25" fmla="*/ 8 h 10"/>
                      <a:gd name="T26" fmla="*/ 36 w 38"/>
                      <a:gd name="T27" fmla="*/ 6 h 10"/>
                      <a:gd name="T28" fmla="*/ 38 w 38"/>
                      <a:gd name="T29" fmla="*/ 6 h 10"/>
                      <a:gd name="T30" fmla="*/ 38 w 38"/>
                      <a:gd name="T31" fmla="*/ 6 h 10"/>
                      <a:gd name="T32" fmla="*/ 38 w 38"/>
                      <a:gd name="T33" fmla="*/ 4 h 10"/>
                      <a:gd name="T34" fmla="*/ 38 w 38"/>
                      <a:gd name="T35" fmla="*/ 4 h 10"/>
                      <a:gd name="T36" fmla="*/ 38 w 38"/>
                      <a:gd name="T37" fmla="*/ 2 h 10"/>
                      <a:gd name="T38" fmla="*/ 36 w 38"/>
                      <a:gd name="T39" fmla="*/ 0 h 10"/>
                      <a:gd name="T40" fmla="*/ 36 w 38"/>
                      <a:gd name="T41" fmla="*/ 0 h 10"/>
                      <a:gd name="T42" fmla="*/ 24 w 38"/>
                      <a:gd name="T43" fmla="*/ 0 h 10"/>
                      <a:gd name="T44" fmla="*/ 24 w 38"/>
                      <a:gd name="T45" fmla="*/ 4 h 10"/>
                      <a:gd name="T46" fmla="*/ 20 w 38"/>
                      <a:gd name="T47" fmla="*/ 2 h 10"/>
                      <a:gd name="T48" fmla="*/ 18 w 38"/>
                      <a:gd name="T49" fmla="*/ 2 h 10"/>
                      <a:gd name="T50" fmla="*/ 18 w 38"/>
                      <a:gd name="T51" fmla="*/ 2 h 10"/>
                      <a:gd name="T52" fmla="*/ 16 w 38"/>
                      <a:gd name="T53" fmla="*/ 2 h 10"/>
                      <a:gd name="T54" fmla="*/ 16 w 38"/>
                      <a:gd name="T55" fmla="*/ 2 h 10"/>
                      <a:gd name="T56" fmla="*/ 14 w 38"/>
                      <a:gd name="T57" fmla="*/ 2 h 10"/>
                      <a:gd name="T58" fmla="*/ 14 w 38"/>
                      <a:gd name="T59" fmla="*/ 0 h 10"/>
                      <a:gd name="T60" fmla="*/ 14 w 38"/>
                      <a:gd name="T61" fmla="*/ 0 h 10"/>
                      <a:gd name="T62" fmla="*/ 10 w 38"/>
                      <a:gd name="T63" fmla="*/ 0 h 10"/>
                      <a:gd name="T64" fmla="*/ 8 w 38"/>
                      <a:gd name="T65" fmla="*/ 2 h 10"/>
                      <a:gd name="T66" fmla="*/ 8 w 38"/>
                      <a:gd name="T67" fmla="*/ 0 h 10"/>
                      <a:gd name="T68" fmla="*/ 0 w 38"/>
                      <a:gd name="T69" fmla="*/ 0 h 10"/>
                      <a:gd name="T70" fmla="*/ 0 w 38"/>
                      <a:gd name="T71" fmla="*/ 0 h 10"/>
                      <a:gd name="T72" fmla="*/ 0 w 38"/>
                      <a:gd name="T73" fmla="*/ 2 h 10"/>
                      <a:gd name="T74" fmla="*/ 0 w 38"/>
                      <a:gd name="T75" fmla="*/ 4 h 10"/>
                      <a:gd name="T76" fmla="*/ 2 w 38"/>
                      <a:gd name="T77" fmla="*/ 4 h 10"/>
                      <a:gd name="T78" fmla="*/ 4 w 38"/>
                      <a:gd name="T79" fmla="*/ 4 h 10"/>
                      <a:gd name="T80" fmla="*/ 6 w 38"/>
                      <a:gd name="T81" fmla="*/ 4 h 10"/>
                      <a:gd name="T82" fmla="*/ 6 w 38"/>
                      <a:gd name="T83" fmla="*/ 6 h 10"/>
                      <a:gd name="T84" fmla="*/ 8 w 38"/>
                      <a:gd name="T85" fmla="*/ 8 h 10"/>
                      <a:gd name="T86" fmla="*/ 8 w 38"/>
                      <a:gd name="T87" fmla="*/ 8 h 10"/>
                      <a:gd name="T88" fmla="*/ 12 w 38"/>
                      <a:gd name="T89" fmla="*/ 8 h 10"/>
                      <a:gd name="T90" fmla="*/ 12 w 38"/>
                      <a:gd name="T91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38" h="10">
                        <a:moveTo>
                          <a:pt x="12" y="10"/>
                        </a:move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6" y="10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6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2" y="6"/>
                        </a:lnTo>
                        <a:lnTo>
                          <a:pt x="32" y="6"/>
                        </a:lnTo>
                        <a:lnTo>
                          <a:pt x="34" y="8"/>
                        </a:lnTo>
                        <a:lnTo>
                          <a:pt x="34" y="8"/>
                        </a:lnTo>
                        <a:lnTo>
                          <a:pt x="34" y="8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6" y="6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4"/>
                        </a:lnTo>
                        <a:lnTo>
                          <a:pt x="38" y="2"/>
                        </a:lnTo>
                        <a:lnTo>
                          <a:pt x="38" y="2"/>
                        </a:lnTo>
                        <a:lnTo>
                          <a:pt x="38" y="2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4"/>
                        </a:lnTo>
                        <a:lnTo>
                          <a:pt x="22" y="4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6" y="2"/>
                        </a:lnTo>
                        <a:lnTo>
                          <a:pt x="14" y="2"/>
                        </a:lnTo>
                        <a:lnTo>
                          <a:pt x="14" y="2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2" y="8"/>
                        </a:lnTo>
                        <a:lnTo>
                          <a:pt x="12" y="10"/>
                        </a:lnTo>
                        <a:lnTo>
                          <a:pt x="12" y="1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2" name="Freeform 539"/>
                  <p:cNvSpPr>
                    <a:spLocks/>
                  </p:cNvSpPr>
                  <p:nvPr/>
                </p:nvSpPr>
                <p:spPr bwMode="auto">
                  <a:xfrm>
                    <a:off x="4076" y="2568"/>
                    <a:ext cx="6" cy="4"/>
                  </a:xfrm>
                  <a:custGeom>
                    <a:avLst/>
                    <a:gdLst>
                      <a:gd name="T0" fmla="*/ 0 w 6"/>
                      <a:gd name="T1" fmla="*/ 2 h 4"/>
                      <a:gd name="T2" fmla="*/ 0 w 6"/>
                      <a:gd name="T3" fmla="*/ 4 h 4"/>
                      <a:gd name="T4" fmla="*/ 0 w 6"/>
                      <a:gd name="T5" fmla="*/ 4 h 4"/>
                      <a:gd name="T6" fmla="*/ 0 w 6"/>
                      <a:gd name="T7" fmla="*/ 4 h 4"/>
                      <a:gd name="T8" fmla="*/ 4 w 6"/>
                      <a:gd name="T9" fmla="*/ 4 h 4"/>
                      <a:gd name="T10" fmla="*/ 4 w 6"/>
                      <a:gd name="T11" fmla="*/ 4 h 4"/>
                      <a:gd name="T12" fmla="*/ 4 w 6"/>
                      <a:gd name="T13" fmla="*/ 4 h 4"/>
                      <a:gd name="T14" fmla="*/ 6 w 6"/>
                      <a:gd name="T15" fmla="*/ 2 h 4"/>
                      <a:gd name="T16" fmla="*/ 6 w 6"/>
                      <a:gd name="T17" fmla="*/ 2 h 4"/>
                      <a:gd name="T18" fmla="*/ 6 w 6"/>
                      <a:gd name="T19" fmla="*/ 2 h 4"/>
                      <a:gd name="T20" fmla="*/ 6 w 6"/>
                      <a:gd name="T21" fmla="*/ 2 h 4"/>
                      <a:gd name="T22" fmla="*/ 6 w 6"/>
                      <a:gd name="T23" fmla="*/ 2 h 4"/>
                      <a:gd name="T24" fmla="*/ 4 w 6"/>
                      <a:gd name="T25" fmla="*/ 2 h 4"/>
                      <a:gd name="T26" fmla="*/ 4 w 6"/>
                      <a:gd name="T27" fmla="*/ 0 h 4"/>
                      <a:gd name="T28" fmla="*/ 4 w 6"/>
                      <a:gd name="T29" fmla="*/ 0 h 4"/>
                      <a:gd name="T30" fmla="*/ 2 w 6"/>
                      <a:gd name="T31" fmla="*/ 0 h 4"/>
                      <a:gd name="T32" fmla="*/ 2 w 6"/>
                      <a:gd name="T33" fmla="*/ 2 h 4"/>
                      <a:gd name="T34" fmla="*/ 0 w 6"/>
                      <a:gd name="T35" fmla="*/ 2 h 4"/>
                      <a:gd name="T36" fmla="*/ 0 w 6"/>
                      <a:gd name="T37" fmla="*/ 2 h 4"/>
                      <a:gd name="T38" fmla="*/ 0 w 6"/>
                      <a:gd name="T39" fmla="*/ 2 h 4"/>
                      <a:gd name="T40" fmla="*/ 0 w 6"/>
                      <a:gd name="T41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" h="4">
                        <a:moveTo>
                          <a:pt x="0" y="2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3" name="Freeform 540"/>
                  <p:cNvSpPr>
                    <a:spLocks/>
                  </p:cNvSpPr>
                  <p:nvPr/>
                </p:nvSpPr>
                <p:spPr bwMode="auto">
                  <a:xfrm>
                    <a:off x="4084" y="2564"/>
                    <a:ext cx="34" cy="8"/>
                  </a:xfrm>
                  <a:custGeom>
                    <a:avLst/>
                    <a:gdLst>
                      <a:gd name="T0" fmla="*/ 20 w 34"/>
                      <a:gd name="T1" fmla="*/ 8 h 8"/>
                      <a:gd name="T2" fmla="*/ 20 w 34"/>
                      <a:gd name="T3" fmla="*/ 8 h 8"/>
                      <a:gd name="T4" fmla="*/ 24 w 34"/>
                      <a:gd name="T5" fmla="*/ 8 h 8"/>
                      <a:gd name="T6" fmla="*/ 24 w 34"/>
                      <a:gd name="T7" fmla="*/ 8 h 8"/>
                      <a:gd name="T8" fmla="*/ 24 w 34"/>
                      <a:gd name="T9" fmla="*/ 8 h 8"/>
                      <a:gd name="T10" fmla="*/ 24 w 34"/>
                      <a:gd name="T11" fmla="*/ 6 h 8"/>
                      <a:gd name="T12" fmla="*/ 28 w 34"/>
                      <a:gd name="T13" fmla="*/ 6 h 8"/>
                      <a:gd name="T14" fmla="*/ 28 w 34"/>
                      <a:gd name="T15" fmla="*/ 6 h 8"/>
                      <a:gd name="T16" fmla="*/ 30 w 34"/>
                      <a:gd name="T17" fmla="*/ 6 h 8"/>
                      <a:gd name="T18" fmla="*/ 34 w 34"/>
                      <a:gd name="T19" fmla="*/ 2 h 8"/>
                      <a:gd name="T20" fmla="*/ 34 w 34"/>
                      <a:gd name="T21" fmla="*/ 2 h 8"/>
                      <a:gd name="T22" fmla="*/ 34 w 34"/>
                      <a:gd name="T23" fmla="*/ 0 h 8"/>
                      <a:gd name="T24" fmla="*/ 34 w 34"/>
                      <a:gd name="T25" fmla="*/ 0 h 8"/>
                      <a:gd name="T26" fmla="*/ 34 w 34"/>
                      <a:gd name="T27" fmla="*/ 0 h 8"/>
                      <a:gd name="T28" fmla="*/ 28 w 34"/>
                      <a:gd name="T29" fmla="*/ 0 h 8"/>
                      <a:gd name="T30" fmla="*/ 28 w 34"/>
                      <a:gd name="T31" fmla="*/ 0 h 8"/>
                      <a:gd name="T32" fmla="*/ 28 w 34"/>
                      <a:gd name="T33" fmla="*/ 0 h 8"/>
                      <a:gd name="T34" fmla="*/ 28 w 34"/>
                      <a:gd name="T35" fmla="*/ 2 h 8"/>
                      <a:gd name="T36" fmla="*/ 28 w 34"/>
                      <a:gd name="T37" fmla="*/ 2 h 8"/>
                      <a:gd name="T38" fmla="*/ 28 w 34"/>
                      <a:gd name="T39" fmla="*/ 2 h 8"/>
                      <a:gd name="T40" fmla="*/ 26 w 34"/>
                      <a:gd name="T41" fmla="*/ 2 h 8"/>
                      <a:gd name="T42" fmla="*/ 26 w 34"/>
                      <a:gd name="T43" fmla="*/ 2 h 8"/>
                      <a:gd name="T44" fmla="*/ 26 w 34"/>
                      <a:gd name="T45" fmla="*/ 2 h 8"/>
                      <a:gd name="T46" fmla="*/ 26 w 34"/>
                      <a:gd name="T47" fmla="*/ 2 h 8"/>
                      <a:gd name="T48" fmla="*/ 26 w 34"/>
                      <a:gd name="T49" fmla="*/ 2 h 8"/>
                      <a:gd name="T50" fmla="*/ 26 w 34"/>
                      <a:gd name="T51" fmla="*/ 4 h 8"/>
                      <a:gd name="T52" fmla="*/ 22 w 34"/>
                      <a:gd name="T53" fmla="*/ 4 h 8"/>
                      <a:gd name="T54" fmla="*/ 20 w 34"/>
                      <a:gd name="T55" fmla="*/ 2 h 8"/>
                      <a:gd name="T56" fmla="*/ 20 w 34"/>
                      <a:gd name="T57" fmla="*/ 2 h 8"/>
                      <a:gd name="T58" fmla="*/ 20 w 34"/>
                      <a:gd name="T59" fmla="*/ 2 h 8"/>
                      <a:gd name="T60" fmla="*/ 18 w 34"/>
                      <a:gd name="T61" fmla="*/ 2 h 8"/>
                      <a:gd name="T62" fmla="*/ 18 w 34"/>
                      <a:gd name="T63" fmla="*/ 2 h 8"/>
                      <a:gd name="T64" fmla="*/ 18 w 34"/>
                      <a:gd name="T65" fmla="*/ 2 h 8"/>
                      <a:gd name="T66" fmla="*/ 18 w 34"/>
                      <a:gd name="T67" fmla="*/ 4 h 8"/>
                      <a:gd name="T68" fmla="*/ 14 w 34"/>
                      <a:gd name="T69" fmla="*/ 4 h 8"/>
                      <a:gd name="T70" fmla="*/ 12 w 34"/>
                      <a:gd name="T71" fmla="*/ 2 h 8"/>
                      <a:gd name="T72" fmla="*/ 12 w 34"/>
                      <a:gd name="T73" fmla="*/ 2 h 8"/>
                      <a:gd name="T74" fmla="*/ 12 w 34"/>
                      <a:gd name="T75" fmla="*/ 2 h 8"/>
                      <a:gd name="T76" fmla="*/ 8 w 34"/>
                      <a:gd name="T77" fmla="*/ 2 h 8"/>
                      <a:gd name="T78" fmla="*/ 8 w 34"/>
                      <a:gd name="T79" fmla="*/ 2 h 8"/>
                      <a:gd name="T80" fmla="*/ 8 w 34"/>
                      <a:gd name="T81" fmla="*/ 2 h 8"/>
                      <a:gd name="T82" fmla="*/ 4 w 34"/>
                      <a:gd name="T83" fmla="*/ 4 h 8"/>
                      <a:gd name="T84" fmla="*/ 2 w 34"/>
                      <a:gd name="T85" fmla="*/ 4 h 8"/>
                      <a:gd name="T86" fmla="*/ 2 w 34"/>
                      <a:gd name="T87" fmla="*/ 4 h 8"/>
                      <a:gd name="T88" fmla="*/ 2 w 34"/>
                      <a:gd name="T89" fmla="*/ 4 h 8"/>
                      <a:gd name="T90" fmla="*/ 0 w 34"/>
                      <a:gd name="T91" fmla="*/ 6 h 8"/>
                      <a:gd name="T92" fmla="*/ 0 w 34"/>
                      <a:gd name="T93" fmla="*/ 6 h 8"/>
                      <a:gd name="T94" fmla="*/ 0 w 34"/>
                      <a:gd name="T95" fmla="*/ 6 h 8"/>
                      <a:gd name="T96" fmla="*/ 0 w 34"/>
                      <a:gd name="T97" fmla="*/ 8 h 8"/>
                      <a:gd name="T98" fmla="*/ 0 w 34"/>
                      <a:gd name="T99" fmla="*/ 8 h 8"/>
                      <a:gd name="T100" fmla="*/ 0 w 34"/>
                      <a:gd name="T101" fmla="*/ 8 h 8"/>
                      <a:gd name="T102" fmla="*/ 18 w 34"/>
                      <a:gd name="T103" fmla="*/ 8 h 8"/>
                      <a:gd name="T104" fmla="*/ 18 w 34"/>
                      <a:gd name="T105" fmla="*/ 8 h 8"/>
                      <a:gd name="T106" fmla="*/ 20 w 34"/>
                      <a:gd name="T107" fmla="*/ 8 h 8"/>
                      <a:gd name="T108" fmla="*/ 20 w 34"/>
                      <a:gd name="T109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34" h="8">
                        <a:moveTo>
                          <a:pt x="20" y="8"/>
                        </a:moveTo>
                        <a:lnTo>
                          <a:pt x="20" y="8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4" y="8"/>
                        </a:lnTo>
                        <a:lnTo>
                          <a:pt x="24" y="6"/>
                        </a:lnTo>
                        <a:lnTo>
                          <a:pt x="28" y="6"/>
                        </a:lnTo>
                        <a:lnTo>
                          <a:pt x="28" y="6"/>
                        </a:lnTo>
                        <a:lnTo>
                          <a:pt x="30" y="6"/>
                        </a:lnTo>
                        <a:lnTo>
                          <a:pt x="34" y="2"/>
                        </a:lnTo>
                        <a:lnTo>
                          <a:pt x="34" y="2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2"/>
                        </a:lnTo>
                        <a:lnTo>
                          <a:pt x="28" y="2"/>
                        </a:lnTo>
                        <a:lnTo>
                          <a:pt x="28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2"/>
                        </a:lnTo>
                        <a:lnTo>
                          <a:pt x="26" y="4"/>
                        </a:lnTo>
                        <a:lnTo>
                          <a:pt x="22" y="4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4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4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20" y="8"/>
                        </a:lnTo>
                        <a:lnTo>
                          <a:pt x="20" y="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4" name="Freeform 541"/>
                  <p:cNvSpPr>
                    <a:spLocks/>
                  </p:cNvSpPr>
                  <p:nvPr/>
                </p:nvSpPr>
                <p:spPr bwMode="auto">
                  <a:xfrm>
                    <a:off x="4072" y="2578"/>
                    <a:ext cx="20" cy="10"/>
                  </a:xfrm>
                  <a:custGeom>
                    <a:avLst/>
                    <a:gdLst>
                      <a:gd name="T0" fmla="*/ 12 w 20"/>
                      <a:gd name="T1" fmla="*/ 6 h 10"/>
                      <a:gd name="T2" fmla="*/ 16 w 20"/>
                      <a:gd name="T3" fmla="*/ 10 h 10"/>
                      <a:gd name="T4" fmla="*/ 16 w 20"/>
                      <a:gd name="T5" fmla="*/ 10 h 10"/>
                      <a:gd name="T6" fmla="*/ 16 w 20"/>
                      <a:gd name="T7" fmla="*/ 10 h 10"/>
                      <a:gd name="T8" fmla="*/ 18 w 20"/>
                      <a:gd name="T9" fmla="*/ 10 h 10"/>
                      <a:gd name="T10" fmla="*/ 18 w 20"/>
                      <a:gd name="T11" fmla="*/ 10 h 10"/>
                      <a:gd name="T12" fmla="*/ 18 w 20"/>
                      <a:gd name="T13" fmla="*/ 10 h 10"/>
                      <a:gd name="T14" fmla="*/ 18 w 20"/>
                      <a:gd name="T15" fmla="*/ 8 h 10"/>
                      <a:gd name="T16" fmla="*/ 18 w 20"/>
                      <a:gd name="T17" fmla="*/ 8 h 10"/>
                      <a:gd name="T18" fmla="*/ 20 w 20"/>
                      <a:gd name="T19" fmla="*/ 8 h 10"/>
                      <a:gd name="T20" fmla="*/ 20 w 20"/>
                      <a:gd name="T21" fmla="*/ 4 h 10"/>
                      <a:gd name="T22" fmla="*/ 20 w 20"/>
                      <a:gd name="T23" fmla="*/ 4 h 10"/>
                      <a:gd name="T24" fmla="*/ 20 w 20"/>
                      <a:gd name="T25" fmla="*/ 4 h 10"/>
                      <a:gd name="T26" fmla="*/ 18 w 20"/>
                      <a:gd name="T27" fmla="*/ 2 h 10"/>
                      <a:gd name="T28" fmla="*/ 18 w 20"/>
                      <a:gd name="T29" fmla="*/ 2 h 10"/>
                      <a:gd name="T30" fmla="*/ 18 w 20"/>
                      <a:gd name="T31" fmla="*/ 2 h 10"/>
                      <a:gd name="T32" fmla="*/ 14 w 20"/>
                      <a:gd name="T33" fmla="*/ 0 h 10"/>
                      <a:gd name="T34" fmla="*/ 14 w 20"/>
                      <a:gd name="T35" fmla="*/ 0 h 10"/>
                      <a:gd name="T36" fmla="*/ 14 w 20"/>
                      <a:gd name="T37" fmla="*/ 0 h 10"/>
                      <a:gd name="T38" fmla="*/ 2 w 20"/>
                      <a:gd name="T39" fmla="*/ 0 h 10"/>
                      <a:gd name="T40" fmla="*/ 2 w 20"/>
                      <a:gd name="T41" fmla="*/ 0 h 10"/>
                      <a:gd name="T42" fmla="*/ 2 w 20"/>
                      <a:gd name="T43" fmla="*/ 0 h 10"/>
                      <a:gd name="T44" fmla="*/ 2 w 20"/>
                      <a:gd name="T45" fmla="*/ 2 h 10"/>
                      <a:gd name="T46" fmla="*/ 2 w 20"/>
                      <a:gd name="T47" fmla="*/ 2 h 10"/>
                      <a:gd name="T48" fmla="*/ 0 w 20"/>
                      <a:gd name="T49" fmla="*/ 2 h 10"/>
                      <a:gd name="T50" fmla="*/ 0 w 20"/>
                      <a:gd name="T51" fmla="*/ 2 h 10"/>
                      <a:gd name="T52" fmla="*/ 0 w 20"/>
                      <a:gd name="T53" fmla="*/ 2 h 10"/>
                      <a:gd name="T54" fmla="*/ 2 w 20"/>
                      <a:gd name="T55" fmla="*/ 4 h 10"/>
                      <a:gd name="T56" fmla="*/ 2 w 20"/>
                      <a:gd name="T57" fmla="*/ 4 h 10"/>
                      <a:gd name="T58" fmla="*/ 2 w 20"/>
                      <a:gd name="T59" fmla="*/ 4 h 10"/>
                      <a:gd name="T60" fmla="*/ 2 w 20"/>
                      <a:gd name="T61" fmla="*/ 4 h 10"/>
                      <a:gd name="T62" fmla="*/ 4 w 20"/>
                      <a:gd name="T63" fmla="*/ 4 h 10"/>
                      <a:gd name="T64" fmla="*/ 6 w 20"/>
                      <a:gd name="T65" fmla="*/ 6 h 10"/>
                      <a:gd name="T66" fmla="*/ 6 w 20"/>
                      <a:gd name="T67" fmla="*/ 6 h 10"/>
                      <a:gd name="T68" fmla="*/ 6 w 20"/>
                      <a:gd name="T69" fmla="*/ 6 h 10"/>
                      <a:gd name="T70" fmla="*/ 8 w 20"/>
                      <a:gd name="T71" fmla="*/ 4 h 10"/>
                      <a:gd name="T72" fmla="*/ 8 w 20"/>
                      <a:gd name="T73" fmla="*/ 4 h 10"/>
                      <a:gd name="T74" fmla="*/ 10 w 20"/>
                      <a:gd name="T75" fmla="*/ 6 h 10"/>
                      <a:gd name="T76" fmla="*/ 10 w 20"/>
                      <a:gd name="T77" fmla="*/ 6 h 10"/>
                      <a:gd name="T78" fmla="*/ 10 w 20"/>
                      <a:gd name="T79" fmla="*/ 6 h 10"/>
                      <a:gd name="T80" fmla="*/ 10 w 20"/>
                      <a:gd name="T81" fmla="*/ 6 h 10"/>
                      <a:gd name="T82" fmla="*/ 10 w 20"/>
                      <a:gd name="T83" fmla="*/ 6 h 10"/>
                      <a:gd name="T84" fmla="*/ 10 w 20"/>
                      <a:gd name="T85" fmla="*/ 6 h 10"/>
                      <a:gd name="T86" fmla="*/ 12 w 20"/>
                      <a:gd name="T87" fmla="*/ 6 h 10"/>
                      <a:gd name="T88" fmla="*/ 12 w 20"/>
                      <a:gd name="T89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20" h="10">
                        <a:moveTo>
                          <a:pt x="12" y="6"/>
                        </a:move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6" y="10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18" y="10"/>
                        </a:lnTo>
                        <a:lnTo>
                          <a:pt x="18" y="8"/>
                        </a:lnTo>
                        <a:lnTo>
                          <a:pt x="18" y="8"/>
                        </a:lnTo>
                        <a:lnTo>
                          <a:pt x="20" y="8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8" y="2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4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5" name="Freeform 542"/>
                  <p:cNvSpPr>
                    <a:spLocks/>
                  </p:cNvSpPr>
                  <p:nvPr/>
                </p:nvSpPr>
                <p:spPr bwMode="auto">
                  <a:xfrm>
                    <a:off x="4124" y="2568"/>
                    <a:ext cx="40" cy="20"/>
                  </a:xfrm>
                  <a:custGeom>
                    <a:avLst/>
                    <a:gdLst>
                      <a:gd name="T0" fmla="*/ 2 w 40"/>
                      <a:gd name="T1" fmla="*/ 20 h 20"/>
                      <a:gd name="T2" fmla="*/ 4 w 40"/>
                      <a:gd name="T3" fmla="*/ 20 h 20"/>
                      <a:gd name="T4" fmla="*/ 6 w 40"/>
                      <a:gd name="T5" fmla="*/ 20 h 20"/>
                      <a:gd name="T6" fmla="*/ 8 w 40"/>
                      <a:gd name="T7" fmla="*/ 20 h 20"/>
                      <a:gd name="T8" fmla="*/ 10 w 40"/>
                      <a:gd name="T9" fmla="*/ 20 h 20"/>
                      <a:gd name="T10" fmla="*/ 10 w 40"/>
                      <a:gd name="T11" fmla="*/ 20 h 20"/>
                      <a:gd name="T12" fmla="*/ 12 w 40"/>
                      <a:gd name="T13" fmla="*/ 18 h 20"/>
                      <a:gd name="T14" fmla="*/ 14 w 40"/>
                      <a:gd name="T15" fmla="*/ 16 h 20"/>
                      <a:gd name="T16" fmla="*/ 16 w 40"/>
                      <a:gd name="T17" fmla="*/ 14 h 20"/>
                      <a:gd name="T18" fmla="*/ 18 w 40"/>
                      <a:gd name="T19" fmla="*/ 12 h 20"/>
                      <a:gd name="T20" fmla="*/ 20 w 40"/>
                      <a:gd name="T21" fmla="*/ 14 h 20"/>
                      <a:gd name="T22" fmla="*/ 20 w 40"/>
                      <a:gd name="T23" fmla="*/ 14 h 20"/>
                      <a:gd name="T24" fmla="*/ 20 w 40"/>
                      <a:gd name="T25" fmla="*/ 12 h 20"/>
                      <a:gd name="T26" fmla="*/ 22 w 40"/>
                      <a:gd name="T27" fmla="*/ 12 h 20"/>
                      <a:gd name="T28" fmla="*/ 22 w 40"/>
                      <a:gd name="T29" fmla="*/ 12 h 20"/>
                      <a:gd name="T30" fmla="*/ 24 w 40"/>
                      <a:gd name="T31" fmla="*/ 10 h 20"/>
                      <a:gd name="T32" fmla="*/ 24 w 40"/>
                      <a:gd name="T33" fmla="*/ 10 h 20"/>
                      <a:gd name="T34" fmla="*/ 30 w 40"/>
                      <a:gd name="T35" fmla="*/ 10 h 20"/>
                      <a:gd name="T36" fmla="*/ 30 w 40"/>
                      <a:gd name="T37" fmla="*/ 10 h 20"/>
                      <a:gd name="T38" fmla="*/ 38 w 40"/>
                      <a:gd name="T39" fmla="*/ 6 h 20"/>
                      <a:gd name="T40" fmla="*/ 38 w 40"/>
                      <a:gd name="T41" fmla="*/ 6 h 20"/>
                      <a:gd name="T42" fmla="*/ 40 w 40"/>
                      <a:gd name="T43" fmla="*/ 4 h 20"/>
                      <a:gd name="T44" fmla="*/ 40 w 40"/>
                      <a:gd name="T45" fmla="*/ 2 h 20"/>
                      <a:gd name="T46" fmla="*/ 38 w 40"/>
                      <a:gd name="T47" fmla="*/ 0 h 20"/>
                      <a:gd name="T48" fmla="*/ 36 w 40"/>
                      <a:gd name="T49" fmla="*/ 0 h 20"/>
                      <a:gd name="T50" fmla="*/ 32 w 40"/>
                      <a:gd name="T51" fmla="*/ 2 h 20"/>
                      <a:gd name="T52" fmla="*/ 22 w 40"/>
                      <a:gd name="T53" fmla="*/ 2 h 20"/>
                      <a:gd name="T54" fmla="*/ 22 w 40"/>
                      <a:gd name="T55" fmla="*/ 2 h 20"/>
                      <a:gd name="T56" fmla="*/ 20 w 40"/>
                      <a:gd name="T57" fmla="*/ 2 h 20"/>
                      <a:gd name="T58" fmla="*/ 18 w 40"/>
                      <a:gd name="T59" fmla="*/ 4 h 20"/>
                      <a:gd name="T60" fmla="*/ 16 w 40"/>
                      <a:gd name="T61" fmla="*/ 4 h 20"/>
                      <a:gd name="T62" fmla="*/ 16 w 40"/>
                      <a:gd name="T63" fmla="*/ 4 h 20"/>
                      <a:gd name="T64" fmla="*/ 14 w 40"/>
                      <a:gd name="T65" fmla="*/ 4 h 20"/>
                      <a:gd name="T66" fmla="*/ 12 w 40"/>
                      <a:gd name="T67" fmla="*/ 4 h 20"/>
                      <a:gd name="T68" fmla="*/ 12 w 40"/>
                      <a:gd name="T69" fmla="*/ 6 h 20"/>
                      <a:gd name="T70" fmla="*/ 10 w 40"/>
                      <a:gd name="T71" fmla="*/ 8 h 20"/>
                      <a:gd name="T72" fmla="*/ 10 w 40"/>
                      <a:gd name="T73" fmla="*/ 8 h 20"/>
                      <a:gd name="T74" fmla="*/ 8 w 40"/>
                      <a:gd name="T75" fmla="*/ 10 h 20"/>
                      <a:gd name="T76" fmla="*/ 8 w 40"/>
                      <a:gd name="T77" fmla="*/ 10 h 20"/>
                      <a:gd name="T78" fmla="*/ 6 w 40"/>
                      <a:gd name="T79" fmla="*/ 10 h 20"/>
                      <a:gd name="T80" fmla="*/ 2 w 40"/>
                      <a:gd name="T81" fmla="*/ 12 h 20"/>
                      <a:gd name="T82" fmla="*/ 2 w 40"/>
                      <a:gd name="T83" fmla="*/ 14 h 20"/>
                      <a:gd name="T84" fmla="*/ 0 w 40"/>
                      <a:gd name="T85" fmla="*/ 16 h 20"/>
                      <a:gd name="T86" fmla="*/ 0 w 40"/>
                      <a:gd name="T87" fmla="*/ 16 h 20"/>
                      <a:gd name="T88" fmla="*/ 0 w 40"/>
                      <a:gd name="T89" fmla="*/ 20 h 20"/>
                      <a:gd name="T90" fmla="*/ 2 w 40"/>
                      <a:gd name="T91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0" h="20">
                        <a:moveTo>
                          <a:pt x="2" y="20"/>
                        </a:moveTo>
                        <a:lnTo>
                          <a:pt x="2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6" y="20"/>
                        </a:lnTo>
                        <a:lnTo>
                          <a:pt x="6" y="20"/>
                        </a:lnTo>
                        <a:lnTo>
                          <a:pt x="8" y="20"/>
                        </a:lnTo>
                        <a:lnTo>
                          <a:pt x="8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4" y="16"/>
                        </a:lnTo>
                        <a:lnTo>
                          <a:pt x="16" y="14"/>
                        </a:lnTo>
                        <a:lnTo>
                          <a:pt x="16" y="12"/>
                        </a:lnTo>
                        <a:lnTo>
                          <a:pt x="18" y="12"/>
                        </a:lnTo>
                        <a:lnTo>
                          <a:pt x="18" y="12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2"/>
                        </a:lnTo>
                        <a:lnTo>
                          <a:pt x="20" y="12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22" y="12"/>
                        </a:lnTo>
                        <a:lnTo>
                          <a:pt x="22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6" y="6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38" y="6"/>
                        </a:lnTo>
                        <a:lnTo>
                          <a:pt x="40" y="4"/>
                        </a:lnTo>
                        <a:lnTo>
                          <a:pt x="40" y="4"/>
                        </a:lnTo>
                        <a:lnTo>
                          <a:pt x="40" y="4"/>
                        </a:lnTo>
                        <a:lnTo>
                          <a:pt x="40" y="2"/>
                        </a:lnTo>
                        <a:lnTo>
                          <a:pt x="40" y="2"/>
                        </a:lnTo>
                        <a:lnTo>
                          <a:pt x="38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6" y="0"/>
                        </a:lnTo>
                        <a:lnTo>
                          <a:pt x="3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2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20" y="2"/>
                        </a:lnTo>
                        <a:lnTo>
                          <a:pt x="18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6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2" y="4"/>
                        </a:lnTo>
                        <a:lnTo>
                          <a:pt x="12" y="4"/>
                        </a:lnTo>
                        <a:lnTo>
                          <a:pt x="12" y="6"/>
                        </a:lnTo>
                        <a:lnTo>
                          <a:pt x="12" y="6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8"/>
                        </a:lnTo>
                        <a:lnTo>
                          <a:pt x="10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8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2" y="12"/>
                        </a:lnTo>
                        <a:lnTo>
                          <a:pt x="2" y="12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2" y="20"/>
                        </a:lnTo>
                        <a:lnTo>
                          <a:pt x="2" y="2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6" name="Freeform 543"/>
                  <p:cNvSpPr>
                    <a:spLocks/>
                  </p:cNvSpPr>
                  <p:nvPr/>
                </p:nvSpPr>
                <p:spPr bwMode="auto">
                  <a:xfrm>
                    <a:off x="4134" y="2564"/>
                    <a:ext cx="10" cy="4"/>
                  </a:xfrm>
                  <a:custGeom>
                    <a:avLst/>
                    <a:gdLst>
                      <a:gd name="T0" fmla="*/ 2 w 10"/>
                      <a:gd name="T1" fmla="*/ 4 h 4"/>
                      <a:gd name="T2" fmla="*/ 2 w 10"/>
                      <a:gd name="T3" fmla="*/ 4 h 4"/>
                      <a:gd name="T4" fmla="*/ 2 w 10"/>
                      <a:gd name="T5" fmla="*/ 4 h 4"/>
                      <a:gd name="T6" fmla="*/ 8 w 10"/>
                      <a:gd name="T7" fmla="*/ 4 h 4"/>
                      <a:gd name="T8" fmla="*/ 8 w 10"/>
                      <a:gd name="T9" fmla="*/ 4 h 4"/>
                      <a:gd name="T10" fmla="*/ 8 w 10"/>
                      <a:gd name="T11" fmla="*/ 4 h 4"/>
                      <a:gd name="T12" fmla="*/ 10 w 10"/>
                      <a:gd name="T13" fmla="*/ 4 h 4"/>
                      <a:gd name="T14" fmla="*/ 10 w 10"/>
                      <a:gd name="T15" fmla="*/ 4 h 4"/>
                      <a:gd name="T16" fmla="*/ 10 w 10"/>
                      <a:gd name="T17" fmla="*/ 2 h 4"/>
                      <a:gd name="T18" fmla="*/ 10 w 10"/>
                      <a:gd name="T19" fmla="*/ 2 h 4"/>
                      <a:gd name="T20" fmla="*/ 10 w 10"/>
                      <a:gd name="T21" fmla="*/ 2 h 4"/>
                      <a:gd name="T22" fmla="*/ 10 w 10"/>
                      <a:gd name="T23" fmla="*/ 2 h 4"/>
                      <a:gd name="T24" fmla="*/ 6 w 10"/>
                      <a:gd name="T25" fmla="*/ 2 h 4"/>
                      <a:gd name="T26" fmla="*/ 6 w 10"/>
                      <a:gd name="T27" fmla="*/ 0 h 4"/>
                      <a:gd name="T28" fmla="*/ 6 w 10"/>
                      <a:gd name="T29" fmla="*/ 0 h 4"/>
                      <a:gd name="T30" fmla="*/ 6 w 10"/>
                      <a:gd name="T31" fmla="*/ 0 h 4"/>
                      <a:gd name="T32" fmla="*/ 0 w 10"/>
                      <a:gd name="T33" fmla="*/ 0 h 4"/>
                      <a:gd name="T34" fmla="*/ 0 w 10"/>
                      <a:gd name="T35" fmla="*/ 0 h 4"/>
                      <a:gd name="T36" fmla="*/ 0 w 10"/>
                      <a:gd name="T37" fmla="*/ 0 h 4"/>
                      <a:gd name="T38" fmla="*/ 0 w 10"/>
                      <a:gd name="T39" fmla="*/ 2 h 4"/>
                      <a:gd name="T40" fmla="*/ 0 w 10"/>
                      <a:gd name="T41" fmla="*/ 2 h 4"/>
                      <a:gd name="T42" fmla="*/ 0 w 10"/>
                      <a:gd name="T43" fmla="*/ 4 h 4"/>
                      <a:gd name="T44" fmla="*/ 2 w 10"/>
                      <a:gd name="T4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0" h="4">
                        <a:moveTo>
                          <a:pt x="2" y="4"/>
                        </a:move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10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7" name="Freeform 544"/>
                  <p:cNvSpPr>
                    <a:spLocks/>
                  </p:cNvSpPr>
                  <p:nvPr/>
                </p:nvSpPr>
                <p:spPr bwMode="auto">
                  <a:xfrm>
                    <a:off x="4124" y="2564"/>
                    <a:ext cx="4" cy="4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0 w 4"/>
                      <a:gd name="T3" fmla="*/ 4 h 4"/>
                      <a:gd name="T4" fmla="*/ 2 w 4"/>
                      <a:gd name="T5" fmla="*/ 4 h 4"/>
                      <a:gd name="T6" fmla="*/ 2 w 4"/>
                      <a:gd name="T7" fmla="*/ 4 h 4"/>
                      <a:gd name="T8" fmla="*/ 2 w 4"/>
                      <a:gd name="T9" fmla="*/ 4 h 4"/>
                      <a:gd name="T10" fmla="*/ 4 w 4"/>
                      <a:gd name="T11" fmla="*/ 2 h 4"/>
                      <a:gd name="T12" fmla="*/ 4 w 4"/>
                      <a:gd name="T13" fmla="*/ 0 h 4"/>
                      <a:gd name="T14" fmla="*/ 4 w 4"/>
                      <a:gd name="T15" fmla="*/ 0 h 4"/>
                      <a:gd name="T16" fmla="*/ 2 w 4"/>
                      <a:gd name="T17" fmla="*/ 0 h 4"/>
                      <a:gd name="T18" fmla="*/ 2 w 4"/>
                      <a:gd name="T19" fmla="*/ 0 h 4"/>
                      <a:gd name="T20" fmla="*/ 2 w 4"/>
                      <a:gd name="T21" fmla="*/ 0 h 4"/>
                      <a:gd name="T22" fmla="*/ 0 w 4"/>
                      <a:gd name="T23" fmla="*/ 0 h 4"/>
                      <a:gd name="T24" fmla="*/ 0 w 4"/>
                      <a:gd name="T25" fmla="*/ 2 h 4"/>
                      <a:gd name="T26" fmla="*/ 0 w 4"/>
                      <a:gd name="T27" fmla="*/ 2 h 4"/>
                      <a:gd name="T28" fmla="*/ 0 w 4"/>
                      <a:gd name="T29" fmla="*/ 2 h 4"/>
                      <a:gd name="T30" fmla="*/ 0 w 4"/>
                      <a:gd name="T31" fmla="*/ 2 h 4"/>
                      <a:gd name="T32" fmla="*/ 0 w 4"/>
                      <a:gd name="T33" fmla="*/ 2 h 4"/>
                      <a:gd name="T34" fmla="*/ 0 w 4"/>
                      <a:gd name="T3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8" name="Freeform 545"/>
                  <p:cNvSpPr>
                    <a:spLocks/>
                  </p:cNvSpPr>
                  <p:nvPr/>
                </p:nvSpPr>
                <p:spPr bwMode="auto">
                  <a:xfrm>
                    <a:off x="4128" y="2564"/>
                    <a:ext cx="4" cy="2"/>
                  </a:xfrm>
                  <a:custGeom>
                    <a:avLst/>
                    <a:gdLst>
                      <a:gd name="T0" fmla="*/ 2 w 4"/>
                      <a:gd name="T1" fmla="*/ 0 h 2"/>
                      <a:gd name="T2" fmla="*/ 2 w 4"/>
                      <a:gd name="T3" fmla="*/ 0 h 2"/>
                      <a:gd name="T4" fmla="*/ 0 w 4"/>
                      <a:gd name="T5" fmla="*/ 0 h 2"/>
                      <a:gd name="T6" fmla="*/ 0 w 4"/>
                      <a:gd name="T7" fmla="*/ 2 h 2"/>
                      <a:gd name="T8" fmla="*/ 0 w 4"/>
                      <a:gd name="T9" fmla="*/ 2 h 2"/>
                      <a:gd name="T10" fmla="*/ 2 w 4"/>
                      <a:gd name="T11" fmla="*/ 2 h 2"/>
                      <a:gd name="T12" fmla="*/ 4 w 4"/>
                      <a:gd name="T13" fmla="*/ 2 h 2"/>
                      <a:gd name="T14" fmla="*/ 4 w 4"/>
                      <a:gd name="T15" fmla="*/ 2 h 2"/>
                      <a:gd name="T16" fmla="*/ 4 w 4"/>
                      <a:gd name="T17" fmla="*/ 2 h 2"/>
                      <a:gd name="T18" fmla="*/ 4 w 4"/>
                      <a:gd name="T19" fmla="*/ 0 h 2"/>
                      <a:gd name="T20" fmla="*/ 4 w 4"/>
                      <a:gd name="T21" fmla="*/ 0 h 2"/>
                      <a:gd name="T22" fmla="*/ 4 w 4"/>
                      <a:gd name="T23" fmla="*/ 0 h 2"/>
                      <a:gd name="T24" fmla="*/ 2 w 4"/>
                      <a:gd name="T2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69" name="Freeform 546"/>
                  <p:cNvSpPr>
                    <a:spLocks/>
                  </p:cNvSpPr>
                  <p:nvPr/>
                </p:nvSpPr>
                <p:spPr bwMode="auto">
                  <a:xfrm>
                    <a:off x="4152" y="2558"/>
                    <a:ext cx="12" cy="8"/>
                  </a:xfrm>
                  <a:custGeom>
                    <a:avLst/>
                    <a:gdLst>
                      <a:gd name="T0" fmla="*/ 12 w 12"/>
                      <a:gd name="T1" fmla="*/ 0 h 8"/>
                      <a:gd name="T2" fmla="*/ 12 w 12"/>
                      <a:gd name="T3" fmla="*/ 0 h 8"/>
                      <a:gd name="T4" fmla="*/ 10 w 12"/>
                      <a:gd name="T5" fmla="*/ 0 h 8"/>
                      <a:gd name="T6" fmla="*/ 10 w 12"/>
                      <a:gd name="T7" fmla="*/ 0 h 8"/>
                      <a:gd name="T8" fmla="*/ 10 w 12"/>
                      <a:gd name="T9" fmla="*/ 0 h 8"/>
                      <a:gd name="T10" fmla="*/ 10 w 12"/>
                      <a:gd name="T11" fmla="*/ 0 h 8"/>
                      <a:gd name="T12" fmla="*/ 8 w 12"/>
                      <a:gd name="T13" fmla="*/ 0 h 8"/>
                      <a:gd name="T14" fmla="*/ 6 w 12"/>
                      <a:gd name="T15" fmla="*/ 0 h 8"/>
                      <a:gd name="T16" fmla="*/ 6 w 12"/>
                      <a:gd name="T17" fmla="*/ 0 h 8"/>
                      <a:gd name="T18" fmla="*/ 6 w 12"/>
                      <a:gd name="T19" fmla="*/ 0 h 8"/>
                      <a:gd name="T20" fmla="*/ 4 w 12"/>
                      <a:gd name="T21" fmla="*/ 2 h 8"/>
                      <a:gd name="T22" fmla="*/ 2 w 12"/>
                      <a:gd name="T23" fmla="*/ 2 h 8"/>
                      <a:gd name="T24" fmla="*/ 2 w 12"/>
                      <a:gd name="T25" fmla="*/ 2 h 8"/>
                      <a:gd name="T26" fmla="*/ 2 w 12"/>
                      <a:gd name="T27" fmla="*/ 2 h 8"/>
                      <a:gd name="T28" fmla="*/ 0 w 12"/>
                      <a:gd name="T29" fmla="*/ 4 h 8"/>
                      <a:gd name="T30" fmla="*/ 0 w 12"/>
                      <a:gd name="T31" fmla="*/ 4 h 8"/>
                      <a:gd name="T32" fmla="*/ 0 w 12"/>
                      <a:gd name="T33" fmla="*/ 4 h 8"/>
                      <a:gd name="T34" fmla="*/ 0 w 12"/>
                      <a:gd name="T35" fmla="*/ 4 h 8"/>
                      <a:gd name="T36" fmla="*/ 0 w 12"/>
                      <a:gd name="T37" fmla="*/ 6 h 8"/>
                      <a:gd name="T38" fmla="*/ 0 w 12"/>
                      <a:gd name="T39" fmla="*/ 6 h 8"/>
                      <a:gd name="T40" fmla="*/ 0 w 12"/>
                      <a:gd name="T41" fmla="*/ 6 h 8"/>
                      <a:gd name="T42" fmla="*/ 0 w 12"/>
                      <a:gd name="T43" fmla="*/ 8 h 8"/>
                      <a:gd name="T44" fmla="*/ 0 w 12"/>
                      <a:gd name="T45" fmla="*/ 8 h 8"/>
                      <a:gd name="T46" fmla="*/ 2 w 12"/>
                      <a:gd name="T47" fmla="*/ 8 h 8"/>
                      <a:gd name="T48" fmla="*/ 6 w 12"/>
                      <a:gd name="T49" fmla="*/ 8 h 8"/>
                      <a:gd name="T50" fmla="*/ 6 w 12"/>
                      <a:gd name="T51" fmla="*/ 8 h 8"/>
                      <a:gd name="T52" fmla="*/ 6 w 12"/>
                      <a:gd name="T53" fmla="*/ 6 h 8"/>
                      <a:gd name="T54" fmla="*/ 6 w 12"/>
                      <a:gd name="T55" fmla="*/ 6 h 8"/>
                      <a:gd name="T56" fmla="*/ 6 w 12"/>
                      <a:gd name="T57" fmla="*/ 4 h 8"/>
                      <a:gd name="T58" fmla="*/ 8 w 12"/>
                      <a:gd name="T59" fmla="*/ 4 h 8"/>
                      <a:gd name="T60" fmla="*/ 8 w 12"/>
                      <a:gd name="T61" fmla="*/ 4 h 8"/>
                      <a:gd name="T62" fmla="*/ 8 w 12"/>
                      <a:gd name="T63" fmla="*/ 4 h 8"/>
                      <a:gd name="T64" fmla="*/ 8 w 12"/>
                      <a:gd name="T65" fmla="*/ 4 h 8"/>
                      <a:gd name="T66" fmla="*/ 10 w 12"/>
                      <a:gd name="T67" fmla="*/ 4 h 8"/>
                      <a:gd name="T68" fmla="*/ 10 w 12"/>
                      <a:gd name="T69" fmla="*/ 4 h 8"/>
                      <a:gd name="T70" fmla="*/ 10 w 12"/>
                      <a:gd name="T71" fmla="*/ 4 h 8"/>
                      <a:gd name="T72" fmla="*/ 12 w 12"/>
                      <a:gd name="T73" fmla="*/ 2 h 8"/>
                      <a:gd name="T74" fmla="*/ 12 w 12"/>
                      <a:gd name="T75" fmla="*/ 2 h 8"/>
                      <a:gd name="T76" fmla="*/ 12 w 12"/>
                      <a:gd name="T77" fmla="*/ 2 h 8"/>
                      <a:gd name="T78" fmla="*/ 12 w 12"/>
                      <a:gd name="T79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" h="8">
                        <a:moveTo>
                          <a:pt x="12" y="0"/>
                        </a:move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2" y="8"/>
                        </a:lnTo>
                        <a:lnTo>
                          <a:pt x="6" y="8"/>
                        </a:lnTo>
                        <a:lnTo>
                          <a:pt x="6" y="8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8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2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70" name="Freeform 547"/>
                  <p:cNvSpPr>
                    <a:spLocks/>
                  </p:cNvSpPr>
                  <p:nvPr/>
                </p:nvSpPr>
                <p:spPr bwMode="auto">
                  <a:xfrm>
                    <a:off x="4114" y="2590"/>
                    <a:ext cx="10" cy="4"/>
                  </a:xfrm>
                  <a:custGeom>
                    <a:avLst/>
                    <a:gdLst>
                      <a:gd name="T0" fmla="*/ 2 w 10"/>
                      <a:gd name="T1" fmla="*/ 4 h 4"/>
                      <a:gd name="T2" fmla="*/ 4 w 10"/>
                      <a:gd name="T3" fmla="*/ 4 h 4"/>
                      <a:gd name="T4" fmla="*/ 4 w 10"/>
                      <a:gd name="T5" fmla="*/ 4 h 4"/>
                      <a:gd name="T6" fmla="*/ 4 w 10"/>
                      <a:gd name="T7" fmla="*/ 4 h 4"/>
                      <a:gd name="T8" fmla="*/ 8 w 10"/>
                      <a:gd name="T9" fmla="*/ 2 h 4"/>
                      <a:gd name="T10" fmla="*/ 8 w 10"/>
                      <a:gd name="T11" fmla="*/ 2 h 4"/>
                      <a:gd name="T12" fmla="*/ 8 w 10"/>
                      <a:gd name="T13" fmla="*/ 2 h 4"/>
                      <a:gd name="T14" fmla="*/ 10 w 10"/>
                      <a:gd name="T15" fmla="*/ 2 h 4"/>
                      <a:gd name="T16" fmla="*/ 10 w 10"/>
                      <a:gd name="T17" fmla="*/ 0 h 4"/>
                      <a:gd name="T18" fmla="*/ 10 w 10"/>
                      <a:gd name="T19" fmla="*/ 0 h 4"/>
                      <a:gd name="T20" fmla="*/ 8 w 10"/>
                      <a:gd name="T21" fmla="*/ 0 h 4"/>
                      <a:gd name="T22" fmla="*/ 6 w 10"/>
                      <a:gd name="T23" fmla="*/ 0 h 4"/>
                      <a:gd name="T24" fmla="*/ 6 w 10"/>
                      <a:gd name="T25" fmla="*/ 0 h 4"/>
                      <a:gd name="T26" fmla="*/ 6 w 10"/>
                      <a:gd name="T27" fmla="*/ 0 h 4"/>
                      <a:gd name="T28" fmla="*/ 0 w 10"/>
                      <a:gd name="T29" fmla="*/ 2 h 4"/>
                      <a:gd name="T30" fmla="*/ 0 w 10"/>
                      <a:gd name="T31" fmla="*/ 2 h 4"/>
                      <a:gd name="T32" fmla="*/ 0 w 10"/>
                      <a:gd name="T33" fmla="*/ 2 h 4"/>
                      <a:gd name="T34" fmla="*/ 0 w 10"/>
                      <a:gd name="T35" fmla="*/ 4 h 4"/>
                      <a:gd name="T36" fmla="*/ 0 w 10"/>
                      <a:gd name="T37" fmla="*/ 4 h 4"/>
                      <a:gd name="T38" fmla="*/ 2 w 10"/>
                      <a:gd name="T39" fmla="*/ 4 h 4"/>
                      <a:gd name="T40" fmla="*/ 2 w 10"/>
                      <a:gd name="T4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0" h="4">
                        <a:moveTo>
                          <a:pt x="2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10" y="2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71" name="Freeform 548"/>
                  <p:cNvSpPr>
                    <a:spLocks/>
                  </p:cNvSpPr>
                  <p:nvPr/>
                </p:nvSpPr>
                <p:spPr bwMode="auto">
                  <a:xfrm>
                    <a:off x="4212" y="2554"/>
                    <a:ext cx="6" cy="8"/>
                  </a:xfrm>
                  <a:custGeom>
                    <a:avLst/>
                    <a:gdLst>
                      <a:gd name="T0" fmla="*/ 2 w 6"/>
                      <a:gd name="T1" fmla="*/ 0 h 8"/>
                      <a:gd name="T2" fmla="*/ 2 w 6"/>
                      <a:gd name="T3" fmla="*/ 2 h 8"/>
                      <a:gd name="T4" fmla="*/ 2 w 6"/>
                      <a:gd name="T5" fmla="*/ 2 h 8"/>
                      <a:gd name="T6" fmla="*/ 2 w 6"/>
                      <a:gd name="T7" fmla="*/ 2 h 8"/>
                      <a:gd name="T8" fmla="*/ 2 w 6"/>
                      <a:gd name="T9" fmla="*/ 2 h 8"/>
                      <a:gd name="T10" fmla="*/ 2 w 6"/>
                      <a:gd name="T11" fmla="*/ 4 h 8"/>
                      <a:gd name="T12" fmla="*/ 0 w 6"/>
                      <a:gd name="T13" fmla="*/ 4 h 8"/>
                      <a:gd name="T14" fmla="*/ 0 w 6"/>
                      <a:gd name="T15" fmla="*/ 4 h 8"/>
                      <a:gd name="T16" fmla="*/ 0 w 6"/>
                      <a:gd name="T17" fmla="*/ 4 h 8"/>
                      <a:gd name="T18" fmla="*/ 0 w 6"/>
                      <a:gd name="T19" fmla="*/ 6 h 8"/>
                      <a:gd name="T20" fmla="*/ 0 w 6"/>
                      <a:gd name="T21" fmla="*/ 6 h 8"/>
                      <a:gd name="T22" fmla="*/ 0 w 6"/>
                      <a:gd name="T23" fmla="*/ 6 h 8"/>
                      <a:gd name="T24" fmla="*/ 2 w 6"/>
                      <a:gd name="T25" fmla="*/ 8 h 8"/>
                      <a:gd name="T26" fmla="*/ 2 w 6"/>
                      <a:gd name="T27" fmla="*/ 8 h 8"/>
                      <a:gd name="T28" fmla="*/ 2 w 6"/>
                      <a:gd name="T29" fmla="*/ 8 h 8"/>
                      <a:gd name="T30" fmla="*/ 4 w 6"/>
                      <a:gd name="T31" fmla="*/ 8 h 8"/>
                      <a:gd name="T32" fmla="*/ 4 w 6"/>
                      <a:gd name="T33" fmla="*/ 8 h 8"/>
                      <a:gd name="T34" fmla="*/ 4 w 6"/>
                      <a:gd name="T35" fmla="*/ 6 h 8"/>
                      <a:gd name="T36" fmla="*/ 4 w 6"/>
                      <a:gd name="T37" fmla="*/ 6 h 8"/>
                      <a:gd name="T38" fmla="*/ 6 w 6"/>
                      <a:gd name="T39" fmla="*/ 4 h 8"/>
                      <a:gd name="T40" fmla="*/ 6 w 6"/>
                      <a:gd name="T41" fmla="*/ 4 h 8"/>
                      <a:gd name="T42" fmla="*/ 6 w 6"/>
                      <a:gd name="T43" fmla="*/ 4 h 8"/>
                      <a:gd name="T44" fmla="*/ 6 w 6"/>
                      <a:gd name="T45" fmla="*/ 0 h 8"/>
                      <a:gd name="T46" fmla="*/ 6 w 6"/>
                      <a:gd name="T47" fmla="*/ 0 h 8"/>
                      <a:gd name="T48" fmla="*/ 6 w 6"/>
                      <a:gd name="T49" fmla="*/ 0 h 8"/>
                      <a:gd name="T50" fmla="*/ 4 w 6"/>
                      <a:gd name="T51" fmla="*/ 0 h 8"/>
                      <a:gd name="T52" fmla="*/ 4 w 6"/>
                      <a:gd name="T53" fmla="*/ 0 h 8"/>
                      <a:gd name="T54" fmla="*/ 2 w 6"/>
                      <a:gd name="T55" fmla="*/ 0 h 8"/>
                      <a:gd name="T56" fmla="*/ 2 w 6"/>
                      <a:gd name="T5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6" h="8">
                        <a:moveTo>
                          <a:pt x="2" y="0"/>
                        </a:move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2" y="8"/>
                        </a:lnTo>
                        <a:lnTo>
                          <a:pt x="4" y="8"/>
                        </a:lnTo>
                        <a:lnTo>
                          <a:pt x="4" y="8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72" name="Freeform 549"/>
                  <p:cNvSpPr>
                    <a:spLocks/>
                  </p:cNvSpPr>
                  <p:nvPr/>
                </p:nvSpPr>
                <p:spPr bwMode="auto">
                  <a:xfrm>
                    <a:off x="4232" y="2536"/>
                    <a:ext cx="6" cy="6"/>
                  </a:xfrm>
                  <a:custGeom>
                    <a:avLst/>
                    <a:gdLst>
                      <a:gd name="T0" fmla="*/ 2 w 6"/>
                      <a:gd name="T1" fmla="*/ 6 h 6"/>
                      <a:gd name="T2" fmla="*/ 4 w 6"/>
                      <a:gd name="T3" fmla="*/ 6 h 6"/>
                      <a:gd name="T4" fmla="*/ 4 w 6"/>
                      <a:gd name="T5" fmla="*/ 6 h 6"/>
                      <a:gd name="T6" fmla="*/ 4 w 6"/>
                      <a:gd name="T7" fmla="*/ 4 h 6"/>
                      <a:gd name="T8" fmla="*/ 4 w 6"/>
                      <a:gd name="T9" fmla="*/ 4 h 6"/>
                      <a:gd name="T10" fmla="*/ 6 w 6"/>
                      <a:gd name="T11" fmla="*/ 4 h 6"/>
                      <a:gd name="T12" fmla="*/ 6 w 6"/>
                      <a:gd name="T13" fmla="*/ 4 h 6"/>
                      <a:gd name="T14" fmla="*/ 6 w 6"/>
                      <a:gd name="T15" fmla="*/ 4 h 6"/>
                      <a:gd name="T16" fmla="*/ 6 w 6"/>
                      <a:gd name="T17" fmla="*/ 2 h 6"/>
                      <a:gd name="T18" fmla="*/ 6 w 6"/>
                      <a:gd name="T19" fmla="*/ 2 h 6"/>
                      <a:gd name="T20" fmla="*/ 6 w 6"/>
                      <a:gd name="T21" fmla="*/ 0 h 6"/>
                      <a:gd name="T22" fmla="*/ 2 w 6"/>
                      <a:gd name="T23" fmla="*/ 0 h 6"/>
                      <a:gd name="T24" fmla="*/ 2 w 6"/>
                      <a:gd name="T25" fmla="*/ 0 h 6"/>
                      <a:gd name="T26" fmla="*/ 2 w 6"/>
                      <a:gd name="T27" fmla="*/ 0 h 6"/>
                      <a:gd name="T28" fmla="*/ 2 w 6"/>
                      <a:gd name="T29" fmla="*/ 2 h 6"/>
                      <a:gd name="T30" fmla="*/ 2 w 6"/>
                      <a:gd name="T31" fmla="*/ 2 h 6"/>
                      <a:gd name="T32" fmla="*/ 0 w 6"/>
                      <a:gd name="T33" fmla="*/ 2 h 6"/>
                      <a:gd name="T34" fmla="*/ 0 w 6"/>
                      <a:gd name="T35" fmla="*/ 4 h 6"/>
                      <a:gd name="T36" fmla="*/ 0 w 6"/>
                      <a:gd name="T37" fmla="*/ 4 h 6"/>
                      <a:gd name="T38" fmla="*/ 2 w 6"/>
                      <a:gd name="T39" fmla="*/ 4 h 6"/>
                      <a:gd name="T40" fmla="*/ 2 w 6"/>
                      <a:gd name="T41" fmla="*/ 4 h 6"/>
                      <a:gd name="T42" fmla="*/ 2 w 6"/>
                      <a:gd name="T43" fmla="*/ 4 h 6"/>
                      <a:gd name="T44" fmla="*/ 2 w 6"/>
                      <a:gd name="T45" fmla="*/ 4 h 6"/>
                      <a:gd name="T46" fmla="*/ 2 w 6"/>
                      <a:gd name="T47" fmla="*/ 6 h 6"/>
                      <a:gd name="T48" fmla="*/ 2 w 6"/>
                      <a:gd name="T4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" h="6">
                        <a:moveTo>
                          <a:pt x="2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2"/>
                        </a:lnTo>
                        <a:lnTo>
                          <a:pt x="6" y="2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6"/>
                        </a:lnTo>
                        <a:lnTo>
                          <a:pt x="2" y="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73" name="Freeform 550"/>
                  <p:cNvSpPr>
                    <a:spLocks/>
                  </p:cNvSpPr>
                  <p:nvPr/>
                </p:nvSpPr>
                <p:spPr bwMode="auto">
                  <a:xfrm>
                    <a:off x="4246" y="2536"/>
                    <a:ext cx="8" cy="18"/>
                  </a:xfrm>
                  <a:custGeom>
                    <a:avLst/>
                    <a:gdLst>
                      <a:gd name="T0" fmla="*/ 4 w 8"/>
                      <a:gd name="T1" fmla="*/ 18 h 18"/>
                      <a:gd name="T2" fmla="*/ 4 w 8"/>
                      <a:gd name="T3" fmla="*/ 18 h 18"/>
                      <a:gd name="T4" fmla="*/ 4 w 8"/>
                      <a:gd name="T5" fmla="*/ 18 h 18"/>
                      <a:gd name="T6" fmla="*/ 4 w 8"/>
                      <a:gd name="T7" fmla="*/ 16 h 18"/>
                      <a:gd name="T8" fmla="*/ 6 w 8"/>
                      <a:gd name="T9" fmla="*/ 16 h 18"/>
                      <a:gd name="T10" fmla="*/ 6 w 8"/>
                      <a:gd name="T11" fmla="*/ 16 h 18"/>
                      <a:gd name="T12" fmla="*/ 6 w 8"/>
                      <a:gd name="T13" fmla="*/ 14 h 18"/>
                      <a:gd name="T14" fmla="*/ 6 w 8"/>
                      <a:gd name="T15" fmla="*/ 10 h 18"/>
                      <a:gd name="T16" fmla="*/ 8 w 8"/>
                      <a:gd name="T17" fmla="*/ 8 h 18"/>
                      <a:gd name="T18" fmla="*/ 8 w 8"/>
                      <a:gd name="T19" fmla="*/ 8 h 18"/>
                      <a:gd name="T20" fmla="*/ 8 w 8"/>
                      <a:gd name="T21" fmla="*/ 6 h 18"/>
                      <a:gd name="T22" fmla="*/ 8 w 8"/>
                      <a:gd name="T23" fmla="*/ 2 h 18"/>
                      <a:gd name="T24" fmla="*/ 8 w 8"/>
                      <a:gd name="T25" fmla="*/ 2 h 18"/>
                      <a:gd name="T26" fmla="*/ 8 w 8"/>
                      <a:gd name="T27" fmla="*/ 0 h 18"/>
                      <a:gd name="T28" fmla="*/ 6 w 8"/>
                      <a:gd name="T29" fmla="*/ 0 h 18"/>
                      <a:gd name="T30" fmla="*/ 6 w 8"/>
                      <a:gd name="T31" fmla="*/ 0 h 18"/>
                      <a:gd name="T32" fmla="*/ 4 w 8"/>
                      <a:gd name="T33" fmla="*/ 2 h 18"/>
                      <a:gd name="T34" fmla="*/ 4 w 8"/>
                      <a:gd name="T35" fmla="*/ 2 h 18"/>
                      <a:gd name="T36" fmla="*/ 2 w 8"/>
                      <a:gd name="T37" fmla="*/ 4 h 18"/>
                      <a:gd name="T38" fmla="*/ 2 w 8"/>
                      <a:gd name="T39" fmla="*/ 4 h 18"/>
                      <a:gd name="T40" fmla="*/ 2 w 8"/>
                      <a:gd name="T41" fmla="*/ 4 h 18"/>
                      <a:gd name="T42" fmla="*/ 0 w 8"/>
                      <a:gd name="T43" fmla="*/ 8 h 18"/>
                      <a:gd name="T44" fmla="*/ 0 w 8"/>
                      <a:gd name="T45" fmla="*/ 8 h 18"/>
                      <a:gd name="T46" fmla="*/ 0 w 8"/>
                      <a:gd name="T47" fmla="*/ 8 h 18"/>
                      <a:gd name="T48" fmla="*/ 0 w 8"/>
                      <a:gd name="T49" fmla="*/ 8 h 18"/>
                      <a:gd name="T50" fmla="*/ 0 w 8"/>
                      <a:gd name="T51" fmla="*/ 8 h 18"/>
                      <a:gd name="T52" fmla="*/ 0 w 8"/>
                      <a:gd name="T53" fmla="*/ 8 h 18"/>
                      <a:gd name="T54" fmla="*/ 0 w 8"/>
                      <a:gd name="T55" fmla="*/ 10 h 18"/>
                      <a:gd name="T56" fmla="*/ 0 w 8"/>
                      <a:gd name="T57" fmla="*/ 18 h 18"/>
                      <a:gd name="T58" fmla="*/ 0 w 8"/>
                      <a:gd name="T59" fmla="*/ 18 h 18"/>
                      <a:gd name="T60" fmla="*/ 0 w 8"/>
                      <a:gd name="T61" fmla="*/ 18 h 18"/>
                      <a:gd name="T62" fmla="*/ 4 w 8"/>
                      <a:gd name="T63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8" h="18">
                        <a:moveTo>
                          <a:pt x="4" y="18"/>
                        </a:moveTo>
                        <a:lnTo>
                          <a:pt x="4" y="18"/>
                        </a:lnTo>
                        <a:lnTo>
                          <a:pt x="4" y="18"/>
                        </a:lnTo>
                        <a:lnTo>
                          <a:pt x="4" y="16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6" y="14"/>
                        </a:lnTo>
                        <a:lnTo>
                          <a:pt x="6" y="10"/>
                        </a:lnTo>
                        <a:lnTo>
                          <a:pt x="8" y="8"/>
                        </a:lnTo>
                        <a:lnTo>
                          <a:pt x="8" y="8"/>
                        </a:lnTo>
                        <a:lnTo>
                          <a:pt x="8" y="6"/>
                        </a:lnTo>
                        <a:lnTo>
                          <a:pt x="8" y="2"/>
                        </a:lnTo>
                        <a:lnTo>
                          <a:pt x="8" y="2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4" y="2"/>
                        </a:lnTo>
                        <a:lnTo>
                          <a:pt x="4" y="2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2" y="4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0" y="18"/>
                        </a:lnTo>
                        <a:lnTo>
                          <a:pt x="4" y="1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</p:grpSp>
            <p:sp>
              <p:nvSpPr>
                <p:cNvPr id="544" name="Freeform 552"/>
                <p:cNvSpPr>
                  <a:spLocks/>
                </p:cNvSpPr>
                <p:nvPr/>
              </p:nvSpPr>
              <p:spPr bwMode="auto">
                <a:xfrm>
                  <a:off x="6473825" y="3898900"/>
                  <a:ext cx="120650" cy="127000"/>
                </a:xfrm>
                <a:custGeom>
                  <a:avLst/>
                  <a:gdLst>
                    <a:gd name="T0" fmla="*/ 50 w 76"/>
                    <a:gd name="T1" fmla="*/ 78 h 80"/>
                    <a:gd name="T2" fmla="*/ 52 w 76"/>
                    <a:gd name="T3" fmla="*/ 76 h 80"/>
                    <a:gd name="T4" fmla="*/ 52 w 76"/>
                    <a:gd name="T5" fmla="*/ 72 h 80"/>
                    <a:gd name="T6" fmla="*/ 52 w 76"/>
                    <a:gd name="T7" fmla="*/ 66 h 80"/>
                    <a:gd name="T8" fmla="*/ 50 w 76"/>
                    <a:gd name="T9" fmla="*/ 64 h 80"/>
                    <a:gd name="T10" fmla="*/ 44 w 76"/>
                    <a:gd name="T11" fmla="*/ 56 h 80"/>
                    <a:gd name="T12" fmla="*/ 42 w 76"/>
                    <a:gd name="T13" fmla="*/ 46 h 80"/>
                    <a:gd name="T14" fmla="*/ 36 w 76"/>
                    <a:gd name="T15" fmla="*/ 34 h 80"/>
                    <a:gd name="T16" fmla="*/ 44 w 76"/>
                    <a:gd name="T17" fmla="*/ 32 h 80"/>
                    <a:gd name="T18" fmla="*/ 52 w 76"/>
                    <a:gd name="T19" fmla="*/ 30 h 80"/>
                    <a:gd name="T20" fmla="*/ 54 w 76"/>
                    <a:gd name="T21" fmla="*/ 24 h 80"/>
                    <a:gd name="T22" fmla="*/ 52 w 76"/>
                    <a:gd name="T23" fmla="*/ 22 h 80"/>
                    <a:gd name="T24" fmla="*/ 48 w 76"/>
                    <a:gd name="T25" fmla="*/ 22 h 80"/>
                    <a:gd name="T26" fmla="*/ 38 w 76"/>
                    <a:gd name="T27" fmla="*/ 24 h 80"/>
                    <a:gd name="T28" fmla="*/ 34 w 76"/>
                    <a:gd name="T29" fmla="*/ 24 h 80"/>
                    <a:gd name="T30" fmla="*/ 32 w 76"/>
                    <a:gd name="T31" fmla="*/ 28 h 80"/>
                    <a:gd name="T32" fmla="*/ 30 w 76"/>
                    <a:gd name="T33" fmla="*/ 30 h 80"/>
                    <a:gd name="T34" fmla="*/ 24 w 76"/>
                    <a:gd name="T35" fmla="*/ 26 h 80"/>
                    <a:gd name="T36" fmla="*/ 20 w 76"/>
                    <a:gd name="T37" fmla="*/ 24 h 80"/>
                    <a:gd name="T38" fmla="*/ 20 w 76"/>
                    <a:gd name="T39" fmla="*/ 18 h 80"/>
                    <a:gd name="T40" fmla="*/ 22 w 76"/>
                    <a:gd name="T41" fmla="*/ 14 h 80"/>
                    <a:gd name="T42" fmla="*/ 38 w 76"/>
                    <a:gd name="T43" fmla="*/ 14 h 80"/>
                    <a:gd name="T44" fmla="*/ 50 w 76"/>
                    <a:gd name="T45" fmla="*/ 12 h 80"/>
                    <a:gd name="T46" fmla="*/ 60 w 76"/>
                    <a:gd name="T47" fmla="*/ 14 h 80"/>
                    <a:gd name="T48" fmla="*/ 68 w 76"/>
                    <a:gd name="T49" fmla="*/ 12 h 80"/>
                    <a:gd name="T50" fmla="*/ 72 w 76"/>
                    <a:gd name="T51" fmla="*/ 8 h 80"/>
                    <a:gd name="T52" fmla="*/ 76 w 76"/>
                    <a:gd name="T53" fmla="*/ 0 h 80"/>
                    <a:gd name="T54" fmla="*/ 68 w 76"/>
                    <a:gd name="T55" fmla="*/ 0 h 80"/>
                    <a:gd name="T56" fmla="*/ 62 w 76"/>
                    <a:gd name="T57" fmla="*/ 6 h 80"/>
                    <a:gd name="T58" fmla="*/ 54 w 76"/>
                    <a:gd name="T59" fmla="*/ 6 h 80"/>
                    <a:gd name="T60" fmla="*/ 38 w 76"/>
                    <a:gd name="T61" fmla="*/ 4 h 80"/>
                    <a:gd name="T62" fmla="*/ 30 w 76"/>
                    <a:gd name="T63" fmla="*/ 0 h 80"/>
                    <a:gd name="T64" fmla="*/ 24 w 76"/>
                    <a:gd name="T65" fmla="*/ 4 h 80"/>
                    <a:gd name="T66" fmla="*/ 22 w 76"/>
                    <a:gd name="T67" fmla="*/ 8 h 80"/>
                    <a:gd name="T68" fmla="*/ 16 w 76"/>
                    <a:gd name="T69" fmla="*/ 12 h 80"/>
                    <a:gd name="T70" fmla="*/ 12 w 76"/>
                    <a:gd name="T71" fmla="*/ 16 h 80"/>
                    <a:gd name="T72" fmla="*/ 14 w 76"/>
                    <a:gd name="T73" fmla="*/ 24 h 80"/>
                    <a:gd name="T74" fmla="*/ 10 w 76"/>
                    <a:gd name="T75" fmla="*/ 26 h 80"/>
                    <a:gd name="T76" fmla="*/ 6 w 76"/>
                    <a:gd name="T77" fmla="*/ 32 h 80"/>
                    <a:gd name="T78" fmla="*/ 0 w 76"/>
                    <a:gd name="T79" fmla="*/ 46 h 80"/>
                    <a:gd name="T80" fmla="*/ 2 w 76"/>
                    <a:gd name="T81" fmla="*/ 52 h 80"/>
                    <a:gd name="T82" fmla="*/ 2 w 76"/>
                    <a:gd name="T83" fmla="*/ 56 h 80"/>
                    <a:gd name="T84" fmla="*/ 8 w 76"/>
                    <a:gd name="T85" fmla="*/ 60 h 80"/>
                    <a:gd name="T86" fmla="*/ 10 w 76"/>
                    <a:gd name="T87" fmla="*/ 66 h 80"/>
                    <a:gd name="T88" fmla="*/ 6 w 76"/>
                    <a:gd name="T89" fmla="*/ 74 h 80"/>
                    <a:gd name="T90" fmla="*/ 6 w 76"/>
                    <a:gd name="T91" fmla="*/ 80 h 80"/>
                    <a:gd name="T92" fmla="*/ 10 w 76"/>
                    <a:gd name="T93" fmla="*/ 78 h 80"/>
                    <a:gd name="T94" fmla="*/ 16 w 76"/>
                    <a:gd name="T95" fmla="*/ 80 h 80"/>
                    <a:gd name="T96" fmla="*/ 18 w 76"/>
                    <a:gd name="T97" fmla="*/ 76 h 80"/>
                    <a:gd name="T98" fmla="*/ 18 w 76"/>
                    <a:gd name="T99" fmla="*/ 70 h 80"/>
                    <a:gd name="T100" fmla="*/ 20 w 76"/>
                    <a:gd name="T101" fmla="*/ 64 h 80"/>
                    <a:gd name="T102" fmla="*/ 22 w 76"/>
                    <a:gd name="T103" fmla="*/ 50 h 80"/>
                    <a:gd name="T104" fmla="*/ 24 w 76"/>
                    <a:gd name="T105" fmla="*/ 44 h 80"/>
                    <a:gd name="T106" fmla="*/ 24 w 76"/>
                    <a:gd name="T107" fmla="*/ 50 h 80"/>
                    <a:gd name="T108" fmla="*/ 26 w 76"/>
                    <a:gd name="T109" fmla="*/ 52 h 80"/>
                    <a:gd name="T110" fmla="*/ 32 w 76"/>
                    <a:gd name="T111" fmla="*/ 56 h 80"/>
                    <a:gd name="T112" fmla="*/ 32 w 76"/>
                    <a:gd name="T113" fmla="*/ 66 h 80"/>
                    <a:gd name="T114" fmla="*/ 32 w 76"/>
                    <a:gd name="T115" fmla="*/ 74 h 80"/>
                    <a:gd name="T116" fmla="*/ 34 w 76"/>
                    <a:gd name="T117" fmla="*/ 76 h 80"/>
                    <a:gd name="T118" fmla="*/ 42 w 76"/>
                    <a:gd name="T119" fmla="*/ 74 h 80"/>
                    <a:gd name="T120" fmla="*/ 44 w 76"/>
                    <a:gd name="T121" fmla="*/ 70 h 80"/>
                    <a:gd name="T122" fmla="*/ 46 w 76"/>
                    <a:gd name="T123" fmla="*/ 72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" h="80">
                      <a:moveTo>
                        <a:pt x="48" y="72"/>
                      </a:moveTo>
                      <a:lnTo>
                        <a:pt x="48" y="72"/>
                      </a:lnTo>
                      <a:lnTo>
                        <a:pt x="48" y="74"/>
                      </a:lnTo>
                      <a:lnTo>
                        <a:pt x="48" y="74"/>
                      </a:lnTo>
                      <a:lnTo>
                        <a:pt x="48" y="74"/>
                      </a:lnTo>
                      <a:lnTo>
                        <a:pt x="50" y="74"/>
                      </a:lnTo>
                      <a:lnTo>
                        <a:pt x="50" y="78"/>
                      </a:lnTo>
                      <a:lnTo>
                        <a:pt x="50" y="78"/>
                      </a:lnTo>
                      <a:lnTo>
                        <a:pt x="50" y="78"/>
                      </a:lnTo>
                      <a:lnTo>
                        <a:pt x="52" y="78"/>
                      </a:lnTo>
                      <a:lnTo>
                        <a:pt x="52" y="78"/>
                      </a:lnTo>
                      <a:lnTo>
                        <a:pt x="52" y="78"/>
                      </a:lnTo>
                      <a:lnTo>
                        <a:pt x="52" y="78"/>
                      </a:lnTo>
                      <a:lnTo>
                        <a:pt x="52" y="76"/>
                      </a:lnTo>
                      <a:lnTo>
                        <a:pt x="52" y="76"/>
                      </a:lnTo>
                      <a:lnTo>
                        <a:pt x="54" y="76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2" y="74"/>
                      </a:lnTo>
                      <a:lnTo>
                        <a:pt x="52" y="74"/>
                      </a:lnTo>
                      <a:lnTo>
                        <a:pt x="52" y="72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54" y="70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2" y="68"/>
                      </a:lnTo>
                      <a:lnTo>
                        <a:pt x="52" y="66"/>
                      </a:lnTo>
                      <a:lnTo>
                        <a:pt x="52" y="66"/>
                      </a:lnTo>
                      <a:lnTo>
                        <a:pt x="52" y="66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50" y="64"/>
                      </a:lnTo>
                      <a:lnTo>
                        <a:pt x="50" y="64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4" y="56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0" y="44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36" y="36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6" y="30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4" y="28"/>
                      </a:lnTo>
                      <a:lnTo>
                        <a:pt x="54" y="26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2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2" y="20"/>
                      </a:lnTo>
                      <a:lnTo>
                        <a:pt x="52" y="20"/>
                      </a:lnTo>
                      <a:lnTo>
                        <a:pt x="52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2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2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6" y="24"/>
                      </a:lnTo>
                      <a:lnTo>
                        <a:pt x="36" y="24"/>
                      </a:lnTo>
                      <a:lnTo>
                        <a:pt x="36" y="24"/>
                      </a:lnTo>
                      <a:lnTo>
                        <a:pt x="36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0" y="30"/>
                      </a:lnTo>
                      <a:lnTo>
                        <a:pt x="30" y="30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6" y="28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8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4" y="12"/>
                      </a:lnTo>
                      <a:lnTo>
                        <a:pt x="30" y="12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40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2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8" y="12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72" y="8"/>
                      </a:lnTo>
                      <a:lnTo>
                        <a:pt x="72" y="8"/>
                      </a:lnTo>
                      <a:lnTo>
                        <a:pt x="72" y="8"/>
                      </a:lnTo>
                      <a:lnTo>
                        <a:pt x="72" y="6"/>
                      </a:lnTo>
                      <a:lnTo>
                        <a:pt x="76" y="4"/>
                      </a:lnTo>
                      <a:lnTo>
                        <a:pt x="76" y="4"/>
                      </a:lnTo>
                      <a:lnTo>
                        <a:pt x="76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6"/>
                      </a:lnTo>
                      <a:lnTo>
                        <a:pt x="62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2" y="6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2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30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42"/>
                      </a:lnTo>
                      <a:lnTo>
                        <a:pt x="2" y="44"/>
                      </a:lnTo>
                      <a:lnTo>
                        <a:pt x="2" y="44"/>
                      </a:lnTo>
                      <a:lnTo>
                        <a:pt x="2" y="44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0" y="50"/>
                      </a:lnTo>
                      <a:lnTo>
                        <a:pt x="2" y="52"/>
                      </a:lnTo>
                      <a:lnTo>
                        <a:pt x="2" y="52"/>
                      </a:lnTo>
                      <a:lnTo>
                        <a:pt x="2" y="52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6" y="56"/>
                      </a:lnTo>
                      <a:lnTo>
                        <a:pt x="8" y="58"/>
                      </a:lnTo>
                      <a:lnTo>
                        <a:pt x="8" y="58"/>
                      </a:lnTo>
                      <a:lnTo>
                        <a:pt x="8" y="58"/>
                      </a:lnTo>
                      <a:lnTo>
                        <a:pt x="8" y="58"/>
                      </a:lnTo>
                      <a:lnTo>
                        <a:pt x="8" y="60"/>
                      </a:lnTo>
                      <a:lnTo>
                        <a:pt x="8" y="60"/>
                      </a:lnTo>
                      <a:lnTo>
                        <a:pt x="8" y="60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4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2"/>
                      </a:lnTo>
                      <a:lnTo>
                        <a:pt x="8" y="72"/>
                      </a:lnTo>
                      <a:lnTo>
                        <a:pt x="6" y="74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4" y="76"/>
                      </a:lnTo>
                      <a:lnTo>
                        <a:pt x="4" y="78"/>
                      </a:lnTo>
                      <a:lnTo>
                        <a:pt x="4" y="78"/>
                      </a:lnTo>
                      <a:lnTo>
                        <a:pt x="6" y="78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8" y="80"/>
                      </a:lnTo>
                      <a:lnTo>
                        <a:pt x="8" y="80"/>
                      </a:lnTo>
                      <a:lnTo>
                        <a:pt x="8" y="80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6" y="80"/>
                      </a:lnTo>
                      <a:lnTo>
                        <a:pt x="16" y="80"/>
                      </a:lnTo>
                      <a:lnTo>
                        <a:pt x="16" y="80"/>
                      </a:lnTo>
                      <a:lnTo>
                        <a:pt x="16" y="80"/>
                      </a:lnTo>
                      <a:lnTo>
                        <a:pt x="16" y="80"/>
                      </a:lnTo>
                      <a:lnTo>
                        <a:pt x="18" y="80"/>
                      </a:lnTo>
                      <a:lnTo>
                        <a:pt x="18" y="76"/>
                      </a:lnTo>
                      <a:lnTo>
                        <a:pt x="18" y="76"/>
                      </a:lnTo>
                      <a:lnTo>
                        <a:pt x="18" y="76"/>
                      </a:lnTo>
                      <a:lnTo>
                        <a:pt x="18" y="74"/>
                      </a:lnTo>
                      <a:lnTo>
                        <a:pt x="18" y="72"/>
                      </a:lnTo>
                      <a:lnTo>
                        <a:pt x="18" y="72"/>
                      </a:lnTo>
                      <a:lnTo>
                        <a:pt x="18" y="72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68"/>
                      </a:lnTo>
                      <a:lnTo>
                        <a:pt x="18" y="68"/>
                      </a:lnTo>
                      <a:lnTo>
                        <a:pt x="18" y="68"/>
                      </a:lnTo>
                      <a:lnTo>
                        <a:pt x="18" y="66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0" y="56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2" y="50"/>
                      </a:lnTo>
                      <a:lnTo>
                        <a:pt x="22" y="50"/>
                      </a:lnTo>
                      <a:lnTo>
                        <a:pt x="22" y="50"/>
                      </a:lnTo>
                      <a:lnTo>
                        <a:pt x="20" y="48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2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8" y="46"/>
                      </a:lnTo>
                      <a:lnTo>
                        <a:pt x="28" y="46"/>
                      </a:lnTo>
                      <a:lnTo>
                        <a:pt x="28" y="46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6" y="52"/>
                      </a:lnTo>
                      <a:lnTo>
                        <a:pt x="26" y="52"/>
                      </a:lnTo>
                      <a:lnTo>
                        <a:pt x="26" y="52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8" y="54"/>
                      </a:lnTo>
                      <a:lnTo>
                        <a:pt x="30" y="56"/>
                      </a:lnTo>
                      <a:lnTo>
                        <a:pt x="32" y="56"/>
                      </a:lnTo>
                      <a:lnTo>
                        <a:pt x="32" y="60"/>
                      </a:lnTo>
                      <a:lnTo>
                        <a:pt x="32" y="60"/>
                      </a:lnTo>
                      <a:lnTo>
                        <a:pt x="32" y="62"/>
                      </a:lnTo>
                      <a:lnTo>
                        <a:pt x="32" y="64"/>
                      </a:lnTo>
                      <a:lnTo>
                        <a:pt x="32" y="64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2" y="70"/>
                      </a:lnTo>
                      <a:lnTo>
                        <a:pt x="32" y="72"/>
                      </a:lnTo>
                      <a:lnTo>
                        <a:pt x="32" y="74"/>
                      </a:lnTo>
                      <a:lnTo>
                        <a:pt x="32" y="74"/>
                      </a:lnTo>
                      <a:lnTo>
                        <a:pt x="34" y="76"/>
                      </a:lnTo>
                      <a:lnTo>
                        <a:pt x="34" y="76"/>
                      </a:lnTo>
                      <a:lnTo>
                        <a:pt x="34" y="76"/>
                      </a:lnTo>
                      <a:lnTo>
                        <a:pt x="34" y="76"/>
                      </a:lnTo>
                      <a:lnTo>
                        <a:pt x="34" y="76"/>
                      </a:lnTo>
                      <a:lnTo>
                        <a:pt x="34" y="76"/>
                      </a:lnTo>
                      <a:lnTo>
                        <a:pt x="34" y="76"/>
                      </a:lnTo>
                      <a:lnTo>
                        <a:pt x="38" y="76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4" y="74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6" y="70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8" y="72"/>
                      </a:lnTo>
                      <a:lnTo>
                        <a:pt x="48" y="7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45" name="Freeform 553"/>
                <p:cNvSpPr>
                  <a:spLocks/>
                </p:cNvSpPr>
                <p:nvPr/>
              </p:nvSpPr>
              <p:spPr bwMode="auto">
                <a:xfrm>
                  <a:off x="6591300" y="3883025"/>
                  <a:ext cx="3175" cy="6350"/>
                </a:xfrm>
                <a:custGeom>
                  <a:avLst/>
                  <a:gdLst>
                    <a:gd name="T0" fmla="*/ 0 w 2"/>
                    <a:gd name="T1" fmla="*/ 2 h 4"/>
                    <a:gd name="T2" fmla="*/ 0 w 2"/>
                    <a:gd name="T3" fmla="*/ 2 h 4"/>
                    <a:gd name="T4" fmla="*/ 0 w 2"/>
                    <a:gd name="T5" fmla="*/ 4 h 4"/>
                    <a:gd name="T6" fmla="*/ 2 w 2"/>
                    <a:gd name="T7" fmla="*/ 4 h 4"/>
                    <a:gd name="T8" fmla="*/ 2 w 2"/>
                    <a:gd name="T9" fmla="*/ 4 h 4"/>
                    <a:gd name="T10" fmla="*/ 2 w 2"/>
                    <a:gd name="T11" fmla="*/ 2 h 4"/>
                    <a:gd name="T12" fmla="*/ 2 w 2"/>
                    <a:gd name="T13" fmla="*/ 0 h 4"/>
                    <a:gd name="T14" fmla="*/ 2 w 2"/>
                    <a:gd name="T15" fmla="*/ 0 h 4"/>
                    <a:gd name="T16" fmla="*/ 2 w 2"/>
                    <a:gd name="T17" fmla="*/ 0 h 4"/>
                    <a:gd name="T18" fmla="*/ 0 w 2"/>
                    <a:gd name="T19" fmla="*/ 0 h 4"/>
                    <a:gd name="T20" fmla="*/ 0 w 2"/>
                    <a:gd name="T21" fmla="*/ 0 h 4"/>
                    <a:gd name="T22" fmla="*/ 0 w 2"/>
                    <a:gd name="T23" fmla="*/ 0 h 4"/>
                    <a:gd name="T24" fmla="*/ 0 w 2"/>
                    <a:gd name="T25" fmla="*/ 0 h 4"/>
                    <a:gd name="T26" fmla="*/ 0 w 2"/>
                    <a:gd name="T27" fmla="*/ 0 h 4"/>
                    <a:gd name="T28" fmla="*/ 0 w 2"/>
                    <a:gd name="T29" fmla="*/ 2 h 4"/>
                    <a:gd name="T30" fmla="*/ 0 w 2"/>
                    <a:gd name="T3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46" name="Freeform 554"/>
                <p:cNvSpPr>
                  <a:spLocks/>
                </p:cNvSpPr>
                <p:nvPr/>
              </p:nvSpPr>
              <p:spPr bwMode="auto">
                <a:xfrm>
                  <a:off x="6591300" y="3870325"/>
                  <a:ext cx="3175" cy="3175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0 w 2"/>
                    <a:gd name="T9" fmla="*/ 2 h 2"/>
                    <a:gd name="T10" fmla="*/ 0 w 2"/>
                    <a:gd name="T11" fmla="*/ 2 h 2"/>
                    <a:gd name="T12" fmla="*/ 2 w 2"/>
                    <a:gd name="T13" fmla="*/ 2 h 2"/>
                    <a:gd name="T14" fmla="*/ 2 w 2"/>
                    <a:gd name="T15" fmla="*/ 2 h 2"/>
                    <a:gd name="T16" fmla="*/ 2 w 2"/>
                    <a:gd name="T17" fmla="*/ 2 h 2"/>
                    <a:gd name="T18" fmla="*/ 2 w 2"/>
                    <a:gd name="T19" fmla="*/ 2 h 2"/>
                    <a:gd name="T20" fmla="*/ 2 w 2"/>
                    <a:gd name="T21" fmla="*/ 2 h 2"/>
                    <a:gd name="T22" fmla="*/ 2 w 2"/>
                    <a:gd name="T23" fmla="*/ 2 h 2"/>
                    <a:gd name="T24" fmla="*/ 2 w 2"/>
                    <a:gd name="T25" fmla="*/ 2 h 2"/>
                    <a:gd name="T26" fmla="*/ 2 w 2"/>
                    <a:gd name="T27" fmla="*/ 0 h 2"/>
                    <a:gd name="T28" fmla="*/ 2 w 2"/>
                    <a:gd name="T29" fmla="*/ 0 h 2"/>
                    <a:gd name="T30" fmla="*/ 2 w 2"/>
                    <a:gd name="T31" fmla="*/ 0 h 2"/>
                    <a:gd name="T32" fmla="*/ 0 w 2"/>
                    <a:gd name="T3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47" name="Freeform 555"/>
                <p:cNvSpPr>
                  <a:spLocks/>
                </p:cNvSpPr>
                <p:nvPr/>
              </p:nvSpPr>
              <p:spPr bwMode="auto">
                <a:xfrm>
                  <a:off x="6642100" y="3879850"/>
                  <a:ext cx="12700" cy="9525"/>
                </a:xfrm>
                <a:custGeom>
                  <a:avLst/>
                  <a:gdLst>
                    <a:gd name="T0" fmla="*/ 6 w 8"/>
                    <a:gd name="T1" fmla="*/ 0 h 6"/>
                    <a:gd name="T2" fmla="*/ 6 w 8"/>
                    <a:gd name="T3" fmla="*/ 0 h 6"/>
                    <a:gd name="T4" fmla="*/ 4 w 8"/>
                    <a:gd name="T5" fmla="*/ 0 h 6"/>
                    <a:gd name="T6" fmla="*/ 0 w 8"/>
                    <a:gd name="T7" fmla="*/ 2 h 6"/>
                    <a:gd name="T8" fmla="*/ 0 w 8"/>
                    <a:gd name="T9" fmla="*/ 2 h 6"/>
                    <a:gd name="T10" fmla="*/ 0 w 8"/>
                    <a:gd name="T11" fmla="*/ 4 h 6"/>
                    <a:gd name="T12" fmla="*/ 0 w 8"/>
                    <a:gd name="T13" fmla="*/ 4 h 6"/>
                    <a:gd name="T14" fmla="*/ 0 w 8"/>
                    <a:gd name="T15" fmla="*/ 4 h 6"/>
                    <a:gd name="T16" fmla="*/ 4 w 8"/>
                    <a:gd name="T17" fmla="*/ 6 h 6"/>
                    <a:gd name="T18" fmla="*/ 4 w 8"/>
                    <a:gd name="T19" fmla="*/ 6 h 6"/>
                    <a:gd name="T20" fmla="*/ 4 w 8"/>
                    <a:gd name="T21" fmla="*/ 6 h 6"/>
                    <a:gd name="T22" fmla="*/ 6 w 8"/>
                    <a:gd name="T23" fmla="*/ 6 h 6"/>
                    <a:gd name="T24" fmla="*/ 6 w 8"/>
                    <a:gd name="T25" fmla="*/ 6 h 6"/>
                    <a:gd name="T26" fmla="*/ 8 w 8"/>
                    <a:gd name="T27" fmla="*/ 6 h 6"/>
                    <a:gd name="T28" fmla="*/ 8 w 8"/>
                    <a:gd name="T29" fmla="*/ 2 h 6"/>
                    <a:gd name="T30" fmla="*/ 8 w 8"/>
                    <a:gd name="T31" fmla="*/ 2 h 6"/>
                    <a:gd name="T32" fmla="*/ 6 w 8"/>
                    <a:gd name="T33" fmla="*/ 0 h 6"/>
                    <a:gd name="T34" fmla="*/ 6 w 8"/>
                    <a:gd name="T35" fmla="*/ 0 h 6"/>
                    <a:gd name="T36" fmla="*/ 6 w 8"/>
                    <a:gd name="T37" fmla="*/ 0 h 6"/>
                    <a:gd name="T38" fmla="*/ 6 w 8"/>
                    <a:gd name="T39" fmla="*/ 0 h 6"/>
                    <a:gd name="T40" fmla="*/ 6 w 8"/>
                    <a:gd name="T41" fmla="*/ 0 h 6"/>
                    <a:gd name="T42" fmla="*/ 6 w 8"/>
                    <a:gd name="T4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" h="6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48" name="Freeform 556"/>
                <p:cNvSpPr>
                  <a:spLocks/>
                </p:cNvSpPr>
                <p:nvPr/>
              </p:nvSpPr>
              <p:spPr bwMode="auto">
                <a:xfrm>
                  <a:off x="6619875" y="3886200"/>
                  <a:ext cx="38100" cy="50800"/>
                </a:xfrm>
                <a:custGeom>
                  <a:avLst/>
                  <a:gdLst>
                    <a:gd name="T0" fmla="*/ 8 w 24"/>
                    <a:gd name="T1" fmla="*/ 24 h 32"/>
                    <a:gd name="T2" fmla="*/ 10 w 24"/>
                    <a:gd name="T3" fmla="*/ 28 h 32"/>
                    <a:gd name="T4" fmla="*/ 10 w 24"/>
                    <a:gd name="T5" fmla="*/ 28 h 32"/>
                    <a:gd name="T6" fmla="*/ 12 w 24"/>
                    <a:gd name="T7" fmla="*/ 30 h 32"/>
                    <a:gd name="T8" fmla="*/ 14 w 24"/>
                    <a:gd name="T9" fmla="*/ 30 h 32"/>
                    <a:gd name="T10" fmla="*/ 14 w 24"/>
                    <a:gd name="T11" fmla="*/ 30 h 32"/>
                    <a:gd name="T12" fmla="*/ 16 w 24"/>
                    <a:gd name="T13" fmla="*/ 30 h 32"/>
                    <a:gd name="T14" fmla="*/ 16 w 24"/>
                    <a:gd name="T15" fmla="*/ 32 h 32"/>
                    <a:gd name="T16" fmla="*/ 18 w 24"/>
                    <a:gd name="T17" fmla="*/ 32 h 32"/>
                    <a:gd name="T18" fmla="*/ 18 w 24"/>
                    <a:gd name="T19" fmla="*/ 28 h 32"/>
                    <a:gd name="T20" fmla="*/ 18 w 24"/>
                    <a:gd name="T21" fmla="*/ 28 h 32"/>
                    <a:gd name="T22" fmla="*/ 16 w 24"/>
                    <a:gd name="T23" fmla="*/ 24 h 32"/>
                    <a:gd name="T24" fmla="*/ 12 w 24"/>
                    <a:gd name="T25" fmla="*/ 24 h 32"/>
                    <a:gd name="T26" fmla="*/ 12 w 24"/>
                    <a:gd name="T27" fmla="*/ 24 h 32"/>
                    <a:gd name="T28" fmla="*/ 12 w 24"/>
                    <a:gd name="T29" fmla="*/ 24 h 32"/>
                    <a:gd name="T30" fmla="*/ 16 w 24"/>
                    <a:gd name="T31" fmla="*/ 22 h 32"/>
                    <a:gd name="T32" fmla="*/ 24 w 24"/>
                    <a:gd name="T33" fmla="*/ 22 h 32"/>
                    <a:gd name="T34" fmla="*/ 24 w 24"/>
                    <a:gd name="T35" fmla="*/ 22 h 32"/>
                    <a:gd name="T36" fmla="*/ 22 w 24"/>
                    <a:gd name="T37" fmla="*/ 18 h 32"/>
                    <a:gd name="T38" fmla="*/ 22 w 24"/>
                    <a:gd name="T39" fmla="*/ 16 h 32"/>
                    <a:gd name="T40" fmla="*/ 22 w 24"/>
                    <a:gd name="T41" fmla="*/ 16 h 32"/>
                    <a:gd name="T42" fmla="*/ 22 w 24"/>
                    <a:gd name="T43" fmla="*/ 12 h 32"/>
                    <a:gd name="T44" fmla="*/ 20 w 24"/>
                    <a:gd name="T45" fmla="*/ 10 h 32"/>
                    <a:gd name="T46" fmla="*/ 20 w 24"/>
                    <a:gd name="T47" fmla="*/ 10 h 32"/>
                    <a:gd name="T48" fmla="*/ 16 w 24"/>
                    <a:gd name="T49" fmla="*/ 10 h 32"/>
                    <a:gd name="T50" fmla="*/ 16 w 24"/>
                    <a:gd name="T51" fmla="*/ 12 h 32"/>
                    <a:gd name="T52" fmla="*/ 14 w 24"/>
                    <a:gd name="T53" fmla="*/ 12 h 32"/>
                    <a:gd name="T54" fmla="*/ 14 w 24"/>
                    <a:gd name="T55" fmla="*/ 14 h 32"/>
                    <a:gd name="T56" fmla="*/ 10 w 24"/>
                    <a:gd name="T57" fmla="*/ 14 h 32"/>
                    <a:gd name="T58" fmla="*/ 12 w 24"/>
                    <a:gd name="T59" fmla="*/ 2 h 32"/>
                    <a:gd name="T60" fmla="*/ 12 w 24"/>
                    <a:gd name="T61" fmla="*/ 2 h 32"/>
                    <a:gd name="T62" fmla="*/ 12 w 24"/>
                    <a:gd name="T63" fmla="*/ 0 h 32"/>
                    <a:gd name="T64" fmla="*/ 10 w 24"/>
                    <a:gd name="T65" fmla="*/ 0 h 32"/>
                    <a:gd name="T66" fmla="*/ 8 w 24"/>
                    <a:gd name="T67" fmla="*/ 0 h 32"/>
                    <a:gd name="T68" fmla="*/ 8 w 24"/>
                    <a:gd name="T69" fmla="*/ 4 h 32"/>
                    <a:gd name="T70" fmla="*/ 6 w 24"/>
                    <a:gd name="T71" fmla="*/ 4 h 32"/>
                    <a:gd name="T72" fmla="*/ 6 w 24"/>
                    <a:gd name="T73" fmla="*/ 4 h 32"/>
                    <a:gd name="T74" fmla="*/ 6 w 24"/>
                    <a:gd name="T75" fmla="*/ 4 h 32"/>
                    <a:gd name="T76" fmla="*/ 4 w 24"/>
                    <a:gd name="T77" fmla="*/ 6 h 32"/>
                    <a:gd name="T78" fmla="*/ 4 w 24"/>
                    <a:gd name="T79" fmla="*/ 6 h 32"/>
                    <a:gd name="T80" fmla="*/ 4 w 24"/>
                    <a:gd name="T81" fmla="*/ 8 h 32"/>
                    <a:gd name="T82" fmla="*/ 2 w 24"/>
                    <a:gd name="T83" fmla="*/ 8 h 32"/>
                    <a:gd name="T84" fmla="*/ 0 w 24"/>
                    <a:gd name="T85" fmla="*/ 10 h 32"/>
                    <a:gd name="T86" fmla="*/ 0 w 24"/>
                    <a:gd name="T87" fmla="*/ 10 h 32"/>
                    <a:gd name="T88" fmla="*/ 0 w 24"/>
                    <a:gd name="T89" fmla="*/ 14 h 32"/>
                    <a:gd name="T90" fmla="*/ 0 w 24"/>
                    <a:gd name="T91" fmla="*/ 14 h 32"/>
                    <a:gd name="T92" fmla="*/ 0 w 24"/>
                    <a:gd name="T93" fmla="*/ 16 h 32"/>
                    <a:gd name="T94" fmla="*/ 0 w 24"/>
                    <a:gd name="T95" fmla="*/ 18 h 32"/>
                    <a:gd name="T96" fmla="*/ 0 w 24"/>
                    <a:gd name="T97" fmla="*/ 18 h 32"/>
                    <a:gd name="T98" fmla="*/ 2 w 24"/>
                    <a:gd name="T99" fmla="*/ 20 h 32"/>
                    <a:gd name="T100" fmla="*/ 4 w 24"/>
                    <a:gd name="T101" fmla="*/ 22 h 32"/>
                    <a:gd name="T102" fmla="*/ 4 w 24"/>
                    <a:gd name="T103" fmla="*/ 22 h 32"/>
                    <a:gd name="T104" fmla="*/ 6 w 24"/>
                    <a:gd name="T105" fmla="*/ 24 h 32"/>
                    <a:gd name="T106" fmla="*/ 6 w 24"/>
                    <a:gd name="T107" fmla="*/ 2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4" h="32">
                      <a:moveTo>
                        <a:pt x="6" y="24"/>
                      </a:moveTo>
                      <a:lnTo>
                        <a:pt x="8" y="24"/>
                      </a:lnTo>
                      <a:lnTo>
                        <a:pt x="10" y="26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8" y="30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2"/>
                      </a:lnTo>
                      <a:lnTo>
                        <a:pt x="16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0"/>
                      </a:lnTo>
                      <a:lnTo>
                        <a:pt x="22" y="18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49" name="Freeform 557"/>
                <p:cNvSpPr>
                  <a:spLocks/>
                </p:cNvSpPr>
                <p:nvPr/>
              </p:nvSpPr>
              <p:spPr bwMode="auto">
                <a:xfrm>
                  <a:off x="6559550" y="3946525"/>
                  <a:ext cx="6350" cy="6350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2 h 4"/>
                    <a:gd name="T4" fmla="*/ 4 w 4"/>
                    <a:gd name="T5" fmla="*/ 2 h 4"/>
                    <a:gd name="T6" fmla="*/ 2 w 4"/>
                    <a:gd name="T7" fmla="*/ 0 h 4"/>
                    <a:gd name="T8" fmla="*/ 2 w 4"/>
                    <a:gd name="T9" fmla="*/ 0 h 4"/>
                    <a:gd name="T10" fmla="*/ 2 w 4"/>
                    <a:gd name="T11" fmla="*/ 0 h 4"/>
                    <a:gd name="T12" fmla="*/ 2 w 4"/>
                    <a:gd name="T13" fmla="*/ 0 h 4"/>
                    <a:gd name="T14" fmla="*/ 2 w 4"/>
                    <a:gd name="T15" fmla="*/ 0 h 4"/>
                    <a:gd name="T16" fmla="*/ 2 w 4"/>
                    <a:gd name="T17" fmla="*/ 0 h 4"/>
                    <a:gd name="T18" fmla="*/ 2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2 h 4"/>
                    <a:gd name="T26" fmla="*/ 0 w 4"/>
                    <a:gd name="T27" fmla="*/ 4 h 4"/>
                    <a:gd name="T28" fmla="*/ 0 w 4"/>
                    <a:gd name="T29" fmla="*/ 4 h 4"/>
                    <a:gd name="T30" fmla="*/ 0 w 4"/>
                    <a:gd name="T31" fmla="*/ 4 h 4"/>
                    <a:gd name="T32" fmla="*/ 2 w 4"/>
                    <a:gd name="T33" fmla="*/ 4 h 4"/>
                    <a:gd name="T34" fmla="*/ 2 w 4"/>
                    <a:gd name="T35" fmla="*/ 4 h 4"/>
                    <a:gd name="T36" fmla="*/ 4 w 4"/>
                    <a:gd name="T37" fmla="*/ 4 h 4"/>
                    <a:gd name="T38" fmla="*/ 4 w 4"/>
                    <a:gd name="T3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0" name="Freeform 558"/>
                <p:cNvSpPr>
                  <a:spLocks/>
                </p:cNvSpPr>
                <p:nvPr/>
              </p:nvSpPr>
              <p:spPr bwMode="auto">
                <a:xfrm>
                  <a:off x="6569075" y="3949700"/>
                  <a:ext cx="22225" cy="9525"/>
                </a:xfrm>
                <a:custGeom>
                  <a:avLst/>
                  <a:gdLst>
                    <a:gd name="T0" fmla="*/ 8 w 14"/>
                    <a:gd name="T1" fmla="*/ 6 h 6"/>
                    <a:gd name="T2" fmla="*/ 8 w 14"/>
                    <a:gd name="T3" fmla="*/ 4 h 6"/>
                    <a:gd name="T4" fmla="*/ 14 w 14"/>
                    <a:gd name="T5" fmla="*/ 4 h 6"/>
                    <a:gd name="T6" fmla="*/ 14 w 14"/>
                    <a:gd name="T7" fmla="*/ 4 h 6"/>
                    <a:gd name="T8" fmla="*/ 14 w 14"/>
                    <a:gd name="T9" fmla="*/ 4 h 6"/>
                    <a:gd name="T10" fmla="*/ 14 w 14"/>
                    <a:gd name="T11" fmla="*/ 2 h 6"/>
                    <a:gd name="T12" fmla="*/ 14 w 14"/>
                    <a:gd name="T13" fmla="*/ 2 h 6"/>
                    <a:gd name="T14" fmla="*/ 14 w 14"/>
                    <a:gd name="T15" fmla="*/ 2 h 6"/>
                    <a:gd name="T16" fmla="*/ 12 w 14"/>
                    <a:gd name="T17" fmla="*/ 2 h 6"/>
                    <a:gd name="T18" fmla="*/ 12 w 14"/>
                    <a:gd name="T19" fmla="*/ 2 h 6"/>
                    <a:gd name="T20" fmla="*/ 12 w 14"/>
                    <a:gd name="T21" fmla="*/ 2 h 6"/>
                    <a:gd name="T22" fmla="*/ 12 w 14"/>
                    <a:gd name="T23" fmla="*/ 0 h 6"/>
                    <a:gd name="T24" fmla="*/ 4 w 14"/>
                    <a:gd name="T25" fmla="*/ 0 h 6"/>
                    <a:gd name="T26" fmla="*/ 4 w 14"/>
                    <a:gd name="T27" fmla="*/ 0 h 6"/>
                    <a:gd name="T28" fmla="*/ 4 w 14"/>
                    <a:gd name="T29" fmla="*/ 0 h 6"/>
                    <a:gd name="T30" fmla="*/ 2 w 14"/>
                    <a:gd name="T31" fmla="*/ 2 h 6"/>
                    <a:gd name="T32" fmla="*/ 2 w 14"/>
                    <a:gd name="T33" fmla="*/ 2 h 6"/>
                    <a:gd name="T34" fmla="*/ 2 w 14"/>
                    <a:gd name="T35" fmla="*/ 2 h 6"/>
                    <a:gd name="T36" fmla="*/ 0 w 14"/>
                    <a:gd name="T37" fmla="*/ 2 h 6"/>
                    <a:gd name="T38" fmla="*/ 0 w 14"/>
                    <a:gd name="T39" fmla="*/ 4 h 6"/>
                    <a:gd name="T40" fmla="*/ 0 w 14"/>
                    <a:gd name="T41" fmla="*/ 4 h 6"/>
                    <a:gd name="T42" fmla="*/ 0 w 14"/>
                    <a:gd name="T43" fmla="*/ 4 h 6"/>
                    <a:gd name="T44" fmla="*/ 2 w 14"/>
                    <a:gd name="T45" fmla="*/ 6 h 6"/>
                    <a:gd name="T46" fmla="*/ 2 w 14"/>
                    <a:gd name="T47" fmla="*/ 6 h 6"/>
                    <a:gd name="T48" fmla="*/ 2 w 14"/>
                    <a:gd name="T49" fmla="*/ 6 h 6"/>
                    <a:gd name="T50" fmla="*/ 6 w 14"/>
                    <a:gd name="T51" fmla="*/ 6 h 6"/>
                    <a:gd name="T52" fmla="*/ 6 w 14"/>
                    <a:gd name="T53" fmla="*/ 6 h 6"/>
                    <a:gd name="T54" fmla="*/ 8 w 14"/>
                    <a:gd name="T55" fmla="*/ 6 h 6"/>
                    <a:gd name="T56" fmla="*/ 8 w 14"/>
                    <a:gd name="T5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4" h="6">
                      <a:moveTo>
                        <a:pt x="8" y="6"/>
                      </a:moveTo>
                      <a:lnTo>
                        <a:pt x="8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1" name="Freeform 559"/>
                <p:cNvSpPr>
                  <a:spLocks/>
                </p:cNvSpPr>
                <p:nvPr/>
              </p:nvSpPr>
              <p:spPr bwMode="auto">
                <a:xfrm>
                  <a:off x="6591300" y="3952875"/>
                  <a:ext cx="15875" cy="3175"/>
                </a:xfrm>
                <a:custGeom>
                  <a:avLst/>
                  <a:gdLst>
                    <a:gd name="T0" fmla="*/ 0 w 10"/>
                    <a:gd name="T1" fmla="*/ 0 h 2"/>
                    <a:gd name="T2" fmla="*/ 0 w 10"/>
                    <a:gd name="T3" fmla="*/ 2 h 2"/>
                    <a:gd name="T4" fmla="*/ 0 w 10"/>
                    <a:gd name="T5" fmla="*/ 2 h 2"/>
                    <a:gd name="T6" fmla="*/ 0 w 10"/>
                    <a:gd name="T7" fmla="*/ 2 h 2"/>
                    <a:gd name="T8" fmla="*/ 10 w 10"/>
                    <a:gd name="T9" fmla="*/ 2 h 2"/>
                    <a:gd name="T10" fmla="*/ 10 w 10"/>
                    <a:gd name="T11" fmla="*/ 2 h 2"/>
                    <a:gd name="T12" fmla="*/ 10 w 10"/>
                    <a:gd name="T13" fmla="*/ 2 h 2"/>
                    <a:gd name="T14" fmla="*/ 10 w 10"/>
                    <a:gd name="T15" fmla="*/ 0 h 2"/>
                    <a:gd name="T16" fmla="*/ 10 w 10"/>
                    <a:gd name="T17" fmla="*/ 0 h 2"/>
                    <a:gd name="T18" fmla="*/ 10 w 10"/>
                    <a:gd name="T19" fmla="*/ 0 h 2"/>
                    <a:gd name="T20" fmla="*/ 0 w 10"/>
                    <a:gd name="T21" fmla="*/ 0 h 2"/>
                    <a:gd name="T22" fmla="*/ 0 w 10"/>
                    <a:gd name="T23" fmla="*/ 0 h 2"/>
                    <a:gd name="T24" fmla="*/ 0 w 10"/>
                    <a:gd name="T25" fmla="*/ 0 h 2"/>
                    <a:gd name="T26" fmla="*/ 0 w 10"/>
                    <a:gd name="T2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2" name="Freeform 560"/>
                <p:cNvSpPr>
                  <a:spLocks/>
                </p:cNvSpPr>
                <p:nvPr/>
              </p:nvSpPr>
              <p:spPr bwMode="auto">
                <a:xfrm>
                  <a:off x="6607175" y="3949700"/>
                  <a:ext cx="15875" cy="6350"/>
                </a:xfrm>
                <a:custGeom>
                  <a:avLst/>
                  <a:gdLst>
                    <a:gd name="T0" fmla="*/ 6 w 10"/>
                    <a:gd name="T1" fmla="*/ 0 h 4"/>
                    <a:gd name="T2" fmla="*/ 2 w 10"/>
                    <a:gd name="T3" fmla="*/ 0 h 4"/>
                    <a:gd name="T4" fmla="*/ 2 w 10"/>
                    <a:gd name="T5" fmla="*/ 0 h 4"/>
                    <a:gd name="T6" fmla="*/ 2 w 10"/>
                    <a:gd name="T7" fmla="*/ 0 h 4"/>
                    <a:gd name="T8" fmla="*/ 2 w 10"/>
                    <a:gd name="T9" fmla="*/ 0 h 4"/>
                    <a:gd name="T10" fmla="*/ 0 w 10"/>
                    <a:gd name="T11" fmla="*/ 0 h 4"/>
                    <a:gd name="T12" fmla="*/ 0 w 10"/>
                    <a:gd name="T13" fmla="*/ 0 h 4"/>
                    <a:gd name="T14" fmla="*/ 0 w 10"/>
                    <a:gd name="T15" fmla="*/ 2 h 4"/>
                    <a:gd name="T16" fmla="*/ 0 w 10"/>
                    <a:gd name="T17" fmla="*/ 4 h 4"/>
                    <a:gd name="T18" fmla="*/ 0 w 10"/>
                    <a:gd name="T19" fmla="*/ 4 h 4"/>
                    <a:gd name="T20" fmla="*/ 0 w 10"/>
                    <a:gd name="T21" fmla="*/ 4 h 4"/>
                    <a:gd name="T22" fmla="*/ 10 w 10"/>
                    <a:gd name="T23" fmla="*/ 4 h 4"/>
                    <a:gd name="T24" fmla="*/ 10 w 10"/>
                    <a:gd name="T25" fmla="*/ 4 h 4"/>
                    <a:gd name="T26" fmla="*/ 10 w 10"/>
                    <a:gd name="T27" fmla="*/ 4 h 4"/>
                    <a:gd name="T28" fmla="*/ 10 w 10"/>
                    <a:gd name="T29" fmla="*/ 2 h 4"/>
                    <a:gd name="T30" fmla="*/ 10 w 10"/>
                    <a:gd name="T31" fmla="*/ 2 h 4"/>
                    <a:gd name="T32" fmla="*/ 10 w 10"/>
                    <a:gd name="T33" fmla="*/ 0 h 4"/>
                    <a:gd name="T34" fmla="*/ 8 w 10"/>
                    <a:gd name="T35" fmla="*/ 0 h 4"/>
                    <a:gd name="T36" fmla="*/ 8 w 10"/>
                    <a:gd name="T37" fmla="*/ 0 h 4"/>
                    <a:gd name="T38" fmla="*/ 8 w 10"/>
                    <a:gd name="T39" fmla="*/ 0 h 4"/>
                    <a:gd name="T40" fmla="*/ 6 w 10"/>
                    <a:gd name="T41" fmla="*/ 0 h 4"/>
                    <a:gd name="T42" fmla="*/ 6 w 10"/>
                    <a:gd name="T4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0" h="4">
                      <a:moveTo>
                        <a:pt x="6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3" name="Freeform 561"/>
                <p:cNvSpPr>
                  <a:spLocks/>
                </p:cNvSpPr>
                <p:nvPr/>
              </p:nvSpPr>
              <p:spPr bwMode="auto">
                <a:xfrm>
                  <a:off x="6629400" y="3946525"/>
                  <a:ext cx="15875" cy="6350"/>
                </a:xfrm>
                <a:custGeom>
                  <a:avLst/>
                  <a:gdLst>
                    <a:gd name="T0" fmla="*/ 0 w 10"/>
                    <a:gd name="T1" fmla="*/ 4 h 4"/>
                    <a:gd name="T2" fmla="*/ 4 w 10"/>
                    <a:gd name="T3" fmla="*/ 4 h 4"/>
                    <a:gd name="T4" fmla="*/ 4 w 10"/>
                    <a:gd name="T5" fmla="*/ 4 h 4"/>
                    <a:gd name="T6" fmla="*/ 6 w 10"/>
                    <a:gd name="T7" fmla="*/ 4 h 4"/>
                    <a:gd name="T8" fmla="*/ 6 w 10"/>
                    <a:gd name="T9" fmla="*/ 4 h 4"/>
                    <a:gd name="T10" fmla="*/ 8 w 10"/>
                    <a:gd name="T11" fmla="*/ 4 h 4"/>
                    <a:gd name="T12" fmla="*/ 8 w 10"/>
                    <a:gd name="T13" fmla="*/ 4 h 4"/>
                    <a:gd name="T14" fmla="*/ 10 w 10"/>
                    <a:gd name="T15" fmla="*/ 4 h 4"/>
                    <a:gd name="T16" fmla="*/ 10 w 10"/>
                    <a:gd name="T17" fmla="*/ 2 h 4"/>
                    <a:gd name="T18" fmla="*/ 10 w 10"/>
                    <a:gd name="T19" fmla="*/ 2 h 4"/>
                    <a:gd name="T20" fmla="*/ 8 w 10"/>
                    <a:gd name="T21" fmla="*/ 0 h 4"/>
                    <a:gd name="T22" fmla="*/ 2 w 10"/>
                    <a:gd name="T23" fmla="*/ 0 h 4"/>
                    <a:gd name="T24" fmla="*/ 2 w 10"/>
                    <a:gd name="T25" fmla="*/ 0 h 4"/>
                    <a:gd name="T26" fmla="*/ 2 w 10"/>
                    <a:gd name="T27" fmla="*/ 0 h 4"/>
                    <a:gd name="T28" fmla="*/ 0 w 10"/>
                    <a:gd name="T29" fmla="*/ 2 h 4"/>
                    <a:gd name="T30" fmla="*/ 0 w 10"/>
                    <a:gd name="T31" fmla="*/ 2 h 4"/>
                    <a:gd name="T32" fmla="*/ 0 w 10"/>
                    <a:gd name="T33" fmla="*/ 2 h 4"/>
                    <a:gd name="T34" fmla="*/ 0 w 10"/>
                    <a:gd name="T35" fmla="*/ 4 h 4"/>
                    <a:gd name="T36" fmla="*/ 0 w 10"/>
                    <a:gd name="T37" fmla="*/ 4 h 4"/>
                    <a:gd name="T38" fmla="*/ 0 w 10"/>
                    <a:gd name="T39" fmla="*/ 4 h 4"/>
                    <a:gd name="T40" fmla="*/ 0 w 10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4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4" name="Freeform 562"/>
                <p:cNvSpPr>
                  <a:spLocks/>
                </p:cNvSpPr>
                <p:nvPr/>
              </p:nvSpPr>
              <p:spPr bwMode="auto">
                <a:xfrm>
                  <a:off x="6607175" y="3971925"/>
                  <a:ext cx="19050" cy="15875"/>
                </a:xfrm>
                <a:custGeom>
                  <a:avLst/>
                  <a:gdLst>
                    <a:gd name="T0" fmla="*/ 4 w 12"/>
                    <a:gd name="T1" fmla="*/ 10 h 10"/>
                    <a:gd name="T2" fmla="*/ 6 w 12"/>
                    <a:gd name="T3" fmla="*/ 10 h 10"/>
                    <a:gd name="T4" fmla="*/ 6 w 12"/>
                    <a:gd name="T5" fmla="*/ 10 h 10"/>
                    <a:gd name="T6" fmla="*/ 6 w 12"/>
                    <a:gd name="T7" fmla="*/ 10 h 10"/>
                    <a:gd name="T8" fmla="*/ 10 w 12"/>
                    <a:gd name="T9" fmla="*/ 10 h 10"/>
                    <a:gd name="T10" fmla="*/ 10 w 12"/>
                    <a:gd name="T11" fmla="*/ 10 h 10"/>
                    <a:gd name="T12" fmla="*/ 10 w 12"/>
                    <a:gd name="T13" fmla="*/ 10 h 10"/>
                    <a:gd name="T14" fmla="*/ 10 w 12"/>
                    <a:gd name="T15" fmla="*/ 8 h 10"/>
                    <a:gd name="T16" fmla="*/ 10 w 12"/>
                    <a:gd name="T17" fmla="*/ 8 h 10"/>
                    <a:gd name="T18" fmla="*/ 12 w 12"/>
                    <a:gd name="T19" fmla="*/ 8 h 10"/>
                    <a:gd name="T20" fmla="*/ 12 w 12"/>
                    <a:gd name="T21" fmla="*/ 6 h 10"/>
                    <a:gd name="T22" fmla="*/ 12 w 12"/>
                    <a:gd name="T23" fmla="*/ 6 h 10"/>
                    <a:gd name="T24" fmla="*/ 10 w 12"/>
                    <a:gd name="T25" fmla="*/ 6 h 10"/>
                    <a:gd name="T26" fmla="*/ 10 w 12"/>
                    <a:gd name="T27" fmla="*/ 4 h 10"/>
                    <a:gd name="T28" fmla="*/ 10 w 12"/>
                    <a:gd name="T29" fmla="*/ 4 h 10"/>
                    <a:gd name="T30" fmla="*/ 10 w 12"/>
                    <a:gd name="T31" fmla="*/ 4 h 10"/>
                    <a:gd name="T32" fmla="*/ 10 w 12"/>
                    <a:gd name="T33" fmla="*/ 2 h 10"/>
                    <a:gd name="T34" fmla="*/ 8 w 12"/>
                    <a:gd name="T35" fmla="*/ 2 h 10"/>
                    <a:gd name="T36" fmla="*/ 8 w 12"/>
                    <a:gd name="T37" fmla="*/ 2 h 10"/>
                    <a:gd name="T38" fmla="*/ 8 w 12"/>
                    <a:gd name="T39" fmla="*/ 2 h 10"/>
                    <a:gd name="T40" fmla="*/ 6 w 12"/>
                    <a:gd name="T41" fmla="*/ 2 h 10"/>
                    <a:gd name="T42" fmla="*/ 6 w 12"/>
                    <a:gd name="T43" fmla="*/ 0 h 10"/>
                    <a:gd name="T44" fmla="*/ 6 w 12"/>
                    <a:gd name="T45" fmla="*/ 0 h 10"/>
                    <a:gd name="T46" fmla="*/ 6 w 12"/>
                    <a:gd name="T47" fmla="*/ 0 h 10"/>
                    <a:gd name="T48" fmla="*/ 4 w 12"/>
                    <a:gd name="T49" fmla="*/ 0 h 10"/>
                    <a:gd name="T50" fmla="*/ 4 w 12"/>
                    <a:gd name="T51" fmla="*/ 0 h 10"/>
                    <a:gd name="T52" fmla="*/ 4 w 12"/>
                    <a:gd name="T53" fmla="*/ 0 h 10"/>
                    <a:gd name="T54" fmla="*/ 2 w 12"/>
                    <a:gd name="T55" fmla="*/ 2 h 10"/>
                    <a:gd name="T56" fmla="*/ 2 w 12"/>
                    <a:gd name="T57" fmla="*/ 2 h 10"/>
                    <a:gd name="T58" fmla="*/ 2 w 12"/>
                    <a:gd name="T59" fmla="*/ 2 h 10"/>
                    <a:gd name="T60" fmla="*/ 2 w 12"/>
                    <a:gd name="T61" fmla="*/ 4 h 10"/>
                    <a:gd name="T62" fmla="*/ 0 w 12"/>
                    <a:gd name="T63" fmla="*/ 4 h 10"/>
                    <a:gd name="T64" fmla="*/ 0 w 12"/>
                    <a:gd name="T65" fmla="*/ 4 h 10"/>
                    <a:gd name="T66" fmla="*/ 0 w 12"/>
                    <a:gd name="T67" fmla="*/ 4 h 10"/>
                    <a:gd name="T68" fmla="*/ 0 w 12"/>
                    <a:gd name="T69" fmla="*/ 8 h 10"/>
                    <a:gd name="T70" fmla="*/ 0 w 12"/>
                    <a:gd name="T71" fmla="*/ 8 h 10"/>
                    <a:gd name="T72" fmla="*/ 0 w 12"/>
                    <a:gd name="T73" fmla="*/ 8 h 10"/>
                    <a:gd name="T74" fmla="*/ 4 w 12"/>
                    <a:gd name="T75" fmla="*/ 10 h 10"/>
                    <a:gd name="T76" fmla="*/ 4 w 12"/>
                    <a:gd name="T77" fmla="*/ 10 h 10"/>
                    <a:gd name="T78" fmla="*/ 4 w 12"/>
                    <a:gd name="T79" fmla="*/ 10 h 10"/>
                    <a:gd name="T80" fmla="*/ 4 w 12"/>
                    <a:gd name="T8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" h="10">
                      <a:moveTo>
                        <a:pt x="4" y="10"/>
                      </a:move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5" name="Freeform 563"/>
                <p:cNvSpPr>
                  <a:spLocks/>
                </p:cNvSpPr>
                <p:nvPr/>
              </p:nvSpPr>
              <p:spPr bwMode="auto">
                <a:xfrm>
                  <a:off x="6632575" y="3962400"/>
                  <a:ext cx="63500" cy="25400"/>
                </a:xfrm>
                <a:custGeom>
                  <a:avLst/>
                  <a:gdLst>
                    <a:gd name="T0" fmla="*/ 36 w 40"/>
                    <a:gd name="T1" fmla="*/ 6 h 16"/>
                    <a:gd name="T2" fmla="*/ 36 w 40"/>
                    <a:gd name="T3" fmla="*/ 6 h 16"/>
                    <a:gd name="T4" fmla="*/ 32 w 40"/>
                    <a:gd name="T5" fmla="*/ 4 h 16"/>
                    <a:gd name="T6" fmla="*/ 28 w 40"/>
                    <a:gd name="T7" fmla="*/ 2 h 16"/>
                    <a:gd name="T8" fmla="*/ 28 w 40"/>
                    <a:gd name="T9" fmla="*/ 2 h 16"/>
                    <a:gd name="T10" fmla="*/ 20 w 40"/>
                    <a:gd name="T11" fmla="*/ 0 h 16"/>
                    <a:gd name="T12" fmla="*/ 20 w 40"/>
                    <a:gd name="T13" fmla="*/ 0 h 16"/>
                    <a:gd name="T14" fmla="*/ 14 w 40"/>
                    <a:gd name="T15" fmla="*/ 0 h 16"/>
                    <a:gd name="T16" fmla="*/ 12 w 40"/>
                    <a:gd name="T17" fmla="*/ 2 h 16"/>
                    <a:gd name="T18" fmla="*/ 10 w 40"/>
                    <a:gd name="T19" fmla="*/ 4 h 16"/>
                    <a:gd name="T20" fmla="*/ 8 w 40"/>
                    <a:gd name="T21" fmla="*/ 4 h 16"/>
                    <a:gd name="T22" fmla="*/ 4 w 40"/>
                    <a:gd name="T23" fmla="*/ 4 h 16"/>
                    <a:gd name="T24" fmla="*/ 2 w 40"/>
                    <a:gd name="T25" fmla="*/ 6 h 16"/>
                    <a:gd name="T26" fmla="*/ 0 w 40"/>
                    <a:gd name="T27" fmla="*/ 6 h 16"/>
                    <a:gd name="T28" fmla="*/ 0 w 40"/>
                    <a:gd name="T29" fmla="*/ 8 h 16"/>
                    <a:gd name="T30" fmla="*/ 0 w 40"/>
                    <a:gd name="T31" fmla="*/ 10 h 16"/>
                    <a:gd name="T32" fmla="*/ 0 w 40"/>
                    <a:gd name="T33" fmla="*/ 12 h 16"/>
                    <a:gd name="T34" fmla="*/ 2 w 40"/>
                    <a:gd name="T35" fmla="*/ 12 h 16"/>
                    <a:gd name="T36" fmla="*/ 2 w 40"/>
                    <a:gd name="T37" fmla="*/ 10 h 16"/>
                    <a:gd name="T38" fmla="*/ 4 w 40"/>
                    <a:gd name="T39" fmla="*/ 12 h 16"/>
                    <a:gd name="T40" fmla="*/ 4 w 40"/>
                    <a:gd name="T41" fmla="*/ 12 h 16"/>
                    <a:gd name="T42" fmla="*/ 8 w 40"/>
                    <a:gd name="T43" fmla="*/ 12 h 16"/>
                    <a:gd name="T44" fmla="*/ 10 w 40"/>
                    <a:gd name="T45" fmla="*/ 12 h 16"/>
                    <a:gd name="T46" fmla="*/ 12 w 40"/>
                    <a:gd name="T47" fmla="*/ 12 h 16"/>
                    <a:gd name="T48" fmla="*/ 12 w 40"/>
                    <a:gd name="T49" fmla="*/ 10 h 16"/>
                    <a:gd name="T50" fmla="*/ 20 w 40"/>
                    <a:gd name="T51" fmla="*/ 10 h 16"/>
                    <a:gd name="T52" fmla="*/ 20 w 40"/>
                    <a:gd name="T53" fmla="*/ 8 h 16"/>
                    <a:gd name="T54" fmla="*/ 24 w 40"/>
                    <a:gd name="T55" fmla="*/ 8 h 16"/>
                    <a:gd name="T56" fmla="*/ 24 w 40"/>
                    <a:gd name="T57" fmla="*/ 10 h 16"/>
                    <a:gd name="T58" fmla="*/ 24 w 40"/>
                    <a:gd name="T59" fmla="*/ 12 h 16"/>
                    <a:gd name="T60" fmla="*/ 26 w 40"/>
                    <a:gd name="T61" fmla="*/ 12 h 16"/>
                    <a:gd name="T62" fmla="*/ 30 w 40"/>
                    <a:gd name="T63" fmla="*/ 12 h 16"/>
                    <a:gd name="T64" fmla="*/ 32 w 40"/>
                    <a:gd name="T65" fmla="*/ 14 h 16"/>
                    <a:gd name="T66" fmla="*/ 34 w 40"/>
                    <a:gd name="T67" fmla="*/ 14 h 16"/>
                    <a:gd name="T68" fmla="*/ 36 w 40"/>
                    <a:gd name="T69" fmla="*/ 16 h 16"/>
                    <a:gd name="T70" fmla="*/ 40 w 40"/>
                    <a:gd name="T71" fmla="*/ 16 h 16"/>
                    <a:gd name="T72" fmla="*/ 40 w 40"/>
                    <a:gd name="T73" fmla="*/ 14 h 16"/>
                    <a:gd name="T74" fmla="*/ 40 w 40"/>
                    <a:gd name="T75" fmla="*/ 12 h 16"/>
                    <a:gd name="T76" fmla="*/ 36 w 40"/>
                    <a:gd name="T77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0" h="16">
                      <a:moveTo>
                        <a:pt x="36" y="10"/>
                      </a:move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2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2" y="8"/>
                      </a:lnTo>
                      <a:lnTo>
                        <a:pt x="24" y="8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30" y="12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4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4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36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6" name="Freeform 564"/>
                <p:cNvSpPr>
                  <a:spLocks/>
                </p:cNvSpPr>
                <p:nvPr/>
              </p:nvSpPr>
              <p:spPr bwMode="auto">
                <a:xfrm>
                  <a:off x="6680200" y="3924300"/>
                  <a:ext cx="25400" cy="12700"/>
                </a:xfrm>
                <a:custGeom>
                  <a:avLst/>
                  <a:gdLst>
                    <a:gd name="T0" fmla="*/ 8 w 16"/>
                    <a:gd name="T1" fmla="*/ 8 h 8"/>
                    <a:gd name="T2" fmla="*/ 8 w 16"/>
                    <a:gd name="T3" fmla="*/ 6 h 8"/>
                    <a:gd name="T4" fmla="*/ 10 w 16"/>
                    <a:gd name="T5" fmla="*/ 6 h 8"/>
                    <a:gd name="T6" fmla="*/ 10 w 16"/>
                    <a:gd name="T7" fmla="*/ 6 h 8"/>
                    <a:gd name="T8" fmla="*/ 10 w 16"/>
                    <a:gd name="T9" fmla="*/ 6 h 8"/>
                    <a:gd name="T10" fmla="*/ 10 w 16"/>
                    <a:gd name="T11" fmla="*/ 6 h 8"/>
                    <a:gd name="T12" fmla="*/ 14 w 16"/>
                    <a:gd name="T13" fmla="*/ 6 h 8"/>
                    <a:gd name="T14" fmla="*/ 14 w 16"/>
                    <a:gd name="T15" fmla="*/ 6 h 8"/>
                    <a:gd name="T16" fmla="*/ 14 w 16"/>
                    <a:gd name="T17" fmla="*/ 6 h 8"/>
                    <a:gd name="T18" fmla="*/ 16 w 16"/>
                    <a:gd name="T19" fmla="*/ 4 h 8"/>
                    <a:gd name="T20" fmla="*/ 16 w 16"/>
                    <a:gd name="T21" fmla="*/ 4 h 8"/>
                    <a:gd name="T22" fmla="*/ 16 w 16"/>
                    <a:gd name="T23" fmla="*/ 4 h 8"/>
                    <a:gd name="T24" fmla="*/ 16 w 16"/>
                    <a:gd name="T25" fmla="*/ 2 h 8"/>
                    <a:gd name="T26" fmla="*/ 16 w 16"/>
                    <a:gd name="T27" fmla="*/ 2 h 8"/>
                    <a:gd name="T28" fmla="*/ 14 w 16"/>
                    <a:gd name="T29" fmla="*/ 2 h 8"/>
                    <a:gd name="T30" fmla="*/ 14 w 16"/>
                    <a:gd name="T31" fmla="*/ 2 h 8"/>
                    <a:gd name="T32" fmla="*/ 12 w 16"/>
                    <a:gd name="T33" fmla="*/ 0 h 8"/>
                    <a:gd name="T34" fmla="*/ 12 w 16"/>
                    <a:gd name="T35" fmla="*/ 0 h 8"/>
                    <a:gd name="T36" fmla="*/ 12 w 16"/>
                    <a:gd name="T37" fmla="*/ 0 h 8"/>
                    <a:gd name="T38" fmla="*/ 4 w 16"/>
                    <a:gd name="T39" fmla="*/ 0 h 8"/>
                    <a:gd name="T40" fmla="*/ 4 w 16"/>
                    <a:gd name="T41" fmla="*/ 0 h 8"/>
                    <a:gd name="T42" fmla="*/ 4 w 16"/>
                    <a:gd name="T43" fmla="*/ 2 h 8"/>
                    <a:gd name="T44" fmla="*/ 4 w 16"/>
                    <a:gd name="T45" fmla="*/ 4 h 8"/>
                    <a:gd name="T46" fmla="*/ 2 w 16"/>
                    <a:gd name="T47" fmla="*/ 4 h 8"/>
                    <a:gd name="T48" fmla="*/ 2 w 16"/>
                    <a:gd name="T49" fmla="*/ 4 h 8"/>
                    <a:gd name="T50" fmla="*/ 2 w 16"/>
                    <a:gd name="T51" fmla="*/ 4 h 8"/>
                    <a:gd name="T52" fmla="*/ 0 w 16"/>
                    <a:gd name="T53" fmla="*/ 6 h 8"/>
                    <a:gd name="T54" fmla="*/ 0 w 16"/>
                    <a:gd name="T55" fmla="*/ 6 h 8"/>
                    <a:gd name="T56" fmla="*/ 0 w 16"/>
                    <a:gd name="T57" fmla="*/ 6 h 8"/>
                    <a:gd name="T58" fmla="*/ 0 w 16"/>
                    <a:gd name="T59" fmla="*/ 6 h 8"/>
                    <a:gd name="T60" fmla="*/ 0 w 16"/>
                    <a:gd name="T61" fmla="*/ 6 h 8"/>
                    <a:gd name="T62" fmla="*/ 0 w 16"/>
                    <a:gd name="T63" fmla="*/ 8 h 8"/>
                    <a:gd name="T64" fmla="*/ 2 w 16"/>
                    <a:gd name="T65" fmla="*/ 8 h 8"/>
                    <a:gd name="T66" fmla="*/ 2 w 16"/>
                    <a:gd name="T67" fmla="*/ 8 h 8"/>
                    <a:gd name="T68" fmla="*/ 2 w 16"/>
                    <a:gd name="T69" fmla="*/ 8 h 8"/>
                    <a:gd name="T70" fmla="*/ 6 w 16"/>
                    <a:gd name="T71" fmla="*/ 8 h 8"/>
                    <a:gd name="T72" fmla="*/ 6 w 16"/>
                    <a:gd name="T73" fmla="*/ 8 h 8"/>
                    <a:gd name="T74" fmla="*/ 8 w 16"/>
                    <a:gd name="T75" fmla="*/ 8 h 8"/>
                    <a:gd name="T76" fmla="*/ 8 w 16"/>
                    <a:gd name="T7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6" h="8">
                      <a:moveTo>
                        <a:pt x="8" y="8"/>
                      </a:move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7" name="Freeform 565"/>
                <p:cNvSpPr>
                  <a:spLocks/>
                </p:cNvSpPr>
                <p:nvPr/>
              </p:nvSpPr>
              <p:spPr bwMode="auto">
                <a:xfrm>
                  <a:off x="6673850" y="3949700"/>
                  <a:ext cx="15875" cy="9525"/>
                </a:xfrm>
                <a:custGeom>
                  <a:avLst/>
                  <a:gdLst>
                    <a:gd name="T0" fmla="*/ 8 w 10"/>
                    <a:gd name="T1" fmla="*/ 0 h 6"/>
                    <a:gd name="T2" fmla="*/ 8 w 10"/>
                    <a:gd name="T3" fmla="*/ 0 h 6"/>
                    <a:gd name="T4" fmla="*/ 8 w 10"/>
                    <a:gd name="T5" fmla="*/ 0 h 6"/>
                    <a:gd name="T6" fmla="*/ 2 w 10"/>
                    <a:gd name="T7" fmla="*/ 0 h 6"/>
                    <a:gd name="T8" fmla="*/ 2 w 10"/>
                    <a:gd name="T9" fmla="*/ 0 h 6"/>
                    <a:gd name="T10" fmla="*/ 2 w 10"/>
                    <a:gd name="T11" fmla="*/ 2 h 6"/>
                    <a:gd name="T12" fmla="*/ 2 w 10"/>
                    <a:gd name="T13" fmla="*/ 2 h 6"/>
                    <a:gd name="T14" fmla="*/ 0 w 10"/>
                    <a:gd name="T15" fmla="*/ 4 h 6"/>
                    <a:gd name="T16" fmla="*/ 0 w 10"/>
                    <a:gd name="T17" fmla="*/ 4 h 6"/>
                    <a:gd name="T18" fmla="*/ 0 w 10"/>
                    <a:gd name="T19" fmla="*/ 4 h 6"/>
                    <a:gd name="T20" fmla="*/ 0 w 10"/>
                    <a:gd name="T21" fmla="*/ 4 h 6"/>
                    <a:gd name="T22" fmla="*/ 0 w 10"/>
                    <a:gd name="T23" fmla="*/ 4 h 6"/>
                    <a:gd name="T24" fmla="*/ 2 w 10"/>
                    <a:gd name="T25" fmla="*/ 4 h 6"/>
                    <a:gd name="T26" fmla="*/ 2 w 10"/>
                    <a:gd name="T27" fmla="*/ 4 h 6"/>
                    <a:gd name="T28" fmla="*/ 2 w 10"/>
                    <a:gd name="T29" fmla="*/ 4 h 6"/>
                    <a:gd name="T30" fmla="*/ 2 w 10"/>
                    <a:gd name="T31" fmla="*/ 6 h 6"/>
                    <a:gd name="T32" fmla="*/ 8 w 10"/>
                    <a:gd name="T33" fmla="*/ 6 h 6"/>
                    <a:gd name="T34" fmla="*/ 8 w 10"/>
                    <a:gd name="T35" fmla="*/ 6 h 6"/>
                    <a:gd name="T36" fmla="*/ 8 w 10"/>
                    <a:gd name="T37" fmla="*/ 6 h 6"/>
                    <a:gd name="T38" fmla="*/ 10 w 10"/>
                    <a:gd name="T39" fmla="*/ 4 h 6"/>
                    <a:gd name="T40" fmla="*/ 10 w 10"/>
                    <a:gd name="T41" fmla="*/ 4 h 6"/>
                    <a:gd name="T42" fmla="*/ 10 w 10"/>
                    <a:gd name="T43" fmla="*/ 4 h 6"/>
                    <a:gd name="T44" fmla="*/ 10 w 10"/>
                    <a:gd name="T45" fmla="*/ 2 h 6"/>
                    <a:gd name="T46" fmla="*/ 10 w 10"/>
                    <a:gd name="T47" fmla="*/ 2 h 6"/>
                    <a:gd name="T48" fmla="*/ 10 w 10"/>
                    <a:gd name="T49" fmla="*/ 2 h 6"/>
                    <a:gd name="T50" fmla="*/ 8 w 10"/>
                    <a:gd name="T5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" h="6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8" name="Freeform 566"/>
                <p:cNvSpPr>
                  <a:spLocks/>
                </p:cNvSpPr>
                <p:nvPr/>
              </p:nvSpPr>
              <p:spPr bwMode="auto">
                <a:xfrm>
                  <a:off x="6800850" y="4064000"/>
                  <a:ext cx="22225" cy="22225"/>
                </a:xfrm>
                <a:custGeom>
                  <a:avLst/>
                  <a:gdLst>
                    <a:gd name="T0" fmla="*/ 12 w 14"/>
                    <a:gd name="T1" fmla="*/ 0 h 14"/>
                    <a:gd name="T2" fmla="*/ 6 w 14"/>
                    <a:gd name="T3" fmla="*/ 0 h 14"/>
                    <a:gd name="T4" fmla="*/ 6 w 14"/>
                    <a:gd name="T5" fmla="*/ 0 h 14"/>
                    <a:gd name="T6" fmla="*/ 6 w 14"/>
                    <a:gd name="T7" fmla="*/ 0 h 14"/>
                    <a:gd name="T8" fmla="*/ 6 w 14"/>
                    <a:gd name="T9" fmla="*/ 2 h 14"/>
                    <a:gd name="T10" fmla="*/ 0 w 14"/>
                    <a:gd name="T11" fmla="*/ 6 h 14"/>
                    <a:gd name="T12" fmla="*/ 0 w 14"/>
                    <a:gd name="T13" fmla="*/ 6 h 14"/>
                    <a:gd name="T14" fmla="*/ 0 w 14"/>
                    <a:gd name="T15" fmla="*/ 6 h 14"/>
                    <a:gd name="T16" fmla="*/ 0 w 14"/>
                    <a:gd name="T17" fmla="*/ 14 h 14"/>
                    <a:gd name="T18" fmla="*/ 0 w 14"/>
                    <a:gd name="T19" fmla="*/ 14 h 14"/>
                    <a:gd name="T20" fmla="*/ 2 w 14"/>
                    <a:gd name="T21" fmla="*/ 14 h 14"/>
                    <a:gd name="T22" fmla="*/ 6 w 14"/>
                    <a:gd name="T23" fmla="*/ 14 h 14"/>
                    <a:gd name="T24" fmla="*/ 6 w 14"/>
                    <a:gd name="T25" fmla="*/ 14 h 14"/>
                    <a:gd name="T26" fmla="*/ 6 w 14"/>
                    <a:gd name="T27" fmla="*/ 14 h 14"/>
                    <a:gd name="T28" fmla="*/ 6 w 14"/>
                    <a:gd name="T29" fmla="*/ 14 h 14"/>
                    <a:gd name="T30" fmla="*/ 10 w 14"/>
                    <a:gd name="T31" fmla="*/ 12 h 14"/>
                    <a:gd name="T32" fmla="*/ 10 w 14"/>
                    <a:gd name="T33" fmla="*/ 12 h 14"/>
                    <a:gd name="T34" fmla="*/ 10 w 14"/>
                    <a:gd name="T35" fmla="*/ 12 h 14"/>
                    <a:gd name="T36" fmla="*/ 12 w 14"/>
                    <a:gd name="T37" fmla="*/ 10 h 14"/>
                    <a:gd name="T38" fmla="*/ 12 w 14"/>
                    <a:gd name="T39" fmla="*/ 10 h 14"/>
                    <a:gd name="T40" fmla="*/ 12 w 14"/>
                    <a:gd name="T41" fmla="*/ 10 h 14"/>
                    <a:gd name="T42" fmla="*/ 12 w 14"/>
                    <a:gd name="T43" fmla="*/ 8 h 14"/>
                    <a:gd name="T44" fmla="*/ 14 w 14"/>
                    <a:gd name="T45" fmla="*/ 6 h 14"/>
                    <a:gd name="T46" fmla="*/ 14 w 14"/>
                    <a:gd name="T47" fmla="*/ 6 h 14"/>
                    <a:gd name="T48" fmla="*/ 14 w 14"/>
                    <a:gd name="T49" fmla="*/ 6 h 14"/>
                    <a:gd name="T50" fmla="*/ 14 w 14"/>
                    <a:gd name="T51" fmla="*/ 4 h 14"/>
                    <a:gd name="T52" fmla="*/ 14 w 14"/>
                    <a:gd name="T53" fmla="*/ 4 h 14"/>
                    <a:gd name="T54" fmla="*/ 14 w 14"/>
                    <a:gd name="T55" fmla="*/ 4 h 14"/>
                    <a:gd name="T56" fmla="*/ 12 w 14"/>
                    <a:gd name="T57" fmla="*/ 2 h 14"/>
                    <a:gd name="T58" fmla="*/ 12 w 14"/>
                    <a:gd name="T59" fmla="*/ 0 h 14"/>
                    <a:gd name="T60" fmla="*/ 12 w 14"/>
                    <a:gd name="T61" fmla="*/ 0 h 14"/>
                    <a:gd name="T62" fmla="*/ 12 w 14"/>
                    <a:gd name="T63" fmla="*/ 0 h 14"/>
                    <a:gd name="T64" fmla="*/ 12 w 14"/>
                    <a:gd name="T6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14">
                      <a:moveTo>
                        <a:pt x="12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59" name="Freeform 567"/>
                <p:cNvSpPr>
                  <a:spLocks/>
                </p:cNvSpPr>
                <p:nvPr/>
              </p:nvSpPr>
              <p:spPr bwMode="auto">
                <a:xfrm>
                  <a:off x="6816725" y="4083050"/>
                  <a:ext cx="6350" cy="6350"/>
                </a:xfrm>
                <a:custGeom>
                  <a:avLst/>
                  <a:gdLst>
                    <a:gd name="T0" fmla="*/ 2 w 4"/>
                    <a:gd name="T1" fmla="*/ 0 h 4"/>
                    <a:gd name="T2" fmla="*/ 2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0 w 4"/>
                    <a:gd name="T9" fmla="*/ 2 h 4"/>
                    <a:gd name="T10" fmla="*/ 0 w 4"/>
                    <a:gd name="T11" fmla="*/ 2 h 4"/>
                    <a:gd name="T12" fmla="*/ 0 w 4"/>
                    <a:gd name="T13" fmla="*/ 4 h 4"/>
                    <a:gd name="T14" fmla="*/ 0 w 4"/>
                    <a:gd name="T15" fmla="*/ 4 h 4"/>
                    <a:gd name="T16" fmla="*/ 2 w 4"/>
                    <a:gd name="T17" fmla="*/ 4 h 4"/>
                    <a:gd name="T18" fmla="*/ 2 w 4"/>
                    <a:gd name="T19" fmla="*/ 4 h 4"/>
                    <a:gd name="T20" fmla="*/ 2 w 4"/>
                    <a:gd name="T21" fmla="*/ 4 h 4"/>
                    <a:gd name="T22" fmla="*/ 4 w 4"/>
                    <a:gd name="T23" fmla="*/ 4 h 4"/>
                    <a:gd name="T24" fmla="*/ 4 w 4"/>
                    <a:gd name="T25" fmla="*/ 4 h 4"/>
                    <a:gd name="T26" fmla="*/ 4 w 4"/>
                    <a:gd name="T27" fmla="*/ 4 h 4"/>
                    <a:gd name="T28" fmla="*/ 4 w 4"/>
                    <a:gd name="T29" fmla="*/ 4 h 4"/>
                    <a:gd name="T30" fmla="*/ 4 w 4"/>
                    <a:gd name="T31" fmla="*/ 2 h 4"/>
                    <a:gd name="T32" fmla="*/ 4 w 4"/>
                    <a:gd name="T33" fmla="*/ 0 h 4"/>
                    <a:gd name="T34" fmla="*/ 4 w 4"/>
                    <a:gd name="T35" fmla="*/ 0 h 4"/>
                    <a:gd name="T36" fmla="*/ 4 w 4"/>
                    <a:gd name="T37" fmla="*/ 0 h 4"/>
                    <a:gd name="T38" fmla="*/ 2 w 4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0" name="Freeform 568"/>
                <p:cNvSpPr>
                  <a:spLocks/>
                </p:cNvSpPr>
                <p:nvPr/>
              </p:nvSpPr>
              <p:spPr bwMode="auto">
                <a:xfrm>
                  <a:off x="6769100" y="3956050"/>
                  <a:ext cx="28575" cy="6350"/>
                </a:xfrm>
                <a:custGeom>
                  <a:avLst/>
                  <a:gdLst>
                    <a:gd name="T0" fmla="*/ 4 w 18"/>
                    <a:gd name="T1" fmla="*/ 4 h 4"/>
                    <a:gd name="T2" fmla="*/ 4 w 18"/>
                    <a:gd name="T3" fmla="*/ 4 h 4"/>
                    <a:gd name="T4" fmla="*/ 4 w 18"/>
                    <a:gd name="T5" fmla="*/ 4 h 4"/>
                    <a:gd name="T6" fmla="*/ 16 w 18"/>
                    <a:gd name="T7" fmla="*/ 4 h 4"/>
                    <a:gd name="T8" fmla="*/ 16 w 18"/>
                    <a:gd name="T9" fmla="*/ 4 h 4"/>
                    <a:gd name="T10" fmla="*/ 16 w 18"/>
                    <a:gd name="T11" fmla="*/ 4 h 4"/>
                    <a:gd name="T12" fmla="*/ 18 w 18"/>
                    <a:gd name="T13" fmla="*/ 2 h 4"/>
                    <a:gd name="T14" fmla="*/ 18 w 18"/>
                    <a:gd name="T15" fmla="*/ 2 h 4"/>
                    <a:gd name="T16" fmla="*/ 18 w 18"/>
                    <a:gd name="T17" fmla="*/ 2 h 4"/>
                    <a:gd name="T18" fmla="*/ 18 w 18"/>
                    <a:gd name="T19" fmla="*/ 0 h 4"/>
                    <a:gd name="T20" fmla="*/ 18 w 18"/>
                    <a:gd name="T21" fmla="*/ 0 h 4"/>
                    <a:gd name="T22" fmla="*/ 16 w 18"/>
                    <a:gd name="T23" fmla="*/ 0 h 4"/>
                    <a:gd name="T24" fmla="*/ 2 w 18"/>
                    <a:gd name="T25" fmla="*/ 0 h 4"/>
                    <a:gd name="T26" fmla="*/ 2 w 18"/>
                    <a:gd name="T27" fmla="*/ 0 h 4"/>
                    <a:gd name="T28" fmla="*/ 0 w 18"/>
                    <a:gd name="T29" fmla="*/ 0 h 4"/>
                    <a:gd name="T30" fmla="*/ 0 w 18"/>
                    <a:gd name="T31" fmla="*/ 2 h 4"/>
                    <a:gd name="T32" fmla="*/ 0 w 18"/>
                    <a:gd name="T33" fmla="*/ 2 h 4"/>
                    <a:gd name="T34" fmla="*/ 2 w 18"/>
                    <a:gd name="T35" fmla="*/ 2 h 4"/>
                    <a:gd name="T36" fmla="*/ 4 w 18"/>
                    <a:gd name="T3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1" name="Freeform 569"/>
                <p:cNvSpPr>
                  <a:spLocks/>
                </p:cNvSpPr>
                <p:nvPr/>
              </p:nvSpPr>
              <p:spPr bwMode="auto">
                <a:xfrm>
                  <a:off x="6769100" y="3940175"/>
                  <a:ext cx="19050" cy="9525"/>
                </a:xfrm>
                <a:custGeom>
                  <a:avLst/>
                  <a:gdLst>
                    <a:gd name="T0" fmla="*/ 0 w 12"/>
                    <a:gd name="T1" fmla="*/ 2 h 6"/>
                    <a:gd name="T2" fmla="*/ 0 w 12"/>
                    <a:gd name="T3" fmla="*/ 2 h 6"/>
                    <a:gd name="T4" fmla="*/ 0 w 12"/>
                    <a:gd name="T5" fmla="*/ 4 h 6"/>
                    <a:gd name="T6" fmla="*/ 2 w 12"/>
                    <a:gd name="T7" fmla="*/ 4 h 6"/>
                    <a:gd name="T8" fmla="*/ 2 w 12"/>
                    <a:gd name="T9" fmla="*/ 4 h 6"/>
                    <a:gd name="T10" fmla="*/ 2 w 12"/>
                    <a:gd name="T11" fmla="*/ 4 h 6"/>
                    <a:gd name="T12" fmla="*/ 2 w 12"/>
                    <a:gd name="T13" fmla="*/ 4 h 6"/>
                    <a:gd name="T14" fmla="*/ 4 w 12"/>
                    <a:gd name="T15" fmla="*/ 6 h 6"/>
                    <a:gd name="T16" fmla="*/ 4 w 12"/>
                    <a:gd name="T17" fmla="*/ 6 h 6"/>
                    <a:gd name="T18" fmla="*/ 4 w 12"/>
                    <a:gd name="T19" fmla="*/ 6 h 6"/>
                    <a:gd name="T20" fmla="*/ 6 w 12"/>
                    <a:gd name="T21" fmla="*/ 6 h 6"/>
                    <a:gd name="T22" fmla="*/ 8 w 12"/>
                    <a:gd name="T23" fmla="*/ 6 h 6"/>
                    <a:gd name="T24" fmla="*/ 8 w 12"/>
                    <a:gd name="T25" fmla="*/ 6 h 6"/>
                    <a:gd name="T26" fmla="*/ 8 w 12"/>
                    <a:gd name="T27" fmla="*/ 6 h 6"/>
                    <a:gd name="T28" fmla="*/ 12 w 12"/>
                    <a:gd name="T29" fmla="*/ 6 h 6"/>
                    <a:gd name="T30" fmla="*/ 12 w 12"/>
                    <a:gd name="T31" fmla="*/ 6 h 6"/>
                    <a:gd name="T32" fmla="*/ 12 w 12"/>
                    <a:gd name="T33" fmla="*/ 6 h 6"/>
                    <a:gd name="T34" fmla="*/ 12 w 12"/>
                    <a:gd name="T35" fmla="*/ 4 h 6"/>
                    <a:gd name="T36" fmla="*/ 12 w 12"/>
                    <a:gd name="T37" fmla="*/ 4 h 6"/>
                    <a:gd name="T38" fmla="*/ 12 w 12"/>
                    <a:gd name="T39" fmla="*/ 4 h 6"/>
                    <a:gd name="T40" fmla="*/ 8 w 12"/>
                    <a:gd name="T41" fmla="*/ 4 h 6"/>
                    <a:gd name="T42" fmla="*/ 2 w 12"/>
                    <a:gd name="T43" fmla="*/ 2 h 6"/>
                    <a:gd name="T44" fmla="*/ 2 w 12"/>
                    <a:gd name="T45" fmla="*/ 2 h 6"/>
                    <a:gd name="T46" fmla="*/ 2 w 12"/>
                    <a:gd name="T47" fmla="*/ 0 h 6"/>
                    <a:gd name="T48" fmla="*/ 0 w 12"/>
                    <a:gd name="T49" fmla="*/ 0 h 6"/>
                    <a:gd name="T50" fmla="*/ 0 w 12"/>
                    <a:gd name="T51" fmla="*/ 0 h 6"/>
                    <a:gd name="T52" fmla="*/ 0 w 12"/>
                    <a:gd name="T53" fmla="*/ 2 h 6"/>
                    <a:gd name="T54" fmla="*/ 0 w 12"/>
                    <a:gd name="T5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" h="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2" name="Freeform 570"/>
                <p:cNvSpPr>
                  <a:spLocks/>
                </p:cNvSpPr>
                <p:nvPr/>
              </p:nvSpPr>
              <p:spPr bwMode="auto">
                <a:xfrm>
                  <a:off x="6610350" y="3841750"/>
                  <a:ext cx="6350" cy="9525"/>
                </a:xfrm>
                <a:custGeom>
                  <a:avLst/>
                  <a:gdLst>
                    <a:gd name="T0" fmla="*/ 4 w 4"/>
                    <a:gd name="T1" fmla="*/ 0 h 6"/>
                    <a:gd name="T2" fmla="*/ 2 w 4"/>
                    <a:gd name="T3" fmla="*/ 0 h 6"/>
                    <a:gd name="T4" fmla="*/ 2 w 4"/>
                    <a:gd name="T5" fmla="*/ 0 h 6"/>
                    <a:gd name="T6" fmla="*/ 0 w 4"/>
                    <a:gd name="T7" fmla="*/ 0 h 6"/>
                    <a:gd name="T8" fmla="*/ 0 w 4"/>
                    <a:gd name="T9" fmla="*/ 0 h 6"/>
                    <a:gd name="T10" fmla="*/ 0 w 4"/>
                    <a:gd name="T11" fmla="*/ 2 h 6"/>
                    <a:gd name="T12" fmla="*/ 0 w 4"/>
                    <a:gd name="T13" fmla="*/ 2 h 6"/>
                    <a:gd name="T14" fmla="*/ 0 w 4"/>
                    <a:gd name="T15" fmla="*/ 2 h 6"/>
                    <a:gd name="T16" fmla="*/ 0 w 4"/>
                    <a:gd name="T17" fmla="*/ 4 h 6"/>
                    <a:gd name="T18" fmla="*/ 0 w 4"/>
                    <a:gd name="T19" fmla="*/ 4 h 6"/>
                    <a:gd name="T20" fmla="*/ 0 w 4"/>
                    <a:gd name="T21" fmla="*/ 4 h 6"/>
                    <a:gd name="T22" fmla="*/ 2 w 4"/>
                    <a:gd name="T23" fmla="*/ 6 h 6"/>
                    <a:gd name="T24" fmla="*/ 2 w 4"/>
                    <a:gd name="T25" fmla="*/ 6 h 6"/>
                    <a:gd name="T26" fmla="*/ 2 w 4"/>
                    <a:gd name="T27" fmla="*/ 6 h 6"/>
                    <a:gd name="T28" fmla="*/ 2 w 4"/>
                    <a:gd name="T29" fmla="*/ 6 h 6"/>
                    <a:gd name="T30" fmla="*/ 2 w 4"/>
                    <a:gd name="T31" fmla="*/ 6 h 6"/>
                    <a:gd name="T32" fmla="*/ 4 w 4"/>
                    <a:gd name="T33" fmla="*/ 6 h 6"/>
                    <a:gd name="T34" fmla="*/ 4 w 4"/>
                    <a:gd name="T35" fmla="*/ 4 h 6"/>
                    <a:gd name="T36" fmla="*/ 4 w 4"/>
                    <a:gd name="T37" fmla="*/ 4 h 6"/>
                    <a:gd name="T38" fmla="*/ 4 w 4"/>
                    <a:gd name="T39" fmla="*/ 4 h 6"/>
                    <a:gd name="T40" fmla="*/ 4 w 4"/>
                    <a:gd name="T41" fmla="*/ 4 h 6"/>
                    <a:gd name="T42" fmla="*/ 4 w 4"/>
                    <a:gd name="T43" fmla="*/ 0 h 6"/>
                    <a:gd name="T44" fmla="*/ 4 w 4"/>
                    <a:gd name="T45" fmla="*/ 0 h 6"/>
                    <a:gd name="T46" fmla="*/ 4 w 4"/>
                    <a:gd name="T47" fmla="*/ 0 h 6"/>
                    <a:gd name="T48" fmla="*/ 4 w 4"/>
                    <a:gd name="T4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" h="6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3" name="Freeform 571"/>
                <p:cNvSpPr>
                  <a:spLocks/>
                </p:cNvSpPr>
                <p:nvPr/>
              </p:nvSpPr>
              <p:spPr bwMode="auto">
                <a:xfrm>
                  <a:off x="6591300" y="3851275"/>
                  <a:ext cx="6350" cy="6350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2 h 4"/>
                    <a:gd name="T4" fmla="*/ 0 w 4"/>
                    <a:gd name="T5" fmla="*/ 2 h 4"/>
                    <a:gd name="T6" fmla="*/ 0 w 4"/>
                    <a:gd name="T7" fmla="*/ 2 h 4"/>
                    <a:gd name="T8" fmla="*/ 2 w 4"/>
                    <a:gd name="T9" fmla="*/ 4 h 4"/>
                    <a:gd name="T10" fmla="*/ 2 w 4"/>
                    <a:gd name="T11" fmla="*/ 4 h 4"/>
                    <a:gd name="T12" fmla="*/ 2 w 4"/>
                    <a:gd name="T13" fmla="*/ 4 h 4"/>
                    <a:gd name="T14" fmla="*/ 2 w 4"/>
                    <a:gd name="T15" fmla="*/ 4 h 4"/>
                    <a:gd name="T16" fmla="*/ 2 w 4"/>
                    <a:gd name="T17" fmla="*/ 4 h 4"/>
                    <a:gd name="T18" fmla="*/ 4 w 4"/>
                    <a:gd name="T19" fmla="*/ 4 h 4"/>
                    <a:gd name="T20" fmla="*/ 4 w 4"/>
                    <a:gd name="T21" fmla="*/ 4 h 4"/>
                    <a:gd name="T22" fmla="*/ 4 w 4"/>
                    <a:gd name="T23" fmla="*/ 2 h 4"/>
                    <a:gd name="T24" fmla="*/ 4 w 4"/>
                    <a:gd name="T25" fmla="*/ 0 h 4"/>
                    <a:gd name="T26" fmla="*/ 4 w 4"/>
                    <a:gd name="T27" fmla="*/ 0 h 4"/>
                    <a:gd name="T28" fmla="*/ 4 w 4"/>
                    <a:gd name="T29" fmla="*/ 0 h 4"/>
                    <a:gd name="T30" fmla="*/ 0 w 4"/>
                    <a:gd name="T31" fmla="*/ 0 h 4"/>
                    <a:gd name="T32" fmla="*/ 0 w 4"/>
                    <a:gd name="T33" fmla="*/ 0 h 4"/>
                    <a:gd name="T34" fmla="*/ 0 w 4"/>
                    <a:gd name="T35" fmla="*/ 0 h 4"/>
                    <a:gd name="T36" fmla="*/ 0 w 4"/>
                    <a:gd name="T3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4" name="Freeform 572"/>
                <p:cNvSpPr>
                  <a:spLocks/>
                </p:cNvSpPr>
                <p:nvPr/>
              </p:nvSpPr>
              <p:spPr bwMode="auto">
                <a:xfrm>
                  <a:off x="6299200" y="3794125"/>
                  <a:ext cx="184150" cy="206375"/>
                </a:xfrm>
                <a:custGeom>
                  <a:avLst/>
                  <a:gdLst>
                    <a:gd name="T0" fmla="*/ 70 w 116"/>
                    <a:gd name="T1" fmla="*/ 128 h 130"/>
                    <a:gd name="T2" fmla="*/ 82 w 116"/>
                    <a:gd name="T3" fmla="*/ 114 h 130"/>
                    <a:gd name="T4" fmla="*/ 90 w 116"/>
                    <a:gd name="T5" fmla="*/ 106 h 130"/>
                    <a:gd name="T6" fmla="*/ 90 w 116"/>
                    <a:gd name="T7" fmla="*/ 100 h 130"/>
                    <a:gd name="T8" fmla="*/ 90 w 116"/>
                    <a:gd name="T9" fmla="*/ 94 h 130"/>
                    <a:gd name="T10" fmla="*/ 96 w 116"/>
                    <a:gd name="T11" fmla="*/ 90 h 130"/>
                    <a:gd name="T12" fmla="*/ 100 w 116"/>
                    <a:gd name="T13" fmla="*/ 86 h 130"/>
                    <a:gd name="T14" fmla="*/ 98 w 116"/>
                    <a:gd name="T15" fmla="*/ 80 h 130"/>
                    <a:gd name="T16" fmla="*/ 98 w 116"/>
                    <a:gd name="T17" fmla="*/ 80 h 130"/>
                    <a:gd name="T18" fmla="*/ 114 w 116"/>
                    <a:gd name="T19" fmla="*/ 74 h 130"/>
                    <a:gd name="T20" fmla="*/ 110 w 116"/>
                    <a:gd name="T21" fmla="*/ 70 h 130"/>
                    <a:gd name="T22" fmla="*/ 108 w 116"/>
                    <a:gd name="T23" fmla="*/ 68 h 130"/>
                    <a:gd name="T24" fmla="*/ 104 w 116"/>
                    <a:gd name="T25" fmla="*/ 60 h 130"/>
                    <a:gd name="T26" fmla="*/ 104 w 116"/>
                    <a:gd name="T27" fmla="*/ 54 h 130"/>
                    <a:gd name="T28" fmla="*/ 100 w 116"/>
                    <a:gd name="T29" fmla="*/ 52 h 130"/>
                    <a:gd name="T30" fmla="*/ 100 w 116"/>
                    <a:gd name="T31" fmla="*/ 48 h 130"/>
                    <a:gd name="T32" fmla="*/ 98 w 116"/>
                    <a:gd name="T33" fmla="*/ 40 h 130"/>
                    <a:gd name="T34" fmla="*/ 102 w 116"/>
                    <a:gd name="T35" fmla="*/ 36 h 130"/>
                    <a:gd name="T36" fmla="*/ 110 w 116"/>
                    <a:gd name="T37" fmla="*/ 36 h 130"/>
                    <a:gd name="T38" fmla="*/ 106 w 116"/>
                    <a:gd name="T39" fmla="*/ 30 h 130"/>
                    <a:gd name="T40" fmla="*/ 108 w 116"/>
                    <a:gd name="T41" fmla="*/ 30 h 130"/>
                    <a:gd name="T42" fmla="*/ 114 w 116"/>
                    <a:gd name="T43" fmla="*/ 26 h 130"/>
                    <a:gd name="T44" fmla="*/ 114 w 116"/>
                    <a:gd name="T45" fmla="*/ 24 h 130"/>
                    <a:gd name="T46" fmla="*/ 108 w 116"/>
                    <a:gd name="T47" fmla="*/ 20 h 130"/>
                    <a:gd name="T48" fmla="*/ 102 w 116"/>
                    <a:gd name="T49" fmla="*/ 18 h 130"/>
                    <a:gd name="T50" fmla="*/ 100 w 116"/>
                    <a:gd name="T51" fmla="*/ 16 h 130"/>
                    <a:gd name="T52" fmla="*/ 98 w 116"/>
                    <a:gd name="T53" fmla="*/ 10 h 130"/>
                    <a:gd name="T54" fmla="*/ 92 w 116"/>
                    <a:gd name="T55" fmla="*/ 4 h 130"/>
                    <a:gd name="T56" fmla="*/ 88 w 116"/>
                    <a:gd name="T57" fmla="*/ 0 h 130"/>
                    <a:gd name="T58" fmla="*/ 84 w 116"/>
                    <a:gd name="T59" fmla="*/ 2 h 130"/>
                    <a:gd name="T60" fmla="*/ 82 w 116"/>
                    <a:gd name="T61" fmla="*/ 8 h 130"/>
                    <a:gd name="T62" fmla="*/ 80 w 116"/>
                    <a:gd name="T63" fmla="*/ 10 h 130"/>
                    <a:gd name="T64" fmla="*/ 78 w 116"/>
                    <a:gd name="T65" fmla="*/ 16 h 130"/>
                    <a:gd name="T66" fmla="*/ 76 w 116"/>
                    <a:gd name="T67" fmla="*/ 18 h 130"/>
                    <a:gd name="T68" fmla="*/ 66 w 116"/>
                    <a:gd name="T69" fmla="*/ 24 h 130"/>
                    <a:gd name="T70" fmla="*/ 64 w 116"/>
                    <a:gd name="T71" fmla="*/ 28 h 130"/>
                    <a:gd name="T72" fmla="*/ 60 w 116"/>
                    <a:gd name="T73" fmla="*/ 32 h 130"/>
                    <a:gd name="T74" fmla="*/ 56 w 116"/>
                    <a:gd name="T75" fmla="*/ 36 h 130"/>
                    <a:gd name="T76" fmla="*/ 52 w 116"/>
                    <a:gd name="T77" fmla="*/ 42 h 130"/>
                    <a:gd name="T78" fmla="*/ 46 w 116"/>
                    <a:gd name="T79" fmla="*/ 46 h 130"/>
                    <a:gd name="T80" fmla="*/ 36 w 116"/>
                    <a:gd name="T81" fmla="*/ 50 h 130"/>
                    <a:gd name="T82" fmla="*/ 26 w 116"/>
                    <a:gd name="T83" fmla="*/ 56 h 130"/>
                    <a:gd name="T84" fmla="*/ 24 w 116"/>
                    <a:gd name="T85" fmla="*/ 60 h 130"/>
                    <a:gd name="T86" fmla="*/ 26 w 116"/>
                    <a:gd name="T87" fmla="*/ 66 h 130"/>
                    <a:gd name="T88" fmla="*/ 22 w 116"/>
                    <a:gd name="T89" fmla="*/ 66 h 130"/>
                    <a:gd name="T90" fmla="*/ 18 w 116"/>
                    <a:gd name="T91" fmla="*/ 66 h 130"/>
                    <a:gd name="T92" fmla="*/ 10 w 116"/>
                    <a:gd name="T93" fmla="*/ 66 h 130"/>
                    <a:gd name="T94" fmla="*/ 4 w 116"/>
                    <a:gd name="T95" fmla="*/ 66 h 130"/>
                    <a:gd name="T96" fmla="*/ 0 w 116"/>
                    <a:gd name="T97" fmla="*/ 72 h 130"/>
                    <a:gd name="T98" fmla="*/ 4 w 116"/>
                    <a:gd name="T99" fmla="*/ 86 h 130"/>
                    <a:gd name="T100" fmla="*/ 6 w 116"/>
                    <a:gd name="T101" fmla="*/ 90 h 130"/>
                    <a:gd name="T102" fmla="*/ 10 w 116"/>
                    <a:gd name="T103" fmla="*/ 94 h 130"/>
                    <a:gd name="T104" fmla="*/ 10 w 116"/>
                    <a:gd name="T105" fmla="*/ 96 h 130"/>
                    <a:gd name="T106" fmla="*/ 14 w 116"/>
                    <a:gd name="T107" fmla="*/ 110 h 130"/>
                    <a:gd name="T108" fmla="*/ 16 w 116"/>
                    <a:gd name="T109" fmla="*/ 114 h 130"/>
                    <a:gd name="T110" fmla="*/ 28 w 116"/>
                    <a:gd name="T111" fmla="*/ 112 h 130"/>
                    <a:gd name="T112" fmla="*/ 32 w 116"/>
                    <a:gd name="T113" fmla="*/ 112 h 130"/>
                    <a:gd name="T114" fmla="*/ 34 w 116"/>
                    <a:gd name="T115" fmla="*/ 118 h 130"/>
                    <a:gd name="T116" fmla="*/ 42 w 116"/>
                    <a:gd name="T117" fmla="*/ 118 h 130"/>
                    <a:gd name="T118" fmla="*/ 46 w 116"/>
                    <a:gd name="T119" fmla="*/ 114 h 130"/>
                    <a:gd name="T120" fmla="*/ 50 w 116"/>
                    <a:gd name="T121" fmla="*/ 118 h 130"/>
                    <a:gd name="T122" fmla="*/ 52 w 116"/>
                    <a:gd name="T123" fmla="*/ 120 h 130"/>
                    <a:gd name="T124" fmla="*/ 64 w 116"/>
                    <a:gd name="T125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6" h="130">
                      <a:moveTo>
                        <a:pt x="64" y="130"/>
                      </a:moveTo>
                      <a:lnTo>
                        <a:pt x="66" y="130"/>
                      </a:lnTo>
                      <a:lnTo>
                        <a:pt x="66" y="130"/>
                      </a:lnTo>
                      <a:lnTo>
                        <a:pt x="66" y="130"/>
                      </a:lnTo>
                      <a:lnTo>
                        <a:pt x="68" y="128"/>
                      </a:lnTo>
                      <a:lnTo>
                        <a:pt x="70" y="128"/>
                      </a:lnTo>
                      <a:lnTo>
                        <a:pt x="70" y="128"/>
                      </a:lnTo>
                      <a:lnTo>
                        <a:pt x="70" y="128"/>
                      </a:lnTo>
                      <a:lnTo>
                        <a:pt x="72" y="128"/>
                      </a:lnTo>
                      <a:lnTo>
                        <a:pt x="74" y="124"/>
                      </a:lnTo>
                      <a:lnTo>
                        <a:pt x="80" y="118"/>
                      </a:lnTo>
                      <a:lnTo>
                        <a:pt x="80" y="118"/>
                      </a:lnTo>
                      <a:lnTo>
                        <a:pt x="80" y="118"/>
                      </a:lnTo>
                      <a:lnTo>
                        <a:pt x="82" y="114"/>
                      </a:lnTo>
                      <a:lnTo>
                        <a:pt x="84" y="112"/>
                      </a:lnTo>
                      <a:lnTo>
                        <a:pt x="84" y="112"/>
                      </a:lnTo>
                      <a:lnTo>
                        <a:pt x="86" y="112"/>
                      </a:lnTo>
                      <a:lnTo>
                        <a:pt x="86" y="112"/>
                      </a:lnTo>
                      <a:lnTo>
                        <a:pt x="86" y="108"/>
                      </a:lnTo>
                      <a:lnTo>
                        <a:pt x="90" y="106"/>
                      </a:lnTo>
                      <a:lnTo>
                        <a:pt x="90" y="106"/>
                      </a:lnTo>
                      <a:lnTo>
                        <a:pt x="90" y="106"/>
                      </a:lnTo>
                      <a:lnTo>
                        <a:pt x="90" y="106"/>
                      </a:lnTo>
                      <a:lnTo>
                        <a:pt x="90" y="104"/>
                      </a:lnTo>
                      <a:lnTo>
                        <a:pt x="90" y="104"/>
                      </a:lnTo>
                      <a:lnTo>
                        <a:pt x="90" y="102"/>
                      </a:lnTo>
                      <a:lnTo>
                        <a:pt x="90" y="102"/>
                      </a:lnTo>
                      <a:lnTo>
                        <a:pt x="90" y="100"/>
                      </a:lnTo>
                      <a:lnTo>
                        <a:pt x="90" y="100"/>
                      </a:lnTo>
                      <a:lnTo>
                        <a:pt x="88" y="100"/>
                      </a:lnTo>
                      <a:lnTo>
                        <a:pt x="88" y="100"/>
                      </a:lnTo>
                      <a:lnTo>
                        <a:pt x="88" y="96"/>
                      </a:lnTo>
                      <a:lnTo>
                        <a:pt x="90" y="94"/>
                      </a:lnTo>
                      <a:lnTo>
                        <a:pt x="90" y="94"/>
                      </a:lnTo>
                      <a:lnTo>
                        <a:pt x="90" y="94"/>
                      </a:lnTo>
                      <a:lnTo>
                        <a:pt x="90" y="92"/>
                      </a:lnTo>
                      <a:lnTo>
                        <a:pt x="90" y="92"/>
                      </a:lnTo>
                      <a:lnTo>
                        <a:pt x="90" y="92"/>
                      </a:lnTo>
                      <a:lnTo>
                        <a:pt x="90" y="92"/>
                      </a:lnTo>
                      <a:lnTo>
                        <a:pt x="92" y="90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8" y="88"/>
                      </a:lnTo>
                      <a:lnTo>
                        <a:pt x="100" y="88"/>
                      </a:lnTo>
                      <a:lnTo>
                        <a:pt x="100" y="88"/>
                      </a:lnTo>
                      <a:lnTo>
                        <a:pt x="100" y="86"/>
                      </a:lnTo>
                      <a:lnTo>
                        <a:pt x="100" y="86"/>
                      </a:lnTo>
                      <a:lnTo>
                        <a:pt x="102" y="86"/>
                      </a:lnTo>
                      <a:lnTo>
                        <a:pt x="102" y="86"/>
                      </a:lnTo>
                      <a:lnTo>
                        <a:pt x="102" y="84"/>
                      </a:lnTo>
                      <a:lnTo>
                        <a:pt x="102" y="84"/>
                      </a:lnTo>
                      <a:lnTo>
                        <a:pt x="102" y="84"/>
                      </a:lnTo>
                      <a:lnTo>
                        <a:pt x="102" y="82"/>
                      </a:lnTo>
                      <a:lnTo>
                        <a:pt x="98" y="80"/>
                      </a:lnTo>
                      <a:lnTo>
                        <a:pt x="98" y="80"/>
                      </a:lnTo>
                      <a:lnTo>
                        <a:pt x="98" y="80"/>
                      </a:lnTo>
                      <a:lnTo>
                        <a:pt x="98" y="80"/>
                      </a:lnTo>
                      <a:lnTo>
                        <a:pt x="98" y="80"/>
                      </a:lnTo>
                      <a:lnTo>
                        <a:pt x="98" y="80"/>
                      </a:lnTo>
                      <a:lnTo>
                        <a:pt x="98" y="80"/>
                      </a:lnTo>
                      <a:lnTo>
                        <a:pt x="98" y="80"/>
                      </a:lnTo>
                      <a:lnTo>
                        <a:pt x="102" y="76"/>
                      </a:lnTo>
                      <a:lnTo>
                        <a:pt x="112" y="76"/>
                      </a:lnTo>
                      <a:lnTo>
                        <a:pt x="112" y="76"/>
                      </a:lnTo>
                      <a:lnTo>
                        <a:pt x="112" y="76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2"/>
                      </a:lnTo>
                      <a:lnTo>
                        <a:pt x="110" y="70"/>
                      </a:lnTo>
                      <a:lnTo>
                        <a:pt x="110" y="70"/>
                      </a:lnTo>
                      <a:lnTo>
                        <a:pt x="110" y="70"/>
                      </a:lnTo>
                      <a:lnTo>
                        <a:pt x="110" y="70"/>
                      </a:lnTo>
                      <a:lnTo>
                        <a:pt x="108" y="70"/>
                      </a:lnTo>
                      <a:lnTo>
                        <a:pt x="108" y="68"/>
                      </a:lnTo>
                      <a:lnTo>
                        <a:pt x="108" y="68"/>
                      </a:lnTo>
                      <a:lnTo>
                        <a:pt x="108" y="68"/>
                      </a:lnTo>
                      <a:lnTo>
                        <a:pt x="108" y="66"/>
                      </a:lnTo>
                      <a:lnTo>
                        <a:pt x="108" y="66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4" y="62"/>
                      </a:lnTo>
                      <a:lnTo>
                        <a:pt x="104" y="60"/>
                      </a:lnTo>
                      <a:lnTo>
                        <a:pt x="104" y="60"/>
                      </a:lnTo>
                      <a:lnTo>
                        <a:pt x="104" y="60"/>
                      </a:lnTo>
                      <a:lnTo>
                        <a:pt x="104" y="60"/>
                      </a:lnTo>
                      <a:lnTo>
                        <a:pt x="104" y="56"/>
                      </a:lnTo>
                      <a:lnTo>
                        <a:pt x="104" y="56"/>
                      </a:lnTo>
                      <a:lnTo>
                        <a:pt x="104" y="56"/>
                      </a:lnTo>
                      <a:lnTo>
                        <a:pt x="104" y="54"/>
                      </a:lnTo>
                      <a:lnTo>
                        <a:pt x="104" y="54"/>
                      </a:lnTo>
                      <a:lnTo>
                        <a:pt x="102" y="54"/>
                      </a:lnTo>
                      <a:lnTo>
                        <a:pt x="100" y="54"/>
                      </a:lnTo>
                      <a:lnTo>
                        <a:pt x="100" y="52"/>
                      </a:lnTo>
                      <a:lnTo>
                        <a:pt x="100" y="52"/>
                      </a:lnTo>
                      <a:lnTo>
                        <a:pt x="100" y="52"/>
                      </a:lnTo>
                      <a:lnTo>
                        <a:pt x="100" y="52"/>
                      </a:lnTo>
                      <a:lnTo>
                        <a:pt x="100" y="52"/>
                      </a:lnTo>
                      <a:lnTo>
                        <a:pt x="100" y="50"/>
                      </a:lnTo>
                      <a:lnTo>
                        <a:pt x="100" y="50"/>
                      </a:lnTo>
                      <a:lnTo>
                        <a:pt x="100" y="50"/>
                      </a:lnTo>
                      <a:lnTo>
                        <a:pt x="100" y="50"/>
                      </a:lnTo>
                      <a:lnTo>
                        <a:pt x="100" y="50"/>
                      </a:lnTo>
                      <a:lnTo>
                        <a:pt x="100" y="48"/>
                      </a:lnTo>
                      <a:lnTo>
                        <a:pt x="100" y="48"/>
                      </a:lnTo>
                      <a:lnTo>
                        <a:pt x="100" y="48"/>
                      </a:lnTo>
                      <a:lnTo>
                        <a:pt x="100" y="48"/>
                      </a:lnTo>
                      <a:lnTo>
                        <a:pt x="98" y="48"/>
                      </a:lnTo>
                      <a:lnTo>
                        <a:pt x="98" y="46"/>
                      </a:lnTo>
                      <a:lnTo>
                        <a:pt x="98" y="40"/>
                      </a:lnTo>
                      <a:lnTo>
                        <a:pt x="98" y="40"/>
                      </a:lnTo>
                      <a:lnTo>
                        <a:pt x="98" y="40"/>
                      </a:lnTo>
                      <a:lnTo>
                        <a:pt x="100" y="38"/>
                      </a:lnTo>
                      <a:lnTo>
                        <a:pt x="100" y="36"/>
                      </a:lnTo>
                      <a:lnTo>
                        <a:pt x="100" y="36"/>
                      </a:lnTo>
                      <a:lnTo>
                        <a:pt x="100" y="36"/>
                      </a:lnTo>
                      <a:lnTo>
                        <a:pt x="100" y="34"/>
                      </a:lnTo>
                      <a:lnTo>
                        <a:pt x="100" y="34"/>
                      </a:lnTo>
                      <a:lnTo>
                        <a:pt x="102" y="36"/>
                      </a:lnTo>
                      <a:lnTo>
                        <a:pt x="102" y="36"/>
                      </a:lnTo>
                      <a:lnTo>
                        <a:pt x="104" y="36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lnTo>
                        <a:pt x="110" y="36"/>
                      </a:lnTo>
                      <a:lnTo>
                        <a:pt x="110" y="36"/>
                      </a:lnTo>
                      <a:lnTo>
                        <a:pt x="110" y="36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06" y="30"/>
                      </a:lnTo>
                      <a:lnTo>
                        <a:pt x="106" y="30"/>
                      </a:lnTo>
                      <a:lnTo>
                        <a:pt x="106" y="30"/>
                      </a:lnTo>
                      <a:lnTo>
                        <a:pt x="106" y="30"/>
                      </a:lnTo>
                      <a:lnTo>
                        <a:pt x="106" y="28"/>
                      </a:lnTo>
                      <a:lnTo>
                        <a:pt x="106" y="28"/>
                      </a:lnTo>
                      <a:lnTo>
                        <a:pt x="108" y="28"/>
                      </a:lnTo>
                      <a:lnTo>
                        <a:pt x="108" y="28"/>
                      </a:lnTo>
                      <a:lnTo>
                        <a:pt x="108" y="28"/>
                      </a:lnTo>
                      <a:lnTo>
                        <a:pt x="108" y="30"/>
                      </a:lnTo>
                      <a:lnTo>
                        <a:pt x="112" y="30"/>
                      </a:lnTo>
                      <a:lnTo>
                        <a:pt x="112" y="30"/>
                      </a:lnTo>
                      <a:lnTo>
                        <a:pt x="114" y="30"/>
                      </a:lnTo>
                      <a:lnTo>
                        <a:pt x="114" y="28"/>
                      </a:lnTo>
                      <a:lnTo>
                        <a:pt x="114" y="28"/>
                      </a:lnTo>
                      <a:lnTo>
                        <a:pt x="114" y="28"/>
                      </a:lnTo>
                      <a:lnTo>
                        <a:pt x="114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4" y="24"/>
                      </a:lnTo>
                      <a:lnTo>
                        <a:pt x="112" y="22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0" y="20"/>
                      </a:lnTo>
                      <a:lnTo>
                        <a:pt x="108" y="20"/>
                      </a:lnTo>
                      <a:lnTo>
                        <a:pt x="108" y="20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4" y="18"/>
                      </a:lnTo>
                      <a:lnTo>
                        <a:pt x="104" y="18"/>
                      </a:lnTo>
                      <a:lnTo>
                        <a:pt x="104" y="18"/>
                      </a:lnTo>
                      <a:lnTo>
                        <a:pt x="102" y="18"/>
                      </a:lnTo>
                      <a:lnTo>
                        <a:pt x="102" y="18"/>
                      </a:lnTo>
                      <a:lnTo>
                        <a:pt x="102" y="18"/>
                      </a:lnTo>
                      <a:lnTo>
                        <a:pt x="102" y="16"/>
                      </a:lnTo>
                      <a:lnTo>
                        <a:pt x="100" y="16"/>
                      </a:lnTo>
                      <a:lnTo>
                        <a:pt x="100" y="16"/>
                      </a:lnTo>
                      <a:lnTo>
                        <a:pt x="100" y="16"/>
                      </a:lnTo>
                      <a:lnTo>
                        <a:pt x="100" y="16"/>
                      </a:lnTo>
                      <a:lnTo>
                        <a:pt x="100" y="16"/>
                      </a:lnTo>
                      <a:lnTo>
                        <a:pt x="100" y="14"/>
                      </a:lnTo>
                      <a:lnTo>
                        <a:pt x="100" y="14"/>
                      </a:lnTo>
                      <a:lnTo>
                        <a:pt x="100" y="14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0"/>
                      </a:lnTo>
                      <a:lnTo>
                        <a:pt x="96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8"/>
                      </a:lnTo>
                      <a:lnTo>
                        <a:pt x="92" y="6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2"/>
                      </a:lnTo>
                      <a:lnTo>
                        <a:pt x="90" y="2"/>
                      </a:lnTo>
                      <a:lnTo>
                        <a:pt x="90" y="2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84" y="4"/>
                      </a:lnTo>
                      <a:lnTo>
                        <a:pt x="84" y="6"/>
                      </a:lnTo>
                      <a:lnTo>
                        <a:pt x="84" y="6"/>
                      </a:lnTo>
                      <a:lnTo>
                        <a:pt x="84" y="6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0" y="8"/>
                      </a:lnTo>
                      <a:lnTo>
                        <a:pt x="80" y="10"/>
                      </a:lnTo>
                      <a:lnTo>
                        <a:pt x="80" y="12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8" y="12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8" y="16"/>
                      </a:lnTo>
                      <a:lnTo>
                        <a:pt x="78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6" y="18"/>
                      </a:lnTo>
                      <a:lnTo>
                        <a:pt x="76" y="18"/>
                      </a:lnTo>
                      <a:lnTo>
                        <a:pt x="76" y="18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4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4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4"/>
                      </a:lnTo>
                      <a:lnTo>
                        <a:pt x="60" y="34"/>
                      </a:lnTo>
                      <a:lnTo>
                        <a:pt x="56" y="36"/>
                      </a:lnTo>
                      <a:lnTo>
                        <a:pt x="56" y="36"/>
                      </a:lnTo>
                      <a:lnTo>
                        <a:pt x="56" y="36"/>
                      </a:lnTo>
                      <a:lnTo>
                        <a:pt x="56" y="38"/>
                      </a:lnTo>
                      <a:lnTo>
                        <a:pt x="54" y="38"/>
                      </a:lnTo>
                      <a:lnTo>
                        <a:pt x="54" y="38"/>
                      </a:lnTo>
                      <a:lnTo>
                        <a:pt x="54" y="38"/>
                      </a:lnTo>
                      <a:lnTo>
                        <a:pt x="54" y="40"/>
                      </a:lnTo>
                      <a:lnTo>
                        <a:pt x="52" y="42"/>
                      </a:lnTo>
                      <a:lnTo>
                        <a:pt x="52" y="42"/>
                      </a:lnTo>
                      <a:lnTo>
                        <a:pt x="52" y="42"/>
                      </a:lnTo>
                      <a:lnTo>
                        <a:pt x="52" y="44"/>
                      </a:lnTo>
                      <a:lnTo>
                        <a:pt x="52" y="46"/>
                      </a:lnTo>
                      <a:lnTo>
                        <a:pt x="50" y="46"/>
                      </a:lnTo>
                      <a:lnTo>
                        <a:pt x="46" y="46"/>
                      </a:lnTo>
                      <a:lnTo>
                        <a:pt x="46" y="46"/>
                      </a:lnTo>
                      <a:lnTo>
                        <a:pt x="46" y="46"/>
                      </a:lnTo>
                      <a:lnTo>
                        <a:pt x="42" y="50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38" y="50"/>
                      </a:lnTo>
                      <a:lnTo>
                        <a:pt x="38" y="50"/>
                      </a:lnTo>
                      <a:lnTo>
                        <a:pt x="36" y="50"/>
                      </a:lnTo>
                      <a:lnTo>
                        <a:pt x="36" y="50"/>
                      </a:lnTo>
                      <a:lnTo>
                        <a:pt x="34" y="50"/>
                      </a:lnTo>
                      <a:lnTo>
                        <a:pt x="32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4" y="56"/>
                      </a:lnTo>
                      <a:lnTo>
                        <a:pt x="24" y="58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4" y="62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6" y="66"/>
                      </a:lnTo>
                      <a:lnTo>
                        <a:pt x="26" y="66"/>
                      </a:lnTo>
                      <a:lnTo>
                        <a:pt x="26" y="66"/>
                      </a:lnTo>
                      <a:lnTo>
                        <a:pt x="26" y="66"/>
                      </a:lnTo>
                      <a:lnTo>
                        <a:pt x="24" y="66"/>
                      </a:lnTo>
                      <a:lnTo>
                        <a:pt x="24" y="66"/>
                      </a:lnTo>
                      <a:lnTo>
                        <a:pt x="22" y="66"/>
                      </a:lnTo>
                      <a:lnTo>
                        <a:pt x="22" y="66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6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16" y="66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4" y="80"/>
                      </a:lnTo>
                      <a:lnTo>
                        <a:pt x="4" y="86"/>
                      </a:lnTo>
                      <a:lnTo>
                        <a:pt x="4" y="86"/>
                      </a:lnTo>
                      <a:lnTo>
                        <a:pt x="4" y="86"/>
                      </a:lnTo>
                      <a:lnTo>
                        <a:pt x="4" y="88"/>
                      </a:lnTo>
                      <a:lnTo>
                        <a:pt x="4" y="88"/>
                      </a:lnTo>
                      <a:lnTo>
                        <a:pt x="4" y="88"/>
                      </a:lnTo>
                      <a:lnTo>
                        <a:pt x="4" y="88"/>
                      </a:lnTo>
                      <a:lnTo>
                        <a:pt x="6" y="90"/>
                      </a:lnTo>
                      <a:lnTo>
                        <a:pt x="6" y="90"/>
                      </a:lnTo>
                      <a:lnTo>
                        <a:pt x="6" y="90"/>
                      </a:lnTo>
                      <a:lnTo>
                        <a:pt x="10" y="90"/>
                      </a:lnTo>
                      <a:lnTo>
                        <a:pt x="10" y="90"/>
                      </a:lnTo>
                      <a:lnTo>
                        <a:pt x="10" y="90"/>
                      </a:lnTo>
                      <a:lnTo>
                        <a:pt x="10" y="90"/>
                      </a:lnTo>
                      <a:lnTo>
                        <a:pt x="10" y="92"/>
                      </a:lnTo>
                      <a:lnTo>
                        <a:pt x="10" y="94"/>
                      </a:lnTo>
                      <a:lnTo>
                        <a:pt x="10" y="94"/>
                      </a:lnTo>
                      <a:lnTo>
                        <a:pt x="8" y="94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2" y="98"/>
                      </a:lnTo>
                      <a:lnTo>
                        <a:pt x="12" y="102"/>
                      </a:lnTo>
                      <a:lnTo>
                        <a:pt x="12" y="102"/>
                      </a:lnTo>
                      <a:lnTo>
                        <a:pt x="12" y="102"/>
                      </a:lnTo>
                      <a:lnTo>
                        <a:pt x="14" y="102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0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16" y="112"/>
                      </a:lnTo>
                      <a:lnTo>
                        <a:pt x="16" y="112"/>
                      </a:lnTo>
                      <a:lnTo>
                        <a:pt x="16" y="114"/>
                      </a:lnTo>
                      <a:lnTo>
                        <a:pt x="16" y="114"/>
                      </a:lnTo>
                      <a:lnTo>
                        <a:pt x="16" y="114"/>
                      </a:lnTo>
                      <a:lnTo>
                        <a:pt x="26" y="114"/>
                      </a:lnTo>
                      <a:lnTo>
                        <a:pt x="26" y="114"/>
                      </a:lnTo>
                      <a:lnTo>
                        <a:pt x="26" y="114"/>
                      </a:lnTo>
                      <a:lnTo>
                        <a:pt x="26" y="112"/>
                      </a:lnTo>
                      <a:lnTo>
                        <a:pt x="28" y="112"/>
                      </a:lnTo>
                      <a:lnTo>
                        <a:pt x="28" y="112"/>
                      </a:lnTo>
                      <a:lnTo>
                        <a:pt x="28" y="112"/>
                      </a:lnTo>
                      <a:lnTo>
                        <a:pt x="28" y="112"/>
                      </a:lnTo>
                      <a:lnTo>
                        <a:pt x="32" y="112"/>
                      </a:lnTo>
                      <a:lnTo>
                        <a:pt x="32" y="112"/>
                      </a:lnTo>
                      <a:lnTo>
                        <a:pt x="32" y="112"/>
                      </a:lnTo>
                      <a:lnTo>
                        <a:pt x="32" y="112"/>
                      </a:lnTo>
                      <a:lnTo>
                        <a:pt x="32" y="112"/>
                      </a:lnTo>
                      <a:lnTo>
                        <a:pt x="32" y="114"/>
                      </a:lnTo>
                      <a:lnTo>
                        <a:pt x="32" y="116"/>
                      </a:lnTo>
                      <a:lnTo>
                        <a:pt x="32" y="116"/>
                      </a:lnTo>
                      <a:lnTo>
                        <a:pt x="32" y="118"/>
                      </a:lnTo>
                      <a:lnTo>
                        <a:pt x="34" y="118"/>
                      </a:lnTo>
                      <a:lnTo>
                        <a:pt x="34" y="118"/>
                      </a:lnTo>
                      <a:lnTo>
                        <a:pt x="34" y="118"/>
                      </a:lnTo>
                      <a:lnTo>
                        <a:pt x="38" y="116"/>
                      </a:lnTo>
                      <a:lnTo>
                        <a:pt x="40" y="116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4" y="118"/>
                      </a:lnTo>
                      <a:lnTo>
                        <a:pt x="44" y="116"/>
                      </a:lnTo>
                      <a:lnTo>
                        <a:pt x="44" y="116"/>
                      </a:lnTo>
                      <a:lnTo>
                        <a:pt x="44" y="116"/>
                      </a:lnTo>
                      <a:lnTo>
                        <a:pt x="44" y="114"/>
                      </a:lnTo>
                      <a:lnTo>
                        <a:pt x="46" y="114"/>
                      </a:lnTo>
                      <a:lnTo>
                        <a:pt x="46" y="116"/>
                      </a:lnTo>
                      <a:lnTo>
                        <a:pt x="46" y="116"/>
                      </a:lnTo>
                      <a:lnTo>
                        <a:pt x="46" y="116"/>
                      </a:lnTo>
                      <a:lnTo>
                        <a:pt x="46" y="118"/>
                      </a:lnTo>
                      <a:lnTo>
                        <a:pt x="50" y="118"/>
                      </a:lnTo>
                      <a:lnTo>
                        <a:pt x="50" y="118"/>
                      </a:lnTo>
                      <a:lnTo>
                        <a:pt x="50" y="118"/>
                      </a:lnTo>
                      <a:lnTo>
                        <a:pt x="50" y="120"/>
                      </a:lnTo>
                      <a:lnTo>
                        <a:pt x="50" y="120"/>
                      </a:lnTo>
                      <a:lnTo>
                        <a:pt x="50" y="120"/>
                      </a:lnTo>
                      <a:lnTo>
                        <a:pt x="52" y="120"/>
                      </a:lnTo>
                      <a:lnTo>
                        <a:pt x="52" y="120"/>
                      </a:lnTo>
                      <a:lnTo>
                        <a:pt x="52" y="120"/>
                      </a:lnTo>
                      <a:lnTo>
                        <a:pt x="52" y="120"/>
                      </a:lnTo>
                      <a:lnTo>
                        <a:pt x="54" y="120"/>
                      </a:lnTo>
                      <a:lnTo>
                        <a:pt x="60" y="120"/>
                      </a:lnTo>
                      <a:lnTo>
                        <a:pt x="62" y="120"/>
                      </a:lnTo>
                      <a:lnTo>
                        <a:pt x="62" y="120"/>
                      </a:lnTo>
                      <a:lnTo>
                        <a:pt x="62" y="120"/>
                      </a:lnTo>
                      <a:lnTo>
                        <a:pt x="64" y="120"/>
                      </a:lnTo>
                      <a:lnTo>
                        <a:pt x="64" y="130"/>
                      </a:lnTo>
                      <a:lnTo>
                        <a:pt x="64" y="130"/>
                      </a:lnTo>
                      <a:lnTo>
                        <a:pt x="64" y="130"/>
                      </a:lnTo>
                      <a:lnTo>
                        <a:pt x="64" y="1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5" name="Freeform 573"/>
                <p:cNvSpPr>
                  <a:spLocks/>
                </p:cNvSpPr>
                <p:nvPr/>
              </p:nvSpPr>
              <p:spPr bwMode="auto">
                <a:xfrm>
                  <a:off x="6276975" y="3860800"/>
                  <a:ext cx="9525" cy="12700"/>
                </a:xfrm>
                <a:custGeom>
                  <a:avLst/>
                  <a:gdLst>
                    <a:gd name="T0" fmla="*/ 6 w 6"/>
                    <a:gd name="T1" fmla="*/ 6 h 8"/>
                    <a:gd name="T2" fmla="*/ 6 w 6"/>
                    <a:gd name="T3" fmla="*/ 6 h 8"/>
                    <a:gd name="T4" fmla="*/ 6 w 6"/>
                    <a:gd name="T5" fmla="*/ 6 h 8"/>
                    <a:gd name="T6" fmla="*/ 6 w 6"/>
                    <a:gd name="T7" fmla="*/ 6 h 8"/>
                    <a:gd name="T8" fmla="*/ 6 w 6"/>
                    <a:gd name="T9" fmla="*/ 4 h 8"/>
                    <a:gd name="T10" fmla="*/ 4 w 6"/>
                    <a:gd name="T11" fmla="*/ 0 h 8"/>
                    <a:gd name="T12" fmla="*/ 4 w 6"/>
                    <a:gd name="T13" fmla="*/ 0 h 8"/>
                    <a:gd name="T14" fmla="*/ 2 w 6"/>
                    <a:gd name="T15" fmla="*/ 0 h 8"/>
                    <a:gd name="T16" fmla="*/ 2 w 6"/>
                    <a:gd name="T17" fmla="*/ 0 h 8"/>
                    <a:gd name="T18" fmla="*/ 2 w 6"/>
                    <a:gd name="T19" fmla="*/ 0 h 8"/>
                    <a:gd name="T20" fmla="*/ 0 w 6"/>
                    <a:gd name="T21" fmla="*/ 0 h 8"/>
                    <a:gd name="T22" fmla="*/ 0 w 6"/>
                    <a:gd name="T23" fmla="*/ 8 h 8"/>
                    <a:gd name="T24" fmla="*/ 0 w 6"/>
                    <a:gd name="T25" fmla="*/ 8 h 8"/>
                    <a:gd name="T26" fmla="*/ 0 w 6"/>
                    <a:gd name="T27" fmla="*/ 8 h 8"/>
                    <a:gd name="T28" fmla="*/ 0 w 6"/>
                    <a:gd name="T29" fmla="*/ 8 h 8"/>
                    <a:gd name="T30" fmla="*/ 2 w 6"/>
                    <a:gd name="T31" fmla="*/ 8 h 8"/>
                    <a:gd name="T32" fmla="*/ 2 w 6"/>
                    <a:gd name="T33" fmla="*/ 8 h 8"/>
                    <a:gd name="T34" fmla="*/ 2 w 6"/>
                    <a:gd name="T35" fmla="*/ 8 h 8"/>
                    <a:gd name="T36" fmla="*/ 4 w 6"/>
                    <a:gd name="T37" fmla="*/ 6 h 8"/>
                    <a:gd name="T38" fmla="*/ 6 w 6"/>
                    <a:gd name="T3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8">
                      <a:moveTo>
                        <a:pt x="6" y="6"/>
                      </a:move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6" name="Freeform 574"/>
                <p:cNvSpPr>
                  <a:spLocks noEditPoints="1"/>
                </p:cNvSpPr>
                <p:nvPr/>
              </p:nvSpPr>
              <p:spPr bwMode="auto">
                <a:xfrm>
                  <a:off x="6689725" y="3933825"/>
                  <a:ext cx="342900" cy="206375"/>
                </a:xfrm>
                <a:custGeom>
                  <a:avLst/>
                  <a:gdLst>
                    <a:gd name="T0" fmla="*/ 210 w 216"/>
                    <a:gd name="T1" fmla="*/ 130 h 130"/>
                    <a:gd name="T2" fmla="*/ 216 w 216"/>
                    <a:gd name="T3" fmla="*/ 124 h 130"/>
                    <a:gd name="T4" fmla="*/ 200 w 216"/>
                    <a:gd name="T5" fmla="*/ 112 h 130"/>
                    <a:gd name="T6" fmla="*/ 196 w 216"/>
                    <a:gd name="T7" fmla="*/ 104 h 130"/>
                    <a:gd name="T8" fmla="*/ 192 w 216"/>
                    <a:gd name="T9" fmla="*/ 102 h 130"/>
                    <a:gd name="T10" fmla="*/ 188 w 216"/>
                    <a:gd name="T11" fmla="*/ 96 h 130"/>
                    <a:gd name="T12" fmla="*/ 184 w 216"/>
                    <a:gd name="T13" fmla="*/ 86 h 130"/>
                    <a:gd name="T14" fmla="*/ 180 w 216"/>
                    <a:gd name="T15" fmla="*/ 76 h 130"/>
                    <a:gd name="T16" fmla="*/ 188 w 216"/>
                    <a:gd name="T17" fmla="*/ 76 h 130"/>
                    <a:gd name="T18" fmla="*/ 184 w 216"/>
                    <a:gd name="T19" fmla="*/ 68 h 130"/>
                    <a:gd name="T20" fmla="*/ 168 w 216"/>
                    <a:gd name="T21" fmla="*/ 64 h 130"/>
                    <a:gd name="T22" fmla="*/ 164 w 216"/>
                    <a:gd name="T23" fmla="*/ 54 h 130"/>
                    <a:gd name="T24" fmla="*/ 152 w 216"/>
                    <a:gd name="T25" fmla="*/ 46 h 130"/>
                    <a:gd name="T26" fmla="*/ 144 w 216"/>
                    <a:gd name="T27" fmla="*/ 42 h 130"/>
                    <a:gd name="T28" fmla="*/ 114 w 216"/>
                    <a:gd name="T29" fmla="*/ 28 h 130"/>
                    <a:gd name="T30" fmla="*/ 104 w 216"/>
                    <a:gd name="T31" fmla="*/ 26 h 130"/>
                    <a:gd name="T32" fmla="*/ 96 w 216"/>
                    <a:gd name="T33" fmla="*/ 22 h 130"/>
                    <a:gd name="T34" fmla="*/ 82 w 216"/>
                    <a:gd name="T35" fmla="*/ 10 h 130"/>
                    <a:gd name="T36" fmla="*/ 72 w 216"/>
                    <a:gd name="T37" fmla="*/ 16 h 130"/>
                    <a:gd name="T38" fmla="*/ 66 w 216"/>
                    <a:gd name="T39" fmla="*/ 20 h 130"/>
                    <a:gd name="T40" fmla="*/ 60 w 216"/>
                    <a:gd name="T41" fmla="*/ 24 h 130"/>
                    <a:gd name="T42" fmla="*/ 48 w 216"/>
                    <a:gd name="T43" fmla="*/ 32 h 130"/>
                    <a:gd name="T44" fmla="*/ 46 w 216"/>
                    <a:gd name="T45" fmla="*/ 24 h 130"/>
                    <a:gd name="T46" fmla="*/ 42 w 216"/>
                    <a:gd name="T47" fmla="*/ 22 h 130"/>
                    <a:gd name="T48" fmla="*/ 40 w 216"/>
                    <a:gd name="T49" fmla="*/ 10 h 130"/>
                    <a:gd name="T50" fmla="*/ 36 w 216"/>
                    <a:gd name="T51" fmla="*/ 2 h 130"/>
                    <a:gd name="T52" fmla="*/ 18 w 216"/>
                    <a:gd name="T53" fmla="*/ 0 h 130"/>
                    <a:gd name="T54" fmla="*/ 14 w 216"/>
                    <a:gd name="T55" fmla="*/ 2 h 130"/>
                    <a:gd name="T56" fmla="*/ 10 w 216"/>
                    <a:gd name="T57" fmla="*/ 2 h 130"/>
                    <a:gd name="T58" fmla="*/ 0 w 216"/>
                    <a:gd name="T59" fmla="*/ 6 h 130"/>
                    <a:gd name="T60" fmla="*/ 6 w 216"/>
                    <a:gd name="T61" fmla="*/ 12 h 130"/>
                    <a:gd name="T62" fmla="*/ 14 w 216"/>
                    <a:gd name="T63" fmla="*/ 18 h 130"/>
                    <a:gd name="T64" fmla="*/ 24 w 216"/>
                    <a:gd name="T65" fmla="*/ 20 h 130"/>
                    <a:gd name="T66" fmla="*/ 18 w 216"/>
                    <a:gd name="T67" fmla="*/ 24 h 130"/>
                    <a:gd name="T68" fmla="*/ 10 w 216"/>
                    <a:gd name="T69" fmla="*/ 26 h 130"/>
                    <a:gd name="T70" fmla="*/ 20 w 216"/>
                    <a:gd name="T71" fmla="*/ 32 h 130"/>
                    <a:gd name="T72" fmla="*/ 26 w 216"/>
                    <a:gd name="T73" fmla="*/ 48 h 130"/>
                    <a:gd name="T74" fmla="*/ 32 w 216"/>
                    <a:gd name="T75" fmla="*/ 44 h 130"/>
                    <a:gd name="T76" fmla="*/ 36 w 216"/>
                    <a:gd name="T77" fmla="*/ 30 h 130"/>
                    <a:gd name="T78" fmla="*/ 36 w 216"/>
                    <a:gd name="T79" fmla="*/ 32 h 130"/>
                    <a:gd name="T80" fmla="*/ 42 w 216"/>
                    <a:gd name="T81" fmla="*/ 44 h 130"/>
                    <a:gd name="T82" fmla="*/ 46 w 216"/>
                    <a:gd name="T83" fmla="*/ 48 h 130"/>
                    <a:gd name="T84" fmla="*/ 50 w 216"/>
                    <a:gd name="T85" fmla="*/ 50 h 130"/>
                    <a:gd name="T86" fmla="*/ 62 w 216"/>
                    <a:gd name="T87" fmla="*/ 56 h 130"/>
                    <a:gd name="T88" fmla="*/ 80 w 216"/>
                    <a:gd name="T89" fmla="*/ 62 h 130"/>
                    <a:gd name="T90" fmla="*/ 84 w 216"/>
                    <a:gd name="T91" fmla="*/ 80 h 130"/>
                    <a:gd name="T92" fmla="*/ 90 w 216"/>
                    <a:gd name="T93" fmla="*/ 96 h 130"/>
                    <a:gd name="T94" fmla="*/ 102 w 216"/>
                    <a:gd name="T95" fmla="*/ 106 h 130"/>
                    <a:gd name="T96" fmla="*/ 112 w 216"/>
                    <a:gd name="T97" fmla="*/ 110 h 130"/>
                    <a:gd name="T98" fmla="*/ 126 w 216"/>
                    <a:gd name="T99" fmla="*/ 110 h 130"/>
                    <a:gd name="T100" fmla="*/ 134 w 216"/>
                    <a:gd name="T101" fmla="*/ 102 h 130"/>
                    <a:gd name="T102" fmla="*/ 124 w 216"/>
                    <a:gd name="T103" fmla="*/ 96 h 130"/>
                    <a:gd name="T104" fmla="*/ 132 w 216"/>
                    <a:gd name="T105" fmla="*/ 96 h 130"/>
                    <a:gd name="T106" fmla="*/ 144 w 216"/>
                    <a:gd name="T107" fmla="*/ 92 h 130"/>
                    <a:gd name="T108" fmla="*/ 156 w 216"/>
                    <a:gd name="T109" fmla="*/ 90 h 130"/>
                    <a:gd name="T110" fmla="*/ 166 w 216"/>
                    <a:gd name="T111" fmla="*/ 100 h 130"/>
                    <a:gd name="T112" fmla="*/ 168 w 216"/>
                    <a:gd name="T113" fmla="*/ 106 h 130"/>
                    <a:gd name="T114" fmla="*/ 180 w 216"/>
                    <a:gd name="T115" fmla="*/ 122 h 130"/>
                    <a:gd name="T116" fmla="*/ 188 w 216"/>
                    <a:gd name="T117" fmla="*/ 126 h 130"/>
                    <a:gd name="T118" fmla="*/ 198 w 216"/>
                    <a:gd name="T119" fmla="*/ 128 h 130"/>
                    <a:gd name="T120" fmla="*/ 26 w 216"/>
                    <a:gd name="T121" fmla="*/ 2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16" h="130">
                      <a:moveTo>
                        <a:pt x="204" y="128"/>
                      </a:moveTo>
                      <a:lnTo>
                        <a:pt x="204" y="128"/>
                      </a:lnTo>
                      <a:lnTo>
                        <a:pt x="204" y="130"/>
                      </a:lnTo>
                      <a:lnTo>
                        <a:pt x="206" y="130"/>
                      </a:lnTo>
                      <a:lnTo>
                        <a:pt x="206" y="130"/>
                      </a:lnTo>
                      <a:lnTo>
                        <a:pt x="206" y="130"/>
                      </a:lnTo>
                      <a:lnTo>
                        <a:pt x="208" y="130"/>
                      </a:lnTo>
                      <a:lnTo>
                        <a:pt x="208" y="130"/>
                      </a:lnTo>
                      <a:lnTo>
                        <a:pt x="210" y="130"/>
                      </a:lnTo>
                      <a:lnTo>
                        <a:pt x="210" y="130"/>
                      </a:lnTo>
                      <a:lnTo>
                        <a:pt x="212" y="130"/>
                      </a:lnTo>
                      <a:lnTo>
                        <a:pt x="212" y="130"/>
                      </a:lnTo>
                      <a:lnTo>
                        <a:pt x="212" y="130"/>
                      </a:lnTo>
                      <a:lnTo>
                        <a:pt x="214" y="128"/>
                      </a:lnTo>
                      <a:lnTo>
                        <a:pt x="214" y="128"/>
                      </a:lnTo>
                      <a:lnTo>
                        <a:pt x="214" y="128"/>
                      </a:lnTo>
                      <a:lnTo>
                        <a:pt x="214" y="124"/>
                      </a:lnTo>
                      <a:lnTo>
                        <a:pt x="214" y="124"/>
                      </a:lnTo>
                      <a:lnTo>
                        <a:pt x="214" y="124"/>
                      </a:lnTo>
                      <a:lnTo>
                        <a:pt x="216" y="124"/>
                      </a:lnTo>
                      <a:lnTo>
                        <a:pt x="216" y="120"/>
                      </a:lnTo>
                      <a:lnTo>
                        <a:pt x="216" y="120"/>
                      </a:lnTo>
                      <a:lnTo>
                        <a:pt x="214" y="120"/>
                      </a:lnTo>
                      <a:lnTo>
                        <a:pt x="208" y="120"/>
                      </a:lnTo>
                      <a:lnTo>
                        <a:pt x="206" y="118"/>
                      </a:lnTo>
                      <a:lnTo>
                        <a:pt x="206" y="114"/>
                      </a:lnTo>
                      <a:lnTo>
                        <a:pt x="206" y="114"/>
                      </a:lnTo>
                      <a:lnTo>
                        <a:pt x="204" y="114"/>
                      </a:lnTo>
                      <a:lnTo>
                        <a:pt x="204" y="114"/>
                      </a:lnTo>
                      <a:lnTo>
                        <a:pt x="200" y="112"/>
                      </a:lnTo>
                      <a:lnTo>
                        <a:pt x="200" y="112"/>
                      </a:lnTo>
                      <a:lnTo>
                        <a:pt x="200" y="110"/>
                      </a:lnTo>
                      <a:lnTo>
                        <a:pt x="202" y="108"/>
                      </a:lnTo>
                      <a:lnTo>
                        <a:pt x="202" y="108"/>
                      </a:lnTo>
                      <a:lnTo>
                        <a:pt x="202" y="106"/>
                      </a:lnTo>
                      <a:lnTo>
                        <a:pt x="200" y="106"/>
                      </a:lnTo>
                      <a:lnTo>
                        <a:pt x="200" y="104"/>
                      </a:lnTo>
                      <a:lnTo>
                        <a:pt x="200" y="104"/>
                      </a:lnTo>
                      <a:lnTo>
                        <a:pt x="200" y="104"/>
                      </a:lnTo>
                      <a:lnTo>
                        <a:pt x="196" y="104"/>
                      </a:lnTo>
                      <a:lnTo>
                        <a:pt x="196" y="104"/>
                      </a:lnTo>
                      <a:lnTo>
                        <a:pt x="196" y="104"/>
                      </a:lnTo>
                      <a:lnTo>
                        <a:pt x="194" y="106"/>
                      </a:lnTo>
                      <a:lnTo>
                        <a:pt x="194" y="106"/>
                      </a:lnTo>
                      <a:lnTo>
                        <a:pt x="194" y="104"/>
                      </a:lnTo>
                      <a:lnTo>
                        <a:pt x="194" y="104"/>
                      </a:lnTo>
                      <a:lnTo>
                        <a:pt x="194" y="104"/>
                      </a:lnTo>
                      <a:lnTo>
                        <a:pt x="192" y="104"/>
                      </a:lnTo>
                      <a:lnTo>
                        <a:pt x="192" y="102"/>
                      </a:lnTo>
                      <a:lnTo>
                        <a:pt x="192" y="102"/>
                      </a:lnTo>
                      <a:lnTo>
                        <a:pt x="192" y="100"/>
                      </a:lnTo>
                      <a:lnTo>
                        <a:pt x="190" y="100"/>
                      </a:lnTo>
                      <a:lnTo>
                        <a:pt x="190" y="100"/>
                      </a:lnTo>
                      <a:lnTo>
                        <a:pt x="190" y="100"/>
                      </a:lnTo>
                      <a:lnTo>
                        <a:pt x="190" y="98"/>
                      </a:lnTo>
                      <a:lnTo>
                        <a:pt x="188" y="98"/>
                      </a:lnTo>
                      <a:lnTo>
                        <a:pt x="188" y="98"/>
                      </a:lnTo>
                      <a:lnTo>
                        <a:pt x="188" y="96"/>
                      </a:lnTo>
                      <a:lnTo>
                        <a:pt x="188" y="96"/>
                      </a:lnTo>
                      <a:lnTo>
                        <a:pt x="188" y="96"/>
                      </a:lnTo>
                      <a:lnTo>
                        <a:pt x="186" y="94"/>
                      </a:lnTo>
                      <a:lnTo>
                        <a:pt x="186" y="92"/>
                      </a:lnTo>
                      <a:lnTo>
                        <a:pt x="186" y="92"/>
                      </a:lnTo>
                      <a:lnTo>
                        <a:pt x="186" y="92"/>
                      </a:lnTo>
                      <a:lnTo>
                        <a:pt x="184" y="90"/>
                      </a:lnTo>
                      <a:lnTo>
                        <a:pt x="184" y="90"/>
                      </a:lnTo>
                      <a:lnTo>
                        <a:pt x="184" y="90"/>
                      </a:lnTo>
                      <a:lnTo>
                        <a:pt x="184" y="90"/>
                      </a:lnTo>
                      <a:lnTo>
                        <a:pt x="184" y="86"/>
                      </a:lnTo>
                      <a:lnTo>
                        <a:pt x="184" y="86"/>
                      </a:lnTo>
                      <a:lnTo>
                        <a:pt x="184" y="86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0" y="82"/>
                      </a:lnTo>
                      <a:lnTo>
                        <a:pt x="180" y="78"/>
                      </a:lnTo>
                      <a:lnTo>
                        <a:pt x="180" y="78"/>
                      </a:lnTo>
                      <a:lnTo>
                        <a:pt x="180" y="78"/>
                      </a:lnTo>
                      <a:lnTo>
                        <a:pt x="180" y="78"/>
                      </a:lnTo>
                      <a:lnTo>
                        <a:pt x="180" y="76"/>
                      </a:lnTo>
                      <a:lnTo>
                        <a:pt x="180" y="76"/>
                      </a:lnTo>
                      <a:lnTo>
                        <a:pt x="184" y="78"/>
                      </a:lnTo>
                      <a:lnTo>
                        <a:pt x="184" y="78"/>
                      </a:lnTo>
                      <a:lnTo>
                        <a:pt x="184" y="78"/>
                      </a:lnTo>
                      <a:lnTo>
                        <a:pt x="186" y="78"/>
                      </a:lnTo>
                      <a:lnTo>
                        <a:pt x="186" y="78"/>
                      </a:lnTo>
                      <a:lnTo>
                        <a:pt x="186" y="78"/>
                      </a:lnTo>
                      <a:lnTo>
                        <a:pt x="188" y="76"/>
                      </a:lnTo>
                      <a:lnTo>
                        <a:pt x="188" y="76"/>
                      </a:lnTo>
                      <a:lnTo>
                        <a:pt x="188" y="76"/>
                      </a:lnTo>
                      <a:lnTo>
                        <a:pt x="188" y="74"/>
                      </a:lnTo>
                      <a:lnTo>
                        <a:pt x="188" y="74"/>
                      </a:lnTo>
                      <a:lnTo>
                        <a:pt x="188" y="74"/>
                      </a:lnTo>
                      <a:lnTo>
                        <a:pt x="188" y="72"/>
                      </a:lnTo>
                      <a:lnTo>
                        <a:pt x="188" y="70"/>
                      </a:lnTo>
                      <a:lnTo>
                        <a:pt x="188" y="70"/>
                      </a:lnTo>
                      <a:lnTo>
                        <a:pt x="188" y="70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66"/>
                      </a:lnTo>
                      <a:lnTo>
                        <a:pt x="180" y="66"/>
                      </a:lnTo>
                      <a:lnTo>
                        <a:pt x="178" y="66"/>
                      </a:lnTo>
                      <a:lnTo>
                        <a:pt x="176" y="64"/>
                      </a:lnTo>
                      <a:lnTo>
                        <a:pt x="176" y="64"/>
                      </a:lnTo>
                      <a:lnTo>
                        <a:pt x="176" y="64"/>
                      </a:lnTo>
                      <a:lnTo>
                        <a:pt x="172" y="64"/>
                      </a:lnTo>
                      <a:lnTo>
                        <a:pt x="172" y="64"/>
                      </a:lnTo>
                      <a:lnTo>
                        <a:pt x="172" y="64"/>
                      </a:lnTo>
                      <a:lnTo>
                        <a:pt x="168" y="64"/>
                      </a:lnTo>
                      <a:lnTo>
                        <a:pt x="168" y="62"/>
                      </a:lnTo>
                      <a:lnTo>
                        <a:pt x="168" y="62"/>
                      </a:lnTo>
                      <a:lnTo>
                        <a:pt x="168" y="62"/>
                      </a:lnTo>
                      <a:lnTo>
                        <a:pt x="166" y="62"/>
                      </a:lnTo>
                      <a:lnTo>
                        <a:pt x="166" y="58"/>
                      </a:lnTo>
                      <a:lnTo>
                        <a:pt x="166" y="58"/>
                      </a:lnTo>
                      <a:lnTo>
                        <a:pt x="166" y="58"/>
                      </a:lnTo>
                      <a:lnTo>
                        <a:pt x="164" y="56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2"/>
                      </a:lnTo>
                      <a:lnTo>
                        <a:pt x="164" y="52"/>
                      </a:lnTo>
                      <a:lnTo>
                        <a:pt x="164" y="50"/>
                      </a:lnTo>
                      <a:lnTo>
                        <a:pt x="160" y="48"/>
                      </a:lnTo>
                      <a:lnTo>
                        <a:pt x="160" y="48"/>
                      </a:lnTo>
                      <a:lnTo>
                        <a:pt x="160" y="48"/>
                      </a:lnTo>
                      <a:lnTo>
                        <a:pt x="156" y="46"/>
                      </a:lnTo>
                      <a:lnTo>
                        <a:pt x="152" y="46"/>
                      </a:lnTo>
                      <a:lnTo>
                        <a:pt x="152" y="46"/>
                      </a:lnTo>
                      <a:lnTo>
                        <a:pt x="152" y="46"/>
                      </a:lnTo>
                      <a:lnTo>
                        <a:pt x="150" y="46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50" y="44"/>
                      </a:lnTo>
                      <a:lnTo>
                        <a:pt x="148" y="44"/>
                      </a:lnTo>
                      <a:lnTo>
                        <a:pt x="148" y="44"/>
                      </a:lnTo>
                      <a:lnTo>
                        <a:pt x="148" y="44"/>
                      </a:lnTo>
                      <a:lnTo>
                        <a:pt x="148" y="42"/>
                      </a:lnTo>
                      <a:lnTo>
                        <a:pt x="144" y="42"/>
                      </a:lnTo>
                      <a:lnTo>
                        <a:pt x="138" y="40"/>
                      </a:lnTo>
                      <a:lnTo>
                        <a:pt x="134" y="40"/>
                      </a:lnTo>
                      <a:lnTo>
                        <a:pt x="132" y="38"/>
                      </a:lnTo>
                      <a:lnTo>
                        <a:pt x="126" y="34"/>
                      </a:lnTo>
                      <a:lnTo>
                        <a:pt x="116" y="30"/>
                      </a:lnTo>
                      <a:lnTo>
                        <a:pt x="116" y="30"/>
                      </a:lnTo>
                      <a:lnTo>
                        <a:pt x="116" y="30"/>
                      </a:lnTo>
                      <a:lnTo>
                        <a:pt x="114" y="30"/>
                      </a:lnTo>
                      <a:lnTo>
                        <a:pt x="114" y="30"/>
                      </a:lnTo>
                      <a:lnTo>
                        <a:pt x="114" y="28"/>
                      </a:lnTo>
                      <a:lnTo>
                        <a:pt x="112" y="28"/>
                      </a:lnTo>
                      <a:lnTo>
                        <a:pt x="112" y="28"/>
                      </a:lnTo>
                      <a:lnTo>
                        <a:pt x="112" y="28"/>
                      </a:lnTo>
                      <a:lnTo>
                        <a:pt x="108" y="28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0" y="24"/>
                      </a:lnTo>
                      <a:lnTo>
                        <a:pt x="100" y="24"/>
                      </a:lnTo>
                      <a:lnTo>
                        <a:pt x="100" y="24"/>
                      </a:lnTo>
                      <a:lnTo>
                        <a:pt x="100" y="24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22"/>
                      </a:lnTo>
                      <a:lnTo>
                        <a:pt x="96" y="22"/>
                      </a:lnTo>
                      <a:lnTo>
                        <a:pt x="96" y="22"/>
                      </a:lnTo>
                      <a:lnTo>
                        <a:pt x="96" y="20"/>
                      </a:lnTo>
                      <a:lnTo>
                        <a:pt x="96" y="20"/>
                      </a:lnTo>
                      <a:lnTo>
                        <a:pt x="94" y="20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2" y="18"/>
                      </a:lnTo>
                      <a:lnTo>
                        <a:pt x="92" y="18"/>
                      </a:lnTo>
                      <a:lnTo>
                        <a:pt x="90" y="18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0" y="10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4" y="16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0" y="18"/>
                      </a:lnTo>
                      <a:lnTo>
                        <a:pt x="70" y="20"/>
                      </a:lnTo>
                      <a:lnTo>
                        <a:pt x="70" y="20"/>
                      </a:lnTo>
                      <a:lnTo>
                        <a:pt x="68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6"/>
                      </a:lnTo>
                      <a:lnTo>
                        <a:pt x="58" y="26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4" y="30"/>
                      </a:lnTo>
                      <a:lnTo>
                        <a:pt x="52" y="32"/>
                      </a:ln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4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8" y="14"/>
                      </a:lnTo>
                      <a:lnTo>
                        <a:pt x="38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0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12" y="14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20" y="18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20" y="32"/>
                      </a:lnTo>
                      <a:lnTo>
                        <a:pt x="20" y="32"/>
                      </a:lnTo>
                      <a:lnTo>
                        <a:pt x="20" y="32"/>
                      </a:lnTo>
                      <a:lnTo>
                        <a:pt x="22" y="3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8" y="46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2" y="44"/>
                      </a:lnTo>
                      <a:lnTo>
                        <a:pt x="32" y="44"/>
                      </a:lnTo>
                      <a:lnTo>
                        <a:pt x="32" y="44"/>
                      </a:lnTo>
                      <a:lnTo>
                        <a:pt x="32" y="44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30"/>
                      </a:lnTo>
                      <a:lnTo>
                        <a:pt x="36" y="30"/>
                      </a:lnTo>
                      <a:lnTo>
                        <a:pt x="36" y="30"/>
                      </a:lnTo>
                      <a:lnTo>
                        <a:pt x="36" y="30"/>
                      </a:lnTo>
                      <a:lnTo>
                        <a:pt x="36" y="30"/>
                      </a:lnTo>
                      <a:lnTo>
                        <a:pt x="40" y="28"/>
                      </a:lnTo>
                      <a:lnTo>
                        <a:pt x="40" y="28"/>
                      </a:lnTo>
                      <a:lnTo>
                        <a:pt x="40" y="28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38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4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4" y="46"/>
                      </a:lnTo>
                      <a:lnTo>
                        <a:pt x="44" y="46"/>
                      </a:lnTo>
                      <a:lnTo>
                        <a:pt x="44" y="46"/>
                      </a:lnTo>
                      <a:lnTo>
                        <a:pt x="44" y="46"/>
                      </a:lnTo>
                      <a:lnTo>
                        <a:pt x="44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6"/>
                      </a:lnTo>
                      <a:lnTo>
                        <a:pt x="46" y="46"/>
                      </a:lnTo>
                      <a:lnTo>
                        <a:pt x="46" y="46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50" y="50"/>
                      </a:lnTo>
                      <a:lnTo>
                        <a:pt x="50" y="50"/>
                      </a:lnTo>
                      <a:lnTo>
                        <a:pt x="50" y="50"/>
                      </a:lnTo>
                      <a:lnTo>
                        <a:pt x="52" y="50"/>
                      </a:lnTo>
                      <a:lnTo>
                        <a:pt x="54" y="50"/>
                      </a:lnTo>
                      <a:lnTo>
                        <a:pt x="54" y="50"/>
                      </a:lnTo>
                      <a:lnTo>
                        <a:pt x="54" y="50"/>
                      </a:lnTo>
                      <a:lnTo>
                        <a:pt x="56" y="52"/>
                      </a:lnTo>
                      <a:lnTo>
                        <a:pt x="60" y="54"/>
                      </a:lnTo>
                      <a:lnTo>
                        <a:pt x="60" y="54"/>
                      </a:lnTo>
                      <a:lnTo>
                        <a:pt x="60" y="54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6" y="56"/>
                      </a:lnTo>
                      <a:lnTo>
                        <a:pt x="70" y="56"/>
                      </a:lnTo>
                      <a:lnTo>
                        <a:pt x="70" y="56"/>
                      </a:lnTo>
                      <a:lnTo>
                        <a:pt x="70" y="56"/>
                      </a:lnTo>
                      <a:lnTo>
                        <a:pt x="70" y="56"/>
                      </a:lnTo>
                      <a:lnTo>
                        <a:pt x="78" y="62"/>
                      </a:lnTo>
                      <a:lnTo>
                        <a:pt x="78" y="62"/>
                      </a:lnTo>
                      <a:lnTo>
                        <a:pt x="78" y="62"/>
                      </a:lnTo>
                      <a:lnTo>
                        <a:pt x="80" y="62"/>
                      </a:lnTo>
                      <a:lnTo>
                        <a:pt x="82" y="62"/>
                      </a:lnTo>
                      <a:lnTo>
                        <a:pt x="82" y="70"/>
                      </a:lnTo>
                      <a:lnTo>
                        <a:pt x="82" y="70"/>
                      </a:lnTo>
                      <a:lnTo>
                        <a:pt x="82" y="70"/>
                      </a:lnTo>
                      <a:lnTo>
                        <a:pt x="84" y="70"/>
                      </a:lnTo>
                      <a:lnTo>
                        <a:pt x="84" y="80"/>
                      </a:lnTo>
                      <a:lnTo>
                        <a:pt x="84" y="80"/>
                      </a:lnTo>
                      <a:lnTo>
                        <a:pt x="84" y="80"/>
                      </a:lnTo>
                      <a:lnTo>
                        <a:pt x="84" y="80"/>
                      </a:lnTo>
                      <a:lnTo>
                        <a:pt x="84" y="80"/>
                      </a:lnTo>
                      <a:lnTo>
                        <a:pt x="84" y="80"/>
                      </a:lnTo>
                      <a:lnTo>
                        <a:pt x="86" y="82"/>
                      </a:lnTo>
                      <a:lnTo>
                        <a:pt x="86" y="82"/>
                      </a:lnTo>
                      <a:lnTo>
                        <a:pt x="86" y="94"/>
                      </a:lnTo>
                      <a:lnTo>
                        <a:pt x="86" y="94"/>
                      </a:lnTo>
                      <a:lnTo>
                        <a:pt x="86" y="96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0" y="96"/>
                      </a:lnTo>
                      <a:lnTo>
                        <a:pt x="90" y="96"/>
                      </a:lnTo>
                      <a:lnTo>
                        <a:pt x="94" y="96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6" y="98"/>
                      </a:lnTo>
                      <a:lnTo>
                        <a:pt x="98" y="100"/>
                      </a:lnTo>
                      <a:lnTo>
                        <a:pt x="98" y="104"/>
                      </a:lnTo>
                      <a:lnTo>
                        <a:pt x="98" y="104"/>
                      </a:lnTo>
                      <a:lnTo>
                        <a:pt x="98" y="104"/>
                      </a:lnTo>
                      <a:lnTo>
                        <a:pt x="102" y="106"/>
                      </a:lnTo>
                      <a:lnTo>
                        <a:pt x="102" y="106"/>
                      </a:lnTo>
                      <a:lnTo>
                        <a:pt x="102" y="106"/>
                      </a:lnTo>
                      <a:lnTo>
                        <a:pt x="104" y="106"/>
                      </a:lnTo>
                      <a:lnTo>
                        <a:pt x="110" y="108"/>
                      </a:lnTo>
                      <a:lnTo>
                        <a:pt x="110" y="110"/>
                      </a:lnTo>
                      <a:lnTo>
                        <a:pt x="110" y="110"/>
                      </a:lnTo>
                      <a:lnTo>
                        <a:pt x="110" y="110"/>
                      </a:lnTo>
                      <a:lnTo>
                        <a:pt x="110" y="110"/>
                      </a:lnTo>
                      <a:lnTo>
                        <a:pt x="110" y="110"/>
                      </a:lnTo>
                      <a:lnTo>
                        <a:pt x="112" y="110"/>
                      </a:lnTo>
                      <a:lnTo>
                        <a:pt x="114" y="110"/>
                      </a:lnTo>
                      <a:lnTo>
                        <a:pt x="116" y="110"/>
                      </a:lnTo>
                      <a:lnTo>
                        <a:pt x="116" y="110"/>
                      </a:lnTo>
                      <a:lnTo>
                        <a:pt x="116" y="112"/>
                      </a:lnTo>
                      <a:lnTo>
                        <a:pt x="116" y="112"/>
                      </a:lnTo>
                      <a:lnTo>
                        <a:pt x="116" y="112"/>
                      </a:lnTo>
                      <a:lnTo>
                        <a:pt x="118" y="112"/>
                      </a:lnTo>
                      <a:lnTo>
                        <a:pt x="120" y="110"/>
                      </a:lnTo>
                      <a:lnTo>
                        <a:pt x="126" y="110"/>
                      </a:lnTo>
                      <a:lnTo>
                        <a:pt x="126" y="110"/>
                      </a:lnTo>
                      <a:lnTo>
                        <a:pt x="128" y="110"/>
                      </a:lnTo>
                      <a:lnTo>
                        <a:pt x="132" y="106"/>
                      </a:lnTo>
                      <a:lnTo>
                        <a:pt x="132" y="106"/>
                      </a:lnTo>
                      <a:lnTo>
                        <a:pt x="132" y="104"/>
                      </a:lnTo>
                      <a:lnTo>
                        <a:pt x="132" y="104"/>
                      </a:lnTo>
                      <a:lnTo>
                        <a:pt x="134" y="102"/>
                      </a:lnTo>
                      <a:lnTo>
                        <a:pt x="134" y="102"/>
                      </a:lnTo>
                      <a:lnTo>
                        <a:pt x="134" y="102"/>
                      </a:lnTo>
                      <a:lnTo>
                        <a:pt x="134" y="102"/>
                      </a:lnTo>
                      <a:lnTo>
                        <a:pt x="134" y="102"/>
                      </a:lnTo>
                      <a:lnTo>
                        <a:pt x="134" y="100"/>
                      </a:lnTo>
                      <a:lnTo>
                        <a:pt x="132" y="98"/>
                      </a:lnTo>
                      <a:lnTo>
                        <a:pt x="132" y="98"/>
                      </a:lnTo>
                      <a:lnTo>
                        <a:pt x="132" y="98"/>
                      </a:lnTo>
                      <a:lnTo>
                        <a:pt x="126" y="98"/>
                      </a:lnTo>
                      <a:lnTo>
                        <a:pt x="126" y="96"/>
                      </a:lnTo>
                      <a:lnTo>
                        <a:pt x="126" y="96"/>
                      </a:lnTo>
                      <a:lnTo>
                        <a:pt x="126" y="96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24" y="94"/>
                      </a:lnTo>
                      <a:lnTo>
                        <a:pt x="126" y="96"/>
                      </a:lnTo>
                      <a:lnTo>
                        <a:pt x="128" y="96"/>
                      </a:lnTo>
                      <a:lnTo>
                        <a:pt x="128" y="96"/>
                      </a:lnTo>
                      <a:lnTo>
                        <a:pt x="128" y="96"/>
                      </a:lnTo>
                      <a:lnTo>
                        <a:pt x="130" y="96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6"/>
                      </a:lnTo>
                      <a:lnTo>
                        <a:pt x="138" y="96"/>
                      </a:lnTo>
                      <a:lnTo>
                        <a:pt x="138" y="96"/>
                      </a:lnTo>
                      <a:lnTo>
                        <a:pt x="138" y="96"/>
                      </a:lnTo>
                      <a:lnTo>
                        <a:pt x="140" y="92"/>
                      </a:lnTo>
                      <a:lnTo>
                        <a:pt x="142" y="92"/>
                      </a:lnTo>
                      <a:lnTo>
                        <a:pt x="142" y="92"/>
                      </a:lnTo>
                      <a:lnTo>
                        <a:pt x="142" y="92"/>
                      </a:lnTo>
                      <a:lnTo>
                        <a:pt x="144" y="92"/>
                      </a:lnTo>
                      <a:lnTo>
                        <a:pt x="144" y="92"/>
                      </a:lnTo>
                      <a:lnTo>
                        <a:pt x="144" y="92"/>
                      </a:lnTo>
                      <a:lnTo>
                        <a:pt x="144" y="90"/>
                      </a:lnTo>
                      <a:lnTo>
                        <a:pt x="144" y="90"/>
                      </a:lnTo>
                      <a:lnTo>
                        <a:pt x="144" y="90"/>
                      </a:lnTo>
                      <a:lnTo>
                        <a:pt x="146" y="88"/>
                      </a:lnTo>
                      <a:lnTo>
                        <a:pt x="146" y="88"/>
                      </a:lnTo>
                      <a:lnTo>
                        <a:pt x="152" y="88"/>
                      </a:lnTo>
                      <a:lnTo>
                        <a:pt x="156" y="90"/>
                      </a:lnTo>
                      <a:lnTo>
                        <a:pt x="156" y="90"/>
                      </a:lnTo>
                      <a:lnTo>
                        <a:pt x="156" y="90"/>
                      </a:lnTo>
                      <a:lnTo>
                        <a:pt x="158" y="92"/>
                      </a:lnTo>
                      <a:lnTo>
                        <a:pt x="162" y="92"/>
                      </a:lnTo>
                      <a:lnTo>
                        <a:pt x="166" y="94"/>
                      </a:lnTo>
                      <a:lnTo>
                        <a:pt x="166" y="96"/>
                      </a:lnTo>
                      <a:lnTo>
                        <a:pt x="166" y="96"/>
                      </a:lnTo>
                      <a:lnTo>
                        <a:pt x="166" y="96"/>
                      </a:lnTo>
                      <a:lnTo>
                        <a:pt x="166" y="98"/>
                      </a:lnTo>
                      <a:lnTo>
                        <a:pt x="166" y="100"/>
                      </a:lnTo>
                      <a:lnTo>
                        <a:pt x="166" y="100"/>
                      </a:lnTo>
                      <a:lnTo>
                        <a:pt x="166" y="100"/>
                      </a:lnTo>
                      <a:lnTo>
                        <a:pt x="168" y="100"/>
                      </a:lnTo>
                      <a:lnTo>
                        <a:pt x="168" y="102"/>
                      </a:lnTo>
                      <a:lnTo>
                        <a:pt x="166" y="104"/>
                      </a:lnTo>
                      <a:lnTo>
                        <a:pt x="166" y="104"/>
                      </a:lnTo>
                      <a:lnTo>
                        <a:pt x="166" y="104"/>
                      </a:lnTo>
                      <a:lnTo>
                        <a:pt x="166" y="104"/>
                      </a:lnTo>
                      <a:lnTo>
                        <a:pt x="166" y="104"/>
                      </a:lnTo>
                      <a:lnTo>
                        <a:pt x="168" y="106"/>
                      </a:lnTo>
                      <a:lnTo>
                        <a:pt x="168" y="106"/>
                      </a:lnTo>
                      <a:lnTo>
                        <a:pt x="168" y="106"/>
                      </a:lnTo>
                      <a:lnTo>
                        <a:pt x="168" y="106"/>
                      </a:lnTo>
                      <a:lnTo>
                        <a:pt x="170" y="110"/>
                      </a:lnTo>
                      <a:lnTo>
                        <a:pt x="174" y="116"/>
                      </a:lnTo>
                      <a:lnTo>
                        <a:pt x="174" y="116"/>
                      </a:lnTo>
                      <a:lnTo>
                        <a:pt x="174" y="116"/>
                      </a:lnTo>
                      <a:lnTo>
                        <a:pt x="176" y="118"/>
                      </a:lnTo>
                      <a:lnTo>
                        <a:pt x="176" y="120"/>
                      </a:lnTo>
                      <a:lnTo>
                        <a:pt x="176" y="120"/>
                      </a:lnTo>
                      <a:lnTo>
                        <a:pt x="176" y="120"/>
                      </a:lnTo>
                      <a:lnTo>
                        <a:pt x="180" y="122"/>
                      </a:lnTo>
                      <a:lnTo>
                        <a:pt x="180" y="122"/>
                      </a:lnTo>
                      <a:lnTo>
                        <a:pt x="180" y="122"/>
                      </a:lnTo>
                      <a:lnTo>
                        <a:pt x="180" y="122"/>
                      </a:lnTo>
                      <a:lnTo>
                        <a:pt x="182" y="124"/>
                      </a:lnTo>
                      <a:lnTo>
                        <a:pt x="182" y="124"/>
                      </a:lnTo>
                      <a:lnTo>
                        <a:pt x="182" y="124"/>
                      </a:lnTo>
                      <a:lnTo>
                        <a:pt x="186" y="124"/>
                      </a:lnTo>
                      <a:lnTo>
                        <a:pt x="188" y="126"/>
                      </a:lnTo>
                      <a:lnTo>
                        <a:pt x="188" y="126"/>
                      </a:lnTo>
                      <a:lnTo>
                        <a:pt x="188" y="126"/>
                      </a:lnTo>
                      <a:lnTo>
                        <a:pt x="190" y="126"/>
                      </a:lnTo>
                      <a:lnTo>
                        <a:pt x="190" y="126"/>
                      </a:lnTo>
                      <a:lnTo>
                        <a:pt x="190" y="126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196" y="126"/>
                      </a:lnTo>
                      <a:lnTo>
                        <a:pt x="196" y="126"/>
                      </a:lnTo>
                      <a:lnTo>
                        <a:pt x="196" y="126"/>
                      </a:lnTo>
                      <a:lnTo>
                        <a:pt x="196" y="128"/>
                      </a:lnTo>
                      <a:lnTo>
                        <a:pt x="198" y="128"/>
                      </a:lnTo>
                      <a:lnTo>
                        <a:pt x="198" y="128"/>
                      </a:lnTo>
                      <a:lnTo>
                        <a:pt x="198" y="128"/>
                      </a:lnTo>
                      <a:lnTo>
                        <a:pt x="200" y="128"/>
                      </a:lnTo>
                      <a:lnTo>
                        <a:pt x="204" y="128"/>
                      </a:lnTo>
                      <a:lnTo>
                        <a:pt x="204" y="128"/>
                      </a:lnTo>
                      <a:close/>
                      <a:moveTo>
                        <a:pt x="32" y="20"/>
                      </a:moveTo>
                      <a:lnTo>
                        <a:pt x="32" y="20"/>
                      </a:lnTo>
                      <a:lnTo>
                        <a:pt x="28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7" name="Freeform 575"/>
                <p:cNvSpPr>
                  <a:spLocks/>
                </p:cNvSpPr>
                <p:nvPr/>
              </p:nvSpPr>
              <p:spPr bwMode="auto">
                <a:xfrm>
                  <a:off x="7004050" y="4013200"/>
                  <a:ext cx="63500" cy="38100"/>
                </a:xfrm>
                <a:custGeom>
                  <a:avLst/>
                  <a:gdLst>
                    <a:gd name="T0" fmla="*/ 0 w 40"/>
                    <a:gd name="T1" fmla="*/ 20 h 24"/>
                    <a:gd name="T2" fmla="*/ 0 w 40"/>
                    <a:gd name="T3" fmla="*/ 20 h 24"/>
                    <a:gd name="T4" fmla="*/ 0 w 40"/>
                    <a:gd name="T5" fmla="*/ 20 h 24"/>
                    <a:gd name="T6" fmla="*/ 4 w 40"/>
                    <a:gd name="T7" fmla="*/ 20 h 24"/>
                    <a:gd name="T8" fmla="*/ 6 w 40"/>
                    <a:gd name="T9" fmla="*/ 22 h 24"/>
                    <a:gd name="T10" fmla="*/ 14 w 40"/>
                    <a:gd name="T11" fmla="*/ 22 h 24"/>
                    <a:gd name="T12" fmla="*/ 14 w 40"/>
                    <a:gd name="T13" fmla="*/ 24 h 24"/>
                    <a:gd name="T14" fmla="*/ 20 w 40"/>
                    <a:gd name="T15" fmla="*/ 24 h 24"/>
                    <a:gd name="T16" fmla="*/ 20 w 40"/>
                    <a:gd name="T17" fmla="*/ 24 h 24"/>
                    <a:gd name="T18" fmla="*/ 24 w 40"/>
                    <a:gd name="T19" fmla="*/ 20 h 24"/>
                    <a:gd name="T20" fmla="*/ 24 w 40"/>
                    <a:gd name="T21" fmla="*/ 20 h 24"/>
                    <a:gd name="T22" fmla="*/ 26 w 40"/>
                    <a:gd name="T23" fmla="*/ 20 h 24"/>
                    <a:gd name="T24" fmla="*/ 28 w 40"/>
                    <a:gd name="T25" fmla="*/ 20 h 24"/>
                    <a:gd name="T26" fmla="*/ 30 w 40"/>
                    <a:gd name="T27" fmla="*/ 18 h 24"/>
                    <a:gd name="T28" fmla="*/ 34 w 40"/>
                    <a:gd name="T29" fmla="*/ 16 h 24"/>
                    <a:gd name="T30" fmla="*/ 34 w 40"/>
                    <a:gd name="T31" fmla="*/ 16 h 24"/>
                    <a:gd name="T32" fmla="*/ 34 w 40"/>
                    <a:gd name="T33" fmla="*/ 14 h 24"/>
                    <a:gd name="T34" fmla="*/ 34 w 40"/>
                    <a:gd name="T35" fmla="*/ 14 h 24"/>
                    <a:gd name="T36" fmla="*/ 34 w 40"/>
                    <a:gd name="T37" fmla="*/ 12 h 24"/>
                    <a:gd name="T38" fmla="*/ 38 w 40"/>
                    <a:gd name="T39" fmla="*/ 12 h 24"/>
                    <a:gd name="T40" fmla="*/ 40 w 40"/>
                    <a:gd name="T41" fmla="*/ 10 h 24"/>
                    <a:gd name="T42" fmla="*/ 40 w 40"/>
                    <a:gd name="T43" fmla="*/ 10 h 24"/>
                    <a:gd name="T44" fmla="*/ 40 w 40"/>
                    <a:gd name="T45" fmla="*/ 6 h 24"/>
                    <a:gd name="T46" fmla="*/ 40 w 40"/>
                    <a:gd name="T47" fmla="*/ 4 h 24"/>
                    <a:gd name="T48" fmla="*/ 40 w 40"/>
                    <a:gd name="T49" fmla="*/ 4 h 24"/>
                    <a:gd name="T50" fmla="*/ 38 w 40"/>
                    <a:gd name="T51" fmla="*/ 2 h 24"/>
                    <a:gd name="T52" fmla="*/ 38 w 40"/>
                    <a:gd name="T53" fmla="*/ 2 h 24"/>
                    <a:gd name="T54" fmla="*/ 36 w 40"/>
                    <a:gd name="T55" fmla="*/ 0 h 24"/>
                    <a:gd name="T56" fmla="*/ 34 w 40"/>
                    <a:gd name="T57" fmla="*/ 0 h 24"/>
                    <a:gd name="T58" fmla="*/ 32 w 40"/>
                    <a:gd name="T59" fmla="*/ 0 h 24"/>
                    <a:gd name="T60" fmla="*/ 32 w 40"/>
                    <a:gd name="T61" fmla="*/ 0 h 24"/>
                    <a:gd name="T62" fmla="*/ 28 w 40"/>
                    <a:gd name="T63" fmla="*/ 0 h 24"/>
                    <a:gd name="T64" fmla="*/ 28 w 40"/>
                    <a:gd name="T65" fmla="*/ 0 h 24"/>
                    <a:gd name="T66" fmla="*/ 26 w 40"/>
                    <a:gd name="T67" fmla="*/ 2 h 24"/>
                    <a:gd name="T68" fmla="*/ 26 w 40"/>
                    <a:gd name="T69" fmla="*/ 4 h 24"/>
                    <a:gd name="T70" fmla="*/ 28 w 40"/>
                    <a:gd name="T71" fmla="*/ 6 h 24"/>
                    <a:gd name="T72" fmla="*/ 30 w 40"/>
                    <a:gd name="T73" fmla="*/ 8 h 24"/>
                    <a:gd name="T74" fmla="*/ 28 w 40"/>
                    <a:gd name="T75" fmla="*/ 8 h 24"/>
                    <a:gd name="T76" fmla="*/ 26 w 40"/>
                    <a:gd name="T77" fmla="*/ 8 h 24"/>
                    <a:gd name="T78" fmla="*/ 24 w 40"/>
                    <a:gd name="T79" fmla="*/ 10 h 24"/>
                    <a:gd name="T80" fmla="*/ 20 w 40"/>
                    <a:gd name="T81" fmla="*/ 10 h 24"/>
                    <a:gd name="T82" fmla="*/ 20 w 40"/>
                    <a:gd name="T83" fmla="*/ 10 h 24"/>
                    <a:gd name="T84" fmla="*/ 10 w 40"/>
                    <a:gd name="T85" fmla="*/ 12 h 24"/>
                    <a:gd name="T86" fmla="*/ 10 w 40"/>
                    <a:gd name="T87" fmla="*/ 12 h 24"/>
                    <a:gd name="T88" fmla="*/ 4 w 40"/>
                    <a:gd name="T89" fmla="*/ 16 h 24"/>
                    <a:gd name="T90" fmla="*/ 4 w 40"/>
                    <a:gd name="T91" fmla="*/ 16 h 24"/>
                    <a:gd name="T92" fmla="*/ 0 w 40"/>
                    <a:gd name="T93" fmla="*/ 16 h 24"/>
                    <a:gd name="T94" fmla="*/ 0 w 40"/>
                    <a:gd name="T95" fmla="*/ 16 h 24"/>
                    <a:gd name="T96" fmla="*/ 0 w 40"/>
                    <a:gd name="T97" fmla="*/ 18 h 24"/>
                    <a:gd name="T98" fmla="*/ 0 w 40"/>
                    <a:gd name="T99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0" h="24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14" y="22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6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30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2"/>
                      </a:lnTo>
                      <a:lnTo>
                        <a:pt x="34" y="12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4" y="10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8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4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8" name="Freeform 576"/>
                <p:cNvSpPr>
                  <a:spLocks/>
                </p:cNvSpPr>
                <p:nvPr/>
              </p:nvSpPr>
              <p:spPr bwMode="auto">
                <a:xfrm>
                  <a:off x="7038975" y="3984625"/>
                  <a:ext cx="41275" cy="41275"/>
                </a:xfrm>
                <a:custGeom>
                  <a:avLst/>
                  <a:gdLst>
                    <a:gd name="T0" fmla="*/ 2 w 26"/>
                    <a:gd name="T1" fmla="*/ 4 h 26"/>
                    <a:gd name="T2" fmla="*/ 2 w 26"/>
                    <a:gd name="T3" fmla="*/ 4 h 26"/>
                    <a:gd name="T4" fmla="*/ 2 w 26"/>
                    <a:gd name="T5" fmla="*/ 4 h 26"/>
                    <a:gd name="T6" fmla="*/ 2 w 26"/>
                    <a:gd name="T7" fmla="*/ 6 h 26"/>
                    <a:gd name="T8" fmla="*/ 6 w 26"/>
                    <a:gd name="T9" fmla="*/ 6 h 26"/>
                    <a:gd name="T10" fmla="*/ 8 w 26"/>
                    <a:gd name="T11" fmla="*/ 8 h 26"/>
                    <a:gd name="T12" fmla="*/ 12 w 26"/>
                    <a:gd name="T13" fmla="*/ 10 h 26"/>
                    <a:gd name="T14" fmla="*/ 14 w 26"/>
                    <a:gd name="T15" fmla="*/ 10 h 26"/>
                    <a:gd name="T16" fmla="*/ 14 w 26"/>
                    <a:gd name="T17" fmla="*/ 12 h 26"/>
                    <a:gd name="T18" fmla="*/ 14 w 26"/>
                    <a:gd name="T19" fmla="*/ 12 h 26"/>
                    <a:gd name="T20" fmla="*/ 14 w 26"/>
                    <a:gd name="T21" fmla="*/ 14 h 26"/>
                    <a:gd name="T22" fmla="*/ 18 w 26"/>
                    <a:gd name="T23" fmla="*/ 14 h 26"/>
                    <a:gd name="T24" fmla="*/ 18 w 26"/>
                    <a:gd name="T25" fmla="*/ 16 h 26"/>
                    <a:gd name="T26" fmla="*/ 18 w 26"/>
                    <a:gd name="T27" fmla="*/ 16 h 26"/>
                    <a:gd name="T28" fmla="*/ 18 w 26"/>
                    <a:gd name="T29" fmla="*/ 16 h 26"/>
                    <a:gd name="T30" fmla="*/ 18 w 26"/>
                    <a:gd name="T31" fmla="*/ 16 h 26"/>
                    <a:gd name="T32" fmla="*/ 20 w 26"/>
                    <a:gd name="T33" fmla="*/ 18 h 26"/>
                    <a:gd name="T34" fmla="*/ 20 w 26"/>
                    <a:gd name="T35" fmla="*/ 26 h 26"/>
                    <a:gd name="T36" fmla="*/ 20 w 26"/>
                    <a:gd name="T37" fmla="*/ 26 h 26"/>
                    <a:gd name="T38" fmla="*/ 20 w 26"/>
                    <a:gd name="T39" fmla="*/ 26 h 26"/>
                    <a:gd name="T40" fmla="*/ 22 w 26"/>
                    <a:gd name="T41" fmla="*/ 26 h 26"/>
                    <a:gd name="T42" fmla="*/ 24 w 26"/>
                    <a:gd name="T43" fmla="*/ 26 h 26"/>
                    <a:gd name="T44" fmla="*/ 24 w 26"/>
                    <a:gd name="T45" fmla="*/ 26 h 26"/>
                    <a:gd name="T46" fmla="*/ 24 w 26"/>
                    <a:gd name="T47" fmla="*/ 26 h 26"/>
                    <a:gd name="T48" fmla="*/ 24 w 26"/>
                    <a:gd name="T49" fmla="*/ 26 h 26"/>
                    <a:gd name="T50" fmla="*/ 24 w 26"/>
                    <a:gd name="T51" fmla="*/ 26 h 26"/>
                    <a:gd name="T52" fmla="*/ 26 w 26"/>
                    <a:gd name="T53" fmla="*/ 26 h 26"/>
                    <a:gd name="T54" fmla="*/ 26 w 26"/>
                    <a:gd name="T55" fmla="*/ 20 h 26"/>
                    <a:gd name="T56" fmla="*/ 26 w 26"/>
                    <a:gd name="T57" fmla="*/ 20 h 26"/>
                    <a:gd name="T58" fmla="*/ 26 w 26"/>
                    <a:gd name="T59" fmla="*/ 20 h 26"/>
                    <a:gd name="T60" fmla="*/ 24 w 26"/>
                    <a:gd name="T61" fmla="*/ 16 h 26"/>
                    <a:gd name="T62" fmla="*/ 24 w 26"/>
                    <a:gd name="T63" fmla="*/ 14 h 26"/>
                    <a:gd name="T64" fmla="*/ 24 w 26"/>
                    <a:gd name="T65" fmla="*/ 14 h 26"/>
                    <a:gd name="T66" fmla="*/ 24 w 26"/>
                    <a:gd name="T67" fmla="*/ 14 h 26"/>
                    <a:gd name="T68" fmla="*/ 22 w 26"/>
                    <a:gd name="T69" fmla="*/ 14 h 26"/>
                    <a:gd name="T70" fmla="*/ 16 w 26"/>
                    <a:gd name="T71" fmla="*/ 10 h 26"/>
                    <a:gd name="T72" fmla="*/ 16 w 26"/>
                    <a:gd name="T73" fmla="*/ 10 h 26"/>
                    <a:gd name="T74" fmla="*/ 16 w 26"/>
                    <a:gd name="T75" fmla="*/ 10 h 26"/>
                    <a:gd name="T76" fmla="*/ 14 w 26"/>
                    <a:gd name="T77" fmla="*/ 8 h 26"/>
                    <a:gd name="T78" fmla="*/ 12 w 26"/>
                    <a:gd name="T79" fmla="*/ 6 h 26"/>
                    <a:gd name="T80" fmla="*/ 10 w 26"/>
                    <a:gd name="T81" fmla="*/ 4 h 26"/>
                    <a:gd name="T82" fmla="*/ 10 w 26"/>
                    <a:gd name="T83" fmla="*/ 4 h 26"/>
                    <a:gd name="T84" fmla="*/ 10 w 26"/>
                    <a:gd name="T85" fmla="*/ 4 h 26"/>
                    <a:gd name="T86" fmla="*/ 8 w 26"/>
                    <a:gd name="T87" fmla="*/ 2 h 26"/>
                    <a:gd name="T88" fmla="*/ 4 w 26"/>
                    <a:gd name="T89" fmla="*/ 0 h 26"/>
                    <a:gd name="T90" fmla="*/ 4 w 26"/>
                    <a:gd name="T91" fmla="*/ 0 h 26"/>
                    <a:gd name="T92" fmla="*/ 2 w 26"/>
                    <a:gd name="T93" fmla="*/ 0 h 26"/>
                    <a:gd name="T94" fmla="*/ 0 w 26"/>
                    <a:gd name="T95" fmla="*/ 0 h 26"/>
                    <a:gd name="T96" fmla="*/ 0 w 26"/>
                    <a:gd name="T97" fmla="*/ 0 h 26"/>
                    <a:gd name="T98" fmla="*/ 0 w 26"/>
                    <a:gd name="T99" fmla="*/ 0 h 26"/>
                    <a:gd name="T100" fmla="*/ 0 w 26"/>
                    <a:gd name="T101" fmla="*/ 2 h 26"/>
                    <a:gd name="T102" fmla="*/ 0 w 26"/>
                    <a:gd name="T103" fmla="*/ 2 h 26"/>
                    <a:gd name="T104" fmla="*/ 0 w 26"/>
                    <a:gd name="T105" fmla="*/ 2 h 26"/>
                    <a:gd name="T106" fmla="*/ 2 w 26"/>
                    <a:gd name="T107" fmla="*/ 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6" h="26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8" y="8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8" y="14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20" y="18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6" y="26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4" y="16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4" y="8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69" name="Freeform 577"/>
                <p:cNvSpPr>
                  <a:spLocks/>
                </p:cNvSpPr>
                <p:nvPr/>
              </p:nvSpPr>
              <p:spPr bwMode="auto">
                <a:xfrm>
                  <a:off x="7019925" y="4108450"/>
                  <a:ext cx="9525" cy="6350"/>
                </a:xfrm>
                <a:custGeom>
                  <a:avLst/>
                  <a:gdLst>
                    <a:gd name="T0" fmla="*/ 0 w 6"/>
                    <a:gd name="T1" fmla="*/ 4 h 4"/>
                    <a:gd name="T2" fmla="*/ 0 w 6"/>
                    <a:gd name="T3" fmla="*/ 4 h 4"/>
                    <a:gd name="T4" fmla="*/ 0 w 6"/>
                    <a:gd name="T5" fmla="*/ 4 h 4"/>
                    <a:gd name="T6" fmla="*/ 0 w 6"/>
                    <a:gd name="T7" fmla="*/ 4 h 4"/>
                    <a:gd name="T8" fmla="*/ 2 w 6"/>
                    <a:gd name="T9" fmla="*/ 4 h 4"/>
                    <a:gd name="T10" fmla="*/ 2 w 6"/>
                    <a:gd name="T11" fmla="*/ 4 h 4"/>
                    <a:gd name="T12" fmla="*/ 4 w 6"/>
                    <a:gd name="T13" fmla="*/ 4 h 4"/>
                    <a:gd name="T14" fmla="*/ 4 w 6"/>
                    <a:gd name="T15" fmla="*/ 4 h 4"/>
                    <a:gd name="T16" fmla="*/ 4 w 6"/>
                    <a:gd name="T17" fmla="*/ 2 h 4"/>
                    <a:gd name="T18" fmla="*/ 4 w 6"/>
                    <a:gd name="T19" fmla="*/ 2 h 4"/>
                    <a:gd name="T20" fmla="*/ 4 w 6"/>
                    <a:gd name="T21" fmla="*/ 2 h 4"/>
                    <a:gd name="T22" fmla="*/ 4 w 6"/>
                    <a:gd name="T23" fmla="*/ 2 h 4"/>
                    <a:gd name="T24" fmla="*/ 6 w 6"/>
                    <a:gd name="T25" fmla="*/ 2 h 4"/>
                    <a:gd name="T26" fmla="*/ 6 w 6"/>
                    <a:gd name="T27" fmla="*/ 0 h 4"/>
                    <a:gd name="T28" fmla="*/ 6 w 6"/>
                    <a:gd name="T29" fmla="*/ 0 h 4"/>
                    <a:gd name="T30" fmla="*/ 4 w 6"/>
                    <a:gd name="T31" fmla="*/ 0 h 4"/>
                    <a:gd name="T32" fmla="*/ 0 w 6"/>
                    <a:gd name="T33" fmla="*/ 0 h 4"/>
                    <a:gd name="T34" fmla="*/ 0 w 6"/>
                    <a:gd name="T35" fmla="*/ 0 h 4"/>
                    <a:gd name="T36" fmla="*/ 0 w 6"/>
                    <a:gd name="T37" fmla="*/ 0 h 4"/>
                    <a:gd name="T38" fmla="*/ 0 w 6"/>
                    <a:gd name="T39" fmla="*/ 0 h 4"/>
                    <a:gd name="T40" fmla="*/ 0 w 6"/>
                    <a:gd name="T41" fmla="*/ 0 h 4"/>
                    <a:gd name="T42" fmla="*/ 0 w 6"/>
                    <a:gd name="T43" fmla="*/ 2 h 4"/>
                    <a:gd name="T44" fmla="*/ 0 w 6"/>
                    <a:gd name="T45" fmla="*/ 2 h 4"/>
                    <a:gd name="T46" fmla="*/ 0 w 6"/>
                    <a:gd name="T47" fmla="*/ 2 h 4"/>
                    <a:gd name="T48" fmla="*/ 0 w 6"/>
                    <a:gd name="T49" fmla="*/ 4 h 4"/>
                    <a:gd name="T50" fmla="*/ 0 w 6"/>
                    <a:gd name="T51" fmla="*/ 4 h 4"/>
                    <a:gd name="T52" fmla="*/ 0 w 6"/>
                    <a:gd name="T53" fmla="*/ 4 h 4"/>
                    <a:gd name="T54" fmla="*/ 0 w 6"/>
                    <a:gd name="T55" fmla="*/ 4 h 4"/>
                    <a:gd name="T56" fmla="*/ 0 w 6"/>
                    <a:gd name="T57" fmla="*/ 4 h 4"/>
                    <a:gd name="T58" fmla="*/ 0 w 6"/>
                    <a:gd name="T5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0" name="Freeform 578"/>
                <p:cNvSpPr>
                  <a:spLocks/>
                </p:cNvSpPr>
                <p:nvPr/>
              </p:nvSpPr>
              <p:spPr bwMode="auto">
                <a:xfrm>
                  <a:off x="7061200" y="4105275"/>
                  <a:ext cx="6350" cy="9525"/>
                </a:xfrm>
                <a:custGeom>
                  <a:avLst/>
                  <a:gdLst>
                    <a:gd name="T0" fmla="*/ 2 w 4"/>
                    <a:gd name="T1" fmla="*/ 0 h 6"/>
                    <a:gd name="T2" fmla="*/ 2 w 4"/>
                    <a:gd name="T3" fmla="*/ 0 h 6"/>
                    <a:gd name="T4" fmla="*/ 0 w 4"/>
                    <a:gd name="T5" fmla="*/ 0 h 6"/>
                    <a:gd name="T6" fmla="*/ 0 w 4"/>
                    <a:gd name="T7" fmla="*/ 0 h 6"/>
                    <a:gd name="T8" fmla="*/ 0 w 4"/>
                    <a:gd name="T9" fmla="*/ 0 h 6"/>
                    <a:gd name="T10" fmla="*/ 0 w 4"/>
                    <a:gd name="T11" fmla="*/ 2 h 6"/>
                    <a:gd name="T12" fmla="*/ 0 w 4"/>
                    <a:gd name="T13" fmla="*/ 4 h 6"/>
                    <a:gd name="T14" fmla="*/ 0 w 4"/>
                    <a:gd name="T15" fmla="*/ 4 h 6"/>
                    <a:gd name="T16" fmla="*/ 0 w 4"/>
                    <a:gd name="T17" fmla="*/ 6 h 6"/>
                    <a:gd name="T18" fmla="*/ 2 w 4"/>
                    <a:gd name="T19" fmla="*/ 6 h 6"/>
                    <a:gd name="T20" fmla="*/ 2 w 4"/>
                    <a:gd name="T21" fmla="*/ 6 h 6"/>
                    <a:gd name="T22" fmla="*/ 4 w 4"/>
                    <a:gd name="T23" fmla="*/ 6 h 6"/>
                    <a:gd name="T24" fmla="*/ 4 w 4"/>
                    <a:gd name="T25" fmla="*/ 4 h 6"/>
                    <a:gd name="T26" fmla="*/ 4 w 4"/>
                    <a:gd name="T27" fmla="*/ 4 h 6"/>
                    <a:gd name="T28" fmla="*/ 4 w 4"/>
                    <a:gd name="T29" fmla="*/ 4 h 6"/>
                    <a:gd name="T30" fmla="*/ 4 w 4"/>
                    <a:gd name="T31" fmla="*/ 2 h 6"/>
                    <a:gd name="T32" fmla="*/ 4 w 4"/>
                    <a:gd name="T33" fmla="*/ 2 h 6"/>
                    <a:gd name="T34" fmla="*/ 4 w 4"/>
                    <a:gd name="T35" fmla="*/ 2 h 6"/>
                    <a:gd name="T36" fmla="*/ 4 w 4"/>
                    <a:gd name="T37" fmla="*/ 2 h 6"/>
                    <a:gd name="T38" fmla="*/ 4 w 4"/>
                    <a:gd name="T39" fmla="*/ 2 h 6"/>
                    <a:gd name="T40" fmla="*/ 4 w 4"/>
                    <a:gd name="T41" fmla="*/ 2 h 6"/>
                    <a:gd name="T42" fmla="*/ 2 w 4"/>
                    <a:gd name="T43" fmla="*/ 0 h 6"/>
                    <a:gd name="T44" fmla="*/ 2 w 4"/>
                    <a:gd name="T45" fmla="*/ 0 h 6"/>
                    <a:gd name="T46" fmla="*/ 2 w 4"/>
                    <a:gd name="T47" fmla="*/ 0 h 6"/>
                    <a:gd name="T48" fmla="*/ 2 w 4"/>
                    <a:gd name="T49" fmla="*/ 0 h 6"/>
                    <a:gd name="T50" fmla="*/ 2 w 4"/>
                    <a:gd name="T51" fmla="*/ 0 h 6"/>
                    <a:gd name="T52" fmla="*/ 2 w 4"/>
                    <a:gd name="T5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1" name="Freeform 579"/>
                <p:cNvSpPr>
                  <a:spLocks/>
                </p:cNvSpPr>
                <p:nvPr/>
              </p:nvSpPr>
              <p:spPr bwMode="auto">
                <a:xfrm>
                  <a:off x="7026275" y="4111625"/>
                  <a:ext cx="9525" cy="12700"/>
                </a:xfrm>
                <a:custGeom>
                  <a:avLst/>
                  <a:gdLst>
                    <a:gd name="T0" fmla="*/ 6 w 6"/>
                    <a:gd name="T1" fmla="*/ 2 h 8"/>
                    <a:gd name="T2" fmla="*/ 6 w 6"/>
                    <a:gd name="T3" fmla="*/ 2 h 8"/>
                    <a:gd name="T4" fmla="*/ 6 w 6"/>
                    <a:gd name="T5" fmla="*/ 2 h 8"/>
                    <a:gd name="T6" fmla="*/ 6 w 6"/>
                    <a:gd name="T7" fmla="*/ 2 h 8"/>
                    <a:gd name="T8" fmla="*/ 4 w 6"/>
                    <a:gd name="T9" fmla="*/ 2 h 8"/>
                    <a:gd name="T10" fmla="*/ 2 w 6"/>
                    <a:gd name="T11" fmla="*/ 0 h 8"/>
                    <a:gd name="T12" fmla="*/ 2 w 6"/>
                    <a:gd name="T13" fmla="*/ 0 h 8"/>
                    <a:gd name="T14" fmla="*/ 2 w 6"/>
                    <a:gd name="T15" fmla="*/ 0 h 8"/>
                    <a:gd name="T16" fmla="*/ 2 w 6"/>
                    <a:gd name="T17" fmla="*/ 0 h 8"/>
                    <a:gd name="T18" fmla="*/ 2 w 6"/>
                    <a:gd name="T19" fmla="*/ 0 h 8"/>
                    <a:gd name="T20" fmla="*/ 2 w 6"/>
                    <a:gd name="T21" fmla="*/ 2 h 8"/>
                    <a:gd name="T22" fmla="*/ 0 w 6"/>
                    <a:gd name="T23" fmla="*/ 2 h 8"/>
                    <a:gd name="T24" fmla="*/ 0 w 6"/>
                    <a:gd name="T25" fmla="*/ 2 h 8"/>
                    <a:gd name="T26" fmla="*/ 0 w 6"/>
                    <a:gd name="T27" fmla="*/ 2 h 8"/>
                    <a:gd name="T28" fmla="*/ 0 w 6"/>
                    <a:gd name="T29" fmla="*/ 2 h 8"/>
                    <a:gd name="T30" fmla="*/ 0 w 6"/>
                    <a:gd name="T31" fmla="*/ 2 h 8"/>
                    <a:gd name="T32" fmla="*/ 0 w 6"/>
                    <a:gd name="T33" fmla="*/ 4 h 8"/>
                    <a:gd name="T34" fmla="*/ 4 w 6"/>
                    <a:gd name="T35" fmla="*/ 4 h 8"/>
                    <a:gd name="T36" fmla="*/ 2 w 6"/>
                    <a:gd name="T37" fmla="*/ 4 h 8"/>
                    <a:gd name="T38" fmla="*/ 2 w 6"/>
                    <a:gd name="T39" fmla="*/ 4 h 8"/>
                    <a:gd name="T40" fmla="*/ 2 w 6"/>
                    <a:gd name="T41" fmla="*/ 6 h 8"/>
                    <a:gd name="T42" fmla="*/ 2 w 6"/>
                    <a:gd name="T43" fmla="*/ 6 h 8"/>
                    <a:gd name="T44" fmla="*/ 2 w 6"/>
                    <a:gd name="T45" fmla="*/ 6 h 8"/>
                    <a:gd name="T46" fmla="*/ 2 w 6"/>
                    <a:gd name="T47" fmla="*/ 6 h 8"/>
                    <a:gd name="T48" fmla="*/ 4 w 6"/>
                    <a:gd name="T49" fmla="*/ 8 h 8"/>
                    <a:gd name="T50" fmla="*/ 4 w 6"/>
                    <a:gd name="T51" fmla="*/ 8 h 8"/>
                    <a:gd name="T52" fmla="*/ 4 w 6"/>
                    <a:gd name="T53" fmla="*/ 8 h 8"/>
                    <a:gd name="T54" fmla="*/ 6 w 6"/>
                    <a:gd name="T55" fmla="*/ 8 h 8"/>
                    <a:gd name="T56" fmla="*/ 6 w 6"/>
                    <a:gd name="T57" fmla="*/ 8 h 8"/>
                    <a:gd name="T58" fmla="*/ 6 w 6"/>
                    <a:gd name="T59" fmla="*/ 8 h 8"/>
                    <a:gd name="T60" fmla="*/ 6 w 6"/>
                    <a:gd name="T61" fmla="*/ 6 h 8"/>
                    <a:gd name="T62" fmla="*/ 6 w 6"/>
                    <a:gd name="T63" fmla="*/ 6 h 8"/>
                    <a:gd name="T64" fmla="*/ 6 w 6"/>
                    <a:gd name="T65" fmla="*/ 6 h 8"/>
                    <a:gd name="T66" fmla="*/ 4 w 6"/>
                    <a:gd name="T67" fmla="*/ 4 h 8"/>
                    <a:gd name="T68" fmla="*/ 6 w 6"/>
                    <a:gd name="T69" fmla="*/ 4 h 8"/>
                    <a:gd name="T70" fmla="*/ 6 w 6"/>
                    <a:gd name="T71" fmla="*/ 4 h 8"/>
                    <a:gd name="T72" fmla="*/ 6 w 6"/>
                    <a:gd name="T73" fmla="*/ 2 h 8"/>
                    <a:gd name="T74" fmla="*/ 6 w 6"/>
                    <a:gd name="T75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" h="8"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2" name="Freeform 580"/>
                <p:cNvSpPr>
                  <a:spLocks/>
                </p:cNvSpPr>
                <p:nvPr/>
              </p:nvSpPr>
              <p:spPr bwMode="auto">
                <a:xfrm>
                  <a:off x="7099300" y="4032250"/>
                  <a:ext cx="25400" cy="34925"/>
                </a:xfrm>
                <a:custGeom>
                  <a:avLst/>
                  <a:gdLst>
                    <a:gd name="T0" fmla="*/ 2 w 16"/>
                    <a:gd name="T1" fmla="*/ 8 h 22"/>
                    <a:gd name="T2" fmla="*/ 8 w 16"/>
                    <a:gd name="T3" fmla="*/ 14 h 22"/>
                    <a:gd name="T4" fmla="*/ 8 w 16"/>
                    <a:gd name="T5" fmla="*/ 16 h 22"/>
                    <a:gd name="T6" fmla="*/ 8 w 16"/>
                    <a:gd name="T7" fmla="*/ 16 h 22"/>
                    <a:gd name="T8" fmla="*/ 8 w 16"/>
                    <a:gd name="T9" fmla="*/ 16 h 22"/>
                    <a:gd name="T10" fmla="*/ 14 w 16"/>
                    <a:gd name="T11" fmla="*/ 22 h 22"/>
                    <a:gd name="T12" fmla="*/ 14 w 16"/>
                    <a:gd name="T13" fmla="*/ 22 h 22"/>
                    <a:gd name="T14" fmla="*/ 14 w 16"/>
                    <a:gd name="T15" fmla="*/ 22 h 22"/>
                    <a:gd name="T16" fmla="*/ 16 w 16"/>
                    <a:gd name="T17" fmla="*/ 22 h 22"/>
                    <a:gd name="T18" fmla="*/ 16 w 16"/>
                    <a:gd name="T19" fmla="*/ 22 h 22"/>
                    <a:gd name="T20" fmla="*/ 16 w 16"/>
                    <a:gd name="T21" fmla="*/ 20 h 22"/>
                    <a:gd name="T22" fmla="*/ 16 w 16"/>
                    <a:gd name="T23" fmla="*/ 14 h 22"/>
                    <a:gd name="T24" fmla="*/ 16 w 16"/>
                    <a:gd name="T25" fmla="*/ 14 h 22"/>
                    <a:gd name="T26" fmla="*/ 16 w 16"/>
                    <a:gd name="T27" fmla="*/ 12 h 22"/>
                    <a:gd name="T28" fmla="*/ 16 w 16"/>
                    <a:gd name="T29" fmla="*/ 10 h 22"/>
                    <a:gd name="T30" fmla="*/ 16 w 16"/>
                    <a:gd name="T31" fmla="*/ 10 h 22"/>
                    <a:gd name="T32" fmla="*/ 14 w 16"/>
                    <a:gd name="T33" fmla="*/ 10 h 22"/>
                    <a:gd name="T34" fmla="*/ 14 w 16"/>
                    <a:gd name="T35" fmla="*/ 10 h 22"/>
                    <a:gd name="T36" fmla="*/ 12 w 16"/>
                    <a:gd name="T37" fmla="*/ 10 h 22"/>
                    <a:gd name="T38" fmla="*/ 12 w 16"/>
                    <a:gd name="T39" fmla="*/ 8 h 22"/>
                    <a:gd name="T40" fmla="*/ 12 w 16"/>
                    <a:gd name="T41" fmla="*/ 8 h 22"/>
                    <a:gd name="T42" fmla="*/ 12 w 16"/>
                    <a:gd name="T43" fmla="*/ 8 h 22"/>
                    <a:gd name="T44" fmla="*/ 12 w 16"/>
                    <a:gd name="T45" fmla="*/ 6 h 22"/>
                    <a:gd name="T46" fmla="*/ 10 w 16"/>
                    <a:gd name="T47" fmla="*/ 4 h 22"/>
                    <a:gd name="T48" fmla="*/ 10 w 16"/>
                    <a:gd name="T49" fmla="*/ 4 h 22"/>
                    <a:gd name="T50" fmla="*/ 10 w 16"/>
                    <a:gd name="T51" fmla="*/ 4 h 22"/>
                    <a:gd name="T52" fmla="*/ 10 w 16"/>
                    <a:gd name="T53" fmla="*/ 2 h 22"/>
                    <a:gd name="T54" fmla="*/ 8 w 16"/>
                    <a:gd name="T55" fmla="*/ 2 h 22"/>
                    <a:gd name="T56" fmla="*/ 8 w 16"/>
                    <a:gd name="T57" fmla="*/ 0 h 22"/>
                    <a:gd name="T58" fmla="*/ 8 w 16"/>
                    <a:gd name="T59" fmla="*/ 0 h 22"/>
                    <a:gd name="T60" fmla="*/ 8 w 16"/>
                    <a:gd name="T61" fmla="*/ 0 h 22"/>
                    <a:gd name="T62" fmla="*/ 4 w 16"/>
                    <a:gd name="T63" fmla="*/ 0 h 22"/>
                    <a:gd name="T64" fmla="*/ 4 w 16"/>
                    <a:gd name="T65" fmla="*/ 0 h 22"/>
                    <a:gd name="T66" fmla="*/ 4 w 16"/>
                    <a:gd name="T67" fmla="*/ 0 h 22"/>
                    <a:gd name="T68" fmla="*/ 4 w 16"/>
                    <a:gd name="T69" fmla="*/ 2 h 22"/>
                    <a:gd name="T70" fmla="*/ 2 w 16"/>
                    <a:gd name="T71" fmla="*/ 2 h 22"/>
                    <a:gd name="T72" fmla="*/ 2 w 16"/>
                    <a:gd name="T73" fmla="*/ 2 h 22"/>
                    <a:gd name="T74" fmla="*/ 2 w 16"/>
                    <a:gd name="T75" fmla="*/ 2 h 22"/>
                    <a:gd name="T76" fmla="*/ 0 w 16"/>
                    <a:gd name="T77" fmla="*/ 2 h 22"/>
                    <a:gd name="T78" fmla="*/ 0 w 16"/>
                    <a:gd name="T79" fmla="*/ 2 h 22"/>
                    <a:gd name="T80" fmla="*/ 0 w 16"/>
                    <a:gd name="T81" fmla="*/ 4 h 22"/>
                    <a:gd name="T82" fmla="*/ 0 w 16"/>
                    <a:gd name="T83" fmla="*/ 6 h 22"/>
                    <a:gd name="T84" fmla="*/ 0 w 16"/>
                    <a:gd name="T85" fmla="*/ 6 h 22"/>
                    <a:gd name="T86" fmla="*/ 0 w 16"/>
                    <a:gd name="T87" fmla="*/ 6 h 22"/>
                    <a:gd name="T88" fmla="*/ 2 w 16"/>
                    <a:gd name="T89" fmla="*/ 8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6" h="22">
                      <a:moveTo>
                        <a:pt x="2" y="8"/>
                      </a:move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0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2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3" name="Freeform 581"/>
                <p:cNvSpPr>
                  <a:spLocks/>
                </p:cNvSpPr>
                <p:nvPr/>
              </p:nvSpPr>
              <p:spPr bwMode="auto">
                <a:xfrm>
                  <a:off x="5791200" y="3768725"/>
                  <a:ext cx="41275" cy="63500"/>
                </a:xfrm>
                <a:custGeom>
                  <a:avLst/>
                  <a:gdLst>
                    <a:gd name="T0" fmla="*/ 24 w 26"/>
                    <a:gd name="T1" fmla="*/ 22 h 40"/>
                    <a:gd name="T2" fmla="*/ 22 w 26"/>
                    <a:gd name="T3" fmla="*/ 20 h 40"/>
                    <a:gd name="T4" fmla="*/ 22 w 26"/>
                    <a:gd name="T5" fmla="*/ 18 h 40"/>
                    <a:gd name="T6" fmla="*/ 20 w 26"/>
                    <a:gd name="T7" fmla="*/ 14 h 40"/>
                    <a:gd name="T8" fmla="*/ 20 w 26"/>
                    <a:gd name="T9" fmla="*/ 12 h 40"/>
                    <a:gd name="T10" fmla="*/ 18 w 26"/>
                    <a:gd name="T11" fmla="*/ 12 h 40"/>
                    <a:gd name="T12" fmla="*/ 18 w 26"/>
                    <a:gd name="T13" fmla="*/ 12 h 40"/>
                    <a:gd name="T14" fmla="*/ 14 w 26"/>
                    <a:gd name="T15" fmla="*/ 8 h 40"/>
                    <a:gd name="T16" fmla="*/ 14 w 26"/>
                    <a:gd name="T17" fmla="*/ 4 h 40"/>
                    <a:gd name="T18" fmla="*/ 12 w 26"/>
                    <a:gd name="T19" fmla="*/ 4 h 40"/>
                    <a:gd name="T20" fmla="*/ 12 w 26"/>
                    <a:gd name="T21" fmla="*/ 4 h 40"/>
                    <a:gd name="T22" fmla="*/ 8 w 26"/>
                    <a:gd name="T23" fmla="*/ 0 h 40"/>
                    <a:gd name="T24" fmla="*/ 8 w 26"/>
                    <a:gd name="T25" fmla="*/ 0 h 40"/>
                    <a:gd name="T26" fmla="*/ 2 w 26"/>
                    <a:gd name="T27" fmla="*/ 0 h 40"/>
                    <a:gd name="T28" fmla="*/ 0 w 26"/>
                    <a:gd name="T29" fmla="*/ 4 h 40"/>
                    <a:gd name="T30" fmla="*/ 2 w 26"/>
                    <a:gd name="T31" fmla="*/ 4 h 40"/>
                    <a:gd name="T32" fmla="*/ 2 w 26"/>
                    <a:gd name="T33" fmla="*/ 6 h 40"/>
                    <a:gd name="T34" fmla="*/ 0 w 26"/>
                    <a:gd name="T35" fmla="*/ 6 h 40"/>
                    <a:gd name="T36" fmla="*/ 0 w 26"/>
                    <a:gd name="T37" fmla="*/ 8 h 40"/>
                    <a:gd name="T38" fmla="*/ 0 w 26"/>
                    <a:gd name="T39" fmla="*/ 8 h 40"/>
                    <a:gd name="T40" fmla="*/ 2 w 26"/>
                    <a:gd name="T41" fmla="*/ 8 h 40"/>
                    <a:gd name="T42" fmla="*/ 2 w 26"/>
                    <a:gd name="T43" fmla="*/ 8 h 40"/>
                    <a:gd name="T44" fmla="*/ 4 w 26"/>
                    <a:gd name="T45" fmla="*/ 10 h 40"/>
                    <a:gd name="T46" fmla="*/ 2 w 26"/>
                    <a:gd name="T47" fmla="*/ 12 h 40"/>
                    <a:gd name="T48" fmla="*/ 0 w 26"/>
                    <a:gd name="T49" fmla="*/ 16 h 40"/>
                    <a:gd name="T50" fmla="*/ 2 w 26"/>
                    <a:gd name="T51" fmla="*/ 16 h 40"/>
                    <a:gd name="T52" fmla="*/ 0 w 26"/>
                    <a:gd name="T53" fmla="*/ 20 h 40"/>
                    <a:gd name="T54" fmla="*/ 0 w 26"/>
                    <a:gd name="T55" fmla="*/ 20 h 40"/>
                    <a:gd name="T56" fmla="*/ 0 w 26"/>
                    <a:gd name="T57" fmla="*/ 24 h 40"/>
                    <a:gd name="T58" fmla="*/ 0 w 26"/>
                    <a:gd name="T59" fmla="*/ 24 h 40"/>
                    <a:gd name="T60" fmla="*/ 0 w 26"/>
                    <a:gd name="T61" fmla="*/ 26 h 40"/>
                    <a:gd name="T62" fmla="*/ 0 w 26"/>
                    <a:gd name="T63" fmla="*/ 28 h 40"/>
                    <a:gd name="T64" fmla="*/ 0 w 26"/>
                    <a:gd name="T65" fmla="*/ 28 h 40"/>
                    <a:gd name="T66" fmla="*/ 4 w 26"/>
                    <a:gd name="T67" fmla="*/ 32 h 40"/>
                    <a:gd name="T68" fmla="*/ 4 w 26"/>
                    <a:gd name="T69" fmla="*/ 34 h 40"/>
                    <a:gd name="T70" fmla="*/ 6 w 26"/>
                    <a:gd name="T71" fmla="*/ 34 h 40"/>
                    <a:gd name="T72" fmla="*/ 6 w 26"/>
                    <a:gd name="T73" fmla="*/ 36 h 40"/>
                    <a:gd name="T74" fmla="*/ 6 w 26"/>
                    <a:gd name="T75" fmla="*/ 38 h 40"/>
                    <a:gd name="T76" fmla="*/ 8 w 26"/>
                    <a:gd name="T77" fmla="*/ 38 h 40"/>
                    <a:gd name="T78" fmla="*/ 10 w 26"/>
                    <a:gd name="T79" fmla="*/ 40 h 40"/>
                    <a:gd name="T80" fmla="*/ 10 w 26"/>
                    <a:gd name="T81" fmla="*/ 40 h 40"/>
                    <a:gd name="T82" fmla="*/ 12 w 26"/>
                    <a:gd name="T83" fmla="*/ 40 h 40"/>
                    <a:gd name="T84" fmla="*/ 12 w 26"/>
                    <a:gd name="T85" fmla="*/ 38 h 40"/>
                    <a:gd name="T86" fmla="*/ 12 w 26"/>
                    <a:gd name="T87" fmla="*/ 38 h 40"/>
                    <a:gd name="T88" fmla="*/ 14 w 26"/>
                    <a:gd name="T89" fmla="*/ 38 h 40"/>
                    <a:gd name="T90" fmla="*/ 16 w 26"/>
                    <a:gd name="T91" fmla="*/ 38 h 40"/>
                    <a:gd name="T92" fmla="*/ 18 w 26"/>
                    <a:gd name="T93" fmla="*/ 36 h 40"/>
                    <a:gd name="T94" fmla="*/ 20 w 26"/>
                    <a:gd name="T95" fmla="*/ 36 h 40"/>
                    <a:gd name="T96" fmla="*/ 22 w 26"/>
                    <a:gd name="T97" fmla="*/ 34 h 40"/>
                    <a:gd name="T98" fmla="*/ 24 w 26"/>
                    <a:gd name="T99" fmla="*/ 34 h 40"/>
                    <a:gd name="T100" fmla="*/ 26 w 26"/>
                    <a:gd name="T101" fmla="*/ 30 h 40"/>
                    <a:gd name="T102" fmla="*/ 26 w 26"/>
                    <a:gd name="T103" fmla="*/ 28 h 40"/>
                    <a:gd name="T104" fmla="*/ 26 w 26"/>
                    <a:gd name="T105" fmla="*/ 26 h 40"/>
                    <a:gd name="T106" fmla="*/ 24 w 26"/>
                    <a:gd name="T107" fmla="*/ 2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6" h="40">
                      <a:moveTo>
                        <a:pt x="24" y="22"/>
                      </a:moveTo>
                      <a:lnTo>
                        <a:pt x="24" y="22"/>
                      </a:lnTo>
                      <a:lnTo>
                        <a:pt x="22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8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2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4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6" y="28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4" name="Freeform 582"/>
                <p:cNvSpPr>
                  <a:spLocks/>
                </p:cNvSpPr>
                <p:nvPr/>
              </p:nvSpPr>
              <p:spPr bwMode="auto">
                <a:xfrm>
                  <a:off x="7134225" y="4054475"/>
                  <a:ext cx="19050" cy="22225"/>
                </a:xfrm>
                <a:custGeom>
                  <a:avLst/>
                  <a:gdLst>
                    <a:gd name="T0" fmla="*/ 0 w 12"/>
                    <a:gd name="T1" fmla="*/ 4 h 14"/>
                    <a:gd name="T2" fmla="*/ 4 w 12"/>
                    <a:gd name="T3" fmla="*/ 8 h 14"/>
                    <a:gd name="T4" fmla="*/ 4 w 12"/>
                    <a:gd name="T5" fmla="*/ 10 h 14"/>
                    <a:gd name="T6" fmla="*/ 4 w 12"/>
                    <a:gd name="T7" fmla="*/ 10 h 14"/>
                    <a:gd name="T8" fmla="*/ 4 w 12"/>
                    <a:gd name="T9" fmla="*/ 12 h 14"/>
                    <a:gd name="T10" fmla="*/ 4 w 12"/>
                    <a:gd name="T11" fmla="*/ 12 h 14"/>
                    <a:gd name="T12" fmla="*/ 4 w 12"/>
                    <a:gd name="T13" fmla="*/ 12 h 14"/>
                    <a:gd name="T14" fmla="*/ 4 w 12"/>
                    <a:gd name="T15" fmla="*/ 12 h 14"/>
                    <a:gd name="T16" fmla="*/ 4 w 12"/>
                    <a:gd name="T17" fmla="*/ 12 h 14"/>
                    <a:gd name="T18" fmla="*/ 8 w 12"/>
                    <a:gd name="T19" fmla="*/ 14 h 14"/>
                    <a:gd name="T20" fmla="*/ 8 w 12"/>
                    <a:gd name="T21" fmla="*/ 14 h 14"/>
                    <a:gd name="T22" fmla="*/ 8 w 12"/>
                    <a:gd name="T23" fmla="*/ 14 h 14"/>
                    <a:gd name="T24" fmla="*/ 10 w 12"/>
                    <a:gd name="T25" fmla="*/ 14 h 14"/>
                    <a:gd name="T26" fmla="*/ 10 w 12"/>
                    <a:gd name="T27" fmla="*/ 14 h 14"/>
                    <a:gd name="T28" fmla="*/ 10 w 12"/>
                    <a:gd name="T29" fmla="*/ 14 h 14"/>
                    <a:gd name="T30" fmla="*/ 10 w 12"/>
                    <a:gd name="T31" fmla="*/ 14 h 14"/>
                    <a:gd name="T32" fmla="*/ 10 w 12"/>
                    <a:gd name="T33" fmla="*/ 14 h 14"/>
                    <a:gd name="T34" fmla="*/ 10 w 12"/>
                    <a:gd name="T35" fmla="*/ 14 h 14"/>
                    <a:gd name="T36" fmla="*/ 12 w 12"/>
                    <a:gd name="T37" fmla="*/ 12 h 14"/>
                    <a:gd name="T38" fmla="*/ 12 w 12"/>
                    <a:gd name="T39" fmla="*/ 8 h 14"/>
                    <a:gd name="T40" fmla="*/ 12 w 12"/>
                    <a:gd name="T41" fmla="*/ 8 h 14"/>
                    <a:gd name="T42" fmla="*/ 10 w 12"/>
                    <a:gd name="T43" fmla="*/ 8 h 14"/>
                    <a:gd name="T44" fmla="*/ 10 w 12"/>
                    <a:gd name="T45" fmla="*/ 8 h 14"/>
                    <a:gd name="T46" fmla="*/ 8 w 12"/>
                    <a:gd name="T47" fmla="*/ 6 h 14"/>
                    <a:gd name="T48" fmla="*/ 8 w 12"/>
                    <a:gd name="T49" fmla="*/ 6 h 14"/>
                    <a:gd name="T50" fmla="*/ 8 w 12"/>
                    <a:gd name="T51" fmla="*/ 6 h 14"/>
                    <a:gd name="T52" fmla="*/ 8 w 12"/>
                    <a:gd name="T53" fmla="*/ 6 h 14"/>
                    <a:gd name="T54" fmla="*/ 4 w 12"/>
                    <a:gd name="T55" fmla="*/ 0 h 14"/>
                    <a:gd name="T56" fmla="*/ 4 w 12"/>
                    <a:gd name="T57" fmla="*/ 0 h 14"/>
                    <a:gd name="T58" fmla="*/ 2 w 12"/>
                    <a:gd name="T59" fmla="*/ 0 h 14"/>
                    <a:gd name="T60" fmla="*/ 2 w 12"/>
                    <a:gd name="T61" fmla="*/ 0 h 14"/>
                    <a:gd name="T62" fmla="*/ 2 w 12"/>
                    <a:gd name="T63" fmla="*/ 0 h 14"/>
                    <a:gd name="T64" fmla="*/ 0 w 12"/>
                    <a:gd name="T65" fmla="*/ 0 h 14"/>
                    <a:gd name="T66" fmla="*/ 0 w 12"/>
                    <a:gd name="T67" fmla="*/ 2 h 14"/>
                    <a:gd name="T68" fmla="*/ 0 w 12"/>
                    <a:gd name="T69" fmla="*/ 2 h 14"/>
                    <a:gd name="T70" fmla="*/ 0 w 12"/>
                    <a:gd name="T71" fmla="*/ 2 h 14"/>
                    <a:gd name="T72" fmla="*/ 0 w 12"/>
                    <a:gd name="T73" fmla="*/ 2 h 14"/>
                    <a:gd name="T74" fmla="*/ 0 w 12"/>
                    <a:gd name="T75" fmla="*/ 2 h 14"/>
                    <a:gd name="T76" fmla="*/ 0 w 12"/>
                    <a:gd name="T77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2" h="14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2" y="12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5" name="Freeform 583"/>
                <p:cNvSpPr>
                  <a:spLocks/>
                </p:cNvSpPr>
                <p:nvPr/>
              </p:nvSpPr>
              <p:spPr bwMode="auto">
                <a:xfrm>
                  <a:off x="7178675" y="4159250"/>
                  <a:ext cx="12700" cy="12700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6 w 8"/>
                    <a:gd name="T5" fmla="*/ 0 h 8"/>
                    <a:gd name="T6" fmla="*/ 0 w 8"/>
                    <a:gd name="T7" fmla="*/ 0 h 8"/>
                    <a:gd name="T8" fmla="*/ 0 w 8"/>
                    <a:gd name="T9" fmla="*/ 0 h 8"/>
                    <a:gd name="T10" fmla="*/ 0 w 8"/>
                    <a:gd name="T11" fmla="*/ 0 h 8"/>
                    <a:gd name="T12" fmla="*/ 0 w 8"/>
                    <a:gd name="T13" fmla="*/ 2 h 8"/>
                    <a:gd name="T14" fmla="*/ 0 w 8"/>
                    <a:gd name="T15" fmla="*/ 2 h 8"/>
                    <a:gd name="T16" fmla="*/ 0 w 8"/>
                    <a:gd name="T17" fmla="*/ 2 h 8"/>
                    <a:gd name="T18" fmla="*/ 0 w 8"/>
                    <a:gd name="T19" fmla="*/ 2 h 8"/>
                    <a:gd name="T20" fmla="*/ 0 w 8"/>
                    <a:gd name="T21" fmla="*/ 4 h 8"/>
                    <a:gd name="T22" fmla="*/ 0 w 8"/>
                    <a:gd name="T23" fmla="*/ 4 h 8"/>
                    <a:gd name="T24" fmla="*/ 0 w 8"/>
                    <a:gd name="T25" fmla="*/ 4 h 8"/>
                    <a:gd name="T26" fmla="*/ 4 w 8"/>
                    <a:gd name="T27" fmla="*/ 8 h 8"/>
                    <a:gd name="T28" fmla="*/ 4 w 8"/>
                    <a:gd name="T29" fmla="*/ 8 h 8"/>
                    <a:gd name="T30" fmla="*/ 6 w 8"/>
                    <a:gd name="T31" fmla="*/ 8 h 8"/>
                    <a:gd name="T32" fmla="*/ 6 w 8"/>
                    <a:gd name="T33" fmla="*/ 8 h 8"/>
                    <a:gd name="T34" fmla="*/ 6 w 8"/>
                    <a:gd name="T35" fmla="*/ 8 h 8"/>
                    <a:gd name="T36" fmla="*/ 8 w 8"/>
                    <a:gd name="T37" fmla="*/ 8 h 8"/>
                    <a:gd name="T38" fmla="*/ 8 w 8"/>
                    <a:gd name="T39" fmla="*/ 6 h 8"/>
                    <a:gd name="T40" fmla="*/ 8 w 8"/>
                    <a:gd name="T41" fmla="*/ 6 h 8"/>
                    <a:gd name="T42" fmla="*/ 8 w 8"/>
                    <a:gd name="T43" fmla="*/ 6 h 8"/>
                    <a:gd name="T44" fmla="*/ 8 w 8"/>
                    <a:gd name="T45" fmla="*/ 6 h 8"/>
                    <a:gd name="T46" fmla="*/ 8 w 8"/>
                    <a:gd name="T47" fmla="*/ 6 h 8"/>
                    <a:gd name="T48" fmla="*/ 8 w 8"/>
                    <a:gd name="T49" fmla="*/ 4 h 8"/>
                    <a:gd name="T50" fmla="*/ 8 w 8"/>
                    <a:gd name="T51" fmla="*/ 4 h 8"/>
                    <a:gd name="T52" fmla="*/ 8 w 8"/>
                    <a:gd name="T5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6" name="Freeform 584"/>
                <p:cNvSpPr>
                  <a:spLocks/>
                </p:cNvSpPr>
                <p:nvPr/>
              </p:nvSpPr>
              <p:spPr bwMode="auto">
                <a:xfrm>
                  <a:off x="7162800" y="4079875"/>
                  <a:ext cx="28575" cy="25400"/>
                </a:xfrm>
                <a:custGeom>
                  <a:avLst/>
                  <a:gdLst>
                    <a:gd name="T0" fmla="*/ 2 w 18"/>
                    <a:gd name="T1" fmla="*/ 4 h 16"/>
                    <a:gd name="T2" fmla="*/ 2 w 18"/>
                    <a:gd name="T3" fmla="*/ 4 h 16"/>
                    <a:gd name="T4" fmla="*/ 2 w 18"/>
                    <a:gd name="T5" fmla="*/ 4 h 16"/>
                    <a:gd name="T6" fmla="*/ 2 w 18"/>
                    <a:gd name="T7" fmla="*/ 6 h 16"/>
                    <a:gd name="T8" fmla="*/ 4 w 18"/>
                    <a:gd name="T9" fmla="*/ 8 h 16"/>
                    <a:gd name="T10" fmla="*/ 4 w 18"/>
                    <a:gd name="T11" fmla="*/ 8 h 16"/>
                    <a:gd name="T12" fmla="*/ 4 w 18"/>
                    <a:gd name="T13" fmla="*/ 8 h 16"/>
                    <a:gd name="T14" fmla="*/ 6 w 18"/>
                    <a:gd name="T15" fmla="*/ 8 h 16"/>
                    <a:gd name="T16" fmla="*/ 8 w 18"/>
                    <a:gd name="T17" fmla="*/ 10 h 16"/>
                    <a:gd name="T18" fmla="*/ 10 w 18"/>
                    <a:gd name="T19" fmla="*/ 14 h 16"/>
                    <a:gd name="T20" fmla="*/ 10 w 18"/>
                    <a:gd name="T21" fmla="*/ 14 h 16"/>
                    <a:gd name="T22" fmla="*/ 10 w 18"/>
                    <a:gd name="T23" fmla="*/ 14 h 16"/>
                    <a:gd name="T24" fmla="*/ 14 w 18"/>
                    <a:gd name="T25" fmla="*/ 16 h 16"/>
                    <a:gd name="T26" fmla="*/ 14 w 18"/>
                    <a:gd name="T27" fmla="*/ 16 h 16"/>
                    <a:gd name="T28" fmla="*/ 14 w 18"/>
                    <a:gd name="T29" fmla="*/ 16 h 16"/>
                    <a:gd name="T30" fmla="*/ 16 w 18"/>
                    <a:gd name="T31" fmla="*/ 16 h 16"/>
                    <a:gd name="T32" fmla="*/ 16 w 18"/>
                    <a:gd name="T33" fmla="*/ 16 h 16"/>
                    <a:gd name="T34" fmla="*/ 16 w 18"/>
                    <a:gd name="T35" fmla="*/ 16 h 16"/>
                    <a:gd name="T36" fmla="*/ 16 w 18"/>
                    <a:gd name="T37" fmla="*/ 16 h 16"/>
                    <a:gd name="T38" fmla="*/ 16 w 18"/>
                    <a:gd name="T39" fmla="*/ 16 h 16"/>
                    <a:gd name="T40" fmla="*/ 16 w 18"/>
                    <a:gd name="T41" fmla="*/ 16 h 16"/>
                    <a:gd name="T42" fmla="*/ 18 w 18"/>
                    <a:gd name="T43" fmla="*/ 16 h 16"/>
                    <a:gd name="T44" fmla="*/ 18 w 18"/>
                    <a:gd name="T45" fmla="*/ 12 h 16"/>
                    <a:gd name="T46" fmla="*/ 18 w 18"/>
                    <a:gd name="T47" fmla="*/ 12 h 16"/>
                    <a:gd name="T48" fmla="*/ 18 w 18"/>
                    <a:gd name="T49" fmla="*/ 12 h 16"/>
                    <a:gd name="T50" fmla="*/ 16 w 18"/>
                    <a:gd name="T51" fmla="*/ 10 h 16"/>
                    <a:gd name="T52" fmla="*/ 16 w 18"/>
                    <a:gd name="T53" fmla="*/ 8 h 16"/>
                    <a:gd name="T54" fmla="*/ 16 w 18"/>
                    <a:gd name="T55" fmla="*/ 8 h 16"/>
                    <a:gd name="T56" fmla="*/ 16 w 18"/>
                    <a:gd name="T57" fmla="*/ 8 h 16"/>
                    <a:gd name="T58" fmla="*/ 14 w 18"/>
                    <a:gd name="T59" fmla="*/ 6 h 16"/>
                    <a:gd name="T60" fmla="*/ 14 w 18"/>
                    <a:gd name="T61" fmla="*/ 6 h 16"/>
                    <a:gd name="T62" fmla="*/ 14 w 18"/>
                    <a:gd name="T63" fmla="*/ 6 h 16"/>
                    <a:gd name="T64" fmla="*/ 12 w 18"/>
                    <a:gd name="T65" fmla="*/ 6 h 16"/>
                    <a:gd name="T66" fmla="*/ 8 w 18"/>
                    <a:gd name="T67" fmla="*/ 4 h 16"/>
                    <a:gd name="T68" fmla="*/ 4 w 18"/>
                    <a:gd name="T69" fmla="*/ 0 h 16"/>
                    <a:gd name="T70" fmla="*/ 4 w 18"/>
                    <a:gd name="T71" fmla="*/ 0 h 16"/>
                    <a:gd name="T72" fmla="*/ 4 w 18"/>
                    <a:gd name="T73" fmla="*/ 0 h 16"/>
                    <a:gd name="T74" fmla="*/ 2 w 18"/>
                    <a:gd name="T75" fmla="*/ 0 h 16"/>
                    <a:gd name="T76" fmla="*/ 2 w 18"/>
                    <a:gd name="T77" fmla="*/ 0 h 16"/>
                    <a:gd name="T78" fmla="*/ 2 w 18"/>
                    <a:gd name="T79" fmla="*/ 0 h 16"/>
                    <a:gd name="T80" fmla="*/ 0 w 18"/>
                    <a:gd name="T81" fmla="*/ 0 h 16"/>
                    <a:gd name="T82" fmla="*/ 0 w 18"/>
                    <a:gd name="T83" fmla="*/ 0 h 16"/>
                    <a:gd name="T84" fmla="*/ 0 w 18"/>
                    <a:gd name="T85" fmla="*/ 0 h 16"/>
                    <a:gd name="T86" fmla="*/ 0 w 18"/>
                    <a:gd name="T87" fmla="*/ 2 h 16"/>
                    <a:gd name="T88" fmla="*/ 0 w 18"/>
                    <a:gd name="T89" fmla="*/ 2 h 16"/>
                    <a:gd name="T90" fmla="*/ 0 w 18"/>
                    <a:gd name="T91" fmla="*/ 2 h 16"/>
                    <a:gd name="T92" fmla="*/ 2 w 18"/>
                    <a:gd name="T9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8" h="16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7" name="Freeform 585"/>
                <p:cNvSpPr>
                  <a:spLocks/>
                </p:cNvSpPr>
                <p:nvPr/>
              </p:nvSpPr>
              <p:spPr bwMode="auto">
                <a:xfrm>
                  <a:off x="7143750" y="4089400"/>
                  <a:ext cx="12700" cy="15875"/>
                </a:xfrm>
                <a:custGeom>
                  <a:avLst/>
                  <a:gdLst>
                    <a:gd name="T0" fmla="*/ 2 w 8"/>
                    <a:gd name="T1" fmla="*/ 0 h 10"/>
                    <a:gd name="T2" fmla="*/ 0 w 8"/>
                    <a:gd name="T3" fmla="*/ 0 h 10"/>
                    <a:gd name="T4" fmla="*/ 0 w 8"/>
                    <a:gd name="T5" fmla="*/ 0 h 10"/>
                    <a:gd name="T6" fmla="*/ 0 w 8"/>
                    <a:gd name="T7" fmla="*/ 2 h 10"/>
                    <a:gd name="T8" fmla="*/ 0 w 8"/>
                    <a:gd name="T9" fmla="*/ 4 h 10"/>
                    <a:gd name="T10" fmla="*/ 0 w 8"/>
                    <a:gd name="T11" fmla="*/ 4 h 10"/>
                    <a:gd name="T12" fmla="*/ 0 w 8"/>
                    <a:gd name="T13" fmla="*/ 4 h 10"/>
                    <a:gd name="T14" fmla="*/ 2 w 8"/>
                    <a:gd name="T15" fmla="*/ 6 h 10"/>
                    <a:gd name="T16" fmla="*/ 2 w 8"/>
                    <a:gd name="T17" fmla="*/ 6 h 10"/>
                    <a:gd name="T18" fmla="*/ 2 w 8"/>
                    <a:gd name="T19" fmla="*/ 6 h 10"/>
                    <a:gd name="T20" fmla="*/ 2 w 8"/>
                    <a:gd name="T21" fmla="*/ 8 h 10"/>
                    <a:gd name="T22" fmla="*/ 4 w 8"/>
                    <a:gd name="T23" fmla="*/ 10 h 10"/>
                    <a:gd name="T24" fmla="*/ 4 w 8"/>
                    <a:gd name="T25" fmla="*/ 10 h 10"/>
                    <a:gd name="T26" fmla="*/ 6 w 8"/>
                    <a:gd name="T27" fmla="*/ 10 h 10"/>
                    <a:gd name="T28" fmla="*/ 8 w 8"/>
                    <a:gd name="T29" fmla="*/ 10 h 10"/>
                    <a:gd name="T30" fmla="*/ 8 w 8"/>
                    <a:gd name="T31" fmla="*/ 10 h 10"/>
                    <a:gd name="T32" fmla="*/ 8 w 8"/>
                    <a:gd name="T33" fmla="*/ 10 h 10"/>
                    <a:gd name="T34" fmla="*/ 8 w 8"/>
                    <a:gd name="T35" fmla="*/ 6 h 10"/>
                    <a:gd name="T36" fmla="*/ 8 w 8"/>
                    <a:gd name="T37" fmla="*/ 6 h 10"/>
                    <a:gd name="T38" fmla="*/ 8 w 8"/>
                    <a:gd name="T39" fmla="*/ 6 h 10"/>
                    <a:gd name="T40" fmla="*/ 6 w 8"/>
                    <a:gd name="T41" fmla="*/ 2 h 10"/>
                    <a:gd name="T42" fmla="*/ 6 w 8"/>
                    <a:gd name="T43" fmla="*/ 2 h 10"/>
                    <a:gd name="T44" fmla="*/ 6 w 8"/>
                    <a:gd name="T45" fmla="*/ 2 h 10"/>
                    <a:gd name="T46" fmla="*/ 2 w 8"/>
                    <a:gd name="T47" fmla="*/ 0 h 10"/>
                    <a:gd name="T48" fmla="*/ 2 w 8"/>
                    <a:gd name="T49" fmla="*/ 0 h 10"/>
                    <a:gd name="T50" fmla="*/ 2 w 8"/>
                    <a:gd name="T51" fmla="*/ 0 h 10"/>
                    <a:gd name="T52" fmla="*/ 2 w 8"/>
                    <a:gd name="T5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8" name="Freeform 586"/>
                <p:cNvSpPr>
                  <a:spLocks/>
                </p:cNvSpPr>
                <p:nvPr/>
              </p:nvSpPr>
              <p:spPr bwMode="auto">
                <a:xfrm>
                  <a:off x="7172325" y="4108450"/>
                  <a:ext cx="12700" cy="15875"/>
                </a:xfrm>
                <a:custGeom>
                  <a:avLst/>
                  <a:gdLst>
                    <a:gd name="T0" fmla="*/ 2 w 8"/>
                    <a:gd name="T1" fmla="*/ 8 h 10"/>
                    <a:gd name="T2" fmla="*/ 4 w 8"/>
                    <a:gd name="T3" fmla="*/ 10 h 10"/>
                    <a:gd name="T4" fmla="*/ 4 w 8"/>
                    <a:gd name="T5" fmla="*/ 10 h 10"/>
                    <a:gd name="T6" fmla="*/ 4 w 8"/>
                    <a:gd name="T7" fmla="*/ 10 h 10"/>
                    <a:gd name="T8" fmla="*/ 8 w 8"/>
                    <a:gd name="T9" fmla="*/ 10 h 10"/>
                    <a:gd name="T10" fmla="*/ 8 w 8"/>
                    <a:gd name="T11" fmla="*/ 10 h 10"/>
                    <a:gd name="T12" fmla="*/ 8 w 8"/>
                    <a:gd name="T13" fmla="*/ 10 h 10"/>
                    <a:gd name="T14" fmla="*/ 8 w 8"/>
                    <a:gd name="T15" fmla="*/ 6 h 10"/>
                    <a:gd name="T16" fmla="*/ 8 w 8"/>
                    <a:gd name="T17" fmla="*/ 6 h 10"/>
                    <a:gd name="T18" fmla="*/ 8 w 8"/>
                    <a:gd name="T19" fmla="*/ 6 h 10"/>
                    <a:gd name="T20" fmla="*/ 6 w 8"/>
                    <a:gd name="T21" fmla="*/ 2 h 10"/>
                    <a:gd name="T22" fmla="*/ 6 w 8"/>
                    <a:gd name="T23" fmla="*/ 0 h 10"/>
                    <a:gd name="T24" fmla="*/ 6 w 8"/>
                    <a:gd name="T25" fmla="*/ 0 h 10"/>
                    <a:gd name="T26" fmla="*/ 4 w 8"/>
                    <a:gd name="T27" fmla="*/ 0 h 10"/>
                    <a:gd name="T28" fmla="*/ 2 w 8"/>
                    <a:gd name="T29" fmla="*/ 0 h 10"/>
                    <a:gd name="T30" fmla="*/ 2 w 8"/>
                    <a:gd name="T31" fmla="*/ 0 h 10"/>
                    <a:gd name="T32" fmla="*/ 2 w 8"/>
                    <a:gd name="T33" fmla="*/ 0 h 10"/>
                    <a:gd name="T34" fmla="*/ 2 w 8"/>
                    <a:gd name="T35" fmla="*/ 2 h 10"/>
                    <a:gd name="T36" fmla="*/ 0 w 8"/>
                    <a:gd name="T37" fmla="*/ 2 h 10"/>
                    <a:gd name="T38" fmla="*/ 0 w 8"/>
                    <a:gd name="T39" fmla="*/ 2 h 10"/>
                    <a:gd name="T40" fmla="*/ 0 w 8"/>
                    <a:gd name="T41" fmla="*/ 2 h 10"/>
                    <a:gd name="T42" fmla="*/ 0 w 8"/>
                    <a:gd name="T43" fmla="*/ 4 h 10"/>
                    <a:gd name="T44" fmla="*/ 0 w 8"/>
                    <a:gd name="T45" fmla="*/ 4 h 10"/>
                    <a:gd name="T46" fmla="*/ 0 w 8"/>
                    <a:gd name="T47" fmla="*/ 4 h 10"/>
                    <a:gd name="T48" fmla="*/ 2 w 8"/>
                    <a:gd name="T49" fmla="*/ 4 h 10"/>
                    <a:gd name="T50" fmla="*/ 2 w 8"/>
                    <a:gd name="T51" fmla="*/ 8 h 10"/>
                    <a:gd name="T52" fmla="*/ 2 w 8"/>
                    <a:gd name="T53" fmla="*/ 8 h 10"/>
                    <a:gd name="T54" fmla="*/ 2 w 8"/>
                    <a:gd name="T55" fmla="*/ 8 h 10"/>
                    <a:gd name="T56" fmla="*/ 2 w 8"/>
                    <a:gd name="T5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" h="10">
                      <a:moveTo>
                        <a:pt x="2" y="8"/>
                      </a:move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79" name="Freeform 587"/>
                <p:cNvSpPr>
                  <a:spLocks/>
                </p:cNvSpPr>
                <p:nvPr/>
              </p:nvSpPr>
              <p:spPr bwMode="auto">
                <a:xfrm>
                  <a:off x="7197725" y="4102100"/>
                  <a:ext cx="15875" cy="22225"/>
                </a:xfrm>
                <a:custGeom>
                  <a:avLst/>
                  <a:gdLst>
                    <a:gd name="T0" fmla="*/ 2 w 10"/>
                    <a:gd name="T1" fmla="*/ 6 h 14"/>
                    <a:gd name="T2" fmla="*/ 2 w 10"/>
                    <a:gd name="T3" fmla="*/ 8 h 14"/>
                    <a:gd name="T4" fmla="*/ 2 w 10"/>
                    <a:gd name="T5" fmla="*/ 8 h 14"/>
                    <a:gd name="T6" fmla="*/ 2 w 10"/>
                    <a:gd name="T7" fmla="*/ 8 h 14"/>
                    <a:gd name="T8" fmla="*/ 4 w 10"/>
                    <a:gd name="T9" fmla="*/ 10 h 14"/>
                    <a:gd name="T10" fmla="*/ 4 w 10"/>
                    <a:gd name="T11" fmla="*/ 12 h 14"/>
                    <a:gd name="T12" fmla="*/ 4 w 10"/>
                    <a:gd name="T13" fmla="*/ 12 h 14"/>
                    <a:gd name="T14" fmla="*/ 4 w 10"/>
                    <a:gd name="T15" fmla="*/ 12 h 14"/>
                    <a:gd name="T16" fmla="*/ 6 w 10"/>
                    <a:gd name="T17" fmla="*/ 14 h 14"/>
                    <a:gd name="T18" fmla="*/ 6 w 10"/>
                    <a:gd name="T19" fmla="*/ 14 h 14"/>
                    <a:gd name="T20" fmla="*/ 8 w 10"/>
                    <a:gd name="T21" fmla="*/ 14 h 14"/>
                    <a:gd name="T22" fmla="*/ 8 w 10"/>
                    <a:gd name="T23" fmla="*/ 14 h 14"/>
                    <a:gd name="T24" fmla="*/ 8 w 10"/>
                    <a:gd name="T25" fmla="*/ 14 h 14"/>
                    <a:gd name="T26" fmla="*/ 10 w 10"/>
                    <a:gd name="T27" fmla="*/ 14 h 14"/>
                    <a:gd name="T28" fmla="*/ 10 w 10"/>
                    <a:gd name="T29" fmla="*/ 8 h 14"/>
                    <a:gd name="T30" fmla="*/ 10 w 10"/>
                    <a:gd name="T31" fmla="*/ 8 h 14"/>
                    <a:gd name="T32" fmla="*/ 10 w 10"/>
                    <a:gd name="T33" fmla="*/ 8 h 14"/>
                    <a:gd name="T34" fmla="*/ 8 w 10"/>
                    <a:gd name="T35" fmla="*/ 6 h 14"/>
                    <a:gd name="T36" fmla="*/ 8 w 10"/>
                    <a:gd name="T37" fmla="*/ 6 h 14"/>
                    <a:gd name="T38" fmla="*/ 8 w 10"/>
                    <a:gd name="T39" fmla="*/ 6 h 14"/>
                    <a:gd name="T40" fmla="*/ 4 w 10"/>
                    <a:gd name="T41" fmla="*/ 2 h 14"/>
                    <a:gd name="T42" fmla="*/ 4 w 10"/>
                    <a:gd name="T43" fmla="*/ 0 h 14"/>
                    <a:gd name="T44" fmla="*/ 4 w 10"/>
                    <a:gd name="T45" fmla="*/ 0 h 14"/>
                    <a:gd name="T46" fmla="*/ 2 w 10"/>
                    <a:gd name="T47" fmla="*/ 0 h 14"/>
                    <a:gd name="T48" fmla="*/ 2 w 10"/>
                    <a:gd name="T49" fmla="*/ 0 h 14"/>
                    <a:gd name="T50" fmla="*/ 2 w 10"/>
                    <a:gd name="T51" fmla="*/ 0 h 14"/>
                    <a:gd name="T52" fmla="*/ 0 w 10"/>
                    <a:gd name="T53" fmla="*/ 2 h 14"/>
                    <a:gd name="T54" fmla="*/ 0 w 10"/>
                    <a:gd name="T55" fmla="*/ 4 h 14"/>
                    <a:gd name="T56" fmla="*/ 0 w 10"/>
                    <a:gd name="T57" fmla="*/ 4 h 14"/>
                    <a:gd name="T58" fmla="*/ 2 w 10"/>
                    <a:gd name="T59" fmla="*/ 4 h 14"/>
                    <a:gd name="T60" fmla="*/ 2 w 10"/>
                    <a:gd name="T61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" h="14">
                      <a:moveTo>
                        <a:pt x="2" y="6"/>
                      </a:move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0" name="Freeform 588"/>
                <p:cNvSpPr>
                  <a:spLocks/>
                </p:cNvSpPr>
                <p:nvPr/>
              </p:nvSpPr>
              <p:spPr bwMode="auto">
                <a:xfrm>
                  <a:off x="7204075" y="4137025"/>
                  <a:ext cx="15875" cy="12700"/>
                </a:xfrm>
                <a:custGeom>
                  <a:avLst/>
                  <a:gdLst>
                    <a:gd name="T0" fmla="*/ 0 w 10"/>
                    <a:gd name="T1" fmla="*/ 0 h 8"/>
                    <a:gd name="T2" fmla="*/ 0 w 10"/>
                    <a:gd name="T3" fmla="*/ 2 h 8"/>
                    <a:gd name="T4" fmla="*/ 0 w 10"/>
                    <a:gd name="T5" fmla="*/ 2 h 8"/>
                    <a:gd name="T6" fmla="*/ 0 w 10"/>
                    <a:gd name="T7" fmla="*/ 2 h 8"/>
                    <a:gd name="T8" fmla="*/ 8 w 10"/>
                    <a:gd name="T9" fmla="*/ 8 h 8"/>
                    <a:gd name="T10" fmla="*/ 8 w 10"/>
                    <a:gd name="T11" fmla="*/ 8 h 8"/>
                    <a:gd name="T12" fmla="*/ 8 w 10"/>
                    <a:gd name="T13" fmla="*/ 8 h 8"/>
                    <a:gd name="T14" fmla="*/ 10 w 10"/>
                    <a:gd name="T15" fmla="*/ 8 h 8"/>
                    <a:gd name="T16" fmla="*/ 10 w 10"/>
                    <a:gd name="T17" fmla="*/ 8 h 8"/>
                    <a:gd name="T18" fmla="*/ 10 w 10"/>
                    <a:gd name="T19" fmla="*/ 8 h 8"/>
                    <a:gd name="T20" fmla="*/ 10 w 10"/>
                    <a:gd name="T21" fmla="*/ 6 h 8"/>
                    <a:gd name="T22" fmla="*/ 10 w 10"/>
                    <a:gd name="T23" fmla="*/ 6 h 8"/>
                    <a:gd name="T24" fmla="*/ 10 w 10"/>
                    <a:gd name="T25" fmla="*/ 4 h 8"/>
                    <a:gd name="T26" fmla="*/ 10 w 10"/>
                    <a:gd name="T27" fmla="*/ 2 h 8"/>
                    <a:gd name="T28" fmla="*/ 10 w 10"/>
                    <a:gd name="T29" fmla="*/ 0 h 8"/>
                    <a:gd name="T30" fmla="*/ 10 w 10"/>
                    <a:gd name="T31" fmla="*/ 0 h 8"/>
                    <a:gd name="T32" fmla="*/ 10 w 10"/>
                    <a:gd name="T33" fmla="*/ 0 h 8"/>
                    <a:gd name="T34" fmla="*/ 8 w 10"/>
                    <a:gd name="T35" fmla="*/ 0 h 8"/>
                    <a:gd name="T36" fmla="*/ 8 w 10"/>
                    <a:gd name="T37" fmla="*/ 0 h 8"/>
                    <a:gd name="T38" fmla="*/ 8 w 10"/>
                    <a:gd name="T39" fmla="*/ 0 h 8"/>
                    <a:gd name="T40" fmla="*/ 2 w 10"/>
                    <a:gd name="T41" fmla="*/ 0 h 8"/>
                    <a:gd name="T42" fmla="*/ 2 w 10"/>
                    <a:gd name="T43" fmla="*/ 0 h 8"/>
                    <a:gd name="T44" fmla="*/ 0 w 10"/>
                    <a:gd name="T45" fmla="*/ 0 h 8"/>
                    <a:gd name="T46" fmla="*/ 0 w 10"/>
                    <a:gd name="T4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" h="8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1" name="Freeform 589"/>
                <p:cNvSpPr>
                  <a:spLocks/>
                </p:cNvSpPr>
                <p:nvPr/>
              </p:nvSpPr>
              <p:spPr bwMode="auto">
                <a:xfrm>
                  <a:off x="7308850" y="4324350"/>
                  <a:ext cx="6350" cy="6350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4 h 4"/>
                    <a:gd name="T4" fmla="*/ 4 w 4"/>
                    <a:gd name="T5" fmla="*/ 4 h 4"/>
                    <a:gd name="T6" fmla="*/ 4 w 4"/>
                    <a:gd name="T7" fmla="*/ 4 h 4"/>
                    <a:gd name="T8" fmla="*/ 4 w 4"/>
                    <a:gd name="T9" fmla="*/ 2 h 4"/>
                    <a:gd name="T10" fmla="*/ 4 w 4"/>
                    <a:gd name="T11" fmla="*/ 2 h 4"/>
                    <a:gd name="T12" fmla="*/ 4 w 4"/>
                    <a:gd name="T13" fmla="*/ 2 h 4"/>
                    <a:gd name="T14" fmla="*/ 2 w 4"/>
                    <a:gd name="T15" fmla="*/ 0 h 4"/>
                    <a:gd name="T16" fmla="*/ 2 w 4"/>
                    <a:gd name="T17" fmla="*/ 0 h 4"/>
                    <a:gd name="T18" fmla="*/ 2 w 4"/>
                    <a:gd name="T19" fmla="*/ 0 h 4"/>
                    <a:gd name="T20" fmla="*/ 0 w 4"/>
                    <a:gd name="T21" fmla="*/ 2 h 4"/>
                    <a:gd name="T22" fmla="*/ 0 w 4"/>
                    <a:gd name="T23" fmla="*/ 2 h 4"/>
                    <a:gd name="T24" fmla="*/ 0 w 4"/>
                    <a:gd name="T25" fmla="*/ 2 h 4"/>
                    <a:gd name="T26" fmla="*/ 0 w 4"/>
                    <a:gd name="T27" fmla="*/ 4 h 4"/>
                    <a:gd name="T28" fmla="*/ 0 w 4"/>
                    <a:gd name="T29" fmla="*/ 4 h 4"/>
                    <a:gd name="T30" fmla="*/ 0 w 4"/>
                    <a:gd name="T31" fmla="*/ 4 h 4"/>
                    <a:gd name="T32" fmla="*/ 0 w 4"/>
                    <a:gd name="T3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2" name="Freeform 590"/>
                <p:cNvSpPr>
                  <a:spLocks/>
                </p:cNvSpPr>
                <p:nvPr/>
              </p:nvSpPr>
              <p:spPr bwMode="auto">
                <a:xfrm>
                  <a:off x="7289800" y="4222750"/>
                  <a:ext cx="12700" cy="22225"/>
                </a:xfrm>
                <a:custGeom>
                  <a:avLst/>
                  <a:gdLst>
                    <a:gd name="T0" fmla="*/ 2 w 8"/>
                    <a:gd name="T1" fmla="*/ 8 h 14"/>
                    <a:gd name="T2" fmla="*/ 2 w 8"/>
                    <a:gd name="T3" fmla="*/ 12 h 14"/>
                    <a:gd name="T4" fmla="*/ 2 w 8"/>
                    <a:gd name="T5" fmla="*/ 12 h 14"/>
                    <a:gd name="T6" fmla="*/ 2 w 8"/>
                    <a:gd name="T7" fmla="*/ 14 h 14"/>
                    <a:gd name="T8" fmla="*/ 4 w 8"/>
                    <a:gd name="T9" fmla="*/ 14 h 14"/>
                    <a:gd name="T10" fmla="*/ 4 w 8"/>
                    <a:gd name="T11" fmla="*/ 14 h 14"/>
                    <a:gd name="T12" fmla="*/ 6 w 8"/>
                    <a:gd name="T13" fmla="*/ 12 h 14"/>
                    <a:gd name="T14" fmla="*/ 6 w 8"/>
                    <a:gd name="T15" fmla="*/ 12 h 14"/>
                    <a:gd name="T16" fmla="*/ 6 w 8"/>
                    <a:gd name="T17" fmla="*/ 10 h 14"/>
                    <a:gd name="T18" fmla="*/ 6 w 8"/>
                    <a:gd name="T19" fmla="*/ 10 h 14"/>
                    <a:gd name="T20" fmla="*/ 6 w 8"/>
                    <a:gd name="T21" fmla="*/ 10 h 14"/>
                    <a:gd name="T22" fmla="*/ 8 w 8"/>
                    <a:gd name="T23" fmla="*/ 8 h 14"/>
                    <a:gd name="T24" fmla="*/ 8 w 8"/>
                    <a:gd name="T25" fmla="*/ 8 h 14"/>
                    <a:gd name="T26" fmla="*/ 8 w 8"/>
                    <a:gd name="T27" fmla="*/ 8 h 14"/>
                    <a:gd name="T28" fmla="*/ 8 w 8"/>
                    <a:gd name="T29" fmla="*/ 6 h 14"/>
                    <a:gd name="T30" fmla="*/ 8 w 8"/>
                    <a:gd name="T31" fmla="*/ 6 h 14"/>
                    <a:gd name="T32" fmla="*/ 8 w 8"/>
                    <a:gd name="T33" fmla="*/ 6 h 14"/>
                    <a:gd name="T34" fmla="*/ 6 w 8"/>
                    <a:gd name="T35" fmla="*/ 4 h 14"/>
                    <a:gd name="T36" fmla="*/ 6 w 8"/>
                    <a:gd name="T37" fmla="*/ 4 h 14"/>
                    <a:gd name="T38" fmla="*/ 6 w 8"/>
                    <a:gd name="T39" fmla="*/ 4 h 14"/>
                    <a:gd name="T40" fmla="*/ 4 w 8"/>
                    <a:gd name="T41" fmla="*/ 0 h 14"/>
                    <a:gd name="T42" fmla="*/ 4 w 8"/>
                    <a:gd name="T43" fmla="*/ 0 h 14"/>
                    <a:gd name="T44" fmla="*/ 4 w 8"/>
                    <a:gd name="T45" fmla="*/ 0 h 14"/>
                    <a:gd name="T46" fmla="*/ 2 w 8"/>
                    <a:gd name="T47" fmla="*/ 0 h 14"/>
                    <a:gd name="T48" fmla="*/ 2 w 8"/>
                    <a:gd name="T49" fmla="*/ 0 h 14"/>
                    <a:gd name="T50" fmla="*/ 2 w 8"/>
                    <a:gd name="T51" fmla="*/ 2 h 14"/>
                    <a:gd name="T52" fmla="*/ 2 w 8"/>
                    <a:gd name="T53" fmla="*/ 2 h 14"/>
                    <a:gd name="T54" fmla="*/ 0 w 8"/>
                    <a:gd name="T55" fmla="*/ 4 h 14"/>
                    <a:gd name="T56" fmla="*/ 0 w 8"/>
                    <a:gd name="T57" fmla="*/ 4 h 14"/>
                    <a:gd name="T58" fmla="*/ 0 w 8"/>
                    <a:gd name="T59" fmla="*/ 4 h 14"/>
                    <a:gd name="T60" fmla="*/ 0 w 8"/>
                    <a:gd name="T61" fmla="*/ 8 h 14"/>
                    <a:gd name="T62" fmla="*/ 0 w 8"/>
                    <a:gd name="T63" fmla="*/ 8 h 14"/>
                    <a:gd name="T64" fmla="*/ 0 w 8"/>
                    <a:gd name="T65" fmla="*/ 8 h 14"/>
                    <a:gd name="T66" fmla="*/ 2 w 8"/>
                    <a:gd name="T67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" h="14">
                      <a:moveTo>
                        <a:pt x="2" y="8"/>
                      </a:move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3" name="Freeform 591"/>
                <p:cNvSpPr>
                  <a:spLocks/>
                </p:cNvSpPr>
                <p:nvPr/>
              </p:nvSpPr>
              <p:spPr bwMode="auto">
                <a:xfrm>
                  <a:off x="7299325" y="4248150"/>
                  <a:ext cx="9525" cy="9525"/>
                </a:xfrm>
                <a:custGeom>
                  <a:avLst/>
                  <a:gdLst>
                    <a:gd name="T0" fmla="*/ 0 w 6"/>
                    <a:gd name="T1" fmla="*/ 0 h 6"/>
                    <a:gd name="T2" fmla="*/ 0 w 6"/>
                    <a:gd name="T3" fmla="*/ 2 h 6"/>
                    <a:gd name="T4" fmla="*/ 0 w 6"/>
                    <a:gd name="T5" fmla="*/ 2 h 6"/>
                    <a:gd name="T6" fmla="*/ 0 w 6"/>
                    <a:gd name="T7" fmla="*/ 2 h 6"/>
                    <a:gd name="T8" fmla="*/ 0 w 6"/>
                    <a:gd name="T9" fmla="*/ 2 h 6"/>
                    <a:gd name="T10" fmla="*/ 0 w 6"/>
                    <a:gd name="T11" fmla="*/ 4 h 6"/>
                    <a:gd name="T12" fmla="*/ 0 w 6"/>
                    <a:gd name="T13" fmla="*/ 4 h 6"/>
                    <a:gd name="T14" fmla="*/ 2 w 6"/>
                    <a:gd name="T15" fmla="*/ 4 h 6"/>
                    <a:gd name="T16" fmla="*/ 2 w 6"/>
                    <a:gd name="T17" fmla="*/ 4 h 6"/>
                    <a:gd name="T18" fmla="*/ 4 w 6"/>
                    <a:gd name="T19" fmla="*/ 6 h 6"/>
                    <a:gd name="T20" fmla="*/ 4 w 6"/>
                    <a:gd name="T21" fmla="*/ 6 h 6"/>
                    <a:gd name="T22" fmla="*/ 4 w 6"/>
                    <a:gd name="T23" fmla="*/ 6 h 6"/>
                    <a:gd name="T24" fmla="*/ 4 w 6"/>
                    <a:gd name="T25" fmla="*/ 6 h 6"/>
                    <a:gd name="T26" fmla="*/ 4 w 6"/>
                    <a:gd name="T27" fmla="*/ 6 h 6"/>
                    <a:gd name="T28" fmla="*/ 6 w 6"/>
                    <a:gd name="T29" fmla="*/ 4 h 6"/>
                    <a:gd name="T30" fmla="*/ 6 w 6"/>
                    <a:gd name="T31" fmla="*/ 4 h 6"/>
                    <a:gd name="T32" fmla="*/ 6 w 6"/>
                    <a:gd name="T33" fmla="*/ 4 h 6"/>
                    <a:gd name="T34" fmla="*/ 6 w 6"/>
                    <a:gd name="T35" fmla="*/ 2 h 6"/>
                    <a:gd name="T36" fmla="*/ 6 w 6"/>
                    <a:gd name="T37" fmla="*/ 2 h 6"/>
                    <a:gd name="T38" fmla="*/ 6 w 6"/>
                    <a:gd name="T39" fmla="*/ 2 h 6"/>
                    <a:gd name="T40" fmla="*/ 4 w 6"/>
                    <a:gd name="T41" fmla="*/ 2 h 6"/>
                    <a:gd name="T42" fmla="*/ 4 w 6"/>
                    <a:gd name="T43" fmla="*/ 0 h 6"/>
                    <a:gd name="T44" fmla="*/ 4 w 6"/>
                    <a:gd name="T45" fmla="*/ 0 h 6"/>
                    <a:gd name="T46" fmla="*/ 4 w 6"/>
                    <a:gd name="T47" fmla="*/ 0 h 6"/>
                    <a:gd name="T48" fmla="*/ 0 w 6"/>
                    <a:gd name="T49" fmla="*/ 0 h 6"/>
                    <a:gd name="T50" fmla="*/ 0 w 6"/>
                    <a:gd name="T51" fmla="*/ 0 h 6"/>
                    <a:gd name="T52" fmla="*/ 0 w 6"/>
                    <a:gd name="T53" fmla="*/ 0 h 6"/>
                    <a:gd name="T54" fmla="*/ 0 w 6"/>
                    <a:gd name="T5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4" name="Freeform 592"/>
                <p:cNvSpPr>
                  <a:spLocks/>
                </p:cNvSpPr>
                <p:nvPr/>
              </p:nvSpPr>
              <p:spPr bwMode="auto">
                <a:xfrm>
                  <a:off x="7312025" y="4257675"/>
                  <a:ext cx="9525" cy="6350"/>
                </a:xfrm>
                <a:custGeom>
                  <a:avLst/>
                  <a:gdLst>
                    <a:gd name="T0" fmla="*/ 4 w 6"/>
                    <a:gd name="T1" fmla="*/ 2 h 4"/>
                    <a:gd name="T2" fmla="*/ 4 w 6"/>
                    <a:gd name="T3" fmla="*/ 2 h 4"/>
                    <a:gd name="T4" fmla="*/ 4 w 6"/>
                    <a:gd name="T5" fmla="*/ 2 h 4"/>
                    <a:gd name="T6" fmla="*/ 4 w 6"/>
                    <a:gd name="T7" fmla="*/ 2 h 4"/>
                    <a:gd name="T8" fmla="*/ 4 w 6"/>
                    <a:gd name="T9" fmla="*/ 0 h 4"/>
                    <a:gd name="T10" fmla="*/ 2 w 6"/>
                    <a:gd name="T11" fmla="*/ 0 h 4"/>
                    <a:gd name="T12" fmla="*/ 2 w 6"/>
                    <a:gd name="T13" fmla="*/ 0 h 4"/>
                    <a:gd name="T14" fmla="*/ 2 w 6"/>
                    <a:gd name="T15" fmla="*/ 0 h 4"/>
                    <a:gd name="T16" fmla="*/ 0 w 6"/>
                    <a:gd name="T17" fmla="*/ 2 h 4"/>
                    <a:gd name="T18" fmla="*/ 0 w 6"/>
                    <a:gd name="T19" fmla="*/ 2 h 4"/>
                    <a:gd name="T20" fmla="*/ 0 w 6"/>
                    <a:gd name="T21" fmla="*/ 2 h 4"/>
                    <a:gd name="T22" fmla="*/ 0 w 6"/>
                    <a:gd name="T23" fmla="*/ 4 h 4"/>
                    <a:gd name="T24" fmla="*/ 0 w 6"/>
                    <a:gd name="T25" fmla="*/ 4 h 4"/>
                    <a:gd name="T26" fmla="*/ 0 w 6"/>
                    <a:gd name="T27" fmla="*/ 4 h 4"/>
                    <a:gd name="T28" fmla="*/ 4 w 6"/>
                    <a:gd name="T29" fmla="*/ 4 h 4"/>
                    <a:gd name="T30" fmla="*/ 4 w 6"/>
                    <a:gd name="T31" fmla="*/ 4 h 4"/>
                    <a:gd name="T32" fmla="*/ 6 w 6"/>
                    <a:gd name="T33" fmla="*/ 4 h 4"/>
                    <a:gd name="T34" fmla="*/ 6 w 6"/>
                    <a:gd name="T35" fmla="*/ 2 h 4"/>
                    <a:gd name="T36" fmla="*/ 6 w 6"/>
                    <a:gd name="T37" fmla="*/ 2 h 4"/>
                    <a:gd name="T38" fmla="*/ 4 w 6"/>
                    <a:gd name="T39" fmla="*/ 2 h 4"/>
                    <a:gd name="T40" fmla="*/ 4 w 6"/>
                    <a:gd name="T4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5" name="Freeform 593"/>
                <p:cNvSpPr>
                  <a:spLocks/>
                </p:cNvSpPr>
                <p:nvPr/>
              </p:nvSpPr>
              <p:spPr bwMode="auto">
                <a:xfrm>
                  <a:off x="7305675" y="4295775"/>
                  <a:ext cx="9525" cy="12700"/>
                </a:xfrm>
                <a:custGeom>
                  <a:avLst/>
                  <a:gdLst>
                    <a:gd name="T0" fmla="*/ 2 w 6"/>
                    <a:gd name="T1" fmla="*/ 2 h 8"/>
                    <a:gd name="T2" fmla="*/ 2 w 6"/>
                    <a:gd name="T3" fmla="*/ 2 h 8"/>
                    <a:gd name="T4" fmla="*/ 0 w 6"/>
                    <a:gd name="T5" fmla="*/ 2 h 8"/>
                    <a:gd name="T6" fmla="*/ 0 w 6"/>
                    <a:gd name="T7" fmla="*/ 2 h 8"/>
                    <a:gd name="T8" fmla="*/ 0 w 6"/>
                    <a:gd name="T9" fmla="*/ 4 h 8"/>
                    <a:gd name="T10" fmla="*/ 0 w 6"/>
                    <a:gd name="T11" fmla="*/ 4 h 8"/>
                    <a:gd name="T12" fmla="*/ 0 w 6"/>
                    <a:gd name="T13" fmla="*/ 4 h 8"/>
                    <a:gd name="T14" fmla="*/ 0 w 6"/>
                    <a:gd name="T15" fmla="*/ 4 h 8"/>
                    <a:gd name="T16" fmla="*/ 2 w 6"/>
                    <a:gd name="T17" fmla="*/ 6 h 8"/>
                    <a:gd name="T18" fmla="*/ 2 w 6"/>
                    <a:gd name="T19" fmla="*/ 6 h 8"/>
                    <a:gd name="T20" fmla="*/ 4 w 6"/>
                    <a:gd name="T21" fmla="*/ 8 h 8"/>
                    <a:gd name="T22" fmla="*/ 4 w 6"/>
                    <a:gd name="T23" fmla="*/ 8 h 8"/>
                    <a:gd name="T24" fmla="*/ 4 w 6"/>
                    <a:gd name="T25" fmla="*/ 8 h 8"/>
                    <a:gd name="T26" fmla="*/ 6 w 6"/>
                    <a:gd name="T27" fmla="*/ 6 h 8"/>
                    <a:gd name="T28" fmla="*/ 6 w 6"/>
                    <a:gd name="T29" fmla="*/ 6 h 8"/>
                    <a:gd name="T30" fmla="*/ 6 w 6"/>
                    <a:gd name="T31" fmla="*/ 6 h 8"/>
                    <a:gd name="T32" fmla="*/ 6 w 6"/>
                    <a:gd name="T33" fmla="*/ 6 h 8"/>
                    <a:gd name="T34" fmla="*/ 6 w 6"/>
                    <a:gd name="T35" fmla="*/ 6 h 8"/>
                    <a:gd name="T36" fmla="*/ 6 w 6"/>
                    <a:gd name="T37" fmla="*/ 4 h 8"/>
                    <a:gd name="T38" fmla="*/ 6 w 6"/>
                    <a:gd name="T39" fmla="*/ 4 h 8"/>
                    <a:gd name="T40" fmla="*/ 6 w 6"/>
                    <a:gd name="T41" fmla="*/ 2 h 8"/>
                    <a:gd name="T42" fmla="*/ 6 w 6"/>
                    <a:gd name="T43" fmla="*/ 2 h 8"/>
                    <a:gd name="T44" fmla="*/ 6 w 6"/>
                    <a:gd name="T45" fmla="*/ 0 h 8"/>
                    <a:gd name="T46" fmla="*/ 6 w 6"/>
                    <a:gd name="T47" fmla="*/ 0 h 8"/>
                    <a:gd name="T48" fmla="*/ 4 w 6"/>
                    <a:gd name="T49" fmla="*/ 0 h 8"/>
                    <a:gd name="T50" fmla="*/ 4 w 6"/>
                    <a:gd name="T51" fmla="*/ 0 h 8"/>
                    <a:gd name="T52" fmla="*/ 4 w 6"/>
                    <a:gd name="T53" fmla="*/ 0 h 8"/>
                    <a:gd name="T54" fmla="*/ 2 w 6"/>
                    <a:gd name="T55" fmla="*/ 0 h 8"/>
                    <a:gd name="T56" fmla="*/ 2 w 6"/>
                    <a:gd name="T57" fmla="*/ 2 h 8"/>
                    <a:gd name="T58" fmla="*/ 2 w 6"/>
                    <a:gd name="T59" fmla="*/ 2 h 8"/>
                    <a:gd name="T60" fmla="*/ 2 w 6"/>
                    <a:gd name="T61" fmla="*/ 2 h 8"/>
                    <a:gd name="T62" fmla="*/ 2 w 6"/>
                    <a:gd name="T6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6" name="Freeform 594"/>
                <p:cNvSpPr>
                  <a:spLocks/>
                </p:cNvSpPr>
                <p:nvPr/>
              </p:nvSpPr>
              <p:spPr bwMode="auto">
                <a:xfrm>
                  <a:off x="7308850" y="4308475"/>
                  <a:ext cx="9525" cy="12700"/>
                </a:xfrm>
                <a:custGeom>
                  <a:avLst/>
                  <a:gdLst>
                    <a:gd name="T0" fmla="*/ 4 w 6"/>
                    <a:gd name="T1" fmla="*/ 2 h 8"/>
                    <a:gd name="T2" fmla="*/ 4 w 6"/>
                    <a:gd name="T3" fmla="*/ 2 h 8"/>
                    <a:gd name="T4" fmla="*/ 4 w 6"/>
                    <a:gd name="T5" fmla="*/ 2 h 8"/>
                    <a:gd name="T6" fmla="*/ 4 w 6"/>
                    <a:gd name="T7" fmla="*/ 0 h 8"/>
                    <a:gd name="T8" fmla="*/ 2 w 6"/>
                    <a:gd name="T9" fmla="*/ 0 h 8"/>
                    <a:gd name="T10" fmla="*/ 2 w 6"/>
                    <a:gd name="T11" fmla="*/ 0 h 8"/>
                    <a:gd name="T12" fmla="*/ 2 w 6"/>
                    <a:gd name="T13" fmla="*/ 2 h 8"/>
                    <a:gd name="T14" fmla="*/ 2 w 6"/>
                    <a:gd name="T15" fmla="*/ 2 h 8"/>
                    <a:gd name="T16" fmla="*/ 0 w 6"/>
                    <a:gd name="T17" fmla="*/ 2 h 8"/>
                    <a:gd name="T18" fmla="*/ 0 w 6"/>
                    <a:gd name="T19" fmla="*/ 2 h 8"/>
                    <a:gd name="T20" fmla="*/ 0 w 6"/>
                    <a:gd name="T21" fmla="*/ 2 h 8"/>
                    <a:gd name="T22" fmla="*/ 0 w 6"/>
                    <a:gd name="T23" fmla="*/ 4 h 8"/>
                    <a:gd name="T24" fmla="*/ 0 w 6"/>
                    <a:gd name="T25" fmla="*/ 4 h 8"/>
                    <a:gd name="T26" fmla="*/ 0 w 6"/>
                    <a:gd name="T27" fmla="*/ 4 h 8"/>
                    <a:gd name="T28" fmla="*/ 2 w 6"/>
                    <a:gd name="T29" fmla="*/ 4 h 8"/>
                    <a:gd name="T30" fmla="*/ 2 w 6"/>
                    <a:gd name="T31" fmla="*/ 6 h 8"/>
                    <a:gd name="T32" fmla="*/ 2 w 6"/>
                    <a:gd name="T33" fmla="*/ 6 h 8"/>
                    <a:gd name="T34" fmla="*/ 2 w 6"/>
                    <a:gd name="T35" fmla="*/ 8 h 8"/>
                    <a:gd name="T36" fmla="*/ 4 w 6"/>
                    <a:gd name="T37" fmla="*/ 8 h 8"/>
                    <a:gd name="T38" fmla="*/ 4 w 6"/>
                    <a:gd name="T39" fmla="*/ 8 h 8"/>
                    <a:gd name="T40" fmla="*/ 4 w 6"/>
                    <a:gd name="T41" fmla="*/ 6 h 8"/>
                    <a:gd name="T42" fmla="*/ 4 w 6"/>
                    <a:gd name="T43" fmla="*/ 6 h 8"/>
                    <a:gd name="T44" fmla="*/ 6 w 6"/>
                    <a:gd name="T45" fmla="*/ 4 h 8"/>
                    <a:gd name="T46" fmla="*/ 6 w 6"/>
                    <a:gd name="T47" fmla="*/ 4 h 8"/>
                    <a:gd name="T48" fmla="*/ 6 w 6"/>
                    <a:gd name="T49" fmla="*/ 4 h 8"/>
                    <a:gd name="T50" fmla="*/ 6 w 6"/>
                    <a:gd name="T51" fmla="*/ 4 h 8"/>
                    <a:gd name="T52" fmla="*/ 6 w 6"/>
                    <a:gd name="T53" fmla="*/ 4 h 8"/>
                    <a:gd name="T54" fmla="*/ 6 w 6"/>
                    <a:gd name="T55" fmla="*/ 2 h 8"/>
                    <a:gd name="T56" fmla="*/ 4 w 6"/>
                    <a:gd name="T5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" h="8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7" name="Freeform 595"/>
                <p:cNvSpPr>
                  <a:spLocks/>
                </p:cNvSpPr>
                <p:nvPr/>
              </p:nvSpPr>
              <p:spPr bwMode="auto">
                <a:xfrm>
                  <a:off x="7270750" y="4365625"/>
                  <a:ext cx="6350" cy="6350"/>
                </a:xfrm>
                <a:custGeom>
                  <a:avLst/>
                  <a:gdLst>
                    <a:gd name="T0" fmla="*/ 0 w 4"/>
                    <a:gd name="T1" fmla="*/ 4 h 4"/>
                    <a:gd name="T2" fmla="*/ 2 w 4"/>
                    <a:gd name="T3" fmla="*/ 4 h 4"/>
                    <a:gd name="T4" fmla="*/ 2 w 4"/>
                    <a:gd name="T5" fmla="*/ 4 h 4"/>
                    <a:gd name="T6" fmla="*/ 4 w 4"/>
                    <a:gd name="T7" fmla="*/ 4 h 4"/>
                    <a:gd name="T8" fmla="*/ 4 w 4"/>
                    <a:gd name="T9" fmla="*/ 2 h 4"/>
                    <a:gd name="T10" fmla="*/ 4 w 4"/>
                    <a:gd name="T11" fmla="*/ 2 h 4"/>
                    <a:gd name="T12" fmla="*/ 4 w 4"/>
                    <a:gd name="T13" fmla="*/ 2 h 4"/>
                    <a:gd name="T14" fmla="*/ 2 w 4"/>
                    <a:gd name="T15" fmla="*/ 0 h 4"/>
                    <a:gd name="T16" fmla="*/ 2 w 4"/>
                    <a:gd name="T17" fmla="*/ 0 h 4"/>
                    <a:gd name="T18" fmla="*/ 2 w 4"/>
                    <a:gd name="T19" fmla="*/ 0 h 4"/>
                    <a:gd name="T20" fmla="*/ 2 w 4"/>
                    <a:gd name="T21" fmla="*/ 0 h 4"/>
                    <a:gd name="T22" fmla="*/ 0 w 4"/>
                    <a:gd name="T23" fmla="*/ 2 h 4"/>
                    <a:gd name="T24" fmla="*/ 0 w 4"/>
                    <a:gd name="T25" fmla="*/ 2 h 4"/>
                    <a:gd name="T26" fmla="*/ 0 w 4"/>
                    <a:gd name="T27" fmla="*/ 2 h 4"/>
                    <a:gd name="T28" fmla="*/ 0 w 4"/>
                    <a:gd name="T29" fmla="*/ 2 h 4"/>
                    <a:gd name="T30" fmla="*/ 0 w 4"/>
                    <a:gd name="T31" fmla="*/ 2 h 4"/>
                    <a:gd name="T32" fmla="*/ 0 w 4"/>
                    <a:gd name="T33" fmla="*/ 4 h 4"/>
                    <a:gd name="T34" fmla="*/ 0 w 4"/>
                    <a:gd name="T35" fmla="*/ 4 h 4"/>
                    <a:gd name="T36" fmla="*/ 0 w 4"/>
                    <a:gd name="T37" fmla="*/ 4 h 4"/>
                    <a:gd name="T38" fmla="*/ 0 w 4"/>
                    <a:gd name="T3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8" name="Freeform 596"/>
                <p:cNvSpPr>
                  <a:spLocks/>
                </p:cNvSpPr>
                <p:nvPr/>
              </p:nvSpPr>
              <p:spPr bwMode="auto">
                <a:xfrm>
                  <a:off x="7204075" y="4340225"/>
                  <a:ext cx="50800" cy="50800"/>
                </a:xfrm>
                <a:custGeom>
                  <a:avLst/>
                  <a:gdLst>
                    <a:gd name="T0" fmla="*/ 0 w 32"/>
                    <a:gd name="T1" fmla="*/ 6 h 32"/>
                    <a:gd name="T2" fmla="*/ 2 w 32"/>
                    <a:gd name="T3" fmla="*/ 8 h 32"/>
                    <a:gd name="T4" fmla="*/ 2 w 32"/>
                    <a:gd name="T5" fmla="*/ 10 h 32"/>
                    <a:gd name="T6" fmla="*/ 4 w 32"/>
                    <a:gd name="T7" fmla="*/ 12 h 32"/>
                    <a:gd name="T8" fmla="*/ 6 w 32"/>
                    <a:gd name="T9" fmla="*/ 12 h 32"/>
                    <a:gd name="T10" fmla="*/ 8 w 32"/>
                    <a:gd name="T11" fmla="*/ 12 h 32"/>
                    <a:gd name="T12" fmla="*/ 8 w 32"/>
                    <a:gd name="T13" fmla="*/ 12 h 32"/>
                    <a:gd name="T14" fmla="*/ 10 w 32"/>
                    <a:gd name="T15" fmla="*/ 14 h 32"/>
                    <a:gd name="T16" fmla="*/ 10 w 32"/>
                    <a:gd name="T17" fmla="*/ 14 h 32"/>
                    <a:gd name="T18" fmla="*/ 10 w 32"/>
                    <a:gd name="T19" fmla="*/ 16 h 32"/>
                    <a:gd name="T20" fmla="*/ 10 w 32"/>
                    <a:gd name="T21" fmla="*/ 18 h 32"/>
                    <a:gd name="T22" fmla="*/ 12 w 32"/>
                    <a:gd name="T23" fmla="*/ 18 h 32"/>
                    <a:gd name="T24" fmla="*/ 14 w 32"/>
                    <a:gd name="T25" fmla="*/ 20 h 32"/>
                    <a:gd name="T26" fmla="*/ 14 w 32"/>
                    <a:gd name="T27" fmla="*/ 20 h 32"/>
                    <a:gd name="T28" fmla="*/ 16 w 32"/>
                    <a:gd name="T29" fmla="*/ 22 h 32"/>
                    <a:gd name="T30" fmla="*/ 16 w 32"/>
                    <a:gd name="T31" fmla="*/ 22 h 32"/>
                    <a:gd name="T32" fmla="*/ 18 w 32"/>
                    <a:gd name="T33" fmla="*/ 26 h 32"/>
                    <a:gd name="T34" fmla="*/ 18 w 32"/>
                    <a:gd name="T35" fmla="*/ 26 h 32"/>
                    <a:gd name="T36" fmla="*/ 22 w 32"/>
                    <a:gd name="T37" fmla="*/ 30 h 32"/>
                    <a:gd name="T38" fmla="*/ 24 w 32"/>
                    <a:gd name="T39" fmla="*/ 30 h 32"/>
                    <a:gd name="T40" fmla="*/ 24 w 32"/>
                    <a:gd name="T41" fmla="*/ 30 h 32"/>
                    <a:gd name="T42" fmla="*/ 26 w 32"/>
                    <a:gd name="T43" fmla="*/ 30 h 32"/>
                    <a:gd name="T44" fmla="*/ 28 w 32"/>
                    <a:gd name="T45" fmla="*/ 30 h 32"/>
                    <a:gd name="T46" fmla="*/ 28 w 32"/>
                    <a:gd name="T47" fmla="*/ 30 h 32"/>
                    <a:gd name="T48" fmla="*/ 30 w 32"/>
                    <a:gd name="T49" fmla="*/ 32 h 32"/>
                    <a:gd name="T50" fmla="*/ 30 w 32"/>
                    <a:gd name="T51" fmla="*/ 32 h 32"/>
                    <a:gd name="T52" fmla="*/ 32 w 32"/>
                    <a:gd name="T53" fmla="*/ 32 h 32"/>
                    <a:gd name="T54" fmla="*/ 32 w 32"/>
                    <a:gd name="T55" fmla="*/ 28 h 32"/>
                    <a:gd name="T56" fmla="*/ 32 w 32"/>
                    <a:gd name="T57" fmla="*/ 26 h 32"/>
                    <a:gd name="T58" fmla="*/ 32 w 32"/>
                    <a:gd name="T59" fmla="*/ 26 h 32"/>
                    <a:gd name="T60" fmla="*/ 32 w 32"/>
                    <a:gd name="T61" fmla="*/ 26 h 32"/>
                    <a:gd name="T62" fmla="*/ 28 w 32"/>
                    <a:gd name="T63" fmla="*/ 24 h 32"/>
                    <a:gd name="T64" fmla="*/ 28 w 32"/>
                    <a:gd name="T65" fmla="*/ 22 h 32"/>
                    <a:gd name="T66" fmla="*/ 28 w 32"/>
                    <a:gd name="T67" fmla="*/ 18 h 32"/>
                    <a:gd name="T68" fmla="*/ 26 w 32"/>
                    <a:gd name="T69" fmla="*/ 18 h 32"/>
                    <a:gd name="T70" fmla="*/ 26 w 32"/>
                    <a:gd name="T71" fmla="*/ 16 h 32"/>
                    <a:gd name="T72" fmla="*/ 26 w 32"/>
                    <a:gd name="T73" fmla="*/ 16 h 32"/>
                    <a:gd name="T74" fmla="*/ 24 w 32"/>
                    <a:gd name="T75" fmla="*/ 14 h 32"/>
                    <a:gd name="T76" fmla="*/ 22 w 32"/>
                    <a:gd name="T77" fmla="*/ 14 h 32"/>
                    <a:gd name="T78" fmla="*/ 22 w 32"/>
                    <a:gd name="T79" fmla="*/ 14 h 32"/>
                    <a:gd name="T80" fmla="*/ 18 w 32"/>
                    <a:gd name="T81" fmla="*/ 12 h 32"/>
                    <a:gd name="T82" fmla="*/ 18 w 32"/>
                    <a:gd name="T83" fmla="*/ 12 h 32"/>
                    <a:gd name="T84" fmla="*/ 18 w 32"/>
                    <a:gd name="T85" fmla="*/ 10 h 32"/>
                    <a:gd name="T86" fmla="*/ 18 w 32"/>
                    <a:gd name="T87" fmla="*/ 8 h 32"/>
                    <a:gd name="T88" fmla="*/ 14 w 32"/>
                    <a:gd name="T89" fmla="*/ 6 h 32"/>
                    <a:gd name="T90" fmla="*/ 14 w 32"/>
                    <a:gd name="T91" fmla="*/ 6 h 32"/>
                    <a:gd name="T92" fmla="*/ 8 w 32"/>
                    <a:gd name="T93" fmla="*/ 4 h 32"/>
                    <a:gd name="T94" fmla="*/ 8 w 32"/>
                    <a:gd name="T95" fmla="*/ 2 h 32"/>
                    <a:gd name="T96" fmla="*/ 8 w 32"/>
                    <a:gd name="T97" fmla="*/ 2 h 32"/>
                    <a:gd name="T98" fmla="*/ 8 w 32"/>
                    <a:gd name="T99" fmla="*/ 2 h 32"/>
                    <a:gd name="T100" fmla="*/ 4 w 32"/>
                    <a:gd name="T101" fmla="*/ 0 h 32"/>
                    <a:gd name="T102" fmla="*/ 4 w 32"/>
                    <a:gd name="T103" fmla="*/ 0 h 32"/>
                    <a:gd name="T104" fmla="*/ 4 w 32"/>
                    <a:gd name="T105" fmla="*/ 0 h 32"/>
                    <a:gd name="T106" fmla="*/ 2 w 32"/>
                    <a:gd name="T107" fmla="*/ 0 h 32"/>
                    <a:gd name="T108" fmla="*/ 2 w 32"/>
                    <a:gd name="T109" fmla="*/ 0 h 32"/>
                    <a:gd name="T110" fmla="*/ 0 w 32"/>
                    <a:gd name="T111" fmla="*/ 0 h 32"/>
                    <a:gd name="T112" fmla="*/ 0 w 32"/>
                    <a:gd name="T113" fmla="*/ 0 h 32"/>
                    <a:gd name="T114" fmla="*/ 0 w 32"/>
                    <a:gd name="T115" fmla="*/ 4 h 32"/>
                    <a:gd name="T116" fmla="*/ 0 w 32"/>
                    <a:gd name="T117" fmla="*/ 4 h 32"/>
                    <a:gd name="T118" fmla="*/ 0 w 32"/>
                    <a:gd name="T119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2" h="32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4" y="18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18" y="26"/>
                      </a:lnTo>
                      <a:lnTo>
                        <a:pt x="18" y="26"/>
                      </a:lnTo>
                      <a:lnTo>
                        <a:pt x="18" y="26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30" y="30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89" name="Freeform 597"/>
                <p:cNvSpPr>
                  <a:spLocks/>
                </p:cNvSpPr>
                <p:nvPr/>
              </p:nvSpPr>
              <p:spPr bwMode="auto">
                <a:xfrm>
                  <a:off x="7258050" y="4352925"/>
                  <a:ext cx="9525" cy="9525"/>
                </a:xfrm>
                <a:custGeom>
                  <a:avLst/>
                  <a:gdLst>
                    <a:gd name="T0" fmla="*/ 4 w 6"/>
                    <a:gd name="T1" fmla="*/ 6 h 6"/>
                    <a:gd name="T2" fmla="*/ 4 w 6"/>
                    <a:gd name="T3" fmla="*/ 6 h 6"/>
                    <a:gd name="T4" fmla="*/ 4 w 6"/>
                    <a:gd name="T5" fmla="*/ 6 h 6"/>
                    <a:gd name="T6" fmla="*/ 6 w 6"/>
                    <a:gd name="T7" fmla="*/ 6 h 6"/>
                    <a:gd name="T8" fmla="*/ 6 w 6"/>
                    <a:gd name="T9" fmla="*/ 6 h 6"/>
                    <a:gd name="T10" fmla="*/ 6 w 6"/>
                    <a:gd name="T11" fmla="*/ 4 h 6"/>
                    <a:gd name="T12" fmla="*/ 6 w 6"/>
                    <a:gd name="T13" fmla="*/ 2 h 6"/>
                    <a:gd name="T14" fmla="*/ 6 w 6"/>
                    <a:gd name="T15" fmla="*/ 2 h 6"/>
                    <a:gd name="T16" fmla="*/ 6 w 6"/>
                    <a:gd name="T17" fmla="*/ 2 h 6"/>
                    <a:gd name="T18" fmla="*/ 6 w 6"/>
                    <a:gd name="T19" fmla="*/ 0 h 6"/>
                    <a:gd name="T20" fmla="*/ 6 w 6"/>
                    <a:gd name="T21" fmla="*/ 0 h 6"/>
                    <a:gd name="T22" fmla="*/ 6 w 6"/>
                    <a:gd name="T23" fmla="*/ 0 h 6"/>
                    <a:gd name="T24" fmla="*/ 2 w 6"/>
                    <a:gd name="T25" fmla="*/ 0 h 6"/>
                    <a:gd name="T26" fmla="*/ 2 w 6"/>
                    <a:gd name="T27" fmla="*/ 0 h 6"/>
                    <a:gd name="T28" fmla="*/ 0 w 6"/>
                    <a:gd name="T29" fmla="*/ 2 h 6"/>
                    <a:gd name="T30" fmla="*/ 0 w 6"/>
                    <a:gd name="T31" fmla="*/ 2 h 6"/>
                    <a:gd name="T32" fmla="*/ 0 w 6"/>
                    <a:gd name="T33" fmla="*/ 2 h 6"/>
                    <a:gd name="T34" fmla="*/ 0 w 6"/>
                    <a:gd name="T35" fmla="*/ 4 h 6"/>
                    <a:gd name="T36" fmla="*/ 4 w 6"/>
                    <a:gd name="T3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0" name="Freeform 598"/>
                <p:cNvSpPr>
                  <a:spLocks/>
                </p:cNvSpPr>
                <p:nvPr/>
              </p:nvSpPr>
              <p:spPr bwMode="auto">
                <a:xfrm>
                  <a:off x="2384425" y="2787650"/>
                  <a:ext cx="12700" cy="19050"/>
                </a:xfrm>
                <a:custGeom>
                  <a:avLst/>
                  <a:gdLst>
                    <a:gd name="T0" fmla="*/ 2 w 8"/>
                    <a:gd name="T1" fmla="*/ 4 h 12"/>
                    <a:gd name="T2" fmla="*/ 2 w 8"/>
                    <a:gd name="T3" fmla="*/ 4 h 12"/>
                    <a:gd name="T4" fmla="*/ 2 w 8"/>
                    <a:gd name="T5" fmla="*/ 6 h 12"/>
                    <a:gd name="T6" fmla="*/ 2 w 8"/>
                    <a:gd name="T7" fmla="*/ 6 h 12"/>
                    <a:gd name="T8" fmla="*/ 0 w 8"/>
                    <a:gd name="T9" fmla="*/ 8 h 12"/>
                    <a:gd name="T10" fmla="*/ 0 w 8"/>
                    <a:gd name="T11" fmla="*/ 8 h 12"/>
                    <a:gd name="T12" fmla="*/ 0 w 8"/>
                    <a:gd name="T13" fmla="*/ 8 h 12"/>
                    <a:gd name="T14" fmla="*/ 0 w 8"/>
                    <a:gd name="T15" fmla="*/ 12 h 12"/>
                    <a:gd name="T16" fmla="*/ 0 w 8"/>
                    <a:gd name="T17" fmla="*/ 12 h 12"/>
                    <a:gd name="T18" fmla="*/ 2 w 8"/>
                    <a:gd name="T19" fmla="*/ 12 h 12"/>
                    <a:gd name="T20" fmla="*/ 4 w 8"/>
                    <a:gd name="T21" fmla="*/ 12 h 12"/>
                    <a:gd name="T22" fmla="*/ 4 w 8"/>
                    <a:gd name="T23" fmla="*/ 12 h 12"/>
                    <a:gd name="T24" fmla="*/ 4 w 8"/>
                    <a:gd name="T25" fmla="*/ 12 h 12"/>
                    <a:gd name="T26" fmla="*/ 6 w 8"/>
                    <a:gd name="T27" fmla="*/ 10 h 12"/>
                    <a:gd name="T28" fmla="*/ 6 w 8"/>
                    <a:gd name="T29" fmla="*/ 10 h 12"/>
                    <a:gd name="T30" fmla="*/ 6 w 8"/>
                    <a:gd name="T31" fmla="*/ 10 h 12"/>
                    <a:gd name="T32" fmla="*/ 6 w 8"/>
                    <a:gd name="T33" fmla="*/ 10 h 12"/>
                    <a:gd name="T34" fmla="*/ 8 w 8"/>
                    <a:gd name="T35" fmla="*/ 8 h 12"/>
                    <a:gd name="T36" fmla="*/ 8 w 8"/>
                    <a:gd name="T37" fmla="*/ 8 h 12"/>
                    <a:gd name="T38" fmla="*/ 8 w 8"/>
                    <a:gd name="T39" fmla="*/ 8 h 12"/>
                    <a:gd name="T40" fmla="*/ 8 w 8"/>
                    <a:gd name="T41" fmla="*/ 0 h 12"/>
                    <a:gd name="T42" fmla="*/ 8 w 8"/>
                    <a:gd name="T43" fmla="*/ 0 h 12"/>
                    <a:gd name="T44" fmla="*/ 6 w 8"/>
                    <a:gd name="T45" fmla="*/ 0 h 12"/>
                    <a:gd name="T46" fmla="*/ 4 w 8"/>
                    <a:gd name="T47" fmla="*/ 0 h 12"/>
                    <a:gd name="T48" fmla="*/ 4 w 8"/>
                    <a:gd name="T49" fmla="*/ 0 h 12"/>
                    <a:gd name="T50" fmla="*/ 4 w 8"/>
                    <a:gd name="T51" fmla="*/ 0 h 12"/>
                    <a:gd name="T52" fmla="*/ 2 w 8"/>
                    <a:gd name="T53" fmla="*/ 0 h 12"/>
                    <a:gd name="T54" fmla="*/ 2 w 8"/>
                    <a:gd name="T55" fmla="*/ 0 h 12"/>
                    <a:gd name="T56" fmla="*/ 2 w 8"/>
                    <a:gd name="T57" fmla="*/ 0 h 12"/>
                    <a:gd name="T58" fmla="*/ 2 w 8"/>
                    <a:gd name="T59" fmla="*/ 4 h 12"/>
                    <a:gd name="T60" fmla="*/ 2 w 8"/>
                    <a:gd name="T61" fmla="*/ 4 h 12"/>
                    <a:gd name="T62" fmla="*/ 2 w 8"/>
                    <a:gd name="T63" fmla="*/ 4 h 12"/>
                    <a:gd name="T64" fmla="*/ 4 w 8"/>
                    <a:gd name="T65" fmla="*/ 4 h 12"/>
                    <a:gd name="T66" fmla="*/ 4 w 8"/>
                    <a:gd name="T67" fmla="*/ 4 h 12"/>
                    <a:gd name="T68" fmla="*/ 2 w 8"/>
                    <a:gd name="T69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" h="12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1" name="Freeform 599"/>
                <p:cNvSpPr>
                  <a:spLocks/>
                </p:cNvSpPr>
                <p:nvPr/>
              </p:nvSpPr>
              <p:spPr bwMode="auto">
                <a:xfrm>
                  <a:off x="2400300" y="2790825"/>
                  <a:ext cx="6350" cy="12700"/>
                </a:xfrm>
                <a:custGeom>
                  <a:avLst/>
                  <a:gdLst>
                    <a:gd name="T0" fmla="*/ 4 w 4"/>
                    <a:gd name="T1" fmla="*/ 0 h 8"/>
                    <a:gd name="T2" fmla="*/ 2 w 4"/>
                    <a:gd name="T3" fmla="*/ 0 h 8"/>
                    <a:gd name="T4" fmla="*/ 0 w 4"/>
                    <a:gd name="T5" fmla="*/ 2 h 8"/>
                    <a:gd name="T6" fmla="*/ 0 w 4"/>
                    <a:gd name="T7" fmla="*/ 2 h 8"/>
                    <a:gd name="T8" fmla="*/ 0 w 4"/>
                    <a:gd name="T9" fmla="*/ 2 h 8"/>
                    <a:gd name="T10" fmla="*/ 0 w 4"/>
                    <a:gd name="T11" fmla="*/ 8 h 8"/>
                    <a:gd name="T12" fmla="*/ 0 w 4"/>
                    <a:gd name="T13" fmla="*/ 8 h 8"/>
                    <a:gd name="T14" fmla="*/ 0 w 4"/>
                    <a:gd name="T15" fmla="*/ 8 h 8"/>
                    <a:gd name="T16" fmla="*/ 0 w 4"/>
                    <a:gd name="T17" fmla="*/ 8 h 8"/>
                    <a:gd name="T18" fmla="*/ 0 w 4"/>
                    <a:gd name="T19" fmla="*/ 8 h 8"/>
                    <a:gd name="T20" fmla="*/ 0 w 4"/>
                    <a:gd name="T21" fmla="*/ 8 h 8"/>
                    <a:gd name="T22" fmla="*/ 0 w 4"/>
                    <a:gd name="T23" fmla="*/ 8 h 8"/>
                    <a:gd name="T24" fmla="*/ 2 w 4"/>
                    <a:gd name="T25" fmla="*/ 6 h 8"/>
                    <a:gd name="T26" fmla="*/ 4 w 4"/>
                    <a:gd name="T27" fmla="*/ 6 h 8"/>
                    <a:gd name="T28" fmla="*/ 4 w 4"/>
                    <a:gd name="T29" fmla="*/ 6 h 8"/>
                    <a:gd name="T30" fmla="*/ 4 w 4"/>
                    <a:gd name="T31" fmla="*/ 6 h 8"/>
                    <a:gd name="T32" fmla="*/ 4 w 4"/>
                    <a:gd name="T33" fmla="*/ 0 h 8"/>
                    <a:gd name="T34" fmla="*/ 4 w 4"/>
                    <a:gd name="T35" fmla="*/ 0 h 8"/>
                    <a:gd name="T36" fmla="*/ 4 w 4"/>
                    <a:gd name="T37" fmla="*/ 0 h 8"/>
                    <a:gd name="T38" fmla="*/ 4 w 4"/>
                    <a:gd name="T39" fmla="*/ 0 h 8"/>
                    <a:gd name="T40" fmla="*/ 4 w 4"/>
                    <a:gd name="T41" fmla="*/ 0 h 8"/>
                    <a:gd name="T42" fmla="*/ 4 w 4"/>
                    <a:gd name="T4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2" name="Freeform 600"/>
                <p:cNvSpPr>
                  <a:spLocks/>
                </p:cNvSpPr>
                <p:nvPr/>
              </p:nvSpPr>
              <p:spPr bwMode="auto">
                <a:xfrm>
                  <a:off x="2390775" y="2809875"/>
                  <a:ext cx="22225" cy="44450"/>
                </a:xfrm>
                <a:custGeom>
                  <a:avLst/>
                  <a:gdLst>
                    <a:gd name="T0" fmla="*/ 2 w 14"/>
                    <a:gd name="T1" fmla="*/ 2 h 28"/>
                    <a:gd name="T2" fmla="*/ 0 w 14"/>
                    <a:gd name="T3" fmla="*/ 2 h 28"/>
                    <a:gd name="T4" fmla="*/ 0 w 14"/>
                    <a:gd name="T5" fmla="*/ 4 h 28"/>
                    <a:gd name="T6" fmla="*/ 2 w 14"/>
                    <a:gd name="T7" fmla="*/ 6 h 28"/>
                    <a:gd name="T8" fmla="*/ 2 w 14"/>
                    <a:gd name="T9" fmla="*/ 6 h 28"/>
                    <a:gd name="T10" fmla="*/ 4 w 14"/>
                    <a:gd name="T11" fmla="*/ 6 h 28"/>
                    <a:gd name="T12" fmla="*/ 4 w 14"/>
                    <a:gd name="T13" fmla="*/ 8 h 28"/>
                    <a:gd name="T14" fmla="*/ 6 w 14"/>
                    <a:gd name="T15" fmla="*/ 8 h 28"/>
                    <a:gd name="T16" fmla="*/ 4 w 14"/>
                    <a:gd name="T17" fmla="*/ 10 h 28"/>
                    <a:gd name="T18" fmla="*/ 4 w 14"/>
                    <a:gd name="T19" fmla="*/ 10 h 28"/>
                    <a:gd name="T20" fmla="*/ 4 w 14"/>
                    <a:gd name="T21" fmla="*/ 12 h 28"/>
                    <a:gd name="T22" fmla="*/ 6 w 14"/>
                    <a:gd name="T23" fmla="*/ 12 h 28"/>
                    <a:gd name="T24" fmla="*/ 8 w 14"/>
                    <a:gd name="T25" fmla="*/ 12 h 28"/>
                    <a:gd name="T26" fmla="*/ 6 w 14"/>
                    <a:gd name="T27" fmla="*/ 18 h 28"/>
                    <a:gd name="T28" fmla="*/ 4 w 14"/>
                    <a:gd name="T29" fmla="*/ 18 h 28"/>
                    <a:gd name="T30" fmla="*/ 4 w 14"/>
                    <a:gd name="T31" fmla="*/ 22 h 28"/>
                    <a:gd name="T32" fmla="*/ 8 w 14"/>
                    <a:gd name="T33" fmla="*/ 24 h 28"/>
                    <a:gd name="T34" fmla="*/ 10 w 14"/>
                    <a:gd name="T35" fmla="*/ 28 h 28"/>
                    <a:gd name="T36" fmla="*/ 10 w 14"/>
                    <a:gd name="T37" fmla="*/ 28 h 28"/>
                    <a:gd name="T38" fmla="*/ 10 w 14"/>
                    <a:gd name="T39" fmla="*/ 28 h 28"/>
                    <a:gd name="T40" fmla="*/ 12 w 14"/>
                    <a:gd name="T41" fmla="*/ 26 h 28"/>
                    <a:gd name="T42" fmla="*/ 12 w 14"/>
                    <a:gd name="T43" fmla="*/ 26 h 28"/>
                    <a:gd name="T44" fmla="*/ 14 w 14"/>
                    <a:gd name="T45" fmla="*/ 26 h 28"/>
                    <a:gd name="T46" fmla="*/ 14 w 14"/>
                    <a:gd name="T47" fmla="*/ 22 h 28"/>
                    <a:gd name="T48" fmla="*/ 14 w 14"/>
                    <a:gd name="T49" fmla="*/ 20 h 28"/>
                    <a:gd name="T50" fmla="*/ 14 w 14"/>
                    <a:gd name="T51" fmla="*/ 18 h 28"/>
                    <a:gd name="T52" fmla="*/ 14 w 14"/>
                    <a:gd name="T53" fmla="*/ 18 h 28"/>
                    <a:gd name="T54" fmla="*/ 14 w 14"/>
                    <a:gd name="T55" fmla="*/ 16 h 28"/>
                    <a:gd name="T56" fmla="*/ 14 w 14"/>
                    <a:gd name="T57" fmla="*/ 16 h 28"/>
                    <a:gd name="T58" fmla="*/ 14 w 14"/>
                    <a:gd name="T59" fmla="*/ 12 h 28"/>
                    <a:gd name="T60" fmla="*/ 10 w 14"/>
                    <a:gd name="T61" fmla="*/ 10 h 28"/>
                    <a:gd name="T62" fmla="*/ 10 w 14"/>
                    <a:gd name="T63" fmla="*/ 8 h 28"/>
                    <a:gd name="T64" fmla="*/ 8 w 14"/>
                    <a:gd name="T65" fmla="*/ 8 h 28"/>
                    <a:gd name="T66" fmla="*/ 8 w 14"/>
                    <a:gd name="T67" fmla="*/ 8 h 28"/>
                    <a:gd name="T68" fmla="*/ 10 w 14"/>
                    <a:gd name="T69" fmla="*/ 4 h 28"/>
                    <a:gd name="T70" fmla="*/ 10 w 14"/>
                    <a:gd name="T71" fmla="*/ 4 h 28"/>
                    <a:gd name="T72" fmla="*/ 10 w 14"/>
                    <a:gd name="T73" fmla="*/ 4 h 28"/>
                    <a:gd name="T74" fmla="*/ 8 w 14"/>
                    <a:gd name="T75" fmla="*/ 2 h 28"/>
                    <a:gd name="T76" fmla="*/ 8 w 14"/>
                    <a:gd name="T77" fmla="*/ 2 h 28"/>
                    <a:gd name="T78" fmla="*/ 6 w 14"/>
                    <a:gd name="T79" fmla="*/ 0 h 28"/>
                    <a:gd name="T80" fmla="*/ 4 w 14"/>
                    <a:gd name="T81" fmla="*/ 0 h 28"/>
                    <a:gd name="T82" fmla="*/ 4 w 14"/>
                    <a:gd name="T83" fmla="*/ 0 h 28"/>
                    <a:gd name="T84" fmla="*/ 4 w 14"/>
                    <a:gd name="T85" fmla="*/ 2 h 28"/>
                    <a:gd name="T86" fmla="*/ 4 w 14"/>
                    <a:gd name="T87" fmla="*/ 2 h 28"/>
                    <a:gd name="T88" fmla="*/ 2 w 14"/>
                    <a:gd name="T89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4" h="28"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8" y="24"/>
                      </a:lnTo>
                      <a:lnTo>
                        <a:pt x="10" y="26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4"/>
                      </a:lnTo>
                      <a:lnTo>
                        <a:pt x="14" y="22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3" name="Freeform 601"/>
                <p:cNvSpPr>
                  <a:spLocks/>
                </p:cNvSpPr>
                <p:nvPr/>
              </p:nvSpPr>
              <p:spPr bwMode="auto">
                <a:xfrm>
                  <a:off x="2406650" y="2803525"/>
                  <a:ext cx="6350" cy="19050"/>
                </a:xfrm>
                <a:custGeom>
                  <a:avLst/>
                  <a:gdLst>
                    <a:gd name="T0" fmla="*/ 2 w 4"/>
                    <a:gd name="T1" fmla="*/ 12 h 12"/>
                    <a:gd name="T2" fmla="*/ 2 w 4"/>
                    <a:gd name="T3" fmla="*/ 12 h 12"/>
                    <a:gd name="T4" fmla="*/ 2 w 4"/>
                    <a:gd name="T5" fmla="*/ 12 h 12"/>
                    <a:gd name="T6" fmla="*/ 4 w 4"/>
                    <a:gd name="T7" fmla="*/ 10 h 12"/>
                    <a:gd name="T8" fmla="*/ 4 w 4"/>
                    <a:gd name="T9" fmla="*/ 4 h 12"/>
                    <a:gd name="T10" fmla="*/ 4 w 4"/>
                    <a:gd name="T11" fmla="*/ 4 h 12"/>
                    <a:gd name="T12" fmla="*/ 4 w 4"/>
                    <a:gd name="T13" fmla="*/ 4 h 12"/>
                    <a:gd name="T14" fmla="*/ 4 w 4"/>
                    <a:gd name="T15" fmla="*/ 4 h 12"/>
                    <a:gd name="T16" fmla="*/ 4 w 4"/>
                    <a:gd name="T17" fmla="*/ 0 h 12"/>
                    <a:gd name="T18" fmla="*/ 4 w 4"/>
                    <a:gd name="T19" fmla="*/ 0 h 12"/>
                    <a:gd name="T20" fmla="*/ 4 w 4"/>
                    <a:gd name="T21" fmla="*/ 0 h 12"/>
                    <a:gd name="T22" fmla="*/ 0 w 4"/>
                    <a:gd name="T23" fmla="*/ 0 h 12"/>
                    <a:gd name="T24" fmla="*/ 0 w 4"/>
                    <a:gd name="T25" fmla="*/ 0 h 12"/>
                    <a:gd name="T26" fmla="*/ 0 w 4"/>
                    <a:gd name="T27" fmla="*/ 0 h 12"/>
                    <a:gd name="T28" fmla="*/ 0 w 4"/>
                    <a:gd name="T29" fmla="*/ 4 h 12"/>
                    <a:gd name="T30" fmla="*/ 0 w 4"/>
                    <a:gd name="T31" fmla="*/ 4 h 12"/>
                    <a:gd name="T32" fmla="*/ 0 w 4"/>
                    <a:gd name="T33" fmla="*/ 4 h 12"/>
                    <a:gd name="T34" fmla="*/ 0 w 4"/>
                    <a:gd name="T35" fmla="*/ 8 h 12"/>
                    <a:gd name="T36" fmla="*/ 0 w 4"/>
                    <a:gd name="T37" fmla="*/ 10 h 12"/>
                    <a:gd name="T38" fmla="*/ 0 w 4"/>
                    <a:gd name="T39" fmla="*/ 10 h 12"/>
                    <a:gd name="T40" fmla="*/ 2 w 4"/>
                    <a:gd name="T41" fmla="*/ 12 h 12"/>
                    <a:gd name="T42" fmla="*/ 2 w 4"/>
                    <a:gd name="T4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12"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4" name="Freeform 602"/>
                <p:cNvSpPr>
                  <a:spLocks/>
                </p:cNvSpPr>
                <p:nvPr/>
              </p:nvSpPr>
              <p:spPr bwMode="auto">
                <a:xfrm>
                  <a:off x="2393950" y="2851150"/>
                  <a:ext cx="12700" cy="15875"/>
                </a:xfrm>
                <a:custGeom>
                  <a:avLst/>
                  <a:gdLst>
                    <a:gd name="T0" fmla="*/ 6 w 8"/>
                    <a:gd name="T1" fmla="*/ 0 h 10"/>
                    <a:gd name="T2" fmla="*/ 0 w 8"/>
                    <a:gd name="T3" fmla="*/ 0 h 10"/>
                    <a:gd name="T4" fmla="*/ 0 w 8"/>
                    <a:gd name="T5" fmla="*/ 0 h 10"/>
                    <a:gd name="T6" fmla="*/ 0 w 8"/>
                    <a:gd name="T7" fmla="*/ 2 h 10"/>
                    <a:gd name="T8" fmla="*/ 0 w 8"/>
                    <a:gd name="T9" fmla="*/ 8 h 10"/>
                    <a:gd name="T10" fmla="*/ 0 w 8"/>
                    <a:gd name="T11" fmla="*/ 8 h 10"/>
                    <a:gd name="T12" fmla="*/ 0 w 8"/>
                    <a:gd name="T13" fmla="*/ 10 h 10"/>
                    <a:gd name="T14" fmla="*/ 4 w 8"/>
                    <a:gd name="T15" fmla="*/ 10 h 10"/>
                    <a:gd name="T16" fmla="*/ 4 w 8"/>
                    <a:gd name="T17" fmla="*/ 10 h 10"/>
                    <a:gd name="T18" fmla="*/ 4 w 8"/>
                    <a:gd name="T19" fmla="*/ 10 h 10"/>
                    <a:gd name="T20" fmla="*/ 8 w 8"/>
                    <a:gd name="T21" fmla="*/ 6 h 10"/>
                    <a:gd name="T22" fmla="*/ 8 w 8"/>
                    <a:gd name="T23" fmla="*/ 6 h 10"/>
                    <a:gd name="T24" fmla="*/ 8 w 8"/>
                    <a:gd name="T25" fmla="*/ 6 h 10"/>
                    <a:gd name="T26" fmla="*/ 8 w 8"/>
                    <a:gd name="T27" fmla="*/ 4 h 10"/>
                    <a:gd name="T28" fmla="*/ 8 w 8"/>
                    <a:gd name="T29" fmla="*/ 4 h 10"/>
                    <a:gd name="T30" fmla="*/ 8 w 8"/>
                    <a:gd name="T31" fmla="*/ 2 h 10"/>
                    <a:gd name="T32" fmla="*/ 6 w 8"/>
                    <a:gd name="T33" fmla="*/ 2 h 10"/>
                    <a:gd name="T34" fmla="*/ 6 w 8"/>
                    <a:gd name="T35" fmla="*/ 2 h 10"/>
                    <a:gd name="T36" fmla="*/ 6 w 8"/>
                    <a:gd name="T37" fmla="*/ 2 h 10"/>
                    <a:gd name="T38" fmla="*/ 6 w 8"/>
                    <a:gd name="T39" fmla="*/ 0 h 10"/>
                    <a:gd name="T40" fmla="*/ 6 w 8"/>
                    <a:gd name="T4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" h="10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5" name="Freeform 603"/>
                <p:cNvSpPr>
                  <a:spLocks/>
                </p:cNvSpPr>
                <p:nvPr/>
              </p:nvSpPr>
              <p:spPr bwMode="auto">
                <a:xfrm>
                  <a:off x="2406650" y="2851150"/>
                  <a:ext cx="6350" cy="6350"/>
                </a:xfrm>
                <a:custGeom>
                  <a:avLst/>
                  <a:gdLst>
                    <a:gd name="T0" fmla="*/ 2 w 4"/>
                    <a:gd name="T1" fmla="*/ 4 h 4"/>
                    <a:gd name="T2" fmla="*/ 2 w 4"/>
                    <a:gd name="T3" fmla="*/ 4 h 4"/>
                    <a:gd name="T4" fmla="*/ 2 w 4"/>
                    <a:gd name="T5" fmla="*/ 4 h 4"/>
                    <a:gd name="T6" fmla="*/ 4 w 4"/>
                    <a:gd name="T7" fmla="*/ 4 h 4"/>
                    <a:gd name="T8" fmla="*/ 4 w 4"/>
                    <a:gd name="T9" fmla="*/ 4 h 4"/>
                    <a:gd name="T10" fmla="*/ 4 w 4"/>
                    <a:gd name="T11" fmla="*/ 4 h 4"/>
                    <a:gd name="T12" fmla="*/ 4 w 4"/>
                    <a:gd name="T13" fmla="*/ 2 h 4"/>
                    <a:gd name="T14" fmla="*/ 4 w 4"/>
                    <a:gd name="T15" fmla="*/ 2 h 4"/>
                    <a:gd name="T16" fmla="*/ 4 w 4"/>
                    <a:gd name="T17" fmla="*/ 0 h 4"/>
                    <a:gd name="T18" fmla="*/ 2 w 4"/>
                    <a:gd name="T19" fmla="*/ 0 h 4"/>
                    <a:gd name="T20" fmla="*/ 2 w 4"/>
                    <a:gd name="T21" fmla="*/ 0 h 4"/>
                    <a:gd name="T22" fmla="*/ 2 w 4"/>
                    <a:gd name="T23" fmla="*/ 0 h 4"/>
                    <a:gd name="T24" fmla="*/ 2 w 4"/>
                    <a:gd name="T25" fmla="*/ 2 h 4"/>
                    <a:gd name="T26" fmla="*/ 2 w 4"/>
                    <a:gd name="T27" fmla="*/ 2 h 4"/>
                    <a:gd name="T28" fmla="*/ 0 w 4"/>
                    <a:gd name="T29" fmla="*/ 2 h 4"/>
                    <a:gd name="T30" fmla="*/ 0 w 4"/>
                    <a:gd name="T31" fmla="*/ 4 h 4"/>
                    <a:gd name="T32" fmla="*/ 0 w 4"/>
                    <a:gd name="T33" fmla="*/ 4 h 4"/>
                    <a:gd name="T34" fmla="*/ 2 w 4"/>
                    <a:gd name="T35" fmla="*/ 4 h 4"/>
                    <a:gd name="T36" fmla="*/ 2 w 4"/>
                    <a:gd name="T3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6" name="Freeform 604"/>
                <p:cNvSpPr>
                  <a:spLocks/>
                </p:cNvSpPr>
                <p:nvPr/>
              </p:nvSpPr>
              <p:spPr bwMode="auto">
                <a:xfrm>
                  <a:off x="2384425" y="2857500"/>
                  <a:ext cx="9525" cy="9525"/>
                </a:xfrm>
                <a:custGeom>
                  <a:avLst/>
                  <a:gdLst>
                    <a:gd name="T0" fmla="*/ 0 w 6"/>
                    <a:gd name="T1" fmla="*/ 4 h 6"/>
                    <a:gd name="T2" fmla="*/ 0 w 6"/>
                    <a:gd name="T3" fmla="*/ 4 h 6"/>
                    <a:gd name="T4" fmla="*/ 0 w 6"/>
                    <a:gd name="T5" fmla="*/ 4 h 6"/>
                    <a:gd name="T6" fmla="*/ 2 w 6"/>
                    <a:gd name="T7" fmla="*/ 6 h 6"/>
                    <a:gd name="T8" fmla="*/ 2 w 6"/>
                    <a:gd name="T9" fmla="*/ 6 h 6"/>
                    <a:gd name="T10" fmla="*/ 2 w 6"/>
                    <a:gd name="T11" fmla="*/ 6 h 6"/>
                    <a:gd name="T12" fmla="*/ 6 w 6"/>
                    <a:gd name="T13" fmla="*/ 6 h 6"/>
                    <a:gd name="T14" fmla="*/ 6 w 6"/>
                    <a:gd name="T15" fmla="*/ 6 h 6"/>
                    <a:gd name="T16" fmla="*/ 6 w 6"/>
                    <a:gd name="T17" fmla="*/ 4 h 6"/>
                    <a:gd name="T18" fmla="*/ 6 w 6"/>
                    <a:gd name="T19" fmla="*/ 4 h 6"/>
                    <a:gd name="T20" fmla="*/ 6 w 6"/>
                    <a:gd name="T21" fmla="*/ 4 h 6"/>
                    <a:gd name="T22" fmla="*/ 6 w 6"/>
                    <a:gd name="T23" fmla="*/ 4 h 6"/>
                    <a:gd name="T24" fmla="*/ 4 w 6"/>
                    <a:gd name="T25" fmla="*/ 0 h 6"/>
                    <a:gd name="T26" fmla="*/ 4 w 6"/>
                    <a:gd name="T27" fmla="*/ 0 h 6"/>
                    <a:gd name="T28" fmla="*/ 4 w 6"/>
                    <a:gd name="T29" fmla="*/ 0 h 6"/>
                    <a:gd name="T30" fmla="*/ 2 w 6"/>
                    <a:gd name="T31" fmla="*/ 0 h 6"/>
                    <a:gd name="T32" fmla="*/ 2 w 6"/>
                    <a:gd name="T33" fmla="*/ 0 h 6"/>
                    <a:gd name="T34" fmla="*/ 2 w 6"/>
                    <a:gd name="T35" fmla="*/ 0 h 6"/>
                    <a:gd name="T36" fmla="*/ 0 w 6"/>
                    <a:gd name="T37" fmla="*/ 2 h 6"/>
                    <a:gd name="T38" fmla="*/ 0 w 6"/>
                    <a:gd name="T39" fmla="*/ 2 h 6"/>
                    <a:gd name="T40" fmla="*/ 0 w 6"/>
                    <a:gd name="T41" fmla="*/ 2 h 6"/>
                    <a:gd name="T42" fmla="*/ 0 w 6"/>
                    <a:gd name="T43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7" name="Freeform 605"/>
                <p:cNvSpPr>
                  <a:spLocks/>
                </p:cNvSpPr>
                <p:nvPr/>
              </p:nvSpPr>
              <p:spPr bwMode="auto">
                <a:xfrm>
                  <a:off x="2105025" y="2736850"/>
                  <a:ext cx="44450" cy="19050"/>
                </a:xfrm>
                <a:custGeom>
                  <a:avLst/>
                  <a:gdLst>
                    <a:gd name="T0" fmla="*/ 28 w 28"/>
                    <a:gd name="T1" fmla="*/ 0 h 12"/>
                    <a:gd name="T2" fmla="*/ 24 w 28"/>
                    <a:gd name="T3" fmla="*/ 0 h 12"/>
                    <a:gd name="T4" fmla="*/ 24 w 28"/>
                    <a:gd name="T5" fmla="*/ 0 h 12"/>
                    <a:gd name="T6" fmla="*/ 22 w 28"/>
                    <a:gd name="T7" fmla="*/ 0 h 12"/>
                    <a:gd name="T8" fmla="*/ 18 w 28"/>
                    <a:gd name="T9" fmla="*/ 0 h 12"/>
                    <a:gd name="T10" fmla="*/ 16 w 28"/>
                    <a:gd name="T11" fmla="*/ 0 h 12"/>
                    <a:gd name="T12" fmla="*/ 16 w 28"/>
                    <a:gd name="T13" fmla="*/ 0 h 12"/>
                    <a:gd name="T14" fmla="*/ 8 w 28"/>
                    <a:gd name="T15" fmla="*/ 4 h 12"/>
                    <a:gd name="T16" fmla="*/ 8 w 28"/>
                    <a:gd name="T17" fmla="*/ 2 h 12"/>
                    <a:gd name="T18" fmla="*/ 6 w 28"/>
                    <a:gd name="T19" fmla="*/ 0 h 12"/>
                    <a:gd name="T20" fmla="*/ 6 w 28"/>
                    <a:gd name="T21" fmla="*/ 0 h 12"/>
                    <a:gd name="T22" fmla="*/ 6 w 28"/>
                    <a:gd name="T23" fmla="*/ 0 h 12"/>
                    <a:gd name="T24" fmla="*/ 2 w 28"/>
                    <a:gd name="T25" fmla="*/ 2 h 12"/>
                    <a:gd name="T26" fmla="*/ 2 w 28"/>
                    <a:gd name="T27" fmla="*/ 4 h 12"/>
                    <a:gd name="T28" fmla="*/ 0 w 28"/>
                    <a:gd name="T29" fmla="*/ 4 h 12"/>
                    <a:gd name="T30" fmla="*/ 0 w 28"/>
                    <a:gd name="T31" fmla="*/ 4 h 12"/>
                    <a:gd name="T32" fmla="*/ 0 w 28"/>
                    <a:gd name="T33" fmla="*/ 8 h 12"/>
                    <a:gd name="T34" fmla="*/ 2 w 28"/>
                    <a:gd name="T35" fmla="*/ 10 h 12"/>
                    <a:gd name="T36" fmla="*/ 2 w 28"/>
                    <a:gd name="T37" fmla="*/ 10 h 12"/>
                    <a:gd name="T38" fmla="*/ 4 w 28"/>
                    <a:gd name="T39" fmla="*/ 12 h 12"/>
                    <a:gd name="T40" fmla="*/ 4 w 28"/>
                    <a:gd name="T41" fmla="*/ 12 h 12"/>
                    <a:gd name="T42" fmla="*/ 4 w 28"/>
                    <a:gd name="T43" fmla="*/ 12 h 12"/>
                    <a:gd name="T44" fmla="*/ 8 w 28"/>
                    <a:gd name="T45" fmla="*/ 12 h 12"/>
                    <a:gd name="T46" fmla="*/ 8 w 28"/>
                    <a:gd name="T47" fmla="*/ 12 h 12"/>
                    <a:gd name="T48" fmla="*/ 12 w 28"/>
                    <a:gd name="T49" fmla="*/ 12 h 12"/>
                    <a:gd name="T50" fmla="*/ 12 w 28"/>
                    <a:gd name="T51" fmla="*/ 12 h 12"/>
                    <a:gd name="T52" fmla="*/ 16 w 28"/>
                    <a:gd name="T53" fmla="*/ 10 h 12"/>
                    <a:gd name="T54" fmla="*/ 16 w 28"/>
                    <a:gd name="T55" fmla="*/ 10 h 12"/>
                    <a:gd name="T56" fmla="*/ 22 w 28"/>
                    <a:gd name="T57" fmla="*/ 10 h 12"/>
                    <a:gd name="T58" fmla="*/ 22 w 28"/>
                    <a:gd name="T59" fmla="*/ 10 h 12"/>
                    <a:gd name="T60" fmla="*/ 24 w 28"/>
                    <a:gd name="T61" fmla="*/ 8 h 12"/>
                    <a:gd name="T62" fmla="*/ 24 w 28"/>
                    <a:gd name="T63" fmla="*/ 6 h 12"/>
                    <a:gd name="T64" fmla="*/ 26 w 28"/>
                    <a:gd name="T65" fmla="*/ 4 h 12"/>
                    <a:gd name="T66" fmla="*/ 26 w 28"/>
                    <a:gd name="T67" fmla="*/ 4 h 12"/>
                    <a:gd name="T68" fmla="*/ 28 w 28"/>
                    <a:gd name="T69" fmla="*/ 0 h 12"/>
                    <a:gd name="T70" fmla="*/ 28 w 28"/>
                    <a:gd name="T7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8" h="12">
                      <a:moveTo>
                        <a:pt x="28" y="0"/>
                      </a:move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8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6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8" name="Freeform 606"/>
                <p:cNvSpPr>
                  <a:spLocks/>
                </p:cNvSpPr>
                <p:nvPr/>
              </p:nvSpPr>
              <p:spPr bwMode="auto">
                <a:xfrm>
                  <a:off x="2095500" y="2752725"/>
                  <a:ext cx="12700" cy="9525"/>
                </a:xfrm>
                <a:custGeom>
                  <a:avLst/>
                  <a:gdLst>
                    <a:gd name="T0" fmla="*/ 6 w 8"/>
                    <a:gd name="T1" fmla="*/ 0 h 6"/>
                    <a:gd name="T2" fmla="*/ 6 w 8"/>
                    <a:gd name="T3" fmla="*/ 0 h 6"/>
                    <a:gd name="T4" fmla="*/ 6 w 8"/>
                    <a:gd name="T5" fmla="*/ 0 h 6"/>
                    <a:gd name="T6" fmla="*/ 4 w 8"/>
                    <a:gd name="T7" fmla="*/ 0 h 6"/>
                    <a:gd name="T8" fmla="*/ 4 w 8"/>
                    <a:gd name="T9" fmla="*/ 0 h 6"/>
                    <a:gd name="T10" fmla="*/ 2 w 8"/>
                    <a:gd name="T11" fmla="*/ 0 h 6"/>
                    <a:gd name="T12" fmla="*/ 2 w 8"/>
                    <a:gd name="T13" fmla="*/ 0 h 6"/>
                    <a:gd name="T14" fmla="*/ 2 w 8"/>
                    <a:gd name="T15" fmla="*/ 0 h 6"/>
                    <a:gd name="T16" fmla="*/ 0 w 8"/>
                    <a:gd name="T17" fmla="*/ 2 h 6"/>
                    <a:gd name="T18" fmla="*/ 0 w 8"/>
                    <a:gd name="T19" fmla="*/ 2 h 6"/>
                    <a:gd name="T20" fmla="*/ 0 w 8"/>
                    <a:gd name="T21" fmla="*/ 2 h 6"/>
                    <a:gd name="T22" fmla="*/ 0 w 8"/>
                    <a:gd name="T23" fmla="*/ 2 h 6"/>
                    <a:gd name="T24" fmla="*/ 2 w 8"/>
                    <a:gd name="T25" fmla="*/ 4 h 6"/>
                    <a:gd name="T26" fmla="*/ 2 w 8"/>
                    <a:gd name="T27" fmla="*/ 4 h 6"/>
                    <a:gd name="T28" fmla="*/ 2 w 8"/>
                    <a:gd name="T29" fmla="*/ 4 h 6"/>
                    <a:gd name="T30" fmla="*/ 2 w 8"/>
                    <a:gd name="T31" fmla="*/ 4 h 6"/>
                    <a:gd name="T32" fmla="*/ 2 w 8"/>
                    <a:gd name="T33" fmla="*/ 4 h 6"/>
                    <a:gd name="T34" fmla="*/ 4 w 8"/>
                    <a:gd name="T35" fmla="*/ 4 h 6"/>
                    <a:gd name="T36" fmla="*/ 4 w 8"/>
                    <a:gd name="T37" fmla="*/ 4 h 6"/>
                    <a:gd name="T38" fmla="*/ 4 w 8"/>
                    <a:gd name="T39" fmla="*/ 4 h 6"/>
                    <a:gd name="T40" fmla="*/ 4 w 8"/>
                    <a:gd name="T41" fmla="*/ 6 h 6"/>
                    <a:gd name="T42" fmla="*/ 6 w 8"/>
                    <a:gd name="T43" fmla="*/ 6 h 6"/>
                    <a:gd name="T44" fmla="*/ 6 w 8"/>
                    <a:gd name="T45" fmla="*/ 6 h 6"/>
                    <a:gd name="T46" fmla="*/ 6 w 8"/>
                    <a:gd name="T47" fmla="*/ 6 h 6"/>
                    <a:gd name="T48" fmla="*/ 6 w 8"/>
                    <a:gd name="T49" fmla="*/ 6 h 6"/>
                    <a:gd name="T50" fmla="*/ 6 w 8"/>
                    <a:gd name="T51" fmla="*/ 6 h 6"/>
                    <a:gd name="T52" fmla="*/ 6 w 8"/>
                    <a:gd name="T53" fmla="*/ 6 h 6"/>
                    <a:gd name="T54" fmla="*/ 6 w 8"/>
                    <a:gd name="T55" fmla="*/ 6 h 6"/>
                    <a:gd name="T56" fmla="*/ 6 w 8"/>
                    <a:gd name="T57" fmla="*/ 4 h 6"/>
                    <a:gd name="T58" fmla="*/ 8 w 8"/>
                    <a:gd name="T59" fmla="*/ 4 h 6"/>
                    <a:gd name="T60" fmla="*/ 8 w 8"/>
                    <a:gd name="T61" fmla="*/ 4 h 6"/>
                    <a:gd name="T62" fmla="*/ 8 w 8"/>
                    <a:gd name="T63" fmla="*/ 4 h 6"/>
                    <a:gd name="T64" fmla="*/ 8 w 8"/>
                    <a:gd name="T65" fmla="*/ 0 h 6"/>
                    <a:gd name="T66" fmla="*/ 8 w 8"/>
                    <a:gd name="T67" fmla="*/ 0 h 6"/>
                    <a:gd name="T68" fmla="*/ 6 w 8"/>
                    <a:gd name="T69" fmla="*/ 0 h 6"/>
                    <a:gd name="T70" fmla="*/ 6 w 8"/>
                    <a:gd name="T7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" h="6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99" name="Freeform 607"/>
                <p:cNvSpPr>
                  <a:spLocks/>
                </p:cNvSpPr>
                <p:nvPr/>
              </p:nvSpPr>
              <p:spPr bwMode="auto">
                <a:xfrm>
                  <a:off x="2146300" y="2740025"/>
                  <a:ext cx="6350" cy="9525"/>
                </a:xfrm>
                <a:custGeom>
                  <a:avLst/>
                  <a:gdLst>
                    <a:gd name="T0" fmla="*/ 4 w 4"/>
                    <a:gd name="T1" fmla="*/ 0 h 6"/>
                    <a:gd name="T2" fmla="*/ 2 w 4"/>
                    <a:gd name="T3" fmla="*/ 0 h 6"/>
                    <a:gd name="T4" fmla="*/ 2 w 4"/>
                    <a:gd name="T5" fmla="*/ 0 h 6"/>
                    <a:gd name="T6" fmla="*/ 2 w 4"/>
                    <a:gd name="T7" fmla="*/ 2 h 6"/>
                    <a:gd name="T8" fmla="*/ 2 w 4"/>
                    <a:gd name="T9" fmla="*/ 2 h 6"/>
                    <a:gd name="T10" fmla="*/ 2 w 4"/>
                    <a:gd name="T11" fmla="*/ 2 h 6"/>
                    <a:gd name="T12" fmla="*/ 2 w 4"/>
                    <a:gd name="T13" fmla="*/ 2 h 6"/>
                    <a:gd name="T14" fmla="*/ 0 w 4"/>
                    <a:gd name="T15" fmla="*/ 2 h 6"/>
                    <a:gd name="T16" fmla="*/ 0 w 4"/>
                    <a:gd name="T17" fmla="*/ 4 h 6"/>
                    <a:gd name="T18" fmla="*/ 0 w 4"/>
                    <a:gd name="T19" fmla="*/ 4 h 6"/>
                    <a:gd name="T20" fmla="*/ 0 w 4"/>
                    <a:gd name="T21" fmla="*/ 4 h 6"/>
                    <a:gd name="T22" fmla="*/ 2 w 4"/>
                    <a:gd name="T23" fmla="*/ 6 h 6"/>
                    <a:gd name="T24" fmla="*/ 2 w 4"/>
                    <a:gd name="T25" fmla="*/ 6 h 6"/>
                    <a:gd name="T26" fmla="*/ 2 w 4"/>
                    <a:gd name="T27" fmla="*/ 6 h 6"/>
                    <a:gd name="T28" fmla="*/ 4 w 4"/>
                    <a:gd name="T29" fmla="*/ 6 h 6"/>
                    <a:gd name="T30" fmla="*/ 4 w 4"/>
                    <a:gd name="T31" fmla="*/ 6 h 6"/>
                    <a:gd name="T32" fmla="*/ 4 w 4"/>
                    <a:gd name="T33" fmla="*/ 4 h 6"/>
                    <a:gd name="T34" fmla="*/ 4 w 4"/>
                    <a:gd name="T35" fmla="*/ 2 h 6"/>
                    <a:gd name="T36" fmla="*/ 4 w 4"/>
                    <a:gd name="T37" fmla="*/ 2 h 6"/>
                    <a:gd name="T38" fmla="*/ 4 w 4"/>
                    <a:gd name="T39" fmla="*/ 0 h 6"/>
                    <a:gd name="T40" fmla="*/ 4 w 4"/>
                    <a:gd name="T4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6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0" name="Freeform 608"/>
                <p:cNvSpPr>
                  <a:spLocks/>
                </p:cNvSpPr>
                <p:nvPr/>
              </p:nvSpPr>
              <p:spPr bwMode="auto">
                <a:xfrm>
                  <a:off x="2143125" y="2717800"/>
                  <a:ext cx="25400" cy="15875"/>
                </a:xfrm>
                <a:custGeom>
                  <a:avLst/>
                  <a:gdLst>
                    <a:gd name="T0" fmla="*/ 16 w 16"/>
                    <a:gd name="T1" fmla="*/ 0 h 10"/>
                    <a:gd name="T2" fmla="*/ 8 w 16"/>
                    <a:gd name="T3" fmla="*/ 0 h 10"/>
                    <a:gd name="T4" fmla="*/ 8 w 16"/>
                    <a:gd name="T5" fmla="*/ 0 h 10"/>
                    <a:gd name="T6" fmla="*/ 8 w 16"/>
                    <a:gd name="T7" fmla="*/ 2 h 10"/>
                    <a:gd name="T8" fmla="*/ 8 w 16"/>
                    <a:gd name="T9" fmla="*/ 2 h 10"/>
                    <a:gd name="T10" fmla="*/ 6 w 16"/>
                    <a:gd name="T11" fmla="*/ 4 h 10"/>
                    <a:gd name="T12" fmla="*/ 4 w 16"/>
                    <a:gd name="T13" fmla="*/ 4 h 10"/>
                    <a:gd name="T14" fmla="*/ 4 w 16"/>
                    <a:gd name="T15" fmla="*/ 4 h 10"/>
                    <a:gd name="T16" fmla="*/ 4 w 16"/>
                    <a:gd name="T17" fmla="*/ 4 h 10"/>
                    <a:gd name="T18" fmla="*/ 2 w 16"/>
                    <a:gd name="T19" fmla="*/ 4 h 10"/>
                    <a:gd name="T20" fmla="*/ 2 w 16"/>
                    <a:gd name="T21" fmla="*/ 6 h 10"/>
                    <a:gd name="T22" fmla="*/ 0 w 16"/>
                    <a:gd name="T23" fmla="*/ 6 h 10"/>
                    <a:gd name="T24" fmla="*/ 0 w 16"/>
                    <a:gd name="T25" fmla="*/ 6 h 10"/>
                    <a:gd name="T26" fmla="*/ 0 w 16"/>
                    <a:gd name="T27" fmla="*/ 6 h 10"/>
                    <a:gd name="T28" fmla="*/ 0 w 16"/>
                    <a:gd name="T29" fmla="*/ 8 h 10"/>
                    <a:gd name="T30" fmla="*/ 0 w 16"/>
                    <a:gd name="T31" fmla="*/ 8 h 10"/>
                    <a:gd name="T32" fmla="*/ 0 w 16"/>
                    <a:gd name="T33" fmla="*/ 8 h 10"/>
                    <a:gd name="T34" fmla="*/ 2 w 16"/>
                    <a:gd name="T35" fmla="*/ 10 h 10"/>
                    <a:gd name="T36" fmla="*/ 2 w 16"/>
                    <a:gd name="T37" fmla="*/ 10 h 10"/>
                    <a:gd name="T38" fmla="*/ 2 w 16"/>
                    <a:gd name="T39" fmla="*/ 10 h 10"/>
                    <a:gd name="T40" fmla="*/ 8 w 16"/>
                    <a:gd name="T41" fmla="*/ 10 h 10"/>
                    <a:gd name="T42" fmla="*/ 8 w 16"/>
                    <a:gd name="T43" fmla="*/ 10 h 10"/>
                    <a:gd name="T44" fmla="*/ 8 w 16"/>
                    <a:gd name="T45" fmla="*/ 8 h 10"/>
                    <a:gd name="T46" fmla="*/ 8 w 16"/>
                    <a:gd name="T47" fmla="*/ 8 h 10"/>
                    <a:gd name="T48" fmla="*/ 10 w 16"/>
                    <a:gd name="T49" fmla="*/ 8 h 10"/>
                    <a:gd name="T50" fmla="*/ 10 w 16"/>
                    <a:gd name="T51" fmla="*/ 8 h 10"/>
                    <a:gd name="T52" fmla="*/ 10 w 16"/>
                    <a:gd name="T53" fmla="*/ 8 h 10"/>
                    <a:gd name="T54" fmla="*/ 16 w 16"/>
                    <a:gd name="T55" fmla="*/ 4 h 10"/>
                    <a:gd name="T56" fmla="*/ 16 w 16"/>
                    <a:gd name="T57" fmla="*/ 4 h 10"/>
                    <a:gd name="T58" fmla="*/ 16 w 16"/>
                    <a:gd name="T59" fmla="*/ 2 h 10"/>
                    <a:gd name="T60" fmla="*/ 16 w 16"/>
                    <a:gd name="T61" fmla="*/ 2 h 10"/>
                    <a:gd name="T62" fmla="*/ 16 w 16"/>
                    <a:gd name="T63" fmla="*/ 2 h 10"/>
                    <a:gd name="T64" fmla="*/ 16 w 16"/>
                    <a:gd name="T65" fmla="*/ 0 h 10"/>
                    <a:gd name="T66" fmla="*/ 16 w 16"/>
                    <a:gd name="T6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6" h="10">
                      <a:moveTo>
                        <a:pt x="16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1" name="Freeform 609"/>
                <p:cNvSpPr>
                  <a:spLocks/>
                </p:cNvSpPr>
                <p:nvPr/>
              </p:nvSpPr>
              <p:spPr bwMode="auto">
                <a:xfrm>
                  <a:off x="1876425" y="2778125"/>
                  <a:ext cx="12700" cy="6350"/>
                </a:xfrm>
                <a:custGeom>
                  <a:avLst/>
                  <a:gdLst>
                    <a:gd name="T0" fmla="*/ 8 w 8"/>
                    <a:gd name="T1" fmla="*/ 0 h 4"/>
                    <a:gd name="T2" fmla="*/ 2 w 8"/>
                    <a:gd name="T3" fmla="*/ 0 h 4"/>
                    <a:gd name="T4" fmla="*/ 2 w 8"/>
                    <a:gd name="T5" fmla="*/ 0 h 4"/>
                    <a:gd name="T6" fmla="*/ 2 w 8"/>
                    <a:gd name="T7" fmla="*/ 0 h 4"/>
                    <a:gd name="T8" fmla="*/ 0 w 8"/>
                    <a:gd name="T9" fmla="*/ 2 h 4"/>
                    <a:gd name="T10" fmla="*/ 0 w 8"/>
                    <a:gd name="T11" fmla="*/ 2 h 4"/>
                    <a:gd name="T12" fmla="*/ 0 w 8"/>
                    <a:gd name="T13" fmla="*/ 2 h 4"/>
                    <a:gd name="T14" fmla="*/ 0 w 8"/>
                    <a:gd name="T15" fmla="*/ 4 h 4"/>
                    <a:gd name="T16" fmla="*/ 0 w 8"/>
                    <a:gd name="T17" fmla="*/ 4 h 4"/>
                    <a:gd name="T18" fmla="*/ 0 w 8"/>
                    <a:gd name="T19" fmla="*/ 4 h 4"/>
                    <a:gd name="T20" fmla="*/ 0 w 8"/>
                    <a:gd name="T21" fmla="*/ 4 h 4"/>
                    <a:gd name="T22" fmla="*/ 0 w 8"/>
                    <a:gd name="T23" fmla="*/ 4 h 4"/>
                    <a:gd name="T24" fmla="*/ 0 w 8"/>
                    <a:gd name="T25" fmla="*/ 4 h 4"/>
                    <a:gd name="T26" fmla="*/ 0 w 8"/>
                    <a:gd name="T27" fmla="*/ 4 h 4"/>
                    <a:gd name="T28" fmla="*/ 2 w 8"/>
                    <a:gd name="T29" fmla="*/ 4 h 4"/>
                    <a:gd name="T30" fmla="*/ 4 w 8"/>
                    <a:gd name="T31" fmla="*/ 4 h 4"/>
                    <a:gd name="T32" fmla="*/ 4 w 8"/>
                    <a:gd name="T33" fmla="*/ 4 h 4"/>
                    <a:gd name="T34" fmla="*/ 4 w 8"/>
                    <a:gd name="T35" fmla="*/ 4 h 4"/>
                    <a:gd name="T36" fmla="*/ 6 w 8"/>
                    <a:gd name="T37" fmla="*/ 2 h 4"/>
                    <a:gd name="T38" fmla="*/ 8 w 8"/>
                    <a:gd name="T39" fmla="*/ 2 h 4"/>
                    <a:gd name="T40" fmla="*/ 8 w 8"/>
                    <a:gd name="T41" fmla="*/ 2 h 4"/>
                    <a:gd name="T42" fmla="*/ 8 w 8"/>
                    <a:gd name="T43" fmla="*/ 2 h 4"/>
                    <a:gd name="T44" fmla="*/ 8 w 8"/>
                    <a:gd name="T45" fmla="*/ 0 h 4"/>
                    <a:gd name="T46" fmla="*/ 8 w 8"/>
                    <a:gd name="T47" fmla="*/ 0 h 4"/>
                    <a:gd name="T48" fmla="*/ 8 w 8"/>
                    <a:gd name="T49" fmla="*/ 0 h 4"/>
                    <a:gd name="T50" fmla="*/ 8 w 8"/>
                    <a:gd name="T5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" h="4">
                      <a:moveTo>
                        <a:pt x="8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2" name="Freeform 610"/>
                <p:cNvSpPr>
                  <a:spLocks/>
                </p:cNvSpPr>
                <p:nvPr/>
              </p:nvSpPr>
              <p:spPr bwMode="auto">
                <a:xfrm>
                  <a:off x="1812925" y="2778125"/>
                  <a:ext cx="57150" cy="25400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30 w 36"/>
                    <a:gd name="T5" fmla="*/ 2 h 16"/>
                    <a:gd name="T6" fmla="*/ 28 w 36"/>
                    <a:gd name="T7" fmla="*/ 2 h 16"/>
                    <a:gd name="T8" fmla="*/ 26 w 36"/>
                    <a:gd name="T9" fmla="*/ 2 h 16"/>
                    <a:gd name="T10" fmla="*/ 24 w 36"/>
                    <a:gd name="T11" fmla="*/ 4 h 16"/>
                    <a:gd name="T12" fmla="*/ 24 w 36"/>
                    <a:gd name="T13" fmla="*/ 4 h 16"/>
                    <a:gd name="T14" fmla="*/ 24 w 36"/>
                    <a:gd name="T15" fmla="*/ 6 h 16"/>
                    <a:gd name="T16" fmla="*/ 26 w 36"/>
                    <a:gd name="T17" fmla="*/ 6 h 16"/>
                    <a:gd name="T18" fmla="*/ 24 w 36"/>
                    <a:gd name="T19" fmla="*/ 8 h 16"/>
                    <a:gd name="T20" fmla="*/ 24 w 36"/>
                    <a:gd name="T21" fmla="*/ 8 h 16"/>
                    <a:gd name="T22" fmla="*/ 20 w 36"/>
                    <a:gd name="T23" fmla="*/ 8 h 16"/>
                    <a:gd name="T24" fmla="*/ 20 w 36"/>
                    <a:gd name="T25" fmla="*/ 6 h 16"/>
                    <a:gd name="T26" fmla="*/ 16 w 36"/>
                    <a:gd name="T27" fmla="*/ 6 h 16"/>
                    <a:gd name="T28" fmla="*/ 16 w 36"/>
                    <a:gd name="T29" fmla="*/ 4 h 16"/>
                    <a:gd name="T30" fmla="*/ 14 w 36"/>
                    <a:gd name="T31" fmla="*/ 4 h 16"/>
                    <a:gd name="T32" fmla="*/ 14 w 36"/>
                    <a:gd name="T33" fmla="*/ 4 h 16"/>
                    <a:gd name="T34" fmla="*/ 12 w 36"/>
                    <a:gd name="T35" fmla="*/ 6 h 16"/>
                    <a:gd name="T36" fmla="*/ 10 w 36"/>
                    <a:gd name="T37" fmla="*/ 8 h 16"/>
                    <a:gd name="T38" fmla="*/ 8 w 36"/>
                    <a:gd name="T39" fmla="*/ 8 h 16"/>
                    <a:gd name="T40" fmla="*/ 6 w 36"/>
                    <a:gd name="T41" fmla="*/ 8 h 16"/>
                    <a:gd name="T42" fmla="*/ 4 w 36"/>
                    <a:gd name="T43" fmla="*/ 10 h 16"/>
                    <a:gd name="T44" fmla="*/ 4 w 36"/>
                    <a:gd name="T45" fmla="*/ 10 h 16"/>
                    <a:gd name="T46" fmla="*/ 2 w 36"/>
                    <a:gd name="T47" fmla="*/ 12 h 16"/>
                    <a:gd name="T48" fmla="*/ 2 w 36"/>
                    <a:gd name="T49" fmla="*/ 12 h 16"/>
                    <a:gd name="T50" fmla="*/ 2 w 36"/>
                    <a:gd name="T51" fmla="*/ 12 h 16"/>
                    <a:gd name="T52" fmla="*/ 0 w 36"/>
                    <a:gd name="T53" fmla="*/ 12 h 16"/>
                    <a:gd name="T54" fmla="*/ 0 w 36"/>
                    <a:gd name="T55" fmla="*/ 14 h 16"/>
                    <a:gd name="T56" fmla="*/ 2 w 36"/>
                    <a:gd name="T57" fmla="*/ 16 h 16"/>
                    <a:gd name="T58" fmla="*/ 2 w 36"/>
                    <a:gd name="T59" fmla="*/ 16 h 16"/>
                    <a:gd name="T60" fmla="*/ 2 w 36"/>
                    <a:gd name="T61" fmla="*/ 16 h 16"/>
                    <a:gd name="T62" fmla="*/ 6 w 36"/>
                    <a:gd name="T63" fmla="*/ 16 h 16"/>
                    <a:gd name="T64" fmla="*/ 6 w 36"/>
                    <a:gd name="T65" fmla="*/ 14 h 16"/>
                    <a:gd name="T66" fmla="*/ 6 w 36"/>
                    <a:gd name="T67" fmla="*/ 14 h 16"/>
                    <a:gd name="T68" fmla="*/ 6 w 36"/>
                    <a:gd name="T69" fmla="*/ 14 h 16"/>
                    <a:gd name="T70" fmla="*/ 10 w 36"/>
                    <a:gd name="T71" fmla="*/ 14 h 16"/>
                    <a:gd name="T72" fmla="*/ 12 w 36"/>
                    <a:gd name="T73" fmla="*/ 14 h 16"/>
                    <a:gd name="T74" fmla="*/ 18 w 36"/>
                    <a:gd name="T75" fmla="*/ 12 h 16"/>
                    <a:gd name="T76" fmla="*/ 18 w 36"/>
                    <a:gd name="T77" fmla="*/ 12 h 16"/>
                    <a:gd name="T78" fmla="*/ 18 w 36"/>
                    <a:gd name="T79" fmla="*/ 14 h 16"/>
                    <a:gd name="T80" fmla="*/ 20 w 36"/>
                    <a:gd name="T81" fmla="*/ 14 h 16"/>
                    <a:gd name="T82" fmla="*/ 20 w 36"/>
                    <a:gd name="T83" fmla="*/ 14 h 16"/>
                    <a:gd name="T84" fmla="*/ 22 w 36"/>
                    <a:gd name="T85" fmla="*/ 14 h 16"/>
                    <a:gd name="T86" fmla="*/ 26 w 36"/>
                    <a:gd name="T87" fmla="*/ 14 h 16"/>
                    <a:gd name="T88" fmla="*/ 26 w 36"/>
                    <a:gd name="T89" fmla="*/ 12 h 16"/>
                    <a:gd name="T90" fmla="*/ 30 w 36"/>
                    <a:gd name="T91" fmla="*/ 12 h 16"/>
                    <a:gd name="T92" fmla="*/ 34 w 36"/>
                    <a:gd name="T93" fmla="*/ 8 h 16"/>
                    <a:gd name="T94" fmla="*/ 36 w 36"/>
                    <a:gd name="T95" fmla="*/ 8 h 16"/>
                    <a:gd name="T96" fmla="*/ 34 w 36"/>
                    <a:gd name="T97" fmla="*/ 8 h 16"/>
                    <a:gd name="T98" fmla="*/ 34 w 36"/>
                    <a:gd name="T99" fmla="*/ 6 h 16"/>
                    <a:gd name="T100" fmla="*/ 34 w 36"/>
                    <a:gd name="T101" fmla="*/ 6 h 16"/>
                    <a:gd name="T102" fmla="*/ 34 w 36"/>
                    <a:gd name="T103" fmla="*/ 6 h 16"/>
                    <a:gd name="T104" fmla="*/ 34 w 36"/>
                    <a:gd name="T105" fmla="*/ 6 h 16"/>
                    <a:gd name="T106" fmla="*/ 36 w 36"/>
                    <a:gd name="T107" fmla="*/ 2 h 16"/>
                    <a:gd name="T108" fmla="*/ 34 w 36"/>
                    <a:gd name="T109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2" y="14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2"/>
                      </a:lnTo>
                      <a:lnTo>
                        <a:pt x="26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3" name="Freeform 611"/>
                <p:cNvSpPr>
                  <a:spLocks/>
                </p:cNvSpPr>
                <p:nvPr/>
              </p:nvSpPr>
              <p:spPr bwMode="auto">
                <a:xfrm>
                  <a:off x="1974850" y="2609850"/>
                  <a:ext cx="28575" cy="25400"/>
                </a:xfrm>
                <a:custGeom>
                  <a:avLst/>
                  <a:gdLst>
                    <a:gd name="T0" fmla="*/ 2 w 18"/>
                    <a:gd name="T1" fmla="*/ 12 h 16"/>
                    <a:gd name="T2" fmla="*/ 2 w 18"/>
                    <a:gd name="T3" fmla="*/ 14 h 16"/>
                    <a:gd name="T4" fmla="*/ 2 w 18"/>
                    <a:gd name="T5" fmla="*/ 14 h 16"/>
                    <a:gd name="T6" fmla="*/ 2 w 18"/>
                    <a:gd name="T7" fmla="*/ 14 h 16"/>
                    <a:gd name="T8" fmla="*/ 4 w 18"/>
                    <a:gd name="T9" fmla="*/ 16 h 16"/>
                    <a:gd name="T10" fmla="*/ 4 w 18"/>
                    <a:gd name="T11" fmla="*/ 16 h 16"/>
                    <a:gd name="T12" fmla="*/ 4 w 18"/>
                    <a:gd name="T13" fmla="*/ 16 h 16"/>
                    <a:gd name="T14" fmla="*/ 6 w 18"/>
                    <a:gd name="T15" fmla="*/ 16 h 16"/>
                    <a:gd name="T16" fmla="*/ 8 w 18"/>
                    <a:gd name="T17" fmla="*/ 16 h 16"/>
                    <a:gd name="T18" fmla="*/ 8 w 18"/>
                    <a:gd name="T19" fmla="*/ 16 h 16"/>
                    <a:gd name="T20" fmla="*/ 8 w 18"/>
                    <a:gd name="T21" fmla="*/ 16 h 16"/>
                    <a:gd name="T22" fmla="*/ 8 w 18"/>
                    <a:gd name="T23" fmla="*/ 16 h 16"/>
                    <a:gd name="T24" fmla="*/ 8 w 18"/>
                    <a:gd name="T25" fmla="*/ 16 h 16"/>
                    <a:gd name="T26" fmla="*/ 10 w 18"/>
                    <a:gd name="T27" fmla="*/ 16 h 16"/>
                    <a:gd name="T28" fmla="*/ 14 w 18"/>
                    <a:gd name="T29" fmla="*/ 12 h 16"/>
                    <a:gd name="T30" fmla="*/ 16 w 18"/>
                    <a:gd name="T31" fmla="*/ 12 h 16"/>
                    <a:gd name="T32" fmla="*/ 16 w 18"/>
                    <a:gd name="T33" fmla="*/ 12 h 16"/>
                    <a:gd name="T34" fmla="*/ 16 w 18"/>
                    <a:gd name="T35" fmla="*/ 12 h 16"/>
                    <a:gd name="T36" fmla="*/ 18 w 18"/>
                    <a:gd name="T37" fmla="*/ 10 h 16"/>
                    <a:gd name="T38" fmla="*/ 18 w 18"/>
                    <a:gd name="T39" fmla="*/ 10 h 16"/>
                    <a:gd name="T40" fmla="*/ 18 w 18"/>
                    <a:gd name="T41" fmla="*/ 10 h 16"/>
                    <a:gd name="T42" fmla="*/ 18 w 18"/>
                    <a:gd name="T43" fmla="*/ 2 h 16"/>
                    <a:gd name="T44" fmla="*/ 18 w 18"/>
                    <a:gd name="T45" fmla="*/ 2 h 16"/>
                    <a:gd name="T46" fmla="*/ 18 w 18"/>
                    <a:gd name="T47" fmla="*/ 2 h 16"/>
                    <a:gd name="T48" fmla="*/ 14 w 18"/>
                    <a:gd name="T49" fmla="*/ 0 h 16"/>
                    <a:gd name="T50" fmla="*/ 14 w 18"/>
                    <a:gd name="T51" fmla="*/ 0 h 16"/>
                    <a:gd name="T52" fmla="*/ 14 w 18"/>
                    <a:gd name="T53" fmla="*/ 0 h 16"/>
                    <a:gd name="T54" fmla="*/ 12 w 18"/>
                    <a:gd name="T55" fmla="*/ 0 h 16"/>
                    <a:gd name="T56" fmla="*/ 12 w 18"/>
                    <a:gd name="T57" fmla="*/ 0 h 16"/>
                    <a:gd name="T58" fmla="*/ 12 w 18"/>
                    <a:gd name="T59" fmla="*/ 0 h 16"/>
                    <a:gd name="T60" fmla="*/ 12 w 18"/>
                    <a:gd name="T61" fmla="*/ 0 h 16"/>
                    <a:gd name="T62" fmla="*/ 10 w 18"/>
                    <a:gd name="T63" fmla="*/ 2 h 16"/>
                    <a:gd name="T64" fmla="*/ 10 w 18"/>
                    <a:gd name="T65" fmla="*/ 2 h 16"/>
                    <a:gd name="T66" fmla="*/ 10 w 18"/>
                    <a:gd name="T67" fmla="*/ 2 h 16"/>
                    <a:gd name="T68" fmla="*/ 10 w 18"/>
                    <a:gd name="T69" fmla="*/ 2 h 16"/>
                    <a:gd name="T70" fmla="*/ 8 w 18"/>
                    <a:gd name="T71" fmla="*/ 2 h 16"/>
                    <a:gd name="T72" fmla="*/ 6 w 18"/>
                    <a:gd name="T73" fmla="*/ 2 h 16"/>
                    <a:gd name="T74" fmla="*/ 6 w 18"/>
                    <a:gd name="T75" fmla="*/ 2 h 16"/>
                    <a:gd name="T76" fmla="*/ 6 w 18"/>
                    <a:gd name="T77" fmla="*/ 2 h 16"/>
                    <a:gd name="T78" fmla="*/ 4 w 18"/>
                    <a:gd name="T79" fmla="*/ 2 h 16"/>
                    <a:gd name="T80" fmla="*/ 4 w 18"/>
                    <a:gd name="T81" fmla="*/ 2 h 16"/>
                    <a:gd name="T82" fmla="*/ 4 w 18"/>
                    <a:gd name="T83" fmla="*/ 2 h 16"/>
                    <a:gd name="T84" fmla="*/ 2 w 18"/>
                    <a:gd name="T85" fmla="*/ 2 h 16"/>
                    <a:gd name="T86" fmla="*/ 2 w 18"/>
                    <a:gd name="T87" fmla="*/ 2 h 16"/>
                    <a:gd name="T88" fmla="*/ 2 w 18"/>
                    <a:gd name="T89" fmla="*/ 4 h 16"/>
                    <a:gd name="T90" fmla="*/ 2 w 18"/>
                    <a:gd name="T91" fmla="*/ 4 h 16"/>
                    <a:gd name="T92" fmla="*/ 2 w 18"/>
                    <a:gd name="T93" fmla="*/ 4 h 16"/>
                    <a:gd name="T94" fmla="*/ 2 w 18"/>
                    <a:gd name="T95" fmla="*/ 4 h 16"/>
                    <a:gd name="T96" fmla="*/ 2 w 18"/>
                    <a:gd name="T97" fmla="*/ 4 h 16"/>
                    <a:gd name="T98" fmla="*/ 0 w 18"/>
                    <a:gd name="T99" fmla="*/ 6 h 16"/>
                    <a:gd name="T100" fmla="*/ 0 w 18"/>
                    <a:gd name="T101" fmla="*/ 6 h 16"/>
                    <a:gd name="T102" fmla="*/ 0 w 18"/>
                    <a:gd name="T103" fmla="*/ 6 h 16"/>
                    <a:gd name="T104" fmla="*/ 0 w 18"/>
                    <a:gd name="T105" fmla="*/ 10 h 16"/>
                    <a:gd name="T106" fmla="*/ 0 w 18"/>
                    <a:gd name="T107" fmla="*/ 10 h 16"/>
                    <a:gd name="T108" fmla="*/ 0 w 18"/>
                    <a:gd name="T109" fmla="*/ 10 h 16"/>
                    <a:gd name="T110" fmla="*/ 2 w 18"/>
                    <a:gd name="T111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" h="16">
                      <a:moveTo>
                        <a:pt x="2" y="12"/>
                      </a:move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4" name="Freeform 612"/>
                <p:cNvSpPr>
                  <a:spLocks/>
                </p:cNvSpPr>
                <p:nvPr/>
              </p:nvSpPr>
              <p:spPr bwMode="auto">
                <a:xfrm>
                  <a:off x="1981200" y="2495550"/>
                  <a:ext cx="34925" cy="34925"/>
                </a:xfrm>
                <a:custGeom>
                  <a:avLst/>
                  <a:gdLst>
                    <a:gd name="T0" fmla="*/ 4 w 22"/>
                    <a:gd name="T1" fmla="*/ 8 h 22"/>
                    <a:gd name="T2" fmla="*/ 6 w 22"/>
                    <a:gd name="T3" fmla="*/ 10 h 22"/>
                    <a:gd name="T4" fmla="*/ 6 w 22"/>
                    <a:gd name="T5" fmla="*/ 10 h 22"/>
                    <a:gd name="T6" fmla="*/ 8 w 22"/>
                    <a:gd name="T7" fmla="*/ 14 h 22"/>
                    <a:gd name="T8" fmla="*/ 8 w 22"/>
                    <a:gd name="T9" fmla="*/ 14 h 22"/>
                    <a:gd name="T10" fmla="*/ 10 w 22"/>
                    <a:gd name="T11" fmla="*/ 18 h 22"/>
                    <a:gd name="T12" fmla="*/ 12 w 22"/>
                    <a:gd name="T13" fmla="*/ 20 h 22"/>
                    <a:gd name="T14" fmla="*/ 12 w 22"/>
                    <a:gd name="T15" fmla="*/ 20 h 22"/>
                    <a:gd name="T16" fmla="*/ 14 w 22"/>
                    <a:gd name="T17" fmla="*/ 22 h 22"/>
                    <a:gd name="T18" fmla="*/ 14 w 22"/>
                    <a:gd name="T19" fmla="*/ 22 h 22"/>
                    <a:gd name="T20" fmla="*/ 14 w 22"/>
                    <a:gd name="T21" fmla="*/ 22 h 22"/>
                    <a:gd name="T22" fmla="*/ 14 w 22"/>
                    <a:gd name="T23" fmla="*/ 22 h 22"/>
                    <a:gd name="T24" fmla="*/ 16 w 22"/>
                    <a:gd name="T25" fmla="*/ 22 h 22"/>
                    <a:gd name="T26" fmla="*/ 16 w 22"/>
                    <a:gd name="T27" fmla="*/ 22 h 22"/>
                    <a:gd name="T28" fmla="*/ 16 w 22"/>
                    <a:gd name="T29" fmla="*/ 18 h 22"/>
                    <a:gd name="T30" fmla="*/ 22 w 22"/>
                    <a:gd name="T31" fmla="*/ 18 h 22"/>
                    <a:gd name="T32" fmla="*/ 22 w 22"/>
                    <a:gd name="T33" fmla="*/ 14 h 22"/>
                    <a:gd name="T34" fmla="*/ 22 w 22"/>
                    <a:gd name="T35" fmla="*/ 14 h 22"/>
                    <a:gd name="T36" fmla="*/ 20 w 22"/>
                    <a:gd name="T37" fmla="*/ 12 h 22"/>
                    <a:gd name="T38" fmla="*/ 20 w 22"/>
                    <a:gd name="T39" fmla="*/ 12 h 22"/>
                    <a:gd name="T40" fmla="*/ 18 w 22"/>
                    <a:gd name="T41" fmla="*/ 12 h 22"/>
                    <a:gd name="T42" fmla="*/ 18 w 22"/>
                    <a:gd name="T43" fmla="*/ 12 h 22"/>
                    <a:gd name="T44" fmla="*/ 16 w 22"/>
                    <a:gd name="T45" fmla="*/ 10 h 22"/>
                    <a:gd name="T46" fmla="*/ 18 w 22"/>
                    <a:gd name="T47" fmla="*/ 10 h 22"/>
                    <a:gd name="T48" fmla="*/ 18 w 22"/>
                    <a:gd name="T49" fmla="*/ 8 h 22"/>
                    <a:gd name="T50" fmla="*/ 18 w 22"/>
                    <a:gd name="T51" fmla="*/ 6 h 22"/>
                    <a:gd name="T52" fmla="*/ 16 w 22"/>
                    <a:gd name="T53" fmla="*/ 6 h 22"/>
                    <a:gd name="T54" fmla="*/ 16 w 22"/>
                    <a:gd name="T55" fmla="*/ 6 h 22"/>
                    <a:gd name="T56" fmla="*/ 10 w 22"/>
                    <a:gd name="T57" fmla="*/ 4 h 22"/>
                    <a:gd name="T58" fmla="*/ 10 w 22"/>
                    <a:gd name="T59" fmla="*/ 4 h 22"/>
                    <a:gd name="T60" fmla="*/ 6 w 22"/>
                    <a:gd name="T61" fmla="*/ 0 h 22"/>
                    <a:gd name="T62" fmla="*/ 2 w 22"/>
                    <a:gd name="T63" fmla="*/ 0 h 22"/>
                    <a:gd name="T64" fmla="*/ 2 w 22"/>
                    <a:gd name="T65" fmla="*/ 0 h 22"/>
                    <a:gd name="T66" fmla="*/ 0 w 22"/>
                    <a:gd name="T67" fmla="*/ 2 h 22"/>
                    <a:gd name="T68" fmla="*/ 0 w 22"/>
                    <a:gd name="T69" fmla="*/ 8 h 22"/>
                    <a:gd name="T70" fmla="*/ 0 w 22"/>
                    <a:gd name="T71" fmla="*/ 8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2" h="22">
                      <a:moveTo>
                        <a:pt x="0" y="8"/>
                      </a:moveTo>
                      <a:lnTo>
                        <a:pt x="4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0"/>
                      </a:lnTo>
                      <a:lnTo>
                        <a:pt x="16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6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5" name="Freeform 613"/>
                <p:cNvSpPr>
                  <a:spLocks noEditPoints="1"/>
                </p:cNvSpPr>
                <p:nvPr/>
              </p:nvSpPr>
              <p:spPr bwMode="auto">
                <a:xfrm>
                  <a:off x="4276725" y="2971800"/>
                  <a:ext cx="130175" cy="171450"/>
                </a:xfrm>
                <a:custGeom>
                  <a:avLst/>
                  <a:gdLst>
                    <a:gd name="T0" fmla="*/ 0 w 82"/>
                    <a:gd name="T1" fmla="*/ 14 h 108"/>
                    <a:gd name="T2" fmla="*/ 4 w 82"/>
                    <a:gd name="T3" fmla="*/ 18 h 108"/>
                    <a:gd name="T4" fmla="*/ 8 w 82"/>
                    <a:gd name="T5" fmla="*/ 22 h 108"/>
                    <a:gd name="T6" fmla="*/ 8 w 82"/>
                    <a:gd name="T7" fmla="*/ 28 h 108"/>
                    <a:gd name="T8" fmla="*/ 8 w 82"/>
                    <a:gd name="T9" fmla="*/ 38 h 108"/>
                    <a:gd name="T10" fmla="*/ 14 w 82"/>
                    <a:gd name="T11" fmla="*/ 32 h 108"/>
                    <a:gd name="T12" fmla="*/ 14 w 82"/>
                    <a:gd name="T13" fmla="*/ 40 h 108"/>
                    <a:gd name="T14" fmla="*/ 14 w 82"/>
                    <a:gd name="T15" fmla="*/ 48 h 108"/>
                    <a:gd name="T16" fmla="*/ 24 w 82"/>
                    <a:gd name="T17" fmla="*/ 48 h 108"/>
                    <a:gd name="T18" fmla="*/ 28 w 82"/>
                    <a:gd name="T19" fmla="*/ 56 h 108"/>
                    <a:gd name="T20" fmla="*/ 30 w 82"/>
                    <a:gd name="T21" fmla="*/ 60 h 108"/>
                    <a:gd name="T22" fmla="*/ 32 w 82"/>
                    <a:gd name="T23" fmla="*/ 66 h 108"/>
                    <a:gd name="T24" fmla="*/ 28 w 82"/>
                    <a:gd name="T25" fmla="*/ 68 h 108"/>
                    <a:gd name="T26" fmla="*/ 18 w 82"/>
                    <a:gd name="T27" fmla="*/ 76 h 108"/>
                    <a:gd name="T28" fmla="*/ 18 w 82"/>
                    <a:gd name="T29" fmla="*/ 82 h 108"/>
                    <a:gd name="T30" fmla="*/ 12 w 82"/>
                    <a:gd name="T31" fmla="*/ 90 h 108"/>
                    <a:gd name="T32" fmla="*/ 16 w 82"/>
                    <a:gd name="T33" fmla="*/ 90 h 108"/>
                    <a:gd name="T34" fmla="*/ 20 w 82"/>
                    <a:gd name="T35" fmla="*/ 92 h 108"/>
                    <a:gd name="T36" fmla="*/ 24 w 82"/>
                    <a:gd name="T37" fmla="*/ 94 h 108"/>
                    <a:gd name="T38" fmla="*/ 18 w 82"/>
                    <a:gd name="T39" fmla="*/ 96 h 108"/>
                    <a:gd name="T40" fmla="*/ 12 w 82"/>
                    <a:gd name="T41" fmla="*/ 98 h 108"/>
                    <a:gd name="T42" fmla="*/ 8 w 82"/>
                    <a:gd name="T43" fmla="*/ 104 h 108"/>
                    <a:gd name="T44" fmla="*/ 4 w 82"/>
                    <a:gd name="T45" fmla="*/ 108 h 108"/>
                    <a:gd name="T46" fmla="*/ 10 w 82"/>
                    <a:gd name="T47" fmla="*/ 108 h 108"/>
                    <a:gd name="T48" fmla="*/ 20 w 82"/>
                    <a:gd name="T49" fmla="*/ 106 h 108"/>
                    <a:gd name="T50" fmla="*/ 28 w 82"/>
                    <a:gd name="T51" fmla="*/ 108 h 108"/>
                    <a:gd name="T52" fmla="*/ 34 w 82"/>
                    <a:gd name="T53" fmla="*/ 102 h 108"/>
                    <a:gd name="T54" fmla="*/ 42 w 82"/>
                    <a:gd name="T55" fmla="*/ 102 h 108"/>
                    <a:gd name="T56" fmla="*/ 50 w 82"/>
                    <a:gd name="T57" fmla="*/ 100 h 108"/>
                    <a:gd name="T58" fmla="*/ 66 w 82"/>
                    <a:gd name="T59" fmla="*/ 98 h 108"/>
                    <a:gd name="T60" fmla="*/ 78 w 82"/>
                    <a:gd name="T61" fmla="*/ 94 h 108"/>
                    <a:gd name="T62" fmla="*/ 74 w 82"/>
                    <a:gd name="T63" fmla="*/ 90 h 108"/>
                    <a:gd name="T64" fmla="*/ 76 w 82"/>
                    <a:gd name="T65" fmla="*/ 86 h 108"/>
                    <a:gd name="T66" fmla="*/ 80 w 82"/>
                    <a:gd name="T67" fmla="*/ 80 h 108"/>
                    <a:gd name="T68" fmla="*/ 80 w 82"/>
                    <a:gd name="T69" fmla="*/ 72 h 108"/>
                    <a:gd name="T70" fmla="*/ 76 w 82"/>
                    <a:gd name="T71" fmla="*/ 70 h 108"/>
                    <a:gd name="T72" fmla="*/ 66 w 82"/>
                    <a:gd name="T73" fmla="*/ 68 h 108"/>
                    <a:gd name="T74" fmla="*/ 64 w 82"/>
                    <a:gd name="T75" fmla="*/ 60 h 108"/>
                    <a:gd name="T76" fmla="*/ 62 w 82"/>
                    <a:gd name="T77" fmla="*/ 56 h 108"/>
                    <a:gd name="T78" fmla="*/ 52 w 82"/>
                    <a:gd name="T79" fmla="*/ 50 h 108"/>
                    <a:gd name="T80" fmla="*/ 50 w 82"/>
                    <a:gd name="T81" fmla="*/ 42 h 108"/>
                    <a:gd name="T82" fmla="*/ 42 w 82"/>
                    <a:gd name="T83" fmla="*/ 34 h 108"/>
                    <a:gd name="T84" fmla="*/ 38 w 82"/>
                    <a:gd name="T85" fmla="*/ 34 h 108"/>
                    <a:gd name="T86" fmla="*/ 44 w 82"/>
                    <a:gd name="T87" fmla="*/ 30 h 108"/>
                    <a:gd name="T88" fmla="*/ 46 w 82"/>
                    <a:gd name="T89" fmla="*/ 24 h 108"/>
                    <a:gd name="T90" fmla="*/ 48 w 82"/>
                    <a:gd name="T91" fmla="*/ 14 h 108"/>
                    <a:gd name="T92" fmla="*/ 40 w 82"/>
                    <a:gd name="T93" fmla="*/ 10 h 108"/>
                    <a:gd name="T94" fmla="*/ 32 w 82"/>
                    <a:gd name="T95" fmla="*/ 14 h 108"/>
                    <a:gd name="T96" fmla="*/ 28 w 82"/>
                    <a:gd name="T97" fmla="*/ 16 h 108"/>
                    <a:gd name="T98" fmla="*/ 30 w 82"/>
                    <a:gd name="T99" fmla="*/ 12 h 108"/>
                    <a:gd name="T100" fmla="*/ 36 w 82"/>
                    <a:gd name="T101" fmla="*/ 6 h 108"/>
                    <a:gd name="T102" fmla="*/ 36 w 82"/>
                    <a:gd name="T103" fmla="*/ 2 h 108"/>
                    <a:gd name="T104" fmla="*/ 26 w 82"/>
                    <a:gd name="T105" fmla="*/ 2 h 108"/>
                    <a:gd name="T106" fmla="*/ 14 w 82"/>
                    <a:gd name="T107" fmla="*/ 4 h 108"/>
                    <a:gd name="T108" fmla="*/ 8 w 82"/>
                    <a:gd name="T109" fmla="*/ 14 h 108"/>
                    <a:gd name="T110" fmla="*/ 34 w 82"/>
                    <a:gd name="T111" fmla="*/ 92 h 108"/>
                    <a:gd name="T112" fmla="*/ 30 w 82"/>
                    <a:gd name="T113" fmla="*/ 92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2" h="108">
                      <a:moveTo>
                        <a:pt x="8" y="14"/>
                      </a:move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8" y="36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0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4" y="48"/>
                      </a:ln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22" y="50"/>
                      </a:lnTo>
                      <a:lnTo>
                        <a:pt x="22" y="50"/>
                      </a:lnTo>
                      <a:lnTo>
                        <a:pt x="22" y="50"/>
                      </a:lnTo>
                      <a:lnTo>
                        <a:pt x="24" y="48"/>
                      </a:lnTo>
                      <a:lnTo>
                        <a:pt x="28" y="48"/>
                      </a:lnTo>
                      <a:lnTo>
                        <a:pt x="28" y="50"/>
                      </a:lnTo>
                      <a:lnTo>
                        <a:pt x="28" y="50"/>
                      </a:lnTo>
                      <a:lnTo>
                        <a:pt x="28" y="50"/>
                      </a:lnTo>
                      <a:lnTo>
                        <a:pt x="28" y="52"/>
                      </a:lnTo>
                      <a:lnTo>
                        <a:pt x="28" y="56"/>
                      </a:lnTo>
                      <a:lnTo>
                        <a:pt x="28" y="56"/>
                      </a:lnTo>
                      <a:lnTo>
                        <a:pt x="28" y="56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2" y="62"/>
                      </a:lnTo>
                      <a:lnTo>
                        <a:pt x="32" y="62"/>
                      </a:lnTo>
                      <a:lnTo>
                        <a:pt x="32" y="62"/>
                      </a:lnTo>
                      <a:lnTo>
                        <a:pt x="32" y="64"/>
                      </a:lnTo>
                      <a:lnTo>
                        <a:pt x="32" y="64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0" y="66"/>
                      </a:lnTo>
                      <a:lnTo>
                        <a:pt x="30" y="66"/>
                      </a:lnTo>
                      <a:lnTo>
                        <a:pt x="30" y="66"/>
                      </a:lnTo>
                      <a:lnTo>
                        <a:pt x="28" y="68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18" y="72"/>
                      </a:lnTo>
                      <a:lnTo>
                        <a:pt x="18" y="72"/>
                      </a:lnTo>
                      <a:lnTo>
                        <a:pt x="18" y="72"/>
                      </a:lnTo>
                      <a:lnTo>
                        <a:pt x="18" y="76"/>
                      </a:lnTo>
                      <a:lnTo>
                        <a:pt x="18" y="76"/>
                      </a:lnTo>
                      <a:lnTo>
                        <a:pt x="18" y="76"/>
                      </a:lnTo>
                      <a:lnTo>
                        <a:pt x="20" y="76"/>
                      </a:lnTo>
                      <a:lnTo>
                        <a:pt x="22" y="76"/>
                      </a:lnTo>
                      <a:lnTo>
                        <a:pt x="22" y="80"/>
                      </a:lnTo>
                      <a:lnTo>
                        <a:pt x="20" y="80"/>
                      </a:lnTo>
                      <a:lnTo>
                        <a:pt x="18" y="82"/>
                      </a:lnTo>
                      <a:lnTo>
                        <a:pt x="16" y="82"/>
                      </a:lnTo>
                      <a:lnTo>
                        <a:pt x="16" y="82"/>
                      </a:lnTo>
                      <a:lnTo>
                        <a:pt x="14" y="82"/>
                      </a:lnTo>
                      <a:lnTo>
                        <a:pt x="12" y="84"/>
                      </a:lnTo>
                      <a:lnTo>
                        <a:pt x="12" y="84"/>
                      </a:lnTo>
                      <a:lnTo>
                        <a:pt x="12" y="84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2" y="90"/>
                      </a:lnTo>
                      <a:lnTo>
                        <a:pt x="14" y="90"/>
                      </a:lnTo>
                      <a:lnTo>
                        <a:pt x="14" y="90"/>
                      </a:lnTo>
                      <a:lnTo>
                        <a:pt x="14" y="90"/>
                      </a:lnTo>
                      <a:lnTo>
                        <a:pt x="16" y="90"/>
                      </a:lnTo>
                      <a:lnTo>
                        <a:pt x="16" y="90"/>
                      </a:lnTo>
                      <a:lnTo>
                        <a:pt x="16" y="90"/>
                      </a:lnTo>
                      <a:lnTo>
                        <a:pt x="16" y="90"/>
                      </a:lnTo>
                      <a:lnTo>
                        <a:pt x="18" y="88"/>
                      </a:lnTo>
                      <a:lnTo>
                        <a:pt x="20" y="88"/>
                      </a:lnTo>
                      <a:lnTo>
                        <a:pt x="20" y="90"/>
                      </a:lnTo>
                      <a:lnTo>
                        <a:pt x="20" y="92"/>
                      </a:lnTo>
                      <a:lnTo>
                        <a:pt x="20" y="92"/>
                      </a:lnTo>
                      <a:lnTo>
                        <a:pt x="20" y="92"/>
                      </a:lnTo>
                      <a:lnTo>
                        <a:pt x="26" y="92"/>
                      </a:lnTo>
                      <a:lnTo>
                        <a:pt x="26" y="92"/>
                      </a:lnTo>
                      <a:lnTo>
                        <a:pt x="26" y="92"/>
                      </a:lnTo>
                      <a:lnTo>
                        <a:pt x="26" y="92"/>
                      </a:lnTo>
                      <a:lnTo>
                        <a:pt x="26" y="92"/>
                      </a:lnTo>
                      <a:lnTo>
                        <a:pt x="24" y="94"/>
                      </a:lnTo>
                      <a:lnTo>
                        <a:pt x="20" y="94"/>
                      </a:lnTo>
                      <a:lnTo>
                        <a:pt x="20" y="94"/>
                      </a:lnTo>
                      <a:lnTo>
                        <a:pt x="20" y="94"/>
                      </a:lnTo>
                      <a:lnTo>
                        <a:pt x="20" y="94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18" y="96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6" y="98"/>
                      </a:lnTo>
                      <a:lnTo>
                        <a:pt x="14" y="98"/>
                      </a:lnTo>
                      <a:lnTo>
                        <a:pt x="12" y="98"/>
                      </a:lnTo>
                      <a:lnTo>
                        <a:pt x="12" y="98"/>
                      </a:lnTo>
                      <a:lnTo>
                        <a:pt x="12" y="98"/>
                      </a:lnTo>
                      <a:lnTo>
                        <a:pt x="12" y="100"/>
                      </a:lnTo>
                      <a:lnTo>
                        <a:pt x="10" y="102"/>
                      </a:lnTo>
                      <a:lnTo>
                        <a:pt x="8" y="102"/>
                      </a:lnTo>
                      <a:lnTo>
                        <a:pt x="8" y="102"/>
                      </a:lnTo>
                      <a:lnTo>
                        <a:pt x="8" y="102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4" y="106"/>
                      </a:lnTo>
                      <a:lnTo>
                        <a:pt x="4" y="106"/>
                      </a:lnTo>
                      <a:lnTo>
                        <a:pt x="4" y="106"/>
                      </a:lnTo>
                      <a:lnTo>
                        <a:pt x="4" y="108"/>
                      </a:lnTo>
                      <a:lnTo>
                        <a:pt x="4" y="108"/>
                      </a:lnTo>
                      <a:lnTo>
                        <a:pt x="4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0" y="108"/>
                      </a:lnTo>
                      <a:lnTo>
                        <a:pt x="12" y="108"/>
                      </a:lnTo>
                      <a:lnTo>
                        <a:pt x="12" y="106"/>
                      </a:lnTo>
                      <a:lnTo>
                        <a:pt x="18" y="106"/>
                      </a:lnTo>
                      <a:lnTo>
                        <a:pt x="18" y="106"/>
                      </a:lnTo>
                      <a:lnTo>
                        <a:pt x="18" y="106"/>
                      </a:lnTo>
                      <a:lnTo>
                        <a:pt x="20" y="106"/>
                      </a:lnTo>
                      <a:lnTo>
                        <a:pt x="22" y="106"/>
                      </a:lnTo>
                      <a:lnTo>
                        <a:pt x="24" y="108"/>
                      </a:lnTo>
                      <a:lnTo>
                        <a:pt x="24" y="108"/>
                      </a:lnTo>
                      <a:lnTo>
                        <a:pt x="24" y="108"/>
                      </a:lnTo>
                      <a:lnTo>
                        <a:pt x="28" y="108"/>
                      </a:lnTo>
                      <a:lnTo>
                        <a:pt x="28" y="108"/>
                      </a:lnTo>
                      <a:lnTo>
                        <a:pt x="28" y="108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0"/>
                      </a:lnTo>
                      <a:lnTo>
                        <a:pt x="36" y="100"/>
                      </a:lnTo>
                      <a:lnTo>
                        <a:pt x="40" y="100"/>
                      </a:lnTo>
                      <a:lnTo>
                        <a:pt x="40" y="100"/>
                      </a:lnTo>
                      <a:lnTo>
                        <a:pt x="40" y="100"/>
                      </a:lnTo>
                      <a:lnTo>
                        <a:pt x="40" y="100"/>
                      </a:lnTo>
                      <a:lnTo>
                        <a:pt x="42" y="102"/>
                      </a:lnTo>
                      <a:lnTo>
                        <a:pt x="42" y="102"/>
                      </a:lnTo>
                      <a:lnTo>
                        <a:pt x="42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8" y="100"/>
                      </a:lnTo>
                      <a:lnTo>
                        <a:pt x="50" y="100"/>
                      </a:lnTo>
                      <a:lnTo>
                        <a:pt x="50" y="100"/>
                      </a:lnTo>
                      <a:lnTo>
                        <a:pt x="50" y="100"/>
                      </a:lnTo>
                      <a:lnTo>
                        <a:pt x="52" y="100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6" y="98"/>
                      </a:lnTo>
                      <a:lnTo>
                        <a:pt x="66" y="98"/>
                      </a:lnTo>
                      <a:lnTo>
                        <a:pt x="66" y="98"/>
                      </a:lnTo>
                      <a:lnTo>
                        <a:pt x="68" y="98"/>
                      </a:lnTo>
                      <a:lnTo>
                        <a:pt x="76" y="96"/>
                      </a:lnTo>
                      <a:lnTo>
                        <a:pt x="76" y="96"/>
                      </a:lnTo>
                      <a:lnTo>
                        <a:pt x="76" y="94"/>
                      </a:lnTo>
                      <a:lnTo>
                        <a:pt x="78" y="94"/>
                      </a:lnTo>
                      <a:lnTo>
                        <a:pt x="78" y="94"/>
                      </a:lnTo>
                      <a:lnTo>
                        <a:pt x="78" y="94"/>
                      </a:lnTo>
                      <a:lnTo>
                        <a:pt x="78" y="92"/>
                      </a:lnTo>
                      <a:lnTo>
                        <a:pt x="78" y="92"/>
                      </a:lnTo>
                      <a:lnTo>
                        <a:pt x="78" y="90"/>
                      </a:lnTo>
                      <a:lnTo>
                        <a:pt x="76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2" y="90"/>
                      </a:lnTo>
                      <a:lnTo>
                        <a:pt x="72" y="88"/>
                      </a:lnTo>
                      <a:lnTo>
                        <a:pt x="72" y="86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8" y="84"/>
                      </a:lnTo>
                      <a:lnTo>
                        <a:pt x="78" y="84"/>
                      </a:lnTo>
                      <a:lnTo>
                        <a:pt x="78" y="84"/>
                      </a:lnTo>
                      <a:lnTo>
                        <a:pt x="78" y="82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0" y="78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4"/>
                      </a:lnTo>
                      <a:lnTo>
                        <a:pt x="80" y="74"/>
                      </a:lnTo>
                      <a:lnTo>
                        <a:pt x="80" y="72"/>
                      </a:lnTo>
                      <a:lnTo>
                        <a:pt x="80" y="72"/>
                      </a:lnTo>
                      <a:lnTo>
                        <a:pt x="80" y="72"/>
                      </a:lnTo>
                      <a:lnTo>
                        <a:pt x="78" y="72"/>
                      </a:lnTo>
                      <a:lnTo>
                        <a:pt x="78" y="72"/>
                      </a:lnTo>
                      <a:lnTo>
                        <a:pt x="78" y="72"/>
                      </a:lnTo>
                      <a:lnTo>
                        <a:pt x="76" y="72"/>
                      </a:lnTo>
                      <a:lnTo>
                        <a:pt x="76" y="70"/>
                      </a:lnTo>
                      <a:lnTo>
                        <a:pt x="76" y="70"/>
                      </a:lnTo>
                      <a:lnTo>
                        <a:pt x="76" y="70"/>
                      </a:lnTo>
                      <a:lnTo>
                        <a:pt x="72" y="68"/>
                      </a:lnTo>
                      <a:lnTo>
                        <a:pt x="72" y="68"/>
                      </a:lnTo>
                      <a:lnTo>
                        <a:pt x="72" y="68"/>
                      </a:lnTo>
                      <a:lnTo>
                        <a:pt x="70" y="68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4" y="68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2" y="58"/>
                      </a:lnTo>
                      <a:lnTo>
                        <a:pt x="62" y="58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2"/>
                      </a:lnTo>
                      <a:lnTo>
                        <a:pt x="52" y="50"/>
                      </a:lnTo>
                      <a:lnTo>
                        <a:pt x="52" y="50"/>
                      </a:lnTo>
                      <a:lnTo>
                        <a:pt x="52" y="50"/>
                      </a:lnTo>
                      <a:lnTo>
                        <a:pt x="52" y="50"/>
                      </a:lnTo>
                      <a:lnTo>
                        <a:pt x="52" y="48"/>
                      </a:lnTo>
                      <a:lnTo>
                        <a:pt x="50" y="48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2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8" y="34"/>
                      </a:lnTo>
                      <a:lnTo>
                        <a:pt x="40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6"/>
                      </a:lnTo>
                      <a:lnTo>
                        <a:pt x="46" y="24"/>
                      </a:lnTo>
                      <a:lnTo>
                        <a:pt x="46" y="24"/>
                      </a:lnTo>
                      <a:lnTo>
                        <a:pt x="46" y="24"/>
                      </a:lnTo>
                      <a:lnTo>
                        <a:pt x="46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2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28" y="14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30" y="12"/>
                      </a:lnTo>
                      <a:lnTo>
                        <a:pt x="34" y="12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close/>
                      <a:moveTo>
                        <a:pt x="30" y="92"/>
                      </a:moveTo>
                      <a:lnTo>
                        <a:pt x="32" y="92"/>
                      </a:lnTo>
                      <a:lnTo>
                        <a:pt x="34" y="92"/>
                      </a:lnTo>
                      <a:lnTo>
                        <a:pt x="34" y="92"/>
                      </a:lnTo>
                      <a:lnTo>
                        <a:pt x="34" y="92"/>
                      </a:lnTo>
                      <a:lnTo>
                        <a:pt x="36" y="92"/>
                      </a:lnTo>
                      <a:lnTo>
                        <a:pt x="36" y="92"/>
                      </a:lnTo>
                      <a:lnTo>
                        <a:pt x="34" y="94"/>
                      </a:lnTo>
                      <a:lnTo>
                        <a:pt x="32" y="94"/>
                      </a:lnTo>
                      <a:lnTo>
                        <a:pt x="28" y="92"/>
                      </a:lnTo>
                      <a:lnTo>
                        <a:pt x="30" y="92"/>
                      </a:lnTo>
                      <a:lnTo>
                        <a:pt x="30" y="92"/>
                      </a:lnTo>
                      <a:lnTo>
                        <a:pt x="30" y="92"/>
                      </a:lnTo>
                      <a:lnTo>
                        <a:pt x="30" y="9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6" name="Freeform 614"/>
                <p:cNvSpPr>
                  <a:spLocks/>
                </p:cNvSpPr>
                <p:nvPr/>
              </p:nvSpPr>
              <p:spPr bwMode="auto">
                <a:xfrm>
                  <a:off x="4213225" y="3038475"/>
                  <a:ext cx="82550" cy="73025"/>
                </a:xfrm>
                <a:custGeom>
                  <a:avLst/>
                  <a:gdLst>
                    <a:gd name="T0" fmla="*/ 14 w 52"/>
                    <a:gd name="T1" fmla="*/ 10 h 46"/>
                    <a:gd name="T2" fmla="*/ 10 w 52"/>
                    <a:gd name="T3" fmla="*/ 10 h 46"/>
                    <a:gd name="T4" fmla="*/ 6 w 52"/>
                    <a:gd name="T5" fmla="*/ 12 h 46"/>
                    <a:gd name="T6" fmla="*/ 4 w 52"/>
                    <a:gd name="T7" fmla="*/ 14 h 46"/>
                    <a:gd name="T8" fmla="*/ 6 w 52"/>
                    <a:gd name="T9" fmla="*/ 16 h 46"/>
                    <a:gd name="T10" fmla="*/ 4 w 52"/>
                    <a:gd name="T11" fmla="*/ 18 h 46"/>
                    <a:gd name="T12" fmla="*/ 4 w 52"/>
                    <a:gd name="T13" fmla="*/ 20 h 46"/>
                    <a:gd name="T14" fmla="*/ 8 w 52"/>
                    <a:gd name="T15" fmla="*/ 24 h 46"/>
                    <a:gd name="T16" fmla="*/ 10 w 52"/>
                    <a:gd name="T17" fmla="*/ 24 h 46"/>
                    <a:gd name="T18" fmla="*/ 10 w 52"/>
                    <a:gd name="T19" fmla="*/ 26 h 46"/>
                    <a:gd name="T20" fmla="*/ 8 w 52"/>
                    <a:gd name="T21" fmla="*/ 28 h 46"/>
                    <a:gd name="T22" fmla="*/ 6 w 52"/>
                    <a:gd name="T23" fmla="*/ 28 h 46"/>
                    <a:gd name="T24" fmla="*/ 6 w 52"/>
                    <a:gd name="T25" fmla="*/ 30 h 46"/>
                    <a:gd name="T26" fmla="*/ 8 w 52"/>
                    <a:gd name="T27" fmla="*/ 32 h 46"/>
                    <a:gd name="T28" fmla="*/ 14 w 52"/>
                    <a:gd name="T29" fmla="*/ 30 h 46"/>
                    <a:gd name="T30" fmla="*/ 16 w 52"/>
                    <a:gd name="T31" fmla="*/ 32 h 46"/>
                    <a:gd name="T32" fmla="*/ 10 w 52"/>
                    <a:gd name="T33" fmla="*/ 32 h 46"/>
                    <a:gd name="T34" fmla="*/ 6 w 52"/>
                    <a:gd name="T35" fmla="*/ 32 h 46"/>
                    <a:gd name="T36" fmla="*/ 4 w 52"/>
                    <a:gd name="T37" fmla="*/ 32 h 46"/>
                    <a:gd name="T38" fmla="*/ 2 w 52"/>
                    <a:gd name="T39" fmla="*/ 32 h 46"/>
                    <a:gd name="T40" fmla="*/ 2 w 52"/>
                    <a:gd name="T41" fmla="*/ 36 h 46"/>
                    <a:gd name="T42" fmla="*/ 4 w 52"/>
                    <a:gd name="T43" fmla="*/ 38 h 46"/>
                    <a:gd name="T44" fmla="*/ 0 w 52"/>
                    <a:gd name="T45" fmla="*/ 38 h 46"/>
                    <a:gd name="T46" fmla="*/ 0 w 52"/>
                    <a:gd name="T47" fmla="*/ 38 h 46"/>
                    <a:gd name="T48" fmla="*/ 0 w 52"/>
                    <a:gd name="T49" fmla="*/ 42 h 46"/>
                    <a:gd name="T50" fmla="*/ 2 w 52"/>
                    <a:gd name="T51" fmla="*/ 42 h 46"/>
                    <a:gd name="T52" fmla="*/ 0 w 52"/>
                    <a:gd name="T53" fmla="*/ 44 h 46"/>
                    <a:gd name="T54" fmla="*/ 2 w 52"/>
                    <a:gd name="T55" fmla="*/ 46 h 46"/>
                    <a:gd name="T56" fmla="*/ 6 w 52"/>
                    <a:gd name="T57" fmla="*/ 46 h 46"/>
                    <a:gd name="T58" fmla="*/ 8 w 52"/>
                    <a:gd name="T59" fmla="*/ 44 h 46"/>
                    <a:gd name="T60" fmla="*/ 8 w 52"/>
                    <a:gd name="T61" fmla="*/ 42 h 46"/>
                    <a:gd name="T62" fmla="*/ 10 w 52"/>
                    <a:gd name="T63" fmla="*/ 46 h 46"/>
                    <a:gd name="T64" fmla="*/ 10 w 52"/>
                    <a:gd name="T65" fmla="*/ 46 h 46"/>
                    <a:gd name="T66" fmla="*/ 14 w 52"/>
                    <a:gd name="T67" fmla="*/ 46 h 46"/>
                    <a:gd name="T68" fmla="*/ 18 w 52"/>
                    <a:gd name="T69" fmla="*/ 46 h 46"/>
                    <a:gd name="T70" fmla="*/ 20 w 52"/>
                    <a:gd name="T71" fmla="*/ 46 h 46"/>
                    <a:gd name="T72" fmla="*/ 20 w 52"/>
                    <a:gd name="T73" fmla="*/ 46 h 46"/>
                    <a:gd name="T74" fmla="*/ 24 w 52"/>
                    <a:gd name="T75" fmla="*/ 46 h 46"/>
                    <a:gd name="T76" fmla="*/ 30 w 52"/>
                    <a:gd name="T77" fmla="*/ 40 h 46"/>
                    <a:gd name="T78" fmla="*/ 38 w 52"/>
                    <a:gd name="T79" fmla="*/ 40 h 46"/>
                    <a:gd name="T80" fmla="*/ 44 w 52"/>
                    <a:gd name="T81" fmla="*/ 40 h 46"/>
                    <a:gd name="T82" fmla="*/ 48 w 52"/>
                    <a:gd name="T83" fmla="*/ 32 h 46"/>
                    <a:gd name="T84" fmla="*/ 50 w 52"/>
                    <a:gd name="T85" fmla="*/ 26 h 46"/>
                    <a:gd name="T86" fmla="*/ 48 w 52"/>
                    <a:gd name="T87" fmla="*/ 26 h 46"/>
                    <a:gd name="T88" fmla="*/ 48 w 52"/>
                    <a:gd name="T89" fmla="*/ 24 h 46"/>
                    <a:gd name="T90" fmla="*/ 50 w 52"/>
                    <a:gd name="T91" fmla="*/ 20 h 46"/>
                    <a:gd name="T92" fmla="*/ 46 w 52"/>
                    <a:gd name="T93" fmla="*/ 16 h 46"/>
                    <a:gd name="T94" fmla="*/ 48 w 52"/>
                    <a:gd name="T95" fmla="*/ 16 h 46"/>
                    <a:gd name="T96" fmla="*/ 52 w 52"/>
                    <a:gd name="T97" fmla="*/ 14 h 46"/>
                    <a:gd name="T98" fmla="*/ 52 w 52"/>
                    <a:gd name="T99" fmla="*/ 10 h 46"/>
                    <a:gd name="T100" fmla="*/ 50 w 52"/>
                    <a:gd name="T101" fmla="*/ 6 h 46"/>
                    <a:gd name="T102" fmla="*/ 48 w 52"/>
                    <a:gd name="T103" fmla="*/ 4 h 46"/>
                    <a:gd name="T104" fmla="*/ 48 w 52"/>
                    <a:gd name="T105" fmla="*/ 2 h 46"/>
                    <a:gd name="T106" fmla="*/ 46 w 52"/>
                    <a:gd name="T107" fmla="*/ 2 h 46"/>
                    <a:gd name="T108" fmla="*/ 44 w 52"/>
                    <a:gd name="T109" fmla="*/ 0 h 46"/>
                    <a:gd name="T110" fmla="*/ 38 w 52"/>
                    <a:gd name="T111" fmla="*/ 0 h 46"/>
                    <a:gd name="T112" fmla="*/ 24 w 52"/>
                    <a:gd name="T113" fmla="*/ 2 h 46"/>
                    <a:gd name="T114" fmla="*/ 18 w 52"/>
                    <a:gd name="T115" fmla="*/ 6 h 46"/>
                    <a:gd name="T116" fmla="*/ 18 w 52"/>
                    <a:gd name="T117" fmla="*/ 6 h 46"/>
                    <a:gd name="T118" fmla="*/ 20 w 52"/>
                    <a:gd name="T119" fmla="*/ 8 h 46"/>
                    <a:gd name="T120" fmla="*/ 22 w 52"/>
                    <a:gd name="T121" fmla="*/ 8 h 46"/>
                    <a:gd name="T122" fmla="*/ 20 w 52"/>
                    <a:gd name="T123" fmla="*/ 10 h 46"/>
                    <a:gd name="T124" fmla="*/ 18 w 52"/>
                    <a:gd name="T125" fmla="*/ 1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2" h="46">
                      <a:moveTo>
                        <a:pt x="16" y="10"/>
                      </a:move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8" y="26"/>
                      </a:lnTo>
                      <a:lnTo>
                        <a:pt x="8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4" y="32"/>
                      </a:lnTo>
                      <a:lnTo>
                        <a:pt x="10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2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8" y="42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8" y="46"/>
                      </a:lnTo>
                      <a:lnTo>
                        <a:pt x="18" y="46"/>
                      </a:lnTo>
                      <a:lnTo>
                        <a:pt x="18" y="46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6" y="44"/>
                      </a:lnTo>
                      <a:lnTo>
                        <a:pt x="30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42" y="40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4" y="34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50" y="30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48" y="26"/>
                      </a:lnTo>
                      <a:lnTo>
                        <a:pt x="48" y="26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0" y="22"/>
                      </a:lnTo>
                      <a:lnTo>
                        <a:pt x="50" y="20"/>
                      </a:lnTo>
                      <a:lnTo>
                        <a:pt x="50" y="20"/>
                      </a:lnTo>
                      <a:lnTo>
                        <a:pt x="48" y="20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50" y="14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2" y="10"/>
                      </a:lnTo>
                      <a:lnTo>
                        <a:pt x="52" y="10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4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8" y="10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6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7" name="Freeform 615"/>
                <p:cNvSpPr>
                  <a:spLocks/>
                </p:cNvSpPr>
                <p:nvPr/>
              </p:nvSpPr>
              <p:spPr bwMode="auto">
                <a:xfrm>
                  <a:off x="4298950" y="3057525"/>
                  <a:ext cx="12700" cy="9525"/>
                </a:xfrm>
                <a:custGeom>
                  <a:avLst/>
                  <a:gdLst>
                    <a:gd name="T0" fmla="*/ 6 w 8"/>
                    <a:gd name="T1" fmla="*/ 0 h 6"/>
                    <a:gd name="T2" fmla="*/ 2 w 8"/>
                    <a:gd name="T3" fmla="*/ 0 h 6"/>
                    <a:gd name="T4" fmla="*/ 2 w 8"/>
                    <a:gd name="T5" fmla="*/ 0 h 6"/>
                    <a:gd name="T6" fmla="*/ 2 w 8"/>
                    <a:gd name="T7" fmla="*/ 0 h 6"/>
                    <a:gd name="T8" fmla="*/ 2 w 8"/>
                    <a:gd name="T9" fmla="*/ 2 h 6"/>
                    <a:gd name="T10" fmla="*/ 0 w 8"/>
                    <a:gd name="T11" fmla="*/ 2 h 6"/>
                    <a:gd name="T12" fmla="*/ 0 w 8"/>
                    <a:gd name="T13" fmla="*/ 2 h 6"/>
                    <a:gd name="T14" fmla="*/ 0 w 8"/>
                    <a:gd name="T15" fmla="*/ 2 h 6"/>
                    <a:gd name="T16" fmla="*/ 0 w 8"/>
                    <a:gd name="T17" fmla="*/ 4 h 6"/>
                    <a:gd name="T18" fmla="*/ 0 w 8"/>
                    <a:gd name="T19" fmla="*/ 4 h 6"/>
                    <a:gd name="T20" fmla="*/ 0 w 8"/>
                    <a:gd name="T21" fmla="*/ 4 h 6"/>
                    <a:gd name="T22" fmla="*/ 2 w 8"/>
                    <a:gd name="T23" fmla="*/ 6 h 6"/>
                    <a:gd name="T24" fmla="*/ 2 w 8"/>
                    <a:gd name="T25" fmla="*/ 6 h 6"/>
                    <a:gd name="T26" fmla="*/ 2 w 8"/>
                    <a:gd name="T27" fmla="*/ 6 h 6"/>
                    <a:gd name="T28" fmla="*/ 2 w 8"/>
                    <a:gd name="T29" fmla="*/ 6 h 6"/>
                    <a:gd name="T30" fmla="*/ 2 w 8"/>
                    <a:gd name="T31" fmla="*/ 6 h 6"/>
                    <a:gd name="T32" fmla="*/ 4 w 8"/>
                    <a:gd name="T33" fmla="*/ 4 h 6"/>
                    <a:gd name="T34" fmla="*/ 6 w 8"/>
                    <a:gd name="T35" fmla="*/ 4 h 6"/>
                    <a:gd name="T36" fmla="*/ 6 w 8"/>
                    <a:gd name="T37" fmla="*/ 4 h 6"/>
                    <a:gd name="T38" fmla="*/ 6 w 8"/>
                    <a:gd name="T39" fmla="*/ 4 h 6"/>
                    <a:gd name="T40" fmla="*/ 8 w 8"/>
                    <a:gd name="T41" fmla="*/ 4 h 6"/>
                    <a:gd name="T42" fmla="*/ 8 w 8"/>
                    <a:gd name="T43" fmla="*/ 4 h 6"/>
                    <a:gd name="T44" fmla="*/ 8 w 8"/>
                    <a:gd name="T45" fmla="*/ 2 h 6"/>
                    <a:gd name="T46" fmla="*/ 8 w 8"/>
                    <a:gd name="T47" fmla="*/ 0 h 6"/>
                    <a:gd name="T48" fmla="*/ 8 w 8"/>
                    <a:gd name="T49" fmla="*/ 0 h 6"/>
                    <a:gd name="T50" fmla="*/ 6 w 8"/>
                    <a:gd name="T51" fmla="*/ 0 h 6"/>
                    <a:gd name="T52" fmla="*/ 6 w 8"/>
                    <a:gd name="T5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" h="6">
                      <a:moveTo>
                        <a:pt x="6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8" name="Freeform 616"/>
                <p:cNvSpPr>
                  <a:spLocks/>
                </p:cNvSpPr>
                <p:nvPr/>
              </p:nvSpPr>
              <p:spPr bwMode="auto">
                <a:xfrm>
                  <a:off x="4305300" y="3073400"/>
                  <a:ext cx="6350" cy="6350"/>
                </a:xfrm>
                <a:custGeom>
                  <a:avLst/>
                  <a:gdLst>
                    <a:gd name="T0" fmla="*/ 2 w 4"/>
                    <a:gd name="T1" fmla="*/ 0 h 4"/>
                    <a:gd name="T2" fmla="*/ 2 w 4"/>
                    <a:gd name="T3" fmla="*/ 0 h 4"/>
                    <a:gd name="T4" fmla="*/ 2 w 4"/>
                    <a:gd name="T5" fmla="*/ 0 h 4"/>
                    <a:gd name="T6" fmla="*/ 2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0 w 4"/>
                    <a:gd name="T13" fmla="*/ 2 h 4"/>
                    <a:gd name="T14" fmla="*/ 0 w 4"/>
                    <a:gd name="T15" fmla="*/ 4 h 4"/>
                    <a:gd name="T16" fmla="*/ 0 w 4"/>
                    <a:gd name="T17" fmla="*/ 4 h 4"/>
                    <a:gd name="T18" fmla="*/ 0 w 4"/>
                    <a:gd name="T19" fmla="*/ 4 h 4"/>
                    <a:gd name="T20" fmla="*/ 2 w 4"/>
                    <a:gd name="T21" fmla="*/ 4 h 4"/>
                    <a:gd name="T22" fmla="*/ 2 w 4"/>
                    <a:gd name="T23" fmla="*/ 4 h 4"/>
                    <a:gd name="T24" fmla="*/ 2 w 4"/>
                    <a:gd name="T25" fmla="*/ 4 h 4"/>
                    <a:gd name="T26" fmla="*/ 4 w 4"/>
                    <a:gd name="T27" fmla="*/ 2 h 4"/>
                    <a:gd name="T28" fmla="*/ 4 w 4"/>
                    <a:gd name="T29" fmla="*/ 2 h 4"/>
                    <a:gd name="T30" fmla="*/ 4 w 4"/>
                    <a:gd name="T31" fmla="*/ 2 h 4"/>
                    <a:gd name="T32" fmla="*/ 4 w 4"/>
                    <a:gd name="T33" fmla="*/ 2 h 4"/>
                    <a:gd name="T34" fmla="*/ 4 w 4"/>
                    <a:gd name="T35" fmla="*/ 2 h 4"/>
                    <a:gd name="T36" fmla="*/ 4 w 4"/>
                    <a:gd name="T37" fmla="*/ 0 h 4"/>
                    <a:gd name="T38" fmla="*/ 4 w 4"/>
                    <a:gd name="T39" fmla="*/ 0 h 4"/>
                    <a:gd name="T40" fmla="*/ 2 w 4"/>
                    <a:gd name="T41" fmla="*/ 0 h 4"/>
                    <a:gd name="T42" fmla="*/ 2 w 4"/>
                    <a:gd name="T4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09" name="Freeform 617"/>
                <p:cNvSpPr>
                  <a:spLocks/>
                </p:cNvSpPr>
                <p:nvPr/>
              </p:nvSpPr>
              <p:spPr bwMode="auto">
                <a:xfrm>
                  <a:off x="4267200" y="2971800"/>
                  <a:ext cx="22225" cy="22225"/>
                </a:xfrm>
                <a:custGeom>
                  <a:avLst/>
                  <a:gdLst>
                    <a:gd name="T0" fmla="*/ 2 w 14"/>
                    <a:gd name="T1" fmla="*/ 14 h 14"/>
                    <a:gd name="T2" fmla="*/ 2 w 14"/>
                    <a:gd name="T3" fmla="*/ 14 h 14"/>
                    <a:gd name="T4" fmla="*/ 2 w 14"/>
                    <a:gd name="T5" fmla="*/ 14 h 14"/>
                    <a:gd name="T6" fmla="*/ 2 w 14"/>
                    <a:gd name="T7" fmla="*/ 14 h 14"/>
                    <a:gd name="T8" fmla="*/ 4 w 14"/>
                    <a:gd name="T9" fmla="*/ 14 h 14"/>
                    <a:gd name="T10" fmla="*/ 4 w 14"/>
                    <a:gd name="T11" fmla="*/ 14 h 14"/>
                    <a:gd name="T12" fmla="*/ 4 w 14"/>
                    <a:gd name="T13" fmla="*/ 12 h 14"/>
                    <a:gd name="T14" fmla="*/ 4 w 14"/>
                    <a:gd name="T15" fmla="*/ 12 h 14"/>
                    <a:gd name="T16" fmla="*/ 4 w 14"/>
                    <a:gd name="T17" fmla="*/ 12 h 14"/>
                    <a:gd name="T18" fmla="*/ 4 w 14"/>
                    <a:gd name="T19" fmla="*/ 12 h 14"/>
                    <a:gd name="T20" fmla="*/ 4 w 14"/>
                    <a:gd name="T21" fmla="*/ 12 h 14"/>
                    <a:gd name="T22" fmla="*/ 6 w 14"/>
                    <a:gd name="T23" fmla="*/ 12 h 14"/>
                    <a:gd name="T24" fmla="*/ 8 w 14"/>
                    <a:gd name="T25" fmla="*/ 12 h 14"/>
                    <a:gd name="T26" fmla="*/ 8 w 14"/>
                    <a:gd name="T27" fmla="*/ 12 h 14"/>
                    <a:gd name="T28" fmla="*/ 8 w 14"/>
                    <a:gd name="T29" fmla="*/ 10 h 14"/>
                    <a:gd name="T30" fmla="*/ 8 w 14"/>
                    <a:gd name="T31" fmla="*/ 10 h 14"/>
                    <a:gd name="T32" fmla="*/ 10 w 14"/>
                    <a:gd name="T33" fmla="*/ 10 h 14"/>
                    <a:gd name="T34" fmla="*/ 10 w 14"/>
                    <a:gd name="T35" fmla="*/ 10 h 14"/>
                    <a:gd name="T36" fmla="*/ 10 w 14"/>
                    <a:gd name="T37" fmla="*/ 10 h 14"/>
                    <a:gd name="T38" fmla="*/ 12 w 14"/>
                    <a:gd name="T39" fmla="*/ 8 h 14"/>
                    <a:gd name="T40" fmla="*/ 12 w 14"/>
                    <a:gd name="T41" fmla="*/ 8 h 14"/>
                    <a:gd name="T42" fmla="*/ 12 w 14"/>
                    <a:gd name="T43" fmla="*/ 8 h 14"/>
                    <a:gd name="T44" fmla="*/ 14 w 14"/>
                    <a:gd name="T45" fmla="*/ 6 h 14"/>
                    <a:gd name="T46" fmla="*/ 14 w 14"/>
                    <a:gd name="T47" fmla="*/ 6 h 14"/>
                    <a:gd name="T48" fmla="*/ 14 w 14"/>
                    <a:gd name="T49" fmla="*/ 6 h 14"/>
                    <a:gd name="T50" fmla="*/ 14 w 14"/>
                    <a:gd name="T51" fmla="*/ 6 h 14"/>
                    <a:gd name="T52" fmla="*/ 14 w 14"/>
                    <a:gd name="T53" fmla="*/ 4 h 14"/>
                    <a:gd name="T54" fmla="*/ 14 w 14"/>
                    <a:gd name="T55" fmla="*/ 4 h 14"/>
                    <a:gd name="T56" fmla="*/ 14 w 14"/>
                    <a:gd name="T57" fmla="*/ 4 h 14"/>
                    <a:gd name="T58" fmla="*/ 14 w 14"/>
                    <a:gd name="T59" fmla="*/ 2 h 14"/>
                    <a:gd name="T60" fmla="*/ 14 w 14"/>
                    <a:gd name="T61" fmla="*/ 2 h 14"/>
                    <a:gd name="T62" fmla="*/ 14 w 14"/>
                    <a:gd name="T63" fmla="*/ 2 h 14"/>
                    <a:gd name="T64" fmla="*/ 14 w 14"/>
                    <a:gd name="T65" fmla="*/ 0 h 14"/>
                    <a:gd name="T66" fmla="*/ 14 w 14"/>
                    <a:gd name="T67" fmla="*/ 0 h 14"/>
                    <a:gd name="T68" fmla="*/ 12 w 14"/>
                    <a:gd name="T69" fmla="*/ 0 h 14"/>
                    <a:gd name="T70" fmla="*/ 10 w 14"/>
                    <a:gd name="T71" fmla="*/ 4 h 14"/>
                    <a:gd name="T72" fmla="*/ 6 w 14"/>
                    <a:gd name="T73" fmla="*/ 4 h 14"/>
                    <a:gd name="T74" fmla="*/ 6 w 14"/>
                    <a:gd name="T75" fmla="*/ 4 h 14"/>
                    <a:gd name="T76" fmla="*/ 6 w 14"/>
                    <a:gd name="T77" fmla="*/ 4 h 14"/>
                    <a:gd name="T78" fmla="*/ 6 w 14"/>
                    <a:gd name="T79" fmla="*/ 6 h 14"/>
                    <a:gd name="T80" fmla="*/ 4 w 14"/>
                    <a:gd name="T81" fmla="*/ 6 h 14"/>
                    <a:gd name="T82" fmla="*/ 4 w 14"/>
                    <a:gd name="T83" fmla="*/ 6 h 14"/>
                    <a:gd name="T84" fmla="*/ 4 w 14"/>
                    <a:gd name="T85" fmla="*/ 6 h 14"/>
                    <a:gd name="T86" fmla="*/ 4 w 14"/>
                    <a:gd name="T87" fmla="*/ 6 h 14"/>
                    <a:gd name="T88" fmla="*/ 2 w 14"/>
                    <a:gd name="T89" fmla="*/ 8 h 14"/>
                    <a:gd name="T90" fmla="*/ 2 w 14"/>
                    <a:gd name="T91" fmla="*/ 8 h 14"/>
                    <a:gd name="T92" fmla="*/ 2 w 14"/>
                    <a:gd name="T93" fmla="*/ 8 h 14"/>
                    <a:gd name="T94" fmla="*/ 2 w 14"/>
                    <a:gd name="T95" fmla="*/ 10 h 14"/>
                    <a:gd name="T96" fmla="*/ 2 w 14"/>
                    <a:gd name="T97" fmla="*/ 10 h 14"/>
                    <a:gd name="T98" fmla="*/ 0 w 14"/>
                    <a:gd name="T99" fmla="*/ 10 h 14"/>
                    <a:gd name="T100" fmla="*/ 0 w 14"/>
                    <a:gd name="T101" fmla="*/ 12 h 14"/>
                    <a:gd name="T102" fmla="*/ 0 w 14"/>
                    <a:gd name="T103" fmla="*/ 12 h 14"/>
                    <a:gd name="T104" fmla="*/ 2 w 14"/>
                    <a:gd name="T105" fmla="*/ 12 h 14"/>
                    <a:gd name="T106" fmla="*/ 2 w 14"/>
                    <a:gd name="T10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" h="14">
                      <a:moveTo>
                        <a:pt x="2" y="14"/>
                      </a:move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0" name="Freeform 618"/>
                <p:cNvSpPr>
                  <a:spLocks/>
                </p:cNvSpPr>
                <p:nvPr/>
              </p:nvSpPr>
              <p:spPr bwMode="auto">
                <a:xfrm>
                  <a:off x="4327525" y="2959100"/>
                  <a:ext cx="12700" cy="12700"/>
                </a:xfrm>
                <a:custGeom>
                  <a:avLst/>
                  <a:gdLst>
                    <a:gd name="T0" fmla="*/ 0 w 8"/>
                    <a:gd name="T1" fmla="*/ 4 h 8"/>
                    <a:gd name="T2" fmla="*/ 2 w 8"/>
                    <a:gd name="T3" fmla="*/ 4 h 8"/>
                    <a:gd name="T4" fmla="*/ 2 w 8"/>
                    <a:gd name="T5" fmla="*/ 4 h 8"/>
                    <a:gd name="T6" fmla="*/ 2 w 8"/>
                    <a:gd name="T7" fmla="*/ 6 h 8"/>
                    <a:gd name="T8" fmla="*/ 2 w 8"/>
                    <a:gd name="T9" fmla="*/ 6 h 8"/>
                    <a:gd name="T10" fmla="*/ 2 w 8"/>
                    <a:gd name="T11" fmla="*/ 6 h 8"/>
                    <a:gd name="T12" fmla="*/ 4 w 8"/>
                    <a:gd name="T13" fmla="*/ 6 h 8"/>
                    <a:gd name="T14" fmla="*/ 6 w 8"/>
                    <a:gd name="T15" fmla="*/ 8 h 8"/>
                    <a:gd name="T16" fmla="*/ 6 w 8"/>
                    <a:gd name="T17" fmla="*/ 8 h 8"/>
                    <a:gd name="T18" fmla="*/ 6 w 8"/>
                    <a:gd name="T19" fmla="*/ 8 h 8"/>
                    <a:gd name="T20" fmla="*/ 6 w 8"/>
                    <a:gd name="T21" fmla="*/ 8 h 8"/>
                    <a:gd name="T22" fmla="*/ 6 w 8"/>
                    <a:gd name="T23" fmla="*/ 8 h 8"/>
                    <a:gd name="T24" fmla="*/ 8 w 8"/>
                    <a:gd name="T25" fmla="*/ 6 h 8"/>
                    <a:gd name="T26" fmla="*/ 8 w 8"/>
                    <a:gd name="T27" fmla="*/ 6 h 8"/>
                    <a:gd name="T28" fmla="*/ 8 w 8"/>
                    <a:gd name="T29" fmla="*/ 6 h 8"/>
                    <a:gd name="T30" fmla="*/ 8 w 8"/>
                    <a:gd name="T31" fmla="*/ 6 h 8"/>
                    <a:gd name="T32" fmla="*/ 8 w 8"/>
                    <a:gd name="T33" fmla="*/ 6 h 8"/>
                    <a:gd name="T34" fmla="*/ 8 w 8"/>
                    <a:gd name="T35" fmla="*/ 6 h 8"/>
                    <a:gd name="T36" fmla="*/ 8 w 8"/>
                    <a:gd name="T37" fmla="*/ 6 h 8"/>
                    <a:gd name="T38" fmla="*/ 8 w 8"/>
                    <a:gd name="T39" fmla="*/ 4 h 8"/>
                    <a:gd name="T40" fmla="*/ 6 w 8"/>
                    <a:gd name="T41" fmla="*/ 2 h 8"/>
                    <a:gd name="T42" fmla="*/ 6 w 8"/>
                    <a:gd name="T43" fmla="*/ 2 h 8"/>
                    <a:gd name="T44" fmla="*/ 6 w 8"/>
                    <a:gd name="T45" fmla="*/ 2 h 8"/>
                    <a:gd name="T46" fmla="*/ 8 w 8"/>
                    <a:gd name="T47" fmla="*/ 2 h 8"/>
                    <a:gd name="T48" fmla="*/ 8 w 8"/>
                    <a:gd name="T49" fmla="*/ 2 h 8"/>
                    <a:gd name="T50" fmla="*/ 6 w 8"/>
                    <a:gd name="T51" fmla="*/ 2 h 8"/>
                    <a:gd name="T52" fmla="*/ 4 w 8"/>
                    <a:gd name="T53" fmla="*/ 2 h 8"/>
                    <a:gd name="T54" fmla="*/ 4 w 8"/>
                    <a:gd name="T55" fmla="*/ 0 h 8"/>
                    <a:gd name="T56" fmla="*/ 4 w 8"/>
                    <a:gd name="T57" fmla="*/ 0 h 8"/>
                    <a:gd name="T58" fmla="*/ 2 w 8"/>
                    <a:gd name="T59" fmla="*/ 0 h 8"/>
                    <a:gd name="T60" fmla="*/ 2 w 8"/>
                    <a:gd name="T61" fmla="*/ 2 h 8"/>
                    <a:gd name="T62" fmla="*/ 0 w 8"/>
                    <a:gd name="T63" fmla="*/ 2 h 8"/>
                    <a:gd name="T64" fmla="*/ 0 w 8"/>
                    <a:gd name="T65" fmla="*/ 2 h 8"/>
                    <a:gd name="T66" fmla="*/ 0 w 8"/>
                    <a:gd name="T67" fmla="*/ 2 h 8"/>
                    <a:gd name="T68" fmla="*/ 0 w 8"/>
                    <a:gd name="T69" fmla="*/ 4 h 8"/>
                    <a:gd name="T70" fmla="*/ 0 w 8"/>
                    <a:gd name="T71" fmla="*/ 4 h 8"/>
                    <a:gd name="T72" fmla="*/ 0 w 8"/>
                    <a:gd name="T73" fmla="*/ 4 h 8"/>
                    <a:gd name="T74" fmla="*/ 0 w 8"/>
                    <a:gd name="T7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" h="8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1" name="Freeform 619"/>
                <p:cNvSpPr>
                  <a:spLocks/>
                </p:cNvSpPr>
                <p:nvPr/>
              </p:nvSpPr>
              <p:spPr bwMode="auto">
                <a:xfrm>
                  <a:off x="4264025" y="2994025"/>
                  <a:ext cx="9525" cy="6350"/>
                </a:xfrm>
                <a:custGeom>
                  <a:avLst/>
                  <a:gdLst>
                    <a:gd name="T0" fmla="*/ 2 w 6"/>
                    <a:gd name="T1" fmla="*/ 4 h 4"/>
                    <a:gd name="T2" fmla="*/ 2 w 6"/>
                    <a:gd name="T3" fmla="*/ 4 h 4"/>
                    <a:gd name="T4" fmla="*/ 2 w 6"/>
                    <a:gd name="T5" fmla="*/ 4 h 4"/>
                    <a:gd name="T6" fmla="*/ 2 w 6"/>
                    <a:gd name="T7" fmla="*/ 4 h 4"/>
                    <a:gd name="T8" fmla="*/ 4 w 6"/>
                    <a:gd name="T9" fmla="*/ 4 h 4"/>
                    <a:gd name="T10" fmla="*/ 4 w 6"/>
                    <a:gd name="T11" fmla="*/ 4 h 4"/>
                    <a:gd name="T12" fmla="*/ 4 w 6"/>
                    <a:gd name="T13" fmla="*/ 4 h 4"/>
                    <a:gd name="T14" fmla="*/ 6 w 6"/>
                    <a:gd name="T15" fmla="*/ 4 h 4"/>
                    <a:gd name="T16" fmla="*/ 6 w 6"/>
                    <a:gd name="T17" fmla="*/ 4 h 4"/>
                    <a:gd name="T18" fmla="*/ 6 w 6"/>
                    <a:gd name="T19" fmla="*/ 4 h 4"/>
                    <a:gd name="T20" fmla="*/ 6 w 6"/>
                    <a:gd name="T21" fmla="*/ 2 h 4"/>
                    <a:gd name="T22" fmla="*/ 6 w 6"/>
                    <a:gd name="T23" fmla="*/ 2 h 4"/>
                    <a:gd name="T24" fmla="*/ 6 w 6"/>
                    <a:gd name="T25" fmla="*/ 2 h 4"/>
                    <a:gd name="T26" fmla="*/ 4 w 6"/>
                    <a:gd name="T27" fmla="*/ 0 h 4"/>
                    <a:gd name="T28" fmla="*/ 4 w 6"/>
                    <a:gd name="T29" fmla="*/ 0 h 4"/>
                    <a:gd name="T30" fmla="*/ 4 w 6"/>
                    <a:gd name="T31" fmla="*/ 0 h 4"/>
                    <a:gd name="T32" fmla="*/ 2 w 6"/>
                    <a:gd name="T33" fmla="*/ 0 h 4"/>
                    <a:gd name="T34" fmla="*/ 2 w 6"/>
                    <a:gd name="T35" fmla="*/ 0 h 4"/>
                    <a:gd name="T36" fmla="*/ 0 w 6"/>
                    <a:gd name="T37" fmla="*/ 0 h 4"/>
                    <a:gd name="T38" fmla="*/ 0 w 6"/>
                    <a:gd name="T39" fmla="*/ 2 h 4"/>
                    <a:gd name="T40" fmla="*/ 0 w 6"/>
                    <a:gd name="T41" fmla="*/ 2 h 4"/>
                    <a:gd name="T42" fmla="*/ 0 w 6"/>
                    <a:gd name="T43" fmla="*/ 2 h 4"/>
                    <a:gd name="T44" fmla="*/ 2 w 6"/>
                    <a:gd name="T4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2" name="Freeform 620"/>
                <p:cNvSpPr>
                  <a:spLocks/>
                </p:cNvSpPr>
                <p:nvPr/>
              </p:nvSpPr>
              <p:spPr bwMode="auto">
                <a:xfrm>
                  <a:off x="4283075" y="3016250"/>
                  <a:ext cx="6350" cy="9525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0 h 6"/>
                    <a:gd name="T4" fmla="*/ 0 w 4"/>
                    <a:gd name="T5" fmla="*/ 0 h 6"/>
                    <a:gd name="T6" fmla="*/ 0 w 4"/>
                    <a:gd name="T7" fmla="*/ 6 h 6"/>
                    <a:gd name="T8" fmla="*/ 0 w 4"/>
                    <a:gd name="T9" fmla="*/ 6 h 6"/>
                    <a:gd name="T10" fmla="*/ 0 w 4"/>
                    <a:gd name="T11" fmla="*/ 6 h 6"/>
                    <a:gd name="T12" fmla="*/ 2 w 4"/>
                    <a:gd name="T13" fmla="*/ 6 h 6"/>
                    <a:gd name="T14" fmla="*/ 2 w 4"/>
                    <a:gd name="T15" fmla="*/ 6 h 6"/>
                    <a:gd name="T16" fmla="*/ 2 w 4"/>
                    <a:gd name="T17" fmla="*/ 6 h 6"/>
                    <a:gd name="T18" fmla="*/ 4 w 4"/>
                    <a:gd name="T19" fmla="*/ 4 h 6"/>
                    <a:gd name="T20" fmla="*/ 4 w 4"/>
                    <a:gd name="T21" fmla="*/ 4 h 6"/>
                    <a:gd name="T22" fmla="*/ 4 w 4"/>
                    <a:gd name="T23" fmla="*/ 4 h 6"/>
                    <a:gd name="T24" fmla="*/ 4 w 4"/>
                    <a:gd name="T25" fmla="*/ 0 h 6"/>
                    <a:gd name="T26" fmla="*/ 4 w 4"/>
                    <a:gd name="T27" fmla="*/ 0 h 6"/>
                    <a:gd name="T28" fmla="*/ 2 w 4"/>
                    <a:gd name="T29" fmla="*/ 0 h 6"/>
                    <a:gd name="T30" fmla="*/ 0 w 4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3" name="Freeform 621"/>
                <p:cNvSpPr>
                  <a:spLocks noEditPoints="1"/>
                </p:cNvSpPr>
                <p:nvPr/>
              </p:nvSpPr>
              <p:spPr bwMode="auto">
                <a:xfrm>
                  <a:off x="3444875" y="4778375"/>
                  <a:ext cx="50800" cy="19050"/>
                </a:xfrm>
                <a:custGeom>
                  <a:avLst/>
                  <a:gdLst>
                    <a:gd name="T0" fmla="*/ 28 w 32"/>
                    <a:gd name="T1" fmla="*/ 2 h 12"/>
                    <a:gd name="T2" fmla="*/ 26 w 32"/>
                    <a:gd name="T3" fmla="*/ 0 h 12"/>
                    <a:gd name="T4" fmla="*/ 22 w 32"/>
                    <a:gd name="T5" fmla="*/ 0 h 12"/>
                    <a:gd name="T6" fmla="*/ 22 w 32"/>
                    <a:gd name="T7" fmla="*/ 0 h 12"/>
                    <a:gd name="T8" fmla="*/ 20 w 32"/>
                    <a:gd name="T9" fmla="*/ 2 h 12"/>
                    <a:gd name="T10" fmla="*/ 20 w 32"/>
                    <a:gd name="T11" fmla="*/ 2 h 12"/>
                    <a:gd name="T12" fmla="*/ 20 w 32"/>
                    <a:gd name="T13" fmla="*/ 2 h 12"/>
                    <a:gd name="T14" fmla="*/ 22 w 32"/>
                    <a:gd name="T15" fmla="*/ 4 h 12"/>
                    <a:gd name="T16" fmla="*/ 22 w 32"/>
                    <a:gd name="T17" fmla="*/ 4 h 12"/>
                    <a:gd name="T18" fmla="*/ 22 w 32"/>
                    <a:gd name="T19" fmla="*/ 6 h 12"/>
                    <a:gd name="T20" fmla="*/ 22 w 32"/>
                    <a:gd name="T21" fmla="*/ 6 h 12"/>
                    <a:gd name="T22" fmla="*/ 20 w 32"/>
                    <a:gd name="T23" fmla="*/ 6 h 12"/>
                    <a:gd name="T24" fmla="*/ 20 w 32"/>
                    <a:gd name="T25" fmla="*/ 6 h 12"/>
                    <a:gd name="T26" fmla="*/ 20 w 32"/>
                    <a:gd name="T27" fmla="*/ 4 h 12"/>
                    <a:gd name="T28" fmla="*/ 18 w 32"/>
                    <a:gd name="T29" fmla="*/ 2 h 12"/>
                    <a:gd name="T30" fmla="*/ 16 w 32"/>
                    <a:gd name="T31" fmla="*/ 2 h 12"/>
                    <a:gd name="T32" fmla="*/ 2 w 32"/>
                    <a:gd name="T33" fmla="*/ 2 h 12"/>
                    <a:gd name="T34" fmla="*/ 2 w 32"/>
                    <a:gd name="T35" fmla="*/ 2 h 12"/>
                    <a:gd name="T36" fmla="*/ 2 w 32"/>
                    <a:gd name="T37" fmla="*/ 4 h 12"/>
                    <a:gd name="T38" fmla="*/ 4 w 32"/>
                    <a:gd name="T39" fmla="*/ 4 h 12"/>
                    <a:gd name="T40" fmla="*/ 2 w 32"/>
                    <a:gd name="T41" fmla="*/ 4 h 12"/>
                    <a:gd name="T42" fmla="*/ 2 w 32"/>
                    <a:gd name="T43" fmla="*/ 6 h 12"/>
                    <a:gd name="T44" fmla="*/ 0 w 32"/>
                    <a:gd name="T45" fmla="*/ 8 h 12"/>
                    <a:gd name="T46" fmla="*/ 0 w 32"/>
                    <a:gd name="T47" fmla="*/ 8 h 12"/>
                    <a:gd name="T48" fmla="*/ 0 w 32"/>
                    <a:gd name="T49" fmla="*/ 8 h 12"/>
                    <a:gd name="T50" fmla="*/ 2 w 32"/>
                    <a:gd name="T51" fmla="*/ 8 h 12"/>
                    <a:gd name="T52" fmla="*/ 2 w 32"/>
                    <a:gd name="T53" fmla="*/ 10 h 12"/>
                    <a:gd name="T54" fmla="*/ 2 w 32"/>
                    <a:gd name="T55" fmla="*/ 10 h 12"/>
                    <a:gd name="T56" fmla="*/ 6 w 32"/>
                    <a:gd name="T57" fmla="*/ 10 h 12"/>
                    <a:gd name="T58" fmla="*/ 10 w 32"/>
                    <a:gd name="T59" fmla="*/ 10 h 12"/>
                    <a:gd name="T60" fmla="*/ 14 w 32"/>
                    <a:gd name="T61" fmla="*/ 8 h 12"/>
                    <a:gd name="T62" fmla="*/ 14 w 32"/>
                    <a:gd name="T63" fmla="*/ 8 h 12"/>
                    <a:gd name="T64" fmla="*/ 14 w 32"/>
                    <a:gd name="T65" fmla="*/ 10 h 12"/>
                    <a:gd name="T66" fmla="*/ 16 w 32"/>
                    <a:gd name="T67" fmla="*/ 12 h 12"/>
                    <a:gd name="T68" fmla="*/ 16 w 32"/>
                    <a:gd name="T69" fmla="*/ 12 h 12"/>
                    <a:gd name="T70" fmla="*/ 18 w 32"/>
                    <a:gd name="T71" fmla="*/ 12 h 12"/>
                    <a:gd name="T72" fmla="*/ 18 w 32"/>
                    <a:gd name="T73" fmla="*/ 10 h 12"/>
                    <a:gd name="T74" fmla="*/ 20 w 32"/>
                    <a:gd name="T75" fmla="*/ 10 h 12"/>
                    <a:gd name="T76" fmla="*/ 22 w 32"/>
                    <a:gd name="T77" fmla="*/ 8 h 12"/>
                    <a:gd name="T78" fmla="*/ 24 w 32"/>
                    <a:gd name="T79" fmla="*/ 8 h 12"/>
                    <a:gd name="T80" fmla="*/ 26 w 32"/>
                    <a:gd name="T81" fmla="*/ 8 h 12"/>
                    <a:gd name="T82" fmla="*/ 30 w 32"/>
                    <a:gd name="T83" fmla="*/ 6 h 12"/>
                    <a:gd name="T84" fmla="*/ 32 w 32"/>
                    <a:gd name="T85" fmla="*/ 6 h 12"/>
                    <a:gd name="T86" fmla="*/ 32 w 32"/>
                    <a:gd name="T87" fmla="*/ 2 h 12"/>
                    <a:gd name="T88" fmla="*/ 30 w 32"/>
                    <a:gd name="T89" fmla="*/ 2 h 12"/>
                    <a:gd name="T90" fmla="*/ 16 w 32"/>
                    <a:gd name="T91" fmla="*/ 8 h 12"/>
                    <a:gd name="T92" fmla="*/ 16 w 32"/>
                    <a:gd name="T93" fmla="*/ 8 h 12"/>
                    <a:gd name="T94" fmla="*/ 16 w 32"/>
                    <a:gd name="T95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2" h="12">
                      <a:moveTo>
                        <a:pt x="30" y="2"/>
                      </a:moveTo>
                      <a:lnTo>
                        <a:pt x="28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6" y="8"/>
                      </a:lnTo>
                      <a:lnTo>
                        <a:pt x="28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close/>
                      <a:moveTo>
                        <a:pt x="16" y="8"/>
                      </a:move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4" name="Freeform 622"/>
                <p:cNvSpPr>
                  <a:spLocks/>
                </p:cNvSpPr>
                <p:nvPr/>
              </p:nvSpPr>
              <p:spPr bwMode="auto">
                <a:xfrm>
                  <a:off x="4511675" y="3267075"/>
                  <a:ext cx="22225" cy="28575"/>
                </a:xfrm>
                <a:custGeom>
                  <a:avLst/>
                  <a:gdLst>
                    <a:gd name="T0" fmla="*/ 12 w 14"/>
                    <a:gd name="T1" fmla="*/ 0 h 18"/>
                    <a:gd name="T2" fmla="*/ 10 w 14"/>
                    <a:gd name="T3" fmla="*/ 0 h 18"/>
                    <a:gd name="T4" fmla="*/ 10 w 14"/>
                    <a:gd name="T5" fmla="*/ 0 h 18"/>
                    <a:gd name="T6" fmla="*/ 10 w 14"/>
                    <a:gd name="T7" fmla="*/ 0 h 18"/>
                    <a:gd name="T8" fmla="*/ 8 w 14"/>
                    <a:gd name="T9" fmla="*/ 2 h 18"/>
                    <a:gd name="T10" fmla="*/ 8 w 14"/>
                    <a:gd name="T11" fmla="*/ 2 h 18"/>
                    <a:gd name="T12" fmla="*/ 8 w 14"/>
                    <a:gd name="T13" fmla="*/ 2 h 18"/>
                    <a:gd name="T14" fmla="*/ 8 w 14"/>
                    <a:gd name="T15" fmla="*/ 4 h 18"/>
                    <a:gd name="T16" fmla="*/ 8 w 14"/>
                    <a:gd name="T17" fmla="*/ 4 h 18"/>
                    <a:gd name="T18" fmla="*/ 8 w 14"/>
                    <a:gd name="T19" fmla="*/ 4 h 18"/>
                    <a:gd name="T20" fmla="*/ 6 w 14"/>
                    <a:gd name="T21" fmla="*/ 4 h 18"/>
                    <a:gd name="T22" fmla="*/ 6 w 14"/>
                    <a:gd name="T23" fmla="*/ 6 h 18"/>
                    <a:gd name="T24" fmla="*/ 4 w 14"/>
                    <a:gd name="T25" fmla="*/ 6 h 18"/>
                    <a:gd name="T26" fmla="*/ 4 w 14"/>
                    <a:gd name="T27" fmla="*/ 6 h 18"/>
                    <a:gd name="T28" fmla="*/ 4 w 14"/>
                    <a:gd name="T29" fmla="*/ 6 h 18"/>
                    <a:gd name="T30" fmla="*/ 2 w 14"/>
                    <a:gd name="T31" fmla="*/ 6 h 18"/>
                    <a:gd name="T32" fmla="*/ 2 w 14"/>
                    <a:gd name="T33" fmla="*/ 8 h 18"/>
                    <a:gd name="T34" fmla="*/ 2 w 14"/>
                    <a:gd name="T35" fmla="*/ 8 h 18"/>
                    <a:gd name="T36" fmla="*/ 2 w 14"/>
                    <a:gd name="T37" fmla="*/ 8 h 18"/>
                    <a:gd name="T38" fmla="*/ 2 w 14"/>
                    <a:gd name="T39" fmla="*/ 10 h 18"/>
                    <a:gd name="T40" fmla="*/ 0 w 14"/>
                    <a:gd name="T41" fmla="*/ 12 h 18"/>
                    <a:gd name="T42" fmla="*/ 0 w 14"/>
                    <a:gd name="T43" fmla="*/ 12 h 18"/>
                    <a:gd name="T44" fmla="*/ 0 w 14"/>
                    <a:gd name="T45" fmla="*/ 12 h 18"/>
                    <a:gd name="T46" fmla="*/ 0 w 14"/>
                    <a:gd name="T47" fmla="*/ 12 h 18"/>
                    <a:gd name="T48" fmla="*/ 0 w 14"/>
                    <a:gd name="T49" fmla="*/ 12 h 18"/>
                    <a:gd name="T50" fmla="*/ 2 w 14"/>
                    <a:gd name="T51" fmla="*/ 14 h 18"/>
                    <a:gd name="T52" fmla="*/ 2 w 14"/>
                    <a:gd name="T53" fmla="*/ 14 h 18"/>
                    <a:gd name="T54" fmla="*/ 2 w 14"/>
                    <a:gd name="T55" fmla="*/ 14 h 18"/>
                    <a:gd name="T56" fmla="*/ 2 w 14"/>
                    <a:gd name="T57" fmla="*/ 16 h 18"/>
                    <a:gd name="T58" fmla="*/ 8 w 14"/>
                    <a:gd name="T59" fmla="*/ 18 h 18"/>
                    <a:gd name="T60" fmla="*/ 8 w 14"/>
                    <a:gd name="T61" fmla="*/ 18 h 18"/>
                    <a:gd name="T62" fmla="*/ 8 w 14"/>
                    <a:gd name="T63" fmla="*/ 18 h 18"/>
                    <a:gd name="T64" fmla="*/ 8 w 14"/>
                    <a:gd name="T65" fmla="*/ 18 h 18"/>
                    <a:gd name="T66" fmla="*/ 8 w 14"/>
                    <a:gd name="T67" fmla="*/ 18 h 18"/>
                    <a:gd name="T68" fmla="*/ 10 w 14"/>
                    <a:gd name="T69" fmla="*/ 18 h 18"/>
                    <a:gd name="T70" fmla="*/ 10 w 14"/>
                    <a:gd name="T71" fmla="*/ 16 h 18"/>
                    <a:gd name="T72" fmla="*/ 10 w 14"/>
                    <a:gd name="T73" fmla="*/ 16 h 18"/>
                    <a:gd name="T74" fmla="*/ 10 w 14"/>
                    <a:gd name="T75" fmla="*/ 16 h 18"/>
                    <a:gd name="T76" fmla="*/ 10 w 14"/>
                    <a:gd name="T77" fmla="*/ 14 h 18"/>
                    <a:gd name="T78" fmla="*/ 12 w 14"/>
                    <a:gd name="T79" fmla="*/ 14 h 18"/>
                    <a:gd name="T80" fmla="*/ 12 w 14"/>
                    <a:gd name="T81" fmla="*/ 14 h 18"/>
                    <a:gd name="T82" fmla="*/ 12 w 14"/>
                    <a:gd name="T83" fmla="*/ 14 h 18"/>
                    <a:gd name="T84" fmla="*/ 12 w 14"/>
                    <a:gd name="T85" fmla="*/ 10 h 18"/>
                    <a:gd name="T86" fmla="*/ 14 w 14"/>
                    <a:gd name="T87" fmla="*/ 6 h 18"/>
                    <a:gd name="T88" fmla="*/ 14 w 14"/>
                    <a:gd name="T89" fmla="*/ 6 h 18"/>
                    <a:gd name="T90" fmla="*/ 14 w 14"/>
                    <a:gd name="T91" fmla="*/ 6 h 18"/>
                    <a:gd name="T92" fmla="*/ 14 w 14"/>
                    <a:gd name="T93" fmla="*/ 6 h 18"/>
                    <a:gd name="T94" fmla="*/ 14 w 14"/>
                    <a:gd name="T95" fmla="*/ 6 h 18"/>
                    <a:gd name="T96" fmla="*/ 14 w 14"/>
                    <a:gd name="T97" fmla="*/ 6 h 18"/>
                    <a:gd name="T98" fmla="*/ 12 w 14"/>
                    <a:gd name="T99" fmla="*/ 4 h 18"/>
                    <a:gd name="T100" fmla="*/ 12 w 14"/>
                    <a:gd name="T101" fmla="*/ 0 h 18"/>
                    <a:gd name="T102" fmla="*/ 12 w 14"/>
                    <a:gd name="T103" fmla="*/ 0 h 18"/>
                    <a:gd name="T104" fmla="*/ 12 w 14"/>
                    <a:gd name="T105" fmla="*/ 0 h 18"/>
                    <a:gd name="T106" fmla="*/ 12 w 14"/>
                    <a:gd name="T10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" h="18">
                      <a:moveTo>
                        <a:pt x="12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0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5" name="Freeform 623"/>
                <p:cNvSpPr>
                  <a:spLocks/>
                </p:cNvSpPr>
                <p:nvPr/>
              </p:nvSpPr>
              <p:spPr bwMode="auto">
                <a:xfrm>
                  <a:off x="4835525" y="3371850"/>
                  <a:ext cx="12700" cy="9525"/>
                </a:xfrm>
                <a:custGeom>
                  <a:avLst/>
                  <a:gdLst>
                    <a:gd name="T0" fmla="*/ 2 w 8"/>
                    <a:gd name="T1" fmla="*/ 6 h 6"/>
                    <a:gd name="T2" fmla="*/ 6 w 8"/>
                    <a:gd name="T3" fmla="*/ 6 h 6"/>
                    <a:gd name="T4" fmla="*/ 6 w 8"/>
                    <a:gd name="T5" fmla="*/ 6 h 6"/>
                    <a:gd name="T6" fmla="*/ 6 w 8"/>
                    <a:gd name="T7" fmla="*/ 6 h 6"/>
                    <a:gd name="T8" fmla="*/ 6 w 8"/>
                    <a:gd name="T9" fmla="*/ 4 h 6"/>
                    <a:gd name="T10" fmla="*/ 6 w 8"/>
                    <a:gd name="T11" fmla="*/ 4 h 6"/>
                    <a:gd name="T12" fmla="*/ 6 w 8"/>
                    <a:gd name="T13" fmla="*/ 4 h 6"/>
                    <a:gd name="T14" fmla="*/ 8 w 8"/>
                    <a:gd name="T15" fmla="*/ 4 h 6"/>
                    <a:gd name="T16" fmla="*/ 8 w 8"/>
                    <a:gd name="T17" fmla="*/ 0 h 6"/>
                    <a:gd name="T18" fmla="*/ 8 w 8"/>
                    <a:gd name="T19" fmla="*/ 0 h 6"/>
                    <a:gd name="T20" fmla="*/ 6 w 8"/>
                    <a:gd name="T21" fmla="*/ 0 h 6"/>
                    <a:gd name="T22" fmla="*/ 0 w 8"/>
                    <a:gd name="T23" fmla="*/ 0 h 6"/>
                    <a:gd name="T24" fmla="*/ 0 w 8"/>
                    <a:gd name="T25" fmla="*/ 0 h 6"/>
                    <a:gd name="T26" fmla="*/ 0 w 8"/>
                    <a:gd name="T27" fmla="*/ 0 h 6"/>
                    <a:gd name="T28" fmla="*/ 0 w 8"/>
                    <a:gd name="T29" fmla="*/ 4 h 6"/>
                    <a:gd name="T30" fmla="*/ 0 w 8"/>
                    <a:gd name="T31" fmla="*/ 4 h 6"/>
                    <a:gd name="T32" fmla="*/ 0 w 8"/>
                    <a:gd name="T33" fmla="*/ 4 h 6"/>
                    <a:gd name="T34" fmla="*/ 2 w 8"/>
                    <a:gd name="T35" fmla="*/ 6 h 6"/>
                    <a:gd name="T36" fmla="*/ 2 w 8"/>
                    <a:gd name="T37" fmla="*/ 6 h 6"/>
                    <a:gd name="T38" fmla="*/ 2 w 8"/>
                    <a:gd name="T39" fmla="*/ 6 h 6"/>
                    <a:gd name="T40" fmla="*/ 2 w 8"/>
                    <a:gd name="T4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" h="6">
                      <a:moveTo>
                        <a:pt x="2" y="6"/>
                      </a:move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6" name="Freeform 624"/>
                <p:cNvSpPr>
                  <a:spLocks/>
                </p:cNvSpPr>
                <p:nvPr/>
              </p:nvSpPr>
              <p:spPr bwMode="auto">
                <a:xfrm>
                  <a:off x="4822825" y="3378200"/>
                  <a:ext cx="9525" cy="9525"/>
                </a:xfrm>
                <a:custGeom>
                  <a:avLst/>
                  <a:gdLst>
                    <a:gd name="T0" fmla="*/ 2 w 6"/>
                    <a:gd name="T1" fmla="*/ 6 h 6"/>
                    <a:gd name="T2" fmla="*/ 4 w 6"/>
                    <a:gd name="T3" fmla="*/ 6 h 6"/>
                    <a:gd name="T4" fmla="*/ 4 w 6"/>
                    <a:gd name="T5" fmla="*/ 6 h 6"/>
                    <a:gd name="T6" fmla="*/ 4 w 6"/>
                    <a:gd name="T7" fmla="*/ 6 h 6"/>
                    <a:gd name="T8" fmla="*/ 4 w 6"/>
                    <a:gd name="T9" fmla="*/ 6 h 6"/>
                    <a:gd name="T10" fmla="*/ 6 w 6"/>
                    <a:gd name="T11" fmla="*/ 6 h 6"/>
                    <a:gd name="T12" fmla="*/ 6 w 6"/>
                    <a:gd name="T13" fmla="*/ 6 h 6"/>
                    <a:gd name="T14" fmla="*/ 6 w 6"/>
                    <a:gd name="T15" fmla="*/ 4 h 6"/>
                    <a:gd name="T16" fmla="*/ 6 w 6"/>
                    <a:gd name="T17" fmla="*/ 2 h 6"/>
                    <a:gd name="T18" fmla="*/ 6 w 6"/>
                    <a:gd name="T19" fmla="*/ 2 h 6"/>
                    <a:gd name="T20" fmla="*/ 6 w 6"/>
                    <a:gd name="T21" fmla="*/ 0 h 6"/>
                    <a:gd name="T22" fmla="*/ 4 w 6"/>
                    <a:gd name="T23" fmla="*/ 0 h 6"/>
                    <a:gd name="T24" fmla="*/ 4 w 6"/>
                    <a:gd name="T25" fmla="*/ 0 h 6"/>
                    <a:gd name="T26" fmla="*/ 4 w 6"/>
                    <a:gd name="T27" fmla="*/ 2 h 6"/>
                    <a:gd name="T28" fmla="*/ 4 w 6"/>
                    <a:gd name="T29" fmla="*/ 2 h 6"/>
                    <a:gd name="T30" fmla="*/ 0 w 6"/>
                    <a:gd name="T31" fmla="*/ 2 h 6"/>
                    <a:gd name="T32" fmla="*/ 0 w 6"/>
                    <a:gd name="T33" fmla="*/ 2 h 6"/>
                    <a:gd name="T34" fmla="*/ 0 w 6"/>
                    <a:gd name="T35" fmla="*/ 2 h 6"/>
                    <a:gd name="T36" fmla="*/ 0 w 6"/>
                    <a:gd name="T37" fmla="*/ 4 h 6"/>
                    <a:gd name="T38" fmla="*/ 0 w 6"/>
                    <a:gd name="T39" fmla="*/ 4 h 6"/>
                    <a:gd name="T40" fmla="*/ 0 w 6"/>
                    <a:gd name="T41" fmla="*/ 6 h 6"/>
                    <a:gd name="T42" fmla="*/ 2 w 6"/>
                    <a:gd name="T43" fmla="*/ 6 h 6"/>
                    <a:gd name="T44" fmla="*/ 2 w 6"/>
                    <a:gd name="T45" fmla="*/ 6 h 6"/>
                    <a:gd name="T46" fmla="*/ 2 w 6"/>
                    <a:gd name="T47" fmla="*/ 6 h 6"/>
                    <a:gd name="T48" fmla="*/ 2 w 6"/>
                    <a:gd name="T4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7" name="Freeform 625"/>
                <p:cNvSpPr>
                  <a:spLocks/>
                </p:cNvSpPr>
                <p:nvPr/>
              </p:nvSpPr>
              <p:spPr bwMode="auto">
                <a:xfrm>
                  <a:off x="4914900" y="3375025"/>
                  <a:ext cx="38100" cy="25400"/>
                </a:xfrm>
                <a:custGeom>
                  <a:avLst/>
                  <a:gdLst>
                    <a:gd name="T0" fmla="*/ 20 w 24"/>
                    <a:gd name="T1" fmla="*/ 10 h 16"/>
                    <a:gd name="T2" fmla="*/ 20 w 24"/>
                    <a:gd name="T3" fmla="*/ 6 h 16"/>
                    <a:gd name="T4" fmla="*/ 20 w 24"/>
                    <a:gd name="T5" fmla="*/ 6 h 16"/>
                    <a:gd name="T6" fmla="*/ 22 w 24"/>
                    <a:gd name="T7" fmla="*/ 4 h 16"/>
                    <a:gd name="T8" fmla="*/ 22 w 24"/>
                    <a:gd name="T9" fmla="*/ 4 h 16"/>
                    <a:gd name="T10" fmla="*/ 24 w 24"/>
                    <a:gd name="T11" fmla="*/ 4 h 16"/>
                    <a:gd name="T12" fmla="*/ 24 w 24"/>
                    <a:gd name="T13" fmla="*/ 4 h 16"/>
                    <a:gd name="T14" fmla="*/ 24 w 24"/>
                    <a:gd name="T15" fmla="*/ 0 h 16"/>
                    <a:gd name="T16" fmla="*/ 24 w 24"/>
                    <a:gd name="T17" fmla="*/ 0 h 16"/>
                    <a:gd name="T18" fmla="*/ 20 w 24"/>
                    <a:gd name="T19" fmla="*/ 2 h 16"/>
                    <a:gd name="T20" fmla="*/ 20 w 24"/>
                    <a:gd name="T21" fmla="*/ 2 h 16"/>
                    <a:gd name="T22" fmla="*/ 16 w 24"/>
                    <a:gd name="T23" fmla="*/ 4 h 16"/>
                    <a:gd name="T24" fmla="*/ 10 w 24"/>
                    <a:gd name="T25" fmla="*/ 4 h 16"/>
                    <a:gd name="T26" fmla="*/ 10 w 24"/>
                    <a:gd name="T27" fmla="*/ 4 h 16"/>
                    <a:gd name="T28" fmla="*/ 10 w 24"/>
                    <a:gd name="T29" fmla="*/ 4 h 16"/>
                    <a:gd name="T30" fmla="*/ 6 w 24"/>
                    <a:gd name="T31" fmla="*/ 6 h 16"/>
                    <a:gd name="T32" fmla="*/ 4 w 24"/>
                    <a:gd name="T33" fmla="*/ 6 h 16"/>
                    <a:gd name="T34" fmla="*/ 2 w 24"/>
                    <a:gd name="T35" fmla="*/ 6 h 16"/>
                    <a:gd name="T36" fmla="*/ 0 w 24"/>
                    <a:gd name="T37" fmla="*/ 14 h 16"/>
                    <a:gd name="T38" fmla="*/ 2 w 24"/>
                    <a:gd name="T39" fmla="*/ 14 h 16"/>
                    <a:gd name="T40" fmla="*/ 2 w 24"/>
                    <a:gd name="T41" fmla="*/ 16 h 16"/>
                    <a:gd name="T42" fmla="*/ 10 w 24"/>
                    <a:gd name="T43" fmla="*/ 16 h 16"/>
                    <a:gd name="T44" fmla="*/ 12 w 24"/>
                    <a:gd name="T45" fmla="*/ 14 h 16"/>
                    <a:gd name="T46" fmla="*/ 12 w 24"/>
                    <a:gd name="T47" fmla="*/ 14 h 16"/>
                    <a:gd name="T48" fmla="*/ 12 w 24"/>
                    <a:gd name="T49" fmla="*/ 14 h 16"/>
                    <a:gd name="T50" fmla="*/ 16 w 24"/>
                    <a:gd name="T51" fmla="*/ 10 h 16"/>
                    <a:gd name="T52" fmla="*/ 16 w 24"/>
                    <a:gd name="T53" fmla="*/ 10 h 16"/>
                    <a:gd name="T54" fmla="*/ 16 w 24"/>
                    <a:gd name="T55" fmla="*/ 10 h 16"/>
                    <a:gd name="T56" fmla="*/ 16 w 24"/>
                    <a:gd name="T57" fmla="*/ 10 h 16"/>
                    <a:gd name="T58" fmla="*/ 18 w 24"/>
                    <a:gd name="T59" fmla="*/ 10 h 16"/>
                    <a:gd name="T60" fmla="*/ 18 w 24"/>
                    <a:gd name="T61" fmla="*/ 10 h 16"/>
                    <a:gd name="T62" fmla="*/ 20 w 24"/>
                    <a:gd name="T6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4" h="16">
                      <a:moveTo>
                        <a:pt x="20" y="10"/>
                      </a:move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6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2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20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8" name="Freeform 626"/>
                <p:cNvSpPr>
                  <a:spLocks/>
                </p:cNvSpPr>
                <p:nvPr/>
              </p:nvSpPr>
              <p:spPr bwMode="auto">
                <a:xfrm>
                  <a:off x="6435725" y="2841625"/>
                  <a:ext cx="9525" cy="9525"/>
                </a:xfrm>
                <a:custGeom>
                  <a:avLst/>
                  <a:gdLst>
                    <a:gd name="T0" fmla="*/ 6 w 6"/>
                    <a:gd name="T1" fmla="*/ 2 h 6"/>
                    <a:gd name="T2" fmla="*/ 4 w 6"/>
                    <a:gd name="T3" fmla="*/ 2 h 6"/>
                    <a:gd name="T4" fmla="*/ 4 w 6"/>
                    <a:gd name="T5" fmla="*/ 2 h 6"/>
                    <a:gd name="T6" fmla="*/ 4 w 6"/>
                    <a:gd name="T7" fmla="*/ 2 h 6"/>
                    <a:gd name="T8" fmla="*/ 4 w 6"/>
                    <a:gd name="T9" fmla="*/ 0 h 6"/>
                    <a:gd name="T10" fmla="*/ 2 w 6"/>
                    <a:gd name="T11" fmla="*/ 0 h 6"/>
                    <a:gd name="T12" fmla="*/ 2 w 6"/>
                    <a:gd name="T13" fmla="*/ 0 h 6"/>
                    <a:gd name="T14" fmla="*/ 2 w 6"/>
                    <a:gd name="T15" fmla="*/ 0 h 6"/>
                    <a:gd name="T16" fmla="*/ 2 w 6"/>
                    <a:gd name="T17" fmla="*/ 0 h 6"/>
                    <a:gd name="T18" fmla="*/ 2 w 6"/>
                    <a:gd name="T19" fmla="*/ 2 h 6"/>
                    <a:gd name="T20" fmla="*/ 2 w 6"/>
                    <a:gd name="T21" fmla="*/ 2 h 6"/>
                    <a:gd name="T22" fmla="*/ 2 w 6"/>
                    <a:gd name="T23" fmla="*/ 2 h 6"/>
                    <a:gd name="T24" fmla="*/ 2 w 6"/>
                    <a:gd name="T25" fmla="*/ 2 h 6"/>
                    <a:gd name="T26" fmla="*/ 0 w 6"/>
                    <a:gd name="T27" fmla="*/ 2 h 6"/>
                    <a:gd name="T28" fmla="*/ 0 w 6"/>
                    <a:gd name="T29" fmla="*/ 4 h 6"/>
                    <a:gd name="T30" fmla="*/ 0 w 6"/>
                    <a:gd name="T31" fmla="*/ 4 h 6"/>
                    <a:gd name="T32" fmla="*/ 0 w 6"/>
                    <a:gd name="T33" fmla="*/ 4 h 6"/>
                    <a:gd name="T34" fmla="*/ 2 w 6"/>
                    <a:gd name="T35" fmla="*/ 6 h 6"/>
                    <a:gd name="T36" fmla="*/ 2 w 6"/>
                    <a:gd name="T37" fmla="*/ 6 h 6"/>
                    <a:gd name="T38" fmla="*/ 2 w 6"/>
                    <a:gd name="T39" fmla="*/ 6 h 6"/>
                    <a:gd name="T40" fmla="*/ 2 w 6"/>
                    <a:gd name="T41" fmla="*/ 6 h 6"/>
                    <a:gd name="T42" fmla="*/ 2 w 6"/>
                    <a:gd name="T43" fmla="*/ 6 h 6"/>
                    <a:gd name="T44" fmla="*/ 2 w 6"/>
                    <a:gd name="T45" fmla="*/ 6 h 6"/>
                    <a:gd name="T46" fmla="*/ 4 w 6"/>
                    <a:gd name="T47" fmla="*/ 6 h 6"/>
                    <a:gd name="T48" fmla="*/ 4 w 6"/>
                    <a:gd name="T49" fmla="*/ 6 h 6"/>
                    <a:gd name="T50" fmla="*/ 4 w 6"/>
                    <a:gd name="T51" fmla="*/ 6 h 6"/>
                    <a:gd name="T52" fmla="*/ 4 w 6"/>
                    <a:gd name="T53" fmla="*/ 6 h 6"/>
                    <a:gd name="T54" fmla="*/ 6 w 6"/>
                    <a:gd name="T55" fmla="*/ 4 h 6"/>
                    <a:gd name="T56" fmla="*/ 6 w 6"/>
                    <a:gd name="T57" fmla="*/ 4 h 6"/>
                    <a:gd name="T58" fmla="*/ 6 w 6"/>
                    <a:gd name="T59" fmla="*/ 4 h 6"/>
                    <a:gd name="T60" fmla="*/ 6 w 6"/>
                    <a:gd name="T61" fmla="*/ 4 h 6"/>
                    <a:gd name="T62" fmla="*/ 6 w 6"/>
                    <a:gd name="T63" fmla="*/ 4 h 6"/>
                    <a:gd name="T64" fmla="*/ 6 w 6"/>
                    <a:gd name="T65" fmla="*/ 4 h 6"/>
                    <a:gd name="T66" fmla="*/ 6 w 6"/>
                    <a:gd name="T67" fmla="*/ 4 h 6"/>
                    <a:gd name="T68" fmla="*/ 6 w 6"/>
                    <a:gd name="T69" fmla="*/ 4 h 6"/>
                    <a:gd name="T70" fmla="*/ 6 w 6"/>
                    <a:gd name="T71" fmla="*/ 2 h 6"/>
                    <a:gd name="T72" fmla="*/ 6 w 6"/>
                    <a:gd name="T7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19" name="Freeform 627"/>
                <p:cNvSpPr>
                  <a:spLocks/>
                </p:cNvSpPr>
                <p:nvPr/>
              </p:nvSpPr>
              <p:spPr bwMode="auto">
                <a:xfrm>
                  <a:off x="6791325" y="2879725"/>
                  <a:ext cx="9525" cy="9525"/>
                </a:xfrm>
                <a:custGeom>
                  <a:avLst/>
                  <a:gdLst>
                    <a:gd name="T0" fmla="*/ 6 w 6"/>
                    <a:gd name="T1" fmla="*/ 2 h 6"/>
                    <a:gd name="T2" fmla="*/ 6 w 6"/>
                    <a:gd name="T3" fmla="*/ 2 h 6"/>
                    <a:gd name="T4" fmla="*/ 4 w 6"/>
                    <a:gd name="T5" fmla="*/ 2 h 6"/>
                    <a:gd name="T6" fmla="*/ 4 w 6"/>
                    <a:gd name="T7" fmla="*/ 0 h 6"/>
                    <a:gd name="T8" fmla="*/ 4 w 6"/>
                    <a:gd name="T9" fmla="*/ 0 h 6"/>
                    <a:gd name="T10" fmla="*/ 2 w 6"/>
                    <a:gd name="T11" fmla="*/ 0 h 6"/>
                    <a:gd name="T12" fmla="*/ 2 w 6"/>
                    <a:gd name="T13" fmla="*/ 2 h 6"/>
                    <a:gd name="T14" fmla="*/ 2 w 6"/>
                    <a:gd name="T15" fmla="*/ 2 h 6"/>
                    <a:gd name="T16" fmla="*/ 0 w 6"/>
                    <a:gd name="T17" fmla="*/ 2 h 6"/>
                    <a:gd name="T18" fmla="*/ 0 w 6"/>
                    <a:gd name="T19" fmla="*/ 4 h 6"/>
                    <a:gd name="T20" fmla="*/ 0 w 6"/>
                    <a:gd name="T21" fmla="*/ 4 h 6"/>
                    <a:gd name="T22" fmla="*/ 2 w 6"/>
                    <a:gd name="T23" fmla="*/ 6 h 6"/>
                    <a:gd name="T24" fmla="*/ 2 w 6"/>
                    <a:gd name="T25" fmla="*/ 6 h 6"/>
                    <a:gd name="T26" fmla="*/ 2 w 6"/>
                    <a:gd name="T27" fmla="*/ 6 h 6"/>
                    <a:gd name="T28" fmla="*/ 2 w 6"/>
                    <a:gd name="T29" fmla="*/ 6 h 6"/>
                    <a:gd name="T30" fmla="*/ 2 w 6"/>
                    <a:gd name="T31" fmla="*/ 6 h 6"/>
                    <a:gd name="T32" fmla="*/ 2 w 6"/>
                    <a:gd name="T33" fmla="*/ 6 h 6"/>
                    <a:gd name="T34" fmla="*/ 2 w 6"/>
                    <a:gd name="T35" fmla="*/ 6 h 6"/>
                    <a:gd name="T36" fmla="*/ 4 w 6"/>
                    <a:gd name="T37" fmla="*/ 6 h 6"/>
                    <a:gd name="T38" fmla="*/ 4 w 6"/>
                    <a:gd name="T39" fmla="*/ 6 h 6"/>
                    <a:gd name="T40" fmla="*/ 4 w 6"/>
                    <a:gd name="T41" fmla="*/ 6 h 6"/>
                    <a:gd name="T42" fmla="*/ 4 w 6"/>
                    <a:gd name="T43" fmla="*/ 6 h 6"/>
                    <a:gd name="T44" fmla="*/ 4 w 6"/>
                    <a:gd name="T45" fmla="*/ 6 h 6"/>
                    <a:gd name="T46" fmla="*/ 6 w 6"/>
                    <a:gd name="T47" fmla="*/ 6 h 6"/>
                    <a:gd name="T48" fmla="*/ 6 w 6"/>
                    <a:gd name="T4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0" name="Freeform 628"/>
                <p:cNvSpPr>
                  <a:spLocks/>
                </p:cNvSpPr>
                <p:nvPr/>
              </p:nvSpPr>
              <p:spPr bwMode="auto">
                <a:xfrm>
                  <a:off x="6784975" y="2892425"/>
                  <a:ext cx="15875" cy="15875"/>
                </a:xfrm>
                <a:custGeom>
                  <a:avLst/>
                  <a:gdLst>
                    <a:gd name="T0" fmla="*/ 8 w 10"/>
                    <a:gd name="T1" fmla="*/ 4 h 10"/>
                    <a:gd name="T2" fmla="*/ 8 w 10"/>
                    <a:gd name="T3" fmla="*/ 2 h 10"/>
                    <a:gd name="T4" fmla="*/ 8 w 10"/>
                    <a:gd name="T5" fmla="*/ 2 h 10"/>
                    <a:gd name="T6" fmla="*/ 8 w 10"/>
                    <a:gd name="T7" fmla="*/ 2 h 10"/>
                    <a:gd name="T8" fmla="*/ 8 w 10"/>
                    <a:gd name="T9" fmla="*/ 2 h 10"/>
                    <a:gd name="T10" fmla="*/ 8 w 10"/>
                    <a:gd name="T11" fmla="*/ 2 h 10"/>
                    <a:gd name="T12" fmla="*/ 10 w 10"/>
                    <a:gd name="T13" fmla="*/ 2 h 10"/>
                    <a:gd name="T14" fmla="*/ 10 w 10"/>
                    <a:gd name="T15" fmla="*/ 0 h 10"/>
                    <a:gd name="T16" fmla="*/ 10 w 10"/>
                    <a:gd name="T17" fmla="*/ 0 h 10"/>
                    <a:gd name="T18" fmla="*/ 8 w 10"/>
                    <a:gd name="T19" fmla="*/ 0 h 10"/>
                    <a:gd name="T20" fmla="*/ 8 w 10"/>
                    <a:gd name="T21" fmla="*/ 0 h 10"/>
                    <a:gd name="T22" fmla="*/ 8 w 10"/>
                    <a:gd name="T23" fmla="*/ 0 h 10"/>
                    <a:gd name="T24" fmla="*/ 8 w 10"/>
                    <a:gd name="T25" fmla="*/ 0 h 10"/>
                    <a:gd name="T26" fmla="*/ 8 w 10"/>
                    <a:gd name="T27" fmla="*/ 0 h 10"/>
                    <a:gd name="T28" fmla="*/ 4 w 10"/>
                    <a:gd name="T29" fmla="*/ 0 h 10"/>
                    <a:gd name="T30" fmla="*/ 4 w 10"/>
                    <a:gd name="T31" fmla="*/ 0 h 10"/>
                    <a:gd name="T32" fmla="*/ 4 w 10"/>
                    <a:gd name="T33" fmla="*/ 0 h 10"/>
                    <a:gd name="T34" fmla="*/ 2 w 10"/>
                    <a:gd name="T35" fmla="*/ 0 h 10"/>
                    <a:gd name="T36" fmla="*/ 2 w 10"/>
                    <a:gd name="T37" fmla="*/ 0 h 10"/>
                    <a:gd name="T38" fmla="*/ 2 w 10"/>
                    <a:gd name="T39" fmla="*/ 0 h 10"/>
                    <a:gd name="T40" fmla="*/ 2 w 10"/>
                    <a:gd name="T41" fmla="*/ 2 h 10"/>
                    <a:gd name="T42" fmla="*/ 2 w 10"/>
                    <a:gd name="T43" fmla="*/ 4 h 10"/>
                    <a:gd name="T44" fmla="*/ 0 w 10"/>
                    <a:gd name="T45" fmla="*/ 6 h 10"/>
                    <a:gd name="T46" fmla="*/ 0 w 10"/>
                    <a:gd name="T47" fmla="*/ 6 h 10"/>
                    <a:gd name="T48" fmla="*/ 0 w 10"/>
                    <a:gd name="T49" fmla="*/ 6 h 10"/>
                    <a:gd name="T50" fmla="*/ 0 w 10"/>
                    <a:gd name="T51" fmla="*/ 10 h 10"/>
                    <a:gd name="T52" fmla="*/ 0 w 10"/>
                    <a:gd name="T53" fmla="*/ 10 h 10"/>
                    <a:gd name="T54" fmla="*/ 0 w 10"/>
                    <a:gd name="T55" fmla="*/ 10 h 10"/>
                    <a:gd name="T56" fmla="*/ 2 w 10"/>
                    <a:gd name="T57" fmla="*/ 10 h 10"/>
                    <a:gd name="T58" fmla="*/ 2 w 10"/>
                    <a:gd name="T59" fmla="*/ 10 h 10"/>
                    <a:gd name="T60" fmla="*/ 2 w 10"/>
                    <a:gd name="T61" fmla="*/ 10 h 10"/>
                    <a:gd name="T62" fmla="*/ 2 w 10"/>
                    <a:gd name="T63" fmla="*/ 10 h 10"/>
                    <a:gd name="T64" fmla="*/ 4 w 10"/>
                    <a:gd name="T65" fmla="*/ 10 h 10"/>
                    <a:gd name="T66" fmla="*/ 4 w 10"/>
                    <a:gd name="T67" fmla="*/ 10 h 10"/>
                    <a:gd name="T68" fmla="*/ 4 w 10"/>
                    <a:gd name="T69" fmla="*/ 10 h 10"/>
                    <a:gd name="T70" fmla="*/ 4 w 10"/>
                    <a:gd name="T71" fmla="*/ 10 h 10"/>
                    <a:gd name="T72" fmla="*/ 6 w 10"/>
                    <a:gd name="T73" fmla="*/ 8 h 10"/>
                    <a:gd name="T74" fmla="*/ 6 w 10"/>
                    <a:gd name="T75" fmla="*/ 8 h 10"/>
                    <a:gd name="T76" fmla="*/ 6 w 10"/>
                    <a:gd name="T77" fmla="*/ 8 h 10"/>
                    <a:gd name="T78" fmla="*/ 6 w 10"/>
                    <a:gd name="T79" fmla="*/ 6 h 10"/>
                    <a:gd name="T80" fmla="*/ 8 w 10"/>
                    <a:gd name="T81" fmla="*/ 4 h 10"/>
                    <a:gd name="T82" fmla="*/ 8 w 10"/>
                    <a:gd name="T83" fmla="*/ 4 h 10"/>
                    <a:gd name="T84" fmla="*/ 8 w 10"/>
                    <a:gd name="T85" fmla="*/ 4 h 10"/>
                    <a:gd name="T86" fmla="*/ 8 w 10"/>
                    <a:gd name="T8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" h="10">
                      <a:moveTo>
                        <a:pt x="8" y="4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1" name="Freeform 629"/>
                <p:cNvSpPr>
                  <a:spLocks/>
                </p:cNvSpPr>
                <p:nvPr/>
              </p:nvSpPr>
              <p:spPr bwMode="auto">
                <a:xfrm>
                  <a:off x="6778625" y="2911475"/>
                  <a:ext cx="12700" cy="19050"/>
                </a:xfrm>
                <a:custGeom>
                  <a:avLst/>
                  <a:gdLst>
                    <a:gd name="T0" fmla="*/ 6 w 8"/>
                    <a:gd name="T1" fmla="*/ 2 h 12"/>
                    <a:gd name="T2" fmla="*/ 4 w 8"/>
                    <a:gd name="T3" fmla="*/ 0 h 12"/>
                    <a:gd name="T4" fmla="*/ 4 w 8"/>
                    <a:gd name="T5" fmla="*/ 0 h 12"/>
                    <a:gd name="T6" fmla="*/ 2 w 8"/>
                    <a:gd name="T7" fmla="*/ 0 h 12"/>
                    <a:gd name="T8" fmla="*/ 2 w 8"/>
                    <a:gd name="T9" fmla="*/ 0 h 12"/>
                    <a:gd name="T10" fmla="*/ 2 w 8"/>
                    <a:gd name="T11" fmla="*/ 0 h 12"/>
                    <a:gd name="T12" fmla="*/ 0 w 8"/>
                    <a:gd name="T13" fmla="*/ 0 h 12"/>
                    <a:gd name="T14" fmla="*/ 0 w 8"/>
                    <a:gd name="T15" fmla="*/ 0 h 12"/>
                    <a:gd name="T16" fmla="*/ 0 w 8"/>
                    <a:gd name="T17" fmla="*/ 0 h 12"/>
                    <a:gd name="T18" fmla="*/ 0 w 8"/>
                    <a:gd name="T19" fmla="*/ 0 h 12"/>
                    <a:gd name="T20" fmla="*/ 0 w 8"/>
                    <a:gd name="T21" fmla="*/ 8 h 12"/>
                    <a:gd name="T22" fmla="*/ 0 w 8"/>
                    <a:gd name="T23" fmla="*/ 8 h 12"/>
                    <a:gd name="T24" fmla="*/ 0 w 8"/>
                    <a:gd name="T25" fmla="*/ 10 h 12"/>
                    <a:gd name="T26" fmla="*/ 2 w 8"/>
                    <a:gd name="T27" fmla="*/ 10 h 12"/>
                    <a:gd name="T28" fmla="*/ 2 w 8"/>
                    <a:gd name="T29" fmla="*/ 10 h 12"/>
                    <a:gd name="T30" fmla="*/ 2 w 8"/>
                    <a:gd name="T31" fmla="*/ 10 h 12"/>
                    <a:gd name="T32" fmla="*/ 4 w 8"/>
                    <a:gd name="T33" fmla="*/ 10 h 12"/>
                    <a:gd name="T34" fmla="*/ 4 w 8"/>
                    <a:gd name="T35" fmla="*/ 10 h 12"/>
                    <a:gd name="T36" fmla="*/ 4 w 8"/>
                    <a:gd name="T37" fmla="*/ 10 h 12"/>
                    <a:gd name="T38" fmla="*/ 4 w 8"/>
                    <a:gd name="T39" fmla="*/ 12 h 12"/>
                    <a:gd name="T40" fmla="*/ 6 w 8"/>
                    <a:gd name="T41" fmla="*/ 12 h 12"/>
                    <a:gd name="T42" fmla="*/ 6 w 8"/>
                    <a:gd name="T43" fmla="*/ 12 h 12"/>
                    <a:gd name="T44" fmla="*/ 6 w 8"/>
                    <a:gd name="T45" fmla="*/ 10 h 12"/>
                    <a:gd name="T46" fmla="*/ 6 w 8"/>
                    <a:gd name="T47" fmla="*/ 10 h 12"/>
                    <a:gd name="T48" fmla="*/ 6 w 8"/>
                    <a:gd name="T49" fmla="*/ 10 h 12"/>
                    <a:gd name="T50" fmla="*/ 6 w 8"/>
                    <a:gd name="T51" fmla="*/ 10 h 12"/>
                    <a:gd name="T52" fmla="*/ 8 w 8"/>
                    <a:gd name="T53" fmla="*/ 6 h 12"/>
                    <a:gd name="T54" fmla="*/ 8 w 8"/>
                    <a:gd name="T55" fmla="*/ 6 h 12"/>
                    <a:gd name="T56" fmla="*/ 8 w 8"/>
                    <a:gd name="T57" fmla="*/ 6 h 12"/>
                    <a:gd name="T58" fmla="*/ 6 w 8"/>
                    <a:gd name="T59" fmla="*/ 4 h 12"/>
                    <a:gd name="T60" fmla="*/ 6 w 8"/>
                    <a:gd name="T61" fmla="*/ 2 h 12"/>
                    <a:gd name="T62" fmla="*/ 6 w 8"/>
                    <a:gd name="T63" fmla="*/ 2 h 12"/>
                    <a:gd name="T64" fmla="*/ 6 w 8"/>
                    <a:gd name="T65" fmla="*/ 2 h 12"/>
                    <a:gd name="T66" fmla="*/ 6 w 8"/>
                    <a:gd name="T67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" h="12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2" name="Freeform 630"/>
                <p:cNvSpPr>
                  <a:spLocks/>
                </p:cNvSpPr>
                <p:nvPr/>
              </p:nvSpPr>
              <p:spPr bwMode="auto">
                <a:xfrm>
                  <a:off x="6073775" y="2270125"/>
                  <a:ext cx="123825" cy="69850"/>
                </a:xfrm>
                <a:custGeom>
                  <a:avLst/>
                  <a:gdLst>
                    <a:gd name="T0" fmla="*/ 2 w 78"/>
                    <a:gd name="T1" fmla="*/ 34 h 44"/>
                    <a:gd name="T2" fmla="*/ 8 w 78"/>
                    <a:gd name="T3" fmla="*/ 34 h 44"/>
                    <a:gd name="T4" fmla="*/ 12 w 78"/>
                    <a:gd name="T5" fmla="*/ 38 h 44"/>
                    <a:gd name="T6" fmla="*/ 18 w 78"/>
                    <a:gd name="T7" fmla="*/ 40 h 44"/>
                    <a:gd name="T8" fmla="*/ 24 w 78"/>
                    <a:gd name="T9" fmla="*/ 40 h 44"/>
                    <a:gd name="T10" fmla="*/ 32 w 78"/>
                    <a:gd name="T11" fmla="*/ 42 h 44"/>
                    <a:gd name="T12" fmla="*/ 34 w 78"/>
                    <a:gd name="T13" fmla="*/ 44 h 44"/>
                    <a:gd name="T14" fmla="*/ 36 w 78"/>
                    <a:gd name="T15" fmla="*/ 44 h 44"/>
                    <a:gd name="T16" fmla="*/ 36 w 78"/>
                    <a:gd name="T17" fmla="*/ 42 h 44"/>
                    <a:gd name="T18" fmla="*/ 38 w 78"/>
                    <a:gd name="T19" fmla="*/ 42 h 44"/>
                    <a:gd name="T20" fmla="*/ 40 w 78"/>
                    <a:gd name="T21" fmla="*/ 38 h 44"/>
                    <a:gd name="T22" fmla="*/ 40 w 78"/>
                    <a:gd name="T23" fmla="*/ 36 h 44"/>
                    <a:gd name="T24" fmla="*/ 36 w 78"/>
                    <a:gd name="T25" fmla="*/ 32 h 44"/>
                    <a:gd name="T26" fmla="*/ 38 w 78"/>
                    <a:gd name="T27" fmla="*/ 32 h 44"/>
                    <a:gd name="T28" fmla="*/ 44 w 78"/>
                    <a:gd name="T29" fmla="*/ 34 h 44"/>
                    <a:gd name="T30" fmla="*/ 50 w 78"/>
                    <a:gd name="T31" fmla="*/ 32 h 44"/>
                    <a:gd name="T32" fmla="*/ 50 w 78"/>
                    <a:gd name="T33" fmla="*/ 30 h 44"/>
                    <a:gd name="T34" fmla="*/ 52 w 78"/>
                    <a:gd name="T35" fmla="*/ 30 h 44"/>
                    <a:gd name="T36" fmla="*/ 58 w 78"/>
                    <a:gd name="T37" fmla="*/ 28 h 44"/>
                    <a:gd name="T38" fmla="*/ 62 w 78"/>
                    <a:gd name="T39" fmla="*/ 26 h 44"/>
                    <a:gd name="T40" fmla="*/ 64 w 78"/>
                    <a:gd name="T41" fmla="*/ 24 h 44"/>
                    <a:gd name="T42" fmla="*/ 62 w 78"/>
                    <a:gd name="T43" fmla="*/ 22 h 44"/>
                    <a:gd name="T44" fmla="*/ 54 w 78"/>
                    <a:gd name="T45" fmla="*/ 22 h 44"/>
                    <a:gd name="T46" fmla="*/ 54 w 78"/>
                    <a:gd name="T47" fmla="*/ 20 h 44"/>
                    <a:gd name="T48" fmla="*/ 52 w 78"/>
                    <a:gd name="T49" fmla="*/ 18 h 44"/>
                    <a:gd name="T50" fmla="*/ 50 w 78"/>
                    <a:gd name="T51" fmla="*/ 14 h 44"/>
                    <a:gd name="T52" fmla="*/ 52 w 78"/>
                    <a:gd name="T53" fmla="*/ 12 h 44"/>
                    <a:gd name="T54" fmla="*/ 54 w 78"/>
                    <a:gd name="T55" fmla="*/ 14 h 44"/>
                    <a:gd name="T56" fmla="*/ 56 w 78"/>
                    <a:gd name="T57" fmla="*/ 16 h 44"/>
                    <a:gd name="T58" fmla="*/ 62 w 78"/>
                    <a:gd name="T59" fmla="*/ 18 h 44"/>
                    <a:gd name="T60" fmla="*/ 68 w 78"/>
                    <a:gd name="T61" fmla="*/ 20 h 44"/>
                    <a:gd name="T62" fmla="*/ 72 w 78"/>
                    <a:gd name="T63" fmla="*/ 18 h 44"/>
                    <a:gd name="T64" fmla="*/ 76 w 78"/>
                    <a:gd name="T65" fmla="*/ 16 h 44"/>
                    <a:gd name="T66" fmla="*/ 76 w 78"/>
                    <a:gd name="T67" fmla="*/ 12 h 44"/>
                    <a:gd name="T68" fmla="*/ 76 w 78"/>
                    <a:gd name="T69" fmla="*/ 8 h 44"/>
                    <a:gd name="T70" fmla="*/ 78 w 78"/>
                    <a:gd name="T71" fmla="*/ 6 h 44"/>
                    <a:gd name="T72" fmla="*/ 76 w 78"/>
                    <a:gd name="T73" fmla="*/ 4 h 44"/>
                    <a:gd name="T74" fmla="*/ 72 w 78"/>
                    <a:gd name="T75" fmla="*/ 4 h 44"/>
                    <a:gd name="T76" fmla="*/ 66 w 78"/>
                    <a:gd name="T77" fmla="*/ 2 h 44"/>
                    <a:gd name="T78" fmla="*/ 58 w 78"/>
                    <a:gd name="T79" fmla="*/ 0 h 44"/>
                    <a:gd name="T80" fmla="*/ 52 w 78"/>
                    <a:gd name="T81" fmla="*/ 4 h 44"/>
                    <a:gd name="T82" fmla="*/ 42 w 78"/>
                    <a:gd name="T83" fmla="*/ 4 h 44"/>
                    <a:gd name="T84" fmla="*/ 34 w 78"/>
                    <a:gd name="T85" fmla="*/ 4 h 44"/>
                    <a:gd name="T86" fmla="*/ 28 w 78"/>
                    <a:gd name="T87" fmla="*/ 6 h 44"/>
                    <a:gd name="T88" fmla="*/ 28 w 78"/>
                    <a:gd name="T89" fmla="*/ 8 h 44"/>
                    <a:gd name="T90" fmla="*/ 32 w 78"/>
                    <a:gd name="T91" fmla="*/ 10 h 44"/>
                    <a:gd name="T92" fmla="*/ 36 w 78"/>
                    <a:gd name="T93" fmla="*/ 16 h 44"/>
                    <a:gd name="T94" fmla="*/ 34 w 78"/>
                    <a:gd name="T95" fmla="*/ 16 h 44"/>
                    <a:gd name="T96" fmla="*/ 34 w 78"/>
                    <a:gd name="T97" fmla="*/ 14 h 44"/>
                    <a:gd name="T98" fmla="*/ 20 w 78"/>
                    <a:gd name="T99" fmla="*/ 12 h 44"/>
                    <a:gd name="T100" fmla="*/ 16 w 78"/>
                    <a:gd name="T101" fmla="*/ 12 h 44"/>
                    <a:gd name="T102" fmla="*/ 14 w 78"/>
                    <a:gd name="T103" fmla="*/ 12 h 44"/>
                    <a:gd name="T104" fmla="*/ 12 w 78"/>
                    <a:gd name="T105" fmla="*/ 14 h 44"/>
                    <a:gd name="T106" fmla="*/ 2 w 78"/>
                    <a:gd name="T107" fmla="*/ 14 h 44"/>
                    <a:gd name="T108" fmla="*/ 0 w 78"/>
                    <a:gd name="T109" fmla="*/ 24 h 44"/>
                    <a:gd name="T110" fmla="*/ 2 w 78"/>
                    <a:gd name="T111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8" h="44">
                      <a:moveTo>
                        <a:pt x="2" y="30"/>
                      </a:move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0" y="36"/>
                      </a:ln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6" y="38"/>
                      </a:lnTo>
                      <a:lnTo>
                        <a:pt x="18" y="40"/>
                      </a:lnTo>
                      <a:lnTo>
                        <a:pt x="18" y="40"/>
                      </a:lnTo>
                      <a:lnTo>
                        <a:pt x="18" y="40"/>
                      </a:lnTo>
                      <a:lnTo>
                        <a:pt x="22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4" y="42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6" y="44"/>
                      </a:lnTo>
                      <a:lnTo>
                        <a:pt x="36" y="44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0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8" y="32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40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6" y="32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4" y="28"/>
                      </a:lnTo>
                      <a:lnTo>
                        <a:pt x="56" y="28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8" y="26"/>
                      </a:lnTo>
                      <a:lnTo>
                        <a:pt x="60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2" y="22"/>
                      </a:lnTo>
                      <a:lnTo>
                        <a:pt x="56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2" y="20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0" y="18"/>
                      </a:lnTo>
                      <a:lnTo>
                        <a:pt x="50" y="18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4" y="14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2" y="18"/>
                      </a:lnTo>
                      <a:lnTo>
                        <a:pt x="62" y="18"/>
                      </a:lnTo>
                      <a:lnTo>
                        <a:pt x="62" y="18"/>
                      </a:lnTo>
                      <a:lnTo>
                        <a:pt x="62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18"/>
                      </a:lnTo>
                      <a:lnTo>
                        <a:pt x="70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4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6" y="8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6" y="6"/>
                      </a:lnTo>
                      <a:lnTo>
                        <a:pt x="76" y="4"/>
                      </a:lnTo>
                      <a:lnTo>
                        <a:pt x="76" y="4"/>
                      </a:lnTo>
                      <a:lnTo>
                        <a:pt x="76" y="4"/>
                      </a:lnTo>
                      <a:lnTo>
                        <a:pt x="74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66" y="4"/>
                      </a:lnTo>
                      <a:lnTo>
                        <a:pt x="66" y="2"/>
                      </a:lnTo>
                      <a:lnTo>
                        <a:pt x="66" y="2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42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2" y="10"/>
                      </a:lnTo>
                      <a:lnTo>
                        <a:pt x="34" y="12"/>
                      </a:lnTo>
                      <a:lnTo>
                        <a:pt x="38" y="14"/>
                      </a:lnTo>
                      <a:lnTo>
                        <a:pt x="38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4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2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3" name="Freeform 631"/>
                <p:cNvSpPr>
                  <a:spLocks/>
                </p:cNvSpPr>
                <p:nvPr/>
              </p:nvSpPr>
              <p:spPr bwMode="auto">
                <a:xfrm>
                  <a:off x="6165850" y="2339975"/>
                  <a:ext cx="53975" cy="25400"/>
                </a:xfrm>
                <a:custGeom>
                  <a:avLst/>
                  <a:gdLst>
                    <a:gd name="T0" fmla="*/ 10 w 34"/>
                    <a:gd name="T1" fmla="*/ 0 h 16"/>
                    <a:gd name="T2" fmla="*/ 10 w 34"/>
                    <a:gd name="T3" fmla="*/ 0 h 16"/>
                    <a:gd name="T4" fmla="*/ 8 w 34"/>
                    <a:gd name="T5" fmla="*/ 2 h 16"/>
                    <a:gd name="T6" fmla="*/ 8 w 34"/>
                    <a:gd name="T7" fmla="*/ 2 h 16"/>
                    <a:gd name="T8" fmla="*/ 4 w 34"/>
                    <a:gd name="T9" fmla="*/ 4 h 16"/>
                    <a:gd name="T10" fmla="*/ 4 w 34"/>
                    <a:gd name="T11" fmla="*/ 6 h 16"/>
                    <a:gd name="T12" fmla="*/ 2 w 34"/>
                    <a:gd name="T13" fmla="*/ 8 h 16"/>
                    <a:gd name="T14" fmla="*/ 2 w 34"/>
                    <a:gd name="T15" fmla="*/ 10 h 16"/>
                    <a:gd name="T16" fmla="*/ 0 w 34"/>
                    <a:gd name="T17" fmla="*/ 12 h 16"/>
                    <a:gd name="T18" fmla="*/ 0 w 34"/>
                    <a:gd name="T19" fmla="*/ 14 h 16"/>
                    <a:gd name="T20" fmla="*/ 0 w 34"/>
                    <a:gd name="T21" fmla="*/ 14 h 16"/>
                    <a:gd name="T22" fmla="*/ 2 w 34"/>
                    <a:gd name="T23" fmla="*/ 16 h 16"/>
                    <a:gd name="T24" fmla="*/ 4 w 34"/>
                    <a:gd name="T25" fmla="*/ 16 h 16"/>
                    <a:gd name="T26" fmla="*/ 4 w 34"/>
                    <a:gd name="T27" fmla="*/ 16 h 16"/>
                    <a:gd name="T28" fmla="*/ 4 w 34"/>
                    <a:gd name="T29" fmla="*/ 14 h 16"/>
                    <a:gd name="T30" fmla="*/ 4 w 34"/>
                    <a:gd name="T31" fmla="*/ 14 h 16"/>
                    <a:gd name="T32" fmla="*/ 20 w 34"/>
                    <a:gd name="T33" fmla="*/ 14 h 16"/>
                    <a:gd name="T34" fmla="*/ 20 w 34"/>
                    <a:gd name="T35" fmla="*/ 14 h 16"/>
                    <a:gd name="T36" fmla="*/ 28 w 34"/>
                    <a:gd name="T37" fmla="*/ 10 h 16"/>
                    <a:gd name="T38" fmla="*/ 30 w 34"/>
                    <a:gd name="T39" fmla="*/ 10 h 16"/>
                    <a:gd name="T40" fmla="*/ 32 w 34"/>
                    <a:gd name="T41" fmla="*/ 10 h 16"/>
                    <a:gd name="T42" fmla="*/ 34 w 34"/>
                    <a:gd name="T43" fmla="*/ 8 h 16"/>
                    <a:gd name="T44" fmla="*/ 34 w 34"/>
                    <a:gd name="T45" fmla="*/ 8 h 16"/>
                    <a:gd name="T46" fmla="*/ 34 w 34"/>
                    <a:gd name="T47" fmla="*/ 6 h 16"/>
                    <a:gd name="T48" fmla="*/ 32 w 34"/>
                    <a:gd name="T49" fmla="*/ 6 h 16"/>
                    <a:gd name="T50" fmla="*/ 30 w 34"/>
                    <a:gd name="T51" fmla="*/ 4 h 16"/>
                    <a:gd name="T52" fmla="*/ 28 w 34"/>
                    <a:gd name="T53" fmla="*/ 4 h 16"/>
                    <a:gd name="T54" fmla="*/ 28 w 34"/>
                    <a:gd name="T55" fmla="*/ 2 h 16"/>
                    <a:gd name="T56" fmla="*/ 26 w 34"/>
                    <a:gd name="T57" fmla="*/ 2 h 16"/>
                    <a:gd name="T58" fmla="*/ 26 w 34"/>
                    <a:gd name="T59" fmla="*/ 2 h 16"/>
                    <a:gd name="T60" fmla="*/ 22 w 34"/>
                    <a:gd name="T61" fmla="*/ 2 h 16"/>
                    <a:gd name="T62" fmla="*/ 18 w 34"/>
                    <a:gd name="T63" fmla="*/ 0 h 16"/>
                    <a:gd name="T64" fmla="*/ 18 w 34"/>
                    <a:gd name="T6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4" h="16">
                      <a:moveTo>
                        <a:pt x="18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8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0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2" y="6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2" y="2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4" name="Freeform 632"/>
                <p:cNvSpPr>
                  <a:spLocks/>
                </p:cNvSpPr>
                <p:nvPr/>
              </p:nvSpPr>
              <p:spPr bwMode="auto">
                <a:xfrm>
                  <a:off x="6153150" y="2333625"/>
                  <a:ext cx="15875" cy="15875"/>
                </a:xfrm>
                <a:custGeom>
                  <a:avLst/>
                  <a:gdLst>
                    <a:gd name="T0" fmla="*/ 2 w 10"/>
                    <a:gd name="T1" fmla="*/ 10 h 10"/>
                    <a:gd name="T2" fmla="*/ 8 w 10"/>
                    <a:gd name="T3" fmla="*/ 10 h 10"/>
                    <a:gd name="T4" fmla="*/ 8 w 10"/>
                    <a:gd name="T5" fmla="*/ 10 h 10"/>
                    <a:gd name="T6" fmla="*/ 8 w 10"/>
                    <a:gd name="T7" fmla="*/ 10 h 10"/>
                    <a:gd name="T8" fmla="*/ 8 w 10"/>
                    <a:gd name="T9" fmla="*/ 10 h 10"/>
                    <a:gd name="T10" fmla="*/ 10 w 10"/>
                    <a:gd name="T11" fmla="*/ 8 h 10"/>
                    <a:gd name="T12" fmla="*/ 10 w 10"/>
                    <a:gd name="T13" fmla="*/ 8 h 10"/>
                    <a:gd name="T14" fmla="*/ 10 w 10"/>
                    <a:gd name="T15" fmla="*/ 6 h 10"/>
                    <a:gd name="T16" fmla="*/ 10 w 10"/>
                    <a:gd name="T17" fmla="*/ 6 h 10"/>
                    <a:gd name="T18" fmla="*/ 10 w 10"/>
                    <a:gd name="T19" fmla="*/ 6 h 10"/>
                    <a:gd name="T20" fmla="*/ 10 w 10"/>
                    <a:gd name="T21" fmla="*/ 6 h 10"/>
                    <a:gd name="T22" fmla="*/ 10 w 10"/>
                    <a:gd name="T23" fmla="*/ 4 h 10"/>
                    <a:gd name="T24" fmla="*/ 10 w 10"/>
                    <a:gd name="T25" fmla="*/ 2 h 10"/>
                    <a:gd name="T26" fmla="*/ 10 w 10"/>
                    <a:gd name="T27" fmla="*/ 2 h 10"/>
                    <a:gd name="T28" fmla="*/ 10 w 10"/>
                    <a:gd name="T29" fmla="*/ 2 h 10"/>
                    <a:gd name="T30" fmla="*/ 10 w 10"/>
                    <a:gd name="T31" fmla="*/ 2 h 10"/>
                    <a:gd name="T32" fmla="*/ 10 w 10"/>
                    <a:gd name="T33" fmla="*/ 2 h 10"/>
                    <a:gd name="T34" fmla="*/ 10 w 10"/>
                    <a:gd name="T35" fmla="*/ 2 h 10"/>
                    <a:gd name="T36" fmla="*/ 8 w 10"/>
                    <a:gd name="T37" fmla="*/ 0 h 10"/>
                    <a:gd name="T38" fmla="*/ 2 w 10"/>
                    <a:gd name="T39" fmla="*/ 0 h 10"/>
                    <a:gd name="T40" fmla="*/ 2 w 10"/>
                    <a:gd name="T41" fmla="*/ 0 h 10"/>
                    <a:gd name="T42" fmla="*/ 2 w 10"/>
                    <a:gd name="T43" fmla="*/ 0 h 10"/>
                    <a:gd name="T44" fmla="*/ 2 w 10"/>
                    <a:gd name="T45" fmla="*/ 2 h 10"/>
                    <a:gd name="T46" fmla="*/ 2 w 10"/>
                    <a:gd name="T47" fmla="*/ 2 h 10"/>
                    <a:gd name="T48" fmla="*/ 0 w 10"/>
                    <a:gd name="T49" fmla="*/ 2 h 10"/>
                    <a:gd name="T50" fmla="*/ 0 w 10"/>
                    <a:gd name="T51" fmla="*/ 4 h 10"/>
                    <a:gd name="T52" fmla="*/ 0 w 10"/>
                    <a:gd name="T53" fmla="*/ 6 h 10"/>
                    <a:gd name="T54" fmla="*/ 0 w 10"/>
                    <a:gd name="T55" fmla="*/ 6 h 10"/>
                    <a:gd name="T56" fmla="*/ 0 w 10"/>
                    <a:gd name="T57" fmla="*/ 6 h 10"/>
                    <a:gd name="T58" fmla="*/ 0 w 10"/>
                    <a:gd name="T59" fmla="*/ 6 h 10"/>
                    <a:gd name="T60" fmla="*/ 0 w 10"/>
                    <a:gd name="T61" fmla="*/ 6 h 10"/>
                    <a:gd name="T62" fmla="*/ 0 w 10"/>
                    <a:gd name="T63" fmla="*/ 8 h 10"/>
                    <a:gd name="T64" fmla="*/ 0 w 10"/>
                    <a:gd name="T65" fmla="*/ 8 h 10"/>
                    <a:gd name="T66" fmla="*/ 0 w 10"/>
                    <a:gd name="T67" fmla="*/ 8 h 10"/>
                    <a:gd name="T68" fmla="*/ 2 w 10"/>
                    <a:gd name="T69" fmla="*/ 8 h 10"/>
                    <a:gd name="T70" fmla="*/ 2 w 10"/>
                    <a:gd name="T71" fmla="*/ 10 h 10"/>
                    <a:gd name="T72" fmla="*/ 2 w 10"/>
                    <a:gd name="T73" fmla="*/ 10 h 10"/>
                    <a:gd name="T74" fmla="*/ 2 w 10"/>
                    <a:gd name="T75" fmla="*/ 10 h 10"/>
                    <a:gd name="T76" fmla="*/ 2 w 10"/>
                    <a:gd name="T77" fmla="*/ 10 h 10"/>
                    <a:gd name="T78" fmla="*/ 2 w 10"/>
                    <a:gd name="T7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10">
                      <a:moveTo>
                        <a:pt x="2" y="10"/>
                      </a:move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5" name="Freeform 633"/>
                <p:cNvSpPr>
                  <a:spLocks/>
                </p:cNvSpPr>
                <p:nvPr/>
              </p:nvSpPr>
              <p:spPr bwMode="auto">
                <a:xfrm>
                  <a:off x="6600825" y="2327275"/>
                  <a:ext cx="28575" cy="19050"/>
                </a:xfrm>
                <a:custGeom>
                  <a:avLst/>
                  <a:gdLst>
                    <a:gd name="T0" fmla="*/ 2 w 18"/>
                    <a:gd name="T1" fmla="*/ 6 h 12"/>
                    <a:gd name="T2" fmla="*/ 2 w 18"/>
                    <a:gd name="T3" fmla="*/ 10 h 12"/>
                    <a:gd name="T4" fmla="*/ 2 w 18"/>
                    <a:gd name="T5" fmla="*/ 10 h 12"/>
                    <a:gd name="T6" fmla="*/ 2 w 18"/>
                    <a:gd name="T7" fmla="*/ 10 h 12"/>
                    <a:gd name="T8" fmla="*/ 2 w 18"/>
                    <a:gd name="T9" fmla="*/ 12 h 12"/>
                    <a:gd name="T10" fmla="*/ 2 w 18"/>
                    <a:gd name="T11" fmla="*/ 12 h 12"/>
                    <a:gd name="T12" fmla="*/ 4 w 18"/>
                    <a:gd name="T13" fmla="*/ 12 h 12"/>
                    <a:gd name="T14" fmla="*/ 6 w 18"/>
                    <a:gd name="T15" fmla="*/ 12 h 12"/>
                    <a:gd name="T16" fmla="*/ 6 w 18"/>
                    <a:gd name="T17" fmla="*/ 12 h 12"/>
                    <a:gd name="T18" fmla="*/ 6 w 18"/>
                    <a:gd name="T19" fmla="*/ 12 h 12"/>
                    <a:gd name="T20" fmla="*/ 6 w 18"/>
                    <a:gd name="T21" fmla="*/ 12 h 12"/>
                    <a:gd name="T22" fmla="*/ 8 w 18"/>
                    <a:gd name="T23" fmla="*/ 12 h 12"/>
                    <a:gd name="T24" fmla="*/ 8 w 18"/>
                    <a:gd name="T25" fmla="*/ 12 h 12"/>
                    <a:gd name="T26" fmla="*/ 8 w 18"/>
                    <a:gd name="T27" fmla="*/ 12 h 12"/>
                    <a:gd name="T28" fmla="*/ 10 w 18"/>
                    <a:gd name="T29" fmla="*/ 12 h 12"/>
                    <a:gd name="T30" fmla="*/ 10 w 18"/>
                    <a:gd name="T31" fmla="*/ 12 h 12"/>
                    <a:gd name="T32" fmla="*/ 10 w 18"/>
                    <a:gd name="T33" fmla="*/ 12 h 12"/>
                    <a:gd name="T34" fmla="*/ 10 w 18"/>
                    <a:gd name="T35" fmla="*/ 10 h 12"/>
                    <a:gd name="T36" fmla="*/ 10 w 18"/>
                    <a:gd name="T37" fmla="*/ 10 h 12"/>
                    <a:gd name="T38" fmla="*/ 12 w 18"/>
                    <a:gd name="T39" fmla="*/ 10 h 12"/>
                    <a:gd name="T40" fmla="*/ 12 w 18"/>
                    <a:gd name="T41" fmla="*/ 10 h 12"/>
                    <a:gd name="T42" fmla="*/ 12 w 18"/>
                    <a:gd name="T43" fmla="*/ 10 h 12"/>
                    <a:gd name="T44" fmla="*/ 14 w 18"/>
                    <a:gd name="T45" fmla="*/ 10 h 12"/>
                    <a:gd name="T46" fmla="*/ 16 w 18"/>
                    <a:gd name="T47" fmla="*/ 10 h 12"/>
                    <a:gd name="T48" fmla="*/ 16 w 18"/>
                    <a:gd name="T49" fmla="*/ 10 h 12"/>
                    <a:gd name="T50" fmla="*/ 16 w 18"/>
                    <a:gd name="T51" fmla="*/ 8 h 12"/>
                    <a:gd name="T52" fmla="*/ 16 w 18"/>
                    <a:gd name="T53" fmla="*/ 8 h 12"/>
                    <a:gd name="T54" fmla="*/ 18 w 18"/>
                    <a:gd name="T55" fmla="*/ 8 h 12"/>
                    <a:gd name="T56" fmla="*/ 18 w 18"/>
                    <a:gd name="T57" fmla="*/ 8 h 12"/>
                    <a:gd name="T58" fmla="*/ 18 w 18"/>
                    <a:gd name="T59" fmla="*/ 8 h 12"/>
                    <a:gd name="T60" fmla="*/ 18 w 18"/>
                    <a:gd name="T61" fmla="*/ 6 h 12"/>
                    <a:gd name="T62" fmla="*/ 18 w 18"/>
                    <a:gd name="T63" fmla="*/ 6 h 12"/>
                    <a:gd name="T64" fmla="*/ 18 w 18"/>
                    <a:gd name="T65" fmla="*/ 4 h 12"/>
                    <a:gd name="T66" fmla="*/ 16 w 18"/>
                    <a:gd name="T67" fmla="*/ 4 h 12"/>
                    <a:gd name="T68" fmla="*/ 16 w 18"/>
                    <a:gd name="T69" fmla="*/ 4 h 12"/>
                    <a:gd name="T70" fmla="*/ 16 w 18"/>
                    <a:gd name="T71" fmla="*/ 4 h 12"/>
                    <a:gd name="T72" fmla="*/ 16 w 18"/>
                    <a:gd name="T73" fmla="*/ 4 h 12"/>
                    <a:gd name="T74" fmla="*/ 14 w 18"/>
                    <a:gd name="T75" fmla="*/ 2 h 12"/>
                    <a:gd name="T76" fmla="*/ 12 w 18"/>
                    <a:gd name="T77" fmla="*/ 2 h 12"/>
                    <a:gd name="T78" fmla="*/ 12 w 18"/>
                    <a:gd name="T79" fmla="*/ 2 h 12"/>
                    <a:gd name="T80" fmla="*/ 12 w 18"/>
                    <a:gd name="T81" fmla="*/ 2 h 12"/>
                    <a:gd name="T82" fmla="*/ 10 w 18"/>
                    <a:gd name="T83" fmla="*/ 2 h 12"/>
                    <a:gd name="T84" fmla="*/ 8 w 18"/>
                    <a:gd name="T85" fmla="*/ 0 h 12"/>
                    <a:gd name="T86" fmla="*/ 8 w 18"/>
                    <a:gd name="T87" fmla="*/ 0 h 12"/>
                    <a:gd name="T88" fmla="*/ 8 w 18"/>
                    <a:gd name="T89" fmla="*/ 0 h 12"/>
                    <a:gd name="T90" fmla="*/ 4 w 18"/>
                    <a:gd name="T91" fmla="*/ 0 h 12"/>
                    <a:gd name="T92" fmla="*/ 4 w 18"/>
                    <a:gd name="T93" fmla="*/ 0 h 12"/>
                    <a:gd name="T94" fmla="*/ 4 w 18"/>
                    <a:gd name="T95" fmla="*/ 0 h 12"/>
                    <a:gd name="T96" fmla="*/ 4 w 18"/>
                    <a:gd name="T97" fmla="*/ 2 h 12"/>
                    <a:gd name="T98" fmla="*/ 2 w 18"/>
                    <a:gd name="T99" fmla="*/ 2 h 12"/>
                    <a:gd name="T100" fmla="*/ 2 w 18"/>
                    <a:gd name="T101" fmla="*/ 2 h 12"/>
                    <a:gd name="T102" fmla="*/ 2 w 18"/>
                    <a:gd name="T103" fmla="*/ 2 h 12"/>
                    <a:gd name="T104" fmla="*/ 2 w 18"/>
                    <a:gd name="T105" fmla="*/ 2 h 12"/>
                    <a:gd name="T106" fmla="*/ 0 w 18"/>
                    <a:gd name="T107" fmla="*/ 2 h 12"/>
                    <a:gd name="T108" fmla="*/ 0 w 18"/>
                    <a:gd name="T109" fmla="*/ 2 h 12"/>
                    <a:gd name="T110" fmla="*/ 0 w 18"/>
                    <a:gd name="T111" fmla="*/ 2 h 12"/>
                    <a:gd name="T112" fmla="*/ 0 w 18"/>
                    <a:gd name="T113" fmla="*/ 6 h 12"/>
                    <a:gd name="T114" fmla="*/ 0 w 18"/>
                    <a:gd name="T115" fmla="*/ 6 h 12"/>
                    <a:gd name="T116" fmla="*/ 0 w 18"/>
                    <a:gd name="T117" fmla="*/ 6 h 12"/>
                    <a:gd name="T118" fmla="*/ 2 w 18"/>
                    <a:gd name="T119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" h="12">
                      <a:moveTo>
                        <a:pt x="2" y="6"/>
                      </a:move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6" name="Freeform 634"/>
                <p:cNvSpPr>
                  <a:spLocks/>
                </p:cNvSpPr>
                <p:nvPr/>
              </p:nvSpPr>
              <p:spPr bwMode="auto">
                <a:xfrm>
                  <a:off x="6203950" y="2263775"/>
                  <a:ext cx="76200" cy="28575"/>
                </a:xfrm>
                <a:custGeom>
                  <a:avLst/>
                  <a:gdLst>
                    <a:gd name="T0" fmla="*/ 4 w 48"/>
                    <a:gd name="T1" fmla="*/ 12 h 18"/>
                    <a:gd name="T2" fmla="*/ 4 w 48"/>
                    <a:gd name="T3" fmla="*/ 12 h 18"/>
                    <a:gd name="T4" fmla="*/ 6 w 48"/>
                    <a:gd name="T5" fmla="*/ 16 h 18"/>
                    <a:gd name="T6" fmla="*/ 8 w 48"/>
                    <a:gd name="T7" fmla="*/ 16 h 18"/>
                    <a:gd name="T8" fmla="*/ 10 w 48"/>
                    <a:gd name="T9" fmla="*/ 18 h 18"/>
                    <a:gd name="T10" fmla="*/ 10 w 48"/>
                    <a:gd name="T11" fmla="*/ 18 h 18"/>
                    <a:gd name="T12" fmla="*/ 24 w 48"/>
                    <a:gd name="T13" fmla="*/ 18 h 18"/>
                    <a:gd name="T14" fmla="*/ 30 w 48"/>
                    <a:gd name="T15" fmla="*/ 16 h 18"/>
                    <a:gd name="T16" fmla="*/ 32 w 48"/>
                    <a:gd name="T17" fmla="*/ 16 h 18"/>
                    <a:gd name="T18" fmla="*/ 36 w 48"/>
                    <a:gd name="T19" fmla="*/ 16 h 18"/>
                    <a:gd name="T20" fmla="*/ 38 w 48"/>
                    <a:gd name="T21" fmla="*/ 16 h 18"/>
                    <a:gd name="T22" fmla="*/ 38 w 48"/>
                    <a:gd name="T23" fmla="*/ 14 h 18"/>
                    <a:gd name="T24" fmla="*/ 40 w 48"/>
                    <a:gd name="T25" fmla="*/ 14 h 18"/>
                    <a:gd name="T26" fmla="*/ 40 w 48"/>
                    <a:gd name="T27" fmla="*/ 12 h 18"/>
                    <a:gd name="T28" fmla="*/ 42 w 48"/>
                    <a:gd name="T29" fmla="*/ 10 h 18"/>
                    <a:gd name="T30" fmla="*/ 42 w 48"/>
                    <a:gd name="T31" fmla="*/ 8 h 18"/>
                    <a:gd name="T32" fmla="*/ 44 w 48"/>
                    <a:gd name="T33" fmla="*/ 8 h 18"/>
                    <a:gd name="T34" fmla="*/ 44 w 48"/>
                    <a:gd name="T35" fmla="*/ 8 h 18"/>
                    <a:gd name="T36" fmla="*/ 48 w 48"/>
                    <a:gd name="T37" fmla="*/ 8 h 18"/>
                    <a:gd name="T38" fmla="*/ 48 w 48"/>
                    <a:gd name="T39" fmla="*/ 4 h 18"/>
                    <a:gd name="T40" fmla="*/ 48 w 48"/>
                    <a:gd name="T41" fmla="*/ 2 h 18"/>
                    <a:gd name="T42" fmla="*/ 46 w 48"/>
                    <a:gd name="T43" fmla="*/ 2 h 18"/>
                    <a:gd name="T44" fmla="*/ 46 w 48"/>
                    <a:gd name="T45" fmla="*/ 2 h 18"/>
                    <a:gd name="T46" fmla="*/ 34 w 48"/>
                    <a:gd name="T47" fmla="*/ 0 h 18"/>
                    <a:gd name="T48" fmla="*/ 34 w 48"/>
                    <a:gd name="T49" fmla="*/ 0 h 18"/>
                    <a:gd name="T50" fmla="*/ 32 w 48"/>
                    <a:gd name="T51" fmla="*/ 0 h 18"/>
                    <a:gd name="T52" fmla="*/ 30 w 48"/>
                    <a:gd name="T53" fmla="*/ 2 h 18"/>
                    <a:gd name="T54" fmla="*/ 30 w 48"/>
                    <a:gd name="T55" fmla="*/ 2 h 18"/>
                    <a:gd name="T56" fmla="*/ 28 w 48"/>
                    <a:gd name="T57" fmla="*/ 4 h 18"/>
                    <a:gd name="T58" fmla="*/ 28 w 48"/>
                    <a:gd name="T59" fmla="*/ 4 h 18"/>
                    <a:gd name="T60" fmla="*/ 26 w 48"/>
                    <a:gd name="T61" fmla="*/ 4 h 18"/>
                    <a:gd name="T62" fmla="*/ 26 w 48"/>
                    <a:gd name="T63" fmla="*/ 4 h 18"/>
                    <a:gd name="T64" fmla="*/ 14 w 48"/>
                    <a:gd name="T65" fmla="*/ 4 h 18"/>
                    <a:gd name="T66" fmla="*/ 14 w 48"/>
                    <a:gd name="T67" fmla="*/ 4 h 18"/>
                    <a:gd name="T68" fmla="*/ 12 w 48"/>
                    <a:gd name="T69" fmla="*/ 4 h 18"/>
                    <a:gd name="T70" fmla="*/ 10 w 48"/>
                    <a:gd name="T71" fmla="*/ 4 h 18"/>
                    <a:gd name="T72" fmla="*/ 10 w 48"/>
                    <a:gd name="T73" fmla="*/ 6 h 18"/>
                    <a:gd name="T74" fmla="*/ 10 w 48"/>
                    <a:gd name="T75" fmla="*/ 6 h 18"/>
                    <a:gd name="T76" fmla="*/ 10 w 48"/>
                    <a:gd name="T77" fmla="*/ 8 h 18"/>
                    <a:gd name="T78" fmla="*/ 8 w 48"/>
                    <a:gd name="T79" fmla="*/ 8 h 18"/>
                    <a:gd name="T80" fmla="*/ 8 w 48"/>
                    <a:gd name="T81" fmla="*/ 8 h 18"/>
                    <a:gd name="T82" fmla="*/ 4 w 48"/>
                    <a:gd name="T83" fmla="*/ 4 h 18"/>
                    <a:gd name="T84" fmla="*/ 4 w 48"/>
                    <a:gd name="T85" fmla="*/ 4 h 18"/>
                    <a:gd name="T86" fmla="*/ 2 w 48"/>
                    <a:gd name="T87" fmla="*/ 4 h 18"/>
                    <a:gd name="T88" fmla="*/ 0 w 48"/>
                    <a:gd name="T89" fmla="*/ 8 h 18"/>
                    <a:gd name="T90" fmla="*/ 2 w 48"/>
                    <a:gd name="T91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" h="18">
                      <a:moveTo>
                        <a:pt x="2" y="10"/>
                      </a:move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30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6" y="16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36" y="2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7" name="Freeform 635"/>
                <p:cNvSpPr>
                  <a:spLocks/>
                </p:cNvSpPr>
                <p:nvPr/>
              </p:nvSpPr>
              <p:spPr bwMode="auto">
                <a:xfrm>
                  <a:off x="6721475" y="2241550"/>
                  <a:ext cx="53975" cy="31750"/>
                </a:xfrm>
                <a:custGeom>
                  <a:avLst/>
                  <a:gdLst>
                    <a:gd name="T0" fmla="*/ 2 w 34"/>
                    <a:gd name="T1" fmla="*/ 16 h 20"/>
                    <a:gd name="T2" fmla="*/ 2 w 34"/>
                    <a:gd name="T3" fmla="*/ 16 h 20"/>
                    <a:gd name="T4" fmla="*/ 4 w 34"/>
                    <a:gd name="T5" fmla="*/ 18 h 20"/>
                    <a:gd name="T6" fmla="*/ 4 w 34"/>
                    <a:gd name="T7" fmla="*/ 20 h 20"/>
                    <a:gd name="T8" fmla="*/ 6 w 34"/>
                    <a:gd name="T9" fmla="*/ 20 h 20"/>
                    <a:gd name="T10" fmla="*/ 6 w 34"/>
                    <a:gd name="T11" fmla="*/ 20 h 20"/>
                    <a:gd name="T12" fmla="*/ 8 w 34"/>
                    <a:gd name="T13" fmla="*/ 18 h 20"/>
                    <a:gd name="T14" fmla="*/ 10 w 34"/>
                    <a:gd name="T15" fmla="*/ 16 h 20"/>
                    <a:gd name="T16" fmla="*/ 20 w 34"/>
                    <a:gd name="T17" fmla="*/ 16 h 20"/>
                    <a:gd name="T18" fmla="*/ 24 w 34"/>
                    <a:gd name="T19" fmla="*/ 14 h 20"/>
                    <a:gd name="T20" fmla="*/ 24 w 34"/>
                    <a:gd name="T21" fmla="*/ 14 h 20"/>
                    <a:gd name="T22" fmla="*/ 28 w 34"/>
                    <a:gd name="T23" fmla="*/ 12 h 20"/>
                    <a:gd name="T24" fmla="*/ 28 w 34"/>
                    <a:gd name="T25" fmla="*/ 12 h 20"/>
                    <a:gd name="T26" fmla="*/ 30 w 34"/>
                    <a:gd name="T27" fmla="*/ 10 h 20"/>
                    <a:gd name="T28" fmla="*/ 34 w 34"/>
                    <a:gd name="T29" fmla="*/ 10 h 20"/>
                    <a:gd name="T30" fmla="*/ 34 w 34"/>
                    <a:gd name="T31" fmla="*/ 10 h 20"/>
                    <a:gd name="T32" fmla="*/ 34 w 34"/>
                    <a:gd name="T33" fmla="*/ 6 h 20"/>
                    <a:gd name="T34" fmla="*/ 34 w 34"/>
                    <a:gd name="T35" fmla="*/ 4 h 20"/>
                    <a:gd name="T36" fmla="*/ 34 w 34"/>
                    <a:gd name="T37" fmla="*/ 2 h 20"/>
                    <a:gd name="T38" fmla="*/ 30 w 34"/>
                    <a:gd name="T39" fmla="*/ 0 h 20"/>
                    <a:gd name="T40" fmla="*/ 24 w 34"/>
                    <a:gd name="T41" fmla="*/ 0 h 20"/>
                    <a:gd name="T42" fmla="*/ 24 w 34"/>
                    <a:gd name="T43" fmla="*/ 0 h 20"/>
                    <a:gd name="T44" fmla="*/ 20 w 34"/>
                    <a:gd name="T45" fmla="*/ 2 h 20"/>
                    <a:gd name="T46" fmla="*/ 20 w 34"/>
                    <a:gd name="T47" fmla="*/ 2 h 20"/>
                    <a:gd name="T48" fmla="*/ 18 w 34"/>
                    <a:gd name="T49" fmla="*/ 2 h 20"/>
                    <a:gd name="T50" fmla="*/ 16 w 34"/>
                    <a:gd name="T51" fmla="*/ 2 h 20"/>
                    <a:gd name="T52" fmla="*/ 10 w 34"/>
                    <a:gd name="T53" fmla="*/ 2 h 20"/>
                    <a:gd name="T54" fmla="*/ 10 w 34"/>
                    <a:gd name="T55" fmla="*/ 2 h 20"/>
                    <a:gd name="T56" fmla="*/ 6 w 34"/>
                    <a:gd name="T57" fmla="*/ 4 h 20"/>
                    <a:gd name="T58" fmla="*/ 6 w 34"/>
                    <a:gd name="T59" fmla="*/ 4 h 20"/>
                    <a:gd name="T60" fmla="*/ 2 w 34"/>
                    <a:gd name="T61" fmla="*/ 8 h 20"/>
                    <a:gd name="T62" fmla="*/ 2 w 34"/>
                    <a:gd name="T63" fmla="*/ 10 h 20"/>
                    <a:gd name="T64" fmla="*/ 0 w 34"/>
                    <a:gd name="T65" fmla="*/ 10 h 20"/>
                    <a:gd name="T66" fmla="*/ 0 w 34"/>
                    <a:gd name="T67" fmla="*/ 12 h 20"/>
                    <a:gd name="T68" fmla="*/ 0 w 34"/>
                    <a:gd name="T69" fmla="*/ 12 h 20"/>
                    <a:gd name="T70" fmla="*/ 2 w 34"/>
                    <a:gd name="T71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4" h="20">
                      <a:moveTo>
                        <a:pt x="2" y="14"/>
                      </a:move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1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30" y="12"/>
                      </a:lnTo>
                      <a:lnTo>
                        <a:pt x="30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8" name="Freeform 636"/>
                <p:cNvSpPr>
                  <a:spLocks/>
                </p:cNvSpPr>
                <p:nvPr/>
              </p:nvSpPr>
              <p:spPr bwMode="auto">
                <a:xfrm>
                  <a:off x="6032500" y="2416175"/>
                  <a:ext cx="12700" cy="6350"/>
                </a:xfrm>
                <a:custGeom>
                  <a:avLst/>
                  <a:gdLst>
                    <a:gd name="T0" fmla="*/ 2 w 8"/>
                    <a:gd name="T1" fmla="*/ 4 h 4"/>
                    <a:gd name="T2" fmla="*/ 6 w 8"/>
                    <a:gd name="T3" fmla="*/ 4 h 4"/>
                    <a:gd name="T4" fmla="*/ 6 w 8"/>
                    <a:gd name="T5" fmla="*/ 4 h 4"/>
                    <a:gd name="T6" fmla="*/ 6 w 8"/>
                    <a:gd name="T7" fmla="*/ 4 h 4"/>
                    <a:gd name="T8" fmla="*/ 8 w 8"/>
                    <a:gd name="T9" fmla="*/ 4 h 4"/>
                    <a:gd name="T10" fmla="*/ 8 w 8"/>
                    <a:gd name="T11" fmla="*/ 4 h 4"/>
                    <a:gd name="T12" fmla="*/ 8 w 8"/>
                    <a:gd name="T13" fmla="*/ 2 h 4"/>
                    <a:gd name="T14" fmla="*/ 8 w 8"/>
                    <a:gd name="T15" fmla="*/ 0 h 4"/>
                    <a:gd name="T16" fmla="*/ 8 w 8"/>
                    <a:gd name="T17" fmla="*/ 0 h 4"/>
                    <a:gd name="T18" fmla="*/ 8 w 8"/>
                    <a:gd name="T19" fmla="*/ 0 h 4"/>
                    <a:gd name="T20" fmla="*/ 6 w 8"/>
                    <a:gd name="T21" fmla="*/ 0 h 4"/>
                    <a:gd name="T22" fmla="*/ 6 w 8"/>
                    <a:gd name="T23" fmla="*/ 0 h 4"/>
                    <a:gd name="T24" fmla="*/ 4 w 8"/>
                    <a:gd name="T25" fmla="*/ 0 h 4"/>
                    <a:gd name="T26" fmla="*/ 4 w 8"/>
                    <a:gd name="T27" fmla="*/ 2 h 4"/>
                    <a:gd name="T28" fmla="*/ 2 w 8"/>
                    <a:gd name="T29" fmla="*/ 2 h 4"/>
                    <a:gd name="T30" fmla="*/ 2 w 8"/>
                    <a:gd name="T31" fmla="*/ 2 h 4"/>
                    <a:gd name="T32" fmla="*/ 2 w 8"/>
                    <a:gd name="T33" fmla="*/ 2 h 4"/>
                    <a:gd name="T34" fmla="*/ 2 w 8"/>
                    <a:gd name="T35" fmla="*/ 2 h 4"/>
                    <a:gd name="T36" fmla="*/ 2 w 8"/>
                    <a:gd name="T37" fmla="*/ 2 h 4"/>
                    <a:gd name="T38" fmla="*/ 2 w 8"/>
                    <a:gd name="T39" fmla="*/ 2 h 4"/>
                    <a:gd name="T40" fmla="*/ 0 w 8"/>
                    <a:gd name="T41" fmla="*/ 2 h 4"/>
                    <a:gd name="T42" fmla="*/ 0 w 8"/>
                    <a:gd name="T43" fmla="*/ 4 h 4"/>
                    <a:gd name="T44" fmla="*/ 0 w 8"/>
                    <a:gd name="T45" fmla="*/ 4 h 4"/>
                    <a:gd name="T46" fmla="*/ 2 w 8"/>
                    <a:gd name="T47" fmla="*/ 4 h 4"/>
                    <a:gd name="T48" fmla="*/ 2 w 8"/>
                    <a:gd name="T4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" h="4">
                      <a:moveTo>
                        <a:pt x="2" y="4"/>
                      </a:move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29" name="Freeform 637"/>
                <p:cNvSpPr>
                  <a:spLocks/>
                </p:cNvSpPr>
                <p:nvPr/>
              </p:nvSpPr>
              <p:spPr bwMode="auto">
                <a:xfrm>
                  <a:off x="6035675" y="2409825"/>
                  <a:ext cx="9525" cy="3175"/>
                </a:xfrm>
                <a:custGeom>
                  <a:avLst/>
                  <a:gdLst>
                    <a:gd name="T0" fmla="*/ 0 w 6"/>
                    <a:gd name="T1" fmla="*/ 2 h 2"/>
                    <a:gd name="T2" fmla="*/ 4 w 6"/>
                    <a:gd name="T3" fmla="*/ 2 h 2"/>
                    <a:gd name="T4" fmla="*/ 4 w 6"/>
                    <a:gd name="T5" fmla="*/ 2 h 2"/>
                    <a:gd name="T6" fmla="*/ 6 w 6"/>
                    <a:gd name="T7" fmla="*/ 2 h 2"/>
                    <a:gd name="T8" fmla="*/ 6 w 6"/>
                    <a:gd name="T9" fmla="*/ 2 h 2"/>
                    <a:gd name="T10" fmla="*/ 6 w 6"/>
                    <a:gd name="T11" fmla="*/ 2 h 2"/>
                    <a:gd name="T12" fmla="*/ 4 w 6"/>
                    <a:gd name="T13" fmla="*/ 0 h 2"/>
                    <a:gd name="T14" fmla="*/ 4 w 6"/>
                    <a:gd name="T15" fmla="*/ 0 h 2"/>
                    <a:gd name="T16" fmla="*/ 4 w 6"/>
                    <a:gd name="T17" fmla="*/ 0 h 2"/>
                    <a:gd name="T18" fmla="*/ 4 w 6"/>
                    <a:gd name="T19" fmla="*/ 0 h 2"/>
                    <a:gd name="T20" fmla="*/ 4 w 6"/>
                    <a:gd name="T21" fmla="*/ 0 h 2"/>
                    <a:gd name="T22" fmla="*/ 2 w 6"/>
                    <a:gd name="T23" fmla="*/ 0 h 2"/>
                    <a:gd name="T24" fmla="*/ 2 w 6"/>
                    <a:gd name="T25" fmla="*/ 0 h 2"/>
                    <a:gd name="T26" fmla="*/ 2 w 6"/>
                    <a:gd name="T27" fmla="*/ 0 h 2"/>
                    <a:gd name="T28" fmla="*/ 0 w 6"/>
                    <a:gd name="T29" fmla="*/ 0 h 2"/>
                    <a:gd name="T30" fmla="*/ 0 w 6"/>
                    <a:gd name="T31" fmla="*/ 0 h 2"/>
                    <a:gd name="T32" fmla="*/ 0 w 6"/>
                    <a:gd name="T33" fmla="*/ 2 h 2"/>
                    <a:gd name="T34" fmla="*/ 0 w 6"/>
                    <a:gd name="T35" fmla="*/ 2 h 2"/>
                    <a:gd name="T36" fmla="*/ 0 w 6"/>
                    <a:gd name="T37" fmla="*/ 2 h 2"/>
                    <a:gd name="T38" fmla="*/ 0 w 6"/>
                    <a:gd name="T39" fmla="*/ 2 h 2"/>
                    <a:gd name="T40" fmla="*/ 0 w 6"/>
                    <a:gd name="T4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2">
                      <a:moveTo>
                        <a:pt x="0" y="2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0" name="Freeform 638"/>
                <p:cNvSpPr>
                  <a:spLocks/>
                </p:cNvSpPr>
                <p:nvPr/>
              </p:nvSpPr>
              <p:spPr bwMode="auto">
                <a:xfrm>
                  <a:off x="6089650" y="2355850"/>
                  <a:ext cx="19050" cy="12700"/>
                </a:xfrm>
                <a:custGeom>
                  <a:avLst/>
                  <a:gdLst>
                    <a:gd name="T0" fmla="*/ 8 w 12"/>
                    <a:gd name="T1" fmla="*/ 2 h 8"/>
                    <a:gd name="T2" fmla="*/ 0 w 12"/>
                    <a:gd name="T3" fmla="*/ 0 h 8"/>
                    <a:gd name="T4" fmla="*/ 0 w 12"/>
                    <a:gd name="T5" fmla="*/ 0 h 8"/>
                    <a:gd name="T6" fmla="*/ 0 w 12"/>
                    <a:gd name="T7" fmla="*/ 0 h 8"/>
                    <a:gd name="T8" fmla="*/ 0 w 12"/>
                    <a:gd name="T9" fmla="*/ 0 h 8"/>
                    <a:gd name="T10" fmla="*/ 0 w 12"/>
                    <a:gd name="T11" fmla="*/ 0 h 8"/>
                    <a:gd name="T12" fmla="*/ 0 w 12"/>
                    <a:gd name="T13" fmla="*/ 0 h 8"/>
                    <a:gd name="T14" fmla="*/ 0 w 12"/>
                    <a:gd name="T15" fmla="*/ 0 h 8"/>
                    <a:gd name="T16" fmla="*/ 0 w 12"/>
                    <a:gd name="T17" fmla="*/ 2 h 8"/>
                    <a:gd name="T18" fmla="*/ 0 w 12"/>
                    <a:gd name="T19" fmla="*/ 4 h 8"/>
                    <a:gd name="T20" fmla="*/ 0 w 12"/>
                    <a:gd name="T21" fmla="*/ 4 h 8"/>
                    <a:gd name="T22" fmla="*/ 0 w 12"/>
                    <a:gd name="T23" fmla="*/ 4 h 8"/>
                    <a:gd name="T24" fmla="*/ 6 w 12"/>
                    <a:gd name="T25" fmla="*/ 6 h 8"/>
                    <a:gd name="T26" fmla="*/ 6 w 12"/>
                    <a:gd name="T27" fmla="*/ 8 h 8"/>
                    <a:gd name="T28" fmla="*/ 6 w 12"/>
                    <a:gd name="T29" fmla="*/ 8 h 8"/>
                    <a:gd name="T30" fmla="*/ 6 w 12"/>
                    <a:gd name="T31" fmla="*/ 8 h 8"/>
                    <a:gd name="T32" fmla="*/ 10 w 12"/>
                    <a:gd name="T33" fmla="*/ 8 h 8"/>
                    <a:gd name="T34" fmla="*/ 10 w 12"/>
                    <a:gd name="T35" fmla="*/ 8 h 8"/>
                    <a:gd name="T36" fmla="*/ 10 w 12"/>
                    <a:gd name="T37" fmla="*/ 8 h 8"/>
                    <a:gd name="T38" fmla="*/ 10 w 12"/>
                    <a:gd name="T39" fmla="*/ 8 h 8"/>
                    <a:gd name="T40" fmla="*/ 10 w 12"/>
                    <a:gd name="T41" fmla="*/ 8 h 8"/>
                    <a:gd name="T42" fmla="*/ 12 w 12"/>
                    <a:gd name="T43" fmla="*/ 8 h 8"/>
                    <a:gd name="T44" fmla="*/ 12 w 12"/>
                    <a:gd name="T45" fmla="*/ 8 h 8"/>
                    <a:gd name="T46" fmla="*/ 12 w 12"/>
                    <a:gd name="T47" fmla="*/ 8 h 8"/>
                    <a:gd name="T48" fmla="*/ 12 w 12"/>
                    <a:gd name="T49" fmla="*/ 4 h 8"/>
                    <a:gd name="T50" fmla="*/ 12 w 12"/>
                    <a:gd name="T51" fmla="*/ 4 h 8"/>
                    <a:gd name="T52" fmla="*/ 12 w 12"/>
                    <a:gd name="T53" fmla="*/ 4 h 8"/>
                    <a:gd name="T54" fmla="*/ 8 w 12"/>
                    <a:gd name="T55" fmla="*/ 2 h 8"/>
                    <a:gd name="T56" fmla="*/ 8 w 12"/>
                    <a:gd name="T57" fmla="*/ 2 h 8"/>
                    <a:gd name="T58" fmla="*/ 8 w 12"/>
                    <a:gd name="T59" fmla="*/ 2 h 8"/>
                    <a:gd name="T60" fmla="*/ 8 w 12"/>
                    <a:gd name="T6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8">
                      <a:moveTo>
                        <a:pt x="8" y="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1" name="Freeform 639"/>
                <p:cNvSpPr>
                  <a:spLocks/>
                </p:cNvSpPr>
                <p:nvPr/>
              </p:nvSpPr>
              <p:spPr bwMode="auto">
                <a:xfrm>
                  <a:off x="6061075" y="2311400"/>
                  <a:ext cx="12700" cy="19050"/>
                </a:xfrm>
                <a:custGeom>
                  <a:avLst/>
                  <a:gdLst>
                    <a:gd name="T0" fmla="*/ 0 w 8"/>
                    <a:gd name="T1" fmla="*/ 4 h 12"/>
                    <a:gd name="T2" fmla="*/ 0 w 8"/>
                    <a:gd name="T3" fmla="*/ 4 h 12"/>
                    <a:gd name="T4" fmla="*/ 0 w 8"/>
                    <a:gd name="T5" fmla="*/ 4 h 12"/>
                    <a:gd name="T6" fmla="*/ 0 w 8"/>
                    <a:gd name="T7" fmla="*/ 6 h 12"/>
                    <a:gd name="T8" fmla="*/ 4 w 8"/>
                    <a:gd name="T9" fmla="*/ 8 h 12"/>
                    <a:gd name="T10" fmla="*/ 4 w 8"/>
                    <a:gd name="T11" fmla="*/ 10 h 12"/>
                    <a:gd name="T12" fmla="*/ 4 w 8"/>
                    <a:gd name="T13" fmla="*/ 10 h 12"/>
                    <a:gd name="T14" fmla="*/ 4 w 8"/>
                    <a:gd name="T15" fmla="*/ 10 h 12"/>
                    <a:gd name="T16" fmla="*/ 6 w 8"/>
                    <a:gd name="T17" fmla="*/ 12 h 12"/>
                    <a:gd name="T18" fmla="*/ 6 w 8"/>
                    <a:gd name="T19" fmla="*/ 12 h 12"/>
                    <a:gd name="T20" fmla="*/ 6 w 8"/>
                    <a:gd name="T21" fmla="*/ 12 h 12"/>
                    <a:gd name="T22" fmla="*/ 6 w 8"/>
                    <a:gd name="T23" fmla="*/ 12 h 12"/>
                    <a:gd name="T24" fmla="*/ 6 w 8"/>
                    <a:gd name="T25" fmla="*/ 12 h 12"/>
                    <a:gd name="T26" fmla="*/ 6 w 8"/>
                    <a:gd name="T27" fmla="*/ 12 h 12"/>
                    <a:gd name="T28" fmla="*/ 8 w 8"/>
                    <a:gd name="T29" fmla="*/ 10 h 12"/>
                    <a:gd name="T30" fmla="*/ 8 w 8"/>
                    <a:gd name="T31" fmla="*/ 8 h 12"/>
                    <a:gd name="T32" fmla="*/ 8 w 8"/>
                    <a:gd name="T33" fmla="*/ 6 h 12"/>
                    <a:gd name="T34" fmla="*/ 8 w 8"/>
                    <a:gd name="T35" fmla="*/ 6 h 12"/>
                    <a:gd name="T36" fmla="*/ 8 w 8"/>
                    <a:gd name="T37" fmla="*/ 6 h 12"/>
                    <a:gd name="T38" fmla="*/ 6 w 8"/>
                    <a:gd name="T39" fmla="*/ 4 h 12"/>
                    <a:gd name="T40" fmla="*/ 6 w 8"/>
                    <a:gd name="T41" fmla="*/ 4 h 12"/>
                    <a:gd name="T42" fmla="*/ 6 w 8"/>
                    <a:gd name="T43" fmla="*/ 4 h 12"/>
                    <a:gd name="T44" fmla="*/ 2 w 8"/>
                    <a:gd name="T45" fmla="*/ 2 h 12"/>
                    <a:gd name="T46" fmla="*/ 0 w 8"/>
                    <a:gd name="T47" fmla="*/ 0 h 12"/>
                    <a:gd name="T48" fmla="*/ 0 w 8"/>
                    <a:gd name="T49" fmla="*/ 0 h 12"/>
                    <a:gd name="T50" fmla="*/ 0 w 8"/>
                    <a:gd name="T51" fmla="*/ 0 h 12"/>
                    <a:gd name="T52" fmla="*/ 0 w 8"/>
                    <a:gd name="T53" fmla="*/ 0 h 12"/>
                    <a:gd name="T54" fmla="*/ 0 w 8"/>
                    <a:gd name="T55" fmla="*/ 0 h 12"/>
                    <a:gd name="T56" fmla="*/ 0 w 8"/>
                    <a:gd name="T57" fmla="*/ 2 h 12"/>
                    <a:gd name="T58" fmla="*/ 0 w 8"/>
                    <a:gd name="T59" fmla="*/ 2 h 12"/>
                    <a:gd name="T60" fmla="*/ 0 w 8"/>
                    <a:gd name="T61" fmla="*/ 4 h 12"/>
                    <a:gd name="T62" fmla="*/ 0 w 8"/>
                    <a:gd name="T6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12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2" name="Freeform 640"/>
                <p:cNvSpPr>
                  <a:spLocks/>
                </p:cNvSpPr>
                <p:nvPr/>
              </p:nvSpPr>
              <p:spPr bwMode="auto">
                <a:xfrm>
                  <a:off x="6778625" y="2647950"/>
                  <a:ext cx="12700" cy="22225"/>
                </a:xfrm>
                <a:custGeom>
                  <a:avLst/>
                  <a:gdLst>
                    <a:gd name="T0" fmla="*/ 4 w 8"/>
                    <a:gd name="T1" fmla="*/ 0 h 14"/>
                    <a:gd name="T2" fmla="*/ 2 w 8"/>
                    <a:gd name="T3" fmla="*/ 0 h 14"/>
                    <a:gd name="T4" fmla="*/ 2 w 8"/>
                    <a:gd name="T5" fmla="*/ 0 h 14"/>
                    <a:gd name="T6" fmla="*/ 0 w 8"/>
                    <a:gd name="T7" fmla="*/ 0 h 14"/>
                    <a:gd name="T8" fmla="*/ 0 w 8"/>
                    <a:gd name="T9" fmla="*/ 0 h 14"/>
                    <a:gd name="T10" fmla="*/ 0 w 8"/>
                    <a:gd name="T11" fmla="*/ 0 h 14"/>
                    <a:gd name="T12" fmla="*/ 0 w 8"/>
                    <a:gd name="T13" fmla="*/ 0 h 14"/>
                    <a:gd name="T14" fmla="*/ 0 w 8"/>
                    <a:gd name="T15" fmla="*/ 2 h 14"/>
                    <a:gd name="T16" fmla="*/ 0 w 8"/>
                    <a:gd name="T17" fmla="*/ 8 h 14"/>
                    <a:gd name="T18" fmla="*/ 0 w 8"/>
                    <a:gd name="T19" fmla="*/ 8 h 14"/>
                    <a:gd name="T20" fmla="*/ 0 w 8"/>
                    <a:gd name="T21" fmla="*/ 8 h 14"/>
                    <a:gd name="T22" fmla="*/ 0 w 8"/>
                    <a:gd name="T23" fmla="*/ 10 h 14"/>
                    <a:gd name="T24" fmla="*/ 2 w 8"/>
                    <a:gd name="T25" fmla="*/ 14 h 14"/>
                    <a:gd name="T26" fmla="*/ 2 w 8"/>
                    <a:gd name="T27" fmla="*/ 14 h 14"/>
                    <a:gd name="T28" fmla="*/ 2 w 8"/>
                    <a:gd name="T29" fmla="*/ 14 h 14"/>
                    <a:gd name="T30" fmla="*/ 4 w 8"/>
                    <a:gd name="T31" fmla="*/ 14 h 14"/>
                    <a:gd name="T32" fmla="*/ 4 w 8"/>
                    <a:gd name="T33" fmla="*/ 14 h 14"/>
                    <a:gd name="T34" fmla="*/ 4 w 8"/>
                    <a:gd name="T35" fmla="*/ 14 h 14"/>
                    <a:gd name="T36" fmla="*/ 4 w 8"/>
                    <a:gd name="T37" fmla="*/ 14 h 14"/>
                    <a:gd name="T38" fmla="*/ 4 w 8"/>
                    <a:gd name="T39" fmla="*/ 14 h 14"/>
                    <a:gd name="T40" fmla="*/ 8 w 8"/>
                    <a:gd name="T41" fmla="*/ 12 h 14"/>
                    <a:gd name="T42" fmla="*/ 8 w 8"/>
                    <a:gd name="T43" fmla="*/ 12 h 14"/>
                    <a:gd name="T44" fmla="*/ 8 w 8"/>
                    <a:gd name="T45" fmla="*/ 12 h 14"/>
                    <a:gd name="T46" fmla="*/ 8 w 8"/>
                    <a:gd name="T47" fmla="*/ 10 h 14"/>
                    <a:gd name="T48" fmla="*/ 8 w 8"/>
                    <a:gd name="T49" fmla="*/ 8 h 14"/>
                    <a:gd name="T50" fmla="*/ 8 w 8"/>
                    <a:gd name="T51" fmla="*/ 8 h 14"/>
                    <a:gd name="T52" fmla="*/ 8 w 8"/>
                    <a:gd name="T53" fmla="*/ 8 h 14"/>
                    <a:gd name="T54" fmla="*/ 8 w 8"/>
                    <a:gd name="T55" fmla="*/ 4 h 14"/>
                    <a:gd name="T56" fmla="*/ 8 w 8"/>
                    <a:gd name="T57" fmla="*/ 4 h 14"/>
                    <a:gd name="T58" fmla="*/ 8 w 8"/>
                    <a:gd name="T59" fmla="*/ 4 h 14"/>
                    <a:gd name="T60" fmla="*/ 4 w 8"/>
                    <a:gd name="T61" fmla="*/ 0 h 14"/>
                    <a:gd name="T62" fmla="*/ 4 w 8"/>
                    <a:gd name="T63" fmla="*/ 0 h 14"/>
                    <a:gd name="T64" fmla="*/ 4 w 8"/>
                    <a:gd name="T65" fmla="*/ 0 h 14"/>
                    <a:gd name="T66" fmla="*/ 4 w 8"/>
                    <a:gd name="T6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" h="14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3" name="Freeform 641"/>
                <p:cNvSpPr>
                  <a:spLocks/>
                </p:cNvSpPr>
                <p:nvPr/>
              </p:nvSpPr>
              <p:spPr bwMode="auto">
                <a:xfrm>
                  <a:off x="5467350" y="2609850"/>
                  <a:ext cx="12700" cy="12700"/>
                </a:xfrm>
                <a:custGeom>
                  <a:avLst/>
                  <a:gdLst>
                    <a:gd name="T0" fmla="*/ 4 w 8"/>
                    <a:gd name="T1" fmla="*/ 4 h 8"/>
                    <a:gd name="T2" fmla="*/ 4 w 8"/>
                    <a:gd name="T3" fmla="*/ 4 h 8"/>
                    <a:gd name="T4" fmla="*/ 6 w 8"/>
                    <a:gd name="T5" fmla="*/ 4 h 8"/>
                    <a:gd name="T6" fmla="*/ 8 w 8"/>
                    <a:gd name="T7" fmla="*/ 2 h 8"/>
                    <a:gd name="T8" fmla="*/ 8 w 8"/>
                    <a:gd name="T9" fmla="*/ 2 h 8"/>
                    <a:gd name="T10" fmla="*/ 8 w 8"/>
                    <a:gd name="T11" fmla="*/ 2 h 8"/>
                    <a:gd name="T12" fmla="*/ 8 w 8"/>
                    <a:gd name="T13" fmla="*/ 0 h 8"/>
                    <a:gd name="T14" fmla="*/ 8 w 8"/>
                    <a:gd name="T15" fmla="*/ 0 h 8"/>
                    <a:gd name="T16" fmla="*/ 6 w 8"/>
                    <a:gd name="T17" fmla="*/ 0 h 8"/>
                    <a:gd name="T18" fmla="*/ 2 w 8"/>
                    <a:gd name="T19" fmla="*/ 0 h 8"/>
                    <a:gd name="T20" fmla="*/ 2 w 8"/>
                    <a:gd name="T21" fmla="*/ 0 h 8"/>
                    <a:gd name="T22" fmla="*/ 2 w 8"/>
                    <a:gd name="T23" fmla="*/ 0 h 8"/>
                    <a:gd name="T24" fmla="*/ 2 w 8"/>
                    <a:gd name="T25" fmla="*/ 0 h 8"/>
                    <a:gd name="T26" fmla="*/ 2 w 8"/>
                    <a:gd name="T27" fmla="*/ 0 h 8"/>
                    <a:gd name="T28" fmla="*/ 2 w 8"/>
                    <a:gd name="T29" fmla="*/ 0 h 8"/>
                    <a:gd name="T30" fmla="*/ 2 w 8"/>
                    <a:gd name="T31" fmla="*/ 0 h 8"/>
                    <a:gd name="T32" fmla="*/ 2 w 8"/>
                    <a:gd name="T33" fmla="*/ 0 h 8"/>
                    <a:gd name="T34" fmla="*/ 0 w 8"/>
                    <a:gd name="T35" fmla="*/ 0 h 8"/>
                    <a:gd name="T36" fmla="*/ 0 w 8"/>
                    <a:gd name="T37" fmla="*/ 0 h 8"/>
                    <a:gd name="T38" fmla="*/ 0 w 8"/>
                    <a:gd name="T39" fmla="*/ 0 h 8"/>
                    <a:gd name="T40" fmla="*/ 0 w 8"/>
                    <a:gd name="T41" fmla="*/ 2 h 8"/>
                    <a:gd name="T42" fmla="*/ 0 w 8"/>
                    <a:gd name="T43" fmla="*/ 2 h 8"/>
                    <a:gd name="T44" fmla="*/ 0 w 8"/>
                    <a:gd name="T45" fmla="*/ 4 h 8"/>
                    <a:gd name="T46" fmla="*/ 0 w 8"/>
                    <a:gd name="T47" fmla="*/ 4 h 8"/>
                    <a:gd name="T48" fmla="*/ 2 w 8"/>
                    <a:gd name="T49" fmla="*/ 6 h 8"/>
                    <a:gd name="T50" fmla="*/ 2 w 8"/>
                    <a:gd name="T51" fmla="*/ 8 h 8"/>
                    <a:gd name="T52" fmla="*/ 2 w 8"/>
                    <a:gd name="T53" fmla="*/ 8 h 8"/>
                    <a:gd name="T54" fmla="*/ 2 w 8"/>
                    <a:gd name="T55" fmla="*/ 8 h 8"/>
                    <a:gd name="T56" fmla="*/ 4 w 8"/>
                    <a:gd name="T57" fmla="*/ 8 h 8"/>
                    <a:gd name="T58" fmla="*/ 4 w 8"/>
                    <a:gd name="T59" fmla="*/ 8 h 8"/>
                    <a:gd name="T60" fmla="*/ 4 w 8"/>
                    <a:gd name="T61" fmla="*/ 8 h 8"/>
                    <a:gd name="T62" fmla="*/ 4 w 8"/>
                    <a:gd name="T63" fmla="*/ 4 h 8"/>
                    <a:gd name="T64" fmla="*/ 4 w 8"/>
                    <a:gd name="T65" fmla="*/ 4 h 8"/>
                    <a:gd name="T66" fmla="*/ 4 w 8"/>
                    <a:gd name="T67" fmla="*/ 4 h 8"/>
                    <a:gd name="T68" fmla="*/ 4 w 8"/>
                    <a:gd name="T69" fmla="*/ 2 h 8"/>
                    <a:gd name="T70" fmla="*/ 4 w 8"/>
                    <a:gd name="T71" fmla="*/ 2 h 8"/>
                    <a:gd name="T72" fmla="*/ 4 w 8"/>
                    <a:gd name="T7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" h="8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4" name="Freeform 642"/>
                <p:cNvSpPr>
                  <a:spLocks/>
                </p:cNvSpPr>
                <p:nvPr/>
              </p:nvSpPr>
              <p:spPr bwMode="auto">
                <a:xfrm>
                  <a:off x="6448425" y="2832100"/>
                  <a:ext cx="15875" cy="19050"/>
                </a:xfrm>
                <a:custGeom>
                  <a:avLst/>
                  <a:gdLst>
                    <a:gd name="T0" fmla="*/ 8 w 10"/>
                    <a:gd name="T1" fmla="*/ 10 h 12"/>
                    <a:gd name="T2" fmla="*/ 8 w 10"/>
                    <a:gd name="T3" fmla="*/ 10 h 12"/>
                    <a:gd name="T4" fmla="*/ 8 w 10"/>
                    <a:gd name="T5" fmla="*/ 10 h 12"/>
                    <a:gd name="T6" fmla="*/ 10 w 10"/>
                    <a:gd name="T7" fmla="*/ 10 h 12"/>
                    <a:gd name="T8" fmla="*/ 10 w 10"/>
                    <a:gd name="T9" fmla="*/ 8 h 12"/>
                    <a:gd name="T10" fmla="*/ 10 w 10"/>
                    <a:gd name="T11" fmla="*/ 8 h 12"/>
                    <a:gd name="T12" fmla="*/ 10 w 10"/>
                    <a:gd name="T13" fmla="*/ 8 h 12"/>
                    <a:gd name="T14" fmla="*/ 10 w 10"/>
                    <a:gd name="T15" fmla="*/ 8 h 12"/>
                    <a:gd name="T16" fmla="*/ 10 w 10"/>
                    <a:gd name="T17" fmla="*/ 8 h 12"/>
                    <a:gd name="T18" fmla="*/ 10 w 10"/>
                    <a:gd name="T19" fmla="*/ 8 h 12"/>
                    <a:gd name="T20" fmla="*/ 10 w 10"/>
                    <a:gd name="T21" fmla="*/ 6 h 12"/>
                    <a:gd name="T22" fmla="*/ 10 w 10"/>
                    <a:gd name="T23" fmla="*/ 6 h 12"/>
                    <a:gd name="T24" fmla="*/ 10 w 10"/>
                    <a:gd name="T25" fmla="*/ 6 h 12"/>
                    <a:gd name="T26" fmla="*/ 8 w 10"/>
                    <a:gd name="T27" fmla="*/ 4 h 12"/>
                    <a:gd name="T28" fmla="*/ 8 w 10"/>
                    <a:gd name="T29" fmla="*/ 4 h 12"/>
                    <a:gd name="T30" fmla="*/ 8 w 10"/>
                    <a:gd name="T31" fmla="*/ 2 h 12"/>
                    <a:gd name="T32" fmla="*/ 6 w 10"/>
                    <a:gd name="T33" fmla="*/ 2 h 12"/>
                    <a:gd name="T34" fmla="*/ 4 w 10"/>
                    <a:gd name="T35" fmla="*/ 0 h 12"/>
                    <a:gd name="T36" fmla="*/ 4 w 10"/>
                    <a:gd name="T37" fmla="*/ 0 h 12"/>
                    <a:gd name="T38" fmla="*/ 4 w 10"/>
                    <a:gd name="T39" fmla="*/ 0 h 12"/>
                    <a:gd name="T40" fmla="*/ 0 w 10"/>
                    <a:gd name="T41" fmla="*/ 0 h 12"/>
                    <a:gd name="T42" fmla="*/ 0 w 10"/>
                    <a:gd name="T43" fmla="*/ 0 h 12"/>
                    <a:gd name="T44" fmla="*/ 0 w 10"/>
                    <a:gd name="T45" fmla="*/ 2 h 12"/>
                    <a:gd name="T46" fmla="*/ 0 w 10"/>
                    <a:gd name="T47" fmla="*/ 2 h 12"/>
                    <a:gd name="T48" fmla="*/ 0 w 10"/>
                    <a:gd name="T49" fmla="*/ 2 h 12"/>
                    <a:gd name="T50" fmla="*/ 0 w 10"/>
                    <a:gd name="T51" fmla="*/ 8 h 12"/>
                    <a:gd name="T52" fmla="*/ 0 w 10"/>
                    <a:gd name="T53" fmla="*/ 8 h 12"/>
                    <a:gd name="T54" fmla="*/ 0 w 10"/>
                    <a:gd name="T55" fmla="*/ 8 h 12"/>
                    <a:gd name="T56" fmla="*/ 2 w 10"/>
                    <a:gd name="T57" fmla="*/ 8 h 12"/>
                    <a:gd name="T58" fmla="*/ 2 w 10"/>
                    <a:gd name="T59" fmla="*/ 10 h 12"/>
                    <a:gd name="T60" fmla="*/ 2 w 10"/>
                    <a:gd name="T61" fmla="*/ 10 h 12"/>
                    <a:gd name="T62" fmla="*/ 2 w 10"/>
                    <a:gd name="T63" fmla="*/ 10 h 12"/>
                    <a:gd name="T64" fmla="*/ 2 w 10"/>
                    <a:gd name="T65" fmla="*/ 12 h 12"/>
                    <a:gd name="T66" fmla="*/ 2 w 10"/>
                    <a:gd name="T67" fmla="*/ 12 h 12"/>
                    <a:gd name="T68" fmla="*/ 4 w 10"/>
                    <a:gd name="T69" fmla="*/ 12 h 12"/>
                    <a:gd name="T70" fmla="*/ 4 w 10"/>
                    <a:gd name="T71" fmla="*/ 12 h 12"/>
                    <a:gd name="T72" fmla="*/ 4 w 10"/>
                    <a:gd name="T73" fmla="*/ 12 h 12"/>
                    <a:gd name="T74" fmla="*/ 6 w 10"/>
                    <a:gd name="T75" fmla="*/ 10 h 12"/>
                    <a:gd name="T76" fmla="*/ 6 w 10"/>
                    <a:gd name="T77" fmla="*/ 10 h 12"/>
                    <a:gd name="T78" fmla="*/ 6 w 10"/>
                    <a:gd name="T79" fmla="*/ 10 h 12"/>
                    <a:gd name="T80" fmla="*/ 6 w 10"/>
                    <a:gd name="T81" fmla="*/ 10 h 12"/>
                    <a:gd name="T82" fmla="*/ 6 w 10"/>
                    <a:gd name="T83" fmla="*/ 10 h 12"/>
                    <a:gd name="T84" fmla="*/ 6 w 10"/>
                    <a:gd name="T85" fmla="*/ 10 h 12"/>
                    <a:gd name="T86" fmla="*/ 6 w 10"/>
                    <a:gd name="T87" fmla="*/ 10 h 12"/>
                    <a:gd name="T88" fmla="*/ 6 w 10"/>
                    <a:gd name="T89" fmla="*/ 10 h 12"/>
                    <a:gd name="T90" fmla="*/ 6 w 10"/>
                    <a:gd name="T91" fmla="*/ 10 h 12"/>
                    <a:gd name="T92" fmla="*/ 6 w 10"/>
                    <a:gd name="T93" fmla="*/ 10 h 12"/>
                    <a:gd name="T94" fmla="*/ 6 w 10"/>
                    <a:gd name="T95" fmla="*/ 10 h 12"/>
                    <a:gd name="T96" fmla="*/ 8 w 10"/>
                    <a:gd name="T97" fmla="*/ 10 h 12"/>
                    <a:gd name="T98" fmla="*/ 8 w 10"/>
                    <a:gd name="T9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" h="12">
                      <a:moveTo>
                        <a:pt x="8" y="10"/>
                      </a:move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5" name="Freeform 643"/>
                <p:cNvSpPr>
                  <a:spLocks/>
                </p:cNvSpPr>
                <p:nvPr/>
              </p:nvSpPr>
              <p:spPr bwMode="auto">
                <a:xfrm>
                  <a:off x="6527800" y="2841625"/>
                  <a:ext cx="136525" cy="196850"/>
                </a:xfrm>
                <a:custGeom>
                  <a:avLst/>
                  <a:gdLst>
                    <a:gd name="T0" fmla="*/ 36 w 86"/>
                    <a:gd name="T1" fmla="*/ 72 h 124"/>
                    <a:gd name="T2" fmla="*/ 44 w 86"/>
                    <a:gd name="T3" fmla="*/ 84 h 124"/>
                    <a:gd name="T4" fmla="*/ 48 w 86"/>
                    <a:gd name="T5" fmla="*/ 92 h 124"/>
                    <a:gd name="T6" fmla="*/ 54 w 86"/>
                    <a:gd name="T7" fmla="*/ 100 h 124"/>
                    <a:gd name="T8" fmla="*/ 54 w 86"/>
                    <a:gd name="T9" fmla="*/ 102 h 124"/>
                    <a:gd name="T10" fmla="*/ 56 w 86"/>
                    <a:gd name="T11" fmla="*/ 106 h 124"/>
                    <a:gd name="T12" fmla="*/ 58 w 86"/>
                    <a:gd name="T13" fmla="*/ 112 h 124"/>
                    <a:gd name="T14" fmla="*/ 62 w 86"/>
                    <a:gd name="T15" fmla="*/ 118 h 124"/>
                    <a:gd name="T16" fmla="*/ 66 w 86"/>
                    <a:gd name="T17" fmla="*/ 124 h 124"/>
                    <a:gd name="T18" fmla="*/ 70 w 86"/>
                    <a:gd name="T19" fmla="*/ 124 h 124"/>
                    <a:gd name="T20" fmla="*/ 70 w 86"/>
                    <a:gd name="T21" fmla="*/ 116 h 124"/>
                    <a:gd name="T22" fmla="*/ 76 w 86"/>
                    <a:gd name="T23" fmla="*/ 116 h 124"/>
                    <a:gd name="T24" fmla="*/ 82 w 86"/>
                    <a:gd name="T25" fmla="*/ 120 h 124"/>
                    <a:gd name="T26" fmla="*/ 86 w 86"/>
                    <a:gd name="T27" fmla="*/ 120 h 124"/>
                    <a:gd name="T28" fmla="*/ 84 w 86"/>
                    <a:gd name="T29" fmla="*/ 116 h 124"/>
                    <a:gd name="T30" fmla="*/ 84 w 86"/>
                    <a:gd name="T31" fmla="*/ 114 h 124"/>
                    <a:gd name="T32" fmla="*/ 76 w 86"/>
                    <a:gd name="T33" fmla="*/ 110 h 124"/>
                    <a:gd name="T34" fmla="*/ 66 w 86"/>
                    <a:gd name="T35" fmla="*/ 102 h 124"/>
                    <a:gd name="T36" fmla="*/ 54 w 86"/>
                    <a:gd name="T37" fmla="*/ 84 h 124"/>
                    <a:gd name="T38" fmla="*/ 52 w 86"/>
                    <a:gd name="T39" fmla="*/ 76 h 124"/>
                    <a:gd name="T40" fmla="*/ 54 w 86"/>
                    <a:gd name="T41" fmla="*/ 70 h 124"/>
                    <a:gd name="T42" fmla="*/ 62 w 86"/>
                    <a:gd name="T43" fmla="*/ 74 h 124"/>
                    <a:gd name="T44" fmla="*/ 70 w 86"/>
                    <a:gd name="T45" fmla="*/ 80 h 124"/>
                    <a:gd name="T46" fmla="*/ 74 w 86"/>
                    <a:gd name="T47" fmla="*/ 82 h 124"/>
                    <a:gd name="T48" fmla="*/ 76 w 86"/>
                    <a:gd name="T49" fmla="*/ 80 h 124"/>
                    <a:gd name="T50" fmla="*/ 74 w 86"/>
                    <a:gd name="T51" fmla="*/ 78 h 124"/>
                    <a:gd name="T52" fmla="*/ 62 w 86"/>
                    <a:gd name="T53" fmla="*/ 68 h 124"/>
                    <a:gd name="T54" fmla="*/ 54 w 86"/>
                    <a:gd name="T55" fmla="*/ 66 h 124"/>
                    <a:gd name="T56" fmla="*/ 52 w 86"/>
                    <a:gd name="T57" fmla="*/ 56 h 124"/>
                    <a:gd name="T58" fmla="*/ 40 w 86"/>
                    <a:gd name="T59" fmla="*/ 46 h 124"/>
                    <a:gd name="T60" fmla="*/ 38 w 86"/>
                    <a:gd name="T61" fmla="*/ 40 h 124"/>
                    <a:gd name="T62" fmla="*/ 34 w 86"/>
                    <a:gd name="T63" fmla="*/ 40 h 124"/>
                    <a:gd name="T64" fmla="*/ 34 w 86"/>
                    <a:gd name="T65" fmla="*/ 36 h 124"/>
                    <a:gd name="T66" fmla="*/ 30 w 86"/>
                    <a:gd name="T67" fmla="*/ 32 h 124"/>
                    <a:gd name="T68" fmla="*/ 24 w 86"/>
                    <a:gd name="T69" fmla="*/ 28 h 124"/>
                    <a:gd name="T70" fmla="*/ 24 w 86"/>
                    <a:gd name="T71" fmla="*/ 22 h 124"/>
                    <a:gd name="T72" fmla="*/ 24 w 86"/>
                    <a:gd name="T73" fmla="*/ 18 h 124"/>
                    <a:gd name="T74" fmla="*/ 24 w 86"/>
                    <a:gd name="T75" fmla="*/ 16 h 124"/>
                    <a:gd name="T76" fmla="*/ 20 w 86"/>
                    <a:gd name="T77" fmla="*/ 14 h 124"/>
                    <a:gd name="T78" fmla="*/ 10 w 86"/>
                    <a:gd name="T79" fmla="*/ 4 h 124"/>
                    <a:gd name="T80" fmla="*/ 10 w 86"/>
                    <a:gd name="T81" fmla="*/ 2 h 124"/>
                    <a:gd name="T82" fmla="*/ 4 w 86"/>
                    <a:gd name="T83" fmla="*/ 0 h 124"/>
                    <a:gd name="T84" fmla="*/ 4 w 86"/>
                    <a:gd name="T85" fmla="*/ 0 h 124"/>
                    <a:gd name="T86" fmla="*/ 2 w 86"/>
                    <a:gd name="T87" fmla="*/ 2 h 124"/>
                    <a:gd name="T88" fmla="*/ 2 w 86"/>
                    <a:gd name="T89" fmla="*/ 4 h 124"/>
                    <a:gd name="T90" fmla="*/ 0 w 86"/>
                    <a:gd name="T91" fmla="*/ 6 h 124"/>
                    <a:gd name="T92" fmla="*/ 2 w 86"/>
                    <a:gd name="T93" fmla="*/ 8 h 124"/>
                    <a:gd name="T94" fmla="*/ 6 w 86"/>
                    <a:gd name="T95" fmla="*/ 14 h 124"/>
                    <a:gd name="T96" fmla="*/ 6 w 86"/>
                    <a:gd name="T97" fmla="*/ 16 h 124"/>
                    <a:gd name="T98" fmla="*/ 2 w 86"/>
                    <a:gd name="T99" fmla="*/ 18 h 124"/>
                    <a:gd name="T100" fmla="*/ 8 w 86"/>
                    <a:gd name="T101" fmla="*/ 26 h 124"/>
                    <a:gd name="T102" fmla="*/ 14 w 86"/>
                    <a:gd name="T103" fmla="*/ 36 h 124"/>
                    <a:gd name="T104" fmla="*/ 16 w 86"/>
                    <a:gd name="T105" fmla="*/ 40 h 124"/>
                    <a:gd name="T106" fmla="*/ 20 w 86"/>
                    <a:gd name="T107" fmla="*/ 46 h 124"/>
                    <a:gd name="T108" fmla="*/ 24 w 86"/>
                    <a:gd name="T109" fmla="*/ 48 h 124"/>
                    <a:gd name="T110" fmla="*/ 30 w 86"/>
                    <a:gd name="T111" fmla="*/ 52 h 124"/>
                    <a:gd name="T112" fmla="*/ 32 w 86"/>
                    <a:gd name="T113" fmla="*/ 66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6" h="124">
                      <a:moveTo>
                        <a:pt x="32" y="66"/>
                      </a:moveTo>
                      <a:lnTo>
                        <a:pt x="34" y="68"/>
                      </a:lnTo>
                      <a:lnTo>
                        <a:pt x="34" y="70"/>
                      </a:lnTo>
                      <a:lnTo>
                        <a:pt x="34" y="70"/>
                      </a:lnTo>
                      <a:lnTo>
                        <a:pt x="34" y="70"/>
                      </a:lnTo>
                      <a:lnTo>
                        <a:pt x="36" y="72"/>
                      </a:lnTo>
                      <a:lnTo>
                        <a:pt x="38" y="74"/>
                      </a:lnTo>
                      <a:lnTo>
                        <a:pt x="38" y="78"/>
                      </a:lnTo>
                      <a:lnTo>
                        <a:pt x="38" y="78"/>
                      </a:lnTo>
                      <a:lnTo>
                        <a:pt x="40" y="78"/>
                      </a:lnTo>
                      <a:lnTo>
                        <a:pt x="42" y="82"/>
                      </a:lnTo>
                      <a:lnTo>
                        <a:pt x="44" y="84"/>
                      </a:lnTo>
                      <a:lnTo>
                        <a:pt x="44" y="86"/>
                      </a:lnTo>
                      <a:lnTo>
                        <a:pt x="44" y="86"/>
                      </a:lnTo>
                      <a:lnTo>
                        <a:pt x="44" y="88"/>
                      </a:lnTo>
                      <a:lnTo>
                        <a:pt x="48" y="90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52" y="96"/>
                      </a:lnTo>
                      <a:lnTo>
                        <a:pt x="52" y="98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4"/>
                      </a:lnTo>
                      <a:lnTo>
                        <a:pt x="56" y="104"/>
                      </a:lnTo>
                      <a:lnTo>
                        <a:pt x="56" y="106"/>
                      </a:lnTo>
                      <a:lnTo>
                        <a:pt x="56" y="106"/>
                      </a:lnTo>
                      <a:lnTo>
                        <a:pt x="56" y="106"/>
                      </a:lnTo>
                      <a:lnTo>
                        <a:pt x="58" y="108"/>
                      </a:lnTo>
                      <a:lnTo>
                        <a:pt x="58" y="110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4"/>
                      </a:lnTo>
                      <a:lnTo>
                        <a:pt x="62" y="116"/>
                      </a:lnTo>
                      <a:lnTo>
                        <a:pt x="62" y="116"/>
                      </a:lnTo>
                      <a:lnTo>
                        <a:pt x="62" y="116"/>
                      </a:lnTo>
                      <a:lnTo>
                        <a:pt x="62" y="116"/>
                      </a:lnTo>
                      <a:lnTo>
                        <a:pt x="62" y="118"/>
                      </a:lnTo>
                      <a:lnTo>
                        <a:pt x="64" y="122"/>
                      </a:lnTo>
                      <a:lnTo>
                        <a:pt x="66" y="124"/>
                      </a:lnTo>
                      <a:lnTo>
                        <a:pt x="66" y="124"/>
                      </a:lnTo>
                      <a:lnTo>
                        <a:pt x="66" y="124"/>
                      </a:lnTo>
                      <a:lnTo>
                        <a:pt x="66" y="124"/>
                      </a:lnTo>
                      <a:lnTo>
                        <a:pt x="66" y="124"/>
                      </a:lnTo>
                      <a:lnTo>
                        <a:pt x="66" y="124"/>
                      </a:lnTo>
                      <a:lnTo>
                        <a:pt x="68" y="124"/>
                      </a:lnTo>
                      <a:lnTo>
                        <a:pt x="68" y="124"/>
                      </a:lnTo>
                      <a:lnTo>
                        <a:pt x="68" y="124"/>
                      </a:lnTo>
                      <a:lnTo>
                        <a:pt x="70" y="124"/>
                      </a:lnTo>
                      <a:lnTo>
                        <a:pt x="70" y="124"/>
                      </a:lnTo>
                      <a:lnTo>
                        <a:pt x="70" y="124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0" y="116"/>
                      </a:lnTo>
                      <a:lnTo>
                        <a:pt x="74" y="116"/>
                      </a:lnTo>
                      <a:lnTo>
                        <a:pt x="76" y="116"/>
                      </a:lnTo>
                      <a:lnTo>
                        <a:pt x="76" y="116"/>
                      </a:lnTo>
                      <a:lnTo>
                        <a:pt x="76" y="116"/>
                      </a:lnTo>
                      <a:lnTo>
                        <a:pt x="78" y="116"/>
                      </a:lnTo>
                      <a:lnTo>
                        <a:pt x="82" y="118"/>
                      </a:lnTo>
                      <a:lnTo>
                        <a:pt x="82" y="118"/>
                      </a:lnTo>
                      <a:lnTo>
                        <a:pt x="82" y="118"/>
                      </a:lnTo>
                      <a:lnTo>
                        <a:pt x="82" y="118"/>
                      </a:lnTo>
                      <a:lnTo>
                        <a:pt x="82" y="120"/>
                      </a:lnTo>
                      <a:lnTo>
                        <a:pt x="82" y="120"/>
                      </a:lnTo>
                      <a:lnTo>
                        <a:pt x="82" y="120"/>
                      </a:lnTo>
                      <a:lnTo>
                        <a:pt x="86" y="120"/>
                      </a:lnTo>
                      <a:lnTo>
                        <a:pt x="86" y="120"/>
                      </a:lnTo>
                      <a:lnTo>
                        <a:pt x="86" y="120"/>
                      </a:lnTo>
                      <a:lnTo>
                        <a:pt x="86" y="120"/>
                      </a:lnTo>
                      <a:lnTo>
                        <a:pt x="86" y="120"/>
                      </a:lnTo>
                      <a:lnTo>
                        <a:pt x="86" y="120"/>
                      </a:lnTo>
                      <a:lnTo>
                        <a:pt x="86" y="120"/>
                      </a:lnTo>
                      <a:lnTo>
                        <a:pt x="86" y="120"/>
                      </a:lnTo>
                      <a:lnTo>
                        <a:pt x="86" y="120"/>
                      </a:lnTo>
                      <a:lnTo>
                        <a:pt x="84" y="116"/>
                      </a:lnTo>
                      <a:lnTo>
                        <a:pt x="84" y="116"/>
                      </a:lnTo>
                      <a:lnTo>
                        <a:pt x="84" y="116"/>
                      </a:lnTo>
                      <a:lnTo>
                        <a:pt x="84" y="116"/>
                      </a:lnTo>
                      <a:lnTo>
                        <a:pt x="84" y="114"/>
                      </a:lnTo>
                      <a:lnTo>
                        <a:pt x="84" y="114"/>
                      </a:lnTo>
                      <a:lnTo>
                        <a:pt x="84" y="114"/>
                      </a:lnTo>
                      <a:lnTo>
                        <a:pt x="82" y="114"/>
                      </a:lnTo>
                      <a:lnTo>
                        <a:pt x="82" y="114"/>
                      </a:lnTo>
                      <a:lnTo>
                        <a:pt x="82" y="114"/>
                      </a:lnTo>
                      <a:lnTo>
                        <a:pt x="78" y="112"/>
                      </a:lnTo>
                      <a:lnTo>
                        <a:pt x="76" y="110"/>
                      </a:lnTo>
                      <a:lnTo>
                        <a:pt x="76" y="110"/>
                      </a:lnTo>
                      <a:lnTo>
                        <a:pt x="76" y="110"/>
                      </a:lnTo>
                      <a:lnTo>
                        <a:pt x="70" y="108"/>
                      </a:lnTo>
                      <a:lnTo>
                        <a:pt x="70" y="106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4" y="100"/>
                      </a:lnTo>
                      <a:lnTo>
                        <a:pt x="62" y="98"/>
                      </a:lnTo>
                      <a:lnTo>
                        <a:pt x="56" y="92"/>
                      </a:lnTo>
                      <a:lnTo>
                        <a:pt x="54" y="88"/>
                      </a:lnTo>
                      <a:lnTo>
                        <a:pt x="54" y="84"/>
                      </a:lnTo>
                      <a:lnTo>
                        <a:pt x="54" y="84"/>
                      </a:lnTo>
                      <a:lnTo>
                        <a:pt x="54" y="84"/>
                      </a:lnTo>
                      <a:lnTo>
                        <a:pt x="52" y="80"/>
                      </a:lnTo>
                      <a:lnTo>
                        <a:pt x="52" y="78"/>
                      </a:lnTo>
                      <a:lnTo>
                        <a:pt x="52" y="78"/>
                      </a:lnTo>
                      <a:lnTo>
                        <a:pt x="52" y="78"/>
                      </a:lnTo>
                      <a:lnTo>
                        <a:pt x="52" y="76"/>
                      </a:lnTo>
                      <a:lnTo>
                        <a:pt x="52" y="72"/>
                      </a:lnTo>
                      <a:lnTo>
                        <a:pt x="52" y="72"/>
                      </a:lnTo>
                      <a:lnTo>
                        <a:pt x="52" y="72"/>
                      </a:lnTo>
                      <a:lnTo>
                        <a:pt x="52" y="72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8" y="72"/>
                      </a:lnTo>
                      <a:lnTo>
                        <a:pt x="62" y="74"/>
                      </a:lnTo>
                      <a:lnTo>
                        <a:pt x="62" y="74"/>
                      </a:lnTo>
                      <a:lnTo>
                        <a:pt x="62" y="74"/>
                      </a:lnTo>
                      <a:lnTo>
                        <a:pt x="66" y="76"/>
                      </a:lnTo>
                      <a:lnTo>
                        <a:pt x="66" y="78"/>
                      </a:lnTo>
                      <a:lnTo>
                        <a:pt x="66" y="78"/>
                      </a:lnTo>
                      <a:lnTo>
                        <a:pt x="66" y="78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0" y="80"/>
                      </a:lnTo>
                      <a:lnTo>
                        <a:pt x="74" y="82"/>
                      </a:lnTo>
                      <a:lnTo>
                        <a:pt x="74" y="82"/>
                      </a:lnTo>
                      <a:lnTo>
                        <a:pt x="74" y="82"/>
                      </a:lnTo>
                      <a:lnTo>
                        <a:pt x="74" y="82"/>
                      </a:lnTo>
                      <a:lnTo>
                        <a:pt x="76" y="82"/>
                      </a:lnTo>
                      <a:lnTo>
                        <a:pt x="76" y="82"/>
                      </a:lnTo>
                      <a:lnTo>
                        <a:pt x="76" y="82"/>
                      </a:lnTo>
                      <a:lnTo>
                        <a:pt x="76" y="82"/>
                      </a:lnTo>
                      <a:lnTo>
                        <a:pt x="76" y="82"/>
                      </a:lnTo>
                      <a:lnTo>
                        <a:pt x="76" y="80"/>
                      </a:lnTo>
                      <a:lnTo>
                        <a:pt x="76" y="80"/>
                      </a:lnTo>
                      <a:lnTo>
                        <a:pt x="76" y="80"/>
                      </a:lnTo>
                      <a:lnTo>
                        <a:pt x="76" y="80"/>
                      </a:lnTo>
                      <a:lnTo>
                        <a:pt x="76" y="78"/>
                      </a:lnTo>
                      <a:lnTo>
                        <a:pt x="76" y="78"/>
                      </a:lnTo>
                      <a:lnTo>
                        <a:pt x="74" y="78"/>
                      </a:lnTo>
                      <a:lnTo>
                        <a:pt x="70" y="76"/>
                      </a:lnTo>
                      <a:lnTo>
                        <a:pt x="70" y="76"/>
                      </a:lnTo>
                      <a:lnTo>
                        <a:pt x="66" y="72"/>
                      </a:lnTo>
                      <a:lnTo>
                        <a:pt x="62" y="68"/>
                      </a:lnTo>
                      <a:lnTo>
                        <a:pt x="62" y="68"/>
                      </a:lnTo>
                      <a:lnTo>
                        <a:pt x="62" y="68"/>
                      </a:lnTo>
                      <a:lnTo>
                        <a:pt x="60" y="68"/>
                      </a:lnTo>
                      <a:lnTo>
                        <a:pt x="56" y="68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0"/>
                      </a:lnTo>
                      <a:lnTo>
                        <a:pt x="52" y="58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48" y="54"/>
                      </a:lnTo>
                      <a:lnTo>
                        <a:pt x="44" y="50"/>
                      </a:lnTo>
                      <a:lnTo>
                        <a:pt x="42" y="48"/>
                      </a:lnTo>
                      <a:lnTo>
                        <a:pt x="40" y="46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38" y="42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6" y="40"/>
                      </a:lnTo>
                      <a:lnTo>
                        <a:pt x="34" y="40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lnTo>
                        <a:pt x="24" y="30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6"/>
                      </a:lnTo>
                      <a:lnTo>
                        <a:pt x="24" y="16"/>
                      </a:lnTo>
                      <a:lnTo>
                        <a:pt x="24" y="16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0" y="8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6" y="24"/>
                      </a:lnTo>
                      <a:lnTo>
                        <a:pt x="8" y="26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30"/>
                      </a:lnTo>
                      <a:lnTo>
                        <a:pt x="12" y="30"/>
                      </a:lnTo>
                      <a:lnTo>
                        <a:pt x="12" y="3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6" y="38"/>
                      </a:lnTo>
                      <a:lnTo>
                        <a:pt x="16" y="40"/>
                      </a:lnTo>
                      <a:lnTo>
                        <a:pt x="16" y="40"/>
                      </a:lnTo>
                      <a:lnTo>
                        <a:pt x="16" y="40"/>
                      </a:lnTo>
                      <a:lnTo>
                        <a:pt x="16" y="40"/>
                      </a:lnTo>
                      <a:lnTo>
                        <a:pt x="18" y="42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6" y="48"/>
                      </a:lnTo>
                      <a:lnTo>
                        <a:pt x="28" y="48"/>
                      </a:lnTo>
                      <a:lnTo>
                        <a:pt x="28" y="50"/>
                      </a:lnTo>
                      <a:lnTo>
                        <a:pt x="28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2" y="5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6" name="Freeform 644"/>
                <p:cNvSpPr>
                  <a:spLocks/>
                </p:cNvSpPr>
                <p:nvPr/>
              </p:nvSpPr>
              <p:spPr bwMode="auto">
                <a:xfrm>
                  <a:off x="6892925" y="2752725"/>
                  <a:ext cx="25400" cy="9525"/>
                </a:xfrm>
                <a:custGeom>
                  <a:avLst/>
                  <a:gdLst>
                    <a:gd name="T0" fmla="*/ 14 w 16"/>
                    <a:gd name="T1" fmla="*/ 2 h 6"/>
                    <a:gd name="T2" fmla="*/ 12 w 16"/>
                    <a:gd name="T3" fmla="*/ 2 h 6"/>
                    <a:gd name="T4" fmla="*/ 12 w 16"/>
                    <a:gd name="T5" fmla="*/ 2 h 6"/>
                    <a:gd name="T6" fmla="*/ 12 w 16"/>
                    <a:gd name="T7" fmla="*/ 0 h 6"/>
                    <a:gd name="T8" fmla="*/ 8 w 16"/>
                    <a:gd name="T9" fmla="*/ 0 h 6"/>
                    <a:gd name="T10" fmla="*/ 6 w 16"/>
                    <a:gd name="T11" fmla="*/ 0 h 6"/>
                    <a:gd name="T12" fmla="*/ 6 w 16"/>
                    <a:gd name="T13" fmla="*/ 0 h 6"/>
                    <a:gd name="T14" fmla="*/ 6 w 16"/>
                    <a:gd name="T15" fmla="*/ 0 h 6"/>
                    <a:gd name="T16" fmla="*/ 2 w 16"/>
                    <a:gd name="T17" fmla="*/ 0 h 6"/>
                    <a:gd name="T18" fmla="*/ 2 w 16"/>
                    <a:gd name="T19" fmla="*/ 0 h 6"/>
                    <a:gd name="T20" fmla="*/ 0 w 16"/>
                    <a:gd name="T21" fmla="*/ 0 h 6"/>
                    <a:gd name="T22" fmla="*/ 0 w 16"/>
                    <a:gd name="T23" fmla="*/ 4 h 6"/>
                    <a:gd name="T24" fmla="*/ 0 w 16"/>
                    <a:gd name="T25" fmla="*/ 4 h 6"/>
                    <a:gd name="T26" fmla="*/ 2 w 16"/>
                    <a:gd name="T27" fmla="*/ 4 h 6"/>
                    <a:gd name="T28" fmla="*/ 10 w 16"/>
                    <a:gd name="T29" fmla="*/ 4 h 6"/>
                    <a:gd name="T30" fmla="*/ 12 w 16"/>
                    <a:gd name="T31" fmla="*/ 6 h 6"/>
                    <a:gd name="T32" fmla="*/ 12 w 16"/>
                    <a:gd name="T33" fmla="*/ 6 h 6"/>
                    <a:gd name="T34" fmla="*/ 12 w 16"/>
                    <a:gd name="T35" fmla="*/ 6 h 6"/>
                    <a:gd name="T36" fmla="*/ 16 w 16"/>
                    <a:gd name="T37" fmla="*/ 6 h 6"/>
                    <a:gd name="T38" fmla="*/ 16 w 16"/>
                    <a:gd name="T39" fmla="*/ 6 h 6"/>
                    <a:gd name="T40" fmla="*/ 16 w 16"/>
                    <a:gd name="T41" fmla="*/ 4 h 6"/>
                    <a:gd name="T42" fmla="*/ 16 w 16"/>
                    <a:gd name="T43" fmla="*/ 2 h 6"/>
                    <a:gd name="T44" fmla="*/ 16 w 16"/>
                    <a:gd name="T45" fmla="*/ 2 h 6"/>
                    <a:gd name="T46" fmla="*/ 16 w 16"/>
                    <a:gd name="T47" fmla="*/ 2 h 6"/>
                    <a:gd name="T48" fmla="*/ 14 w 16"/>
                    <a:gd name="T4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" h="6">
                      <a:moveTo>
                        <a:pt x="14" y="2"/>
                      </a:move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7" name="Freeform 645"/>
                <p:cNvSpPr>
                  <a:spLocks/>
                </p:cNvSpPr>
                <p:nvPr/>
              </p:nvSpPr>
              <p:spPr bwMode="auto">
                <a:xfrm>
                  <a:off x="6864350" y="2740025"/>
                  <a:ext cx="22225" cy="19050"/>
                </a:xfrm>
                <a:custGeom>
                  <a:avLst/>
                  <a:gdLst>
                    <a:gd name="T0" fmla="*/ 2 w 14"/>
                    <a:gd name="T1" fmla="*/ 0 h 12"/>
                    <a:gd name="T2" fmla="*/ 0 w 14"/>
                    <a:gd name="T3" fmla="*/ 0 h 12"/>
                    <a:gd name="T4" fmla="*/ 0 w 14"/>
                    <a:gd name="T5" fmla="*/ 0 h 12"/>
                    <a:gd name="T6" fmla="*/ 0 w 14"/>
                    <a:gd name="T7" fmla="*/ 2 h 12"/>
                    <a:gd name="T8" fmla="*/ 0 w 14"/>
                    <a:gd name="T9" fmla="*/ 8 h 12"/>
                    <a:gd name="T10" fmla="*/ 0 w 14"/>
                    <a:gd name="T11" fmla="*/ 8 h 12"/>
                    <a:gd name="T12" fmla="*/ 0 w 14"/>
                    <a:gd name="T13" fmla="*/ 8 h 12"/>
                    <a:gd name="T14" fmla="*/ 2 w 14"/>
                    <a:gd name="T15" fmla="*/ 8 h 12"/>
                    <a:gd name="T16" fmla="*/ 2 w 14"/>
                    <a:gd name="T17" fmla="*/ 10 h 12"/>
                    <a:gd name="T18" fmla="*/ 2 w 14"/>
                    <a:gd name="T19" fmla="*/ 10 h 12"/>
                    <a:gd name="T20" fmla="*/ 2 w 14"/>
                    <a:gd name="T21" fmla="*/ 10 h 12"/>
                    <a:gd name="T22" fmla="*/ 6 w 14"/>
                    <a:gd name="T23" fmla="*/ 12 h 12"/>
                    <a:gd name="T24" fmla="*/ 6 w 14"/>
                    <a:gd name="T25" fmla="*/ 12 h 12"/>
                    <a:gd name="T26" fmla="*/ 6 w 14"/>
                    <a:gd name="T27" fmla="*/ 12 h 12"/>
                    <a:gd name="T28" fmla="*/ 6 w 14"/>
                    <a:gd name="T29" fmla="*/ 12 h 12"/>
                    <a:gd name="T30" fmla="*/ 14 w 14"/>
                    <a:gd name="T31" fmla="*/ 12 h 12"/>
                    <a:gd name="T32" fmla="*/ 14 w 14"/>
                    <a:gd name="T33" fmla="*/ 12 h 12"/>
                    <a:gd name="T34" fmla="*/ 14 w 14"/>
                    <a:gd name="T35" fmla="*/ 12 h 12"/>
                    <a:gd name="T36" fmla="*/ 14 w 14"/>
                    <a:gd name="T37" fmla="*/ 10 h 12"/>
                    <a:gd name="T38" fmla="*/ 14 w 14"/>
                    <a:gd name="T39" fmla="*/ 10 h 12"/>
                    <a:gd name="T40" fmla="*/ 14 w 14"/>
                    <a:gd name="T41" fmla="*/ 10 h 12"/>
                    <a:gd name="T42" fmla="*/ 4 w 14"/>
                    <a:gd name="T43" fmla="*/ 2 h 12"/>
                    <a:gd name="T44" fmla="*/ 4 w 14"/>
                    <a:gd name="T45" fmla="*/ 2 h 12"/>
                    <a:gd name="T46" fmla="*/ 2 w 14"/>
                    <a:gd name="T47" fmla="*/ 0 h 12"/>
                    <a:gd name="T48" fmla="*/ 2 w 14"/>
                    <a:gd name="T4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4" h="1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8" name="Freeform 646"/>
                <p:cNvSpPr>
                  <a:spLocks/>
                </p:cNvSpPr>
                <p:nvPr/>
              </p:nvSpPr>
              <p:spPr bwMode="auto">
                <a:xfrm>
                  <a:off x="4972050" y="2441575"/>
                  <a:ext cx="12700" cy="12700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8 h 8"/>
                    <a:gd name="T4" fmla="*/ 0 w 8"/>
                    <a:gd name="T5" fmla="*/ 8 h 8"/>
                    <a:gd name="T6" fmla="*/ 2 w 8"/>
                    <a:gd name="T7" fmla="*/ 8 h 8"/>
                    <a:gd name="T8" fmla="*/ 4 w 8"/>
                    <a:gd name="T9" fmla="*/ 8 h 8"/>
                    <a:gd name="T10" fmla="*/ 4 w 8"/>
                    <a:gd name="T11" fmla="*/ 8 h 8"/>
                    <a:gd name="T12" fmla="*/ 4 w 8"/>
                    <a:gd name="T13" fmla="*/ 8 h 8"/>
                    <a:gd name="T14" fmla="*/ 4 w 8"/>
                    <a:gd name="T15" fmla="*/ 6 h 8"/>
                    <a:gd name="T16" fmla="*/ 8 w 8"/>
                    <a:gd name="T17" fmla="*/ 4 h 8"/>
                    <a:gd name="T18" fmla="*/ 8 w 8"/>
                    <a:gd name="T19" fmla="*/ 4 h 8"/>
                    <a:gd name="T20" fmla="*/ 8 w 8"/>
                    <a:gd name="T21" fmla="*/ 4 h 8"/>
                    <a:gd name="T22" fmla="*/ 8 w 8"/>
                    <a:gd name="T23" fmla="*/ 2 h 8"/>
                    <a:gd name="T24" fmla="*/ 8 w 8"/>
                    <a:gd name="T25" fmla="*/ 2 h 8"/>
                    <a:gd name="T26" fmla="*/ 8 w 8"/>
                    <a:gd name="T27" fmla="*/ 0 h 8"/>
                    <a:gd name="T28" fmla="*/ 4 w 8"/>
                    <a:gd name="T29" fmla="*/ 0 h 8"/>
                    <a:gd name="T30" fmla="*/ 4 w 8"/>
                    <a:gd name="T31" fmla="*/ 0 h 8"/>
                    <a:gd name="T32" fmla="*/ 4 w 8"/>
                    <a:gd name="T33" fmla="*/ 0 h 8"/>
                    <a:gd name="T34" fmla="*/ 4 w 8"/>
                    <a:gd name="T35" fmla="*/ 0 h 8"/>
                    <a:gd name="T36" fmla="*/ 2 w 8"/>
                    <a:gd name="T37" fmla="*/ 0 h 8"/>
                    <a:gd name="T38" fmla="*/ 2 w 8"/>
                    <a:gd name="T39" fmla="*/ 0 h 8"/>
                    <a:gd name="T40" fmla="*/ 0 w 8"/>
                    <a:gd name="T41" fmla="*/ 0 h 8"/>
                    <a:gd name="T42" fmla="*/ 0 w 8"/>
                    <a:gd name="T4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39" name="Freeform 647"/>
                <p:cNvSpPr>
                  <a:spLocks/>
                </p:cNvSpPr>
                <p:nvPr/>
              </p:nvSpPr>
              <p:spPr bwMode="auto">
                <a:xfrm>
                  <a:off x="6019800" y="2422525"/>
                  <a:ext cx="31750" cy="19050"/>
                </a:xfrm>
                <a:custGeom>
                  <a:avLst/>
                  <a:gdLst>
                    <a:gd name="T0" fmla="*/ 2 w 20"/>
                    <a:gd name="T1" fmla="*/ 2 h 12"/>
                    <a:gd name="T2" fmla="*/ 2 w 20"/>
                    <a:gd name="T3" fmla="*/ 4 h 12"/>
                    <a:gd name="T4" fmla="*/ 0 w 20"/>
                    <a:gd name="T5" fmla="*/ 6 h 12"/>
                    <a:gd name="T6" fmla="*/ 0 w 20"/>
                    <a:gd name="T7" fmla="*/ 8 h 12"/>
                    <a:gd name="T8" fmla="*/ 0 w 20"/>
                    <a:gd name="T9" fmla="*/ 8 h 12"/>
                    <a:gd name="T10" fmla="*/ 2 w 20"/>
                    <a:gd name="T11" fmla="*/ 10 h 12"/>
                    <a:gd name="T12" fmla="*/ 4 w 20"/>
                    <a:gd name="T13" fmla="*/ 10 h 12"/>
                    <a:gd name="T14" fmla="*/ 8 w 20"/>
                    <a:gd name="T15" fmla="*/ 10 h 12"/>
                    <a:gd name="T16" fmla="*/ 8 w 20"/>
                    <a:gd name="T17" fmla="*/ 10 h 12"/>
                    <a:gd name="T18" fmla="*/ 12 w 20"/>
                    <a:gd name="T19" fmla="*/ 12 h 12"/>
                    <a:gd name="T20" fmla="*/ 14 w 20"/>
                    <a:gd name="T21" fmla="*/ 12 h 12"/>
                    <a:gd name="T22" fmla="*/ 14 w 20"/>
                    <a:gd name="T23" fmla="*/ 12 h 12"/>
                    <a:gd name="T24" fmla="*/ 14 w 20"/>
                    <a:gd name="T25" fmla="*/ 10 h 12"/>
                    <a:gd name="T26" fmla="*/ 16 w 20"/>
                    <a:gd name="T27" fmla="*/ 10 h 12"/>
                    <a:gd name="T28" fmla="*/ 16 w 20"/>
                    <a:gd name="T29" fmla="*/ 10 h 12"/>
                    <a:gd name="T30" fmla="*/ 16 w 20"/>
                    <a:gd name="T31" fmla="*/ 8 h 12"/>
                    <a:gd name="T32" fmla="*/ 20 w 20"/>
                    <a:gd name="T33" fmla="*/ 8 h 12"/>
                    <a:gd name="T34" fmla="*/ 20 w 20"/>
                    <a:gd name="T35" fmla="*/ 6 h 12"/>
                    <a:gd name="T36" fmla="*/ 20 w 20"/>
                    <a:gd name="T37" fmla="*/ 6 h 12"/>
                    <a:gd name="T38" fmla="*/ 18 w 20"/>
                    <a:gd name="T39" fmla="*/ 4 h 12"/>
                    <a:gd name="T40" fmla="*/ 20 w 20"/>
                    <a:gd name="T41" fmla="*/ 4 h 12"/>
                    <a:gd name="T42" fmla="*/ 20 w 20"/>
                    <a:gd name="T43" fmla="*/ 6 h 12"/>
                    <a:gd name="T44" fmla="*/ 20 w 20"/>
                    <a:gd name="T45" fmla="*/ 4 h 12"/>
                    <a:gd name="T46" fmla="*/ 20 w 20"/>
                    <a:gd name="T47" fmla="*/ 2 h 12"/>
                    <a:gd name="T48" fmla="*/ 20 w 20"/>
                    <a:gd name="T49" fmla="*/ 2 h 12"/>
                    <a:gd name="T50" fmla="*/ 20 w 20"/>
                    <a:gd name="T51" fmla="*/ 2 h 12"/>
                    <a:gd name="T52" fmla="*/ 16 w 20"/>
                    <a:gd name="T53" fmla="*/ 0 h 12"/>
                    <a:gd name="T54" fmla="*/ 16 w 20"/>
                    <a:gd name="T55" fmla="*/ 0 h 12"/>
                    <a:gd name="T56" fmla="*/ 10 w 20"/>
                    <a:gd name="T57" fmla="*/ 2 h 12"/>
                    <a:gd name="T58" fmla="*/ 6 w 20"/>
                    <a:gd name="T59" fmla="*/ 0 h 12"/>
                    <a:gd name="T60" fmla="*/ 4 w 20"/>
                    <a:gd name="T61" fmla="*/ 0 h 12"/>
                    <a:gd name="T62" fmla="*/ 4 w 20"/>
                    <a:gd name="T63" fmla="*/ 0 h 12"/>
                    <a:gd name="T64" fmla="*/ 2 w 20"/>
                    <a:gd name="T65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0" h="12"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0" name="Freeform 648"/>
                <p:cNvSpPr>
                  <a:spLocks/>
                </p:cNvSpPr>
                <p:nvPr/>
              </p:nvSpPr>
              <p:spPr bwMode="auto">
                <a:xfrm>
                  <a:off x="4991100" y="2435225"/>
                  <a:ext cx="25400" cy="9525"/>
                </a:xfrm>
                <a:custGeom>
                  <a:avLst/>
                  <a:gdLst>
                    <a:gd name="T0" fmla="*/ 0 w 16"/>
                    <a:gd name="T1" fmla="*/ 4 h 6"/>
                    <a:gd name="T2" fmla="*/ 2 w 16"/>
                    <a:gd name="T3" fmla="*/ 4 h 6"/>
                    <a:gd name="T4" fmla="*/ 2 w 16"/>
                    <a:gd name="T5" fmla="*/ 4 h 6"/>
                    <a:gd name="T6" fmla="*/ 2 w 16"/>
                    <a:gd name="T7" fmla="*/ 4 h 6"/>
                    <a:gd name="T8" fmla="*/ 2 w 16"/>
                    <a:gd name="T9" fmla="*/ 6 h 6"/>
                    <a:gd name="T10" fmla="*/ 4 w 16"/>
                    <a:gd name="T11" fmla="*/ 6 h 6"/>
                    <a:gd name="T12" fmla="*/ 6 w 16"/>
                    <a:gd name="T13" fmla="*/ 6 h 6"/>
                    <a:gd name="T14" fmla="*/ 6 w 16"/>
                    <a:gd name="T15" fmla="*/ 6 h 6"/>
                    <a:gd name="T16" fmla="*/ 6 w 16"/>
                    <a:gd name="T17" fmla="*/ 6 h 6"/>
                    <a:gd name="T18" fmla="*/ 10 w 16"/>
                    <a:gd name="T19" fmla="*/ 6 h 6"/>
                    <a:gd name="T20" fmla="*/ 10 w 16"/>
                    <a:gd name="T21" fmla="*/ 6 h 6"/>
                    <a:gd name="T22" fmla="*/ 10 w 16"/>
                    <a:gd name="T23" fmla="*/ 6 h 6"/>
                    <a:gd name="T24" fmla="*/ 12 w 16"/>
                    <a:gd name="T25" fmla="*/ 4 h 6"/>
                    <a:gd name="T26" fmla="*/ 14 w 16"/>
                    <a:gd name="T27" fmla="*/ 4 h 6"/>
                    <a:gd name="T28" fmla="*/ 14 w 16"/>
                    <a:gd name="T29" fmla="*/ 4 h 6"/>
                    <a:gd name="T30" fmla="*/ 14 w 16"/>
                    <a:gd name="T31" fmla="*/ 4 h 6"/>
                    <a:gd name="T32" fmla="*/ 14 w 16"/>
                    <a:gd name="T33" fmla="*/ 2 h 6"/>
                    <a:gd name="T34" fmla="*/ 14 w 16"/>
                    <a:gd name="T35" fmla="*/ 2 h 6"/>
                    <a:gd name="T36" fmla="*/ 16 w 16"/>
                    <a:gd name="T37" fmla="*/ 2 h 6"/>
                    <a:gd name="T38" fmla="*/ 16 w 16"/>
                    <a:gd name="T39" fmla="*/ 0 h 6"/>
                    <a:gd name="T40" fmla="*/ 16 w 16"/>
                    <a:gd name="T41" fmla="*/ 0 h 6"/>
                    <a:gd name="T42" fmla="*/ 14 w 16"/>
                    <a:gd name="T43" fmla="*/ 0 h 6"/>
                    <a:gd name="T44" fmla="*/ 10 w 16"/>
                    <a:gd name="T45" fmla="*/ 0 h 6"/>
                    <a:gd name="T46" fmla="*/ 10 w 16"/>
                    <a:gd name="T47" fmla="*/ 0 h 6"/>
                    <a:gd name="T48" fmla="*/ 10 w 16"/>
                    <a:gd name="T49" fmla="*/ 0 h 6"/>
                    <a:gd name="T50" fmla="*/ 8 w 16"/>
                    <a:gd name="T51" fmla="*/ 0 h 6"/>
                    <a:gd name="T52" fmla="*/ 4 w 16"/>
                    <a:gd name="T53" fmla="*/ 0 h 6"/>
                    <a:gd name="T54" fmla="*/ 4 w 16"/>
                    <a:gd name="T55" fmla="*/ 0 h 6"/>
                    <a:gd name="T56" fmla="*/ 4 w 16"/>
                    <a:gd name="T57" fmla="*/ 0 h 6"/>
                    <a:gd name="T58" fmla="*/ 2 w 16"/>
                    <a:gd name="T59" fmla="*/ 2 h 6"/>
                    <a:gd name="T60" fmla="*/ 0 w 16"/>
                    <a:gd name="T61" fmla="*/ 2 h 6"/>
                    <a:gd name="T62" fmla="*/ 0 w 16"/>
                    <a:gd name="T63" fmla="*/ 2 h 6"/>
                    <a:gd name="T64" fmla="*/ 0 w 16"/>
                    <a:gd name="T65" fmla="*/ 2 h 6"/>
                    <a:gd name="T66" fmla="*/ 0 w 16"/>
                    <a:gd name="T67" fmla="*/ 4 h 6"/>
                    <a:gd name="T68" fmla="*/ 0 w 16"/>
                    <a:gd name="T69" fmla="*/ 4 h 6"/>
                    <a:gd name="T70" fmla="*/ 0 w 16"/>
                    <a:gd name="T71" fmla="*/ 4 h 6"/>
                    <a:gd name="T72" fmla="*/ 0 w 16"/>
                    <a:gd name="T73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" h="6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1" name="Freeform 649"/>
                <p:cNvSpPr>
                  <a:spLocks/>
                </p:cNvSpPr>
                <p:nvPr/>
              </p:nvSpPr>
              <p:spPr bwMode="auto">
                <a:xfrm>
                  <a:off x="4940300" y="2422525"/>
                  <a:ext cx="38100" cy="34925"/>
                </a:xfrm>
                <a:custGeom>
                  <a:avLst/>
                  <a:gdLst>
                    <a:gd name="T0" fmla="*/ 4 w 24"/>
                    <a:gd name="T1" fmla="*/ 12 h 22"/>
                    <a:gd name="T2" fmla="*/ 4 w 24"/>
                    <a:gd name="T3" fmla="*/ 14 h 22"/>
                    <a:gd name="T4" fmla="*/ 8 w 24"/>
                    <a:gd name="T5" fmla="*/ 14 h 22"/>
                    <a:gd name="T6" fmla="*/ 4 w 24"/>
                    <a:gd name="T7" fmla="*/ 14 h 22"/>
                    <a:gd name="T8" fmla="*/ 4 w 24"/>
                    <a:gd name="T9" fmla="*/ 12 h 22"/>
                    <a:gd name="T10" fmla="*/ 2 w 24"/>
                    <a:gd name="T11" fmla="*/ 12 h 22"/>
                    <a:gd name="T12" fmla="*/ 2 w 24"/>
                    <a:gd name="T13" fmla="*/ 14 h 22"/>
                    <a:gd name="T14" fmla="*/ 0 w 24"/>
                    <a:gd name="T15" fmla="*/ 16 h 22"/>
                    <a:gd name="T16" fmla="*/ 0 w 24"/>
                    <a:gd name="T17" fmla="*/ 18 h 22"/>
                    <a:gd name="T18" fmla="*/ 0 w 24"/>
                    <a:gd name="T19" fmla="*/ 18 h 22"/>
                    <a:gd name="T20" fmla="*/ 4 w 24"/>
                    <a:gd name="T21" fmla="*/ 20 h 22"/>
                    <a:gd name="T22" fmla="*/ 8 w 24"/>
                    <a:gd name="T23" fmla="*/ 20 h 22"/>
                    <a:gd name="T24" fmla="*/ 8 w 24"/>
                    <a:gd name="T25" fmla="*/ 20 h 22"/>
                    <a:gd name="T26" fmla="*/ 10 w 24"/>
                    <a:gd name="T27" fmla="*/ 22 h 22"/>
                    <a:gd name="T28" fmla="*/ 10 w 24"/>
                    <a:gd name="T29" fmla="*/ 20 h 22"/>
                    <a:gd name="T30" fmla="*/ 10 w 24"/>
                    <a:gd name="T31" fmla="*/ 20 h 22"/>
                    <a:gd name="T32" fmla="*/ 12 w 24"/>
                    <a:gd name="T33" fmla="*/ 18 h 22"/>
                    <a:gd name="T34" fmla="*/ 12 w 24"/>
                    <a:gd name="T35" fmla="*/ 18 h 22"/>
                    <a:gd name="T36" fmla="*/ 12 w 24"/>
                    <a:gd name="T37" fmla="*/ 18 h 22"/>
                    <a:gd name="T38" fmla="*/ 12 w 24"/>
                    <a:gd name="T39" fmla="*/ 20 h 22"/>
                    <a:gd name="T40" fmla="*/ 16 w 24"/>
                    <a:gd name="T41" fmla="*/ 20 h 22"/>
                    <a:gd name="T42" fmla="*/ 16 w 24"/>
                    <a:gd name="T43" fmla="*/ 20 h 22"/>
                    <a:gd name="T44" fmla="*/ 18 w 24"/>
                    <a:gd name="T45" fmla="*/ 16 h 22"/>
                    <a:gd name="T46" fmla="*/ 18 w 24"/>
                    <a:gd name="T47" fmla="*/ 16 h 22"/>
                    <a:gd name="T48" fmla="*/ 18 w 24"/>
                    <a:gd name="T49" fmla="*/ 14 h 22"/>
                    <a:gd name="T50" fmla="*/ 16 w 24"/>
                    <a:gd name="T51" fmla="*/ 12 h 22"/>
                    <a:gd name="T52" fmla="*/ 22 w 24"/>
                    <a:gd name="T53" fmla="*/ 8 h 22"/>
                    <a:gd name="T54" fmla="*/ 22 w 24"/>
                    <a:gd name="T55" fmla="*/ 8 h 22"/>
                    <a:gd name="T56" fmla="*/ 22 w 24"/>
                    <a:gd name="T57" fmla="*/ 6 h 22"/>
                    <a:gd name="T58" fmla="*/ 24 w 24"/>
                    <a:gd name="T59" fmla="*/ 6 h 22"/>
                    <a:gd name="T60" fmla="*/ 24 w 24"/>
                    <a:gd name="T61" fmla="*/ 4 h 22"/>
                    <a:gd name="T62" fmla="*/ 22 w 24"/>
                    <a:gd name="T63" fmla="*/ 2 h 22"/>
                    <a:gd name="T64" fmla="*/ 22 w 24"/>
                    <a:gd name="T65" fmla="*/ 2 h 22"/>
                    <a:gd name="T66" fmla="*/ 20 w 24"/>
                    <a:gd name="T67" fmla="*/ 0 h 22"/>
                    <a:gd name="T68" fmla="*/ 20 w 24"/>
                    <a:gd name="T69" fmla="*/ 0 h 22"/>
                    <a:gd name="T70" fmla="*/ 16 w 24"/>
                    <a:gd name="T71" fmla="*/ 0 h 22"/>
                    <a:gd name="T72" fmla="*/ 16 w 24"/>
                    <a:gd name="T73" fmla="*/ 0 h 22"/>
                    <a:gd name="T74" fmla="*/ 14 w 24"/>
                    <a:gd name="T75" fmla="*/ 0 h 22"/>
                    <a:gd name="T76" fmla="*/ 14 w 24"/>
                    <a:gd name="T77" fmla="*/ 0 h 22"/>
                    <a:gd name="T78" fmla="*/ 12 w 24"/>
                    <a:gd name="T79" fmla="*/ 2 h 22"/>
                    <a:gd name="T80" fmla="*/ 12 w 24"/>
                    <a:gd name="T81" fmla="*/ 10 h 22"/>
                    <a:gd name="T82" fmla="*/ 10 w 24"/>
                    <a:gd name="T83" fmla="*/ 10 h 22"/>
                    <a:gd name="T84" fmla="*/ 10 w 24"/>
                    <a:gd name="T85" fmla="*/ 10 h 22"/>
                    <a:gd name="T86" fmla="*/ 4 w 24"/>
                    <a:gd name="T87" fmla="*/ 10 h 22"/>
                    <a:gd name="T88" fmla="*/ 4 w 24"/>
                    <a:gd name="T89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4" h="22">
                      <a:moveTo>
                        <a:pt x="4" y="10"/>
                      </a:move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4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18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4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2" name="Freeform 650"/>
                <p:cNvSpPr>
                  <a:spLocks/>
                </p:cNvSpPr>
                <p:nvPr/>
              </p:nvSpPr>
              <p:spPr bwMode="auto">
                <a:xfrm>
                  <a:off x="4927600" y="2425700"/>
                  <a:ext cx="25400" cy="25400"/>
                </a:xfrm>
                <a:custGeom>
                  <a:avLst/>
                  <a:gdLst>
                    <a:gd name="T0" fmla="*/ 2 w 16"/>
                    <a:gd name="T1" fmla="*/ 14 h 16"/>
                    <a:gd name="T2" fmla="*/ 2 w 16"/>
                    <a:gd name="T3" fmla="*/ 16 h 16"/>
                    <a:gd name="T4" fmla="*/ 2 w 16"/>
                    <a:gd name="T5" fmla="*/ 16 h 16"/>
                    <a:gd name="T6" fmla="*/ 4 w 16"/>
                    <a:gd name="T7" fmla="*/ 16 h 16"/>
                    <a:gd name="T8" fmla="*/ 6 w 16"/>
                    <a:gd name="T9" fmla="*/ 16 h 16"/>
                    <a:gd name="T10" fmla="*/ 6 w 16"/>
                    <a:gd name="T11" fmla="*/ 16 h 16"/>
                    <a:gd name="T12" fmla="*/ 6 w 16"/>
                    <a:gd name="T13" fmla="*/ 16 h 16"/>
                    <a:gd name="T14" fmla="*/ 6 w 16"/>
                    <a:gd name="T15" fmla="*/ 14 h 16"/>
                    <a:gd name="T16" fmla="*/ 8 w 16"/>
                    <a:gd name="T17" fmla="*/ 14 h 16"/>
                    <a:gd name="T18" fmla="*/ 8 w 16"/>
                    <a:gd name="T19" fmla="*/ 14 h 16"/>
                    <a:gd name="T20" fmla="*/ 8 w 16"/>
                    <a:gd name="T21" fmla="*/ 12 h 16"/>
                    <a:gd name="T22" fmla="*/ 8 w 16"/>
                    <a:gd name="T23" fmla="*/ 12 h 16"/>
                    <a:gd name="T24" fmla="*/ 10 w 16"/>
                    <a:gd name="T25" fmla="*/ 10 h 16"/>
                    <a:gd name="T26" fmla="*/ 10 w 16"/>
                    <a:gd name="T27" fmla="*/ 10 h 16"/>
                    <a:gd name="T28" fmla="*/ 10 w 16"/>
                    <a:gd name="T29" fmla="*/ 10 h 16"/>
                    <a:gd name="T30" fmla="*/ 10 w 16"/>
                    <a:gd name="T31" fmla="*/ 8 h 16"/>
                    <a:gd name="T32" fmla="*/ 12 w 16"/>
                    <a:gd name="T33" fmla="*/ 6 h 16"/>
                    <a:gd name="T34" fmla="*/ 14 w 16"/>
                    <a:gd name="T35" fmla="*/ 6 h 16"/>
                    <a:gd name="T36" fmla="*/ 14 w 16"/>
                    <a:gd name="T37" fmla="*/ 6 h 16"/>
                    <a:gd name="T38" fmla="*/ 14 w 16"/>
                    <a:gd name="T39" fmla="*/ 6 h 16"/>
                    <a:gd name="T40" fmla="*/ 16 w 16"/>
                    <a:gd name="T41" fmla="*/ 6 h 16"/>
                    <a:gd name="T42" fmla="*/ 16 w 16"/>
                    <a:gd name="T43" fmla="*/ 6 h 16"/>
                    <a:gd name="T44" fmla="*/ 16 w 16"/>
                    <a:gd name="T45" fmla="*/ 4 h 16"/>
                    <a:gd name="T46" fmla="*/ 16 w 16"/>
                    <a:gd name="T47" fmla="*/ 2 h 16"/>
                    <a:gd name="T48" fmla="*/ 16 w 16"/>
                    <a:gd name="T49" fmla="*/ 2 h 16"/>
                    <a:gd name="T50" fmla="*/ 16 w 16"/>
                    <a:gd name="T51" fmla="*/ 0 h 16"/>
                    <a:gd name="T52" fmla="*/ 12 w 16"/>
                    <a:gd name="T53" fmla="*/ 0 h 16"/>
                    <a:gd name="T54" fmla="*/ 12 w 16"/>
                    <a:gd name="T55" fmla="*/ 0 h 16"/>
                    <a:gd name="T56" fmla="*/ 12 w 16"/>
                    <a:gd name="T57" fmla="*/ 0 h 16"/>
                    <a:gd name="T58" fmla="*/ 8 w 16"/>
                    <a:gd name="T59" fmla="*/ 2 h 16"/>
                    <a:gd name="T60" fmla="*/ 6 w 16"/>
                    <a:gd name="T61" fmla="*/ 2 h 16"/>
                    <a:gd name="T62" fmla="*/ 6 w 16"/>
                    <a:gd name="T63" fmla="*/ 2 h 16"/>
                    <a:gd name="T64" fmla="*/ 6 w 16"/>
                    <a:gd name="T65" fmla="*/ 2 h 16"/>
                    <a:gd name="T66" fmla="*/ 6 w 16"/>
                    <a:gd name="T67" fmla="*/ 4 h 16"/>
                    <a:gd name="T68" fmla="*/ 4 w 16"/>
                    <a:gd name="T69" fmla="*/ 4 h 16"/>
                    <a:gd name="T70" fmla="*/ 4 w 16"/>
                    <a:gd name="T71" fmla="*/ 4 h 16"/>
                    <a:gd name="T72" fmla="*/ 4 w 16"/>
                    <a:gd name="T73" fmla="*/ 4 h 16"/>
                    <a:gd name="T74" fmla="*/ 4 w 16"/>
                    <a:gd name="T75" fmla="*/ 4 h 16"/>
                    <a:gd name="T76" fmla="*/ 2 w 16"/>
                    <a:gd name="T77" fmla="*/ 6 h 16"/>
                    <a:gd name="T78" fmla="*/ 2 w 16"/>
                    <a:gd name="T79" fmla="*/ 6 h 16"/>
                    <a:gd name="T80" fmla="*/ 2 w 16"/>
                    <a:gd name="T81" fmla="*/ 6 h 16"/>
                    <a:gd name="T82" fmla="*/ 2 w 16"/>
                    <a:gd name="T83" fmla="*/ 8 h 16"/>
                    <a:gd name="T84" fmla="*/ 0 w 16"/>
                    <a:gd name="T85" fmla="*/ 8 h 16"/>
                    <a:gd name="T86" fmla="*/ 0 w 16"/>
                    <a:gd name="T87" fmla="*/ 8 h 16"/>
                    <a:gd name="T88" fmla="*/ 0 w 16"/>
                    <a:gd name="T89" fmla="*/ 10 h 16"/>
                    <a:gd name="T90" fmla="*/ 0 w 16"/>
                    <a:gd name="T91" fmla="*/ 12 h 16"/>
                    <a:gd name="T92" fmla="*/ 0 w 16"/>
                    <a:gd name="T93" fmla="*/ 12 h 16"/>
                    <a:gd name="T94" fmla="*/ 0 w 16"/>
                    <a:gd name="T95" fmla="*/ 12 h 16"/>
                    <a:gd name="T96" fmla="*/ 2 w 16"/>
                    <a:gd name="T9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" h="16">
                      <a:moveTo>
                        <a:pt x="2" y="14"/>
                      </a:move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3" name="Freeform 651"/>
                <p:cNvSpPr>
                  <a:spLocks/>
                </p:cNvSpPr>
                <p:nvPr/>
              </p:nvSpPr>
              <p:spPr bwMode="auto">
                <a:xfrm>
                  <a:off x="5010150" y="2393950"/>
                  <a:ext cx="38100" cy="28575"/>
                </a:xfrm>
                <a:custGeom>
                  <a:avLst/>
                  <a:gdLst>
                    <a:gd name="T0" fmla="*/ 2 w 24"/>
                    <a:gd name="T1" fmla="*/ 18 h 18"/>
                    <a:gd name="T2" fmla="*/ 20 w 24"/>
                    <a:gd name="T3" fmla="*/ 18 h 18"/>
                    <a:gd name="T4" fmla="*/ 22 w 24"/>
                    <a:gd name="T5" fmla="*/ 18 h 18"/>
                    <a:gd name="T6" fmla="*/ 22 w 24"/>
                    <a:gd name="T7" fmla="*/ 16 h 18"/>
                    <a:gd name="T8" fmla="*/ 22 w 24"/>
                    <a:gd name="T9" fmla="*/ 14 h 18"/>
                    <a:gd name="T10" fmla="*/ 22 w 24"/>
                    <a:gd name="T11" fmla="*/ 14 h 18"/>
                    <a:gd name="T12" fmla="*/ 22 w 24"/>
                    <a:gd name="T13" fmla="*/ 12 h 18"/>
                    <a:gd name="T14" fmla="*/ 16 w 24"/>
                    <a:gd name="T15" fmla="*/ 12 h 18"/>
                    <a:gd name="T16" fmla="*/ 14 w 24"/>
                    <a:gd name="T17" fmla="*/ 12 h 18"/>
                    <a:gd name="T18" fmla="*/ 12 w 24"/>
                    <a:gd name="T19" fmla="*/ 12 h 18"/>
                    <a:gd name="T20" fmla="*/ 12 w 24"/>
                    <a:gd name="T21" fmla="*/ 10 h 18"/>
                    <a:gd name="T22" fmla="*/ 12 w 24"/>
                    <a:gd name="T23" fmla="*/ 10 h 18"/>
                    <a:gd name="T24" fmla="*/ 16 w 24"/>
                    <a:gd name="T25" fmla="*/ 10 h 18"/>
                    <a:gd name="T26" fmla="*/ 16 w 24"/>
                    <a:gd name="T27" fmla="*/ 10 h 18"/>
                    <a:gd name="T28" fmla="*/ 20 w 24"/>
                    <a:gd name="T29" fmla="*/ 8 h 18"/>
                    <a:gd name="T30" fmla="*/ 22 w 24"/>
                    <a:gd name="T31" fmla="*/ 6 h 18"/>
                    <a:gd name="T32" fmla="*/ 22 w 24"/>
                    <a:gd name="T33" fmla="*/ 6 h 18"/>
                    <a:gd name="T34" fmla="*/ 24 w 24"/>
                    <a:gd name="T35" fmla="*/ 4 h 18"/>
                    <a:gd name="T36" fmla="*/ 24 w 24"/>
                    <a:gd name="T37" fmla="*/ 0 h 18"/>
                    <a:gd name="T38" fmla="*/ 24 w 24"/>
                    <a:gd name="T39" fmla="*/ 0 h 18"/>
                    <a:gd name="T40" fmla="*/ 20 w 24"/>
                    <a:gd name="T41" fmla="*/ 0 h 18"/>
                    <a:gd name="T42" fmla="*/ 14 w 24"/>
                    <a:gd name="T43" fmla="*/ 4 h 18"/>
                    <a:gd name="T44" fmla="*/ 8 w 24"/>
                    <a:gd name="T45" fmla="*/ 2 h 18"/>
                    <a:gd name="T46" fmla="*/ 8 w 24"/>
                    <a:gd name="T47" fmla="*/ 2 h 18"/>
                    <a:gd name="T48" fmla="*/ 2 w 24"/>
                    <a:gd name="T49" fmla="*/ 2 h 18"/>
                    <a:gd name="T50" fmla="*/ 2 w 24"/>
                    <a:gd name="T51" fmla="*/ 4 h 18"/>
                    <a:gd name="T52" fmla="*/ 2 w 24"/>
                    <a:gd name="T53" fmla="*/ 4 h 18"/>
                    <a:gd name="T54" fmla="*/ 4 w 24"/>
                    <a:gd name="T55" fmla="*/ 6 h 18"/>
                    <a:gd name="T56" fmla="*/ 4 w 24"/>
                    <a:gd name="T57" fmla="*/ 6 h 18"/>
                    <a:gd name="T58" fmla="*/ 4 w 24"/>
                    <a:gd name="T59" fmla="*/ 6 h 18"/>
                    <a:gd name="T60" fmla="*/ 6 w 24"/>
                    <a:gd name="T61" fmla="*/ 8 h 18"/>
                    <a:gd name="T62" fmla="*/ 4 w 24"/>
                    <a:gd name="T63" fmla="*/ 8 h 18"/>
                    <a:gd name="T64" fmla="*/ 4 w 24"/>
                    <a:gd name="T65" fmla="*/ 12 h 18"/>
                    <a:gd name="T66" fmla="*/ 2 w 24"/>
                    <a:gd name="T67" fmla="*/ 12 h 18"/>
                    <a:gd name="T68" fmla="*/ 0 w 24"/>
                    <a:gd name="T69" fmla="*/ 14 h 18"/>
                    <a:gd name="T70" fmla="*/ 0 w 24"/>
                    <a:gd name="T71" fmla="*/ 14 h 18"/>
                    <a:gd name="T72" fmla="*/ 0 w 24"/>
                    <a:gd name="T73" fmla="*/ 16 h 18"/>
                    <a:gd name="T74" fmla="*/ 2 w 24"/>
                    <a:gd name="T7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18"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2" y="18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4" y="4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4" name="Freeform 652"/>
                <p:cNvSpPr>
                  <a:spLocks/>
                </p:cNvSpPr>
                <p:nvPr/>
              </p:nvSpPr>
              <p:spPr bwMode="auto">
                <a:xfrm>
                  <a:off x="5070475" y="2406650"/>
                  <a:ext cx="34925" cy="19050"/>
                </a:xfrm>
                <a:custGeom>
                  <a:avLst/>
                  <a:gdLst>
                    <a:gd name="T0" fmla="*/ 2 w 22"/>
                    <a:gd name="T1" fmla="*/ 12 h 12"/>
                    <a:gd name="T2" fmla="*/ 2 w 22"/>
                    <a:gd name="T3" fmla="*/ 12 h 12"/>
                    <a:gd name="T4" fmla="*/ 2 w 22"/>
                    <a:gd name="T5" fmla="*/ 12 h 12"/>
                    <a:gd name="T6" fmla="*/ 4 w 22"/>
                    <a:gd name="T7" fmla="*/ 12 h 12"/>
                    <a:gd name="T8" fmla="*/ 4 w 22"/>
                    <a:gd name="T9" fmla="*/ 12 h 12"/>
                    <a:gd name="T10" fmla="*/ 4 w 22"/>
                    <a:gd name="T11" fmla="*/ 12 h 12"/>
                    <a:gd name="T12" fmla="*/ 6 w 22"/>
                    <a:gd name="T13" fmla="*/ 12 h 12"/>
                    <a:gd name="T14" fmla="*/ 6 w 22"/>
                    <a:gd name="T15" fmla="*/ 12 h 12"/>
                    <a:gd name="T16" fmla="*/ 6 w 22"/>
                    <a:gd name="T17" fmla="*/ 12 h 12"/>
                    <a:gd name="T18" fmla="*/ 6 w 22"/>
                    <a:gd name="T19" fmla="*/ 12 h 12"/>
                    <a:gd name="T20" fmla="*/ 8 w 22"/>
                    <a:gd name="T21" fmla="*/ 10 h 12"/>
                    <a:gd name="T22" fmla="*/ 8 w 22"/>
                    <a:gd name="T23" fmla="*/ 12 h 12"/>
                    <a:gd name="T24" fmla="*/ 8 w 22"/>
                    <a:gd name="T25" fmla="*/ 12 h 12"/>
                    <a:gd name="T26" fmla="*/ 10 w 22"/>
                    <a:gd name="T27" fmla="*/ 12 h 12"/>
                    <a:gd name="T28" fmla="*/ 10 w 22"/>
                    <a:gd name="T29" fmla="*/ 12 h 12"/>
                    <a:gd name="T30" fmla="*/ 14 w 22"/>
                    <a:gd name="T31" fmla="*/ 12 h 12"/>
                    <a:gd name="T32" fmla="*/ 14 w 22"/>
                    <a:gd name="T33" fmla="*/ 12 h 12"/>
                    <a:gd name="T34" fmla="*/ 14 w 22"/>
                    <a:gd name="T35" fmla="*/ 12 h 12"/>
                    <a:gd name="T36" fmla="*/ 18 w 22"/>
                    <a:gd name="T37" fmla="*/ 12 h 12"/>
                    <a:gd name="T38" fmla="*/ 18 w 22"/>
                    <a:gd name="T39" fmla="*/ 12 h 12"/>
                    <a:gd name="T40" fmla="*/ 18 w 22"/>
                    <a:gd name="T41" fmla="*/ 12 h 12"/>
                    <a:gd name="T42" fmla="*/ 20 w 22"/>
                    <a:gd name="T43" fmla="*/ 12 h 12"/>
                    <a:gd name="T44" fmla="*/ 20 w 22"/>
                    <a:gd name="T45" fmla="*/ 12 h 12"/>
                    <a:gd name="T46" fmla="*/ 20 w 22"/>
                    <a:gd name="T47" fmla="*/ 12 h 12"/>
                    <a:gd name="T48" fmla="*/ 20 w 22"/>
                    <a:gd name="T49" fmla="*/ 6 h 12"/>
                    <a:gd name="T50" fmla="*/ 20 w 22"/>
                    <a:gd name="T51" fmla="*/ 6 h 12"/>
                    <a:gd name="T52" fmla="*/ 22 w 22"/>
                    <a:gd name="T53" fmla="*/ 6 h 12"/>
                    <a:gd name="T54" fmla="*/ 22 w 22"/>
                    <a:gd name="T55" fmla="*/ 6 h 12"/>
                    <a:gd name="T56" fmla="*/ 22 w 22"/>
                    <a:gd name="T57" fmla="*/ 6 h 12"/>
                    <a:gd name="T58" fmla="*/ 22 w 22"/>
                    <a:gd name="T59" fmla="*/ 4 h 12"/>
                    <a:gd name="T60" fmla="*/ 22 w 22"/>
                    <a:gd name="T61" fmla="*/ 4 h 12"/>
                    <a:gd name="T62" fmla="*/ 22 w 22"/>
                    <a:gd name="T63" fmla="*/ 4 h 12"/>
                    <a:gd name="T64" fmla="*/ 20 w 22"/>
                    <a:gd name="T65" fmla="*/ 2 h 12"/>
                    <a:gd name="T66" fmla="*/ 20 w 22"/>
                    <a:gd name="T67" fmla="*/ 2 h 12"/>
                    <a:gd name="T68" fmla="*/ 20 w 22"/>
                    <a:gd name="T69" fmla="*/ 2 h 12"/>
                    <a:gd name="T70" fmla="*/ 20 w 22"/>
                    <a:gd name="T71" fmla="*/ 2 h 12"/>
                    <a:gd name="T72" fmla="*/ 20 w 22"/>
                    <a:gd name="T73" fmla="*/ 2 h 12"/>
                    <a:gd name="T74" fmla="*/ 18 w 22"/>
                    <a:gd name="T75" fmla="*/ 0 h 12"/>
                    <a:gd name="T76" fmla="*/ 18 w 22"/>
                    <a:gd name="T77" fmla="*/ 0 h 12"/>
                    <a:gd name="T78" fmla="*/ 18 w 22"/>
                    <a:gd name="T79" fmla="*/ 0 h 12"/>
                    <a:gd name="T80" fmla="*/ 10 w 22"/>
                    <a:gd name="T81" fmla="*/ 0 h 12"/>
                    <a:gd name="T82" fmla="*/ 10 w 22"/>
                    <a:gd name="T83" fmla="*/ 0 h 12"/>
                    <a:gd name="T84" fmla="*/ 8 w 22"/>
                    <a:gd name="T85" fmla="*/ 0 h 12"/>
                    <a:gd name="T86" fmla="*/ 8 w 22"/>
                    <a:gd name="T87" fmla="*/ 2 h 12"/>
                    <a:gd name="T88" fmla="*/ 6 w 22"/>
                    <a:gd name="T89" fmla="*/ 2 h 12"/>
                    <a:gd name="T90" fmla="*/ 6 w 22"/>
                    <a:gd name="T91" fmla="*/ 2 h 12"/>
                    <a:gd name="T92" fmla="*/ 6 w 22"/>
                    <a:gd name="T93" fmla="*/ 2 h 12"/>
                    <a:gd name="T94" fmla="*/ 4 w 22"/>
                    <a:gd name="T95" fmla="*/ 4 h 12"/>
                    <a:gd name="T96" fmla="*/ 4 w 22"/>
                    <a:gd name="T97" fmla="*/ 4 h 12"/>
                    <a:gd name="T98" fmla="*/ 4 w 22"/>
                    <a:gd name="T99" fmla="*/ 4 h 12"/>
                    <a:gd name="T100" fmla="*/ 2 w 22"/>
                    <a:gd name="T101" fmla="*/ 6 h 12"/>
                    <a:gd name="T102" fmla="*/ 0 w 22"/>
                    <a:gd name="T103" fmla="*/ 6 h 12"/>
                    <a:gd name="T104" fmla="*/ 0 w 22"/>
                    <a:gd name="T105" fmla="*/ 6 h 12"/>
                    <a:gd name="T106" fmla="*/ 0 w 22"/>
                    <a:gd name="T107" fmla="*/ 6 h 12"/>
                    <a:gd name="T108" fmla="*/ 0 w 22"/>
                    <a:gd name="T109" fmla="*/ 10 h 12"/>
                    <a:gd name="T110" fmla="*/ 0 w 22"/>
                    <a:gd name="T111" fmla="*/ 10 h 12"/>
                    <a:gd name="T112" fmla="*/ 0 w 22"/>
                    <a:gd name="T113" fmla="*/ 10 h 12"/>
                    <a:gd name="T114" fmla="*/ 2 w 22"/>
                    <a:gd name="T11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" h="12"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5" name="Freeform 653"/>
                <p:cNvSpPr>
                  <a:spLocks/>
                </p:cNvSpPr>
                <p:nvPr/>
              </p:nvSpPr>
              <p:spPr bwMode="auto">
                <a:xfrm>
                  <a:off x="5073650" y="2393950"/>
                  <a:ext cx="15875" cy="12700"/>
                </a:xfrm>
                <a:custGeom>
                  <a:avLst/>
                  <a:gdLst>
                    <a:gd name="T0" fmla="*/ 2 w 10"/>
                    <a:gd name="T1" fmla="*/ 8 h 8"/>
                    <a:gd name="T2" fmla="*/ 2 w 10"/>
                    <a:gd name="T3" fmla="*/ 8 h 8"/>
                    <a:gd name="T4" fmla="*/ 2 w 10"/>
                    <a:gd name="T5" fmla="*/ 8 h 8"/>
                    <a:gd name="T6" fmla="*/ 4 w 10"/>
                    <a:gd name="T7" fmla="*/ 8 h 8"/>
                    <a:gd name="T8" fmla="*/ 4 w 10"/>
                    <a:gd name="T9" fmla="*/ 8 h 8"/>
                    <a:gd name="T10" fmla="*/ 4 w 10"/>
                    <a:gd name="T11" fmla="*/ 8 h 8"/>
                    <a:gd name="T12" fmla="*/ 8 w 10"/>
                    <a:gd name="T13" fmla="*/ 6 h 8"/>
                    <a:gd name="T14" fmla="*/ 8 w 10"/>
                    <a:gd name="T15" fmla="*/ 6 h 8"/>
                    <a:gd name="T16" fmla="*/ 8 w 10"/>
                    <a:gd name="T17" fmla="*/ 6 h 8"/>
                    <a:gd name="T18" fmla="*/ 8 w 10"/>
                    <a:gd name="T19" fmla="*/ 4 h 8"/>
                    <a:gd name="T20" fmla="*/ 10 w 10"/>
                    <a:gd name="T21" fmla="*/ 2 h 8"/>
                    <a:gd name="T22" fmla="*/ 10 w 10"/>
                    <a:gd name="T23" fmla="*/ 2 h 8"/>
                    <a:gd name="T24" fmla="*/ 10 w 10"/>
                    <a:gd name="T25" fmla="*/ 2 h 8"/>
                    <a:gd name="T26" fmla="*/ 10 w 10"/>
                    <a:gd name="T27" fmla="*/ 0 h 8"/>
                    <a:gd name="T28" fmla="*/ 10 w 10"/>
                    <a:gd name="T29" fmla="*/ 0 h 8"/>
                    <a:gd name="T30" fmla="*/ 8 w 10"/>
                    <a:gd name="T31" fmla="*/ 0 h 8"/>
                    <a:gd name="T32" fmla="*/ 8 w 10"/>
                    <a:gd name="T33" fmla="*/ 0 h 8"/>
                    <a:gd name="T34" fmla="*/ 8 w 10"/>
                    <a:gd name="T35" fmla="*/ 0 h 8"/>
                    <a:gd name="T36" fmla="*/ 8 w 10"/>
                    <a:gd name="T37" fmla="*/ 0 h 8"/>
                    <a:gd name="T38" fmla="*/ 6 w 10"/>
                    <a:gd name="T39" fmla="*/ 0 h 8"/>
                    <a:gd name="T40" fmla="*/ 6 w 10"/>
                    <a:gd name="T41" fmla="*/ 0 h 8"/>
                    <a:gd name="T42" fmla="*/ 6 w 10"/>
                    <a:gd name="T43" fmla="*/ 0 h 8"/>
                    <a:gd name="T44" fmla="*/ 4 w 10"/>
                    <a:gd name="T45" fmla="*/ 0 h 8"/>
                    <a:gd name="T46" fmla="*/ 2 w 10"/>
                    <a:gd name="T47" fmla="*/ 0 h 8"/>
                    <a:gd name="T48" fmla="*/ 2 w 10"/>
                    <a:gd name="T49" fmla="*/ 0 h 8"/>
                    <a:gd name="T50" fmla="*/ 2 w 10"/>
                    <a:gd name="T51" fmla="*/ 0 h 8"/>
                    <a:gd name="T52" fmla="*/ 2 w 10"/>
                    <a:gd name="T53" fmla="*/ 2 h 8"/>
                    <a:gd name="T54" fmla="*/ 2 w 10"/>
                    <a:gd name="T55" fmla="*/ 2 h 8"/>
                    <a:gd name="T56" fmla="*/ 0 w 10"/>
                    <a:gd name="T57" fmla="*/ 2 h 8"/>
                    <a:gd name="T58" fmla="*/ 0 w 10"/>
                    <a:gd name="T59" fmla="*/ 6 h 8"/>
                    <a:gd name="T60" fmla="*/ 0 w 10"/>
                    <a:gd name="T61" fmla="*/ 6 h 8"/>
                    <a:gd name="T62" fmla="*/ 2 w 10"/>
                    <a:gd name="T63" fmla="*/ 6 h 8"/>
                    <a:gd name="T64" fmla="*/ 2 w 10"/>
                    <a:gd name="T6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" h="8"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6" name="Freeform 654"/>
                <p:cNvSpPr>
                  <a:spLocks noEditPoints="1"/>
                </p:cNvSpPr>
                <p:nvPr/>
              </p:nvSpPr>
              <p:spPr bwMode="auto">
                <a:xfrm>
                  <a:off x="5038725" y="2489200"/>
                  <a:ext cx="187325" cy="187325"/>
                </a:xfrm>
                <a:custGeom>
                  <a:avLst/>
                  <a:gdLst>
                    <a:gd name="T0" fmla="*/ 18 w 118"/>
                    <a:gd name="T1" fmla="*/ 74 h 118"/>
                    <a:gd name="T2" fmla="*/ 18 w 118"/>
                    <a:gd name="T3" fmla="*/ 76 h 118"/>
                    <a:gd name="T4" fmla="*/ 12 w 118"/>
                    <a:gd name="T5" fmla="*/ 82 h 118"/>
                    <a:gd name="T6" fmla="*/ 14 w 118"/>
                    <a:gd name="T7" fmla="*/ 86 h 118"/>
                    <a:gd name="T8" fmla="*/ 12 w 118"/>
                    <a:gd name="T9" fmla="*/ 92 h 118"/>
                    <a:gd name="T10" fmla="*/ 6 w 118"/>
                    <a:gd name="T11" fmla="*/ 96 h 118"/>
                    <a:gd name="T12" fmla="*/ 4 w 118"/>
                    <a:gd name="T13" fmla="*/ 106 h 118"/>
                    <a:gd name="T14" fmla="*/ 10 w 118"/>
                    <a:gd name="T15" fmla="*/ 112 h 118"/>
                    <a:gd name="T16" fmla="*/ 16 w 118"/>
                    <a:gd name="T17" fmla="*/ 110 h 118"/>
                    <a:gd name="T18" fmla="*/ 22 w 118"/>
                    <a:gd name="T19" fmla="*/ 108 h 118"/>
                    <a:gd name="T20" fmla="*/ 22 w 118"/>
                    <a:gd name="T21" fmla="*/ 110 h 118"/>
                    <a:gd name="T22" fmla="*/ 24 w 118"/>
                    <a:gd name="T23" fmla="*/ 114 h 118"/>
                    <a:gd name="T24" fmla="*/ 34 w 118"/>
                    <a:gd name="T25" fmla="*/ 116 h 118"/>
                    <a:gd name="T26" fmla="*/ 42 w 118"/>
                    <a:gd name="T27" fmla="*/ 116 h 118"/>
                    <a:gd name="T28" fmla="*/ 46 w 118"/>
                    <a:gd name="T29" fmla="*/ 116 h 118"/>
                    <a:gd name="T30" fmla="*/ 52 w 118"/>
                    <a:gd name="T31" fmla="*/ 116 h 118"/>
                    <a:gd name="T32" fmla="*/ 48 w 118"/>
                    <a:gd name="T33" fmla="*/ 110 h 118"/>
                    <a:gd name="T34" fmla="*/ 42 w 118"/>
                    <a:gd name="T35" fmla="*/ 106 h 118"/>
                    <a:gd name="T36" fmla="*/ 40 w 118"/>
                    <a:gd name="T37" fmla="*/ 102 h 118"/>
                    <a:gd name="T38" fmla="*/ 34 w 118"/>
                    <a:gd name="T39" fmla="*/ 94 h 118"/>
                    <a:gd name="T40" fmla="*/ 36 w 118"/>
                    <a:gd name="T41" fmla="*/ 82 h 118"/>
                    <a:gd name="T42" fmla="*/ 40 w 118"/>
                    <a:gd name="T43" fmla="*/ 78 h 118"/>
                    <a:gd name="T44" fmla="*/ 38 w 118"/>
                    <a:gd name="T45" fmla="*/ 76 h 118"/>
                    <a:gd name="T46" fmla="*/ 44 w 118"/>
                    <a:gd name="T47" fmla="*/ 72 h 118"/>
                    <a:gd name="T48" fmla="*/ 44 w 118"/>
                    <a:gd name="T49" fmla="*/ 62 h 118"/>
                    <a:gd name="T50" fmla="*/ 48 w 118"/>
                    <a:gd name="T51" fmla="*/ 60 h 118"/>
                    <a:gd name="T52" fmla="*/ 48 w 118"/>
                    <a:gd name="T53" fmla="*/ 54 h 118"/>
                    <a:gd name="T54" fmla="*/ 62 w 118"/>
                    <a:gd name="T55" fmla="*/ 48 h 118"/>
                    <a:gd name="T56" fmla="*/ 64 w 118"/>
                    <a:gd name="T57" fmla="*/ 42 h 118"/>
                    <a:gd name="T58" fmla="*/ 68 w 118"/>
                    <a:gd name="T59" fmla="*/ 36 h 118"/>
                    <a:gd name="T60" fmla="*/ 72 w 118"/>
                    <a:gd name="T61" fmla="*/ 34 h 118"/>
                    <a:gd name="T62" fmla="*/ 86 w 118"/>
                    <a:gd name="T63" fmla="*/ 30 h 118"/>
                    <a:gd name="T64" fmla="*/ 98 w 118"/>
                    <a:gd name="T65" fmla="*/ 22 h 118"/>
                    <a:gd name="T66" fmla="*/ 104 w 118"/>
                    <a:gd name="T67" fmla="*/ 18 h 118"/>
                    <a:gd name="T68" fmla="*/ 112 w 118"/>
                    <a:gd name="T69" fmla="*/ 16 h 118"/>
                    <a:gd name="T70" fmla="*/ 118 w 118"/>
                    <a:gd name="T71" fmla="*/ 6 h 118"/>
                    <a:gd name="T72" fmla="*/ 114 w 118"/>
                    <a:gd name="T73" fmla="*/ 2 h 118"/>
                    <a:gd name="T74" fmla="*/ 102 w 118"/>
                    <a:gd name="T75" fmla="*/ 2 h 118"/>
                    <a:gd name="T76" fmla="*/ 96 w 118"/>
                    <a:gd name="T77" fmla="*/ 6 h 118"/>
                    <a:gd name="T78" fmla="*/ 92 w 118"/>
                    <a:gd name="T79" fmla="*/ 10 h 118"/>
                    <a:gd name="T80" fmla="*/ 84 w 118"/>
                    <a:gd name="T81" fmla="*/ 14 h 118"/>
                    <a:gd name="T82" fmla="*/ 74 w 118"/>
                    <a:gd name="T83" fmla="*/ 18 h 118"/>
                    <a:gd name="T84" fmla="*/ 60 w 118"/>
                    <a:gd name="T85" fmla="*/ 20 h 118"/>
                    <a:gd name="T86" fmla="*/ 56 w 118"/>
                    <a:gd name="T87" fmla="*/ 22 h 118"/>
                    <a:gd name="T88" fmla="*/ 50 w 118"/>
                    <a:gd name="T89" fmla="*/ 26 h 118"/>
                    <a:gd name="T90" fmla="*/ 44 w 118"/>
                    <a:gd name="T91" fmla="*/ 32 h 118"/>
                    <a:gd name="T92" fmla="*/ 36 w 118"/>
                    <a:gd name="T93" fmla="*/ 34 h 118"/>
                    <a:gd name="T94" fmla="*/ 30 w 118"/>
                    <a:gd name="T95" fmla="*/ 42 h 118"/>
                    <a:gd name="T96" fmla="*/ 22 w 118"/>
                    <a:gd name="T97" fmla="*/ 44 h 118"/>
                    <a:gd name="T98" fmla="*/ 26 w 118"/>
                    <a:gd name="T99" fmla="*/ 50 h 118"/>
                    <a:gd name="T100" fmla="*/ 30 w 118"/>
                    <a:gd name="T101" fmla="*/ 52 h 118"/>
                    <a:gd name="T102" fmla="*/ 26 w 118"/>
                    <a:gd name="T103" fmla="*/ 56 h 118"/>
                    <a:gd name="T104" fmla="*/ 20 w 118"/>
                    <a:gd name="T105" fmla="*/ 60 h 118"/>
                    <a:gd name="T106" fmla="*/ 16 w 118"/>
                    <a:gd name="T107" fmla="*/ 68 h 118"/>
                    <a:gd name="T108" fmla="*/ 20 w 118"/>
                    <a:gd name="T109" fmla="*/ 76 h 118"/>
                    <a:gd name="T110" fmla="*/ 30 w 118"/>
                    <a:gd name="T111" fmla="*/ 76 h 118"/>
                    <a:gd name="T112" fmla="*/ 32 w 118"/>
                    <a:gd name="T113" fmla="*/ 7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18" h="118">
                      <a:moveTo>
                        <a:pt x="16" y="68"/>
                      </a:moveTo>
                      <a:lnTo>
                        <a:pt x="16" y="70"/>
                      </a:lnTo>
                      <a:lnTo>
                        <a:pt x="16" y="70"/>
                      </a:lnTo>
                      <a:lnTo>
                        <a:pt x="16" y="72"/>
                      </a:lnTo>
                      <a:lnTo>
                        <a:pt x="22" y="72"/>
                      </a:lnTo>
                      <a:lnTo>
                        <a:pt x="22" y="72"/>
                      </a:lnTo>
                      <a:lnTo>
                        <a:pt x="20" y="74"/>
                      </a:lnTo>
                      <a:lnTo>
                        <a:pt x="18" y="74"/>
                      </a:lnTo>
                      <a:lnTo>
                        <a:pt x="18" y="74"/>
                      </a:lnTo>
                      <a:lnTo>
                        <a:pt x="18" y="74"/>
                      </a:lnTo>
                      <a:lnTo>
                        <a:pt x="18" y="76"/>
                      </a:lnTo>
                      <a:lnTo>
                        <a:pt x="18" y="76"/>
                      </a:lnTo>
                      <a:lnTo>
                        <a:pt x="18" y="76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18" y="76"/>
                      </a:lnTo>
                      <a:lnTo>
                        <a:pt x="16" y="78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4" y="84"/>
                      </a:lnTo>
                      <a:lnTo>
                        <a:pt x="14" y="84"/>
                      </a:lnTo>
                      <a:lnTo>
                        <a:pt x="14" y="84"/>
                      </a:lnTo>
                      <a:lnTo>
                        <a:pt x="14" y="84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14" y="88"/>
                      </a:lnTo>
                      <a:lnTo>
                        <a:pt x="14" y="88"/>
                      </a:lnTo>
                      <a:lnTo>
                        <a:pt x="14" y="88"/>
                      </a:lnTo>
                      <a:lnTo>
                        <a:pt x="14" y="88"/>
                      </a:lnTo>
                      <a:lnTo>
                        <a:pt x="14" y="90"/>
                      </a:lnTo>
                      <a:lnTo>
                        <a:pt x="12" y="92"/>
                      </a:lnTo>
                      <a:lnTo>
                        <a:pt x="12" y="92"/>
                      </a:lnTo>
                      <a:lnTo>
                        <a:pt x="12" y="92"/>
                      </a:lnTo>
                      <a:lnTo>
                        <a:pt x="10" y="94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6" y="96"/>
                      </a:lnTo>
                      <a:lnTo>
                        <a:pt x="2" y="96"/>
                      </a:lnTo>
                      <a:lnTo>
                        <a:pt x="2" y="96"/>
                      </a:lnTo>
                      <a:lnTo>
                        <a:pt x="0" y="96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4" y="104"/>
                      </a:lnTo>
                      <a:lnTo>
                        <a:pt x="4" y="106"/>
                      </a:lnTo>
                      <a:lnTo>
                        <a:pt x="4" y="108"/>
                      </a:lnTo>
                      <a:lnTo>
                        <a:pt x="4" y="108"/>
                      </a:lnTo>
                      <a:lnTo>
                        <a:pt x="4" y="108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6" y="110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14" y="110"/>
                      </a:lnTo>
                      <a:lnTo>
                        <a:pt x="14" y="108"/>
                      </a:lnTo>
                      <a:lnTo>
                        <a:pt x="14" y="108"/>
                      </a:lnTo>
                      <a:lnTo>
                        <a:pt x="16" y="108"/>
                      </a:lnTo>
                      <a:lnTo>
                        <a:pt x="16" y="110"/>
                      </a:lnTo>
                      <a:lnTo>
                        <a:pt x="16" y="110"/>
                      </a:lnTo>
                      <a:lnTo>
                        <a:pt x="16" y="110"/>
                      </a:lnTo>
                      <a:lnTo>
                        <a:pt x="18" y="110"/>
                      </a:lnTo>
                      <a:lnTo>
                        <a:pt x="18" y="110"/>
                      </a:lnTo>
                      <a:lnTo>
                        <a:pt x="18" y="110"/>
                      </a:lnTo>
                      <a:lnTo>
                        <a:pt x="20" y="108"/>
                      </a:lnTo>
                      <a:lnTo>
                        <a:pt x="22" y="108"/>
                      </a:lnTo>
                      <a:lnTo>
                        <a:pt x="22" y="108"/>
                      </a:lnTo>
                      <a:lnTo>
                        <a:pt x="22" y="108"/>
                      </a:lnTo>
                      <a:lnTo>
                        <a:pt x="24" y="108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2" y="110"/>
                      </a:lnTo>
                      <a:lnTo>
                        <a:pt x="22" y="110"/>
                      </a:lnTo>
                      <a:lnTo>
                        <a:pt x="24" y="112"/>
                      </a:lnTo>
                      <a:lnTo>
                        <a:pt x="26" y="112"/>
                      </a:lnTo>
                      <a:lnTo>
                        <a:pt x="26" y="112"/>
                      </a:lnTo>
                      <a:lnTo>
                        <a:pt x="24" y="112"/>
                      </a:lnTo>
                      <a:lnTo>
                        <a:pt x="24" y="112"/>
                      </a:lnTo>
                      <a:lnTo>
                        <a:pt x="24" y="112"/>
                      </a:lnTo>
                      <a:lnTo>
                        <a:pt x="24" y="112"/>
                      </a:lnTo>
                      <a:lnTo>
                        <a:pt x="24" y="114"/>
                      </a:lnTo>
                      <a:lnTo>
                        <a:pt x="28" y="116"/>
                      </a:lnTo>
                      <a:lnTo>
                        <a:pt x="28" y="116"/>
                      </a:lnTo>
                      <a:lnTo>
                        <a:pt x="28" y="116"/>
                      </a:lnTo>
                      <a:lnTo>
                        <a:pt x="28" y="116"/>
                      </a:lnTo>
                      <a:lnTo>
                        <a:pt x="32" y="116"/>
                      </a:lnTo>
                      <a:lnTo>
                        <a:pt x="32" y="116"/>
                      </a:lnTo>
                      <a:lnTo>
                        <a:pt x="32" y="116"/>
                      </a:lnTo>
                      <a:lnTo>
                        <a:pt x="34" y="116"/>
                      </a:lnTo>
                      <a:lnTo>
                        <a:pt x="34" y="118"/>
                      </a:lnTo>
                      <a:lnTo>
                        <a:pt x="34" y="118"/>
                      </a:lnTo>
                      <a:lnTo>
                        <a:pt x="34" y="118"/>
                      </a:lnTo>
                      <a:lnTo>
                        <a:pt x="36" y="118"/>
                      </a:lnTo>
                      <a:lnTo>
                        <a:pt x="36" y="118"/>
                      </a:lnTo>
                      <a:lnTo>
                        <a:pt x="36" y="118"/>
                      </a:lnTo>
                      <a:lnTo>
                        <a:pt x="38" y="116"/>
                      </a:lnTo>
                      <a:lnTo>
                        <a:pt x="42" y="116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4" y="118"/>
                      </a:lnTo>
                      <a:lnTo>
                        <a:pt x="44" y="116"/>
                      </a:lnTo>
                      <a:lnTo>
                        <a:pt x="44" y="116"/>
                      </a:lnTo>
                      <a:lnTo>
                        <a:pt x="46" y="116"/>
                      </a:lnTo>
                      <a:lnTo>
                        <a:pt x="46" y="116"/>
                      </a:lnTo>
                      <a:lnTo>
                        <a:pt x="48" y="116"/>
                      </a:lnTo>
                      <a:lnTo>
                        <a:pt x="50" y="116"/>
                      </a:lnTo>
                      <a:lnTo>
                        <a:pt x="50" y="116"/>
                      </a:lnTo>
                      <a:lnTo>
                        <a:pt x="50" y="116"/>
                      </a:lnTo>
                      <a:lnTo>
                        <a:pt x="52" y="116"/>
                      </a:lnTo>
                      <a:lnTo>
                        <a:pt x="52" y="116"/>
                      </a:lnTo>
                      <a:lnTo>
                        <a:pt x="52" y="116"/>
                      </a:lnTo>
                      <a:lnTo>
                        <a:pt x="52" y="116"/>
                      </a:lnTo>
                      <a:lnTo>
                        <a:pt x="52" y="116"/>
                      </a:lnTo>
                      <a:lnTo>
                        <a:pt x="52" y="116"/>
                      </a:lnTo>
                      <a:lnTo>
                        <a:pt x="54" y="116"/>
                      </a:lnTo>
                      <a:lnTo>
                        <a:pt x="54" y="110"/>
                      </a:lnTo>
                      <a:lnTo>
                        <a:pt x="54" y="110"/>
                      </a:lnTo>
                      <a:lnTo>
                        <a:pt x="52" y="110"/>
                      </a:lnTo>
                      <a:lnTo>
                        <a:pt x="48" y="110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4" y="106"/>
                      </a:lnTo>
                      <a:lnTo>
                        <a:pt x="44" y="106"/>
                      </a:lnTo>
                      <a:lnTo>
                        <a:pt x="44" y="106"/>
                      </a:lnTo>
                      <a:lnTo>
                        <a:pt x="42" y="106"/>
                      </a:lnTo>
                      <a:lnTo>
                        <a:pt x="42" y="104"/>
                      </a:lnTo>
                      <a:lnTo>
                        <a:pt x="42" y="104"/>
                      </a:lnTo>
                      <a:lnTo>
                        <a:pt x="42" y="104"/>
                      </a:lnTo>
                      <a:lnTo>
                        <a:pt x="40" y="104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40" y="102"/>
                      </a:lnTo>
                      <a:lnTo>
                        <a:pt x="36" y="100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6"/>
                      </a:lnTo>
                      <a:lnTo>
                        <a:pt x="36" y="94"/>
                      </a:lnTo>
                      <a:lnTo>
                        <a:pt x="36" y="94"/>
                      </a:lnTo>
                      <a:lnTo>
                        <a:pt x="34" y="94"/>
                      </a:lnTo>
                      <a:lnTo>
                        <a:pt x="34" y="94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38" y="78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40" y="76"/>
                      </a:lnTo>
                      <a:lnTo>
                        <a:pt x="40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2"/>
                      </a:lnTo>
                      <a:lnTo>
                        <a:pt x="44" y="66"/>
                      </a:lnTo>
                      <a:lnTo>
                        <a:pt x="44" y="66"/>
                      </a:lnTo>
                      <a:lnTo>
                        <a:pt x="44" y="66"/>
                      </a:lnTo>
                      <a:lnTo>
                        <a:pt x="46" y="64"/>
                      </a:lnTo>
                      <a:lnTo>
                        <a:pt x="46" y="64"/>
                      </a:lnTo>
                      <a:lnTo>
                        <a:pt x="46" y="64"/>
                      </a:lnTo>
                      <a:lnTo>
                        <a:pt x="44" y="64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0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50" y="58"/>
                      </a:lnTo>
                      <a:lnTo>
                        <a:pt x="50" y="58"/>
                      </a:lnTo>
                      <a:lnTo>
                        <a:pt x="50" y="58"/>
                      </a:lnTo>
                      <a:lnTo>
                        <a:pt x="48" y="56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52" y="50"/>
                      </a:lnTo>
                      <a:lnTo>
                        <a:pt x="60" y="50"/>
                      </a:lnTo>
                      <a:lnTo>
                        <a:pt x="60" y="50"/>
                      </a:lnTo>
                      <a:lnTo>
                        <a:pt x="60" y="50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4" y="46"/>
                      </a:lnTo>
                      <a:lnTo>
                        <a:pt x="62" y="46"/>
                      </a:lnTo>
                      <a:lnTo>
                        <a:pt x="62" y="46"/>
                      </a:lnTo>
                      <a:lnTo>
                        <a:pt x="62" y="44"/>
                      </a:lnTo>
                      <a:lnTo>
                        <a:pt x="64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8" y="42"/>
                      </a:lnTo>
                      <a:lnTo>
                        <a:pt x="68" y="36"/>
                      </a:lnTo>
                      <a:lnTo>
                        <a:pt x="68" y="34"/>
                      </a:lnTo>
                      <a:lnTo>
                        <a:pt x="70" y="34"/>
                      </a:lnTo>
                      <a:lnTo>
                        <a:pt x="72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lnTo>
                        <a:pt x="72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6" y="30"/>
                      </a:lnTo>
                      <a:lnTo>
                        <a:pt x="86" y="30"/>
                      </a:lnTo>
                      <a:lnTo>
                        <a:pt x="86" y="28"/>
                      </a:lnTo>
                      <a:lnTo>
                        <a:pt x="86" y="26"/>
                      </a:lnTo>
                      <a:lnTo>
                        <a:pt x="90" y="24"/>
                      </a:lnTo>
                      <a:lnTo>
                        <a:pt x="94" y="24"/>
                      </a:lnTo>
                      <a:lnTo>
                        <a:pt x="94" y="24"/>
                      </a:lnTo>
                      <a:lnTo>
                        <a:pt x="94" y="24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102" y="20"/>
                      </a:lnTo>
                      <a:lnTo>
                        <a:pt x="102" y="20"/>
                      </a:lnTo>
                      <a:lnTo>
                        <a:pt x="102" y="20"/>
                      </a:lnTo>
                      <a:lnTo>
                        <a:pt x="104" y="18"/>
                      </a:lnTo>
                      <a:lnTo>
                        <a:pt x="104" y="18"/>
                      </a:lnTo>
                      <a:lnTo>
                        <a:pt x="104" y="18"/>
                      </a:lnTo>
                      <a:lnTo>
                        <a:pt x="104" y="18"/>
                      </a:lnTo>
                      <a:lnTo>
                        <a:pt x="108" y="18"/>
                      </a:lnTo>
                      <a:lnTo>
                        <a:pt x="108" y="18"/>
                      </a:lnTo>
                      <a:lnTo>
                        <a:pt x="108" y="18"/>
                      </a:lnTo>
                      <a:lnTo>
                        <a:pt x="108" y="18"/>
                      </a:lnTo>
                      <a:lnTo>
                        <a:pt x="112" y="16"/>
                      </a:lnTo>
                      <a:lnTo>
                        <a:pt x="112" y="16"/>
                      </a:lnTo>
                      <a:lnTo>
                        <a:pt x="112" y="16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6" y="12"/>
                      </a:lnTo>
                      <a:lnTo>
                        <a:pt x="116" y="10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8" y="6"/>
                      </a:lnTo>
                      <a:lnTo>
                        <a:pt x="118" y="6"/>
                      </a:lnTo>
                      <a:lnTo>
                        <a:pt x="118" y="6"/>
                      </a:lnTo>
                      <a:lnTo>
                        <a:pt x="116" y="4"/>
                      </a:lnTo>
                      <a:lnTo>
                        <a:pt x="116" y="4"/>
                      </a:lnTo>
                      <a:lnTo>
                        <a:pt x="116" y="4"/>
                      </a:lnTo>
                      <a:lnTo>
                        <a:pt x="116" y="4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2" y="0"/>
                      </a:lnTo>
                      <a:lnTo>
                        <a:pt x="112" y="0"/>
                      </a:lnTo>
                      <a:lnTo>
                        <a:pt x="112" y="0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2" y="2"/>
                      </a:lnTo>
                      <a:lnTo>
                        <a:pt x="102" y="2"/>
                      </a:lnTo>
                      <a:lnTo>
                        <a:pt x="102" y="2"/>
                      </a:lnTo>
                      <a:lnTo>
                        <a:pt x="102" y="2"/>
                      </a:lnTo>
                      <a:lnTo>
                        <a:pt x="98" y="2"/>
                      </a:lnTo>
                      <a:lnTo>
                        <a:pt x="98" y="2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6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2"/>
                      </a:lnTo>
                      <a:lnTo>
                        <a:pt x="88" y="12"/>
                      </a:lnTo>
                      <a:lnTo>
                        <a:pt x="86" y="12"/>
                      </a:lnTo>
                      <a:lnTo>
                        <a:pt x="86" y="12"/>
                      </a:lnTo>
                      <a:lnTo>
                        <a:pt x="86" y="12"/>
                      </a:lnTo>
                      <a:lnTo>
                        <a:pt x="84" y="14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78" y="16"/>
                      </a:lnTo>
                      <a:lnTo>
                        <a:pt x="78" y="16"/>
                      </a:lnTo>
                      <a:lnTo>
                        <a:pt x="78" y="16"/>
                      </a:lnTo>
                      <a:lnTo>
                        <a:pt x="78" y="16"/>
                      </a:lnTo>
                      <a:lnTo>
                        <a:pt x="74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6" y="18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0" y="22"/>
                      </a:lnTo>
                      <a:lnTo>
                        <a:pt x="58" y="22"/>
                      </a:lnTo>
                      <a:lnTo>
                        <a:pt x="58" y="22"/>
                      </a:lnTo>
                      <a:lnTo>
                        <a:pt x="58" y="22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4" y="24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48" y="26"/>
                      </a:lnTo>
                      <a:lnTo>
                        <a:pt x="48" y="26"/>
                      </a:lnTo>
                      <a:lnTo>
                        <a:pt x="48" y="28"/>
                      </a:lnTo>
                      <a:lnTo>
                        <a:pt x="48" y="30"/>
                      </a:lnTo>
                      <a:lnTo>
                        <a:pt x="46" y="30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2" y="32"/>
                      </a:lnTo>
                      <a:lnTo>
                        <a:pt x="40" y="32"/>
                      </a:lnTo>
                      <a:lnTo>
                        <a:pt x="40" y="32"/>
                      </a:lnTo>
                      <a:lnTo>
                        <a:pt x="40" y="32"/>
                      </a:lnTo>
                      <a:lnTo>
                        <a:pt x="38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0" y="42"/>
                      </a:lnTo>
                      <a:lnTo>
                        <a:pt x="30" y="42"/>
                      </a:lnTo>
                      <a:lnTo>
                        <a:pt x="30" y="42"/>
                      </a:lnTo>
                      <a:lnTo>
                        <a:pt x="30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2" y="44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6" y="50"/>
                      </a:lnTo>
                      <a:lnTo>
                        <a:pt x="26" y="50"/>
                      </a:lnTo>
                      <a:lnTo>
                        <a:pt x="26" y="50"/>
                      </a:lnTo>
                      <a:lnTo>
                        <a:pt x="26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28" y="52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2" y="58"/>
                      </a:lnTo>
                      <a:lnTo>
                        <a:pt x="22" y="60"/>
                      </a:lnTo>
                      <a:lnTo>
                        <a:pt x="22" y="60"/>
                      </a:lnTo>
                      <a:lnTo>
                        <a:pt x="20" y="60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8" y="66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6" y="68"/>
                      </a:lnTo>
                      <a:close/>
                      <a:moveTo>
                        <a:pt x="32" y="76"/>
                      </a:moveTo>
                      <a:lnTo>
                        <a:pt x="32" y="76"/>
                      </a:lnTo>
                      <a:lnTo>
                        <a:pt x="32" y="76"/>
                      </a:lnTo>
                      <a:lnTo>
                        <a:pt x="28" y="76"/>
                      </a:lnTo>
                      <a:lnTo>
                        <a:pt x="26" y="76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22" y="76"/>
                      </a:lnTo>
                      <a:lnTo>
                        <a:pt x="22" y="74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4" y="76"/>
                      </a:lnTo>
                      <a:lnTo>
                        <a:pt x="24" y="76"/>
                      </a:lnTo>
                      <a:lnTo>
                        <a:pt x="30" y="76"/>
                      </a:lnTo>
                      <a:lnTo>
                        <a:pt x="30" y="76"/>
                      </a:lnTo>
                      <a:lnTo>
                        <a:pt x="30" y="76"/>
                      </a:lnTo>
                      <a:lnTo>
                        <a:pt x="32" y="74"/>
                      </a:lnTo>
                      <a:lnTo>
                        <a:pt x="36" y="74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2" y="7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7" name="Freeform 655"/>
                <p:cNvSpPr>
                  <a:spLocks/>
                </p:cNvSpPr>
                <p:nvPr/>
              </p:nvSpPr>
              <p:spPr bwMode="auto">
                <a:xfrm>
                  <a:off x="5003800" y="2425700"/>
                  <a:ext cx="9525" cy="6350"/>
                </a:xfrm>
                <a:custGeom>
                  <a:avLst/>
                  <a:gdLst>
                    <a:gd name="T0" fmla="*/ 2 w 6"/>
                    <a:gd name="T1" fmla="*/ 4 h 4"/>
                    <a:gd name="T2" fmla="*/ 2 w 6"/>
                    <a:gd name="T3" fmla="*/ 4 h 4"/>
                    <a:gd name="T4" fmla="*/ 2 w 6"/>
                    <a:gd name="T5" fmla="*/ 4 h 4"/>
                    <a:gd name="T6" fmla="*/ 2 w 6"/>
                    <a:gd name="T7" fmla="*/ 4 h 4"/>
                    <a:gd name="T8" fmla="*/ 4 w 6"/>
                    <a:gd name="T9" fmla="*/ 4 h 4"/>
                    <a:gd name="T10" fmla="*/ 6 w 6"/>
                    <a:gd name="T11" fmla="*/ 4 h 4"/>
                    <a:gd name="T12" fmla="*/ 6 w 6"/>
                    <a:gd name="T13" fmla="*/ 4 h 4"/>
                    <a:gd name="T14" fmla="*/ 6 w 6"/>
                    <a:gd name="T15" fmla="*/ 2 h 4"/>
                    <a:gd name="T16" fmla="*/ 6 w 6"/>
                    <a:gd name="T17" fmla="*/ 0 h 4"/>
                    <a:gd name="T18" fmla="*/ 6 w 6"/>
                    <a:gd name="T19" fmla="*/ 0 h 4"/>
                    <a:gd name="T20" fmla="*/ 6 w 6"/>
                    <a:gd name="T21" fmla="*/ 0 h 4"/>
                    <a:gd name="T22" fmla="*/ 4 w 6"/>
                    <a:gd name="T23" fmla="*/ 0 h 4"/>
                    <a:gd name="T24" fmla="*/ 4 w 6"/>
                    <a:gd name="T25" fmla="*/ 0 h 4"/>
                    <a:gd name="T26" fmla="*/ 4 w 6"/>
                    <a:gd name="T27" fmla="*/ 0 h 4"/>
                    <a:gd name="T28" fmla="*/ 0 w 6"/>
                    <a:gd name="T29" fmla="*/ 2 h 4"/>
                    <a:gd name="T30" fmla="*/ 0 w 6"/>
                    <a:gd name="T31" fmla="*/ 2 h 4"/>
                    <a:gd name="T32" fmla="*/ 0 w 6"/>
                    <a:gd name="T33" fmla="*/ 2 h 4"/>
                    <a:gd name="T34" fmla="*/ 0 w 6"/>
                    <a:gd name="T35" fmla="*/ 4 h 4"/>
                    <a:gd name="T36" fmla="*/ 0 w 6"/>
                    <a:gd name="T37" fmla="*/ 4 h 4"/>
                    <a:gd name="T38" fmla="*/ 2 w 6"/>
                    <a:gd name="T39" fmla="*/ 4 h 4"/>
                    <a:gd name="T40" fmla="*/ 2 w 6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8" name="Freeform 656"/>
                <p:cNvSpPr>
                  <a:spLocks/>
                </p:cNvSpPr>
                <p:nvPr/>
              </p:nvSpPr>
              <p:spPr bwMode="auto">
                <a:xfrm>
                  <a:off x="5267325" y="2562225"/>
                  <a:ext cx="28575" cy="19050"/>
                </a:xfrm>
                <a:custGeom>
                  <a:avLst/>
                  <a:gdLst>
                    <a:gd name="T0" fmla="*/ 2 w 18"/>
                    <a:gd name="T1" fmla="*/ 10 h 12"/>
                    <a:gd name="T2" fmla="*/ 2 w 18"/>
                    <a:gd name="T3" fmla="*/ 12 h 12"/>
                    <a:gd name="T4" fmla="*/ 2 w 18"/>
                    <a:gd name="T5" fmla="*/ 12 h 12"/>
                    <a:gd name="T6" fmla="*/ 2 w 18"/>
                    <a:gd name="T7" fmla="*/ 12 h 12"/>
                    <a:gd name="T8" fmla="*/ 8 w 18"/>
                    <a:gd name="T9" fmla="*/ 12 h 12"/>
                    <a:gd name="T10" fmla="*/ 8 w 18"/>
                    <a:gd name="T11" fmla="*/ 12 h 12"/>
                    <a:gd name="T12" fmla="*/ 8 w 18"/>
                    <a:gd name="T13" fmla="*/ 12 h 12"/>
                    <a:gd name="T14" fmla="*/ 10 w 18"/>
                    <a:gd name="T15" fmla="*/ 10 h 12"/>
                    <a:gd name="T16" fmla="*/ 16 w 18"/>
                    <a:gd name="T17" fmla="*/ 10 h 12"/>
                    <a:gd name="T18" fmla="*/ 16 w 18"/>
                    <a:gd name="T19" fmla="*/ 10 h 12"/>
                    <a:gd name="T20" fmla="*/ 16 w 18"/>
                    <a:gd name="T21" fmla="*/ 10 h 12"/>
                    <a:gd name="T22" fmla="*/ 16 w 18"/>
                    <a:gd name="T23" fmla="*/ 10 h 12"/>
                    <a:gd name="T24" fmla="*/ 18 w 18"/>
                    <a:gd name="T25" fmla="*/ 10 h 12"/>
                    <a:gd name="T26" fmla="*/ 18 w 18"/>
                    <a:gd name="T27" fmla="*/ 10 h 12"/>
                    <a:gd name="T28" fmla="*/ 18 w 18"/>
                    <a:gd name="T29" fmla="*/ 8 h 12"/>
                    <a:gd name="T30" fmla="*/ 18 w 18"/>
                    <a:gd name="T31" fmla="*/ 6 h 12"/>
                    <a:gd name="T32" fmla="*/ 18 w 18"/>
                    <a:gd name="T33" fmla="*/ 6 h 12"/>
                    <a:gd name="T34" fmla="*/ 18 w 18"/>
                    <a:gd name="T35" fmla="*/ 6 h 12"/>
                    <a:gd name="T36" fmla="*/ 16 w 18"/>
                    <a:gd name="T37" fmla="*/ 6 h 12"/>
                    <a:gd name="T38" fmla="*/ 16 w 18"/>
                    <a:gd name="T39" fmla="*/ 6 h 12"/>
                    <a:gd name="T40" fmla="*/ 16 w 18"/>
                    <a:gd name="T41" fmla="*/ 6 h 12"/>
                    <a:gd name="T42" fmla="*/ 16 w 18"/>
                    <a:gd name="T43" fmla="*/ 4 h 12"/>
                    <a:gd name="T44" fmla="*/ 10 w 18"/>
                    <a:gd name="T45" fmla="*/ 4 h 12"/>
                    <a:gd name="T46" fmla="*/ 10 w 18"/>
                    <a:gd name="T47" fmla="*/ 2 h 12"/>
                    <a:gd name="T48" fmla="*/ 10 w 18"/>
                    <a:gd name="T49" fmla="*/ 2 h 12"/>
                    <a:gd name="T50" fmla="*/ 10 w 18"/>
                    <a:gd name="T51" fmla="*/ 2 h 12"/>
                    <a:gd name="T52" fmla="*/ 10 w 18"/>
                    <a:gd name="T53" fmla="*/ 2 h 12"/>
                    <a:gd name="T54" fmla="*/ 8 w 18"/>
                    <a:gd name="T55" fmla="*/ 0 h 12"/>
                    <a:gd name="T56" fmla="*/ 8 w 18"/>
                    <a:gd name="T57" fmla="*/ 0 h 12"/>
                    <a:gd name="T58" fmla="*/ 8 w 18"/>
                    <a:gd name="T59" fmla="*/ 0 h 12"/>
                    <a:gd name="T60" fmla="*/ 6 w 18"/>
                    <a:gd name="T61" fmla="*/ 0 h 12"/>
                    <a:gd name="T62" fmla="*/ 6 w 18"/>
                    <a:gd name="T63" fmla="*/ 0 h 12"/>
                    <a:gd name="T64" fmla="*/ 6 w 18"/>
                    <a:gd name="T65" fmla="*/ 0 h 12"/>
                    <a:gd name="T66" fmla="*/ 4 w 18"/>
                    <a:gd name="T67" fmla="*/ 2 h 12"/>
                    <a:gd name="T68" fmla="*/ 4 w 18"/>
                    <a:gd name="T69" fmla="*/ 2 h 12"/>
                    <a:gd name="T70" fmla="*/ 4 w 18"/>
                    <a:gd name="T71" fmla="*/ 2 h 12"/>
                    <a:gd name="T72" fmla="*/ 2 w 18"/>
                    <a:gd name="T73" fmla="*/ 2 h 12"/>
                    <a:gd name="T74" fmla="*/ 2 w 18"/>
                    <a:gd name="T75" fmla="*/ 2 h 12"/>
                    <a:gd name="T76" fmla="*/ 2 w 18"/>
                    <a:gd name="T77" fmla="*/ 4 h 12"/>
                    <a:gd name="T78" fmla="*/ 0 w 18"/>
                    <a:gd name="T79" fmla="*/ 6 h 12"/>
                    <a:gd name="T80" fmla="*/ 0 w 18"/>
                    <a:gd name="T81" fmla="*/ 6 h 12"/>
                    <a:gd name="T82" fmla="*/ 0 w 18"/>
                    <a:gd name="T83" fmla="*/ 6 h 12"/>
                    <a:gd name="T84" fmla="*/ 0 w 18"/>
                    <a:gd name="T85" fmla="*/ 8 h 12"/>
                    <a:gd name="T86" fmla="*/ 0 w 18"/>
                    <a:gd name="T87" fmla="*/ 8 h 12"/>
                    <a:gd name="T88" fmla="*/ 0 w 18"/>
                    <a:gd name="T89" fmla="*/ 10 h 12"/>
                    <a:gd name="T90" fmla="*/ 2 w 18"/>
                    <a:gd name="T91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" h="12">
                      <a:moveTo>
                        <a:pt x="2" y="10"/>
                      </a:move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49" name="Freeform 657"/>
                <p:cNvSpPr>
                  <a:spLocks/>
                </p:cNvSpPr>
                <p:nvPr/>
              </p:nvSpPr>
              <p:spPr bwMode="auto">
                <a:xfrm>
                  <a:off x="5092700" y="2374900"/>
                  <a:ext cx="15875" cy="12700"/>
                </a:xfrm>
                <a:custGeom>
                  <a:avLst/>
                  <a:gdLst>
                    <a:gd name="T0" fmla="*/ 0 w 10"/>
                    <a:gd name="T1" fmla="*/ 6 h 8"/>
                    <a:gd name="T2" fmla="*/ 2 w 10"/>
                    <a:gd name="T3" fmla="*/ 6 h 8"/>
                    <a:gd name="T4" fmla="*/ 4 w 10"/>
                    <a:gd name="T5" fmla="*/ 8 h 8"/>
                    <a:gd name="T6" fmla="*/ 4 w 10"/>
                    <a:gd name="T7" fmla="*/ 8 h 8"/>
                    <a:gd name="T8" fmla="*/ 4 w 10"/>
                    <a:gd name="T9" fmla="*/ 8 h 8"/>
                    <a:gd name="T10" fmla="*/ 6 w 10"/>
                    <a:gd name="T11" fmla="*/ 8 h 8"/>
                    <a:gd name="T12" fmla="*/ 6 w 10"/>
                    <a:gd name="T13" fmla="*/ 8 h 8"/>
                    <a:gd name="T14" fmla="*/ 6 w 10"/>
                    <a:gd name="T15" fmla="*/ 8 h 8"/>
                    <a:gd name="T16" fmla="*/ 10 w 10"/>
                    <a:gd name="T17" fmla="*/ 6 h 8"/>
                    <a:gd name="T18" fmla="*/ 10 w 10"/>
                    <a:gd name="T19" fmla="*/ 6 h 8"/>
                    <a:gd name="T20" fmla="*/ 10 w 10"/>
                    <a:gd name="T21" fmla="*/ 4 h 8"/>
                    <a:gd name="T22" fmla="*/ 10 w 10"/>
                    <a:gd name="T23" fmla="*/ 2 h 8"/>
                    <a:gd name="T24" fmla="*/ 10 w 10"/>
                    <a:gd name="T25" fmla="*/ 2 h 8"/>
                    <a:gd name="T26" fmla="*/ 10 w 10"/>
                    <a:gd name="T27" fmla="*/ 2 h 8"/>
                    <a:gd name="T28" fmla="*/ 8 w 10"/>
                    <a:gd name="T29" fmla="*/ 2 h 8"/>
                    <a:gd name="T30" fmla="*/ 6 w 10"/>
                    <a:gd name="T31" fmla="*/ 0 h 8"/>
                    <a:gd name="T32" fmla="*/ 6 w 10"/>
                    <a:gd name="T33" fmla="*/ 0 h 8"/>
                    <a:gd name="T34" fmla="*/ 6 w 10"/>
                    <a:gd name="T35" fmla="*/ 0 h 8"/>
                    <a:gd name="T36" fmla="*/ 2 w 10"/>
                    <a:gd name="T37" fmla="*/ 0 h 8"/>
                    <a:gd name="T38" fmla="*/ 2 w 10"/>
                    <a:gd name="T39" fmla="*/ 0 h 8"/>
                    <a:gd name="T40" fmla="*/ 2 w 10"/>
                    <a:gd name="T41" fmla="*/ 0 h 8"/>
                    <a:gd name="T42" fmla="*/ 0 w 10"/>
                    <a:gd name="T43" fmla="*/ 2 h 8"/>
                    <a:gd name="T44" fmla="*/ 0 w 10"/>
                    <a:gd name="T45" fmla="*/ 2 h 8"/>
                    <a:gd name="T46" fmla="*/ 0 w 10"/>
                    <a:gd name="T47" fmla="*/ 2 h 8"/>
                    <a:gd name="T48" fmla="*/ 0 w 10"/>
                    <a:gd name="T49" fmla="*/ 4 h 8"/>
                    <a:gd name="T50" fmla="*/ 0 w 10"/>
                    <a:gd name="T51" fmla="*/ 4 h 8"/>
                    <a:gd name="T52" fmla="*/ 0 w 10"/>
                    <a:gd name="T53" fmla="*/ 6 h 8"/>
                    <a:gd name="T54" fmla="*/ 0 w 10"/>
                    <a:gd name="T5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" h="8">
                      <a:moveTo>
                        <a:pt x="0" y="6"/>
                      </a:move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0" name="Freeform 658"/>
                <p:cNvSpPr>
                  <a:spLocks/>
                </p:cNvSpPr>
                <p:nvPr/>
              </p:nvSpPr>
              <p:spPr bwMode="auto">
                <a:xfrm>
                  <a:off x="5108575" y="2387600"/>
                  <a:ext cx="28575" cy="25400"/>
                </a:xfrm>
                <a:custGeom>
                  <a:avLst/>
                  <a:gdLst>
                    <a:gd name="T0" fmla="*/ 0 w 18"/>
                    <a:gd name="T1" fmla="*/ 16 h 16"/>
                    <a:gd name="T2" fmla="*/ 2 w 18"/>
                    <a:gd name="T3" fmla="*/ 16 h 16"/>
                    <a:gd name="T4" fmla="*/ 4 w 18"/>
                    <a:gd name="T5" fmla="*/ 16 h 16"/>
                    <a:gd name="T6" fmla="*/ 4 w 18"/>
                    <a:gd name="T7" fmla="*/ 16 h 16"/>
                    <a:gd name="T8" fmla="*/ 4 w 18"/>
                    <a:gd name="T9" fmla="*/ 16 h 16"/>
                    <a:gd name="T10" fmla="*/ 10 w 18"/>
                    <a:gd name="T11" fmla="*/ 16 h 16"/>
                    <a:gd name="T12" fmla="*/ 10 w 18"/>
                    <a:gd name="T13" fmla="*/ 16 h 16"/>
                    <a:gd name="T14" fmla="*/ 10 w 18"/>
                    <a:gd name="T15" fmla="*/ 16 h 16"/>
                    <a:gd name="T16" fmla="*/ 12 w 18"/>
                    <a:gd name="T17" fmla="*/ 16 h 16"/>
                    <a:gd name="T18" fmla="*/ 12 w 18"/>
                    <a:gd name="T19" fmla="*/ 16 h 16"/>
                    <a:gd name="T20" fmla="*/ 12 w 18"/>
                    <a:gd name="T21" fmla="*/ 16 h 16"/>
                    <a:gd name="T22" fmla="*/ 14 w 18"/>
                    <a:gd name="T23" fmla="*/ 16 h 16"/>
                    <a:gd name="T24" fmla="*/ 14 w 18"/>
                    <a:gd name="T25" fmla="*/ 14 h 16"/>
                    <a:gd name="T26" fmla="*/ 16 w 18"/>
                    <a:gd name="T27" fmla="*/ 14 h 16"/>
                    <a:gd name="T28" fmla="*/ 16 w 18"/>
                    <a:gd name="T29" fmla="*/ 14 h 16"/>
                    <a:gd name="T30" fmla="*/ 16 w 18"/>
                    <a:gd name="T31" fmla="*/ 14 h 16"/>
                    <a:gd name="T32" fmla="*/ 18 w 18"/>
                    <a:gd name="T33" fmla="*/ 14 h 16"/>
                    <a:gd name="T34" fmla="*/ 18 w 18"/>
                    <a:gd name="T35" fmla="*/ 14 h 16"/>
                    <a:gd name="T36" fmla="*/ 18 w 18"/>
                    <a:gd name="T37" fmla="*/ 12 h 16"/>
                    <a:gd name="T38" fmla="*/ 18 w 18"/>
                    <a:gd name="T39" fmla="*/ 8 h 16"/>
                    <a:gd name="T40" fmla="*/ 18 w 18"/>
                    <a:gd name="T41" fmla="*/ 8 h 16"/>
                    <a:gd name="T42" fmla="*/ 18 w 18"/>
                    <a:gd name="T43" fmla="*/ 8 h 16"/>
                    <a:gd name="T44" fmla="*/ 16 w 18"/>
                    <a:gd name="T45" fmla="*/ 4 h 16"/>
                    <a:gd name="T46" fmla="*/ 16 w 18"/>
                    <a:gd name="T47" fmla="*/ 4 h 16"/>
                    <a:gd name="T48" fmla="*/ 16 w 18"/>
                    <a:gd name="T49" fmla="*/ 4 h 16"/>
                    <a:gd name="T50" fmla="*/ 16 w 18"/>
                    <a:gd name="T51" fmla="*/ 4 h 16"/>
                    <a:gd name="T52" fmla="*/ 14 w 18"/>
                    <a:gd name="T53" fmla="*/ 2 h 16"/>
                    <a:gd name="T54" fmla="*/ 14 w 18"/>
                    <a:gd name="T55" fmla="*/ 2 h 16"/>
                    <a:gd name="T56" fmla="*/ 14 w 18"/>
                    <a:gd name="T57" fmla="*/ 2 h 16"/>
                    <a:gd name="T58" fmla="*/ 12 w 18"/>
                    <a:gd name="T59" fmla="*/ 2 h 16"/>
                    <a:gd name="T60" fmla="*/ 10 w 18"/>
                    <a:gd name="T61" fmla="*/ 0 h 16"/>
                    <a:gd name="T62" fmla="*/ 10 w 18"/>
                    <a:gd name="T63" fmla="*/ 0 h 16"/>
                    <a:gd name="T64" fmla="*/ 10 w 18"/>
                    <a:gd name="T65" fmla="*/ 0 h 16"/>
                    <a:gd name="T66" fmla="*/ 6 w 18"/>
                    <a:gd name="T67" fmla="*/ 0 h 16"/>
                    <a:gd name="T68" fmla="*/ 6 w 18"/>
                    <a:gd name="T69" fmla="*/ 0 h 16"/>
                    <a:gd name="T70" fmla="*/ 6 w 18"/>
                    <a:gd name="T71" fmla="*/ 0 h 16"/>
                    <a:gd name="T72" fmla="*/ 4 w 18"/>
                    <a:gd name="T73" fmla="*/ 2 h 16"/>
                    <a:gd name="T74" fmla="*/ 4 w 18"/>
                    <a:gd name="T75" fmla="*/ 2 h 16"/>
                    <a:gd name="T76" fmla="*/ 4 w 18"/>
                    <a:gd name="T77" fmla="*/ 2 h 16"/>
                    <a:gd name="T78" fmla="*/ 2 w 18"/>
                    <a:gd name="T79" fmla="*/ 2 h 16"/>
                    <a:gd name="T80" fmla="*/ 2 w 18"/>
                    <a:gd name="T81" fmla="*/ 4 h 16"/>
                    <a:gd name="T82" fmla="*/ 2 w 18"/>
                    <a:gd name="T83" fmla="*/ 4 h 16"/>
                    <a:gd name="T84" fmla="*/ 2 w 18"/>
                    <a:gd name="T85" fmla="*/ 4 h 16"/>
                    <a:gd name="T86" fmla="*/ 4 w 18"/>
                    <a:gd name="T87" fmla="*/ 6 h 16"/>
                    <a:gd name="T88" fmla="*/ 4 w 18"/>
                    <a:gd name="T89" fmla="*/ 6 h 16"/>
                    <a:gd name="T90" fmla="*/ 4 w 18"/>
                    <a:gd name="T91" fmla="*/ 6 h 16"/>
                    <a:gd name="T92" fmla="*/ 6 w 18"/>
                    <a:gd name="T93" fmla="*/ 6 h 16"/>
                    <a:gd name="T94" fmla="*/ 6 w 18"/>
                    <a:gd name="T95" fmla="*/ 8 h 16"/>
                    <a:gd name="T96" fmla="*/ 4 w 18"/>
                    <a:gd name="T97" fmla="*/ 8 h 16"/>
                    <a:gd name="T98" fmla="*/ 2 w 18"/>
                    <a:gd name="T99" fmla="*/ 8 h 16"/>
                    <a:gd name="T100" fmla="*/ 2 w 18"/>
                    <a:gd name="T101" fmla="*/ 8 h 16"/>
                    <a:gd name="T102" fmla="*/ 2 w 18"/>
                    <a:gd name="T103" fmla="*/ 10 h 16"/>
                    <a:gd name="T104" fmla="*/ 2 w 18"/>
                    <a:gd name="T105" fmla="*/ 10 h 16"/>
                    <a:gd name="T106" fmla="*/ 0 w 18"/>
                    <a:gd name="T107" fmla="*/ 12 h 16"/>
                    <a:gd name="T108" fmla="*/ 0 w 18"/>
                    <a:gd name="T109" fmla="*/ 12 h 16"/>
                    <a:gd name="T110" fmla="*/ 0 w 18"/>
                    <a:gd name="T111" fmla="*/ 12 h 16"/>
                    <a:gd name="T112" fmla="*/ 0 w 18"/>
                    <a:gd name="T113" fmla="*/ 16 h 16"/>
                    <a:gd name="T114" fmla="*/ 0 w 18"/>
                    <a:gd name="T115" fmla="*/ 16 h 16"/>
                    <a:gd name="T116" fmla="*/ 0 w 18"/>
                    <a:gd name="T117" fmla="*/ 16 h 16"/>
                    <a:gd name="T118" fmla="*/ 0 w 18"/>
                    <a:gd name="T11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" h="16">
                      <a:moveTo>
                        <a:pt x="0" y="16"/>
                      </a:move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4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2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1" name="Freeform 659"/>
                <p:cNvSpPr>
                  <a:spLocks/>
                </p:cNvSpPr>
                <p:nvPr/>
              </p:nvSpPr>
              <p:spPr bwMode="auto">
                <a:xfrm>
                  <a:off x="5032375" y="2425700"/>
                  <a:ext cx="19050" cy="12700"/>
                </a:xfrm>
                <a:custGeom>
                  <a:avLst/>
                  <a:gdLst>
                    <a:gd name="T0" fmla="*/ 4 w 12"/>
                    <a:gd name="T1" fmla="*/ 6 h 8"/>
                    <a:gd name="T2" fmla="*/ 4 w 12"/>
                    <a:gd name="T3" fmla="*/ 6 h 8"/>
                    <a:gd name="T4" fmla="*/ 4 w 12"/>
                    <a:gd name="T5" fmla="*/ 6 h 8"/>
                    <a:gd name="T6" fmla="*/ 4 w 12"/>
                    <a:gd name="T7" fmla="*/ 8 h 8"/>
                    <a:gd name="T8" fmla="*/ 4 w 12"/>
                    <a:gd name="T9" fmla="*/ 8 h 8"/>
                    <a:gd name="T10" fmla="*/ 6 w 12"/>
                    <a:gd name="T11" fmla="*/ 8 h 8"/>
                    <a:gd name="T12" fmla="*/ 10 w 12"/>
                    <a:gd name="T13" fmla="*/ 8 h 8"/>
                    <a:gd name="T14" fmla="*/ 10 w 12"/>
                    <a:gd name="T15" fmla="*/ 8 h 8"/>
                    <a:gd name="T16" fmla="*/ 12 w 12"/>
                    <a:gd name="T17" fmla="*/ 8 h 8"/>
                    <a:gd name="T18" fmla="*/ 12 w 12"/>
                    <a:gd name="T19" fmla="*/ 6 h 8"/>
                    <a:gd name="T20" fmla="*/ 12 w 12"/>
                    <a:gd name="T21" fmla="*/ 6 h 8"/>
                    <a:gd name="T22" fmla="*/ 10 w 12"/>
                    <a:gd name="T23" fmla="*/ 6 h 8"/>
                    <a:gd name="T24" fmla="*/ 10 w 12"/>
                    <a:gd name="T25" fmla="*/ 6 h 8"/>
                    <a:gd name="T26" fmla="*/ 10 w 12"/>
                    <a:gd name="T27" fmla="*/ 4 h 8"/>
                    <a:gd name="T28" fmla="*/ 10 w 12"/>
                    <a:gd name="T29" fmla="*/ 4 h 8"/>
                    <a:gd name="T30" fmla="*/ 10 w 12"/>
                    <a:gd name="T31" fmla="*/ 4 h 8"/>
                    <a:gd name="T32" fmla="*/ 6 w 12"/>
                    <a:gd name="T33" fmla="*/ 4 h 8"/>
                    <a:gd name="T34" fmla="*/ 4 w 12"/>
                    <a:gd name="T35" fmla="*/ 2 h 8"/>
                    <a:gd name="T36" fmla="*/ 4 w 12"/>
                    <a:gd name="T37" fmla="*/ 2 h 8"/>
                    <a:gd name="T38" fmla="*/ 4 w 12"/>
                    <a:gd name="T39" fmla="*/ 2 h 8"/>
                    <a:gd name="T40" fmla="*/ 2 w 12"/>
                    <a:gd name="T41" fmla="*/ 0 h 8"/>
                    <a:gd name="T42" fmla="*/ 2 w 12"/>
                    <a:gd name="T43" fmla="*/ 0 h 8"/>
                    <a:gd name="T44" fmla="*/ 0 w 12"/>
                    <a:gd name="T45" fmla="*/ 0 h 8"/>
                    <a:gd name="T46" fmla="*/ 0 w 12"/>
                    <a:gd name="T47" fmla="*/ 0 h 8"/>
                    <a:gd name="T48" fmla="*/ 0 w 12"/>
                    <a:gd name="T49" fmla="*/ 2 h 8"/>
                    <a:gd name="T50" fmla="*/ 0 w 12"/>
                    <a:gd name="T51" fmla="*/ 2 h 8"/>
                    <a:gd name="T52" fmla="*/ 0 w 12"/>
                    <a:gd name="T53" fmla="*/ 2 h 8"/>
                    <a:gd name="T54" fmla="*/ 0 w 12"/>
                    <a:gd name="T55" fmla="*/ 2 h 8"/>
                    <a:gd name="T56" fmla="*/ 2 w 12"/>
                    <a:gd name="T57" fmla="*/ 4 h 8"/>
                    <a:gd name="T58" fmla="*/ 4 w 12"/>
                    <a:gd name="T5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" h="8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2" name="Freeform 660"/>
                <p:cNvSpPr>
                  <a:spLocks/>
                </p:cNvSpPr>
                <p:nvPr/>
              </p:nvSpPr>
              <p:spPr bwMode="auto">
                <a:xfrm>
                  <a:off x="5045075" y="2419350"/>
                  <a:ext cx="22225" cy="15875"/>
                </a:xfrm>
                <a:custGeom>
                  <a:avLst/>
                  <a:gdLst>
                    <a:gd name="T0" fmla="*/ 0 w 14"/>
                    <a:gd name="T1" fmla="*/ 4 h 10"/>
                    <a:gd name="T2" fmla="*/ 0 w 14"/>
                    <a:gd name="T3" fmla="*/ 6 h 10"/>
                    <a:gd name="T4" fmla="*/ 0 w 14"/>
                    <a:gd name="T5" fmla="*/ 6 h 10"/>
                    <a:gd name="T6" fmla="*/ 2 w 14"/>
                    <a:gd name="T7" fmla="*/ 6 h 10"/>
                    <a:gd name="T8" fmla="*/ 2 w 14"/>
                    <a:gd name="T9" fmla="*/ 8 h 10"/>
                    <a:gd name="T10" fmla="*/ 2 w 14"/>
                    <a:gd name="T11" fmla="*/ 8 h 10"/>
                    <a:gd name="T12" fmla="*/ 2 w 14"/>
                    <a:gd name="T13" fmla="*/ 8 h 10"/>
                    <a:gd name="T14" fmla="*/ 6 w 14"/>
                    <a:gd name="T15" fmla="*/ 10 h 10"/>
                    <a:gd name="T16" fmla="*/ 6 w 14"/>
                    <a:gd name="T17" fmla="*/ 10 h 10"/>
                    <a:gd name="T18" fmla="*/ 6 w 14"/>
                    <a:gd name="T19" fmla="*/ 10 h 10"/>
                    <a:gd name="T20" fmla="*/ 6 w 14"/>
                    <a:gd name="T21" fmla="*/ 10 h 10"/>
                    <a:gd name="T22" fmla="*/ 10 w 14"/>
                    <a:gd name="T23" fmla="*/ 10 h 10"/>
                    <a:gd name="T24" fmla="*/ 10 w 14"/>
                    <a:gd name="T25" fmla="*/ 10 h 10"/>
                    <a:gd name="T26" fmla="*/ 10 w 14"/>
                    <a:gd name="T27" fmla="*/ 10 h 10"/>
                    <a:gd name="T28" fmla="*/ 10 w 14"/>
                    <a:gd name="T29" fmla="*/ 10 h 10"/>
                    <a:gd name="T30" fmla="*/ 12 w 14"/>
                    <a:gd name="T31" fmla="*/ 10 h 10"/>
                    <a:gd name="T32" fmla="*/ 12 w 14"/>
                    <a:gd name="T33" fmla="*/ 10 h 10"/>
                    <a:gd name="T34" fmla="*/ 12 w 14"/>
                    <a:gd name="T35" fmla="*/ 8 h 10"/>
                    <a:gd name="T36" fmla="*/ 12 w 14"/>
                    <a:gd name="T37" fmla="*/ 8 h 10"/>
                    <a:gd name="T38" fmla="*/ 12 w 14"/>
                    <a:gd name="T39" fmla="*/ 8 h 10"/>
                    <a:gd name="T40" fmla="*/ 12 w 14"/>
                    <a:gd name="T41" fmla="*/ 8 h 10"/>
                    <a:gd name="T42" fmla="*/ 14 w 14"/>
                    <a:gd name="T43" fmla="*/ 8 h 10"/>
                    <a:gd name="T44" fmla="*/ 14 w 14"/>
                    <a:gd name="T45" fmla="*/ 4 h 10"/>
                    <a:gd name="T46" fmla="*/ 14 w 14"/>
                    <a:gd name="T47" fmla="*/ 4 h 10"/>
                    <a:gd name="T48" fmla="*/ 14 w 14"/>
                    <a:gd name="T49" fmla="*/ 4 h 10"/>
                    <a:gd name="T50" fmla="*/ 14 w 14"/>
                    <a:gd name="T51" fmla="*/ 4 h 10"/>
                    <a:gd name="T52" fmla="*/ 14 w 14"/>
                    <a:gd name="T53" fmla="*/ 0 h 10"/>
                    <a:gd name="T54" fmla="*/ 14 w 14"/>
                    <a:gd name="T55" fmla="*/ 0 h 10"/>
                    <a:gd name="T56" fmla="*/ 14 w 14"/>
                    <a:gd name="T57" fmla="*/ 0 h 10"/>
                    <a:gd name="T58" fmla="*/ 12 w 14"/>
                    <a:gd name="T59" fmla="*/ 0 h 10"/>
                    <a:gd name="T60" fmla="*/ 12 w 14"/>
                    <a:gd name="T61" fmla="*/ 0 h 10"/>
                    <a:gd name="T62" fmla="*/ 10 w 14"/>
                    <a:gd name="T63" fmla="*/ 0 h 10"/>
                    <a:gd name="T64" fmla="*/ 8 w 14"/>
                    <a:gd name="T65" fmla="*/ 0 h 10"/>
                    <a:gd name="T66" fmla="*/ 8 w 14"/>
                    <a:gd name="T67" fmla="*/ 0 h 10"/>
                    <a:gd name="T68" fmla="*/ 8 w 14"/>
                    <a:gd name="T69" fmla="*/ 0 h 10"/>
                    <a:gd name="T70" fmla="*/ 6 w 14"/>
                    <a:gd name="T71" fmla="*/ 2 h 10"/>
                    <a:gd name="T72" fmla="*/ 6 w 14"/>
                    <a:gd name="T73" fmla="*/ 2 h 10"/>
                    <a:gd name="T74" fmla="*/ 6 w 14"/>
                    <a:gd name="T75" fmla="*/ 2 h 10"/>
                    <a:gd name="T76" fmla="*/ 6 w 14"/>
                    <a:gd name="T77" fmla="*/ 2 h 10"/>
                    <a:gd name="T78" fmla="*/ 2 w 14"/>
                    <a:gd name="T79" fmla="*/ 2 h 10"/>
                    <a:gd name="T80" fmla="*/ 2 w 14"/>
                    <a:gd name="T81" fmla="*/ 2 h 10"/>
                    <a:gd name="T82" fmla="*/ 2 w 14"/>
                    <a:gd name="T83" fmla="*/ 2 h 10"/>
                    <a:gd name="T84" fmla="*/ 2 w 14"/>
                    <a:gd name="T85" fmla="*/ 4 h 10"/>
                    <a:gd name="T86" fmla="*/ 2 w 14"/>
                    <a:gd name="T87" fmla="*/ 4 h 10"/>
                    <a:gd name="T88" fmla="*/ 0 w 14"/>
                    <a:gd name="T89" fmla="*/ 4 h 10"/>
                    <a:gd name="T90" fmla="*/ 0 w 14"/>
                    <a:gd name="T9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10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3" name="Freeform 661"/>
                <p:cNvSpPr>
                  <a:spLocks/>
                </p:cNvSpPr>
                <p:nvPr/>
              </p:nvSpPr>
              <p:spPr bwMode="auto">
                <a:xfrm>
                  <a:off x="5022850" y="2387600"/>
                  <a:ext cx="19050" cy="9525"/>
                </a:xfrm>
                <a:custGeom>
                  <a:avLst/>
                  <a:gdLst>
                    <a:gd name="T0" fmla="*/ 2 w 12"/>
                    <a:gd name="T1" fmla="*/ 4 h 6"/>
                    <a:gd name="T2" fmla="*/ 2 w 12"/>
                    <a:gd name="T3" fmla="*/ 4 h 6"/>
                    <a:gd name="T4" fmla="*/ 2 w 12"/>
                    <a:gd name="T5" fmla="*/ 4 h 6"/>
                    <a:gd name="T6" fmla="*/ 4 w 12"/>
                    <a:gd name="T7" fmla="*/ 6 h 6"/>
                    <a:gd name="T8" fmla="*/ 4 w 12"/>
                    <a:gd name="T9" fmla="*/ 6 h 6"/>
                    <a:gd name="T10" fmla="*/ 4 w 12"/>
                    <a:gd name="T11" fmla="*/ 6 h 6"/>
                    <a:gd name="T12" fmla="*/ 8 w 12"/>
                    <a:gd name="T13" fmla="*/ 6 h 6"/>
                    <a:gd name="T14" fmla="*/ 8 w 12"/>
                    <a:gd name="T15" fmla="*/ 6 h 6"/>
                    <a:gd name="T16" fmla="*/ 8 w 12"/>
                    <a:gd name="T17" fmla="*/ 6 h 6"/>
                    <a:gd name="T18" fmla="*/ 10 w 12"/>
                    <a:gd name="T19" fmla="*/ 4 h 6"/>
                    <a:gd name="T20" fmla="*/ 12 w 12"/>
                    <a:gd name="T21" fmla="*/ 4 h 6"/>
                    <a:gd name="T22" fmla="*/ 12 w 12"/>
                    <a:gd name="T23" fmla="*/ 4 h 6"/>
                    <a:gd name="T24" fmla="*/ 12 w 12"/>
                    <a:gd name="T25" fmla="*/ 2 h 6"/>
                    <a:gd name="T26" fmla="*/ 12 w 12"/>
                    <a:gd name="T27" fmla="*/ 0 h 6"/>
                    <a:gd name="T28" fmla="*/ 12 w 12"/>
                    <a:gd name="T29" fmla="*/ 0 h 6"/>
                    <a:gd name="T30" fmla="*/ 12 w 12"/>
                    <a:gd name="T31" fmla="*/ 0 h 6"/>
                    <a:gd name="T32" fmla="*/ 6 w 12"/>
                    <a:gd name="T33" fmla="*/ 0 h 6"/>
                    <a:gd name="T34" fmla="*/ 6 w 12"/>
                    <a:gd name="T35" fmla="*/ 0 h 6"/>
                    <a:gd name="T36" fmla="*/ 6 w 12"/>
                    <a:gd name="T37" fmla="*/ 0 h 6"/>
                    <a:gd name="T38" fmla="*/ 4 w 12"/>
                    <a:gd name="T39" fmla="*/ 0 h 6"/>
                    <a:gd name="T40" fmla="*/ 2 w 12"/>
                    <a:gd name="T41" fmla="*/ 0 h 6"/>
                    <a:gd name="T42" fmla="*/ 2 w 12"/>
                    <a:gd name="T43" fmla="*/ 0 h 6"/>
                    <a:gd name="T44" fmla="*/ 0 w 12"/>
                    <a:gd name="T45" fmla="*/ 2 h 6"/>
                    <a:gd name="T46" fmla="*/ 0 w 12"/>
                    <a:gd name="T47" fmla="*/ 2 h 6"/>
                    <a:gd name="T48" fmla="*/ 0 w 12"/>
                    <a:gd name="T49" fmla="*/ 2 h 6"/>
                    <a:gd name="T50" fmla="*/ 0 w 12"/>
                    <a:gd name="T51" fmla="*/ 2 h 6"/>
                    <a:gd name="T52" fmla="*/ 0 w 12"/>
                    <a:gd name="T53" fmla="*/ 2 h 6"/>
                    <a:gd name="T54" fmla="*/ 0 w 12"/>
                    <a:gd name="T55" fmla="*/ 2 h 6"/>
                    <a:gd name="T56" fmla="*/ 0 w 12"/>
                    <a:gd name="T57" fmla="*/ 4 h 6"/>
                    <a:gd name="T58" fmla="*/ 2 w 12"/>
                    <a:gd name="T5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" h="6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4" name="Freeform 662"/>
                <p:cNvSpPr>
                  <a:spLocks/>
                </p:cNvSpPr>
                <p:nvPr/>
              </p:nvSpPr>
              <p:spPr bwMode="auto">
                <a:xfrm>
                  <a:off x="5349875" y="2552700"/>
                  <a:ext cx="15875" cy="9525"/>
                </a:xfrm>
                <a:custGeom>
                  <a:avLst/>
                  <a:gdLst>
                    <a:gd name="T0" fmla="*/ 8 w 10"/>
                    <a:gd name="T1" fmla="*/ 6 h 6"/>
                    <a:gd name="T2" fmla="*/ 8 w 10"/>
                    <a:gd name="T3" fmla="*/ 6 h 6"/>
                    <a:gd name="T4" fmla="*/ 8 w 10"/>
                    <a:gd name="T5" fmla="*/ 4 h 6"/>
                    <a:gd name="T6" fmla="*/ 8 w 10"/>
                    <a:gd name="T7" fmla="*/ 4 h 6"/>
                    <a:gd name="T8" fmla="*/ 10 w 10"/>
                    <a:gd name="T9" fmla="*/ 4 h 6"/>
                    <a:gd name="T10" fmla="*/ 10 w 10"/>
                    <a:gd name="T11" fmla="*/ 4 h 6"/>
                    <a:gd name="T12" fmla="*/ 10 w 10"/>
                    <a:gd name="T13" fmla="*/ 4 h 6"/>
                    <a:gd name="T14" fmla="*/ 10 w 10"/>
                    <a:gd name="T15" fmla="*/ 2 h 6"/>
                    <a:gd name="T16" fmla="*/ 10 w 10"/>
                    <a:gd name="T17" fmla="*/ 2 h 6"/>
                    <a:gd name="T18" fmla="*/ 10 w 10"/>
                    <a:gd name="T19" fmla="*/ 2 h 6"/>
                    <a:gd name="T20" fmla="*/ 8 w 10"/>
                    <a:gd name="T21" fmla="*/ 0 h 6"/>
                    <a:gd name="T22" fmla="*/ 8 w 10"/>
                    <a:gd name="T23" fmla="*/ 0 h 6"/>
                    <a:gd name="T24" fmla="*/ 8 w 10"/>
                    <a:gd name="T25" fmla="*/ 0 h 6"/>
                    <a:gd name="T26" fmla="*/ 4 w 10"/>
                    <a:gd name="T27" fmla="*/ 0 h 6"/>
                    <a:gd name="T28" fmla="*/ 4 w 10"/>
                    <a:gd name="T29" fmla="*/ 0 h 6"/>
                    <a:gd name="T30" fmla="*/ 4 w 10"/>
                    <a:gd name="T31" fmla="*/ 0 h 6"/>
                    <a:gd name="T32" fmla="*/ 2 w 10"/>
                    <a:gd name="T33" fmla="*/ 2 h 6"/>
                    <a:gd name="T34" fmla="*/ 2 w 10"/>
                    <a:gd name="T35" fmla="*/ 2 h 6"/>
                    <a:gd name="T36" fmla="*/ 0 w 10"/>
                    <a:gd name="T37" fmla="*/ 2 h 6"/>
                    <a:gd name="T38" fmla="*/ 0 w 10"/>
                    <a:gd name="T39" fmla="*/ 4 h 6"/>
                    <a:gd name="T40" fmla="*/ 0 w 10"/>
                    <a:gd name="T41" fmla="*/ 4 h 6"/>
                    <a:gd name="T42" fmla="*/ 0 w 10"/>
                    <a:gd name="T43" fmla="*/ 4 h 6"/>
                    <a:gd name="T44" fmla="*/ 0 w 10"/>
                    <a:gd name="T45" fmla="*/ 4 h 6"/>
                    <a:gd name="T46" fmla="*/ 0 w 10"/>
                    <a:gd name="T47" fmla="*/ 4 h 6"/>
                    <a:gd name="T48" fmla="*/ 0 w 10"/>
                    <a:gd name="T49" fmla="*/ 6 h 6"/>
                    <a:gd name="T50" fmla="*/ 8 w 10"/>
                    <a:gd name="T5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" h="6">
                      <a:moveTo>
                        <a:pt x="8" y="6"/>
                      </a:move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5" name="Freeform 663"/>
                <p:cNvSpPr>
                  <a:spLocks/>
                </p:cNvSpPr>
                <p:nvPr/>
              </p:nvSpPr>
              <p:spPr bwMode="auto">
                <a:xfrm>
                  <a:off x="5143500" y="2667000"/>
                  <a:ext cx="38100" cy="22225"/>
                </a:xfrm>
                <a:custGeom>
                  <a:avLst/>
                  <a:gdLst>
                    <a:gd name="T0" fmla="*/ 18 w 24"/>
                    <a:gd name="T1" fmla="*/ 12 h 14"/>
                    <a:gd name="T2" fmla="*/ 20 w 24"/>
                    <a:gd name="T3" fmla="*/ 14 h 14"/>
                    <a:gd name="T4" fmla="*/ 20 w 24"/>
                    <a:gd name="T5" fmla="*/ 14 h 14"/>
                    <a:gd name="T6" fmla="*/ 20 w 24"/>
                    <a:gd name="T7" fmla="*/ 14 h 14"/>
                    <a:gd name="T8" fmla="*/ 20 w 24"/>
                    <a:gd name="T9" fmla="*/ 14 h 14"/>
                    <a:gd name="T10" fmla="*/ 20 w 24"/>
                    <a:gd name="T11" fmla="*/ 14 h 14"/>
                    <a:gd name="T12" fmla="*/ 20 w 24"/>
                    <a:gd name="T13" fmla="*/ 14 h 14"/>
                    <a:gd name="T14" fmla="*/ 20 w 24"/>
                    <a:gd name="T15" fmla="*/ 14 h 14"/>
                    <a:gd name="T16" fmla="*/ 20 w 24"/>
                    <a:gd name="T17" fmla="*/ 12 h 14"/>
                    <a:gd name="T18" fmla="*/ 22 w 24"/>
                    <a:gd name="T19" fmla="*/ 12 h 14"/>
                    <a:gd name="T20" fmla="*/ 22 w 24"/>
                    <a:gd name="T21" fmla="*/ 12 h 14"/>
                    <a:gd name="T22" fmla="*/ 24 w 24"/>
                    <a:gd name="T23" fmla="*/ 12 h 14"/>
                    <a:gd name="T24" fmla="*/ 24 w 24"/>
                    <a:gd name="T25" fmla="*/ 10 h 14"/>
                    <a:gd name="T26" fmla="*/ 24 w 24"/>
                    <a:gd name="T27" fmla="*/ 10 h 14"/>
                    <a:gd name="T28" fmla="*/ 24 w 24"/>
                    <a:gd name="T29" fmla="*/ 10 h 14"/>
                    <a:gd name="T30" fmla="*/ 20 w 24"/>
                    <a:gd name="T31" fmla="*/ 8 h 14"/>
                    <a:gd name="T32" fmla="*/ 20 w 24"/>
                    <a:gd name="T33" fmla="*/ 8 h 14"/>
                    <a:gd name="T34" fmla="*/ 20 w 24"/>
                    <a:gd name="T35" fmla="*/ 8 h 14"/>
                    <a:gd name="T36" fmla="*/ 18 w 24"/>
                    <a:gd name="T37" fmla="*/ 8 h 14"/>
                    <a:gd name="T38" fmla="*/ 16 w 24"/>
                    <a:gd name="T39" fmla="*/ 4 h 14"/>
                    <a:gd name="T40" fmla="*/ 16 w 24"/>
                    <a:gd name="T41" fmla="*/ 4 h 14"/>
                    <a:gd name="T42" fmla="*/ 16 w 24"/>
                    <a:gd name="T43" fmla="*/ 4 h 14"/>
                    <a:gd name="T44" fmla="*/ 8 w 24"/>
                    <a:gd name="T45" fmla="*/ 2 h 14"/>
                    <a:gd name="T46" fmla="*/ 8 w 24"/>
                    <a:gd name="T47" fmla="*/ 2 h 14"/>
                    <a:gd name="T48" fmla="*/ 8 w 24"/>
                    <a:gd name="T49" fmla="*/ 2 h 14"/>
                    <a:gd name="T50" fmla="*/ 6 w 24"/>
                    <a:gd name="T51" fmla="*/ 2 h 14"/>
                    <a:gd name="T52" fmla="*/ 6 w 24"/>
                    <a:gd name="T53" fmla="*/ 0 h 14"/>
                    <a:gd name="T54" fmla="*/ 6 w 24"/>
                    <a:gd name="T55" fmla="*/ 0 h 14"/>
                    <a:gd name="T56" fmla="*/ 4 w 24"/>
                    <a:gd name="T57" fmla="*/ 0 h 14"/>
                    <a:gd name="T58" fmla="*/ 0 w 24"/>
                    <a:gd name="T59" fmla="*/ 0 h 14"/>
                    <a:gd name="T60" fmla="*/ 0 w 24"/>
                    <a:gd name="T61" fmla="*/ 0 h 14"/>
                    <a:gd name="T62" fmla="*/ 0 w 24"/>
                    <a:gd name="T63" fmla="*/ 0 h 14"/>
                    <a:gd name="T64" fmla="*/ 0 w 24"/>
                    <a:gd name="T65" fmla="*/ 6 h 14"/>
                    <a:gd name="T66" fmla="*/ 0 w 24"/>
                    <a:gd name="T67" fmla="*/ 6 h 14"/>
                    <a:gd name="T68" fmla="*/ 0 w 24"/>
                    <a:gd name="T69" fmla="*/ 6 h 14"/>
                    <a:gd name="T70" fmla="*/ 2 w 24"/>
                    <a:gd name="T71" fmla="*/ 8 h 14"/>
                    <a:gd name="T72" fmla="*/ 2 w 24"/>
                    <a:gd name="T73" fmla="*/ 8 h 14"/>
                    <a:gd name="T74" fmla="*/ 2 w 24"/>
                    <a:gd name="T75" fmla="*/ 8 h 14"/>
                    <a:gd name="T76" fmla="*/ 8 w 24"/>
                    <a:gd name="T77" fmla="*/ 8 h 14"/>
                    <a:gd name="T78" fmla="*/ 12 w 24"/>
                    <a:gd name="T79" fmla="*/ 12 h 14"/>
                    <a:gd name="T80" fmla="*/ 12 w 24"/>
                    <a:gd name="T81" fmla="*/ 12 h 14"/>
                    <a:gd name="T82" fmla="*/ 12 w 24"/>
                    <a:gd name="T83" fmla="*/ 12 h 14"/>
                    <a:gd name="T84" fmla="*/ 18 w 24"/>
                    <a:gd name="T85" fmla="*/ 12 h 14"/>
                    <a:gd name="T86" fmla="*/ 18 w 24"/>
                    <a:gd name="T87" fmla="*/ 12 h 14"/>
                    <a:gd name="T88" fmla="*/ 18 w 24"/>
                    <a:gd name="T89" fmla="*/ 12 h 14"/>
                    <a:gd name="T90" fmla="*/ 18 w 24"/>
                    <a:gd name="T91" fmla="*/ 12 h 14"/>
                    <a:gd name="T92" fmla="*/ 18 w 24"/>
                    <a:gd name="T93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4" h="14">
                      <a:moveTo>
                        <a:pt x="18" y="12"/>
                      </a:move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4" y="12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8" y="8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6" name="Freeform 664"/>
                <p:cNvSpPr>
                  <a:spLocks/>
                </p:cNvSpPr>
                <p:nvPr/>
              </p:nvSpPr>
              <p:spPr bwMode="auto">
                <a:xfrm>
                  <a:off x="5124450" y="2667000"/>
                  <a:ext cx="15875" cy="9525"/>
                </a:xfrm>
                <a:custGeom>
                  <a:avLst/>
                  <a:gdLst>
                    <a:gd name="T0" fmla="*/ 6 w 10"/>
                    <a:gd name="T1" fmla="*/ 6 h 6"/>
                    <a:gd name="T2" fmla="*/ 8 w 10"/>
                    <a:gd name="T3" fmla="*/ 6 h 6"/>
                    <a:gd name="T4" fmla="*/ 8 w 10"/>
                    <a:gd name="T5" fmla="*/ 6 h 6"/>
                    <a:gd name="T6" fmla="*/ 10 w 10"/>
                    <a:gd name="T7" fmla="*/ 6 h 6"/>
                    <a:gd name="T8" fmla="*/ 10 w 10"/>
                    <a:gd name="T9" fmla="*/ 4 h 6"/>
                    <a:gd name="T10" fmla="*/ 10 w 10"/>
                    <a:gd name="T11" fmla="*/ 4 h 6"/>
                    <a:gd name="T12" fmla="*/ 10 w 10"/>
                    <a:gd name="T13" fmla="*/ 4 h 6"/>
                    <a:gd name="T14" fmla="*/ 10 w 10"/>
                    <a:gd name="T15" fmla="*/ 4 h 6"/>
                    <a:gd name="T16" fmla="*/ 10 w 10"/>
                    <a:gd name="T17" fmla="*/ 2 h 6"/>
                    <a:gd name="T18" fmla="*/ 10 w 10"/>
                    <a:gd name="T19" fmla="*/ 2 h 6"/>
                    <a:gd name="T20" fmla="*/ 10 w 10"/>
                    <a:gd name="T21" fmla="*/ 2 h 6"/>
                    <a:gd name="T22" fmla="*/ 10 w 10"/>
                    <a:gd name="T23" fmla="*/ 2 h 6"/>
                    <a:gd name="T24" fmla="*/ 10 w 10"/>
                    <a:gd name="T25" fmla="*/ 0 h 6"/>
                    <a:gd name="T26" fmla="*/ 10 w 10"/>
                    <a:gd name="T27" fmla="*/ 0 h 6"/>
                    <a:gd name="T28" fmla="*/ 8 w 10"/>
                    <a:gd name="T29" fmla="*/ 0 h 6"/>
                    <a:gd name="T30" fmla="*/ 2 w 10"/>
                    <a:gd name="T31" fmla="*/ 0 h 6"/>
                    <a:gd name="T32" fmla="*/ 2 w 10"/>
                    <a:gd name="T33" fmla="*/ 0 h 6"/>
                    <a:gd name="T34" fmla="*/ 0 w 10"/>
                    <a:gd name="T35" fmla="*/ 0 h 6"/>
                    <a:gd name="T36" fmla="*/ 0 w 10"/>
                    <a:gd name="T37" fmla="*/ 2 h 6"/>
                    <a:gd name="T38" fmla="*/ 0 w 10"/>
                    <a:gd name="T39" fmla="*/ 2 h 6"/>
                    <a:gd name="T40" fmla="*/ 0 w 10"/>
                    <a:gd name="T41" fmla="*/ 2 h 6"/>
                    <a:gd name="T42" fmla="*/ 0 w 10"/>
                    <a:gd name="T43" fmla="*/ 2 h 6"/>
                    <a:gd name="T44" fmla="*/ 0 w 10"/>
                    <a:gd name="T45" fmla="*/ 4 h 6"/>
                    <a:gd name="T46" fmla="*/ 0 w 10"/>
                    <a:gd name="T47" fmla="*/ 4 h 6"/>
                    <a:gd name="T48" fmla="*/ 0 w 10"/>
                    <a:gd name="T49" fmla="*/ 4 h 6"/>
                    <a:gd name="T50" fmla="*/ 0 w 10"/>
                    <a:gd name="T51" fmla="*/ 4 h 6"/>
                    <a:gd name="T52" fmla="*/ 0 w 10"/>
                    <a:gd name="T53" fmla="*/ 4 h 6"/>
                    <a:gd name="T54" fmla="*/ 0 w 10"/>
                    <a:gd name="T55" fmla="*/ 4 h 6"/>
                    <a:gd name="T56" fmla="*/ 2 w 10"/>
                    <a:gd name="T57" fmla="*/ 4 h 6"/>
                    <a:gd name="T58" fmla="*/ 6 w 10"/>
                    <a:gd name="T59" fmla="*/ 4 h 6"/>
                    <a:gd name="T60" fmla="*/ 6 w 10"/>
                    <a:gd name="T61" fmla="*/ 6 h 6"/>
                    <a:gd name="T62" fmla="*/ 6 w 10"/>
                    <a:gd name="T63" fmla="*/ 6 h 6"/>
                    <a:gd name="T64" fmla="*/ 6 w 10"/>
                    <a:gd name="T65" fmla="*/ 6 h 6"/>
                    <a:gd name="T66" fmla="*/ 6 w 10"/>
                    <a:gd name="T6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7" name="Freeform 665"/>
                <p:cNvSpPr>
                  <a:spLocks/>
                </p:cNvSpPr>
                <p:nvPr/>
              </p:nvSpPr>
              <p:spPr bwMode="auto">
                <a:xfrm>
                  <a:off x="5003800" y="2711450"/>
                  <a:ext cx="31750" cy="19050"/>
                </a:xfrm>
                <a:custGeom>
                  <a:avLst/>
                  <a:gdLst>
                    <a:gd name="T0" fmla="*/ 2 w 20"/>
                    <a:gd name="T1" fmla="*/ 12 h 12"/>
                    <a:gd name="T2" fmla="*/ 10 w 20"/>
                    <a:gd name="T3" fmla="*/ 12 h 12"/>
                    <a:gd name="T4" fmla="*/ 10 w 20"/>
                    <a:gd name="T5" fmla="*/ 12 h 12"/>
                    <a:gd name="T6" fmla="*/ 12 w 20"/>
                    <a:gd name="T7" fmla="*/ 10 h 12"/>
                    <a:gd name="T8" fmla="*/ 12 w 20"/>
                    <a:gd name="T9" fmla="*/ 10 h 12"/>
                    <a:gd name="T10" fmla="*/ 12 w 20"/>
                    <a:gd name="T11" fmla="*/ 8 h 12"/>
                    <a:gd name="T12" fmla="*/ 12 w 20"/>
                    <a:gd name="T13" fmla="*/ 8 h 12"/>
                    <a:gd name="T14" fmla="*/ 12 w 20"/>
                    <a:gd name="T15" fmla="*/ 8 h 12"/>
                    <a:gd name="T16" fmla="*/ 12 w 20"/>
                    <a:gd name="T17" fmla="*/ 8 h 12"/>
                    <a:gd name="T18" fmla="*/ 18 w 20"/>
                    <a:gd name="T19" fmla="*/ 8 h 12"/>
                    <a:gd name="T20" fmla="*/ 18 w 20"/>
                    <a:gd name="T21" fmla="*/ 8 h 12"/>
                    <a:gd name="T22" fmla="*/ 18 w 20"/>
                    <a:gd name="T23" fmla="*/ 6 h 12"/>
                    <a:gd name="T24" fmla="*/ 18 w 20"/>
                    <a:gd name="T25" fmla="*/ 6 h 12"/>
                    <a:gd name="T26" fmla="*/ 20 w 20"/>
                    <a:gd name="T27" fmla="*/ 6 h 12"/>
                    <a:gd name="T28" fmla="*/ 20 w 20"/>
                    <a:gd name="T29" fmla="*/ 6 h 12"/>
                    <a:gd name="T30" fmla="*/ 20 w 20"/>
                    <a:gd name="T31" fmla="*/ 6 h 12"/>
                    <a:gd name="T32" fmla="*/ 20 w 20"/>
                    <a:gd name="T33" fmla="*/ 4 h 12"/>
                    <a:gd name="T34" fmla="*/ 20 w 20"/>
                    <a:gd name="T35" fmla="*/ 4 h 12"/>
                    <a:gd name="T36" fmla="*/ 20 w 20"/>
                    <a:gd name="T37" fmla="*/ 4 h 12"/>
                    <a:gd name="T38" fmla="*/ 18 w 20"/>
                    <a:gd name="T39" fmla="*/ 2 h 12"/>
                    <a:gd name="T40" fmla="*/ 18 w 20"/>
                    <a:gd name="T41" fmla="*/ 2 h 12"/>
                    <a:gd name="T42" fmla="*/ 18 w 20"/>
                    <a:gd name="T43" fmla="*/ 2 h 12"/>
                    <a:gd name="T44" fmla="*/ 16 w 20"/>
                    <a:gd name="T45" fmla="*/ 2 h 12"/>
                    <a:gd name="T46" fmla="*/ 16 w 20"/>
                    <a:gd name="T47" fmla="*/ 0 h 12"/>
                    <a:gd name="T48" fmla="*/ 16 w 20"/>
                    <a:gd name="T49" fmla="*/ 0 h 12"/>
                    <a:gd name="T50" fmla="*/ 14 w 20"/>
                    <a:gd name="T51" fmla="*/ 0 h 12"/>
                    <a:gd name="T52" fmla="*/ 4 w 20"/>
                    <a:gd name="T53" fmla="*/ 0 h 12"/>
                    <a:gd name="T54" fmla="*/ 4 w 20"/>
                    <a:gd name="T55" fmla="*/ 0 h 12"/>
                    <a:gd name="T56" fmla="*/ 4 w 20"/>
                    <a:gd name="T57" fmla="*/ 0 h 12"/>
                    <a:gd name="T58" fmla="*/ 0 w 20"/>
                    <a:gd name="T59" fmla="*/ 4 h 12"/>
                    <a:gd name="T60" fmla="*/ 0 w 20"/>
                    <a:gd name="T61" fmla="*/ 4 h 12"/>
                    <a:gd name="T62" fmla="*/ 0 w 20"/>
                    <a:gd name="T63" fmla="*/ 4 h 12"/>
                    <a:gd name="T64" fmla="*/ 0 w 20"/>
                    <a:gd name="T65" fmla="*/ 10 h 12"/>
                    <a:gd name="T66" fmla="*/ 0 w 20"/>
                    <a:gd name="T67" fmla="*/ 10 h 12"/>
                    <a:gd name="T68" fmla="*/ 2 w 20"/>
                    <a:gd name="T69" fmla="*/ 10 h 12"/>
                    <a:gd name="T70" fmla="*/ 2 w 20"/>
                    <a:gd name="T71" fmla="*/ 10 h 12"/>
                    <a:gd name="T72" fmla="*/ 2 w 20"/>
                    <a:gd name="T73" fmla="*/ 10 h 12"/>
                    <a:gd name="T74" fmla="*/ 2 w 20"/>
                    <a:gd name="T75" fmla="*/ 10 h 12"/>
                    <a:gd name="T76" fmla="*/ 2 w 20"/>
                    <a:gd name="T77" fmla="*/ 12 h 12"/>
                    <a:gd name="T78" fmla="*/ 2 w 20"/>
                    <a:gd name="T7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" h="12">
                      <a:moveTo>
                        <a:pt x="2" y="12"/>
                      </a:move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8" name="Freeform 666"/>
                <p:cNvSpPr>
                  <a:spLocks/>
                </p:cNvSpPr>
                <p:nvPr/>
              </p:nvSpPr>
              <p:spPr bwMode="auto">
                <a:xfrm>
                  <a:off x="5019675" y="2432050"/>
                  <a:ext cx="12700" cy="3175"/>
                </a:xfrm>
                <a:custGeom>
                  <a:avLst/>
                  <a:gdLst>
                    <a:gd name="T0" fmla="*/ 8 w 8"/>
                    <a:gd name="T1" fmla="*/ 2 h 2"/>
                    <a:gd name="T2" fmla="*/ 8 w 8"/>
                    <a:gd name="T3" fmla="*/ 2 h 2"/>
                    <a:gd name="T4" fmla="*/ 8 w 8"/>
                    <a:gd name="T5" fmla="*/ 2 h 2"/>
                    <a:gd name="T6" fmla="*/ 8 w 8"/>
                    <a:gd name="T7" fmla="*/ 0 h 2"/>
                    <a:gd name="T8" fmla="*/ 8 w 8"/>
                    <a:gd name="T9" fmla="*/ 0 h 2"/>
                    <a:gd name="T10" fmla="*/ 8 w 8"/>
                    <a:gd name="T11" fmla="*/ 0 h 2"/>
                    <a:gd name="T12" fmla="*/ 0 w 8"/>
                    <a:gd name="T13" fmla="*/ 0 h 2"/>
                    <a:gd name="T14" fmla="*/ 0 w 8"/>
                    <a:gd name="T15" fmla="*/ 0 h 2"/>
                    <a:gd name="T16" fmla="*/ 0 w 8"/>
                    <a:gd name="T17" fmla="*/ 0 h 2"/>
                    <a:gd name="T18" fmla="*/ 0 w 8"/>
                    <a:gd name="T19" fmla="*/ 2 h 2"/>
                    <a:gd name="T20" fmla="*/ 0 w 8"/>
                    <a:gd name="T21" fmla="*/ 2 h 2"/>
                    <a:gd name="T22" fmla="*/ 0 w 8"/>
                    <a:gd name="T23" fmla="*/ 2 h 2"/>
                    <a:gd name="T24" fmla="*/ 8 w 8"/>
                    <a:gd name="T2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2">
                      <a:moveTo>
                        <a:pt x="8" y="2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59" name="Freeform 667"/>
                <p:cNvSpPr>
                  <a:spLocks/>
                </p:cNvSpPr>
                <p:nvPr/>
              </p:nvSpPr>
              <p:spPr bwMode="auto">
                <a:xfrm>
                  <a:off x="5391150" y="2555875"/>
                  <a:ext cx="15875" cy="12700"/>
                </a:xfrm>
                <a:custGeom>
                  <a:avLst/>
                  <a:gdLst>
                    <a:gd name="T0" fmla="*/ 4 w 10"/>
                    <a:gd name="T1" fmla="*/ 8 h 8"/>
                    <a:gd name="T2" fmla="*/ 4 w 10"/>
                    <a:gd name="T3" fmla="*/ 8 h 8"/>
                    <a:gd name="T4" fmla="*/ 4 w 10"/>
                    <a:gd name="T5" fmla="*/ 8 h 8"/>
                    <a:gd name="T6" fmla="*/ 4 w 10"/>
                    <a:gd name="T7" fmla="*/ 8 h 8"/>
                    <a:gd name="T8" fmla="*/ 4 w 10"/>
                    <a:gd name="T9" fmla="*/ 8 h 8"/>
                    <a:gd name="T10" fmla="*/ 6 w 10"/>
                    <a:gd name="T11" fmla="*/ 6 h 8"/>
                    <a:gd name="T12" fmla="*/ 8 w 10"/>
                    <a:gd name="T13" fmla="*/ 6 h 8"/>
                    <a:gd name="T14" fmla="*/ 8 w 10"/>
                    <a:gd name="T15" fmla="*/ 6 h 8"/>
                    <a:gd name="T16" fmla="*/ 10 w 10"/>
                    <a:gd name="T17" fmla="*/ 6 h 8"/>
                    <a:gd name="T18" fmla="*/ 10 w 10"/>
                    <a:gd name="T19" fmla="*/ 6 h 8"/>
                    <a:gd name="T20" fmla="*/ 10 w 10"/>
                    <a:gd name="T21" fmla="*/ 4 h 8"/>
                    <a:gd name="T22" fmla="*/ 10 w 10"/>
                    <a:gd name="T23" fmla="*/ 4 h 8"/>
                    <a:gd name="T24" fmla="*/ 10 w 10"/>
                    <a:gd name="T25" fmla="*/ 4 h 8"/>
                    <a:gd name="T26" fmla="*/ 10 w 10"/>
                    <a:gd name="T27" fmla="*/ 4 h 8"/>
                    <a:gd name="T28" fmla="*/ 10 w 10"/>
                    <a:gd name="T29" fmla="*/ 4 h 8"/>
                    <a:gd name="T30" fmla="*/ 8 w 10"/>
                    <a:gd name="T31" fmla="*/ 0 h 8"/>
                    <a:gd name="T32" fmla="*/ 8 w 10"/>
                    <a:gd name="T33" fmla="*/ 0 h 8"/>
                    <a:gd name="T34" fmla="*/ 8 w 10"/>
                    <a:gd name="T35" fmla="*/ 0 h 8"/>
                    <a:gd name="T36" fmla="*/ 4 w 10"/>
                    <a:gd name="T37" fmla="*/ 0 h 8"/>
                    <a:gd name="T38" fmla="*/ 4 w 10"/>
                    <a:gd name="T39" fmla="*/ 0 h 8"/>
                    <a:gd name="T40" fmla="*/ 4 w 10"/>
                    <a:gd name="T41" fmla="*/ 0 h 8"/>
                    <a:gd name="T42" fmla="*/ 2 w 10"/>
                    <a:gd name="T43" fmla="*/ 0 h 8"/>
                    <a:gd name="T44" fmla="*/ 2 w 10"/>
                    <a:gd name="T45" fmla="*/ 0 h 8"/>
                    <a:gd name="T46" fmla="*/ 2 w 10"/>
                    <a:gd name="T47" fmla="*/ 0 h 8"/>
                    <a:gd name="T48" fmla="*/ 0 w 10"/>
                    <a:gd name="T49" fmla="*/ 0 h 8"/>
                    <a:gd name="T50" fmla="*/ 0 w 10"/>
                    <a:gd name="T51" fmla="*/ 0 h 8"/>
                    <a:gd name="T52" fmla="*/ 0 w 10"/>
                    <a:gd name="T53" fmla="*/ 2 h 8"/>
                    <a:gd name="T54" fmla="*/ 0 w 10"/>
                    <a:gd name="T55" fmla="*/ 4 h 8"/>
                    <a:gd name="T56" fmla="*/ 0 w 10"/>
                    <a:gd name="T57" fmla="*/ 4 h 8"/>
                    <a:gd name="T58" fmla="*/ 0 w 10"/>
                    <a:gd name="T59" fmla="*/ 4 h 8"/>
                    <a:gd name="T60" fmla="*/ 4 w 10"/>
                    <a:gd name="T6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0" name="Freeform 668"/>
                <p:cNvSpPr>
                  <a:spLocks/>
                </p:cNvSpPr>
                <p:nvPr/>
              </p:nvSpPr>
              <p:spPr bwMode="auto">
                <a:xfrm>
                  <a:off x="5451475" y="2314575"/>
                  <a:ext cx="69850" cy="31750"/>
                </a:xfrm>
                <a:custGeom>
                  <a:avLst/>
                  <a:gdLst>
                    <a:gd name="T0" fmla="*/ 2 w 44"/>
                    <a:gd name="T1" fmla="*/ 18 h 20"/>
                    <a:gd name="T2" fmla="*/ 10 w 44"/>
                    <a:gd name="T3" fmla="*/ 18 h 20"/>
                    <a:gd name="T4" fmla="*/ 10 w 44"/>
                    <a:gd name="T5" fmla="*/ 18 h 20"/>
                    <a:gd name="T6" fmla="*/ 14 w 44"/>
                    <a:gd name="T7" fmla="*/ 18 h 20"/>
                    <a:gd name="T8" fmla="*/ 14 w 44"/>
                    <a:gd name="T9" fmla="*/ 18 h 20"/>
                    <a:gd name="T10" fmla="*/ 14 w 44"/>
                    <a:gd name="T11" fmla="*/ 18 h 20"/>
                    <a:gd name="T12" fmla="*/ 14 w 44"/>
                    <a:gd name="T13" fmla="*/ 18 h 20"/>
                    <a:gd name="T14" fmla="*/ 14 w 44"/>
                    <a:gd name="T15" fmla="*/ 20 h 20"/>
                    <a:gd name="T16" fmla="*/ 16 w 44"/>
                    <a:gd name="T17" fmla="*/ 20 h 20"/>
                    <a:gd name="T18" fmla="*/ 16 w 44"/>
                    <a:gd name="T19" fmla="*/ 18 h 20"/>
                    <a:gd name="T20" fmla="*/ 20 w 44"/>
                    <a:gd name="T21" fmla="*/ 18 h 20"/>
                    <a:gd name="T22" fmla="*/ 20 w 44"/>
                    <a:gd name="T23" fmla="*/ 16 h 20"/>
                    <a:gd name="T24" fmla="*/ 20 w 44"/>
                    <a:gd name="T25" fmla="*/ 16 h 20"/>
                    <a:gd name="T26" fmla="*/ 24 w 44"/>
                    <a:gd name="T27" fmla="*/ 14 h 20"/>
                    <a:gd name="T28" fmla="*/ 36 w 44"/>
                    <a:gd name="T29" fmla="*/ 10 h 20"/>
                    <a:gd name="T30" fmla="*/ 38 w 44"/>
                    <a:gd name="T31" fmla="*/ 10 h 20"/>
                    <a:gd name="T32" fmla="*/ 38 w 44"/>
                    <a:gd name="T33" fmla="*/ 10 h 20"/>
                    <a:gd name="T34" fmla="*/ 42 w 44"/>
                    <a:gd name="T35" fmla="*/ 6 h 20"/>
                    <a:gd name="T36" fmla="*/ 42 w 44"/>
                    <a:gd name="T37" fmla="*/ 6 h 20"/>
                    <a:gd name="T38" fmla="*/ 44 w 44"/>
                    <a:gd name="T39" fmla="*/ 4 h 20"/>
                    <a:gd name="T40" fmla="*/ 44 w 44"/>
                    <a:gd name="T41" fmla="*/ 4 h 20"/>
                    <a:gd name="T42" fmla="*/ 44 w 44"/>
                    <a:gd name="T43" fmla="*/ 2 h 20"/>
                    <a:gd name="T44" fmla="*/ 42 w 44"/>
                    <a:gd name="T45" fmla="*/ 2 h 20"/>
                    <a:gd name="T46" fmla="*/ 42 w 44"/>
                    <a:gd name="T47" fmla="*/ 2 h 20"/>
                    <a:gd name="T48" fmla="*/ 30 w 44"/>
                    <a:gd name="T49" fmla="*/ 0 h 20"/>
                    <a:gd name="T50" fmla="*/ 30 w 44"/>
                    <a:gd name="T51" fmla="*/ 0 h 20"/>
                    <a:gd name="T52" fmla="*/ 20 w 44"/>
                    <a:gd name="T53" fmla="*/ 0 h 20"/>
                    <a:gd name="T54" fmla="*/ 18 w 44"/>
                    <a:gd name="T55" fmla="*/ 2 h 20"/>
                    <a:gd name="T56" fmla="*/ 18 w 44"/>
                    <a:gd name="T57" fmla="*/ 2 h 20"/>
                    <a:gd name="T58" fmla="*/ 18 w 44"/>
                    <a:gd name="T59" fmla="*/ 6 h 20"/>
                    <a:gd name="T60" fmla="*/ 18 w 44"/>
                    <a:gd name="T61" fmla="*/ 6 h 20"/>
                    <a:gd name="T62" fmla="*/ 18 w 44"/>
                    <a:gd name="T63" fmla="*/ 6 h 20"/>
                    <a:gd name="T64" fmla="*/ 12 w 44"/>
                    <a:gd name="T65" fmla="*/ 6 h 20"/>
                    <a:gd name="T66" fmla="*/ 10 w 44"/>
                    <a:gd name="T67" fmla="*/ 6 h 20"/>
                    <a:gd name="T68" fmla="*/ 6 w 44"/>
                    <a:gd name="T69" fmla="*/ 8 h 20"/>
                    <a:gd name="T70" fmla="*/ 6 w 44"/>
                    <a:gd name="T71" fmla="*/ 8 h 20"/>
                    <a:gd name="T72" fmla="*/ 6 w 44"/>
                    <a:gd name="T73" fmla="*/ 10 h 20"/>
                    <a:gd name="T74" fmla="*/ 4 w 44"/>
                    <a:gd name="T75" fmla="*/ 12 h 20"/>
                    <a:gd name="T76" fmla="*/ 2 w 44"/>
                    <a:gd name="T77" fmla="*/ 14 h 20"/>
                    <a:gd name="T78" fmla="*/ 2 w 44"/>
                    <a:gd name="T79" fmla="*/ 14 h 20"/>
                    <a:gd name="T80" fmla="*/ 0 w 44"/>
                    <a:gd name="T81" fmla="*/ 16 h 20"/>
                    <a:gd name="T82" fmla="*/ 0 w 44"/>
                    <a:gd name="T83" fmla="*/ 16 h 20"/>
                    <a:gd name="T84" fmla="*/ 0 w 44"/>
                    <a:gd name="T85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" h="20">
                      <a:moveTo>
                        <a:pt x="2" y="18"/>
                      </a:move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2" y="16"/>
                      </a:lnTo>
                      <a:lnTo>
                        <a:pt x="24" y="14"/>
                      </a:lnTo>
                      <a:lnTo>
                        <a:pt x="30" y="12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40" y="8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1" name="Freeform 669"/>
                <p:cNvSpPr>
                  <a:spLocks/>
                </p:cNvSpPr>
                <p:nvPr/>
              </p:nvSpPr>
              <p:spPr bwMode="auto">
                <a:xfrm>
                  <a:off x="5480050" y="2320925"/>
                  <a:ext cx="82550" cy="41275"/>
                </a:xfrm>
                <a:custGeom>
                  <a:avLst/>
                  <a:gdLst>
                    <a:gd name="T0" fmla="*/ 22 w 52"/>
                    <a:gd name="T1" fmla="*/ 6 h 26"/>
                    <a:gd name="T2" fmla="*/ 20 w 52"/>
                    <a:gd name="T3" fmla="*/ 6 h 26"/>
                    <a:gd name="T4" fmla="*/ 20 w 52"/>
                    <a:gd name="T5" fmla="*/ 8 h 26"/>
                    <a:gd name="T6" fmla="*/ 16 w 52"/>
                    <a:gd name="T7" fmla="*/ 8 h 26"/>
                    <a:gd name="T8" fmla="*/ 16 w 52"/>
                    <a:gd name="T9" fmla="*/ 8 h 26"/>
                    <a:gd name="T10" fmla="*/ 10 w 52"/>
                    <a:gd name="T11" fmla="*/ 10 h 26"/>
                    <a:gd name="T12" fmla="*/ 10 w 52"/>
                    <a:gd name="T13" fmla="*/ 12 h 26"/>
                    <a:gd name="T14" fmla="*/ 10 w 52"/>
                    <a:gd name="T15" fmla="*/ 14 h 26"/>
                    <a:gd name="T16" fmla="*/ 10 w 52"/>
                    <a:gd name="T17" fmla="*/ 16 h 26"/>
                    <a:gd name="T18" fmla="*/ 10 w 52"/>
                    <a:gd name="T19" fmla="*/ 16 h 26"/>
                    <a:gd name="T20" fmla="*/ 10 w 52"/>
                    <a:gd name="T21" fmla="*/ 16 h 26"/>
                    <a:gd name="T22" fmla="*/ 10 w 52"/>
                    <a:gd name="T23" fmla="*/ 18 h 26"/>
                    <a:gd name="T24" fmla="*/ 6 w 52"/>
                    <a:gd name="T25" fmla="*/ 18 h 26"/>
                    <a:gd name="T26" fmla="*/ 4 w 52"/>
                    <a:gd name="T27" fmla="*/ 18 h 26"/>
                    <a:gd name="T28" fmla="*/ 2 w 52"/>
                    <a:gd name="T29" fmla="*/ 20 h 26"/>
                    <a:gd name="T30" fmla="*/ 0 w 52"/>
                    <a:gd name="T31" fmla="*/ 24 h 26"/>
                    <a:gd name="T32" fmla="*/ 2 w 52"/>
                    <a:gd name="T33" fmla="*/ 24 h 26"/>
                    <a:gd name="T34" fmla="*/ 2 w 52"/>
                    <a:gd name="T35" fmla="*/ 26 h 26"/>
                    <a:gd name="T36" fmla="*/ 2 w 52"/>
                    <a:gd name="T37" fmla="*/ 26 h 26"/>
                    <a:gd name="T38" fmla="*/ 6 w 52"/>
                    <a:gd name="T39" fmla="*/ 24 h 26"/>
                    <a:gd name="T40" fmla="*/ 6 w 52"/>
                    <a:gd name="T41" fmla="*/ 24 h 26"/>
                    <a:gd name="T42" fmla="*/ 10 w 52"/>
                    <a:gd name="T43" fmla="*/ 24 h 26"/>
                    <a:gd name="T44" fmla="*/ 10 w 52"/>
                    <a:gd name="T45" fmla="*/ 24 h 26"/>
                    <a:gd name="T46" fmla="*/ 16 w 52"/>
                    <a:gd name="T47" fmla="*/ 24 h 26"/>
                    <a:gd name="T48" fmla="*/ 18 w 52"/>
                    <a:gd name="T49" fmla="*/ 24 h 26"/>
                    <a:gd name="T50" fmla="*/ 18 w 52"/>
                    <a:gd name="T51" fmla="*/ 20 h 26"/>
                    <a:gd name="T52" fmla="*/ 18 w 52"/>
                    <a:gd name="T53" fmla="*/ 20 h 26"/>
                    <a:gd name="T54" fmla="*/ 20 w 52"/>
                    <a:gd name="T55" fmla="*/ 22 h 26"/>
                    <a:gd name="T56" fmla="*/ 20 w 52"/>
                    <a:gd name="T57" fmla="*/ 22 h 26"/>
                    <a:gd name="T58" fmla="*/ 24 w 52"/>
                    <a:gd name="T59" fmla="*/ 22 h 26"/>
                    <a:gd name="T60" fmla="*/ 24 w 52"/>
                    <a:gd name="T61" fmla="*/ 22 h 26"/>
                    <a:gd name="T62" fmla="*/ 32 w 52"/>
                    <a:gd name="T63" fmla="*/ 22 h 26"/>
                    <a:gd name="T64" fmla="*/ 32 w 52"/>
                    <a:gd name="T65" fmla="*/ 24 h 26"/>
                    <a:gd name="T66" fmla="*/ 34 w 52"/>
                    <a:gd name="T67" fmla="*/ 24 h 26"/>
                    <a:gd name="T68" fmla="*/ 38 w 52"/>
                    <a:gd name="T69" fmla="*/ 24 h 26"/>
                    <a:gd name="T70" fmla="*/ 40 w 52"/>
                    <a:gd name="T71" fmla="*/ 24 h 26"/>
                    <a:gd name="T72" fmla="*/ 52 w 52"/>
                    <a:gd name="T73" fmla="*/ 24 h 26"/>
                    <a:gd name="T74" fmla="*/ 52 w 52"/>
                    <a:gd name="T75" fmla="*/ 22 h 26"/>
                    <a:gd name="T76" fmla="*/ 52 w 52"/>
                    <a:gd name="T77" fmla="*/ 18 h 26"/>
                    <a:gd name="T78" fmla="*/ 50 w 52"/>
                    <a:gd name="T79" fmla="*/ 18 h 26"/>
                    <a:gd name="T80" fmla="*/ 50 w 52"/>
                    <a:gd name="T81" fmla="*/ 18 h 26"/>
                    <a:gd name="T82" fmla="*/ 50 w 52"/>
                    <a:gd name="T83" fmla="*/ 16 h 26"/>
                    <a:gd name="T84" fmla="*/ 52 w 52"/>
                    <a:gd name="T85" fmla="*/ 14 h 26"/>
                    <a:gd name="T86" fmla="*/ 52 w 52"/>
                    <a:gd name="T87" fmla="*/ 12 h 26"/>
                    <a:gd name="T88" fmla="*/ 52 w 52"/>
                    <a:gd name="T89" fmla="*/ 10 h 26"/>
                    <a:gd name="T90" fmla="*/ 50 w 52"/>
                    <a:gd name="T91" fmla="*/ 8 h 26"/>
                    <a:gd name="T92" fmla="*/ 50 w 52"/>
                    <a:gd name="T93" fmla="*/ 8 h 26"/>
                    <a:gd name="T94" fmla="*/ 50 w 52"/>
                    <a:gd name="T95" fmla="*/ 6 h 26"/>
                    <a:gd name="T96" fmla="*/ 50 w 52"/>
                    <a:gd name="T97" fmla="*/ 2 h 26"/>
                    <a:gd name="T98" fmla="*/ 46 w 52"/>
                    <a:gd name="T99" fmla="*/ 0 h 26"/>
                    <a:gd name="T100" fmla="*/ 46 w 52"/>
                    <a:gd name="T101" fmla="*/ 0 h 26"/>
                    <a:gd name="T102" fmla="*/ 38 w 52"/>
                    <a:gd name="T103" fmla="*/ 0 h 26"/>
                    <a:gd name="T104" fmla="*/ 38 w 52"/>
                    <a:gd name="T105" fmla="*/ 0 h 26"/>
                    <a:gd name="T106" fmla="*/ 36 w 52"/>
                    <a:gd name="T107" fmla="*/ 0 h 26"/>
                    <a:gd name="T108" fmla="*/ 34 w 52"/>
                    <a:gd name="T109" fmla="*/ 2 h 26"/>
                    <a:gd name="T110" fmla="*/ 34 w 52"/>
                    <a:gd name="T111" fmla="*/ 2 h 26"/>
                    <a:gd name="T112" fmla="*/ 34 w 52"/>
                    <a:gd name="T113" fmla="*/ 4 h 26"/>
                    <a:gd name="T114" fmla="*/ 38 w 52"/>
                    <a:gd name="T115" fmla="*/ 6 h 26"/>
                    <a:gd name="T116" fmla="*/ 38 w 52"/>
                    <a:gd name="T117" fmla="*/ 8 h 26"/>
                    <a:gd name="T118" fmla="*/ 36 w 52"/>
                    <a:gd name="T119" fmla="*/ 8 h 26"/>
                    <a:gd name="T120" fmla="*/ 32 w 52"/>
                    <a:gd name="T121" fmla="*/ 6 h 26"/>
                    <a:gd name="T122" fmla="*/ 22 w 52"/>
                    <a:gd name="T123" fmla="*/ 6 h 26"/>
                    <a:gd name="T124" fmla="*/ 22 w 52"/>
                    <a:gd name="T125" fmla="*/ 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2" h="26">
                      <a:moveTo>
                        <a:pt x="22" y="6"/>
                      </a:move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4" y="26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20" y="20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2" y="22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0" y="18"/>
                      </a:lnTo>
                      <a:lnTo>
                        <a:pt x="50" y="18"/>
                      </a:lnTo>
                      <a:lnTo>
                        <a:pt x="50" y="18"/>
                      </a:lnTo>
                      <a:lnTo>
                        <a:pt x="50" y="16"/>
                      </a:lnTo>
                      <a:lnTo>
                        <a:pt x="50" y="16"/>
                      </a:lnTo>
                      <a:lnTo>
                        <a:pt x="50" y="16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2" y="12"/>
                      </a:lnTo>
                      <a:lnTo>
                        <a:pt x="52" y="10"/>
                      </a:lnTo>
                      <a:lnTo>
                        <a:pt x="52" y="10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6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2" name="Freeform 670"/>
                <p:cNvSpPr>
                  <a:spLocks/>
                </p:cNvSpPr>
                <p:nvPr/>
              </p:nvSpPr>
              <p:spPr bwMode="auto">
                <a:xfrm>
                  <a:off x="5540375" y="2425700"/>
                  <a:ext cx="12700" cy="6350"/>
                </a:xfrm>
                <a:custGeom>
                  <a:avLst/>
                  <a:gdLst>
                    <a:gd name="T0" fmla="*/ 6 w 8"/>
                    <a:gd name="T1" fmla="*/ 0 h 4"/>
                    <a:gd name="T2" fmla="*/ 2 w 8"/>
                    <a:gd name="T3" fmla="*/ 0 h 4"/>
                    <a:gd name="T4" fmla="*/ 2 w 8"/>
                    <a:gd name="T5" fmla="*/ 0 h 4"/>
                    <a:gd name="T6" fmla="*/ 2 w 8"/>
                    <a:gd name="T7" fmla="*/ 0 h 4"/>
                    <a:gd name="T8" fmla="*/ 0 w 8"/>
                    <a:gd name="T9" fmla="*/ 0 h 4"/>
                    <a:gd name="T10" fmla="*/ 0 w 8"/>
                    <a:gd name="T11" fmla="*/ 0 h 4"/>
                    <a:gd name="T12" fmla="*/ 0 w 8"/>
                    <a:gd name="T13" fmla="*/ 2 h 4"/>
                    <a:gd name="T14" fmla="*/ 0 w 8"/>
                    <a:gd name="T15" fmla="*/ 2 h 4"/>
                    <a:gd name="T16" fmla="*/ 0 w 8"/>
                    <a:gd name="T17" fmla="*/ 2 h 4"/>
                    <a:gd name="T18" fmla="*/ 0 w 8"/>
                    <a:gd name="T19" fmla="*/ 2 h 4"/>
                    <a:gd name="T20" fmla="*/ 2 w 8"/>
                    <a:gd name="T21" fmla="*/ 4 h 4"/>
                    <a:gd name="T22" fmla="*/ 2 w 8"/>
                    <a:gd name="T23" fmla="*/ 4 h 4"/>
                    <a:gd name="T24" fmla="*/ 2 w 8"/>
                    <a:gd name="T25" fmla="*/ 4 h 4"/>
                    <a:gd name="T26" fmla="*/ 2 w 8"/>
                    <a:gd name="T27" fmla="*/ 4 h 4"/>
                    <a:gd name="T28" fmla="*/ 2 w 8"/>
                    <a:gd name="T29" fmla="*/ 4 h 4"/>
                    <a:gd name="T30" fmla="*/ 4 w 8"/>
                    <a:gd name="T31" fmla="*/ 4 h 4"/>
                    <a:gd name="T32" fmla="*/ 6 w 8"/>
                    <a:gd name="T33" fmla="*/ 4 h 4"/>
                    <a:gd name="T34" fmla="*/ 6 w 8"/>
                    <a:gd name="T35" fmla="*/ 4 h 4"/>
                    <a:gd name="T36" fmla="*/ 6 w 8"/>
                    <a:gd name="T37" fmla="*/ 2 h 4"/>
                    <a:gd name="T38" fmla="*/ 6 w 8"/>
                    <a:gd name="T39" fmla="*/ 2 h 4"/>
                    <a:gd name="T40" fmla="*/ 6 w 8"/>
                    <a:gd name="T41" fmla="*/ 2 h 4"/>
                    <a:gd name="T42" fmla="*/ 8 w 8"/>
                    <a:gd name="T43" fmla="*/ 2 h 4"/>
                    <a:gd name="T44" fmla="*/ 8 w 8"/>
                    <a:gd name="T45" fmla="*/ 2 h 4"/>
                    <a:gd name="T46" fmla="*/ 6 w 8"/>
                    <a:gd name="T47" fmla="*/ 0 h 4"/>
                    <a:gd name="T48" fmla="*/ 6 w 8"/>
                    <a:gd name="T49" fmla="*/ 0 h 4"/>
                    <a:gd name="T50" fmla="*/ 6 w 8"/>
                    <a:gd name="T51" fmla="*/ 0 h 4"/>
                    <a:gd name="T52" fmla="*/ 6 w 8"/>
                    <a:gd name="T53" fmla="*/ 0 h 4"/>
                    <a:gd name="T54" fmla="*/ 6 w 8"/>
                    <a:gd name="T5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" h="4">
                      <a:moveTo>
                        <a:pt x="6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3" name="Freeform 671"/>
                <p:cNvSpPr>
                  <a:spLocks/>
                </p:cNvSpPr>
                <p:nvPr/>
              </p:nvSpPr>
              <p:spPr bwMode="auto">
                <a:xfrm>
                  <a:off x="5553075" y="2425700"/>
                  <a:ext cx="6350" cy="9525"/>
                </a:xfrm>
                <a:custGeom>
                  <a:avLst/>
                  <a:gdLst>
                    <a:gd name="T0" fmla="*/ 2 w 4"/>
                    <a:gd name="T1" fmla="*/ 0 h 6"/>
                    <a:gd name="T2" fmla="*/ 2 w 4"/>
                    <a:gd name="T3" fmla="*/ 0 h 6"/>
                    <a:gd name="T4" fmla="*/ 0 w 4"/>
                    <a:gd name="T5" fmla="*/ 0 h 6"/>
                    <a:gd name="T6" fmla="*/ 0 w 4"/>
                    <a:gd name="T7" fmla="*/ 2 h 6"/>
                    <a:gd name="T8" fmla="*/ 0 w 4"/>
                    <a:gd name="T9" fmla="*/ 2 h 6"/>
                    <a:gd name="T10" fmla="*/ 0 w 4"/>
                    <a:gd name="T11" fmla="*/ 2 h 6"/>
                    <a:gd name="T12" fmla="*/ 0 w 4"/>
                    <a:gd name="T13" fmla="*/ 4 h 6"/>
                    <a:gd name="T14" fmla="*/ 0 w 4"/>
                    <a:gd name="T15" fmla="*/ 4 h 6"/>
                    <a:gd name="T16" fmla="*/ 0 w 4"/>
                    <a:gd name="T17" fmla="*/ 4 h 6"/>
                    <a:gd name="T18" fmla="*/ 0 w 4"/>
                    <a:gd name="T19" fmla="*/ 6 h 6"/>
                    <a:gd name="T20" fmla="*/ 0 w 4"/>
                    <a:gd name="T21" fmla="*/ 6 h 6"/>
                    <a:gd name="T22" fmla="*/ 2 w 4"/>
                    <a:gd name="T23" fmla="*/ 6 h 6"/>
                    <a:gd name="T24" fmla="*/ 2 w 4"/>
                    <a:gd name="T25" fmla="*/ 6 h 6"/>
                    <a:gd name="T26" fmla="*/ 2 w 4"/>
                    <a:gd name="T27" fmla="*/ 6 h 6"/>
                    <a:gd name="T28" fmla="*/ 2 w 4"/>
                    <a:gd name="T29" fmla="*/ 4 h 6"/>
                    <a:gd name="T30" fmla="*/ 4 w 4"/>
                    <a:gd name="T31" fmla="*/ 4 h 6"/>
                    <a:gd name="T32" fmla="*/ 4 w 4"/>
                    <a:gd name="T33" fmla="*/ 4 h 6"/>
                    <a:gd name="T34" fmla="*/ 4 w 4"/>
                    <a:gd name="T35" fmla="*/ 4 h 6"/>
                    <a:gd name="T36" fmla="*/ 4 w 4"/>
                    <a:gd name="T37" fmla="*/ 2 h 6"/>
                    <a:gd name="T38" fmla="*/ 4 w 4"/>
                    <a:gd name="T39" fmla="*/ 2 h 6"/>
                    <a:gd name="T40" fmla="*/ 4 w 4"/>
                    <a:gd name="T41" fmla="*/ 0 h 6"/>
                    <a:gd name="T42" fmla="*/ 2 w 4"/>
                    <a:gd name="T4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4" name="Freeform 672"/>
                <p:cNvSpPr>
                  <a:spLocks/>
                </p:cNvSpPr>
                <p:nvPr/>
              </p:nvSpPr>
              <p:spPr bwMode="auto">
                <a:xfrm>
                  <a:off x="5568950" y="2327275"/>
                  <a:ext cx="63500" cy="44450"/>
                </a:xfrm>
                <a:custGeom>
                  <a:avLst/>
                  <a:gdLst>
                    <a:gd name="T0" fmla="*/ 2 w 40"/>
                    <a:gd name="T1" fmla="*/ 6 h 28"/>
                    <a:gd name="T2" fmla="*/ 4 w 40"/>
                    <a:gd name="T3" fmla="*/ 6 h 28"/>
                    <a:gd name="T4" fmla="*/ 6 w 40"/>
                    <a:gd name="T5" fmla="*/ 6 h 28"/>
                    <a:gd name="T6" fmla="*/ 12 w 40"/>
                    <a:gd name="T7" fmla="*/ 12 h 28"/>
                    <a:gd name="T8" fmla="*/ 10 w 40"/>
                    <a:gd name="T9" fmla="*/ 14 h 28"/>
                    <a:gd name="T10" fmla="*/ 10 w 40"/>
                    <a:gd name="T11" fmla="*/ 16 h 28"/>
                    <a:gd name="T12" fmla="*/ 10 w 40"/>
                    <a:gd name="T13" fmla="*/ 18 h 28"/>
                    <a:gd name="T14" fmla="*/ 12 w 40"/>
                    <a:gd name="T15" fmla="*/ 20 h 28"/>
                    <a:gd name="T16" fmla="*/ 12 w 40"/>
                    <a:gd name="T17" fmla="*/ 24 h 28"/>
                    <a:gd name="T18" fmla="*/ 14 w 40"/>
                    <a:gd name="T19" fmla="*/ 28 h 28"/>
                    <a:gd name="T20" fmla="*/ 14 w 40"/>
                    <a:gd name="T21" fmla="*/ 28 h 28"/>
                    <a:gd name="T22" fmla="*/ 18 w 40"/>
                    <a:gd name="T23" fmla="*/ 28 h 28"/>
                    <a:gd name="T24" fmla="*/ 18 w 40"/>
                    <a:gd name="T25" fmla="*/ 28 h 28"/>
                    <a:gd name="T26" fmla="*/ 20 w 40"/>
                    <a:gd name="T27" fmla="*/ 28 h 28"/>
                    <a:gd name="T28" fmla="*/ 20 w 40"/>
                    <a:gd name="T29" fmla="*/ 26 h 28"/>
                    <a:gd name="T30" fmla="*/ 20 w 40"/>
                    <a:gd name="T31" fmla="*/ 20 h 28"/>
                    <a:gd name="T32" fmla="*/ 22 w 40"/>
                    <a:gd name="T33" fmla="*/ 20 h 28"/>
                    <a:gd name="T34" fmla="*/ 24 w 40"/>
                    <a:gd name="T35" fmla="*/ 20 h 28"/>
                    <a:gd name="T36" fmla="*/ 26 w 40"/>
                    <a:gd name="T37" fmla="*/ 20 h 28"/>
                    <a:gd name="T38" fmla="*/ 26 w 40"/>
                    <a:gd name="T39" fmla="*/ 20 h 28"/>
                    <a:gd name="T40" fmla="*/ 30 w 40"/>
                    <a:gd name="T41" fmla="*/ 20 h 28"/>
                    <a:gd name="T42" fmla="*/ 32 w 40"/>
                    <a:gd name="T43" fmla="*/ 20 h 28"/>
                    <a:gd name="T44" fmla="*/ 34 w 40"/>
                    <a:gd name="T45" fmla="*/ 20 h 28"/>
                    <a:gd name="T46" fmla="*/ 36 w 40"/>
                    <a:gd name="T47" fmla="*/ 18 h 28"/>
                    <a:gd name="T48" fmla="*/ 38 w 40"/>
                    <a:gd name="T49" fmla="*/ 18 h 28"/>
                    <a:gd name="T50" fmla="*/ 38 w 40"/>
                    <a:gd name="T51" fmla="*/ 16 h 28"/>
                    <a:gd name="T52" fmla="*/ 40 w 40"/>
                    <a:gd name="T53" fmla="*/ 14 h 28"/>
                    <a:gd name="T54" fmla="*/ 40 w 40"/>
                    <a:gd name="T55" fmla="*/ 10 h 28"/>
                    <a:gd name="T56" fmla="*/ 40 w 40"/>
                    <a:gd name="T57" fmla="*/ 10 h 28"/>
                    <a:gd name="T58" fmla="*/ 40 w 40"/>
                    <a:gd name="T59" fmla="*/ 8 h 28"/>
                    <a:gd name="T60" fmla="*/ 38 w 40"/>
                    <a:gd name="T61" fmla="*/ 6 h 28"/>
                    <a:gd name="T62" fmla="*/ 36 w 40"/>
                    <a:gd name="T63" fmla="*/ 6 h 28"/>
                    <a:gd name="T64" fmla="*/ 36 w 40"/>
                    <a:gd name="T65" fmla="*/ 6 h 28"/>
                    <a:gd name="T66" fmla="*/ 30 w 40"/>
                    <a:gd name="T67" fmla="*/ 6 h 28"/>
                    <a:gd name="T68" fmla="*/ 30 w 40"/>
                    <a:gd name="T69" fmla="*/ 4 h 28"/>
                    <a:gd name="T70" fmla="*/ 26 w 40"/>
                    <a:gd name="T71" fmla="*/ 2 h 28"/>
                    <a:gd name="T72" fmla="*/ 26 w 40"/>
                    <a:gd name="T73" fmla="*/ 2 h 28"/>
                    <a:gd name="T74" fmla="*/ 24 w 40"/>
                    <a:gd name="T75" fmla="*/ 2 h 28"/>
                    <a:gd name="T76" fmla="*/ 18 w 40"/>
                    <a:gd name="T77" fmla="*/ 2 h 28"/>
                    <a:gd name="T78" fmla="*/ 18 w 40"/>
                    <a:gd name="T79" fmla="*/ 2 h 28"/>
                    <a:gd name="T80" fmla="*/ 16 w 40"/>
                    <a:gd name="T81" fmla="*/ 2 h 28"/>
                    <a:gd name="T82" fmla="*/ 16 w 40"/>
                    <a:gd name="T83" fmla="*/ 4 h 28"/>
                    <a:gd name="T84" fmla="*/ 12 w 40"/>
                    <a:gd name="T85" fmla="*/ 2 h 28"/>
                    <a:gd name="T86" fmla="*/ 12 w 40"/>
                    <a:gd name="T87" fmla="*/ 2 h 28"/>
                    <a:gd name="T88" fmla="*/ 6 w 40"/>
                    <a:gd name="T89" fmla="*/ 0 h 28"/>
                    <a:gd name="T90" fmla="*/ 6 w 40"/>
                    <a:gd name="T91" fmla="*/ 0 h 28"/>
                    <a:gd name="T92" fmla="*/ 6 w 40"/>
                    <a:gd name="T93" fmla="*/ 0 h 28"/>
                    <a:gd name="T94" fmla="*/ 0 w 40"/>
                    <a:gd name="T95" fmla="*/ 4 h 28"/>
                    <a:gd name="T96" fmla="*/ 0 w 40"/>
                    <a:gd name="T97" fmla="*/ 4 h 28"/>
                    <a:gd name="T98" fmla="*/ 0 w 40"/>
                    <a:gd name="T99" fmla="*/ 6 h 28"/>
                    <a:gd name="T100" fmla="*/ 2 w 40"/>
                    <a:gd name="T10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0" h="28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6"/>
                      </a:lnTo>
                      <a:lnTo>
                        <a:pt x="20" y="22"/>
                      </a:lnTo>
                      <a:lnTo>
                        <a:pt x="20" y="2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2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6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5" name="Freeform 673"/>
                <p:cNvSpPr>
                  <a:spLocks/>
                </p:cNvSpPr>
                <p:nvPr/>
              </p:nvSpPr>
              <p:spPr bwMode="auto">
                <a:xfrm>
                  <a:off x="5559425" y="2400300"/>
                  <a:ext cx="25400" cy="19050"/>
                </a:xfrm>
                <a:custGeom>
                  <a:avLst/>
                  <a:gdLst>
                    <a:gd name="T0" fmla="*/ 0 w 16"/>
                    <a:gd name="T1" fmla="*/ 10 h 12"/>
                    <a:gd name="T2" fmla="*/ 0 w 16"/>
                    <a:gd name="T3" fmla="*/ 10 h 12"/>
                    <a:gd name="T4" fmla="*/ 0 w 16"/>
                    <a:gd name="T5" fmla="*/ 10 h 12"/>
                    <a:gd name="T6" fmla="*/ 2 w 16"/>
                    <a:gd name="T7" fmla="*/ 12 h 12"/>
                    <a:gd name="T8" fmla="*/ 6 w 16"/>
                    <a:gd name="T9" fmla="*/ 12 h 12"/>
                    <a:gd name="T10" fmla="*/ 6 w 16"/>
                    <a:gd name="T11" fmla="*/ 12 h 12"/>
                    <a:gd name="T12" fmla="*/ 6 w 16"/>
                    <a:gd name="T13" fmla="*/ 10 h 12"/>
                    <a:gd name="T14" fmla="*/ 8 w 16"/>
                    <a:gd name="T15" fmla="*/ 10 h 12"/>
                    <a:gd name="T16" fmla="*/ 8 w 16"/>
                    <a:gd name="T17" fmla="*/ 10 h 12"/>
                    <a:gd name="T18" fmla="*/ 8 w 16"/>
                    <a:gd name="T19" fmla="*/ 10 h 12"/>
                    <a:gd name="T20" fmla="*/ 8 w 16"/>
                    <a:gd name="T21" fmla="*/ 10 h 12"/>
                    <a:gd name="T22" fmla="*/ 10 w 16"/>
                    <a:gd name="T23" fmla="*/ 8 h 12"/>
                    <a:gd name="T24" fmla="*/ 12 w 16"/>
                    <a:gd name="T25" fmla="*/ 8 h 12"/>
                    <a:gd name="T26" fmla="*/ 12 w 16"/>
                    <a:gd name="T27" fmla="*/ 8 h 12"/>
                    <a:gd name="T28" fmla="*/ 12 w 16"/>
                    <a:gd name="T29" fmla="*/ 8 h 12"/>
                    <a:gd name="T30" fmla="*/ 12 w 16"/>
                    <a:gd name="T31" fmla="*/ 8 h 12"/>
                    <a:gd name="T32" fmla="*/ 14 w 16"/>
                    <a:gd name="T33" fmla="*/ 6 h 12"/>
                    <a:gd name="T34" fmla="*/ 16 w 16"/>
                    <a:gd name="T35" fmla="*/ 2 h 12"/>
                    <a:gd name="T36" fmla="*/ 16 w 16"/>
                    <a:gd name="T37" fmla="*/ 2 h 12"/>
                    <a:gd name="T38" fmla="*/ 16 w 16"/>
                    <a:gd name="T39" fmla="*/ 2 h 12"/>
                    <a:gd name="T40" fmla="*/ 16 w 16"/>
                    <a:gd name="T41" fmla="*/ 2 h 12"/>
                    <a:gd name="T42" fmla="*/ 16 w 16"/>
                    <a:gd name="T43" fmla="*/ 2 h 12"/>
                    <a:gd name="T44" fmla="*/ 16 w 16"/>
                    <a:gd name="T45" fmla="*/ 0 h 12"/>
                    <a:gd name="T46" fmla="*/ 12 w 16"/>
                    <a:gd name="T47" fmla="*/ 0 h 12"/>
                    <a:gd name="T48" fmla="*/ 12 w 16"/>
                    <a:gd name="T49" fmla="*/ 0 h 12"/>
                    <a:gd name="T50" fmla="*/ 12 w 16"/>
                    <a:gd name="T51" fmla="*/ 0 h 12"/>
                    <a:gd name="T52" fmla="*/ 8 w 16"/>
                    <a:gd name="T53" fmla="*/ 0 h 12"/>
                    <a:gd name="T54" fmla="*/ 8 w 16"/>
                    <a:gd name="T55" fmla="*/ 0 h 12"/>
                    <a:gd name="T56" fmla="*/ 8 w 16"/>
                    <a:gd name="T57" fmla="*/ 0 h 12"/>
                    <a:gd name="T58" fmla="*/ 8 w 16"/>
                    <a:gd name="T59" fmla="*/ 2 h 12"/>
                    <a:gd name="T60" fmla="*/ 6 w 16"/>
                    <a:gd name="T61" fmla="*/ 4 h 12"/>
                    <a:gd name="T62" fmla="*/ 6 w 16"/>
                    <a:gd name="T63" fmla="*/ 4 h 12"/>
                    <a:gd name="T64" fmla="*/ 6 w 16"/>
                    <a:gd name="T65" fmla="*/ 4 h 12"/>
                    <a:gd name="T66" fmla="*/ 6 w 16"/>
                    <a:gd name="T67" fmla="*/ 4 h 12"/>
                    <a:gd name="T68" fmla="*/ 2 w 16"/>
                    <a:gd name="T69" fmla="*/ 6 h 12"/>
                    <a:gd name="T70" fmla="*/ 2 w 16"/>
                    <a:gd name="T71" fmla="*/ 6 h 12"/>
                    <a:gd name="T72" fmla="*/ 2 w 16"/>
                    <a:gd name="T73" fmla="*/ 6 h 12"/>
                    <a:gd name="T74" fmla="*/ 0 w 16"/>
                    <a:gd name="T75" fmla="*/ 10 h 12"/>
                    <a:gd name="T76" fmla="*/ 0 w 16"/>
                    <a:gd name="T77" fmla="*/ 10 h 12"/>
                    <a:gd name="T78" fmla="*/ 0 w 16"/>
                    <a:gd name="T79" fmla="*/ 10 h 12"/>
                    <a:gd name="T80" fmla="*/ 0 w 16"/>
                    <a:gd name="T81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6" h="12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6" name="Freeform 674"/>
                <p:cNvSpPr>
                  <a:spLocks/>
                </p:cNvSpPr>
                <p:nvPr/>
              </p:nvSpPr>
              <p:spPr bwMode="auto">
                <a:xfrm>
                  <a:off x="5797550" y="2425700"/>
                  <a:ext cx="22225" cy="12700"/>
                </a:xfrm>
                <a:custGeom>
                  <a:avLst/>
                  <a:gdLst>
                    <a:gd name="T0" fmla="*/ 2 w 14"/>
                    <a:gd name="T1" fmla="*/ 8 h 8"/>
                    <a:gd name="T2" fmla="*/ 2 w 14"/>
                    <a:gd name="T3" fmla="*/ 8 h 8"/>
                    <a:gd name="T4" fmla="*/ 2 w 14"/>
                    <a:gd name="T5" fmla="*/ 8 h 8"/>
                    <a:gd name="T6" fmla="*/ 8 w 14"/>
                    <a:gd name="T7" fmla="*/ 8 h 8"/>
                    <a:gd name="T8" fmla="*/ 8 w 14"/>
                    <a:gd name="T9" fmla="*/ 8 h 8"/>
                    <a:gd name="T10" fmla="*/ 8 w 14"/>
                    <a:gd name="T11" fmla="*/ 8 h 8"/>
                    <a:gd name="T12" fmla="*/ 8 w 14"/>
                    <a:gd name="T13" fmla="*/ 8 h 8"/>
                    <a:gd name="T14" fmla="*/ 12 w 14"/>
                    <a:gd name="T15" fmla="*/ 6 h 8"/>
                    <a:gd name="T16" fmla="*/ 12 w 14"/>
                    <a:gd name="T17" fmla="*/ 6 h 8"/>
                    <a:gd name="T18" fmla="*/ 12 w 14"/>
                    <a:gd name="T19" fmla="*/ 6 h 8"/>
                    <a:gd name="T20" fmla="*/ 14 w 14"/>
                    <a:gd name="T21" fmla="*/ 6 h 8"/>
                    <a:gd name="T22" fmla="*/ 14 w 14"/>
                    <a:gd name="T23" fmla="*/ 6 h 8"/>
                    <a:gd name="T24" fmla="*/ 14 w 14"/>
                    <a:gd name="T25" fmla="*/ 6 h 8"/>
                    <a:gd name="T26" fmla="*/ 14 w 14"/>
                    <a:gd name="T27" fmla="*/ 4 h 8"/>
                    <a:gd name="T28" fmla="*/ 14 w 14"/>
                    <a:gd name="T29" fmla="*/ 4 h 8"/>
                    <a:gd name="T30" fmla="*/ 14 w 14"/>
                    <a:gd name="T31" fmla="*/ 4 h 8"/>
                    <a:gd name="T32" fmla="*/ 14 w 14"/>
                    <a:gd name="T33" fmla="*/ 4 h 8"/>
                    <a:gd name="T34" fmla="*/ 14 w 14"/>
                    <a:gd name="T35" fmla="*/ 4 h 8"/>
                    <a:gd name="T36" fmla="*/ 14 w 14"/>
                    <a:gd name="T37" fmla="*/ 2 h 8"/>
                    <a:gd name="T38" fmla="*/ 14 w 14"/>
                    <a:gd name="T39" fmla="*/ 2 h 8"/>
                    <a:gd name="T40" fmla="*/ 14 w 14"/>
                    <a:gd name="T41" fmla="*/ 2 h 8"/>
                    <a:gd name="T42" fmla="*/ 12 w 14"/>
                    <a:gd name="T43" fmla="*/ 0 h 8"/>
                    <a:gd name="T44" fmla="*/ 12 w 14"/>
                    <a:gd name="T45" fmla="*/ 0 h 8"/>
                    <a:gd name="T46" fmla="*/ 12 w 14"/>
                    <a:gd name="T47" fmla="*/ 0 h 8"/>
                    <a:gd name="T48" fmla="*/ 4 w 14"/>
                    <a:gd name="T49" fmla="*/ 0 h 8"/>
                    <a:gd name="T50" fmla="*/ 4 w 14"/>
                    <a:gd name="T51" fmla="*/ 0 h 8"/>
                    <a:gd name="T52" fmla="*/ 4 w 14"/>
                    <a:gd name="T53" fmla="*/ 0 h 8"/>
                    <a:gd name="T54" fmla="*/ 2 w 14"/>
                    <a:gd name="T55" fmla="*/ 4 h 8"/>
                    <a:gd name="T56" fmla="*/ 2 w 14"/>
                    <a:gd name="T57" fmla="*/ 4 h 8"/>
                    <a:gd name="T58" fmla="*/ 2 w 14"/>
                    <a:gd name="T59" fmla="*/ 4 h 8"/>
                    <a:gd name="T60" fmla="*/ 2 w 14"/>
                    <a:gd name="T61" fmla="*/ 6 h 8"/>
                    <a:gd name="T62" fmla="*/ 0 w 14"/>
                    <a:gd name="T63" fmla="*/ 6 h 8"/>
                    <a:gd name="T64" fmla="*/ 0 w 14"/>
                    <a:gd name="T65" fmla="*/ 6 h 8"/>
                    <a:gd name="T66" fmla="*/ 0 w 14"/>
                    <a:gd name="T67" fmla="*/ 6 h 8"/>
                    <a:gd name="T68" fmla="*/ 0 w 14"/>
                    <a:gd name="T69" fmla="*/ 8 h 8"/>
                    <a:gd name="T70" fmla="*/ 0 w 14"/>
                    <a:gd name="T71" fmla="*/ 8 h 8"/>
                    <a:gd name="T72" fmla="*/ 0 w 14"/>
                    <a:gd name="T73" fmla="*/ 8 h 8"/>
                    <a:gd name="T74" fmla="*/ 2 w 14"/>
                    <a:gd name="T7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4" h="8"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7" name="Freeform 675"/>
                <p:cNvSpPr>
                  <a:spLocks/>
                </p:cNvSpPr>
                <p:nvPr/>
              </p:nvSpPr>
              <p:spPr bwMode="auto">
                <a:xfrm>
                  <a:off x="5568950" y="2419350"/>
                  <a:ext cx="19050" cy="9525"/>
                </a:xfrm>
                <a:custGeom>
                  <a:avLst/>
                  <a:gdLst>
                    <a:gd name="T0" fmla="*/ 4 w 12"/>
                    <a:gd name="T1" fmla="*/ 2 h 6"/>
                    <a:gd name="T2" fmla="*/ 4 w 12"/>
                    <a:gd name="T3" fmla="*/ 2 h 6"/>
                    <a:gd name="T4" fmla="*/ 4 w 12"/>
                    <a:gd name="T5" fmla="*/ 2 h 6"/>
                    <a:gd name="T6" fmla="*/ 2 w 12"/>
                    <a:gd name="T7" fmla="*/ 2 h 6"/>
                    <a:gd name="T8" fmla="*/ 2 w 12"/>
                    <a:gd name="T9" fmla="*/ 2 h 6"/>
                    <a:gd name="T10" fmla="*/ 2 w 12"/>
                    <a:gd name="T11" fmla="*/ 2 h 6"/>
                    <a:gd name="T12" fmla="*/ 0 w 12"/>
                    <a:gd name="T13" fmla="*/ 4 h 6"/>
                    <a:gd name="T14" fmla="*/ 0 w 12"/>
                    <a:gd name="T15" fmla="*/ 4 h 6"/>
                    <a:gd name="T16" fmla="*/ 0 w 12"/>
                    <a:gd name="T17" fmla="*/ 4 h 6"/>
                    <a:gd name="T18" fmla="*/ 0 w 12"/>
                    <a:gd name="T19" fmla="*/ 4 h 6"/>
                    <a:gd name="T20" fmla="*/ 0 w 12"/>
                    <a:gd name="T21" fmla="*/ 4 h 6"/>
                    <a:gd name="T22" fmla="*/ 0 w 12"/>
                    <a:gd name="T23" fmla="*/ 6 h 6"/>
                    <a:gd name="T24" fmla="*/ 0 w 12"/>
                    <a:gd name="T25" fmla="*/ 6 h 6"/>
                    <a:gd name="T26" fmla="*/ 0 w 12"/>
                    <a:gd name="T27" fmla="*/ 6 h 6"/>
                    <a:gd name="T28" fmla="*/ 2 w 12"/>
                    <a:gd name="T29" fmla="*/ 6 h 6"/>
                    <a:gd name="T30" fmla="*/ 2 w 12"/>
                    <a:gd name="T31" fmla="*/ 6 h 6"/>
                    <a:gd name="T32" fmla="*/ 2 w 12"/>
                    <a:gd name="T33" fmla="*/ 6 h 6"/>
                    <a:gd name="T34" fmla="*/ 4 w 12"/>
                    <a:gd name="T35" fmla="*/ 4 h 6"/>
                    <a:gd name="T36" fmla="*/ 10 w 12"/>
                    <a:gd name="T37" fmla="*/ 4 h 6"/>
                    <a:gd name="T38" fmla="*/ 10 w 12"/>
                    <a:gd name="T39" fmla="*/ 4 h 6"/>
                    <a:gd name="T40" fmla="*/ 10 w 12"/>
                    <a:gd name="T41" fmla="*/ 4 h 6"/>
                    <a:gd name="T42" fmla="*/ 10 w 12"/>
                    <a:gd name="T43" fmla="*/ 4 h 6"/>
                    <a:gd name="T44" fmla="*/ 12 w 12"/>
                    <a:gd name="T45" fmla="*/ 4 h 6"/>
                    <a:gd name="T46" fmla="*/ 12 w 12"/>
                    <a:gd name="T47" fmla="*/ 4 h 6"/>
                    <a:gd name="T48" fmla="*/ 12 w 12"/>
                    <a:gd name="T49" fmla="*/ 4 h 6"/>
                    <a:gd name="T50" fmla="*/ 12 w 12"/>
                    <a:gd name="T51" fmla="*/ 0 h 6"/>
                    <a:gd name="T52" fmla="*/ 12 w 12"/>
                    <a:gd name="T53" fmla="*/ 0 h 6"/>
                    <a:gd name="T54" fmla="*/ 12 w 12"/>
                    <a:gd name="T55" fmla="*/ 0 h 6"/>
                    <a:gd name="T56" fmla="*/ 10 w 12"/>
                    <a:gd name="T57" fmla="*/ 0 h 6"/>
                    <a:gd name="T58" fmla="*/ 10 w 12"/>
                    <a:gd name="T59" fmla="*/ 0 h 6"/>
                    <a:gd name="T60" fmla="*/ 10 w 12"/>
                    <a:gd name="T61" fmla="*/ 0 h 6"/>
                    <a:gd name="T62" fmla="*/ 10 w 12"/>
                    <a:gd name="T63" fmla="*/ 2 h 6"/>
                    <a:gd name="T64" fmla="*/ 4 w 12"/>
                    <a:gd name="T6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" h="6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8" name="Freeform 676"/>
                <p:cNvSpPr>
                  <a:spLocks/>
                </p:cNvSpPr>
                <p:nvPr/>
              </p:nvSpPr>
              <p:spPr bwMode="auto">
                <a:xfrm>
                  <a:off x="5403850" y="2514600"/>
                  <a:ext cx="15875" cy="15875"/>
                </a:xfrm>
                <a:custGeom>
                  <a:avLst/>
                  <a:gdLst>
                    <a:gd name="T0" fmla="*/ 0 w 10"/>
                    <a:gd name="T1" fmla="*/ 4 h 10"/>
                    <a:gd name="T2" fmla="*/ 0 w 10"/>
                    <a:gd name="T3" fmla="*/ 6 h 10"/>
                    <a:gd name="T4" fmla="*/ 0 w 10"/>
                    <a:gd name="T5" fmla="*/ 6 h 10"/>
                    <a:gd name="T6" fmla="*/ 0 w 10"/>
                    <a:gd name="T7" fmla="*/ 8 h 10"/>
                    <a:gd name="T8" fmla="*/ 4 w 10"/>
                    <a:gd name="T9" fmla="*/ 8 h 10"/>
                    <a:gd name="T10" fmla="*/ 4 w 10"/>
                    <a:gd name="T11" fmla="*/ 8 h 10"/>
                    <a:gd name="T12" fmla="*/ 4 w 10"/>
                    <a:gd name="T13" fmla="*/ 8 h 10"/>
                    <a:gd name="T14" fmla="*/ 4 w 10"/>
                    <a:gd name="T15" fmla="*/ 8 h 10"/>
                    <a:gd name="T16" fmla="*/ 6 w 10"/>
                    <a:gd name="T17" fmla="*/ 8 h 10"/>
                    <a:gd name="T18" fmla="*/ 8 w 10"/>
                    <a:gd name="T19" fmla="*/ 10 h 10"/>
                    <a:gd name="T20" fmla="*/ 8 w 10"/>
                    <a:gd name="T21" fmla="*/ 10 h 10"/>
                    <a:gd name="T22" fmla="*/ 8 w 10"/>
                    <a:gd name="T23" fmla="*/ 10 h 10"/>
                    <a:gd name="T24" fmla="*/ 10 w 10"/>
                    <a:gd name="T25" fmla="*/ 10 h 10"/>
                    <a:gd name="T26" fmla="*/ 10 w 10"/>
                    <a:gd name="T27" fmla="*/ 10 h 10"/>
                    <a:gd name="T28" fmla="*/ 10 w 10"/>
                    <a:gd name="T29" fmla="*/ 10 h 10"/>
                    <a:gd name="T30" fmla="*/ 10 w 10"/>
                    <a:gd name="T31" fmla="*/ 4 h 10"/>
                    <a:gd name="T32" fmla="*/ 10 w 10"/>
                    <a:gd name="T33" fmla="*/ 4 h 10"/>
                    <a:gd name="T34" fmla="*/ 10 w 10"/>
                    <a:gd name="T35" fmla="*/ 4 h 10"/>
                    <a:gd name="T36" fmla="*/ 8 w 10"/>
                    <a:gd name="T37" fmla="*/ 2 h 10"/>
                    <a:gd name="T38" fmla="*/ 8 w 10"/>
                    <a:gd name="T39" fmla="*/ 2 h 10"/>
                    <a:gd name="T40" fmla="*/ 8 w 10"/>
                    <a:gd name="T41" fmla="*/ 2 h 10"/>
                    <a:gd name="T42" fmla="*/ 8 w 10"/>
                    <a:gd name="T43" fmla="*/ 0 h 10"/>
                    <a:gd name="T44" fmla="*/ 6 w 10"/>
                    <a:gd name="T45" fmla="*/ 0 h 10"/>
                    <a:gd name="T46" fmla="*/ 6 w 10"/>
                    <a:gd name="T47" fmla="*/ 0 h 10"/>
                    <a:gd name="T48" fmla="*/ 6 w 10"/>
                    <a:gd name="T49" fmla="*/ 0 h 10"/>
                    <a:gd name="T50" fmla="*/ 4 w 10"/>
                    <a:gd name="T51" fmla="*/ 0 h 10"/>
                    <a:gd name="T52" fmla="*/ 4 w 10"/>
                    <a:gd name="T53" fmla="*/ 0 h 10"/>
                    <a:gd name="T54" fmla="*/ 4 w 10"/>
                    <a:gd name="T55" fmla="*/ 0 h 10"/>
                    <a:gd name="T56" fmla="*/ 2 w 10"/>
                    <a:gd name="T57" fmla="*/ 0 h 10"/>
                    <a:gd name="T58" fmla="*/ 2 w 10"/>
                    <a:gd name="T59" fmla="*/ 0 h 10"/>
                    <a:gd name="T60" fmla="*/ 2 w 10"/>
                    <a:gd name="T61" fmla="*/ 2 h 10"/>
                    <a:gd name="T62" fmla="*/ 2 w 10"/>
                    <a:gd name="T63" fmla="*/ 4 h 10"/>
                    <a:gd name="T64" fmla="*/ 0 w 10"/>
                    <a:gd name="T65" fmla="*/ 4 h 10"/>
                    <a:gd name="T66" fmla="*/ 0 w 10"/>
                    <a:gd name="T67" fmla="*/ 4 h 10"/>
                    <a:gd name="T68" fmla="*/ 0 w 10"/>
                    <a:gd name="T69" fmla="*/ 4 h 10"/>
                    <a:gd name="T70" fmla="*/ 0 w 10"/>
                    <a:gd name="T7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0" h="10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69" name="Freeform 677"/>
                <p:cNvSpPr>
                  <a:spLocks/>
                </p:cNvSpPr>
                <p:nvPr/>
              </p:nvSpPr>
              <p:spPr bwMode="auto">
                <a:xfrm>
                  <a:off x="5400675" y="2501900"/>
                  <a:ext cx="6350" cy="6350"/>
                </a:xfrm>
                <a:custGeom>
                  <a:avLst/>
                  <a:gdLst>
                    <a:gd name="T0" fmla="*/ 0 w 4"/>
                    <a:gd name="T1" fmla="*/ 4 h 4"/>
                    <a:gd name="T2" fmla="*/ 2 w 4"/>
                    <a:gd name="T3" fmla="*/ 4 h 4"/>
                    <a:gd name="T4" fmla="*/ 2 w 4"/>
                    <a:gd name="T5" fmla="*/ 4 h 4"/>
                    <a:gd name="T6" fmla="*/ 4 w 4"/>
                    <a:gd name="T7" fmla="*/ 4 h 4"/>
                    <a:gd name="T8" fmla="*/ 4 w 4"/>
                    <a:gd name="T9" fmla="*/ 2 h 4"/>
                    <a:gd name="T10" fmla="*/ 4 w 4"/>
                    <a:gd name="T11" fmla="*/ 2 h 4"/>
                    <a:gd name="T12" fmla="*/ 4 w 4"/>
                    <a:gd name="T13" fmla="*/ 0 h 4"/>
                    <a:gd name="T14" fmla="*/ 2 w 4"/>
                    <a:gd name="T15" fmla="*/ 0 h 4"/>
                    <a:gd name="T16" fmla="*/ 2 w 4"/>
                    <a:gd name="T17" fmla="*/ 0 h 4"/>
                    <a:gd name="T18" fmla="*/ 2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4 h 4"/>
                    <a:gd name="T28" fmla="*/ 0 w 4"/>
                    <a:gd name="T29" fmla="*/ 4 h 4"/>
                    <a:gd name="T30" fmla="*/ 0 w 4"/>
                    <a:gd name="T31" fmla="*/ 4 h 4"/>
                    <a:gd name="T32" fmla="*/ 0 w 4"/>
                    <a:gd name="T3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70" name="Freeform 678"/>
                <p:cNvSpPr>
                  <a:spLocks/>
                </p:cNvSpPr>
                <p:nvPr/>
              </p:nvSpPr>
              <p:spPr bwMode="auto">
                <a:xfrm>
                  <a:off x="5445125" y="2346325"/>
                  <a:ext cx="28575" cy="12700"/>
                </a:xfrm>
                <a:custGeom>
                  <a:avLst/>
                  <a:gdLst>
                    <a:gd name="T0" fmla="*/ 0 w 18"/>
                    <a:gd name="T1" fmla="*/ 6 h 8"/>
                    <a:gd name="T2" fmla="*/ 4 w 18"/>
                    <a:gd name="T3" fmla="*/ 6 h 8"/>
                    <a:gd name="T4" fmla="*/ 4 w 18"/>
                    <a:gd name="T5" fmla="*/ 6 h 8"/>
                    <a:gd name="T6" fmla="*/ 4 w 18"/>
                    <a:gd name="T7" fmla="*/ 6 h 8"/>
                    <a:gd name="T8" fmla="*/ 4 w 18"/>
                    <a:gd name="T9" fmla="*/ 6 h 8"/>
                    <a:gd name="T10" fmla="*/ 4 w 18"/>
                    <a:gd name="T11" fmla="*/ 6 h 8"/>
                    <a:gd name="T12" fmla="*/ 4 w 18"/>
                    <a:gd name="T13" fmla="*/ 8 h 8"/>
                    <a:gd name="T14" fmla="*/ 4 w 18"/>
                    <a:gd name="T15" fmla="*/ 8 h 8"/>
                    <a:gd name="T16" fmla="*/ 6 w 18"/>
                    <a:gd name="T17" fmla="*/ 8 h 8"/>
                    <a:gd name="T18" fmla="*/ 6 w 18"/>
                    <a:gd name="T19" fmla="*/ 8 h 8"/>
                    <a:gd name="T20" fmla="*/ 6 w 18"/>
                    <a:gd name="T21" fmla="*/ 8 h 8"/>
                    <a:gd name="T22" fmla="*/ 8 w 18"/>
                    <a:gd name="T23" fmla="*/ 8 h 8"/>
                    <a:gd name="T24" fmla="*/ 8 w 18"/>
                    <a:gd name="T25" fmla="*/ 8 h 8"/>
                    <a:gd name="T26" fmla="*/ 10 w 18"/>
                    <a:gd name="T27" fmla="*/ 8 h 8"/>
                    <a:gd name="T28" fmla="*/ 10 w 18"/>
                    <a:gd name="T29" fmla="*/ 8 h 8"/>
                    <a:gd name="T30" fmla="*/ 10 w 18"/>
                    <a:gd name="T31" fmla="*/ 8 h 8"/>
                    <a:gd name="T32" fmla="*/ 12 w 18"/>
                    <a:gd name="T33" fmla="*/ 6 h 8"/>
                    <a:gd name="T34" fmla="*/ 12 w 18"/>
                    <a:gd name="T35" fmla="*/ 6 h 8"/>
                    <a:gd name="T36" fmla="*/ 12 w 18"/>
                    <a:gd name="T37" fmla="*/ 4 h 8"/>
                    <a:gd name="T38" fmla="*/ 12 w 18"/>
                    <a:gd name="T39" fmla="*/ 4 h 8"/>
                    <a:gd name="T40" fmla="*/ 14 w 18"/>
                    <a:gd name="T41" fmla="*/ 4 h 8"/>
                    <a:gd name="T42" fmla="*/ 14 w 18"/>
                    <a:gd name="T43" fmla="*/ 4 h 8"/>
                    <a:gd name="T44" fmla="*/ 14 w 18"/>
                    <a:gd name="T45" fmla="*/ 4 h 8"/>
                    <a:gd name="T46" fmla="*/ 16 w 18"/>
                    <a:gd name="T47" fmla="*/ 2 h 8"/>
                    <a:gd name="T48" fmla="*/ 16 w 18"/>
                    <a:gd name="T49" fmla="*/ 2 h 8"/>
                    <a:gd name="T50" fmla="*/ 18 w 18"/>
                    <a:gd name="T51" fmla="*/ 2 h 8"/>
                    <a:gd name="T52" fmla="*/ 18 w 18"/>
                    <a:gd name="T53" fmla="*/ 2 h 8"/>
                    <a:gd name="T54" fmla="*/ 18 w 18"/>
                    <a:gd name="T55" fmla="*/ 2 h 8"/>
                    <a:gd name="T56" fmla="*/ 16 w 18"/>
                    <a:gd name="T57" fmla="*/ 0 h 8"/>
                    <a:gd name="T58" fmla="*/ 16 w 18"/>
                    <a:gd name="T59" fmla="*/ 0 h 8"/>
                    <a:gd name="T60" fmla="*/ 12 w 18"/>
                    <a:gd name="T61" fmla="*/ 0 h 8"/>
                    <a:gd name="T62" fmla="*/ 12 w 18"/>
                    <a:gd name="T63" fmla="*/ 0 h 8"/>
                    <a:gd name="T64" fmla="*/ 12 w 18"/>
                    <a:gd name="T65" fmla="*/ 0 h 8"/>
                    <a:gd name="T66" fmla="*/ 6 w 18"/>
                    <a:gd name="T67" fmla="*/ 0 h 8"/>
                    <a:gd name="T68" fmla="*/ 6 w 18"/>
                    <a:gd name="T69" fmla="*/ 0 h 8"/>
                    <a:gd name="T70" fmla="*/ 6 w 18"/>
                    <a:gd name="T71" fmla="*/ 0 h 8"/>
                    <a:gd name="T72" fmla="*/ 2 w 18"/>
                    <a:gd name="T73" fmla="*/ 0 h 8"/>
                    <a:gd name="T74" fmla="*/ 2 w 18"/>
                    <a:gd name="T75" fmla="*/ 0 h 8"/>
                    <a:gd name="T76" fmla="*/ 2 w 18"/>
                    <a:gd name="T77" fmla="*/ 0 h 8"/>
                    <a:gd name="T78" fmla="*/ 0 w 18"/>
                    <a:gd name="T79" fmla="*/ 0 h 8"/>
                    <a:gd name="T80" fmla="*/ 0 w 18"/>
                    <a:gd name="T81" fmla="*/ 2 h 8"/>
                    <a:gd name="T82" fmla="*/ 0 w 18"/>
                    <a:gd name="T83" fmla="*/ 2 h 8"/>
                    <a:gd name="T84" fmla="*/ 0 w 18"/>
                    <a:gd name="T85" fmla="*/ 2 h 8"/>
                    <a:gd name="T86" fmla="*/ 0 w 18"/>
                    <a:gd name="T87" fmla="*/ 4 h 8"/>
                    <a:gd name="T88" fmla="*/ 0 w 18"/>
                    <a:gd name="T89" fmla="*/ 4 h 8"/>
                    <a:gd name="T90" fmla="*/ 0 w 18"/>
                    <a:gd name="T91" fmla="*/ 6 h 8"/>
                    <a:gd name="T92" fmla="*/ 0 w 18"/>
                    <a:gd name="T9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8" h="8">
                      <a:moveTo>
                        <a:pt x="0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71" name="Freeform 679"/>
                <p:cNvSpPr>
                  <a:spLocks/>
                </p:cNvSpPr>
                <p:nvPr/>
              </p:nvSpPr>
              <p:spPr bwMode="auto">
                <a:xfrm>
                  <a:off x="5410200" y="2498725"/>
                  <a:ext cx="12700" cy="6350"/>
                </a:xfrm>
                <a:custGeom>
                  <a:avLst/>
                  <a:gdLst>
                    <a:gd name="T0" fmla="*/ 4 w 8"/>
                    <a:gd name="T1" fmla="*/ 4 h 4"/>
                    <a:gd name="T2" fmla="*/ 4 w 8"/>
                    <a:gd name="T3" fmla="*/ 4 h 4"/>
                    <a:gd name="T4" fmla="*/ 4 w 8"/>
                    <a:gd name="T5" fmla="*/ 4 h 4"/>
                    <a:gd name="T6" fmla="*/ 8 w 8"/>
                    <a:gd name="T7" fmla="*/ 4 h 4"/>
                    <a:gd name="T8" fmla="*/ 8 w 8"/>
                    <a:gd name="T9" fmla="*/ 4 h 4"/>
                    <a:gd name="T10" fmla="*/ 8 w 8"/>
                    <a:gd name="T11" fmla="*/ 4 h 4"/>
                    <a:gd name="T12" fmla="*/ 8 w 8"/>
                    <a:gd name="T13" fmla="*/ 4 h 4"/>
                    <a:gd name="T14" fmla="*/ 8 w 8"/>
                    <a:gd name="T15" fmla="*/ 4 h 4"/>
                    <a:gd name="T16" fmla="*/ 8 w 8"/>
                    <a:gd name="T17" fmla="*/ 4 h 4"/>
                    <a:gd name="T18" fmla="*/ 8 w 8"/>
                    <a:gd name="T19" fmla="*/ 4 h 4"/>
                    <a:gd name="T20" fmla="*/ 8 w 8"/>
                    <a:gd name="T21" fmla="*/ 2 h 4"/>
                    <a:gd name="T22" fmla="*/ 8 w 8"/>
                    <a:gd name="T23" fmla="*/ 2 h 4"/>
                    <a:gd name="T24" fmla="*/ 8 w 8"/>
                    <a:gd name="T25" fmla="*/ 2 h 4"/>
                    <a:gd name="T26" fmla="*/ 6 w 8"/>
                    <a:gd name="T27" fmla="*/ 0 h 4"/>
                    <a:gd name="T28" fmla="*/ 6 w 8"/>
                    <a:gd name="T29" fmla="*/ 0 h 4"/>
                    <a:gd name="T30" fmla="*/ 6 w 8"/>
                    <a:gd name="T31" fmla="*/ 0 h 4"/>
                    <a:gd name="T32" fmla="*/ 0 w 8"/>
                    <a:gd name="T33" fmla="*/ 0 h 4"/>
                    <a:gd name="T34" fmla="*/ 0 w 8"/>
                    <a:gd name="T35" fmla="*/ 0 h 4"/>
                    <a:gd name="T36" fmla="*/ 0 w 8"/>
                    <a:gd name="T37" fmla="*/ 0 h 4"/>
                    <a:gd name="T38" fmla="*/ 0 w 8"/>
                    <a:gd name="T39" fmla="*/ 0 h 4"/>
                    <a:gd name="T40" fmla="*/ 0 w 8"/>
                    <a:gd name="T41" fmla="*/ 0 h 4"/>
                    <a:gd name="T42" fmla="*/ 0 w 8"/>
                    <a:gd name="T43" fmla="*/ 2 h 4"/>
                    <a:gd name="T44" fmla="*/ 4 w 8"/>
                    <a:gd name="T4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72" name="Freeform 680"/>
                <p:cNvSpPr>
                  <a:spLocks/>
                </p:cNvSpPr>
                <p:nvPr/>
              </p:nvSpPr>
              <p:spPr bwMode="auto">
                <a:xfrm>
                  <a:off x="5457825" y="2501900"/>
                  <a:ext cx="15875" cy="9525"/>
                </a:xfrm>
                <a:custGeom>
                  <a:avLst/>
                  <a:gdLst>
                    <a:gd name="T0" fmla="*/ 2 w 10"/>
                    <a:gd name="T1" fmla="*/ 6 h 6"/>
                    <a:gd name="T2" fmla="*/ 2 w 10"/>
                    <a:gd name="T3" fmla="*/ 6 h 6"/>
                    <a:gd name="T4" fmla="*/ 2 w 10"/>
                    <a:gd name="T5" fmla="*/ 6 h 6"/>
                    <a:gd name="T6" fmla="*/ 8 w 10"/>
                    <a:gd name="T7" fmla="*/ 6 h 6"/>
                    <a:gd name="T8" fmla="*/ 8 w 10"/>
                    <a:gd name="T9" fmla="*/ 6 h 6"/>
                    <a:gd name="T10" fmla="*/ 10 w 10"/>
                    <a:gd name="T11" fmla="*/ 4 h 6"/>
                    <a:gd name="T12" fmla="*/ 10 w 10"/>
                    <a:gd name="T13" fmla="*/ 4 h 6"/>
                    <a:gd name="T14" fmla="*/ 10 w 10"/>
                    <a:gd name="T15" fmla="*/ 4 h 6"/>
                    <a:gd name="T16" fmla="*/ 8 w 10"/>
                    <a:gd name="T17" fmla="*/ 2 h 6"/>
                    <a:gd name="T18" fmla="*/ 8 w 10"/>
                    <a:gd name="T19" fmla="*/ 2 h 6"/>
                    <a:gd name="T20" fmla="*/ 8 w 10"/>
                    <a:gd name="T21" fmla="*/ 2 h 6"/>
                    <a:gd name="T22" fmla="*/ 8 w 10"/>
                    <a:gd name="T23" fmla="*/ 2 h 6"/>
                    <a:gd name="T24" fmla="*/ 6 w 10"/>
                    <a:gd name="T25" fmla="*/ 2 h 6"/>
                    <a:gd name="T26" fmla="*/ 4 w 10"/>
                    <a:gd name="T27" fmla="*/ 0 h 6"/>
                    <a:gd name="T28" fmla="*/ 4 w 10"/>
                    <a:gd name="T29" fmla="*/ 0 h 6"/>
                    <a:gd name="T30" fmla="*/ 4 w 10"/>
                    <a:gd name="T31" fmla="*/ 0 h 6"/>
                    <a:gd name="T32" fmla="*/ 2 w 10"/>
                    <a:gd name="T33" fmla="*/ 0 h 6"/>
                    <a:gd name="T34" fmla="*/ 2 w 10"/>
                    <a:gd name="T35" fmla="*/ 0 h 6"/>
                    <a:gd name="T36" fmla="*/ 2 w 10"/>
                    <a:gd name="T37" fmla="*/ 0 h 6"/>
                    <a:gd name="T38" fmla="*/ 0 w 10"/>
                    <a:gd name="T39" fmla="*/ 2 h 6"/>
                    <a:gd name="T40" fmla="*/ 0 w 10"/>
                    <a:gd name="T41" fmla="*/ 2 h 6"/>
                    <a:gd name="T42" fmla="*/ 0 w 10"/>
                    <a:gd name="T43" fmla="*/ 4 h 6"/>
                    <a:gd name="T44" fmla="*/ 0 w 10"/>
                    <a:gd name="T45" fmla="*/ 4 h 6"/>
                    <a:gd name="T46" fmla="*/ 0 w 10"/>
                    <a:gd name="T47" fmla="*/ 4 h 6"/>
                    <a:gd name="T48" fmla="*/ 2 w 10"/>
                    <a:gd name="T4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" h="6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673" name="Freeform 681"/>
                <p:cNvSpPr>
                  <a:spLocks/>
                </p:cNvSpPr>
                <p:nvPr/>
              </p:nvSpPr>
              <p:spPr bwMode="auto">
                <a:xfrm>
                  <a:off x="5454650" y="2492375"/>
                  <a:ext cx="9525" cy="9525"/>
                </a:xfrm>
                <a:custGeom>
                  <a:avLst/>
                  <a:gdLst>
                    <a:gd name="T0" fmla="*/ 2 w 6"/>
                    <a:gd name="T1" fmla="*/ 6 h 6"/>
                    <a:gd name="T2" fmla="*/ 4 w 6"/>
                    <a:gd name="T3" fmla="*/ 6 h 6"/>
                    <a:gd name="T4" fmla="*/ 4 w 6"/>
                    <a:gd name="T5" fmla="*/ 6 h 6"/>
                    <a:gd name="T6" fmla="*/ 4 w 6"/>
                    <a:gd name="T7" fmla="*/ 6 h 6"/>
                    <a:gd name="T8" fmla="*/ 6 w 6"/>
                    <a:gd name="T9" fmla="*/ 4 h 6"/>
                    <a:gd name="T10" fmla="*/ 6 w 6"/>
                    <a:gd name="T11" fmla="*/ 4 h 6"/>
                    <a:gd name="T12" fmla="*/ 6 w 6"/>
                    <a:gd name="T13" fmla="*/ 4 h 6"/>
                    <a:gd name="T14" fmla="*/ 6 w 6"/>
                    <a:gd name="T15" fmla="*/ 4 h 6"/>
                    <a:gd name="T16" fmla="*/ 6 w 6"/>
                    <a:gd name="T17" fmla="*/ 2 h 6"/>
                    <a:gd name="T18" fmla="*/ 6 w 6"/>
                    <a:gd name="T19" fmla="*/ 2 h 6"/>
                    <a:gd name="T20" fmla="*/ 6 w 6"/>
                    <a:gd name="T21" fmla="*/ 2 h 6"/>
                    <a:gd name="T22" fmla="*/ 6 w 6"/>
                    <a:gd name="T23" fmla="*/ 2 h 6"/>
                    <a:gd name="T24" fmla="*/ 6 w 6"/>
                    <a:gd name="T25" fmla="*/ 2 h 6"/>
                    <a:gd name="T26" fmla="*/ 4 w 6"/>
                    <a:gd name="T27" fmla="*/ 0 h 6"/>
                    <a:gd name="T28" fmla="*/ 2 w 6"/>
                    <a:gd name="T29" fmla="*/ 0 h 6"/>
                    <a:gd name="T30" fmla="*/ 2 w 6"/>
                    <a:gd name="T31" fmla="*/ 0 h 6"/>
                    <a:gd name="T32" fmla="*/ 2 w 6"/>
                    <a:gd name="T33" fmla="*/ 2 h 6"/>
                    <a:gd name="T34" fmla="*/ 0 w 6"/>
                    <a:gd name="T35" fmla="*/ 2 h 6"/>
                    <a:gd name="T36" fmla="*/ 0 w 6"/>
                    <a:gd name="T37" fmla="*/ 2 h 6"/>
                    <a:gd name="T38" fmla="*/ 0 w 6"/>
                    <a:gd name="T39" fmla="*/ 2 h 6"/>
                    <a:gd name="T40" fmla="*/ 0 w 6"/>
                    <a:gd name="T41" fmla="*/ 4 h 6"/>
                    <a:gd name="T42" fmla="*/ 0 w 6"/>
                    <a:gd name="T43" fmla="*/ 4 h 6"/>
                    <a:gd name="T44" fmla="*/ 0 w 6"/>
                    <a:gd name="T45" fmla="*/ 4 h 6"/>
                    <a:gd name="T46" fmla="*/ 2 w 6"/>
                    <a:gd name="T47" fmla="*/ 4 h 6"/>
                    <a:gd name="T48" fmla="*/ 2 w 6"/>
                    <a:gd name="T49" fmla="*/ 4 h 6"/>
                    <a:gd name="T50" fmla="*/ 2 w 6"/>
                    <a:gd name="T51" fmla="*/ 4 h 6"/>
                    <a:gd name="T52" fmla="*/ 2 w 6"/>
                    <a:gd name="T53" fmla="*/ 6 h 6"/>
                    <a:gd name="T54" fmla="*/ 2 w 6"/>
                    <a:gd name="T5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cxnSp>
            <p:nvCxnSpPr>
              <p:cNvPr id="345" name="Линия Канада"/>
              <p:cNvCxnSpPr>
                <a:stCxn id="762" idx="20"/>
              </p:cNvCxnSpPr>
              <p:nvPr/>
            </p:nvCxnSpPr>
            <p:spPr>
              <a:xfrm>
                <a:off x="2232785" y="3022222"/>
                <a:ext cx="2501140" cy="893948"/>
              </a:xfrm>
              <a:prstGeom prst="line">
                <a:avLst/>
              </a:prstGeom>
              <a:ln w="28575">
                <a:solidFill>
                  <a:schemeClr val="accent1"/>
                </a:solidFill>
                <a:headEnd type="diamon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Линия южам"/>
              <p:cNvCxnSpPr/>
              <p:nvPr/>
            </p:nvCxnSpPr>
            <p:spPr>
              <a:xfrm flipV="1">
                <a:off x="2635846" y="3920770"/>
                <a:ext cx="2098079" cy="608184"/>
              </a:xfrm>
              <a:prstGeom prst="line">
                <a:avLst/>
              </a:prstGeom>
              <a:ln w="28575">
                <a:solidFill>
                  <a:schemeClr val="accent1"/>
                </a:solidFill>
                <a:headEnd type="diamon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Линия зап. побережье"/>
              <p:cNvCxnSpPr>
                <a:stCxn id="762" idx="43"/>
              </p:cNvCxnSpPr>
              <p:nvPr/>
            </p:nvCxnSpPr>
            <p:spPr>
              <a:xfrm>
                <a:off x="1220196" y="3745500"/>
                <a:ext cx="3513729" cy="180388"/>
              </a:xfrm>
              <a:prstGeom prst="line">
                <a:avLst/>
              </a:prstGeom>
              <a:ln w="28575">
                <a:solidFill>
                  <a:schemeClr val="accent1"/>
                </a:solidFill>
                <a:headEnd type="diamon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Линия Австралия"/>
              <p:cNvCxnSpPr>
                <a:stCxn id="767" idx="56"/>
              </p:cNvCxnSpPr>
              <p:nvPr/>
            </p:nvCxnSpPr>
            <p:spPr>
              <a:xfrm flipH="1" flipV="1">
                <a:off x="4733925" y="3919087"/>
                <a:ext cx="3256152" cy="1899810"/>
              </a:xfrm>
              <a:prstGeom prst="line">
                <a:avLst/>
              </a:prstGeom>
              <a:ln w="28575">
                <a:solidFill>
                  <a:schemeClr val="accent1"/>
                </a:solidFill>
                <a:headEnd type="diamon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Линия Европа"/>
              <p:cNvCxnSpPr>
                <a:stCxn id="836" idx="32"/>
              </p:cNvCxnSpPr>
              <p:nvPr/>
            </p:nvCxnSpPr>
            <p:spPr>
              <a:xfrm>
                <a:off x="4590671" y="3345287"/>
                <a:ext cx="142192" cy="584293"/>
              </a:xfrm>
              <a:prstGeom prst="line">
                <a:avLst/>
              </a:prstGeom>
              <a:ln w="28575">
                <a:solidFill>
                  <a:schemeClr val="accent1"/>
                </a:solidFill>
                <a:headEnd type="diamon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Линия Япония"/>
              <p:cNvCxnSpPr>
                <a:stCxn id="827" idx="18"/>
              </p:cNvCxnSpPr>
              <p:nvPr/>
            </p:nvCxnSpPr>
            <p:spPr>
              <a:xfrm flipH="1">
                <a:off x="4729688" y="3624954"/>
                <a:ext cx="3000009" cy="292444"/>
              </a:xfrm>
              <a:prstGeom prst="line">
                <a:avLst/>
              </a:prstGeom>
              <a:ln w="28575">
                <a:solidFill>
                  <a:schemeClr val="accent1"/>
                </a:solidFill>
                <a:headEnd type="diamon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овал под людьми"/>
              <p:cNvSpPr>
                <a:spLocks noChangeAspect="1"/>
              </p:cNvSpPr>
              <p:nvPr/>
            </p:nvSpPr>
            <p:spPr>
              <a:xfrm>
                <a:off x="3244805" y="2379966"/>
                <a:ext cx="3036519" cy="3036519"/>
              </a:xfrm>
              <a:prstGeom prst="ellipse">
                <a:avLst/>
              </a:prstGeom>
              <a:solidFill>
                <a:schemeClr val="bg1"/>
              </a:solidFill>
              <a:ln w="28575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1200" dirty="0" smtClean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52" name="люди"/>
              <p:cNvGrpSpPr/>
              <p:nvPr/>
            </p:nvGrpSpPr>
            <p:grpSpPr>
              <a:xfrm>
                <a:off x="3329513" y="2522386"/>
                <a:ext cx="2809875" cy="2803525"/>
                <a:chOff x="3167063" y="2027238"/>
                <a:chExt cx="2809875" cy="2803525"/>
              </a:xfrm>
              <a:solidFill>
                <a:schemeClr val="accent1"/>
              </a:solidFill>
            </p:grpSpPr>
            <p:sp>
              <p:nvSpPr>
                <p:cNvPr id="449" name="Freeform 5"/>
                <p:cNvSpPr>
                  <a:spLocks noEditPoints="1"/>
                </p:cNvSpPr>
                <p:nvPr/>
              </p:nvSpPr>
              <p:spPr bwMode="auto">
                <a:xfrm>
                  <a:off x="3395663" y="323056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0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2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4 h 258"/>
                    <a:gd name="T36" fmla="*/ 40 w 134"/>
                    <a:gd name="T37" fmla="*/ 252 h 258"/>
                    <a:gd name="T38" fmla="*/ 46 w 134"/>
                    <a:gd name="T39" fmla="*/ 256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2 h 258"/>
                    <a:gd name="T48" fmla="*/ 72 w 134"/>
                    <a:gd name="T49" fmla="*/ 244 h 258"/>
                    <a:gd name="T50" fmla="*/ 74 w 134"/>
                    <a:gd name="T51" fmla="*/ 252 h 258"/>
                    <a:gd name="T52" fmla="*/ 80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4 w 134"/>
                    <a:gd name="T67" fmla="*/ 162 h 258"/>
                    <a:gd name="T68" fmla="*/ 128 w 134"/>
                    <a:gd name="T69" fmla="*/ 160 h 258"/>
                    <a:gd name="T70" fmla="*/ 134 w 134"/>
                    <a:gd name="T71" fmla="*/ 156 h 258"/>
                    <a:gd name="T72" fmla="*/ 134 w 134"/>
                    <a:gd name="T73" fmla="*/ 148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0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2 h 258"/>
                    <a:gd name="T104" fmla="*/ 46 w 134"/>
                    <a:gd name="T105" fmla="*/ 8 h 258"/>
                    <a:gd name="T106" fmla="*/ 42 w 134"/>
                    <a:gd name="T107" fmla="*/ 14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2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2" y="244"/>
                      </a:lnTo>
                      <a:lnTo>
                        <a:pt x="62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58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58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0" name="Freeform 6"/>
                <p:cNvSpPr>
                  <a:spLocks noEditPoints="1"/>
                </p:cNvSpPr>
                <p:nvPr/>
              </p:nvSpPr>
              <p:spPr bwMode="auto">
                <a:xfrm>
                  <a:off x="3633788" y="323056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0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2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2 h 258"/>
                    <a:gd name="T68" fmla="*/ 130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8 w 136"/>
                    <a:gd name="T105" fmla="*/ 8 h 258"/>
                    <a:gd name="T106" fmla="*/ 42 w 136"/>
                    <a:gd name="T107" fmla="*/ 14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30" y="160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6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1" name="Freeform 7"/>
                <p:cNvSpPr>
                  <a:spLocks noEditPoints="1"/>
                </p:cNvSpPr>
                <p:nvPr/>
              </p:nvSpPr>
              <p:spPr bwMode="auto">
                <a:xfrm>
                  <a:off x="3875088" y="323056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0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2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4 h 258"/>
                    <a:gd name="T36" fmla="*/ 40 w 134"/>
                    <a:gd name="T37" fmla="*/ 252 h 258"/>
                    <a:gd name="T38" fmla="*/ 46 w 134"/>
                    <a:gd name="T39" fmla="*/ 256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2 h 258"/>
                    <a:gd name="T48" fmla="*/ 72 w 134"/>
                    <a:gd name="T49" fmla="*/ 244 h 258"/>
                    <a:gd name="T50" fmla="*/ 74 w 134"/>
                    <a:gd name="T51" fmla="*/ 252 h 258"/>
                    <a:gd name="T52" fmla="*/ 80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4 w 134"/>
                    <a:gd name="T67" fmla="*/ 162 h 258"/>
                    <a:gd name="T68" fmla="*/ 128 w 134"/>
                    <a:gd name="T69" fmla="*/ 160 h 258"/>
                    <a:gd name="T70" fmla="*/ 134 w 134"/>
                    <a:gd name="T71" fmla="*/ 156 h 258"/>
                    <a:gd name="T72" fmla="*/ 134 w 134"/>
                    <a:gd name="T73" fmla="*/ 148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8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48 h 258"/>
                    <a:gd name="T84" fmla="*/ 96 w 134"/>
                    <a:gd name="T85" fmla="*/ 40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4 h 258"/>
                    <a:gd name="T96" fmla="*/ 78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2 h 258"/>
                    <a:gd name="T104" fmla="*/ 46 w 134"/>
                    <a:gd name="T105" fmla="*/ 8 h 258"/>
                    <a:gd name="T106" fmla="*/ 42 w 134"/>
                    <a:gd name="T107" fmla="*/ 14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40 w 134"/>
                    <a:gd name="T113" fmla="*/ 38 h 258"/>
                    <a:gd name="T114" fmla="*/ 44 w 134"/>
                    <a:gd name="T115" fmla="*/ 46 h 258"/>
                    <a:gd name="T116" fmla="*/ 48 w 134"/>
                    <a:gd name="T117" fmla="*/ 52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2" name="Freeform 8"/>
                <p:cNvSpPr>
                  <a:spLocks noEditPoints="1"/>
                </p:cNvSpPr>
                <p:nvPr/>
              </p:nvSpPr>
              <p:spPr bwMode="auto">
                <a:xfrm>
                  <a:off x="4113213" y="323056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0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6 w 136"/>
                    <a:gd name="T29" fmla="*/ 162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6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8 w 136"/>
                    <a:gd name="T65" fmla="*/ 162 h 258"/>
                    <a:gd name="T66" fmla="*/ 124 w 136"/>
                    <a:gd name="T67" fmla="*/ 162 h 258"/>
                    <a:gd name="T68" fmla="*/ 130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8 w 136"/>
                    <a:gd name="T105" fmla="*/ 8 h 258"/>
                    <a:gd name="T106" fmla="*/ 42 w 136"/>
                    <a:gd name="T107" fmla="*/ 14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4" y="160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30" y="160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6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6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3" name="Freeform 9"/>
                <p:cNvSpPr>
                  <a:spLocks noEditPoints="1"/>
                </p:cNvSpPr>
                <p:nvPr/>
              </p:nvSpPr>
              <p:spPr bwMode="auto">
                <a:xfrm>
                  <a:off x="4354513" y="3230563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0 h 258"/>
                    <a:gd name="T24" fmla="*/ 2 w 136"/>
                    <a:gd name="T25" fmla="*/ 158 h 258"/>
                    <a:gd name="T26" fmla="*/ 8 w 136"/>
                    <a:gd name="T27" fmla="*/ 162 h 258"/>
                    <a:gd name="T28" fmla="*/ 14 w 136"/>
                    <a:gd name="T29" fmla="*/ 162 h 258"/>
                    <a:gd name="T30" fmla="*/ 20 w 136"/>
                    <a:gd name="T31" fmla="*/ 160 h 258"/>
                    <a:gd name="T32" fmla="*/ 24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2 h 258"/>
                    <a:gd name="T68" fmla="*/ 128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4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4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6 w 136"/>
                    <a:gd name="T105" fmla="*/ 8 h 258"/>
                    <a:gd name="T106" fmla="*/ 42 w 136"/>
                    <a:gd name="T107" fmla="*/ 14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48 w 136"/>
                    <a:gd name="T117" fmla="*/ 52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4" name="Freeform 10"/>
                <p:cNvSpPr>
                  <a:spLocks noEditPoints="1"/>
                </p:cNvSpPr>
                <p:nvPr/>
              </p:nvSpPr>
              <p:spPr bwMode="auto">
                <a:xfrm>
                  <a:off x="4592638" y="323056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2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6 w 136"/>
                    <a:gd name="T29" fmla="*/ 162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6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4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8 w 136"/>
                    <a:gd name="T65" fmla="*/ 162 h 258"/>
                    <a:gd name="T66" fmla="*/ 124 w 136"/>
                    <a:gd name="T67" fmla="*/ 162 h 258"/>
                    <a:gd name="T68" fmla="*/ 130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6 w 136"/>
                    <a:gd name="T75" fmla="*/ 146 h 258"/>
                    <a:gd name="T76" fmla="*/ 70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8 w 136"/>
                    <a:gd name="T85" fmla="*/ 40 h 258"/>
                    <a:gd name="T86" fmla="*/ 100 w 136"/>
                    <a:gd name="T87" fmla="*/ 32 h 258"/>
                    <a:gd name="T88" fmla="*/ 100 w 136"/>
                    <a:gd name="T89" fmla="*/ 26 h 258"/>
                    <a:gd name="T90" fmla="*/ 98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70 w 136"/>
                    <a:gd name="T99" fmla="*/ 0 h 258"/>
                    <a:gd name="T100" fmla="*/ 64 w 136"/>
                    <a:gd name="T101" fmla="*/ 0 h 258"/>
                    <a:gd name="T102" fmla="*/ 54 w 136"/>
                    <a:gd name="T103" fmla="*/ 2 h 258"/>
                    <a:gd name="T104" fmla="*/ 48 w 136"/>
                    <a:gd name="T105" fmla="*/ 8 h 258"/>
                    <a:gd name="T106" fmla="*/ 42 w 136"/>
                    <a:gd name="T107" fmla="*/ 14 h 258"/>
                    <a:gd name="T108" fmla="*/ 40 w 136"/>
                    <a:gd name="T109" fmla="*/ 24 h 258"/>
                    <a:gd name="T110" fmla="*/ 40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70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4" y="246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8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70" y="60"/>
                      </a:moveTo>
                      <a:lnTo>
                        <a:pt x="70" y="60"/>
                      </a:lnTo>
                      <a:lnTo>
                        <a:pt x="72" y="60"/>
                      </a:lnTo>
                      <a:lnTo>
                        <a:pt x="76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100" y="32"/>
                      </a:lnTo>
                      <a:lnTo>
                        <a:pt x="100" y="30"/>
                      </a:lnTo>
                      <a:lnTo>
                        <a:pt x="100" y="30"/>
                      </a:lnTo>
                      <a:lnTo>
                        <a:pt x="100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8" y="18"/>
                      </a:lnTo>
                      <a:lnTo>
                        <a:pt x="96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58"/>
                      </a:lnTo>
                      <a:lnTo>
                        <a:pt x="66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5" name="Freeform 11"/>
                <p:cNvSpPr>
                  <a:spLocks noEditPoints="1"/>
                </p:cNvSpPr>
                <p:nvPr/>
              </p:nvSpPr>
              <p:spPr bwMode="auto">
                <a:xfrm>
                  <a:off x="4833938" y="3230563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2 h 258"/>
                    <a:gd name="T30" fmla="*/ 20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2 h 258"/>
                    <a:gd name="T68" fmla="*/ 128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6 w 136"/>
                    <a:gd name="T105" fmla="*/ 8 h 258"/>
                    <a:gd name="T106" fmla="*/ 42 w 136"/>
                    <a:gd name="T107" fmla="*/ 14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6" name="Freeform 12"/>
                <p:cNvSpPr>
                  <a:spLocks noEditPoints="1"/>
                </p:cNvSpPr>
                <p:nvPr/>
              </p:nvSpPr>
              <p:spPr bwMode="auto">
                <a:xfrm>
                  <a:off x="5075238" y="323056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0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2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4 h 258"/>
                    <a:gd name="T36" fmla="*/ 38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2 h 258"/>
                    <a:gd name="T48" fmla="*/ 70 w 134"/>
                    <a:gd name="T49" fmla="*/ 244 h 258"/>
                    <a:gd name="T50" fmla="*/ 74 w 134"/>
                    <a:gd name="T51" fmla="*/ 252 h 258"/>
                    <a:gd name="T52" fmla="*/ 78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2 w 134"/>
                    <a:gd name="T67" fmla="*/ 162 h 258"/>
                    <a:gd name="T68" fmla="*/ 128 w 134"/>
                    <a:gd name="T69" fmla="*/ 160 h 258"/>
                    <a:gd name="T70" fmla="*/ 132 w 134"/>
                    <a:gd name="T71" fmla="*/ 156 h 258"/>
                    <a:gd name="T72" fmla="*/ 134 w 134"/>
                    <a:gd name="T73" fmla="*/ 148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0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2 h 258"/>
                    <a:gd name="T104" fmla="*/ 46 w 134"/>
                    <a:gd name="T105" fmla="*/ 8 h 258"/>
                    <a:gd name="T106" fmla="*/ 40 w 134"/>
                    <a:gd name="T107" fmla="*/ 14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2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6" y="70"/>
                      </a:lnTo>
                      <a:lnTo>
                        <a:pt x="104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28" y="70"/>
                      </a:lnTo>
                      <a:lnTo>
                        <a:pt x="26" y="70"/>
                      </a:lnTo>
                      <a:lnTo>
                        <a:pt x="24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2" y="244"/>
                      </a:lnTo>
                      <a:lnTo>
                        <a:pt x="62" y="162"/>
                      </a:lnTo>
                      <a:lnTo>
                        <a:pt x="70" y="162"/>
                      </a:lnTo>
                      <a:lnTo>
                        <a:pt x="70" y="244"/>
                      </a:lnTo>
                      <a:lnTo>
                        <a:pt x="70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6"/>
                      </a:lnTo>
                      <a:lnTo>
                        <a:pt x="96" y="244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58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2"/>
                      </a:lnTo>
                      <a:lnTo>
                        <a:pt x="40" y="14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0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58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7" name="Freeform 13"/>
                <p:cNvSpPr>
                  <a:spLocks noEditPoints="1"/>
                </p:cNvSpPr>
                <p:nvPr/>
              </p:nvSpPr>
              <p:spPr bwMode="auto">
                <a:xfrm>
                  <a:off x="5313363" y="323056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2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2 h 258"/>
                    <a:gd name="T68" fmla="*/ 128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8 w 136"/>
                    <a:gd name="T105" fmla="*/ 8 h 258"/>
                    <a:gd name="T106" fmla="*/ 42 w 136"/>
                    <a:gd name="T107" fmla="*/ 14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8" name="Freeform 14"/>
                <p:cNvSpPr>
                  <a:spLocks noEditPoints="1"/>
                </p:cNvSpPr>
                <p:nvPr/>
              </p:nvSpPr>
              <p:spPr bwMode="auto">
                <a:xfrm>
                  <a:off x="5554663" y="323056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0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2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4 h 258"/>
                    <a:gd name="T36" fmla="*/ 38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2 h 258"/>
                    <a:gd name="T48" fmla="*/ 70 w 134"/>
                    <a:gd name="T49" fmla="*/ 244 h 258"/>
                    <a:gd name="T50" fmla="*/ 74 w 134"/>
                    <a:gd name="T51" fmla="*/ 252 h 258"/>
                    <a:gd name="T52" fmla="*/ 78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2 w 134"/>
                    <a:gd name="T67" fmla="*/ 162 h 258"/>
                    <a:gd name="T68" fmla="*/ 128 w 134"/>
                    <a:gd name="T69" fmla="*/ 160 h 258"/>
                    <a:gd name="T70" fmla="*/ 132 w 134"/>
                    <a:gd name="T71" fmla="*/ 156 h 258"/>
                    <a:gd name="T72" fmla="*/ 134 w 134"/>
                    <a:gd name="T73" fmla="*/ 148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0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2 h 258"/>
                    <a:gd name="T104" fmla="*/ 46 w 134"/>
                    <a:gd name="T105" fmla="*/ 8 h 258"/>
                    <a:gd name="T106" fmla="*/ 40 w 134"/>
                    <a:gd name="T107" fmla="*/ 14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2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28" y="70"/>
                      </a:lnTo>
                      <a:lnTo>
                        <a:pt x="26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2" y="244"/>
                      </a:lnTo>
                      <a:lnTo>
                        <a:pt x="62" y="162"/>
                      </a:lnTo>
                      <a:lnTo>
                        <a:pt x="70" y="162"/>
                      </a:lnTo>
                      <a:lnTo>
                        <a:pt x="70" y="244"/>
                      </a:lnTo>
                      <a:lnTo>
                        <a:pt x="70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6"/>
                      </a:lnTo>
                      <a:lnTo>
                        <a:pt x="96" y="244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58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2"/>
                      </a:lnTo>
                      <a:lnTo>
                        <a:pt x="40" y="14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0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58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59" name="Freeform 15"/>
                <p:cNvSpPr>
                  <a:spLocks noEditPoints="1"/>
                </p:cNvSpPr>
                <p:nvPr/>
              </p:nvSpPr>
              <p:spPr bwMode="auto">
                <a:xfrm>
                  <a:off x="3268663" y="3643313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2 w 136"/>
                    <a:gd name="T25" fmla="*/ 158 h 258"/>
                    <a:gd name="T26" fmla="*/ 8 w 136"/>
                    <a:gd name="T27" fmla="*/ 162 h 258"/>
                    <a:gd name="T28" fmla="*/ 14 w 136"/>
                    <a:gd name="T29" fmla="*/ 164 h 258"/>
                    <a:gd name="T30" fmla="*/ 20 w 136"/>
                    <a:gd name="T31" fmla="*/ 160 h 258"/>
                    <a:gd name="T32" fmla="*/ 24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4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4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6 w 136"/>
                    <a:gd name="T105" fmla="*/ 8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48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0" name="Freeform 16"/>
                <p:cNvSpPr>
                  <a:spLocks noEditPoints="1"/>
                </p:cNvSpPr>
                <p:nvPr/>
              </p:nvSpPr>
              <p:spPr bwMode="auto">
                <a:xfrm>
                  <a:off x="3506788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2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6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4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70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8 w 136"/>
                    <a:gd name="T85" fmla="*/ 42 h 258"/>
                    <a:gd name="T86" fmla="*/ 100 w 136"/>
                    <a:gd name="T87" fmla="*/ 32 h 258"/>
                    <a:gd name="T88" fmla="*/ 100 w 136"/>
                    <a:gd name="T89" fmla="*/ 26 h 258"/>
                    <a:gd name="T90" fmla="*/ 98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70 w 136"/>
                    <a:gd name="T99" fmla="*/ 0 h 258"/>
                    <a:gd name="T100" fmla="*/ 64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40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70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4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4" y="248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8" y="162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70" y="60"/>
                      </a:moveTo>
                      <a:lnTo>
                        <a:pt x="70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100" y="32"/>
                      </a:lnTo>
                      <a:lnTo>
                        <a:pt x="100" y="30"/>
                      </a:lnTo>
                      <a:lnTo>
                        <a:pt x="100" y="30"/>
                      </a:lnTo>
                      <a:lnTo>
                        <a:pt x="100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8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60"/>
                      </a:lnTo>
                      <a:lnTo>
                        <a:pt x="66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1" name="Freeform 17"/>
                <p:cNvSpPr>
                  <a:spLocks noEditPoints="1"/>
                </p:cNvSpPr>
                <p:nvPr/>
              </p:nvSpPr>
              <p:spPr bwMode="auto">
                <a:xfrm>
                  <a:off x="3748088" y="3643313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0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6 w 136"/>
                    <a:gd name="T105" fmla="*/ 8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2" name="Freeform 18"/>
                <p:cNvSpPr>
                  <a:spLocks noEditPoints="1"/>
                </p:cNvSpPr>
                <p:nvPr/>
              </p:nvSpPr>
              <p:spPr bwMode="auto">
                <a:xfrm>
                  <a:off x="3989388" y="364331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38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0 w 134"/>
                    <a:gd name="T49" fmla="*/ 246 h 258"/>
                    <a:gd name="T50" fmla="*/ 74 w 134"/>
                    <a:gd name="T51" fmla="*/ 252 h 258"/>
                    <a:gd name="T52" fmla="*/ 78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2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2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0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0" y="164"/>
                      </a:lnTo>
                      <a:lnTo>
                        <a:pt x="70" y="246"/>
                      </a:lnTo>
                      <a:lnTo>
                        <a:pt x="70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0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3" name="Freeform 19"/>
                <p:cNvSpPr>
                  <a:spLocks noEditPoints="1"/>
                </p:cNvSpPr>
                <p:nvPr/>
              </p:nvSpPr>
              <p:spPr bwMode="auto">
                <a:xfrm>
                  <a:off x="4227513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4" name="Freeform 20"/>
                <p:cNvSpPr>
                  <a:spLocks noEditPoints="1"/>
                </p:cNvSpPr>
                <p:nvPr/>
              </p:nvSpPr>
              <p:spPr bwMode="auto">
                <a:xfrm>
                  <a:off x="4468813" y="364331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38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0 w 134"/>
                    <a:gd name="T49" fmla="*/ 246 h 258"/>
                    <a:gd name="T50" fmla="*/ 74 w 134"/>
                    <a:gd name="T51" fmla="*/ 252 h 258"/>
                    <a:gd name="T52" fmla="*/ 78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2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2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0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70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0" y="164"/>
                      </a:lnTo>
                      <a:lnTo>
                        <a:pt x="70" y="246"/>
                      </a:lnTo>
                      <a:lnTo>
                        <a:pt x="70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0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5" name="Freeform 21"/>
                <p:cNvSpPr>
                  <a:spLocks noEditPoints="1"/>
                </p:cNvSpPr>
                <p:nvPr/>
              </p:nvSpPr>
              <p:spPr bwMode="auto">
                <a:xfrm>
                  <a:off x="4706938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6" name="Freeform 22"/>
                <p:cNvSpPr>
                  <a:spLocks noEditPoints="1"/>
                </p:cNvSpPr>
                <p:nvPr/>
              </p:nvSpPr>
              <p:spPr bwMode="auto">
                <a:xfrm>
                  <a:off x="4948238" y="364331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40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2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70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7" name="Freeform 23"/>
                <p:cNvSpPr>
                  <a:spLocks noEditPoints="1"/>
                </p:cNvSpPr>
                <p:nvPr/>
              </p:nvSpPr>
              <p:spPr bwMode="auto">
                <a:xfrm>
                  <a:off x="5186363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20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2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8" name="Freeform 24"/>
                <p:cNvSpPr>
                  <a:spLocks noEditPoints="1"/>
                </p:cNvSpPr>
                <p:nvPr/>
              </p:nvSpPr>
              <p:spPr bwMode="auto">
                <a:xfrm>
                  <a:off x="5427663" y="364331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6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48 h 258"/>
                    <a:gd name="T84" fmla="*/ 96 w 134"/>
                    <a:gd name="T85" fmla="*/ 42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69" name="Freeform 25"/>
                <p:cNvSpPr>
                  <a:spLocks noEditPoints="1"/>
                </p:cNvSpPr>
                <p:nvPr/>
              </p:nvSpPr>
              <p:spPr bwMode="auto">
                <a:xfrm>
                  <a:off x="5665788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0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4" y="160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0" name="Freeform 26"/>
                <p:cNvSpPr>
                  <a:spLocks noEditPoints="1"/>
                </p:cNvSpPr>
                <p:nvPr/>
              </p:nvSpPr>
              <p:spPr bwMode="auto">
                <a:xfrm>
                  <a:off x="3627438" y="4037013"/>
                  <a:ext cx="215900" cy="409575"/>
                </a:xfrm>
                <a:custGeom>
                  <a:avLst/>
                  <a:gdLst>
                    <a:gd name="T0" fmla="*/ 116 w 136"/>
                    <a:gd name="T1" fmla="*/ 84 h 258"/>
                    <a:gd name="T2" fmla="*/ 114 w 136"/>
                    <a:gd name="T3" fmla="*/ 80 h 258"/>
                    <a:gd name="T4" fmla="*/ 110 w 136"/>
                    <a:gd name="T5" fmla="*/ 74 h 258"/>
                    <a:gd name="T6" fmla="*/ 102 w 136"/>
                    <a:gd name="T7" fmla="*/ 70 h 258"/>
                    <a:gd name="T8" fmla="*/ 86 w 136"/>
                    <a:gd name="T9" fmla="*/ 70 h 258"/>
                    <a:gd name="T10" fmla="*/ 50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8 h 258"/>
                    <a:gd name="T22" fmla="*/ 0 w 136"/>
                    <a:gd name="T23" fmla="*/ 152 h 258"/>
                    <a:gd name="T24" fmla="*/ 4 w 136"/>
                    <a:gd name="T25" fmla="*/ 160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4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4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10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8"/>
                      </a:move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4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2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1" name="Freeform 27"/>
                <p:cNvSpPr>
                  <a:spLocks noEditPoints="1"/>
                </p:cNvSpPr>
                <p:nvPr/>
              </p:nvSpPr>
              <p:spPr bwMode="auto">
                <a:xfrm>
                  <a:off x="3868738" y="4037013"/>
                  <a:ext cx="212725" cy="409575"/>
                </a:xfrm>
                <a:custGeom>
                  <a:avLst/>
                  <a:gdLst>
                    <a:gd name="T0" fmla="*/ 114 w 134"/>
                    <a:gd name="T1" fmla="*/ 84 h 258"/>
                    <a:gd name="T2" fmla="*/ 114 w 134"/>
                    <a:gd name="T3" fmla="*/ 80 h 258"/>
                    <a:gd name="T4" fmla="*/ 110 w 134"/>
                    <a:gd name="T5" fmla="*/ 74 h 258"/>
                    <a:gd name="T6" fmla="*/ 102 w 134"/>
                    <a:gd name="T7" fmla="*/ 70 h 258"/>
                    <a:gd name="T8" fmla="*/ 84 w 134"/>
                    <a:gd name="T9" fmla="*/ 70 h 258"/>
                    <a:gd name="T10" fmla="*/ 50 w 134"/>
                    <a:gd name="T11" fmla="*/ 70 h 258"/>
                    <a:gd name="T12" fmla="*/ 36 w 134"/>
                    <a:gd name="T13" fmla="*/ 70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8 h 258"/>
                    <a:gd name="T22" fmla="*/ 0 w 134"/>
                    <a:gd name="T23" fmla="*/ 152 h 258"/>
                    <a:gd name="T24" fmla="*/ 2 w 134"/>
                    <a:gd name="T25" fmla="*/ 160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2 h 258"/>
                    <a:gd name="T32" fmla="*/ 24 w 134"/>
                    <a:gd name="T33" fmla="*/ 156 h 258"/>
                    <a:gd name="T34" fmla="*/ 38 w 134"/>
                    <a:gd name="T35" fmla="*/ 246 h 258"/>
                    <a:gd name="T36" fmla="*/ 40 w 134"/>
                    <a:gd name="T37" fmla="*/ 254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4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8 h 258"/>
                    <a:gd name="T72" fmla="*/ 134 w 134"/>
                    <a:gd name="T73" fmla="*/ 150 h 258"/>
                    <a:gd name="T74" fmla="*/ 134 w 134"/>
                    <a:gd name="T75" fmla="*/ 148 h 258"/>
                    <a:gd name="T76" fmla="*/ 68 w 134"/>
                    <a:gd name="T77" fmla="*/ 60 h 258"/>
                    <a:gd name="T78" fmla="*/ 76 w 134"/>
                    <a:gd name="T79" fmla="*/ 60 h 258"/>
                    <a:gd name="T80" fmla="*/ 84 w 134"/>
                    <a:gd name="T81" fmla="*/ 56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2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10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8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8"/>
                      </a:move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8"/>
                      </a:lnTo>
                      <a:lnTo>
                        <a:pt x="2" y="160"/>
                      </a:lnTo>
                      <a:lnTo>
                        <a:pt x="4" y="162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0" y="256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0" y="254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6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60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2"/>
                      </a:lnTo>
                      <a:lnTo>
                        <a:pt x="88" y="10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60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2" name="Freeform 28"/>
                <p:cNvSpPr>
                  <a:spLocks noEditPoints="1"/>
                </p:cNvSpPr>
                <p:nvPr/>
              </p:nvSpPr>
              <p:spPr bwMode="auto">
                <a:xfrm>
                  <a:off x="4106863" y="4037013"/>
                  <a:ext cx="215900" cy="409575"/>
                </a:xfrm>
                <a:custGeom>
                  <a:avLst/>
                  <a:gdLst>
                    <a:gd name="T0" fmla="*/ 116 w 136"/>
                    <a:gd name="T1" fmla="*/ 84 h 258"/>
                    <a:gd name="T2" fmla="*/ 116 w 136"/>
                    <a:gd name="T3" fmla="*/ 80 h 258"/>
                    <a:gd name="T4" fmla="*/ 110 w 136"/>
                    <a:gd name="T5" fmla="*/ 74 h 258"/>
                    <a:gd name="T6" fmla="*/ 102 w 136"/>
                    <a:gd name="T7" fmla="*/ 70 h 258"/>
                    <a:gd name="T8" fmla="*/ 86 w 136"/>
                    <a:gd name="T9" fmla="*/ 70 h 258"/>
                    <a:gd name="T10" fmla="*/ 52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8 h 258"/>
                    <a:gd name="T22" fmla="*/ 0 w 136"/>
                    <a:gd name="T23" fmla="*/ 152 h 258"/>
                    <a:gd name="T24" fmla="*/ 4 w 136"/>
                    <a:gd name="T25" fmla="*/ 160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4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6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10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8"/>
                      </a:move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50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6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8"/>
                      </a:lnTo>
                      <a:lnTo>
                        <a:pt x="96" y="46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3" name="Freeform 29"/>
                <p:cNvSpPr>
                  <a:spLocks noEditPoints="1"/>
                </p:cNvSpPr>
                <p:nvPr/>
              </p:nvSpPr>
              <p:spPr bwMode="auto">
                <a:xfrm>
                  <a:off x="4348163" y="4037013"/>
                  <a:ext cx="212725" cy="409575"/>
                </a:xfrm>
                <a:custGeom>
                  <a:avLst/>
                  <a:gdLst>
                    <a:gd name="T0" fmla="*/ 114 w 134"/>
                    <a:gd name="T1" fmla="*/ 84 h 258"/>
                    <a:gd name="T2" fmla="*/ 114 w 134"/>
                    <a:gd name="T3" fmla="*/ 80 h 258"/>
                    <a:gd name="T4" fmla="*/ 110 w 134"/>
                    <a:gd name="T5" fmla="*/ 74 h 258"/>
                    <a:gd name="T6" fmla="*/ 102 w 134"/>
                    <a:gd name="T7" fmla="*/ 70 h 258"/>
                    <a:gd name="T8" fmla="*/ 84 w 134"/>
                    <a:gd name="T9" fmla="*/ 70 h 258"/>
                    <a:gd name="T10" fmla="*/ 50 w 134"/>
                    <a:gd name="T11" fmla="*/ 70 h 258"/>
                    <a:gd name="T12" fmla="*/ 36 w 134"/>
                    <a:gd name="T13" fmla="*/ 70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8 h 258"/>
                    <a:gd name="T22" fmla="*/ 0 w 134"/>
                    <a:gd name="T23" fmla="*/ 152 h 258"/>
                    <a:gd name="T24" fmla="*/ 2 w 134"/>
                    <a:gd name="T25" fmla="*/ 160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2 h 258"/>
                    <a:gd name="T32" fmla="*/ 24 w 134"/>
                    <a:gd name="T33" fmla="*/ 156 h 258"/>
                    <a:gd name="T34" fmla="*/ 38 w 134"/>
                    <a:gd name="T35" fmla="*/ 246 h 258"/>
                    <a:gd name="T36" fmla="*/ 40 w 134"/>
                    <a:gd name="T37" fmla="*/ 254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4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8 h 258"/>
                    <a:gd name="T72" fmla="*/ 134 w 134"/>
                    <a:gd name="T73" fmla="*/ 150 h 258"/>
                    <a:gd name="T74" fmla="*/ 134 w 134"/>
                    <a:gd name="T75" fmla="*/ 148 h 258"/>
                    <a:gd name="T76" fmla="*/ 68 w 134"/>
                    <a:gd name="T77" fmla="*/ 60 h 258"/>
                    <a:gd name="T78" fmla="*/ 76 w 134"/>
                    <a:gd name="T79" fmla="*/ 60 h 258"/>
                    <a:gd name="T80" fmla="*/ 84 w 134"/>
                    <a:gd name="T81" fmla="*/ 56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2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10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8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8"/>
                      </a:move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98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8"/>
                      </a:lnTo>
                      <a:lnTo>
                        <a:pt x="2" y="160"/>
                      </a:lnTo>
                      <a:lnTo>
                        <a:pt x="4" y="162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0" y="256"/>
                      </a:lnTo>
                      <a:lnTo>
                        <a:pt x="42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0" y="254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60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4" name="Freeform 30"/>
                <p:cNvSpPr>
                  <a:spLocks noEditPoints="1"/>
                </p:cNvSpPr>
                <p:nvPr/>
              </p:nvSpPr>
              <p:spPr bwMode="auto">
                <a:xfrm>
                  <a:off x="4586288" y="4037013"/>
                  <a:ext cx="215900" cy="409575"/>
                </a:xfrm>
                <a:custGeom>
                  <a:avLst/>
                  <a:gdLst>
                    <a:gd name="T0" fmla="*/ 116 w 136"/>
                    <a:gd name="T1" fmla="*/ 84 h 258"/>
                    <a:gd name="T2" fmla="*/ 116 w 136"/>
                    <a:gd name="T3" fmla="*/ 80 h 258"/>
                    <a:gd name="T4" fmla="*/ 110 w 136"/>
                    <a:gd name="T5" fmla="*/ 74 h 258"/>
                    <a:gd name="T6" fmla="*/ 104 w 136"/>
                    <a:gd name="T7" fmla="*/ 70 h 258"/>
                    <a:gd name="T8" fmla="*/ 86 w 136"/>
                    <a:gd name="T9" fmla="*/ 70 h 258"/>
                    <a:gd name="T10" fmla="*/ 52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8 h 258"/>
                    <a:gd name="T22" fmla="*/ 0 w 136"/>
                    <a:gd name="T23" fmla="*/ 152 h 258"/>
                    <a:gd name="T24" fmla="*/ 4 w 136"/>
                    <a:gd name="T25" fmla="*/ 160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4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6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10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8"/>
                      </a:move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50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6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4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2"/>
                      </a:lnTo>
                      <a:lnTo>
                        <a:pt x="134" y="160"/>
                      </a:lnTo>
                      <a:lnTo>
                        <a:pt x="134" y="158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8"/>
                      </a:lnTo>
                      <a:lnTo>
                        <a:pt x="96" y="46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5" name="Freeform 31"/>
                <p:cNvSpPr>
                  <a:spLocks noEditPoints="1"/>
                </p:cNvSpPr>
                <p:nvPr/>
              </p:nvSpPr>
              <p:spPr bwMode="auto">
                <a:xfrm>
                  <a:off x="4827588" y="4037013"/>
                  <a:ext cx="212725" cy="409575"/>
                </a:xfrm>
                <a:custGeom>
                  <a:avLst/>
                  <a:gdLst>
                    <a:gd name="T0" fmla="*/ 114 w 134"/>
                    <a:gd name="T1" fmla="*/ 84 h 258"/>
                    <a:gd name="T2" fmla="*/ 114 w 134"/>
                    <a:gd name="T3" fmla="*/ 80 h 258"/>
                    <a:gd name="T4" fmla="*/ 110 w 134"/>
                    <a:gd name="T5" fmla="*/ 74 h 258"/>
                    <a:gd name="T6" fmla="*/ 102 w 134"/>
                    <a:gd name="T7" fmla="*/ 70 h 258"/>
                    <a:gd name="T8" fmla="*/ 84 w 134"/>
                    <a:gd name="T9" fmla="*/ 70 h 258"/>
                    <a:gd name="T10" fmla="*/ 50 w 134"/>
                    <a:gd name="T11" fmla="*/ 70 h 258"/>
                    <a:gd name="T12" fmla="*/ 36 w 134"/>
                    <a:gd name="T13" fmla="*/ 70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8 h 258"/>
                    <a:gd name="T22" fmla="*/ 0 w 134"/>
                    <a:gd name="T23" fmla="*/ 152 h 258"/>
                    <a:gd name="T24" fmla="*/ 2 w 134"/>
                    <a:gd name="T25" fmla="*/ 160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2 h 258"/>
                    <a:gd name="T32" fmla="*/ 24 w 134"/>
                    <a:gd name="T33" fmla="*/ 156 h 258"/>
                    <a:gd name="T34" fmla="*/ 38 w 134"/>
                    <a:gd name="T35" fmla="*/ 246 h 258"/>
                    <a:gd name="T36" fmla="*/ 40 w 134"/>
                    <a:gd name="T37" fmla="*/ 254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4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8 h 258"/>
                    <a:gd name="T72" fmla="*/ 134 w 134"/>
                    <a:gd name="T73" fmla="*/ 150 h 258"/>
                    <a:gd name="T74" fmla="*/ 134 w 134"/>
                    <a:gd name="T75" fmla="*/ 148 h 258"/>
                    <a:gd name="T76" fmla="*/ 68 w 134"/>
                    <a:gd name="T77" fmla="*/ 60 h 258"/>
                    <a:gd name="T78" fmla="*/ 78 w 134"/>
                    <a:gd name="T79" fmla="*/ 60 h 258"/>
                    <a:gd name="T80" fmla="*/ 84 w 134"/>
                    <a:gd name="T81" fmla="*/ 56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2 h 258"/>
                    <a:gd name="T94" fmla="*/ 84 w 134"/>
                    <a:gd name="T95" fmla="*/ 6 h 258"/>
                    <a:gd name="T96" fmla="*/ 78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10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40 w 134"/>
                    <a:gd name="T113" fmla="*/ 40 h 258"/>
                    <a:gd name="T114" fmla="*/ 44 w 134"/>
                    <a:gd name="T115" fmla="*/ 48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8"/>
                      </a:move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8"/>
                      </a:lnTo>
                      <a:lnTo>
                        <a:pt x="2" y="160"/>
                      </a:lnTo>
                      <a:lnTo>
                        <a:pt x="4" y="162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0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6" name="Freeform 32"/>
                <p:cNvSpPr>
                  <a:spLocks noEditPoints="1"/>
                </p:cNvSpPr>
                <p:nvPr/>
              </p:nvSpPr>
              <p:spPr bwMode="auto">
                <a:xfrm>
                  <a:off x="5065713" y="4037013"/>
                  <a:ext cx="215900" cy="409575"/>
                </a:xfrm>
                <a:custGeom>
                  <a:avLst/>
                  <a:gdLst>
                    <a:gd name="T0" fmla="*/ 116 w 136"/>
                    <a:gd name="T1" fmla="*/ 84 h 258"/>
                    <a:gd name="T2" fmla="*/ 116 w 136"/>
                    <a:gd name="T3" fmla="*/ 80 h 258"/>
                    <a:gd name="T4" fmla="*/ 112 w 136"/>
                    <a:gd name="T5" fmla="*/ 74 h 258"/>
                    <a:gd name="T6" fmla="*/ 104 w 136"/>
                    <a:gd name="T7" fmla="*/ 70 h 258"/>
                    <a:gd name="T8" fmla="*/ 86 w 136"/>
                    <a:gd name="T9" fmla="*/ 70 h 258"/>
                    <a:gd name="T10" fmla="*/ 52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8 h 258"/>
                    <a:gd name="T22" fmla="*/ 0 w 136"/>
                    <a:gd name="T23" fmla="*/ 152 h 258"/>
                    <a:gd name="T24" fmla="*/ 4 w 136"/>
                    <a:gd name="T25" fmla="*/ 160 h 258"/>
                    <a:gd name="T26" fmla="*/ 10 w 136"/>
                    <a:gd name="T27" fmla="*/ 164 h 258"/>
                    <a:gd name="T28" fmla="*/ 16 w 136"/>
                    <a:gd name="T29" fmla="*/ 164 h 258"/>
                    <a:gd name="T30" fmla="*/ 22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4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6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10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8"/>
                      </a:move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6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2"/>
                      </a:lnTo>
                      <a:lnTo>
                        <a:pt x="134" y="160"/>
                      </a:lnTo>
                      <a:lnTo>
                        <a:pt x="134" y="158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8"/>
                      </a:lnTo>
                      <a:lnTo>
                        <a:pt x="96" y="46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7" name="Freeform 33"/>
                <p:cNvSpPr>
                  <a:spLocks noEditPoints="1"/>
                </p:cNvSpPr>
                <p:nvPr/>
              </p:nvSpPr>
              <p:spPr bwMode="auto">
                <a:xfrm>
                  <a:off x="5307013" y="4037013"/>
                  <a:ext cx="215900" cy="409575"/>
                </a:xfrm>
                <a:custGeom>
                  <a:avLst/>
                  <a:gdLst>
                    <a:gd name="T0" fmla="*/ 114 w 136"/>
                    <a:gd name="T1" fmla="*/ 84 h 258"/>
                    <a:gd name="T2" fmla="*/ 114 w 136"/>
                    <a:gd name="T3" fmla="*/ 80 h 258"/>
                    <a:gd name="T4" fmla="*/ 110 w 136"/>
                    <a:gd name="T5" fmla="*/ 74 h 258"/>
                    <a:gd name="T6" fmla="*/ 102 w 136"/>
                    <a:gd name="T7" fmla="*/ 70 h 258"/>
                    <a:gd name="T8" fmla="*/ 84 w 136"/>
                    <a:gd name="T9" fmla="*/ 70 h 258"/>
                    <a:gd name="T10" fmla="*/ 50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8 h 258"/>
                    <a:gd name="T22" fmla="*/ 0 w 136"/>
                    <a:gd name="T23" fmla="*/ 152 h 258"/>
                    <a:gd name="T24" fmla="*/ 2 w 136"/>
                    <a:gd name="T25" fmla="*/ 160 h 258"/>
                    <a:gd name="T26" fmla="*/ 8 w 136"/>
                    <a:gd name="T27" fmla="*/ 164 h 258"/>
                    <a:gd name="T28" fmla="*/ 14 w 136"/>
                    <a:gd name="T29" fmla="*/ 164 h 258"/>
                    <a:gd name="T30" fmla="*/ 20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4 h 258"/>
                    <a:gd name="T52" fmla="*/ 80 w 136"/>
                    <a:gd name="T53" fmla="*/ 258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4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6 w 136"/>
                    <a:gd name="T105" fmla="*/ 10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8"/>
                      </a:move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8"/>
                      </a:lnTo>
                      <a:lnTo>
                        <a:pt x="2" y="160"/>
                      </a:lnTo>
                      <a:lnTo>
                        <a:pt x="4" y="162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6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6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8" name="Freeform 34"/>
                <p:cNvSpPr>
                  <a:spLocks noEditPoints="1"/>
                </p:cNvSpPr>
                <p:nvPr/>
              </p:nvSpPr>
              <p:spPr bwMode="auto">
                <a:xfrm>
                  <a:off x="3278188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2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6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79" name="Freeform 35"/>
                <p:cNvSpPr>
                  <a:spLocks noEditPoints="1"/>
                </p:cNvSpPr>
                <p:nvPr/>
              </p:nvSpPr>
              <p:spPr bwMode="auto">
                <a:xfrm>
                  <a:off x="3519488" y="2827338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2 w 136"/>
                    <a:gd name="T25" fmla="*/ 158 h 258"/>
                    <a:gd name="T26" fmla="*/ 8 w 136"/>
                    <a:gd name="T27" fmla="*/ 164 h 258"/>
                    <a:gd name="T28" fmla="*/ 14 w 136"/>
                    <a:gd name="T29" fmla="*/ 164 h 258"/>
                    <a:gd name="T30" fmla="*/ 20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6 w 136"/>
                    <a:gd name="T105" fmla="*/ 8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6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0" name="Freeform 36"/>
                <p:cNvSpPr>
                  <a:spLocks noEditPoints="1"/>
                </p:cNvSpPr>
                <p:nvPr/>
              </p:nvSpPr>
              <p:spPr bwMode="auto">
                <a:xfrm>
                  <a:off x="3757613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2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4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6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4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70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8 w 136"/>
                    <a:gd name="T85" fmla="*/ 42 h 258"/>
                    <a:gd name="T86" fmla="*/ 100 w 136"/>
                    <a:gd name="T87" fmla="*/ 34 h 258"/>
                    <a:gd name="T88" fmla="*/ 100 w 136"/>
                    <a:gd name="T89" fmla="*/ 28 h 258"/>
                    <a:gd name="T90" fmla="*/ 98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70 w 136"/>
                    <a:gd name="T99" fmla="*/ 0 h 258"/>
                    <a:gd name="T100" fmla="*/ 64 w 136"/>
                    <a:gd name="T101" fmla="*/ 0 h 258"/>
                    <a:gd name="T102" fmla="*/ 56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40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70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4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4" y="248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2" y="154"/>
                      </a:lnTo>
                      <a:lnTo>
                        <a:pt x="112" y="154"/>
                      </a:lnTo>
                      <a:lnTo>
                        <a:pt x="112" y="158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8" y="164"/>
                      </a:lnTo>
                      <a:lnTo>
                        <a:pt x="128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70" y="60"/>
                      </a:moveTo>
                      <a:lnTo>
                        <a:pt x="70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82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100" y="34"/>
                      </a:lnTo>
                      <a:lnTo>
                        <a:pt x="100" y="30"/>
                      </a:lnTo>
                      <a:lnTo>
                        <a:pt x="100" y="30"/>
                      </a:lnTo>
                      <a:lnTo>
                        <a:pt x="100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8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78" y="2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6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6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60"/>
                      </a:lnTo>
                      <a:lnTo>
                        <a:pt x="66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1" name="Freeform 37"/>
                <p:cNvSpPr>
                  <a:spLocks noEditPoints="1"/>
                </p:cNvSpPr>
                <p:nvPr/>
              </p:nvSpPr>
              <p:spPr bwMode="auto">
                <a:xfrm>
                  <a:off x="3998913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2" name="Freeform 38"/>
                <p:cNvSpPr>
                  <a:spLocks noEditPoints="1"/>
                </p:cNvSpPr>
                <p:nvPr/>
              </p:nvSpPr>
              <p:spPr bwMode="auto">
                <a:xfrm>
                  <a:off x="4240213" y="282733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38 w 134"/>
                    <a:gd name="T37" fmla="*/ 252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0 w 134"/>
                    <a:gd name="T49" fmla="*/ 246 h 258"/>
                    <a:gd name="T50" fmla="*/ 74 w 134"/>
                    <a:gd name="T51" fmla="*/ 252 h 258"/>
                    <a:gd name="T52" fmla="*/ 78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2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0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0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0" y="164"/>
                      </a:lnTo>
                      <a:lnTo>
                        <a:pt x="70" y="246"/>
                      </a:lnTo>
                      <a:lnTo>
                        <a:pt x="70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6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6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0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3" name="Freeform 39"/>
                <p:cNvSpPr>
                  <a:spLocks noEditPoints="1"/>
                </p:cNvSpPr>
                <p:nvPr/>
              </p:nvSpPr>
              <p:spPr bwMode="auto">
                <a:xfrm>
                  <a:off x="4478338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4" name="Freeform 40"/>
                <p:cNvSpPr>
                  <a:spLocks noEditPoints="1"/>
                </p:cNvSpPr>
                <p:nvPr/>
              </p:nvSpPr>
              <p:spPr bwMode="auto">
                <a:xfrm>
                  <a:off x="4719638" y="282733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40 w 134"/>
                    <a:gd name="T37" fmla="*/ 252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6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6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5" name="Freeform 41"/>
                <p:cNvSpPr>
                  <a:spLocks noEditPoints="1"/>
                </p:cNvSpPr>
                <p:nvPr/>
              </p:nvSpPr>
              <p:spPr bwMode="auto">
                <a:xfrm>
                  <a:off x="4957763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2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6" name="Freeform 42"/>
                <p:cNvSpPr>
                  <a:spLocks noEditPoints="1"/>
                </p:cNvSpPr>
                <p:nvPr/>
              </p:nvSpPr>
              <p:spPr bwMode="auto">
                <a:xfrm>
                  <a:off x="5199063" y="282733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7" name="Freeform 43"/>
                <p:cNvSpPr>
                  <a:spLocks noEditPoints="1"/>
                </p:cNvSpPr>
                <p:nvPr/>
              </p:nvSpPr>
              <p:spPr bwMode="auto">
                <a:xfrm>
                  <a:off x="5437188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0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8" name="Freeform 44"/>
                <p:cNvSpPr>
                  <a:spLocks noEditPoints="1"/>
                </p:cNvSpPr>
                <p:nvPr/>
              </p:nvSpPr>
              <p:spPr bwMode="auto">
                <a:xfrm>
                  <a:off x="5678488" y="282733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40 w 134"/>
                    <a:gd name="T113" fmla="*/ 40 h 258"/>
                    <a:gd name="T114" fmla="*/ 44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8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89" name="Freeform 45"/>
                <p:cNvSpPr>
                  <a:spLocks noEditPoints="1"/>
                </p:cNvSpPr>
                <p:nvPr/>
              </p:nvSpPr>
              <p:spPr bwMode="auto">
                <a:xfrm>
                  <a:off x="3636963" y="241458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40 w 134"/>
                    <a:gd name="T37" fmla="*/ 252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78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6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6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0" name="Freeform 46"/>
                <p:cNvSpPr>
                  <a:spLocks noEditPoints="1"/>
                </p:cNvSpPr>
                <p:nvPr/>
              </p:nvSpPr>
              <p:spPr bwMode="auto">
                <a:xfrm>
                  <a:off x="3875088" y="241458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2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1" name="Freeform 47"/>
                <p:cNvSpPr>
                  <a:spLocks noEditPoints="1"/>
                </p:cNvSpPr>
                <p:nvPr/>
              </p:nvSpPr>
              <p:spPr bwMode="auto">
                <a:xfrm>
                  <a:off x="4116388" y="241458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2" name="Freeform 48"/>
                <p:cNvSpPr>
                  <a:spLocks noEditPoints="1"/>
                </p:cNvSpPr>
                <p:nvPr/>
              </p:nvSpPr>
              <p:spPr bwMode="auto">
                <a:xfrm>
                  <a:off x="4354513" y="241458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3" name="Freeform 49"/>
                <p:cNvSpPr>
                  <a:spLocks noEditPoints="1"/>
                </p:cNvSpPr>
                <p:nvPr/>
              </p:nvSpPr>
              <p:spPr bwMode="auto">
                <a:xfrm>
                  <a:off x="4595813" y="241458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6" y="6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4" name="Freeform 50"/>
                <p:cNvSpPr>
                  <a:spLocks noEditPoints="1"/>
                </p:cNvSpPr>
                <p:nvPr/>
              </p:nvSpPr>
              <p:spPr bwMode="auto">
                <a:xfrm>
                  <a:off x="4833938" y="241458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0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4" y="158"/>
                      </a:lnTo>
                      <a:lnTo>
                        <a:pt x="114" y="160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5" name="Freeform 51"/>
                <p:cNvSpPr>
                  <a:spLocks noEditPoints="1"/>
                </p:cNvSpPr>
                <p:nvPr/>
              </p:nvSpPr>
              <p:spPr bwMode="auto">
                <a:xfrm>
                  <a:off x="5075238" y="241458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8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6 h 258"/>
                    <a:gd name="T96" fmla="*/ 78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40 w 134"/>
                    <a:gd name="T113" fmla="*/ 40 h 258"/>
                    <a:gd name="T114" fmla="*/ 44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6" name="Freeform 52"/>
                <p:cNvSpPr>
                  <a:spLocks noEditPoints="1"/>
                </p:cNvSpPr>
                <p:nvPr/>
              </p:nvSpPr>
              <p:spPr bwMode="auto">
                <a:xfrm>
                  <a:off x="5313363" y="241458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2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6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4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4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4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7" name="Freeform 53"/>
                <p:cNvSpPr>
                  <a:spLocks/>
                </p:cNvSpPr>
                <p:nvPr/>
              </p:nvSpPr>
              <p:spPr bwMode="auto">
                <a:xfrm>
                  <a:off x="5491163" y="2370138"/>
                  <a:ext cx="38100" cy="50800"/>
                </a:xfrm>
                <a:custGeom>
                  <a:avLst/>
                  <a:gdLst>
                    <a:gd name="T0" fmla="*/ 0 w 24"/>
                    <a:gd name="T1" fmla="*/ 0 h 32"/>
                    <a:gd name="T2" fmla="*/ 0 w 24"/>
                    <a:gd name="T3" fmla="*/ 18 h 32"/>
                    <a:gd name="T4" fmla="*/ 0 w 24"/>
                    <a:gd name="T5" fmla="*/ 22 h 32"/>
                    <a:gd name="T6" fmla="*/ 0 w 24"/>
                    <a:gd name="T7" fmla="*/ 24 h 32"/>
                    <a:gd name="T8" fmla="*/ 2 w 24"/>
                    <a:gd name="T9" fmla="*/ 26 h 32"/>
                    <a:gd name="T10" fmla="*/ 4 w 24"/>
                    <a:gd name="T11" fmla="*/ 28 h 32"/>
                    <a:gd name="T12" fmla="*/ 6 w 24"/>
                    <a:gd name="T13" fmla="*/ 30 h 32"/>
                    <a:gd name="T14" fmla="*/ 8 w 24"/>
                    <a:gd name="T15" fmla="*/ 30 h 32"/>
                    <a:gd name="T16" fmla="*/ 10 w 24"/>
                    <a:gd name="T17" fmla="*/ 32 h 32"/>
                    <a:gd name="T18" fmla="*/ 12 w 24"/>
                    <a:gd name="T19" fmla="*/ 32 h 32"/>
                    <a:gd name="T20" fmla="*/ 14 w 24"/>
                    <a:gd name="T21" fmla="*/ 32 h 32"/>
                    <a:gd name="T22" fmla="*/ 18 w 24"/>
                    <a:gd name="T23" fmla="*/ 30 h 32"/>
                    <a:gd name="T24" fmla="*/ 20 w 24"/>
                    <a:gd name="T25" fmla="*/ 30 h 32"/>
                    <a:gd name="T26" fmla="*/ 22 w 24"/>
                    <a:gd name="T27" fmla="*/ 28 h 32"/>
                    <a:gd name="T28" fmla="*/ 24 w 24"/>
                    <a:gd name="T29" fmla="*/ 26 h 32"/>
                    <a:gd name="T30" fmla="*/ 24 w 24"/>
                    <a:gd name="T31" fmla="*/ 24 h 32"/>
                    <a:gd name="T32" fmla="*/ 24 w 24"/>
                    <a:gd name="T33" fmla="*/ 22 h 32"/>
                    <a:gd name="T34" fmla="*/ 24 w 24"/>
                    <a:gd name="T35" fmla="*/ 22 h 32"/>
                    <a:gd name="T36" fmla="*/ 0 w 24"/>
                    <a:gd name="T37" fmla="*/ 0 h 32"/>
                    <a:gd name="T38" fmla="*/ 0 w 24"/>
                    <a:gd name="T3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4" h="32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8" y="30"/>
                      </a:lnTo>
                      <a:lnTo>
                        <a:pt x="20" y="30"/>
                      </a:lnTo>
                      <a:lnTo>
                        <a:pt x="22" y="28"/>
                      </a:lnTo>
                      <a:lnTo>
                        <a:pt x="24" y="26"/>
                      </a:lnTo>
                      <a:lnTo>
                        <a:pt x="24" y="24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8" name="Freeform 54"/>
                <p:cNvSpPr>
                  <a:spLocks/>
                </p:cNvSpPr>
                <p:nvPr/>
              </p:nvSpPr>
              <p:spPr bwMode="auto">
                <a:xfrm>
                  <a:off x="5189538" y="2182813"/>
                  <a:ext cx="57150" cy="85725"/>
                </a:xfrm>
                <a:custGeom>
                  <a:avLst/>
                  <a:gdLst>
                    <a:gd name="T0" fmla="*/ 2 w 36"/>
                    <a:gd name="T1" fmla="*/ 48 h 54"/>
                    <a:gd name="T2" fmla="*/ 4 w 36"/>
                    <a:gd name="T3" fmla="*/ 50 h 54"/>
                    <a:gd name="T4" fmla="*/ 6 w 36"/>
                    <a:gd name="T5" fmla="*/ 52 h 54"/>
                    <a:gd name="T6" fmla="*/ 8 w 36"/>
                    <a:gd name="T7" fmla="*/ 54 h 54"/>
                    <a:gd name="T8" fmla="*/ 10 w 36"/>
                    <a:gd name="T9" fmla="*/ 54 h 54"/>
                    <a:gd name="T10" fmla="*/ 12 w 36"/>
                    <a:gd name="T11" fmla="*/ 54 h 54"/>
                    <a:gd name="T12" fmla="*/ 16 w 36"/>
                    <a:gd name="T13" fmla="*/ 54 h 54"/>
                    <a:gd name="T14" fmla="*/ 18 w 36"/>
                    <a:gd name="T15" fmla="*/ 54 h 54"/>
                    <a:gd name="T16" fmla="*/ 20 w 36"/>
                    <a:gd name="T17" fmla="*/ 54 h 54"/>
                    <a:gd name="T18" fmla="*/ 22 w 36"/>
                    <a:gd name="T19" fmla="*/ 52 h 54"/>
                    <a:gd name="T20" fmla="*/ 24 w 36"/>
                    <a:gd name="T21" fmla="*/ 50 h 54"/>
                    <a:gd name="T22" fmla="*/ 26 w 36"/>
                    <a:gd name="T23" fmla="*/ 48 h 54"/>
                    <a:gd name="T24" fmla="*/ 26 w 36"/>
                    <a:gd name="T25" fmla="*/ 46 h 54"/>
                    <a:gd name="T26" fmla="*/ 36 w 36"/>
                    <a:gd name="T27" fmla="*/ 12 h 54"/>
                    <a:gd name="T28" fmla="*/ 36 w 36"/>
                    <a:gd name="T29" fmla="*/ 12 h 54"/>
                    <a:gd name="T30" fmla="*/ 14 w 36"/>
                    <a:gd name="T31" fmla="*/ 0 h 54"/>
                    <a:gd name="T32" fmla="*/ 2 w 36"/>
                    <a:gd name="T33" fmla="*/ 38 h 54"/>
                    <a:gd name="T34" fmla="*/ 0 w 36"/>
                    <a:gd name="T35" fmla="*/ 40 h 54"/>
                    <a:gd name="T36" fmla="*/ 0 w 36"/>
                    <a:gd name="T37" fmla="*/ 44 h 54"/>
                    <a:gd name="T38" fmla="*/ 2 w 36"/>
                    <a:gd name="T39" fmla="*/ 46 h 54"/>
                    <a:gd name="T40" fmla="*/ 2 w 36"/>
                    <a:gd name="T41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" h="54">
                      <a:moveTo>
                        <a:pt x="2" y="48"/>
                      </a:moveTo>
                      <a:lnTo>
                        <a:pt x="4" y="50"/>
                      </a:lnTo>
                      <a:lnTo>
                        <a:pt x="6" y="52"/>
                      </a:lnTo>
                      <a:lnTo>
                        <a:pt x="8" y="54"/>
                      </a:lnTo>
                      <a:lnTo>
                        <a:pt x="10" y="54"/>
                      </a:lnTo>
                      <a:lnTo>
                        <a:pt x="12" y="54"/>
                      </a:lnTo>
                      <a:lnTo>
                        <a:pt x="16" y="54"/>
                      </a:lnTo>
                      <a:lnTo>
                        <a:pt x="18" y="54"/>
                      </a:lnTo>
                      <a:lnTo>
                        <a:pt x="20" y="54"/>
                      </a:lnTo>
                      <a:lnTo>
                        <a:pt x="22" y="52"/>
                      </a:lnTo>
                      <a:lnTo>
                        <a:pt x="24" y="50"/>
                      </a:lnTo>
                      <a:lnTo>
                        <a:pt x="26" y="48"/>
                      </a:lnTo>
                      <a:lnTo>
                        <a:pt x="26" y="46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14" y="0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2" y="46"/>
                      </a:lnTo>
                      <a:lnTo>
                        <a:pt x="2" y="4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99" name="Freeform 55"/>
                <p:cNvSpPr>
                  <a:spLocks/>
                </p:cNvSpPr>
                <p:nvPr/>
              </p:nvSpPr>
              <p:spPr bwMode="auto">
                <a:xfrm>
                  <a:off x="5249863" y="2201863"/>
                  <a:ext cx="95250" cy="219075"/>
                </a:xfrm>
                <a:custGeom>
                  <a:avLst/>
                  <a:gdLst>
                    <a:gd name="T0" fmla="*/ 0 w 60"/>
                    <a:gd name="T1" fmla="*/ 0 h 138"/>
                    <a:gd name="T2" fmla="*/ 0 w 60"/>
                    <a:gd name="T3" fmla="*/ 124 h 138"/>
                    <a:gd name="T4" fmla="*/ 0 w 60"/>
                    <a:gd name="T5" fmla="*/ 128 h 138"/>
                    <a:gd name="T6" fmla="*/ 2 w 60"/>
                    <a:gd name="T7" fmla="*/ 130 h 138"/>
                    <a:gd name="T8" fmla="*/ 2 w 60"/>
                    <a:gd name="T9" fmla="*/ 132 h 138"/>
                    <a:gd name="T10" fmla="*/ 4 w 60"/>
                    <a:gd name="T11" fmla="*/ 134 h 138"/>
                    <a:gd name="T12" fmla="*/ 6 w 60"/>
                    <a:gd name="T13" fmla="*/ 136 h 138"/>
                    <a:gd name="T14" fmla="*/ 8 w 60"/>
                    <a:gd name="T15" fmla="*/ 136 h 138"/>
                    <a:gd name="T16" fmla="*/ 10 w 60"/>
                    <a:gd name="T17" fmla="*/ 138 h 138"/>
                    <a:gd name="T18" fmla="*/ 14 w 60"/>
                    <a:gd name="T19" fmla="*/ 138 h 138"/>
                    <a:gd name="T20" fmla="*/ 16 w 60"/>
                    <a:gd name="T21" fmla="*/ 138 h 138"/>
                    <a:gd name="T22" fmla="*/ 18 w 60"/>
                    <a:gd name="T23" fmla="*/ 136 h 138"/>
                    <a:gd name="T24" fmla="*/ 20 w 60"/>
                    <a:gd name="T25" fmla="*/ 136 h 138"/>
                    <a:gd name="T26" fmla="*/ 22 w 60"/>
                    <a:gd name="T27" fmla="*/ 134 h 138"/>
                    <a:gd name="T28" fmla="*/ 24 w 60"/>
                    <a:gd name="T29" fmla="*/ 132 h 138"/>
                    <a:gd name="T30" fmla="*/ 26 w 60"/>
                    <a:gd name="T31" fmla="*/ 130 h 138"/>
                    <a:gd name="T32" fmla="*/ 26 w 60"/>
                    <a:gd name="T33" fmla="*/ 128 h 138"/>
                    <a:gd name="T34" fmla="*/ 26 w 60"/>
                    <a:gd name="T35" fmla="*/ 124 h 138"/>
                    <a:gd name="T36" fmla="*/ 26 w 60"/>
                    <a:gd name="T37" fmla="*/ 44 h 138"/>
                    <a:gd name="T38" fmla="*/ 34 w 60"/>
                    <a:gd name="T39" fmla="*/ 44 h 138"/>
                    <a:gd name="T40" fmla="*/ 34 w 60"/>
                    <a:gd name="T41" fmla="*/ 124 h 138"/>
                    <a:gd name="T42" fmla="*/ 34 w 60"/>
                    <a:gd name="T43" fmla="*/ 128 h 138"/>
                    <a:gd name="T44" fmla="*/ 36 w 60"/>
                    <a:gd name="T45" fmla="*/ 130 h 138"/>
                    <a:gd name="T46" fmla="*/ 38 w 60"/>
                    <a:gd name="T47" fmla="*/ 132 h 138"/>
                    <a:gd name="T48" fmla="*/ 38 w 60"/>
                    <a:gd name="T49" fmla="*/ 134 h 138"/>
                    <a:gd name="T50" fmla="*/ 40 w 60"/>
                    <a:gd name="T51" fmla="*/ 136 h 138"/>
                    <a:gd name="T52" fmla="*/ 42 w 60"/>
                    <a:gd name="T53" fmla="*/ 136 h 138"/>
                    <a:gd name="T54" fmla="*/ 46 w 60"/>
                    <a:gd name="T55" fmla="*/ 138 h 138"/>
                    <a:gd name="T56" fmla="*/ 48 w 60"/>
                    <a:gd name="T57" fmla="*/ 138 h 138"/>
                    <a:gd name="T58" fmla="*/ 50 w 60"/>
                    <a:gd name="T59" fmla="*/ 138 h 138"/>
                    <a:gd name="T60" fmla="*/ 52 w 60"/>
                    <a:gd name="T61" fmla="*/ 136 h 138"/>
                    <a:gd name="T62" fmla="*/ 56 w 60"/>
                    <a:gd name="T63" fmla="*/ 136 h 138"/>
                    <a:gd name="T64" fmla="*/ 56 w 60"/>
                    <a:gd name="T65" fmla="*/ 134 h 138"/>
                    <a:gd name="T66" fmla="*/ 58 w 60"/>
                    <a:gd name="T67" fmla="*/ 132 h 138"/>
                    <a:gd name="T68" fmla="*/ 60 w 60"/>
                    <a:gd name="T69" fmla="*/ 130 h 138"/>
                    <a:gd name="T70" fmla="*/ 60 w 60"/>
                    <a:gd name="T71" fmla="*/ 128 h 138"/>
                    <a:gd name="T72" fmla="*/ 60 w 60"/>
                    <a:gd name="T73" fmla="*/ 124 h 138"/>
                    <a:gd name="T74" fmla="*/ 60 w 60"/>
                    <a:gd name="T75" fmla="*/ 36 h 138"/>
                    <a:gd name="T76" fmla="*/ 60 w 60"/>
                    <a:gd name="T77" fmla="*/ 36 h 138"/>
                    <a:gd name="T78" fmla="*/ 30 w 60"/>
                    <a:gd name="T79" fmla="*/ 18 h 138"/>
                    <a:gd name="T80" fmla="*/ 0 w 60"/>
                    <a:gd name="T81" fmla="*/ 0 h 138"/>
                    <a:gd name="T82" fmla="*/ 0 w 60"/>
                    <a:gd name="T8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0" h="138">
                      <a:moveTo>
                        <a:pt x="0" y="0"/>
                      </a:moveTo>
                      <a:lnTo>
                        <a:pt x="0" y="124"/>
                      </a:lnTo>
                      <a:lnTo>
                        <a:pt x="0" y="128"/>
                      </a:lnTo>
                      <a:lnTo>
                        <a:pt x="2" y="130"/>
                      </a:lnTo>
                      <a:lnTo>
                        <a:pt x="2" y="132"/>
                      </a:lnTo>
                      <a:lnTo>
                        <a:pt x="4" y="134"/>
                      </a:lnTo>
                      <a:lnTo>
                        <a:pt x="6" y="136"/>
                      </a:lnTo>
                      <a:lnTo>
                        <a:pt x="8" y="136"/>
                      </a:lnTo>
                      <a:lnTo>
                        <a:pt x="10" y="138"/>
                      </a:lnTo>
                      <a:lnTo>
                        <a:pt x="14" y="138"/>
                      </a:lnTo>
                      <a:lnTo>
                        <a:pt x="16" y="138"/>
                      </a:lnTo>
                      <a:lnTo>
                        <a:pt x="18" y="136"/>
                      </a:lnTo>
                      <a:lnTo>
                        <a:pt x="20" y="136"/>
                      </a:lnTo>
                      <a:lnTo>
                        <a:pt x="22" y="134"/>
                      </a:lnTo>
                      <a:lnTo>
                        <a:pt x="24" y="132"/>
                      </a:lnTo>
                      <a:lnTo>
                        <a:pt x="26" y="130"/>
                      </a:lnTo>
                      <a:lnTo>
                        <a:pt x="26" y="128"/>
                      </a:lnTo>
                      <a:lnTo>
                        <a:pt x="26" y="124"/>
                      </a:lnTo>
                      <a:lnTo>
                        <a:pt x="26" y="44"/>
                      </a:lnTo>
                      <a:lnTo>
                        <a:pt x="34" y="44"/>
                      </a:lnTo>
                      <a:lnTo>
                        <a:pt x="34" y="124"/>
                      </a:lnTo>
                      <a:lnTo>
                        <a:pt x="34" y="128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4"/>
                      </a:lnTo>
                      <a:lnTo>
                        <a:pt x="40" y="136"/>
                      </a:lnTo>
                      <a:lnTo>
                        <a:pt x="42" y="136"/>
                      </a:lnTo>
                      <a:lnTo>
                        <a:pt x="46" y="138"/>
                      </a:lnTo>
                      <a:lnTo>
                        <a:pt x="48" y="138"/>
                      </a:lnTo>
                      <a:lnTo>
                        <a:pt x="50" y="138"/>
                      </a:lnTo>
                      <a:lnTo>
                        <a:pt x="52" y="136"/>
                      </a:lnTo>
                      <a:lnTo>
                        <a:pt x="56" y="136"/>
                      </a:lnTo>
                      <a:lnTo>
                        <a:pt x="56" y="134"/>
                      </a:lnTo>
                      <a:lnTo>
                        <a:pt x="58" y="132"/>
                      </a:lnTo>
                      <a:lnTo>
                        <a:pt x="60" y="130"/>
                      </a:lnTo>
                      <a:lnTo>
                        <a:pt x="60" y="128"/>
                      </a:lnTo>
                      <a:lnTo>
                        <a:pt x="60" y="124"/>
                      </a:lnTo>
                      <a:lnTo>
                        <a:pt x="60" y="36"/>
                      </a:lnTo>
                      <a:lnTo>
                        <a:pt x="60" y="36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0" name="Freeform 56"/>
                <p:cNvSpPr>
                  <a:spLocks/>
                </p:cNvSpPr>
                <p:nvPr/>
              </p:nvSpPr>
              <p:spPr bwMode="auto">
                <a:xfrm>
                  <a:off x="4710113" y="2119313"/>
                  <a:ext cx="215900" cy="301625"/>
                </a:xfrm>
                <a:custGeom>
                  <a:avLst/>
                  <a:gdLst>
                    <a:gd name="T0" fmla="*/ 116 w 136"/>
                    <a:gd name="T1" fmla="*/ 14 h 190"/>
                    <a:gd name="T2" fmla="*/ 114 w 136"/>
                    <a:gd name="T3" fmla="*/ 8 h 190"/>
                    <a:gd name="T4" fmla="*/ 110 w 136"/>
                    <a:gd name="T5" fmla="*/ 4 h 190"/>
                    <a:gd name="T6" fmla="*/ 106 w 136"/>
                    <a:gd name="T7" fmla="*/ 2 h 190"/>
                    <a:gd name="T8" fmla="*/ 100 w 136"/>
                    <a:gd name="T9" fmla="*/ 0 h 190"/>
                    <a:gd name="T10" fmla="*/ 52 w 136"/>
                    <a:gd name="T11" fmla="*/ 0 h 190"/>
                    <a:gd name="T12" fmla="*/ 38 w 136"/>
                    <a:gd name="T13" fmla="*/ 0 h 190"/>
                    <a:gd name="T14" fmla="*/ 32 w 136"/>
                    <a:gd name="T15" fmla="*/ 2 h 190"/>
                    <a:gd name="T16" fmla="*/ 28 w 136"/>
                    <a:gd name="T17" fmla="*/ 4 h 190"/>
                    <a:gd name="T18" fmla="*/ 24 w 136"/>
                    <a:gd name="T19" fmla="*/ 6 h 190"/>
                    <a:gd name="T20" fmla="*/ 22 w 136"/>
                    <a:gd name="T21" fmla="*/ 10 h 190"/>
                    <a:gd name="T22" fmla="*/ 22 w 136"/>
                    <a:gd name="T23" fmla="*/ 12 h 190"/>
                    <a:gd name="T24" fmla="*/ 0 w 136"/>
                    <a:gd name="T25" fmla="*/ 80 h 190"/>
                    <a:gd name="T26" fmla="*/ 2 w 136"/>
                    <a:gd name="T27" fmla="*/ 86 h 190"/>
                    <a:gd name="T28" fmla="*/ 4 w 136"/>
                    <a:gd name="T29" fmla="*/ 90 h 190"/>
                    <a:gd name="T30" fmla="*/ 8 w 136"/>
                    <a:gd name="T31" fmla="*/ 94 h 190"/>
                    <a:gd name="T32" fmla="*/ 12 w 136"/>
                    <a:gd name="T33" fmla="*/ 94 h 190"/>
                    <a:gd name="T34" fmla="*/ 18 w 136"/>
                    <a:gd name="T35" fmla="*/ 94 h 190"/>
                    <a:gd name="T36" fmla="*/ 22 w 136"/>
                    <a:gd name="T37" fmla="*/ 92 h 190"/>
                    <a:gd name="T38" fmla="*/ 24 w 136"/>
                    <a:gd name="T39" fmla="*/ 88 h 190"/>
                    <a:gd name="T40" fmla="*/ 38 w 136"/>
                    <a:gd name="T41" fmla="*/ 46 h 190"/>
                    <a:gd name="T42" fmla="*/ 38 w 136"/>
                    <a:gd name="T43" fmla="*/ 180 h 190"/>
                    <a:gd name="T44" fmla="*/ 40 w 136"/>
                    <a:gd name="T45" fmla="*/ 184 h 190"/>
                    <a:gd name="T46" fmla="*/ 44 w 136"/>
                    <a:gd name="T47" fmla="*/ 188 h 190"/>
                    <a:gd name="T48" fmla="*/ 48 w 136"/>
                    <a:gd name="T49" fmla="*/ 190 h 190"/>
                    <a:gd name="T50" fmla="*/ 54 w 136"/>
                    <a:gd name="T51" fmla="*/ 190 h 190"/>
                    <a:gd name="T52" fmla="*/ 58 w 136"/>
                    <a:gd name="T53" fmla="*/ 188 h 190"/>
                    <a:gd name="T54" fmla="*/ 62 w 136"/>
                    <a:gd name="T55" fmla="*/ 184 h 190"/>
                    <a:gd name="T56" fmla="*/ 64 w 136"/>
                    <a:gd name="T57" fmla="*/ 180 h 190"/>
                    <a:gd name="T58" fmla="*/ 64 w 136"/>
                    <a:gd name="T59" fmla="*/ 96 h 190"/>
                    <a:gd name="T60" fmla="*/ 72 w 136"/>
                    <a:gd name="T61" fmla="*/ 176 h 190"/>
                    <a:gd name="T62" fmla="*/ 74 w 136"/>
                    <a:gd name="T63" fmla="*/ 182 h 190"/>
                    <a:gd name="T64" fmla="*/ 76 w 136"/>
                    <a:gd name="T65" fmla="*/ 186 h 190"/>
                    <a:gd name="T66" fmla="*/ 80 w 136"/>
                    <a:gd name="T67" fmla="*/ 188 h 190"/>
                    <a:gd name="T68" fmla="*/ 86 w 136"/>
                    <a:gd name="T69" fmla="*/ 190 h 190"/>
                    <a:gd name="T70" fmla="*/ 90 w 136"/>
                    <a:gd name="T71" fmla="*/ 188 h 190"/>
                    <a:gd name="T72" fmla="*/ 94 w 136"/>
                    <a:gd name="T73" fmla="*/ 186 h 190"/>
                    <a:gd name="T74" fmla="*/ 98 w 136"/>
                    <a:gd name="T75" fmla="*/ 182 h 190"/>
                    <a:gd name="T76" fmla="*/ 98 w 136"/>
                    <a:gd name="T77" fmla="*/ 176 h 190"/>
                    <a:gd name="T78" fmla="*/ 110 w 136"/>
                    <a:gd name="T79" fmla="*/ 86 h 190"/>
                    <a:gd name="T80" fmla="*/ 114 w 136"/>
                    <a:gd name="T81" fmla="*/ 90 h 190"/>
                    <a:gd name="T82" fmla="*/ 118 w 136"/>
                    <a:gd name="T83" fmla="*/ 94 h 190"/>
                    <a:gd name="T84" fmla="*/ 122 w 136"/>
                    <a:gd name="T85" fmla="*/ 94 h 190"/>
                    <a:gd name="T86" fmla="*/ 126 w 136"/>
                    <a:gd name="T87" fmla="*/ 94 h 190"/>
                    <a:gd name="T88" fmla="*/ 132 w 136"/>
                    <a:gd name="T89" fmla="*/ 92 h 190"/>
                    <a:gd name="T90" fmla="*/ 134 w 136"/>
                    <a:gd name="T91" fmla="*/ 88 h 190"/>
                    <a:gd name="T92" fmla="*/ 136 w 136"/>
                    <a:gd name="T93" fmla="*/ 84 h 190"/>
                    <a:gd name="T94" fmla="*/ 136 w 136"/>
                    <a:gd name="T95" fmla="*/ 7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6" h="190">
                      <a:moveTo>
                        <a:pt x="116" y="14"/>
                      </a:moveTo>
                      <a:lnTo>
                        <a:pt x="116" y="14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40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2" y="190"/>
                      </a:lnTo>
                      <a:lnTo>
                        <a:pt x="54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4" y="182"/>
                      </a:lnTo>
                      <a:lnTo>
                        <a:pt x="64" y="180"/>
                      </a:lnTo>
                      <a:lnTo>
                        <a:pt x="64" y="176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4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6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8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2" y="88"/>
                      </a:lnTo>
                      <a:lnTo>
                        <a:pt x="114" y="90"/>
                      </a:lnTo>
                      <a:lnTo>
                        <a:pt x="114" y="92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30" y="94"/>
                      </a:lnTo>
                      <a:lnTo>
                        <a:pt x="132" y="92"/>
                      </a:lnTo>
                      <a:lnTo>
                        <a:pt x="134" y="90"/>
                      </a:lnTo>
                      <a:lnTo>
                        <a:pt x="134" y="88"/>
                      </a:lnTo>
                      <a:lnTo>
                        <a:pt x="136" y="86"/>
                      </a:lnTo>
                      <a:lnTo>
                        <a:pt x="136" y="84"/>
                      </a:lnTo>
                      <a:lnTo>
                        <a:pt x="136" y="80"/>
                      </a:lnTo>
                      <a:lnTo>
                        <a:pt x="136" y="78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1" name="Freeform 57"/>
                <p:cNvSpPr>
                  <a:spLocks/>
                </p:cNvSpPr>
                <p:nvPr/>
              </p:nvSpPr>
              <p:spPr bwMode="auto">
                <a:xfrm>
                  <a:off x="4770438" y="2043113"/>
                  <a:ext cx="95250" cy="63500"/>
                </a:xfrm>
                <a:custGeom>
                  <a:avLst/>
                  <a:gdLst>
                    <a:gd name="T0" fmla="*/ 2 w 60"/>
                    <a:gd name="T1" fmla="*/ 0 h 40"/>
                    <a:gd name="T2" fmla="*/ 2 w 60"/>
                    <a:gd name="T3" fmla="*/ 4 h 40"/>
                    <a:gd name="T4" fmla="*/ 2 w 60"/>
                    <a:gd name="T5" fmla="*/ 6 h 40"/>
                    <a:gd name="T6" fmla="*/ 0 w 60"/>
                    <a:gd name="T7" fmla="*/ 10 h 40"/>
                    <a:gd name="T8" fmla="*/ 2 w 60"/>
                    <a:gd name="T9" fmla="*/ 12 h 40"/>
                    <a:gd name="T10" fmla="*/ 2 w 60"/>
                    <a:gd name="T11" fmla="*/ 16 h 40"/>
                    <a:gd name="T12" fmla="*/ 2 w 60"/>
                    <a:gd name="T13" fmla="*/ 18 h 40"/>
                    <a:gd name="T14" fmla="*/ 4 w 60"/>
                    <a:gd name="T15" fmla="*/ 22 h 40"/>
                    <a:gd name="T16" fmla="*/ 4 w 60"/>
                    <a:gd name="T17" fmla="*/ 24 h 40"/>
                    <a:gd name="T18" fmla="*/ 6 w 60"/>
                    <a:gd name="T19" fmla="*/ 26 h 40"/>
                    <a:gd name="T20" fmla="*/ 8 w 60"/>
                    <a:gd name="T21" fmla="*/ 28 h 40"/>
                    <a:gd name="T22" fmla="*/ 10 w 60"/>
                    <a:gd name="T23" fmla="*/ 30 h 40"/>
                    <a:gd name="T24" fmla="*/ 12 w 60"/>
                    <a:gd name="T25" fmla="*/ 32 h 40"/>
                    <a:gd name="T26" fmla="*/ 14 w 60"/>
                    <a:gd name="T27" fmla="*/ 34 h 40"/>
                    <a:gd name="T28" fmla="*/ 16 w 60"/>
                    <a:gd name="T29" fmla="*/ 36 h 40"/>
                    <a:gd name="T30" fmla="*/ 20 w 60"/>
                    <a:gd name="T31" fmla="*/ 38 h 40"/>
                    <a:gd name="T32" fmla="*/ 22 w 60"/>
                    <a:gd name="T33" fmla="*/ 38 h 40"/>
                    <a:gd name="T34" fmla="*/ 24 w 60"/>
                    <a:gd name="T35" fmla="*/ 38 h 40"/>
                    <a:gd name="T36" fmla="*/ 28 w 60"/>
                    <a:gd name="T37" fmla="*/ 40 h 40"/>
                    <a:gd name="T38" fmla="*/ 30 w 60"/>
                    <a:gd name="T39" fmla="*/ 40 h 40"/>
                    <a:gd name="T40" fmla="*/ 34 w 60"/>
                    <a:gd name="T41" fmla="*/ 40 h 40"/>
                    <a:gd name="T42" fmla="*/ 36 w 60"/>
                    <a:gd name="T43" fmla="*/ 38 h 40"/>
                    <a:gd name="T44" fmla="*/ 40 w 60"/>
                    <a:gd name="T45" fmla="*/ 38 h 40"/>
                    <a:gd name="T46" fmla="*/ 42 w 60"/>
                    <a:gd name="T47" fmla="*/ 38 h 40"/>
                    <a:gd name="T48" fmla="*/ 46 w 60"/>
                    <a:gd name="T49" fmla="*/ 36 h 40"/>
                    <a:gd name="T50" fmla="*/ 48 w 60"/>
                    <a:gd name="T51" fmla="*/ 34 h 40"/>
                    <a:gd name="T52" fmla="*/ 50 w 60"/>
                    <a:gd name="T53" fmla="*/ 32 h 40"/>
                    <a:gd name="T54" fmla="*/ 52 w 60"/>
                    <a:gd name="T55" fmla="*/ 30 h 40"/>
                    <a:gd name="T56" fmla="*/ 54 w 60"/>
                    <a:gd name="T57" fmla="*/ 28 h 40"/>
                    <a:gd name="T58" fmla="*/ 56 w 60"/>
                    <a:gd name="T59" fmla="*/ 26 h 40"/>
                    <a:gd name="T60" fmla="*/ 58 w 60"/>
                    <a:gd name="T61" fmla="*/ 24 h 40"/>
                    <a:gd name="T62" fmla="*/ 58 w 60"/>
                    <a:gd name="T63" fmla="*/ 22 h 40"/>
                    <a:gd name="T64" fmla="*/ 60 w 60"/>
                    <a:gd name="T65" fmla="*/ 18 h 40"/>
                    <a:gd name="T66" fmla="*/ 60 w 60"/>
                    <a:gd name="T67" fmla="*/ 16 h 40"/>
                    <a:gd name="T68" fmla="*/ 60 w 60"/>
                    <a:gd name="T69" fmla="*/ 12 h 40"/>
                    <a:gd name="T70" fmla="*/ 60 w 60"/>
                    <a:gd name="T71" fmla="*/ 10 h 40"/>
                    <a:gd name="T72" fmla="*/ 60 w 60"/>
                    <a:gd name="T73" fmla="*/ 10 h 40"/>
                    <a:gd name="T74" fmla="*/ 2 w 60"/>
                    <a:gd name="T75" fmla="*/ 0 h 40"/>
                    <a:gd name="T76" fmla="*/ 2 w 60"/>
                    <a:gd name="T7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40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8" y="28"/>
                      </a:lnTo>
                      <a:lnTo>
                        <a:pt x="10" y="30"/>
                      </a:lnTo>
                      <a:lnTo>
                        <a:pt x="12" y="32"/>
                      </a:lnTo>
                      <a:lnTo>
                        <a:pt x="14" y="34"/>
                      </a:lnTo>
                      <a:lnTo>
                        <a:pt x="16" y="36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8" y="40"/>
                      </a:lnTo>
                      <a:lnTo>
                        <a:pt x="30" y="40"/>
                      </a:lnTo>
                      <a:lnTo>
                        <a:pt x="34" y="40"/>
                      </a:lnTo>
                      <a:lnTo>
                        <a:pt x="36" y="38"/>
                      </a:lnTo>
                      <a:lnTo>
                        <a:pt x="40" y="38"/>
                      </a:lnTo>
                      <a:lnTo>
                        <a:pt x="42" y="38"/>
                      </a:lnTo>
                      <a:lnTo>
                        <a:pt x="46" y="36"/>
                      </a:lnTo>
                      <a:lnTo>
                        <a:pt x="48" y="34"/>
                      </a:lnTo>
                      <a:lnTo>
                        <a:pt x="50" y="32"/>
                      </a:lnTo>
                      <a:lnTo>
                        <a:pt x="52" y="30"/>
                      </a:lnTo>
                      <a:lnTo>
                        <a:pt x="54" y="28"/>
                      </a:lnTo>
                      <a:lnTo>
                        <a:pt x="56" y="26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60" y="18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2" name="Freeform 58"/>
                <p:cNvSpPr>
                  <a:spLocks/>
                </p:cNvSpPr>
                <p:nvPr/>
              </p:nvSpPr>
              <p:spPr bwMode="auto">
                <a:xfrm>
                  <a:off x="4532313" y="2027238"/>
                  <a:ext cx="95250" cy="79375"/>
                </a:xfrm>
                <a:custGeom>
                  <a:avLst/>
                  <a:gdLst>
                    <a:gd name="T0" fmla="*/ 6 w 60"/>
                    <a:gd name="T1" fmla="*/ 0 h 50"/>
                    <a:gd name="T2" fmla="*/ 4 w 60"/>
                    <a:gd name="T3" fmla="*/ 2 h 50"/>
                    <a:gd name="T4" fmla="*/ 4 w 60"/>
                    <a:gd name="T5" fmla="*/ 6 h 50"/>
                    <a:gd name="T6" fmla="*/ 2 w 60"/>
                    <a:gd name="T7" fmla="*/ 8 h 50"/>
                    <a:gd name="T8" fmla="*/ 2 w 60"/>
                    <a:gd name="T9" fmla="*/ 10 h 50"/>
                    <a:gd name="T10" fmla="*/ 0 w 60"/>
                    <a:gd name="T11" fmla="*/ 14 h 50"/>
                    <a:gd name="T12" fmla="*/ 0 w 60"/>
                    <a:gd name="T13" fmla="*/ 16 h 50"/>
                    <a:gd name="T14" fmla="*/ 0 w 60"/>
                    <a:gd name="T15" fmla="*/ 20 h 50"/>
                    <a:gd name="T16" fmla="*/ 0 w 60"/>
                    <a:gd name="T17" fmla="*/ 22 h 50"/>
                    <a:gd name="T18" fmla="*/ 0 w 60"/>
                    <a:gd name="T19" fmla="*/ 26 h 50"/>
                    <a:gd name="T20" fmla="*/ 2 w 60"/>
                    <a:gd name="T21" fmla="*/ 28 h 50"/>
                    <a:gd name="T22" fmla="*/ 2 w 60"/>
                    <a:gd name="T23" fmla="*/ 32 h 50"/>
                    <a:gd name="T24" fmla="*/ 4 w 60"/>
                    <a:gd name="T25" fmla="*/ 34 h 50"/>
                    <a:gd name="T26" fmla="*/ 4 w 60"/>
                    <a:gd name="T27" fmla="*/ 36 h 50"/>
                    <a:gd name="T28" fmla="*/ 6 w 60"/>
                    <a:gd name="T29" fmla="*/ 38 h 50"/>
                    <a:gd name="T30" fmla="*/ 8 w 60"/>
                    <a:gd name="T31" fmla="*/ 40 h 50"/>
                    <a:gd name="T32" fmla="*/ 10 w 60"/>
                    <a:gd name="T33" fmla="*/ 42 h 50"/>
                    <a:gd name="T34" fmla="*/ 14 w 60"/>
                    <a:gd name="T35" fmla="*/ 44 h 50"/>
                    <a:gd name="T36" fmla="*/ 16 w 60"/>
                    <a:gd name="T37" fmla="*/ 46 h 50"/>
                    <a:gd name="T38" fmla="*/ 18 w 60"/>
                    <a:gd name="T39" fmla="*/ 48 h 50"/>
                    <a:gd name="T40" fmla="*/ 22 w 60"/>
                    <a:gd name="T41" fmla="*/ 48 h 50"/>
                    <a:gd name="T42" fmla="*/ 24 w 60"/>
                    <a:gd name="T43" fmla="*/ 48 h 50"/>
                    <a:gd name="T44" fmla="*/ 26 w 60"/>
                    <a:gd name="T45" fmla="*/ 50 h 50"/>
                    <a:gd name="T46" fmla="*/ 30 w 60"/>
                    <a:gd name="T47" fmla="*/ 50 h 50"/>
                    <a:gd name="T48" fmla="*/ 32 w 60"/>
                    <a:gd name="T49" fmla="*/ 50 h 50"/>
                    <a:gd name="T50" fmla="*/ 36 w 60"/>
                    <a:gd name="T51" fmla="*/ 48 h 50"/>
                    <a:gd name="T52" fmla="*/ 38 w 60"/>
                    <a:gd name="T53" fmla="*/ 48 h 50"/>
                    <a:gd name="T54" fmla="*/ 42 w 60"/>
                    <a:gd name="T55" fmla="*/ 48 h 50"/>
                    <a:gd name="T56" fmla="*/ 44 w 60"/>
                    <a:gd name="T57" fmla="*/ 46 h 50"/>
                    <a:gd name="T58" fmla="*/ 46 w 60"/>
                    <a:gd name="T59" fmla="*/ 44 h 50"/>
                    <a:gd name="T60" fmla="*/ 48 w 60"/>
                    <a:gd name="T61" fmla="*/ 42 h 50"/>
                    <a:gd name="T62" fmla="*/ 52 w 60"/>
                    <a:gd name="T63" fmla="*/ 40 h 50"/>
                    <a:gd name="T64" fmla="*/ 54 w 60"/>
                    <a:gd name="T65" fmla="*/ 38 h 50"/>
                    <a:gd name="T66" fmla="*/ 54 w 60"/>
                    <a:gd name="T67" fmla="*/ 36 h 50"/>
                    <a:gd name="T68" fmla="*/ 56 w 60"/>
                    <a:gd name="T69" fmla="*/ 34 h 50"/>
                    <a:gd name="T70" fmla="*/ 58 w 60"/>
                    <a:gd name="T71" fmla="*/ 32 h 50"/>
                    <a:gd name="T72" fmla="*/ 58 w 60"/>
                    <a:gd name="T73" fmla="*/ 28 h 50"/>
                    <a:gd name="T74" fmla="*/ 60 w 60"/>
                    <a:gd name="T75" fmla="*/ 26 h 50"/>
                    <a:gd name="T76" fmla="*/ 60 w 60"/>
                    <a:gd name="T77" fmla="*/ 22 h 50"/>
                    <a:gd name="T78" fmla="*/ 60 w 60"/>
                    <a:gd name="T79" fmla="*/ 20 h 50"/>
                    <a:gd name="T80" fmla="*/ 60 w 60"/>
                    <a:gd name="T81" fmla="*/ 16 h 50"/>
                    <a:gd name="T82" fmla="*/ 60 w 60"/>
                    <a:gd name="T83" fmla="*/ 14 h 50"/>
                    <a:gd name="T84" fmla="*/ 58 w 60"/>
                    <a:gd name="T85" fmla="*/ 10 h 50"/>
                    <a:gd name="T86" fmla="*/ 58 w 60"/>
                    <a:gd name="T87" fmla="*/ 8 h 50"/>
                    <a:gd name="T88" fmla="*/ 56 w 60"/>
                    <a:gd name="T89" fmla="*/ 6 h 50"/>
                    <a:gd name="T90" fmla="*/ 54 w 60"/>
                    <a:gd name="T91" fmla="*/ 2 h 50"/>
                    <a:gd name="T92" fmla="*/ 54 w 60"/>
                    <a:gd name="T93" fmla="*/ 0 h 50"/>
                    <a:gd name="T94" fmla="*/ 54 w 60"/>
                    <a:gd name="T95" fmla="*/ 0 h 50"/>
                    <a:gd name="T96" fmla="*/ 26 w 60"/>
                    <a:gd name="T97" fmla="*/ 0 h 50"/>
                    <a:gd name="T98" fmla="*/ 26 w 60"/>
                    <a:gd name="T99" fmla="*/ 0 h 50"/>
                    <a:gd name="T100" fmla="*/ 6 w 60"/>
                    <a:gd name="T101" fmla="*/ 0 h 50"/>
                    <a:gd name="T102" fmla="*/ 6 w 60"/>
                    <a:gd name="T10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0" h="50">
                      <a:moveTo>
                        <a:pt x="6" y="0"/>
                      </a:moveTo>
                      <a:lnTo>
                        <a:pt x="4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2" y="28"/>
                      </a:lnTo>
                      <a:lnTo>
                        <a:pt x="2" y="32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6" y="38"/>
                      </a:lnTo>
                      <a:lnTo>
                        <a:pt x="8" y="40"/>
                      </a:lnTo>
                      <a:lnTo>
                        <a:pt x="10" y="42"/>
                      </a:lnTo>
                      <a:lnTo>
                        <a:pt x="14" y="44"/>
                      </a:lnTo>
                      <a:lnTo>
                        <a:pt x="16" y="46"/>
                      </a:lnTo>
                      <a:lnTo>
                        <a:pt x="18" y="48"/>
                      </a:lnTo>
                      <a:lnTo>
                        <a:pt x="22" y="48"/>
                      </a:lnTo>
                      <a:lnTo>
                        <a:pt x="24" y="48"/>
                      </a:lnTo>
                      <a:lnTo>
                        <a:pt x="26" y="50"/>
                      </a:lnTo>
                      <a:lnTo>
                        <a:pt x="30" y="50"/>
                      </a:lnTo>
                      <a:lnTo>
                        <a:pt x="32" y="50"/>
                      </a:lnTo>
                      <a:lnTo>
                        <a:pt x="36" y="48"/>
                      </a:lnTo>
                      <a:lnTo>
                        <a:pt x="38" y="48"/>
                      </a:lnTo>
                      <a:lnTo>
                        <a:pt x="42" y="48"/>
                      </a:lnTo>
                      <a:lnTo>
                        <a:pt x="44" y="46"/>
                      </a:lnTo>
                      <a:lnTo>
                        <a:pt x="46" y="44"/>
                      </a:lnTo>
                      <a:lnTo>
                        <a:pt x="48" y="42"/>
                      </a:lnTo>
                      <a:lnTo>
                        <a:pt x="52" y="40"/>
                      </a:lnTo>
                      <a:lnTo>
                        <a:pt x="54" y="38"/>
                      </a:lnTo>
                      <a:lnTo>
                        <a:pt x="54" y="36"/>
                      </a:lnTo>
                      <a:lnTo>
                        <a:pt x="56" y="34"/>
                      </a:lnTo>
                      <a:lnTo>
                        <a:pt x="58" y="32"/>
                      </a:lnTo>
                      <a:lnTo>
                        <a:pt x="58" y="28"/>
                      </a:lnTo>
                      <a:lnTo>
                        <a:pt x="60" y="26"/>
                      </a:lnTo>
                      <a:lnTo>
                        <a:pt x="60" y="22"/>
                      </a:lnTo>
                      <a:lnTo>
                        <a:pt x="60" y="20"/>
                      </a:lnTo>
                      <a:lnTo>
                        <a:pt x="60" y="16"/>
                      </a:lnTo>
                      <a:lnTo>
                        <a:pt x="60" y="14"/>
                      </a:lnTo>
                      <a:lnTo>
                        <a:pt x="58" y="10"/>
                      </a:lnTo>
                      <a:lnTo>
                        <a:pt x="58" y="8"/>
                      </a:lnTo>
                      <a:lnTo>
                        <a:pt x="56" y="6"/>
                      </a:lnTo>
                      <a:lnTo>
                        <a:pt x="54" y="2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3" name="Freeform 59"/>
                <p:cNvSpPr>
                  <a:spLocks/>
                </p:cNvSpPr>
                <p:nvPr/>
              </p:nvSpPr>
              <p:spPr bwMode="auto">
                <a:xfrm>
                  <a:off x="4471988" y="2119313"/>
                  <a:ext cx="212725" cy="301625"/>
                </a:xfrm>
                <a:custGeom>
                  <a:avLst/>
                  <a:gdLst>
                    <a:gd name="T0" fmla="*/ 114 w 134"/>
                    <a:gd name="T1" fmla="*/ 14 h 190"/>
                    <a:gd name="T2" fmla="*/ 114 w 134"/>
                    <a:gd name="T3" fmla="*/ 8 h 190"/>
                    <a:gd name="T4" fmla="*/ 110 w 134"/>
                    <a:gd name="T5" fmla="*/ 4 h 190"/>
                    <a:gd name="T6" fmla="*/ 106 w 134"/>
                    <a:gd name="T7" fmla="*/ 2 h 190"/>
                    <a:gd name="T8" fmla="*/ 100 w 134"/>
                    <a:gd name="T9" fmla="*/ 0 h 190"/>
                    <a:gd name="T10" fmla="*/ 50 w 134"/>
                    <a:gd name="T11" fmla="*/ 0 h 190"/>
                    <a:gd name="T12" fmla="*/ 36 w 134"/>
                    <a:gd name="T13" fmla="*/ 0 h 190"/>
                    <a:gd name="T14" fmla="*/ 32 w 134"/>
                    <a:gd name="T15" fmla="*/ 2 h 190"/>
                    <a:gd name="T16" fmla="*/ 28 w 134"/>
                    <a:gd name="T17" fmla="*/ 4 h 190"/>
                    <a:gd name="T18" fmla="*/ 24 w 134"/>
                    <a:gd name="T19" fmla="*/ 6 h 190"/>
                    <a:gd name="T20" fmla="*/ 22 w 134"/>
                    <a:gd name="T21" fmla="*/ 10 h 190"/>
                    <a:gd name="T22" fmla="*/ 20 w 134"/>
                    <a:gd name="T23" fmla="*/ 12 h 190"/>
                    <a:gd name="T24" fmla="*/ 0 w 134"/>
                    <a:gd name="T25" fmla="*/ 80 h 190"/>
                    <a:gd name="T26" fmla="*/ 0 w 134"/>
                    <a:gd name="T27" fmla="*/ 86 h 190"/>
                    <a:gd name="T28" fmla="*/ 2 w 134"/>
                    <a:gd name="T29" fmla="*/ 90 h 190"/>
                    <a:gd name="T30" fmla="*/ 6 w 134"/>
                    <a:gd name="T31" fmla="*/ 94 h 190"/>
                    <a:gd name="T32" fmla="*/ 12 w 134"/>
                    <a:gd name="T33" fmla="*/ 94 h 190"/>
                    <a:gd name="T34" fmla="*/ 16 w 134"/>
                    <a:gd name="T35" fmla="*/ 94 h 190"/>
                    <a:gd name="T36" fmla="*/ 20 w 134"/>
                    <a:gd name="T37" fmla="*/ 92 h 190"/>
                    <a:gd name="T38" fmla="*/ 24 w 134"/>
                    <a:gd name="T39" fmla="*/ 88 h 190"/>
                    <a:gd name="T40" fmla="*/ 38 w 134"/>
                    <a:gd name="T41" fmla="*/ 46 h 190"/>
                    <a:gd name="T42" fmla="*/ 38 w 134"/>
                    <a:gd name="T43" fmla="*/ 180 h 190"/>
                    <a:gd name="T44" fmla="*/ 40 w 134"/>
                    <a:gd name="T45" fmla="*/ 184 h 190"/>
                    <a:gd name="T46" fmla="*/ 42 w 134"/>
                    <a:gd name="T47" fmla="*/ 188 h 190"/>
                    <a:gd name="T48" fmla="*/ 48 w 134"/>
                    <a:gd name="T49" fmla="*/ 190 h 190"/>
                    <a:gd name="T50" fmla="*/ 52 w 134"/>
                    <a:gd name="T51" fmla="*/ 190 h 190"/>
                    <a:gd name="T52" fmla="*/ 58 w 134"/>
                    <a:gd name="T53" fmla="*/ 188 h 190"/>
                    <a:gd name="T54" fmla="*/ 60 w 134"/>
                    <a:gd name="T55" fmla="*/ 184 h 190"/>
                    <a:gd name="T56" fmla="*/ 62 w 134"/>
                    <a:gd name="T57" fmla="*/ 180 h 190"/>
                    <a:gd name="T58" fmla="*/ 64 w 134"/>
                    <a:gd name="T59" fmla="*/ 96 h 190"/>
                    <a:gd name="T60" fmla="*/ 72 w 134"/>
                    <a:gd name="T61" fmla="*/ 176 h 190"/>
                    <a:gd name="T62" fmla="*/ 72 w 134"/>
                    <a:gd name="T63" fmla="*/ 182 h 190"/>
                    <a:gd name="T64" fmla="*/ 76 w 134"/>
                    <a:gd name="T65" fmla="*/ 186 h 190"/>
                    <a:gd name="T66" fmla="*/ 80 w 134"/>
                    <a:gd name="T67" fmla="*/ 188 h 190"/>
                    <a:gd name="T68" fmla="*/ 84 w 134"/>
                    <a:gd name="T69" fmla="*/ 190 h 190"/>
                    <a:gd name="T70" fmla="*/ 90 w 134"/>
                    <a:gd name="T71" fmla="*/ 188 h 190"/>
                    <a:gd name="T72" fmla="*/ 94 w 134"/>
                    <a:gd name="T73" fmla="*/ 186 h 190"/>
                    <a:gd name="T74" fmla="*/ 96 w 134"/>
                    <a:gd name="T75" fmla="*/ 182 h 190"/>
                    <a:gd name="T76" fmla="*/ 98 w 134"/>
                    <a:gd name="T77" fmla="*/ 176 h 190"/>
                    <a:gd name="T78" fmla="*/ 110 w 134"/>
                    <a:gd name="T79" fmla="*/ 86 h 190"/>
                    <a:gd name="T80" fmla="*/ 112 w 134"/>
                    <a:gd name="T81" fmla="*/ 90 h 190"/>
                    <a:gd name="T82" fmla="*/ 116 w 134"/>
                    <a:gd name="T83" fmla="*/ 94 h 190"/>
                    <a:gd name="T84" fmla="*/ 120 w 134"/>
                    <a:gd name="T85" fmla="*/ 94 h 190"/>
                    <a:gd name="T86" fmla="*/ 126 w 134"/>
                    <a:gd name="T87" fmla="*/ 94 h 190"/>
                    <a:gd name="T88" fmla="*/ 130 w 134"/>
                    <a:gd name="T89" fmla="*/ 92 h 190"/>
                    <a:gd name="T90" fmla="*/ 134 w 134"/>
                    <a:gd name="T91" fmla="*/ 88 h 190"/>
                    <a:gd name="T92" fmla="*/ 134 w 134"/>
                    <a:gd name="T93" fmla="*/ 84 h 190"/>
                    <a:gd name="T94" fmla="*/ 134 w 134"/>
                    <a:gd name="T95" fmla="*/ 7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4" h="190">
                      <a:moveTo>
                        <a:pt x="114" y="14"/>
                      </a:moveTo>
                      <a:lnTo>
                        <a:pt x="114" y="14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4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0" y="186"/>
                      </a:lnTo>
                      <a:lnTo>
                        <a:pt x="42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0" y="184"/>
                      </a:lnTo>
                      <a:lnTo>
                        <a:pt x="62" y="182"/>
                      </a:lnTo>
                      <a:lnTo>
                        <a:pt x="62" y="180"/>
                      </a:lnTo>
                      <a:lnTo>
                        <a:pt x="64" y="176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6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6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4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4" y="84"/>
                      </a:lnTo>
                      <a:lnTo>
                        <a:pt x="134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4" name="Freeform 60"/>
                <p:cNvSpPr>
                  <a:spLocks/>
                </p:cNvSpPr>
                <p:nvPr/>
              </p:nvSpPr>
              <p:spPr bwMode="auto">
                <a:xfrm>
                  <a:off x="4230688" y="2119313"/>
                  <a:ext cx="215900" cy="301625"/>
                </a:xfrm>
                <a:custGeom>
                  <a:avLst/>
                  <a:gdLst>
                    <a:gd name="T0" fmla="*/ 116 w 136"/>
                    <a:gd name="T1" fmla="*/ 14 h 190"/>
                    <a:gd name="T2" fmla="*/ 114 w 136"/>
                    <a:gd name="T3" fmla="*/ 8 h 190"/>
                    <a:gd name="T4" fmla="*/ 110 w 136"/>
                    <a:gd name="T5" fmla="*/ 4 h 190"/>
                    <a:gd name="T6" fmla="*/ 106 w 136"/>
                    <a:gd name="T7" fmla="*/ 2 h 190"/>
                    <a:gd name="T8" fmla="*/ 100 w 136"/>
                    <a:gd name="T9" fmla="*/ 0 h 190"/>
                    <a:gd name="T10" fmla="*/ 52 w 136"/>
                    <a:gd name="T11" fmla="*/ 0 h 190"/>
                    <a:gd name="T12" fmla="*/ 38 w 136"/>
                    <a:gd name="T13" fmla="*/ 0 h 190"/>
                    <a:gd name="T14" fmla="*/ 32 w 136"/>
                    <a:gd name="T15" fmla="*/ 2 h 190"/>
                    <a:gd name="T16" fmla="*/ 28 w 136"/>
                    <a:gd name="T17" fmla="*/ 4 h 190"/>
                    <a:gd name="T18" fmla="*/ 24 w 136"/>
                    <a:gd name="T19" fmla="*/ 6 h 190"/>
                    <a:gd name="T20" fmla="*/ 22 w 136"/>
                    <a:gd name="T21" fmla="*/ 10 h 190"/>
                    <a:gd name="T22" fmla="*/ 22 w 136"/>
                    <a:gd name="T23" fmla="*/ 12 h 190"/>
                    <a:gd name="T24" fmla="*/ 0 w 136"/>
                    <a:gd name="T25" fmla="*/ 80 h 190"/>
                    <a:gd name="T26" fmla="*/ 2 w 136"/>
                    <a:gd name="T27" fmla="*/ 86 h 190"/>
                    <a:gd name="T28" fmla="*/ 4 w 136"/>
                    <a:gd name="T29" fmla="*/ 90 h 190"/>
                    <a:gd name="T30" fmla="*/ 8 w 136"/>
                    <a:gd name="T31" fmla="*/ 94 h 190"/>
                    <a:gd name="T32" fmla="*/ 12 w 136"/>
                    <a:gd name="T33" fmla="*/ 94 h 190"/>
                    <a:gd name="T34" fmla="*/ 18 w 136"/>
                    <a:gd name="T35" fmla="*/ 94 h 190"/>
                    <a:gd name="T36" fmla="*/ 22 w 136"/>
                    <a:gd name="T37" fmla="*/ 92 h 190"/>
                    <a:gd name="T38" fmla="*/ 24 w 136"/>
                    <a:gd name="T39" fmla="*/ 88 h 190"/>
                    <a:gd name="T40" fmla="*/ 38 w 136"/>
                    <a:gd name="T41" fmla="*/ 46 h 190"/>
                    <a:gd name="T42" fmla="*/ 38 w 136"/>
                    <a:gd name="T43" fmla="*/ 180 h 190"/>
                    <a:gd name="T44" fmla="*/ 40 w 136"/>
                    <a:gd name="T45" fmla="*/ 184 h 190"/>
                    <a:gd name="T46" fmla="*/ 44 w 136"/>
                    <a:gd name="T47" fmla="*/ 188 h 190"/>
                    <a:gd name="T48" fmla="*/ 48 w 136"/>
                    <a:gd name="T49" fmla="*/ 190 h 190"/>
                    <a:gd name="T50" fmla="*/ 54 w 136"/>
                    <a:gd name="T51" fmla="*/ 190 h 190"/>
                    <a:gd name="T52" fmla="*/ 58 w 136"/>
                    <a:gd name="T53" fmla="*/ 188 h 190"/>
                    <a:gd name="T54" fmla="*/ 62 w 136"/>
                    <a:gd name="T55" fmla="*/ 184 h 190"/>
                    <a:gd name="T56" fmla="*/ 64 w 136"/>
                    <a:gd name="T57" fmla="*/ 180 h 190"/>
                    <a:gd name="T58" fmla="*/ 64 w 136"/>
                    <a:gd name="T59" fmla="*/ 96 h 190"/>
                    <a:gd name="T60" fmla="*/ 72 w 136"/>
                    <a:gd name="T61" fmla="*/ 176 h 190"/>
                    <a:gd name="T62" fmla="*/ 74 w 136"/>
                    <a:gd name="T63" fmla="*/ 182 h 190"/>
                    <a:gd name="T64" fmla="*/ 76 w 136"/>
                    <a:gd name="T65" fmla="*/ 186 h 190"/>
                    <a:gd name="T66" fmla="*/ 80 w 136"/>
                    <a:gd name="T67" fmla="*/ 188 h 190"/>
                    <a:gd name="T68" fmla="*/ 86 w 136"/>
                    <a:gd name="T69" fmla="*/ 190 h 190"/>
                    <a:gd name="T70" fmla="*/ 90 w 136"/>
                    <a:gd name="T71" fmla="*/ 188 h 190"/>
                    <a:gd name="T72" fmla="*/ 94 w 136"/>
                    <a:gd name="T73" fmla="*/ 186 h 190"/>
                    <a:gd name="T74" fmla="*/ 98 w 136"/>
                    <a:gd name="T75" fmla="*/ 182 h 190"/>
                    <a:gd name="T76" fmla="*/ 98 w 136"/>
                    <a:gd name="T77" fmla="*/ 176 h 190"/>
                    <a:gd name="T78" fmla="*/ 110 w 136"/>
                    <a:gd name="T79" fmla="*/ 86 h 190"/>
                    <a:gd name="T80" fmla="*/ 112 w 136"/>
                    <a:gd name="T81" fmla="*/ 90 h 190"/>
                    <a:gd name="T82" fmla="*/ 116 w 136"/>
                    <a:gd name="T83" fmla="*/ 94 h 190"/>
                    <a:gd name="T84" fmla="*/ 122 w 136"/>
                    <a:gd name="T85" fmla="*/ 94 h 190"/>
                    <a:gd name="T86" fmla="*/ 126 w 136"/>
                    <a:gd name="T87" fmla="*/ 94 h 190"/>
                    <a:gd name="T88" fmla="*/ 132 w 136"/>
                    <a:gd name="T89" fmla="*/ 92 h 190"/>
                    <a:gd name="T90" fmla="*/ 134 w 136"/>
                    <a:gd name="T91" fmla="*/ 88 h 190"/>
                    <a:gd name="T92" fmla="*/ 136 w 136"/>
                    <a:gd name="T93" fmla="*/ 84 h 190"/>
                    <a:gd name="T94" fmla="*/ 136 w 136"/>
                    <a:gd name="T95" fmla="*/ 7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6" h="190">
                      <a:moveTo>
                        <a:pt x="116" y="14"/>
                      </a:moveTo>
                      <a:lnTo>
                        <a:pt x="116" y="14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40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2" y="190"/>
                      </a:lnTo>
                      <a:lnTo>
                        <a:pt x="54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4" y="180"/>
                      </a:lnTo>
                      <a:lnTo>
                        <a:pt x="64" y="176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4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6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8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2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20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30" y="94"/>
                      </a:lnTo>
                      <a:lnTo>
                        <a:pt x="132" y="92"/>
                      </a:lnTo>
                      <a:lnTo>
                        <a:pt x="134" y="90"/>
                      </a:lnTo>
                      <a:lnTo>
                        <a:pt x="134" y="88"/>
                      </a:lnTo>
                      <a:lnTo>
                        <a:pt x="136" y="86"/>
                      </a:lnTo>
                      <a:lnTo>
                        <a:pt x="136" y="84"/>
                      </a:lnTo>
                      <a:lnTo>
                        <a:pt x="136" y="80"/>
                      </a:lnTo>
                      <a:lnTo>
                        <a:pt x="136" y="78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5" name="Freeform 61"/>
                <p:cNvSpPr>
                  <a:spLocks/>
                </p:cNvSpPr>
                <p:nvPr/>
              </p:nvSpPr>
              <p:spPr bwMode="auto">
                <a:xfrm>
                  <a:off x="4291013" y="2039938"/>
                  <a:ext cx="95250" cy="66675"/>
                </a:xfrm>
                <a:custGeom>
                  <a:avLst/>
                  <a:gdLst>
                    <a:gd name="T0" fmla="*/ 0 w 60"/>
                    <a:gd name="T1" fmla="*/ 12 h 42"/>
                    <a:gd name="T2" fmla="*/ 2 w 60"/>
                    <a:gd name="T3" fmla="*/ 14 h 42"/>
                    <a:gd name="T4" fmla="*/ 2 w 60"/>
                    <a:gd name="T5" fmla="*/ 18 h 42"/>
                    <a:gd name="T6" fmla="*/ 2 w 60"/>
                    <a:gd name="T7" fmla="*/ 20 h 42"/>
                    <a:gd name="T8" fmla="*/ 4 w 60"/>
                    <a:gd name="T9" fmla="*/ 24 h 42"/>
                    <a:gd name="T10" fmla="*/ 4 w 60"/>
                    <a:gd name="T11" fmla="*/ 26 h 42"/>
                    <a:gd name="T12" fmla="*/ 6 w 60"/>
                    <a:gd name="T13" fmla="*/ 28 h 42"/>
                    <a:gd name="T14" fmla="*/ 8 w 60"/>
                    <a:gd name="T15" fmla="*/ 30 h 42"/>
                    <a:gd name="T16" fmla="*/ 10 w 60"/>
                    <a:gd name="T17" fmla="*/ 32 h 42"/>
                    <a:gd name="T18" fmla="*/ 12 w 60"/>
                    <a:gd name="T19" fmla="*/ 34 h 42"/>
                    <a:gd name="T20" fmla="*/ 14 w 60"/>
                    <a:gd name="T21" fmla="*/ 36 h 42"/>
                    <a:gd name="T22" fmla="*/ 16 w 60"/>
                    <a:gd name="T23" fmla="*/ 38 h 42"/>
                    <a:gd name="T24" fmla="*/ 20 w 60"/>
                    <a:gd name="T25" fmla="*/ 40 h 42"/>
                    <a:gd name="T26" fmla="*/ 22 w 60"/>
                    <a:gd name="T27" fmla="*/ 40 h 42"/>
                    <a:gd name="T28" fmla="*/ 24 w 60"/>
                    <a:gd name="T29" fmla="*/ 40 h 42"/>
                    <a:gd name="T30" fmla="*/ 28 w 60"/>
                    <a:gd name="T31" fmla="*/ 42 h 42"/>
                    <a:gd name="T32" fmla="*/ 30 w 60"/>
                    <a:gd name="T33" fmla="*/ 42 h 42"/>
                    <a:gd name="T34" fmla="*/ 34 w 60"/>
                    <a:gd name="T35" fmla="*/ 42 h 42"/>
                    <a:gd name="T36" fmla="*/ 36 w 60"/>
                    <a:gd name="T37" fmla="*/ 40 h 42"/>
                    <a:gd name="T38" fmla="*/ 40 w 60"/>
                    <a:gd name="T39" fmla="*/ 40 h 42"/>
                    <a:gd name="T40" fmla="*/ 42 w 60"/>
                    <a:gd name="T41" fmla="*/ 40 h 42"/>
                    <a:gd name="T42" fmla="*/ 46 w 60"/>
                    <a:gd name="T43" fmla="*/ 38 h 42"/>
                    <a:gd name="T44" fmla="*/ 48 w 60"/>
                    <a:gd name="T45" fmla="*/ 36 h 42"/>
                    <a:gd name="T46" fmla="*/ 50 w 60"/>
                    <a:gd name="T47" fmla="*/ 34 h 42"/>
                    <a:gd name="T48" fmla="*/ 52 w 60"/>
                    <a:gd name="T49" fmla="*/ 32 h 42"/>
                    <a:gd name="T50" fmla="*/ 54 w 60"/>
                    <a:gd name="T51" fmla="*/ 30 h 42"/>
                    <a:gd name="T52" fmla="*/ 56 w 60"/>
                    <a:gd name="T53" fmla="*/ 28 h 42"/>
                    <a:gd name="T54" fmla="*/ 58 w 60"/>
                    <a:gd name="T55" fmla="*/ 26 h 42"/>
                    <a:gd name="T56" fmla="*/ 58 w 60"/>
                    <a:gd name="T57" fmla="*/ 24 h 42"/>
                    <a:gd name="T58" fmla="*/ 60 w 60"/>
                    <a:gd name="T59" fmla="*/ 20 h 42"/>
                    <a:gd name="T60" fmla="*/ 60 w 60"/>
                    <a:gd name="T61" fmla="*/ 18 h 42"/>
                    <a:gd name="T62" fmla="*/ 60 w 60"/>
                    <a:gd name="T63" fmla="*/ 14 h 42"/>
                    <a:gd name="T64" fmla="*/ 60 w 60"/>
                    <a:gd name="T65" fmla="*/ 12 h 42"/>
                    <a:gd name="T66" fmla="*/ 60 w 60"/>
                    <a:gd name="T67" fmla="*/ 8 h 42"/>
                    <a:gd name="T68" fmla="*/ 60 w 60"/>
                    <a:gd name="T69" fmla="*/ 6 h 42"/>
                    <a:gd name="T70" fmla="*/ 60 w 60"/>
                    <a:gd name="T71" fmla="*/ 2 h 42"/>
                    <a:gd name="T72" fmla="*/ 58 w 60"/>
                    <a:gd name="T73" fmla="*/ 0 h 42"/>
                    <a:gd name="T74" fmla="*/ 58 w 60"/>
                    <a:gd name="T75" fmla="*/ 0 h 42"/>
                    <a:gd name="T76" fmla="*/ 0 w 60"/>
                    <a:gd name="T77" fmla="*/ 10 h 42"/>
                    <a:gd name="T78" fmla="*/ 0 w 60"/>
                    <a:gd name="T79" fmla="*/ 1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0" h="42">
                      <a:moveTo>
                        <a:pt x="0" y="12"/>
                      </a:moveTo>
                      <a:lnTo>
                        <a:pt x="2" y="14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4"/>
                      </a:lnTo>
                      <a:lnTo>
                        <a:pt x="14" y="36"/>
                      </a:lnTo>
                      <a:lnTo>
                        <a:pt x="16" y="38"/>
                      </a:lnTo>
                      <a:lnTo>
                        <a:pt x="20" y="40"/>
                      </a:lnTo>
                      <a:lnTo>
                        <a:pt x="22" y="40"/>
                      </a:lnTo>
                      <a:lnTo>
                        <a:pt x="24" y="40"/>
                      </a:lnTo>
                      <a:lnTo>
                        <a:pt x="28" y="42"/>
                      </a:lnTo>
                      <a:lnTo>
                        <a:pt x="30" y="42"/>
                      </a:lnTo>
                      <a:lnTo>
                        <a:pt x="34" y="42"/>
                      </a:lnTo>
                      <a:lnTo>
                        <a:pt x="36" y="40"/>
                      </a:lnTo>
                      <a:lnTo>
                        <a:pt x="40" y="40"/>
                      </a:lnTo>
                      <a:lnTo>
                        <a:pt x="42" y="40"/>
                      </a:lnTo>
                      <a:lnTo>
                        <a:pt x="46" y="38"/>
                      </a:lnTo>
                      <a:lnTo>
                        <a:pt x="48" y="36"/>
                      </a:lnTo>
                      <a:lnTo>
                        <a:pt x="50" y="34"/>
                      </a:lnTo>
                      <a:lnTo>
                        <a:pt x="52" y="32"/>
                      </a:lnTo>
                      <a:lnTo>
                        <a:pt x="54" y="30"/>
                      </a:lnTo>
                      <a:lnTo>
                        <a:pt x="56" y="28"/>
                      </a:lnTo>
                      <a:lnTo>
                        <a:pt x="58" y="26"/>
                      </a:lnTo>
                      <a:lnTo>
                        <a:pt x="58" y="24"/>
                      </a:lnTo>
                      <a:lnTo>
                        <a:pt x="60" y="20"/>
                      </a:lnTo>
                      <a:lnTo>
                        <a:pt x="60" y="18"/>
                      </a:lnTo>
                      <a:lnTo>
                        <a:pt x="60" y="14"/>
                      </a:lnTo>
                      <a:lnTo>
                        <a:pt x="60" y="12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0" y="2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0" y="1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6" name="Freeform 62"/>
                <p:cNvSpPr>
                  <a:spLocks/>
                </p:cNvSpPr>
                <p:nvPr/>
              </p:nvSpPr>
              <p:spPr bwMode="auto">
                <a:xfrm>
                  <a:off x="3992563" y="2119313"/>
                  <a:ext cx="212725" cy="301625"/>
                </a:xfrm>
                <a:custGeom>
                  <a:avLst/>
                  <a:gdLst>
                    <a:gd name="T0" fmla="*/ 0 w 134"/>
                    <a:gd name="T1" fmla="*/ 78 h 190"/>
                    <a:gd name="T2" fmla="*/ 0 w 134"/>
                    <a:gd name="T3" fmla="*/ 84 h 190"/>
                    <a:gd name="T4" fmla="*/ 0 w 134"/>
                    <a:gd name="T5" fmla="*/ 88 h 190"/>
                    <a:gd name="T6" fmla="*/ 4 w 134"/>
                    <a:gd name="T7" fmla="*/ 92 h 190"/>
                    <a:gd name="T8" fmla="*/ 8 w 134"/>
                    <a:gd name="T9" fmla="*/ 94 h 190"/>
                    <a:gd name="T10" fmla="*/ 14 w 134"/>
                    <a:gd name="T11" fmla="*/ 94 h 190"/>
                    <a:gd name="T12" fmla="*/ 18 w 134"/>
                    <a:gd name="T13" fmla="*/ 94 h 190"/>
                    <a:gd name="T14" fmla="*/ 22 w 134"/>
                    <a:gd name="T15" fmla="*/ 90 h 190"/>
                    <a:gd name="T16" fmla="*/ 24 w 134"/>
                    <a:gd name="T17" fmla="*/ 86 h 190"/>
                    <a:gd name="T18" fmla="*/ 38 w 134"/>
                    <a:gd name="T19" fmla="*/ 176 h 190"/>
                    <a:gd name="T20" fmla="*/ 38 w 134"/>
                    <a:gd name="T21" fmla="*/ 182 h 190"/>
                    <a:gd name="T22" fmla="*/ 40 w 134"/>
                    <a:gd name="T23" fmla="*/ 186 h 190"/>
                    <a:gd name="T24" fmla="*/ 44 w 134"/>
                    <a:gd name="T25" fmla="*/ 188 h 190"/>
                    <a:gd name="T26" fmla="*/ 50 w 134"/>
                    <a:gd name="T27" fmla="*/ 190 h 190"/>
                    <a:gd name="T28" fmla="*/ 54 w 134"/>
                    <a:gd name="T29" fmla="*/ 188 h 190"/>
                    <a:gd name="T30" fmla="*/ 60 w 134"/>
                    <a:gd name="T31" fmla="*/ 186 h 190"/>
                    <a:gd name="T32" fmla="*/ 62 w 134"/>
                    <a:gd name="T33" fmla="*/ 182 h 190"/>
                    <a:gd name="T34" fmla="*/ 62 w 134"/>
                    <a:gd name="T35" fmla="*/ 176 h 190"/>
                    <a:gd name="T36" fmla="*/ 72 w 134"/>
                    <a:gd name="T37" fmla="*/ 96 h 190"/>
                    <a:gd name="T38" fmla="*/ 72 w 134"/>
                    <a:gd name="T39" fmla="*/ 180 h 190"/>
                    <a:gd name="T40" fmla="*/ 74 w 134"/>
                    <a:gd name="T41" fmla="*/ 184 h 190"/>
                    <a:gd name="T42" fmla="*/ 76 w 134"/>
                    <a:gd name="T43" fmla="*/ 188 h 190"/>
                    <a:gd name="T44" fmla="*/ 82 w 134"/>
                    <a:gd name="T45" fmla="*/ 190 h 190"/>
                    <a:gd name="T46" fmla="*/ 86 w 134"/>
                    <a:gd name="T47" fmla="*/ 190 h 190"/>
                    <a:gd name="T48" fmla="*/ 92 w 134"/>
                    <a:gd name="T49" fmla="*/ 188 h 190"/>
                    <a:gd name="T50" fmla="*/ 94 w 134"/>
                    <a:gd name="T51" fmla="*/ 184 h 190"/>
                    <a:gd name="T52" fmla="*/ 98 w 134"/>
                    <a:gd name="T53" fmla="*/ 180 h 190"/>
                    <a:gd name="T54" fmla="*/ 98 w 134"/>
                    <a:gd name="T55" fmla="*/ 46 h 190"/>
                    <a:gd name="T56" fmla="*/ 110 w 134"/>
                    <a:gd name="T57" fmla="*/ 88 h 190"/>
                    <a:gd name="T58" fmla="*/ 114 w 134"/>
                    <a:gd name="T59" fmla="*/ 92 h 190"/>
                    <a:gd name="T60" fmla="*/ 118 w 134"/>
                    <a:gd name="T61" fmla="*/ 94 h 190"/>
                    <a:gd name="T62" fmla="*/ 124 w 134"/>
                    <a:gd name="T63" fmla="*/ 94 h 190"/>
                    <a:gd name="T64" fmla="*/ 128 w 134"/>
                    <a:gd name="T65" fmla="*/ 94 h 190"/>
                    <a:gd name="T66" fmla="*/ 132 w 134"/>
                    <a:gd name="T67" fmla="*/ 90 h 190"/>
                    <a:gd name="T68" fmla="*/ 134 w 134"/>
                    <a:gd name="T69" fmla="*/ 86 h 190"/>
                    <a:gd name="T70" fmla="*/ 134 w 134"/>
                    <a:gd name="T71" fmla="*/ 80 h 190"/>
                    <a:gd name="T72" fmla="*/ 114 w 134"/>
                    <a:gd name="T73" fmla="*/ 14 h 190"/>
                    <a:gd name="T74" fmla="*/ 114 w 134"/>
                    <a:gd name="T75" fmla="*/ 10 h 190"/>
                    <a:gd name="T76" fmla="*/ 112 w 134"/>
                    <a:gd name="T77" fmla="*/ 6 h 190"/>
                    <a:gd name="T78" fmla="*/ 108 w 134"/>
                    <a:gd name="T79" fmla="*/ 2 h 190"/>
                    <a:gd name="T80" fmla="*/ 102 w 134"/>
                    <a:gd name="T81" fmla="*/ 0 h 190"/>
                    <a:gd name="T82" fmla="*/ 84 w 134"/>
                    <a:gd name="T83" fmla="*/ 0 h 190"/>
                    <a:gd name="T84" fmla="*/ 50 w 134"/>
                    <a:gd name="T85" fmla="*/ 0 h 190"/>
                    <a:gd name="T86" fmla="*/ 20 w 134"/>
                    <a:gd name="T87" fmla="*/ 1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90">
                      <a:moveTo>
                        <a:pt x="20" y="12"/>
                      </a:move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0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4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0" y="186"/>
                      </a:lnTo>
                      <a:lnTo>
                        <a:pt x="42" y="188"/>
                      </a:lnTo>
                      <a:lnTo>
                        <a:pt x="44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4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0" y="184"/>
                      </a:lnTo>
                      <a:lnTo>
                        <a:pt x="62" y="182"/>
                      </a:lnTo>
                      <a:lnTo>
                        <a:pt x="62" y="180"/>
                      </a:lnTo>
                      <a:lnTo>
                        <a:pt x="62" y="176"/>
                      </a:lnTo>
                      <a:lnTo>
                        <a:pt x="62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6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6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4" y="184"/>
                      </a:lnTo>
                      <a:lnTo>
                        <a:pt x="96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4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4" y="84"/>
                      </a:lnTo>
                      <a:lnTo>
                        <a:pt x="134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4" y="2"/>
                      </a:lnTo>
                      <a:lnTo>
                        <a:pt x="102" y="0"/>
                      </a:lnTo>
                      <a:lnTo>
                        <a:pt x="98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0" y="12"/>
                      </a:lnTo>
                      <a:lnTo>
                        <a:pt x="2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7" name="Freeform 63"/>
                <p:cNvSpPr>
                  <a:spLocks/>
                </p:cNvSpPr>
                <p:nvPr/>
              </p:nvSpPr>
              <p:spPr bwMode="auto">
                <a:xfrm>
                  <a:off x="3906838" y="2176463"/>
                  <a:ext cx="60325" cy="92075"/>
                </a:xfrm>
                <a:custGeom>
                  <a:avLst/>
                  <a:gdLst>
                    <a:gd name="T0" fmla="*/ 12 w 38"/>
                    <a:gd name="T1" fmla="*/ 50 h 58"/>
                    <a:gd name="T2" fmla="*/ 14 w 38"/>
                    <a:gd name="T3" fmla="*/ 52 h 58"/>
                    <a:gd name="T4" fmla="*/ 14 w 38"/>
                    <a:gd name="T5" fmla="*/ 54 h 58"/>
                    <a:gd name="T6" fmla="*/ 16 w 38"/>
                    <a:gd name="T7" fmla="*/ 56 h 58"/>
                    <a:gd name="T8" fmla="*/ 18 w 38"/>
                    <a:gd name="T9" fmla="*/ 58 h 58"/>
                    <a:gd name="T10" fmla="*/ 20 w 38"/>
                    <a:gd name="T11" fmla="*/ 58 h 58"/>
                    <a:gd name="T12" fmla="*/ 24 w 38"/>
                    <a:gd name="T13" fmla="*/ 58 h 58"/>
                    <a:gd name="T14" fmla="*/ 26 w 38"/>
                    <a:gd name="T15" fmla="*/ 58 h 58"/>
                    <a:gd name="T16" fmla="*/ 28 w 38"/>
                    <a:gd name="T17" fmla="*/ 58 h 58"/>
                    <a:gd name="T18" fmla="*/ 30 w 38"/>
                    <a:gd name="T19" fmla="*/ 58 h 58"/>
                    <a:gd name="T20" fmla="*/ 34 w 38"/>
                    <a:gd name="T21" fmla="*/ 56 h 58"/>
                    <a:gd name="T22" fmla="*/ 34 w 38"/>
                    <a:gd name="T23" fmla="*/ 54 h 58"/>
                    <a:gd name="T24" fmla="*/ 36 w 38"/>
                    <a:gd name="T25" fmla="*/ 52 h 58"/>
                    <a:gd name="T26" fmla="*/ 38 w 38"/>
                    <a:gd name="T27" fmla="*/ 50 h 58"/>
                    <a:gd name="T28" fmla="*/ 38 w 38"/>
                    <a:gd name="T29" fmla="*/ 48 h 58"/>
                    <a:gd name="T30" fmla="*/ 38 w 38"/>
                    <a:gd name="T31" fmla="*/ 44 h 58"/>
                    <a:gd name="T32" fmla="*/ 38 w 38"/>
                    <a:gd name="T33" fmla="*/ 42 h 58"/>
                    <a:gd name="T34" fmla="*/ 24 w 38"/>
                    <a:gd name="T35" fmla="*/ 0 h 58"/>
                    <a:gd name="T36" fmla="*/ 24 w 38"/>
                    <a:gd name="T37" fmla="*/ 0 h 58"/>
                    <a:gd name="T38" fmla="*/ 0 w 38"/>
                    <a:gd name="T39" fmla="*/ 12 h 58"/>
                    <a:gd name="T40" fmla="*/ 12 w 38"/>
                    <a:gd name="T41" fmla="*/ 5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58">
                      <a:moveTo>
                        <a:pt x="12" y="50"/>
                      </a:move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6" y="56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4" y="58"/>
                      </a:lnTo>
                      <a:lnTo>
                        <a:pt x="26" y="58"/>
                      </a:lnTo>
                      <a:lnTo>
                        <a:pt x="28" y="58"/>
                      </a:lnTo>
                      <a:lnTo>
                        <a:pt x="30" y="58"/>
                      </a:lnTo>
                      <a:lnTo>
                        <a:pt x="34" y="56"/>
                      </a:lnTo>
                      <a:lnTo>
                        <a:pt x="34" y="54"/>
                      </a:lnTo>
                      <a:lnTo>
                        <a:pt x="36" y="52"/>
                      </a:lnTo>
                      <a:lnTo>
                        <a:pt x="38" y="50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8" name="Freeform 64"/>
                <p:cNvSpPr>
                  <a:spLocks/>
                </p:cNvSpPr>
                <p:nvPr/>
              </p:nvSpPr>
              <p:spPr bwMode="auto">
                <a:xfrm>
                  <a:off x="3811588" y="2195513"/>
                  <a:ext cx="95250" cy="225425"/>
                </a:xfrm>
                <a:custGeom>
                  <a:avLst/>
                  <a:gdLst>
                    <a:gd name="T0" fmla="*/ 0 w 60"/>
                    <a:gd name="T1" fmla="*/ 134 h 142"/>
                    <a:gd name="T2" fmla="*/ 2 w 60"/>
                    <a:gd name="T3" fmla="*/ 136 h 142"/>
                    <a:gd name="T4" fmla="*/ 4 w 60"/>
                    <a:gd name="T5" fmla="*/ 138 h 142"/>
                    <a:gd name="T6" fmla="*/ 6 w 60"/>
                    <a:gd name="T7" fmla="*/ 140 h 142"/>
                    <a:gd name="T8" fmla="*/ 8 w 60"/>
                    <a:gd name="T9" fmla="*/ 140 h 142"/>
                    <a:gd name="T10" fmla="*/ 10 w 60"/>
                    <a:gd name="T11" fmla="*/ 142 h 142"/>
                    <a:gd name="T12" fmla="*/ 12 w 60"/>
                    <a:gd name="T13" fmla="*/ 142 h 142"/>
                    <a:gd name="T14" fmla="*/ 16 w 60"/>
                    <a:gd name="T15" fmla="*/ 142 h 142"/>
                    <a:gd name="T16" fmla="*/ 18 w 60"/>
                    <a:gd name="T17" fmla="*/ 140 h 142"/>
                    <a:gd name="T18" fmla="*/ 20 w 60"/>
                    <a:gd name="T19" fmla="*/ 140 h 142"/>
                    <a:gd name="T20" fmla="*/ 22 w 60"/>
                    <a:gd name="T21" fmla="*/ 138 h 142"/>
                    <a:gd name="T22" fmla="*/ 24 w 60"/>
                    <a:gd name="T23" fmla="*/ 136 h 142"/>
                    <a:gd name="T24" fmla="*/ 24 w 60"/>
                    <a:gd name="T25" fmla="*/ 134 h 142"/>
                    <a:gd name="T26" fmla="*/ 26 w 60"/>
                    <a:gd name="T27" fmla="*/ 132 h 142"/>
                    <a:gd name="T28" fmla="*/ 26 w 60"/>
                    <a:gd name="T29" fmla="*/ 128 h 142"/>
                    <a:gd name="T30" fmla="*/ 26 w 60"/>
                    <a:gd name="T31" fmla="*/ 48 h 142"/>
                    <a:gd name="T32" fmla="*/ 34 w 60"/>
                    <a:gd name="T33" fmla="*/ 48 h 142"/>
                    <a:gd name="T34" fmla="*/ 34 w 60"/>
                    <a:gd name="T35" fmla="*/ 128 h 142"/>
                    <a:gd name="T36" fmla="*/ 34 w 60"/>
                    <a:gd name="T37" fmla="*/ 132 h 142"/>
                    <a:gd name="T38" fmla="*/ 36 w 60"/>
                    <a:gd name="T39" fmla="*/ 134 h 142"/>
                    <a:gd name="T40" fmla="*/ 36 w 60"/>
                    <a:gd name="T41" fmla="*/ 136 h 142"/>
                    <a:gd name="T42" fmla="*/ 38 w 60"/>
                    <a:gd name="T43" fmla="*/ 138 h 142"/>
                    <a:gd name="T44" fmla="*/ 40 w 60"/>
                    <a:gd name="T45" fmla="*/ 140 h 142"/>
                    <a:gd name="T46" fmla="*/ 42 w 60"/>
                    <a:gd name="T47" fmla="*/ 140 h 142"/>
                    <a:gd name="T48" fmla="*/ 44 w 60"/>
                    <a:gd name="T49" fmla="*/ 142 h 142"/>
                    <a:gd name="T50" fmla="*/ 48 w 60"/>
                    <a:gd name="T51" fmla="*/ 142 h 142"/>
                    <a:gd name="T52" fmla="*/ 50 w 60"/>
                    <a:gd name="T53" fmla="*/ 142 h 142"/>
                    <a:gd name="T54" fmla="*/ 52 w 60"/>
                    <a:gd name="T55" fmla="*/ 140 h 142"/>
                    <a:gd name="T56" fmla="*/ 54 w 60"/>
                    <a:gd name="T57" fmla="*/ 140 h 142"/>
                    <a:gd name="T58" fmla="*/ 56 w 60"/>
                    <a:gd name="T59" fmla="*/ 138 h 142"/>
                    <a:gd name="T60" fmla="*/ 58 w 60"/>
                    <a:gd name="T61" fmla="*/ 136 h 142"/>
                    <a:gd name="T62" fmla="*/ 60 w 60"/>
                    <a:gd name="T63" fmla="*/ 134 h 142"/>
                    <a:gd name="T64" fmla="*/ 60 w 60"/>
                    <a:gd name="T65" fmla="*/ 132 h 142"/>
                    <a:gd name="T66" fmla="*/ 60 w 60"/>
                    <a:gd name="T67" fmla="*/ 128 h 142"/>
                    <a:gd name="T68" fmla="*/ 60 w 60"/>
                    <a:gd name="T69" fmla="*/ 0 h 142"/>
                    <a:gd name="T70" fmla="*/ 60 w 60"/>
                    <a:gd name="T71" fmla="*/ 0 h 142"/>
                    <a:gd name="T72" fmla="*/ 30 w 60"/>
                    <a:gd name="T73" fmla="*/ 16 h 142"/>
                    <a:gd name="T74" fmla="*/ 0 w 60"/>
                    <a:gd name="T75" fmla="*/ 36 h 142"/>
                    <a:gd name="T76" fmla="*/ 0 w 60"/>
                    <a:gd name="T77" fmla="*/ 128 h 142"/>
                    <a:gd name="T78" fmla="*/ 0 w 60"/>
                    <a:gd name="T79" fmla="*/ 132 h 142"/>
                    <a:gd name="T80" fmla="*/ 0 w 60"/>
                    <a:gd name="T81" fmla="*/ 134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0" h="142">
                      <a:moveTo>
                        <a:pt x="0" y="134"/>
                      </a:moveTo>
                      <a:lnTo>
                        <a:pt x="2" y="136"/>
                      </a:lnTo>
                      <a:lnTo>
                        <a:pt x="4" y="138"/>
                      </a:lnTo>
                      <a:lnTo>
                        <a:pt x="6" y="140"/>
                      </a:lnTo>
                      <a:lnTo>
                        <a:pt x="8" y="140"/>
                      </a:lnTo>
                      <a:lnTo>
                        <a:pt x="10" y="142"/>
                      </a:lnTo>
                      <a:lnTo>
                        <a:pt x="12" y="142"/>
                      </a:lnTo>
                      <a:lnTo>
                        <a:pt x="16" y="142"/>
                      </a:lnTo>
                      <a:lnTo>
                        <a:pt x="18" y="140"/>
                      </a:lnTo>
                      <a:lnTo>
                        <a:pt x="20" y="140"/>
                      </a:lnTo>
                      <a:lnTo>
                        <a:pt x="22" y="138"/>
                      </a:lnTo>
                      <a:lnTo>
                        <a:pt x="24" y="136"/>
                      </a:lnTo>
                      <a:lnTo>
                        <a:pt x="24" y="134"/>
                      </a:lnTo>
                      <a:lnTo>
                        <a:pt x="26" y="132"/>
                      </a:lnTo>
                      <a:lnTo>
                        <a:pt x="26" y="128"/>
                      </a:lnTo>
                      <a:lnTo>
                        <a:pt x="26" y="48"/>
                      </a:lnTo>
                      <a:lnTo>
                        <a:pt x="34" y="48"/>
                      </a:lnTo>
                      <a:lnTo>
                        <a:pt x="34" y="128"/>
                      </a:lnTo>
                      <a:lnTo>
                        <a:pt x="34" y="132"/>
                      </a:lnTo>
                      <a:lnTo>
                        <a:pt x="36" y="134"/>
                      </a:lnTo>
                      <a:lnTo>
                        <a:pt x="36" y="136"/>
                      </a:lnTo>
                      <a:lnTo>
                        <a:pt x="38" y="138"/>
                      </a:lnTo>
                      <a:lnTo>
                        <a:pt x="40" y="140"/>
                      </a:lnTo>
                      <a:lnTo>
                        <a:pt x="42" y="140"/>
                      </a:lnTo>
                      <a:lnTo>
                        <a:pt x="44" y="142"/>
                      </a:lnTo>
                      <a:lnTo>
                        <a:pt x="48" y="142"/>
                      </a:lnTo>
                      <a:lnTo>
                        <a:pt x="50" y="142"/>
                      </a:lnTo>
                      <a:lnTo>
                        <a:pt x="52" y="140"/>
                      </a:lnTo>
                      <a:lnTo>
                        <a:pt x="54" y="140"/>
                      </a:lnTo>
                      <a:lnTo>
                        <a:pt x="56" y="138"/>
                      </a:lnTo>
                      <a:lnTo>
                        <a:pt x="58" y="136"/>
                      </a:lnTo>
                      <a:lnTo>
                        <a:pt x="60" y="134"/>
                      </a:lnTo>
                      <a:lnTo>
                        <a:pt x="60" y="132"/>
                      </a:lnTo>
                      <a:lnTo>
                        <a:pt x="60" y="128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30" y="16"/>
                      </a:lnTo>
                      <a:lnTo>
                        <a:pt x="0" y="36"/>
                      </a:lnTo>
                      <a:lnTo>
                        <a:pt x="0" y="128"/>
                      </a:lnTo>
                      <a:lnTo>
                        <a:pt x="0" y="132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09" name="Freeform 65"/>
                <p:cNvSpPr>
                  <a:spLocks/>
                </p:cNvSpPr>
                <p:nvPr/>
              </p:nvSpPr>
              <p:spPr bwMode="auto">
                <a:xfrm>
                  <a:off x="3627438" y="2357438"/>
                  <a:ext cx="38100" cy="63500"/>
                </a:xfrm>
                <a:custGeom>
                  <a:avLst/>
                  <a:gdLst>
                    <a:gd name="T0" fmla="*/ 0 w 24"/>
                    <a:gd name="T1" fmla="*/ 24 h 40"/>
                    <a:gd name="T2" fmla="*/ 0 w 24"/>
                    <a:gd name="T3" fmla="*/ 26 h 40"/>
                    <a:gd name="T4" fmla="*/ 0 w 24"/>
                    <a:gd name="T5" fmla="*/ 30 h 40"/>
                    <a:gd name="T6" fmla="*/ 0 w 24"/>
                    <a:gd name="T7" fmla="*/ 32 h 40"/>
                    <a:gd name="T8" fmla="*/ 2 w 24"/>
                    <a:gd name="T9" fmla="*/ 34 h 40"/>
                    <a:gd name="T10" fmla="*/ 4 w 24"/>
                    <a:gd name="T11" fmla="*/ 36 h 40"/>
                    <a:gd name="T12" fmla="*/ 4 w 24"/>
                    <a:gd name="T13" fmla="*/ 38 h 40"/>
                    <a:gd name="T14" fmla="*/ 6 w 24"/>
                    <a:gd name="T15" fmla="*/ 38 h 40"/>
                    <a:gd name="T16" fmla="*/ 10 w 24"/>
                    <a:gd name="T17" fmla="*/ 40 h 40"/>
                    <a:gd name="T18" fmla="*/ 12 w 24"/>
                    <a:gd name="T19" fmla="*/ 40 h 40"/>
                    <a:gd name="T20" fmla="*/ 14 w 24"/>
                    <a:gd name="T21" fmla="*/ 40 h 40"/>
                    <a:gd name="T22" fmla="*/ 16 w 24"/>
                    <a:gd name="T23" fmla="*/ 38 h 40"/>
                    <a:gd name="T24" fmla="*/ 20 w 24"/>
                    <a:gd name="T25" fmla="*/ 38 h 40"/>
                    <a:gd name="T26" fmla="*/ 22 w 24"/>
                    <a:gd name="T27" fmla="*/ 36 h 40"/>
                    <a:gd name="T28" fmla="*/ 22 w 24"/>
                    <a:gd name="T29" fmla="*/ 34 h 40"/>
                    <a:gd name="T30" fmla="*/ 24 w 24"/>
                    <a:gd name="T31" fmla="*/ 32 h 40"/>
                    <a:gd name="T32" fmla="*/ 24 w 24"/>
                    <a:gd name="T33" fmla="*/ 30 h 40"/>
                    <a:gd name="T34" fmla="*/ 24 w 24"/>
                    <a:gd name="T35" fmla="*/ 26 h 40"/>
                    <a:gd name="T36" fmla="*/ 24 w 24"/>
                    <a:gd name="T37" fmla="*/ 0 h 40"/>
                    <a:gd name="T38" fmla="*/ 24 w 24"/>
                    <a:gd name="T39" fmla="*/ 0 h 40"/>
                    <a:gd name="T40" fmla="*/ 0 w 24"/>
                    <a:gd name="T41" fmla="*/ 24 h 40"/>
                    <a:gd name="T42" fmla="*/ 0 w 24"/>
                    <a:gd name="T43" fmla="*/ 2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40">
                      <a:moveTo>
                        <a:pt x="0" y="24"/>
                      </a:move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2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4" y="40"/>
                      </a:lnTo>
                      <a:lnTo>
                        <a:pt x="16" y="38"/>
                      </a:lnTo>
                      <a:lnTo>
                        <a:pt x="20" y="38"/>
                      </a:lnTo>
                      <a:lnTo>
                        <a:pt x="22" y="36"/>
                      </a:lnTo>
                      <a:lnTo>
                        <a:pt x="22" y="34"/>
                      </a:lnTo>
                      <a:lnTo>
                        <a:pt x="24" y="32"/>
                      </a:lnTo>
                      <a:lnTo>
                        <a:pt x="24" y="30"/>
                      </a:lnTo>
                      <a:lnTo>
                        <a:pt x="24" y="26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0" name="Freeform 66"/>
                <p:cNvSpPr>
                  <a:spLocks/>
                </p:cNvSpPr>
                <p:nvPr/>
              </p:nvSpPr>
              <p:spPr bwMode="auto">
                <a:xfrm>
                  <a:off x="3598863" y="2408238"/>
                  <a:ext cx="12700" cy="12700"/>
                </a:xfrm>
                <a:custGeom>
                  <a:avLst/>
                  <a:gdLst>
                    <a:gd name="T0" fmla="*/ 2 w 8"/>
                    <a:gd name="T1" fmla="*/ 6 h 8"/>
                    <a:gd name="T2" fmla="*/ 4 w 8"/>
                    <a:gd name="T3" fmla="*/ 4 h 8"/>
                    <a:gd name="T4" fmla="*/ 6 w 8"/>
                    <a:gd name="T5" fmla="*/ 2 h 8"/>
                    <a:gd name="T6" fmla="*/ 8 w 8"/>
                    <a:gd name="T7" fmla="*/ 0 h 8"/>
                    <a:gd name="T8" fmla="*/ 8 w 8"/>
                    <a:gd name="T9" fmla="*/ 0 h 8"/>
                    <a:gd name="T10" fmla="*/ 0 w 8"/>
                    <a:gd name="T11" fmla="*/ 8 h 8"/>
                    <a:gd name="T12" fmla="*/ 0 w 8"/>
                    <a:gd name="T13" fmla="*/ 6 h 8"/>
                    <a:gd name="T14" fmla="*/ 2 w 8"/>
                    <a:gd name="T1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1" name="Freeform 67"/>
                <p:cNvSpPr>
                  <a:spLocks/>
                </p:cNvSpPr>
                <p:nvPr/>
              </p:nvSpPr>
              <p:spPr bwMode="auto">
                <a:xfrm>
                  <a:off x="3398838" y="2522538"/>
                  <a:ext cx="212725" cy="301625"/>
                </a:xfrm>
                <a:custGeom>
                  <a:avLst/>
                  <a:gdLst>
                    <a:gd name="T0" fmla="*/ 114 w 134"/>
                    <a:gd name="T1" fmla="*/ 14 h 190"/>
                    <a:gd name="T2" fmla="*/ 112 w 134"/>
                    <a:gd name="T3" fmla="*/ 8 h 190"/>
                    <a:gd name="T4" fmla="*/ 108 w 134"/>
                    <a:gd name="T5" fmla="*/ 4 h 190"/>
                    <a:gd name="T6" fmla="*/ 104 w 134"/>
                    <a:gd name="T7" fmla="*/ 2 h 190"/>
                    <a:gd name="T8" fmla="*/ 98 w 134"/>
                    <a:gd name="T9" fmla="*/ 0 h 190"/>
                    <a:gd name="T10" fmla="*/ 64 w 134"/>
                    <a:gd name="T11" fmla="*/ 0 h 190"/>
                    <a:gd name="T12" fmla="*/ 30 w 134"/>
                    <a:gd name="T13" fmla="*/ 44 h 190"/>
                    <a:gd name="T14" fmla="*/ 0 w 134"/>
                    <a:gd name="T15" fmla="*/ 88 h 190"/>
                    <a:gd name="T16" fmla="*/ 2 w 134"/>
                    <a:gd name="T17" fmla="*/ 92 h 190"/>
                    <a:gd name="T18" fmla="*/ 8 w 134"/>
                    <a:gd name="T19" fmla="*/ 96 h 190"/>
                    <a:gd name="T20" fmla="*/ 12 w 134"/>
                    <a:gd name="T21" fmla="*/ 96 h 190"/>
                    <a:gd name="T22" fmla="*/ 18 w 134"/>
                    <a:gd name="T23" fmla="*/ 94 h 190"/>
                    <a:gd name="T24" fmla="*/ 20 w 134"/>
                    <a:gd name="T25" fmla="*/ 90 h 190"/>
                    <a:gd name="T26" fmla="*/ 24 w 134"/>
                    <a:gd name="T27" fmla="*/ 86 h 190"/>
                    <a:gd name="T28" fmla="*/ 36 w 134"/>
                    <a:gd name="T29" fmla="*/ 178 h 190"/>
                    <a:gd name="T30" fmla="*/ 36 w 134"/>
                    <a:gd name="T31" fmla="*/ 182 h 190"/>
                    <a:gd name="T32" fmla="*/ 40 w 134"/>
                    <a:gd name="T33" fmla="*/ 186 h 190"/>
                    <a:gd name="T34" fmla="*/ 44 w 134"/>
                    <a:gd name="T35" fmla="*/ 190 h 190"/>
                    <a:gd name="T36" fmla="*/ 48 w 134"/>
                    <a:gd name="T37" fmla="*/ 190 h 190"/>
                    <a:gd name="T38" fmla="*/ 54 w 134"/>
                    <a:gd name="T39" fmla="*/ 190 h 190"/>
                    <a:gd name="T40" fmla="*/ 58 w 134"/>
                    <a:gd name="T41" fmla="*/ 186 h 190"/>
                    <a:gd name="T42" fmla="*/ 60 w 134"/>
                    <a:gd name="T43" fmla="*/ 182 h 190"/>
                    <a:gd name="T44" fmla="*/ 62 w 134"/>
                    <a:gd name="T45" fmla="*/ 178 h 190"/>
                    <a:gd name="T46" fmla="*/ 70 w 134"/>
                    <a:gd name="T47" fmla="*/ 96 h 190"/>
                    <a:gd name="T48" fmla="*/ 70 w 134"/>
                    <a:gd name="T49" fmla="*/ 180 h 190"/>
                    <a:gd name="T50" fmla="*/ 72 w 134"/>
                    <a:gd name="T51" fmla="*/ 184 h 190"/>
                    <a:gd name="T52" fmla="*/ 76 w 134"/>
                    <a:gd name="T53" fmla="*/ 188 h 190"/>
                    <a:gd name="T54" fmla="*/ 80 w 134"/>
                    <a:gd name="T55" fmla="*/ 190 h 190"/>
                    <a:gd name="T56" fmla="*/ 86 w 134"/>
                    <a:gd name="T57" fmla="*/ 190 h 190"/>
                    <a:gd name="T58" fmla="*/ 90 w 134"/>
                    <a:gd name="T59" fmla="*/ 188 h 190"/>
                    <a:gd name="T60" fmla="*/ 94 w 134"/>
                    <a:gd name="T61" fmla="*/ 184 h 190"/>
                    <a:gd name="T62" fmla="*/ 96 w 134"/>
                    <a:gd name="T63" fmla="*/ 180 h 190"/>
                    <a:gd name="T64" fmla="*/ 96 w 134"/>
                    <a:gd name="T65" fmla="*/ 46 h 190"/>
                    <a:gd name="T66" fmla="*/ 110 w 134"/>
                    <a:gd name="T67" fmla="*/ 90 h 190"/>
                    <a:gd name="T68" fmla="*/ 112 w 134"/>
                    <a:gd name="T69" fmla="*/ 92 h 190"/>
                    <a:gd name="T70" fmla="*/ 116 w 134"/>
                    <a:gd name="T71" fmla="*/ 96 h 190"/>
                    <a:gd name="T72" fmla="*/ 122 w 134"/>
                    <a:gd name="T73" fmla="*/ 96 h 190"/>
                    <a:gd name="T74" fmla="*/ 126 w 134"/>
                    <a:gd name="T75" fmla="*/ 94 h 190"/>
                    <a:gd name="T76" fmla="*/ 130 w 134"/>
                    <a:gd name="T77" fmla="*/ 90 h 190"/>
                    <a:gd name="T78" fmla="*/ 132 w 134"/>
                    <a:gd name="T79" fmla="*/ 86 h 190"/>
                    <a:gd name="T80" fmla="*/ 134 w 134"/>
                    <a:gd name="T81" fmla="*/ 82 h 190"/>
                    <a:gd name="T82" fmla="*/ 114 w 134"/>
                    <a:gd name="T83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90">
                      <a:moveTo>
                        <a:pt x="114" y="14"/>
                      </a:moveTo>
                      <a:lnTo>
                        <a:pt x="114" y="14"/>
                      </a:lnTo>
                      <a:lnTo>
                        <a:pt x="112" y="12"/>
                      </a:lnTo>
                      <a:lnTo>
                        <a:pt x="112" y="8"/>
                      </a:lnTo>
                      <a:lnTo>
                        <a:pt x="110" y="6"/>
                      </a:lnTo>
                      <a:lnTo>
                        <a:pt x="108" y="4"/>
                      </a:lnTo>
                      <a:lnTo>
                        <a:pt x="106" y="2"/>
                      </a:lnTo>
                      <a:lnTo>
                        <a:pt x="104" y="2"/>
                      </a:lnTo>
                      <a:lnTo>
                        <a:pt x="100" y="2"/>
                      </a:lnTo>
                      <a:lnTo>
                        <a:pt x="98" y="0"/>
                      </a:lnTo>
                      <a:lnTo>
                        <a:pt x="84" y="0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44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2" y="90"/>
                      </a:lnTo>
                      <a:lnTo>
                        <a:pt x="2" y="92"/>
                      </a:lnTo>
                      <a:lnTo>
                        <a:pt x="4" y="94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2" y="96"/>
                      </a:lnTo>
                      <a:lnTo>
                        <a:pt x="14" y="96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0" y="90"/>
                      </a:lnTo>
                      <a:lnTo>
                        <a:pt x="22" y="90"/>
                      </a:lnTo>
                      <a:lnTo>
                        <a:pt x="24" y="86"/>
                      </a:lnTo>
                      <a:lnTo>
                        <a:pt x="36" y="46"/>
                      </a:lnTo>
                      <a:lnTo>
                        <a:pt x="36" y="178"/>
                      </a:lnTo>
                      <a:lnTo>
                        <a:pt x="36" y="180"/>
                      </a:lnTo>
                      <a:lnTo>
                        <a:pt x="36" y="182"/>
                      </a:lnTo>
                      <a:lnTo>
                        <a:pt x="38" y="184"/>
                      </a:lnTo>
                      <a:lnTo>
                        <a:pt x="40" y="186"/>
                      </a:lnTo>
                      <a:lnTo>
                        <a:pt x="42" y="188"/>
                      </a:lnTo>
                      <a:lnTo>
                        <a:pt x="44" y="190"/>
                      </a:lnTo>
                      <a:lnTo>
                        <a:pt x="46" y="190"/>
                      </a:lnTo>
                      <a:lnTo>
                        <a:pt x="48" y="190"/>
                      </a:lnTo>
                      <a:lnTo>
                        <a:pt x="52" y="190"/>
                      </a:lnTo>
                      <a:lnTo>
                        <a:pt x="54" y="190"/>
                      </a:lnTo>
                      <a:lnTo>
                        <a:pt x="56" y="188"/>
                      </a:lnTo>
                      <a:lnTo>
                        <a:pt x="58" y="186"/>
                      </a:lnTo>
                      <a:lnTo>
                        <a:pt x="60" y="184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62" y="96"/>
                      </a:lnTo>
                      <a:lnTo>
                        <a:pt x="70" y="96"/>
                      </a:lnTo>
                      <a:lnTo>
                        <a:pt x="70" y="178"/>
                      </a:lnTo>
                      <a:lnTo>
                        <a:pt x="70" y="180"/>
                      </a:lnTo>
                      <a:lnTo>
                        <a:pt x="72" y="182"/>
                      </a:lnTo>
                      <a:lnTo>
                        <a:pt x="72" y="184"/>
                      </a:lnTo>
                      <a:lnTo>
                        <a:pt x="74" y="186"/>
                      </a:lnTo>
                      <a:lnTo>
                        <a:pt x="76" y="188"/>
                      </a:lnTo>
                      <a:lnTo>
                        <a:pt x="78" y="190"/>
                      </a:lnTo>
                      <a:lnTo>
                        <a:pt x="80" y="190"/>
                      </a:lnTo>
                      <a:lnTo>
                        <a:pt x="84" y="190"/>
                      </a:lnTo>
                      <a:lnTo>
                        <a:pt x="86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6"/>
                      </a:lnTo>
                      <a:lnTo>
                        <a:pt x="94" y="184"/>
                      </a:lnTo>
                      <a:lnTo>
                        <a:pt x="94" y="182"/>
                      </a:lnTo>
                      <a:lnTo>
                        <a:pt x="96" y="180"/>
                      </a:lnTo>
                      <a:lnTo>
                        <a:pt x="96" y="178"/>
                      </a:lnTo>
                      <a:lnTo>
                        <a:pt x="96" y="46"/>
                      </a:lnTo>
                      <a:lnTo>
                        <a:pt x="108" y="86"/>
                      </a:lnTo>
                      <a:lnTo>
                        <a:pt x="110" y="90"/>
                      </a:lnTo>
                      <a:lnTo>
                        <a:pt x="110" y="90"/>
                      </a:lnTo>
                      <a:lnTo>
                        <a:pt x="112" y="92"/>
                      </a:lnTo>
                      <a:lnTo>
                        <a:pt x="114" y="94"/>
                      </a:lnTo>
                      <a:lnTo>
                        <a:pt x="116" y="96"/>
                      </a:lnTo>
                      <a:lnTo>
                        <a:pt x="120" y="96"/>
                      </a:lnTo>
                      <a:lnTo>
                        <a:pt x="122" y="96"/>
                      </a:lnTo>
                      <a:lnTo>
                        <a:pt x="124" y="96"/>
                      </a:lnTo>
                      <a:lnTo>
                        <a:pt x="126" y="94"/>
                      </a:lnTo>
                      <a:lnTo>
                        <a:pt x="128" y="92"/>
                      </a:lnTo>
                      <a:lnTo>
                        <a:pt x="130" y="90"/>
                      </a:lnTo>
                      <a:lnTo>
                        <a:pt x="132" y="88"/>
                      </a:lnTo>
                      <a:lnTo>
                        <a:pt x="132" y="86"/>
                      </a:lnTo>
                      <a:lnTo>
                        <a:pt x="134" y="84"/>
                      </a:lnTo>
                      <a:lnTo>
                        <a:pt x="134" y="82"/>
                      </a:lnTo>
                      <a:lnTo>
                        <a:pt x="132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2" name="Freeform 68"/>
                <p:cNvSpPr>
                  <a:spLocks/>
                </p:cNvSpPr>
                <p:nvPr/>
              </p:nvSpPr>
              <p:spPr bwMode="auto">
                <a:xfrm>
                  <a:off x="3513138" y="2465388"/>
                  <a:ext cx="38100" cy="44450"/>
                </a:xfrm>
                <a:custGeom>
                  <a:avLst/>
                  <a:gdLst>
                    <a:gd name="T0" fmla="*/ 6 w 24"/>
                    <a:gd name="T1" fmla="*/ 26 h 28"/>
                    <a:gd name="T2" fmla="*/ 8 w 24"/>
                    <a:gd name="T3" fmla="*/ 24 h 28"/>
                    <a:gd name="T4" fmla="*/ 12 w 24"/>
                    <a:gd name="T5" fmla="*/ 22 h 28"/>
                    <a:gd name="T6" fmla="*/ 14 w 24"/>
                    <a:gd name="T7" fmla="*/ 22 h 28"/>
                    <a:gd name="T8" fmla="*/ 16 w 24"/>
                    <a:gd name="T9" fmla="*/ 20 h 28"/>
                    <a:gd name="T10" fmla="*/ 18 w 24"/>
                    <a:gd name="T11" fmla="*/ 18 h 28"/>
                    <a:gd name="T12" fmla="*/ 20 w 24"/>
                    <a:gd name="T13" fmla="*/ 14 h 28"/>
                    <a:gd name="T14" fmla="*/ 20 w 24"/>
                    <a:gd name="T15" fmla="*/ 12 h 28"/>
                    <a:gd name="T16" fmla="*/ 22 w 24"/>
                    <a:gd name="T17" fmla="*/ 10 h 28"/>
                    <a:gd name="T18" fmla="*/ 24 w 24"/>
                    <a:gd name="T19" fmla="*/ 8 h 28"/>
                    <a:gd name="T20" fmla="*/ 24 w 24"/>
                    <a:gd name="T21" fmla="*/ 4 h 28"/>
                    <a:gd name="T22" fmla="*/ 24 w 24"/>
                    <a:gd name="T23" fmla="*/ 2 h 28"/>
                    <a:gd name="T24" fmla="*/ 24 w 24"/>
                    <a:gd name="T25" fmla="*/ 0 h 28"/>
                    <a:gd name="T26" fmla="*/ 24 w 24"/>
                    <a:gd name="T27" fmla="*/ 0 h 28"/>
                    <a:gd name="T28" fmla="*/ 0 w 24"/>
                    <a:gd name="T29" fmla="*/ 28 h 28"/>
                    <a:gd name="T30" fmla="*/ 0 w 24"/>
                    <a:gd name="T31" fmla="*/ 28 h 28"/>
                    <a:gd name="T32" fmla="*/ 4 w 24"/>
                    <a:gd name="T33" fmla="*/ 26 h 28"/>
                    <a:gd name="T34" fmla="*/ 6 w 24"/>
                    <a:gd name="T35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4" h="28">
                      <a:moveTo>
                        <a:pt x="6" y="26"/>
                      </a:moveTo>
                      <a:lnTo>
                        <a:pt x="8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6" y="20"/>
                      </a:lnTo>
                      <a:lnTo>
                        <a:pt x="18" y="18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22" y="10"/>
                      </a:lnTo>
                      <a:lnTo>
                        <a:pt x="24" y="8"/>
                      </a:lnTo>
                      <a:lnTo>
                        <a:pt x="24" y="4"/>
                      </a:lnTo>
                      <a:lnTo>
                        <a:pt x="24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4" y="26"/>
                      </a:lnTo>
                      <a:lnTo>
                        <a:pt x="6" y="2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3" name="Freeform 69"/>
                <p:cNvSpPr>
                  <a:spLocks/>
                </p:cNvSpPr>
                <p:nvPr/>
              </p:nvSpPr>
              <p:spPr bwMode="auto">
                <a:xfrm>
                  <a:off x="3179763" y="3132138"/>
                  <a:ext cx="19050" cy="104775"/>
                </a:xfrm>
                <a:custGeom>
                  <a:avLst/>
                  <a:gdLst>
                    <a:gd name="T0" fmla="*/ 4 w 12"/>
                    <a:gd name="T1" fmla="*/ 66 h 66"/>
                    <a:gd name="T2" fmla="*/ 6 w 12"/>
                    <a:gd name="T3" fmla="*/ 64 h 66"/>
                    <a:gd name="T4" fmla="*/ 8 w 12"/>
                    <a:gd name="T5" fmla="*/ 62 h 66"/>
                    <a:gd name="T6" fmla="*/ 10 w 12"/>
                    <a:gd name="T7" fmla="*/ 60 h 66"/>
                    <a:gd name="T8" fmla="*/ 12 w 12"/>
                    <a:gd name="T9" fmla="*/ 58 h 66"/>
                    <a:gd name="T10" fmla="*/ 12 w 12"/>
                    <a:gd name="T11" fmla="*/ 56 h 66"/>
                    <a:gd name="T12" fmla="*/ 12 w 12"/>
                    <a:gd name="T13" fmla="*/ 54 h 66"/>
                    <a:gd name="T14" fmla="*/ 12 w 12"/>
                    <a:gd name="T15" fmla="*/ 0 h 66"/>
                    <a:gd name="T16" fmla="*/ 12 w 12"/>
                    <a:gd name="T17" fmla="*/ 0 h 66"/>
                    <a:gd name="T18" fmla="*/ 6 w 12"/>
                    <a:gd name="T19" fmla="*/ 34 h 66"/>
                    <a:gd name="T20" fmla="*/ 0 w 12"/>
                    <a:gd name="T21" fmla="*/ 66 h 66"/>
                    <a:gd name="T22" fmla="*/ 2 w 12"/>
                    <a:gd name="T23" fmla="*/ 66 h 66"/>
                    <a:gd name="T24" fmla="*/ 4 w 12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66">
                      <a:moveTo>
                        <a:pt x="4" y="66"/>
                      </a:moveTo>
                      <a:lnTo>
                        <a:pt x="6" y="64"/>
                      </a:lnTo>
                      <a:lnTo>
                        <a:pt x="8" y="62"/>
                      </a:lnTo>
                      <a:lnTo>
                        <a:pt x="10" y="60"/>
                      </a:lnTo>
                      <a:lnTo>
                        <a:pt x="12" y="58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6" y="34"/>
                      </a:lnTo>
                      <a:lnTo>
                        <a:pt x="0" y="66"/>
                      </a:lnTo>
                      <a:lnTo>
                        <a:pt x="2" y="66"/>
                      </a:lnTo>
                      <a:lnTo>
                        <a:pt x="4" y="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4" name="Freeform 70"/>
                <p:cNvSpPr>
                  <a:spLocks/>
                </p:cNvSpPr>
                <p:nvPr/>
              </p:nvSpPr>
              <p:spPr bwMode="auto">
                <a:xfrm>
                  <a:off x="3214688" y="2992438"/>
                  <a:ext cx="44450" cy="95250"/>
                </a:xfrm>
                <a:custGeom>
                  <a:avLst/>
                  <a:gdLst>
                    <a:gd name="T0" fmla="*/ 2 w 28"/>
                    <a:gd name="T1" fmla="*/ 50 h 60"/>
                    <a:gd name="T2" fmla="*/ 4 w 28"/>
                    <a:gd name="T3" fmla="*/ 54 h 60"/>
                    <a:gd name="T4" fmla="*/ 4 w 28"/>
                    <a:gd name="T5" fmla="*/ 54 h 60"/>
                    <a:gd name="T6" fmla="*/ 6 w 28"/>
                    <a:gd name="T7" fmla="*/ 56 h 60"/>
                    <a:gd name="T8" fmla="*/ 8 w 28"/>
                    <a:gd name="T9" fmla="*/ 58 h 60"/>
                    <a:gd name="T10" fmla="*/ 10 w 28"/>
                    <a:gd name="T11" fmla="*/ 60 h 60"/>
                    <a:gd name="T12" fmla="*/ 14 w 28"/>
                    <a:gd name="T13" fmla="*/ 60 h 60"/>
                    <a:gd name="T14" fmla="*/ 16 w 28"/>
                    <a:gd name="T15" fmla="*/ 60 h 60"/>
                    <a:gd name="T16" fmla="*/ 18 w 28"/>
                    <a:gd name="T17" fmla="*/ 60 h 60"/>
                    <a:gd name="T18" fmla="*/ 20 w 28"/>
                    <a:gd name="T19" fmla="*/ 58 h 60"/>
                    <a:gd name="T20" fmla="*/ 24 w 28"/>
                    <a:gd name="T21" fmla="*/ 56 h 60"/>
                    <a:gd name="T22" fmla="*/ 24 w 28"/>
                    <a:gd name="T23" fmla="*/ 54 h 60"/>
                    <a:gd name="T24" fmla="*/ 26 w 28"/>
                    <a:gd name="T25" fmla="*/ 52 h 60"/>
                    <a:gd name="T26" fmla="*/ 28 w 28"/>
                    <a:gd name="T27" fmla="*/ 50 h 60"/>
                    <a:gd name="T28" fmla="*/ 28 w 28"/>
                    <a:gd name="T29" fmla="*/ 48 h 60"/>
                    <a:gd name="T30" fmla="*/ 28 w 28"/>
                    <a:gd name="T31" fmla="*/ 46 h 60"/>
                    <a:gd name="T32" fmla="*/ 28 w 28"/>
                    <a:gd name="T33" fmla="*/ 42 h 60"/>
                    <a:gd name="T34" fmla="*/ 14 w 28"/>
                    <a:gd name="T35" fmla="*/ 0 h 60"/>
                    <a:gd name="T36" fmla="*/ 14 w 28"/>
                    <a:gd name="T37" fmla="*/ 0 h 60"/>
                    <a:gd name="T38" fmla="*/ 0 w 28"/>
                    <a:gd name="T39" fmla="*/ 44 h 60"/>
                    <a:gd name="T40" fmla="*/ 2 w 28"/>
                    <a:gd name="T41" fmla="*/ 5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60">
                      <a:moveTo>
                        <a:pt x="2" y="50"/>
                      </a:move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6" y="56"/>
                      </a:lnTo>
                      <a:lnTo>
                        <a:pt x="8" y="58"/>
                      </a:lnTo>
                      <a:lnTo>
                        <a:pt x="10" y="60"/>
                      </a:lnTo>
                      <a:lnTo>
                        <a:pt x="14" y="60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20" y="58"/>
                      </a:lnTo>
                      <a:lnTo>
                        <a:pt x="24" y="56"/>
                      </a:lnTo>
                      <a:lnTo>
                        <a:pt x="24" y="54"/>
                      </a:lnTo>
                      <a:lnTo>
                        <a:pt x="26" y="52"/>
                      </a:lnTo>
                      <a:lnTo>
                        <a:pt x="28" y="50"/>
                      </a:lnTo>
                      <a:lnTo>
                        <a:pt x="28" y="48"/>
                      </a:lnTo>
                      <a:lnTo>
                        <a:pt x="28" y="46"/>
                      </a:lnTo>
                      <a:lnTo>
                        <a:pt x="28" y="4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0" y="44"/>
                      </a:lnTo>
                      <a:lnTo>
                        <a:pt x="2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5" name="Freeform 71"/>
                <p:cNvSpPr>
                  <a:spLocks/>
                </p:cNvSpPr>
                <p:nvPr/>
              </p:nvSpPr>
              <p:spPr bwMode="auto">
                <a:xfrm>
                  <a:off x="3214688" y="3230563"/>
                  <a:ext cx="95250" cy="95250"/>
                </a:xfrm>
                <a:custGeom>
                  <a:avLst/>
                  <a:gdLst>
                    <a:gd name="T0" fmla="*/ 56 w 60"/>
                    <a:gd name="T1" fmla="*/ 14 h 60"/>
                    <a:gd name="T2" fmla="*/ 54 w 60"/>
                    <a:gd name="T3" fmla="*/ 10 h 60"/>
                    <a:gd name="T4" fmla="*/ 50 w 60"/>
                    <a:gd name="T5" fmla="*/ 6 h 60"/>
                    <a:gd name="T6" fmla="*/ 46 w 60"/>
                    <a:gd name="T7" fmla="*/ 2 h 60"/>
                    <a:gd name="T8" fmla="*/ 40 w 60"/>
                    <a:gd name="T9" fmla="*/ 0 h 60"/>
                    <a:gd name="T10" fmla="*/ 34 w 60"/>
                    <a:gd name="T11" fmla="*/ 0 h 60"/>
                    <a:gd name="T12" fmla="*/ 28 w 60"/>
                    <a:gd name="T13" fmla="*/ 0 h 60"/>
                    <a:gd name="T14" fmla="*/ 22 w 60"/>
                    <a:gd name="T15" fmla="*/ 0 h 60"/>
                    <a:gd name="T16" fmla="*/ 16 w 60"/>
                    <a:gd name="T17" fmla="*/ 2 h 60"/>
                    <a:gd name="T18" fmla="*/ 12 w 60"/>
                    <a:gd name="T19" fmla="*/ 6 h 60"/>
                    <a:gd name="T20" fmla="*/ 8 w 60"/>
                    <a:gd name="T21" fmla="*/ 10 h 60"/>
                    <a:gd name="T22" fmla="*/ 4 w 60"/>
                    <a:gd name="T23" fmla="*/ 14 h 60"/>
                    <a:gd name="T24" fmla="*/ 2 w 60"/>
                    <a:gd name="T25" fmla="*/ 20 h 60"/>
                    <a:gd name="T26" fmla="*/ 0 w 60"/>
                    <a:gd name="T27" fmla="*/ 26 h 60"/>
                    <a:gd name="T28" fmla="*/ 0 w 60"/>
                    <a:gd name="T29" fmla="*/ 32 h 60"/>
                    <a:gd name="T30" fmla="*/ 2 w 60"/>
                    <a:gd name="T31" fmla="*/ 38 h 60"/>
                    <a:gd name="T32" fmla="*/ 4 w 60"/>
                    <a:gd name="T33" fmla="*/ 44 h 60"/>
                    <a:gd name="T34" fmla="*/ 8 w 60"/>
                    <a:gd name="T35" fmla="*/ 48 h 60"/>
                    <a:gd name="T36" fmla="*/ 12 w 60"/>
                    <a:gd name="T37" fmla="*/ 52 h 60"/>
                    <a:gd name="T38" fmla="*/ 16 w 60"/>
                    <a:gd name="T39" fmla="*/ 56 h 60"/>
                    <a:gd name="T40" fmla="*/ 22 w 60"/>
                    <a:gd name="T41" fmla="*/ 58 h 60"/>
                    <a:gd name="T42" fmla="*/ 28 w 60"/>
                    <a:gd name="T43" fmla="*/ 60 h 60"/>
                    <a:gd name="T44" fmla="*/ 34 w 60"/>
                    <a:gd name="T45" fmla="*/ 60 h 60"/>
                    <a:gd name="T46" fmla="*/ 40 w 60"/>
                    <a:gd name="T47" fmla="*/ 58 h 60"/>
                    <a:gd name="T48" fmla="*/ 46 w 60"/>
                    <a:gd name="T49" fmla="*/ 56 h 60"/>
                    <a:gd name="T50" fmla="*/ 50 w 60"/>
                    <a:gd name="T51" fmla="*/ 52 h 60"/>
                    <a:gd name="T52" fmla="*/ 54 w 60"/>
                    <a:gd name="T53" fmla="*/ 48 h 60"/>
                    <a:gd name="T54" fmla="*/ 56 w 60"/>
                    <a:gd name="T55" fmla="*/ 44 h 60"/>
                    <a:gd name="T56" fmla="*/ 60 w 60"/>
                    <a:gd name="T57" fmla="*/ 38 h 60"/>
                    <a:gd name="T58" fmla="*/ 60 w 60"/>
                    <a:gd name="T59" fmla="*/ 32 h 60"/>
                    <a:gd name="T60" fmla="*/ 60 w 60"/>
                    <a:gd name="T61" fmla="*/ 26 h 60"/>
                    <a:gd name="T62" fmla="*/ 60 w 60"/>
                    <a:gd name="T63" fmla="*/ 2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0">
                      <a:moveTo>
                        <a:pt x="58" y="18"/>
                      </a:moveTo>
                      <a:lnTo>
                        <a:pt x="56" y="14"/>
                      </a:lnTo>
                      <a:lnTo>
                        <a:pt x="56" y="12"/>
                      </a:lnTo>
                      <a:lnTo>
                        <a:pt x="54" y="10"/>
                      </a:lnTo>
                      <a:lnTo>
                        <a:pt x="52" y="8"/>
                      </a:ln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8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4" y="40"/>
                      </a:lnTo>
                      <a:lnTo>
                        <a:pt x="4" y="44"/>
                      </a:lnTo>
                      <a:lnTo>
                        <a:pt x="6" y="46"/>
                      </a:lnTo>
                      <a:lnTo>
                        <a:pt x="8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6" y="56"/>
                      </a:lnTo>
                      <a:lnTo>
                        <a:pt x="20" y="58"/>
                      </a:lnTo>
                      <a:lnTo>
                        <a:pt x="22" y="58"/>
                      </a:lnTo>
                      <a:lnTo>
                        <a:pt x="24" y="58"/>
                      </a:lnTo>
                      <a:lnTo>
                        <a:pt x="28" y="60"/>
                      </a:lnTo>
                      <a:lnTo>
                        <a:pt x="30" y="60"/>
                      </a:lnTo>
                      <a:lnTo>
                        <a:pt x="34" y="60"/>
                      </a:lnTo>
                      <a:lnTo>
                        <a:pt x="36" y="58"/>
                      </a:lnTo>
                      <a:lnTo>
                        <a:pt x="40" y="58"/>
                      </a:lnTo>
                      <a:lnTo>
                        <a:pt x="42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6" y="44"/>
                      </a:lnTo>
                      <a:lnTo>
                        <a:pt x="58" y="40"/>
                      </a:lnTo>
                      <a:lnTo>
                        <a:pt x="60" y="38"/>
                      </a:lnTo>
                      <a:lnTo>
                        <a:pt x="60" y="36"/>
                      </a:lnTo>
                      <a:lnTo>
                        <a:pt x="60" y="32"/>
                      </a:lnTo>
                      <a:lnTo>
                        <a:pt x="60" y="30"/>
                      </a:lnTo>
                      <a:lnTo>
                        <a:pt x="60" y="26"/>
                      </a:lnTo>
                      <a:lnTo>
                        <a:pt x="60" y="24"/>
                      </a:lnTo>
                      <a:lnTo>
                        <a:pt x="60" y="20"/>
                      </a:lnTo>
                      <a:lnTo>
                        <a:pt x="58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6" name="Freeform 72"/>
                <p:cNvSpPr>
                  <a:spLocks/>
                </p:cNvSpPr>
                <p:nvPr/>
              </p:nvSpPr>
              <p:spPr bwMode="auto">
                <a:xfrm>
                  <a:off x="3167063" y="3338513"/>
                  <a:ext cx="203200" cy="301625"/>
                </a:xfrm>
                <a:custGeom>
                  <a:avLst/>
                  <a:gdLst>
                    <a:gd name="T0" fmla="*/ 2 w 128"/>
                    <a:gd name="T1" fmla="*/ 94 h 190"/>
                    <a:gd name="T2" fmla="*/ 6 w 128"/>
                    <a:gd name="T3" fmla="*/ 94 h 190"/>
                    <a:gd name="T4" fmla="*/ 12 w 128"/>
                    <a:gd name="T5" fmla="*/ 94 h 190"/>
                    <a:gd name="T6" fmla="*/ 16 w 128"/>
                    <a:gd name="T7" fmla="*/ 90 h 190"/>
                    <a:gd name="T8" fmla="*/ 18 w 128"/>
                    <a:gd name="T9" fmla="*/ 86 h 190"/>
                    <a:gd name="T10" fmla="*/ 30 w 128"/>
                    <a:gd name="T11" fmla="*/ 176 h 190"/>
                    <a:gd name="T12" fmla="*/ 30 w 128"/>
                    <a:gd name="T13" fmla="*/ 182 h 190"/>
                    <a:gd name="T14" fmla="*/ 34 w 128"/>
                    <a:gd name="T15" fmla="*/ 186 h 190"/>
                    <a:gd name="T16" fmla="*/ 38 w 128"/>
                    <a:gd name="T17" fmla="*/ 188 h 190"/>
                    <a:gd name="T18" fmla="*/ 44 w 128"/>
                    <a:gd name="T19" fmla="*/ 190 h 190"/>
                    <a:gd name="T20" fmla="*/ 48 w 128"/>
                    <a:gd name="T21" fmla="*/ 188 h 190"/>
                    <a:gd name="T22" fmla="*/ 52 w 128"/>
                    <a:gd name="T23" fmla="*/ 186 h 190"/>
                    <a:gd name="T24" fmla="*/ 54 w 128"/>
                    <a:gd name="T25" fmla="*/ 182 h 190"/>
                    <a:gd name="T26" fmla="*/ 56 w 128"/>
                    <a:gd name="T27" fmla="*/ 176 h 190"/>
                    <a:gd name="T28" fmla="*/ 64 w 128"/>
                    <a:gd name="T29" fmla="*/ 94 h 190"/>
                    <a:gd name="T30" fmla="*/ 64 w 128"/>
                    <a:gd name="T31" fmla="*/ 178 h 190"/>
                    <a:gd name="T32" fmla="*/ 66 w 128"/>
                    <a:gd name="T33" fmla="*/ 184 h 190"/>
                    <a:gd name="T34" fmla="*/ 70 w 128"/>
                    <a:gd name="T35" fmla="*/ 188 h 190"/>
                    <a:gd name="T36" fmla="*/ 74 w 128"/>
                    <a:gd name="T37" fmla="*/ 190 h 190"/>
                    <a:gd name="T38" fmla="*/ 80 w 128"/>
                    <a:gd name="T39" fmla="*/ 190 h 190"/>
                    <a:gd name="T40" fmla="*/ 84 w 128"/>
                    <a:gd name="T41" fmla="*/ 188 h 190"/>
                    <a:gd name="T42" fmla="*/ 88 w 128"/>
                    <a:gd name="T43" fmla="*/ 184 h 190"/>
                    <a:gd name="T44" fmla="*/ 90 w 128"/>
                    <a:gd name="T45" fmla="*/ 178 h 190"/>
                    <a:gd name="T46" fmla="*/ 90 w 128"/>
                    <a:gd name="T47" fmla="*/ 46 h 190"/>
                    <a:gd name="T48" fmla="*/ 104 w 128"/>
                    <a:gd name="T49" fmla="*/ 88 h 190"/>
                    <a:gd name="T50" fmla="*/ 106 w 128"/>
                    <a:gd name="T51" fmla="*/ 92 h 190"/>
                    <a:gd name="T52" fmla="*/ 110 w 128"/>
                    <a:gd name="T53" fmla="*/ 94 h 190"/>
                    <a:gd name="T54" fmla="*/ 116 w 128"/>
                    <a:gd name="T55" fmla="*/ 94 h 190"/>
                    <a:gd name="T56" fmla="*/ 120 w 128"/>
                    <a:gd name="T57" fmla="*/ 92 h 190"/>
                    <a:gd name="T58" fmla="*/ 124 w 128"/>
                    <a:gd name="T59" fmla="*/ 90 h 190"/>
                    <a:gd name="T60" fmla="*/ 128 w 128"/>
                    <a:gd name="T61" fmla="*/ 86 h 190"/>
                    <a:gd name="T62" fmla="*/ 128 w 128"/>
                    <a:gd name="T63" fmla="*/ 80 h 190"/>
                    <a:gd name="T64" fmla="*/ 108 w 128"/>
                    <a:gd name="T65" fmla="*/ 14 h 190"/>
                    <a:gd name="T66" fmla="*/ 108 w 128"/>
                    <a:gd name="T67" fmla="*/ 10 h 190"/>
                    <a:gd name="T68" fmla="*/ 104 w 128"/>
                    <a:gd name="T69" fmla="*/ 6 h 190"/>
                    <a:gd name="T70" fmla="*/ 100 w 128"/>
                    <a:gd name="T71" fmla="*/ 2 h 190"/>
                    <a:gd name="T72" fmla="*/ 94 w 128"/>
                    <a:gd name="T73" fmla="*/ 0 h 190"/>
                    <a:gd name="T74" fmla="*/ 78 w 128"/>
                    <a:gd name="T75" fmla="*/ 0 h 190"/>
                    <a:gd name="T76" fmla="*/ 42 w 128"/>
                    <a:gd name="T77" fmla="*/ 0 h 190"/>
                    <a:gd name="T78" fmla="*/ 26 w 128"/>
                    <a:gd name="T79" fmla="*/ 0 h 190"/>
                    <a:gd name="T80" fmla="*/ 22 w 128"/>
                    <a:gd name="T81" fmla="*/ 2 h 190"/>
                    <a:gd name="T82" fmla="*/ 18 w 128"/>
                    <a:gd name="T83" fmla="*/ 4 h 190"/>
                    <a:gd name="T84" fmla="*/ 16 w 128"/>
                    <a:gd name="T85" fmla="*/ 8 h 190"/>
                    <a:gd name="T86" fmla="*/ 14 w 128"/>
                    <a:gd name="T87" fmla="*/ 10 h 190"/>
                    <a:gd name="T88" fmla="*/ 0 w 128"/>
                    <a:gd name="T89" fmla="*/ 56 h 190"/>
                    <a:gd name="T90" fmla="*/ 0 w 128"/>
                    <a:gd name="T91" fmla="*/ 60 h 190"/>
                    <a:gd name="T92" fmla="*/ 0 w 128"/>
                    <a:gd name="T93" fmla="*/ 9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8" h="190">
                      <a:moveTo>
                        <a:pt x="0" y="94"/>
                      </a:moveTo>
                      <a:lnTo>
                        <a:pt x="2" y="94"/>
                      </a:lnTo>
                      <a:lnTo>
                        <a:pt x="4" y="94"/>
                      </a:lnTo>
                      <a:lnTo>
                        <a:pt x="6" y="94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2"/>
                      </a:lnTo>
                      <a:lnTo>
                        <a:pt x="16" y="90"/>
                      </a:lnTo>
                      <a:lnTo>
                        <a:pt x="16" y="88"/>
                      </a:lnTo>
                      <a:lnTo>
                        <a:pt x="18" y="86"/>
                      </a:lnTo>
                      <a:lnTo>
                        <a:pt x="30" y="46"/>
                      </a:lnTo>
                      <a:lnTo>
                        <a:pt x="30" y="176"/>
                      </a:lnTo>
                      <a:lnTo>
                        <a:pt x="30" y="178"/>
                      </a:lnTo>
                      <a:lnTo>
                        <a:pt x="30" y="182"/>
                      </a:lnTo>
                      <a:lnTo>
                        <a:pt x="32" y="184"/>
                      </a:lnTo>
                      <a:lnTo>
                        <a:pt x="34" y="186"/>
                      </a:lnTo>
                      <a:lnTo>
                        <a:pt x="36" y="188"/>
                      </a:lnTo>
                      <a:lnTo>
                        <a:pt x="38" y="188"/>
                      </a:lnTo>
                      <a:lnTo>
                        <a:pt x="40" y="190"/>
                      </a:lnTo>
                      <a:lnTo>
                        <a:pt x="44" y="190"/>
                      </a:lnTo>
                      <a:lnTo>
                        <a:pt x="46" y="190"/>
                      </a:lnTo>
                      <a:lnTo>
                        <a:pt x="48" y="188"/>
                      </a:lnTo>
                      <a:lnTo>
                        <a:pt x="50" y="188"/>
                      </a:lnTo>
                      <a:lnTo>
                        <a:pt x="52" y="186"/>
                      </a:lnTo>
                      <a:lnTo>
                        <a:pt x="54" y="184"/>
                      </a:lnTo>
                      <a:lnTo>
                        <a:pt x="54" y="182"/>
                      </a:lnTo>
                      <a:lnTo>
                        <a:pt x="56" y="178"/>
                      </a:lnTo>
                      <a:lnTo>
                        <a:pt x="56" y="176"/>
                      </a:lnTo>
                      <a:lnTo>
                        <a:pt x="56" y="94"/>
                      </a:lnTo>
                      <a:lnTo>
                        <a:pt x="64" y="94"/>
                      </a:lnTo>
                      <a:lnTo>
                        <a:pt x="64" y="176"/>
                      </a:lnTo>
                      <a:lnTo>
                        <a:pt x="64" y="178"/>
                      </a:lnTo>
                      <a:lnTo>
                        <a:pt x="66" y="182"/>
                      </a:lnTo>
                      <a:lnTo>
                        <a:pt x="66" y="184"/>
                      </a:lnTo>
                      <a:lnTo>
                        <a:pt x="68" y="186"/>
                      </a:lnTo>
                      <a:lnTo>
                        <a:pt x="70" y="188"/>
                      </a:lnTo>
                      <a:lnTo>
                        <a:pt x="72" y="188"/>
                      </a:lnTo>
                      <a:lnTo>
                        <a:pt x="74" y="190"/>
                      </a:lnTo>
                      <a:lnTo>
                        <a:pt x="78" y="190"/>
                      </a:lnTo>
                      <a:lnTo>
                        <a:pt x="80" y="190"/>
                      </a:lnTo>
                      <a:lnTo>
                        <a:pt x="82" y="188"/>
                      </a:lnTo>
                      <a:lnTo>
                        <a:pt x="84" y="188"/>
                      </a:lnTo>
                      <a:lnTo>
                        <a:pt x="86" y="186"/>
                      </a:lnTo>
                      <a:lnTo>
                        <a:pt x="88" y="184"/>
                      </a:lnTo>
                      <a:lnTo>
                        <a:pt x="90" y="182"/>
                      </a:lnTo>
                      <a:lnTo>
                        <a:pt x="90" y="178"/>
                      </a:lnTo>
                      <a:lnTo>
                        <a:pt x="90" y="176"/>
                      </a:lnTo>
                      <a:lnTo>
                        <a:pt x="90" y="46"/>
                      </a:lnTo>
                      <a:lnTo>
                        <a:pt x="102" y="86"/>
                      </a:lnTo>
                      <a:lnTo>
                        <a:pt x="104" y="88"/>
                      </a:lnTo>
                      <a:lnTo>
                        <a:pt x="104" y="90"/>
                      </a:lnTo>
                      <a:lnTo>
                        <a:pt x="106" y="92"/>
                      </a:lnTo>
                      <a:lnTo>
                        <a:pt x="108" y="94"/>
                      </a:lnTo>
                      <a:lnTo>
                        <a:pt x="110" y="94"/>
                      </a:lnTo>
                      <a:lnTo>
                        <a:pt x="114" y="94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2"/>
                      </a:lnTo>
                      <a:lnTo>
                        <a:pt x="124" y="92"/>
                      </a:lnTo>
                      <a:lnTo>
                        <a:pt x="124" y="90"/>
                      </a:lnTo>
                      <a:lnTo>
                        <a:pt x="126" y="88"/>
                      </a:lnTo>
                      <a:lnTo>
                        <a:pt x="128" y="86"/>
                      </a:lnTo>
                      <a:lnTo>
                        <a:pt x="128" y="82"/>
                      </a:lnTo>
                      <a:lnTo>
                        <a:pt x="128" y="80"/>
                      </a:lnTo>
                      <a:lnTo>
                        <a:pt x="128" y="78"/>
                      </a:lnTo>
                      <a:lnTo>
                        <a:pt x="108" y="14"/>
                      </a:lnTo>
                      <a:lnTo>
                        <a:pt x="108" y="12"/>
                      </a:lnTo>
                      <a:lnTo>
                        <a:pt x="108" y="10"/>
                      </a:lnTo>
                      <a:lnTo>
                        <a:pt x="106" y="8"/>
                      </a:lnTo>
                      <a:lnTo>
                        <a:pt x="104" y="6"/>
                      </a:lnTo>
                      <a:lnTo>
                        <a:pt x="102" y="4"/>
                      </a:lnTo>
                      <a:lnTo>
                        <a:pt x="100" y="2"/>
                      </a:lnTo>
                      <a:lnTo>
                        <a:pt x="98" y="0"/>
                      </a:lnTo>
                      <a:lnTo>
                        <a:pt x="94" y="0"/>
                      </a:lnTo>
                      <a:lnTo>
                        <a:pt x="92" y="0"/>
                      </a:lnTo>
                      <a:lnTo>
                        <a:pt x="78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94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7" name="Freeform 73"/>
                <p:cNvSpPr>
                  <a:spLocks/>
                </p:cNvSpPr>
                <p:nvPr/>
              </p:nvSpPr>
              <p:spPr bwMode="auto">
                <a:xfrm>
                  <a:off x="3405188" y="4148138"/>
                  <a:ext cx="196850" cy="244475"/>
                </a:xfrm>
                <a:custGeom>
                  <a:avLst/>
                  <a:gdLst>
                    <a:gd name="T0" fmla="*/ 104 w 124"/>
                    <a:gd name="T1" fmla="*/ 14 h 154"/>
                    <a:gd name="T2" fmla="*/ 104 w 124"/>
                    <a:gd name="T3" fmla="*/ 12 h 154"/>
                    <a:gd name="T4" fmla="*/ 104 w 124"/>
                    <a:gd name="T5" fmla="*/ 10 h 154"/>
                    <a:gd name="T6" fmla="*/ 102 w 124"/>
                    <a:gd name="T7" fmla="*/ 8 h 154"/>
                    <a:gd name="T8" fmla="*/ 102 w 124"/>
                    <a:gd name="T9" fmla="*/ 6 h 154"/>
                    <a:gd name="T10" fmla="*/ 100 w 124"/>
                    <a:gd name="T11" fmla="*/ 4 h 154"/>
                    <a:gd name="T12" fmla="*/ 98 w 124"/>
                    <a:gd name="T13" fmla="*/ 2 h 154"/>
                    <a:gd name="T14" fmla="*/ 94 w 124"/>
                    <a:gd name="T15" fmla="*/ 0 h 154"/>
                    <a:gd name="T16" fmla="*/ 92 w 124"/>
                    <a:gd name="T17" fmla="*/ 0 h 154"/>
                    <a:gd name="T18" fmla="*/ 88 w 124"/>
                    <a:gd name="T19" fmla="*/ 0 h 154"/>
                    <a:gd name="T20" fmla="*/ 74 w 124"/>
                    <a:gd name="T21" fmla="*/ 0 h 154"/>
                    <a:gd name="T22" fmla="*/ 40 w 124"/>
                    <a:gd name="T23" fmla="*/ 0 h 154"/>
                    <a:gd name="T24" fmla="*/ 40 w 124"/>
                    <a:gd name="T25" fmla="*/ 0 h 154"/>
                    <a:gd name="T26" fmla="*/ 26 w 124"/>
                    <a:gd name="T27" fmla="*/ 0 h 154"/>
                    <a:gd name="T28" fmla="*/ 24 w 124"/>
                    <a:gd name="T29" fmla="*/ 0 h 154"/>
                    <a:gd name="T30" fmla="*/ 22 w 124"/>
                    <a:gd name="T31" fmla="*/ 0 h 154"/>
                    <a:gd name="T32" fmla="*/ 18 w 124"/>
                    <a:gd name="T33" fmla="*/ 0 h 154"/>
                    <a:gd name="T34" fmla="*/ 16 w 124"/>
                    <a:gd name="T35" fmla="*/ 2 h 154"/>
                    <a:gd name="T36" fmla="*/ 16 w 124"/>
                    <a:gd name="T37" fmla="*/ 4 h 154"/>
                    <a:gd name="T38" fmla="*/ 14 w 124"/>
                    <a:gd name="T39" fmla="*/ 4 h 154"/>
                    <a:gd name="T40" fmla="*/ 12 w 124"/>
                    <a:gd name="T41" fmla="*/ 6 h 154"/>
                    <a:gd name="T42" fmla="*/ 12 w 124"/>
                    <a:gd name="T43" fmla="*/ 8 h 154"/>
                    <a:gd name="T44" fmla="*/ 10 w 124"/>
                    <a:gd name="T45" fmla="*/ 10 h 154"/>
                    <a:gd name="T46" fmla="*/ 10 w 124"/>
                    <a:gd name="T47" fmla="*/ 12 h 154"/>
                    <a:gd name="T48" fmla="*/ 0 w 124"/>
                    <a:gd name="T49" fmla="*/ 44 h 154"/>
                    <a:gd name="T50" fmla="*/ 0 w 124"/>
                    <a:gd name="T51" fmla="*/ 44 h 154"/>
                    <a:gd name="T52" fmla="*/ 18 w 124"/>
                    <a:gd name="T53" fmla="*/ 70 h 154"/>
                    <a:gd name="T54" fmla="*/ 26 w 124"/>
                    <a:gd name="T55" fmla="*/ 44 h 154"/>
                    <a:gd name="T56" fmla="*/ 26 w 124"/>
                    <a:gd name="T57" fmla="*/ 82 h 154"/>
                    <a:gd name="T58" fmla="*/ 26 w 124"/>
                    <a:gd name="T59" fmla="*/ 82 h 154"/>
                    <a:gd name="T60" fmla="*/ 52 w 124"/>
                    <a:gd name="T61" fmla="*/ 114 h 154"/>
                    <a:gd name="T62" fmla="*/ 52 w 124"/>
                    <a:gd name="T63" fmla="*/ 94 h 154"/>
                    <a:gd name="T64" fmla="*/ 62 w 124"/>
                    <a:gd name="T65" fmla="*/ 94 h 154"/>
                    <a:gd name="T66" fmla="*/ 62 w 124"/>
                    <a:gd name="T67" fmla="*/ 124 h 154"/>
                    <a:gd name="T68" fmla="*/ 62 w 124"/>
                    <a:gd name="T69" fmla="*/ 124 h 154"/>
                    <a:gd name="T70" fmla="*/ 86 w 124"/>
                    <a:gd name="T71" fmla="*/ 154 h 154"/>
                    <a:gd name="T72" fmla="*/ 86 w 124"/>
                    <a:gd name="T73" fmla="*/ 44 h 154"/>
                    <a:gd name="T74" fmla="*/ 100 w 124"/>
                    <a:gd name="T75" fmla="*/ 86 h 154"/>
                    <a:gd name="T76" fmla="*/ 100 w 124"/>
                    <a:gd name="T77" fmla="*/ 88 h 154"/>
                    <a:gd name="T78" fmla="*/ 102 w 124"/>
                    <a:gd name="T79" fmla="*/ 90 h 154"/>
                    <a:gd name="T80" fmla="*/ 104 w 124"/>
                    <a:gd name="T81" fmla="*/ 92 h 154"/>
                    <a:gd name="T82" fmla="*/ 106 w 124"/>
                    <a:gd name="T83" fmla="*/ 92 h 154"/>
                    <a:gd name="T84" fmla="*/ 108 w 124"/>
                    <a:gd name="T85" fmla="*/ 94 h 154"/>
                    <a:gd name="T86" fmla="*/ 110 w 124"/>
                    <a:gd name="T87" fmla="*/ 94 h 154"/>
                    <a:gd name="T88" fmla="*/ 112 w 124"/>
                    <a:gd name="T89" fmla="*/ 94 h 154"/>
                    <a:gd name="T90" fmla="*/ 116 w 124"/>
                    <a:gd name="T91" fmla="*/ 94 h 154"/>
                    <a:gd name="T92" fmla="*/ 118 w 124"/>
                    <a:gd name="T93" fmla="*/ 92 h 154"/>
                    <a:gd name="T94" fmla="*/ 120 w 124"/>
                    <a:gd name="T95" fmla="*/ 92 h 154"/>
                    <a:gd name="T96" fmla="*/ 122 w 124"/>
                    <a:gd name="T97" fmla="*/ 90 h 154"/>
                    <a:gd name="T98" fmla="*/ 124 w 124"/>
                    <a:gd name="T99" fmla="*/ 88 h 154"/>
                    <a:gd name="T100" fmla="*/ 124 w 124"/>
                    <a:gd name="T101" fmla="*/ 84 h 154"/>
                    <a:gd name="T102" fmla="*/ 124 w 124"/>
                    <a:gd name="T103" fmla="*/ 82 h 154"/>
                    <a:gd name="T104" fmla="*/ 124 w 124"/>
                    <a:gd name="T105" fmla="*/ 80 h 154"/>
                    <a:gd name="T106" fmla="*/ 124 w 124"/>
                    <a:gd name="T107" fmla="*/ 78 h 154"/>
                    <a:gd name="T108" fmla="*/ 104 w 124"/>
                    <a:gd name="T109" fmla="*/ 1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4" h="154">
                      <a:moveTo>
                        <a:pt x="104" y="14"/>
                      </a:moveTo>
                      <a:lnTo>
                        <a:pt x="104" y="12"/>
                      </a:lnTo>
                      <a:lnTo>
                        <a:pt x="104" y="10"/>
                      </a:lnTo>
                      <a:lnTo>
                        <a:pt x="102" y="8"/>
                      </a:lnTo>
                      <a:lnTo>
                        <a:pt x="102" y="6"/>
                      </a:lnTo>
                      <a:lnTo>
                        <a:pt x="100" y="4"/>
                      </a:lnTo>
                      <a:lnTo>
                        <a:pt x="98" y="2"/>
                      </a:lnTo>
                      <a:lnTo>
                        <a:pt x="94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74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18" y="70"/>
                      </a:lnTo>
                      <a:lnTo>
                        <a:pt x="26" y="44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52" y="114"/>
                      </a:lnTo>
                      <a:lnTo>
                        <a:pt x="52" y="94"/>
                      </a:lnTo>
                      <a:lnTo>
                        <a:pt x="62" y="94"/>
                      </a:lnTo>
                      <a:lnTo>
                        <a:pt x="62" y="124"/>
                      </a:lnTo>
                      <a:lnTo>
                        <a:pt x="62" y="124"/>
                      </a:lnTo>
                      <a:lnTo>
                        <a:pt x="86" y="154"/>
                      </a:lnTo>
                      <a:lnTo>
                        <a:pt x="86" y="44"/>
                      </a:lnTo>
                      <a:lnTo>
                        <a:pt x="100" y="86"/>
                      </a:lnTo>
                      <a:lnTo>
                        <a:pt x="100" y="88"/>
                      </a:lnTo>
                      <a:lnTo>
                        <a:pt x="102" y="90"/>
                      </a:lnTo>
                      <a:lnTo>
                        <a:pt x="104" y="92"/>
                      </a:lnTo>
                      <a:lnTo>
                        <a:pt x="106" y="92"/>
                      </a:lnTo>
                      <a:lnTo>
                        <a:pt x="108" y="94"/>
                      </a:lnTo>
                      <a:lnTo>
                        <a:pt x="110" y="94"/>
                      </a:lnTo>
                      <a:lnTo>
                        <a:pt x="112" y="94"/>
                      </a:lnTo>
                      <a:lnTo>
                        <a:pt x="116" y="94"/>
                      </a:lnTo>
                      <a:lnTo>
                        <a:pt x="118" y="92"/>
                      </a:lnTo>
                      <a:lnTo>
                        <a:pt x="120" y="92"/>
                      </a:lnTo>
                      <a:lnTo>
                        <a:pt x="122" y="90"/>
                      </a:lnTo>
                      <a:lnTo>
                        <a:pt x="124" y="88"/>
                      </a:lnTo>
                      <a:lnTo>
                        <a:pt x="124" y="84"/>
                      </a:lnTo>
                      <a:lnTo>
                        <a:pt x="124" y="82"/>
                      </a:lnTo>
                      <a:lnTo>
                        <a:pt x="124" y="80"/>
                      </a:lnTo>
                      <a:lnTo>
                        <a:pt x="124" y="78"/>
                      </a:lnTo>
                      <a:lnTo>
                        <a:pt x="104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8" name="Freeform 74"/>
                <p:cNvSpPr>
                  <a:spLocks/>
                </p:cNvSpPr>
                <p:nvPr/>
              </p:nvSpPr>
              <p:spPr bwMode="auto">
                <a:xfrm>
                  <a:off x="3449638" y="4037013"/>
                  <a:ext cx="95250" cy="95250"/>
                </a:xfrm>
                <a:custGeom>
                  <a:avLst/>
                  <a:gdLst>
                    <a:gd name="T0" fmla="*/ 56 w 60"/>
                    <a:gd name="T1" fmla="*/ 16 h 60"/>
                    <a:gd name="T2" fmla="*/ 52 w 60"/>
                    <a:gd name="T3" fmla="*/ 12 h 60"/>
                    <a:gd name="T4" fmla="*/ 48 w 60"/>
                    <a:gd name="T5" fmla="*/ 8 h 60"/>
                    <a:gd name="T6" fmla="*/ 44 w 60"/>
                    <a:gd name="T7" fmla="*/ 4 h 60"/>
                    <a:gd name="T8" fmla="*/ 38 w 60"/>
                    <a:gd name="T9" fmla="*/ 2 h 60"/>
                    <a:gd name="T10" fmla="*/ 32 w 60"/>
                    <a:gd name="T11" fmla="*/ 0 h 60"/>
                    <a:gd name="T12" fmla="*/ 26 w 60"/>
                    <a:gd name="T13" fmla="*/ 0 h 60"/>
                    <a:gd name="T14" fmla="*/ 20 w 60"/>
                    <a:gd name="T15" fmla="*/ 2 h 60"/>
                    <a:gd name="T16" fmla="*/ 16 w 60"/>
                    <a:gd name="T17" fmla="*/ 4 h 60"/>
                    <a:gd name="T18" fmla="*/ 10 w 60"/>
                    <a:gd name="T19" fmla="*/ 8 h 60"/>
                    <a:gd name="T20" fmla="*/ 6 w 60"/>
                    <a:gd name="T21" fmla="*/ 12 h 60"/>
                    <a:gd name="T22" fmla="*/ 4 w 60"/>
                    <a:gd name="T23" fmla="*/ 16 h 60"/>
                    <a:gd name="T24" fmla="*/ 0 w 60"/>
                    <a:gd name="T25" fmla="*/ 22 h 60"/>
                    <a:gd name="T26" fmla="*/ 0 w 60"/>
                    <a:gd name="T27" fmla="*/ 28 h 60"/>
                    <a:gd name="T28" fmla="*/ 0 w 60"/>
                    <a:gd name="T29" fmla="*/ 34 h 60"/>
                    <a:gd name="T30" fmla="*/ 0 w 60"/>
                    <a:gd name="T31" fmla="*/ 40 h 60"/>
                    <a:gd name="T32" fmla="*/ 4 w 60"/>
                    <a:gd name="T33" fmla="*/ 46 h 60"/>
                    <a:gd name="T34" fmla="*/ 6 w 60"/>
                    <a:gd name="T35" fmla="*/ 50 h 60"/>
                    <a:gd name="T36" fmla="*/ 10 w 60"/>
                    <a:gd name="T37" fmla="*/ 54 h 60"/>
                    <a:gd name="T38" fmla="*/ 16 w 60"/>
                    <a:gd name="T39" fmla="*/ 56 h 60"/>
                    <a:gd name="T40" fmla="*/ 20 w 60"/>
                    <a:gd name="T41" fmla="*/ 60 h 60"/>
                    <a:gd name="T42" fmla="*/ 26 w 60"/>
                    <a:gd name="T43" fmla="*/ 60 h 60"/>
                    <a:gd name="T44" fmla="*/ 32 w 60"/>
                    <a:gd name="T45" fmla="*/ 60 h 60"/>
                    <a:gd name="T46" fmla="*/ 38 w 60"/>
                    <a:gd name="T47" fmla="*/ 60 h 60"/>
                    <a:gd name="T48" fmla="*/ 44 w 60"/>
                    <a:gd name="T49" fmla="*/ 56 h 60"/>
                    <a:gd name="T50" fmla="*/ 48 w 60"/>
                    <a:gd name="T51" fmla="*/ 54 h 60"/>
                    <a:gd name="T52" fmla="*/ 52 w 60"/>
                    <a:gd name="T53" fmla="*/ 50 h 60"/>
                    <a:gd name="T54" fmla="*/ 56 w 60"/>
                    <a:gd name="T55" fmla="*/ 46 h 60"/>
                    <a:gd name="T56" fmla="*/ 58 w 60"/>
                    <a:gd name="T57" fmla="*/ 40 h 60"/>
                    <a:gd name="T58" fmla="*/ 60 w 60"/>
                    <a:gd name="T59" fmla="*/ 34 h 60"/>
                    <a:gd name="T60" fmla="*/ 60 w 60"/>
                    <a:gd name="T61" fmla="*/ 28 h 60"/>
                    <a:gd name="T62" fmla="*/ 58 w 60"/>
                    <a:gd name="T63" fmla="*/ 2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0">
                      <a:moveTo>
                        <a:pt x="58" y="18"/>
                      </a:move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2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6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2" y="18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6" y="56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42" y="58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19" name="Freeform 75"/>
                <p:cNvSpPr>
                  <a:spLocks/>
                </p:cNvSpPr>
                <p:nvPr/>
              </p:nvSpPr>
              <p:spPr bwMode="auto">
                <a:xfrm>
                  <a:off x="3582988" y="4418013"/>
                  <a:ext cx="79375" cy="79375"/>
                </a:xfrm>
                <a:custGeom>
                  <a:avLst/>
                  <a:gdLst>
                    <a:gd name="T0" fmla="*/ 48 w 50"/>
                    <a:gd name="T1" fmla="*/ 22 h 50"/>
                    <a:gd name="T2" fmla="*/ 48 w 50"/>
                    <a:gd name="T3" fmla="*/ 20 h 50"/>
                    <a:gd name="T4" fmla="*/ 46 w 50"/>
                    <a:gd name="T5" fmla="*/ 16 h 50"/>
                    <a:gd name="T6" fmla="*/ 44 w 50"/>
                    <a:gd name="T7" fmla="*/ 14 h 50"/>
                    <a:gd name="T8" fmla="*/ 42 w 50"/>
                    <a:gd name="T9" fmla="*/ 12 h 50"/>
                    <a:gd name="T10" fmla="*/ 42 w 50"/>
                    <a:gd name="T11" fmla="*/ 10 h 50"/>
                    <a:gd name="T12" fmla="*/ 38 w 50"/>
                    <a:gd name="T13" fmla="*/ 8 h 50"/>
                    <a:gd name="T14" fmla="*/ 36 w 50"/>
                    <a:gd name="T15" fmla="*/ 6 h 50"/>
                    <a:gd name="T16" fmla="*/ 34 w 50"/>
                    <a:gd name="T17" fmla="*/ 4 h 50"/>
                    <a:gd name="T18" fmla="*/ 32 w 50"/>
                    <a:gd name="T19" fmla="*/ 4 h 50"/>
                    <a:gd name="T20" fmla="*/ 28 w 50"/>
                    <a:gd name="T21" fmla="*/ 2 h 50"/>
                    <a:gd name="T22" fmla="*/ 26 w 50"/>
                    <a:gd name="T23" fmla="*/ 2 h 50"/>
                    <a:gd name="T24" fmla="*/ 22 w 50"/>
                    <a:gd name="T25" fmla="*/ 2 h 50"/>
                    <a:gd name="T26" fmla="*/ 20 w 50"/>
                    <a:gd name="T27" fmla="*/ 0 h 50"/>
                    <a:gd name="T28" fmla="*/ 16 w 50"/>
                    <a:gd name="T29" fmla="*/ 2 h 50"/>
                    <a:gd name="T30" fmla="*/ 14 w 50"/>
                    <a:gd name="T31" fmla="*/ 2 h 50"/>
                    <a:gd name="T32" fmla="*/ 10 w 50"/>
                    <a:gd name="T33" fmla="*/ 2 h 50"/>
                    <a:gd name="T34" fmla="*/ 8 w 50"/>
                    <a:gd name="T35" fmla="*/ 4 h 50"/>
                    <a:gd name="T36" fmla="*/ 6 w 50"/>
                    <a:gd name="T37" fmla="*/ 4 h 50"/>
                    <a:gd name="T38" fmla="*/ 4 w 50"/>
                    <a:gd name="T39" fmla="*/ 6 h 50"/>
                    <a:gd name="T40" fmla="*/ 0 w 50"/>
                    <a:gd name="T41" fmla="*/ 8 h 50"/>
                    <a:gd name="T42" fmla="*/ 0 w 50"/>
                    <a:gd name="T43" fmla="*/ 8 h 50"/>
                    <a:gd name="T44" fmla="*/ 0 w 50"/>
                    <a:gd name="T45" fmla="*/ 8 h 50"/>
                    <a:gd name="T46" fmla="*/ 44 w 50"/>
                    <a:gd name="T47" fmla="*/ 50 h 50"/>
                    <a:gd name="T48" fmla="*/ 44 w 50"/>
                    <a:gd name="T49" fmla="*/ 48 h 50"/>
                    <a:gd name="T50" fmla="*/ 46 w 50"/>
                    <a:gd name="T51" fmla="*/ 46 h 50"/>
                    <a:gd name="T52" fmla="*/ 48 w 50"/>
                    <a:gd name="T53" fmla="*/ 42 h 50"/>
                    <a:gd name="T54" fmla="*/ 48 w 50"/>
                    <a:gd name="T55" fmla="*/ 40 h 50"/>
                    <a:gd name="T56" fmla="*/ 50 w 50"/>
                    <a:gd name="T57" fmla="*/ 36 h 50"/>
                    <a:gd name="T58" fmla="*/ 50 w 50"/>
                    <a:gd name="T59" fmla="*/ 34 h 50"/>
                    <a:gd name="T60" fmla="*/ 50 w 50"/>
                    <a:gd name="T61" fmla="*/ 30 h 50"/>
                    <a:gd name="T62" fmla="*/ 50 w 50"/>
                    <a:gd name="T63" fmla="*/ 28 h 50"/>
                    <a:gd name="T64" fmla="*/ 50 w 50"/>
                    <a:gd name="T65" fmla="*/ 24 h 50"/>
                    <a:gd name="T66" fmla="*/ 48 w 50"/>
                    <a:gd name="T67" fmla="*/ 2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0" h="50">
                      <a:moveTo>
                        <a:pt x="48" y="22"/>
                      </a:moveTo>
                      <a:lnTo>
                        <a:pt x="48" y="20"/>
                      </a:lnTo>
                      <a:lnTo>
                        <a:pt x="46" y="16"/>
                      </a:lnTo>
                      <a:lnTo>
                        <a:pt x="44" y="14"/>
                      </a:lnTo>
                      <a:lnTo>
                        <a:pt x="42" y="12"/>
                      </a:lnTo>
                      <a:lnTo>
                        <a:pt x="42" y="10"/>
                      </a:lnTo>
                      <a:lnTo>
                        <a:pt x="38" y="8"/>
                      </a:lnTo>
                      <a:lnTo>
                        <a:pt x="36" y="6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2" y="2"/>
                      </a:lnTo>
                      <a:lnTo>
                        <a:pt x="20" y="0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44" y="50"/>
                      </a:lnTo>
                      <a:lnTo>
                        <a:pt x="44" y="48"/>
                      </a:lnTo>
                      <a:lnTo>
                        <a:pt x="46" y="46"/>
                      </a:lnTo>
                      <a:lnTo>
                        <a:pt x="48" y="42"/>
                      </a:lnTo>
                      <a:lnTo>
                        <a:pt x="48" y="40"/>
                      </a:lnTo>
                      <a:lnTo>
                        <a:pt x="50" y="36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0" y="28"/>
                      </a:lnTo>
                      <a:lnTo>
                        <a:pt x="50" y="24"/>
                      </a:lnTo>
                      <a:lnTo>
                        <a:pt x="48" y="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0" name="Freeform 76"/>
                <p:cNvSpPr>
                  <a:spLocks/>
                </p:cNvSpPr>
                <p:nvPr/>
              </p:nvSpPr>
              <p:spPr bwMode="auto">
                <a:xfrm>
                  <a:off x="3805238" y="4418013"/>
                  <a:ext cx="95250" cy="98425"/>
                </a:xfrm>
                <a:custGeom>
                  <a:avLst/>
                  <a:gdLst>
                    <a:gd name="T0" fmla="*/ 4 w 60"/>
                    <a:gd name="T1" fmla="*/ 42 h 62"/>
                    <a:gd name="T2" fmla="*/ 6 w 60"/>
                    <a:gd name="T3" fmla="*/ 48 h 62"/>
                    <a:gd name="T4" fmla="*/ 10 w 60"/>
                    <a:gd name="T5" fmla="*/ 52 h 62"/>
                    <a:gd name="T6" fmla="*/ 14 w 60"/>
                    <a:gd name="T7" fmla="*/ 56 h 62"/>
                    <a:gd name="T8" fmla="*/ 20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2 w 60"/>
                    <a:gd name="T17" fmla="*/ 58 h 62"/>
                    <a:gd name="T18" fmla="*/ 48 w 60"/>
                    <a:gd name="T19" fmla="*/ 56 h 62"/>
                    <a:gd name="T20" fmla="*/ 52 w 60"/>
                    <a:gd name="T21" fmla="*/ 52 h 62"/>
                    <a:gd name="T22" fmla="*/ 56 w 60"/>
                    <a:gd name="T23" fmla="*/ 48 h 62"/>
                    <a:gd name="T24" fmla="*/ 58 w 60"/>
                    <a:gd name="T25" fmla="*/ 42 h 62"/>
                    <a:gd name="T26" fmla="*/ 60 w 60"/>
                    <a:gd name="T27" fmla="*/ 36 h 62"/>
                    <a:gd name="T28" fmla="*/ 60 w 60"/>
                    <a:gd name="T29" fmla="*/ 30 h 62"/>
                    <a:gd name="T30" fmla="*/ 60 w 60"/>
                    <a:gd name="T31" fmla="*/ 24 h 62"/>
                    <a:gd name="T32" fmla="*/ 58 w 60"/>
                    <a:gd name="T33" fmla="*/ 20 h 62"/>
                    <a:gd name="T34" fmla="*/ 56 w 60"/>
                    <a:gd name="T35" fmla="*/ 14 h 62"/>
                    <a:gd name="T36" fmla="*/ 52 w 60"/>
                    <a:gd name="T37" fmla="*/ 10 h 62"/>
                    <a:gd name="T38" fmla="*/ 48 w 60"/>
                    <a:gd name="T39" fmla="*/ 6 h 62"/>
                    <a:gd name="T40" fmla="*/ 42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20 w 60"/>
                    <a:gd name="T49" fmla="*/ 4 h 62"/>
                    <a:gd name="T50" fmla="*/ 14 w 60"/>
                    <a:gd name="T51" fmla="*/ 6 h 62"/>
                    <a:gd name="T52" fmla="*/ 10 w 60"/>
                    <a:gd name="T53" fmla="*/ 10 h 62"/>
                    <a:gd name="T54" fmla="*/ 6 w 60"/>
                    <a:gd name="T55" fmla="*/ 14 h 62"/>
                    <a:gd name="T56" fmla="*/ 4 w 60"/>
                    <a:gd name="T57" fmla="*/ 20 h 62"/>
                    <a:gd name="T58" fmla="*/ 2 w 60"/>
                    <a:gd name="T59" fmla="*/ 24 h 62"/>
                    <a:gd name="T60" fmla="*/ 0 w 60"/>
                    <a:gd name="T61" fmla="*/ 30 h 62"/>
                    <a:gd name="T62" fmla="*/ 2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2" y="40"/>
                      </a:moveTo>
                      <a:lnTo>
                        <a:pt x="4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8" y="50"/>
                      </a:lnTo>
                      <a:lnTo>
                        <a:pt x="10" y="52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20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6" y="58"/>
                      </a:lnTo>
                      <a:lnTo>
                        <a:pt x="48" y="56"/>
                      </a:lnTo>
                      <a:lnTo>
                        <a:pt x="50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6" y="48"/>
                      </a:lnTo>
                      <a:lnTo>
                        <a:pt x="58" y="46"/>
                      </a:lnTo>
                      <a:lnTo>
                        <a:pt x="58" y="42"/>
                      </a:lnTo>
                      <a:lnTo>
                        <a:pt x="60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60" y="22"/>
                      </a:lnTo>
                      <a:lnTo>
                        <a:pt x="58" y="20"/>
                      </a:lnTo>
                      <a:lnTo>
                        <a:pt x="58" y="16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0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2" y="28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1" name="Freeform 77"/>
                <p:cNvSpPr>
                  <a:spLocks/>
                </p:cNvSpPr>
                <p:nvPr/>
              </p:nvSpPr>
              <p:spPr bwMode="auto">
                <a:xfrm>
                  <a:off x="3767138" y="4529138"/>
                  <a:ext cx="193675" cy="149225"/>
                </a:xfrm>
                <a:custGeom>
                  <a:avLst/>
                  <a:gdLst>
                    <a:gd name="T0" fmla="*/ 102 w 122"/>
                    <a:gd name="T1" fmla="*/ 14 h 94"/>
                    <a:gd name="T2" fmla="*/ 102 w 122"/>
                    <a:gd name="T3" fmla="*/ 12 h 94"/>
                    <a:gd name="T4" fmla="*/ 102 w 122"/>
                    <a:gd name="T5" fmla="*/ 10 h 94"/>
                    <a:gd name="T6" fmla="*/ 100 w 122"/>
                    <a:gd name="T7" fmla="*/ 8 h 94"/>
                    <a:gd name="T8" fmla="*/ 98 w 122"/>
                    <a:gd name="T9" fmla="*/ 6 h 94"/>
                    <a:gd name="T10" fmla="*/ 96 w 122"/>
                    <a:gd name="T11" fmla="*/ 4 h 94"/>
                    <a:gd name="T12" fmla="*/ 94 w 122"/>
                    <a:gd name="T13" fmla="*/ 2 h 94"/>
                    <a:gd name="T14" fmla="*/ 92 w 122"/>
                    <a:gd name="T15" fmla="*/ 0 h 94"/>
                    <a:gd name="T16" fmla="*/ 90 w 122"/>
                    <a:gd name="T17" fmla="*/ 0 h 94"/>
                    <a:gd name="T18" fmla="*/ 86 w 122"/>
                    <a:gd name="T19" fmla="*/ 0 h 94"/>
                    <a:gd name="T20" fmla="*/ 72 w 122"/>
                    <a:gd name="T21" fmla="*/ 0 h 94"/>
                    <a:gd name="T22" fmla="*/ 38 w 122"/>
                    <a:gd name="T23" fmla="*/ 0 h 94"/>
                    <a:gd name="T24" fmla="*/ 36 w 122"/>
                    <a:gd name="T25" fmla="*/ 0 h 94"/>
                    <a:gd name="T26" fmla="*/ 24 w 122"/>
                    <a:gd name="T27" fmla="*/ 0 h 94"/>
                    <a:gd name="T28" fmla="*/ 22 w 122"/>
                    <a:gd name="T29" fmla="*/ 0 h 94"/>
                    <a:gd name="T30" fmla="*/ 18 w 122"/>
                    <a:gd name="T31" fmla="*/ 0 h 94"/>
                    <a:gd name="T32" fmla="*/ 16 w 122"/>
                    <a:gd name="T33" fmla="*/ 2 h 94"/>
                    <a:gd name="T34" fmla="*/ 14 w 122"/>
                    <a:gd name="T35" fmla="*/ 2 h 94"/>
                    <a:gd name="T36" fmla="*/ 12 w 122"/>
                    <a:gd name="T37" fmla="*/ 4 h 94"/>
                    <a:gd name="T38" fmla="*/ 10 w 122"/>
                    <a:gd name="T39" fmla="*/ 6 h 94"/>
                    <a:gd name="T40" fmla="*/ 10 w 122"/>
                    <a:gd name="T41" fmla="*/ 8 h 94"/>
                    <a:gd name="T42" fmla="*/ 8 w 122"/>
                    <a:gd name="T43" fmla="*/ 10 h 94"/>
                    <a:gd name="T44" fmla="*/ 8 w 122"/>
                    <a:gd name="T45" fmla="*/ 10 h 94"/>
                    <a:gd name="T46" fmla="*/ 8 w 122"/>
                    <a:gd name="T47" fmla="*/ 12 h 94"/>
                    <a:gd name="T48" fmla="*/ 0 w 122"/>
                    <a:gd name="T49" fmla="*/ 36 h 94"/>
                    <a:gd name="T50" fmla="*/ 0 w 122"/>
                    <a:gd name="T51" fmla="*/ 36 h 94"/>
                    <a:gd name="T52" fmla="*/ 22 w 122"/>
                    <a:gd name="T53" fmla="*/ 52 h 94"/>
                    <a:gd name="T54" fmla="*/ 24 w 122"/>
                    <a:gd name="T55" fmla="*/ 46 h 94"/>
                    <a:gd name="T56" fmla="*/ 24 w 122"/>
                    <a:gd name="T57" fmla="*/ 52 h 94"/>
                    <a:gd name="T58" fmla="*/ 24 w 122"/>
                    <a:gd name="T59" fmla="*/ 52 h 94"/>
                    <a:gd name="T60" fmla="*/ 54 w 122"/>
                    <a:gd name="T61" fmla="*/ 72 h 94"/>
                    <a:gd name="T62" fmla="*/ 84 w 122"/>
                    <a:gd name="T63" fmla="*/ 88 h 94"/>
                    <a:gd name="T64" fmla="*/ 84 w 122"/>
                    <a:gd name="T65" fmla="*/ 46 h 94"/>
                    <a:gd name="T66" fmla="*/ 96 w 122"/>
                    <a:gd name="T67" fmla="*/ 86 h 94"/>
                    <a:gd name="T68" fmla="*/ 98 w 122"/>
                    <a:gd name="T69" fmla="*/ 88 h 94"/>
                    <a:gd name="T70" fmla="*/ 100 w 122"/>
                    <a:gd name="T71" fmla="*/ 90 h 94"/>
                    <a:gd name="T72" fmla="*/ 100 w 122"/>
                    <a:gd name="T73" fmla="*/ 92 h 94"/>
                    <a:gd name="T74" fmla="*/ 104 w 122"/>
                    <a:gd name="T75" fmla="*/ 94 h 94"/>
                    <a:gd name="T76" fmla="*/ 106 w 122"/>
                    <a:gd name="T77" fmla="*/ 94 h 94"/>
                    <a:gd name="T78" fmla="*/ 108 w 122"/>
                    <a:gd name="T79" fmla="*/ 94 h 94"/>
                    <a:gd name="T80" fmla="*/ 110 w 122"/>
                    <a:gd name="T81" fmla="*/ 94 h 94"/>
                    <a:gd name="T82" fmla="*/ 112 w 122"/>
                    <a:gd name="T83" fmla="*/ 94 h 94"/>
                    <a:gd name="T84" fmla="*/ 116 w 122"/>
                    <a:gd name="T85" fmla="*/ 92 h 94"/>
                    <a:gd name="T86" fmla="*/ 118 w 122"/>
                    <a:gd name="T87" fmla="*/ 92 h 94"/>
                    <a:gd name="T88" fmla="*/ 120 w 122"/>
                    <a:gd name="T89" fmla="*/ 90 h 94"/>
                    <a:gd name="T90" fmla="*/ 120 w 122"/>
                    <a:gd name="T91" fmla="*/ 88 h 94"/>
                    <a:gd name="T92" fmla="*/ 122 w 122"/>
                    <a:gd name="T93" fmla="*/ 86 h 94"/>
                    <a:gd name="T94" fmla="*/ 122 w 122"/>
                    <a:gd name="T95" fmla="*/ 82 h 94"/>
                    <a:gd name="T96" fmla="*/ 122 w 122"/>
                    <a:gd name="T97" fmla="*/ 80 h 94"/>
                    <a:gd name="T98" fmla="*/ 122 w 122"/>
                    <a:gd name="T99" fmla="*/ 78 h 94"/>
                    <a:gd name="T100" fmla="*/ 102 w 122"/>
                    <a:gd name="T101" fmla="*/ 1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22" h="94">
                      <a:moveTo>
                        <a:pt x="102" y="14"/>
                      </a:moveTo>
                      <a:lnTo>
                        <a:pt x="102" y="12"/>
                      </a:lnTo>
                      <a:lnTo>
                        <a:pt x="102" y="10"/>
                      </a:lnTo>
                      <a:lnTo>
                        <a:pt x="100" y="8"/>
                      </a:lnTo>
                      <a:lnTo>
                        <a:pt x="98" y="6"/>
                      </a:lnTo>
                      <a:lnTo>
                        <a:pt x="96" y="4"/>
                      </a:lnTo>
                      <a:lnTo>
                        <a:pt x="94" y="2"/>
                      </a:lnTo>
                      <a:lnTo>
                        <a:pt x="92" y="0"/>
                      </a:lnTo>
                      <a:lnTo>
                        <a:pt x="90" y="0"/>
                      </a:lnTo>
                      <a:lnTo>
                        <a:pt x="86" y="0"/>
                      </a:lnTo>
                      <a:lnTo>
                        <a:pt x="7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22" y="52"/>
                      </a:lnTo>
                      <a:lnTo>
                        <a:pt x="24" y="46"/>
                      </a:lnTo>
                      <a:lnTo>
                        <a:pt x="24" y="52"/>
                      </a:lnTo>
                      <a:lnTo>
                        <a:pt x="24" y="52"/>
                      </a:lnTo>
                      <a:lnTo>
                        <a:pt x="54" y="72"/>
                      </a:lnTo>
                      <a:lnTo>
                        <a:pt x="84" y="88"/>
                      </a:lnTo>
                      <a:lnTo>
                        <a:pt x="84" y="46"/>
                      </a:lnTo>
                      <a:lnTo>
                        <a:pt x="96" y="86"/>
                      </a:lnTo>
                      <a:lnTo>
                        <a:pt x="98" y="88"/>
                      </a:lnTo>
                      <a:lnTo>
                        <a:pt x="100" y="90"/>
                      </a:lnTo>
                      <a:lnTo>
                        <a:pt x="100" y="92"/>
                      </a:lnTo>
                      <a:lnTo>
                        <a:pt x="104" y="94"/>
                      </a:lnTo>
                      <a:lnTo>
                        <a:pt x="106" y="94"/>
                      </a:lnTo>
                      <a:lnTo>
                        <a:pt x="108" y="94"/>
                      </a:lnTo>
                      <a:lnTo>
                        <a:pt x="110" y="94"/>
                      </a:lnTo>
                      <a:lnTo>
                        <a:pt x="112" y="94"/>
                      </a:lnTo>
                      <a:lnTo>
                        <a:pt x="116" y="92"/>
                      </a:lnTo>
                      <a:lnTo>
                        <a:pt x="118" y="92"/>
                      </a:lnTo>
                      <a:lnTo>
                        <a:pt x="120" y="90"/>
                      </a:lnTo>
                      <a:lnTo>
                        <a:pt x="120" y="88"/>
                      </a:lnTo>
                      <a:lnTo>
                        <a:pt x="122" y="86"/>
                      </a:lnTo>
                      <a:lnTo>
                        <a:pt x="122" y="82"/>
                      </a:lnTo>
                      <a:lnTo>
                        <a:pt x="122" y="80"/>
                      </a:lnTo>
                      <a:lnTo>
                        <a:pt x="122" y="78"/>
                      </a:lnTo>
                      <a:lnTo>
                        <a:pt x="102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2" name="Freeform 78"/>
                <p:cNvSpPr>
                  <a:spLocks/>
                </p:cNvSpPr>
                <p:nvPr/>
              </p:nvSpPr>
              <p:spPr bwMode="auto">
                <a:xfrm>
                  <a:off x="3986213" y="4529138"/>
                  <a:ext cx="212725" cy="244475"/>
                </a:xfrm>
                <a:custGeom>
                  <a:avLst/>
                  <a:gdLst>
                    <a:gd name="T0" fmla="*/ 114 w 134"/>
                    <a:gd name="T1" fmla="*/ 12 h 154"/>
                    <a:gd name="T2" fmla="*/ 114 w 134"/>
                    <a:gd name="T3" fmla="*/ 8 h 154"/>
                    <a:gd name="T4" fmla="*/ 110 w 134"/>
                    <a:gd name="T5" fmla="*/ 4 h 154"/>
                    <a:gd name="T6" fmla="*/ 106 w 134"/>
                    <a:gd name="T7" fmla="*/ 0 h 154"/>
                    <a:gd name="T8" fmla="*/ 100 w 134"/>
                    <a:gd name="T9" fmla="*/ 0 h 154"/>
                    <a:gd name="T10" fmla="*/ 50 w 134"/>
                    <a:gd name="T11" fmla="*/ 0 h 154"/>
                    <a:gd name="T12" fmla="*/ 36 w 134"/>
                    <a:gd name="T13" fmla="*/ 0 h 154"/>
                    <a:gd name="T14" fmla="*/ 32 w 134"/>
                    <a:gd name="T15" fmla="*/ 0 h 154"/>
                    <a:gd name="T16" fmla="*/ 28 w 134"/>
                    <a:gd name="T17" fmla="*/ 2 h 154"/>
                    <a:gd name="T18" fmla="*/ 24 w 134"/>
                    <a:gd name="T19" fmla="*/ 6 h 154"/>
                    <a:gd name="T20" fmla="*/ 22 w 134"/>
                    <a:gd name="T21" fmla="*/ 10 h 154"/>
                    <a:gd name="T22" fmla="*/ 20 w 134"/>
                    <a:gd name="T23" fmla="*/ 12 h 154"/>
                    <a:gd name="T24" fmla="*/ 0 w 134"/>
                    <a:gd name="T25" fmla="*/ 80 h 154"/>
                    <a:gd name="T26" fmla="*/ 0 w 134"/>
                    <a:gd name="T27" fmla="*/ 86 h 154"/>
                    <a:gd name="T28" fmla="*/ 2 w 134"/>
                    <a:gd name="T29" fmla="*/ 90 h 154"/>
                    <a:gd name="T30" fmla="*/ 6 w 134"/>
                    <a:gd name="T31" fmla="*/ 92 h 154"/>
                    <a:gd name="T32" fmla="*/ 12 w 134"/>
                    <a:gd name="T33" fmla="*/ 94 h 154"/>
                    <a:gd name="T34" fmla="*/ 16 w 134"/>
                    <a:gd name="T35" fmla="*/ 94 h 154"/>
                    <a:gd name="T36" fmla="*/ 20 w 134"/>
                    <a:gd name="T37" fmla="*/ 92 h 154"/>
                    <a:gd name="T38" fmla="*/ 24 w 134"/>
                    <a:gd name="T39" fmla="*/ 88 h 154"/>
                    <a:gd name="T40" fmla="*/ 38 w 134"/>
                    <a:gd name="T41" fmla="*/ 46 h 154"/>
                    <a:gd name="T42" fmla="*/ 38 w 134"/>
                    <a:gd name="T43" fmla="*/ 132 h 154"/>
                    <a:gd name="T44" fmla="*/ 64 w 134"/>
                    <a:gd name="T45" fmla="*/ 94 h 154"/>
                    <a:gd name="T46" fmla="*/ 72 w 134"/>
                    <a:gd name="T47" fmla="*/ 144 h 154"/>
                    <a:gd name="T48" fmla="*/ 98 w 134"/>
                    <a:gd name="T49" fmla="*/ 154 h 154"/>
                    <a:gd name="T50" fmla="*/ 110 w 134"/>
                    <a:gd name="T51" fmla="*/ 86 h 154"/>
                    <a:gd name="T52" fmla="*/ 112 w 134"/>
                    <a:gd name="T53" fmla="*/ 90 h 154"/>
                    <a:gd name="T54" fmla="*/ 116 w 134"/>
                    <a:gd name="T55" fmla="*/ 94 h 154"/>
                    <a:gd name="T56" fmla="*/ 120 w 134"/>
                    <a:gd name="T57" fmla="*/ 94 h 154"/>
                    <a:gd name="T58" fmla="*/ 126 w 134"/>
                    <a:gd name="T59" fmla="*/ 94 h 154"/>
                    <a:gd name="T60" fmla="*/ 130 w 134"/>
                    <a:gd name="T61" fmla="*/ 92 h 154"/>
                    <a:gd name="T62" fmla="*/ 134 w 134"/>
                    <a:gd name="T63" fmla="*/ 88 h 154"/>
                    <a:gd name="T64" fmla="*/ 134 w 134"/>
                    <a:gd name="T65" fmla="*/ 82 h 154"/>
                    <a:gd name="T66" fmla="*/ 134 w 134"/>
                    <a:gd name="T67" fmla="*/ 78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4" h="154">
                      <a:moveTo>
                        <a:pt x="114" y="14"/>
                      </a:moveTo>
                      <a:lnTo>
                        <a:pt x="114" y="12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32"/>
                      </a:lnTo>
                      <a:lnTo>
                        <a:pt x="38" y="132"/>
                      </a:lnTo>
                      <a:lnTo>
                        <a:pt x="64" y="142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44"/>
                      </a:lnTo>
                      <a:lnTo>
                        <a:pt x="72" y="144"/>
                      </a:lnTo>
                      <a:lnTo>
                        <a:pt x="98" y="154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2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4" y="82"/>
                      </a:lnTo>
                      <a:lnTo>
                        <a:pt x="134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3" name="Freeform 79"/>
                <p:cNvSpPr>
                  <a:spLocks/>
                </p:cNvSpPr>
                <p:nvPr/>
              </p:nvSpPr>
              <p:spPr bwMode="auto">
                <a:xfrm>
                  <a:off x="4046538" y="4418013"/>
                  <a:ext cx="95250" cy="98425"/>
                </a:xfrm>
                <a:custGeom>
                  <a:avLst/>
                  <a:gdLst>
                    <a:gd name="T0" fmla="*/ 2 w 60"/>
                    <a:gd name="T1" fmla="*/ 42 h 62"/>
                    <a:gd name="T2" fmla="*/ 6 w 60"/>
                    <a:gd name="T3" fmla="*/ 48 h 62"/>
                    <a:gd name="T4" fmla="*/ 8 w 60"/>
                    <a:gd name="T5" fmla="*/ 52 h 62"/>
                    <a:gd name="T6" fmla="*/ 14 w 60"/>
                    <a:gd name="T7" fmla="*/ 56 h 62"/>
                    <a:gd name="T8" fmla="*/ 18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2 w 60"/>
                    <a:gd name="T17" fmla="*/ 58 h 62"/>
                    <a:gd name="T18" fmla="*/ 46 w 60"/>
                    <a:gd name="T19" fmla="*/ 56 h 62"/>
                    <a:gd name="T20" fmla="*/ 52 w 60"/>
                    <a:gd name="T21" fmla="*/ 52 h 62"/>
                    <a:gd name="T22" fmla="*/ 54 w 60"/>
                    <a:gd name="T23" fmla="*/ 48 h 62"/>
                    <a:gd name="T24" fmla="*/ 58 w 60"/>
                    <a:gd name="T25" fmla="*/ 42 h 62"/>
                    <a:gd name="T26" fmla="*/ 60 w 60"/>
                    <a:gd name="T27" fmla="*/ 36 h 62"/>
                    <a:gd name="T28" fmla="*/ 60 w 60"/>
                    <a:gd name="T29" fmla="*/ 30 h 62"/>
                    <a:gd name="T30" fmla="*/ 60 w 60"/>
                    <a:gd name="T31" fmla="*/ 24 h 62"/>
                    <a:gd name="T32" fmla="*/ 58 w 60"/>
                    <a:gd name="T33" fmla="*/ 20 h 62"/>
                    <a:gd name="T34" fmla="*/ 54 w 60"/>
                    <a:gd name="T35" fmla="*/ 14 h 62"/>
                    <a:gd name="T36" fmla="*/ 52 w 60"/>
                    <a:gd name="T37" fmla="*/ 10 h 62"/>
                    <a:gd name="T38" fmla="*/ 46 w 60"/>
                    <a:gd name="T39" fmla="*/ 6 h 62"/>
                    <a:gd name="T40" fmla="*/ 42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18 w 60"/>
                    <a:gd name="T49" fmla="*/ 4 h 62"/>
                    <a:gd name="T50" fmla="*/ 14 w 60"/>
                    <a:gd name="T51" fmla="*/ 6 h 62"/>
                    <a:gd name="T52" fmla="*/ 8 w 60"/>
                    <a:gd name="T53" fmla="*/ 10 h 62"/>
                    <a:gd name="T54" fmla="*/ 6 w 60"/>
                    <a:gd name="T55" fmla="*/ 14 h 62"/>
                    <a:gd name="T56" fmla="*/ 2 w 60"/>
                    <a:gd name="T57" fmla="*/ 20 h 62"/>
                    <a:gd name="T58" fmla="*/ 0 w 60"/>
                    <a:gd name="T59" fmla="*/ 24 h 62"/>
                    <a:gd name="T60" fmla="*/ 0 w 60"/>
                    <a:gd name="T61" fmla="*/ 30 h 62"/>
                    <a:gd name="T62" fmla="*/ 0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6" y="62"/>
                      </a:lnTo>
                      <a:lnTo>
                        <a:pt x="30" y="62"/>
                      </a:lnTo>
                      <a:lnTo>
                        <a:pt x="32" y="62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4" name="Freeform 80"/>
                <p:cNvSpPr>
                  <a:spLocks/>
                </p:cNvSpPr>
                <p:nvPr/>
              </p:nvSpPr>
              <p:spPr bwMode="auto">
                <a:xfrm>
                  <a:off x="4284663" y="4418013"/>
                  <a:ext cx="95250" cy="98425"/>
                </a:xfrm>
                <a:custGeom>
                  <a:avLst/>
                  <a:gdLst>
                    <a:gd name="T0" fmla="*/ 4 w 60"/>
                    <a:gd name="T1" fmla="*/ 42 h 62"/>
                    <a:gd name="T2" fmla="*/ 6 w 60"/>
                    <a:gd name="T3" fmla="*/ 48 h 62"/>
                    <a:gd name="T4" fmla="*/ 10 w 60"/>
                    <a:gd name="T5" fmla="*/ 52 h 62"/>
                    <a:gd name="T6" fmla="*/ 14 w 60"/>
                    <a:gd name="T7" fmla="*/ 56 h 62"/>
                    <a:gd name="T8" fmla="*/ 20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8 w 60"/>
                    <a:gd name="T15" fmla="*/ 60 h 62"/>
                    <a:gd name="T16" fmla="*/ 42 w 60"/>
                    <a:gd name="T17" fmla="*/ 58 h 62"/>
                    <a:gd name="T18" fmla="*/ 48 w 60"/>
                    <a:gd name="T19" fmla="*/ 56 h 62"/>
                    <a:gd name="T20" fmla="*/ 52 w 60"/>
                    <a:gd name="T21" fmla="*/ 52 h 62"/>
                    <a:gd name="T22" fmla="*/ 56 w 60"/>
                    <a:gd name="T23" fmla="*/ 48 h 62"/>
                    <a:gd name="T24" fmla="*/ 58 w 60"/>
                    <a:gd name="T25" fmla="*/ 42 h 62"/>
                    <a:gd name="T26" fmla="*/ 60 w 60"/>
                    <a:gd name="T27" fmla="*/ 36 h 62"/>
                    <a:gd name="T28" fmla="*/ 60 w 60"/>
                    <a:gd name="T29" fmla="*/ 30 h 62"/>
                    <a:gd name="T30" fmla="*/ 60 w 60"/>
                    <a:gd name="T31" fmla="*/ 24 h 62"/>
                    <a:gd name="T32" fmla="*/ 58 w 60"/>
                    <a:gd name="T33" fmla="*/ 20 h 62"/>
                    <a:gd name="T34" fmla="*/ 56 w 60"/>
                    <a:gd name="T35" fmla="*/ 14 h 62"/>
                    <a:gd name="T36" fmla="*/ 52 w 60"/>
                    <a:gd name="T37" fmla="*/ 10 h 62"/>
                    <a:gd name="T38" fmla="*/ 48 w 60"/>
                    <a:gd name="T39" fmla="*/ 6 h 62"/>
                    <a:gd name="T40" fmla="*/ 42 w 60"/>
                    <a:gd name="T41" fmla="*/ 4 h 62"/>
                    <a:gd name="T42" fmla="*/ 38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20 w 60"/>
                    <a:gd name="T49" fmla="*/ 4 h 62"/>
                    <a:gd name="T50" fmla="*/ 14 w 60"/>
                    <a:gd name="T51" fmla="*/ 6 h 62"/>
                    <a:gd name="T52" fmla="*/ 10 w 60"/>
                    <a:gd name="T53" fmla="*/ 10 h 62"/>
                    <a:gd name="T54" fmla="*/ 6 w 60"/>
                    <a:gd name="T55" fmla="*/ 14 h 62"/>
                    <a:gd name="T56" fmla="*/ 4 w 60"/>
                    <a:gd name="T57" fmla="*/ 20 h 62"/>
                    <a:gd name="T58" fmla="*/ 2 w 60"/>
                    <a:gd name="T59" fmla="*/ 24 h 62"/>
                    <a:gd name="T60" fmla="*/ 0 w 60"/>
                    <a:gd name="T61" fmla="*/ 30 h 62"/>
                    <a:gd name="T62" fmla="*/ 2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2" y="40"/>
                      </a:moveTo>
                      <a:lnTo>
                        <a:pt x="4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8" y="50"/>
                      </a:lnTo>
                      <a:lnTo>
                        <a:pt x="10" y="52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20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8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6" y="58"/>
                      </a:lnTo>
                      <a:lnTo>
                        <a:pt x="48" y="56"/>
                      </a:lnTo>
                      <a:lnTo>
                        <a:pt x="50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6" y="48"/>
                      </a:lnTo>
                      <a:lnTo>
                        <a:pt x="58" y="46"/>
                      </a:lnTo>
                      <a:lnTo>
                        <a:pt x="58" y="42"/>
                      </a:lnTo>
                      <a:lnTo>
                        <a:pt x="60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60" y="22"/>
                      </a:lnTo>
                      <a:lnTo>
                        <a:pt x="58" y="20"/>
                      </a:lnTo>
                      <a:lnTo>
                        <a:pt x="58" y="16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0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2" y="28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5" name="Freeform 81"/>
                <p:cNvSpPr>
                  <a:spLocks/>
                </p:cNvSpPr>
                <p:nvPr/>
              </p:nvSpPr>
              <p:spPr bwMode="auto">
                <a:xfrm>
                  <a:off x="4224338" y="4529138"/>
                  <a:ext cx="215900" cy="295275"/>
                </a:xfrm>
                <a:custGeom>
                  <a:avLst/>
                  <a:gdLst>
                    <a:gd name="T0" fmla="*/ 116 w 136"/>
                    <a:gd name="T1" fmla="*/ 12 h 186"/>
                    <a:gd name="T2" fmla="*/ 114 w 136"/>
                    <a:gd name="T3" fmla="*/ 8 h 186"/>
                    <a:gd name="T4" fmla="*/ 112 w 136"/>
                    <a:gd name="T5" fmla="*/ 4 h 186"/>
                    <a:gd name="T6" fmla="*/ 106 w 136"/>
                    <a:gd name="T7" fmla="*/ 0 h 186"/>
                    <a:gd name="T8" fmla="*/ 100 w 136"/>
                    <a:gd name="T9" fmla="*/ 0 h 186"/>
                    <a:gd name="T10" fmla="*/ 52 w 136"/>
                    <a:gd name="T11" fmla="*/ 0 h 186"/>
                    <a:gd name="T12" fmla="*/ 38 w 136"/>
                    <a:gd name="T13" fmla="*/ 0 h 186"/>
                    <a:gd name="T14" fmla="*/ 32 w 136"/>
                    <a:gd name="T15" fmla="*/ 0 h 186"/>
                    <a:gd name="T16" fmla="*/ 28 w 136"/>
                    <a:gd name="T17" fmla="*/ 2 h 186"/>
                    <a:gd name="T18" fmla="*/ 24 w 136"/>
                    <a:gd name="T19" fmla="*/ 6 h 186"/>
                    <a:gd name="T20" fmla="*/ 22 w 136"/>
                    <a:gd name="T21" fmla="*/ 10 h 186"/>
                    <a:gd name="T22" fmla="*/ 22 w 136"/>
                    <a:gd name="T23" fmla="*/ 12 h 186"/>
                    <a:gd name="T24" fmla="*/ 0 w 136"/>
                    <a:gd name="T25" fmla="*/ 80 h 186"/>
                    <a:gd name="T26" fmla="*/ 2 w 136"/>
                    <a:gd name="T27" fmla="*/ 86 h 186"/>
                    <a:gd name="T28" fmla="*/ 4 w 136"/>
                    <a:gd name="T29" fmla="*/ 90 h 186"/>
                    <a:gd name="T30" fmla="*/ 8 w 136"/>
                    <a:gd name="T31" fmla="*/ 92 h 186"/>
                    <a:gd name="T32" fmla="*/ 12 w 136"/>
                    <a:gd name="T33" fmla="*/ 94 h 186"/>
                    <a:gd name="T34" fmla="*/ 18 w 136"/>
                    <a:gd name="T35" fmla="*/ 94 h 186"/>
                    <a:gd name="T36" fmla="*/ 22 w 136"/>
                    <a:gd name="T37" fmla="*/ 92 h 186"/>
                    <a:gd name="T38" fmla="*/ 24 w 136"/>
                    <a:gd name="T39" fmla="*/ 88 h 186"/>
                    <a:gd name="T40" fmla="*/ 38 w 136"/>
                    <a:gd name="T41" fmla="*/ 46 h 186"/>
                    <a:gd name="T42" fmla="*/ 38 w 136"/>
                    <a:gd name="T43" fmla="*/ 178 h 186"/>
                    <a:gd name="T44" fmla="*/ 62 w 136"/>
                    <a:gd name="T45" fmla="*/ 182 h 186"/>
                    <a:gd name="T46" fmla="*/ 64 w 136"/>
                    <a:gd name="T47" fmla="*/ 178 h 186"/>
                    <a:gd name="T48" fmla="*/ 64 w 136"/>
                    <a:gd name="T49" fmla="*/ 94 h 186"/>
                    <a:gd name="T50" fmla="*/ 72 w 136"/>
                    <a:gd name="T51" fmla="*/ 176 h 186"/>
                    <a:gd name="T52" fmla="*/ 74 w 136"/>
                    <a:gd name="T53" fmla="*/ 182 h 186"/>
                    <a:gd name="T54" fmla="*/ 76 w 136"/>
                    <a:gd name="T55" fmla="*/ 184 h 186"/>
                    <a:gd name="T56" fmla="*/ 94 w 136"/>
                    <a:gd name="T57" fmla="*/ 186 h 186"/>
                    <a:gd name="T58" fmla="*/ 96 w 136"/>
                    <a:gd name="T59" fmla="*/ 184 h 186"/>
                    <a:gd name="T60" fmla="*/ 98 w 136"/>
                    <a:gd name="T61" fmla="*/ 178 h 186"/>
                    <a:gd name="T62" fmla="*/ 98 w 136"/>
                    <a:gd name="T63" fmla="*/ 46 h 186"/>
                    <a:gd name="T64" fmla="*/ 112 w 136"/>
                    <a:gd name="T65" fmla="*/ 88 h 186"/>
                    <a:gd name="T66" fmla="*/ 116 w 136"/>
                    <a:gd name="T67" fmla="*/ 92 h 186"/>
                    <a:gd name="T68" fmla="*/ 120 w 136"/>
                    <a:gd name="T69" fmla="*/ 94 h 186"/>
                    <a:gd name="T70" fmla="*/ 124 w 136"/>
                    <a:gd name="T71" fmla="*/ 94 h 186"/>
                    <a:gd name="T72" fmla="*/ 130 w 136"/>
                    <a:gd name="T73" fmla="*/ 92 h 186"/>
                    <a:gd name="T74" fmla="*/ 134 w 136"/>
                    <a:gd name="T75" fmla="*/ 90 h 186"/>
                    <a:gd name="T76" fmla="*/ 136 w 136"/>
                    <a:gd name="T77" fmla="*/ 86 h 186"/>
                    <a:gd name="T78" fmla="*/ 136 w 136"/>
                    <a:gd name="T79" fmla="*/ 80 h 186"/>
                    <a:gd name="T80" fmla="*/ 116 w 136"/>
                    <a:gd name="T81" fmla="*/ 14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36" h="186">
                      <a:moveTo>
                        <a:pt x="116" y="14"/>
                      </a:moveTo>
                      <a:lnTo>
                        <a:pt x="116" y="12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4" y="6"/>
                      </a:lnTo>
                      <a:lnTo>
                        <a:pt x="112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38" y="178"/>
                      </a:lnTo>
                      <a:lnTo>
                        <a:pt x="62" y="182"/>
                      </a:lnTo>
                      <a:lnTo>
                        <a:pt x="64" y="182"/>
                      </a:lnTo>
                      <a:lnTo>
                        <a:pt x="64" y="178"/>
                      </a:lnTo>
                      <a:lnTo>
                        <a:pt x="64" y="176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76"/>
                      </a:lnTo>
                      <a:lnTo>
                        <a:pt x="72" y="178"/>
                      </a:lnTo>
                      <a:lnTo>
                        <a:pt x="74" y="182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94" y="186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8" y="182"/>
                      </a:lnTo>
                      <a:lnTo>
                        <a:pt x="98" y="178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2" y="88"/>
                      </a:lnTo>
                      <a:lnTo>
                        <a:pt x="114" y="90"/>
                      </a:lnTo>
                      <a:lnTo>
                        <a:pt x="116" y="92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30" y="92"/>
                      </a:lnTo>
                      <a:lnTo>
                        <a:pt x="132" y="92"/>
                      </a:lnTo>
                      <a:lnTo>
                        <a:pt x="134" y="90"/>
                      </a:lnTo>
                      <a:lnTo>
                        <a:pt x="134" y="88"/>
                      </a:lnTo>
                      <a:lnTo>
                        <a:pt x="136" y="86"/>
                      </a:lnTo>
                      <a:lnTo>
                        <a:pt x="136" y="82"/>
                      </a:lnTo>
                      <a:lnTo>
                        <a:pt x="136" y="80"/>
                      </a:lnTo>
                      <a:lnTo>
                        <a:pt x="136" y="78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6" name="Freeform 82"/>
                <p:cNvSpPr>
                  <a:spLocks/>
                </p:cNvSpPr>
                <p:nvPr/>
              </p:nvSpPr>
              <p:spPr bwMode="auto">
                <a:xfrm>
                  <a:off x="4525963" y="4418013"/>
                  <a:ext cx="95250" cy="98425"/>
                </a:xfrm>
                <a:custGeom>
                  <a:avLst/>
                  <a:gdLst>
                    <a:gd name="T0" fmla="*/ 16 w 60"/>
                    <a:gd name="T1" fmla="*/ 4 h 62"/>
                    <a:gd name="T2" fmla="*/ 12 w 60"/>
                    <a:gd name="T3" fmla="*/ 8 h 62"/>
                    <a:gd name="T4" fmla="*/ 8 w 60"/>
                    <a:gd name="T5" fmla="*/ 12 h 62"/>
                    <a:gd name="T6" fmla="*/ 4 w 60"/>
                    <a:gd name="T7" fmla="*/ 16 h 62"/>
                    <a:gd name="T8" fmla="*/ 2 w 60"/>
                    <a:gd name="T9" fmla="*/ 22 h 62"/>
                    <a:gd name="T10" fmla="*/ 0 w 60"/>
                    <a:gd name="T11" fmla="*/ 28 h 62"/>
                    <a:gd name="T12" fmla="*/ 0 w 60"/>
                    <a:gd name="T13" fmla="*/ 34 h 62"/>
                    <a:gd name="T14" fmla="*/ 2 w 60"/>
                    <a:gd name="T15" fmla="*/ 40 h 62"/>
                    <a:gd name="T16" fmla="*/ 4 w 60"/>
                    <a:gd name="T17" fmla="*/ 46 h 62"/>
                    <a:gd name="T18" fmla="*/ 8 w 60"/>
                    <a:gd name="T19" fmla="*/ 50 h 62"/>
                    <a:gd name="T20" fmla="*/ 12 w 60"/>
                    <a:gd name="T21" fmla="*/ 54 h 62"/>
                    <a:gd name="T22" fmla="*/ 16 w 60"/>
                    <a:gd name="T23" fmla="*/ 58 h 62"/>
                    <a:gd name="T24" fmla="*/ 22 w 60"/>
                    <a:gd name="T25" fmla="*/ 60 h 62"/>
                    <a:gd name="T26" fmla="*/ 28 w 60"/>
                    <a:gd name="T27" fmla="*/ 62 h 62"/>
                    <a:gd name="T28" fmla="*/ 34 w 60"/>
                    <a:gd name="T29" fmla="*/ 62 h 62"/>
                    <a:gd name="T30" fmla="*/ 40 w 60"/>
                    <a:gd name="T31" fmla="*/ 60 h 62"/>
                    <a:gd name="T32" fmla="*/ 44 w 60"/>
                    <a:gd name="T33" fmla="*/ 58 h 62"/>
                    <a:gd name="T34" fmla="*/ 50 w 60"/>
                    <a:gd name="T35" fmla="*/ 54 h 62"/>
                    <a:gd name="T36" fmla="*/ 54 w 60"/>
                    <a:gd name="T37" fmla="*/ 50 h 62"/>
                    <a:gd name="T38" fmla="*/ 56 w 60"/>
                    <a:gd name="T39" fmla="*/ 46 h 62"/>
                    <a:gd name="T40" fmla="*/ 58 w 60"/>
                    <a:gd name="T41" fmla="*/ 40 h 62"/>
                    <a:gd name="T42" fmla="*/ 60 w 60"/>
                    <a:gd name="T43" fmla="*/ 34 h 62"/>
                    <a:gd name="T44" fmla="*/ 60 w 60"/>
                    <a:gd name="T45" fmla="*/ 28 h 62"/>
                    <a:gd name="T46" fmla="*/ 58 w 60"/>
                    <a:gd name="T47" fmla="*/ 22 h 62"/>
                    <a:gd name="T48" fmla="*/ 56 w 60"/>
                    <a:gd name="T49" fmla="*/ 16 h 62"/>
                    <a:gd name="T50" fmla="*/ 54 w 60"/>
                    <a:gd name="T51" fmla="*/ 12 h 62"/>
                    <a:gd name="T52" fmla="*/ 50 w 60"/>
                    <a:gd name="T53" fmla="*/ 8 h 62"/>
                    <a:gd name="T54" fmla="*/ 44 w 60"/>
                    <a:gd name="T55" fmla="*/ 4 h 62"/>
                    <a:gd name="T56" fmla="*/ 40 w 60"/>
                    <a:gd name="T57" fmla="*/ 2 h 62"/>
                    <a:gd name="T58" fmla="*/ 34 w 60"/>
                    <a:gd name="T59" fmla="*/ 2 h 62"/>
                    <a:gd name="T60" fmla="*/ 28 w 60"/>
                    <a:gd name="T61" fmla="*/ 2 h 62"/>
                    <a:gd name="T62" fmla="*/ 22 w 60"/>
                    <a:gd name="T63" fmla="*/ 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18" y="4"/>
                      </a:move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6" y="56"/>
                      </a:lnTo>
                      <a:lnTo>
                        <a:pt x="50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7" name="Freeform 83"/>
                <p:cNvSpPr>
                  <a:spLocks/>
                </p:cNvSpPr>
                <p:nvPr/>
              </p:nvSpPr>
              <p:spPr bwMode="auto">
                <a:xfrm>
                  <a:off x="4465638" y="4529138"/>
                  <a:ext cx="215900" cy="301625"/>
                </a:xfrm>
                <a:custGeom>
                  <a:avLst/>
                  <a:gdLst>
                    <a:gd name="T0" fmla="*/ 114 w 136"/>
                    <a:gd name="T1" fmla="*/ 12 h 190"/>
                    <a:gd name="T2" fmla="*/ 114 w 136"/>
                    <a:gd name="T3" fmla="*/ 8 h 190"/>
                    <a:gd name="T4" fmla="*/ 110 w 136"/>
                    <a:gd name="T5" fmla="*/ 4 h 190"/>
                    <a:gd name="T6" fmla="*/ 106 w 136"/>
                    <a:gd name="T7" fmla="*/ 0 h 190"/>
                    <a:gd name="T8" fmla="*/ 100 w 136"/>
                    <a:gd name="T9" fmla="*/ 0 h 190"/>
                    <a:gd name="T10" fmla="*/ 50 w 136"/>
                    <a:gd name="T11" fmla="*/ 0 h 190"/>
                    <a:gd name="T12" fmla="*/ 38 w 136"/>
                    <a:gd name="T13" fmla="*/ 0 h 190"/>
                    <a:gd name="T14" fmla="*/ 32 w 136"/>
                    <a:gd name="T15" fmla="*/ 0 h 190"/>
                    <a:gd name="T16" fmla="*/ 28 w 136"/>
                    <a:gd name="T17" fmla="*/ 2 h 190"/>
                    <a:gd name="T18" fmla="*/ 24 w 136"/>
                    <a:gd name="T19" fmla="*/ 6 h 190"/>
                    <a:gd name="T20" fmla="*/ 22 w 136"/>
                    <a:gd name="T21" fmla="*/ 10 h 190"/>
                    <a:gd name="T22" fmla="*/ 20 w 136"/>
                    <a:gd name="T23" fmla="*/ 12 h 190"/>
                    <a:gd name="T24" fmla="*/ 0 w 136"/>
                    <a:gd name="T25" fmla="*/ 80 h 190"/>
                    <a:gd name="T26" fmla="*/ 0 w 136"/>
                    <a:gd name="T27" fmla="*/ 86 h 190"/>
                    <a:gd name="T28" fmla="*/ 2 w 136"/>
                    <a:gd name="T29" fmla="*/ 90 h 190"/>
                    <a:gd name="T30" fmla="*/ 6 w 136"/>
                    <a:gd name="T31" fmla="*/ 92 h 190"/>
                    <a:gd name="T32" fmla="*/ 12 w 136"/>
                    <a:gd name="T33" fmla="*/ 94 h 190"/>
                    <a:gd name="T34" fmla="*/ 16 w 136"/>
                    <a:gd name="T35" fmla="*/ 94 h 190"/>
                    <a:gd name="T36" fmla="*/ 20 w 136"/>
                    <a:gd name="T37" fmla="*/ 92 h 190"/>
                    <a:gd name="T38" fmla="*/ 24 w 136"/>
                    <a:gd name="T39" fmla="*/ 88 h 190"/>
                    <a:gd name="T40" fmla="*/ 38 w 136"/>
                    <a:gd name="T41" fmla="*/ 46 h 190"/>
                    <a:gd name="T42" fmla="*/ 38 w 136"/>
                    <a:gd name="T43" fmla="*/ 178 h 190"/>
                    <a:gd name="T44" fmla="*/ 40 w 136"/>
                    <a:gd name="T45" fmla="*/ 184 h 190"/>
                    <a:gd name="T46" fmla="*/ 44 w 136"/>
                    <a:gd name="T47" fmla="*/ 186 h 190"/>
                    <a:gd name="T48" fmla="*/ 48 w 136"/>
                    <a:gd name="T49" fmla="*/ 190 h 190"/>
                    <a:gd name="T50" fmla="*/ 52 w 136"/>
                    <a:gd name="T51" fmla="*/ 190 h 190"/>
                    <a:gd name="T52" fmla="*/ 58 w 136"/>
                    <a:gd name="T53" fmla="*/ 186 h 190"/>
                    <a:gd name="T54" fmla="*/ 62 w 136"/>
                    <a:gd name="T55" fmla="*/ 184 h 190"/>
                    <a:gd name="T56" fmla="*/ 62 w 136"/>
                    <a:gd name="T57" fmla="*/ 178 h 190"/>
                    <a:gd name="T58" fmla="*/ 64 w 136"/>
                    <a:gd name="T59" fmla="*/ 94 h 190"/>
                    <a:gd name="T60" fmla="*/ 72 w 136"/>
                    <a:gd name="T61" fmla="*/ 176 h 190"/>
                    <a:gd name="T62" fmla="*/ 72 w 136"/>
                    <a:gd name="T63" fmla="*/ 182 h 190"/>
                    <a:gd name="T64" fmla="*/ 76 w 136"/>
                    <a:gd name="T65" fmla="*/ 186 h 190"/>
                    <a:gd name="T66" fmla="*/ 80 w 136"/>
                    <a:gd name="T67" fmla="*/ 188 h 190"/>
                    <a:gd name="T68" fmla="*/ 84 w 136"/>
                    <a:gd name="T69" fmla="*/ 190 h 190"/>
                    <a:gd name="T70" fmla="*/ 90 w 136"/>
                    <a:gd name="T71" fmla="*/ 188 h 190"/>
                    <a:gd name="T72" fmla="*/ 94 w 136"/>
                    <a:gd name="T73" fmla="*/ 186 h 190"/>
                    <a:gd name="T74" fmla="*/ 96 w 136"/>
                    <a:gd name="T75" fmla="*/ 182 h 190"/>
                    <a:gd name="T76" fmla="*/ 98 w 136"/>
                    <a:gd name="T77" fmla="*/ 176 h 190"/>
                    <a:gd name="T78" fmla="*/ 110 w 136"/>
                    <a:gd name="T79" fmla="*/ 86 h 190"/>
                    <a:gd name="T80" fmla="*/ 112 w 136"/>
                    <a:gd name="T81" fmla="*/ 90 h 190"/>
                    <a:gd name="T82" fmla="*/ 116 w 136"/>
                    <a:gd name="T83" fmla="*/ 94 h 190"/>
                    <a:gd name="T84" fmla="*/ 122 w 136"/>
                    <a:gd name="T85" fmla="*/ 94 h 190"/>
                    <a:gd name="T86" fmla="*/ 126 w 136"/>
                    <a:gd name="T87" fmla="*/ 94 h 190"/>
                    <a:gd name="T88" fmla="*/ 130 w 136"/>
                    <a:gd name="T89" fmla="*/ 92 h 190"/>
                    <a:gd name="T90" fmla="*/ 134 w 136"/>
                    <a:gd name="T91" fmla="*/ 88 h 190"/>
                    <a:gd name="T92" fmla="*/ 136 w 136"/>
                    <a:gd name="T93" fmla="*/ 82 h 190"/>
                    <a:gd name="T94" fmla="*/ 134 w 136"/>
                    <a:gd name="T95" fmla="*/ 7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6" h="190">
                      <a:moveTo>
                        <a:pt x="114" y="14"/>
                      </a:moveTo>
                      <a:lnTo>
                        <a:pt x="114" y="12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20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6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6" y="188"/>
                      </a:lnTo>
                      <a:lnTo>
                        <a:pt x="58" y="186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2" y="178"/>
                      </a:lnTo>
                      <a:lnTo>
                        <a:pt x="64" y="176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76"/>
                      </a:lnTo>
                      <a:lnTo>
                        <a:pt x="72" y="178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6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6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6" y="182"/>
                      </a:lnTo>
                      <a:lnTo>
                        <a:pt x="98" y="178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2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6" y="82"/>
                      </a:lnTo>
                      <a:lnTo>
                        <a:pt x="136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8" name="Freeform 84"/>
                <p:cNvSpPr>
                  <a:spLocks/>
                </p:cNvSpPr>
                <p:nvPr/>
              </p:nvSpPr>
              <p:spPr bwMode="auto">
                <a:xfrm>
                  <a:off x="4767263" y="4418013"/>
                  <a:ext cx="95250" cy="98425"/>
                </a:xfrm>
                <a:custGeom>
                  <a:avLst/>
                  <a:gdLst>
                    <a:gd name="T0" fmla="*/ 2 w 60"/>
                    <a:gd name="T1" fmla="*/ 42 h 62"/>
                    <a:gd name="T2" fmla="*/ 4 w 60"/>
                    <a:gd name="T3" fmla="*/ 48 h 62"/>
                    <a:gd name="T4" fmla="*/ 8 w 60"/>
                    <a:gd name="T5" fmla="*/ 52 h 62"/>
                    <a:gd name="T6" fmla="*/ 12 w 60"/>
                    <a:gd name="T7" fmla="*/ 56 h 62"/>
                    <a:gd name="T8" fmla="*/ 18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0 w 60"/>
                    <a:gd name="T17" fmla="*/ 58 h 62"/>
                    <a:gd name="T18" fmla="*/ 46 w 60"/>
                    <a:gd name="T19" fmla="*/ 56 h 62"/>
                    <a:gd name="T20" fmla="*/ 50 w 60"/>
                    <a:gd name="T21" fmla="*/ 52 h 62"/>
                    <a:gd name="T22" fmla="*/ 54 w 60"/>
                    <a:gd name="T23" fmla="*/ 48 h 62"/>
                    <a:gd name="T24" fmla="*/ 58 w 60"/>
                    <a:gd name="T25" fmla="*/ 42 h 62"/>
                    <a:gd name="T26" fmla="*/ 58 w 60"/>
                    <a:gd name="T27" fmla="*/ 36 h 62"/>
                    <a:gd name="T28" fmla="*/ 60 w 60"/>
                    <a:gd name="T29" fmla="*/ 30 h 62"/>
                    <a:gd name="T30" fmla="*/ 58 w 60"/>
                    <a:gd name="T31" fmla="*/ 24 h 62"/>
                    <a:gd name="T32" fmla="*/ 58 w 60"/>
                    <a:gd name="T33" fmla="*/ 20 h 62"/>
                    <a:gd name="T34" fmla="*/ 54 w 60"/>
                    <a:gd name="T35" fmla="*/ 14 h 62"/>
                    <a:gd name="T36" fmla="*/ 50 w 60"/>
                    <a:gd name="T37" fmla="*/ 10 h 62"/>
                    <a:gd name="T38" fmla="*/ 46 w 60"/>
                    <a:gd name="T39" fmla="*/ 6 h 62"/>
                    <a:gd name="T40" fmla="*/ 40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18 w 60"/>
                    <a:gd name="T49" fmla="*/ 4 h 62"/>
                    <a:gd name="T50" fmla="*/ 12 w 60"/>
                    <a:gd name="T51" fmla="*/ 6 h 62"/>
                    <a:gd name="T52" fmla="*/ 8 w 60"/>
                    <a:gd name="T53" fmla="*/ 10 h 62"/>
                    <a:gd name="T54" fmla="*/ 4 w 60"/>
                    <a:gd name="T55" fmla="*/ 14 h 62"/>
                    <a:gd name="T56" fmla="*/ 2 w 60"/>
                    <a:gd name="T57" fmla="*/ 20 h 62"/>
                    <a:gd name="T58" fmla="*/ 0 w 60"/>
                    <a:gd name="T59" fmla="*/ 24 h 62"/>
                    <a:gd name="T60" fmla="*/ 0 w 60"/>
                    <a:gd name="T61" fmla="*/ 30 h 62"/>
                    <a:gd name="T62" fmla="*/ 0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0" y="40"/>
                      </a:moveTo>
                      <a:lnTo>
                        <a:pt x="2" y="42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4" y="58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4" y="60"/>
                      </a:lnTo>
                      <a:lnTo>
                        <a:pt x="26" y="62"/>
                      </a:lnTo>
                      <a:lnTo>
                        <a:pt x="30" y="62"/>
                      </a:lnTo>
                      <a:lnTo>
                        <a:pt x="32" y="62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40" y="58"/>
                      </a:lnTo>
                      <a:lnTo>
                        <a:pt x="44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29" name="Freeform 85"/>
                <p:cNvSpPr>
                  <a:spLocks/>
                </p:cNvSpPr>
                <p:nvPr/>
              </p:nvSpPr>
              <p:spPr bwMode="auto">
                <a:xfrm>
                  <a:off x="4703763" y="4529138"/>
                  <a:ext cx="215900" cy="295275"/>
                </a:xfrm>
                <a:custGeom>
                  <a:avLst/>
                  <a:gdLst>
                    <a:gd name="T0" fmla="*/ 116 w 136"/>
                    <a:gd name="T1" fmla="*/ 12 h 186"/>
                    <a:gd name="T2" fmla="*/ 114 w 136"/>
                    <a:gd name="T3" fmla="*/ 8 h 186"/>
                    <a:gd name="T4" fmla="*/ 112 w 136"/>
                    <a:gd name="T5" fmla="*/ 4 h 186"/>
                    <a:gd name="T6" fmla="*/ 106 w 136"/>
                    <a:gd name="T7" fmla="*/ 0 h 186"/>
                    <a:gd name="T8" fmla="*/ 100 w 136"/>
                    <a:gd name="T9" fmla="*/ 0 h 186"/>
                    <a:gd name="T10" fmla="*/ 52 w 136"/>
                    <a:gd name="T11" fmla="*/ 0 h 186"/>
                    <a:gd name="T12" fmla="*/ 38 w 136"/>
                    <a:gd name="T13" fmla="*/ 0 h 186"/>
                    <a:gd name="T14" fmla="*/ 34 w 136"/>
                    <a:gd name="T15" fmla="*/ 0 h 186"/>
                    <a:gd name="T16" fmla="*/ 28 w 136"/>
                    <a:gd name="T17" fmla="*/ 2 h 186"/>
                    <a:gd name="T18" fmla="*/ 26 w 136"/>
                    <a:gd name="T19" fmla="*/ 6 h 186"/>
                    <a:gd name="T20" fmla="*/ 22 w 136"/>
                    <a:gd name="T21" fmla="*/ 10 h 186"/>
                    <a:gd name="T22" fmla="*/ 22 w 136"/>
                    <a:gd name="T23" fmla="*/ 12 h 186"/>
                    <a:gd name="T24" fmla="*/ 0 w 136"/>
                    <a:gd name="T25" fmla="*/ 80 h 186"/>
                    <a:gd name="T26" fmla="*/ 2 w 136"/>
                    <a:gd name="T27" fmla="*/ 86 h 186"/>
                    <a:gd name="T28" fmla="*/ 4 w 136"/>
                    <a:gd name="T29" fmla="*/ 90 h 186"/>
                    <a:gd name="T30" fmla="*/ 8 w 136"/>
                    <a:gd name="T31" fmla="*/ 92 h 186"/>
                    <a:gd name="T32" fmla="*/ 12 w 136"/>
                    <a:gd name="T33" fmla="*/ 94 h 186"/>
                    <a:gd name="T34" fmla="*/ 18 w 136"/>
                    <a:gd name="T35" fmla="*/ 94 h 186"/>
                    <a:gd name="T36" fmla="*/ 22 w 136"/>
                    <a:gd name="T37" fmla="*/ 92 h 186"/>
                    <a:gd name="T38" fmla="*/ 26 w 136"/>
                    <a:gd name="T39" fmla="*/ 88 h 186"/>
                    <a:gd name="T40" fmla="*/ 38 w 136"/>
                    <a:gd name="T41" fmla="*/ 46 h 186"/>
                    <a:gd name="T42" fmla="*/ 38 w 136"/>
                    <a:gd name="T43" fmla="*/ 178 h 186"/>
                    <a:gd name="T44" fmla="*/ 40 w 136"/>
                    <a:gd name="T45" fmla="*/ 184 h 186"/>
                    <a:gd name="T46" fmla="*/ 44 w 136"/>
                    <a:gd name="T47" fmla="*/ 186 h 186"/>
                    <a:gd name="T48" fmla="*/ 62 w 136"/>
                    <a:gd name="T49" fmla="*/ 184 h 186"/>
                    <a:gd name="T50" fmla="*/ 64 w 136"/>
                    <a:gd name="T51" fmla="*/ 182 h 186"/>
                    <a:gd name="T52" fmla="*/ 64 w 136"/>
                    <a:gd name="T53" fmla="*/ 176 h 186"/>
                    <a:gd name="T54" fmla="*/ 72 w 136"/>
                    <a:gd name="T55" fmla="*/ 94 h 186"/>
                    <a:gd name="T56" fmla="*/ 74 w 136"/>
                    <a:gd name="T57" fmla="*/ 178 h 186"/>
                    <a:gd name="T58" fmla="*/ 74 w 136"/>
                    <a:gd name="T59" fmla="*/ 182 h 186"/>
                    <a:gd name="T60" fmla="*/ 98 w 136"/>
                    <a:gd name="T61" fmla="*/ 178 h 186"/>
                    <a:gd name="T62" fmla="*/ 98 w 136"/>
                    <a:gd name="T63" fmla="*/ 46 h 186"/>
                    <a:gd name="T64" fmla="*/ 112 w 136"/>
                    <a:gd name="T65" fmla="*/ 88 h 186"/>
                    <a:gd name="T66" fmla="*/ 116 w 136"/>
                    <a:gd name="T67" fmla="*/ 92 h 186"/>
                    <a:gd name="T68" fmla="*/ 120 w 136"/>
                    <a:gd name="T69" fmla="*/ 94 h 186"/>
                    <a:gd name="T70" fmla="*/ 124 w 136"/>
                    <a:gd name="T71" fmla="*/ 94 h 186"/>
                    <a:gd name="T72" fmla="*/ 130 w 136"/>
                    <a:gd name="T73" fmla="*/ 92 h 186"/>
                    <a:gd name="T74" fmla="*/ 134 w 136"/>
                    <a:gd name="T75" fmla="*/ 90 h 186"/>
                    <a:gd name="T76" fmla="*/ 136 w 136"/>
                    <a:gd name="T77" fmla="*/ 86 h 186"/>
                    <a:gd name="T78" fmla="*/ 136 w 136"/>
                    <a:gd name="T79" fmla="*/ 80 h 186"/>
                    <a:gd name="T80" fmla="*/ 116 w 136"/>
                    <a:gd name="T81" fmla="*/ 14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36" h="186">
                      <a:moveTo>
                        <a:pt x="116" y="14"/>
                      </a:moveTo>
                      <a:lnTo>
                        <a:pt x="116" y="12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4" y="6"/>
                      </a:lnTo>
                      <a:lnTo>
                        <a:pt x="112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6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40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6"/>
                      </a:lnTo>
                      <a:lnTo>
                        <a:pt x="44" y="186"/>
                      </a:lnTo>
                      <a:lnTo>
                        <a:pt x="62" y="184"/>
                      </a:lnTo>
                      <a:lnTo>
                        <a:pt x="62" y="184"/>
                      </a:lnTo>
                      <a:lnTo>
                        <a:pt x="64" y="182"/>
                      </a:lnTo>
                      <a:lnTo>
                        <a:pt x="64" y="178"/>
                      </a:lnTo>
                      <a:lnTo>
                        <a:pt x="64" y="176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76"/>
                      </a:lnTo>
                      <a:lnTo>
                        <a:pt x="74" y="178"/>
                      </a:lnTo>
                      <a:lnTo>
                        <a:pt x="74" y="182"/>
                      </a:lnTo>
                      <a:lnTo>
                        <a:pt x="74" y="182"/>
                      </a:lnTo>
                      <a:lnTo>
                        <a:pt x="74" y="182"/>
                      </a:lnTo>
                      <a:lnTo>
                        <a:pt x="98" y="178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2" y="86"/>
                      </a:lnTo>
                      <a:lnTo>
                        <a:pt x="112" y="88"/>
                      </a:lnTo>
                      <a:lnTo>
                        <a:pt x="114" y="90"/>
                      </a:lnTo>
                      <a:lnTo>
                        <a:pt x="116" y="92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8" y="94"/>
                      </a:lnTo>
                      <a:lnTo>
                        <a:pt x="130" y="92"/>
                      </a:lnTo>
                      <a:lnTo>
                        <a:pt x="132" y="92"/>
                      </a:lnTo>
                      <a:lnTo>
                        <a:pt x="134" y="90"/>
                      </a:lnTo>
                      <a:lnTo>
                        <a:pt x="134" y="88"/>
                      </a:lnTo>
                      <a:lnTo>
                        <a:pt x="136" y="86"/>
                      </a:lnTo>
                      <a:lnTo>
                        <a:pt x="136" y="82"/>
                      </a:lnTo>
                      <a:lnTo>
                        <a:pt x="136" y="80"/>
                      </a:lnTo>
                      <a:lnTo>
                        <a:pt x="136" y="78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0" name="Freeform 86"/>
                <p:cNvSpPr>
                  <a:spLocks/>
                </p:cNvSpPr>
                <p:nvPr/>
              </p:nvSpPr>
              <p:spPr bwMode="auto">
                <a:xfrm>
                  <a:off x="4945063" y="4529138"/>
                  <a:ext cx="215900" cy="241300"/>
                </a:xfrm>
                <a:custGeom>
                  <a:avLst/>
                  <a:gdLst>
                    <a:gd name="T0" fmla="*/ 114 w 136"/>
                    <a:gd name="T1" fmla="*/ 12 h 152"/>
                    <a:gd name="T2" fmla="*/ 114 w 136"/>
                    <a:gd name="T3" fmla="*/ 8 h 152"/>
                    <a:gd name="T4" fmla="*/ 110 w 136"/>
                    <a:gd name="T5" fmla="*/ 4 h 152"/>
                    <a:gd name="T6" fmla="*/ 106 w 136"/>
                    <a:gd name="T7" fmla="*/ 0 h 152"/>
                    <a:gd name="T8" fmla="*/ 100 w 136"/>
                    <a:gd name="T9" fmla="*/ 0 h 152"/>
                    <a:gd name="T10" fmla="*/ 50 w 136"/>
                    <a:gd name="T11" fmla="*/ 0 h 152"/>
                    <a:gd name="T12" fmla="*/ 38 w 136"/>
                    <a:gd name="T13" fmla="*/ 0 h 152"/>
                    <a:gd name="T14" fmla="*/ 32 w 136"/>
                    <a:gd name="T15" fmla="*/ 0 h 152"/>
                    <a:gd name="T16" fmla="*/ 28 w 136"/>
                    <a:gd name="T17" fmla="*/ 2 h 152"/>
                    <a:gd name="T18" fmla="*/ 24 w 136"/>
                    <a:gd name="T19" fmla="*/ 6 h 152"/>
                    <a:gd name="T20" fmla="*/ 22 w 136"/>
                    <a:gd name="T21" fmla="*/ 10 h 152"/>
                    <a:gd name="T22" fmla="*/ 20 w 136"/>
                    <a:gd name="T23" fmla="*/ 12 h 152"/>
                    <a:gd name="T24" fmla="*/ 0 w 136"/>
                    <a:gd name="T25" fmla="*/ 80 h 152"/>
                    <a:gd name="T26" fmla="*/ 0 w 136"/>
                    <a:gd name="T27" fmla="*/ 86 h 152"/>
                    <a:gd name="T28" fmla="*/ 4 w 136"/>
                    <a:gd name="T29" fmla="*/ 90 h 152"/>
                    <a:gd name="T30" fmla="*/ 6 w 136"/>
                    <a:gd name="T31" fmla="*/ 92 h 152"/>
                    <a:gd name="T32" fmla="*/ 12 w 136"/>
                    <a:gd name="T33" fmla="*/ 94 h 152"/>
                    <a:gd name="T34" fmla="*/ 16 w 136"/>
                    <a:gd name="T35" fmla="*/ 94 h 152"/>
                    <a:gd name="T36" fmla="*/ 20 w 136"/>
                    <a:gd name="T37" fmla="*/ 92 h 152"/>
                    <a:gd name="T38" fmla="*/ 24 w 136"/>
                    <a:gd name="T39" fmla="*/ 88 h 152"/>
                    <a:gd name="T40" fmla="*/ 38 w 136"/>
                    <a:gd name="T41" fmla="*/ 46 h 152"/>
                    <a:gd name="T42" fmla="*/ 38 w 136"/>
                    <a:gd name="T43" fmla="*/ 152 h 152"/>
                    <a:gd name="T44" fmla="*/ 64 w 136"/>
                    <a:gd name="T45" fmla="*/ 94 h 152"/>
                    <a:gd name="T46" fmla="*/ 72 w 136"/>
                    <a:gd name="T47" fmla="*/ 142 h 152"/>
                    <a:gd name="T48" fmla="*/ 98 w 136"/>
                    <a:gd name="T49" fmla="*/ 132 h 152"/>
                    <a:gd name="T50" fmla="*/ 110 w 136"/>
                    <a:gd name="T51" fmla="*/ 86 h 152"/>
                    <a:gd name="T52" fmla="*/ 112 w 136"/>
                    <a:gd name="T53" fmla="*/ 90 h 152"/>
                    <a:gd name="T54" fmla="*/ 116 w 136"/>
                    <a:gd name="T55" fmla="*/ 94 h 152"/>
                    <a:gd name="T56" fmla="*/ 122 w 136"/>
                    <a:gd name="T57" fmla="*/ 94 h 152"/>
                    <a:gd name="T58" fmla="*/ 126 w 136"/>
                    <a:gd name="T59" fmla="*/ 94 h 152"/>
                    <a:gd name="T60" fmla="*/ 130 w 136"/>
                    <a:gd name="T61" fmla="*/ 92 h 152"/>
                    <a:gd name="T62" fmla="*/ 134 w 136"/>
                    <a:gd name="T63" fmla="*/ 88 h 152"/>
                    <a:gd name="T64" fmla="*/ 136 w 136"/>
                    <a:gd name="T65" fmla="*/ 82 h 152"/>
                    <a:gd name="T66" fmla="*/ 134 w 136"/>
                    <a:gd name="T67" fmla="*/ 78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6" h="152">
                      <a:moveTo>
                        <a:pt x="114" y="14"/>
                      </a:moveTo>
                      <a:lnTo>
                        <a:pt x="114" y="12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20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52"/>
                      </a:lnTo>
                      <a:lnTo>
                        <a:pt x="38" y="152"/>
                      </a:lnTo>
                      <a:lnTo>
                        <a:pt x="64" y="144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42"/>
                      </a:lnTo>
                      <a:lnTo>
                        <a:pt x="72" y="142"/>
                      </a:lnTo>
                      <a:lnTo>
                        <a:pt x="98" y="132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2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6" y="82"/>
                      </a:lnTo>
                      <a:lnTo>
                        <a:pt x="136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1" name="Freeform 87"/>
                <p:cNvSpPr>
                  <a:spLocks/>
                </p:cNvSpPr>
                <p:nvPr/>
              </p:nvSpPr>
              <p:spPr bwMode="auto">
                <a:xfrm>
                  <a:off x="5005388" y="4418013"/>
                  <a:ext cx="95250" cy="98425"/>
                </a:xfrm>
                <a:custGeom>
                  <a:avLst/>
                  <a:gdLst>
                    <a:gd name="T0" fmla="*/ 2 w 60"/>
                    <a:gd name="T1" fmla="*/ 42 h 62"/>
                    <a:gd name="T2" fmla="*/ 6 w 60"/>
                    <a:gd name="T3" fmla="*/ 48 h 62"/>
                    <a:gd name="T4" fmla="*/ 10 w 60"/>
                    <a:gd name="T5" fmla="*/ 52 h 62"/>
                    <a:gd name="T6" fmla="*/ 14 w 60"/>
                    <a:gd name="T7" fmla="*/ 56 h 62"/>
                    <a:gd name="T8" fmla="*/ 18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2 w 60"/>
                    <a:gd name="T17" fmla="*/ 58 h 62"/>
                    <a:gd name="T18" fmla="*/ 48 w 60"/>
                    <a:gd name="T19" fmla="*/ 56 h 62"/>
                    <a:gd name="T20" fmla="*/ 52 w 60"/>
                    <a:gd name="T21" fmla="*/ 52 h 62"/>
                    <a:gd name="T22" fmla="*/ 56 w 60"/>
                    <a:gd name="T23" fmla="*/ 48 h 62"/>
                    <a:gd name="T24" fmla="*/ 58 w 60"/>
                    <a:gd name="T25" fmla="*/ 42 h 62"/>
                    <a:gd name="T26" fmla="*/ 60 w 60"/>
                    <a:gd name="T27" fmla="*/ 36 h 62"/>
                    <a:gd name="T28" fmla="*/ 60 w 60"/>
                    <a:gd name="T29" fmla="*/ 30 h 62"/>
                    <a:gd name="T30" fmla="*/ 60 w 60"/>
                    <a:gd name="T31" fmla="*/ 24 h 62"/>
                    <a:gd name="T32" fmla="*/ 58 w 60"/>
                    <a:gd name="T33" fmla="*/ 20 h 62"/>
                    <a:gd name="T34" fmla="*/ 56 w 60"/>
                    <a:gd name="T35" fmla="*/ 14 h 62"/>
                    <a:gd name="T36" fmla="*/ 52 w 60"/>
                    <a:gd name="T37" fmla="*/ 10 h 62"/>
                    <a:gd name="T38" fmla="*/ 48 w 60"/>
                    <a:gd name="T39" fmla="*/ 6 h 62"/>
                    <a:gd name="T40" fmla="*/ 42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18 w 60"/>
                    <a:gd name="T49" fmla="*/ 4 h 62"/>
                    <a:gd name="T50" fmla="*/ 14 w 60"/>
                    <a:gd name="T51" fmla="*/ 6 h 62"/>
                    <a:gd name="T52" fmla="*/ 10 w 60"/>
                    <a:gd name="T53" fmla="*/ 10 h 62"/>
                    <a:gd name="T54" fmla="*/ 6 w 60"/>
                    <a:gd name="T55" fmla="*/ 14 h 62"/>
                    <a:gd name="T56" fmla="*/ 2 w 60"/>
                    <a:gd name="T57" fmla="*/ 20 h 62"/>
                    <a:gd name="T58" fmla="*/ 0 w 60"/>
                    <a:gd name="T59" fmla="*/ 24 h 62"/>
                    <a:gd name="T60" fmla="*/ 0 w 60"/>
                    <a:gd name="T61" fmla="*/ 30 h 62"/>
                    <a:gd name="T62" fmla="*/ 0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8" y="50"/>
                      </a:lnTo>
                      <a:lnTo>
                        <a:pt x="10" y="52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8" y="56"/>
                      </a:lnTo>
                      <a:lnTo>
                        <a:pt x="50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6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60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60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2" name="Freeform 88"/>
                <p:cNvSpPr>
                  <a:spLocks/>
                </p:cNvSpPr>
                <p:nvPr/>
              </p:nvSpPr>
              <p:spPr bwMode="auto">
                <a:xfrm>
                  <a:off x="5186363" y="4529138"/>
                  <a:ext cx="190500" cy="149225"/>
                </a:xfrm>
                <a:custGeom>
                  <a:avLst/>
                  <a:gdLst>
                    <a:gd name="T0" fmla="*/ 114 w 120"/>
                    <a:gd name="T1" fmla="*/ 10 h 94"/>
                    <a:gd name="T2" fmla="*/ 112 w 120"/>
                    <a:gd name="T3" fmla="*/ 8 h 94"/>
                    <a:gd name="T4" fmla="*/ 112 w 120"/>
                    <a:gd name="T5" fmla="*/ 6 h 94"/>
                    <a:gd name="T6" fmla="*/ 110 w 120"/>
                    <a:gd name="T7" fmla="*/ 4 h 94"/>
                    <a:gd name="T8" fmla="*/ 106 w 120"/>
                    <a:gd name="T9" fmla="*/ 2 h 94"/>
                    <a:gd name="T10" fmla="*/ 104 w 120"/>
                    <a:gd name="T11" fmla="*/ 0 h 94"/>
                    <a:gd name="T12" fmla="*/ 102 w 120"/>
                    <a:gd name="T13" fmla="*/ 0 h 94"/>
                    <a:gd name="T14" fmla="*/ 98 w 120"/>
                    <a:gd name="T15" fmla="*/ 0 h 94"/>
                    <a:gd name="T16" fmla="*/ 84 w 120"/>
                    <a:gd name="T17" fmla="*/ 0 h 94"/>
                    <a:gd name="T18" fmla="*/ 50 w 120"/>
                    <a:gd name="T19" fmla="*/ 0 h 94"/>
                    <a:gd name="T20" fmla="*/ 50 w 120"/>
                    <a:gd name="T21" fmla="*/ 0 h 94"/>
                    <a:gd name="T22" fmla="*/ 36 w 120"/>
                    <a:gd name="T23" fmla="*/ 0 h 94"/>
                    <a:gd name="T24" fmla="*/ 34 w 120"/>
                    <a:gd name="T25" fmla="*/ 0 h 94"/>
                    <a:gd name="T26" fmla="*/ 32 w 120"/>
                    <a:gd name="T27" fmla="*/ 0 h 94"/>
                    <a:gd name="T28" fmla="*/ 28 w 120"/>
                    <a:gd name="T29" fmla="*/ 2 h 94"/>
                    <a:gd name="T30" fmla="*/ 26 w 120"/>
                    <a:gd name="T31" fmla="*/ 2 h 94"/>
                    <a:gd name="T32" fmla="*/ 24 w 120"/>
                    <a:gd name="T33" fmla="*/ 4 h 94"/>
                    <a:gd name="T34" fmla="*/ 24 w 120"/>
                    <a:gd name="T35" fmla="*/ 6 h 94"/>
                    <a:gd name="T36" fmla="*/ 22 w 120"/>
                    <a:gd name="T37" fmla="*/ 8 h 94"/>
                    <a:gd name="T38" fmla="*/ 22 w 120"/>
                    <a:gd name="T39" fmla="*/ 10 h 94"/>
                    <a:gd name="T40" fmla="*/ 20 w 120"/>
                    <a:gd name="T41" fmla="*/ 10 h 94"/>
                    <a:gd name="T42" fmla="*/ 20 w 120"/>
                    <a:gd name="T43" fmla="*/ 12 h 94"/>
                    <a:gd name="T44" fmla="*/ 0 w 120"/>
                    <a:gd name="T45" fmla="*/ 78 h 94"/>
                    <a:gd name="T46" fmla="*/ 0 w 120"/>
                    <a:gd name="T47" fmla="*/ 80 h 94"/>
                    <a:gd name="T48" fmla="*/ 0 w 120"/>
                    <a:gd name="T49" fmla="*/ 82 h 94"/>
                    <a:gd name="T50" fmla="*/ 0 w 120"/>
                    <a:gd name="T51" fmla="*/ 86 h 94"/>
                    <a:gd name="T52" fmla="*/ 0 w 120"/>
                    <a:gd name="T53" fmla="*/ 88 h 94"/>
                    <a:gd name="T54" fmla="*/ 2 w 120"/>
                    <a:gd name="T55" fmla="*/ 90 h 94"/>
                    <a:gd name="T56" fmla="*/ 4 w 120"/>
                    <a:gd name="T57" fmla="*/ 92 h 94"/>
                    <a:gd name="T58" fmla="*/ 6 w 120"/>
                    <a:gd name="T59" fmla="*/ 92 h 94"/>
                    <a:gd name="T60" fmla="*/ 8 w 120"/>
                    <a:gd name="T61" fmla="*/ 94 h 94"/>
                    <a:gd name="T62" fmla="*/ 10 w 120"/>
                    <a:gd name="T63" fmla="*/ 94 h 94"/>
                    <a:gd name="T64" fmla="*/ 14 w 120"/>
                    <a:gd name="T65" fmla="*/ 94 h 94"/>
                    <a:gd name="T66" fmla="*/ 16 w 120"/>
                    <a:gd name="T67" fmla="*/ 94 h 94"/>
                    <a:gd name="T68" fmla="*/ 18 w 120"/>
                    <a:gd name="T69" fmla="*/ 94 h 94"/>
                    <a:gd name="T70" fmla="*/ 20 w 120"/>
                    <a:gd name="T71" fmla="*/ 92 h 94"/>
                    <a:gd name="T72" fmla="*/ 22 w 120"/>
                    <a:gd name="T73" fmla="*/ 90 h 94"/>
                    <a:gd name="T74" fmla="*/ 24 w 120"/>
                    <a:gd name="T75" fmla="*/ 88 h 94"/>
                    <a:gd name="T76" fmla="*/ 24 w 120"/>
                    <a:gd name="T77" fmla="*/ 86 h 94"/>
                    <a:gd name="T78" fmla="*/ 36 w 120"/>
                    <a:gd name="T79" fmla="*/ 46 h 94"/>
                    <a:gd name="T80" fmla="*/ 36 w 120"/>
                    <a:gd name="T81" fmla="*/ 88 h 94"/>
                    <a:gd name="T82" fmla="*/ 36 w 120"/>
                    <a:gd name="T83" fmla="*/ 88 h 94"/>
                    <a:gd name="T84" fmla="*/ 68 w 120"/>
                    <a:gd name="T85" fmla="*/ 70 h 94"/>
                    <a:gd name="T86" fmla="*/ 96 w 120"/>
                    <a:gd name="T87" fmla="*/ 52 h 94"/>
                    <a:gd name="T88" fmla="*/ 96 w 120"/>
                    <a:gd name="T89" fmla="*/ 46 h 94"/>
                    <a:gd name="T90" fmla="*/ 98 w 120"/>
                    <a:gd name="T91" fmla="*/ 50 h 94"/>
                    <a:gd name="T92" fmla="*/ 98 w 120"/>
                    <a:gd name="T93" fmla="*/ 50 h 94"/>
                    <a:gd name="T94" fmla="*/ 120 w 120"/>
                    <a:gd name="T95" fmla="*/ 36 h 94"/>
                    <a:gd name="T96" fmla="*/ 114 w 120"/>
                    <a:gd name="T97" fmla="*/ 14 h 94"/>
                    <a:gd name="T98" fmla="*/ 114 w 120"/>
                    <a:gd name="T99" fmla="*/ 12 h 94"/>
                    <a:gd name="T100" fmla="*/ 114 w 120"/>
                    <a:gd name="T101" fmla="*/ 1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20" h="94">
                      <a:moveTo>
                        <a:pt x="114" y="10"/>
                      </a:moveTo>
                      <a:lnTo>
                        <a:pt x="112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6" y="2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98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0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6" y="46"/>
                      </a:lnTo>
                      <a:lnTo>
                        <a:pt x="36" y="88"/>
                      </a:lnTo>
                      <a:lnTo>
                        <a:pt x="36" y="88"/>
                      </a:lnTo>
                      <a:lnTo>
                        <a:pt x="68" y="70"/>
                      </a:lnTo>
                      <a:lnTo>
                        <a:pt x="96" y="52"/>
                      </a:lnTo>
                      <a:lnTo>
                        <a:pt x="96" y="46"/>
                      </a:lnTo>
                      <a:lnTo>
                        <a:pt x="98" y="50"/>
                      </a:lnTo>
                      <a:lnTo>
                        <a:pt x="98" y="50"/>
                      </a:lnTo>
                      <a:lnTo>
                        <a:pt x="120" y="36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4" y="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3" name="Freeform 89"/>
                <p:cNvSpPr>
                  <a:spLocks/>
                </p:cNvSpPr>
                <p:nvPr/>
              </p:nvSpPr>
              <p:spPr bwMode="auto">
                <a:xfrm>
                  <a:off x="5246688" y="4418013"/>
                  <a:ext cx="95250" cy="98425"/>
                </a:xfrm>
                <a:custGeom>
                  <a:avLst/>
                  <a:gdLst>
                    <a:gd name="T0" fmla="*/ 2 w 60"/>
                    <a:gd name="T1" fmla="*/ 42 h 62"/>
                    <a:gd name="T2" fmla="*/ 4 w 60"/>
                    <a:gd name="T3" fmla="*/ 48 h 62"/>
                    <a:gd name="T4" fmla="*/ 8 w 60"/>
                    <a:gd name="T5" fmla="*/ 52 h 62"/>
                    <a:gd name="T6" fmla="*/ 12 w 60"/>
                    <a:gd name="T7" fmla="*/ 56 h 62"/>
                    <a:gd name="T8" fmla="*/ 18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2 w 60"/>
                    <a:gd name="T17" fmla="*/ 58 h 62"/>
                    <a:gd name="T18" fmla="*/ 46 w 60"/>
                    <a:gd name="T19" fmla="*/ 56 h 62"/>
                    <a:gd name="T20" fmla="*/ 50 w 60"/>
                    <a:gd name="T21" fmla="*/ 52 h 62"/>
                    <a:gd name="T22" fmla="*/ 54 w 60"/>
                    <a:gd name="T23" fmla="*/ 48 h 62"/>
                    <a:gd name="T24" fmla="*/ 58 w 60"/>
                    <a:gd name="T25" fmla="*/ 42 h 62"/>
                    <a:gd name="T26" fmla="*/ 58 w 60"/>
                    <a:gd name="T27" fmla="*/ 36 h 62"/>
                    <a:gd name="T28" fmla="*/ 60 w 60"/>
                    <a:gd name="T29" fmla="*/ 30 h 62"/>
                    <a:gd name="T30" fmla="*/ 58 w 60"/>
                    <a:gd name="T31" fmla="*/ 24 h 62"/>
                    <a:gd name="T32" fmla="*/ 58 w 60"/>
                    <a:gd name="T33" fmla="*/ 20 h 62"/>
                    <a:gd name="T34" fmla="*/ 54 w 60"/>
                    <a:gd name="T35" fmla="*/ 14 h 62"/>
                    <a:gd name="T36" fmla="*/ 50 w 60"/>
                    <a:gd name="T37" fmla="*/ 10 h 62"/>
                    <a:gd name="T38" fmla="*/ 46 w 60"/>
                    <a:gd name="T39" fmla="*/ 6 h 62"/>
                    <a:gd name="T40" fmla="*/ 42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18 w 60"/>
                    <a:gd name="T49" fmla="*/ 4 h 62"/>
                    <a:gd name="T50" fmla="*/ 12 w 60"/>
                    <a:gd name="T51" fmla="*/ 6 h 62"/>
                    <a:gd name="T52" fmla="*/ 8 w 60"/>
                    <a:gd name="T53" fmla="*/ 10 h 62"/>
                    <a:gd name="T54" fmla="*/ 4 w 60"/>
                    <a:gd name="T55" fmla="*/ 14 h 62"/>
                    <a:gd name="T56" fmla="*/ 2 w 60"/>
                    <a:gd name="T57" fmla="*/ 20 h 62"/>
                    <a:gd name="T58" fmla="*/ 0 w 60"/>
                    <a:gd name="T59" fmla="*/ 24 h 62"/>
                    <a:gd name="T60" fmla="*/ 0 w 60"/>
                    <a:gd name="T61" fmla="*/ 30 h 62"/>
                    <a:gd name="T62" fmla="*/ 0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0" y="40"/>
                      </a:moveTo>
                      <a:lnTo>
                        <a:pt x="2" y="42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4" y="60"/>
                      </a:lnTo>
                      <a:lnTo>
                        <a:pt x="26" y="62"/>
                      </a:lnTo>
                      <a:lnTo>
                        <a:pt x="30" y="62"/>
                      </a:lnTo>
                      <a:lnTo>
                        <a:pt x="32" y="62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4" name="Freeform 90"/>
                <p:cNvSpPr>
                  <a:spLocks/>
                </p:cNvSpPr>
                <p:nvPr/>
              </p:nvSpPr>
              <p:spPr bwMode="auto">
                <a:xfrm>
                  <a:off x="5484813" y="4418013"/>
                  <a:ext cx="79375" cy="76200"/>
                </a:xfrm>
                <a:custGeom>
                  <a:avLst/>
                  <a:gdLst>
                    <a:gd name="T0" fmla="*/ 50 w 50"/>
                    <a:gd name="T1" fmla="*/ 8 h 48"/>
                    <a:gd name="T2" fmla="*/ 48 w 50"/>
                    <a:gd name="T3" fmla="*/ 6 h 48"/>
                    <a:gd name="T4" fmla="*/ 44 w 50"/>
                    <a:gd name="T5" fmla="*/ 4 h 48"/>
                    <a:gd name="T6" fmla="*/ 42 w 50"/>
                    <a:gd name="T7" fmla="*/ 4 h 48"/>
                    <a:gd name="T8" fmla="*/ 40 w 50"/>
                    <a:gd name="T9" fmla="*/ 2 h 48"/>
                    <a:gd name="T10" fmla="*/ 36 w 50"/>
                    <a:gd name="T11" fmla="*/ 2 h 48"/>
                    <a:gd name="T12" fmla="*/ 34 w 50"/>
                    <a:gd name="T13" fmla="*/ 2 h 48"/>
                    <a:gd name="T14" fmla="*/ 30 w 50"/>
                    <a:gd name="T15" fmla="*/ 0 h 48"/>
                    <a:gd name="T16" fmla="*/ 28 w 50"/>
                    <a:gd name="T17" fmla="*/ 2 h 48"/>
                    <a:gd name="T18" fmla="*/ 24 w 50"/>
                    <a:gd name="T19" fmla="*/ 2 h 48"/>
                    <a:gd name="T20" fmla="*/ 22 w 50"/>
                    <a:gd name="T21" fmla="*/ 2 h 48"/>
                    <a:gd name="T22" fmla="*/ 18 w 50"/>
                    <a:gd name="T23" fmla="*/ 4 h 48"/>
                    <a:gd name="T24" fmla="*/ 16 w 50"/>
                    <a:gd name="T25" fmla="*/ 4 h 48"/>
                    <a:gd name="T26" fmla="*/ 14 w 50"/>
                    <a:gd name="T27" fmla="*/ 6 h 48"/>
                    <a:gd name="T28" fmla="*/ 12 w 50"/>
                    <a:gd name="T29" fmla="*/ 8 h 48"/>
                    <a:gd name="T30" fmla="*/ 10 w 50"/>
                    <a:gd name="T31" fmla="*/ 10 h 48"/>
                    <a:gd name="T32" fmla="*/ 8 w 50"/>
                    <a:gd name="T33" fmla="*/ 12 h 48"/>
                    <a:gd name="T34" fmla="*/ 6 w 50"/>
                    <a:gd name="T35" fmla="*/ 14 h 48"/>
                    <a:gd name="T36" fmla="*/ 4 w 50"/>
                    <a:gd name="T37" fmla="*/ 16 h 48"/>
                    <a:gd name="T38" fmla="*/ 2 w 50"/>
                    <a:gd name="T39" fmla="*/ 20 h 48"/>
                    <a:gd name="T40" fmla="*/ 2 w 50"/>
                    <a:gd name="T41" fmla="*/ 22 h 48"/>
                    <a:gd name="T42" fmla="*/ 2 w 50"/>
                    <a:gd name="T43" fmla="*/ 24 h 48"/>
                    <a:gd name="T44" fmla="*/ 0 w 50"/>
                    <a:gd name="T45" fmla="*/ 28 h 48"/>
                    <a:gd name="T46" fmla="*/ 0 w 50"/>
                    <a:gd name="T47" fmla="*/ 30 h 48"/>
                    <a:gd name="T48" fmla="*/ 0 w 50"/>
                    <a:gd name="T49" fmla="*/ 34 h 48"/>
                    <a:gd name="T50" fmla="*/ 2 w 50"/>
                    <a:gd name="T51" fmla="*/ 36 h 48"/>
                    <a:gd name="T52" fmla="*/ 2 w 50"/>
                    <a:gd name="T53" fmla="*/ 40 h 48"/>
                    <a:gd name="T54" fmla="*/ 2 w 50"/>
                    <a:gd name="T55" fmla="*/ 42 h 48"/>
                    <a:gd name="T56" fmla="*/ 4 w 50"/>
                    <a:gd name="T57" fmla="*/ 46 h 48"/>
                    <a:gd name="T58" fmla="*/ 6 w 50"/>
                    <a:gd name="T59" fmla="*/ 48 h 48"/>
                    <a:gd name="T60" fmla="*/ 6 w 50"/>
                    <a:gd name="T61" fmla="*/ 48 h 48"/>
                    <a:gd name="T62" fmla="*/ 6 w 50"/>
                    <a:gd name="T63" fmla="*/ 48 h 48"/>
                    <a:gd name="T64" fmla="*/ 50 w 50"/>
                    <a:gd name="T65" fmla="*/ 8 h 48"/>
                    <a:gd name="T66" fmla="*/ 50 w 50"/>
                    <a:gd name="T67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0" h="48">
                      <a:moveTo>
                        <a:pt x="50" y="8"/>
                      </a:moveTo>
                      <a:lnTo>
                        <a:pt x="48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2" y="36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50" y="8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5" name="Freeform 91"/>
                <p:cNvSpPr>
                  <a:spLocks/>
                </p:cNvSpPr>
                <p:nvPr/>
              </p:nvSpPr>
              <p:spPr bwMode="auto">
                <a:xfrm>
                  <a:off x="5545138" y="4148138"/>
                  <a:ext cx="196850" cy="238125"/>
                </a:xfrm>
                <a:custGeom>
                  <a:avLst/>
                  <a:gdLst>
                    <a:gd name="T0" fmla="*/ 116 w 124"/>
                    <a:gd name="T1" fmla="*/ 14 h 150"/>
                    <a:gd name="T2" fmla="*/ 116 w 124"/>
                    <a:gd name="T3" fmla="*/ 12 h 150"/>
                    <a:gd name="T4" fmla="*/ 116 w 124"/>
                    <a:gd name="T5" fmla="*/ 10 h 150"/>
                    <a:gd name="T6" fmla="*/ 114 w 124"/>
                    <a:gd name="T7" fmla="*/ 8 h 150"/>
                    <a:gd name="T8" fmla="*/ 114 w 124"/>
                    <a:gd name="T9" fmla="*/ 6 h 150"/>
                    <a:gd name="T10" fmla="*/ 112 w 124"/>
                    <a:gd name="T11" fmla="*/ 4 h 150"/>
                    <a:gd name="T12" fmla="*/ 108 w 124"/>
                    <a:gd name="T13" fmla="*/ 2 h 150"/>
                    <a:gd name="T14" fmla="*/ 106 w 124"/>
                    <a:gd name="T15" fmla="*/ 0 h 150"/>
                    <a:gd name="T16" fmla="*/ 104 w 124"/>
                    <a:gd name="T17" fmla="*/ 0 h 150"/>
                    <a:gd name="T18" fmla="*/ 100 w 124"/>
                    <a:gd name="T19" fmla="*/ 0 h 150"/>
                    <a:gd name="T20" fmla="*/ 86 w 124"/>
                    <a:gd name="T21" fmla="*/ 0 h 150"/>
                    <a:gd name="T22" fmla="*/ 52 w 124"/>
                    <a:gd name="T23" fmla="*/ 0 h 150"/>
                    <a:gd name="T24" fmla="*/ 52 w 124"/>
                    <a:gd name="T25" fmla="*/ 0 h 150"/>
                    <a:gd name="T26" fmla="*/ 38 w 124"/>
                    <a:gd name="T27" fmla="*/ 0 h 150"/>
                    <a:gd name="T28" fmla="*/ 36 w 124"/>
                    <a:gd name="T29" fmla="*/ 0 h 150"/>
                    <a:gd name="T30" fmla="*/ 34 w 124"/>
                    <a:gd name="T31" fmla="*/ 0 h 150"/>
                    <a:gd name="T32" fmla="*/ 30 w 124"/>
                    <a:gd name="T33" fmla="*/ 0 h 150"/>
                    <a:gd name="T34" fmla="*/ 28 w 124"/>
                    <a:gd name="T35" fmla="*/ 2 h 150"/>
                    <a:gd name="T36" fmla="*/ 26 w 124"/>
                    <a:gd name="T37" fmla="*/ 4 h 150"/>
                    <a:gd name="T38" fmla="*/ 26 w 124"/>
                    <a:gd name="T39" fmla="*/ 4 h 150"/>
                    <a:gd name="T40" fmla="*/ 24 w 124"/>
                    <a:gd name="T41" fmla="*/ 6 h 150"/>
                    <a:gd name="T42" fmla="*/ 24 w 124"/>
                    <a:gd name="T43" fmla="*/ 8 h 150"/>
                    <a:gd name="T44" fmla="*/ 22 w 124"/>
                    <a:gd name="T45" fmla="*/ 10 h 150"/>
                    <a:gd name="T46" fmla="*/ 22 w 124"/>
                    <a:gd name="T47" fmla="*/ 12 h 150"/>
                    <a:gd name="T48" fmla="*/ 2 w 124"/>
                    <a:gd name="T49" fmla="*/ 78 h 150"/>
                    <a:gd name="T50" fmla="*/ 0 w 124"/>
                    <a:gd name="T51" fmla="*/ 80 h 150"/>
                    <a:gd name="T52" fmla="*/ 0 w 124"/>
                    <a:gd name="T53" fmla="*/ 82 h 150"/>
                    <a:gd name="T54" fmla="*/ 2 w 124"/>
                    <a:gd name="T55" fmla="*/ 84 h 150"/>
                    <a:gd name="T56" fmla="*/ 2 w 124"/>
                    <a:gd name="T57" fmla="*/ 88 h 150"/>
                    <a:gd name="T58" fmla="*/ 4 w 124"/>
                    <a:gd name="T59" fmla="*/ 90 h 150"/>
                    <a:gd name="T60" fmla="*/ 6 w 124"/>
                    <a:gd name="T61" fmla="*/ 92 h 150"/>
                    <a:gd name="T62" fmla="*/ 8 w 124"/>
                    <a:gd name="T63" fmla="*/ 92 h 150"/>
                    <a:gd name="T64" fmla="*/ 10 w 124"/>
                    <a:gd name="T65" fmla="*/ 94 h 150"/>
                    <a:gd name="T66" fmla="*/ 12 w 124"/>
                    <a:gd name="T67" fmla="*/ 94 h 150"/>
                    <a:gd name="T68" fmla="*/ 16 w 124"/>
                    <a:gd name="T69" fmla="*/ 94 h 150"/>
                    <a:gd name="T70" fmla="*/ 18 w 124"/>
                    <a:gd name="T71" fmla="*/ 94 h 150"/>
                    <a:gd name="T72" fmla="*/ 20 w 124"/>
                    <a:gd name="T73" fmla="*/ 92 h 150"/>
                    <a:gd name="T74" fmla="*/ 22 w 124"/>
                    <a:gd name="T75" fmla="*/ 92 h 150"/>
                    <a:gd name="T76" fmla="*/ 24 w 124"/>
                    <a:gd name="T77" fmla="*/ 90 h 150"/>
                    <a:gd name="T78" fmla="*/ 26 w 124"/>
                    <a:gd name="T79" fmla="*/ 88 h 150"/>
                    <a:gd name="T80" fmla="*/ 26 w 124"/>
                    <a:gd name="T81" fmla="*/ 86 h 150"/>
                    <a:gd name="T82" fmla="*/ 38 w 124"/>
                    <a:gd name="T83" fmla="*/ 44 h 150"/>
                    <a:gd name="T84" fmla="*/ 38 w 124"/>
                    <a:gd name="T85" fmla="*/ 150 h 150"/>
                    <a:gd name="T86" fmla="*/ 38 w 124"/>
                    <a:gd name="T87" fmla="*/ 150 h 150"/>
                    <a:gd name="T88" fmla="*/ 64 w 124"/>
                    <a:gd name="T89" fmla="*/ 120 h 150"/>
                    <a:gd name="T90" fmla="*/ 64 w 124"/>
                    <a:gd name="T91" fmla="*/ 94 h 150"/>
                    <a:gd name="T92" fmla="*/ 72 w 124"/>
                    <a:gd name="T93" fmla="*/ 94 h 150"/>
                    <a:gd name="T94" fmla="*/ 72 w 124"/>
                    <a:gd name="T95" fmla="*/ 110 h 150"/>
                    <a:gd name="T96" fmla="*/ 72 w 124"/>
                    <a:gd name="T97" fmla="*/ 110 h 150"/>
                    <a:gd name="T98" fmla="*/ 98 w 124"/>
                    <a:gd name="T99" fmla="*/ 78 h 150"/>
                    <a:gd name="T100" fmla="*/ 98 w 124"/>
                    <a:gd name="T101" fmla="*/ 44 h 150"/>
                    <a:gd name="T102" fmla="*/ 106 w 124"/>
                    <a:gd name="T103" fmla="*/ 68 h 150"/>
                    <a:gd name="T104" fmla="*/ 106 w 124"/>
                    <a:gd name="T105" fmla="*/ 68 h 150"/>
                    <a:gd name="T106" fmla="*/ 124 w 124"/>
                    <a:gd name="T107" fmla="*/ 40 h 150"/>
                    <a:gd name="T108" fmla="*/ 116 w 124"/>
                    <a:gd name="T109" fmla="*/ 1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4" h="150">
                      <a:moveTo>
                        <a:pt x="116" y="14"/>
                      </a:moveTo>
                      <a:lnTo>
                        <a:pt x="116" y="12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4" y="6"/>
                      </a:lnTo>
                      <a:lnTo>
                        <a:pt x="112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6" y="88"/>
                      </a:lnTo>
                      <a:lnTo>
                        <a:pt x="26" y="86"/>
                      </a:lnTo>
                      <a:lnTo>
                        <a:pt x="38" y="44"/>
                      </a:lnTo>
                      <a:lnTo>
                        <a:pt x="38" y="150"/>
                      </a:lnTo>
                      <a:lnTo>
                        <a:pt x="38" y="150"/>
                      </a:lnTo>
                      <a:lnTo>
                        <a:pt x="64" y="120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10"/>
                      </a:lnTo>
                      <a:lnTo>
                        <a:pt x="72" y="110"/>
                      </a:lnTo>
                      <a:lnTo>
                        <a:pt x="98" y="78"/>
                      </a:lnTo>
                      <a:lnTo>
                        <a:pt x="98" y="44"/>
                      </a:lnTo>
                      <a:lnTo>
                        <a:pt x="106" y="68"/>
                      </a:lnTo>
                      <a:lnTo>
                        <a:pt x="106" y="68"/>
                      </a:lnTo>
                      <a:lnTo>
                        <a:pt x="124" y="40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6" name="Freeform 92"/>
                <p:cNvSpPr>
                  <a:spLocks/>
                </p:cNvSpPr>
                <p:nvPr/>
              </p:nvSpPr>
              <p:spPr bwMode="auto">
                <a:xfrm>
                  <a:off x="5608638" y="4037013"/>
                  <a:ext cx="95250" cy="95250"/>
                </a:xfrm>
                <a:custGeom>
                  <a:avLst/>
                  <a:gdLst>
                    <a:gd name="T0" fmla="*/ 56 w 60"/>
                    <a:gd name="T1" fmla="*/ 16 h 60"/>
                    <a:gd name="T2" fmla="*/ 52 w 60"/>
                    <a:gd name="T3" fmla="*/ 12 h 60"/>
                    <a:gd name="T4" fmla="*/ 48 w 60"/>
                    <a:gd name="T5" fmla="*/ 8 h 60"/>
                    <a:gd name="T6" fmla="*/ 44 w 60"/>
                    <a:gd name="T7" fmla="*/ 4 h 60"/>
                    <a:gd name="T8" fmla="*/ 38 w 60"/>
                    <a:gd name="T9" fmla="*/ 2 h 60"/>
                    <a:gd name="T10" fmla="*/ 32 w 60"/>
                    <a:gd name="T11" fmla="*/ 0 h 60"/>
                    <a:gd name="T12" fmla="*/ 26 w 60"/>
                    <a:gd name="T13" fmla="*/ 0 h 60"/>
                    <a:gd name="T14" fmla="*/ 20 w 60"/>
                    <a:gd name="T15" fmla="*/ 2 h 60"/>
                    <a:gd name="T16" fmla="*/ 16 w 60"/>
                    <a:gd name="T17" fmla="*/ 4 h 60"/>
                    <a:gd name="T18" fmla="*/ 10 w 60"/>
                    <a:gd name="T19" fmla="*/ 8 h 60"/>
                    <a:gd name="T20" fmla="*/ 6 w 60"/>
                    <a:gd name="T21" fmla="*/ 12 h 60"/>
                    <a:gd name="T22" fmla="*/ 2 w 60"/>
                    <a:gd name="T23" fmla="*/ 16 h 60"/>
                    <a:gd name="T24" fmla="*/ 0 w 60"/>
                    <a:gd name="T25" fmla="*/ 22 h 60"/>
                    <a:gd name="T26" fmla="*/ 0 w 60"/>
                    <a:gd name="T27" fmla="*/ 28 h 60"/>
                    <a:gd name="T28" fmla="*/ 0 w 60"/>
                    <a:gd name="T29" fmla="*/ 34 h 60"/>
                    <a:gd name="T30" fmla="*/ 0 w 60"/>
                    <a:gd name="T31" fmla="*/ 40 h 60"/>
                    <a:gd name="T32" fmla="*/ 2 w 60"/>
                    <a:gd name="T33" fmla="*/ 46 h 60"/>
                    <a:gd name="T34" fmla="*/ 6 w 60"/>
                    <a:gd name="T35" fmla="*/ 50 h 60"/>
                    <a:gd name="T36" fmla="*/ 10 w 60"/>
                    <a:gd name="T37" fmla="*/ 54 h 60"/>
                    <a:gd name="T38" fmla="*/ 16 w 60"/>
                    <a:gd name="T39" fmla="*/ 56 h 60"/>
                    <a:gd name="T40" fmla="*/ 20 w 60"/>
                    <a:gd name="T41" fmla="*/ 60 h 60"/>
                    <a:gd name="T42" fmla="*/ 26 w 60"/>
                    <a:gd name="T43" fmla="*/ 60 h 60"/>
                    <a:gd name="T44" fmla="*/ 32 w 60"/>
                    <a:gd name="T45" fmla="*/ 60 h 60"/>
                    <a:gd name="T46" fmla="*/ 38 w 60"/>
                    <a:gd name="T47" fmla="*/ 60 h 60"/>
                    <a:gd name="T48" fmla="*/ 44 w 60"/>
                    <a:gd name="T49" fmla="*/ 56 h 60"/>
                    <a:gd name="T50" fmla="*/ 48 w 60"/>
                    <a:gd name="T51" fmla="*/ 54 h 60"/>
                    <a:gd name="T52" fmla="*/ 52 w 60"/>
                    <a:gd name="T53" fmla="*/ 50 h 60"/>
                    <a:gd name="T54" fmla="*/ 56 w 60"/>
                    <a:gd name="T55" fmla="*/ 46 h 60"/>
                    <a:gd name="T56" fmla="*/ 58 w 60"/>
                    <a:gd name="T57" fmla="*/ 40 h 60"/>
                    <a:gd name="T58" fmla="*/ 60 w 60"/>
                    <a:gd name="T59" fmla="*/ 34 h 60"/>
                    <a:gd name="T60" fmla="*/ 60 w 60"/>
                    <a:gd name="T61" fmla="*/ 28 h 60"/>
                    <a:gd name="T62" fmla="*/ 58 w 60"/>
                    <a:gd name="T63" fmla="*/ 2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0">
                      <a:moveTo>
                        <a:pt x="58" y="18"/>
                      </a:move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2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6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2" y="42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6" y="56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42" y="58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7" name="Freeform 93"/>
                <p:cNvSpPr>
                  <a:spLocks/>
                </p:cNvSpPr>
                <p:nvPr/>
              </p:nvSpPr>
              <p:spPr bwMode="auto">
                <a:xfrm>
                  <a:off x="5792788" y="3338513"/>
                  <a:ext cx="184150" cy="301625"/>
                </a:xfrm>
                <a:custGeom>
                  <a:avLst/>
                  <a:gdLst>
                    <a:gd name="T0" fmla="*/ 114 w 116"/>
                    <a:gd name="T1" fmla="*/ 10 h 190"/>
                    <a:gd name="T2" fmla="*/ 112 w 116"/>
                    <a:gd name="T3" fmla="*/ 6 h 190"/>
                    <a:gd name="T4" fmla="*/ 108 w 116"/>
                    <a:gd name="T5" fmla="*/ 2 h 190"/>
                    <a:gd name="T6" fmla="*/ 102 w 116"/>
                    <a:gd name="T7" fmla="*/ 0 h 190"/>
                    <a:gd name="T8" fmla="*/ 86 w 116"/>
                    <a:gd name="T9" fmla="*/ 0 h 190"/>
                    <a:gd name="T10" fmla="*/ 50 w 116"/>
                    <a:gd name="T11" fmla="*/ 0 h 190"/>
                    <a:gd name="T12" fmla="*/ 34 w 116"/>
                    <a:gd name="T13" fmla="*/ 0 h 190"/>
                    <a:gd name="T14" fmla="*/ 30 w 116"/>
                    <a:gd name="T15" fmla="*/ 2 h 190"/>
                    <a:gd name="T16" fmla="*/ 26 w 116"/>
                    <a:gd name="T17" fmla="*/ 4 h 190"/>
                    <a:gd name="T18" fmla="*/ 24 w 116"/>
                    <a:gd name="T19" fmla="*/ 8 h 190"/>
                    <a:gd name="T20" fmla="*/ 22 w 116"/>
                    <a:gd name="T21" fmla="*/ 10 h 190"/>
                    <a:gd name="T22" fmla="*/ 0 w 116"/>
                    <a:gd name="T23" fmla="*/ 78 h 190"/>
                    <a:gd name="T24" fmla="*/ 0 w 116"/>
                    <a:gd name="T25" fmla="*/ 82 h 190"/>
                    <a:gd name="T26" fmla="*/ 2 w 116"/>
                    <a:gd name="T27" fmla="*/ 88 h 190"/>
                    <a:gd name="T28" fmla="*/ 4 w 116"/>
                    <a:gd name="T29" fmla="*/ 92 h 190"/>
                    <a:gd name="T30" fmla="*/ 10 w 116"/>
                    <a:gd name="T31" fmla="*/ 94 h 190"/>
                    <a:gd name="T32" fmla="*/ 14 w 116"/>
                    <a:gd name="T33" fmla="*/ 94 h 190"/>
                    <a:gd name="T34" fmla="*/ 20 w 116"/>
                    <a:gd name="T35" fmla="*/ 94 h 190"/>
                    <a:gd name="T36" fmla="*/ 24 w 116"/>
                    <a:gd name="T37" fmla="*/ 90 h 190"/>
                    <a:gd name="T38" fmla="*/ 26 w 116"/>
                    <a:gd name="T39" fmla="*/ 86 h 190"/>
                    <a:gd name="T40" fmla="*/ 38 w 116"/>
                    <a:gd name="T41" fmla="*/ 176 h 190"/>
                    <a:gd name="T42" fmla="*/ 38 w 116"/>
                    <a:gd name="T43" fmla="*/ 182 h 190"/>
                    <a:gd name="T44" fmla="*/ 42 w 116"/>
                    <a:gd name="T45" fmla="*/ 186 h 190"/>
                    <a:gd name="T46" fmla="*/ 46 w 116"/>
                    <a:gd name="T47" fmla="*/ 188 h 190"/>
                    <a:gd name="T48" fmla="*/ 50 w 116"/>
                    <a:gd name="T49" fmla="*/ 190 h 190"/>
                    <a:gd name="T50" fmla="*/ 56 w 116"/>
                    <a:gd name="T51" fmla="*/ 188 h 190"/>
                    <a:gd name="T52" fmla="*/ 60 w 116"/>
                    <a:gd name="T53" fmla="*/ 186 h 190"/>
                    <a:gd name="T54" fmla="*/ 62 w 116"/>
                    <a:gd name="T55" fmla="*/ 182 h 190"/>
                    <a:gd name="T56" fmla="*/ 64 w 116"/>
                    <a:gd name="T57" fmla="*/ 176 h 190"/>
                    <a:gd name="T58" fmla="*/ 72 w 116"/>
                    <a:gd name="T59" fmla="*/ 94 h 190"/>
                    <a:gd name="T60" fmla="*/ 72 w 116"/>
                    <a:gd name="T61" fmla="*/ 178 h 190"/>
                    <a:gd name="T62" fmla="*/ 74 w 116"/>
                    <a:gd name="T63" fmla="*/ 184 h 190"/>
                    <a:gd name="T64" fmla="*/ 78 w 116"/>
                    <a:gd name="T65" fmla="*/ 188 h 190"/>
                    <a:gd name="T66" fmla="*/ 82 w 116"/>
                    <a:gd name="T67" fmla="*/ 190 h 190"/>
                    <a:gd name="T68" fmla="*/ 88 w 116"/>
                    <a:gd name="T69" fmla="*/ 190 h 190"/>
                    <a:gd name="T70" fmla="*/ 92 w 116"/>
                    <a:gd name="T71" fmla="*/ 188 h 190"/>
                    <a:gd name="T72" fmla="*/ 96 w 116"/>
                    <a:gd name="T73" fmla="*/ 184 h 190"/>
                    <a:gd name="T74" fmla="*/ 98 w 116"/>
                    <a:gd name="T75" fmla="*/ 178 h 190"/>
                    <a:gd name="T76" fmla="*/ 98 w 116"/>
                    <a:gd name="T77" fmla="*/ 46 h 190"/>
                    <a:gd name="T78" fmla="*/ 112 w 116"/>
                    <a:gd name="T79" fmla="*/ 88 h 190"/>
                    <a:gd name="T80" fmla="*/ 114 w 116"/>
                    <a:gd name="T81" fmla="*/ 92 h 190"/>
                    <a:gd name="T82" fmla="*/ 116 w 116"/>
                    <a:gd name="T83" fmla="*/ 92 h 190"/>
                    <a:gd name="T84" fmla="*/ 116 w 116"/>
                    <a:gd name="T85" fmla="*/ 60 h 190"/>
                    <a:gd name="T86" fmla="*/ 116 w 116"/>
                    <a:gd name="T87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16" h="190">
                      <a:moveTo>
                        <a:pt x="116" y="12"/>
                      </a:move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4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4" y="178"/>
                      </a:lnTo>
                      <a:lnTo>
                        <a:pt x="64" y="176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76"/>
                      </a:lnTo>
                      <a:lnTo>
                        <a:pt x="72" y="178"/>
                      </a:lnTo>
                      <a:lnTo>
                        <a:pt x="74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6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8" y="182"/>
                      </a:lnTo>
                      <a:lnTo>
                        <a:pt x="98" y="178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2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60"/>
                      </a:lnTo>
                      <a:lnTo>
                        <a:pt x="116" y="60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6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8" name="Freeform 94"/>
                <p:cNvSpPr>
                  <a:spLocks/>
                </p:cNvSpPr>
                <p:nvPr/>
              </p:nvSpPr>
              <p:spPr bwMode="auto">
                <a:xfrm>
                  <a:off x="5853113" y="3230563"/>
                  <a:ext cx="95250" cy="95250"/>
                </a:xfrm>
                <a:custGeom>
                  <a:avLst/>
                  <a:gdLst>
                    <a:gd name="T0" fmla="*/ 56 w 60"/>
                    <a:gd name="T1" fmla="*/ 14 h 60"/>
                    <a:gd name="T2" fmla="*/ 54 w 60"/>
                    <a:gd name="T3" fmla="*/ 10 h 60"/>
                    <a:gd name="T4" fmla="*/ 50 w 60"/>
                    <a:gd name="T5" fmla="*/ 6 h 60"/>
                    <a:gd name="T6" fmla="*/ 46 w 60"/>
                    <a:gd name="T7" fmla="*/ 2 h 60"/>
                    <a:gd name="T8" fmla="*/ 40 w 60"/>
                    <a:gd name="T9" fmla="*/ 0 h 60"/>
                    <a:gd name="T10" fmla="*/ 34 w 60"/>
                    <a:gd name="T11" fmla="*/ 0 h 60"/>
                    <a:gd name="T12" fmla="*/ 28 w 60"/>
                    <a:gd name="T13" fmla="*/ 0 h 60"/>
                    <a:gd name="T14" fmla="*/ 22 w 60"/>
                    <a:gd name="T15" fmla="*/ 0 h 60"/>
                    <a:gd name="T16" fmla="*/ 16 w 60"/>
                    <a:gd name="T17" fmla="*/ 2 h 60"/>
                    <a:gd name="T18" fmla="*/ 12 w 60"/>
                    <a:gd name="T19" fmla="*/ 6 h 60"/>
                    <a:gd name="T20" fmla="*/ 8 w 60"/>
                    <a:gd name="T21" fmla="*/ 10 h 60"/>
                    <a:gd name="T22" fmla="*/ 4 w 60"/>
                    <a:gd name="T23" fmla="*/ 14 h 60"/>
                    <a:gd name="T24" fmla="*/ 2 w 60"/>
                    <a:gd name="T25" fmla="*/ 20 h 60"/>
                    <a:gd name="T26" fmla="*/ 0 w 60"/>
                    <a:gd name="T27" fmla="*/ 26 h 60"/>
                    <a:gd name="T28" fmla="*/ 0 w 60"/>
                    <a:gd name="T29" fmla="*/ 32 h 60"/>
                    <a:gd name="T30" fmla="*/ 2 w 60"/>
                    <a:gd name="T31" fmla="*/ 38 h 60"/>
                    <a:gd name="T32" fmla="*/ 4 w 60"/>
                    <a:gd name="T33" fmla="*/ 44 h 60"/>
                    <a:gd name="T34" fmla="*/ 8 w 60"/>
                    <a:gd name="T35" fmla="*/ 48 h 60"/>
                    <a:gd name="T36" fmla="*/ 12 w 60"/>
                    <a:gd name="T37" fmla="*/ 52 h 60"/>
                    <a:gd name="T38" fmla="*/ 16 w 60"/>
                    <a:gd name="T39" fmla="*/ 56 h 60"/>
                    <a:gd name="T40" fmla="*/ 22 w 60"/>
                    <a:gd name="T41" fmla="*/ 58 h 60"/>
                    <a:gd name="T42" fmla="*/ 28 w 60"/>
                    <a:gd name="T43" fmla="*/ 60 h 60"/>
                    <a:gd name="T44" fmla="*/ 34 w 60"/>
                    <a:gd name="T45" fmla="*/ 60 h 60"/>
                    <a:gd name="T46" fmla="*/ 40 w 60"/>
                    <a:gd name="T47" fmla="*/ 58 h 60"/>
                    <a:gd name="T48" fmla="*/ 46 w 60"/>
                    <a:gd name="T49" fmla="*/ 56 h 60"/>
                    <a:gd name="T50" fmla="*/ 50 w 60"/>
                    <a:gd name="T51" fmla="*/ 52 h 60"/>
                    <a:gd name="T52" fmla="*/ 54 w 60"/>
                    <a:gd name="T53" fmla="*/ 48 h 60"/>
                    <a:gd name="T54" fmla="*/ 56 w 60"/>
                    <a:gd name="T55" fmla="*/ 44 h 60"/>
                    <a:gd name="T56" fmla="*/ 60 w 60"/>
                    <a:gd name="T57" fmla="*/ 38 h 60"/>
                    <a:gd name="T58" fmla="*/ 60 w 60"/>
                    <a:gd name="T59" fmla="*/ 32 h 60"/>
                    <a:gd name="T60" fmla="*/ 60 w 60"/>
                    <a:gd name="T61" fmla="*/ 26 h 60"/>
                    <a:gd name="T62" fmla="*/ 60 w 60"/>
                    <a:gd name="T63" fmla="*/ 2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0">
                      <a:moveTo>
                        <a:pt x="58" y="18"/>
                      </a:moveTo>
                      <a:lnTo>
                        <a:pt x="56" y="14"/>
                      </a:lnTo>
                      <a:lnTo>
                        <a:pt x="56" y="12"/>
                      </a:lnTo>
                      <a:lnTo>
                        <a:pt x="54" y="10"/>
                      </a:lnTo>
                      <a:lnTo>
                        <a:pt x="52" y="8"/>
                      </a:ln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6" y="46"/>
                      </a:lnTo>
                      <a:lnTo>
                        <a:pt x="8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6" y="56"/>
                      </a:lnTo>
                      <a:lnTo>
                        <a:pt x="20" y="58"/>
                      </a:lnTo>
                      <a:lnTo>
                        <a:pt x="22" y="58"/>
                      </a:lnTo>
                      <a:lnTo>
                        <a:pt x="24" y="58"/>
                      </a:lnTo>
                      <a:lnTo>
                        <a:pt x="28" y="60"/>
                      </a:lnTo>
                      <a:lnTo>
                        <a:pt x="30" y="60"/>
                      </a:lnTo>
                      <a:lnTo>
                        <a:pt x="34" y="60"/>
                      </a:lnTo>
                      <a:lnTo>
                        <a:pt x="36" y="58"/>
                      </a:lnTo>
                      <a:lnTo>
                        <a:pt x="40" y="58"/>
                      </a:lnTo>
                      <a:lnTo>
                        <a:pt x="42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6" y="44"/>
                      </a:lnTo>
                      <a:lnTo>
                        <a:pt x="58" y="40"/>
                      </a:lnTo>
                      <a:lnTo>
                        <a:pt x="60" y="38"/>
                      </a:lnTo>
                      <a:lnTo>
                        <a:pt x="60" y="36"/>
                      </a:lnTo>
                      <a:lnTo>
                        <a:pt x="60" y="32"/>
                      </a:lnTo>
                      <a:lnTo>
                        <a:pt x="60" y="30"/>
                      </a:lnTo>
                      <a:lnTo>
                        <a:pt x="60" y="26"/>
                      </a:lnTo>
                      <a:lnTo>
                        <a:pt x="60" y="24"/>
                      </a:lnTo>
                      <a:lnTo>
                        <a:pt x="60" y="20"/>
                      </a:lnTo>
                      <a:lnTo>
                        <a:pt x="58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39" name="Freeform 95"/>
                <p:cNvSpPr>
                  <a:spLocks/>
                </p:cNvSpPr>
                <p:nvPr/>
              </p:nvSpPr>
              <p:spPr bwMode="auto">
                <a:xfrm>
                  <a:off x="5916613" y="3043238"/>
                  <a:ext cx="19050" cy="44450"/>
                </a:xfrm>
                <a:custGeom>
                  <a:avLst/>
                  <a:gdLst>
                    <a:gd name="T0" fmla="*/ 4 w 12"/>
                    <a:gd name="T1" fmla="*/ 0 h 28"/>
                    <a:gd name="T2" fmla="*/ 2 w 12"/>
                    <a:gd name="T3" fmla="*/ 10 h 28"/>
                    <a:gd name="T4" fmla="*/ 0 w 12"/>
                    <a:gd name="T5" fmla="*/ 14 h 28"/>
                    <a:gd name="T6" fmla="*/ 0 w 12"/>
                    <a:gd name="T7" fmla="*/ 16 h 28"/>
                    <a:gd name="T8" fmla="*/ 2 w 12"/>
                    <a:gd name="T9" fmla="*/ 18 h 28"/>
                    <a:gd name="T10" fmla="*/ 2 w 12"/>
                    <a:gd name="T11" fmla="*/ 20 h 28"/>
                    <a:gd name="T12" fmla="*/ 4 w 12"/>
                    <a:gd name="T13" fmla="*/ 22 h 28"/>
                    <a:gd name="T14" fmla="*/ 6 w 12"/>
                    <a:gd name="T15" fmla="*/ 24 h 28"/>
                    <a:gd name="T16" fmla="*/ 8 w 12"/>
                    <a:gd name="T17" fmla="*/ 26 h 28"/>
                    <a:gd name="T18" fmla="*/ 10 w 12"/>
                    <a:gd name="T19" fmla="*/ 28 h 28"/>
                    <a:gd name="T20" fmla="*/ 12 w 12"/>
                    <a:gd name="T21" fmla="*/ 28 h 28"/>
                    <a:gd name="T22" fmla="*/ 12 w 12"/>
                    <a:gd name="T23" fmla="*/ 28 h 28"/>
                    <a:gd name="T24" fmla="*/ 4 w 12"/>
                    <a:gd name="T25" fmla="*/ 0 h 28"/>
                    <a:gd name="T26" fmla="*/ 4 w 12"/>
                    <a:gd name="T2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28">
                      <a:moveTo>
                        <a:pt x="4" y="0"/>
                      </a:move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4" y="22"/>
                      </a:lnTo>
                      <a:lnTo>
                        <a:pt x="6" y="24"/>
                      </a:lnTo>
                      <a:lnTo>
                        <a:pt x="8" y="26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40" name="Freeform 96"/>
                <p:cNvSpPr>
                  <a:spLocks/>
                </p:cNvSpPr>
                <p:nvPr/>
              </p:nvSpPr>
              <p:spPr bwMode="auto">
                <a:xfrm>
                  <a:off x="5554663" y="2522538"/>
                  <a:ext cx="155575" cy="301625"/>
                </a:xfrm>
                <a:custGeom>
                  <a:avLst/>
                  <a:gdLst>
                    <a:gd name="T0" fmla="*/ 14 w 98"/>
                    <a:gd name="T1" fmla="*/ 96 h 190"/>
                    <a:gd name="T2" fmla="*/ 20 w 98"/>
                    <a:gd name="T3" fmla="*/ 94 h 190"/>
                    <a:gd name="T4" fmla="*/ 22 w 98"/>
                    <a:gd name="T5" fmla="*/ 90 h 190"/>
                    <a:gd name="T6" fmla="*/ 26 w 98"/>
                    <a:gd name="T7" fmla="*/ 86 h 190"/>
                    <a:gd name="T8" fmla="*/ 38 w 98"/>
                    <a:gd name="T9" fmla="*/ 178 h 190"/>
                    <a:gd name="T10" fmla="*/ 38 w 98"/>
                    <a:gd name="T11" fmla="*/ 182 h 190"/>
                    <a:gd name="T12" fmla="*/ 42 w 98"/>
                    <a:gd name="T13" fmla="*/ 186 h 190"/>
                    <a:gd name="T14" fmla="*/ 46 w 98"/>
                    <a:gd name="T15" fmla="*/ 190 h 190"/>
                    <a:gd name="T16" fmla="*/ 50 w 98"/>
                    <a:gd name="T17" fmla="*/ 190 h 190"/>
                    <a:gd name="T18" fmla="*/ 56 w 98"/>
                    <a:gd name="T19" fmla="*/ 190 h 190"/>
                    <a:gd name="T20" fmla="*/ 60 w 98"/>
                    <a:gd name="T21" fmla="*/ 186 h 190"/>
                    <a:gd name="T22" fmla="*/ 62 w 98"/>
                    <a:gd name="T23" fmla="*/ 182 h 190"/>
                    <a:gd name="T24" fmla="*/ 64 w 98"/>
                    <a:gd name="T25" fmla="*/ 178 h 190"/>
                    <a:gd name="T26" fmla="*/ 72 w 98"/>
                    <a:gd name="T27" fmla="*/ 96 h 190"/>
                    <a:gd name="T28" fmla="*/ 72 w 98"/>
                    <a:gd name="T29" fmla="*/ 180 h 190"/>
                    <a:gd name="T30" fmla="*/ 74 w 98"/>
                    <a:gd name="T31" fmla="*/ 184 h 190"/>
                    <a:gd name="T32" fmla="*/ 78 w 98"/>
                    <a:gd name="T33" fmla="*/ 188 h 190"/>
                    <a:gd name="T34" fmla="*/ 82 w 98"/>
                    <a:gd name="T35" fmla="*/ 190 h 190"/>
                    <a:gd name="T36" fmla="*/ 88 w 98"/>
                    <a:gd name="T37" fmla="*/ 190 h 190"/>
                    <a:gd name="T38" fmla="*/ 92 w 98"/>
                    <a:gd name="T39" fmla="*/ 188 h 190"/>
                    <a:gd name="T40" fmla="*/ 96 w 98"/>
                    <a:gd name="T41" fmla="*/ 184 h 190"/>
                    <a:gd name="T42" fmla="*/ 98 w 98"/>
                    <a:gd name="T43" fmla="*/ 180 h 190"/>
                    <a:gd name="T44" fmla="*/ 98 w 98"/>
                    <a:gd name="T45" fmla="*/ 54 h 190"/>
                    <a:gd name="T46" fmla="*/ 78 w 98"/>
                    <a:gd name="T47" fmla="*/ 26 h 190"/>
                    <a:gd name="T48" fmla="*/ 50 w 98"/>
                    <a:gd name="T49" fmla="*/ 0 h 190"/>
                    <a:gd name="T50" fmla="*/ 38 w 98"/>
                    <a:gd name="T51" fmla="*/ 0 h 190"/>
                    <a:gd name="T52" fmla="*/ 32 w 98"/>
                    <a:gd name="T53" fmla="*/ 2 h 190"/>
                    <a:gd name="T54" fmla="*/ 28 w 98"/>
                    <a:gd name="T55" fmla="*/ 4 h 190"/>
                    <a:gd name="T56" fmla="*/ 24 w 98"/>
                    <a:gd name="T57" fmla="*/ 6 h 190"/>
                    <a:gd name="T58" fmla="*/ 22 w 98"/>
                    <a:gd name="T59" fmla="*/ 10 h 190"/>
                    <a:gd name="T60" fmla="*/ 20 w 98"/>
                    <a:gd name="T61" fmla="*/ 14 h 190"/>
                    <a:gd name="T62" fmla="*/ 0 w 98"/>
                    <a:gd name="T63" fmla="*/ 82 h 190"/>
                    <a:gd name="T64" fmla="*/ 0 w 98"/>
                    <a:gd name="T65" fmla="*/ 86 h 190"/>
                    <a:gd name="T66" fmla="*/ 2 w 98"/>
                    <a:gd name="T67" fmla="*/ 90 h 190"/>
                    <a:gd name="T68" fmla="*/ 6 w 98"/>
                    <a:gd name="T69" fmla="*/ 94 h 190"/>
                    <a:gd name="T70" fmla="*/ 12 w 98"/>
                    <a:gd name="T71" fmla="*/ 96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8" h="190">
                      <a:moveTo>
                        <a:pt x="12" y="96"/>
                      </a:moveTo>
                      <a:lnTo>
                        <a:pt x="14" y="96"/>
                      </a:lnTo>
                      <a:lnTo>
                        <a:pt x="16" y="96"/>
                      </a:lnTo>
                      <a:lnTo>
                        <a:pt x="20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90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8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8"/>
                      </a:lnTo>
                      <a:lnTo>
                        <a:pt x="46" y="190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6" y="190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2" y="180"/>
                      </a:lnTo>
                      <a:lnTo>
                        <a:pt x="64" y="178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8"/>
                      </a:lnTo>
                      <a:lnTo>
                        <a:pt x="72" y="180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90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8" y="190"/>
                      </a:lnTo>
                      <a:lnTo>
                        <a:pt x="90" y="190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6" y="182"/>
                      </a:lnTo>
                      <a:lnTo>
                        <a:pt x="98" y="180"/>
                      </a:lnTo>
                      <a:lnTo>
                        <a:pt x="98" y="178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78" y="26"/>
                      </a:lnTo>
                      <a:lnTo>
                        <a:pt x="56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0" y="14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4"/>
                      </a:lnTo>
                      <a:lnTo>
                        <a:pt x="8" y="96"/>
                      </a:lnTo>
                      <a:lnTo>
                        <a:pt x="12" y="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41" name="Freeform 97"/>
                <p:cNvSpPr>
                  <a:spLocks/>
                </p:cNvSpPr>
                <p:nvPr/>
              </p:nvSpPr>
              <p:spPr bwMode="auto">
                <a:xfrm>
                  <a:off x="5716588" y="2614613"/>
                  <a:ext cx="38100" cy="60325"/>
                </a:xfrm>
                <a:custGeom>
                  <a:avLst/>
                  <a:gdLst>
                    <a:gd name="T0" fmla="*/ 8 w 24"/>
                    <a:gd name="T1" fmla="*/ 28 h 38"/>
                    <a:gd name="T2" fmla="*/ 8 w 24"/>
                    <a:gd name="T3" fmla="*/ 32 h 38"/>
                    <a:gd name="T4" fmla="*/ 10 w 24"/>
                    <a:gd name="T5" fmla="*/ 32 h 38"/>
                    <a:gd name="T6" fmla="*/ 12 w 24"/>
                    <a:gd name="T7" fmla="*/ 34 h 38"/>
                    <a:gd name="T8" fmla="*/ 14 w 24"/>
                    <a:gd name="T9" fmla="*/ 36 h 38"/>
                    <a:gd name="T10" fmla="*/ 16 w 24"/>
                    <a:gd name="T11" fmla="*/ 38 h 38"/>
                    <a:gd name="T12" fmla="*/ 20 w 24"/>
                    <a:gd name="T13" fmla="*/ 38 h 38"/>
                    <a:gd name="T14" fmla="*/ 22 w 24"/>
                    <a:gd name="T15" fmla="*/ 38 h 38"/>
                    <a:gd name="T16" fmla="*/ 24 w 24"/>
                    <a:gd name="T17" fmla="*/ 38 h 38"/>
                    <a:gd name="T18" fmla="*/ 24 w 24"/>
                    <a:gd name="T19" fmla="*/ 38 h 38"/>
                    <a:gd name="T20" fmla="*/ 0 w 24"/>
                    <a:gd name="T21" fmla="*/ 0 h 38"/>
                    <a:gd name="T22" fmla="*/ 8 w 24"/>
                    <a:gd name="T2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38">
                      <a:moveTo>
                        <a:pt x="8" y="28"/>
                      </a:move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12" y="34"/>
                      </a:lnTo>
                      <a:lnTo>
                        <a:pt x="14" y="36"/>
                      </a:lnTo>
                      <a:lnTo>
                        <a:pt x="16" y="38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0" y="0"/>
                      </a:lnTo>
                      <a:lnTo>
                        <a:pt x="8" y="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542" name="Freeform 98"/>
                <p:cNvSpPr>
                  <a:spLocks/>
                </p:cNvSpPr>
                <p:nvPr/>
              </p:nvSpPr>
              <p:spPr bwMode="auto">
                <a:xfrm>
                  <a:off x="4951413" y="2119313"/>
                  <a:ext cx="212725" cy="301625"/>
                </a:xfrm>
                <a:custGeom>
                  <a:avLst/>
                  <a:gdLst>
                    <a:gd name="T0" fmla="*/ 50 w 134"/>
                    <a:gd name="T1" fmla="*/ 0 h 190"/>
                    <a:gd name="T2" fmla="*/ 34 w 134"/>
                    <a:gd name="T3" fmla="*/ 0 h 190"/>
                    <a:gd name="T4" fmla="*/ 30 w 134"/>
                    <a:gd name="T5" fmla="*/ 2 h 190"/>
                    <a:gd name="T6" fmla="*/ 26 w 134"/>
                    <a:gd name="T7" fmla="*/ 4 h 190"/>
                    <a:gd name="T8" fmla="*/ 22 w 134"/>
                    <a:gd name="T9" fmla="*/ 8 h 190"/>
                    <a:gd name="T10" fmla="*/ 22 w 134"/>
                    <a:gd name="T11" fmla="*/ 10 h 190"/>
                    <a:gd name="T12" fmla="*/ 0 w 134"/>
                    <a:gd name="T13" fmla="*/ 78 h 190"/>
                    <a:gd name="T14" fmla="*/ 0 w 134"/>
                    <a:gd name="T15" fmla="*/ 84 h 190"/>
                    <a:gd name="T16" fmla="*/ 2 w 134"/>
                    <a:gd name="T17" fmla="*/ 88 h 190"/>
                    <a:gd name="T18" fmla="*/ 4 w 134"/>
                    <a:gd name="T19" fmla="*/ 92 h 190"/>
                    <a:gd name="T20" fmla="*/ 8 w 134"/>
                    <a:gd name="T21" fmla="*/ 94 h 190"/>
                    <a:gd name="T22" fmla="*/ 14 w 134"/>
                    <a:gd name="T23" fmla="*/ 94 h 190"/>
                    <a:gd name="T24" fmla="*/ 18 w 134"/>
                    <a:gd name="T25" fmla="*/ 94 h 190"/>
                    <a:gd name="T26" fmla="*/ 22 w 134"/>
                    <a:gd name="T27" fmla="*/ 90 h 190"/>
                    <a:gd name="T28" fmla="*/ 24 w 134"/>
                    <a:gd name="T29" fmla="*/ 86 h 190"/>
                    <a:gd name="T30" fmla="*/ 38 w 134"/>
                    <a:gd name="T31" fmla="*/ 176 h 190"/>
                    <a:gd name="T32" fmla="*/ 38 w 134"/>
                    <a:gd name="T33" fmla="*/ 182 h 190"/>
                    <a:gd name="T34" fmla="*/ 40 w 134"/>
                    <a:gd name="T35" fmla="*/ 186 h 190"/>
                    <a:gd name="T36" fmla="*/ 46 w 134"/>
                    <a:gd name="T37" fmla="*/ 188 h 190"/>
                    <a:gd name="T38" fmla="*/ 50 w 134"/>
                    <a:gd name="T39" fmla="*/ 190 h 190"/>
                    <a:gd name="T40" fmla="*/ 56 w 134"/>
                    <a:gd name="T41" fmla="*/ 188 h 190"/>
                    <a:gd name="T42" fmla="*/ 60 w 134"/>
                    <a:gd name="T43" fmla="*/ 186 h 190"/>
                    <a:gd name="T44" fmla="*/ 62 w 134"/>
                    <a:gd name="T45" fmla="*/ 182 h 190"/>
                    <a:gd name="T46" fmla="*/ 64 w 134"/>
                    <a:gd name="T47" fmla="*/ 176 h 190"/>
                    <a:gd name="T48" fmla="*/ 72 w 134"/>
                    <a:gd name="T49" fmla="*/ 96 h 190"/>
                    <a:gd name="T50" fmla="*/ 72 w 134"/>
                    <a:gd name="T51" fmla="*/ 180 h 190"/>
                    <a:gd name="T52" fmla="*/ 74 w 134"/>
                    <a:gd name="T53" fmla="*/ 184 h 190"/>
                    <a:gd name="T54" fmla="*/ 78 w 134"/>
                    <a:gd name="T55" fmla="*/ 188 h 190"/>
                    <a:gd name="T56" fmla="*/ 82 w 134"/>
                    <a:gd name="T57" fmla="*/ 190 h 190"/>
                    <a:gd name="T58" fmla="*/ 88 w 134"/>
                    <a:gd name="T59" fmla="*/ 190 h 190"/>
                    <a:gd name="T60" fmla="*/ 92 w 134"/>
                    <a:gd name="T61" fmla="*/ 188 h 190"/>
                    <a:gd name="T62" fmla="*/ 96 w 134"/>
                    <a:gd name="T63" fmla="*/ 184 h 190"/>
                    <a:gd name="T64" fmla="*/ 98 w 134"/>
                    <a:gd name="T65" fmla="*/ 180 h 190"/>
                    <a:gd name="T66" fmla="*/ 98 w 134"/>
                    <a:gd name="T67" fmla="*/ 46 h 190"/>
                    <a:gd name="T68" fmla="*/ 110 w 134"/>
                    <a:gd name="T69" fmla="*/ 88 h 190"/>
                    <a:gd name="T70" fmla="*/ 114 w 134"/>
                    <a:gd name="T71" fmla="*/ 92 h 190"/>
                    <a:gd name="T72" fmla="*/ 118 w 134"/>
                    <a:gd name="T73" fmla="*/ 94 h 190"/>
                    <a:gd name="T74" fmla="*/ 124 w 134"/>
                    <a:gd name="T75" fmla="*/ 94 h 190"/>
                    <a:gd name="T76" fmla="*/ 128 w 134"/>
                    <a:gd name="T77" fmla="*/ 94 h 190"/>
                    <a:gd name="T78" fmla="*/ 132 w 134"/>
                    <a:gd name="T79" fmla="*/ 90 h 190"/>
                    <a:gd name="T80" fmla="*/ 134 w 134"/>
                    <a:gd name="T81" fmla="*/ 86 h 190"/>
                    <a:gd name="T82" fmla="*/ 134 w 134"/>
                    <a:gd name="T83" fmla="*/ 80 h 190"/>
                    <a:gd name="T84" fmla="*/ 116 w 134"/>
                    <a:gd name="T85" fmla="*/ 16 h 190"/>
                    <a:gd name="T86" fmla="*/ 76 w 134"/>
                    <a:gd name="T87" fmla="*/ 0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90">
                      <a:moveTo>
                        <a:pt x="50" y="0"/>
                      </a:move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4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0" y="186"/>
                      </a:lnTo>
                      <a:lnTo>
                        <a:pt x="44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2" y="180"/>
                      </a:lnTo>
                      <a:lnTo>
                        <a:pt x="64" y="176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6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4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4" y="84"/>
                      </a:lnTo>
                      <a:lnTo>
                        <a:pt x="134" y="80"/>
                      </a:lnTo>
                      <a:lnTo>
                        <a:pt x="134" y="78"/>
                      </a:lnTo>
                      <a:lnTo>
                        <a:pt x="116" y="16"/>
                      </a:lnTo>
                      <a:lnTo>
                        <a:pt x="116" y="16"/>
                      </a:lnTo>
                      <a:lnTo>
                        <a:pt x="76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grpSp>
            <p:nvGrpSpPr>
              <p:cNvPr id="353" name="люди с серым"/>
              <p:cNvGrpSpPr/>
              <p:nvPr/>
            </p:nvGrpSpPr>
            <p:grpSpPr>
              <a:xfrm>
                <a:off x="3329513" y="2522386"/>
                <a:ext cx="2809875" cy="2803525"/>
                <a:chOff x="4680012" y="2027238"/>
                <a:chExt cx="2809875" cy="2803525"/>
              </a:xfrm>
            </p:grpSpPr>
            <p:sp>
              <p:nvSpPr>
                <p:cNvPr id="355" name="Freeform 5"/>
                <p:cNvSpPr>
                  <a:spLocks noEditPoints="1"/>
                </p:cNvSpPr>
                <p:nvPr/>
              </p:nvSpPr>
              <p:spPr bwMode="auto">
                <a:xfrm>
                  <a:off x="4908612" y="323056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0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2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4 h 258"/>
                    <a:gd name="T36" fmla="*/ 40 w 134"/>
                    <a:gd name="T37" fmla="*/ 252 h 258"/>
                    <a:gd name="T38" fmla="*/ 46 w 134"/>
                    <a:gd name="T39" fmla="*/ 256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2 h 258"/>
                    <a:gd name="T48" fmla="*/ 72 w 134"/>
                    <a:gd name="T49" fmla="*/ 244 h 258"/>
                    <a:gd name="T50" fmla="*/ 74 w 134"/>
                    <a:gd name="T51" fmla="*/ 252 h 258"/>
                    <a:gd name="T52" fmla="*/ 80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4 w 134"/>
                    <a:gd name="T67" fmla="*/ 162 h 258"/>
                    <a:gd name="T68" fmla="*/ 128 w 134"/>
                    <a:gd name="T69" fmla="*/ 160 h 258"/>
                    <a:gd name="T70" fmla="*/ 134 w 134"/>
                    <a:gd name="T71" fmla="*/ 156 h 258"/>
                    <a:gd name="T72" fmla="*/ 134 w 134"/>
                    <a:gd name="T73" fmla="*/ 148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0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2 h 258"/>
                    <a:gd name="T104" fmla="*/ 46 w 134"/>
                    <a:gd name="T105" fmla="*/ 8 h 258"/>
                    <a:gd name="T106" fmla="*/ 42 w 134"/>
                    <a:gd name="T107" fmla="*/ 14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2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2" y="244"/>
                      </a:lnTo>
                      <a:lnTo>
                        <a:pt x="62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58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58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56" name="Freeform 6"/>
                <p:cNvSpPr>
                  <a:spLocks noEditPoints="1"/>
                </p:cNvSpPr>
                <p:nvPr/>
              </p:nvSpPr>
              <p:spPr bwMode="auto">
                <a:xfrm>
                  <a:off x="5146737" y="323056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0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2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2 h 258"/>
                    <a:gd name="T68" fmla="*/ 130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8 w 136"/>
                    <a:gd name="T105" fmla="*/ 8 h 258"/>
                    <a:gd name="T106" fmla="*/ 42 w 136"/>
                    <a:gd name="T107" fmla="*/ 14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30" y="160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6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57" name="Freeform 7"/>
                <p:cNvSpPr>
                  <a:spLocks noEditPoints="1"/>
                </p:cNvSpPr>
                <p:nvPr/>
              </p:nvSpPr>
              <p:spPr bwMode="auto">
                <a:xfrm>
                  <a:off x="5388037" y="323056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0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2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4 h 258"/>
                    <a:gd name="T36" fmla="*/ 40 w 134"/>
                    <a:gd name="T37" fmla="*/ 252 h 258"/>
                    <a:gd name="T38" fmla="*/ 46 w 134"/>
                    <a:gd name="T39" fmla="*/ 256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2 h 258"/>
                    <a:gd name="T48" fmla="*/ 72 w 134"/>
                    <a:gd name="T49" fmla="*/ 244 h 258"/>
                    <a:gd name="T50" fmla="*/ 74 w 134"/>
                    <a:gd name="T51" fmla="*/ 252 h 258"/>
                    <a:gd name="T52" fmla="*/ 80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4 w 134"/>
                    <a:gd name="T67" fmla="*/ 162 h 258"/>
                    <a:gd name="T68" fmla="*/ 128 w 134"/>
                    <a:gd name="T69" fmla="*/ 160 h 258"/>
                    <a:gd name="T70" fmla="*/ 134 w 134"/>
                    <a:gd name="T71" fmla="*/ 156 h 258"/>
                    <a:gd name="T72" fmla="*/ 134 w 134"/>
                    <a:gd name="T73" fmla="*/ 148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8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48 h 258"/>
                    <a:gd name="T84" fmla="*/ 96 w 134"/>
                    <a:gd name="T85" fmla="*/ 40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4 h 258"/>
                    <a:gd name="T96" fmla="*/ 78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2 h 258"/>
                    <a:gd name="T104" fmla="*/ 46 w 134"/>
                    <a:gd name="T105" fmla="*/ 8 h 258"/>
                    <a:gd name="T106" fmla="*/ 42 w 134"/>
                    <a:gd name="T107" fmla="*/ 14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40 w 134"/>
                    <a:gd name="T113" fmla="*/ 38 h 258"/>
                    <a:gd name="T114" fmla="*/ 44 w 134"/>
                    <a:gd name="T115" fmla="*/ 46 h 258"/>
                    <a:gd name="T116" fmla="*/ 48 w 134"/>
                    <a:gd name="T117" fmla="*/ 52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58" name="Freeform 8"/>
                <p:cNvSpPr>
                  <a:spLocks noEditPoints="1"/>
                </p:cNvSpPr>
                <p:nvPr/>
              </p:nvSpPr>
              <p:spPr bwMode="auto">
                <a:xfrm>
                  <a:off x="5626162" y="323056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0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6 w 136"/>
                    <a:gd name="T29" fmla="*/ 162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6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8 w 136"/>
                    <a:gd name="T65" fmla="*/ 162 h 258"/>
                    <a:gd name="T66" fmla="*/ 124 w 136"/>
                    <a:gd name="T67" fmla="*/ 162 h 258"/>
                    <a:gd name="T68" fmla="*/ 130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8 w 136"/>
                    <a:gd name="T105" fmla="*/ 8 h 258"/>
                    <a:gd name="T106" fmla="*/ 42 w 136"/>
                    <a:gd name="T107" fmla="*/ 14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4" y="160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30" y="160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6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6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59" name="Freeform 9"/>
                <p:cNvSpPr>
                  <a:spLocks noEditPoints="1"/>
                </p:cNvSpPr>
                <p:nvPr/>
              </p:nvSpPr>
              <p:spPr bwMode="auto">
                <a:xfrm>
                  <a:off x="5867462" y="3230563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0 h 258"/>
                    <a:gd name="T24" fmla="*/ 2 w 136"/>
                    <a:gd name="T25" fmla="*/ 158 h 258"/>
                    <a:gd name="T26" fmla="*/ 8 w 136"/>
                    <a:gd name="T27" fmla="*/ 162 h 258"/>
                    <a:gd name="T28" fmla="*/ 14 w 136"/>
                    <a:gd name="T29" fmla="*/ 162 h 258"/>
                    <a:gd name="T30" fmla="*/ 20 w 136"/>
                    <a:gd name="T31" fmla="*/ 160 h 258"/>
                    <a:gd name="T32" fmla="*/ 24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2 h 258"/>
                    <a:gd name="T68" fmla="*/ 128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4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4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6 w 136"/>
                    <a:gd name="T105" fmla="*/ 8 h 258"/>
                    <a:gd name="T106" fmla="*/ 42 w 136"/>
                    <a:gd name="T107" fmla="*/ 14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48 w 136"/>
                    <a:gd name="T117" fmla="*/ 52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0" name="Freeform 10"/>
                <p:cNvSpPr>
                  <a:spLocks noEditPoints="1"/>
                </p:cNvSpPr>
                <p:nvPr/>
              </p:nvSpPr>
              <p:spPr bwMode="auto">
                <a:xfrm>
                  <a:off x="6105587" y="323056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2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6 w 136"/>
                    <a:gd name="T29" fmla="*/ 162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6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4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8 w 136"/>
                    <a:gd name="T65" fmla="*/ 162 h 258"/>
                    <a:gd name="T66" fmla="*/ 124 w 136"/>
                    <a:gd name="T67" fmla="*/ 162 h 258"/>
                    <a:gd name="T68" fmla="*/ 130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6 w 136"/>
                    <a:gd name="T75" fmla="*/ 146 h 258"/>
                    <a:gd name="T76" fmla="*/ 70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8 w 136"/>
                    <a:gd name="T85" fmla="*/ 40 h 258"/>
                    <a:gd name="T86" fmla="*/ 100 w 136"/>
                    <a:gd name="T87" fmla="*/ 32 h 258"/>
                    <a:gd name="T88" fmla="*/ 100 w 136"/>
                    <a:gd name="T89" fmla="*/ 26 h 258"/>
                    <a:gd name="T90" fmla="*/ 98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70 w 136"/>
                    <a:gd name="T99" fmla="*/ 0 h 258"/>
                    <a:gd name="T100" fmla="*/ 64 w 136"/>
                    <a:gd name="T101" fmla="*/ 0 h 258"/>
                    <a:gd name="T102" fmla="*/ 54 w 136"/>
                    <a:gd name="T103" fmla="*/ 2 h 258"/>
                    <a:gd name="T104" fmla="*/ 48 w 136"/>
                    <a:gd name="T105" fmla="*/ 8 h 258"/>
                    <a:gd name="T106" fmla="*/ 42 w 136"/>
                    <a:gd name="T107" fmla="*/ 14 h 258"/>
                    <a:gd name="T108" fmla="*/ 40 w 136"/>
                    <a:gd name="T109" fmla="*/ 24 h 258"/>
                    <a:gd name="T110" fmla="*/ 40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70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4" y="246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8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70" y="60"/>
                      </a:moveTo>
                      <a:lnTo>
                        <a:pt x="70" y="60"/>
                      </a:lnTo>
                      <a:lnTo>
                        <a:pt x="72" y="60"/>
                      </a:lnTo>
                      <a:lnTo>
                        <a:pt x="76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100" y="32"/>
                      </a:lnTo>
                      <a:lnTo>
                        <a:pt x="100" y="30"/>
                      </a:lnTo>
                      <a:lnTo>
                        <a:pt x="100" y="30"/>
                      </a:lnTo>
                      <a:lnTo>
                        <a:pt x="100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8" y="18"/>
                      </a:lnTo>
                      <a:lnTo>
                        <a:pt x="96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58"/>
                      </a:lnTo>
                      <a:lnTo>
                        <a:pt x="66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1" name="Freeform 11"/>
                <p:cNvSpPr>
                  <a:spLocks noEditPoints="1"/>
                </p:cNvSpPr>
                <p:nvPr/>
              </p:nvSpPr>
              <p:spPr bwMode="auto">
                <a:xfrm>
                  <a:off x="6346887" y="3230563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2 h 258"/>
                    <a:gd name="T30" fmla="*/ 20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2 h 258"/>
                    <a:gd name="T68" fmla="*/ 128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6 w 136"/>
                    <a:gd name="T105" fmla="*/ 8 h 258"/>
                    <a:gd name="T106" fmla="*/ 42 w 136"/>
                    <a:gd name="T107" fmla="*/ 14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2" name="Freeform 12"/>
                <p:cNvSpPr>
                  <a:spLocks noEditPoints="1"/>
                </p:cNvSpPr>
                <p:nvPr/>
              </p:nvSpPr>
              <p:spPr bwMode="auto">
                <a:xfrm>
                  <a:off x="6588187" y="323056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0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2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4 h 258"/>
                    <a:gd name="T36" fmla="*/ 38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2 h 258"/>
                    <a:gd name="T48" fmla="*/ 70 w 134"/>
                    <a:gd name="T49" fmla="*/ 244 h 258"/>
                    <a:gd name="T50" fmla="*/ 74 w 134"/>
                    <a:gd name="T51" fmla="*/ 252 h 258"/>
                    <a:gd name="T52" fmla="*/ 78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2 w 134"/>
                    <a:gd name="T67" fmla="*/ 162 h 258"/>
                    <a:gd name="T68" fmla="*/ 128 w 134"/>
                    <a:gd name="T69" fmla="*/ 160 h 258"/>
                    <a:gd name="T70" fmla="*/ 132 w 134"/>
                    <a:gd name="T71" fmla="*/ 156 h 258"/>
                    <a:gd name="T72" fmla="*/ 134 w 134"/>
                    <a:gd name="T73" fmla="*/ 148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0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2 h 258"/>
                    <a:gd name="T104" fmla="*/ 46 w 134"/>
                    <a:gd name="T105" fmla="*/ 8 h 258"/>
                    <a:gd name="T106" fmla="*/ 40 w 134"/>
                    <a:gd name="T107" fmla="*/ 14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2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6" y="70"/>
                      </a:lnTo>
                      <a:lnTo>
                        <a:pt x="104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28" y="70"/>
                      </a:lnTo>
                      <a:lnTo>
                        <a:pt x="26" y="70"/>
                      </a:lnTo>
                      <a:lnTo>
                        <a:pt x="24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2" y="244"/>
                      </a:lnTo>
                      <a:lnTo>
                        <a:pt x="62" y="162"/>
                      </a:lnTo>
                      <a:lnTo>
                        <a:pt x="70" y="162"/>
                      </a:lnTo>
                      <a:lnTo>
                        <a:pt x="70" y="244"/>
                      </a:lnTo>
                      <a:lnTo>
                        <a:pt x="70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6"/>
                      </a:lnTo>
                      <a:lnTo>
                        <a:pt x="96" y="244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58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2"/>
                      </a:lnTo>
                      <a:lnTo>
                        <a:pt x="40" y="14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0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58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3" name="Freeform 13"/>
                <p:cNvSpPr>
                  <a:spLocks noEditPoints="1"/>
                </p:cNvSpPr>
                <p:nvPr/>
              </p:nvSpPr>
              <p:spPr bwMode="auto">
                <a:xfrm>
                  <a:off x="6826312" y="323056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0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2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4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2 h 258"/>
                    <a:gd name="T48" fmla="*/ 72 w 136"/>
                    <a:gd name="T49" fmla="*/ 244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2 h 258"/>
                    <a:gd name="T68" fmla="*/ 128 w 136"/>
                    <a:gd name="T69" fmla="*/ 160 h 258"/>
                    <a:gd name="T70" fmla="*/ 134 w 136"/>
                    <a:gd name="T71" fmla="*/ 156 h 258"/>
                    <a:gd name="T72" fmla="*/ 136 w 136"/>
                    <a:gd name="T73" fmla="*/ 148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0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2 h 258"/>
                    <a:gd name="T104" fmla="*/ 48 w 136"/>
                    <a:gd name="T105" fmla="*/ 8 h 258"/>
                    <a:gd name="T106" fmla="*/ 42 w 136"/>
                    <a:gd name="T107" fmla="*/ 14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2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6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68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4"/>
                      </a:lnTo>
                      <a:lnTo>
                        <a:pt x="38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6"/>
                      </a:lnTo>
                      <a:lnTo>
                        <a:pt x="64" y="244"/>
                      </a:lnTo>
                      <a:lnTo>
                        <a:pt x="64" y="162"/>
                      </a:lnTo>
                      <a:lnTo>
                        <a:pt x="72" y="162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6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6"/>
                      </a:lnTo>
                      <a:lnTo>
                        <a:pt x="98" y="244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58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2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4" name="Freeform 14"/>
                <p:cNvSpPr>
                  <a:spLocks noEditPoints="1"/>
                </p:cNvSpPr>
                <p:nvPr/>
              </p:nvSpPr>
              <p:spPr bwMode="auto">
                <a:xfrm>
                  <a:off x="7067612" y="323056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0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2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4 h 258"/>
                    <a:gd name="T36" fmla="*/ 38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2 h 258"/>
                    <a:gd name="T48" fmla="*/ 70 w 134"/>
                    <a:gd name="T49" fmla="*/ 244 h 258"/>
                    <a:gd name="T50" fmla="*/ 74 w 134"/>
                    <a:gd name="T51" fmla="*/ 252 h 258"/>
                    <a:gd name="T52" fmla="*/ 78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2 w 134"/>
                    <a:gd name="T67" fmla="*/ 162 h 258"/>
                    <a:gd name="T68" fmla="*/ 128 w 134"/>
                    <a:gd name="T69" fmla="*/ 160 h 258"/>
                    <a:gd name="T70" fmla="*/ 132 w 134"/>
                    <a:gd name="T71" fmla="*/ 156 h 258"/>
                    <a:gd name="T72" fmla="*/ 134 w 134"/>
                    <a:gd name="T73" fmla="*/ 148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0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2 h 258"/>
                    <a:gd name="T104" fmla="*/ 46 w 134"/>
                    <a:gd name="T105" fmla="*/ 8 h 258"/>
                    <a:gd name="T106" fmla="*/ 40 w 134"/>
                    <a:gd name="T107" fmla="*/ 14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2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28" y="70"/>
                      </a:lnTo>
                      <a:lnTo>
                        <a:pt x="26" y="70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78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4" y="162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4"/>
                      </a:lnTo>
                      <a:lnTo>
                        <a:pt x="36" y="244"/>
                      </a:lnTo>
                      <a:lnTo>
                        <a:pt x="38" y="246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6"/>
                      </a:lnTo>
                      <a:lnTo>
                        <a:pt x="62" y="244"/>
                      </a:lnTo>
                      <a:lnTo>
                        <a:pt x="62" y="162"/>
                      </a:lnTo>
                      <a:lnTo>
                        <a:pt x="70" y="162"/>
                      </a:lnTo>
                      <a:lnTo>
                        <a:pt x="70" y="244"/>
                      </a:lnTo>
                      <a:lnTo>
                        <a:pt x="70" y="244"/>
                      </a:lnTo>
                      <a:lnTo>
                        <a:pt x="72" y="246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6"/>
                      </a:lnTo>
                      <a:lnTo>
                        <a:pt x="96" y="244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2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0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58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0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2"/>
                      </a:lnTo>
                      <a:lnTo>
                        <a:pt x="40" y="14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0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58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5" name="Freeform 15"/>
                <p:cNvSpPr>
                  <a:spLocks noEditPoints="1"/>
                </p:cNvSpPr>
                <p:nvPr/>
              </p:nvSpPr>
              <p:spPr bwMode="auto">
                <a:xfrm>
                  <a:off x="4781612" y="3643313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2 w 136"/>
                    <a:gd name="T25" fmla="*/ 158 h 258"/>
                    <a:gd name="T26" fmla="*/ 8 w 136"/>
                    <a:gd name="T27" fmla="*/ 162 h 258"/>
                    <a:gd name="T28" fmla="*/ 14 w 136"/>
                    <a:gd name="T29" fmla="*/ 164 h 258"/>
                    <a:gd name="T30" fmla="*/ 20 w 136"/>
                    <a:gd name="T31" fmla="*/ 160 h 258"/>
                    <a:gd name="T32" fmla="*/ 24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4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4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6 w 136"/>
                    <a:gd name="T105" fmla="*/ 8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48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6" name="Freeform 16"/>
                <p:cNvSpPr>
                  <a:spLocks noEditPoints="1"/>
                </p:cNvSpPr>
                <p:nvPr/>
              </p:nvSpPr>
              <p:spPr bwMode="auto">
                <a:xfrm>
                  <a:off x="5019737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2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6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4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70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8 w 136"/>
                    <a:gd name="T85" fmla="*/ 42 h 258"/>
                    <a:gd name="T86" fmla="*/ 100 w 136"/>
                    <a:gd name="T87" fmla="*/ 32 h 258"/>
                    <a:gd name="T88" fmla="*/ 100 w 136"/>
                    <a:gd name="T89" fmla="*/ 26 h 258"/>
                    <a:gd name="T90" fmla="*/ 98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70 w 136"/>
                    <a:gd name="T99" fmla="*/ 0 h 258"/>
                    <a:gd name="T100" fmla="*/ 64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40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70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4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4" y="248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8" y="162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70" y="60"/>
                      </a:moveTo>
                      <a:lnTo>
                        <a:pt x="70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100" y="32"/>
                      </a:lnTo>
                      <a:lnTo>
                        <a:pt x="100" y="30"/>
                      </a:lnTo>
                      <a:lnTo>
                        <a:pt x="100" y="30"/>
                      </a:lnTo>
                      <a:lnTo>
                        <a:pt x="100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8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60"/>
                      </a:lnTo>
                      <a:lnTo>
                        <a:pt x="66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7" name="Freeform 17"/>
                <p:cNvSpPr>
                  <a:spLocks noEditPoints="1"/>
                </p:cNvSpPr>
                <p:nvPr/>
              </p:nvSpPr>
              <p:spPr bwMode="auto">
                <a:xfrm>
                  <a:off x="5261037" y="3643313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0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6 w 136"/>
                    <a:gd name="T105" fmla="*/ 8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40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8" name="Freeform 18"/>
                <p:cNvSpPr>
                  <a:spLocks noEditPoints="1"/>
                </p:cNvSpPr>
                <p:nvPr/>
              </p:nvSpPr>
              <p:spPr bwMode="auto">
                <a:xfrm>
                  <a:off x="5502337" y="364331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38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0 w 134"/>
                    <a:gd name="T49" fmla="*/ 246 h 258"/>
                    <a:gd name="T50" fmla="*/ 74 w 134"/>
                    <a:gd name="T51" fmla="*/ 252 h 258"/>
                    <a:gd name="T52" fmla="*/ 78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2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2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0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0" y="164"/>
                      </a:lnTo>
                      <a:lnTo>
                        <a:pt x="70" y="246"/>
                      </a:lnTo>
                      <a:lnTo>
                        <a:pt x="70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0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69" name="Freeform 19"/>
                <p:cNvSpPr>
                  <a:spLocks noEditPoints="1"/>
                </p:cNvSpPr>
                <p:nvPr/>
              </p:nvSpPr>
              <p:spPr bwMode="auto">
                <a:xfrm>
                  <a:off x="5740462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0" name="Freeform 20"/>
                <p:cNvSpPr>
                  <a:spLocks noEditPoints="1"/>
                </p:cNvSpPr>
                <p:nvPr/>
              </p:nvSpPr>
              <p:spPr bwMode="auto">
                <a:xfrm>
                  <a:off x="5981762" y="364331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38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0 w 134"/>
                    <a:gd name="T49" fmla="*/ 246 h 258"/>
                    <a:gd name="T50" fmla="*/ 74 w 134"/>
                    <a:gd name="T51" fmla="*/ 252 h 258"/>
                    <a:gd name="T52" fmla="*/ 78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2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2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0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70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0" y="164"/>
                      </a:lnTo>
                      <a:lnTo>
                        <a:pt x="70" y="246"/>
                      </a:lnTo>
                      <a:lnTo>
                        <a:pt x="70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0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1" name="Freeform 21"/>
                <p:cNvSpPr>
                  <a:spLocks noEditPoints="1"/>
                </p:cNvSpPr>
                <p:nvPr/>
              </p:nvSpPr>
              <p:spPr bwMode="auto">
                <a:xfrm>
                  <a:off x="6219887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2" name="Freeform 22"/>
                <p:cNvSpPr>
                  <a:spLocks noEditPoints="1"/>
                </p:cNvSpPr>
                <p:nvPr/>
              </p:nvSpPr>
              <p:spPr bwMode="auto">
                <a:xfrm>
                  <a:off x="6461187" y="364331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40 w 134"/>
                    <a:gd name="T37" fmla="*/ 252 h 258"/>
                    <a:gd name="T38" fmla="*/ 44 w 134"/>
                    <a:gd name="T39" fmla="*/ 256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48 h 258"/>
                    <a:gd name="T84" fmla="*/ 96 w 134"/>
                    <a:gd name="T85" fmla="*/ 42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70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0"/>
                      </a:lnTo>
                      <a:lnTo>
                        <a:pt x="90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6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6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3" name="Freeform 23"/>
                <p:cNvSpPr>
                  <a:spLocks noEditPoints="1"/>
                </p:cNvSpPr>
                <p:nvPr/>
              </p:nvSpPr>
              <p:spPr bwMode="auto">
                <a:xfrm>
                  <a:off x="6699312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0 w 136"/>
                    <a:gd name="T5" fmla="*/ 72 h 258"/>
                    <a:gd name="T6" fmla="*/ 102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20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2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4" name="Freeform 24"/>
                <p:cNvSpPr>
                  <a:spLocks noEditPoints="1"/>
                </p:cNvSpPr>
                <p:nvPr/>
              </p:nvSpPr>
              <p:spPr bwMode="auto">
                <a:xfrm>
                  <a:off x="6940612" y="3643313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78 h 258"/>
                    <a:gd name="T4" fmla="*/ 110 w 134"/>
                    <a:gd name="T5" fmla="*/ 72 h 258"/>
                    <a:gd name="T6" fmla="*/ 102 w 134"/>
                    <a:gd name="T7" fmla="*/ 68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2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6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6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6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48 h 258"/>
                    <a:gd name="T84" fmla="*/ 96 w 134"/>
                    <a:gd name="T85" fmla="*/ 42 h 258"/>
                    <a:gd name="T86" fmla="*/ 98 w 134"/>
                    <a:gd name="T87" fmla="*/ 32 h 258"/>
                    <a:gd name="T88" fmla="*/ 98 w 134"/>
                    <a:gd name="T89" fmla="*/ 26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4 h 258"/>
                    <a:gd name="T96" fmla="*/ 76 w 134"/>
                    <a:gd name="T97" fmla="*/ 0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38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0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8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2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6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6" y="20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0"/>
                      </a:lnTo>
                      <a:lnTo>
                        <a:pt x="38" y="24"/>
                      </a:lnTo>
                      <a:lnTo>
                        <a:pt x="38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2"/>
                      </a:lnTo>
                      <a:lnTo>
                        <a:pt x="38" y="36"/>
                      </a:lnTo>
                      <a:lnTo>
                        <a:pt x="38" y="38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5" name="Freeform 25"/>
                <p:cNvSpPr>
                  <a:spLocks noEditPoints="1"/>
                </p:cNvSpPr>
                <p:nvPr/>
              </p:nvSpPr>
              <p:spPr bwMode="auto">
                <a:xfrm>
                  <a:off x="7178737" y="3643313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78 h 258"/>
                    <a:gd name="T4" fmla="*/ 110 w 136"/>
                    <a:gd name="T5" fmla="*/ 72 h 258"/>
                    <a:gd name="T6" fmla="*/ 104 w 136"/>
                    <a:gd name="T7" fmla="*/ 68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2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6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6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6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48 h 258"/>
                    <a:gd name="T84" fmla="*/ 96 w 136"/>
                    <a:gd name="T85" fmla="*/ 42 h 258"/>
                    <a:gd name="T86" fmla="*/ 98 w 136"/>
                    <a:gd name="T87" fmla="*/ 32 h 258"/>
                    <a:gd name="T88" fmla="*/ 98 w 136"/>
                    <a:gd name="T89" fmla="*/ 26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4 h 258"/>
                    <a:gd name="T96" fmla="*/ 78 w 136"/>
                    <a:gd name="T97" fmla="*/ 0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38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4" y="68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0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2"/>
                      </a:lnTo>
                      <a:lnTo>
                        <a:pt x="10" y="162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6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6"/>
                      </a:lnTo>
                      <a:lnTo>
                        <a:pt x="114" y="158"/>
                      </a:lnTo>
                      <a:lnTo>
                        <a:pt x="114" y="160"/>
                      </a:lnTo>
                      <a:lnTo>
                        <a:pt x="118" y="162"/>
                      </a:lnTo>
                      <a:lnTo>
                        <a:pt x="120" y="162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2"/>
                      </a:lnTo>
                      <a:lnTo>
                        <a:pt x="126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38"/>
                      </a:lnTo>
                      <a:lnTo>
                        <a:pt x="98" y="36"/>
                      </a:lnTo>
                      <a:lnTo>
                        <a:pt x="98" y="32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98" y="20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4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0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2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6" name="Freeform 26"/>
                <p:cNvSpPr>
                  <a:spLocks noEditPoints="1"/>
                </p:cNvSpPr>
                <p:nvPr/>
              </p:nvSpPr>
              <p:spPr bwMode="auto">
                <a:xfrm>
                  <a:off x="5140387" y="4037013"/>
                  <a:ext cx="215900" cy="409575"/>
                </a:xfrm>
                <a:custGeom>
                  <a:avLst/>
                  <a:gdLst>
                    <a:gd name="T0" fmla="*/ 116 w 136"/>
                    <a:gd name="T1" fmla="*/ 84 h 258"/>
                    <a:gd name="T2" fmla="*/ 114 w 136"/>
                    <a:gd name="T3" fmla="*/ 80 h 258"/>
                    <a:gd name="T4" fmla="*/ 110 w 136"/>
                    <a:gd name="T5" fmla="*/ 74 h 258"/>
                    <a:gd name="T6" fmla="*/ 102 w 136"/>
                    <a:gd name="T7" fmla="*/ 70 h 258"/>
                    <a:gd name="T8" fmla="*/ 86 w 136"/>
                    <a:gd name="T9" fmla="*/ 70 h 258"/>
                    <a:gd name="T10" fmla="*/ 50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8 h 258"/>
                    <a:gd name="T22" fmla="*/ 0 w 136"/>
                    <a:gd name="T23" fmla="*/ 152 h 258"/>
                    <a:gd name="T24" fmla="*/ 4 w 136"/>
                    <a:gd name="T25" fmla="*/ 160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4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4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10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8"/>
                      </a:move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4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2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7" name="Freeform 27"/>
                <p:cNvSpPr>
                  <a:spLocks noEditPoints="1"/>
                </p:cNvSpPr>
                <p:nvPr/>
              </p:nvSpPr>
              <p:spPr bwMode="auto">
                <a:xfrm>
                  <a:off x="5381687" y="4037013"/>
                  <a:ext cx="212725" cy="409575"/>
                </a:xfrm>
                <a:custGeom>
                  <a:avLst/>
                  <a:gdLst>
                    <a:gd name="T0" fmla="*/ 114 w 134"/>
                    <a:gd name="T1" fmla="*/ 84 h 258"/>
                    <a:gd name="T2" fmla="*/ 114 w 134"/>
                    <a:gd name="T3" fmla="*/ 80 h 258"/>
                    <a:gd name="T4" fmla="*/ 110 w 134"/>
                    <a:gd name="T5" fmla="*/ 74 h 258"/>
                    <a:gd name="T6" fmla="*/ 102 w 134"/>
                    <a:gd name="T7" fmla="*/ 70 h 258"/>
                    <a:gd name="T8" fmla="*/ 84 w 134"/>
                    <a:gd name="T9" fmla="*/ 70 h 258"/>
                    <a:gd name="T10" fmla="*/ 50 w 134"/>
                    <a:gd name="T11" fmla="*/ 70 h 258"/>
                    <a:gd name="T12" fmla="*/ 36 w 134"/>
                    <a:gd name="T13" fmla="*/ 70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8 h 258"/>
                    <a:gd name="T22" fmla="*/ 0 w 134"/>
                    <a:gd name="T23" fmla="*/ 152 h 258"/>
                    <a:gd name="T24" fmla="*/ 2 w 134"/>
                    <a:gd name="T25" fmla="*/ 160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2 h 258"/>
                    <a:gd name="T32" fmla="*/ 24 w 134"/>
                    <a:gd name="T33" fmla="*/ 156 h 258"/>
                    <a:gd name="T34" fmla="*/ 38 w 134"/>
                    <a:gd name="T35" fmla="*/ 246 h 258"/>
                    <a:gd name="T36" fmla="*/ 40 w 134"/>
                    <a:gd name="T37" fmla="*/ 254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4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8 h 258"/>
                    <a:gd name="T72" fmla="*/ 134 w 134"/>
                    <a:gd name="T73" fmla="*/ 150 h 258"/>
                    <a:gd name="T74" fmla="*/ 134 w 134"/>
                    <a:gd name="T75" fmla="*/ 148 h 258"/>
                    <a:gd name="T76" fmla="*/ 68 w 134"/>
                    <a:gd name="T77" fmla="*/ 60 h 258"/>
                    <a:gd name="T78" fmla="*/ 76 w 134"/>
                    <a:gd name="T79" fmla="*/ 60 h 258"/>
                    <a:gd name="T80" fmla="*/ 84 w 134"/>
                    <a:gd name="T81" fmla="*/ 56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2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10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8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8"/>
                      </a:move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8"/>
                      </a:lnTo>
                      <a:lnTo>
                        <a:pt x="2" y="160"/>
                      </a:lnTo>
                      <a:lnTo>
                        <a:pt x="4" y="162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0" y="256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0" y="254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6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60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2"/>
                      </a:lnTo>
                      <a:lnTo>
                        <a:pt x="88" y="10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60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8" name="Freeform 28"/>
                <p:cNvSpPr>
                  <a:spLocks noEditPoints="1"/>
                </p:cNvSpPr>
                <p:nvPr/>
              </p:nvSpPr>
              <p:spPr bwMode="auto">
                <a:xfrm>
                  <a:off x="5619812" y="4037013"/>
                  <a:ext cx="215900" cy="409575"/>
                </a:xfrm>
                <a:custGeom>
                  <a:avLst/>
                  <a:gdLst>
                    <a:gd name="T0" fmla="*/ 116 w 136"/>
                    <a:gd name="T1" fmla="*/ 84 h 258"/>
                    <a:gd name="T2" fmla="*/ 116 w 136"/>
                    <a:gd name="T3" fmla="*/ 80 h 258"/>
                    <a:gd name="T4" fmla="*/ 110 w 136"/>
                    <a:gd name="T5" fmla="*/ 74 h 258"/>
                    <a:gd name="T6" fmla="*/ 102 w 136"/>
                    <a:gd name="T7" fmla="*/ 70 h 258"/>
                    <a:gd name="T8" fmla="*/ 86 w 136"/>
                    <a:gd name="T9" fmla="*/ 70 h 258"/>
                    <a:gd name="T10" fmla="*/ 52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8 h 258"/>
                    <a:gd name="T22" fmla="*/ 0 w 136"/>
                    <a:gd name="T23" fmla="*/ 152 h 258"/>
                    <a:gd name="T24" fmla="*/ 4 w 136"/>
                    <a:gd name="T25" fmla="*/ 160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4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6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10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8"/>
                      </a:move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50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6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8"/>
                      </a:lnTo>
                      <a:lnTo>
                        <a:pt x="96" y="46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79" name="Freeform 29"/>
                <p:cNvSpPr>
                  <a:spLocks noEditPoints="1"/>
                </p:cNvSpPr>
                <p:nvPr/>
              </p:nvSpPr>
              <p:spPr bwMode="auto">
                <a:xfrm>
                  <a:off x="5861112" y="4037013"/>
                  <a:ext cx="212725" cy="409575"/>
                </a:xfrm>
                <a:custGeom>
                  <a:avLst/>
                  <a:gdLst>
                    <a:gd name="T0" fmla="*/ 114 w 134"/>
                    <a:gd name="T1" fmla="*/ 84 h 258"/>
                    <a:gd name="T2" fmla="*/ 114 w 134"/>
                    <a:gd name="T3" fmla="*/ 80 h 258"/>
                    <a:gd name="T4" fmla="*/ 110 w 134"/>
                    <a:gd name="T5" fmla="*/ 74 h 258"/>
                    <a:gd name="T6" fmla="*/ 102 w 134"/>
                    <a:gd name="T7" fmla="*/ 70 h 258"/>
                    <a:gd name="T8" fmla="*/ 84 w 134"/>
                    <a:gd name="T9" fmla="*/ 70 h 258"/>
                    <a:gd name="T10" fmla="*/ 50 w 134"/>
                    <a:gd name="T11" fmla="*/ 70 h 258"/>
                    <a:gd name="T12" fmla="*/ 36 w 134"/>
                    <a:gd name="T13" fmla="*/ 70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8 h 258"/>
                    <a:gd name="T22" fmla="*/ 0 w 134"/>
                    <a:gd name="T23" fmla="*/ 152 h 258"/>
                    <a:gd name="T24" fmla="*/ 2 w 134"/>
                    <a:gd name="T25" fmla="*/ 160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2 h 258"/>
                    <a:gd name="T32" fmla="*/ 24 w 134"/>
                    <a:gd name="T33" fmla="*/ 156 h 258"/>
                    <a:gd name="T34" fmla="*/ 38 w 134"/>
                    <a:gd name="T35" fmla="*/ 246 h 258"/>
                    <a:gd name="T36" fmla="*/ 40 w 134"/>
                    <a:gd name="T37" fmla="*/ 254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4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8 h 258"/>
                    <a:gd name="T72" fmla="*/ 134 w 134"/>
                    <a:gd name="T73" fmla="*/ 150 h 258"/>
                    <a:gd name="T74" fmla="*/ 134 w 134"/>
                    <a:gd name="T75" fmla="*/ 148 h 258"/>
                    <a:gd name="T76" fmla="*/ 68 w 134"/>
                    <a:gd name="T77" fmla="*/ 60 h 258"/>
                    <a:gd name="T78" fmla="*/ 76 w 134"/>
                    <a:gd name="T79" fmla="*/ 60 h 258"/>
                    <a:gd name="T80" fmla="*/ 84 w 134"/>
                    <a:gd name="T81" fmla="*/ 56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2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10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8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8"/>
                      </a:move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98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8"/>
                      </a:lnTo>
                      <a:lnTo>
                        <a:pt x="2" y="160"/>
                      </a:lnTo>
                      <a:lnTo>
                        <a:pt x="4" y="162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0" y="256"/>
                      </a:lnTo>
                      <a:lnTo>
                        <a:pt x="42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0" y="254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60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0" name="Freeform 30"/>
                <p:cNvSpPr>
                  <a:spLocks noEditPoints="1"/>
                </p:cNvSpPr>
                <p:nvPr/>
              </p:nvSpPr>
              <p:spPr bwMode="auto">
                <a:xfrm>
                  <a:off x="6099237" y="4037013"/>
                  <a:ext cx="215900" cy="409575"/>
                </a:xfrm>
                <a:custGeom>
                  <a:avLst/>
                  <a:gdLst>
                    <a:gd name="T0" fmla="*/ 116 w 136"/>
                    <a:gd name="T1" fmla="*/ 84 h 258"/>
                    <a:gd name="T2" fmla="*/ 116 w 136"/>
                    <a:gd name="T3" fmla="*/ 80 h 258"/>
                    <a:gd name="T4" fmla="*/ 110 w 136"/>
                    <a:gd name="T5" fmla="*/ 74 h 258"/>
                    <a:gd name="T6" fmla="*/ 104 w 136"/>
                    <a:gd name="T7" fmla="*/ 70 h 258"/>
                    <a:gd name="T8" fmla="*/ 86 w 136"/>
                    <a:gd name="T9" fmla="*/ 70 h 258"/>
                    <a:gd name="T10" fmla="*/ 52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8 h 258"/>
                    <a:gd name="T22" fmla="*/ 0 w 136"/>
                    <a:gd name="T23" fmla="*/ 152 h 258"/>
                    <a:gd name="T24" fmla="*/ 4 w 136"/>
                    <a:gd name="T25" fmla="*/ 160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4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6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10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8"/>
                      </a:move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50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6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4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2"/>
                      </a:lnTo>
                      <a:lnTo>
                        <a:pt x="134" y="160"/>
                      </a:lnTo>
                      <a:lnTo>
                        <a:pt x="134" y="158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8"/>
                      </a:lnTo>
                      <a:lnTo>
                        <a:pt x="96" y="46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1" name="Freeform 31"/>
                <p:cNvSpPr>
                  <a:spLocks noEditPoints="1"/>
                </p:cNvSpPr>
                <p:nvPr/>
              </p:nvSpPr>
              <p:spPr bwMode="auto">
                <a:xfrm>
                  <a:off x="6340537" y="4037013"/>
                  <a:ext cx="212725" cy="409575"/>
                </a:xfrm>
                <a:custGeom>
                  <a:avLst/>
                  <a:gdLst>
                    <a:gd name="T0" fmla="*/ 114 w 134"/>
                    <a:gd name="T1" fmla="*/ 84 h 258"/>
                    <a:gd name="T2" fmla="*/ 114 w 134"/>
                    <a:gd name="T3" fmla="*/ 80 h 258"/>
                    <a:gd name="T4" fmla="*/ 110 w 134"/>
                    <a:gd name="T5" fmla="*/ 74 h 258"/>
                    <a:gd name="T6" fmla="*/ 102 w 134"/>
                    <a:gd name="T7" fmla="*/ 70 h 258"/>
                    <a:gd name="T8" fmla="*/ 84 w 134"/>
                    <a:gd name="T9" fmla="*/ 70 h 258"/>
                    <a:gd name="T10" fmla="*/ 50 w 134"/>
                    <a:gd name="T11" fmla="*/ 70 h 258"/>
                    <a:gd name="T12" fmla="*/ 36 w 134"/>
                    <a:gd name="T13" fmla="*/ 70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8 h 258"/>
                    <a:gd name="T22" fmla="*/ 0 w 134"/>
                    <a:gd name="T23" fmla="*/ 152 h 258"/>
                    <a:gd name="T24" fmla="*/ 2 w 134"/>
                    <a:gd name="T25" fmla="*/ 160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2 h 258"/>
                    <a:gd name="T32" fmla="*/ 24 w 134"/>
                    <a:gd name="T33" fmla="*/ 156 h 258"/>
                    <a:gd name="T34" fmla="*/ 38 w 134"/>
                    <a:gd name="T35" fmla="*/ 246 h 258"/>
                    <a:gd name="T36" fmla="*/ 40 w 134"/>
                    <a:gd name="T37" fmla="*/ 254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4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8 h 258"/>
                    <a:gd name="T72" fmla="*/ 134 w 134"/>
                    <a:gd name="T73" fmla="*/ 150 h 258"/>
                    <a:gd name="T74" fmla="*/ 134 w 134"/>
                    <a:gd name="T75" fmla="*/ 148 h 258"/>
                    <a:gd name="T76" fmla="*/ 68 w 134"/>
                    <a:gd name="T77" fmla="*/ 60 h 258"/>
                    <a:gd name="T78" fmla="*/ 78 w 134"/>
                    <a:gd name="T79" fmla="*/ 60 h 258"/>
                    <a:gd name="T80" fmla="*/ 84 w 134"/>
                    <a:gd name="T81" fmla="*/ 56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2 h 258"/>
                    <a:gd name="T94" fmla="*/ 84 w 134"/>
                    <a:gd name="T95" fmla="*/ 6 h 258"/>
                    <a:gd name="T96" fmla="*/ 78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10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40 w 134"/>
                    <a:gd name="T113" fmla="*/ 40 h 258"/>
                    <a:gd name="T114" fmla="*/ 44 w 134"/>
                    <a:gd name="T115" fmla="*/ 48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8"/>
                      </a:move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8"/>
                      </a:lnTo>
                      <a:lnTo>
                        <a:pt x="2" y="160"/>
                      </a:lnTo>
                      <a:lnTo>
                        <a:pt x="4" y="162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0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2" name="Freeform 32"/>
                <p:cNvSpPr>
                  <a:spLocks noEditPoints="1"/>
                </p:cNvSpPr>
                <p:nvPr/>
              </p:nvSpPr>
              <p:spPr bwMode="auto">
                <a:xfrm>
                  <a:off x="6578662" y="4037013"/>
                  <a:ext cx="215900" cy="409575"/>
                </a:xfrm>
                <a:custGeom>
                  <a:avLst/>
                  <a:gdLst>
                    <a:gd name="T0" fmla="*/ 116 w 136"/>
                    <a:gd name="T1" fmla="*/ 84 h 258"/>
                    <a:gd name="T2" fmla="*/ 116 w 136"/>
                    <a:gd name="T3" fmla="*/ 80 h 258"/>
                    <a:gd name="T4" fmla="*/ 112 w 136"/>
                    <a:gd name="T5" fmla="*/ 74 h 258"/>
                    <a:gd name="T6" fmla="*/ 104 w 136"/>
                    <a:gd name="T7" fmla="*/ 70 h 258"/>
                    <a:gd name="T8" fmla="*/ 86 w 136"/>
                    <a:gd name="T9" fmla="*/ 70 h 258"/>
                    <a:gd name="T10" fmla="*/ 52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8 h 258"/>
                    <a:gd name="T22" fmla="*/ 0 w 136"/>
                    <a:gd name="T23" fmla="*/ 152 h 258"/>
                    <a:gd name="T24" fmla="*/ 4 w 136"/>
                    <a:gd name="T25" fmla="*/ 160 h 258"/>
                    <a:gd name="T26" fmla="*/ 10 w 136"/>
                    <a:gd name="T27" fmla="*/ 164 h 258"/>
                    <a:gd name="T28" fmla="*/ 16 w 136"/>
                    <a:gd name="T29" fmla="*/ 164 h 258"/>
                    <a:gd name="T30" fmla="*/ 22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4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6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10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8"/>
                      </a:move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8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6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2"/>
                      </a:lnTo>
                      <a:lnTo>
                        <a:pt x="134" y="160"/>
                      </a:lnTo>
                      <a:lnTo>
                        <a:pt x="134" y="158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lnTo>
                        <a:pt x="136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8"/>
                      </a:lnTo>
                      <a:lnTo>
                        <a:pt x="96" y="46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3" name="Freeform 33"/>
                <p:cNvSpPr>
                  <a:spLocks noEditPoints="1"/>
                </p:cNvSpPr>
                <p:nvPr/>
              </p:nvSpPr>
              <p:spPr bwMode="auto">
                <a:xfrm>
                  <a:off x="6819962" y="4037013"/>
                  <a:ext cx="215900" cy="409575"/>
                </a:xfrm>
                <a:custGeom>
                  <a:avLst/>
                  <a:gdLst>
                    <a:gd name="T0" fmla="*/ 114 w 136"/>
                    <a:gd name="T1" fmla="*/ 84 h 258"/>
                    <a:gd name="T2" fmla="*/ 114 w 136"/>
                    <a:gd name="T3" fmla="*/ 80 h 258"/>
                    <a:gd name="T4" fmla="*/ 110 w 136"/>
                    <a:gd name="T5" fmla="*/ 74 h 258"/>
                    <a:gd name="T6" fmla="*/ 102 w 136"/>
                    <a:gd name="T7" fmla="*/ 70 h 258"/>
                    <a:gd name="T8" fmla="*/ 84 w 136"/>
                    <a:gd name="T9" fmla="*/ 70 h 258"/>
                    <a:gd name="T10" fmla="*/ 50 w 136"/>
                    <a:gd name="T11" fmla="*/ 70 h 258"/>
                    <a:gd name="T12" fmla="*/ 38 w 136"/>
                    <a:gd name="T13" fmla="*/ 70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8 h 258"/>
                    <a:gd name="T22" fmla="*/ 0 w 136"/>
                    <a:gd name="T23" fmla="*/ 152 h 258"/>
                    <a:gd name="T24" fmla="*/ 2 w 136"/>
                    <a:gd name="T25" fmla="*/ 160 h 258"/>
                    <a:gd name="T26" fmla="*/ 8 w 136"/>
                    <a:gd name="T27" fmla="*/ 164 h 258"/>
                    <a:gd name="T28" fmla="*/ 14 w 136"/>
                    <a:gd name="T29" fmla="*/ 164 h 258"/>
                    <a:gd name="T30" fmla="*/ 20 w 136"/>
                    <a:gd name="T31" fmla="*/ 162 h 258"/>
                    <a:gd name="T32" fmla="*/ 26 w 136"/>
                    <a:gd name="T33" fmla="*/ 156 h 258"/>
                    <a:gd name="T34" fmla="*/ 38 w 136"/>
                    <a:gd name="T35" fmla="*/ 246 h 258"/>
                    <a:gd name="T36" fmla="*/ 40 w 136"/>
                    <a:gd name="T37" fmla="*/ 254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4 h 258"/>
                    <a:gd name="T52" fmla="*/ 80 w 136"/>
                    <a:gd name="T53" fmla="*/ 258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8 h 258"/>
                    <a:gd name="T72" fmla="*/ 136 w 136"/>
                    <a:gd name="T73" fmla="*/ 150 h 258"/>
                    <a:gd name="T74" fmla="*/ 134 w 136"/>
                    <a:gd name="T75" fmla="*/ 148 h 258"/>
                    <a:gd name="T76" fmla="*/ 68 w 136"/>
                    <a:gd name="T77" fmla="*/ 60 h 258"/>
                    <a:gd name="T78" fmla="*/ 78 w 136"/>
                    <a:gd name="T79" fmla="*/ 60 h 258"/>
                    <a:gd name="T80" fmla="*/ 86 w 136"/>
                    <a:gd name="T81" fmla="*/ 56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2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6 w 136"/>
                    <a:gd name="T105" fmla="*/ 10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8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8"/>
                      </a:moveTo>
                      <a:lnTo>
                        <a:pt x="114" y="84"/>
                      </a:lnTo>
                      <a:lnTo>
                        <a:pt x="114" y="84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6"/>
                      </a:lnTo>
                      <a:lnTo>
                        <a:pt x="110" y="74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38" y="70"/>
                      </a:lnTo>
                      <a:lnTo>
                        <a:pt x="38" y="70"/>
                      </a:lnTo>
                      <a:lnTo>
                        <a:pt x="34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8"/>
                      </a:lnTo>
                      <a:lnTo>
                        <a:pt x="0" y="148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8"/>
                      </a:lnTo>
                      <a:lnTo>
                        <a:pt x="2" y="160"/>
                      </a:lnTo>
                      <a:lnTo>
                        <a:pt x="4" y="162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6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6"/>
                      </a:lnTo>
                      <a:lnTo>
                        <a:pt x="62" y="254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6"/>
                      </a:lnTo>
                      <a:lnTo>
                        <a:pt x="96" y="254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0" y="158"/>
                      </a:lnTo>
                      <a:lnTo>
                        <a:pt x="112" y="160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lnTo>
                        <a:pt x="134" y="148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60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6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8"/>
                      </a:lnTo>
                      <a:lnTo>
                        <a:pt x="94" y="46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2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6" y="10"/>
                      </a:lnTo>
                      <a:lnTo>
                        <a:pt x="46" y="12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6" y="52"/>
                      </a:lnTo>
                      <a:lnTo>
                        <a:pt x="50" y="54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60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4" name="Freeform 34"/>
                <p:cNvSpPr>
                  <a:spLocks noEditPoints="1"/>
                </p:cNvSpPr>
                <p:nvPr/>
              </p:nvSpPr>
              <p:spPr bwMode="auto">
                <a:xfrm>
                  <a:off x="4791137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2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6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5" name="Freeform 35"/>
                <p:cNvSpPr>
                  <a:spLocks noEditPoints="1"/>
                </p:cNvSpPr>
                <p:nvPr/>
              </p:nvSpPr>
              <p:spPr bwMode="auto">
                <a:xfrm>
                  <a:off x="5032437" y="2827338"/>
                  <a:ext cx="215900" cy="409575"/>
                </a:xfrm>
                <a:custGeom>
                  <a:avLst/>
                  <a:gdLst>
                    <a:gd name="T0" fmla="*/ 114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4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2 w 136"/>
                    <a:gd name="T25" fmla="*/ 158 h 258"/>
                    <a:gd name="T26" fmla="*/ 8 w 136"/>
                    <a:gd name="T27" fmla="*/ 164 h 258"/>
                    <a:gd name="T28" fmla="*/ 14 w 136"/>
                    <a:gd name="T29" fmla="*/ 164 h 258"/>
                    <a:gd name="T30" fmla="*/ 20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4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0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6 w 136"/>
                    <a:gd name="T105" fmla="*/ 8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6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6" name="Freeform 36"/>
                <p:cNvSpPr>
                  <a:spLocks noEditPoints="1"/>
                </p:cNvSpPr>
                <p:nvPr/>
              </p:nvSpPr>
              <p:spPr bwMode="auto">
                <a:xfrm>
                  <a:off x="5270562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2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4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6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4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70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8 w 136"/>
                    <a:gd name="T85" fmla="*/ 42 h 258"/>
                    <a:gd name="T86" fmla="*/ 100 w 136"/>
                    <a:gd name="T87" fmla="*/ 34 h 258"/>
                    <a:gd name="T88" fmla="*/ 100 w 136"/>
                    <a:gd name="T89" fmla="*/ 28 h 258"/>
                    <a:gd name="T90" fmla="*/ 98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70 w 136"/>
                    <a:gd name="T99" fmla="*/ 0 h 258"/>
                    <a:gd name="T100" fmla="*/ 64 w 136"/>
                    <a:gd name="T101" fmla="*/ 0 h 258"/>
                    <a:gd name="T102" fmla="*/ 56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40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70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4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4" y="248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2" y="154"/>
                      </a:lnTo>
                      <a:lnTo>
                        <a:pt x="112" y="154"/>
                      </a:lnTo>
                      <a:lnTo>
                        <a:pt x="112" y="158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8" y="164"/>
                      </a:lnTo>
                      <a:lnTo>
                        <a:pt x="128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70" y="60"/>
                      </a:moveTo>
                      <a:lnTo>
                        <a:pt x="70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82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8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100" y="34"/>
                      </a:lnTo>
                      <a:lnTo>
                        <a:pt x="100" y="30"/>
                      </a:lnTo>
                      <a:lnTo>
                        <a:pt x="100" y="30"/>
                      </a:lnTo>
                      <a:lnTo>
                        <a:pt x="100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8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2" y="2"/>
                      </a:lnTo>
                      <a:lnTo>
                        <a:pt x="78" y="2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6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6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60"/>
                      </a:lnTo>
                      <a:lnTo>
                        <a:pt x="66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lnTo>
                        <a:pt x="70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7" name="Freeform 37"/>
                <p:cNvSpPr>
                  <a:spLocks noEditPoints="1"/>
                </p:cNvSpPr>
                <p:nvPr/>
              </p:nvSpPr>
              <p:spPr bwMode="auto">
                <a:xfrm>
                  <a:off x="5511862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38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8" name="Freeform 38"/>
                <p:cNvSpPr>
                  <a:spLocks noEditPoints="1"/>
                </p:cNvSpPr>
                <p:nvPr/>
              </p:nvSpPr>
              <p:spPr bwMode="auto">
                <a:xfrm>
                  <a:off x="5753162" y="282733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38 w 134"/>
                    <a:gd name="T37" fmla="*/ 252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0 w 134"/>
                    <a:gd name="T49" fmla="*/ 246 h 258"/>
                    <a:gd name="T50" fmla="*/ 74 w 134"/>
                    <a:gd name="T51" fmla="*/ 252 h 258"/>
                    <a:gd name="T52" fmla="*/ 78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2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0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4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0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38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0" y="164"/>
                      </a:lnTo>
                      <a:lnTo>
                        <a:pt x="70" y="246"/>
                      </a:lnTo>
                      <a:lnTo>
                        <a:pt x="70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6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6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0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89" name="Freeform 39"/>
                <p:cNvSpPr>
                  <a:spLocks noEditPoints="1"/>
                </p:cNvSpPr>
                <p:nvPr/>
              </p:nvSpPr>
              <p:spPr bwMode="auto">
                <a:xfrm>
                  <a:off x="5991287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6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6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0" name="Freeform 40"/>
                <p:cNvSpPr>
                  <a:spLocks noEditPoints="1"/>
                </p:cNvSpPr>
                <p:nvPr/>
              </p:nvSpPr>
              <p:spPr bwMode="auto">
                <a:xfrm>
                  <a:off x="6232587" y="282733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40 w 134"/>
                    <a:gd name="T37" fmla="*/ 252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6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6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1" name="Freeform 41"/>
                <p:cNvSpPr>
                  <a:spLocks noEditPoints="1"/>
                </p:cNvSpPr>
                <p:nvPr/>
              </p:nvSpPr>
              <p:spPr bwMode="auto">
                <a:xfrm>
                  <a:off x="6470712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2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2" name="Freeform 42"/>
                <p:cNvSpPr>
                  <a:spLocks noEditPoints="1"/>
                </p:cNvSpPr>
                <p:nvPr/>
              </p:nvSpPr>
              <p:spPr bwMode="auto">
                <a:xfrm>
                  <a:off x="6712012" y="282733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3" name="Freeform 43"/>
                <p:cNvSpPr>
                  <a:spLocks noEditPoints="1"/>
                </p:cNvSpPr>
                <p:nvPr/>
              </p:nvSpPr>
              <p:spPr bwMode="auto">
                <a:xfrm>
                  <a:off x="6950137" y="282733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0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4" name="Freeform 44"/>
                <p:cNvSpPr>
                  <a:spLocks noEditPoints="1"/>
                </p:cNvSpPr>
                <p:nvPr/>
              </p:nvSpPr>
              <p:spPr bwMode="auto">
                <a:xfrm>
                  <a:off x="7191437" y="282733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40 w 134"/>
                    <a:gd name="T113" fmla="*/ 40 h 258"/>
                    <a:gd name="T114" fmla="*/ 44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2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8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5" name="Freeform 45"/>
                <p:cNvSpPr>
                  <a:spLocks noEditPoints="1"/>
                </p:cNvSpPr>
                <p:nvPr/>
              </p:nvSpPr>
              <p:spPr bwMode="auto">
                <a:xfrm>
                  <a:off x="5149912" y="241458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28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6 w 134"/>
                    <a:gd name="T35" fmla="*/ 246 h 258"/>
                    <a:gd name="T36" fmla="*/ 40 w 134"/>
                    <a:gd name="T37" fmla="*/ 252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6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78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6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2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28" y="70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6" y="114"/>
                      </a:lnTo>
                      <a:lnTo>
                        <a:pt x="36" y="246"/>
                      </a:lnTo>
                      <a:lnTo>
                        <a:pt x="36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6" y="256"/>
                      </a:lnTo>
                      <a:lnTo>
                        <a:pt x="78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6" y="248"/>
                      </a:lnTo>
                      <a:lnTo>
                        <a:pt x="96" y="246"/>
                      </a:lnTo>
                      <a:lnTo>
                        <a:pt x="96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6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6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6" name="Freeform 46"/>
                <p:cNvSpPr>
                  <a:spLocks noEditPoints="1"/>
                </p:cNvSpPr>
                <p:nvPr/>
              </p:nvSpPr>
              <p:spPr bwMode="auto">
                <a:xfrm>
                  <a:off x="5388037" y="241458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4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0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0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0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28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4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4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4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2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7" name="Freeform 47"/>
                <p:cNvSpPr>
                  <a:spLocks noEditPoints="1"/>
                </p:cNvSpPr>
                <p:nvPr/>
              </p:nvSpPr>
              <p:spPr bwMode="auto">
                <a:xfrm>
                  <a:off x="5629337" y="241458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4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2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0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0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4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4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2" y="246"/>
                      </a:lnTo>
                      <a:lnTo>
                        <a:pt x="62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6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4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88" y="52"/>
                      </a:lnTo>
                      <a:lnTo>
                        <a:pt x="90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0" y="10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0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8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8" name="Freeform 48"/>
                <p:cNvSpPr>
                  <a:spLocks noEditPoints="1"/>
                </p:cNvSpPr>
                <p:nvPr/>
              </p:nvSpPr>
              <p:spPr bwMode="auto">
                <a:xfrm>
                  <a:off x="5867462" y="241458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0 w 136"/>
                    <a:gd name="T5" fmla="*/ 72 h 258"/>
                    <a:gd name="T6" fmla="*/ 102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2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6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399" name="Freeform 49"/>
                <p:cNvSpPr>
                  <a:spLocks noEditPoints="1"/>
                </p:cNvSpPr>
                <p:nvPr/>
              </p:nvSpPr>
              <p:spPr bwMode="auto">
                <a:xfrm>
                  <a:off x="6108762" y="241458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6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6 h 258"/>
                    <a:gd name="T96" fmla="*/ 76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38 w 134"/>
                    <a:gd name="T113" fmla="*/ 40 h 258"/>
                    <a:gd name="T114" fmla="*/ 42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98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2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0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0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6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6" y="6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38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0" name="Freeform 50"/>
                <p:cNvSpPr>
                  <a:spLocks noEditPoints="1"/>
                </p:cNvSpPr>
                <p:nvPr/>
              </p:nvSpPr>
              <p:spPr bwMode="auto">
                <a:xfrm>
                  <a:off x="6346887" y="241458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0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4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4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4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2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2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4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4" y="158"/>
                      </a:lnTo>
                      <a:lnTo>
                        <a:pt x="114" y="160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1" name="Freeform 51"/>
                <p:cNvSpPr>
                  <a:spLocks noEditPoints="1"/>
                </p:cNvSpPr>
                <p:nvPr/>
              </p:nvSpPr>
              <p:spPr bwMode="auto">
                <a:xfrm>
                  <a:off x="6588187" y="2414588"/>
                  <a:ext cx="212725" cy="409575"/>
                </a:xfrm>
                <a:custGeom>
                  <a:avLst/>
                  <a:gdLst>
                    <a:gd name="T0" fmla="*/ 114 w 134"/>
                    <a:gd name="T1" fmla="*/ 82 h 258"/>
                    <a:gd name="T2" fmla="*/ 114 w 134"/>
                    <a:gd name="T3" fmla="*/ 80 h 258"/>
                    <a:gd name="T4" fmla="*/ 110 w 134"/>
                    <a:gd name="T5" fmla="*/ 72 h 258"/>
                    <a:gd name="T6" fmla="*/ 102 w 134"/>
                    <a:gd name="T7" fmla="*/ 70 h 258"/>
                    <a:gd name="T8" fmla="*/ 84 w 134"/>
                    <a:gd name="T9" fmla="*/ 68 h 258"/>
                    <a:gd name="T10" fmla="*/ 50 w 134"/>
                    <a:gd name="T11" fmla="*/ 68 h 258"/>
                    <a:gd name="T12" fmla="*/ 36 w 134"/>
                    <a:gd name="T13" fmla="*/ 68 h 258"/>
                    <a:gd name="T14" fmla="*/ 30 w 134"/>
                    <a:gd name="T15" fmla="*/ 70 h 258"/>
                    <a:gd name="T16" fmla="*/ 24 w 134"/>
                    <a:gd name="T17" fmla="*/ 74 h 258"/>
                    <a:gd name="T18" fmla="*/ 22 w 134"/>
                    <a:gd name="T19" fmla="*/ 78 h 258"/>
                    <a:gd name="T20" fmla="*/ 0 w 134"/>
                    <a:gd name="T21" fmla="*/ 146 h 258"/>
                    <a:gd name="T22" fmla="*/ 0 w 134"/>
                    <a:gd name="T23" fmla="*/ 152 h 258"/>
                    <a:gd name="T24" fmla="*/ 2 w 134"/>
                    <a:gd name="T25" fmla="*/ 158 h 258"/>
                    <a:gd name="T26" fmla="*/ 8 w 134"/>
                    <a:gd name="T27" fmla="*/ 164 h 258"/>
                    <a:gd name="T28" fmla="*/ 14 w 134"/>
                    <a:gd name="T29" fmla="*/ 164 h 258"/>
                    <a:gd name="T30" fmla="*/ 20 w 134"/>
                    <a:gd name="T31" fmla="*/ 160 h 258"/>
                    <a:gd name="T32" fmla="*/ 24 w 134"/>
                    <a:gd name="T33" fmla="*/ 154 h 258"/>
                    <a:gd name="T34" fmla="*/ 38 w 134"/>
                    <a:gd name="T35" fmla="*/ 246 h 258"/>
                    <a:gd name="T36" fmla="*/ 40 w 134"/>
                    <a:gd name="T37" fmla="*/ 252 h 258"/>
                    <a:gd name="T38" fmla="*/ 46 w 134"/>
                    <a:gd name="T39" fmla="*/ 258 h 258"/>
                    <a:gd name="T40" fmla="*/ 50 w 134"/>
                    <a:gd name="T41" fmla="*/ 258 h 258"/>
                    <a:gd name="T42" fmla="*/ 58 w 134"/>
                    <a:gd name="T43" fmla="*/ 256 h 258"/>
                    <a:gd name="T44" fmla="*/ 62 w 134"/>
                    <a:gd name="T45" fmla="*/ 250 h 258"/>
                    <a:gd name="T46" fmla="*/ 64 w 134"/>
                    <a:gd name="T47" fmla="*/ 164 h 258"/>
                    <a:gd name="T48" fmla="*/ 72 w 134"/>
                    <a:gd name="T49" fmla="*/ 246 h 258"/>
                    <a:gd name="T50" fmla="*/ 74 w 134"/>
                    <a:gd name="T51" fmla="*/ 252 h 258"/>
                    <a:gd name="T52" fmla="*/ 80 w 134"/>
                    <a:gd name="T53" fmla="*/ 258 h 258"/>
                    <a:gd name="T54" fmla="*/ 84 w 134"/>
                    <a:gd name="T55" fmla="*/ 258 h 258"/>
                    <a:gd name="T56" fmla="*/ 92 w 134"/>
                    <a:gd name="T57" fmla="*/ 256 h 258"/>
                    <a:gd name="T58" fmla="*/ 96 w 134"/>
                    <a:gd name="T59" fmla="*/ 250 h 258"/>
                    <a:gd name="T60" fmla="*/ 98 w 134"/>
                    <a:gd name="T61" fmla="*/ 114 h 258"/>
                    <a:gd name="T62" fmla="*/ 110 w 134"/>
                    <a:gd name="T63" fmla="*/ 158 h 258"/>
                    <a:gd name="T64" fmla="*/ 116 w 134"/>
                    <a:gd name="T65" fmla="*/ 162 h 258"/>
                    <a:gd name="T66" fmla="*/ 124 w 134"/>
                    <a:gd name="T67" fmla="*/ 164 h 258"/>
                    <a:gd name="T68" fmla="*/ 128 w 134"/>
                    <a:gd name="T69" fmla="*/ 162 h 258"/>
                    <a:gd name="T70" fmla="*/ 134 w 134"/>
                    <a:gd name="T71" fmla="*/ 156 h 258"/>
                    <a:gd name="T72" fmla="*/ 134 w 134"/>
                    <a:gd name="T73" fmla="*/ 150 h 258"/>
                    <a:gd name="T74" fmla="*/ 134 w 134"/>
                    <a:gd name="T75" fmla="*/ 146 h 258"/>
                    <a:gd name="T76" fmla="*/ 68 w 134"/>
                    <a:gd name="T77" fmla="*/ 60 h 258"/>
                    <a:gd name="T78" fmla="*/ 78 w 134"/>
                    <a:gd name="T79" fmla="*/ 58 h 258"/>
                    <a:gd name="T80" fmla="*/ 84 w 134"/>
                    <a:gd name="T81" fmla="*/ 54 h 258"/>
                    <a:gd name="T82" fmla="*/ 92 w 134"/>
                    <a:gd name="T83" fmla="*/ 50 h 258"/>
                    <a:gd name="T84" fmla="*/ 96 w 134"/>
                    <a:gd name="T85" fmla="*/ 42 h 258"/>
                    <a:gd name="T86" fmla="*/ 98 w 134"/>
                    <a:gd name="T87" fmla="*/ 34 h 258"/>
                    <a:gd name="T88" fmla="*/ 98 w 134"/>
                    <a:gd name="T89" fmla="*/ 28 h 258"/>
                    <a:gd name="T90" fmla="*/ 96 w 134"/>
                    <a:gd name="T91" fmla="*/ 18 h 258"/>
                    <a:gd name="T92" fmla="*/ 92 w 134"/>
                    <a:gd name="T93" fmla="*/ 10 h 258"/>
                    <a:gd name="T94" fmla="*/ 84 w 134"/>
                    <a:gd name="T95" fmla="*/ 6 h 258"/>
                    <a:gd name="T96" fmla="*/ 78 w 134"/>
                    <a:gd name="T97" fmla="*/ 2 h 258"/>
                    <a:gd name="T98" fmla="*/ 68 w 134"/>
                    <a:gd name="T99" fmla="*/ 0 h 258"/>
                    <a:gd name="T100" fmla="*/ 62 w 134"/>
                    <a:gd name="T101" fmla="*/ 0 h 258"/>
                    <a:gd name="T102" fmla="*/ 54 w 134"/>
                    <a:gd name="T103" fmla="*/ 4 h 258"/>
                    <a:gd name="T104" fmla="*/ 46 w 134"/>
                    <a:gd name="T105" fmla="*/ 8 h 258"/>
                    <a:gd name="T106" fmla="*/ 42 w 134"/>
                    <a:gd name="T107" fmla="*/ 16 h 258"/>
                    <a:gd name="T108" fmla="*/ 38 w 134"/>
                    <a:gd name="T109" fmla="*/ 24 h 258"/>
                    <a:gd name="T110" fmla="*/ 38 w 134"/>
                    <a:gd name="T111" fmla="*/ 30 h 258"/>
                    <a:gd name="T112" fmla="*/ 40 w 134"/>
                    <a:gd name="T113" fmla="*/ 40 h 258"/>
                    <a:gd name="T114" fmla="*/ 44 w 134"/>
                    <a:gd name="T115" fmla="*/ 46 h 258"/>
                    <a:gd name="T116" fmla="*/ 48 w 134"/>
                    <a:gd name="T117" fmla="*/ 54 h 258"/>
                    <a:gd name="T118" fmla="*/ 56 w 134"/>
                    <a:gd name="T119" fmla="*/ 58 h 258"/>
                    <a:gd name="T120" fmla="*/ 64 w 134"/>
                    <a:gd name="T121" fmla="*/ 60 h 258"/>
                    <a:gd name="T122" fmla="*/ 68 w 134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258">
                      <a:moveTo>
                        <a:pt x="134" y="146"/>
                      </a:move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76"/>
                      </a:lnTo>
                      <a:lnTo>
                        <a:pt x="112" y="74"/>
                      </a:lnTo>
                      <a:lnTo>
                        <a:pt x="110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84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0" y="82"/>
                      </a:lnTo>
                      <a:lnTo>
                        <a:pt x="0" y="146"/>
                      </a:lnTo>
                      <a:lnTo>
                        <a:pt x="0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2" y="158"/>
                      </a:lnTo>
                      <a:lnTo>
                        <a:pt x="4" y="160"/>
                      </a:lnTo>
                      <a:lnTo>
                        <a:pt x="6" y="162"/>
                      </a:lnTo>
                      <a:lnTo>
                        <a:pt x="8" y="164"/>
                      </a:lnTo>
                      <a:lnTo>
                        <a:pt x="8" y="164"/>
                      </a:lnTo>
                      <a:lnTo>
                        <a:pt x="12" y="164"/>
                      </a:lnTo>
                      <a:lnTo>
                        <a:pt x="14" y="164"/>
                      </a:lnTo>
                      <a:lnTo>
                        <a:pt x="16" y="164"/>
                      </a:lnTo>
                      <a:lnTo>
                        <a:pt x="18" y="162"/>
                      </a:lnTo>
                      <a:lnTo>
                        <a:pt x="20" y="160"/>
                      </a:lnTo>
                      <a:lnTo>
                        <a:pt x="22" y="158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40" y="252"/>
                      </a:lnTo>
                      <a:lnTo>
                        <a:pt x="40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2" y="250"/>
                      </a:lnTo>
                      <a:lnTo>
                        <a:pt x="62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2" y="250"/>
                      </a:lnTo>
                      <a:lnTo>
                        <a:pt x="74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2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2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6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0" y="158"/>
                      </a:lnTo>
                      <a:lnTo>
                        <a:pt x="112" y="158"/>
                      </a:lnTo>
                      <a:lnTo>
                        <a:pt x="114" y="160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28" y="162"/>
                      </a:lnTo>
                      <a:lnTo>
                        <a:pt x="130" y="160"/>
                      </a:lnTo>
                      <a:lnTo>
                        <a:pt x="132" y="158"/>
                      </a:lnTo>
                      <a:lnTo>
                        <a:pt x="134" y="156"/>
                      </a:lnTo>
                      <a:lnTo>
                        <a:pt x="134" y="154"/>
                      </a:lnTo>
                      <a:lnTo>
                        <a:pt x="134" y="152"/>
                      </a:lnTo>
                      <a:lnTo>
                        <a:pt x="134" y="150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0" y="60"/>
                      </a:lnTo>
                      <a:lnTo>
                        <a:pt x="74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4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2" y="46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6" y="22"/>
                      </a:lnTo>
                      <a:lnTo>
                        <a:pt x="96" y="18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4" y="6"/>
                      </a:lnTo>
                      <a:lnTo>
                        <a:pt x="82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40" y="40"/>
                      </a:lnTo>
                      <a:lnTo>
                        <a:pt x="40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8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60" y="58"/>
                      </a:lnTo>
                      <a:lnTo>
                        <a:pt x="62" y="60"/>
                      </a:lnTo>
                      <a:lnTo>
                        <a:pt x="64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2" name="Freeform 52"/>
                <p:cNvSpPr>
                  <a:spLocks noEditPoints="1"/>
                </p:cNvSpPr>
                <p:nvPr/>
              </p:nvSpPr>
              <p:spPr bwMode="auto">
                <a:xfrm>
                  <a:off x="6826312" y="2414588"/>
                  <a:ext cx="215900" cy="409575"/>
                </a:xfrm>
                <a:custGeom>
                  <a:avLst/>
                  <a:gdLst>
                    <a:gd name="T0" fmla="*/ 116 w 136"/>
                    <a:gd name="T1" fmla="*/ 82 h 258"/>
                    <a:gd name="T2" fmla="*/ 116 w 136"/>
                    <a:gd name="T3" fmla="*/ 80 h 258"/>
                    <a:gd name="T4" fmla="*/ 112 w 136"/>
                    <a:gd name="T5" fmla="*/ 72 h 258"/>
                    <a:gd name="T6" fmla="*/ 104 w 136"/>
                    <a:gd name="T7" fmla="*/ 70 h 258"/>
                    <a:gd name="T8" fmla="*/ 86 w 136"/>
                    <a:gd name="T9" fmla="*/ 68 h 258"/>
                    <a:gd name="T10" fmla="*/ 52 w 136"/>
                    <a:gd name="T11" fmla="*/ 68 h 258"/>
                    <a:gd name="T12" fmla="*/ 38 w 136"/>
                    <a:gd name="T13" fmla="*/ 68 h 258"/>
                    <a:gd name="T14" fmla="*/ 30 w 136"/>
                    <a:gd name="T15" fmla="*/ 70 h 258"/>
                    <a:gd name="T16" fmla="*/ 26 w 136"/>
                    <a:gd name="T17" fmla="*/ 74 h 258"/>
                    <a:gd name="T18" fmla="*/ 22 w 136"/>
                    <a:gd name="T19" fmla="*/ 78 h 258"/>
                    <a:gd name="T20" fmla="*/ 2 w 136"/>
                    <a:gd name="T21" fmla="*/ 146 h 258"/>
                    <a:gd name="T22" fmla="*/ 0 w 136"/>
                    <a:gd name="T23" fmla="*/ 152 h 258"/>
                    <a:gd name="T24" fmla="*/ 4 w 136"/>
                    <a:gd name="T25" fmla="*/ 158 h 258"/>
                    <a:gd name="T26" fmla="*/ 10 w 136"/>
                    <a:gd name="T27" fmla="*/ 164 h 258"/>
                    <a:gd name="T28" fmla="*/ 16 w 136"/>
                    <a:gd name="T29" fmla="*/ 164 h 258"/>
                    <a:gd name="T30" fmla="*/ 22 w 136"/>
                    <a:gd name="T31" fmla="*/ 160 h 258"/>
                    <a:gd name="T32" fmla="*/ 26 w 136"/>
                    <a:gd name="T33" fmla="*/ 154 h 258"/>
                    <a:gd name="T34" fmla="*/ 38 w 136"/>
                    <a:gd name="T35" fmla="*/ 246 h 258"/>
                    <a:gd name="T36" fmla="*/ 40 w 136"/>
                    <a:gd name="T37" fmla="*/ 252 h 258"/>
                    <a:gd name="T38" fmla="*/ 46 w 136"/>
                    <a:gd name="T39" fmla="*/ 258 h 258"/>
                    <a:gd name="T40" fmla="*/ 52 w 136"/>
                    <a:gd name="T41" fmla="*/ 258 h 258"/>
                    <a:gd name="T42" fmla="*/ 58 w 136"/>
                    <a:gd name="T43" fmla="*/ 256 h 258"/>
                    <a:gd name="T44" fmla="*/ 64 w 136"/>
                    <a:gd name="T45" fmla="*/ 250 h 258"/>
                    <a:gd name="T46" fmla="*/ 64 w 136"/>
                    <a:gd name="T47" fmla="*/ 164 h 258"/>
                    <a:gd name="T48" fmla="*/ 72 w 136"/>
                    <a:gd name="T49" fmla="*/ 246 h 258"/>
                    <a:gd name="T50" fmla="*/ 76 w 136"/>
                    <a:gd name="T51" fmla="*/ 252 h 258"/>
                    <a:gd name="T52" fmla="*/ 80 w 136"/>
                    <a:gd name="T53" fmla="*/ 258 h 258"/>
                    <a:gd name="T54" fmla="*/ 86 w 136"/>
                    <a:gd name="T55" fmla="*/ 258 h 258"/>
                    <a:gd name="T56" fmla="*/ 94 w 136"/>
                    <a:gd name="T57" fmla="*/ 256 h 258"/>
                    <a:gd name="T58" fmla="*/ 98 w 136"/>
                    <a:gd name="T59" fmla="*/ 250 h 258"/>
                    <a:gd name="T60" fmla="*/ 98 w 136"/>
                    <a:gd name="T61" fmla="*/ 114 h 258"/>
                    <a:gd name="T62" fmla="*/ 112 w 136"/>
                    <a:gd name="T63" fmla="*/ 158 h 258"/>
                    <a:gd name="T64" fmla="*/ 118 w 136"/>
                    <a:gd name="T65" fmla="*/ 162 h 258"/>
                    <a:gd name="T66" fmla="*/ 124 w 136"/>
                    <a:gd name="T67" fmla="*/ 164 h 258"/>
                    <a:gd name="T68" fmla="*/ 130 w 136"/>
                    <a:gd name="T69" fmla="*/ 162 h 258"/>
                    <a:gd name="T70" fmla="*/ 134 w 136"/>
                    <a:gd name="T71" fmla="*/ 156 h 258"/>
                    <a:gd name="T72" fmla="*/ 136 w 136"/>
                    <a:gd name="T73" fmla="*/ 150 h 258"/>
                    <a:gd name="T74" fmla="*/ 136 w 136"/>
                    <a:gd name="T75" fmla="*/ 146 h 258"/>
                    <a:gd name="T76" fmla="*/ 68 w 136"/>
                    <a:gd name="T77" fmla="*/ 60 h 258"/>
                    <a:gd name="T78" fmla="*/ 78 w 136"/>
                    <a:gd name="T79" fmla="*/ 58 h 258"/>
                    <a:gd name="T80" fmla="*/ 86 w 136"/>
                    <a:gd name="T81" fmla="*/ 54 h 258"/>
                    <a:gd name="T82" fmla="*/ 92 w 136"/>
                    <a:gd name="T83" fmla="*/ 50 h 258"/>
                    <a:gd name="T84" fmla="*/ 96 w 136"/>
                    <a:gd name="T85" fmla="*/ 42 h 258"/>
                    <a:gd name="T86" fmla="*/ 98 w 136"/>
                    <a:gd name="T87" fmla="*/ 34 h 258"/>
                    <a:gd name="T88" fmla="*/ 98 w 136"/>
                    <a:gd name="T89" fmla="*/ 28 h 258"/>
                    <a:gd name="T90" fmla="*/ 96 w 136"/>
                    <a:gd name="T91" fmla="*/ 18 h 258"/>
                    <a:gd name="T92" fmla="*/ 92 w 136"/>
                    <a:gd name="T93" fmla="*/ 10 h 258"/>
                    <a:gd name="T94" fmla="*/ 86 w 136"/>
                    <a:gd name="T95" fmla="*/ 6 h 258"/>
                    <a:gd name="T96" fmla="*/ 78 w 136"/>
                    <a:gd name="T97" fmla="*/ 2 h 258"/>
                    <a:gd name="T98" fmla="*/ 68 w 136"/>
                    <a:gd name="T99" fmla="*/ 0 h 258"/>
                    <a:gd name="T100" fmla="*/ 64 w 136"/>
                    <a:gd name="T101" fmla="*/ 0 h 258"/>
                    <a:gd name="T102" fmla="*/ 54 w 136"/>
                    <a:gd name="T103" fmla="*/ 4 h 258"/>
                    <a:gd name="T104" fmla="*/ 48 w 136"/>
                    <a:gd name="T105" fmla="*/ 8 h 258"/>
                    <a:gd name="T106" fmla="*/ 42 w 136"/>
                    <a:gd name="T107" fmla="*/ 16 h 258"/>
                    <a:gd name="T108" fmla="*/ 40 w 136"/>
                    <a:gd name="T109" fmla="*/ 24 h 258"/>
                    <a:gd name="T110" fmla="*/ 38 w 136"/>
                    <a:gd name="T111" fmla="*/ 30 h 258"/>
                    <a:gd name="T112" fmla="*/ 40 w 136"/>
                    <a:gd name="T113" fmla="*/ 40 h 258"/>
                    <a:gd name="T114" fmla="*/ 44 w 136"/>
                    <a:gd name="T115" fmla="*/ 46 h 258"/>
                    <a:gd name="T116" fmla="*/ 50 w 136"/>
                    <a:gd name="T117" fmla="*/ 54 h 258"/>
                    <a:gd name="T118" fmla="*/ 58 w 136"/>
                    <a:gd name="T119" fmla="*/ 58 h 258"/>
                    <a:gd name="T120" fmla="*/ 66 w 136"/>
                    <a:gd name="T121" fmla="*/ 60 h 258"/>
                    <a:gd name="T122" fmla="*/ 68 w 136"/>
                    <a:gd name="T123" fmla="*/ 6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6" h="258">
                      <a:moveTo>
                        <a:pt x="136" y="146"/>
                      </a:move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0"/>
                      </a:lnTo>
                      <a:lnTo>
                        <a:pt x="114" y="76"/>
                      </a:lnTo>
                      <a:lnTo>
                        <a:pt x="114" y="74"/>
                      </a:lnTo>
                      <a:lnTo>
                        <a:pt x="112" y="72"/>
                      </a:ln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4" y="70"/>
                      </a:lnTo>
                      <a:lnTo>
                        <a:pt x="100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6" y="68"/>
                      </a:lnTo>
                      <a:lnTo>
                        <a:pt x="34" y="70"/>
                      </a:lnTo>
                      <a:lnTo>
                        <a:pt x="30" y="70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50"/>
                      </a:lnTo>
                      <a:lnTo>
                        <a:pt x="0" y="152"/>
                      </a:lnTo>
                      <a:lnTo>
                        <a:pt x="2" y="154"/>
                      </a:lnTo>
                      <a:lnTo>
                        <a:pt x="2" y="156"/>
                      </a:lnTo>
                      <a:lnTo>
                        <a:pt x="4" y="158"/>
                      </a:lnTo>
                      <a:lnTo>
                        <a:pt x="6" y="160"/>
                      </a:lnTo>
                      <a:lnTo>
                        <a:pt x="8" y="162"/>
                      </a:lnTo>
                      <a:lnTo>
                        <a:pt x="10" y="164"/>
                      </a:lnTo>
                      <a:lnTo>
                        <a:pt x="10" y="164"/>
                      </a:lnTo>
                      <a:lnTo>
                        <a:pt x="12" y="164"/>
                      </a:lnTo>
                      <a:lnTo>
                        <a:pt x="16" y="164"/>
                      </a:lnTo>
                      <a:lnTo>
                        <a:pt x="18" y="164"/>
                      </a:lnTo>
                      <a:lnTo>
                        <a:pt x="20" y="162"/>
                      </a:lnTo>
                      <a:lnTo>
                        <a:pt x="22" y="160"/>
                      </a:lnTo>
                      <a:lnTo>
                        <a:pt x="24" y="158"/>
                      </a:lnTo>
                      <a:lnTo>
                        <a:pt x="26" y="158"/>
                      </a:lnTo>
                      <a:lnTo>
                        <a:pt x="26" y="154"/>
                      </a:lnTo>
                      <a:lnTo>
                        <a:pt x="38" y="114"/>
                      </a:lnTo>
                      <a:lnTo>
                        <a:pt x="38" y="246"/>
                      </a:lnTo>
                      <a:lnTo>
                        <a:pt x="38" y="246"/>
                      </a:lnTo>
                      <a:lnTo>
                        <a:pt x="38" y="248"/>
                      </a:lnTo>
                      <a:lnTo>
                        <a:pt x="40" y="250"/>
                      </a:lnTo>
                      <a:lnTo>
                        <a:pt x="40" y="252"/>
                      </a:lnTo>
                      <a:lnTo>
                        <a:pt x="42" y="254"/>
                      </a:lnTo>
                      <a:lnTo>
                        <a:pt x="44" y="256"/>
                      </a:lnTo>
                      <a:lnTo>
                        <a:pt x="46" y="258"/>
                      </a:lnTo>
                      <a:lnTo>
                        <a:pt x="48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4" y="258"/>
                      </a:lnTo>
                      <a:lnTo>
                        <a:pt x="56" y="258"/>
                      </a:lnTo>
                      <a:lnTo>
                        <a:pt x="58" y="256"/>
                      </a:lnTo>
                      <a:lnTo>
                        <a:pt x="60" y="254"/>
                      </a:lnTo>
                      <a:lnTo>
                        <a:pt x="62" y="252"/>
                      </a:lnTo>
                      <a:lnTo>
                        <a:pt x="64" y="250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4" y="164"/>
                      </a:lnTo>
                      <a:lnTo>
                        <a:pt x="72" y="164"/>
                      </a:lnTo>
                      <a:lnTo>
                        <a:pt x="72" y="246"/>
                      </a:lnTo>
                      <a:lnTo>
                        <a:pt x="72" y="246"/>
                      </a:lnTo>
                      <a:lnTo>
                        <a:pt x="72" y="248"/>
                      </a:lnTo>
                      <a:lnTo>
                        <a:pt x="74" y="250"/>
                      </a:lnTo>
                      <a:lnTo>
                        <a:pt x="76" y="252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80" y="258"/>
                      </a:lnTo>
                      <a:lnTo>
                        <a:pt x="84" y="258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4" y="256"/>
                      </a:lnTo>
                      <a:lnTo>
                        <a:pt x="94" y="254"/>
                      </a:lnTo>
                      <a:lnTo>
                        <a:pt x="96" y="252"/>
                      </a:lnTo>
                      <a:lnTo>
                        <a:pt x="98" y="250"/>
                      </a:lnTo>
                      <a:lnTo>
                        <a:pt x="98" y="248"/>
                      </a:lnTo>
                      <a:lnTo>
                        <a:pt x="98" y="246"/>
                      </a:lnTo>
                      <a:lnTo>
                        <a:pt x="98" y="114"/>
                      </a:lnTo>
                      <a:lnTo>
                        <a:pt x="110" y="154"/>
                      </a:lnTo>
                      <a:lnTo>
                        <a:pt x="110" y="154"/>
                      </a:lnTo>
                      <a:lnTo>
                        <a:pt x="112" y="158"/>
                      </a:lnTo>
                      <a:lnTo>
                        <a:pt x="114" y="158"/>
                      </a:lnTo>
                      <a:lnTo>
                        <a:pt x="116" y="160"/>
                      </a:lnTo>
                      <a:lnTo>
                        <a:pt x="118" y="162"/>
                      </a:lnTo>
                      <a:lnTo>
                        <a:pt x="120" y="164"/>
                      </a:lnTo>
                      <a:lnTo>
                        <a:pt x="122" y="164"/>
                      </a:lnTo>
                      <a:lnTo>
                        <a:pt x="124" y="164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0" y="162"/>
                      </a:lnTo>
                      <a:lnTo>
                        <a:pt x="132" y="160"/>
                      </a:lnTo>
                      <a:lnTo>
                        <a:pt x="134" y="158"/>
                      </a:lnTo>
                      <a:lnTo>
                        <a:pt x="134" y="156"/>
                      </a:lnTo>
                      <a:lnTo>
                        <a:pt x="136" y="154"/>
                      </a:lnTo>
                      <a:lnTo>
                        <a:pt x="136" y="152"/>
                      </a:lnTo>
                      <a:lnTo>
                        <a:pt x="136" y="150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close/>
                      <a:moveTo>
                        <a:pt x="68" y="60"/>
                      </a:moveTo>
                      <a:lnTo>
                        <a:pt x="68" y="60"/>
                      </a:lnTo>
                      <a:lnTo>
                        <a:pt x="72" y="60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80" y="58"/>
                      </a:lnTo>
                      <a:lnTo>
                        <a:pt x="84" y="56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90" y="52"/>
                      </a:lnTo>
                      <a:lnTo>
                        <a:pt x="92" y="50"/>
                      </a:lnTo>
                      <a:lnTo>
                        <a:pt x="94" y="46"/>
                      </a:lnTo>
                      <a:lnTo>
                        <a:pt x="96" y="44"/>
                      </a:lnTo>
                      <a:lnTo>
                        <a:pt x="96" y="42"/>
                      </a:lnTo>
                      <a:lnTo>
                        <a:pt x="98" y="40"/>
                      </a:lnTo>
                      <a:lnTo>
                        <a:pt x="98" y="36"/>
                      </a:lnTo>
                      <a:lnTo>
                        <a:pt x="98" y="34"/>
                      </a:lnTo>
                      <a:lnTo>
                        <a:pt x="98" y="30"/>
                      </a:lnTo>
                      <a:lnTo>
                        <a:pt x="98" y="30"/>
                      </a:lnTo>
                      <a:lnTo>
                        <a:pt x="98" y="28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6" y="18"/>
                      </a:lnTo>
                      <a:lnTo>
                        <a:pt x="96" y="16"/>
                      </a:lnTo>
                      <a:lnTo>
                        <a:pt x="94" y="14"/>
                      </a:lnTo>
                      <a:lnTo>
                        <a:pt x="92" y="10"/>
                      </a:lnTo>
                      <a:lnTo>
                        <a:pt x="90" y="8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6" y="10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40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4"/>
                      </a:lnTo>
                      <a:lnTo>
                        <a:pt x="44" y="46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3" name="Freeform 53"/>
                <p:cNvSpPr>
                  <a:spLocks/>
                </p:cNvSpPr>
                <p:nvPr/>
              </p:nvSpPr>
              <p:spPr bwMode="auto">
                <a:xfrm>
                  <a:off x="7004112" y="2370138"/>
                  <a:ext cx="38100" cy="50800"/>
                </a:xfrm>
                <a:custGeom>
                  <a:avLst/>
                  <a:gdLst>
                    <a:gd name="T0" fmla="*/ 0 w 24"/>
                    <a:gd name="T1" fmla="*/ 0 h 32"/>
                    <a:gd name="T2" fmla="*/ 0 w 24"/>
                    <a:gd name="T3" fmla="*/ 18 h 32"/>
                    <a:gd name="T4" fmla="*/ 0 w 24"/>
                    <a:gd name="T5" fmla="*/ 22 h 32"/>
                    <a:gd name="T6" fmla="*/ 0 w 24"/>
                    <a:gd name="T7" fmla="*/ 24 h 32"/>
                    <a:gd name="T8" fmla="*/ 2 w 24"/>
                    <a:gd name="T9" fmla="*/ 26 h 32"/>
                    <a:gd name="T10" fmla="*/ 4 w 24"/>
                    <a:gd name="T11" fmla="*/ 28 h 32"/>
                    <a:gd name="T12" fmla="*/ 6 w 24"/>
                    <a:gd name="T13" fmla="*/ 30 h 32"/>
                    <a:gd name="T14" fmla="*/ 8 w 24"/>
                    <a:gd name="T15" fmla="*/ 30 h 32"/>
                    <a:gd name="T16" fmla="*/ 10 w 24"/>
                    <a:gd name="T17" fmla="*/ 32 h 32"/>
                    <a:gd name="T18" fmla="*/ 12 w 24"/>
                    <a:gd name="T19" fmla="*/ 32 h 32"/>
                    <a:gd name="T20" fmla="*/ 14 w 24"/>
                    <a:gd name="T21" fmla="*/ 32 h 32"/>
                    <a:gd name="T22" fmla="*/ 18 w 24"/>
                    <a:gd name="T23" fmla="*/ 30 h 32"/>
                    <a:gd name="T24" fmla="*/ 20 w 24"/>
                    <a:gd name="T25" fmla="*/ 30 h 32"/>
                    <a:gd name="T26" fmla="*/ 22 w 24"/>
                    <a:gd name="T27" fmla="*/ 28 h 32"/>
                    <a:gd name="T28" fmla="*/ 24 w 24"/>
                    <a:gd name="T29" fmla="*/ 26 h 32"/>
                    <a:gd name="T30" fmla="*/ 24 w 24"/>
                    <a:gd name="T31" fmla="*/ 24 h 32"/>
                    <a:gd name="T32" fmla="*/ 24 w 24"/>
                    <a:gd name="T33" fmla="*/ 22 h 32"/>
                    <a:gd name="T34" fmla="*/ 24 w 24"/>
                    <a:gd name="T35" fmla="*/ 22 h 32"/>
                    <a:gd name="T36" fmla="*/ 0 w 24"/>
                    <a:gd name="T37" fmla="*/ 0 h 32"/>
                    <a:gd name="T38" fmla="*/ 0 w 24"/>
                    <a:gd name="T3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4" h="32">
                      <a:moveTo>
                        <a:pt x="0" y="0"/>
                      </a:moveTo>
                      <a:lnTo>
                        <a:pt x="0" y="18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8" y="30"/>
                      </a:lnTo>
                      <a:lnTo>
                        <a:pt x="20" y="30"/>
                      </a:lnTo>
                      <a:lnTo>
                        <a:pt x="22" y="28"/>
                      </a:lnTo>
                      <a:lnTo>
                        <a:pt x="24" y="26"/>
                      </a:lnTo>
                      <a:lnTo>
                        <a:pt x="24" y="24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4" name="Freeform 54"/>
                <p:cNvSpPr>
                  <a:spLocks/>
                </p:cNvSpPr>
                <p:nvPr/>
              </p:nvSpPr>
              <p:spPr bwMode="auto">
                <a:xfrm>
                  <a:off x="6702487" y="2182813"/>
                  <a:ext cx="57150" cy="85725"/>
                </a:xfrm>
                <a:custGeom>
                  <a:avLst/>
                  <a:gdLst>
                    <a:gd name="T0" fmla="*/ 2 w 36"/>
                    <a:gd name="T1" fmla="*/ 48 h 54"/>
                    <a:gd name="T2" fmla="*/ 4 w 36"/>
                    <a:gd name="T3" fmla="*/ 50 h 54"/>
                    <a:gd name="T4" fmla="*/ 6 w 36"/>
                    <a:gd name="T5" fmla="*/ 52 h 54"/>
                    <a:gd name="T6" fmla="*/ 8 w 36"/>
                    <a:gd name="T7" fmla="*/ 54 h 54"/>
                    <a:gd name="T8" fmla="*/ 10 w 36"/>
                    <a:gd name="T9" fmla="*/ 54 h 54"/>
                    <a:gd name="T10" fmla="*/ 12 w 36"/>
                    <a:gd name="T11" fmla="*/ 54 h 54"/>
                    <a:gd name="T12" fmla="*/ 16 w 36"/>
                    <a:gd name="T13" fmla="*/ 54 h 54"/>
                    <a:gd name="T14" fmla="*/ 18 w 36"/>
                    <a:gd name="T15" fmla="*/ 54 h 54"/>
                    <a:gd name="T16" fmla="*/ 20 w 36"/>
                    <a:gd name="T17" fmla="*/ 54 h 54"/>
                    <a:gd name="T18" fmla="*/ 22 w 36"/>
                    <a:gd name="T19" fmla="*/ 52 h 54"/>
                    <a:gd name="T20" fmla="*/ 24 w 36"/>
                    <a:gd name="T21" fmla="*/ 50 h 54"/>
                    <a:gd name="T22" fmla="*/ 26 w 36"/>
                    <a:gd name="T23" fmla="*/ 48 h 54"/>
                    <a:gd name="T24" fmla="*/ 26 w 36"/>
                    <a:gd name="T25" fmla="*/ 46 h 54"/>
                    <a:gd name="T26" fmla="*/ 36 w 36"/>
                    <a:gd name="T27" fmla="*/ 12 h 54"/>
                    <a:gd name="T28" fmla="*/ 36 w 36"/>
                    <a:gd name="T29" fmla="*/ 12 h 54"/>
                    <a:gd name="T30" fmla="*/ 14 w 36"/>
                    <a:gd name="T31" fmla="*/ 0 h 54"/>
                    <a:gd name="T32" fmla="*/ 2 w 36"/>
                    <a:gd name="T33" fmla="*/ 38 h 54"/>
                    <a:gd name="T34" fmla="*/ 0 w 36"/>
                    <a:gd name="T35" fmla="*/ 40 h 54"/>
                    <a:gd name="T36" fmla="*/ 0 w 36"/>
                    <a:gd name="T37" fmla="*/ 44 h 54"/>
                    <a:gd name="T38" fmla="*/ 2 w 36"/>
                    <a:gd name="T39" fmla="*/ 46 h 54"/>
                    <a:gd name="T40" fmla="*/ 2 w 36"/>
                    <a:gd name="T41" fmla="*/ 4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" h="54">
                      <a:moveTo>
                        <a:pt x="2" y="48"/>
                      </a:moveTo>
                      <a:lnTo>
                        <a:pt x="4" y="50"/>
                      </a:lnTo>
                      <a:lnTo>
                        <a:pt x="6" y="52"/>
                      </a:lnTo>
                      <a:lnTo>
                        <a:pt x="8" y="54"/>
                      </a:lnTo>
                      <a:lnTo>
                        <a:pt x="10" y="54"/>
                      </a:lnTo>
                      <a:lnTo>
                        <a:pt x="12" y="54"/>
                      </a:lnTo>
                      <a:lnTo>
                        <a:pt x="16" y="54"/>
                      </a:lnTo>
                      <a:lnTo>
                        <a:pt x="18" y="54"/>
                      </a:lnTo>
                      <a:lnTo>
                        <a:pt x="20" y="54"/>
                      </a:lnTo>
                      <a:lnTo>
                        <a:pt x="22" y="52"/>
                      </a:lnTo>
                      <a:lnTo>
                        <a:pt x="24" y="50"/>
                      </a:lnTo>
                      <a:lnTo>
                        <a:pt x="26" y="48"/>
                      </a:lnTo>
                      <a:lnTo>
                        <a:pt x="26" y="46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14" y="0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2" y="46"/>
                      </a:lnTo>
                      <a:lnTo>
                        <a:pt x="2" y="4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5" name="Freeform 55"/>
                <p:cNvSpPr>
                  <a:spLocks/>
                </p:cNvSpPr>
                <p:nvPr/>
              </p:nvSpPr>
              <p:spPr bwMode="auto">
                <a:xfrm>
                  <a:off x="6762812" y="2201863"/>
                  <a:ext cx="95250" cy="219075"/>
                </a:xfrm>
                <a:custGeom>
                  <a:avLst/>
                  <a:gdLst>
                    <a:gd name="T0" fmla="*/ 0 w 60"/>
                    <a:gd name="T1" fmla="*/ 0 h 138"/>
                    <a:gd name="T2" fmla="*/ 0 w 60"/>
                    <a:gd name="T3" fmla="*/ 124 h 138"/>
                    <a:gd name="T4" fmla="*/ 0 w 60"/>
                    <a:gd name="T5" fmla="*/ 128 h 138"/>
                    <a:gd name="T6" fmla="*/ 2 w 60"/>
                    <a:gd name="T7" fmla="*/ 130 h 138"/>
                    <a:gd name="T8" fmla="*/ 2 w 60"/>
                    <a:gd name="T9" fmla="*/ 132 h 138"/>
                    <a:gd name="T10" fmla="*/ 4 w 60"/>
                    <a:gd name="T11" fmla="*/ 134 h 138"/>
                    <a:gd name="T12" fmla="*/ 6 w 60"/>
                    <a:gd name="T13" fmla="*/ 136 h 138"/>
                    <a:gd name="T14" fmla="*/ 8 w 60"/>
                    <a:gd name="T15" fmla="*/ 136 h 138"/>
                    <a:gd name="T16" fmla="*/ 10 w 60"/>
                    <a:gd name="T17" fmla="*/ 138 h 138"/>
                    <a:gd name="T18" fmla="*/ 14 w 60"/>
                    <a:gd name="T19" fmla="*/ 138 h 138"/>
                    <a:gd name="T20" fmla="*/ 16 w 60"/>
                    <a:gd name="T21" fmla="*/ 138 h 138"/>
                    <a:gd name="T22" fmla="*/ 18 w 60"/>
                    <a:gd name="T23" fmla="*/ 136 h 138"/>
                    <a:gd name="T24" fmla="*/ 20 w 60"/>
                    <a:gd name="T25" fmla="*/ 136 h 138"/>
                    <a:gd name="T26" fmla="*/ 22 w 60"/>
                    <a:gd name="T27" fmla="*/ 134 h 138"/>
                    <a:gd name="T28" fmla="*/ 24 w 60"/>
                    <a:gd name="T29" fmla="*/ 132 h 138"/>
                    <a:gd name="T30" fmla="*/ 26 w 60"/>
                    <a:gd name="T31" fmla="*/ 130 h 138"/>
                    <a:gd name="T32" fmla="*/ 26 w 60"/>
                    <a:gd name="T33" fmla="*/ 128 h 138"/>
                    <a:gd name="T34" fmla="*/ 26 w 60"/>
                    <a:gd name="T35" fmla="*/ 124 h 138"/>
                    <a:gd name="T36" fmla="*/ 26 w 60"/>
                    <a:gd name="T37" fmla="*/ 44 h 138"/>
                    <a:gd name="T38" fmla="*/ 34 w 60"/>
                    <a:gd name="T39" fmla="*/ 44 h 138"/>
                    <a:gd name="T40" fmla="*/ 34 w 60"/>
                    <a:gd name="T41" fmla="*/ 124 h 138"/>
                    <a:gd name="T42" fmla="*/ 34 w 60"/>
                    <a:gd name="T43" fmla="*/ 128 h 138"/>
                    <a:gd name="T44" fmla="*/ 36 w 60"/>
                    <a:gd name="T45" fmla="*/ 130 h 138"/>
                    <a:gd name="T46" fmla="*/ 38 w 60"/>
                    <a:gd name="T47" fmla="*/ 132 h 138"/>
                    <a:gd name="T48" fmla="*/ 38 w 60"/>
                    <a:gd name="T49" fmla="*/ 134 h 138"/>
                    <a:gd name="T50" fmla="*/ 40 w 60"/>
                    <a:gd name="T51" fmla="*/ 136 h 138"/>
                    <a:gd name="T52" fmla="*/ 42 w 60"/>
                    <a:gd name="T53" fmla="*/ 136 h 138"/>
                    <a:gd name="T54" fmla="*/ 46 w 60"/>
                    <a:gd name="T55" fmla="*/ 138 h 138"/>
                    <a:gd name="T56" fmla="*/ 48 w 60"/>
                    <a:gd name="T57" fmla="*/ 138 h 138"/>
                    <a:gd name="T58" fmla="*/ 50 w 60"/>
                    <a:gd name="T59" fmla="*/ 138 h 138"/>
                    <a:gd name="T60" fmla="*/ 52 w 60"/>
                    <a:gd name="T61" fmla="*/ 136 h 138"/>
                    <a:gd name="T62" fmla="*/ 56 w 60"/>
                    <a:gd name="T63" fmla="*/ 136 h 138"/>
                    <a:gd name="T64" fmla="*/ 56 w 60"/>
                    <a:gd name="T65" fmla="*/ 134 h 138"/>
                    <a:gd name="T66" fmla="*/ 58 w 60"/>
                    <a:gd name="T67" fmla="*/ 132 h 138"/>
                    <a:gd name="T68" fmla="*/ 60 w 60"/>
                    <a:gd name="T69" fmla="*/ 130 h 138"/>
                    <a:gd name="T70" fmla="*/ 60 w 60"/>
                    <a:gd name="T71" fmla="*/ 128 h 138"/>
                    <a:gd name="T72" fmla="*/ 60 w 60"/>
                    <a:gd name="T73" fmla="*/ 124 h 138"/>
                    <a:gd name="T74" fmla="*/ 60 w 60"/>
                    <a:gd name="T75" fmla="*/ 36 h 138"/>
                    <a:gd name="T76" fmla="*/ 60 w 60"/>
                    <a:gd name="T77" fmla="*/ 36 h 138"/>
                    <a:gd name="T78" fmla="*/ 30 w 60"/>
                    <a:gd name="T79" fmla="*/ 18 h 138"/>
                    <a:gd name="T80" fmla="*/ 0 w 60"/>
                    <a:gd name="T81" fmla="*/ 0 h 138"/>
                    <a:gd name="T82" fmla="*/ 0 w 60"/>
                    <a:gd name="T83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0" h="138">
                      <a:moveTo>
                        <a:pt x="0" y="0"/>
                      </a:moveTo>
                      <a:lnTo>
                        <a:pt x="0" y="124"/>
                      </a:lnTo>
                      <a:lnTo>
                        <a:pt x="0" y="128"/>
                      </a:lnTo>
                      <a:lnTo>
                        <a:pt x="2" y="130"/>
                      </a:lnTo>
                      <a:lnTo>
                        <a:pt x="2" y="132"/>
                      </a:lnTo>
                      <a:lnTo>
                        <a:pt x="4" y="134"/>
                      </a:lnTo>
                      <a:lnTo>
                        <a:pt x="6" y="136"/>
                      </a:lnTo>
                      <a:lnTo>
                        <a:pt x="8" y="136"/>
                      </a:lnTo>
                      <a:lnTo>
                        <a:pt x="10" y="138"/>
                      </a:lnTo>
                      <a:lnTo>
                        <a:pt x="14" y="138"/>
                      </a:lnTo>
                      <a:lnTo>
                        <a:pt x="16" y="138"/>
                      </a:lnTo>
                      <a:lnTo>
                        <a:pt x="18" y="136"/>
                      </a:lnTo>
                      <a:lnTo>
                        <a:pt x="20" y="136"/>
                      </a:lnTo>
                      <a:lnTo>
                        <a:pt x="22" y="134"/>
                      </a:lnTo>
                      <a:lnTo>
                        <a:pt x="24" y="132"/>
                      </a:lnTo>
                      <a:lnTo>
                        <a:pt x="26" y="130"/>
                      </a:lnTo>
                      <a:lnTo>
                        <a:pt x="26" y="128"/>
                      </a:lnTo>
                      <a:lnTo>
                        <a:pt x="26" y="124"/>
                      </a:lnTo>
                      <a:lnTo>
                        <a:pt x="26" y="44"/>
                      </a:lnTo>
                      <a:lnTo>
                        <a:pt x="34" y="44"/>
                      </a:lnTo>
                      <a:lnTo>
                        <a:pt x="34" y="124"/>
                      </a:lnTo>
                      <a:lnTo>
                        <a:pt x="34" y="128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4"/>
                      </a:lnTo>
                      <a:lnTo>
                        <a:pt x="40" y="136"/>
                      </a:lnTo>
                      <a:lnTo>
                        <a:pt x="42" y="136"/>
                      </a:lnTo>
                      <a:lnTo>
                        <a:pt x="46" y="138"/>
                      </a:lnTo>
                      <a:lnTo>
                        <a:pt x="48" y="138"/>
                      </a:lnTo>
                      <a:lnTo>
                        <a:pt x="50" y="138"/>
                      </a:lnTo>
                      <a:lnTo>
                        <a:pt x="52" y="136"/>
                      </a:lnTo>
                      <a:lnTo>
                        <a:pt x="56" y="136"/>
                      </a:lnTo>
                      <a:lnTo>
                        <a:pt x="56" y="134"/>
                      </a:lnTo>
                      <a:lnTo>
                        <a:pt x="58" y="132"/>
                      </a:lnTo>
                      <a:lnTo>
                        <a:pt x="60" y="130"/>
                      </a:lnTo>
                      <a:lnTo>
                        <a:pt x="60" y="128"/>
                      </a:lnTo>
                      <a:lnTo>
                        <a:pt x="60" y="124"/>
                      </a:lnTo>
                      <a:lnTo>
                        <a:pt x="60" y="36"/>
                      </a:lnTo>
                      <a:lnTo>
                        <a:pt x="60" y="36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6" name="Freeform 56"/>
                <p:cNvSpPr>
                  <a:spLocks/>
                </p:cNvSpPr>
                <p:nvPr/>
              </p:nvSpPr>
              <p:spPr bwMode="auto">
                <a:xfrm>
                  <a:off x="6223062" y="2119313"/>
                  <a:ext cx="215900" cy="301625"/>
                </a:xfrm>
                <a:custGeom>
                  <a:avLst/>
                  <a:gdLst>
                    <a:gd name="T0" fmla="*/ 116 w 136"/>
                    <a:gd name="T1" fmla="*/ 14 h 190"/>
                    <a:gd name="T2" fmla="*/ 114 w 136"/>
                    <a:gd name="T3" fmla="*/ 8 h 190"/>
                    <a:gd name="T4" fmla="*/ 110 w 136"/>
                    <a:gd name="T5" fmla="*/ 4 h 190"/>
                    <a:gd name="T6" fmla="*/ 106 w 136"/>
                    <a:gd name="T7" fmla="*/ 2 h 190"/>
                    <a:gd name="T8" fmla="*/ 100 w 136"/>
                    <a:gd name="T9" fmla="*/ 0 h 190"/>
                    <a:gd name="T10" fmla="*/ 52 w 136"/>
                    <a:gd name="T11" fmla="*/ 0 h 190"/>
                    <a:gd name="T12" fmla="*/ 38 w 136"/>
                    <a:gd name="T13" fmla="*/ 0 h 190"/>
                    <a:gd name="T14" fmla="*/ 32 w 136"/>
                    <a:gd name="T15" fmla="*/ 2 h 190"/>
                    <a:gd name="T16" fmla="*/ 28 w 136"/>
                    <a:gd name="T17" fmla="*/ 4 h 190"/>
                    <a:gd name="T18" fmla="*/ 24 w 136"/>
                    <a:gd name="T19" fmla="*/ 6 h 190"/>
                    <a:gd name="T20" fmla="*/ 22 w 136"/>
                    <a:gd name="T21" fmla="*/ 10 h 190"/>
                    <a:gd name="T22" fmla="*/ 22 w 136"/>
                    <a:gd name="T23" fmla="*/ 12 h 190"/>
                    <a:gd name="T24" fmla="*/ 0 w 136"/>
                    <a:gd name="T25" fmla="*/ 80 h 190"/>
                    <a:gd name="T26" fmla="*/ 2 w 136"/>
                    <a:gd name="T27" fmla="*/ 86 h 190"/>
                    <a:gd name="T28" fmla="*/ 4 w 136"/>
                    <a:gd name="T29" fmla="*/ 90 h 190"/>
                    <a:gd name="T30" fmla="*/ 8 w 136"/>
                    <a:gd name="T31" fmla="*/ 94 h 190"/>
                    <a:gd name="T32" fmla="*/ 12 w 136"/>
                    <a:gd name="T33" fmla="*/ 94 h 190"/>
                    <a:gd name="T34" fmla="*/ 18 w 136"/>
                    <a:gd name="T35" fmla="*/ 94 h 190"/>
                    <a:gd name="T36" fmla="*/ 22 w 136"/>
                    <a:gd name="T37" fmla="*/ 92 h 190"/>
                    <a:gd name="T38" fmla="*/ 24 w 136"/>
                    <a:gd name="T39" fmla="*/ 88 h 190"/>
                    <a:gd name="T40" fmla="*/ 38 w 136"/>
                    <a:gd name="T41" fmla="*/ 46 h 190"/>
                    <a:gd name="T42" fmla="*/ 38 w 136"/>
                    <a:gd name="T43" fmla="*/ 180 h 190"/>
                    <a:gd name="T44" fmla="*/ 40 w 136"/>
                    <a:gd name="T45" fmla="*/ 184 h 190"/>
                    <a:gd name="T46" fmla="*/ 44 w 136"/>
                    <a:gd name="T47" fmla="*/ 188 h 190"/>
                    <a:gd name="T48" fmla="*/ 48 w 136"/>
                    <a:gd name="T49" fmla="*/ 190 h 190"/>
                    <a:gd name="T50" fmla="*/ 54 w 136"/>
                    <a:gd name="T51" fmla="*/ 190 h 190"/>
                    <a:gd name="T52" fmla="*/ 58 w 136"/>
                    <a:gd name="T53" fmla="*/ 188 h 190"/>
                    <a:gd name="T54" fmla="*/ 62 w 136"/>
                    <a:gd name="T55" fmla="*/ 184 h 190"/>
                    <a:gd name="T56" fmla="*/ 64 w 136"/>
                    <a:gd name="T57" fmla="*/ 180 h 190"/>
                    <a:gd name="T58" fmla="*/ 64 w 136"/>
                    <a:gd name="T59" fmla="*/ 96 h 190"/>
                    <a:gd name="T60" fmla="*/ 72 w 136"/>
                    <a:gd name="T61" fmla="*/ 176 h 190"/>
                    <a:gd name="T62" fmla="*/ 74 w 136"/>
                    <a:gd name="T63" fmla="*/ 182 h 190"/>
                    <a:gd name="T64" fmla="*/ 76 w 136"/>
                    <a:gd name="T65" fmla="*/ 186 h 190"/>
                    <a:gd name="T66" fmla="*/ 80 w 136"/>
                    <a:gd name="T67" fmla="*/ 188 h 190"/>
                    <a:gd name="T68" fmla="*/ 86 w 136"/>
                    <a:gd name="T69" fmla="*/ 190 h 190"/>
                    <a:gd name="T70" fmla="*/ 90 w 136"/>
                    <a:gd name="T71" fmla="*/ 188 h 190"/>
                    <a:gd name="T72" fmla="*/ 94 w 136"/>
                    <a:gd name="T73" fmla="*/ 186 h 190"/>
                    <a:gd name="T74" fmla="*/ 98 w 136"/>
                    <a:gd name="T75" fmla="*/ 182 h 190"/>
                    <a:gd name="T76" fmla="*/ 98 w 136"/>
                    <a:gd name="T77" fmla="*/ 176 h 190"/>
                    <a:gd name="T78" fmla="*/ 110 w 136"/>
                    <a:gd name="T79" fmla="*/ 86 h 190"/>
                    <a:gd name="T80" fmla="*/ 114 w 136"/>
                    <a:gd name="T81" fmla="*/ 90 h 190"/>
                    <a:gd name="T82" fmla="*/ 118 w 136"/>
                    <a:gd name="T83" fmla="*/ 94 h 190"/>
                    <a:gd name="T84" fmla="*/ 122 w 136"/>
                    <a:gd name="T85" fmla="*/ 94 h 190"/>
                    <a:gd name="T86" fmla="*/ 126 w 136"/>
                    <a:gd name="T87" fmla="*/ 94 h 190"/>
                    <a:gd name="T88" fmla="*/ 132 w 136"/>
                    <a:gd name="T89" fmla="*/ 92 h 190"/>
                    <a:gd name="T90" fmla="*/ 134 w 136"/>
                    <a:gd name="T91" fmla="*/ 88 h 190"/>
                    <a:gd name="T92" fmla="*/ 136 w 136"/>
                    <a:gd name="T93" fmla="*/ 84 h 190"/>
                    <a:gd name="T94" fmla="*/ 136 w 136"/>
                    <a:gd name="T95" fmla="*/ 7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6" h="190">
                      <a:moveTo>
                        <a:pt x="116" y="14"/>
                      </a:moveTo>
                      <a:lnTo>
                        <a:pt x="116" y="14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40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2" y="190"/>
                      </a:lnTo>
                      <a:lnTo>
                        <a:pt x="54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4" y="182"/>
                      </a:lnTo>
                      <a:lnTo>
                        <a:pt x="64" y="180"/>
                      </a:lnTo>
                      <a:lnTo>
                        <a:pt x="64" y="176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4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6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8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2" y="88"/>
                      </a:lnTo>
                      <a:lnTo>
                        <a:pt x="114" y="90"/>
                      </a:lnTo>
                      <a:lnTo>
                        <a:pt x="114" y="92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30" y="94"/>
                      </a:lnTo>
                      <a:lnTo>
                        <a:pt x="132" y="92"/>
                      </a:lnTo>
                      <a:lnTo>
                        <a:pt x="134" y="90"/>
                      </a:lnTo>
                      <a:lnTo>
                        <a:pt x="134" y="88"/>
                      </a:lnTo>
                      <a:lnTo>
                        <a:pt x="136" y="86"/>
                      </a:lnTo>
                      <a:lnTo>
                        <a:pt x="136" y="84"/>
                      </a:lnTo>
                      <a:lnTo>
                        <a:pt x="136" y="80"/>
                      </a:lnTo>
                      <a:lnTo>
                        <a:pt x="136" y="78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7" name="Freeform 57"/>
                <p:cNvSpPr>
                  <a:spLocks/>
                </p:cNvSpPr>
                <p:nvPr/>
              </p:nvSpPr>
              <p:spPr bwMode="auto">
                <a:xfrm>
                  <a:off x="6283387" y="2043113"/>
                  <a:ext cx="95250" cy="63500"/>
                </a:xfrm>
                <a:custGeom>
                  <a:avLst/>
                  <a:gdLst>
                    <a:gd name="T0" fmla="*/ 2 w 60"/>
                    <a:gd name="T1" fmla="*/ 0 h 40"/>
                    <a:gd name="T2" fmla="*/ 2 w 60"/>
                    <a:gd name="T3" fmla="*/ 4 h 40"/>
                    <a:gd name="T4" fmla="*/ 2 w 60"/>
                    <a:gd name="T5" fmla="*/ 6 h 40"/>
                    <a:gd name="T6" fmla="*/ 0 w 60"/>
                    <a:gd name="T7" fmla="*/ 10 h 40"/>
                    <a:gd name="T8" fmla="*/ 2 w 60"/>
                    <a:gd name="T9" fmla="*/ 12 h 40"/>
                    <a:gd name="T10" fmla="*/ 2 w 60"/>
                    <a:gd name="T11" fmla="*/ 16 h 40"/>
                    <a:gd name="T12" fmla="*/ 2 w 60"/>
                    <a:gd name="T13" fmla="*/ 18 h 40"/>
                    <a:gd name="T14" fmla="*/ 4 w 60"/>
                    <a:gd name="T15" fmla="*/ 22 h 40"/>
                    <a:gd name="T16" fmla="*/ 4 w 60"/>
                    <a:gd name="T17" fmla="*/ 24 h 40"/>
                    <a:gd name="T18" fmla="*/ 6 w 60"/>
                    <a:gd name="T19" fmla="*/ 26 h 40"/>
                    <a:gd name="T20" fmla="*/ 8 w 60"/>
                    <a:gd name="T21" fmla="*/ 28 h 40"/>
                    <a:gd name="T22" fmla="*/ 10 w 60"/>
                    <a:gd name="T23" fmla="*/ 30 h 40"/>
                    <a:gd name="T24" fmla="*/ 12 w 60"/>
                    <a:gd name="T25" fmla="*/ 32 h 40"/>
                    <a:gd name="T26" fmla="*/ 14 w 60"/>
                    <a:gd name="T27" fmla="*/ 34 h 40"/>
                    <a:gd name="T28" fmla="*/ 16 w 60"/>
                    <a:gd name="T29" fmla="*/ 36 h 40"/>
                    <a:gd name="T30" fmla="*/ 20 w 60"/>
                    <a:gd name="T31" fmla="*/ 38 h 40"/>
                    <a:gd name="T32" fmla="*/ 22 w 60"/>
                    <a:gd name="T33" fmla="*/ 38 h 40"/>
                    <a:gd name="T34" fmla="*/ 24 w 60"/>
                    <a:gd name="T35" fmla="*/ 38 h 40"/>
                    <a:gd name="T36" fmla="*/ 28 w 60"/>
                    <a:gd name="T37" fmla="*/ 40 h 40"/>
                    <a:gd name="T38" fmla="*/ 30 w 60"/>
                    <a:gd name="T39" fmla="*/ 40 h 40"/>
                    <a:gd name="T40" fmla="*/ 34 w 60"/>
                    <a:gd name="T41" fmla="*/ 40 h 40"/>
                    <a:gd name="T42" fmla="*/ 36 w 60"/>
                    <a:gd name="T43" fmla="*/ 38 h 40"/>
                    <a:gd name="T44" fmla="*/ 40 w 60"/>
                    <a:gd name="T45" fmla="*/ 38 h 40"/>
                    <a:gd name="T46" fmla="*/ 42 w 60"/>
                    <a:gd name="T47" fmla="*/ 38 h 40"/>
                    <a:gd name="T48" fmla="*/ 46 w 60"/>
                    <a:gd name="T49" fmla="*/ 36 h 40"/>
                    <a:gd name="T50" fmla="*/ 48 w 60"/>
                    <a:gd name="T51" fmla="*/ 34 h 40"/>
                    <a:gd name="T52" fmla="*/ 50 w 60"/>
                    <a:gd name="T53" fmla="*/ 32 h 40"/>
                    <a:gd name="T54" fmla="*/ 52 w 60"/>
                    <a:gd name="T55" fmla="*/ 30 h 40"/>
                    <a:gd name="T56" fmla="*/ 54 w 60"/>
                    <a:gd name="T57" fmla="*/ 28 h 40"/>
                    <a:gd name="T58" fmla="*/ 56 w 60"/>
                    <a:gd name="T59" fmla="*/ 26 h 40"/>
                    <a:gd name="T60" fmla="*/ 58 w 60"/>
                    <a:gd name="T61" fmla="*/ 24 h 40"/>
                    <a:gd name="T62" fmla="*/ 58 w 60"/>
                    <a:gd name="T63" fmla="*/ 22 h 40"/>
                    <a:gd name="T64" fmla="*/ 60 w 60"/>
                    <a:gd name="T65" fmla="*/ 18 h 40"/>
                    <a:gd name="T66" fmla="*/ 60 w 60"/>
                    <a:gd name="T67" fmla="*/ 16 h 40"/>
                    <a:gd name="T68" fmla="*/ 60 w 60"/>
                    <a:gd name="T69" fmla="*/ 12 h 40"/>
                    <a:gd name="T70" fmla="*/ 60 w 60"/>
                    <a:gd name="T71" fmla="*/ 10 h 40"/>
                    <a:gd name="T72" fmla="*/ 60 w 60"/>
                    <a:gd name="T73" fmla="*/ 10 h 40"/>
                    <a:gd name="T74" fmla="*/ 2 w 60"/>
                    <a:gd name="T75" fmla="*/ 0 h 40"/>
                    <a:gd name="T76" fmla="*/ 2 w 60"/>
                    <a:gd name="T7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40">
                      <a:moveTo>
                        <a:pt x="2" y="0"/>
                      </a:move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8" y="28"/>
                      </a:lnTo>
                      <a:lnTo>
                        <a:pt x="10" y="30"/>
                      </a:lnTo>
                      <a:lnTo>
                        <a:pt x="12" y="32"/>
                      </a:lnTo>
                      <a:lnTo>
                        <a:pt x="14" y="34"/>
                      </a:lnTo>
                      <a:lnTo>
                        <a:pt x="16" y="36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8" y="40"/>
                      </a:lnTo>
                      <a:lnTo>
                        <a:pt x="30" y="40"/>
                      </a:lnTo>
                      <a:lnTo>
                        <a:pt x="34" y="40"/>
                      </a:lnTo>
                      <a:lnTo>
                        <a:pt x="36" y="38"/>
                      </a:lnTo>
                      <a:lnTo>
                        <a:pt x="40" y="38"/>
                      </a:lnTo>
                      <a:lnTo>
                        <a:pt x="42" y="38"/>
                      </a:lnTo>
                      <a:lnTo>
                        <a:pt x="46" y="36"/>
                      </a:lnTo>
                      <a:lnTo>
                        <a:pt x="48" y="34"/>
                      </a:lnTo>
                      <a:lnTo>
                        <a:pt x="50" y="32"/>
                      </a:lnTo>
                      <a:lnTo>
                        <a:pt x="52" y="30"/>
                      </a:lnTo>
                      <a:lnTo>
                        <a:pt x="54" y="28"/>
                      </a:lnTo>
                      <a:lnTo>
                        <a:pt x="56" y="26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60" y="18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8" name="Freeform 58"/>
                <p:cNvSpPr>
                  <a:spLocks/>
                </p:cNvSpPr>
                <p:nvPr/>
              </p:nvSpPr>
              <p:spPr bwMode="auto">
                <a:xfrm>
                  <a:off x="6045262" y="2027238"/>
                  <a:ext cx="95250" cy="79375"/>
                </a:xfrm>
                <a:custGeom>
                  <a:avLst/>
                  <a:gdLst>
                    <a:gd name="T0" fmla="*/ 6 w 60"/>
                    <a:gd name="T1" fmla="*/ 0 h 50"/>
                    <a:gd name="T2" fmla="*/ 4 w 60"/>
                    <a:gd name="T3" fmla="*/ 2 h 50"/>
                    <a:gd name="T4" fmla="*/ 4 w 60"/>
                    <a:gd name="T5" fmla="*/ 6 h 50"/>
                    <a:gd name="T6" fmla="*/ 2 w 60"/>
                    <a:gd name="T7" fmla="*/ 8 h 50"/>
                    <a:gd name="T8" fmla="*/ 2 w 60"/>
                    <a:gd name="T9" fmla="*/ 10 h 50"/>
                    <a:gd name="T10" fmla="*/ 0 w 60"/>
                    <a:gd name="T11" fmla="*/ 14 h 50"/>
                    <a:gd name="T12" fmla="*/ 0 w 60"/>
                    <a:gd name="T13" fmla="*/ 16 h 50"/>
                    <a:gd name="T14" fmla="*/ 0 w 60"/>
                    <a:gd name="T15" fmla="*/ 20 h 50"/>
                    <a:gd name="T16" fmla="*/ 0 w 60"/>
                    <a:gd name="T17" fmla="*/ 22 h 50"/>
                    <a:gd name="T18" fmla="*/ 0 w 60"/>
                    <a:gd name="T19" fmla="*/ 26 h 50"/>
                    <a:gd name="T20" fmla="*/ 2 w 60"/>
                    <a:gd name="T21" fmla="*/ 28 h 50"/>
                    <a:gd name="T22" fmla="*/ 2 w 60"/>
                    <a:gd name="T23" fmla="*/ 32 h 50"/>
                    <a:gd name="T24" fmla="*/ 4 w 60"/>
                    <a:gd name="T25" fmla="*/ 34 h 50"/>
                    <a:gd name="T26" fmla="*/ 4 w 60"/>
                    <a:gd name="T27" fmla="*/ 36 h 50"/>
                    <a:gd name="T28" fmla="*/ 6 w 60"/>
                    <a:gd name="T29" fmla="*/ 38 h 50"/>
                    <a:gd name="T30" fmla="*/ 8 w 60"/>
                    <a:gd name="T31" fmla="*/ 40 h 50"/>
                    <a:gd name="T32" fmla="*/ 10 w 60"/>
                    <a:gd name="T33" fmla="*/ 42 h 50"/>
                    <a:gd name="T34" fmla="*/ 14 w 60"/>
                    <a:gd name="T35" fmla="*/ 44 h 50"/>
                    <a:gd name="T36" fmla="*/ 16 w 60"/>
                    <a:gd name="T37" fmla="*/ 46 h 50"/>
                    <a:gd name="T38" fmla="*/ 18 w 60"/>
                    <a:gd name="T39" fmla="*/ 48 h 50"/>
                    <a:gd name="T40" fmla="*/ 22 w 60"/>
                    <a:gd name="T41" fmla="*/ 48 h 50"/>
                    <a:gd name="T42" fmla="*/ 24 w 60"/>
                    <a:gd name="T43" fmla="*/ 48 h 50"/>
                    <a:gd name="T44" fmla="*/ 26 w 60"/>
                    <a:gd name="T45" fmla="*/ 50 h 50"/>
                    <a:gd name="T46" fmla="*/ 30 w 60"/>
                    <a:gd name="T47" fmla="*/ 50 h 50"/>
                    <a:gd name="T48" fmla="*/ 32 w 60"/>
                    <a:gd name="T49" fmla="*/ 50 h 50"/>
                    <a:gd name="T50" fmla="*/ 36 w 60"/>
                    <a:gd name="T51" fmla="*/ 48 h 50"/>
                    <a:gd name="T52" fmla="*/ 38 w 60"/>
                    <a:gd name="T53" fmla="*/ 48 h 50"/>
                    <a:gd name="T54" fmla="*/ 42 w 60"/>
                    <a:gd name="T55" fmla="*/ 48 h 50"/>
                    <a:gd name="T56" fmla="*/ 44 w 60"/>
                    <a:gd name="T57" fmla="*/ 46 h 50"/>
                    <a:gd name="T58" fmla="*/ 46 w 60"/>
                    <a:gd name="T59" fmla="*/ 44 h 50"/>
                    <a:gd name="T60" fmla="*/ 48 w 60"/>
                    <a:gd name="T61" fmla="*/ 42 h 50"/>
                    <a:gd name="T62" fmla="*/ 52 w 60"/>
                    <a:gd name="T63" fmla="*/ 40 h 50"/>
                    <a:gd name="T64" fmla="*/ 54 w 60"/>
                    <a:gd name="T65" fmla="*/ 38 h 50"/>
                    <a:gd name="T66" fmla="*/ 54 w 60"/>
                    <a:gd name="T67" fmla="*/ 36 h 50"/>
                    <a:gd name="T68" fmla="*/ 56 w 60"/>
                    <a:gd name="T69" fmla="*/ 34 h 50"/>
                    <a:gd name="T70" fmla="*/ 58 w 60"/>
                    <a:gd name="T71" fmla="*/ 32 h 50"/>
                    <a:gd name="T72" fmla="*/ 58 w 60"/>
                    <a:gd name="T73" fmla="*/ 28 h 50"/>
                    <a:gd name="T74" fmla="*/ 60 w 60"/>
                    <a:gd name="T75" fmla="*/ 26 h 50"/>
                    <a:gd name="T76" fmla="*/ 60 w 60"/>
                    <a:gd name="T77" fmla="*/ 22 h 50"/>
                    <a:gd name="T78" fmla="*/ 60 w 60"/>
                    <a:gd name="T79" fmla="*/ 20 h 50"/>
                    <a:gd name="T80" fmla="*/ 60 w 60"/>
                    <a:gd name="T81" fmla="*/ 16 h 50"/>
                    <a:gd name="T82" fmla="*/ 60 w 60"/>
                    <a:gd name="T83" fmla="*/ 14 h 50"/>
                    <a:gd name="T84" fmla="*/ 58 w 60"/>
                    <a:gd name="T85" fmla="*/ 10 h 50"/>
                    <a:gd name="T86" fmla="*/ 58 w 60"/>
                    <a:gd name="T87" fmla="*/ 8 h 50"/>
                    <a:gd name="T88" fmla="*/ 56 w 60"/>
                    <a:gd name="T89" fmla="*/ 6 h 50"/>
                    <a:gd name="T90" fmla="*/ 54 w 60"/>
                    <a:gd name="T91" fmla="*/ 2 h 50"/>
                    <a:gd name="T92" fmla="*/ 54 w 60"/>
                    <a:gd name="T93" fmla="*/ 0 h 50"/>
                    <a:gd name="T94" fmla="*/ 54 w 60"/>
                    <a:gd name="T95" fmla="*/ 0 h 50"/>
                    <a:gd name="T96" fmla="*/ 26 w 60"/>
                    <a:gd name="T97" fmla="*/ 0 h 50"/>
                    <a:gd name="T98" fmla="*/ 26 w 60"/>
                    <a:gd name="T99" fmla="*/ 0 h 50"/>
                    <a:gd name="T100" fmla="*/ 6 w 60"/>
                    <a:gd name="T101" fmla="*/ 0 h 50"/>
                    <a:gd name="T102" fmla="*/ 6 w 60"/>
                    <a:gd name="T10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0" h="50">
                      <a:moveTo>
                        <a:pt x="6" y="0"/>
                      </a:moveTo>
                      <a:lnTo>
                        <a:pt x="4" y="2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2" y="28"/>
                      </a:lnTo>
                      <a:lnTo>
                        <a:pt x="2" y="32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6" y="38"/>
                      </a:lnTo>
                      <a:lnTo>
                        <a:pt x="8" y="40"/>
                      </a:lnTo>
                      <a:lnTo>
                        <a:pt x="10" y="42"/>
                      </a:lnTo>
                      <a:lnTo>
                        <a:pt x="14" y="44"/>
                      </a:lnTo>
                      <a:lnTo>
                        <a:pt x="16" y="46"/>
                      </a:lnTo>
                      <a:lnTo>
                        <a:pt x="18" y="48"/>
                      </a:lnTo>
                      <a:lnTo>
                        <a:pt x="22" y="48"/>
                      </a:lnTo>
                      <a:lnTo>
                        <a:pt x="24" y="48"/>
                      </a:lnTo>
                      <a:lnTo>
                        <a:pt x="26" y="50"/>
                      </a:lnTo>
                      <a:lnTo>
                        <a:pt x="30" y="50"/>
                      </a:lnTo>
                      <a:lnTo>
                        <a:pt x="32" y="50"/>
                      </a:lnTo>
                      <a:lnTo>
                        <a:pt x="36" y="48"/>
                      </a:lnTo>
                      <a:lnTo>
                        <a:pt x="38" y="48"/>
                      </a:lnTo>
                      <a:lnTo>
                        <a:pt x="42" y="48"/>
                      </a:lnTo>
                      <a:lnTo>
                        <a:pt x="44" y="46"/>
                      </a:lnTo>
                      <a:lnTo>
                        <a:pt x="46" y="44"/>
                      </a:lnTo>
                      <a:lnTo>
                        <a:pt x="48" y="42"/>
                      </a:lnTo>
                      <a:lnTo>
                        <a:pt x="52" y="40"/>
                      </a:lnTo>
                      <a:lnTo>
                        <a:pt x="54" y="38"/>
                      </a:lnTo>
                      <a:lnTo>
                        <a:pt x="54" y="36"/>
                      </a:lnTo>
                      <a:lnTo>
                        <a:pt x="56" y="34"/>
                      </a:lnTo>
                      <a:lnTo>
                        <a:pt x="58" y="32"/>
                      </a:lnTo>
                      <a:lnTo>
                        <a:pt x="58" y="28"/>
                      </a:lnTo>
                      <a:lnTo>
                        <a:pt x="60" y="26"/>
                      </a:lnTo>
                      <a:lnTo>
                        <a:pt x="60" y="22"/>
                      </a:lnTo>
                      <a:lnTo>
                        <a:pt x="60" y="20"/>
                      </a:lnTo>
                      <a:lnTo>
                        <a:pt x="60" y="16"/>
                      </a:lnTo>
                      <a:lnTo>
                        <a:pt x="60" y="14"/>
                      </a:lnTo>
                      <a:lnTo>
                        <a:pt x="58" y="10"/>
                      </a:lnTo>
                      <a:lnTo>
                        <a:pt x="58" y="8"/>
                      </a:lnTo>
                      <a:lnTo>
                        <a:pt x="56" y="6"/>
                      </a:lnTo>
                      <a:lnTo>
                        <a:pt x="54" y="2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09" name="Freeform 59"/>
                <p:cNvSpPr>
                  <a:spLocks/>
                </p:cNvSpPr>
                <p:nvPr/>
              </p:nvSpPr>
              <p:spPr bwMode="auto">
                <a:xfrm>
                  <a:off x="5984937" y="2119313"/>
                  <a:ext cx="212725" cy="301625"/>
                </a:xfrm>
                <a:custGeom>
                  <a:avLst/>
                  <a:gdLst>
                    <a:gd name="T0" fmla="*/ 114 w 134"/>
                    <a:gd name="T1" fmla="*/ 14 h 190"/>
                    <a:gd name="T2" fmla="*/ 114 w 134"/>
                    <a:gd name="T3" fmla="*/ 8 h 190"/>
                    <a:gd name="T4" fmla="*/ 110 w 134"/>
                    <a:gd name="T5" fmla="*/ 4 h 190"/>
                    <a:gd name="T6" fmla="*/ 106 w 134"/>
                    <a:gd name="T7" fmla="*/ 2 h 190"/>
                    <a:gd name="T8" fmla="*/ 100 w 134"/>
                    <a:gd name="T9" fmla="*/ 0 h 190"/>
                    <a:gd name="T10" fmla="*/ 50 w 134"/>
                    <a:gd name="T11" fmla="*/ 0 h 190"/>
                    <a:gd name="T12" fmla="*/ 36 w 134"/>
                    <a:gd name="T13" fmla="*/ 0 h 190"/>
                    <a:gd name="T14" fmla="*/ 32 w 134"/>
                    <a:gd name="T15" fmla="*/ 2 h 190"/>
                    <a:gd name="T16" fmla="*/ 28 w 134"/>
                    <a:gd name="T17" fmla="*/ 4 h 190"/>
                    <a:gd name="T18" fmla="*/ 24 w 134"/>
                    <a:gd name="T19" fmla="*/ 6 h 190"/>
                    <a:gd name="T20" fmla="*/ 22 w 134"/>
                    <a:gd name="T21" fmla="*/ 10 h 190"/>
                    <a:gd name="T22" fmla="*/ 20 w 134"/>
                    <a:gd name="T23" fmla="*/ 12 h 190"/>
                    <a:gd name="T24" fmla="*/ 0 w 134"/>
                    <a:gd name="T25" fmla="*/ 80 h 190"/>
                    <a:gd name="T26" fmla="*/ 0 w 134"/>
                    <a:gd name="T27" fmla="*/ 86 h 190"/>
                    <a:gd name="T28" fmla="*/ 2 w 134"/>
                    <a:gd name="T29" fmla="*/ 90 h 190"/>
                    <a:gd name="T30" fmla="*/ 6 w 134"/>
                    <a:gd name="T31" fmla="*/ 94 h 190"/>
                    <a:gd name="T32" fmla="*/ 12 w 134"/>
                    <a:gd name="T33" fmla="*/ 94 h 190"/>
                    <a:gd name="T34" fmla="*/ 16 w 134"/>
                    <a:gd name="T35" fmla="*/ 94 h 190"/>
                    <a:gd name="T36" fmla="*/ 20 w 134"/>
                    <a:gd name="T37" fmla="*/ 92 h 190"/>
                    <a:gd name="T38" fmla="*/ 24 w 134"/>
                    <a:gd name="T39" fmla="*/ 88 h 190"/>
                    <a:gd name="T40" fmla="*/ 38 w 134"/>
                    <a:gd name="T41" fmla="*/ 46 h 190"/>
                    <a:gd name="T42" fmla="*/ 38 w 134"/>
                    <a:gd name="T43" fmla="*/ 180 h 190"/>
                    <a:gd name="T44" fmla="*/ 40 w 134"/>
                    <a:gd name="T45" fmla="*/ 184 h 190"/>
                    <a:gd name="T46" fmla="*/ 42 w 134"/>
                    <a:gd name="T47" fmla="*/ 188 h 190"/>
                    <a:gd name="T48" fmla="*/ 48 w 134"/>
                    <a:gd name="T49" fmla="*/ 190 h 190"/>
                    <a:gd name="T50" fmla="*/ 52 w 134"/>
                    <a:gd name="T51" fmla="*/ 190 h 190"/>
                    <a:gd name="T52" fmla="*/ 58 w 134"/>
                    <a:gd name="T53" fmla="*/ 188 h 190"/>
                    <a:gd name="T54" fmla="*/ 60 w 134"/>
                    <a:gd name="T55" fmla="*/ 184 h 190"/>
                    <a:gd name="T56" fmla="*/ 62 w 134"/>
                    <a:gd name="T57" fmla="*/ 180 h 190"/>
                    <a:gd name="T58" fmla="*/ 64 w 134"/>
                    <a:gd name="T59" fmla="*/ 96 h 190"/>
                    <a:gd name="T60" fmla="*/ 72 w 134"/>
                    <a:gd name="T61" fmla="*/ 176 h 190"/>
                    <a:gd name="T62" fmla="*/ 72 w 134"/>
                    <a:gd name="T63" fmla="*/ 182 h 190"/>
                    <a:gd name="T64" fmla="*/ 76 w 134"/>
                    <a:gd name="T65" fmla="*/ 186 h 190"/>
                    <a:gd name="T66" fmla="*/ 80 w 134"/>
                    <a:gd name="T67" fmla="*/ 188 h 190"/>
                    <a:gd name="T68" fmla="*/ 84 w 134"/>
                    <a:gd name="T69" fmla="*/ 190 h 190"/>
                    <a:gd name="T70" fmla="*/ 90 w 134"/>
                    <a:gd name="T71" fmla="*/ 188 h 190"/>
                    <a:gd name="T72" fmla="*/ 94 w 134"/>
                    <a:gd name="T73" fmla="*/ 186 h 190"/>
                    <a:gd name="T74" fmla="*/ 96 w 134"/>
                    <a:gd name="T75" fmla="*/ 182 h 190"/>
                    <a:gd name="T76" fmla="*/ 98 w 134"/>
                    <a:gd name="T77" fmla="*/ 176 h 190"/>
                    <a:gd name="T78" fmla="*/ 110 w 134"/>
                    <a:gd name="T79" fmla="*/ 86 h 190"/>
                    <a:gd name="T80" fmla="*/ 112 w 134"/>
                    <a:gd name="T81" fmla="*/ 90 h 190"/>
                    <a:gd name="T82" fmla="*/ 116 w 134"/>
                    <a:gd name="T83" fmla="*/ 94 h 190"/>
                    <a:gd name="T84" fmla="*/ 120 w 134"/>
                    <a:gd name="T85" fmla="*/ 94 h 190"/>
                    <a:gd name="T86" fmla="*/ 126 w 134"/>
                    <a:gd name="T87" fmla="*/ 94 h 190"/>
                    <a:gd name="T88" fmla="*/ 130 w 134"/>
                    <a:gd name="T89" fmla="*/ 92 h 190"/>
                    <a:gd name="T90" fmla="*/ 134 w 134"/>
                    <a:gd name="T91" fmla="*/ 88 h 190"/>
                    <a:gd name="T92" fmla="*/ 134 w 134"/>
                    <a:gd name="T93" fmla="*/ 84 h 190"/>
                    <a:gd name="T94" fmla="*/ 134 w 134"/>
                    <a:gd name="T95" fmla="*/ 7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4" h="190">
                      <a:moveTo>
                        <a:pt x="114" y="14"/>
                      </a:moveTo>
                      <a:lnTo>
                        <a:pt x="114" y="14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4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0" y="186"/>
                      </a:lnTo>
                      <a:lnTo>
                        <a:pt x="42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0" y="184"/>
                      </a:lnTo>
                      <a:lnTo>
                        <a:pt x="62" y="182"/>
                      </a:lnTo>
                      <a:lnTo>
                        <a:pt x="62" y="180"/>
                      </a:lnTo>
                      <a:lnTo>
                        <a:pt x="64" y="176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6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6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4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4" y="84"/>
                      </a:lnTo>
                      <a:lnTo>
                        <a:pt x="134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0" name="Freeform 60"/>
                <p:cNvSpPr>
                  <a:spLocks/>
                </p:cNvSpPr>
                <p:nvPr/>
              </p:nvSpPr>
              <p:spPr bwMode="auto">
                <a:xfrm>
                  <a:off x="5743637" y="2119313"/>
                  <a:ext cx="215900" cy="301625"/>
                </a:xfrm>
                <a:custGeom>
                  <a:avLst/>
                  <a:gdLst>
                    <a:gd name="T0" fmla="*/ 116 w 136"/>
                    <a:gd name="T1" fmla="*/ 14 h 190"/>
                    <a:gd name="T2" fmla="*/ 114 w 136"/>
                    <a:gd name="T3" fmla="*/ 8 h 190"/>
                    <a:gd name="T4" fmla="*/ 110 w 136"/>
                    <a:gd name="T5" fmla="*/ 4 h 190"/>
                    <a:gd name="T6" fmla="*/ 106 w 136"/>
                    <a:gd name="T7" fmla="*/ 2 h 190"/>
                    <a:gd name="T8" fmla="*/ 100 w 136"/>
                    <a:gd name="T9" fmla="*/ 0 h 190"/>
                    <a:gd name="T10" fmla="*/ 52 w 136"/>
                    <a:gd name="T11" fmla="*/ 0 h 190"/>
                    <a:gd name="T12" fmla="*/ 38 w 136"/>
                    <a:gd name="T13" fmla="*/ 0 h 190"/>
                    <a:gd name="T14" fmla="*/ 32 w 136"/>
                    <a:gd name="T15" fmla="*/ 2 h 190"/>
                    <a:gd name="T16" fmla="*/ 28 w 136"/>
                    <a:gd name="T17" fmla="*/ 4 h 190"/>
                    <a:gd name="T18" fmla="*/ 24 w 136"/>
                    <a:gd name="T19" fmla="*/ 6 h 190"/>
                    <a:gd name="T20" fmla="*/ 22 w 136"/>
                    <a:gd name="T21" fmla="*/ 10 h 190"/>
                    <a:gd name="T22" fmla="*/ 22 w 136"/>
                    <a:gd name="T23" fmla="*/ 12 h 190"/>
                    <a:gd name="T24" fmla="*/ 0 w 136"/>
                    <a:gd name="T25" fmla="*/ 80 h 190"/>
                    <a:gd name="T26" fmla="*/ 2 w 136"/>
                    <a:gd name="T27" fmla="*/ 86 h 190"/>
                    <a:gd name="T28" fmla="*/ 4 w 136"/>
                    <a:gd name="T29" fmla="*/ 90 h 190"/>
                    <a:gd name="T30" fmla="*/ 8 w 136"/>
                    <a:gd name="T31" fmla="*/ 94 h 190"/>
                    <a:gd name="T32" fmla="*/ 12 w 136"/>
                    <a:gd name="T33" fmla="*/ 94 h 190"/>
                    <a:gd name="T34" fmla="*/ 18 w 136"/>
                    <a:gd name="T35" fmla="*/ 94 h 190"/>
                    <a:gd name="T36" fmla="*/ 22 w 136"/>
                    <a:gd name="T37" fmla="*/ 92 h 190"/>
                    <a:gd name="T38" fmla="*/ 24 w 136"/>
                    <a:gd name="T39" fmla="*/ 88 h 190"/>
                    <a:gd name="T40" fmla="*/ 38 w 136"/>
                    <a:gd name="T41" fmla="*/ 46 h 190"/>
                    <a:gd name="T42" fmla="*/ 38 w 136"/>
                    <a:gd name="T43" fmla="*/ 180 h 190"/>
                    <a:gd name="T44" fmla="*/ 40 w 136"/>
                    <a:gd name="T45" fmla="*/ 184 h 190"/>
                    <a:gd name="T46" fmla="*/ 44 w 136"/>
                    <a:gd name="T47" fmla="*/ 188 h 190"/>
                    <a:gd name="T48" fmla="*/ 48 w 136"/>
                    <a:gd name="T49" fmla="*/ 190 h 190"/>
                    <a:gd name="T50" fmla="*/ 54 w 136"/>
                    <a:gd name="T51" fmla="*/ 190 h 190"/>
                    <a:gd name="T52" fmla="*/ 58 w 136"/>
                    <a:gd name="T53" fmla="*/ 188 h 190"/>
                    <a:gd name="T54" fmla="*/ 62 w 136"/>
                    <a:gd name="T55" fmla="*/ 184 h 190"/>
                    <a:gd name="T56" fmla="*/ 64 w 136"/>
                    <a:gd name="T57" fmla="*/ 180 h 190"/>
                    <a:gd name="T58" fmla="*/ 64 w 136"/>
                    <a:gd name="T59" fmla="*/ 96 h 190"/>
                    <a:gd name="T60" fmla="*/ 72 w 136"/>
                    <a:gd name="T61" fmla="*/ 176 h 190"/>
                    <a:gd name="T62" fmla="*/ 74 w 136"/>
                    <a:gd name="T63" fmla="*/ 182 h 190"/>
                    <a:gd name="T64" fmla="*/ 76 w 136"/>
                    <a:gd name="T65" fmla="*/ 186 h 190"/>
                    <a:gd name="T66" fmla="*/ 80 w 136"/>
                    <a:gd name="T67" fmla="*/ 188 h 190"/>
                    <a:gd name="T68" fmla="*/ 86 w 136"/>
                    <a:gd name="T69" fmla="*/ 190 h 190"/>
                    <a:gd name="T70" fmla="*/ 90 w 136"/>
                    <a:gd name="T71" fmla="*/ 188 h 190"/>
                    <a:gd name="T72" fmla="*/ 94 w 136"/>
                    <a:gd name="T73" fmla="*/ 186 h 190"/>
                    <a:gd name="T74" fmla="*/ 98 w 136"/>
                    <a:gd name="T75" fmla="*/ 182 h 190"/>
                    <a:gd name="T76" fmla="*/ 98 w 136"/>
                    <a:gd name="T77" fmla="*/ 176 h 190"/>
                    <a:gd name="T78" fmla="*/ 110 w 136"/>
                    <a:gd name="T79" fmla="*/ 86 h 190"/>
                    <a:gd name="T80" fmla="*/ 112 w 136"/>
                    <a:gd name="T81" fmla="*/ 90 h 190"/>
                    <a:gd name="T82" fmla="*/ 116 w 136"/>
                    <a:gd name="T83" fmla="*/ 94 h 190"/>
                    <a:gd name="T84" fmla="*/ 122 w 136"/>
                    <a:gd name="T85" fmla="*/ 94 h 190"/>
                    <a:gd name="T86" fmla="*/ 126 w 136"/>
                    <a:gd name="T87" fmla="*/ 94 h 190"/>
                    <a:gd name="T88" fmla="*/ 132 w 136"/>
                    <a:gd name="T89" fmla="*/ 92 h 190"/>
                    <a:gd name="T90" fmla="*/ 134 w 136"/>
                    <a:gd name="T91" fmla="*/ 88 h 190"/>
                    <a:gd name="T92" fmla="*/ 136 w 136"/>
                    <a:gd name="T93" fmla="*/ 84 h 190"/>
                    <a:gd name="T94" fmla="*/ 136 w 136"/>
                    <a:gd name="T95" fmla="*/ 7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6" h="190">
                      <a:moveTo>
                        <a:pt x="116" y="14"/>
                      </a:moveTo>
                      <a:lnTo>
                        <a:pt x="116" y="14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40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2" y="190"/>
                      </a:lnTo>
                      <a:lnTo>
                        <a:pt x="54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4" y="180"/>
                      </a:lnTo>
                      <a:lnTo>
                        <a:pt x="64" y="176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4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6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8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2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20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30" y="94"/>
                      </a:lnTo>
                      <a:lnTo>
                        <a:pt x="132" y="92"/>
                      </a:lnTo>
                      <a:lnTo>
                        <a:pt x="134" y="90"/>
                      </a:lnTo>
                      <a:lnTo>
                        <a:pt x="134" y="88"/>
                      </a:lnTo>
                      <a:lnTo>
                        <a:pt x="136" y="86"/>
                      </a:lnTo>
                      <a:lnTo>
                        <a:pt x="136" y="84"/>
                      </a:lnTo>
                      <a:lnTo>
                        <a:pt x="136" y="80"/>
                      </a:lnTo>
                      <a:lnTo>
                        <a:pt x="136" y="78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1" name="Freeform 61"/>
                <p:cNvSpPr>
                  <a:spLocks/>
                </p:cNvSpPr>
                <p:nvPr/>
              </p:nvSpPr>
              <p:spPr bwMode="auto">
                <a:xfrm>
                  <a:off x="5803962" y="2039938"/>
                  <a:ext cx="95250" cy="66675"/>
                </a:xfrm>
                <a:custGeom>
                  <a:avLst/>
                  <a:gdLst>
                    <a:gd name="T0" fmla="*/ 0 w 60"/>
                    <a:gd name="T1" fmla="*/ 12 h 42"/>
                    <a:gd name="T2" fmla="*/ 2 w 60"/>
                    <a:gd name="T3" fmla="*/ 14 h 42"/>
                    <a:gd name="T4" fmla="*/ 2 w 60"/>
                    <a:gd name="T5" fmla="*/ 18 h 42"/>
                    <a:gd name="T6" fmla="*/ 2 w 60"/>
                    <a:gd name="T7" fmla="*/ 20 h 42"/>
                    <a:gd name="T8" fmla="*/ 4 w 60"/>
                    <a:gd name="T9" fmla="*/ 24 h 42"/>
                    <a:gd name="T10" fmla="*/ 4 w 60"/>
                    <a:gd name="T11" fmla="*/ 26 h 42"/>
                    <a:gd name="T12" fmla="*/ 6 w 60"/>
                    <a:gd name="T13" fmla="*/ 28 h 42"/>
                    <a:gd name="T14" fmla="*/ 8 w 60"/>
                    <a:gd name="T15" fmla="*/ 30 h 42"/>
                    <a:gd name="T16" fmla="*/ 10 w 60"/>
                    <a:gd name="T17" fmla="*/ 32 h 42"/>
                    <a:gd name="T18" fmla="*/ 12 w 60"/>
                    <a:gd name="T19" fmla="*/ 34 h 42"/>
                    <a:gd name="T20" fmla="*/ 14 w 60"/>
                    <a:gd name="T21" fmla="*/ 36 h 42"/>
                    <a:gd name="T22" fmla="*/ 16 w 60"/>
                    <a:gd name="T23" fmla="*/ 38 h 42"/>
                    <a:gd name="T24" fmla="*/ 20 w 60"/>
                    <a:gd name="T25" fmla="*/ 40 h 42"/>
                    <a:gd name="T26" fmla="*/ 22 w 60"/>
                    <a:gd name="T27" fmla="*/ 40 h 42"/>
                    <a:gd name="T28" fmla="*/ 24 w 60"/>
                    <a:gd name="T29" fmla="*/ 40 h 42"/>
                    <a:gd name="T30" fmla="*/ 28 w 60"/>
                    <a:gd name="T31" fmla="*/ 42 h 42"/>
                    <a:gd name="T32" fmla="*/ 30 w 60"/>
                    <a:gd name="T33" fmla="*/ 42 h 42"/>
                    <a:gd name="T34" fmla="*/ 34 w 60"/>
                    <a:gd name="T35" fmla="*/ 42 h 42"/>
                    <a:gd name="T36" fmla="*/ 36 w 60"/>
                    <a:gd name="T37" fmla="*/ 40 h 42"/>
                    <a:gd name="T38" fmla="*/ 40 w 60"/>
                    <a:gd name="T39" fmla="*/ 40 h 42"/>
                    <a:gd name="T40" fmla="*/ 42 w 60"/>
                    <a:gd name="T41" fmla="*/ 40 h 42"/>
                    <a:gd name="T42" fmla="*/ 46 w 60"/>
                    <a:gd name="T43" fmla="*/ 38 h 42"/>
                    <a:gd name="T44" fmla="*/ 48 w 60"/>
                    <a:gd name="T45" fmla="*/ 36 h 42"/>
                    <a:gd name="T46" fmla="*/ 50 w 60"/>
                    <a:gd name="T47" fmla="*/ 34 h 42"/>
                    <a:gd name="T48" fmla="*/ 52 w 60"/>
                    <a:gd name="T49" fmla="*/ 32 h 42"/>
                    <a:gd name="T50" fmla="*/ 54 w 60"/>
                    <a:gd name="T51" fmla="*/ 30 h 42"/>
                    <a:gd name="T52" fmla="*/ 56 w 60"/>
                    <a:gd name="T53" fmla="*/ 28 h 42"/>
                    <a:gd name="T54" fmla="*/ 58 w 60"/>
                    <a:gd name="T55" fmla="*/ 26 h 42"/>
                    <a:gd name="T56" fmla="*/ 58 w 60"/>
                    <a:gd name="T57" fmla="*/ 24 h 42"/>
                    <a:gd name="T58" fmla="*/ 60 w 60"/>
                    <a:gd name="T59" fmla="*/ 20 h 42"/>
                    <a:gd name="T60" fmla="*/ 60 w 60"/>
                    <a:gd name="T61" fmla="*/ 18 h 42"/>
                    <a:gd name="T62" fmla="*/ 60 w 60"/>
                    <a:gd name="T63" fmla="*/ 14 h 42"/>
                    <a:gd name="T64" fmla="*/ 60 w 60"/>
                    <a:gd name="T65" fmla="*/ 12 h 42"/>
                    <a:gd name="T66" fmla="*/ 60 w 60"/>
                    <a:gd name="T67" fmla="*/ 8 h 42"/>
                    <a:gd name="T68" fmla="*/ 60 w 60"/>
                    <a:gd name="T69" fmla="*/ 6 h 42"/>
                    <a:gd name="T70" fmla="*/ 60 w 60"/>
                    <a:gd name="T71" fmla="*/ 2 h 42"/>
                    <a:gd name="T72" fmla="*/ 58 w 60"/>
                    <a:gd name="T73" fmla="*/ 0 h 42"/>
                    <a:gd name="T74" fmla="*/ 58 w 60"/>
                    <a:gd name="T75" fmla="*/ 0 h 42"/>
                    <a:gd name="T76" fmla="*/ 0 w 60"/>
                    <a:gd name="T77" fmla="*/ 10 h 42"/>
                    <a:gd name="T78" fmla="*/ 0 w 60"/>
                    <a:gd name="T79" fmla="*/ 1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0" h="42">
                      <a:moveTo>
                        <a:pt x="0" y="12"/>
                      </a:moveTo>
                      <a:lnTo>
                        <a:pt x="2" y="14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4"/>
                      </a:lnTo>
                      <a:lnTo>
                        <a:pt x="14" y="36"/>
                      </a:lnTo>
                      <a:lnTo>
                        <a:pt x="16" y="38"/>
                      </a:lnTo>
                      <a:lnTo>
                        <a:pt x="20" y="40"/>
                      </a:lnTo>
                      <a:lnTo>
                        <a:pt x="22" y="40"/>
                      </a:lnTo>
                      <a:lnTo>
                        <a:pt x="24" y="40"/>
                      </a:lnTo>
                      <a:lnTo>
                        <a:pt x="28" y="42"/>
                      </a:lnTo>
                      <a:lnTo>
                        <a:pt x="30" y="42"/>
                      </a:lnTo>
                      <a:lnTo>
                        <a:pt x="34" y="42"/>
                      </a:lnTo>
                      <a:lnTo>
                        <a:pt x="36" y="40"/>
                      </a:lnTo>
                      <a:lnTo>
                        <a:pt x="40" y="40"/>
                      </a:lnTo>
                      <a:lnTo>
                        <a:pt x="42" y="40"/>
                      </a:lnTo>
                      <a:lnTo>
                        <a:pt x="46" y="38"/>
                      </a:lnTo>
                      <a:lnTo>
                        <a:pt x="48" y="36"/>
                      </a:lnTo>
                      <a:lnTo>
                        <a:pt x="50" y="34"/>
                      </a:lnTo>
                      <a:lnTo>
                        <a:pt x="52" y="32"/>
                      </a:lnTo>
                      <a:lnTo>
                        <a:pt x="54" y="30"/>
                      </a:lnTo>
                      <a:lnTo>
                        <a:pt x="56" y="28"/>
                      </a:lnTo>
                      <a:lnTo>
                        <a:pt x="58" y="26"/>
                      </a:lnTo>
                      <a:lnTo>
                        <a:pt x="58" y="24"/>
                      </a:lnTo>
                      <a:lnTo>
                        <a:pt x="60" y="20"/>
                      </a:lnTo>
                      <a:lnTo>
                        <a:pt x="60" y="18"/>
                      </a:lnTo>
                      <a:lnTo>
                        <a:pt x="60" y="14"/>
                      </a:lnTo>
                      <a:lnTo>
                        <a:pt x="60" y="12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0" y="2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0" y="1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2" name="Freeform 62"/>
                <p:cNvSpPr>
                  <a:spLocks/>
                </p:cNvSpPr>
                <p:nvPr/>
              </p:nvSpPr>
              <p:spPr bwMode="auto">
                <a:xfrm>
                  <a:off x="5505512" y="2119313"/>
                  <a:ext cx="212725" cy="301625"/>
                </a:xfrm>
                <a:custGeom>
                  <a:avLst/>
                  <a:gdLst>
                    <a:gd name="T0" fmla="*/ 0 w 134"/>
                    <a:gd name="T1" fmla="*/ 78 h 190"/>
                    <a:gd name="T2" fmla="*/ 0 w 134"/>
                    <a:gd name="T3" fmla="*/ 84 h 190"/>
                    <a:gd name="T4" fmla="*/ 0 w 134"/>
                    <a:gd name="T5" fmla="*/ 88 h 190"/>
                    <a:gd name="T6" fmla="*/ 4 w 134"/>
                    <a:gd name="T7" fmla="*/ 92 h 190"/>
                    <a:gd name="T8" fmla="*/ 8 w 134"/>
                    <a:gd name="T9" fmla="*/ 94 h 190"/>
                    <a:gd name="T10" fmla="*/ 14 w 134"/>
                    <a:gd name="T11" fmla="*/ 94 h 190"/>
                    <a:gd name="T12" fmla="*/ 18 w 134"/>
                    <a:gd name="T13" fmla="*/ 94 h 190"/>
                    <a:gd name="T14" fmla="*/ 22 w 134"/>
                    <a:gd name="T15" fmla="*/ 90 h 190"/>
                    <a:gd name="T16" fmla="*/ 24 w 134"/>
                    <a:gd name="T17" fmla="*/ 86 h 190"/>
                    <a:gd name="T18" fmla="*/ 38 w 134"/>
                    <a:gd name="T19" fmla="*/ 176 h 190"/>
                    <a:gd name="T20" fmla="*/ 38 w 134"/>
                    <a:gd name="T21" fmla="*/ 182 h 190"/>
                    <a:gd name="T22" fmla="*/ 40 w 134"/>
                    <a:gd name="T23" fmla="*/ 186 h 190"/>
                    <a:gd name="T24" fmla="*/ 44 w 134"/>
                    <a:gd name="T25" fmla="*/ 188 h 190"/>
                    <a:gd name="T26" fmla="*/ 50 w 134"/>
                    <a:gd name="T27" fmla="*/ 190 h 190"/>
                    <a:gd name="T28" fmla="*/ 54 w 134"/>
                    <a:gd name="T29" fmla="*/ 188 h 190"/>
                    <a:gd name="T30" fmla="*/ 60 w 134"/>
                    <a:gd name="T31" fmla="*/ 186 h 190"/>
                    <a:gd name="T32" fmla="*/ 62 w 134"/>
                    <a:gd name="T33" fmla="*/ 182 h 190"/>
                    <a:gd name="T34" fmla="*/ 62 w 134"/>
                    <a:gd name="T35" fmla="*/ 176 h 190"/>
                    <a:gd name="T36" fmla="*/ 72 w 134"/>
                    <a:gd name="T37" fmla="*/ 96 h 190"/>
                    <a:gd name="T38" fmla="*/ 72 w 134"/>
                    <a:gd name="T39" fmla="*/ 180 h 190"/>
                    <a:gd name="T40" fmla="*/ 74 w 134"/>
                    <a:gd name="T41" fmla="*/ 184 h 190"/>
                    <a:gd name="T42" fmla="*/ 76 w 134"/>
                    <a:gd name="T43" fmla="*/ 188 h 190"/>
                    <a:gd name="T44" fmla="*/ 82 w 134"/>
                    <a:gd name="T45" fmla="*/ 190 h 190"/>
                    <a:gd name="T46" fmla="*/ 86 w 134"/>
                    <a:gd name="T47" fmla="*/ 190 h 190"/>
                    <a:gd name="T48" fmla="*/ 92 w 134"/>
                    <a:gd name="T49" fmla="*/ 188 h 190"/>
                    <a:gd name="T50" fmla="*/ 94 w 134"/>
                    <a:gd name="T51" fmla="*/ 184 h 190"/>
                    <a:gd name="T52" fmla="*/ 98 w 134"/>
                    <a:gd name="T53" fmla="*/ 180 h 190"/>
                    <a:gd name="T54" fmla="*/ 98 w 134"/>
                    <a:gd name="T55" fmla="*/ 46 h 190"/>
                    <a:gd name="T56" fmla="*/ 110 w 134"/>
                    <a:gd name="T57" fmla="*/ 88 h 190"/>
                    <a:gd name="T58" fmla="*/ 114 w 134"/>
                    <a:gd name="T59" fmla="*/ 92 h 190"/>
                    <a:gd name="T60" fmla="*/ 118 w 134"/>
                    <a:gd name="T61" fmla="*/ 94 h 190"/>
                    <a:gd name="T62" fmla="*/ 124 w 134"/>
                    <a:gd name="T63" fmla="*/ 94 h 190"/>
                    <a:gd name="T64" fmla="*/ 128 w 134"/>
                    <a:gd name="T65" fmla="*/ 94 h 190"/>
                    <a:gd name="T66" fmla="*/ 132 w 134"/>
                    <a:gd name="T67" fmla="*/ 90 h 190"/>
                    <a:gd name="T68" fmla="*/ 134 w 134"/>
                    <a:gd name="T69" fmla="*/ 86 h 190"/>
                    <a:gd name="T70" fmla="*/ 134 w 134"/>
                    <a:gd name="T71" fmla="*/ 80 h 190"/>
                    <a:gd name="T72" fmla="*/ 114 w 134"/>
                    <a:gd name="T73" fmla="*/ 14 h 190"/>
                    <a:gd name="T74" fmla="*/ 114 w 134"/>
                    <a:gd name="T75" fmla="*/ 10 h 190"/>
                    <a:gd name="T76" fmla="*/ 112 w 134"/>
                    <a:gd name="T77" fmla="*/ 6 h 190"/>
                    <a:gd name="T78" fmla="*/ 108 w 134"/>
                    <a:gd name="T79" fmla="*/ 2 h 190"/>
                    <a:gd name="T80" fmla="*/ 102 w 134"/>
                    <a:gd name="T81" fmla="*/ 0 h 190"/>
                    <a:gd name="T82" fmla="*/ 84 w 134"/>
                    <a:gd name="T83" fmla="*/ 0 h 190"/>
                    <a:gd name="T84" fmla="*/ 50 w 134"/>
                    <a:gd name="T85" fmla="*/ 0 h 190"/>
                    <a:gd name="T86" fmla="*/ 20 w 134"/>
                    <a:gd name="T87" fmla="*/ 12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90">
                      <a:moveTo>
                        <a:pt x="20" y="12"/>
                      </a:move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0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4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0" y="186"/>
                      </a:lnTo>
                      <a:lnTo>
                        <a:pt x="42" y="188"/>
                      </a:lnTo>
                      <a:lnTo>
                        <a:pt x="44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4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0" y="184"/>
                      </a:lnTo>
                      <a:lnTo>
                        <a:pt x="62" y="182"/>
                      </a:lnTo>
                      <a:lnTo>
                        <a:pt x="62" y="180"/>
                      </a:lnTo>
                      <a:lnTo>
                        <a:pt x="62" y="176"/>
                      </a:lnTo>
                      <a:lnTo>
                        <a:pt x="62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6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6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4" y="184"/>
                      </a:lnTo>
                      <a:lnTo>
                        <a:pt x="96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4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4" y="84"/>
                      </a:lnTo>
                      <a:lnTo>
                        <a:pt x="134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4" y="2"/>
                      </a:lnTo>
                      <a:lnTo>
                        <a:pt x="102" y="0"/>
                      </a:lnTo>
                      <a:lnTo>
                        <a:pt x="98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0" y="12"/>
                      </a:lnTo>
                      <a:lnTo>
                        <a:pt x="20" y="1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3" name="Freeform 63"/>
                <p:cNvSpPr>
                  <a:spLocks/>
                </p:cNvSpPr>
                <p:nvPr/>
              </p:nvSpPr>
              <p:spPr bwMode="auto">
                <a:xfrm>
                  <a:off x="5419787" y="2176463"/>
                  <a:ext cx="60325" cy="92075"/>
                </a:xfrm>
                <a:custGeom>
                  <a:avLst/>
                  <a:gdLst>
                    <a:gd name="T0" fmla="*/ 12 w 38"/>
                    <a:gd name="T1" fmla="*/ 50 h 58"/>
                    <a:gd name="T2" fmla="*/ 14 w 38"/>
                    <a:gd name="T3" fmla="*/ 52 h 58"/>
                    <a:gd name="T4" fmla="*/ 14 w 38"/>
                    <a:gd name="T5" fmla="*/ 54 h 58"/>
                    <a:gd name="T6" fmla="*/ 16 w 38"/>
                    <a:gd name="T7" fmla="*/ 56 h 58"/>
                    <a:gd name="T8" fmla="*/ 18 w 38"/>
                    <a:gd name="T9" fmla="*/ 58 h 58"/>
                    <a:gd name="T10" fmla="*/ 20 w 38"/>
                    <a:gd name="T11" fmla="*/ 58 h 58"/>
                    <a:gd name="T12" fmla="*/ 24 w 38"/>
                    <a:gd name="T13" fmla="*/ 58 h 58"/>
                    <a:gd name="T14" fmla="*/ 26 w 38"/>
                    <a:gd name="T15" fmla="*/ 58 h 58"/>
                    <a:gd name="T16" fmla="*/ 28 w 38"/>
                    <a:gd name="T17" fmla="*/ 58 h 58"/>
                    <a:gd name="T18" fmla="*/ 30 w 38"/>
                    <a:gd name="T19" fmla="*/ 58 h 58"/>
                    <a:gd name="T20" fmla="*/ 34 w 38"/>
                    <a:gd name="T21" fmla="*/ 56 h 58"/>
                    <a:gd name="T22" fmla="*/ 34 w 38"/>
                    <a:gd name="T23" fmla="*/ 54 h 58"/>
                    <a:gd name="T24" fmla="*/ 36 w 38"/>
                    <a:gd name="T25" fmla="*/ 52 h 58"/>
                    <a:gd name="T26" fmla="*/ 38 w 38"/>
                    <a:gd name="T27" fmla="*/ 50 h 58"/>
                    <a:gd name="T28" fmla="*/ 38 w 38"/>
                    <a:gd name="T29" fmla="*/ 48 h 58"/>
                    <a:gd name="T30" fmla="*/ 38 w 38"/>
                    <a:gd name="T31" fmla="*/ 44 h 58"/>
                    <a:gd name="T32" fmla="*/ 38 w 38"/>
                    <a:gd name="T33" fmla="*/ 42 h 58"/>
                    <a:gd name="T34" fmla="*/ 24 w 38"/>
                    <a:gd name="T35" fmla="*/ 0 h 58"/>
                    <a:gd name="T36" fmla="*/ 24 w 38"/>
                    <a:gd name="T37" fmla="*/ 0 h 58"/>
                    <a:gd name="T38" fmla="*/ 0 w 38"/>
                    <a:gd name="T39" fmla="*/ 12 h 58"/>
                    <a:gd name="T40" fmla="*/ 12 w 38"/>
                    <a:gd name="T41" fmla="*/ 5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58">
                      <a:moveTo>
                        <a:pt x="12" y="50"/>
                      </a:move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6" y="56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4" y="58"/>
                      </a:lnTo>
                      <a:lnTo>
                        <a:pt x="26" y="58"/>
                      </a:lnTo>
                      <a:lnTo>
                        <a:pt x="28" y="58"/>
                      </a:lnTo>
                      <a:lnTo>
                        <a:pt x="30" y="58"/>
                      </a:lnTo>
                      <a:lnTo>
                        <a:pt x="34" y="56"/>
                      </a:lnTo>
                      <a:lnTo>
                        <a:pt x="34" y="54"/>
                      </a:lnTo>
                      <a:lnTo>
                        <a:pt x="36" y="52"/>
                      </a:lnTo>
                      <a:lnTo>
                        <a:pt x="38" y="50"/>
                      </a:lnTo>
                      <a:lnTo>
                        <a:pt x="38" y="48"/>
                      </a:lnTo>
                      <a:lnTo>
                        <a:pt x="38" y="44"/>
                      </a:lnTo>
                      <a:lnTo>
                        <a:pt x="38" y="4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0" y="12"/>
                      </a:lnTo>
                      <a:lnTo>
                        <a:pt x="12" y="5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4" name="Freeform 64"/>
                <p:cNvSpPr>
                  <a:spLocks/>
                </p:cNvSpPr>
                <p:nvPr/>
              </p:nvSpPr>
              <p:spPr bwMode="auto">
                <a:xfrm>
                  <a:off x="5324537" y="2195513"/>
                  <a:ext cx="95250" cy="225425"/>
                </a:xfrm>
                <a:custGeom>
                  <a:avLst/>
                  <a:gdLst>
                    <a:gd name="T0" fmla="*/ 0 w 60"/>
                    <a:gd name="T1" fmla="*/ 134 h 142"/>
                    <a:gd name="T2" fmla="*/ 2 w 60"/>
                    <a:gd name="T3" fmla="*/ 136 h 142"/>
                    <a:gd name="T4" fmla="*/ 4 w 60"/>
                    <a:gd name="T5" fmla="*/ 138 h 142"/>
                    <a:gd name="T6" fmla="*/ 6 w 60"/>
                    <a:gd name="T7" fmla="*/ 140 h 142"/>
                    <a:gd name="T8" fmla="*/ 8 w 60"/>
                    <a:gd name="T9" fmla="*/ 140 h 142"/>
                    <a:gd name="T10" fmla="*/ 10 w 60"/>
                    <a:gd name="T11" fmla="*/ 142 h 142"/>
                    <a:gd name="T12" fmla="*/ 12 w 60"/>
                    <a:gd name="T13" fmla="*/ 142 h 142"/>
                    <a:gd name="T14" fmla="*/ 16 w 60"/>
                    <a:gd name="T15" fmla="*/ 142 h 142"/>
                    <a:gd name="T16" fmla="*/ 18 w 60"/>
                    <a:gd name="T17" fmla="*/ 140 h 142"/>
                    <a:gd name="T18" fmla="*/ 20 w 60"/>
                    <a:gd name="T19" fmla="*/ 140 h 142"/>
                    <a:gd name="T20" fmla="*/ 22 w 60"/>
                    <a:gd name="T21" fmla="*/ 138 h 142"/>
                    <a:gd name="T22" fmla="*/ 24 w 60"/>
                    <a:gd name="T23" fmla="*/ 136 h 142"/>
                    <a:gd name="T24" fmla="*/ 24 w 60"/>
                    <a:gd name="T25" fmla="*/ 134 h 142"/>
                    <a:gd name="T26" fmla="*/ 26 w 60"/>
                    <a:gd name="T27" fmla="*/ 132 h 142"/>
                    <a:gd name="T28" fmla="*/ 26 w 60"/>
                    <a:gd name="T29" fmla="*/ 128 h 142"/>
                    <a:gd name="T30" fmla="*/ 26 w 60"/>
                    <a:gd name="T31" fmla="*/ 48 h 142"/>
                    <a:gd name="T32" fmla="*/ 34 w 60"/>
                    <a:gd name="T33" fmla="*/ 48 h 142"/>
                    <a:gd name="T34" fmla="*/ 34 w 60"/>
                    <a:gd name="T35" fmla="*/ 128 h 142"/>
                    <a:gd name="T36" fmla="*/ 34 w 60"/>
                    <a:gd name="T37" fmla="*/ 132 h 142"/>
                    <a:gd name="T38" fmla="*/ 36 w 60"/>
                    <a:gd name="T39" fmla="*/ 134 h 142"/>
                    <a:gd name="T40" fmla="*/ 36 w 60"/>
                    <a:gd name="T41" fmla="*/ 136 h 142"/>
                    <a:gd name="T42" fmla="*/ 38 w 60"/>
                    <a:gd name="T43" fmla="*/ 138 h 142"/>
                    <a:gd name="T44" fmla="*/ 40 w 60"/>
                    <a:gd name="T45" fmla="*/ 140 h 142"/>
                    <a:gd name="T46" fmla="*/ 42 w 60"/>
                    <a:gd name="T47" fmla="*/ 140 h 142"/>
                    <a:gd name="T48" fmla="*/ 44 w 60"/>
                    <a:gd name="T49" fmla="*/ 142 h 142"/>
                    <a:gd name="T50" fmla="*/ 48 w 60"/>
                    <a:gd name="T51" fmla="*/ 142 h 142"/>
                    <a:gd name="T52" fmla="*/ 50 w 60"/>
                    <a:gd name="T53" fmla="*/ 142 h 142"/>
                    <a:gd name="T54" fmla="*/ 52 w 60"/>
                    <a:gd name="T55" fmla="*/ 140 h 142"/>
                    <a:gd name="T56" fmla="*/ 54 w 60"/>
                    <a:gd name="T57" fmla="*/ 140 h 142"/>
                    <a:gd name="T58" fmla="*/ 56 w 60"/>
                    <a:gd name="T59" fmla="*/ 138 h 142"/>
                    <a:gd name="T60" fmla="*/ 58 w 60"/>
                    <a:gd name="T61" fmla="*/ 136 h 142"/>
                    <a:gd name="T62" fmla="*/ 60 w 60"/>
                    <a:gd name="T63" fmla="*/ 134 h 142"/>
                    <a:gd name="T64" fmla="*/ 60 w 60"/>
                    <a:gd name="T65" fmla="*/ 132 h 142"/>
                    <a:gd name="T66" fmla="*/ 60 w 60"/>
                    <a:gd name="T67" fmla="*/ 128 h 142"/>
                    <a:gd name="T68" fmla="*/ 60 w 60"/>
                    <a:gd name="T69" fmla="*/ 0 h 142"/>
                    <a:gd name="T70" fmla="*/ 60 w 60"/>
                    <a:gd name="T71" fmla="*/ 0 h 142"/>
                    <a:gd name="T72" fmla="*/ 30 w 60"/>
                    <a:gd name="T73" fmla="*/ 16 h 142"/>
                    <a:gd name="T74" fmla="*/ 0 w 60"/>
                    <a:gd name="T75" fmla="*/ 36 h 142"/>
                    <a:gd name="T76" fmla="*/ 0 w 60"/>
                    <a:gd name="T77" fmla="*/ 128 h 142"/>
                    <a:gd name="T78" fmla="*/ 0 w 60"/>
                    <a:gd name="T79" fmla="*/ 132 h 142"/>
                    <a:gd name="T80" fmla="*/ 0 w 60"/>
                    <a:gd name="T81" fmla="*/ 134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0" h="142">
                      <a:moveTo>
                        <a:pt x="0" y="134"/>
                      </a:moveTo>
                      <a:lnTo>
                        <a:pt x="2" y="136"/>
                      </a:lnTo>
                      <a:lnTo>
                        <a:pt x="4" y="138"/>
                      </a:lnTo>
                      <a:lnTo>
                        <a:pt x="6" y="140"/>
                      </a:lnTo>
                      <a:lnTo>
                        <a:pt x="8" y="140"/>
                      </a:lnTo>
                      <a:lnTo>
                        <a:pt x="10" y="142"/>
                      </a:lnTo>
                      <a:lnTo>
                        <a:pt x="12" y="142"/>
                      </a:lnTo>
                      <a:lnTo>
                        <a:pt x="16" y="142"/>
                      </a:lnTo>
                      <a:lnTo>
                        <a:pt x="18" y="140"/>
                      </a:lnTo>
                      <a:lnTo>
                        <a:pt x="20" y="140"/>
                      </a:lnTo>
                      <a:lnTo>
                        <a:pt x="22" y="138"/>
                      </a:lnTo>
                      <a:lnTo>
                        <a:pt x="24" y="136"/>
                      </a:lnTo>
                      <a:lnTo>
                        <a:pt x="24" y="134"/>
                      </a:lnTo>
                      <a:lnTo>
                        <a:pt x="26" y="132"/>
                      </a:lnTo>
                      <a:lnTo>
                        <a:pt x="26" y="128"/>
                      </a:lnTo>
                      <a:lnTo>
                        <a:pt x="26" y="48"/>
                      </a:lnTo>
                      <a:lnTo>
                        <a:pt x="34" y="48"/>
                      </a:lnTo>
                      <a:lnTo>
                        <a:pt x="34" y="128"/>
                      </a:lnTo>
                      <a:lnTo>
                        <a:pt x="34" y="132"/>
                      </a:lnTo>
                      <a:lnTo>
                        <a:pt x="36" y="134"/>
                      </a:lnTo>
                      <a:lnTo>
                        <a:pt x="36" y="136"/>
                      </a:lnTo>
                      <a:lnTo>
                        <a:pt x="38" y="138"/>
                      </a:lnTo>
                      <a:lnTo>
                        <a:pt x="40" y="140"/>
                      </a:lnTo>
                      <a:lnTo>
                        <a:pt x="42" y="140"/>
                      </a:lnTo>
                      <a:lnTo>
                        <a:pt x="44" y="142"/>
                      </a:lnTo>
                      <a:lnTo>
                        <a:pt x="48" y="142"/>
                      </a:lnTo>
                      <a:lnTo>
                        <a:pt x="50" y="142"/>
                      </a:lnTo>
                      <a:lnTo>
                        <a:pt x="52" y="140"/>
                      </a:lnTo>
                      <a:lnTo>
                        <a:pt x="54" y="140"/>
                      </a:lnTo>
                      <a:lnTo>
                        <a:pt x="56" y="138"/>
                      </a:lnTo>
                      <a:lnTo>
                        <a:pt x="58" y="136"/>
                      </a:lnTo>
                      <a:lnTo>
                        <a:pt x="60" y="134"/>
                      </a:lnTo>
                      <a:lnTo>
                        <a:pt x="60" y="132"/>
                      </a:lnTo>
                      <a:lnTo>
                        <a:pt x="60" y="128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30" y="16"/>
                      </a:lnTo>
                      <a:lnTo>
                        <a:pt x="0" y="36"/>
                      </a:lnTo>
                      <a:lnTo>
                        <a:pt x="0" y="128"/>
                      </a:lnTo>
                      <a:lnTo>
                        <a:pt x="0" y="132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5" name="Freeform 65"/>
                <p:cNvSpPr>
                  <a:spLocks/>
                </p:cNvSpPr>
                <p:nvPr/>
              </p:nvSpPr>
              <p:spPr bwMode="auto">
                <a:xfrm>
                  <a:off x="5140387" y="2357438"/>
                  <a:ext cx="38100" cy="63500"/>
                </a:xfrm>
                <a:custGeom>
                  <a:avLst/>
                  <a:gdLst>
                    <a:gd name="T0" fmla="*/ 0 w 24"/>
                    <a:gd name="T1" fmla="*/ 24 h 40"/>
                    <a:gd name="T2" fmla="*/ 0 w 24"/>
                    <a:gd name="T3" fmla="*/ 26 h 40"/>
                    <a:gd name="T4" fmla="*/ 0 w 24"/>
                    <a:gd name="T5" fmla="*/ 30 h 40"/>
                    <a:gd name="T6" fmla="*/ 0 w 24"/>
                    <a:gd name="T7" fmla="*/ 32 h 40"/>
                    <a:gd name="T8" fmla="*/ 2 w 24"/>
                    <a:gd name="T9" fmla="*/ 34 h 40"/>
                    <a:gd name="T10" fmla="*/ 4 w 24"/>
                    <a:gd name="T11" fmla="*/ 36 h 40"/>
                    <a:gd name="T12" fmla="*/ 4 w 24"/>
                    <a:gd name="T13" fmla="*/ 38 h 40"/>
                    <a:gd name="T14" fmla="*/ 6 w 24"/>
                    <a:gd name="T15" fmla="*/ 38 h 40"/>
                    <a:gd name="T16" fmla="*/ 10 w 24"/>
                    <a:gd name="T17" fmla="*/ 40 h 40"/>
                    <a:gd name="T18" fmla="*/ 12 w 24"/>
                    <a:gd name="T19" fmla="*/ 40 h 40"/>
                    <a:gd name="T20" fmla="*/ 14 w 24"/>
                    <a:gd name="T21" fmla="*/ 40 h 40"/>
                    <a:gd name="T22" fmla="*/ 16 w 24"/>
                    <a:gd name="T23" fmla="*/ 38 h 40"/>
                    <a:gd name="T24" fmla="*/ 20 w 24"/>
                    <a:gd name="T25" fmla="*/ 38 h 40"/>
                    <a:gd name="T26" fmla="*/ 22 w 24"/>
                    <a:gd name="T27" fmla="*/ 36 h 40"/>
                    <a:gd name="T28" fmla="*/ 22 w 24"/>
                    <a:gd name="T29" fmla="*/ 34 h 40"/>
                    <a:gd name="T30" fmla="*/ 24 w 24"/>
                    <a:gd name="T31" fmla="*/ 32 h 40"/>
                    <a:gd name="T32" fmla="*/ 24 w 24"/>
                    <a:gd name="T33" fmla="*/ 30 h 40"/>
                    <a:gd name="T34" fmla="*/ 24 w 24"/>
                    <a:gd name="T35" fmla="*/ 26 h 40"/>
                    <a:gd name="T36" fmla="*/ 24 w 24"/>
                    <a:gd name="T37" fmla="*/ 0 h 40"/>
                    <a:gd name="T38" fmla="*/ 24 w 24"/>
                    <a:gd name="T39" fmla="*/ 0 h 40"/>
                    <a:gd name="T40" fmla="*/ 0 w 24"/>
                    <a:gd name="T41" fmla="*/ 24 h 40"/>
                    <a:gd name="T42" fmla="*/ 0 w 24"/>
                    <a:gd name="T43" fmla="*/ 2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40">
                      <a:moveTo>
                        <a:pt x="0" y="24"/>
                      </a:move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2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4" y="40"/>
                      </a:lnTo>
                      <a:lnTo>
                        <a:pt x="16" y="38"/>
                      </a:lnTo>
                      <a:lnTo>
                        <a:pt x="20" y="38"/>
                      </a:lnTo>
                      <a:lnTo>
                        <a:pt x="22" y="36"/>
                      </a:lnTo>
                      <a:lnTo>
                        <a:pt x="22" y="34"/>
                      </a:lnTo>
                      <a:lnTo>
                        <a:pt x="24" y="32"/>
                      </a:lnTo>
                      <a:lnTo>
                        <a:pt x="24" y="30"/>
                      </a:lnTo>
                      <a:lnTo>
                        <a:pt x="24" y="26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0" y="24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6" name="Freeform 66"/>
                <p:cNvSpPr>
                  <a:spLocks/>
                </p:cNvSpPr>
                <p:nvPr/>
              </p:nvSpPr>
              <p:spPr bwMode="auto">
                <a:xfrm>
                  <a:off x="5111812" y="2408238"/>
                  <a:ext cx="12700" cy="12700"/>
                </a:xfrm>
                <a:custGeom>
                  <a:avLst/>
                  <a:gdLst>
                    <a:gd name="T0" fmla="*/ 2 w 8"/>
                    <a:gd name="T1" fmla="*/ 6 h 8"/>
                    <a:gd name="T2" fmla="*/ 4 w 8"/>
                    <a:gd name="T3" fmla="*/ 4 h 8"/>
                    <a:gd name="T4" fmla="*/ 6 w 8"/>
                    <a:gd name="T5" fmla="*/ 2 h 8"/>
                    <a:gd name="T6" fmla="*/ 8 w 8"/>
                    <a:gd name="T7" fmla="*/ 0 h 8"/>
                    <a:gd name="T8" fmla="*/ 8 w 8"/>
                    <a:gd name="T9" fmla="*/ 0 h 8"/>
                    <a:gd name="T10" fmla="*/ 0 w 8"/>
                    <a:gd name="T11" fmla="*/ 8 h 8"/>
                    <a:gd name="T12" fmla="*/ 0 w 8"/>
                    <a:gd name="T13" fmla="*/ 6 h 8"/>
                    <a:gd name="T14" fmla="*/ 2 w 8"/>
                    <a:gd name="T1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7" name="Freeform 67"/>
                <p:cNvSpPr>
                  <a:spLocks/>
                </p:cNvSpPr>
                <p:nvPr/>
              </p:nvSpPr>
              <p:spPr bwMode="auto">
                <a:xfrm>
                  <a:off x="4911787" y="2522538"/>
                  <a:ext cx="212725" cy="301625"/>
                </a:xfrm>
                <a:custGeom>
                  <a:avLst/>
                  <a:gdLst>
                    <a:gd name="T0" fmla="*/ 114 w 134"/>
                    <a:gd name="T1" fmla="*/ 14 h 190"/>
                    <a:gd name="T2" fmla="*/ 112 w 134"/>
                    <a:gd name="T3" fmla="*/ 8 h 190"/>
                    <a:gd name="T4" fmla="*/ 108 w 134"/>
                    <a:gd name="T5" fmla="*/ 4 h 190"/>
                    <a:gd name="T6" fmla="*/ 104 w 134"/>
                    <a:gd name="T7" fmla="*/ 2 h 190"/>
                    <a:gd name="T8" fmla="*/ 98 w 134"/>
                    <a:gd name="T9" fmla="*/ 0 h 190"/>
                    <a:gd name="T10" fmla="*/ 64 w 134"/>
                    <a:gd name="T11" fmla="*/ 0 h 190"/>
                    <a:gd name="T12" fmla="*/ 30 w 134"/>
                    <a:gd name="T13" fmla="*/ 44 h 190"/>
                    <a:gd name="T14" fmla="*/ 0 w 134"/>
                    <a:gd name="T15" fmla="*/ 88 h 190"/>
                    <a:gd name="T16" fmla="*/ 2 w 134"/>
                    <a:gd name="T17" fmla="*/ 92 h 190"/>
                    <a:gd name="T18" fmla="*/ 8 w 134"/>
                    <a:gd name="T19" fmla="*/ 96 h 190"/>
                    <a:gd name="T20" fmla="*/ 12 w 134"/>
                    <a:gd name="T21" fmla="*/ 96 h 190"/>
                    <a:gd name="T22" fmla="*/ 18 w 134"/>
                    <a:gd name="T23" fmla="*/ 94 h 190"/>
                    <a:gd name="T24" fmla="*/ 20 w 134"/>
                    <a:gd name="T25" fmla="*/ 90 h 190"/>
                    <a:gd name="T26" fmla="*/ 24 w 134"/>
                    <a:gd name="T27" fmla="*/ 86 h 190"/>
                    <a:gd name="T28" fmla="*/ 36 w 134"/>
                    <a:gd name="T29" fmla="*/ 178 h 190"/>
                    <a:gd name="T30" fmla="*/ 36 w 134"/>
                    <a:gd name="T31" fmla="*/ 182 h 190"/>
                    <a:gd name="T32" fmla="*/ 40 w 134"/>
                    <a:gd name="T33" fmla="*/ 186 h 190"/>
                    <a:gd name="T34" fmla="*/ 44 w 134"/>
                    <a:gd name="T35" fmla="*/ 190 h 190"/>
                    <a:gd name="T36" fmla="*/ 48 w 134"/>
                    <a:gd name="T37" fmla="*/ 190 h 190"/>
                    <a:gd name="T38" fmla="*/ 54 w 134"/>
                    <a:gd name="T39" fmla="*/ 190 h 190"/>
                    <a:gd name="T40" fmla="*/ 58 w 134"/>
                    <a:gd name="T41" fmla="*/ 186 h 190"/>
                    <a:gd name="T42" fmla="*/ 60 w 134"/>
                    <a:gd name="T43" fmla="*/ 182 h 190"/>
                    <a:gd name="T44" fmla="*/ 62 w 134"/>
                    <a:gd name="T45" fmla="*/ 178 h 190"/>
                    <a:gd name="T46" fmla="*/ 70 w 134"/>
                    <a:gd name="T47" fmla="*/ 96 h 190"/>
                    <a:gd name="T48" fmla="*/ 70 w 134"/>
                    <a:gd name="T49" fmla="*/ 180 h 190"/>
                    <a:gd name="T50" fmla="*/ 72 w 134"/>
                    <a:gd name="T51" fmla="*/ 184 h 190"/>
                    <a:gd name="T52" fmla="*/ 76 w 134"/>
                    <a:gd name="T53" fmla="*/ 188 h 190"/>
                    <a:gd name="T54" fmla="*/ 80 w 134"/>
                    <a:gd name="T55" fmla="*/ 190 h 190"/>
                    <a:gd name="T56" fmla="*/ 86 w 134"/>
                    <a:gd name="T57" fmla="*/ 190 h 190"/>
                    <a:gd name="T58" fmla="*/ 90 w 134"/>
                    <a:gd name="T59" fmla="*/ 188 h 190"/>
                    <a:gd name="T60" fmla="*/ 94 w 134"/>
                    <a:gd name="T61" fmla="*/ 184 h 190"/>
                    <a:gd name="T62" fmla="*/ 96 w 134"/>
                    <a:gd name="T63" fmla="*/ 180 h 190"/>
                    <a:gd name="T64" fmla="*/ 96 w 134"/>
                    <a:gd name="T65" fmla="*/ 46 h 190"/>
                    <a:gd name="T66" fmla="*/ 110 w 134"/>
                    <a:gd name="T67" fmla="*/ 90 h 190"/>
                    <a:gd name="T68" fmla="*/ 112 w 134"/>
                    <a:gd name="T69" fmla="*/ 92 h 190"/>
                    <a:gd name="T70" fmla="*/ 116 w 134"/>
                    <a:gd name="T71" fmla="*/ 96 h 190"/>
                    <a:gd name="T72" fmla="*/ 122 w 134"/>
                    <a:gd name="T73" fmla="*/ 96 h 190"/>
                    <a:gd name="T74" fmla="*/ 126 w 134"/>
                    <a:gd name="T75" fmla="*/ 94 h 190"/>
                    <a:gd name="T76" fmla="*/ 130 w 134"/>
                    <a:gd name="T77" fmla="*/ 90 h 190"/>
                    <a:gd name="T78" fmla="*/ 132 w 134"/>
                    <a:gd name="T79" fmla="*/ 86 h 190"/>
                    <a:gd name="T80" fmla="*/ 134 w 134"/>
                    <a:gd name="T81" fmla="*/ 82 h 190"/>
                    <a:gd name="T82" fmla="*/ 114 w 134"/>
                    <a:gd name="T83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90">
                      <a:moveTo>
                        <a:pt x="114" y="14"/>
                      </a:moveTo>
                      <a:lnTo>
                        <a:pt x="114" y="14"/>
                      </a:lnTo>
                      <a:lnTo>
                        <a:pt x="112" y="12"/>
                      </a:lnTo>
                      <a:lnTo>
                        <a:pt x="112" y="8"/>
                      </a:lnTo>
                      <a:lnTo>
                        <a:pt x="110" y="6"/>
                      </a:lnTo>
                      <a:lnTo>
                        <a:pt x="108" y="4"/>
                      </a:lnTo>
                      <a:lnTo>
                        <a:pt x="106" y="2"/>
                      </a:lnTo>
                      <a:lnTo>
                        <a:pt x="104" y="2"/>
                      </a:lnTo>
                      <a:lnTo>
                        <a:pt x="100" y="2"/>
                      </a:lnTo>
                      <a:lnTo>
                        <a:pt x="98" y="0"/>
                      </a:lnTo>
                      <a:lnTo>
                        <a:pt x="84" y="0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44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2" y="90"/>
                      </a:lnTo>
                      <a:lnTo>
                        <a:pt x="2" y="92"/>
                      </a:lnTo>
                      <a:lnTo>
                        <a:pt x="4" y="94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2" y="96"/>
                      </a:lnTo>
                      <a:lnTo>
                        <a:pt x="14" y="96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0" y="90"/>
                      </a:lnTo>
                      <a:lnTo>
                        <a:pt x="22" y="90"/>
                      </a:lnTo>
                      <a:lnTo>
                        <a:pt x="24" y="86"/>
                      </a:lnTo>
                      <a:lnTo>
                        <a:pt x="36" y="46"/>
                      </a:lnTo>
                      <a:lnTo>
                        <a:pt x="36" y="178"/>
                      </a:lnTo>
                      <a:lnTo>
                        <a:pt x="36" y="180"/>
                      </a:lnTo>
                      <a:lnTo>
                        <a:pt x="36" y="182"/>
                      </a:lnTo>
                      <a:lnTo>
                        <a:pt x="38" y="184"/>
                      </a:lnTo>
                      <a:lnTo>
                        <a:pt x="40" y="186"/>
                      </a:lnTo>
                      <a:lnTo>
                        <a:pt x="42" y="188"/>
                      </a:lnTo>
                      <a:lnTo>
                        <a:pt x="44" y="190"/>
                      </a:lnTo>
                      <a:lnTo>
                        <a:pt x="46" y="190"/>
                      </a:lnTo>
                      <a:lnTo>
                        <a:pt x="48" y="190"/>
                      </a:lnTo>
                      <a:lnTo>
                        <a:pt x="52" y="190"/>
                      </a:lnTo>
                      <a:lnTo>
                        <a:pt x="54" y="190"/>
                      </a:lnTo>
                      <a:lnTo>
                        <a:pt x="56" y="188"/>
                      </a:lnTo>
                      <a:lnTo>
                        <a:pt x="58" y="186"/>
                      </a:lnTo>
                      <a:lnTo>
                        <a:pt x="60" y="184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62" y="96"/>
                      </a:lnTo>
                      <a:lnTo>
                        <a:pt x="70" y="96"/>
                      </a:lnTo>
                      <a:lnTo>
                        <a:pt x="70" y="178"/>
                      </a:lnTo>
                      <a:lnTo>
                        <a:pt x="70" y="180"/>
                      </a:lnTo>
                      <a:lnTo>
                        <a:pt x="72" y="182"/>
                      </a:lnTo>
                      <a:lnTo>
                        <a:pt x="72" y="184"/>
                      </a:lnTo>
                      <a:lnTo>
                        <a:pt x="74" y="186"/>
                      </a:lnTo>
                      <a:lnTo>
                        <a:pt x="76" y="188"/>
                      </a:lnTo>
                      <a:lnTo>
                        <a:pt x="78" y="190"/>
                      </a:lnTo>
                      <a:lnTo>
                        <a:pt x="80" y="190"/>
                      </a:lnTo>
                      <a:lnTo>
                        <a:pt x="84" y="190"/>
                      </a:lnTo>
                      <a:lnTo>
                        <a:pt x="86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6"/>
                      </a:lnTo>
                      <a:lnTo>
                        <a:pt x="94" y="184"/>
                      </a:lnTo>
                      <a:lnTo>
                        <a:pt x="94" y="182"/>
                      </a:lnTo>
                      <a:lnTo>
                        <a:pt x="96" y="180"/>
                      </a:lnTo>
                      <a:lnTo>
                        <a:pt x="96" y="178"/>
                      </a:lnTo>
                      <a:lnTo>
                        <a:pt x="96" y="46"/>
                      </a:lnTo>
                      <a:lnTo>
                        <a:pt x="108" y="86"/>
                      </a:lnTo>
                      <a:lnTo>
                        <a:pt x="110" y="90"/>
                      </a:lnTo>
                      <a:lnTo>
                        <a:pt x="110" y="90"/>
                      </a:lnTo>
                      <a:lnTo>
                        <a:pt x="112" y="92"/>
                      </a:lnTo>
                      <a:lnTo>
                        <a:pt x="114" y="94"/>
                      </a:lnTo>
                      <a:lnTo>
                        <a:pt x="116" y="96"/>
                      </a:lnTo>
                      <a:lnTo>
                        <a:pt x="120" y="96"/>
                      </a:lnTo>
                      <a:lnTo>
                        <a:pt x="122" y="96"/>
                      </a:lnTo>
                      <a:lnTo>
                        <a:pt x="124" y="96"/>
                      </a:lnTo>
                      <a:lnTo>
                        <a:pt x="126" y="94"/>
                      </a:lnTo>
                      <a:lnTo>
                        <a:pt x="128" y="92"/>
                      </a:lnTo>
                      <a:lnTo>
                        <a:pt x="130" y="90"/>
                      </a:lnTo>
                      <a:lnTo>
                        <a:pt x="132" y="88"/>
                      </a:lnTo>
                      <a:lnTo>
                        <a:pt x="132" y="86"/>
                      </a:lnTo>
                      <a:lnTo>
                        <a:pt x="134" y="84"/>
                      </a:lnTo>
                      <a:lnTo>
                        <a:pt x="134" y="82"/>
                      </a:lnTo>
                      <a:lnTo>
                        <a:pt x="132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8" name="Freeform 68"/>
                <p:cNvSpPr>
                  <a:spLocks/>
                </p:cNvSpPr>
                <p:nvPr/>
              </p:nvSpPr>
              <p:spPr bwMode="auto">
                <a:xfrm>
                  <a:off x="5026087" y="2465388"/>
                  <a:ext cx="38100" cy="44450"/>
                </a:xfrm>
                <a:custGeom>
                  <a:avLst/>
                  <a:gdLst>
                    <a:gd name="T0" fmla="*/ 6 w 24"/>
                    <a:gd name="T1" fmla="*/ 26 h 28"/>
                    <a:gd name="T2" fmla="*/ 8 w 24"/>
                    <a:gd name="T3" fmla="*/ 24 h 28"/>
                    <a:gd name="T4" fmla="*/ 12 w 24"/>
                    <a:gd name="T5" fmla="*/ 22 h 28"/>
                    <a:gd name="T6" fmla="*/ 14 w 24"/>
                    <a:gd name="T7" fmla="*/ 22 h 28"/>
                    <a:gd name="T8" fmla="*/ 16 w 24"/>
                    <a:gd name="T9" fmla="*/ 20 h 28"/>
                    <a:gd name="T10" fmla="*/ 18 w 24"/>
                    <a:gd name="T11" fmla="*/ 18 h 28"/>
                    <a:gd name="T12" fmla="*/ 20 w 24"/>
                    <a:gd name="T13" fmla="*/ 14 h 28"/>
                    <a:gd name="T14" fmla="*/ 20 w 24"/>
                    <a:gd name="T15" fmla="*/ 12 h 28"/>
                    <a:gd name="T16" fmla="*/ 22 w 24"/>
                    <a:gd name="T17" fmla="*/ 10 h 28"/>
                    <a:gd name="T18" fmla="*/ 24 w 24"/>
                    <a:gd name="T19" fmla="*/ 8 h 28"/>
                    <a:gd name="T20" fmla="*/ 24 w 24"/>
                    <a:gd name="T21" fmla="*/ 4 h 28"/>
                    <a:gd name="T22" fmla="*/ 24 w 24"/>
                    <a:gd name="T23" fmla="*/ 2 h 28"/>
                    <a:gd name="T24" fmla="*/ 24 w 24"/>
                    <a:gd name="T25" fmla="*/ 0 h 28"/>
                    <a:gd name="T26" fmla="*/ 24 w 24"/>
                    <a:gd name="T27" fmla="*/ 0 h 28"/>
                    <a:gd name="T28" fmla="*/ 0 w 24"/>
                    <a:gd name="T29" fmla="*/ 28 h 28"/>
                    <a:gd name="T30" fmla="*/ 0 w 24"/>
                    <a:gd name="T31" fmla="*/ 28 h 28"/>
                    <a:gd name="T32" fmla="*/ 4 w 24"/>
                    <a:gd name="T33" fmla="*/ 26 h 28"/>
                    <a:gd name="T34" fmla="*/ 6 w 24"/>
                    <a:gd name="T35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4" h="28">
                      <a:moveTo>
                        <a:pt x="6" y="26"/>
                      </a:moveTo>
                      <a:lnTo>
                        <a:pt x="8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6" y="20"/>
                      </a:lnTo>
                      <a:lnTo>
                        <a:pt x="18" y="18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22" y="10"/>
                      </a:lnTo>
                      <a:lnTo>
                        <a:pt x="24" y="8"/>
                      </a:lnTo>
                      <a:lnTo>
                        <a:pt x="24" y="4"/>
                      </a:lnTo>
                      <a:lnTo>
                        <a:pt x="24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4" y="26"/>
                      </a:lnTo>
                      <a:lnTo>
                        <a:pt x="6" y="2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19" name="Freeform 69"/>
                <p:cNvSpPr>
                  <a:spLocks/>
                </p:cNvSpPr>
                <p:nvPr/>
              </p:nvSpPr>
              <p:spPr bwMode="auto">
                <a:xfrm>
                  <a:off x="4692712" y="3132138"/>
                  <a:ext cx="19050" cy="104775"/>
                </a:xfrm>
                <a:custGeom>
                  <a:avLst/>
                  <a:gdLst>
                    <a:gd name="T0" fmla="*/ 4 w 12"/>
                    <a:gd name="T1" fmla="*/ 66 h 66"/>
                    <a:gd name="T2" fmla="*/ 6 w 12"/>
                    <a:gd name="T3" fmla="*/ 64 h 66"/>
                    <a:gd name="T4" fmla="*/ 8 w 12"/>
                    <a:gd name="T5" fmla="*/ 62 h 66"/>
                    <a:gd name="T6" fmla="*/ 10 w 12"/>
                    <a:gd name="T7" fmla="*/ 60 h 66"/>
                    <a:gd name="T8" fmla="*/ 12 w 12"/>
                    <a:gd name="T9" fmla="*/ 58 h 66"/>
                    <a:gd name="T10" fmla="*/ 12 w 12"/>
                    <a:gd name="T11" fmla="*/ 56 h 66"/>
                    <a:gd name="T12" fmla="*/ 12 w 12"/>
                    <a:gd name="T13" fmla="*/ 54 h 66"/>
                    <a:gd name="T14" fmla="*/ 12 w 12"/>
                    <a:gd name="T15" fmla="*/ 0 h 66"/>
                    <a:gd name="T16" fmla="*/ 12 w 12"/>
                    <a:gd name="T17" fmla="*/ 0 h 66"/>
                    <a:gd name="T18" fmla="*/ 6 w 12"/>
                    <a:gd name="T19" fmla="*/ 34 h 66"/>
                    <a:gd name="T20" fmla="*/ 0 w 12"/>
                    <a:gd name="T21" fmla="*/ 66 h 66"/>
                    <a:gd name="T22" fmla="*/ 2 w 12"/>
                    <a:gd name="T23" fmla="*/ 66 h 66"/>
                    <a:gd name="T24" fmla="*/ 4 w 12"/>
                    <a:gd name="T25" fmla="*/ 66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66">
                      <a:moveTo>
                        <a:pt x="4" y="66"/>
                      </a:moveTo>
                      <a:lnTo>
                        <a:pt x="6" y="64"/>
                      </a:lnTo>
                      <a:lnTo>
                        <a:pt x="8" y="62"/>
                      </a:lnTo>
                      <a:lnTo>
                        <a:pt x="10" y="60"/>
                      </a:lnTo>
                      <a:lnTo>
                        <a:pt x="12" y="58"/>
                      </a:lnTo>
                      <a:lnTo>
                        <a:pt x="12" y="56"/>
                      </a:lnTo>
                      <a:lnTo>
                        <a:pt x="12" y="54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6" y="34"/>
                      </a:lnTo>
                      <a:lnTo>
                        <a:pt x="0" y="66"/>
                      </a:lnTo>
                      <a:lnTo>
                        <a:pt x="2" y="66"/>
                      </a:lnTo>
                      <a:lnTo>
                        <a:pt x="4" y="66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0" name="Freeform 70"/>
                <p:cNvSpPr>
                  <a:spLocks/>
                </p:cNvSpPr>
                <p:nvPr/>
              </p:nvSpPr>
              <p:spPr bwMode="auto">
                <a:xfrm>
                  <a:off x="4727637" y="2992438"/>
                  <a:ext cx="44450" cy="95250"/>
                </a:xfrm>
                <a:custGeom>
                  <a:avLst/>
                  <a:gdLst>
                    <a:gd name="T0" fmla="*/ 2 w 28"/>
                    <a:gd name="T1" fmla="*/ 50 h 60"/>
                    <a:gd name="T2" fmla="*/ 4 w 28"/>
                    <a:gd name="T3" fmla="*/ 54 h 60"/>
                    <a:gd name="T4" fmla="*/ 4 w 28"/>
                    <a:gd name="T5" fmla="*/ 54 h 60"/>
                    <a:gd name="T6" fmla="*/ 6 w 28"/>
                    <a:gd name="T7" fmla="*/ 56 h 60"/>
                    <a:gd name="T8" fmla="*/ 8 w 28"/>
                    <a:gd name="T9" fmla="*/ 58 h 60"/>
                    <a:gd name="T10" fmla="*/ 10 w 28"/>
                    <a:gd name="T11" fmla="*/ 60 h 60"/>
                    <a:gd name="T12" fmla="*/ 14 w 28"/>
                    <a:gd name="T13" fmla="*/ 60 h 60"/>
                    <a:gd name="T14" fmla="*/ 16 w 28"/>
                    <a:gd name="T15" fmla="*/ 60 h 60"/>
                    <a:gd name="T16" fmla="*/ 18 w 28"/>
                    <a:gd name="T17" fmla="*/ 60 h 60"/>
                    <a:gd name="T18" fmla="*/ 20 w 28"/>
                    <a:gd name="T19" fmla="*/ 58 h 60"/>
                    <a:gd name="T20" fmla="*/ 24 w 28"/>
                    <a:gd name="T21" fmla="*/ 56 h 60"/>
                    <a:gd name="T22" fmla="*/ 24 w 28"/>
                    <a:gd name="T23" fmla="*/ 54 h 60"/>
                    <a:gd name="T24" fmla="*/ 26 w 28"/>
                    <a:gd name="T25" fmla="*/ 52 h 60"/>
                    <a:gd name="T26" fmla="*/ 28 w 28"/>
                    <a:gd name="T27" fmla="*/ 50 h 60"/>
                    <a:gd name="T28" fmla="*/ 28 w 28"/>
                    <a:gd name="T29" fmla="*/ 48 h 60"/>
                    <a:gd name="T30" fmla="*/ 28 w 28"/>
                    <a:gd name="T31" fmla="*/ 46 h 60"/>
                    <a:gd name="T32" fmla="*/ 28 w 28"/>
                    <a:gd name="T33" fmla="*/ 42 h 60"/>
                    <a:gd name="T34" fmla="*/ 14 w 28"/>
                    <a:gd name="T35" fmla="*/ 0 h 60"/>
                    <a:gd name="T36" fmla="*/ 14 w 28"/>
                    <a:gd name="T37" fmla="*/ 0 h 60"/>
                    <a:gd name="T38" fmla="*/ 0 w 28"/>
                    <a:gd name="T39" fmla="*/ 44 h 60"/>
                    <a:gd name="T40" fmla="*/ 2 w 28"/>
                    <a:gd name="T41" fmla="*/ 5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60">
                      <a:moveTo>
                        <a:pt x="2" y="50"/>
                      </a:move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6" y="56"/>
                      </a:lnTo>
                      <a:lnTo>
                        <a:pt x="8" y="58"/>
                      </a:lnTo>
                      <a:lnTo>
                        <a:pt x="10" y="60"/>
                      </a:lnTo>
                      <a:lnTo>
                        <a:pt x="14" y="60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20" y="58"/>
                      </a:lnTo>
                      <a:lnTo>
                        <a:pt x="24" y="56"/>
                      </a:lnTo>
                      <a:lnTo>
                        <a:pt x="24" y="54"/>
                      </a:lnTo>
                      <a:lnTo>
                        <a:pt x="26" y="52"/>
                      </a:lnTo>
                      <a:lnTo>
                        <a:pt x="28" y="50"/>
                      </a:lnTo>
                      <a:lnTo>
                        <a:pt x="28" y="48"/>
                      </a:lnTo>
                      <a:lnTo>
                        <a:pt x="28" y="46"/>
                      </a:lnTo>
                      <a:lnTo>
                        <a:pt x="28" y="4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0" y="44"/>
                      </a:lnTo>
                      <a:lnTo>
                        <a:pt x="2" y="5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1" name="Freeform 71"/>
                <p:cNvSpPr>
                  <a:spLocks/>
                </p:cNvSpPr>
                <p:nvPr/>
              </p:nvSpPr>
              <p:spPr bwMode="auto">
                <a:xfrm>
                  <a:off x="4727637" y="3230563"/>
                  <a:ext cx="95250" cy="95250"/>
                </a:xfrm>
                <a:custGeom>
                  <a:avLst/>
                  <a:gdLst>
                    <a:gd name="T0" fmla="*/ 56 w 60"/>
                    <a:gd name="T1" fmla="*/ 14 h 60"/>
                    <a:gd name="T2" fmla="*/ 54 w 60"/>
                    <a:gd name="T3" fmla="*/ 10 h 60"/>
                    <a:gd name="T4" fmla="*/ 50 w 60"/>
                    <a:gd name="T5" fmla="*/ 6 h 60"/>
                    <a:gd name="T6" fmla="*/ 46 w 60"/>
                    <a:gd name="T7" fmla="*/ 2 h 60"/>
                    <a:gd name="T8" fmla="*/ 40 w 60"/>
                    <a:gd name="T9" fmla="*/ 0 h 60"/>
                    <a:gd name="T10" fmla="*/ 34 w 60"/>
                    <a:gd name="T11" fmla="*/ 0 h 60"/>
                    <a:gd name="T12" fmla="*/ 28 w 60"/>
                    <a:gd name="T13" fmla="*/ 0 h 60"/>
                    <a:gd name="T14" fmla="*/ 22 w 60"/>
                    <a:gd name="T15" fmla="*/ 0 h 60"/>
                    <a:gd name="T16" fmla="*/ 16 w 60"/>
                    <a:gd name="T17" fmla="*/ 2 h 60"/>
                    <a:gd name="T18" fmla="*/ 12 w 60"/>
                    <a:gd name="T19" fmla="*/ 6 h 60"/>
                    <a:gd name="T20" fmla="*/ 8 w 60"/>
                    <a:gd name="T21" fmla="*/ 10 h 60"/>
                    <a:gd name="T22" fmla="*/ 4 w 60"/>
                    <a:gd name="T23" fmla="*/ 14 h 60"/>
                    <a:gd name="T24" fmla="*/ 2 w 60"/>
                    <a:gd name="T25" fmla="*/ 20 h 60"/>
                    <a:gd name="T26" fmla="*/ 0 w 60"/>
                    <a:gd name="T27" fmla="*/ 26 h 60"/>
                    <a:gd name="T28" fmla="*/ 0 w 60"/>
                    <a:gd name="T29" fmla="*/ 32 h 60"/>
                    <a:gd name="T30" fmla="*/ 2 w 60"/>
                    <a:gd name="T31" fmla="*/ 38 h 60"/>
                    <a:gd name="T32" fmla="*/ 4 w 60"/>
                    <a:gd name="T33" fmla="*/ 44 h 60"/>
                    <a:gd name="T34" fmla="*/ 8 w 60"/>
                    <a:gd name="T35" fmla="*/ 48 h 60"/>
                    <a:gd name="T36" fmla="*/ 12 w 60"/>
                    <a:gd name="T37" fmla="*/ 52 h 60"/>
                    <a:gd name="T38" fmla="*/ 16 w 60"/>
                    <a:gd name="T39" fmla="*/ 56 h 60"/>
                    <a:gd name="T40" fmla="*/ 22 w 60"/>
                    <a:gd name="T41" fmla="*/ 58 h 60"/>
                    <a:gd name="T42" fmla="*/ 28 w 60"/>
                    <a:gd name="T43" fmla="*/ 60 h 60"/>
                    <a:gd name="T44" fmla="*/ 34 w 60"/>
                    <a:gd name="T45" fmla="*/ 60 h 60"/>
                    <a:gd name="T46" fmla="*/ 40 w 60"/>
                    <a:gd name="T47" fmla="*/ 58 h 60"/>
                    <a:gd name="T48" fmla="*/ 46 w 60"/>
                    <a:gd name="T49" fmla="*/ 56 h 60"/>
                    <a:gd name="T50" fmla="*/ 50 w 60"/>
                    <a:gd name="T51" fmla="*/ 52 h 60"/>
                    <a:gd name="T52" fmla="*/ 54 w 60"/>
                    <a:gd name="T53" fmla="*/ 48 h 60"/>
                    <a:gd name="T54" fmla="*/ 56 w 60"/>
                    <a:gd name="T55" fmla="*/ 44 h 60"/>
                    <a:gd name="T56" fmla="*/ 60 w 60"/>
                    <a:gd name="T57" fmla="*/ 38 h 60"/>
                    <a:gd name="T58" fmla="*/ 60 w 60"/>
                    <a:gd name="T59" fmla="*/ 32 h 60"/>
                    <a:gd name="T60" fmla="*/ 60 w 60"/>
                    <a:gd name="T61" fmla="*/ 26 h 60"/>
                    <a:gd name="T62" fmla="*/ 60 w 60"/>
                    <a:gd name="T63" fmla="*/ 2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0">
                      <a:moveTo>
                        <a:pt x="58" y="18"/>
                      </a:moveTo>
                      <a:lnTo>
                        <a:pt x="56" y="14"/>
                      </a:lnTo>
                      <a:lnTo>
                        <a:pt x="56" y="12"/>
                      </a:lnTo>
                      <a:lnTo>
                        <a:pt x="54" y="10"/>
                      </a:lnTo>
                      <a:lnTo>
                        <a:pt x="52" y="8"/>
                      </a:ln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8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4" y="40"/>
                      </a:lnTo>
                      <a:lnTo>
                        <a:pt x="4" y="44"/>
                      </a:lnTo>
                      <a:lnTo>
                        <a:pt x="6" y="46"/>
                      </a:lnTo>
                      <a:lnTo>
                        <a:pt x="8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6" y="56"/>
                      </a:lnTo>
                      <a:lnTo>
                        <a:pt x="20" y="58"/>
                      </a:lnTo>
                      <a:lnTo>
                        <a:pt x="22" y="58"/>
                      </a:lnTo>
                      <a:lnTo>
                        <a:pt x="24" y="58"/>
                      </a:lnTo>
                      <a:lnTo>
                        <a:pt x="28" y="60"/>
                      </a:lnTo>
                      <a:lnTo>
                        <a:pt x="30" y="60"/>
                      </a:lnTo>
                      <a:lnTo>
                        <a:pt x="34" y="60"/>
                      </a:lnTo>
                      <a:lnTo>
                        <a:pt x="36" y="58"/>
                      </a:lnTo>
                      <a:lnTo>
                        <a:pt x="40" y="58"/>
                      </a:lnTo>
                      <a:lnTo>
                        <a:pt x="42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6" y="44"/>
                      </a:lnTo>
                      <a:lnTo>
                        <a:pt x="58" y="40"/>
                      </a:lnTo>
                      <a:lnTo>
                        <a:pt x="60" y="38"/>
                      </a:lnTo>
                      <a:lnTo>
                        <a:pt x="60" y="36"/>
                      </a:lnTo>
                      <a:lnTo>
                        <a:pt x="60" y="32"/>
                      </a:lnTo>
                      <a:lnTo>
                        <a:pt x="60" y="30"/>
                      </a:lnTo>
                      <a:lnTo>
                        <a:pt x="60" y="26"/>
                      </a:lnTo>
                      <a:lnTo>
                        <a:pt x="60" y="24"/>
                      </a:lnTo>
                      <a:lnTo>
                        <a:pt x="60" y="20"/>
                      </a:lnTo>
                      <a:lnTo>
                        <a:pt x="58" y="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2" name="Freeform 72"/>
                <p:cNvSpPr>
                  <a:spLocks/>
                </p:cNvSpPr>
                <p:nvPr/>
              </p:nvSpPr>
              <p:spPr bwMode="auto">
                <a:xfrm>
                  <a:off x="4680012" y="3338513"/>
                  <a:ext cx="203200" cy="301625"/>
                </a:xfrm>
                <a:custGeom>
                  <a:avLst/>
                  <a:gdLst>
                    <a:gd name="T0" fmla="*/ 2 w 128"/>
                    <a:gd name="T1" fmla="*/ 94 h 190"/>
                    <a:gd name="T2" fmla="*/ 6 w 128"/>
                    <a:gd name="T3" fmla="*/ 94 h 190"/>
                    <a:gd name="T4" fmla="*/ 12 w 128"/>
                    <a:gd name="T5" fmla="*/ 94 h 190"/>
                    <a:gd name="T6" fmla="*/ 16 w 128"/>
                    <a:gd name="T7" fmla="*/ 90 h 190"/>
                    <a:gd name="T8" fmla="*/ 18 w 128"/>
                    <a:gd name="T9" fmla="*/ 86 h 190"/>
                    <a:gd name="T10" fmla="*/ 30 w 128"/>
                    <a:gd name="T11" fmla="*/ 176 h 190"/>
                    <a:gd name="T12" fmla="*/ 30 w 128"/>
                    <a:gd name="T13" fmla="*/ 182 h 190"/>
                    <a:gd name="T14" fmla="*/ 34 w 128"/>
                    <a:gd name="T15" fmla="*/ 186 h 190"/>
                    <a:gd name="T16" fmla="*/ 38 w 128"/>
                    <a:gd name="T17" fmla="*/ 188 h 190"/>
                    <a:gd name="T18" fmla="*/ 44 w 128"/>
                    <a:gd name="T19" fmla="*/ 190 h 190"/>
                    <a:gd name="T20" fmla="*/ 48 w 128"/>
                    <a:gd name="T21" fmla="*/ 188 h 190"/>
                    <a:gd name="T22" fmla="*/ 52 w 128"/>
                    <a:gd name="T23" fmla="*/ 186 h 190"/>
                    <a:gd name="T24" fmla="*/ 54 w 128"/>
                    <a:gd name="T25" fmla="*/ 182 h 190"/>
                    <a:gd name="T26" fmla="*/ 56 w 128"/>
                    <a:gd name="T27" fmla="*/ 176 h 190"/>
                    <a:gd name="T28" fmla="*/ 64 w 128"/>
                    <a:gd name="T29" fmla="*/ 94 h 190"/>
                    <a:gd name="T30" fmla="*/ 64 w 128"/>
                    <a:gd name="T31" fmla="*/ 178 h 190"/>
                    <a:gd name="T32" fmla="*/ 66 w 128"/>
                    <a:gd name="T33" fmla="*/ 184 h 190"/>
                    <a:gd name="T34" fmla="*/ 70 w 128"/>
                    <a:gd name="T35" fmla="*/ 188 h 190"/>
                    <a:gd name="T36" fmla="*/ 74 w 128"/>
                    <a:gd name="T37" fmla="*/ 190 h 190"/>
                    <a:gd name="T38" fmla="*/ 80 w 128"/>
                    <a:gd name="T39" fmla="*/ 190 h 190"/>
                    <a:gd name="T40" fmla="*/ 84 w 128"/>
                    <a:gd name="T41" fmla="*/ 188 h 190"/>
                    <a:gd name="T42" fmla="*/ 88 w 128"/>
                    <a:gd name="T43" fmla="*/ 184 h 190"/>
                    <a:gd name="T44" fmla="*/ 90 w 128"/>
                    <a:gd name="T45" fmla="*/ 178 h 190"/>
                    <a:gd name="T46" fmla="*/ 90 w 128"/>
                    <a:gd name="T47" fmla="*/ 46 h 190"/>
                    <a:gd name="T48" fmla="*/ 104 w 128"/>
                    <a:gd name="T49" fmla="*/ 88 h 190"/>
                    <a:gd name="T50" fmla="*/ 106 w 128"/>
                    <a:gd name="T51" fmla="*/ 92 h 190"/>
                    <a:gd name="T52" fmla="*/ 110 w 128"/>
                    <a:gd name="T53" fmla="*/ 94 h 190"/>
                    <a:gd name="T54" fmla="*/ 116 w 128"/>
                    <a:gd name="T55" fmla="*/ 94 h 190"/>
                    <a:gd name="T56" fmla="*/ 120 w 128"/>
                    <a:gd name="T57" fmla="*/ 92 h 190"/>
                    <a:gd name="T58" fmla="*/ 124 w 128"/>
                    <a:gd name="T59" fmla="*/ 90 h 190"/>
                    <a:gd name="T60" fmla="*/ 128 w 128"/>
                    <a:gd name="T61" fmla="*/ 86 h 190"/>
                    <a:gd name="T62" fmla="*/ 128 w 128"/>
                    <a:gd name="T63" fmla="*/ 80 h 190"/>
                    <a:gd name="T64" fmla="*/ 108 w 128"/>
                    <a:gd name="T65" fmla="*/ 14 h 190"/>
                    <a:gd name="T66" fmla="*/ 108 w 128"/>
                    <a:gd name="T67" fmla="*/ 10 h 190"/>
                    <a:gd name="T68" fmla="*/ 104 w 128"/>
                    <a:gd name="T69" fmla="*/ 6 h 190"/>
                    <a:gd name="T70" fmla="*/ 100 w 128"/>
                    <a:gd name="T71" fmla="*/ 2 h 190"/>
                    <a:gd name="T72" fmla="*/ 94 w 128"/>
                    <a:gd name="T73" fmla="*/ 0 h 190"/>
                    <a:gd name="T74" fmla="*/ 78 w 128"/>
                    <a:gd name="T75" fmla="*/ 0 h 190"/>
                    <a:gd name="T76" fmla="*/ 42 w 128"/>
                    <a:gd name="T77" fmla="*/ 0 h 190"/>
                    <a:gd name="T78" fmla="*/ 26 w 128"/>
                    <a:gd name="T79" fmla="*/ 0 h 190"/>
                    <a:gd name="T80" fmla="*/ 22 w 128"/>
                    <a:gd name="T81" fmla="*/ 2 h 190"/>
                    <a:gd name="T82" fmla="*/ 18 w 128"/>
                    <a:gd name="T83" fmla="*/ 4 h 190"/>
                    <a:gd name="T84" fmla="*/ 16 w 128"/>
                    <a:gd name="T85" fmla="*/ 8 h 190"/>
                    <a:gd name="T86" fmla="*/ 14 w 128"/>
                    <a:gd name="T87" fmla="*/ 10 h 190"/>
                    <a:gd name="T88" fmla="*/ 0 w 128"/>
                    <a:gd name="T89" fmla="*/ 56 h 190"/>
                    <a:gd name="T90" fmla="*/ 0 w 128"/>
                    <a:gd name="T91" fmla="*/ 60 h 190"/>
                    <a:gd name="T92" fmla="*/ 0 w 128"/>
                    <a:gd name="T93" fmla="*/ 9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8" h="190">
                      <a:moveTo>
                        <a:pt x="0" y="94"/>
                      </a:moveTo>
                      <a:lnTo>
                        <a:pt x="2" y="94"/>
                      </a:lnTo>
                      <a:lnTo>
                        <a:pt x="4" y="94"/>
                      </a:lnTo>
                      <a:lnTo>
                        <a:pt x="6" y="94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2"/>
                      </a:lnTo>
                      <a:lnTo>
                        <a:pt x="16" y="90"/>
                      </a:lnTo>
                      <a:lnTo>
                        <a:pt x="16" y="88"/>
                      </a:lnTo>
                      <a:lnTo>
                        <a:pt x="18" y="86"/>
                      </a:lnTo>
                      <a:lnTo>
                        <a:pt x="30" y="46"/>
                      </a:lnTo>
                      <a:lnTo>
                        <a:pt x="30" y="176"/>
                      </a:lnTo>
                      <a:lnTo>
                        <a:pt x="30" y="178"/>
                      </a:lnTo>
                      <a:lnTo>
                        <a:pt x="30" y="182"/>
                      </a:lnTo>
                      <a:lnTo>
                        <a:pt x="32" y="184"/>
                      </a:lnTo>
                      <a:lnTo>
                        <a:pt x="34" y="186"/>
                      </a:lnTo>
                      <a:lnTo>
                        <a:pt x="36" y="188"/>
                      </a:lnTo>
                      <a:lnTo>
                        <a:pt x="38" y="188"/>
                      </a:lnTo>
                      <a:lnTo>
                        <a:pt x="40" y="190"/>
                      </a:lnTo>
                      <a:lnTo>
                        <a:pt x="44" y="190"/>
                      </a:lnTo>
                      <a:lnTo>
                        <a:pt x="46" y="190"/>
                      </a:lnTo>
                      <a:lnTo>
                        <a:pt x="48" y="188"/>
                      </a:lnTo>
                      <a:lnTo>
                        <a:pt x="50" y="188"/>
                      </a:lnTo>
                      <a:lnTo>
                        <a:pt x="52" y="186"/>
                      </a:lnTo>
                      <a:lnTo>
                        <a:pt x="54" y="184"/>
                      </a:lnTo>
                      <a:lnTo>
                        <a:pt x="54" y="182"/>
                      </a:lnTo>
                      <a:lnTo>
                        <a:pt x="56" y="178"/>
                      </a:lnTo>
                      <a:lnTo>
                        <a:pt x="56" y="176"/>
                      </a:lnTo>
                      <a:lnTo>
                        <a:pt x="56" y="94"/>
                      </a:lnTo>
                      <a:lnTo>
                        <a:pt x="64" y="94"/>
                      </a:lnTo>
                      <a:lnTo>
                        <a:pt x="64" y="176"/>
                      </a:lnTo>
                      <a:lnTo>
                        <a:pt x="64" y="178"/>
                      </a:lnTo>
                      <a:lnTo>
                        <a:pt x="66" y="182"/>
                      </a:lnTo>
                      <a:lnTo>
                        <a:pt x="66" y="184"/>
                      </a:lnTo>
                      <a:lnTo>
                        <a:pt x="68" y="186"/>
                      </a:lnTo>
                      <a:lnTo>
                        <a:pt x="70" y="188"/>
                      </a:lnTo>
                      <a:lnTo>
                        <a:pt x="72" y="188"/>
                      </a:lnTo>
                      <a:lnTo>
                        <a:pt x="74" y="190"/>
                      </a:lnTo>
                      <a:lnTo>
                        <a:pt x="78" y="190"/>
                      </a:lnTo>
                      <a:lnTo>
                        <a:pt x="80" y="190"/>
                      </a:lnTo>
                      <a:lnTo>
                        <a:pt x="82" y="188"/>
                      </a:lnTo>
                      <a:lnTo>
                        <a:pt x="84" y="188"/>
                      </a:lnTo>
                      <a:lnTo>
                        <a:pt x="86" y="186"/>
                      </a:lnTo>
                      <a:lnTo>
                        <a:pt x="88" y="184"/>
                      </a:lnTo>
                      <a:lnTo>
                        <a:pt x="90" y="182"/>
                      </a:lnTo>
                      <a:lnTo>
                        <a:pt x="90" y="178"/>
                      </a:lnTo>
                      <a:lnTo>
                        <a:pt x="90" y="176"/>
                      </a:lnTo>
                      <a:lnTo>
                        <a:pt x="90" y="46"/>
                      </a:lnTo>
                      <a:lnTo>
                        <a:pt x="102" y="86"/>
                      </a:lnTo>
                      <a:lnTo>
                        <a:pt x="104" y="88"/>
                      </a:lnTo>
                      <a:lnTo>
                        <a:pt x="104" y="90"/>
                      </a:lnTo>
                      <a:lnTo>
                        <a:pt x="106" y="92"/>
                      </a:lnTo>
                      <a:lnTo>
                        <a:pt x="108" y="94"/>
                      </a:lnTo>
                      <a:lnTo>
                        <a:pt x="110" y="94"/>
                      </a:lnTo>
                      <a:lnTo>
                        <a:pt x="114" y="94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2"/>
                      </a:lnTo>
                      <a:lnTo>
                        <a:pt x="124" y="92"/>
                      </a:lnTo>
                      <a:lnTo>
                        <a:pt x="124" y="90"/>
                      </a:lnTo>
                      <a:lnTo>
                        <a:pt x="126" y="88"/>
                      </a:lnTo>
                      <a:lnTo>
                        <a:pt x="128" y="86"/>
                      </a:lnTo>
                      <a:lnTo>
                        <a:pt x="128" y="82"/>
                      </a:lnTo>
                      <a:lnTo>
                        <a:pt x="128" y="80"/>
                      </a:lnTo>
                      <a:lnTo>
                        <a:pt x="128" y="78"/>
                      </a:lnTo>
                      <a:lnTo>
                        <a:pt x="108" y="14"/>
                      </a:lnTo>
                      <a:lnTo>
                        <a:pt x="108" y="12"/>
                      </a:lnTo>
                      <a:lnTo>
                        <a:pt x="108" y="10"/>
                      </a:lnTo>
                      <a:lnTo>
                        <a:pt x="106" y="8"/>
                      </a:lnTo>
                      <a:lnTo>
                        <a:pt x="104" y="6"/>
                      </a:lnTo>
                      <a:lnTo>
                        <a:pt x="102" y="4"/>
                      </a:lnTo>
                      <a:lnTo>
                        <a:pt x="100" y="2"/>
                      </a:lnTo>
                      <a:lnTo>
                        <a:pt x="98" y="0"/>
                      </a:lnTo>
                      <a:lnTo>
                        <a:pt x="94" y="0"/>
                      </a:lnTo>
                      <a:lnTo>
                        <a:pt x="92" y="0"/>
                      </a:lnTo>
                      <a:lnTo>
                        <a:pt x="78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0" y="94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3" name="Freeform 73"/>
                <p:cNvSpPr>
                  <a:spLocks/>
                </p:cNvSpPr>
                <p:nvPr/>
              </p:nvSpPr>
              <p:spPr bwMode="auto">
                <a:xfrm>
                  <a:off x="4918137" y="4148138"/>
                  <a:ext cx="196850" cy="244475"/>
                </a:xfrm>
                <a:custGeom>
                  <a:avLst/>
                  <a:gdLst>
                    <a:gd name="T0" fmla="*/ 104 w 124"/>
                    <a:gd name="T1" fmla="*/ 14 h 154"/>
                    <a:gd name="T2" fmla="*/ 104 w 124"/>
                    <a:gd name="T3" fmla="*/ 12 h 154"/>
                    <a:gd name="T4" fmla="*/ 104 w 124"/>
                    <a:gd name="T5" fmla="*/ 10 h 154"/>
                    <a:gd name="T6" fmla="*/ 102 w 124"/>
                    <a:gd name="T7" fmla="*/ 8 h 154"/>
                    <a:gd name="T8" fmla="*/ 102 w 124"/>
                    <a:gd name="T9" fmla="*/ 6 h 154"/>
                    <a:gd name="T10" fmla="*/ 100 w 124"/>
                    <a:gd name="T11" fmla="*/ 4 h 154"/>
                    <a:gd name="T12" fmla="*/ 98 w 124"/>
                    <a:gd name="T13" fmla="*/ 2 h 154"/>
                    <a:gd name="T14" fmla="*/ 94 w 124"/>
                    <a:gd name="T15" fmla="*/ 0 h 154"/>
                    <a:gd name="T16" fmla="*/ 92 w 124"/>
                    <a:gd name="T17" fmla="*/ 0 h 154"/>
                    <a:gd name="T18" fmla="*/ 88 w 124"/>
                    <a:gd name="T19" fmla="*/ 0 h 154"/>
                    <a:gd name="T20" fmla="*/ 74 w 124"/>
                    <a:gd name="T21" fmla="*/ 0 h 154"/>
                    <a:gd name="T22" fmla="*/ 40 w 124"/>
                    <a:gd name="T23" fmla="*/ 0 h 154"/>
                    <a:gd name="T24" fmla="*/ 40 w 124"/>
                    <a:gd name="T25" fmla="*/ 0 h 154"/>
                    <a:gd name="T26" fmla="*/ 26 w 124"/>
                    <a:gd name="T27" fmla="*/ 0 h 154"/>
                    <a:gd name="T28" fmla="*/ 24 w 124"/>
                    <a:gd name="T29" fmla="*/ 0 h 154"/>
                    <a:gd name="T30" fmla="*/ 22 w 124"/>
                    <a:gd name="T31" fmla="*/ 0 h 154"/>
                    <a:gd name="T32" fmla="*/ 18 w 124"/>
                    <a:gd name="T33" fmla="*/ 0 h 154"/>
                    <a:gd name="T34" fmla="*/ 16 w 124"/>
                    <a:gd name="T35" fmla="*/ 2 h 154"/>
                    <a:gd name="T36" fmla="*/ 16 w 124"/>
                    <a:gd name="T37" fmla="*/ 4 h 154"/>
                    <a:gd name="T38" fmla="*/ 14 w 124"/>
                    <a:gd name="T39" fmla="*/ 4 h 154"/>
                    <a:gd name="T40" fmla="*/ 12 w 124"/>
                    <a:gd name="T41" fmla="*/ 6 h 154"/>
                    <a:gd name="T42" fmla="*/ 12 w 124"/>
                    <a:gd name="T43" fmla="*/ 8 h 154"/>
                    <a:gd name="T44" fmla="*/ 10 w 124"/>
                    <a:gd name="T45" fmla="*/ 10 h 154"/>
                    <a:gd name="T46" fmla="*/ 10 w 124"/>
                    <a:gd name="T47" fmla="*/ 12 h 154"/>
                    <a:gd name="T48" fmla="*/ 0 w 124"/>
                    <a:gd name="T49" fmla="*/ 44 h 154"/>
                    <a:gd name="T50" fmla="*/ 0 w 124"/>
                    <a:gd name="T51" fmla="*/ 44 h 154"/>
                    <a:gd name="T52" fmla="*/ 18 w 124"/>
                    <a:gd name="T53" fmla="*/ 70 h 154"/>
                    <a:gd name="T54" fmla="*/ 26 w 124"/>
                    <a:gd name="T55" fmla="*/ 44 h 154"/>
                    <a:gd name="T56" fmla="*/ 26 w 124"/>
                    <a:gd name="T57" fmla="*/ 82 h 154"/>
                    <a:gd name="T58" fmla="*/ 26 w 124"/>
                    <a:gd name="T59" fmla="*/ 82 h 154"/>
                    <a:gd name="T60" fmla="*/ 52 w 124"/>
                    <a:gd name="T61" fmla="*/ 114 h 154"/>
                    <a:gd name="T62" fmla="*/ 52 w 124"/>
                    <a:gd name="T63" fmla="*/ 94 h 154"/>
                    <a:gd name="T64" fmla="*/ 62 w 124"/>
                    <a:gd name="T65" fmla="*/ 94 h 154"/>
                    <a:gd name="T66" fmla="*/ 62 w 124"/>
                    <a:gd name="T67" fmla="*/ 124 h 154"/>
                    <a:gd name="T68" fmla="*/ 62 w 124"/>
                    <a:gd name="T69" fmla="*/ 124 h 154"/>
                    <a:gd name="T70" fmla="*/ 86 w 124"/>
                    <a:gd name="T71" fmla="*/ 154 h 154"/>
                    <a:gd name="T72" fmla="*/ 86 w 124"/>
                    <a:gd name="T73" fmla="*/ 44 h 154"/>
                    <a:gd name="T74" fmla="*/ 100 w 124"/>
                    <a:gd name="T75" fmla="*/ 86 h 154"/>
                    <a:gd name="T76" fmla="*/ 100 w 124"/>
                    <a:gd name="T77" fmla="*/ 88 h 154"/>
                    <a:gd name="T78" fmla="*/ 102 w 124"/>
                    <a:gd name="T79" fmla="*/ 90 h 154"/>
                    <a:gd name="T80" fmla="*/ 104 w 124"/>
                    <a:gd name="T81" fmla="*/ 92 h 154"/>
                    <a:gd name="T82" fmla="*/ 106 w 124"/>
                    <a:gd name="T83" fmla="*/ 92 h 154"/>
                    <a:gd name="T84" fmla="*/ 108 w 124"/>
                    <a:gd name="T85" fmla="*/ 94 h 154"/>
                    <a:gd name="T86" fmla="*/ 110 w 124"/>
                    <a:gd name="T87" fmla="*/ 94 h 154"/>
                    <a:gd name="T88" fmla="*/ 112 w 124"/>
                    <a:gd name="T89" fmla="*/ 94 h 154"/>
                    <a:gd name="T90" fmla="*/ 116 w 124"/>
                    <a:gd name="T91" fmla="*/ 94 h 154"/>
                    <a:gd name="T92" fmla="*/ 118 w 124"/>
                    <a:gd name="T93" fmla="*/ 92 h 154"/>
                    <a:gd name="T94" fmla="*/ 120 w 124"/>
                    <a:gd name="T95" fmla="*/ 92 h 154"/>
                    <a:gd name="T96" fmla="*/ 122 w 124"/>
                    <a:gd name="T97" fmla="*/ 90 h 154"/>
                    <a:gd name="T98" fmla="*/ 124 w 124"/>
                    <a:gd name="T99" fmla="*/ 88 h 154"/>
                    <a:gd name="T100" fmla="*/ 124 w 124"/>
                    <a:gd name="T101" fmla="*/ 84 h 154"/>
                    <a:gd name="T102" fmla="*/ 124 w 124"/>
                    <a:gd name="T103" fmla="*/ 82 h 154"/>
                    <a:gd name="T104" fmla="*/ 124 w 124"/>
                    <a:gd name="T105" fmla="*/ 80 h 154"/>
                    <a:gd name="T106" fmla="*/ 124 w 124"/>
                    <a:gd name="T107" fmla="*/ 78 h 154"/>
                    <a:gd name="T108" fmla="*/ 104 w 124"/>
                    <a:gd name="T109" fmla="*/ 1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4" h="154">
                      <a:moveTo>
                        <a:pt x="104" y="14"/>
                      </a:moveTo>
                      <a:lnTo>
                        <a:pt x="104" y="12"/>
                      </a:lnTo>
                      <a:lnTo>
                        <a:pt x="104" y="10"/>
                      </a:lnTo>
                      <a:lnTo>
                        <a:pt x="102" y="8"/>
                      </a:lnTo>
                      <a:lnTo>
                        <a:pt x="102" y="6"/>
                      </a:lnTo>
                      <a:lnTo>
                        <a:pt x="100" y="4"/>
                      </a:lnTo>
                      <a:lnTo>
                        <a:pt x="98" y="2"/>
                      </a:lnTo>
                      <a:lnTo>
                        <a:pt x="94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74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18" y="70"/>
                      </a:lnTo>
                      <a:lnTo>
                        <a:pt x="26" y="44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52" y="114"/>
                      </a:lnTo>
                      <a:lnTo>
                        <a:pt x="52" y="94"/>
                      </a:lnTo>
                      <a:lnTo>
                        <a:pt x="62" y="94"/>
                      </a:lnTo>
                      <a:lnTo>
                        <a:pt x="62" y="124"/>
                      </a:lnTo>
                      <a:lnTo>
                        <a:pt x="62" y="124"/>
                      </a:lnTo>
                      <a:lnTo>
                        <a:pt x="86" y="154"/>
                      </a:lnTo>
                      <a:lnTo>
                        <a:pt x="86" y="44"/>
                      </a:lnTo>
                      <a:lnTo>
                        <a:pt x="100" y="86"/>
                      </a:lnTo>
                      <a:lnTo>
                        <a:pt x="100" y="88"/>
                      </a:lnTo>
                      <a:lnTo>
                        <a:pt x="102" y="90"/>
                      </a:lnTo>
                      <a:lnTo>
                        <a:pt x="104" y="92"/>
                      </a:lnTo>
                      <a:lnTo>
                        <a:pt x="106" y="92"/>
                      </a:lnTo>
                      <a:lnTo>
                        <a:pt x="108" y="94"/>
                      </a:lnTo>
                      <a:lnTo>
                        <a:pt x="110" y="94"/>
                      </a:lnTo>
                      <a:lnTo>
                        <a:pt x="112" y="94"/>
                      </a:lnTo>
                      <a:lnTo>
                        <a:pt x="116" y="94"/>
                      </a:lnTo>
                      <a:lnTo>
                        <a:pt x="118" y="92"/>
                      </a:lnTo>
                      <a:lnTo>
                        <a:pt x="120" y="92"/>
                      </a:lnTo>
                      <a:lnTo>
                        <a:pt x="122" y="90"/>
                      </a:lnTo>
                      <a:lnTo>
                        <a:pt x="124" y="88"/>
                      </a:lnTo>
                      <a:lnTo>
                        <a:pt x="124" y="84"/>
                      </a:lnTo>
                      <a:lnTo>
                        <a:pt x="124" y="82"/>
                      </a:lnTo>
                      <a:lnTo>
                        <a:pt x="124" y="80"/>
                      </a:lnTo>
                      <a:lnTo>
                        <a:pt x="124" y="78"/>
                      </a:lnTo>
                      <a:lnTo>
                        <a:pt x="104" y="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4" name="Freeform 74"/>
                <p:cNvSpPr>
                  <a:spLocks/>
                </p:cNvSpPr>
                <p:nvPr/>
              </p:nvSpPr>
              <p:spPr bwMode="auto">
                <a:xfrm>
                  <a:off x="4962587" y="4037013"/>
                  <a:ext cx="95250" cy="95250"/>
                </a:xfrm>
                <a:custGeom>
                  <a:avLst/>
                  <a:gdLst>
                    <a:gd name="T0" fmla="*/ 56 w 60"/>
                    <a:gd name="T1" fmla="*/ 16 h 60"/>
                    <a:gd name="T2" fmla="*/ 52 w 60"/>
                    <a:gd name="T3" fmla="*/ 12 h 60"/>
                    <a:gd name="T4" fmla="*/ 48 w 60"/>
                    <a:gd name="T5" fmla="*/ 8 h 60"/>
                    <a:gd name="T6" fmla="*/ 44 w 60"/>
                    <a:gd name="T7" fmla="*/ 4 h 60"/>
                    <a:gd name="T8" fmla="*/ 38 w 60"/>
                    <a:gd name="T9" fmla="*/ 2 h 60"/>
                    <a:gd name="T10" fmla="*/ 32 w 60"/>
                    <a:gd name="T11" fmla="*/ 0 h 60"/>
                    <a:gd name="T12" fmla="*/ 26 w 60"/>
                    <a:gd name="T13" fmla="*/ 0 h 60"/>
                    <a:gd name="T14" fmla="*/ 20 w 60"/>
                    <a:gd name="T15" fmla="*/ 2 h 60"/>
                    <a:gd name="T16" fmla="*/ 16 w 60"/>
                    <a:gd name="T17" fmla="*/ 4 h 60"/>
                    <a:gd name="T18" fmla="*/ 10 w 60"/>
                    <a:gd name="T19" fmla="*/ 8 h 60"/>
                    <a:gd name="T20" fmla="*/ 6 w 60"/>
                    <a:gd name="T21" fmla="*/ 12 h 60"/>
                    <a:gd name="T22" fmla="*/ 4 w 60"/>
                    <a:gd name="T23" fmla="*/ 16 h 60"/>
                    <a:gd name="T24" fmla="*/ 0 w 60"/>
                    <a:gd name="T25" fmla="*/ 22 h 60"/>
                    <a:gd name="T26" fmla="*/ 0 w 60"/>
                    <a:gd name="T27" fmla="*/ 28 h 60"/>
                    <a:gd name="T28" fmla="*/ 0 w 60"/>
                    <a:gd name="T29" fmla="*/ 34 h 60"/>
                    <a:gd name="T30" fmla="*/ 0 w 60"/>
                    <a:gd name="T31" fmla="*/ 40 h 60"/>
                    <a:gd name="T32" fmla="*/ 4 w 60"/>
                    <a:gd name="T33" fmla="*/ 46 h 60"/>
                    <a:gd name="T34" fmla="*/ 6 w 60"/>
                    <a:gd name="T35" fmla="*/ 50 h 60"/>
                    <a:gd name="T36" fmla="*/ 10 w 60"/>
                    <a:gd name="T37" fmla="*/ 54 h 60"/>
                    <a:gd name="T38" fmla="*/ 16 w 60"/>
                    <a:gd name="T39" fmla="*/ 56 h 60"/>
                    <a:gd name="T40" fmla="*/ 20 w 60"/>
                    <a:gd name="T41" fmla="*/ 60 h 60"/>
                    <a:gd name="T42" fmla="*/ 26 w 60"/>
                    <a:gd name="T43" fmla="*/ 60 h 60"/>
                    <a:gd name="T44" fmla="*/ 32 w 60"/>
                    <a:gd name="T45" fmla="*/ 60 h 60"/>
                    <a:gd name="T46" fmla="*/ 38 w 60"/>
                    <a:gd name="T47" fmla="*/ 60 h 60"/>
                    <a:gd name="T48" fmla="*/ 44 w 60"/>
                    <a:gd name="T49" fmla="*/ 56 h 60"/>
                    <a:gd name="T50" fmla="*/ 48 w 60"/>
                    <a:gd name="T51" fmla="*/ 54 h 60"/>
                    <a:gd name="T52" fmla="*/ 52 w 60"/>
                    <a:gd name="T53" fmla="*/ 50 h 60"/>
                    <a:gd name="T54" fmla="*/ 56 w 60"/>
                    <a:gd name="T55" fmla="*/ 46 h 60"/>
                    <a:gd name="T56" fmla="*/ 58 w 60"/>
                    <a:gd name="T57" fmla="*/ 40 h 60"/>
                    <a:gd name="T58" fmla="*/ 60 w 60"/>
                    <a:gd name="T59" fmla="*/ 34 h 60"/>
                    <a:gd name="T60" fmla="*/ 60 w 60"/>
                    <a:gd name="T61" fmla="*/ 28 h 60"/>
                    <a:gd name="T62" fmla="*/ 58 w 60"/>
                    <a:gd name="T63" fmla="*/ 2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0">
                      <a:moveTo>
                        <a:pt x="58" y="18"/>
                      </a:move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2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6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2" y="18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6" y="56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42" y="58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5" name="Freeform 75"/>
                <p:cNvSpPr>
                  <a:spLocks/>
                </p:cNvSpPr>
                <p:nvPr/>
              </p:nvSpPr>
              <p:spPr bwMode="auto">
                <a:xfrm>
                  <a:off x="5095937" y="4418013"/>
                  <a:ext cx="79375" cy="79375"/>
                </a:xfrm>
                <a:custGeom>
                  <a:avLst/>
                  <a:gdLst>
                    <a:gd name="T0" fmla="*/ 48 w 50"/>
                    <a:gd name="T1" fmla="*/ 22 h 50"/>
                    <a:gd name="T2" fmla="*/ 48 w 50"/>
                    <a:gd name="T3" fmla="*/ 20 h 50"/>
                    <a:gd name="T4" fmla="*/ 46 w 50"/>
                    <a:gd name="T5" fmla="*/ 16 h 50"/>
                    <a:gd name="T6" fmla="*/ 44 w 50"/>
                    <a:gd name="T7" fmla="*/ 14 h 50"/>
                    <a:gd name="T8" fmla="*/ 42 w 50"/>
                    <a:gd name="T9" fmla="*/ 12 h 50"/>
                    <a:gd name="T10" fmla="*/ 42 w 50"/>
                    <a:gd name="T11" fmla="*/ 10 h 50"/>
                    <a:gd name="T12" fmla="*/ 38 w 50"/>
                    <a:gd name="T13" fmla="*/ 8 h 50"/>
                    <a:gd name="T14" fmla="*/ 36 w 50"/>
                    <a:gd name="T15" fmla="*/ 6 h 50"/>
                    <a:gd name="T16" fmla="*/ 34 w 50"/>
                    <a:gd name="T17" fmla="*/ 4 h 50"/>
                    <a:gd name="T18" fmla="*/ 32 w 50"/>
                    <a:gd name="T19" fmla="*/ 4 h 50"/>
                    <a:gd name="T20" fmla="*/ 28 w 50"/>
                    <a:gd name="T21" fmla="*/ 2 h 50"/>
                    <a:gd name="T22" fmla="*/ 26 w 50"/>
                    <a:gd name="T23" fmla="*/ 2 h 50"/>
                    <a:gd name="T24" fmla="*/ 22 w 50"/>
                    <a:gd name="T25" fmla="*/ 2 h 50"/>
                    <a:gd name="T26" fmla="*/ 20 w 50"/>
                    <a:gd name="T27" fmla="*/ 0 h 50"/>
                    <a:gd name="T28" fmla="*/ 16 w 50"/>
                    <a:gd name="T29" fmla="*/ 2 h 50"/>
                    <a:gd name="T30" fmla="*/ 14 w 50"/>
                    <a:gd name="T31" fmla="*/ 2 h 50"/>
                    <a:gd name="T32" fmla="*/ 10 w 50"/>
                    <a:gd name="T33" fmla="*/ 2 h 50"/>
                    <a:gd name="T34" fmla="*/ 8 w 50"/>
                    <a:gd name="T35" fmla="*/ 4 h 50"/>
                    <a:gd name="T36" fmla="*/ 6 w 50"/>
                    <a:gd name="T37" fmla="*/ 4 h 50"/>
                    <a:gd name="T38" fmla="*/ 4 w 50"/>
                    <a:gd name="T39" fmla="*/ 6 h 50"/>
                    <a:gd name="T40" fmla="*/ 0 w 50"/>
                    <a:gd name="T41" fmla="*/ 8 h 50"/>
                    <a:gd name="T42" fmla="*/ 0 w 50"/>
                    <a:gd name="T43" fmla="*/ 8 h 50"/>
                    <a:gd name="T44" fmla="*/ 0 w 50"/>
                    <a:gd name="T45" fmla="*/ 8 h 50"/>
                    <a:gd name="T46" fmla="*/ 44 w 50"/>
                    <a:gd name="T47" fmla="*/ 50 h 50"/>
                    <a:gd name="T48" fmla="*/ 44 w 50"/>
                    <a:gd name="T49" fmla="*/ 48 h 50"/>
                    <a:gd name="T50" fmla="*/ 46 w 50"/>
                    <a:gd name="T51" fmla="*/ 46 h 50"/>
                    <a:gd name="T52" fmla="*/ 48 w 50"/>
                    <a:gd name="T53" fmla="*/ 42 h 50"/>
                    <a:gd name="T54" fmla="*/ 48 w 50"/>
                    <a:gd name="T55" fmla="*/ 40 h 50"/>
                    <a:gd name="T56" fmla="*/ 50 w 50"/>
                    <a:gd name="T57" fmla="*/ 36 h 50"/>
                    <a:gd name="T58" fmla="*/ 50 w 50"/>
                    <a:gd name="T59" fmla="*/ 34 h 50"/>
                    <a:gd name="T60" fmla="*/ 50 w 50"/>
                    <a:gd name="T61" fmla="*/ 30 h 50"/>
                    <a:gd name="T62" fmla="*/ 50 w 50"/>
                    <a:gd name="T63" fmla="*/ 28 h 50"/>
                    <a:gd name="T64" fmla="*/ 50 w 50"/>
                    <a:gd name="T65" fmla="*/ 24 h 50"/>
                    <a:gd name="T66" fmla="*/ 48 w 50"/>
                    <a:gd name="T67" fmla="*/ 2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0" h="50">
                      <a:moveTo>
                        <a:pt x="48" y="22"/>
                      </a:moveTo>
                      <a:lnTo>
                        <a:pt x="48" y="20"/>
                      </a:lnTo>
                      <a:lnTo>
                        <a:pt x="46" y="16"/>
                      </a:lnTo>
                      <a:lnTo>
                        <a:pt x="44" y="14"/>
                      </a:lnTo>
                      <a:lnTo>
                        <a:pt x="42" y="12"/>
                      </a:lnTo>
                      <a:lnTo>
                        <a:pt x="42" y="10"/>
                      </a:lnTo>
                      <a:lnTo>
                        <a:pt x="38" y="8"/>
                      </a:lnTo>
                      <a:lnTo>
                        <a:pt x="36" y="6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2" y="2"/>
                      </a:lnTo>
                      <a:lnTo>
                        <a:pt x="20" y="0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44" y="50"/>
                      </a:lnTo>
                      <a:lnTo>
                        <a:pt x="44" y="48"/>
                      </a:lnTo>
                      <a:lnTo>
                        <a:pt x="46" y="46"/>
                      </a:lnTo>
                      <a:lnTo>
                        <a:pt x="48" y="42"/>
                      </a:lnTo>
                      <a:lnTo>
                        <a:pt x="48" y="40"/>
                      </a:lnTo>
                      <a:lnTo>
                        <a:pt x="50" y="36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0" y="28"/>
                      </a:lnTo>
                      <a:lnTo>
                        <a:pt x="50" y="24"/>
                      </a:lnTo>
                      <a:lnTo>
                        <a:pt x="48" y="2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6" name="Freeform 76"/>
                <p:cNvSpPr>
                  <a:spLocks/>
                </p:cNvSpPr>
                <p:nvPr/>
              </p:nvSpPr>
              <p:spPr bwMode="auto">
                <a:xfrm>
                  <a:off x="5318187" y="4418013"/>
                  <a:ext cx="95250" cy="98425"/>
                </a:xfrm>
                <a:custGeom>
                  <a:avLst/>
                  <a:gdLst>
                    <a:gd name="T0" fmla="*/ 4 w 60"/>
                    <a:gd name="T1" fmla="*/ 42 h 62"/>
                    <a:gd name="T2" fmla="*/ 6 w 60"/>
                    <a:gd name="T3" fmla="*/ 48 h 62"/>
                    <a:gd name="T4" fmla="*/ 10 w 60"/>
                    <a:gd name="T5" fmla="*/ 52 h 62"/>
                    <a:gd name="T6" fmla="*/ 14 w 60"/>
                    <a:gd name="T7" fmla="*/ 56 h 62"/>
                    <a:gd name="T8" fmla="*/ 20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2 w 60"/>
                    <a:gd name="T17" fmla="*/ 58 h 62"/>
                    <a:gd name="T18" fmla="*/ 48 w 60"/>
                    <a:gd name="T19" fmla="*/ 56 h 62"/>
                    <a:gd name="T20" fmla="*/ 52 w 60"/>
                    <a:gd name="T21" fmla="*/ 52 h 62"/>
                    <a:gd name="T22" fmla="*/ 56 w 60"/>
                    <a:gd name="T23" fmla="*/ 48 h 62"/>
                    <a:gd name="T24" fmla="*/ 58 w 60"/>
                    <a:gd name="T25" fmla="*/ 42 h 62"/>
                    <a:gd name="T26" fmla="*/ 60 w 60"/>
                    <a:gd name="T27" fmla="*/ 36 h 62"/>
                    <a:gd name="T28" fmla="*/ 60 w 60"/>
                    <a:gd name="T29" fmla="*/ 30 h 62"/>
                    <a:gd name="T30" fmla="*/ 60 w 60"/>
                    <a:gd name="T31" fmla="*/ 24 h 62"/>
                    <a:gd name="T32" fmla="*/ 58 w 60"/>
                    <a:gd name="T33" fmla="*/ 20 h 62"/>
                    <a:gd name="T34" fmla="*/ 56 w 60"/>
                    <a:gd name="T35" fmla="*/ 14 h 62"/>
                    <a:gd name="T36" fmla="*/ 52 w 60"/>
                    <a:gd name="T37" fmla="*/ 10 h 62"/>
                    <a:gd name="T38" fmla="*/ 48 w 60"/>
                    <a:gd name="T39" fmla="*/ 6 h 62"/>
                    <a:gd name="T40" fmla="*/ 42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20 w 60"/>
                    <a:gd name="T49" fmla="*/ 4 h 62"/>
                    <a:gd name="T50" fmla="*/ 14 w 60"/>
                    <a:gd name="T51" fmla="*/ 6 h 62"/>
                    <a:gd name="T52" fmla="*/ 10 w 60"/>
                    <a:gd name="T53" fmla="*/ 10 h 62"/>
                    <a:gd name="T54" fmla="*/ 6 w 60"/>
                    <a:gd name="T55" fmla="*/ 14 h 62"/>
                    <a:gd name="T56" fmla="*/ 4 w 60"/>
                    <a:gd name="T57" fmla="*/ 20 h 62"/>
                    <a:gd name="T58" fmla="*/ 2 w 60"/>
                    <a:gd name="T59" fmla="*/ 24 h 62"/>
                    <a:gd name="T60" fmla="*/ 0 w 60"/>
                    <a:gd name="T61" fmla="*/ 30 h 62"/>
                    <a:gd name="T62" fmla="*/ 2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2" y="40"/>
                      </a:moveTo>
                      <a:lnTo>
                        <a:pt x="4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8" y="50"/>
                      </a:lnTo>
                      <a:lnTo>
                        <a:pt x="10" y="52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20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6" y="58"/>
                      </a:lnTo>
                      <a:lnTo>
                        <a:pt x="48" y="56"/>
                      </a:lnTo>
                      <a:lnTo>
                        <a:pt x="50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6" y="48"/>
                      </a:lnTo>
                      <a:lnTo>
                        <a:pt x="58" y="46"/>
                      </a:lnTo>
                      <a:lnTo>
                        <a:pt x="58" y="42"/>
                      </a:lnTo>
                      <a:lnTo>
                        <a:pt x="60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60" y="22"/>
                      </a:lnTo>
                      <a:lnTo>
                        <a:pt x="58" y="20"/>
                      </a:lnTo>
                      <a:lnTo>
                        <a:pt x="58" y="16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0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2" y="28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7" name="Freeform 77"/>
                <p:cNvSpPr>
                  <a:spLocks/>
                </p:cNvSpPr>
                <p:nvPr/>
              </p:nvSpPr>
              <p:spPr bwMode="auto">
                <a:xfrm>
                  <a:off x="5280087" y="4529138"/>
                  <a:ext cx="193675" cy="149225"/>
                </a:xfrm>
                <a:custGeom>
                  <a:avLst/>
                  <a:gdLst>
                    <a:gd name="T0" fmla="*/ 102 w 122"/>
                    <a:gd name="T1" fmla="*/ 14 h 94"/>
                    <a:gd name="T2" fmla="*/ 102 w 122"/>
                    <a:gd name="T3" fmla="*/ 12 h 94"/>
                    <a:gd name="T4" fmla="*/ 102 w 122"/>
                    <a:gd name="T5" fmla="*/ 10 h 94"/>
                    <a:gd name="T6" fmla="*/ 100 w 122"/>
                    <a:gd name="T7" fmla="*/ 8 h 94"/>
                    <a:gd name="T8" fmla="*/ 98 w 122"/>
                    <a:gd name="T9" fmla="*/ 6 h 94"/>
                    <a:gd name="T10" fmla="*/ 96 w 122"/>
                    <a:gd name="T11" fmla="*/ 4 h 94"/>
                    <a:gd name="T12" fmla="*/ 94 w 122"/>
                    <a:gd name="T13" fmla="*/ 2 h 94"/>
                    <a:gd name="T14" fmla="*/ 92 w 122"/>
                    <a:gd name="T15" fmla="*/ 0 h 94"/>
                    <a:gd name="T16" fmla="*/ 90 w 122"/>
                    <a:gd name="T17" fmla="*/ 0 h 94"/>
                    <a:gd name="T18" fmla="*/ 86 w 122"/>
                    <a:gd name="T19" fmla="*/ 0 h 94"/>
                    <a:gd name="T20" fmla="*/ 72 w 122"/>
                    <a:gd name="T21" fmla="*/ 0 h 94"/>
                    <a:gd name="T22" fmla="*/ 38 w 122"/>
                    <a:gd name="T23" fmla="*/ 0 h 94"/>
                    <a:gd name="T24" fmla="*/ 36 w 122"/>
                    <a:gd name="T25" fmla="*/ 0 h 94"/>
                    <a:gd name="T26" fmla="*/ 24 w 122"/>
                    <a:gd name="T27" fmla="*/ 0 h 94"/>
                    <a:gd name="T28" fmla="*/ 22 w 122"/>
                    <a:gd name="T29" fmla="*/ 0 h 94"/>
                    <a:gd name="T30" fmla="*/ 18 w 122"/>
                    <a:gd name="T31" fmla="*/ 0 h 94"/>
                    <a:gd name="T32" fmla="*/ 16 w 122"/>
                    <a:gd name="T33" fmla="*/ 2 h 94"/>
                    <a:gd name="T34" fmla="*/ 14 w 122"/>
                    <a:gd name="T35" fmla="*/ 2 h 94"/>
                    <a:gd name="T36" fmla="*/ 12 w 122"/>
                    <a:gd name="T37" fmla="*/ 4 h 94"/>
                    <a:gd name="T38" fmla="*/ 10 w 122"/>
                    <a:gd name="T39" fmla="*/ 6 h 94"/>
                    <a:gd name="T40" fmla="*/ 10 w 122"/>
                    <a:gd name="T41" fmla="*/ 8 h 94"/>
                    <a:gd name="T42" fmla="*/ 8 w 122"/>
                    <a:gd name="T43" fmla="*/ 10 h 94"/>
                    <a:gd name="T44" fmla="*/ 8 w 122"/>
                    <a:gd name="T45" fmla="*/ 10 h 94"/>
                    <a:gd name="T46" fmla="*/ 8 w 122"/>
                    <a:gd name="T47" fmla="*/ 12 h 94"/>
                    <a:gd name="T48" fmla="*/ 0 w 122"/>
                    <a:gd name="T49" fmla="*/ 36 h 94"/>
                    <a:gd name="T50" fmla="*/ 0 w 122"/>
                    <a:gd name="T51" fmla="*/ 36 h 94"/>
                    <a:gd name="T52" fmla="*/ 22 w 122"/>
                    <a:gd name="T53" fmla="*/ 52 h 94"/>
                    <a:gd name="T54" fmla="*/ 24 w 122"/>
                    <a:gd name="T55" fmla="*/ 46 h 94"/>
                    <a:gd name="T56" fmla="*/ 24 w 122"/>
                    <a:gd name="T57" fmla="*/ 52 h 94"/>
                    <a:gd name="T58" fmla="*/ 24 w 122"/>
                    <a:gd name="T59" fmla="*/ 52 h 94"/>
                    <a:gd name="T60" fmla="*/ 54 w 122"/>
                    <a:gd name="T61" fmla="*/ 72 h 94"/>
                    <a:gd name="T62" fmla="*/ 84 w 122"/>
                    <a:gd name="T63" fmla="*/ 88 h 94"/>
                    <a:gd name="T64" fmla="*/ 84 w 122"/>
                    <a:gd name="T65" fmla="*/ 46 h 94"/>
                    <a:gd name="T66" fmla="*/ 96 w 122"/>
                    <a:gd name="T67" fmla="*/ 86 h 94"/>
                    <a:gd name="T68" fmla="*/ 98 w 122"/>
                    <a:gd name="T69" fmla="*/ 88 h 94"/>
                    <a:gd name="T70" fmla="*/ 100 w 122"/>
                    <a:gd name="T71" fmla="*/ 90 h 94"/>
                    <a:gd name="T72" fmla="*/ 100 w 122"/>
                    <a:gd name="T73" fmla="*/ 92 h 94"/>
                    <a:gd name="T74" fmla="*/ 104 w 122"/>
                    <a:gd name="T75" fmla="*/ 94 h 94"/>
                    <a:gd name="T76" fmla="*/ 106 w 122"/>
                    <a:gd name="T77" fmla="*/ 94 h 94"/>
                    <a:gd name="T78" fmla="*/ 108 w 122"/>
                    <a:gd name="T79" fmla="*/ 94 h 94"/>
                    <a:gd name="T80" fmla="*/ 110 w 122"/>
                    <a:gd name="T81" fmla="*/ 94 h 94"/>
                    <a:gd name="T82" fmla="*/ 112 w 122"/>
                    <a:gd name="T83" fmla="*/ 94 h 94"/>
                    <a:gd name="T84" fmla="*/ 116 w 122"/>
                    <a:gd name="T85" fmla="*/ 92 h 94"/>
                    <a:gd name="T86" fmla="*/ 118 w 122"/>
                    <a:gd name="T87" fmla="*/ 92 h 94"/>
                    <a:gd name="T88" fmla="*/ 120 w 122"/>
                    <a:gd name="T89" fmla="*/ 90 h 94"/>
                    <a:gd name="T90" fmla="*/ 120 w 122"/>
                    <a:gd name="T91" fmla="*/ 88 h 94"/>
                    <a:gd name="T92" fmla="*/ 122 w 122"/>
                    <a:gd name="T93" fmla="*/ 86 h 94"/>
                    <a:gd name="T94" fmla="*/ 122 w 122"/>
                    <a:gd name="T95" fmla="*/ 82 h 94"/>
                    <a:gd name="T96" fmla="*/ 122 w 122"/>
                    <a:gd name="T97" fmla="*/ 80 h 94"/>
                    <a:gd name="T98" fmla="*/ 122 w 122"/>
                    <a:gd name="T99" fmla="*/ 78 h 94"/>
                    <a:gd name="T100" fmla="*/ 102 w 122"/>
                    <a:gd name="T101" fmla="*/ 14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22" h="94">
                      <a:moveTo>
                        <a:pt x="102" y="14"/>
                      </a:moveTo>
                      <a:lnTo>
                        <a:pt x="102" y="12"/>
                      </a:lnTo>
                      <a:lnTo>
                        <a:pt x="102" y="10"/>
                      </a:lnTo>
                      <a:lnTo>
                        <a:pt x="100" y="8"/>
                      </a:lnTo>
                      <a:lnTo>
                        <a:pt x="98" y="6"/>
                      </a:lnTo>
                      <a:lnTo>
                        <a:pt x="96" y="4"/>
                      </a:lnTo>
                      <a:lnTo>
                        <a:pt x="94" y="2"/>
                      </a:lnTo>
                      <a:lnTo>
                        <a:pt x="92" y="0"/>
                      </a:lnTo>
                      <a:lnTo>
                        <a:pt x="90" y="0"/>
                      </a:lnTo>
                      <a:lnTo>
                        <a:pt x="86" y="0"/>
                      </a:lnTo>
                      <a:lnTo>
                        <a:pt x="7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22" y="52"/>
                      </a:lnTo>
                      <a:lnTo>
                        <a:pt x="24" y="46"/>
                      </a:lnTo>
                      <a:lnTo>
                        <a:pt x="24" y="52"/>
                      </a:lnTo>
                      <a:lnTo>
                        <a:pt x="24" y="52"/>
                      </a:lnTo>
                      <a:lnTo>
                        <a:pt x="54" y="72"/>
                      </a:lnTo>
                      <a:lnTo>
                        <a:pt x="84" y="88"/>
                      </a:lnTo>
                      <a:lnTo>
                        <a:pt x="84" y="46"/>
                      </a:lnTo>
                      <a:lnTo>
                        <a:pt x="96" y="86"/>
                      </a:lnTo>
                      <a:lnTo>
                        <a:pt x="98" y="88"/>
                      </a:lnTo>
                      <a:lnTo>
                        <a:pt x="100" y="90"/>
                      </a:lnTo>
                      <a:lnTo>
                        <a:pt x="100" y="92"/>
                      </a:lnTo>
                      <a:lnTo>
                        <a:pt x="104" y="94"/>
                      </a:lnTo>
                      <a:lnTo>
                        <a:pt x="106" y="94"/>
                      </a:lnTo>
                      <a:lnTo>
                        <a:pt x="108" y="94"/>
                      </a:lnTo>
                      <a:lnTo>
                        <a:pt x="110" y="94"/>
                      </a:lnTo>
                      <a:lnTo>
                        <a:pt x="112" y="94"/>
                      </a:lnTo>
                      <a:lnTo>
                        <a:pt x="116" y="92"/>
                      </a:lnTo>
                      <a:lnTo>
                        <a:pt x="118" y="92"/>
                      </a:lnTo>
                      <a:lnTo>
                        <a:pt x="120" y="90"/>
                      </a:lnTo>
                      <a:lnTo>
                        <a:pt x="120" y="88"/>
                      </a:lnTo>
                      <a:lnTo>
                        <a:pt x="122" y="86"/>
                      </a:lnTo>
                      <a:lnTo>
                        <a:pt x="122" y="82"/>
                      </a:lnTo>
                      <a:lnTo>
                        <a:pt x="122" y="80"/>
                      </a:lnTo>
                      <a:lnTo>
                        <a:pt x="122" y="78"/>
                      </a:lnTo>
                      <a:lnTo>
                        <a:pt x="102" y="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8" name="Freeform 78"/>
                <p:cNvSpPr>
                  <a:spLocks/>
                </p:cNvSpPr>
                <p:nvPr/>
              </p:nvSpPr>
              <p:spPr bwMode="auto">
                <a:xfrm>
                  <a:off x="5499162" y="4529138"/>
                  <a:ext cx="212725" cy="244475"/>
                </a:xfrm>
                <a:custGeom>
                  <a:avLst/>
                  <a:gdLst>
                    <a:gd name="T0" fmla="*/ 114 w 134"/>
                    <a:gd name="T1" fmla="*/ 12 h 154"/>
                    <a:gd name="T2" fmla="*/ 114 w 134"/>
                    <a:gd name="T3" fmla="*/ 8 h 154"/>
                    <a:gd name="T4" fmla="*/ 110 w 134"/>
                    <a:gd name="T5" fmla="*/ 4 h 154"/>
                    <a:gd name="T6" fmla="*/ 106 w 134"/>
                    <a:gd name="T7" fmla="*/ 0 h 154"/>
                    <a:gd name="T8" fmla="*/ 100 w 134"/>
                    <a:gd name="T9" fmla="*/ 0 h 154"/>
                    <a:gd name="T10" fmla="*/ 50 w 134"/>
                    <a:gd name="T11" fmla="*/ 0 h 154"/>
                    <a:gd name="T12" fmla="*/ 36 w 134"/>
                    <a:gd name="T13" fmla="*/ 0 h 154"/>
                    <a:gd name="T14" fmla="*/ 32 w 134"/>
                    <a:gd name="T15" fmla="*/ 0 h 154"/>
                    <a:gd name="T16" fmla="*/ 28 w 134"/>
                    <a:gd name="T17" fmla="*/ 2 h 154"/>
                    <a:gd name="T18" fmla="*/ 24 w 134"/>
                    <a:gd name="T19" fmla="*/ 6 h 154"/>
                    <a:gd name="T20" fmla="*/ 22 w 134"/>
                    <a:gd name="T21" fmla="*/ 10 h 154"/>
                    <a:gd name="T22" fmla="*/ 20 w 134"/>
                    <a:gd name="T23" fmla="*/ 12 h 154"/>
                    <a:gd name="T24" fmla="*/ 0 w 134"/>
                    <a:gd name="T25" fmla="*/ 80 h 154"/>
                    <a:gd name="T26" fmla="*/ 0 w 134"/>
                    <a:gd name="T27" fmla="*/ 86 h 154"/>
                    <a:gd name="T28" fmla="*/ 2 w 134"/>
                    <a:gd name="T29" fmla="*/ 90 h 154"/>
                    <a:gd name="T30" fmla="*/ 6 w 134"/>
                    <a:gd name="T31" fmla="*/ 92 h 154"/>
                    <a:gd name="T32" fmla="*/ 12 w 134"/>
                    <a:gd name="T33" fmla="*/ 94 h 154"/>
                    <a:gd name="T34" fmla="*/ 16 w 134"/>
                    <a:gd name="T35" fmla="*/ 94 h 154"/>
                    <a:gd name="T36" fmla="*/ 20 w 134"/>
                    <a:gd name="T37" fmla="*/ 92 h 154"/>
                    <a:gd name="T38" fmla="*/ 24 w 134"/>
                    <a:gd name="T39" fmla="*/ 88 h 154"/>
                    <a:gd name="T40" fmla="*/ 38 w 134"/>
                    <a:gd name="T41" fmla="*/ 46 h 154"/>
                    <a:gd name="T42" fmla="*/ 38 w 134"/>
                    <a:gd name="T43" fmla="*/ 132 h 154"/>
                    <a:gd name="T44" fmla="*/ 64 w 134"/>
                    <a:gd name="T45" fmla="*/ 94 h 154"/>
                    <a:gd name="T46" fmla="*/ 72 w 134"/>
                    <a:gd name="T47" fmla="*/ 144 h 154"/>
                    <a:gd name="T48" fmla="*/ 98 w 134"/>
                    <a:gd name="T49" fmla="*/ 154 h 154"/>
                    <a:gd name="T50" fmla="*/ 110 w 134"/>
                    <a:gd name="T51" fmla="*/ 86 h 154"/>
                    <a:gd name="T52" fmla="*/ 112 w 134"/>
                    <a:gd name="T53" fmla="*/ 90 h 154"/>
                    <a:gd name="T54" fmla="*/ 116 w 134"/>
                    <a:gd name="T55" fmla="*/ 94 h 154"/>
                    <a:gd name="T56" fmla="*/ 120 w 134"/>
                    <a:gd name="T57" fmla="*/ 94 h 154"/>
                    <a:gd name="T58" fmla="*/ 126 w 134"/>
                    <a:gd name="T59" fmla="*/ 94 h 154"/>
                    <a:gd name="T60" fmla="*/ 130 w 134"/>
                    <a:gd name="T61" fmla="*/ 92 h 154"/>
                    <a:gd name="T62" fmla="*/ 134 w 134"/>
                    <a:gd name="T63" fmla="*/ 88 h 154"/>
                    <a:gd name="T64" fmla="*/ 134 w 134"/>
                    <a:gd name="T65" fmla="*/ 82 h 154"/>
                    <a:gd name="T66" fmla="*/ 134 w 134"/>
                    <a:gd name="T67" fmla="*/ 78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4" h="154">
                      <a:moveTo>
                        <a:pt x="114" y="14"/>
                      </a:moveTo>
                      <a:lnTo>
                        <a:pt x="114" y="12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32"/>
                      </a:lnTo>
                      <a:lnTo>
                        <a:pt x="38" y="132"/>
                      </a:lnTo>
                      <a:lnTo>
                        <a:pt x="64" y="142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44"/>
                      </a:lnTo>
                      <a:lnTo>
                        <a:pt x="72" y="144"/>
                      </a:lnTo>
                      <a:lnTo>
                        <a:pt x="98" y="154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2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4" y="82"/>
                      </a:lnTo>
                      <a:lnTo>
                        <a:pt x="134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29" name="Freeform 79"/>
                <p:cNvSpPr>
                  <a:spLocks/>
                </p:cNvSpPr>
                <p:nvPr/>
              </p:nvSpPr>
              <p:spPr bwMode="auto">
                <a:xfrm>
                  <a:off x="5559487" y="4418013"/>
                  <a:ext cx="95250" cy="98425"/>
                </a:xfrm>
                <a:custGeom>
                  <a:avLst/>
                  <a:gdLst>
                    <a:gd name="T0" fmla="*/ 2 w 60"/>
                    <a:gd name="T1" fmla="*/ 42 h 62"/>
                    <a:gd name="T2" fmla="*/ 6 w 60"/>
                    <a:gd name="T3" fmla="*/ 48 h 62"/>
                    <a:gd name="T4" fmla="*/ 8 w 60"/>
                    <a:gd name="T5" fmla="*/ 52 h 62"/>
                    <a:gd name="T6" fmla="*/ 14 w 60"/>
                    <a:gd name="T7" fmla="*/ 56 h 62"/>
                    <a:gd name="T8" fmla="*/ 18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2 w 60"/>
                    <a:gd name="T17" fmla="*/ 58 h 62"/>
                    <a:gd name="T18" fmla="*/ 46 w 60"/>
                    <a:gd name="T19" fmla="*/ 56 h 62"/>
                    <a:gd name="T20" fmla="*/ 52 w 60"/>
                    <a:gd name="T21" fmla="*/ 52 h 62"/>
                    <a:gd name="T22" fmla="*/ 54 w 60"/>
                    <a:gd name="T23" fmla="*/ 48 h 62"/>
                    <a:gd name="T24" fmla="*/ 58 w 60"/>
                    <a:gd name="T25" fmla="*/ 42 h 62"/>
                    <a:gd name="T26" fmla="*/ 60 w 60"/>
                    <a:gd name="T27" fmla="*/ 36 h 62"/>
                    <a:gd name="T28" fmla="*/ 60 w 60"/>
                    <a:gd name="T29" fmla="*/ 30 h 62"/>
                    <a:gd name="T30" fmla="*/ 60 w 60"/>
                    <a:gd name="T31" fmla="*/ 24 h 62"/>
                    <a:gd name="T32" fmla="*/ 58 w 60"/>
                    <a:gd name="T33" fmla="*/ 20 h 62"/>
                    <a:gd name="T34" fmla="*/ 54 w 60"/>
                    <a:gd name="T35" fmla="*/ 14 h 62"/>
                    <a:gd name="T36" fmla="*/ 52 w 60"/>
                    <a:gd name="T37" fmla="*/ 10 h 62"/>
                    <a:gd name="T38" fmla="*/ 46 w 60"/>
                    <a:gd name="T39" fmla="*/ 6 h 62"/>
                    <a:gd name="T40" fmla="*/ 42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18 w 60"/>
                    <a:gd name="T49" fmla="*/ 4 h 62"/>
                    <a:gd name="T50" fmla="*/ 14 w 60"/>
                    <a:gd name="T51" fmla="*/ 6 h 62"/>
                    <a:gd name="T52" fmla="*/ 8 w 60"/>
                    <a:gd name="T53" fmla="*/ 10 h 62"/>
                    <a:gd name="T54" fmla="*/ 6 w 60"/>
                    <a:gd name="T55" fmla="*/ 14 h 62"/>
                    <a:gd name="T56" fmla="*/ 2 w 60"/>
                    <a:gd name="T57" fmla="*/ 20 h 62"/>
                    <a:gd name="T58" fmla="*/ 0 w 60"/>
                    <a:gd name="T59" fmla="*/ 24 h 62"/>
                    <a:gd name="T60" fmla="*/ 0 w 60"/>
                    <a:gd name="T61" fmla="*/ 30 h 62"/>
                    <a:gd name="T62" fmla="*/ 0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6" y="62"/>
                      </a:lnTo>
                      <a:lnTo>
                        <a:pt x="30" y="62"/>
                      </a:lnTo>
                      <a:lnTo>
                        <a:pt x="32" y="62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0" name="Freeform 80"/>
                <p:cNvSpPr>
                  <a:spLocks/>
                </p:cNvSpPr>
                <p:nvPr/>
              </p:nvSpPr>
              <p:spPr bwMode="auto">
                <a:xfrm>
                  <a:off x="5797612" y="4418013"/>
                  <a:ext cx="95250" cy="98425"/>
                </a:xfrm>
                <a:custGeom>
                  <a:avLst/>
                  <a:gdLst>
                    <a:gd name="T0" fmla="*/ 4 w 60"/>
                    <a:gd name="T1" fmla="*/ 42 h 62"/>
                    <a:gd name="T2" fmla="*/ 6 w 60"/>
                    <a:gd name="T3" fmla="*/ 48 h 62"/>
                    <a:gd name="T4" fmla="*/ 10 w 60"/>
                    <a:gd name="T5" fmla="*/ 52 h 62"/>
                    <a:gd name="T6" fmla="*/ 14 w 60"/>
                    <a:gd name="T7" fmla="*/ 56 h 62"/>
                    <a:gd name="T8" fmla="*/ 20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8 w 60"/>
                    <a:gd name="T15" fmla="*/ 60 h 62"/>
                    <a:gd name="T16" fmla="*/ 42 w 60"/>
                    <a:gd name="T17" fmla="*/ 58 h 62"/>
                    <a:gd name="T18" fmla="*/ 48 w 60"/>
                    <a:gd name="T19" fmla="*/ 56 h 62"/>
                    <a:gd name="T20" fmla="*/ 52 w 60"/>
                    <a:gd name="T21" fmla="*/ 52 h 62"/>
                    <a:gd name="T22" fmla="*/ 56 w 60"/>
                    <a:gd name="T23" fmla="*/ 48 h 62"/>
                    <a:gd name="T24" fmla="*/ 58 w 60"/>
                    <a:gd name="T25" fmla="*/ 42 h 62"/>
                    <a:gd name="T26" fmla="*/ 60 w 60"/>
                    <a:gd name="T27" fmla="*/ 36 h 62"/>
                    <a:gd name="T28" fmla="*/ 60 w 60"/>
                    <a:gd name="T29" fmla="*/ 30 h 62"/>
                    <a:gd name="T30" fmla="*/ 60 w 60"/>
                    <a:gd name="T31" fmla="*/ 24 h 62"/>
                    <a:gd name="T32" fmla="*/ 58 w 60"/>
                    <a:gd name="T33" fmla="*/ 20 h 62"/>
                    <a:gd name="T34" fmla="*/ 56 w 60"/>
                    <a:gd name="T35" fmla="*/ 14 h 62"/>
                    <a:gd name="T36" fmla="*/ 52 w 60"/>
                    <a:gd name="T37" fmla="*/ 10 h 62"/>
                    <a:gd name="T38" fmla="*/ 48 w 60"/>
                    <a:gd name="T39" fmla="*/ 6 h 62"/>
                    <a:gd name="T40" fmla="*/ 42 w 60"/>
                    <a:gd name="T41" fmla="*/ 4 h 62"/>
                    <a:gd name="T42" fmla="*/ 38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20 w 60"/>
                    <a:gd name="T49" fmla="*/ 4 h 62"/>
                    <a:gd name="T50" fmla="*/ 14 w 60"/>
                    <a:gd name="T51" fmla="*/ 6 h 62"/>
                    <a:gd name="T52" fmla="*/ 10 w 60"/>
                    <a:gd name="T53" fmla="*/ 10 h 62"/>
                    <a:gd name="T54" fmla="*/ 6 w 60"/>
                    <a:gd name="T55" fmla="*/ 14 h 62"/>
                    <a:gd name="T56" fmla="*/ 4 w 60"/>
                    <a:gd name="T57" fmla="*/ 20 h 62"/>
                    <a:gd name="T58" fmla="*/ 2 w 60"/>
                    <a:gd name="T59" fmla="*/ 24 h 62"/>
                    <a:gd name="T60" fmla="*/ 0 w 60"/>
                    <a:gd name="T61" fmla="*/ 30 h 62"/>
                    <a:gd name="T62" fmla="*/ 2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2" y="40"/>
                      </a:moveTo>
                      <a:lnTo>
                        <a:pt x="4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8" y="50"/>
                      </a:lnTo>
                      <a:lnTo>
                        <a:pt x="10" y="52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20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8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6" y="58"/>
                      </a:lnTo>
                      <a:lnTo>
                        <a:pt x="48" y="56"/>
                      </a:lnTo>
                      <a:lnTo>
                        <a:pt x="50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6" y="48"/>
                      </a:lnTo>
                      <a:lnTo>
                        <a:pt x="58" y="46"/>
                      </a:lnTo>
                      <a:lnTo>
                        <a:pt x="58" y="42"/>
                      </a:lnTo>
                      <a:lnTo>
                        <a:pt x="60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60" y="22"/>
                      </a:lnTo>
                      <a:lnTo>
                        <a:pt x="58" y="20"/>
                      </a:lnTo>
                      <a:lnTo>
                        <a:pt x="58" y="16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0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2" y="28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1" name="Freeform 81"/>
                <p:cNvSpPr>
                  <a:spLocks/>
                </p:cNvSpPr>
                <p:nvPr/>
              </p:nvSpPr>
              <p:spPr bwMode="auto">
                <a:xfrm>
                  <a:off x="5737287" y="4529138"/>
                  <a:ext cx="215900" cy="295275"/>
                </a:xfrm>
                <a:custGeom>
                  <a:avLst/>
                  <a:gdLst>
                    <a:gd name="T0" fmla="*/ 116 w 136"/>
                    <a:gd name="T1" fmla="*/ 12 h 186"/>
                    <a:gd name="T2" fmla="*/ 114 w 136"/>
                    <a:gd name="T3" fmla="*/ 8 h 186"/>
                    <a:gd name="T4" fmla="*/ 112 w 136"/>
                    <a:gd name="T5" fmla="*/ 4 h 186"/>
                    <a:gd name="T6" fmla="*/ 106 w 136"/>
                    <a:gd name="T7" fmla="*/ 0 h 186"/>
                    <a:gd name="T8" fmla="*/ 100 w 136"/>
                    <a:gd name="T9" fmla="*/ 0 h 186"/>
                    <a:gd name="T10" fmla="*/ 52 w 136"/>
                    <a:gd name="T11" fmla="*/ 0 h 186"/>
                    <a:gd name="T12" fmla="*/ 38 w 136"/>
                    <a:gd name="T13" fmla="*/ 0 h 186"/>
                    <a:gd name="T14" fmla="*/ 32 w 136"/>
                    <a:gd name="T15" fmla="*/ 0 h 186"/>
                    <a:gd name="T16" fmla="*/ 28 w 136"/>
                    <a:gd name="T17" fmla="*/ 2 h 186"/>
                    <a:gd name="T18" fmla="*/ 24 w 136"/>
                    <a:gd name="T19" fmla="*/ 6 h 186"/>
                    <a:gd name="T20" fmla="*/ 22 w 136"/>
                    <a:gd name="T21" fmla="*/ 10 h 186"/>
                    <a:gd name="T22" fmla="*/ 22 w 136"/>
                    <a:gd name="T23" fmla="*/ 12 h 186"/>
                    <a:gd name="T24" fmla="*/ 0 w 136"/>
                    <a:gd name="T25" fmla="*/ 80 h 186"/>
                    <a:gd name="T26" fmla="*/ 2 w 136"/>
                    <a:gd name="T27" fmla="*/ 86 h 186"/>
                    <a:gd name="T28" fmla="*/ 4 w 136"/>
                    <a:gd name="T29" fmla="*/ 90 h 186"/>
                    <a:gd name="T30" fmla="*/ 8 w 136"/>
                    <a:gd name="T31" fmla="*/ 92 h 186"/>
                    <a:gd name="T32" fmla="*/ 12 w 136"/>
                    <a:gd name="T33" fmla="*/ 94 h 186"/>
                    <a:gd name="T34" fmla="*/ 18 w 136"/>
                    <a:gd name="T35" fmla="*/ 94 h 186"/>
                    <a:gd name="T36" fmla="*/ 22 w 136"/>
                    <a:gd name="T37" fmla="*/ 92 h 186"/>
                    <a:gd name="T38" fmla="*/ 24 w 136"/>
                    <a:gd name="T39" fmla="*/ 88 h 186"/>
                    <a:gd name="T40" fmla="*/ 38 w 136"/>
                    <a:gd name="T41" fmla="*/ 46 h 186"/>
                    <a:gd name="T42" fmla="*/ 38 w 136"/>
                    <a:gd name="T43" fmla="*/ 178 h 186"/>
                    <a:gd name="T44" fmla="*/ 62 w 136"/>
                    <a:gd name="T45" fmla="*/ 182 h 186"/>
                    <a:gd name="T46" fmla="*/ 64 w 136"/>
                    <a:gd name="T47" fmla="*/ 178 h 186"/>
                    <a:gd name="T48" fmla="*/ 64 w 136"/>
                    <a:gd name="T49" fmla="*/ 94 h 186"/>
                    <a:gd name="T50" fmla="*/ 72 w 136"/>
                    <a:gd name="T51" fmla="*/ 176 h 186"/>
                    <a:gd name="T52" fmla="*/ 74 w 136"/>
                    <a:gd name="T53" fmla="*/ 182 h 186"/>
                    <a:gd name="T54" fmla="*/ 76 w 136"/>
                    <a:gd name="T55" fmla="*/ 184 h 186"/>
                    <a:gd name="T56" fmla="*/ 94 w 136"/>
                    <a:gd name="T57" fmla="*/ 186 h 186"/>
                    <a:gd name="T58" fmla="*/ 96 w 136"/>
                    <a:gd name="T59" fmla="*/ 184 h 186"/>
                    <a:gd name="T60" fmla="*/ 98 w 136"/>
                    <a:gd name="T61" fmla="*/ 178 h 186"/>
                    <a:gd name="T62" fmla="*/ 98 w 136"/>
                    <a:gd name="T63" fmla="*/ 46 h 186"/>
                    <a:gd name="T64" fmla="*/ 112 w 136"/>
                    <a:gd name="T65" fmla="*/ 88 h 186"/>
                    <a:gd name="T66" fmla="*/ 116 w 136"/>
                    <a:gd name="T67" fmla="*/ 92 h 186"/>
                    <a:gd name="T68" fmla="*/ 120 w 136"/>
                    <a:gd name="T69" fmla="*/ 94 h 186"/>
                    <a:gd name="T70" fmla="*/ 124 w 136"/>
                    <a:gd name="T71" fmla="*/ 94 h 186"/>
                    <a:gd name="T72" fmla="*/ 130 w 136"/>
                    <a:gd name="T73" fmla="*/ 92 h 186"/>
                    <a:gd name="T74" fmla="*/ 134 w 136"/>
                    <a:gd name="T75" fmla="*/ 90 h 186"/>
                    <a:gd name="T76" fmla="*/ 136 w 136"/>
                    <a:gd name="T77" fmla="*/ 86 h 186"/>
                    <a:gd name="T78" fmla="*/ 136 w 136"/>
                    <a:gd name="T79" fmla="*/ 80 h 186"/>
                    <a:gd name="T80" fmla="*/ 116 w 136"/>
                    <a:gd name="T81" fmla="*/ 14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36" h="186">
                      <a:moveTo>
                        <a:pt x="116" y="14"/>
                      </a:moveTo>
                      <a:lnTo>
                        <a:pt x="116" y="12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4" y="6"/>
                      </a:lnTo>
                      <a:lnTo>
                        <a:pt x="112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38" y="178"/>
                      </a:lnTo>
                      <a:lnTo>
                        <a:pt x="62" y="182"/>
                      </a:lnTo>
                      <a:lnTo>
                        <a:pt x="64" y="182"/>
                      </a:lnTo>
                      <a:lnTo>
                        <a:pt x="64" y="178"/>
                      </a:lnTo>
                      <a:lnTo>
                        <a:pt x="64" y="176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76"/>
                      </a:lnTo>
                      <a:lnTo>
                        <a:pt x="72" y="178"/>
                      </a:lnTo>
                      <a:lnTo>
                        <a:pt x="74" y="182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76" y="184"/>
                      </a:lnTo>
                      <a:lnTo>
                        <a:pt x="94" y="186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8" y="182"/>
                      </a:lnTo>
                      <a:lnTo>
                        <a:pt x="98" y="178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2" y="88"/>
                      </a:lnTo>
                      <a:lnTo>
                        <a:pt x="114" y="90"/>
                      </a:lnTo>
                      <a:lnTo>
                        <a:pt x="116" y="92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30" y="92"/>
                      </a:lnTo>
                      <a:lnTo>
                        <a:pt x="132" y="92"/>
                      </a:lnTo>
                      <a:lnTo>
                        <a:pt x="134" y="90"/>
                      </a:lnTo>
                      <a:lnTo>
                        <a:pt x="134" y="88"/>
                      </a:lnTo>
                      <a:lnTo>
                        <a:pt x="136" y="86"/>
                      </a:lnTo>
                      <a:lnTo>
                        <a:pt x="136" y="82"/>
                      </a:lnTo>
                      <a:lnTo>
                        <a:pt x="136" y="80"/>
                      </a:lnTo>
                      <a:lnTo>
                        <a:pt x="136" y="78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2" name="Freeform 82"/>
                <p:cNvSpPr>
                  <a:spLocks/>
                </p:cNvSpPr>
                <p:nvPr/>
              </p:nvSpPr>
              <p:spPr bwMode="auto">
                <a:xfrm>
                  <a:off x="6038912" y="4418013"/>
                  <a:ext cx="95250" cy="98425"/>
                </a:xfrm>
                <a:custGeom>
                  <a:avLst/>
                  <a:gdLst>
                    <a:gd name="T0" fmla="*/ 16 w 60"/>
                    <a:gd name="T1" fmla="*/ 4 h 62"/>
                    <a:gd name="T2" fmla="*/ 12 w 60"/>
                    <a:gd name="T3" fmla="*/ 8 h 62"/>
                    <a:gd name="T4" fmla="*/ 8 w 60"/>
                    <a:gd name="T5" fmla="*/ 12 h 62"/>
                    <a:gd name="T6" fmla="*/ 4 w 60"/>
                    <a:gd name="T7" fmla="*/ 16 h 62"/>
                    <a:gd name="T8" fmla="*/ 2 w 60"/>
                    <a:gd name="T9" fmla="*/ 22 h 62"/>
                    <a:gd name="T10" fmla="*/ 0 w 60"/>
                    <a:gd name="T11" fmla="*/ 28 h 62"/>
                    <a:gd name="T12" fmla="*/ 0 w 60"/>
                    <a:gd name="T13" fmla="*/ 34 h 62"/>
                    <a:gd name="T14" fmla="*/ 2 w 60"/>
                    <a:gd name="T15" fmla="*/ 40 h 62"/>
                    <a:gd name="T16" fmla="*/ 4 w 60"/>
                    <a:gd name="T17" fmla="*/ 46 h 62"/>
                    <a:gd name="T18" fmla="*/ 8 w 60"/>
                    <a:gd name="T19" fmla="*/ 50 h 62"/>
                    <a:gd name="T20" fmla="*/ 12 w 60"/>
                    <a:gd name="T21" fmla="*/ 54 h 62"/>
                    <a:gd name="T22" fmla="*/ 16 w 60"/>
                    <a:gd name="T23" fmla="*/ 58 h 62"/>
                    <a:gd name="T24" fmla="*/ 22 w 60"/>
                    <a:gd name="T25" fmla="*/ 60 h 62"/>
                    <a:gd name="T26" fmla="*/ 28 w 60"/>
                    <a:gd name="T27" fmla="*/ 62 h 62"/>
                    <a:gd name="T28" fmla="*/ 34 w 60"/>
                    <a:gd name="T29" fmla="*/ 62 h 62"/>
                    <a:gd name="T30" fmla="*/ 40 w 60"/>
                    <a:gd name="T31" fmla="*/ 60 h 62"/>
                    <a:gd name="T32" fmla="*/ 44 w 60"/>
                    <a:gd name="T33" fmla="*/ 58 h 62"/>
                    <a:gd name="T34" fmla="*/ 50 w 60"/>
                    <a:gd name="T35" fmla="*/ 54 h 62"/>
                    <a:gd name="T36" fmla="*/ 54 w 60"/>
                    <a:gd name="T37" fmla="*/ 50 h 62"/>
                    <a:gd name="T38" fmla="*/ 56 w 60"/>
                    <a:gd name="T39" fmla="*/ 46 h 62"/>
                    <a:gd name="T40" fmla="*/ 58 w 60"/>
                    <a:gd name="T41" fmla="*/ 40 h 62"/>
                    <a:gd name="T42" fmla="*/ 60 w 60"/>
                    <a:gd name="T43" fmla="*/ 34 h 62"/>
                    <a:gd name="T44" fmla="*/ 60 w 60"/>
                    <a:gd name="T45" fmla="*/ 28 h 62"/>
                    <a:gd name="T46" fmla="*/ 58 w 60"/>
                    <a:gd name="T47" fmla="*/ 22 h 62"/>
                    <a:gd name="T48" fmla="*/ 56 w 60"/>
                    <a:gd name="T49" fmla="*/ 16 h 62"/>
                    <a:gd name="T50" fmla="*/ 54 w 60"/>
                    <a:gd name="T51" fmla="*/ 12 h 62"/>
                    <a:gd name="T52" fmla="*/ 50 w 60"/>
                    <a:gd name="T53" fmla="*/ 8 h 62"/>
                    <a:gd name="T54" fmla="*/ 44 w 60"/>
                    <a:gd name="T55" fmla="*/ 4 h 62"/>
                    <a:gd name="T56" fmla="*/ 40 w 60"/>
                    <a:gd name="T57" fmla="*/ 2 h 62"/>
                    <a:gd name="T58" fmla="*/ 34 w 60"/>
                    <a:gd name="T59" fmla="*/ 2 h 62"/>
                    <a:gd name="T60" fmla="*/ 28 w 60"/>
                    <a:gd name="T61" fmla="*/ 2 h 62"/>
                    <a:gd name="T62" fmla="*/ 22 w 60"/>
                    <a:gd name="T63" fmla="*/ 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18" y="4"/>
                      </a:move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6" y="56"/>
                      </a:lnTo>
                      <a:lnTo>
                        <a:pt x="50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3" name="Freeform 83"/>
                <p:cNvSpPr>
                  <a:spLocks/>
                </p:cNvSpPr>
                <p:nvPr/>
              </p:nvSpPr>
              <p:spPr bwMode="auto">
                <a:xfrm>
                  <a:off x="5978587" y="4529138"/>
                  <a:ext cx="215900" cy="301625"/>
                </a:xfrm>
                <a:custGeom>
                  <a:avLst/>
                  <a:gdLst>
                    <a:gd name="T0" fmla="*/ 114 w 136"/>
                    <a:gd name="T1" fmla="*/ 12 h 190"/>
                    <a:gd name="T2" fmla="*/ 114 w 136"/>
                    <a:gd name="T3" fmla="*/ 8 h 190"/>
                    <a:gd name="T4" fmla="*/ 110 w 136"/>
                    <a:gd name="T5" fmla="*/ 4 h 190"/>
                    <a:gd name="T6" fmla="*/ 106 w 136"/>
                    <a:gd name="T7" fmla="*/ 0 h 190"/>
                    <a:gd name="T8" fmla="*/ 100 w 136"/>
                    <a:gd name="T9" fmla="*/ 0 h 190"/>
                    <a:gd name="T10" fmla="*/ 50 w 136"/>
                    <a:gd name="T11" fmla="*/ 0 h 190"/>
                    <a:gd name="T12" fmla="*/ 38 w 136"/>
                    <a:gd name="T13" fmla="*/ 0 h 190"/>
                    <a:gd name="T14" fmla="*/ 32 w 136"/>
                    <a:gd name="T15" fmla="*/ 0 h 190"/>
                    <a:gd name="T16" fmla="*/ 28 w 136"/>
                    <a:gd name="T17" fmla="*/ 2 h 190"/>
                    <a:gd name="T18" fmla="*/ 24 w 136"/>
                    <a:gd name="T19" fmla="*/ 6 h 190"/>
                    <a:gd name="T20" fmla="*/ 22 w 136"/>
                    <a:gd name="T21" fmla="*/ 10 h 190"/>
                    <a:gd name="T22" fmla="*/ 20 w 136"/>
                    <a:gd name="T23" fmla="*/ 12 h 190"/>
                    <a:gd name="T24" fmla="*/ 0 w 136"/>
                    <a:gd name="T25" fmla="*/ 80 h 190"/>
                    <a:gd name="T26" fmla="*/ 0 w 136"/>
                    <a:gd name="T27" fmla="*/ 86 h 190"/>
                    <a:gd name="T28" fmla="*/ 2 w 136"/>
                    <a:gd name="T29" fmla="*/ 90 h 190"/>
                    <a:gd name="T30" fmla="*/ 6 w 136"/>
                    <a:gd name="T31" fmla="*/ 92 h 190"/>
                    <a:gd name="T32" fmla="*/ 12 w 136"/>
                    <a:gd name="T33" fmla="*/ 94 h 190"/>
                    <a:gd name="T34" fmla="*/ 16 w 136"/>
                    <a:gd name="T35" fmla="*/ 94 h 190"/>
                    <a:gd name="T36" fmla="*/ 20 w 136"/>
                    <a:gd name="T37" fmla="*/ 92 h 190"/>
                    <a:gd name="T38" fmla="*/ 24 w 136"/>
                    <a:gd name="T39" fmla="*/ 88 h 190"/>
                    <a:gd name="T40" fmla="*/ 38 w 136"/>
                    <a:gd name="T41" fmla="*/ 46 h 190"/>
                    <a:gd name="T42" fmla="*/ 38 w 136"/>
                    <a:gd name="T43" fmla="*/ 178 h 190"/>
                    <a:gd name="T44" fmla="*/ 40 w 136"/>
                    <a:gd name="T45" fmla="*/ 184 h 190"/>
                    <a:gd name="T46" fmla="*/ 44 w 136"/>
                    <a:gd name="T47" fmla="*/ 186 h 190"/>
                    <a:gd name="T48" fmla="*/ 48 w 136"/>
                    <a:gd name="T49" fmla="*/ 190 h 190"/>
                    <a:gd name="T50" fmla="*/ 52 w 136"/>
                    <a:gd name="T51" fmla="*/ 190 h 190"/>
                    <a:gd name="T52" fmla="*/ 58 w 136"/>
                    <a:gd name="T53" fmla="*/ 186 h 190"/>
                    <a:gd name="T54" fmla="*/ 62 w 136"/>
                    <a:gd name="T55" fmla="*/ 184 h 190"/>
                    <a:gd name="T56" fmla="*/ 62 w 136"/>
                    <a:gd name="T57" fmla="*/ 178 h 190"/>
                    <a:gd name="T58" fmla="*/ 64 w 136"/>
                    <a:gd name="T59" fmla="*/ 94 h 190"/>
                    <a:gd name="T60" fmla="*/ 72 w 136"/>
                    <a:gd name="T61" fmla="*/ 176 h 190"/>
                    <a:gd name="T62" fmla="*/ 72 w 136"/>
                    <a:gd name="T63" fmla="*/ 182 h 190"/>
                    <a:gd name="T64" fmla="*/ 76 w 136"/>
                    <a:gd name="T65" fmla="*/ 186 h 190"/>
                    <a:gd name="T66" fmla="*/ 80 w 136"/>
                    <a:gd name="T67" fmla="*/ 188 h 190"/>
                    <a:gd name="T68" fmla="*/ 84 w 136"/>
                    <a:gd name="T69" fmla="*/ 190 h 190"/>
                    <a:gd name="T70" fmla="*/ 90 w 136"/>
                    <a:gd name="T71" fmla="*/ 188 h 190"/>
                    <a:gd name="T72" fmla="*/ 94 w 136"/>
                    <a:gd name="T73" fmla="*/ 186 h 190"/>
                    <a:gd name="T74" fmla="*/ 96 w 136"/>
                    <a:gd name="T75" fmla="*/ 182 h 190"/>
                    <a:gd name="T76" fmla="*/ 98 w 136"/>
                    <a:gd name="T77" fmla="*/ 176 h 190"/>
                    <a:gd name="T78" fmla="*/ 110 w 136"/>
                    <a:gd name="T79" fmla="*/ 86 h 190"/>
                    <a:gd name="T80" fmla="*/ 112 w 136"/>
                    <a:gd name="T81" fmla="*/ 90 h 190"/>
                    <a:gd name="T82" fmla="*/ 116 w 136"/>
                    <a:gd name="T83" fmla="*/ 94 h 190"/>
                    <a:gd name="T84" fmla="*/ 122 w 136"/>
                    <a:gd name="T85" fmla="*/ 94 h 190"/>
                    <a:gd name="T86" fmla="*/ 126 w 136"/>
                    <a:gd name="T87" fmla="*/ 94 h 190"/>
                    <a:gd name="T88" fmla="*/ 130 w 136"/>
                    <a:gd name="T89" fmla="*/ 92 h 190"/>
                    <a:gd name="T90" fmla="*/ 134 w 136"/>
                    <a:gd name="T91" fmla="*/ 88 h 190"/>
                    <a:gd name="T92" fmla="*/ 136 w 136"/>
                    <a:gd name="T93" fmla="*/ 82 h 190"/>
                    <a:gd name="T94" fmla="*/ 134 w 136"/>
                    <a:gd name="T95" fmla="*/ 7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6" h="190">
                      <a:moveTo>
                        <a:pt x="114" y="14"/>
                      </a:moveTo>
                      <a:lnTo>
                        <a:pt x="114" y="12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20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6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6" y="188"/>
                      </a:lnTo>
                      <a:lnTo>
                        <a:pt x="58" y="186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2" y="178"/>
                      </a:lnTo>
                      <a:lnTo>
                        <a:pt x="64" y="176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76"/>
                      </a:lnTo>
                      <a:lnTo>
                        <a:pt x="72" y="178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6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6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6" y="182"/>
                      </a:lnTo>
                      <a:lnTo>
                        <a:pt x="98" y="178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2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6" y="82"/>
                      </a:lnTo>
                      <a:lnTo>
                        <a:pt x="136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4" name="Freeform 84"/>
                <p:cNvSpPr>
                  <a:spLocks/>
                </p:cNvSpPr>
                <p:nvPr/>
              </p:nvSpPr>
              <p:spPr bwMode="auto">
                <a:xfrm>
                  <a:off x="6280212" y="4418013"/>
                  <a:ext cx="95250" cy="98425"/>
                </a:xfrm>
                <a:custGeom>
                  <a:avLst/>
                  <a:gdLst>
                    <a:gd name="T0" fmla="*/ 2 w 60"/>
                    <a:gd name="T1" fmla="*/ 42 h 62"/>
                    <a:gd name="T2" fmla="*/ 4 w 60"/>
                    <a:gd name="T3" fmla="*/ 48 h 62"/>
                    <a:gd name="T4" fmla="*/ 8 w 60"/>
                    <a:gd name="T5" fmla="*/ 52 h 62"/>
                    <a:gd name="T6" fmla="*/ 12 w 60"/>
                    <a:gd name="T7" fmla="*/ 56 h 62"/>
                    <a:gd name="T8" fmla="*/ 18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0 w 60"/>
                    <a:gd name="T17" fmla="*/ 58 h 62"/>
                    <a:gd name="T18" fmla="*/ 46 w 60"/>
                    <a:gd name="T19" fmla="*/ 56 h 62"/>
                    <a:gd name="T20" fmla="*/ 50 w 60"/>
                    <a:gd name="T21" fmla="*/ 52 h 62"/>
                    <a:gd name="T22" fmla="*/ 54 w 60"/>
                    <a:gd name="T23" fmla="*/ 48 h 62"/>
                    <a:gd name="T24" fmla="*/ 58 w 60"/>
                    <a:gd name="T25" fmla="*/ 42 h 62"/>
                    <a:gd name="T26" fmla="*/ 58 w 60"/>
                    <a:gd name="T27" fmla="*/ 36 h 62"/>
                    <a:gd name="T28" fmla="*/ 60 w 60"/>
                    <a:gd name="T29" fmla="*/ 30 h 62"/>
                    <a:gd name="T30" fmla="*/ 58 w 60"/>
                    <a:gd name="T31" fmla="*/ 24 h 62"/>
                    <a:gd name="T32" fmla="*/ 58 w 60"/>
                    <a:gd name="T33" fmla="*/ 20 h 62"/>
                    <a:gd name="T34" fmla="*/ 54 w 60"/>
                    <a:gd name="T35" fmla="*/ 14 h 62"/>
                    <a:gd name="T36" fmla="*/ 50 w 60"/>
                    <a:gd name="T37" fmla="*/ 10 h 62"/>
                    <a:gd name="T38" fmla="*/ 46 w 60"/>
                    <a:gd name="T39" fmla="*/ 6 h 62"/>
                    <a:gd name="T40" fmla="*/ 40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18 w 60"/>
                    <a:gd name="T49" fmla="*/ 4 h 62"/>
                    <a:gd name="T50" fmla="*/ 12 w 60"/>
                    <a:gd name="T51" fmla="*/ 6 h 62"/>
                    <a:gd name="T52" fmla="*/ 8 w 60"/>
                    <a:gd name="T53" fmla="*/ 10 h 62"/>
                    <a:gd name="T54" fmla="*/ 4 w 60"/>
                    <a:gd name="T55" fmla="*/ 14 h 62"/>
                    <a:gd name="T56" fmla="*/ 2 w 60"/>
                    <a:gd name="T57" fmla="*/ 20 h 62"/>
                    <a:gd name="T58" fmla="*/ 0 w 60"/>
                    <a:gd name="T59" fmla="*/ 24 h 62"/>
                    <a:gd name="T60" fmla="*/ 0 w 60"/>
                    <a:gd name="T61" fmla="*/ 30 h 62"/>
                    <a:gd name="T62" fmla="*/ 0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0" y="40"/>
                      </a:moveTo>
                      <a:lnTo>
                        <a:pt x="2" y="42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4" y="58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4" y="60"/>
                      </a:lnTo>
                      <a:lnTo>
                        <a:pt x="26" y="62"/>
                      </a:lnTo>
                      <a:lnTo>
                        <a:pt x="30" y="62"/>
                      </a:lnTo>
                      <a:lnTo>
                        <a:pt x="32" y="62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40" y="58"/>
                      </a:lnTo>
                      <a:lnTo>
                        <a:pt x="44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5" name="Freeform 85"/>
                <p:cNvSpPr>
                  <a:spLocks/>
                </p:cNvSpPr>
                <p:nvPr/>
              </p:nvSpPr>
              <p:spPr bwMode="auto">
                <a:xfrm>
                  <a:off x="6216712" y="4529138"/>
                  <a:ext cx="215900" cy="295275"/>
                </a:xfrm>
                <a:custGeom>
                  <a:avLst/>
                  <a:gdLst>
                    <a:gd name="T0" fmla="*/ 116 w 136"/>
                    <a:gd name="T1" fmla="*/ 12 h 186"/>
                    <a:gd name="T2" fmla="*/ 114 w 136"/>
                    <a:gd name="T3" fmla="*/ 8 h 186"/>
                    <a:gd name="T4" fmla="*/ 112 w 136"/>
                    <a:gd name="T5" fmla="*/ 4 h 186"/>
                    <a:gd name="T6" fmla="*/ 106 w 136"/>
                    <a:gd name="T7" fmla="*/ 0 h 186"/>
                    <a:gd name="T8" fmla="*/ 100 w 136"/>
                    <a:gd name="T9" fmla="*/ 0 h 186"/>
                    <a:gd name="T10" fmla="*/ 52 w 136"/>
                    <a:gd name="T11" fmla="*/ 0 h 186"/>
                    <a:gd name="T12" fmla="*/ 38 w 136"/>
                    <a:gd name="T13" fmla="*/ 0 h 186"/>
                    <a:gd name="T14" fmla="*/ 34 w 136"/>
                    <a:gd name="T15" fmla="*/ 0 h 186"/>
                    <a:gd name="T16" fmla="*/ 28 w 136"/>
                    <a:gd name="T17" fmla="*/ 2 h 186"/>
                    <a:gd name="T18" fmla="*/ 26 w 136"/>
                    <a:gd name="T19" fmla="*/ 6 h 186"/>
                    <a:gd name="T20" fmla="*/ 22 w 136"/>
                    <a:gd name="T21" fmla="*/ 10 h 186"/>
                    <a:gd name="T22" fmla="*/ 22 w 136"/>
                    <a:gd name="T23" fmla="*/ 12 h 186"/>
                    <a:gd name="T24" fmla="*/ 0 w 136"/>
                    <a:gd name="T25" fmla="*/ 80 h 186"/>
                    <a:gd name="T26" fmla="*/ 2 w 136"/>
                    <a:gd name="T27" fmla="*/ 86 h 186"/>
                    <a:gd name="T28" fmla="*/ 4 w 136"/>
                    <a:gd name="T29" fmla="*/ 90 h 186"/>
                    <a:gd name="T30" fmla="*/ 8 w 136"/>
                    <a:gd name="T31" fmla="*/ 92 h 186"/>
                    <a:gd name="T32" fmla="*/ 12 w 136"/>
                    <a:gd name="T33" fmla="*/ 94 h 186"/>
                    <a:gd name="T34" fmla="*/ 18 w 136"/>
                    <a:gd name="T35" fmla="*/ 94 h 186"/>
                    <a:gd name="T36" fmla="*/ 22 w 136"/>
                    <a:gd name="T37" fmla="*/ 92 h 186"/>
                    <a:gd name="T38" fmla="*/ 26 w 136"/>
                    <a:gd name="T39" fmla="*/ 88 h 186"/>
                    <a:gd name="T40" fmla="*/ 38 w 136"/>
                    <a:gd name="T41" fmla="*/ 46 h 186"/>
                    <a:gd name="T42" fmla="*/ 38 w 136"/>
                    <a:gd name="T43" fmla="*/ 178 h 186"/>
                    <a:gd name="T44" fmla="*/ 40 w 136"/>
                    <a:gd name="T45" fmla="*/ 184 h 186"/>
                    <a:gd name="T46" fmla="*/ 44 w 136"/>
                    <a:gd name="T47" fmla="*/ 186 h 186"/>
                    <a:gd name="T48" fmla="*/ 62 w 136"/>
                    <a:gd name="T49" fmla="*/ 184 h 186"/>
                    <a:gd name="T50" fmla="*/ 64 w 136"/>
                    <a:gd name="T51" fmla="*/ 182 h 186"/>
                    <a:gd name="T52" fmla="*/ 64 w 136"/>
                    <a:gd name="T53" fmla="*/ 176 h 186"/>
                    <a:gd name="T54" fmla="*/ 72 w 136"/>
                    <a:gd name="T55" fmla="*/ 94 h 186"/>
                    <a:gd name="T56" fmla="*/ 74 w 136"/>
                    <a:gd name="T57" fmla="*/ 178 h 186"/>
                    <a:gd name="T58" fmla="*/ 74 w 136"/>
                    <a:gd name="T59" fmla="*/ 182 h 186"/>
                    <a:gd name="T60" fmla="*/ 98 w 136"/>
                    <a:gd name="T61" fmla="*/ 178 h 186"/>
                    <a:gd name="T62" fmla="*/ 98 w 136"/>
                    <a:gd name="T63" fmla="*/ 46 h 186"/>
                    <a:gd name="T64" fmla="*/ 112 w 136"/>
                    <a:gd name="T65" fmla="*/ 88 h 186"/>
                    <a:gd name="T66" fmla="*/ 116 w 136"/>
                    <a:gd name="T67" fmla="*/ 92 h 186"/>
                    <a:gd name="T68" fmla="*/ 120 w 136"/>
                    <a:gd name="T69" fmla="*/ 94 h 186"/>
                    <a:gd name="T70" fmla="*/ 124 w 136"/>
                    <a:gd name="T71" fmla="*/ 94 h 186"/>
                    <a:gd name="T72" fmla="*/ 130 w 136"/>
                    <a:gd name="T73" fmla="*/ 92 h 186"/>
                    <a:gd name="T74" fmla="*/ 134 w 136"/>
                    <a:gd name="T75" fmla="*/ 90 h 186"/>
                    <a:gd name="T76" fmla="*/ 136 w 136"/>
                    <a:gd name="T77" fmla="*/ 86 h 186"/>
                    <a:gd name="T78" fmla="*/ 136 w 136"/>
                    <a:gd name="T79" fmla="*/ 80 h 186"/>
                    <a:gd name="T80" fmla="*/ 116 w 136"/>
                    <a:gd name="T81" fmla="*/ 14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36" h="186">
                      <a:moveTo>
                        <a:pt x="116" y="14"/>
                      </a:moveTo>
                      <a:lnTo>
                        <a:pt x="116" y="12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4" y="6"/>
                      </a:lnTo>
                      <a:lnTo>
                        <a:pt x="112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6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40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6"/>
                      </a:lnTo>
                      <a:lnTo>
                        <a:pt x="44" y="186"/>
                      </a:lnTo>
                      <a:lnTo>
                        <a:pt x="62" y="184"/>
                      </a:lnTo>
                      <a:lnTo>
                        <a:pt x="62" y="184"/>
                      </a:lnTo>
                      <a:lnTo>
                        <a:pt x="64" y="182"/>
                      </a:lnTo>
                      <a:lnTo>
                        <a:pt x="64" y="178"/>
                      </a:lnTo>
                      <a:lnTo>
                        <a:pt x="64" y="176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76"/>
                      </a:lnTo>
                      <a:lnTo>
                        <a:pt x="74" y="178"/>
                      </a:lnTo>
                      <a:lnTo>
                        <a:pt x="74" y="182"/>
                      </a:lnTo>
                      <a:lnTo>
                        <a:pt x="74" y="182"/>
                      </a:lnTo>
                      <a:lnTo>
                        <a:pt x="74" y="182"/>
                      </a:lnTo>
                      <a:lnTo>
                        <a:pt x="98" y="178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2" y="86"/>
                      </a:lnTo>
                      <a:lnTo>
                        <a:pt x="112" y="88"/>
                      </a:lnTo>
                      <a:lnTo>
                        <a:pt x="114" y="90"/>
                      </a:lnTo>
                      <a:lnTo>
                        <a:pt x="116" y="92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8" y="94"/>
                      </a:lnTo>
                      <a:lnTo>
                        <a:pt x="130" y="92"/>
                      </a:lnTo>
                      <a:lnTo>
                        <a:pt x="132" y="92"/>
                      </a:lnTo>
                      <a:lnTo>
                        <a:pt x="134" y="90"/>
                      </a:lnTo>
                      <a:lnTo>
                        <a:pt x="134" y="88"/>
                      </a:lnTo>
                      <a:lnTo>
                        <a:pt x="136" y="86"/>
                      </a:lnTo>
                      <a:lnTo>
                        <a:pt x="136" y="82"/>
                      </a:lnTo>
                      <a:lnTo>
                        <a:pt x="136" y="80"/>
                      </a:lnTo>
                      <a:lnTo>
                        <a:pt x="136" y="78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6" name="Freeform 86"/>
                <p:cNvSpPr>
                  <a:spLocks/>
                </p:cNvSpPr>
                <p:nvPr/>
              </p:nvSpPr>
              <p:spPr bwMode="auto">
                <a:xfrm>
                  <a:off x="6458012" y="4529138"/>
                  <a:ext cx="215900" cy="241300"/>
                </a:xfrm>
                <a:custGeom>
                  <a:avLst/>
                  <a:gdLst>
                    <a:gd name="T0" fmla="*/ 114 w 136"/>
                    <a:gd name="T1" fmla="*/ 12 h 152"/>
                    <a:gd name="T2" fmla="*/ 114 w 136"/>
                    <a:gd name="T3" fmla="*/ 8 h 152"/>
                    <a:gd name="T4" fmla="*/ 110 w 136"/>
                    <a:gd name="T5" fmla="*/ 4 h 152"/>
                    <a:gd name="T6" fmla="*/ 106 w 136"/>
                    <a:gd name="T7" fmla="*/ 0 h 152"/>
                    <a:gd name="T8" fmla="*/ 100 w 136"/>
                    <a:gd name="T9" fmla="*/ 0 h 152"/>
                    <a:gd name="T10" fmla="*/ 50 w 136"/>
                    <a:gd name="T11" fmla="*/ 0 h 152"/>
                    <a:gd name="T12" fmla="*/ 38 w 136"/>
                    <a:gd name="T13" fmla="*/ 0 h 152"/>
                    <a:gd name="T14" fmla="*/ 32 w 136"/>
                    <a:gd name="T15" fmla="*/ 0 h 152"/>
                    <a:gd name="T16" fmla="*/ 28 w 136"/>
                    <a:gd name="T17" fmla="*/ 2 h 152"/>
                    <a:gd name="T18" fmla="*/ 24 w 136"/>
                    <a:gd name="T19" fmla="*/ 6 h 152"/>
                    <a:gd name="T20" fmla="*/ 22 w 136"/>
                    <a:gd name="T21" fmla="*/ 10 h 152"/>
                    <a:gd name="T22" fmla="*/ 20 w 136"/>
                    <a:gd name="T23" fmla="*/ 12 h 152"/>
                    <a:gd name="T24" fmla="*/ 0 w 136"/>
                    <a:gd name="T25" fmla="*/ 80 h 152"/>
                    <a:gd name="T26" fmla="*/ 0 w 136"/>
                    <a:gd name="T27" fmla="*/ 86 h 152"/>
                    <a:gd name="T28" fmla="*/ 4 w 136"/>
                    <a:gd name="T29" fmla="*/ 90 h 152"/>
                    <a:gd name="T30" fmla="*/ 6 w 136"/>
                    <a:gd name="T31" fmla="*/ 92 h 152"/>
                    <a:gd name="T32" fmla="*/ 12 w 136"/>
                    <a:gd name="T33" fmla="*/ 94 h 152"/>
                    <a:gd name="T34" fmla="*/ 16 w 136"/>
                    <a:gd name="T35" fmla="*/ 94 h 152"/>
                    <a:gd name="T36" fmla="*/ 20 w 136"/>
                    <a:gd name="T37" fmla="*/ 92 h 152"/>
                    <a:gd name="T38" fmla="*/ 24 w 136"/>
                    <a:gd name="T39" fmla="*/ 88 h 152"/>
                    <a:gd name="T40" fmla="*/ 38 w 136"/>
                    <a:gd name="T41" fmla="*/ 46 h 152"/>
                    <a:gd name="T42" fmla="*/ 38 w 136"/>
                    <a:gd name="T43" fmla="*/ 152 h 152"/>
                    <a:gd name="T44" fmla="*/ 64 w 136"/>
                    <a:gd name="T45" fmla="*/ 94 h 152"/>
                    <a:gd name="T46" fmla="*/ 72 w 136"/>
                    <a:gd name="T47" fmla="*/ 142 h 152"/>
                    <a:gd name="T48" fmla="*/ 98 w 136"/>
                    <a:gd name="T49" fmla="*/ 132 h 152"/>
                    <a:gd name="T50" fmla="*/ 110 w 136"/>
                    <a:gd name="T51" fmla="*/ 86 h 152"/>
                    <a:gd name="T52" fmla="*/ 112 w 136"/>
                    <a:gd name="T53" fmla="*/ 90 h 152"/>
                    <a:gd name="T54" fmla="*/ 116 w 136"/>
                    <a:gd name="T55" fmla="*/ 94 h 152"/>
                    <a:gd name="T56" fmla="*/ 122 w 136"/>
                    <a:gd name="T57" fmla="*/ 94 h 152"/>
                    <a:gd name="T58" fmla="*/ 126 w 136"/>
                    <a:gd name="T59" fmla="*/ 94 h 152"/>
                    <a:gd name="T60" fmla="*/ 130 w 136"/>
                    <a:gd name="T61" fmla="*/ 92 h 152"/>
                    <a:gd name="T62" fmla="*/ 134 w 136"/>
                    <a:gd name="T63" fmla="*/ 88 h 152"/>
                    <a:gd name="T64" fmla="*/ 136 w 136"/>
                    <a:gd name="T65" fmla="*/ 82 h 152"/>
                    <a:gd name="T66" fmla="*/ 134 w 136"/>
                    <a:gd name="T67" fmla="*/ 78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6" h="152">
                      <a:moveTo>
                        <a:pt x="114" y="14"/>
                      </a:moveTo>
                      <a:lnTo>
                        <a:pt x="114" y="12"/>
                      </a:ln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20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52"/>
                      </a:lnTo>
                      <a:lnTo>
                        <a:pt x="38" y="152"/>
                      </a:lnTo>
                      <a:lnTo>
                        <a:pt x="64" y="144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42"/>
                      </a:lnTo>
                      <a:lnTo>
                        <a:pt x="72" y="142"/>
                      </a:lnTo>
                      <a:lnTo>
                        <a:pt x="98" y="132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2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6" y="82"/>
                      </a:lnTo>
                      <a:lnTo>
                        <a:pt x="136" y="80"/>
                      </a:lnTo>
                      <a:lnTo>
                        <a:pt x="134" y="78"/>
                      </a:lnTo>
                      <a:lnTo>
                        <a:pt x="114" y="14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7" name="Freeform 87"/>
                <p:cNvSpPr>
                  <a:spLocks/>
                </p:cNvSpPr>
                <p:nvPr/>
              </p:nvSpPr>
              <p:spPr bwMode="auto">
                <a:xfrm>
                  <a:off x="6518337" y="4418013"/>
                  <a:ext cx="95250" cy="98425"/>
                </a:xfrm>
                <a:custGeom>
                  <a:avLst/>
                  <a:gdLst>
                    <a:gd name="T0" fmla="*/ 2 w 60"/>
                    <a:gd name="T1" fmla="*/ 42 h 62"/>
                    <a:gd name="T2" fmla="*/ 6 w 60"/>
                    <a:gd name="T3" fmla="*/ 48 h 62"/>
                    <a:gd name="T4" fmla="*/ 10 w 60"/>
                    <a:gd name="T5" fmla="*/ 52 h 62"/>
                    <a:gd name="T6" fmla="*/ 14 w 60"/>
                    <a:gd name="T7" fmla="*/ 56 h 62"/>
                    <a:gd name="T8" fmla="*/ 18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2 w 60"/>
                    <a:gd name="T17" fmla="*/ 58 h 62"/>
                    <a:gd name="T18" fmla="*/ 48 w 60"/>
                    <a:gd name="T19" fmla="*/ 56 h 62"/>
                    <a:gd name="T20" fmla="*/ 52 w 60"/>
                    <a:gd name="T21" fmla="*/ 52 h 62"/>
                    <a:gd name="T22" fmla="*/ 56 w 60"/>
                    <a:gd name="T23" fmla="*/ 48 h 62"/>
                    <a:gd name="T24" fmla="*/ 58 w 60"/>
                    <a:gd name="T25" fmla="*/ 42 h 62"/>
                    <a:gd name="T26" fmla="*/ 60 w 60"/>
                    <a:gd name="T27" fmla="*/ 36 h 62"/>
                    <a:gd name="T28" fmla="*/ 60 w 60"/>
                    <a:gd name="T29" fmla="*/ 30 h 62"/>
                    <a:gd name="T30" fmla="*/ 60 w 60"/>
                    <a:gd name="T31" fmla="*/ 24 h 62"/>
                    <a:gd name="T32" fmla="*/ 58 w 60"/>
                    <a:gd name="T33" fmla="*/ 20 h 62"/>
                    <a:gd name="T34" fmla="*/ 56 w 60"/>
                    <a:gd name="T35" fmla="*/ 14 h 62"/>
                    <a:gd name="T36" fmla="*/ 52 w 60"/>
                    <a:gd name="T37" fmla="*/ 10 h 62"/>
                    <a:gd name="T38" fmla="*/ 48 w 60"/>
                    <a:gd name="T39" fmla="*/ 6 h 62"/>
                    <a:gd name="T40" fmla="*/ 42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18 w 60"/>
                    <a:gd name="T49" fmla="*/ 4 h 62"/>
                    <a:gd name="T50" fmla="*/ 14 w 60"/>
                    <a:gd name="T51" fmla="*/ 6 h 62"/>
                    <a:gd name="T52" fmla="*/ 10 w 60"/>
                    <a:gd name="T53" fmla="*/ 10 h 62"/>
                    <a:gd name="T54" fmla="*/ 6 w 60"/>
                    <a:gd name="T55" fmla="*/ 14 h 62"/>
                    <a:gd name="T56" fmla="*/ 2 w 60"/>
                    <a:gd name="T57" fmla="*/ 20 h 62"/>
                    <a:gd name="T58" fmla="*/ 0 w 60"/>
                    <a:gd name="T59" fmla="*/ 24 h 62"/>
                    <a:gd name="T60" fmla="*/ 0 w 60"/>
                    <a:gd name="T61" fmla="*/ 30 h 62"/>
                    <a:gd name="T62" fmla="*/ 0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8" y="50"/>
                      </a:lnTo>
                      <a:lnTo>
                        <a:pt x="10" y="52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8" y="56"/>
                      </a:lnTo>
                      <a:lnTo>
                        <a:pt x="50" y="54"/>
                      </a:lnTo>
                      <a:lnTo>
                        <a:pt x="52" y="52"/>
                      </a:lnTo>
                      <a:lnTo>
                        <a:pt x="54" y="50"/>
                      </a:lnTo>
                      <a:lnTo>
                        <a:pt x="56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60" y="40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4"/>
                      </a:lnTo>
                      <a:lnTo>
                        <a:pt x="60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2" y="10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4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8" name="Freeform 88"/>
                <p:cNvSpPr>
                  <a:spLocks/>
                </p:cNvSpPr>
                <p:nvPr/>
              </p:nvSpPr>
              <p:spPr bwMode="auto">
                <a:xfrm>
                  <a:off x="6699312" y="4529138"/>
                  <a:ext cx="190500" cy="149225"/>
                </a:xfrm>
                <a:custGeom>
                  <a:avLst/>
                  <a:gdLst>
                    <a:gd name="T0" fmla="*/ 114 w 120"/>
                    <a:gd name="T1" fmla="*/ 10 h 94"/>
                    <a:gd name="T2" fmla="*/ 112 w 120"/>
                    <a:gd name="T3" fmla="*/ 8 h 94"/>
                    <a:gd name="T4" fmla="*/ 112 w 120"/>
                    <a:gd name="T5" fmla="*/ 6 h 94"/>
                    <a:gd name="T6" fmla="*/ 110 w 120"/>
                    <a:gd name="T7" fmla="*/ 4 h 94"/>
                    <a:gd name="T8" fmla="*/ 106 w 120"/>
                    <a:gd name="T9" fmla="*/ 2 h 94"/>
                    <a:gd name="T10" fmla="*/ 104 w 120"/>
                    <a:gd name="T11" fmla="*/ 0 h 94"/>
                    <a:gd name="T12" fmla="*/ 102 w 120"/>
                    <a:gd name="T13" fmla="*/ 0 h 94"/>
                    <a:gd name="T14" fmla="*/ 98 w 120"/>
                    <a:gd name="T15" fmla="*/ 0 h 94"/>
                    <a:gd name="T16" fmla="*/ 84 w 120"/>
                    <a:gd name="T17" fmla="*/ 0 h 94"/>
                    <a:gd name="T18" fmla="*/ 50 w 120"/>
                    <a:gd name="T19" fmla="*/ 0 h 94"/>
                    <a:gd name="T20" fmla="*/ 50 w 120"/>
                    <a:gd name="T21" fmla="*/ 0 h 94"/>
                    <a:gd name="T22" fmla="*/ 36 w 120"/>
                    <a:gd name="T23" fmla="*/ 0 h 94"/>
                    <a:gd name="T24" fmla="*/ 34 w 120"/>
                    <a:gd name="T25" fmla="*/ 0 h 94"/>
                    <a:gd name="T26" fmla="*/ 32 w 120"/>
                    <a:gd name="T27" fmla="*/ 0 h 94"/>
                    <a:gd name="T28" fmla="*/ 28 w 120"/>
                    <a:gd name="T29" fmla="*/ 2 h 94"/>
                    <a:gd name="T30" fmla="*/ 26 w 120"/>
                    <a:gd name="T31" fmla="*/ 2 h 94"/>
                    <a:gd name="T32" fmla="*/ 24 w 120"/>
                    <a:gd name="T33" fmla="*/ 4 h 94"/>
                    <a:gd name="T34" fmla="*/ 24 w 120"/>
                    <a:gd name="T35" fmla="*/ 6 h 94"/>
                    <a:gd name="T36" fmla="*/ 22 w 120"/>
                    <a:gd name="T37" fmla="*/ 8 h 94"/>
                    <a:gd name="T38" fmla="*/ 22 w 120"/>
                    <a:gd name="T39" fmla="*/ 10 h 94"/>
                    <a:gd name="T40" fmla="*/ 20 w 120"/>
                    <a:gd name="T41" fmla="*/ 10 h 94"/>
                    <a:gd name="T42" fmla="*/ 20 w 120"/>
                    <a:gd name="T43" fmla="*/ 12 h 94"/>
                    <a:gd name="T44" fmla="*/ 0 w 120"/>
                    <a:gd name="T45" fmla="*/ 78 h 94"/>
                    <a:gd name="T46" fmla="*/ 0 w 120"/>
                    <a:gd name="T47" fmla="*/ 80 h 94"/>
                    <a:gd name="T48" fmla="*/ 0 w 120"/>
                    <a:gd name="T49" fmla="*/ 82 h 94"/>
                    <a:gd name="T50" fmla="*/ 0 w 120"/>
                    <a:gd name="T51" fmla="*/ 86 h 94"/>
                    <a:gd name="T52" fmla="*/ 0 w 120"/>
                    <a:gd name="T53" fmla="*/ 88 h 94"/>
                    <a:gd name="T54" fmla="*/ 2 w 120"/>
                    <a:gd name="T55" fmla="*/ 90 h 94"/>
                    <a:gd name="T56" fmla="*/ 4 w 120"/>
                    <a:gd name="T57" fmla="*/ 92 h 94"/>
                    <a:gd name="T58" fmla="*/ 6 w 120"/>
                    <a:gd name="T59" fmla="*/ 92 h 94"/>
                    <a:gd name="T60" fmla="*/ 8 w 120"/>
                    <a:gd name="T61" fmla="*/ 94 h 94"/>
                    <a:gd name="T62" fmla="*/ 10 w 120"/>
                    <a:gd name="T63" fmla="*/ 94 h 94"/>
                    <a:gd name="T64" fmla="*/ 14 w 120"/>
                    <a:gd name="T65" fmla="*/ 94 h 94"/>
                    <a:gd name="T66" fmla="*/ 16 w 120"/>
                    <a:gd name="T67" fmla="*/ 94 h 94"/>
                    <a:gd name="T68" fmla="*/ 18 w 120"/>
                    <a:gd name="T69" fmla="*/ 94 h 94"/>
                    <a:gd name="T70" fmla="*/ 20 w 120"/>
                    <a:gd name="T71" fmla="*/ 92 h 94"/>
                    <a:gd name="T72" fmla="*/ 22 w 120"/>
                    <a:gd name="T73" fmla="*/ 90 h 94"/>
                    <a:gd name="T74" fmla="*/ 24 w 120"/>
                    <a:gd name="T75" fmla="*/ 88 h 94"/>
                    <a:gd name="T76" fmla="*/ 24 w 120"/>
                    <a:gd name="T77" fmla="*/ 86 h 94"/>
                    <a:gd name="T78" fmla="*/ 36 w 120"/>
                    <a:gd name="T79" fmla="*/ 46 h 94"/>
                    <a:gd name="T80" fmla="*/ 36 w 120"/>
                    <a:gd name="T81" fmla="*/ 88 h 94"/>
                    <a:gd name="T82" fmla="*/ 36 w 120"/>
                    <a:gd name="T83" fmla="*/ 88 h 94"/>
                    <a:gd name="T84" fmla="*/ 68 w 120"/>
                    <a:gd name="T85" fmla="*/ 70 h 94"/>
                    <a:gd name="T86" fmla="*/ 96 w 120"/>
                    <a:gd name="T87" fmla="*/ 52 h 94"/>
                    <a:gd name="T88" fmla="*/ 96 w 120"/>
                    <a:gd name="T89" fmla="*/ 46 h 94"/>
                    <a:gd name="T90" fmla="*/ 98 w 120"/>
                    <a:gd name="T91" fmla="*/ 50 h 94"/>
                    <a:gd name="T92" fmla="*/ 98 w 120"/>
                    <a:gd name="T93" fmla="*/ 50 h 94"/>
                    <a:gd name="T94" fmla="*/ 120 w 120"/>
                    <a:gd name="T95" fmla="*/ 36 h 94"/>
                    <a:gd name="T96" fmla="*/ 114 w 120"/>
                    <a:gd name="T97" fmla="*/ 14 h 94"/>
                    <a:gd name="T98" fmla="*/ 114 w 120"/>
                    <a:gd name="T99" fmla="*/ 12 h 94"/>
                    <a:gd name="T100" fmla="*/ 114 w 120"/>
                    <a:gd name="T101" fmla="*/ 1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20" h="94">
                      <a:moveTo>
                        <a:pt x="114" y="10"/>
                      </a:moveTo>
                      <a:lnTo>
                        <a:pt x="112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6" y="2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98" y="0"/>
                      </a:lnTo>
                      <a:lnTo>
                        <a:pt x="84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0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2"/>
                      </a:lnTo>
                      <a:lnTo>
                        <a:pt x="8" y="94"/>
                      </a:lnTo>
                      <a:lnTo>
                        <a:pt x="10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6" y="46"/>
                      </a:lnTo>
                      <a:lnTo>
                        <a:pt x="36" y="88"/>
                      </a:lnTo>
                      <a:lnTo>
                        <a:pt x="36" y="88"/>
                      </a:lnTo>
                      <a:lnTo>
                        <a:pt x="68" y="70"/>
                      </a:lnTo>
                      <a:lnTo>
                        <a:pt x="96" y="52"/>
                      </a:lnTo>
                      <a:lnTo>
                        <a:pt x="96" y="46"/>
                      </a:lnTo>
                      <a:lnTo>
                        <a:pt x="98" y="50"/>
                      </a:lnTo>
                      <a:lnTo>
                        <a:pt x="98" y="50"/>
                      </a:lnTo>
                      <a:lnTo>
                        <a:pt x="120" y="36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4" y="1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39" name="Freeform 89"/>
                <p:cNvSpPr>
                  <a:spLocks/>
                </p:cNvSpPr>
                <p:nvPr/>
              </p:nvSpPr>
              <p:spPr bwMode="auto">
                <a:xfrm>
                  <a:off x="6759637" y="4418013"/>
                  <a:ext cx="95250" cy="98425"/>
                </a:xfrm>
                <a:custGeom>
                  <a:avLst/>
                  <a:gdLst>
                    <a:gd name="T0" fmla="*/ 2 w 60"/>
                    <a:gd name="T1" fmla="*/ 42 h 62"/>
                    <a:gd name="T2" fmla="*/ 4 w 60"/>
                    <a:gd name="T3" fmla="*/ 48 h 62"/>
                    <a:gd name="T4" fmla="*/ 8 w 60"/>
                    <a:gd name="T5" fmla="*/ 52 h 62"/>
                    <a:gd name="T6" fmla="*/ 12 w 60"/>
                    <a:gd name="T7" fmla="*/ 56 h 62"/>
                    <a:gd name="T8" fmla="*/ 18 w 60"/>
                    <a:gd name="T9" fmla="*/ 58 h 62"/>
                    <a:gd name="T10" fmla="*/ 24 w 60"/>
                    <a:gd name="T11" fmla="*/ 60 h 62"/>
                    <a:gd name="T12" fmla="*/ 30 w 60"/>
                    <a:gd name="T13" fmla="*/ 62 h 62"/>
                    <a:gd name="T14" fmla="*/ 36 w 60"/>
                    <a:gd name="T15" fmla="*/ 60 h 62"/>
                    <a:gd name="T16" fmla="*/ 42 w 60"/>
                    <a:gd name="T17" fmla="*/ 58 h 62"/>
                    <a:gd name="T18" fmla="*/ 46 w 60"/>
                    <a:gd name="T19" fmla="*/ 56 h 62"/>
                    <a:gd name="T20" fmla="*/ 50 w 60"/>
                    <a:gd name="T21" fmla="*/ 52 h 62"/>
                    <a:gd name="T22" fmla="*/ 54 w 60"/>
                    <a:gd name="T23" fmla="*/ 48 h 62"/>
                    <a:gd name="T24" fmla="*/ 58 w 60"/>
                    <a:gd name="T25" fmla="*/ 42 h 62"/>
                    <a:gd name="T26" fmla="*/ 58 w 60"/>
                    <a:gd name="T27" fmla="*/ 36 h 62"/>
                    <a:gd name="T28" fmla="*/ 60 w 60"/>
                    <a:gd name="T29" fmla="*/ 30 h 62"/>
                    <a:gd name="T30" fmla="*/ 58 w 60"/>
                    <a:gd name="T31" fmla="*/ 24 h 62"/>
                    <a:gd name="T32" fmla="*/ 58 w 60"/>
                    <a:gd name="T33" fmla="*/ 20 h 62"/>
                    <a:gd name="T34" fmla="*/ 54 w 60"/>
                    <a:gd name="T35" fmla="*/ 14 h 62"/>
                    <a:gd name="T36" fmla="*/ 50 w 60"/>
                    <a:gd name="T37" fmla="*/ 10 h 62"/>
                    <a:gd name="T38" fmla="*/ 46 w 60"/>
                    <a:gd name="T39" fmla="*/ 6 h 62"/>
                    <a:gd name="T40" fmla="*/ 42 w 60"/>
                    <a:gd name="T41" fmla="*/ 4 h 62"/>
                    <a:gd name="T42" fmla="*/ 36 w 60"/>
                    <a:gd name="T43" fmla="*/ 2 h 62"/>
                    <a:gd name="T44" fmla="*/ 30 w 60"/>
                    <a:gd name="T45" fmla="*/ 0 h 62"/>
                    <a:gd name="T46" fmla="*/ 24 w 60"/>
                    <a:gd name="T47" fmla="*/ 2 h 62"/>
                    <a:gd name="T48" fmla="*/ 18 w 60"/>
                    <a:gd name="T49" fmla="*/ 4 h 62"/>
                    <a:gd name="T50" fmla="*/ 12 w 60"/>
                    <a:gd name="T51" fmla="*/ 6 h 62"/>
                    <a:gd name="T52" fmla="*/ 8 w 60"/>
                    <a:gd name="T53" fmla="*/ 10 h 62"/>
                    <a:gd name="T54" fmla="*/ 4 w 60"/>
                    <a:gd name="T55" fmla="*/ 14 h 62"/>
                    <a:gd name="T56" fmla="*/ 2 w 60"/>
                    <a:gd name="T57" fmla="*/ 20 h 62"/>
                    <a:gd name="T58" fmla="*/ 0 w 60"/>
                    <a:gd name="T59" fmla="*/ 24 h 62"/>
                    <a:gd name="T60" fmla="*/ 0 w 60"/>
                    <a:gd name="T61" fmla="*/ 30 h 62"/>
                    <a:gd name="T62" fmla="*/ 0 w 60"/>
                    <a:gd name="T63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2">
                      <a:moveTo>
                        <a:pt x="0" y="40"/>
                      </a:moveTo>
                      <a:lnTo>
                        <a:pt x="2" y="42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4" y="60"/>
                      </a:lnTo>
                      <a:lnTo>
                        <a:pt x="26" y="62"/>
                      </a:lnTo>
                      <a:lnTo>
                        <a:pt x="30" y="62"/>
                      </a:lnTo>
                      <a:lnTo>
                        <a:pt x="32" y="62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42" y="58"/>
                      </a:lnTo>
                      <a:lnTo>
                        <a:pt x="44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40" name="Freeform 90"/>
                <p:cNvSpPr>
                  <a:spLocks/>
                </p:cNvSpPr>
                <p:nvPr/>
              </p:nvSpPr>
              <p:spPr bwMode="auto">
                <a:xfrm>
                  <a:off x="6997762" y="4418013"/>
                  <a:ext cx="79375" cy="76200"/>
                </a:xfrm>
                <a:custGeom>
                  <a:avLst/>
                  <a:gdLst>
                    <a:gd name="T0" fmla="*/ 50 w 50"/>
                    <a:gd name="T1" fmla="*/ 8 h 48"/>
                    <a:gd name="T2" fmla="*/ 48 w 50"/>
                    <a:gd name="T3" fmla="*/ 6 h 48"/>
                    <a:gd name="T4" fmla="*/ 44 w 50"/>
                    <a:gd name="T5" fmla="*/ 4 h 48"/>
                    <a:gd name="T6" fmla="*/ 42 w 50"/>
                    <a:gd name="T7" fmla="*/ 4 h 48"/>
                    <a:gd name="T8" fmla="*/ 40 w 50"/>
                    <a:gd name="T9" fmla="*/ 2 h 48"/>
                    <a:gd name="T10" fmla="*/ 36 w 50"/>
                    <a:gd name="T11" fmla="*/ 2 h 48"/>
                    <a:gd name="T12" fmla="*/ 34 w 50"/>
                    <a:gd name="T13" fmla="*/ 2 h 48"/>
                    <a:gd name="T14" fmla="*/ 30 w 50"/>
                    <a:gd name="T15" fmla="*/ 0 h 48"/>
                    <a:gd name="T16" fmla="*/ 28 w 50"/>
                    <a:gd name="T17" fmla="*/ 2 h 48"/>
                    <a:gd name="T18" fmla="*/ 24 w 50"/>
                    <a:gd name="T19" fmla="*/ 2 h 48"/>
                    <a:gd name="T20" fmla="*/ 22 w 50"/>
                    <a:gd name="T21" fmla="*/ 2 h 48"/>
                    <a:gd name="T22" fmla="*/ 18 w 50"/>
                    <a:gd name="T23" fmla="*/ 4 h 48"/>
                    <a:gd name="T24" fmla="*/ 16 w 50"/>
                    <a:gd name="T25" fmla="*/ 4 h 48"/>
                    <a:gd name="T26" fmla="*/ 14 w 50"/>
                    <a:gd name="T27" fmla="*/ 6 h 48"/>
                    <a:gd name="T28" fmla="*/ 12 w 50"/>
                    <a:gd name="T29" fmla="*/ 8 h 48"/>
                    <a:gd name="T30" fmla="*/ 10 w 50"/>
                    <a:gd name="T31" fmla="*/ 10 h 48"/>
                    <a:gd name="T32" fmla="*/ 8 w 50"/>
                    <a:gd name="T33" fmla="*/ 12 h 48"/>
                    <a:gd name="T34" fmla="*/ 6 w 50"/>
                    <a:gd name="T35" fmla="*/ 14 h 48"/>
                    <a:gd name="T36" fmla="*/ 4 w 50"/>
                    <a:gd name="T37" fmla="*/ 16 h 48"/>
                    <a:gd name="T38" fmla="*/ 2 w 50"/>
                    <a:gd name="T39" fmla="*/ 20 h 48"/>
                    <a:gd name="T40" fmla="*/ 2 w 50"/>
                    <a:gd name="T41" fmla="*/ 22 h 48"/>
                    <a:gd name="T42" fmla="*/ 2 w 50"/>
                    <a:gd name="T43" fmla="*/ 24 h 48"/>
                    <a:gd name="T44" fmla="*/ 0 w 50"/>
                    <a:gd name="T45" fmla="*/ 28 h 48"/>
                    <a:gd name="T46" fmla="*/ 0 w 50"/>
                    <a:gd name="T47" fmla="*/ 30 h 48"/>
                    <a:gd name="T48" fmla="*/ 0 w 50"/>
                    <a:gd name="T49" fmla="*/ 34 h 48"/>
                    <a:gd name="T50" fmla="*/ 2 w 50"/>
                    <a:gd name="T51" fmla="*/ 36 h 48"/>
                    <a:gd name="T52" fmla="*/ 2 w 50"/>
                    <a:gd name="T53" fmla="*/ 40 h 48"/>
                    <a:gd name="T54" fmla="*/ 2 w 50"/>
                    <a:gd name="T55" fmla="*/ 42 h 48"/>
                    <a:gd name="T56" fmla="*/ 4 w 50"/>
                    <a:gd name="T57" fmla="*/ 46 h 48"/>
                    <a:gd name="T58" fmla="*/ 6 w 50"/>
                    <a:gd name="T59" fmla="*/ 48 h 48"/>
                    <a:gd name="T60" fmla="*/ 6 w 50"/>
                    <a:gd name="T61" fmla="*/ 48 h 48"/>
                    <a:gd name="T62" fmla="*/ 6 w 50"/>
                    <a:gd name="T63" fmla="*/ 48 h 48"/>
                    <a:gd name="T64" fmla="*/ 50 w 50"/>
                    <a:gd name="T65" fmla="*/ 8 h 48"/>
                    <a:gd name="T66" fmla="*/ 50 w 50"/>
                    <a:gd name="T67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0" h="48">
                      <a:moveTo>
                        <a:pt x="50" y="8"/>
                      </a:moveTo>
                      <a:lnTo>
                        <a:pt x="48" y="6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2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2" y="36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4" y="46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50" y="8"/>
                      </a:lnTo>
                      <a:lnTo>
                        <a:pt x="50" y="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41" name="Freeform 91"/>
                <p:cNvSpPr>
                  <a:spLocks/>
                </p:cNvSpPr>
                <p:nvPr/>
              </p:nvSpPr>
              <p:spPr bwMode="auto">
                <a:xfrm>
                  <a:off x="7058087" y="4148138"/>
                  <a:ext cx="196850" cy="238125"/>
                </a:xfrm>
                <a:custGeom>
                  <a:avLst/>
                  <a:gdLst>
                    <a:gd name="T0" fmla="*/ 116 w 124"/>
                    <a:gd name="T1" fmla="*/ 14 h 150"/>
                    <a:gd name="T2" fmla="*/ 116 w 124"/>
                    <a:gd name="T3" fmla="*/ 12 h 150"/>
                    <a:gd name="T4" fmla="*/ 116 w 124"/>
                    <a:gd name="T5" fmla="*/ 10 h 150"/>
                    <a:gd name="T6" fmla="*/ 114 w 124"/>
                    <a:gd name="T7" fmla="*/ 8 h 150"/>
                    <a:gd name="T8" fmla="*/ 114 w 124"/>
                    <a:gd name="T9" fmla="*/ 6 h 150"/>
                    <a:gd name="T10" fmla="*/ 112 w 124"/>
                    <a:gd name="T11" fmla="*/ 4 h 150"/>
                    <a:gd name="T12" fmla="*/ 108 w 124"/>
                    <a:gd name="T13" fmla="*/ 2 h 150"/>
                    <a:gd name="T14" fmla="*/ 106 w 124"/>
                    <a:gd name="T15" fmla="*/ 0 h 150"/>
                    <a:gd name="T16" fmla="*/ 104 w 124"/>
                    <a:gd name="T17" fmla="*/ 0 h 150"/>
                    <a:gd name="T18" fmla="*/ 100 w 124"/>
                    <a:gd name="T19" fmla="*/ 0 h 150"/>
                    <a:gd name="T20" fmla="*/ 86 w 124"/>
                    <a:gd name="T21" fmla="*/ 0 h 150"/>
                    <a:gd name="T22" fmla="*/ 52 w 124"/>
                    <a:gd name="T23" fmla="*/ 0 h 150"/>
                    <a:gd name="T24" fmla="*/ 52 w 124"/>
                    <a:gd name="T25" fmla="*/ 0 h 150"/>
                    <a:gd name="T26" fmla="*/ 38 w 124"/>
                    <a:gd name="T27" fmla="*/ 0 h 150"/>
                    <a:gd name="T28" fmla="*/ 36 w 124"/>
                    <a:gd name="T29" fmla="*/ 0 h 150"/>
                    <a:gd name="T30" fmla="*/ 34 w 124"/>
                    <a:gd name="T31" fmla="*/ 0 h 150"/>
                    <a:gd name="T32" fmla="*/ 30 w 124"/>
                    <a:gd name="T33" fmla="*/ 0 h 150"/>
                    <a:gd name="T34" fmla="*/ 28 w 124"/>
                    <a:gd name="T35" fmla="*/ 2 h 150"/>
                    <a:gd name="T36" fmla="*/ 26 w 124"/>
                    <a:gd name="T37" fmla="*/ 4 h 150"/>
                    <a:gd name="T38" fmla="*/ 26 w 124"/>
                    <a:gd name="T39" fmla="*/ 4 h 150"/>
                    <a:gd name="T40" fmla="*/ 24 w 124"/>
                    <a:gd name="T41" fmla="*/ 6 h 150"/>
                    <a:gd name="T42" fmla="*/ 24 w 124"/>
                    <a:gd name="T43" fmla="*/ 8 h 150"/>
                    <a:gd name="T44" fmla="*/ 22 w 124"/>
                    <a:gd name="T45" fmla="*/ 10 h 150"/>
                    <a:gd name="T46" fmla="*/ 22 w 124"/>
                    <a:gd name="T47" fmla="*/ 12 h 150"/>
                    <a:gd name="T48" fmla="*/ 2 w 124"/>
                    <a:gd name="T49" fmla="*/ 78 h 150"/>
                    <a:gd name="T50" fmla="*/ 0 w 124"/>
                    <a:gd name="T51" fmla="*/ 80 h 150"/>
                    <a:gd name="T52" fmla="*/ 0 w 124"/>
                    <a:gd name="T53" fmla="*/ 82 h 150"/>
                    <a:gd name="T54" fmla="*/ 2 w 124"/>
                    <a:gd name="T55" fmla="*/ 84 h 150"/>
                    <a:gd name="T56" fmla="*/ 2 w 124"/>
                    <a:gd name="T57" fmla="*/ 88 h 150"/>
                    <a:gd name="T58" fmla="*/ 4 w 124"/>
                    <a:gd name="T59" fmla="*/ 90 h 150"/>
                    <a:gd name="T60" fmla="*/ 6 w 124"/>
                    <a:gd name="T61" fmla="*/ 92 h 150"/>
                    <a:gd name="T62" fmla="*/ 8 w 124"/>
                    <a:gd name="T63" fmla="*/ 92 h 150"/>
                    <a:gd name="T64" fmla="*/ 10 w 124"/>
                    <a:gd name="T65" fmla="*/ 94 h 150"/>
                    <a:gd name="T66" fmla="*/ 12 w 124"/>
                    <a:gd name="T67" fmla="*/ 94 h 150"/>
                    <a:gd name="T68" fmla="*/ 16 w 124"/>
                    <a:gd name="T69" fmla="*/ 94 h 150"/>
                    <a:gd name="T70" fmla="*/ 18 w 124"/>
                    <a:gd name="T71" fmla="*/ 94 h 150"/>
                    <a:gd name="T72" fmla="*/ 20 w 124"/>
                    <a:gd name="T73" fmla="*/ 92 h 150"/>
                    <a:gd name="T74" fmla="*/ 22 w 124"/>
                    <a:gd name="T75" fmla="*/ 92 h 150"/>
                    <a:gd name="T76" fmla="*/ 24 w 124"/>
                    <a:gd name="T77" fmla="*/ 90 h 150"/>
                    <a:gd name="T78" fmla="*/ 26 w 124"/>
                    <a:gd name="T79" fmla="*/ 88 h 150"/>
                    <a:gd name="T80" fmla="*/ 26 w 124"/>
                    <a:gd name="T81" fmla="*/ 86 h 150"/>
                    <a:gd name="T82" fmla="*/ 38 w 124"/>
                    <a:gd name="T83" fmla="*/ 44 h 150"/>
                    <a:gd name="T84" fmla="*/ 38 w 124"/>
                    <a:gd name="T85" fmla="*/ 150 h 150"/>
                    <a:gd name="T86" fmla="*/ 38 w 124"/>
                    <a:gd name="T87" fmla="*/ 150 h 150"/>
                    <a:gd name="T88" fmla="*/ 64 w 124"/>
                    <a:gd name="T89" fmla="*/ 120 h 150"/>
                    <a:gd name="T90" fmla="*/ 64 w 124"/>
                    <a:gd name="T91" fmla="*/ 94 h 150"/>
                    <a:gd name="T92" fmla="*/ 72 w 124"/>
                    <a:gd name="T93" fmla="*/ 94 h 150"/>
                    <a:gd name="T94" fmla="*/ 72 w 124"/>
                    <a:gd name="T95" fmla="*/ 110 h 150"/>
                    <a:gd name="T96" fmla="*/ 72 w 124"/>
                    <a:gd name="T97" fmla="*/ 110 h 150"/>
                    <a:gd name="T98" fmla="*/ 98 w 124"/>
                    <a:gd name="T99" fmla="*/ 78 h 150"/>
                    <a:gd name="T100" fmla="*/ 98 w 124"/>
                    <a:gd name="T101" fmla="*/ 44 h 150"/>
                    <a:gd name="T102" fmla="*/ 106 w 124"/>
                    <a:gd name="T103" fmla="*/ 68 h 150"/>
                    <a:gd name="T104" fmla="*/ 106 w 124"/>
                    <a:gd name="T105" fmla="*/ 68 h 150"/>
                    <a:gd name="T106" fmla="*/ 124 w 124"/>
                    <a:gd name="T107" fmla="*/ 40 h 150"/>
                    <a:gd name="T108" fmla="*/ 116 w 124"/>
                    <a:gd name="T109" fmla="*/ 1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4" h="150">
                      <a:moveTo>
                        <a:pt x="116" y="14"/>
                      </a:moveTo>
                      <a:lnTo>
                        <a:pt x="116" y="12"/>
                      </a:lnTo>
                      <a:lnTo>
                        <a:pt x="116" y="10"/>
                      </a:lnTo>
                      <a:lnTo>
                        <a:pt x="114" y="8"/>
                      </a:lnTo>
                      <a:lnTo>
                        <a:pt x="114" y="6"/>
                      </a:lnTo>
                      <a:lnTo>
                        <a:pt x="112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2" y="84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6" y="92"/>
                      </a:lnTo>
                      <a:lnTo>
                        <a:pt x="8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6" y="88"/>
                      </a:lnTo>
                      <a:lnTo>
                        <a:pt x="26" y="86"/>
                      </a:lnTo>
                      <a:lnTo>
                        <a:pt x="38" y="44"/>
                      </a:lnTo>
                      <a:lnTo>
                        <a:pt x="38" y="150"/>
                      </a:lnTo>
                      <a:lnTo>
                        <a:pt x="38" y="150"/>
                      </a:lnTo>
                      <a:lnTo>
                        <a:pt x="64" y="120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10"/>
                      </a:lnTo>
                      <a:lnTo>
                        <a:pt x="72" y="110"/>
                      </a:lnTo>
                      <a:lnTo>
                        <a:pt x="98" y="78"/>
                      </a:lnTo>
                      <a:lnTo>
                        <a:pt x="98" y="44"/>
                      </a:lnTo>
                      <a:lnTo>
                        <a:pt x="106" y="68"/>
                      </a:lnTo>
                      <a:lnTo>
                        <a:pt x="106" y="68"/>
                      </a:lnTo>
                      <a:lnTo>
                        <a:pt x="124" y="40"/>
                      </a:lnTo>
                      <a:lnTo>
                        <a:pt x="116" y="1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42" name="Freeform 92"/>
                <p:cNvSpPr>
                  <a:spLocks/>
                </p:cNvSpPr>
                <p:nvPr/>
              </p:nvSpPr>
              <p:spPr bwMode="auto">
                <a:xfrm>
                  <a:off x="7121587" y="4037013"/>
                  <a:ext cx="95250" cy="95250"/>
                </a:xfrm>
                <a:custGeom>
                  <a:avLst/>
                  <a:gdLst>
                    <a:gd name="T0" fmla="*/ 56 w 60"/>
                    <a:gd name="T1" fmla="*/ 16 h 60"/>
                    <a:gd name="T2" fmla="*/ 52 w 60"/>
                    <a:gd name="T3" fmla="*/ 12 h 60"/>
                    <a:gd name="T4" fmla="*/ 48 w 60"/>
                    <a:gd name="T5" fmla="*/ 8 h 60"/>
                    <a:gd name="T6" fmla="*/ 44 w 60"/>
                    <a:gd name="T7" fmla="*/ 4 h 60"/>
                    <a:gd name="T8" fmla="*/ 38 w 60"/>
                    <a:gd name="T9" fmla="*/ 2 h 60"/>
                    <a:gd name="T10" fmla="*/ 32 w 60"/>
                    <a:gd name="T11" fmla="*/ 0 h 60"/>
                    <a:gd name="T12" fmla="*/ 26 w 60"/>
                    <a:gd name="T13" fmla="*/ 0 h 60"/>
                    <a:gd name="T14" fmla="*/ 20 w 60"/>
                    <a:gd name="T15" fmla="*/ 2 h 60"/>
                    <a:gd name="T16" fmla="*/ 16 w 60"/>
                    <a:gd name="T17" fmla="*/ 4 h 60"/>
                    <a:gd name="T18" fmla="*/ 10 w 60"/>
                    <a:gd name="T19" fmla="*/ 8 h 60"/>
                    <a:gd name="T20" fmla="*/ 6 w 60"/>
                    <a:gd name="T21" fmla="*/ 12 h 60"/>
                    <a:gd name="T22" fmla="*/ 2 w 60"/>
                    <a:gd name="T23" fmla="*/ 16 h 60"/>
                    <a:gd name="T24" fmla="*/ 0 w 60"/>
                    <a:gd name="T25" fmla="*/ 22 h 60"/>
                    <a:gd name="T26" fmla="*/ 0 w 60"/>
                    <a:gd name="T27" fmla="*/ 28 h 60"/>
                    <a:gd name="T28" fmla="*/ 0 w 60"/>
                    <a:gd name="T29" fmla="*/ 34 h 60"/>
                    <a:gd name="T30" fmla="*/ 0 w 60"/>
                    <a:gd name="T31" fmla="*/ 40 h 60"/>
                    <a:gd name="T32" fmla="*/ 2 w 60"/>
                    <a:gd name="T33" fmla="*/ 46 h 60"/>
                    <a:gd name="T34" fmla="*/ 6 w 60"/>
                    <a:gd name="T35" fmla="*/ 50 h 60"/>
                    <a:gd name="T36" fmla="*/ 10 w 60"/>
                    <a:gd name="T37" fmla="*/ 54 h 60"/>
                    <a:gd name="T38" fmla="*/ 16 w 60"/>
                    <a:gd name="T39" fmla="*/ 56 h 60"/>
                    <a:gd name="T40" fmla="*/ 20 w 60"/>
                    <a:gd name="T41" fmla="*/ 60 h 60"/>
                    <a:gd name="T42" fmla="*/ 26 w 60"/>
                    <a:gd name="T43" fmla="*/ 60 h 60"/>
                    <a:gd name="T44" fmla="*/ 32 w 60"/>
                    <a:gd name="T45" fmla="*/ 60 h 60"/>
                    <a:gd name="T46" fmla="*/ 38 w 60"/>
                    <a:gd name="T47" fmla="*/ 60 h 60"/>
                    <a:gd name="T48" fmla="*/ 44 w 60"/>
                    <a:gd name="T49" fmla="*/ 56 h 60"/>
                    <a:gd name="T50" fmla="*/ 48 w 60"/>
                    <a:gd name="T51" fmla="*/ 54 h 60"/>
                    <a:gd name="T52" fmla="*/ 52 w 60"/>
                    <a:gd name="T53" fmla="*/ 50 h 60"/>
                    <a:gd name="T54" fmla="*/ 56 w 60"/>
                    <a:gd name="T55" fmla="*/ 46 h 60"/>
                    <a:gd name="T56" fmla="*/ 58 w 60"/>
                    <a:gd name="T57" fmla="*/ 40 h 60"/>
                    <a:gd name="T58" fmla="*/ 60 w 60"/>
                    <a:gd name="T59" fmla="*/ 34 h 60"/>
                    <a:gd name="T60" fmla="*/ 60 w 60"/>
                    <a:gd name="T61" fmla="*/ 28 h 60"/>
                    <a:gd name="T62" fmla="*/ 58 w 60"/>
                    <a:gd name="T63" fmla="*/ 2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0">
                      <a:moveTo>
                        <a:pt x="58" y="18"/>
                      </a:move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4"/>
                      </a:lnTo>
                      <a:lnTo>
                        <a:pt x="42" y="2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6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2" y="42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6" y="50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6"/>
                      </a:lnTo>
                      <a:lnTo>
                        <a:pt x="16" y="56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6" y="60"/>
                      </a:lnTo>
                      <a:lnTo>
                        <a:pt x="38" y="60"/>
                      </a:lnTo>
                      <a:lnTo>
                        <a:pt x="42" y="58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6"/>
                      </a:lnTo>
                      <a:lnTo>
                        <a:pt x="60" y="34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1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43" name="Freeform 93"/>
                <p:cNvSpPr>
                  <a:spLocks/>
                </p:cNvSpPr>
                <p:nvPr/>
              </p:nvSpPr>
              <p:spPr bwMode="auto">
                <a:xfrm>
                  <a:off x="7305737" y="3338513"/>
                  <a:ext cx="184150" cy="301625"/>
                </a:xfrm>
                <a:custGeom>
                  <a:avLst/>
                  <a:gdLst>
                    <a:gd name="T0" fmla="*/ 114 w 116"/>
                    <a:gd name="T1" fmla="*/ 10 h 190"/>
                    <a:gd name="T2" fmla="*/ 112 w 116"/>
                    <a:gd name="T3" fmla="*/ 6 h 190"/>
                    <a:gd name="T4" fmla="*/ 108 w 116"/>
                    <a:gd name="T5" fmla="*/ 2 h 190"/>
                    <a:gd name="T6" fmla="*/ 102 w 116"/>
                    <a:gd name="T7" fmla="*/ 0 h 190"/>
                    <a:gd name="T8" fmla="*/ 86 w 116"/>
                    <a:gd name="T9" fmla="*/ 0 h 190"/>
                    <a:gd name="T10" fmla="*/ 50 w 116"/>
                    <a:gd name="T11" fmla="*/ 0 h 190"/>
                    <a:gd name="T12" fmla="*/ 34 w 116"/>
                    <a:gd name="T13" fmla="*/ 0 h 190"/>
                    <a:gd name="T14" fmla="*/ 30 w 116"/>
                    <a:gd name="T15" fmla="*/ 2 h 190"/>
                    <a:gd name="T16" fmla="*/ 26 w 116"/>
                    <a:gd name="T17" fmla="*/ 4 h 190"/>
                    <a:gd name="T18" fmla="*/ 24 w 116"/>
                    <a:gd name="T19" fmla="*/ 8 h 190"/>
                    <a:gd name="T20" fmla="*/ 22 w 116"/>
                    <a:gd name="T21" fmla="*/ 10 h 190"/>
                    <a:gd name="T22" fmla="*/ 0 w 116"/>
                    <a:gd name="T23" fmla="*/ 78 h 190"/>
                    <a:gd name="T24" fmla="*/ 0 w 116"/>
                    <a:gd name="T25" fmla="*/ 82 h 190"/>
                    <a:gd name="T26" fmla="*/ 2 w 116"/>
                    <a:gd name="T27" fmla="*/ 88 h 190"/>
                    <a:gd name="T28" fmla="*/ 4 w 116"/>
                    <a:gd name="T29" fmla="*/ 92 h 190"/>
                    <a:gd name="T30" fmla="*/ 10 w 116"/>
                    <a:gd name="T31" fmla="*/ 94 h 190"/>
                    <a:gd name="T32" fmla="*/ 14 w 116"/>
                    <a:gd name="T33" fmla="*/ 94 h 190"/>
                    <a:gd name="T34" fmla="*/ 20 w 116"/>
                    <a:gd name="T35" fmla="*/ 94 h 190"/>
                    <a:gd name="T36" fmla="*/ 24 w 116"/>
                    <a:gd name="T37" fmla="*/ 90 h 190"/>
                    <a:gd name="T38" fmla="*/ 26 w 116"/>
                    <a:gd name="T39" fmla="*/ 86 h 190"/>
                    <a:gd name="T40" fmla="*/ 38 w 116"/>
                    <a:gd name="T41" fmla="*/ 176 h 190"/>
                    <a:gd name="T42" fmla="*/ 38 w 116"/>
                    <a:gd name="T43" fmla="*/ 182 h 190"/>
                    <a:gd name="T44" fmla="*/ 42 w 116"/>
                    <a:gd name="T45" fmla="*/ 186 h 190"/>
                    <a:gd name="T46" fmla="*/ 46 w 116"/>
                    <a:gd name="T47" fmla="*/ 188 h 190"/>
                    <a:gd name="T48" fmla="*/ 50 w 116"/>
                    <a:gd name="T49" fmla="*/ 190 h 190"/>
                    <a:gd name="T50" fmla="*/ 56 w 116"/>
                    <a:gd name="T51" fmla="*/ 188 h 190"/>
                    <a:gd name="T52" fmla="*/ 60 w 116"/>
                    <a:gd name="T53" fmla="*/ 186 h 190"/>
                    <a:gd name="T54" fmla="*/ 62 w 116"/>
                    <a:gd name="T55" fmla="*/ 182 h 190"/>
                    <a:gd name="T56" fmla="*/ 64 w 116"/>
                    <a:gd name="T57" fmla="*/ 176 h 190"/>
                    <a:gd name="T58" fmla="*/ 72 w 116"/>
                    <a:gd name="T59" fmla="*/ 94 h 190"/>
                    <a:gd name="T60" fmla="*/ 72 w 116"/>
                    <a:gd name="T61" fmla="*/ 178 h 190"/>
                    <a:gd name="T62" fmla="*/ 74 w 116"/>
                    <a:gd name="T63" fmla="*/ 184 h 190"/>
                    <a:gd name="T64" fmla="*/ 78 w 116"/>
                    <a:gd name="T65" fmla="*/ 188 h 190"/>
                    <a:gd name="T66" fmla="*/ 82 w 116"/>
                    <a:gd name="T67" fmla="*/ 190 h 190"/>
                    <a:gd name="T68" fmla="*/ 88 w 116"/>
                    <a:gd name="T69" fmla="*/ 190 h 190"/>
                    <a:gd name="T70" fmla="*/ 92 w 116"/>
                    <a:gd name="T71" fmla="*/ 188 h 190"/>
                    <a:gd name="T72" fmla="*/ 96 w 116"/>
                    <a:gd name="T73" fmla="*/ 184 h 190"/>
                    <a:gd name="T74" fmla="*/ 98 w 116"/>
                    <a:gd name="T75" fmla="*/ 178 h 190"/>
                    <a:gd name="T76" fmla="*/ 98 w 116"/>
                    <a:gd name="T77" fmla="*/ 46 h 190"/>
                    <a:gd name="T78" fmla="*/ 112 w 116"/>
                    <a:gd name="T79" fmla="*/ 88 h 190"/>
                    <a:gd name="T80" fmla="*/ 114 w 116"/>
                    <a:gd name="T81" fmla="*/ 92 h 190"/>
                    <a:gd name="T82" fmla="*/ 116 w 116"/>
                    <a:gd name="T83" fmla="*/ 92 h 190"/>
                    <a:gd name="T84" fmla="*/ 116 w 116"/>
                    <a:gd name="T85" fmla="*/ 60 h 190"/>
                    <a:gd name="T86" fmla="*/ 116 w 116"/>
                    <a:gd name="T87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16" h="190">
                      <a:moveTo>
                        <a:pt x="116" y="12"/>
                      </a:moveTo>
                      <a:lnTo>
                        <a:pt x="114" y="10"/>
                      </a:lnTo>
                      <a:lnTo>
                        <a:pt x="114" y="8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86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2"/>
                      </a:lnTo>
                      <a:lnTo>
                        <a:pt x="10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20" y="94"/>
                      </a:lnTo>
                      <a:lnTo>
                        <a:pt x="22" y="92"/>
                      </a:lnTo>
                      <a:lnTo>
                        <a:pt x="24" y="90"/>
                      </a:lnTo>
                      <a:lnTo>
                        <a:pt x="24" y="88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4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4" y="178"/>
                      </a:lnTo>
                      <a:lnTo>
                        <a:pt x="64" y="176"/>
                      </a:lnTo>
                      <a:lnTo>
                        <a:pt x="64" y="94"/>
                      </a:lnTo>
                      <a:lnTo>
                        <a:pt x="72" y="94"/>
                      </a:lnTo>
                      <a:lnTo>
                        <a:pt x="72" y="176"/>
                      </a:lnTo>
                      <a:lnTo>
                        <a:pt x="72" y="178"/>
                      </a:lnTo>
                      <a:lnTo>
                        <a:pt x="74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6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8" y="182"/>
                      </a:lnTo>
                      <a:lnTo>
                        <a:pt x="98" y="178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2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60"/>
                      </a:lnTo>
                      <a:lnTo>
                        <a:pt x="116" y="60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6" y="12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44" name="Freeform 94"/>
                <p:cNvSpPr>
                  <a:spLocks/>
                </p:cNvSpPr>
                <p:nvPr/>
              </p:nvSpPr>
              <p:spPr bwMode="auto">
                <a:xfrm>
                  <a:off x="7366062" y="3230563"/>
                  <a:ext cx="95250" cy="95250"/>
                </a:xfrm>
                <a:custGeom>
                  <a:avLst/>
                  <a:gdLst>
                    <a:gd name="T0" fmla="*/ 56 w 60"/>
                    <a:gd name="T1" fmla="*/ 14 h 60"/>
                    <a:gd name="T2" fmla="*/ 54 w 60"/>
                    <a:gd name="T3" fmla="*/ 10 h 60"/>
                    <a:gd name="T4" fmla="*/ 50 w 60"/>
                    <a:gd name="T5" fmla="*/ 6 h 60"/>
                    <a:gd name="T6" fmla="*/ 46 w 60"/>
                    <a:gd name="T7" fmla="*/ 2 h 60"/>
                    <a:gd name="T8" fmla="*/ 40 w 60"/>
                    <a:gd name="T9" fmla="*/ 0 h 60"/>
                    <a:gd name="T10" fmla="*/ 34 w 60"/>
                    <a:gd name="T11" fmla="*/ 0 h 60"/>
                    <a:gd name="T12" fmla="*/ 28 w 60"/>
                    <a:gd name="T13" fmla="*/ 0 h 60"/>
                    <a:gd name="T14" fmla="*/ 22 w 60"/>
                    <a:gd name="T15" fmla="*/ 0 h 60"/>
                    <a:gd name="T16" fmla="*/ 16 w 60"/>
                    <a:gd name="T17" fmla="*/ 2 h 60"/>
                    <a:gd name="T18" fmla="*/ 12 w 60"/>
                    <a:gd name="T19" fmla="*/ 6 h 60"/>
                    <a:gd name="T20" fmla="*/ 8 w 60"/>
                    <a:gd name="T21" fmla="*/ 10 h 60"/>
                    <a:gd name="T22" fmla="*/ 4 w 60"/>
                    <a:gd name="T23" fmla="*/ 14 h 60"/>
                    <a:gd name="T24" fmla="*/ 2 w 60"/>
                    <a:gd name="T25" fmla="*/ 20 h 60"/>
                    <a:gd name="T26" fmla="*/ 0 w 60"/>
                    <a:gd name="T27" fmla="*/ 26 h 60"/>
                    <a:gd name="T28" fmla="*/ 0 w 60"/>
                    <a:gd name="T29" fmla="*/ 32 h 60"/>
                    <a:gd name="T30" fmla="*/ 2 w 60"/>
                    <a:gd name="T31" fmla="*/ 38 h 60"/>
                    <a:gd name="T32" fmla="*/ 4 w 60"/>
                    <a:gd name="T33" fmla="*/ 44 h 60"/>
                    <a:gd name="T34" fmla="*/ 8 w 60"/>
                    <a:gd name="T35" fmla="*/ 48 h 60"/>
                    <a:gd name="T36" fmla="*/ 12 w 60"/>
                    <a:gd name="T37" fmla="*/ 52 h 60"/>
                    <a:gd name="T38" fmla="*/ 16 w 60"/>
                    <a:gd name="T39" fmla="*/ 56 h 60"/>
                    <a:gd name="T40" fmla="*/ 22 w 60"/>
                    <a:gd name="T41" fmla="*/ 58 h 60"/>
                    <a:gd name="T42" fmla="*/ 28 w 60"/>
                    <a:gd name="T43" fmla="*/ 60 h 60"/>
                    <a:gd name="T44" fmla="*/ 34 w 60"/>
                    <a:gd name="T45" fmla="*/ 60 h 60"/>
                    <a:gd name="T46" fmla="*/ 40 w 60"/>
                    <a:gd name="T47" fmla="*/ 58 h 60"/>
                    <a:gd name="T48" fmla="*/ 46 w 60"/>
                    <a:gd name="T49" fmla="*/ 56 h 60"/>
                    <a:gd name="T50" fmla="*/ 50 w 60"/>
                    <a:gd name="T51" fmla="*/ 52 h 60"/>
                    <a:gd name="T52" fmla="*/ 54 w 60"/>
                    <a:gd name="T53" fmla="*/ 48 h 60"/>
                    <a:gd name="T54" fmla="*/ 56 w 60"/>
                    <a:gd name="T55" fmla="*/ 44 h 60"/>
                    <a:gd name="T56" fmla="*/ 60 w 60"/>
                    <a:gd name="T57" fmla="*/ 38 h 60"/>
                    <a:gd name="T58" fmla="*/ 60 w 60"/>
                    <a:gd name="T59" fmla="*/ 32 h 60"/>
                    <a:gd name="T60" fmla="*/ 60 w 60"/>
                    <a:gd name="T61" fmla="*/ 26 h 60"/>
                    <a:gd name="T62" fmla="*/ 60 w 60"/>
                    <a:gd name="T63" fmla="*/ 2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0" h="60">
                      <a:moveTo>
                        <a:pt x="58" y="18"/>
                      </a:moveTo>
                      <a:lnTo>
                        <a:pt x="56" y="14"/>
                      </a:lnTo>
                      <a:lnTo>
                        <a:pt x="56" y="12"/>
                      </a:lnTo>
                      <a:lnTo>
                        <a:pt x="54" y="10"/>
                      </a:lnTo>
                      <a:lnTo>
                        <a:pt x="52" y="8"/>
                      </a:ln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6" y="46"/>
                      </a:lnTo>
                      <a:lnTo>
                        <a:pt x="8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6" y="56"/>
                      </a:lnTo>
                      <a:lnTo>
                        <a:pt x="20" y="58"/>
                      </a:lnTo>
                      <a:lnTo>
                        <a:pt x="22" y="58"/>
                      </a:lnTo>
                      <a:lnTo>
                        <a:pt x="24" y="58"/>
                      </a:lnTo>
                      <a:lnTo>
                        <a:pt x="28" y="60"/>
                      </a:lnTo>
                      <a:lnTo>
                        <a:pt x="30" y="60"/>
                      </a:lnTo>
                      <a:lnTo>
                        <a:pt x="34" y="60"/>
                      </a:lnTo>
                      <a:lnTo>
                        <a:pt x="36" y="58"/>
                      </a:lnTo>
                      <a:lnTo>
                        <a:pt x="40" y="58"/>
                      </a:lnTo>
                      <a:lnTo>
                        <a:pt x="42" y="58"/>
                      </a:lnTo>
                      <a:lnTo>
                        <a:pt x="46" y="56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0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6" y="44"/>
                      </a:lnTo>
                      <a:lnTo>
                        <a:pt x="58" y="40"/>
                      </a:lnTo>
                      <a:lnTo>
                        <a:pt x="60" y="38"/>
                      </a:lnTo>
                      <a:lnTo>
                        <a:pt x="60" y="36"/>
                      </a:lnTo>
                      <a:lnTo>
                        <a:pt x="60" y="32"/>
                      </a:lnTo>
                      <a:lnTo>
                        <a:pt x="60" y="30"/>
                      </a:lnTo>
                      <a:lnTo>
                        <a:pt x="60" y="26"/>
                      </a:lnTo>
                      <a:lnTo>
                        <a:pt x="60" y="24"/>
                      </a:lnTo>
                      <a:lnTo>
                        <a:pt x="60" y="20"/>
                      </a:lnTo>
                      <a:lnTo>
                        <a:pt x="58" y="18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45" name="Freeform 95"/>
                <p:cNvSpPr>
                  <a:spLocks/>
                </p:cNvSpPr>
                <p:nvPr/>
              </p:nvSpPr>
              <p:spPr bwMode="auto">
                <a:xfrm>
                  <a:off x="7429562" y="3043238"/>
                  <a:ext cx="19050" cy="44450"/>
                </a:xfrm>
                <a:custGeom>
                  <a:avLst/>
                  <a:gdLst>
                    <a:gd name="T0" fmla="*/ 4 w 12"/>
                    <a:gd name="T1" fmla="*/ 0 h 28"/>
                    <a:gd name="T2" fmla="*/ 2 w 12"/>
                    <a:gd name="T3" fmla="*/ 10 h 28"/>
                    <a:gd name="T4" fmla="*/ 0 w 12"/>
                    <a:gd name="T5" fmla="*/ 14 h 28"/>
                    <a:gd name="T6" fmla="*/ 0 w 12"/>
                    <a:gd name="T7" fmla="*/ 16 h 28"/>
                    <a:gd name="T8" fmla="*/ 2 w 12"/>
                    <a:gd name="T9" fmla="*/ 18 h 28"/>
                    <a:gd name="T10" fmla="*/ 2 w 12"/>
                    <a:gd name="T11" fmla="*/ 20 h 28"/>
                    <a:gd name="T12" fmla="*/ 4 w 12"/>
                    <a:gd name="T13" fmla="*/ 22 h 28"/>
                    <a:gd name="T14" fmla="*/ 6 w 12"/>
                    <a:gd name="T15" fmla="*/ 24 h 28"/>
                    <a:gd name="T16" fmla="*/ 8 w 12"/>
                    <a:gd name="T17" fmla="*/ 26 h 28"/>
                    <a:gd name="T18" fmla="*/ 10 w 12"/>
                    <a:gd name="T19" fmla="*/ 28 h 28"/>
                    <a:gd name="T20" fmla="*/ 12 w 12"/>
                    <a:gd name="T21" fmla="*/ 28 h 28"/>
                    <a:gd name="T22" fmla="*/ 12 w 12"/>
                    <a:gd name="T23" fmla="*/ 28 h 28"/>
                    <a:gd name="T24" fmla="*/ 4 w 12"/>
                    <a:gd name="T25" fmla="*/ 0 h 28"/>
                    <a:gd name="T26" fmla="*/ 4 w 12"/>
                    <a:gd name="T2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28">
                      <a:moveTo>
                        <a:pt x="4" y="0"/>
                      </a:move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4" y="22"/>
                      </a:lnTo>
                      <a:lnTo>
                        <a:pt x="6" y="24"/>
                      </a:lnTo>
                      <a:lnTo>
                        <a:pt x="8" y="26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46" name="Freeform 96"/>
                <p:cNvSpPr>
                  <a:spLocks/>
                </p:cNvSpPr>
                <p:nvPr/>
              </p:nvSpPr>
              <p:spPr bwMode="auto">
                <a:xfrm>
                  <a:off x="7067612" y="2522538"/>
                  <a:ext cx="155575" cy="301625"/>
                </a:xfrm>
                <a:custGeom>
                  <a:avLst/>
                  <a:gdLst>
                    <a:gd name="T0" fmla="*/ 14 w 98"/>
                    <a:gd name="T1" fmla="*/ 96 h 190"/>
                    <a:gd name="T2" fmla="*/ 20 w 98"/>
                    <a:gd name="T3" fmla="*/ 94 h 190"/>
                    <a:gd name="T4" fmla="*/ 22 w 98"/>
                    <a:gd name="T5" fmla="*/ 90 h 190"/>
                    <a:gd name="T6" fmla="*/ 26 w 98"/>
                    <a:gd name="T7" fmla="*/ 86 h 190"/>
                    <a:gd name="T8" fmla="*/ 38 w 98"/>
                    <a:gd name="T9" fmla="*/ 178 h 190"/>
                    <a:gd name="T10" fmla="*/ 38 w 98"/>
                    <a:gd name="T11" fmla="*/ 182 h 190"/>
                    <a:gd name="T12" fmla="*/ 42 w 98"/>
                    <a:gd name="T13" fmla="*/ 186 h 190"/>
                    <a:gd name="T14" fmla="*/ 46 w 98"/>
                    <a:gd name="T15" fmla="*/ 190 h 190"/>
                    <a:gd name="T16" fmla="*/ 50 w 98"/>
                    <a:gd name="T17" fmla="*/ 190 h 190"/>
                    <a:gd name="T18" fmla="*/ 56 w 98"/>
                    <a:gd name="T19" fmla="*/ 190 h 190"/>
                    <a:gd name="T20" fmla="*/ 60 w 98"/>
                    <a:gd name="T21" fmla="*/ 186 h 190"/>
                    <a:gd name="T22" fmla="*/ 62 w 98"/>
                    <a:gd name="T23" fmla="*/ 182 h 190"/>
                    <a:gd name="T24" fmla="*/ 64 w 98"/>
                    <a:gd name="T25" fmla="*/ 178 h 190"/>
                    <a:gd name="T26" fmla="*/ 72 w 98"/>
                    <a:gd name="T27" fmla="*/ 96 h 190"/>
                    <a:gd name="T28" fmla="*/ 72 w 98"/>
                    <a:gd name="T29" fmla="*/ 180 h 190"/>
                    <a:gd name="T30" fmla="*/ 74 w 98"/>
                    <a:gd name="T31" fmla="*/ 184 h 190"/>
                    <a:gd name="T32" fmla="*/ 78 w 98"/>
                    <a:gd name="T33" fmla="*/ 188 h 190"/>
                    <a:gd name="T34" fmla="*/ 82 w 98"/>
                    <a:gd name="T35" fmla="*/ 190 h 190"/>
                    <a:gd name="T36" fmla="*/ 88 w 98"/>
                    <a:gd name="T37" fmla="*/ 190 h 190"/>
                    <a:gd name="T38" fmla="*/ 92 w 98"/>
                    <a:gd name="T39" fmla="*/ 188 h 190"/>
                    <a:gd name="T40" fmla="*/ 96 w 98"/>
                    <a:gd name="T41" fmla="*/ 184 h 190"/>
                    <a:gd name="T42" fmla="*/ 98 w 98"/>
                    <a:gd name="T43" fmla="*/ 180 h 190"/>
                    <a:gd name="T44" fmla="*/ 98 w 98"/>
                    <a:gd name="T45" fmla="*/ 54 h 190"/>
                    <a:gd name="T46" fmla="*/ 78 w 98"/>
                    <a:gd name="T47" fmla="*/ 26 h 190"/>
                    <a:gd name="T48" fmla="*/ 50 w 98"/>
                    <a:gd name="T49" fmla="*/ 0 h 190"/>
                    <a:gd name="T50" fmla="*/ 38 w 98"/>
                    <a:gd name="T51" fmla="*/ 0 h 190"/>
                    <a:gd name="T52" fmla="*/ 32 w 98"/>
                    <a:gd name="T53" fmla="*/ 2 h 190"/>
                    <a:gd name="T54" fmla="*/ 28 w 98"/>
                    <a:gd name="T55" fmla="*/ 4 h 190"/>
                    <a:gd name="T56" fmla="*/ 24 w 98"/>
                    <a:gd name="T57" fmla="*/ 6 h 190"/>
                    <a:gd name="T58" fmla="*/ 22 w 98"/>
                    <a:gd name="T59" fmla="*/ 10 h 190"/>
                    <a:gd name="T60" fmla="*/ 20 w 98"/>
                    <a:gd name="T61" fmla="*/ 14 h 190"/>
                    <a:gd name="T62" fmla="*/ 0 w 98"/>
                    <a:gd name="T63" fmla="*/ 82 h 190"/>
                    <a:gd name="T64" fmla="*/ 0 w 98"/>
                    <a:gd name="T65" fmla="*/ 86 h 190"/>
                    <a:gd name="T66" fmla="*/ 2 w 98"/>
                    <a:gd name="T67" fmla="*/ 90 h 190"/>
                    <a:gd name="T68" fmla="*/ 6 w 98"/>
                    <a:gd name="T69" fmla="*/ 94 h 190"/>
                    <a:gd name="T70" fmla="*/ 12 w 98"/>
                    <a:gd name="T71" fmla="*/ 96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8" h="190">
                      <a:moveTo>
                        <a:pt x="12" y="96"/>
                      </a:moveTo>
                      <a:lnTo>
                        <a:pt x="14" y="96"/>
                      </a:lnTo>
                      <a:lnTo>
                        <a:pt x="16" y="96"/>
                      </a:lnTo>
                      <a:lnTo>
                        <a:pt x="20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90"/>
                      </a:lnTo>
                      <a:lnTo>
                        <a:pt x="26" y="86"/>
                      </a:lnTo>
                      <a:lnTo>
                        <a:pt x="38" y="46"/>
                      </a:lnTo>
                      <a:lnTo>
                        <a:pt x="38" y="178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8"/>
                      </a:lnTo>
                      <a:lnTo>
                        <a:pt x="46" y="190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6" y="190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2" y="180"/>
                      </a:lnTo>
                      <a:lnTo>
                        <a:pt x="64" y="178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8"/>
                      </a:lnTo>
                      <a:lnTo>
                        <a:pt x="72" y="180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90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8" y="190"/>
                      </a:lnTo>
                      <a:lnTo>
                        <a:pt x="90" y="190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6" y="182"/>
                      </a:lnTo>
                      <a:lnTo>
                        <a:pt x="98" y="180"/>
                      </a:lnTo>
                      <a:lnTo>
                        <a:pt x="98" y="178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78" y="26"/>
                      </a:lnTo>
                      <a:lnTo>
                        <a:pt x="56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0" y="14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4"/>
                      </a:lnTo>
                      <a:lnTo>
                        <a:pt x="8" y="96"/>
                      </a:lnTo>
                      <a:lnTo>
                        <a:pt x="12" y="9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47" name="Freeform 97"/>
                <p:cNvSpPr>
                  <a:spLocks/>
                </p:cNvSpPr>
                <p:nvPr/>
              </p:nvSpPr>
              <p:spPr bwMode="auto">
                <a:xfrm>
                  <a:off x="7229537" y="2614613"/>
                  <a:ext cx="38100" cy="60325"/>
                </a:xfrm>
                <a:custGeom>
                  <a:avLst/>
                  <a:gdLst>
                    <a:gd name="T0" fmla="*/ 8 w 24"/>
                    <a:gd name="T1" fmla="*/ 28 h 38"/>
                    <a:gd name="T2" fmla="*/ 8 w 24"/>
                    <a:gd name="T3" fmla="*/ 32 h 38"/>
                    <a:gd name="T4" fmla="*/ 10 w 24"/>
                    <a:gd name="T5" fmla="*/ 32 h 38"/>
                    <a:gd name="T6" fmla="*/ 12 w 24"/>
                    <a:gd name="T7" fmla="*/ 34 h 38"/>
                    <a:gd name="T8" fmla="*/ 14 w 24"/>
                    <a:gd name="T9" fmla="*/ 36 h 38"/>
                    <a:gd name="T10" fmla="*/ 16 w 24"/>
                    <a:gd name="T11" fmla="*/ 38 h 38"/>
                    <a:gd name="T12" fmla="*/ 20 w 24"/>
                    <a:gd name="T13" fmla="*/ 38 h 38"/>
                    <a:gd name="T14" fmla="*/ 22 w 24"/>
                    <a:gd name="T15" fmla="*/ 38 h 38"/>
                    <a:gd name="T16" fmla="*/ 24 w 24"/>
                    <a:gd name="T17" fmla="*/ 38 h 38"/>
                    <a:gd name="T18" fmla="*/ 24 w 24"/>
                    <a:gd name="T19" fmla="*/ 38 h 38"/>
                    <a:gd name="T20" fmla="*/ 0 w 24"/>
                    <a:gd name="T21" fmla="*/ 0 h 38"/>
                    <a:gd name="T22" fmla="*/ 8 w 24"/>
                    <a:gd name="T2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38">
                      <a:moveTo>
                        <a:pt x="8" y="28"/>
                      </a:move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12" y="34"/>
                      </a:lnTo>
                      <a:lnTo>
                        <a:pt x="14" y="36"/>
                      </a:lnTo>
                      <a:lnTo>
                        <a:pt x="16" y="38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0" y="0"/>
                      </a:lnTo>
                      <a:lnTo>
                        <a:pt x="8" y="2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448" name="Freeform 98"/>
                <p:cNvSpPr>
                  <a:spLocks/>
                </p:cNvSpPr>
                <p:nvPr/>
              </p:nvSpPr>
              <p:spPr bwMode="auto">
                <a:xfrm>
                  <a:off x="6464362" y="2119313"/>
                  <a:ext cx="212725" cy="301625"/>
                </a:xfrm>
                <a:custGeom>
                  <a:avLst/>
                  <a:gdLst>
                    <a:gd name="T0" fmla="*/ 50 w 134"/>
                    <a:gd name="T1" fmla="*/ 0 h 190"/>
                    <a:gd name="T2" fmla="*/ 34 w 134"/>
                    <a:gd name="T3" fmla="*/ 0 h 190"/>
                    <a:gd name="T4" fmla="*/ 30 w 134"/>
                    <a:gd name="T5" fmla="*/ 2 h 190"/>
                    <a:gd name="T6" fmla="*/ 26 w 134"/>
                    <a:gd name="T7" fmla="*/ 4 h 190"/>
                    <a:gd name="T8" fmla="*/ 22 w 134"/>
                    <a:gd name="T9" fmla="*/ 8 h 190"/>
                    <a:gd name="T10" fmla="*/ 22 w 134"/>
                    <a:gd name="T11" fmla="*/ 10 h 190"/>
                    <a:gd name="T12" fmla="*/ 0 w 134"/>
                    <a:gd name="T13" fmla="*/ 78 h 190"/>
                    <a:gd name="T14" fmla="*/ 0 w 134"/>
                    <a:gd name="T15" fmla="*/ 84 h 190"/>
                    <a:gd name="T16" fmla="*/ 2 w 134"/>
                    <a:gd name="T17" fmla="*/ 88 h 190"/>
                    <a:gd name="T18" fmla="*/ 4 w 134"/>
                    <a:gd name="T19" fmla="*/ 92 h 190"/>
                    <a:gd name="T20" fmla="*/ 8 w 134"/>
                    <a:gd name="T21" fmla="*/ 94 h 190"/>
                    <a:gd name="T22" fmla="*/ 14 w 134"/>
                    <a:gd name="T23" fmla="*/ 94 h 190"/>
                    <a:gd name="T24" fmla="*/ 18 w 134"/>
                    <a:gd name="T25" fmla="*/ 94 h 190"/>
                    <a:gd name="T26" fmla="*/ 22 w 134"/>
                    <a:gd name="T27" fmla="*/ 90 h 190"/>
                    <a:gd name="T28" fmla="*/ 24 w 134"/>
                    <a:gd name="T29" fmla="*/ 86 h 190"/>
                    <a:gd name="T30" fmla="*/ 38 w 134"/>
                    <a:gd name="T31" fmla="*/ 176 h 190"/>
                    <a:gd name="T32" fmla="*/ 38 w 134"/>
                    <a:gd name="T33" fmla="*/ 182 h 190"/>
                    <a:gd name="T34" fmla="*/ 40 w 134"/>
                    <a:gd name="T35" fmla="*/ 186 h 190"/>
                    <a:gd name="T36" fmla="*/ 46 w 134"/>
                    <a:gd name="T37" fmla="*/ 188 h 190"/>
                    <a:gd name="T38" fmla="*/ 50 w 134"/>
                    <a:gd name="T39" fmla="*/ 190 h 190"/>
                    <a:gd name="T40" fmla="*/ 56 w 134"/>
                    <a:gd name="T41" fmla="*/ 188 h 190"/>
                    <a:gd name="T42" fmla="*/ 60 w 134"/>
                    <a:gd name="T43" fmla="*/ 186 h 190"/>
                    <a:gd name="T44" fmla="*/ 62 w 134"/>
                    <a:gd name="T45" fmla="*/ 182 h 190"/>
                    <a:gd name="T46" fmla="*/ 64 w 134"/>
                    <a:gd name="T47" fmla="*/ 176 h 190"/>
                    <a:gd name="T48" fmla="*/ 72 w 134"/>
                    <a:gd name="T49" fmla="*/ 96 h 190"/>
                    <a:gd name="T50" fmla="*/ 72 w 134"/>
                    <a:gd name="T51" fmla="*/ 180 h 190"/>
                    <a:gd name="T52" fmla="*/ 74 w 134"/>
                    <a:gd name="T53" fmla="*/ 184 h 190"/>
                    <a:gd name="T54" fmla="*/ 78 w 134"/>
                    <a:gd name="T55" fmla="*/ 188 h 190"/>
                    <a:gd name="T56" fmla="*/ 82 w 134"/>
                    <a:gd name="T57" fmla="*/ 190 h 190"/>
                    <a:gd name="T58" fmla="*/ 88 w 134"/>
                    <a:gd name="T59" fmla="*/ 190 h 190"/>
                    <a:gd name="T60" fmla="*/ 92 w 134"/>
                    <a:gd name="T61" fmla="*/ 188 h 190"/>
                    <a:gd name="T62" fmla="*/ 96 w 134"/>
                    <a:gd name="T63" fmla="*/ 184 h 190"/>
                    <a:gd name="T64" fmla="*/ 98 w 134"/>
                    <a:gd name="T65" fmla="*/ 180 h 190"/>
                    <a:gd name="T66" fmla="*/ 98 w 134"/>
                    <a:gd name="T67" fmla="*/ 46 h 190"/>
                    <a:gd name="T68" fmla="*/ 110 w 134"/>
                    <a:gd name="T69" fmla="*/ 88 h 190"/>
                    <a:gd name="T70" fmla="*/ 114 w 134"/>
                    <a:gd name="T71" fmla="*/ 92 h 190"/>
                    <a:gd name="T72" fmla="*/ 118 w 134"/>
                    <a:gd name="T73" fmla="*/ 94 h 190"/>
                    <a:gd name="T74" fmla="*/ 124 w 134"/>
                    <a:gd name="T75" fmla="*/ 94 h 190"/>
                    <a:gd name="T76" fmla="*/ 128 w 134"/>
                    <a:gd name="T77" fmla="*/ 94 h 190"/>
                    <a:gd name="T78" fmla="*/ 132 w 134"/>
                    <a:gd name="T79" fmla="*/ 90 h 190"/>
                    <a:gd name="T80" fmla="*/ 134 w 134"/>
                    <a:gd name="T81" fmla="*/ 86 h 190"/>
                    <a:gd name="T82" fmla="*/ 134 w 134"/>
                    <a:gd name="T83" fmla="*/ 80 h 190"/>
                    <a:gd name="T84" fmla="*/ 116 w 134"/>
                    <a:gd name="T85" fmla="*/ 16 h 190"/>
                    <a:gd name="T86" fmla="*/ 76 w 134"/>
                    <a:gd name="T87" fmla="*/ 0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90">
                      <a:moveTo>
                        <a:pt x="50" y="0"/>
                      </a:moveTo>
                      <a:lnTo>
                        <a:pt x="50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0" y="78"/>
                      </a:lnTo>
                      <a:lnTo>
                        <a:pt x="0" y="80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4" y="92"/>
                      </a:lnTo>
                      <a:lnTo>
                        <a:pt x="6" y="94"/>
                      </a:lnTo>
                      <a:lnTo>
                        <a:pt x="8" y="94"/>
                      </a:lnTo>
                      <a:lnTo>
                        <a:pt x="12" y="94"/>
                      </a:lnTo>
                      <a:lnTo>
                        <a:pt x="14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20" y="92"/>
                      </a:lnTo>
                      <a:lnTo>
                        <a:pt x="22" y="90"/>
                      </a:lnTo>
                      <a:lnTo>
                        <a:pt x="24" y="88"/>
                      </a:lnTo>
                      <a:lnTo>
                        <a:pt x="24" y="86"/>
                      </a:lnTo>
                      <a:lnTo>
                        <a:pt x="38" y="46"/>
                      </a:lnTo>
                      <a:lnTo>
                        <a:pt x="38" y="176"/>
                      </a:lnTo>
                      <a:lnTo>
                        <a:pt x="38" y="180"/>
                      </a:lnTo>
                      <a:lnTo>
                        <a:pt x="38" y="182"/>
                      </a:lnTo>
                      <a:lnTo>
                        <a:pt x="40" y="184"/>
                      </a:lnTo>
                      <a:lnTo>
                        <a:pt x="40" y="186"/>
                      </a:lnTo>
                      <a:lnTo>
                        <a:pt x="44" y="188"/>
                      </a:lnTo>
                      <a:lnTo>
                        <a:pt x="46" y="188"/>
                      </a:lnTo>
                      <a:lnTo>
                        <a:pt x="48" y="190"/>
                      </a:lnTo>
                      <a:lnTo>
                        <a:pt x="50" y="190"/>
                      </a:lnTo>
                      <a:lnTo>
                        <a:pt x="52" y="190"/>
                      </a:lnTo>
                      <a:lnTo>
                        <a:pt x="56" y="188"/>
                      </a:lnTo>
                      <a:lnTo>
                        <a:pt x="58" y="188"/>
                      </a:lnTo>
                      <a:lnTo>
                        <a:pt x="60" y="186"/>
                      </a:lnTo>
                      <a:lnTo>
                        <a:pt x="62" y="184"/>
                      </a:lnTo>
                      <a:lnTo>
                        <a:pt x="62" y="182"/>
                      </a:lnTo>
                      <a:lnTo>
                        <a:pt x="62" y="180"/>
                      </a:lnTo>
                      <a:lnTo>
                        <a:pt x="64" y="176"/>
                      </a:lnTo>
                      <a:lnTo>
                        <a:pt x="64" y="96"/>
                      </a:lnTo>
                      <a:lnTo>
                        <a:pt x="72" y="96"/>
                      </a:lnTo>
                      <a:lnTo>
                        <a:pt x="72" y="176"/>
                      </a:lnTo>
                      <a:lnTo>
                        <a:pt x="72" y="180"/>
                      </a:lnTo>
                      <a:lnTo>
                        <a:pt x="72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2" y="190"/>
                      </a:lnTo>
                      <a:lnTo>
                        <a:pt x="84" y="190"/>
                      </a:lnTo>
                      <a:lnTo>
                        <a:pt x="88" y="190"/>
                      </a:lnTo>
                      <a:lnTo>
                        <a:pt x="90" y="188"/>
                      </a:lnTo>
                      <a:lnTo>
                        <a:pt x="92" y="188"/>
                      </a:lnTo>
                      <a:lnTo>
                        <a:pt x="94" y="186"/>
                      </a:lnTo>
                      <a:lnTo>
                        <a:pt x="96" y="184"/>
                      </a:lnTo>
                      <a:lnTo>
                        <a:pt x="96" y="182"/>
                      </a:lnTo>
                      <a:lnTo>
                        <a:pt x="98" y="180"/>
                      </a:lnTo>
                      <a:lnTo>
                        <a:pt x="98" y="176"/>
                      </a:lnTo>
                      <a:lnTo>
                        <a:pt x="98" y="46"/>
                      </a:lnTo>
                      <a:lnTo>
                        <a:pt x="110" y="86"/>
                      </a:lnTo>
                      <a:lnTo>
                        <a:pt x="110" y="88"/>
                      </a:lnTo>
                      <a:lnTo>
                        <a:pt x="112" y="90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2" y="94"/>
                      </a:lnTo>
                      <a:lnTo>
                        <a:pt x="124" y="94"/>
                      </a:lnTo>
                      <a:lnTo>
                        <a:pt x="126" y="94"/>
                      </a:lnTo>
                      <a:lnTo>
                        <a:pt x="128" y="94"/>
                      </a:lnTo>
                      <a:lnTo>
                        <a:pt x="130" y="92"/>
                      </a:lnTo>
                      <a:lnTo>
                        <a:pt x="132" y="90"/>
                      </a:lnTo>
                      <a:lnTo>
                        <a:pt x="134" y="88"/>
                      </a:lnTo>
                      <a:lnTo>
                        <a:pt x="134" y="86"/>
                      </a:lnTo>
                      <a:lnTo>
                        <a:pt x="134" y="84"/>
                      </a:lnTo>
                      <a:lnTo>
                        <a:pt x="134" y="80"/>
                      </a:lnTo>
                      <a:lnTo>
                        <a:pt x="134" y="78"/>
                      </a:lnTo>
                      <a:lnTo>
                        <a:pt x="116" y="16"/>
                      </a:lnTo>
                      <a:lnTo>
                        <a:pt x="116" y="16"/>
                      </a:lnTo>
                      <a:lnTo>
                        <a:pt x="76" y="0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cxnSp>
          <p:nvCxnSpPr>
            <p:cNvPr id="877" name="Линия Канада"/>
            <p:cNvCxnSpPr>
              <a:stCxn id="836" idx="13"/>
            </p:cNvCxnSpPr>
            <p:nvPr/>
          </p:nvCxnSpPr>
          <p:spPr>
            <a:xfrm flipH="1">
              <a:off x="7463712" y="3542060"/>
              <a:ext cx="977385" cy="398486"/>
            </a:xfrm>
            <a:prstGeom prst="line">
              <a:avLst/>
            </a:prstGeom>
            <a:ln w="28575">
              <a:solidFill>
                <a:schemeClr val="accent1"/>
              </a:solidFill>
              <a:head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1" name="TextBox 880"/>
          <p:cNvSpPr txBox="1"/>
          <p:nvPr/>
        </p:nvSpPr>
        <p:spPr>
          <a:xfrm>
            <a:off x="4680011" y="5375924"/>
            <a:ext cx="4320481" cy="58477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ru-RU" sz="1600" dirty="0">
                <a:solidFill>
                  <a:schemeClr val="accent1"/>
                </a:solidFill>
              </a:rPr>
              <a:t>Основной объем выбросов </a:t>
            </a:r>
            <a:r>
              <a:rPr lang="en-US" sz="1600" dirty="0" smtClean="0">
                <a:solidFill>
                  <a:schemeClr val="accent1"/>
                </a:solidFill>
              </a:rPr>
              <a:t>SOx </a:t>
            </a:r>
            <a:r>
              <a:rPr lang="ru-RU" sz="1600" dirty="0">
                <a:solidFill>
                  <a:schemeClr val="accent1"/>
                </a:solidFill>
              </a:rPr>
              <a:t>приходится на 400км зону прибрежных поселений </a:t>
            </a:r>
          </a:p>
        </p:txBody>
      </p:sp>
      <p:sp>
        <p:nvSpPr>
          <p:cNvPr id="4" name="Овал 3"/>
          <p:cNvSpPr/>
          <p:nvPr/>
        </p:nvSpPr>
        <p:spPr>
          <a:xfrm>
            <a:off x="5667169" y="3821205"/>
            <a:ext cx="2409966" cy="948997"/>
          </a:xfrm>
          <a:prstGeom prst="ellipse">
            <a:avLst/>
          </a:prstGeom>
          <a:solidFill>
            <a:schemeClr val="bg1">
              <a:alpha val="52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70000"/>
              </a:lnSpc>
            </a:pPr>
            <a:r>
              <a:rPr lang="ru-RU" sz="1200" b="1" dirty="0">
                <a:solidFill>
                  <a:schemeClr val="tx1"/>
                </a:solidFill>
              </a:rPr>
              <a:t>60 000 </a:t>
            </a:r>
          </a:p>
          <a:p>
            <a:pPr algn="ctr">
              <a:lnSpc>
                <a:spcPct val="70000"/>
              </a:lnSpc>
            </a:pPr>
            <a:r>
              <a:rPr lang="ru-RU" sz="1200" b="1" dirty="0">
                <a:solidFill>
                  <a:schemeClr val="tx1"/>
                </a:solidFill>
              </a:rPr>
              <a:t>преждевременных </a:t>
            </a:r>
          </a:p>
          <a:p>
            <a:pPr algn="ctr">
              <a:lnSpc>
                <a:spcPct val="70000"/>
              </a:lnSpc>
            </a:pPr>
            <a:r>
              <a:rPr lang="ru-RU" sz="1200" b="1" dirty="0">
                <a:solidFill>
                  <a:schemeClr val="tx1"/>
                </a:solidFill>
              </a:rPr>
              <a:t>смертей в год </a:t>
            </a:r>
          </a:p>
        </p:txBody>
      </p:sp>
      <p:sp>
        <p:nvSpPr>
          <p:cNvPr id="882" name="trian15_1_line"/>
          <p:cNvSpPr/>
          <p:nvPr/>
        </p:nvSpPr>
        <p:spPr>
          <a:xfrm rot="5400000">
            <a:off x="2157353" y="3363142"/>
            <a:ext cx="309600" cy="2961270"/>
          </a:xfrm>
          <a:prstGeom prst="homePlate">
            <a:avLst>
              <a:gd name="adj" fmla="val 96563"/>
            </a:avLst>
          </a:prstGeom>
          <a:noFill/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28" name="TextBox 327"/>
          <p:cNvSpPr txBox="1"/>
          <p:nvPr/>
        </p:nvSpPr>
        <p:spPr>
          <a:xfrm>
            <a:off x="588958" y="4387704"/>
            <a:ext cx="3510640" cy="369332"/>
          </a:xfrm>
          <a:prstGeom prst="rect">
            <a:avLst/>
          </a:prstGeom>
          <a:solidFill>
            <a:schemeClr val="bg1"/>
          </a:solidFill>
        </p:spPr>
        <p:txBody>
          <a:bodyPr wrap="square" lIns="0" rIns="0" rtlCol="0">
            <a:spAutoFit/>
          </a:bodyPr>
          <a:lstStyle/>
          <a:p>
            <a:pPr algn="ctr"/>
            <a:r>
              <a:rPr lang="ru-RU" dirty="0" smtClean="0">
                <a:solidFill>
                  <a:schemeClr val="accent1"/>
                </a:solidFill>
              </a:rPr>
              <a:t>Выбросы 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ru-RU" dirty="0" smtClean="0">
                <a:solidFill>
                  <a:schemeClr val="accent1"/>
                </a:solidFill>
              </a:rPr>
              <a:t>оксида серы (</a:t>
            </a:r>
            <a:r>
              <a:rPr lang="en-US" dirty="0" smtClean="0">
                <a:solidFill>
                  <a:schemeClr val="accent1"/>
                </a:solidFill>
              </a:rPr>
              <a:t>S</a:t>
            </a:r>
            <a:r>
              <a:rPr lang="ru-RU" dirty="0" smtClean="0">
                <a:solidFill>
                  <a:schemeClr val="accent1"/>
                </a:solidFill>
              </a:rPr>
              <a:t>О</a:t>
            </a:r>
            <a:r>
              <a:rPr lang="en-US" dirty="0">
                <a:solidFill>
                  <a:schemeClr val="accent1"/>
                </a:solidFill>
              </a:rPr>
              <a:t>x</a:t>
            </a:r>
            <a:r>
              <a:rPr lang="en-US" dirty="0" smtClean="0">
                <a:solidFill>
                  <a:schemeClr val="accent1"/>
                </a:solidFill>
              </a:rPr>
              <a:t>)</a:t>
            </a:r>
            <a:endParaRPr lang="ru-RU" dirty="0" smtClean="0">
              <a:solidFill>
                <a:schemeClr val="accent1"/>
              </a:solidFill>
            </a:endParaRPr>
          </a:p>
        </p:txBody>
      </p:sp>
      <p:grpSp>
        <p:nvGrpSpPr>
          <p:cNvPr id="26" name="Группа 25"/>
          <p:cNvGrpSpPr/>
          <p:nvPr/>
        </p:nvGrpSpPr>
        <p:grpSpPr>
          <a:xfrm>
            <a:off x="4593424" y="1041300"/>
            <a:ext cx="4248150" cy="2165804"/>
            <a:chOff x="4593424" y="1041300"/>
            <a:chExt cx="4248150" cy="2165804"/>
          </a:xfrm>
        </p:grpSpPr>
        <p:grpSp>
          <p:nvGrpSpPr>
            <p:cNvPr id="20" name="Группа 19"/>
            <p:cNvGrpSpPr/>
            <p:nvPr/>
          </p:nvGrpSpPr>
          <p:grpSpPr>
            <a:xfrm>
              <a:off x="4593424" y="1041300"/>
              <a:ext cx="4248150" cy="2165804"/>
              <a:chOff x="4549189" y="1089186"/>
              <a:chExt cx="4248150" cy="2165804"/>
            </a:xfrm>
          </p:grpSpPr>
          <p:graphicFrame>
            <p:nvGraphicFramePr>
              <p:cNvPr id="314" name="7"/>
              <p:cNvGraphicFramePr/>
              <p:nvPr>
                <p:extLst>
                  <p:ext uri="{D42A27DB-BD31-4B8C-83A1-F6EECF244321}">
                    <p14:modId xmlns:p14="http://schemas.microsoft.com/office/powerpoint/2010/main" val="2896397714"/>
                  </p:ext>
                </p:extLst>
              </p:nvPr>
            </p:nvGraphicFramePr>
            <p:xfrm>
              <a:off x="4549189" y="1089186"/>
              <a:ext cx="4248150" cy="2165804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sp>
            <p:nvSpPr>
              <p:cNvPr id="18" name="TextBox 17"/>
              <p:cNvSpPr txBox="1"/>
              <p:nvPr/>
            </p:nvSpPr>
            <p:spPr>
              <a:xfrm>
                <a:off x="7272300" y="2132856"/>
                <a:ext cx="1431820" cy="646331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r>
                  <a:rPr lang="ru-RU" dirty="0" smtClean="0">
                    <a:solidFill>
                      <a:schemeClr val="accent1"/>
                    </a:solidFill>
                  </a:rPr>
                  <a:t>Загрязнение </a:t>
                </a:r>
              </a:p>
              <a:p>
                <a:r>
                  <a:rPr lang="ru-RU" dirty="0" smtClean="0">
                    <a:solidFill>
                      <a:schemeClr val="accent1"/>
                    </a:solidFill>
                  </a:rPr>
                  <a:t>с судов</a:t>
                </a:r>
              </a:p>
            </p:txBody>
          </p:sp>
          <p:sp>
            <p:nvSpPr>
              <p:cNvPr id="312" name="Freeform 5"/>
              <p:cNvSpPr>
                <a:spLocks noChangeAspect="1"/>
              </p:cNvSpPr>
              <p:nvPr/>
            </p:nvSpPr>
            <p:spPr bwMode="auto">
              <a:xfrm rot="16860000">
                <a:off x="6422079" y="1355220"/>
                <a:ext cx="823043" cy="819734"/>
              </a:xfrm>
              <a:custGeom>
                <a:avLst/>
                <a:gdLst>
                  <a:gd name="T0" fmla="*/ 7461 w 7461"/>
                  <a:gd name="T1" fmla="*/ 1472 h 7434"/>
                  <a:gd name="T2" fmla="*/ 7267 w 7461"/>
                  <a:gd name="T3" fmla="*/ 1996 h 7434"/>
                  <a:gd name="T4" fmla="*/ 7043 w 7461"/>
                  <a:gd name="T5" fmla="*/ 2505 h 7434"/>
                  <a:gd name="T6" fmla="*/ 6791 w 7461"/>
                  <a:gd name="T7" fmla="*/ 2998 h 7434"/>
                  <a:gd name="T8" fmla="*/ 6513 w 7461"/>
                  <a:gd name="T9" fmla="*/ 3472 h 7434"/>
                  <a:gd name="T10" fmla="*/ 6207 w 7461"/>
                  <a:gd name="T11" fmla="*/ 3929 h 7434"/>
                  <a:gd name="T12" fmla="*/ 5876 w 7461"/>
                  <a:gd name="T13" fmla="*/ 4366 h 7434"/>
                  <a:gd name="T14" fmla="*/ 5521 w 7461"/>
                  <a:gd name="T15" fmla="*/ 4782 h 7434"/>
                  <a:gd name="T16" fmla="*/ 5143 w 7461"/>
                  <a:gd name="T17" fmla="*/ 5177 h 7434"/>
                  <a:gd name="T18" fmla="*/ 4742 w 7461"/>
                  <a:gd name="T19" fmla="*/ 5548 h 7434"/>
                  <a:gd name="T20" fmla="*/ 4321 w 7461"/>
                  <a:gd name="T21" fmla="*/ 5896 h 7434"/>
                  <a:gd name="T22" fmla="*/ 3879 w 7461"/>
                  <a:gd name="T23" fmla="*/ 6219 h 7434"/>
                  <a:gd name="T24" fmla="*/ 3417 w 7461"/>
                  <a:gd name="T25" fmla="*/ 6517 h 7434"/>
                  <a:gd name="T26" fmla="*/ 2937 w 7461"/>
                  <a:gd name="T27" fmla="*/ 6789 h 7434"/>
                  <a:gd name="T28" fmla="*/ 2442 w 7461"/>
                  <a:gd name="T29" fmla="*/ 7033 h 7434"/>
                  <a:gd name="T30" fmla="*/ 1928 w 7461"/>
                  <a:gd name="T31" fmla="*/ 7248 h 7434"/>
                  <a:gd name="T32" fmla="*/ 1401 w 7461"/>
                  <a:gd name="T33" fmla="*/ 7434 h 7434"/>
                  <a:gd name="T34" fmla="*/ 134 w 7461"/>
                  <a:gd name="T35" fmla="*/ 2996 h 7434"/>
                  <a:gd name="T36" fmla="*/ 400 w 7461"/>
                  <a:gd name="T37" fmla="*/ 2894 h 7434"/>
                  <a:gd name="T38" fmla="*/ 657 w 7461"/>
                  <a:gd name="T39" fmla="*/ 2776 h 7434"/>
                  <a:gd name="T40" fmla="*/ 906 w 7461"/>
                  <a:gd name="T41" fmla="*/ 2645 h 7434"/>
                  <a:gd name="T42" fmla="*/ 1146 w 7461"/>
                  <a:gd name="T43" fmla="*/ 2499 h 7434"/>
                  <a:gd name="T44" fmla="*/ 1377 w 7461"/>
                  <a:gd name="T45" fmla="*/ 2340 h 7434"/>
                  <a:gd name="T46" fmla="*/ 1596 w 7461"/>
                  <a:gd name="T47" fmla="*/ 2168 h 7434"/>
                  <a:gd name="T48" fmla="*/ 1806 w 7461"/>
                  <a:gd name="T49" fmla="*/ 1985 h 7434"/>
                  <a:gd name="T50" fmla="*/ 2006 w 7461"/>
                  <a:gd name="T51" fmla="*/ 1788 h 7434"/>
                  <a:gd name="T52" fmla="*/ 2193 w 7461"/>
                  <a:gd name="T53" fmla="*/ 1581 h 7434"/>
                  <a:gd name="T54" fmla="*/ 2368 w 7461"/>
                  <a:gd name="T55" fmla="*/ 1364 h 7434"/>
                  <a:gd name="T56" fmla="*/ 2531 w 7461"/>
                  <a:gd name="T57" fmla="*/ 1136 h 7434"/>
                  <a:gd name="T58" fmla="*/ 2680 w 7461"/>
                  <a:gd name="T59" fmla="*/ 899 h 7434"/>
                  <a:gd name="T60" fmla="*/ 2816 w 7461"/>
                  <a:gd name="T61" fmla="*/ 652 h 7434"/>
                  <a:gd name="T62" fmla="*/ 2936 w 7461"/>
                  <a:gd name="T63" fmla="*/ 398 h 7434"/>
                  <a:gd name="T64" fmla="*/ 3042 w 7461"/>
                  <a:gd name="T65" fmla="*/ 134 h 7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61" h="7434">
                    <a:moveTo>
                      <a:pt x="3091" y="0"/>
                    </a:moveTo>
                    <a:lnTo>
                      <a:pt x="7461" y="1472"/>
                    </a:lnTo>
                    <a:lnTo>
                      <a:pt x="7368" y="1736"/>
                    </a:lnTo>
                    <a:lnTo>
                      <a:pt x="7267" y="1996"/>
                    </a:lnTo>
                    <a:lnTo>
                      <a:pt x="7159" y="2253"/>
                    </a:lnTo>
                    <a:lnTo>
                      <a:pt x="7043" y="2505"/>
                    </a:lnTo>
                    <a:lnTo>
                      <a:pt x="6921" y="2754"/>
                    </a:lnTo>
                    <a:lnTo>
                      <a:pt x="6791" y="2998"/>
                    </a:lnTo>
                    <a:lnTo>
                      <a:pt x="6655" y="3237"/>
                    </a:lnTo>
                    <a:lnTo>
                      <a:pt x="6513" y="3472"/>
                    </a:lnTo>
                    <a:lnTo>
                      <a:pt x="6362" y="3703"/>
                    </a:lnTo>
                    <a:lnTo>
                      <a:pt x="6207" y="3929"/>
                    </a:lnTo>
                    <a:lnTo>
                      <a:pt x="6044" y="4150"/>
                    </a:lnTo>
                    <a:lnTo>
                      <a:pt x="5876" y="4366"/>
                    </a:lnTo>
                    <a:lnTo>
                      <a:pt x="5702" y="4576"/>
                    </a:lnTo>
                    <a:lnTo>
                      <a:pt x="5521" y="4782"/>
                    </a:lnTo>
                    <a:lnTo>
                      <a:pt x="5334" y="4981"/>
                    </a:lnTo>
                    <a:lnTo>
                      <a:pt x="5143" y="5177"/>
                    </a:lnTo>
                    <a:lnTo>
                      <a:pt x="4946" y="5364"/>
                    </a:lnTo>
                    <a:lnTo>
                      <a:pt x="4742" y="5548"/>
                    </a:lnTo>
                    <a:lnTo>
                      <a:pt x="4534" y="5725"/>
                    </a:lnTo>
                    <a:lnTo>
                      <a:pt x="4321" y="5896"/>
                    </a:lnTo>
                    <a:lnTo>
                      <a:pt x="4102" y="6061"/>
                    </a:lnTo>
                    <a:lnTo>
                      <a:pt x="3879" y="6219"/>
                    </a:lnTo>
                    <a:lnTo>
                      <a:pt x="3651" y="6371"/>
                    </a:lnTo>
                    <a:lnTo>
                      <a:pt x="3417" y="6517"/>
                    </a:lnTo>
                    <a:lnTo>
                      <a:pt x="3180" y="6657"/>
                    </a:lnTo>
                    <a:lnTo>
                      <a:pt x="2937" y="6789"/>
                    </a:lnTo>
                    <a:lnTo>
                      <a:pt x="2692" y="6914"/>
                    </a:lnTo>
                    <a:lnTo>
                      <a:pt x="2442" y="7033"/>
                    </a:lnTo>
                    <a:lnTo>
                      <a:pt x="2187" y="7144"/>
                    </a:lnTo>
                    <a:lnTo>
                      <a:pt x="1928" y="7248"/>
                    </a:lnTo>
                    <a:lnTo>
                      <a:pt x="1667" y="7345"/>
                    </a:lnTo>
                    <a:lnTo>
                      <a:pt x="1401" y="7434"/>
                    </a:lnTo>
                    <a:lnTo>
                      <a:pt x="0" y="3041"/>
                    </a:lnTo>
                    <a:lnTo>
                      <a:pt x="134" y="2996"/>
                    </a:lnTo>
                    <a:lnTo>
                      <a:pt x="269" y="2946"/>
                    </a:lnTo>
                    <a:lnTo>
                      <a:pt x="400" y="2894"/>
                    </a:lnTo>
                    <a:lnTo>
                      <a:pt x="529" y="2837"/>
                    </a:lnTo>
                    <a:lnTo>
                      <a:pt x="657" y="2776"/>
                    </a:lnTo>
                    <a:lnTo>
                      <a:pt x="782" y="2712"/>
                    </a:lnTo>
                    <a:lnTo>
                      <a:pt x="906" y="2645"/>
                    </a:lnTo>
                    <a:lnTo>
                      <a:pt x="1027" y="2574"/>
                    </a:lnTo>
                    <a:lnTo>
                      <a:pt x="1146" y="2499"/>
                    </a:lnTo>
                    <a:lnTo>
                      <a:pt x="1262" y="2421"/>
                    </a:lnTo>
                    <a:lnTo>
                      <a:pt x="1377" y="2340"/>
                    </a:lnTo>
                    <a:lnTo>
                      <a:pt x="1488" y="2255"/>
                    </a:lnTo>
                    <a:lnTo>
                      <a:pt x="1596" y="2168"/>
                    </a:lnTo>
                    <a:lnTo>
                      <a:pt x="1703" y="2078"/>
                    </a:lnTo>
                    <a:lnTo>
                      <a:pt x="1806" y="1985"/>
                    </a:lnTo>
                    <a:lnTo>
                      <a:pt x="1907" y="1888"/>
                    </a:lnTo>
                    <a:lnTo>
                      <a:pt x="2006" y="1788"/>
                    </a:lnTo>
                    <a:lnTo>
                      <a:pt x="2100" y="1686"/>
                    </a:lnTo>
                    <a:lnTo>
                      <a:pt x="2193" y="1581"/>
                    </a:lnTo>
                    <a:lnTo>
                      <a:pt x="2282" y="1474"/>
                    </a:lnTo>
                    <a:lnTo>
                      <a:pt x="2368" y="1364"/>
                    </a:lnTo>
                    <a:lnTo>
                      <a:pt x="2451" y="1252"/>
                    </a:lnTo>
                    <a:lnTo>
                      <a:pt x="2531" y="1136"/>
                    </a:lnTo>
                    <a:lnTo>
                      <a:pt x="2607" y="1019"/>
                    </a:lnTo>
                    <a:lnTo>
                      <a:pt x="2680" y="899"/>
                    </a:lnTo>
                    <a:lnTo>
                      <a:pt x="2749" y="777"/>
                    </a:lnTo>
                    <a:lnTo>
                      <a:pt x="2816" y="652"/>
                    </a:lnTo>
                    <a:lnTo>
                      <a:pt x="2878" y="526"/>
                    </a:lnTo>
                    <a:lnTo>
                      <a:pt x="2936" y="398"/>
                    </a:lnTo>
                    <a:lnTo>
                      <a:pt x="2992" y="267"/>
                    </a:lnTo>
                    <a:lnTo>
                      <a:pt x="3042" y="134"/>
                    </a:lnTo>
                    <a:lnTo>
                      <a:pt x="3091" y="0"/>
                    </a:lnTo>
                    <a:close/>
                  </a:path>
                </a:pathLst>
              </a:custGeom>
              <a:solidFill>
                <a:srgbClr val="2FB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TextBox 312"/>
              <p:cNvSpPr txBox="1"/>
              <p:nvPr/>
            </p:nvSpPr>
            <p:spPr>
              <a:xfrm>
                <a:off x="6650843" y="1592796"/>
                <a:ext cx="333425" cy="369332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ru-RU" b="1" dirty="0" smtClean="0">
                    <a:solidFill>
                      <a:schemeClr val="bg1"/>
                    </a:solidFill>
                  </a:rPr>
                  <a:t>9%</a:t>
                </a:r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5309688" y="1967901"/>
                <a:ext cx="1417619" cy="523220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ctr"/>
                <a:r>
                  <a:rPr lang="ru-RU" sz="1400" dirty="0" smtClean="0"/>
                  <a:t>Выбросы </a:t>
                </a:r>
                <a:r>
                  <a:rPr lang="en-US" sz="1400" b="1" dirty="0" smtClean="0"/>
                  <a:t>SOx</a:t>
                </a:r>
                <a:r>
                  <a:rPr lang="ru-RU" sz="1400" b="1" dirty="0" smtClean="0"/>
                  <a:t> </a:t>
                </a:r>
              </a:p>
              <a:p>
                <a:pPr algn="ctr"/>
                <a:r>
                  <a:rPr lang="ru-RU" sz="1400" dirty="0" smtClean="0"/>
                  <a:t>с транспорта </a:t>
                </a:r>
              </a:p>
            </p:txBody>
          </p:sp>
        </p:grpSp>
        <p:grpSp>
          <p:nvGrpSpPr>
            <p:cNvPr id="24" name="Группа 23"/>
            <p:cNvGrpSpPr/>
            <p:nvPr/>
          </p:nvGrpSpPr>
          <p:grpSpPr>
            <a:xfrm>
              <a:off x="7049655" y="1107036"/>
              <a:ext cx="1710484" cy="1673892"/>
              <a:chOff x="7049655" y="1107036"/>
              <a:chExt cx="1710484" cy="1673892"/>
            </a:xfrm>
          </p:grpSpPr>
          <p:cxnSp>
            <p:nvCxnSpPr>
              <p:cNvPr id="15" name="Прямая соединительная линия 14"/>
              <p:cNvCxnSpPr/>
              <p:nvPr/>
            </p:nvCxnSpPr>
            <p:spPr>
              <a:xfrm>
                <a:off x="7049655" y="2084970"/>
                <a:ext cx="201822" cy="69086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" name="Группа 22"/>
              <p:cNvGrpSpPr/>
              <p:nvPr/>
            </p:nvGrpSpPr>
            <p:grpSpPr>
              <a:xfrm>
                <a:off x="7167956" y="1107036"/>
                <a:ext cx="1592183" cy="1673892"/>
                <a:chOff x="7167956" y="1101948"/>
                <a:chExt cx="1592183" cy="1673892"/>
              </a:xfrm>
            </p:grpSpPr>
            <p:cxnSp>
              <p:nvCxnSpPr>
                <p:cNvPr id="17" name="Прямая соединительная линия 16"/>
                <p:cNvCxnSpPr/>
                <p:nvPr/>
              </p:nvCxnSpPr>
              <p:spPr>
                <a:xfrm flipV="1">
                  <a:off x="7244922" y="2775838"/>
                  <a:ext cx="1515217" cy="2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78" name="Группа 877"/>
                <p:cNvGrpSpPr/>
                <p:nvPr/>
              </p:nvGrpSpPr>
              <p:grpSpPr>
                <a:xfrm>
                  <a:off x="7167956" y="1101948"/>
                  <a:ext cx="406400" cy="687315"/>
                  <a:chOff x="8435756" y="-3196966"/>
                  <a:chExt cx="406400" cy="687315"/>
                </a:xfrm>
                <a:solidFill>
                  <a:schemeClr val="accent1"/>
                </a:solidFill>
              </p:grpSpPr>
              <p:sp>
                <p:nvSpPr>
                  <p:cNvPr id="879" name="корабль"/>
                  <p:cNvSpPr>
                    <a:spLocks noEditPoints="1"/>
                  </p:cNvSpPr>
                  <p:nvPr/>
                </p:nvSpPr>
                <p:spPr bwMode="auto">
                  <a:xfrm>
                    <a:off x="8435756" y="-2936837"/>
                    <a:ext cx="406400" cy="427186"/>
                  </a:xfrm>
                  <a:custGeom>
                    <a:avLst/>
                    <a:gdLst>
                      <a:gd name="T0" fmla="*/ 534 w 792"/>
                      <a:gd name="T1" fmla="*/ 825 h 915"/>
                      <a:gd name="T2" fmla="*/ 490 w 792"/>
                      <a:gd name="T3" fmla="*/ 844 h 915"/>
                      <a:gd name="T4" fmla="*/ 470 w 792"/>
                      <a:gd name="T5" fmla="*/ 849 h 915"/>
                      <a:gd name="T6" fmla="*/ 431 w 792"/>
                      <a:gd name="T7" fmla="*/ 828 h 915"/>
                      <a:gd name="T8" fmla="*/ 387 w 792"/>
                      <a:gd name="T9" fmla="*/ 822 h 915"/>
                      <a:gd name="T10" fmla="*/ 331 w 792"/>
                      <a:gd name="T11" fmla="*/ 833 h 915"/>
                      <a:gd name="T12" fmla="*/ 297 w 792"/>
                      <a:gd name="T13" fmla="*/ 856 h 915"/>
                      <a:gd name="T14" fmla="*/ 274 w 792"/>
                      <a:gd name="T15" fmla="*/ 839 h 915"/>
                      <a:gd name="T16" fmla="*/ 224 w 792"/>
                      <a:gd name="T17" fmla="*/ 823 h 915"/>
                      <a:gd name="T18" fmla="*/ 182 w 792"/>
                      <a:gd name="T19" fmla="*/ 824 h 915"/>
                      <a:gd name="T20" fmla="*/ 143 w 792"/>
                      <a:gd name="T21" fmla="*/ 838 h 915"/>
                      <a:gd name="T22" fmla="*/ 105 w 792"/>
                      <a:gd name="T23" fmla="*/ 870 h 915"/>
                      <a:gd name="T24" fmla="*/ 132 w 792"/>
                      <a:gd name="T25" fmla="*/ 890 h 915"/>
                      <a:gd name="T26" fmla="*/ 145 w 792"/>
                      <a:gd name="T27" fmla="*/ 875 h 915"/>
                      <a:gd name="T28" fmla="*/ 190 w 792"/>
                      <a:gd name="T29" fmla="*/ 856 h 915"/>
                      <a:gd name="T30" fmla="*/ 217 w 792"/>
                      <a:gd name="T31" fmla="*/ 856 h 915"/>
                      <a:gd name="T32" fmla="*/ 256 w 792"/>
                      <a:gd name="T33" fmla="*/ 867 h 915"/>
                      <a:gd name="T34" fmla="*/ 279 w 792"/>
                      <a:gd name="T35" fmla="*/ 885 h 915"/>
                      <a:gd name="T36" fmla="*/ 283 w 792"/>
                      <a:gd name="T37" fmla="*/ 890 h 915"/>
                      <a:gd name="T38" fmla="*/ 312 w 792"/>
                      <a:gd name="T39" fmla="*/ 889 h 915"/>
                      <a:gd name="T40" fmla="*/ 332 w 792"/>
                      <a:gd name="T41" fmla="*/ 870 h 915"/>
                      <a:gd name="T42" fmla="*/ 377 w 792"/>
                      <a:gd name="T43" fmla="*/ 855 h 915"/>
                      <a:gd name="T44" fmla="*/ 406 w 792"/>
                      <a:gd name="T45" fmla="*/ 857 h 915"/>
                      <a:gd name="T46" fmla="*/ 445 w 792"/>
                      <a:gd name="T47" fmla="*/ 873 h 915"/>
                      <a:gd name="T48" fmla="*/ 458 w 792"/>
                      <a:gd name="T49" fmla="*/ 885 h 915"/>
                      <a:gd name="T50" fmla="*/ 476 w 792"/>
                      <a:gd name="T51" fmla="*/ 915 h 915"/>
                      <a:gd name="T52" fmla="*/ 491 w 792"/>
                      <a:gd name="T53" fmla="*/ 889 h 915"/>
                      <a:gd name="T54" fmla="*/ 521 w 792"/>
                      <a:gd name="T55" fmla="*/ 865 h 915"/>
                      <a:gd name="T56" fmla="*/ 565 w 792"/>
                      <a:gd name="T57" fmla="*/ 855 h 915"/>
                      <a:gd name="T58" fmla="*/ 593 w 792"/>
                      <a:gd name="T59" fmla="*/ 858 h 915"/>
                      <a:gd name="T60" fmla="*/ 624 w 792"/>
                      <a:gd name="T61" fmla="*/ 873 h 915"/>
                      <a:gd name="T62" fmla="*/ 640 w 792"/>
                      <a:gd name="T63" fmla="*/ 889 h 915"/>
                      <a:gd name="T64" fmla="*/ 669 w 792"/>
                      <a:gd name="T65" fmla="*/ 873 h 915"/>
                      <a:gd name="T66" fmla="*/ 645 w 792"/>
                      <a:gd name="T67" fmla="*/ 846 h 915"/>
                      <a:gd name="T68" fmla="*/ 613 w 792"/>
                      <a:gd name="T69" fmla="*/ 829 h 915"/>
                      <a:gd name="T70" fmla="*/ 565 w 792"/>
                      <a:gd name="T71" fmla="*/ 822 h 915"/>
                      <a:gd name="T72" fmla="*/ 60 w 792"/>
                      <a:gd name="T73" fmla="*/ 639 h 915"/>
                      <a:gd name="T74" fmla="*/ 207 w 792"/>
                      <a:gd name="T75" fmla="*/ 789 h 915"/>
                      <a:gd name="T76" fmla="*/ 251 w 792"/>
                      <a:gd name="T77" fmla="*/ 797 h 915"/>
                      <a:gd name="T78" fmla="*/ 290 w 792"/>
                      <a:gd name="T79" fmla="*/ 818 h 915"/>
                      <a:gd name="T80" fmla="*/ 311 w 792"/>
                      <a:gd name="T81" fmla="*/ 812 h 915"/>
                      <a:gd name="T82" fmla="*/ 356 w 792"/>
                      <a:gd name="T83" fmla="*/ 793 h 915"/>
                      <a:gd name="T84" fmla="*/ 403 w 792"/>
                      <a:gd name="T85" fmla="*/ 790 h 915"/>
                      <a:gd name="T86" fmla="*/ 452 w 792"/>
                      <a:gd name="T87" fmla="*/ 807 h 915"/>
                      <a:gd name="T88" fmla="*/ 476 w 792"/>
                      <a:gd name="T89" fmla="*/ 824 h 915"/>
                      <a:gd name="T90" fmla="*/ 509 w 792"/>
                      <a:gd name="T91" fmla="*/ 801 h 915"/>
                      <a:gd name="T92" fmla="*/ 565 w 792"/>
                      <a:gd name="T93" fmla="*/ 789 h 915"/>
                      <a:gd name="T94" fmla="*/ 601 w 792"/>
                      <a:gd name="T95" fmla="*/ 794 h 915"/>
                      <a:gd name="T96" fmla="*/ 395 w 792"/>
                      <a:gd name="T97" fmla="*/ 395 h 915"/>
                      <a:gd name="T98" fmla="*/ 334 w 792"/>
                      <a:gd name="T99" fmla="*/ 548 h 915"/>
                      <a:gd name="T100" fmla="*/ 457 w 792"/>
                      <a:gd name="T101" fmla="*/ 548 h 915"/>
                      <a:gd name="T102" fmla="*/ 91 w 792"/>
                      <a:gd name="T103" fmla="*/ 426 h 915"/>
                      <a:gd name="T104" fmla="*/ 183 w 792"/>
                      <a:gd name="T105" fmla="*/ 244 h 915"/>
                      <a:gd name="T106" fmla="*/ 517 w 792"/>
                      <a:gd name="T107" fmla="*/ 153 h 915"/>
                      <a:gd name="T108" fmla="*/ 517 w 792"/>
                      <a:gd name="T109" fmla="*/ 153 h 915"/>
                      <a:gd name="T110" fmla="*/ 426 w 792"/>
                      <a:gd name="T111" fmla="*/ 30 h 915"/>
                      <a:gd name="T112" fmla="*/ 365 w 792"/>
                      <a:gd name="T113" fmla="*/ 0 h 915"/>
                      <a:gd name="T114" fmla="*/ 365 w 792"/>
                      <a:gd name="T115" fmla="*/ 60 h 9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792" h="915">
                        <a:moveTo>
                          <a:pt x="565" y="822"/>
                        </a:moveTo>
                        <a:lnTo>
                          <a:pt x="565" y="822"/>
                        </a:lnTo>
                        <a:lnTo>
                          <a:pt x="549" y="823"/>
                        </a:lnTo>
                        <a:lnTo>
                          <a:pt x="534" y="825"/>
                        </a:lnTo>
                        <a:lnTo>
                          <a:pt x="521" y="828"/>
                        </a:lnTo>
                        <a:lnTo>
                          <a:pt x="509" y="833"/>
                        </a:lnTo>
                        <a:lnTo>
                          <a:pt x="499" y="839"/>
                        </a:lnTo>
                        <a:lnTo>
                          <a:pt x="490" y="844"/>
                        </a:lnTo>
                        <a:lnTo>
                          <a:pt x="483" y="849"/>
                        </a:lnTo>
                        <a:lnTo>
                          <a:pt x="476" y="856"/>
                        </a:lnTo>
                        <a:lnTo>
                          <a:pt x="476" y="856"/>
                        </a:lnTo>
                        <a:lnTo>
                          <a:pt x="470" y="849"/>
                        </a:lnTo>
                        <a:lnTo>
                          <a:pt x="462" y="844"/>
                        </a:lnTo>
                        <a:lnTo>
                          <a:pt x="452" y="839"/>
                        </a:lnTo>
                        <a:lnTo>
                          <a:pt x="443" y="833"/>
                        </a:lnTo>
                        <a:lnTo>
                          <a:pt x="431" y="828"/>
                        </a:lnTo>
                        <a:lnTo>
                          <a:pt x="417" y="825"/>
                        </a:lnTo>
                        <a:lnTo>
                          <a:pt x="403" y="823"/>
                        </a:lnTo>
                        <a:lnTo>
                          <a:pt x="387" y="822"/>
                        </a:lnTo>
                        <a:lnTo>
                          <a:pt x="387" y="822"/>
                        </a:lnTo>
                        <a:lnTo>
                          <a:pt x="371" y="823"/>
                        </a:lnTo>
                        <a:lnTo>
                          <a:pt x="356" y="825"/>
                        </a:lnTo>
                        <a:lnTo>
                          <a:pt x="343" y="829"/>
                        </a:lnTo>
                        <a:lnTo>
                          <a:pt x="331" y="833"/>
                        </a:lnTo>
                        <a:lnTo>
                          <a:pt x="320" y="839"/>
                        </a:lnTo>
                        <a:lnTo>
                          <a:pt x="311" y="844"/>
                        </a:lnTo>
                        <a:lnTo>
                          <a:pt x="303" y="849"/>
                        </a:lnTo>
                        <a:lnTo>
                          <a:pt x="297" y="856"/>
                        </a:lnTo>
                        <a:lnTo>
                          <a:pt x="297" y="856"/>
                        </a:lnTo>
                        <a:lnTo>
                          <a:pt x="290" y="849"/>
                        </a:lnTo>
                        <a:lnTo>
                          <a:pt x="283" y="844"/>
                        </a:lnTo>
                        <a:lnTo>
                          <a:pt x="274" y="839"/>
                        </a:lnTo>
                        <a:lnTo>
                          <a:pt x="263" y="833"/>
                        </a:lnTo>
                        <a:lnTo>
                          <a:pt x="251" y="829"/>
                        </a:lnTo>
                        <a:lnTo>
                          <a:pt x="239" y="825"/>
                        </a:lnTo>
                        <a:lnTo>
                          <a:pt x="224" y="823"/>
                        </a:lnTo>
                        <a:lnTo>
                          <a:pt x="207" y="822"/>
                        </a:lnTo>
                        <a:lnTo>
                          <a:pt x="207" y="822"/>
                        </a:lnTo>
                        <a:lnTo>
                          <a:pt x="195" y="823"/>
                        </a:lnTo>
                        <a:lnTo>
                          <a:pt x="182" y="824"/>
                        </a:lnTo>
                        <a:lnTo>
                          <a:pt x="171" y="826"/>
                        </a:lnTo>
                        <a:lnTo>
                          <a:pt x="160" y="829"/>
                        </a:lnTo>
                        <a:lnTo>
                          <a:pt x="152" y="833"/>
                        </a:lnTo>
                        <a:lnTo>
                          <a:pt x="143" y="838"/>
                        </a:lnTo>
                        <a:lnTo>
                          <a:pt x="129" y="846"/>
                        </a:lnTo>
                        <a:lnTo>
                          <a:pt x="117" y="856"/>
                        </a:lnTo>
                        <a:lnTo>
                          <a:pt x="110" y="865"/>
                        </a:lnTo>
                        <a:lnTo>
                          <a:pt x="105" y="870"/>
                        </a:lnTo>
                        <a:lnTo>
                          <a:pt x="103" y="873"/>
                        </a:lnTo>
                        <a:lnTo>
                          <a:pt x="132" y="890"/>
                        </a:lnTo>
                        <a:lnTo>
                          <a:pt x="132" y="890"/>
                        </a:lnTo>
                        <a:lnTo>
                          <a:pt x="132" y="890"/>
                        </a:lnTo>
                        <a:lnTo>
                          <a:pt x="132" y="889"/>
                        </a:lnTo>
                        <a:lnTo>
                          <a:pt x="132" y="889"/>
                        </a:lnTo>
                        <a:lnTo>
                          <a:pt x="140" y="882"/>
                        </a:lnTo>
                        <a:lnTo>
                          <a:pt x="145" y="875"/>
                        </a:lnTo>
                        <a:lnTo>
                          <a:pt x="154" y="870"/>
                        </a:lnTo>
                        <a:lnTo>
                          <a:pt x="163" y="865"/>
                        </a:lnTo>
                        <a:lnTo>
                          <a:pt x="175" y="859"/>
                        </a:lnTo>
                        <a:lnTo>
                          <a:pt x="190" y="856"/>
                        </a:lnTo>
                        <a:lnTo>
                          <a:pt x="199" y="855"/>
                        </a:lnTo>
                        <a:lnTo>
                          <a:pt x="207" y="855"/>
                        </a:lnTo>
                        <a:lnTo>
                          <a:pt x="207" y="855"/>
                        </a:lnTo>
                        <a:lnTo>
                          <a:pt x="217" y="856"/>
                        </a:lnTo>
                        <a:lnTo>
                          <a:pt x="227" y="857"/>
                        </a:lnTo>
                        <a:lnTo>
                          <a:pt x="235" y="858"/>
                        </a:lnTo>
                        <a:lnTo>
                          <a:pt x="243" y="861"/>
                        </a:lnTo>
                        <a:lnTo>
                          <a:pt x="256" y="867"/>
                        </a:lnTo>
                        <a:lnTo>
                          <a:pt x="267" y="873"/>
                        </a:lnTo>
                        <a:lnTo>
                          <a:pt x="267" y="873"/>
                        </a:lnTo>
                        <a:lnTo>
                          <a:pt x="274" y="880"/>
                        </a:lnTo>
                        <a:lnTo>
                          <a:pt x="279" y="885"/>
                        </a:lnTo>
                        <a:lnTo>
                          <a:pt x="279" y="885"/>
                        </a:lnTo>
                        <a:lnTo>
                          <a:pt x="282" y="889"/>
                        </a:lnTo>
                        <a:lnTo>
                          <a:pt x="282" y="889"/>
                        </a:lnTo>
                        <a:lnTo>
                          <a:pt x="283" y="890"/>
                        </a:lnTo>
                        <a:lnTo>
                          <a:pt x="297" y="914"/>
                        </a:lnTo>
                        <a:lnTo>
                          <a:pt x="312" y="890"/>
                        </a:lnTo>
                        <a:lnTo>
                          <a:pt x="312" y="890"/>
                        </a:lnTo>
                        <a:lnTo>
                          <a:pt x="312" y="889"/>
                        </a:lnTo>
                        <a:lnTo>
                          <a:pt x="312" y="889"/>
                        </a:lnTo>
                        <a:lnTo>
                          <a:pt x="318" y="882"/>
                        </a:lnTo>
                        <a:lnTo>
                          <a:pt x="325" y="875"/>
                        </a:lnTo>
                        <a:lnTo>
                          <a:pt x="332" y="870"/>
                        </a:lnTo>
                        <a:lnTo>
                          <a:pt x="343" y="865"/>
                        </a:lnTo>
                        <a:lnTo>
                          <a:pt x="355" y="859"/>
                        </a:lnTo>
                        <a:lnTo>
                          <a:pt x="370" y="856"/>
                        </a:lnTo>
                        <a:lnTo>
                          <a:pt x="377" y="855"/>
                        </a:lnTo>
                        <a:lnTo>
                          <a:pt x="387" y="855"/>
                        </a:lnTo>
                        <a:lnTo>
                          <a:pt x="387" y="855"/>
                        </a:lnTo>
                        <a:lnTo>
                          <a:pt x="397" y="856"/>
                        </a:lnTo>
                        <a:lnTo>
                          <a:pt x="406" y="857"/>
                        </a:lnTo>
                        <a:lnTo>
                          <a:pt x="415" y="858"/>
                        </a:lnTo>
                        <a:lnTo>
                          <a:pt x="422" y="861"/>
                        </a:lnTo>
                        <a:lnTo>
                          <a:pt x="435" y="867"/>
                        </a:lnTo>
                        <a:lnTo>
                          <a:pt x="445" y="873"/>
                        </a:lnTo>
                        <a:lnTo>
                          <a:pt x="445" y="873"/>
                        </a:lnTo>
                        <a:lnTo>
                          <a:pt x="453" y="880"/>
                        </a:lnTo>
                        <a:lnTo>
                          <a:pt x="458" y="885"/>
                        </a:lnTo>
                        <a:lnTo>
                          <a:pt x="458" y="885"/>
                        </a:lnTo>
                        <a:lnTo>
                          <a:pt x="461" y="889"/>
                        </a:lnTo>
                        <a:lnTo>
                          <a:pt x="461" y="889"/>
                        </a:lnTo>
                        <a:lnTo>
                          <a:pt x="462" y="890"/>
                        </a:lnTo>
                        <a:lnTo>
                          <a:pt x="476" y="915"/>
                        </a:lnTo>
                        <a:lnTo>
                          <a:pt x="490" y="889"/>
                        </a:lnTo>
                        <a:lnTo>
                          <a:pt x="490" y="889"/>
                        </a:lnTo>
                        <a:lnTo>
                          <a:pt x="491" y="889"/>
                        </a:lnTo>
                        <a:lnTo>
                          <a:pt x="491" y="889"/>
                        </a:lnTo>
                        <a:lnTo>
                          <a:pt x="498" y="882"/>
                        </a:lnTo>
                        <a:lnTo>
                          <a:pt x="503" y="875"/>
                        </a:lnTo>
                        <a:lnTo>
                          <a:pt x="512" y="870"/>
                        </a:lnTo>
                        <a:lnTo>
                          <a:pt x="521" y="865"/>
                        </a:lnTo>
                        <a:lnTo>
                          <a:pt x="534" y="859"/>
                        </a:lnTo>
                        <a:lnTo>
                          <a:pt x="548" y="856"/>
                        </a:lnTo>
                        <a:lnTo>
                          <a:pt x="557" y="855"/>
                        </a:lnTo>
                        <a:lnTo>
                          <a:pt x="565" y="855"/>
                        </a:lnTo>
                        <a:lnTo>
                          <a:pt x="565" y="855"/>
                        </a:lnTo>
                        <a:lnTo>
                          <a:pt x="576" y="856"/>
                        </a:lnTo>
                        <a:lnTo>
                          <a:pt x="586" y="857"/>
                        </a:lnTo>
                        <a:lnTo>
                          <a:pt x="593" y="858"/>
                        </a:lnTo>
                        <a:lnTo>
                          <a:pt x="602" y="861"/>
                        </a:lnTo>
                        <a:lnTo>
                          <a:pt x="615" y="867"/>
                        </a:lnTo>
                        <a:lnTo>
                          <a:pt x="624" y="873"/>
                        </a:lnTo>
                        <a:lnTo>
                          <a:pt x="624" y="873"/>
                        </a:lnTo>
                        <a:lnTo>
                          <a:pt x="632" y="880"/>
                        </a:lnTo>
                        <a:lnTo>
                          <a:pt x="637" y="885"/>
                        </a:lnTo>
                        <a:lnTo>
                          <a:pt x="637" y="885"/>
                        </a:lnTo>
                        <a:lnTo>
                          <a:pt x="640" y="889"/>
                        </a:lnTo>
                        <a:lnTo>
                          <a:pt x="640" y="889"/>
                        </a:lnTo>
                        <a:lnTo>
                          <a:pt x="640" y="889"/>
                        </a:lnTo>
                        <a:lnTo>
                          <a:pt x="669" y="873"/>
                        </a:lnTo>
                        <a:lnTo>
                          <a:pt x="669" y="873"/>
                        </a:lnTo>
                        <a:lnTo>
                          <a:pt x="668" y="870"/>
                        </a:lnTo>
                        <a:lnTo>
                          <a:pt x="663" y="865"/>
                        </a:lnTo>
                        <a:lnTo>
                          <a:pt x="656" y="856"/>
                        </a:lnTo>
                        <a:lnTo>
                          <a:pt x="645" y="846"/>
                        </a:lnTo>
                        <a:lnTo>
                          <a:pt x="638" y="842"/>
                        </a:lnTo>
                        <a:lnTo>
                          <a:pt x="631" y="838"/>
                        </a:lnTo>
                        <a:lnTo>
                          <a:pt x="622" y="833"/>
                        </a:lnTo>
                        <a:lnTo>
                          <a:pt x="613" y="829"/>
                        </a:lnTo>
                        <a:lnTo>
                          <a:pt x="602" y="826"/>
                        </a:lnTo>
                        <a:lnTo>
                          <a:pt x="591" y="824"/>
                        </a:lnTo>
                        <a:lnTo>
                          <a:pt x="579" y="823"/>
                        </a:lnTo>
                        <a:lnTo>
                          <a:pt x="565" y="822"/>
                        </a:lnTo>
                        <a:lnTo>
                          <a:pt x="565" y="822"/>
                        </a:lnTo>
                        <a:close/>
                        <a:moveTo>
                          <a:pt x="395" y="395"/>
                        </a:moveTo>
                        <a:lnTo>
                          <a:pt x="0" y="486"/>
                        </a:lnTo>
                        <a:lnTo>
                          <a:pt x="60" y="639"/>
                        </a:lnTo>
                        <a:lnTo>
                          <a:pt x="178" y="793"/>
                        </a:lnTo>
                        <a:lnTo>
                          <a:pt x="178" y="793"/>
                        </a:lnTo>
                        <a:lnTo>
                          <a:pt x="192" y="790"/>
                        </a:lnTo>
                        <a:lnTo>
                          <a:pt x="207" y="789"/>
                        </a:lnTo>
                        <a:lnTo>
                          <a:pt x="207" y="789"/>
                        </a:lnTo>
                        <a:lnTo>
                          <a:pt x="224" y="790"/>
                        </a:lnTo>
                        <a:lnTo>
                          <a:pt x="239" y="793"/>
                        </a:lnTo>
                        <a:lnTo>
                          <a:pt x="251" y="797"/>
                        </a:lnTo>
                        <a:lnTo>
                          <a:pt x="263" y="801"/>
                        </a:lnTo>
                        <a:lnTo>
                          <a:pt x="274" y="807"/>
                        </a:lnTo>
                        <a:lnTo>
                          <a:pt x="283" y="812"/>
                        </a:lnTo>
                        <a:lnTo>
                          <a:pt x="290" y="818"/>
                        </a:lnTo>
                        <a:lnTo>
                          <a:pt x="297" y="824"/>
                        </a:lnTo>
                        <a:lnTo>
                          <a:pt x="297" y="824"/>
                        </a:lnTo>
                        <a:lnTo>
                          <a:pt x="303" y="818"/>
                        </a:lnTo>
                        <a:lnTo>
                          <a:pt x="311" y="812"/>
                        </a:lnTo>
                        <a:lnTo>
                          <a:pt x="320" y="807"/>
                        </a:lnTo>
                        <a:lnTo>
                          <a:pt x="331" y="801"/>
                        </a:lnTo>
                        <a:lnTo>
                          <a:pt x="343" y="797"/>
                        </a:lnTo>
                        <a:lnTo>
                          <a:pt x="356" y="793"/>
                        </a:lnTo>
                        <a:lnTo>
                          <a:pt x="371" y="790"/>
                        </a:lnTo>
                        <a:lnTo>
                          <a:pt x="387" y="789"/>
                        </a:lnTo>
                        <a:lnTo>
                          <a:pt x="387" y="789"/>
                        </a:lnTo>
                        <a:lnTo>
                          <a:pt x="403" y="790"/>
                        </a:lnTo>
                        <a:lnTo>
                          <a:pt x="417" y="793"/>
                        </a:lnTo>
                        <a:lnTo>
                          <a:pt x="431" y="797"/>
                        </a:lnTo>
                        <a:lnTo>
                          <a:pt x="443" y="801"/>
                        </a:lnTo>
                        <a:lnTo>
                          <a:pt x="452" y="807"/>
                        </a:lnTo>
                        <a:lnTo>
                          <a:pt x="462" y="812"/>
                        </a:lnTo>
                        <a:lnTo>
                          <a:pt x="470" y="818"/>
                        </a:lnTo>
                        <a:lnTo>
                          <a:pt x="476" y="824"/>
                        </a:lnTo>
                        <a:lnTo>
                          <a:pt x="476" y="824"/>
                        </a:lnTo>
                        <a:lnTo>
                          <a:pt x="483" y="818"/>
                        </a:lnTo>
                        <a:lnTo>
                          <a:pt x="490" y="812"/>
                        </a:lnTo>
                        <a:lnTo>
                          <a:pt x="499" y="807"/>
                        </a:lnTo>
                        <a:lnTo>
                          <a:pt x="509" y="801"/>
                        </a:lnTo>
                        <a:lnTo>
                          <a:pt x="521" y="797"/>
                        </a:lnTo>
                        <a:lnTo>
                          <a:pt x="534" y="793"/>
                        </a:lnTo>
                        <a:lnTo>
                          <a:pt x="549" y="790"/>
                        </a:lnTo>
                        <a:lnTo>
                          <a:pt x="565" y="789"/>
                        </a:lnTo>
                        <a:lnTo>
                          <a:pt x="565" y="789"/>
                        </a:lnTo>
                        <a:lnTo>
                          <a:pt x="578" y="790"/>
                        </a:lnTo>
                        <a:lnTo>
                          <a:pt x="590" y="791"/>
                        </a:lnTo>
                        <a:lnTo>
                          <a:pt x="601" y="794"/>
                        </a:lnTo>
                        <a:lnTo>
                          <a:pt x="610" y="797"/>
                        </a:lnTo>
                        <a:lnTo>
                          <a:pt x="731" y="639"/>
                        </a:lnTo>
                        <a:lnTo>
                          <a:pt x="792" y="486"/>
                        </a:lnTo>
                        <a:lnTo>
                          <a:pt x="395" y="395"/>
                        </a:lnTo>
                        <a:close/>
                        <a:moveTo>
                          <a:pt x="334" y="548"/>
                        </a:moveTo>
                        <a:lnTo>
                          <a:pt x="274" y="548"/>
                        </a:lnTo>
                        <a:lnTo>
                          <a:pt x="334" y="486"/>
                        </a:lnTo>
                        <a:lnTo>
                          <a:pt x="334" y="548"/>
                        </a:lnTo>
                        <a:close/>
                        <a:moveTo>
                          <a:pt x="457" y="548"/>
                        </a:moveTo>
                        <a:lnTo>
                          <a:pt x="457" y="486"/>
                        </a:lnTo>
                        <a:lnTo>
                          <a:pt x="517" y="548"/>
                        </a:lnTo>
                        <a:lnTo>
                          <a:pt x="457" y="548"/>
                        </a:lnTo>
                        <a:close/>
                        <a:moveTo>
                          <a:pt x="701" y="426"/>
                        </a:moveTo>
                        <a:lnTo>
                          <a:pt x="669" y="335"/>
                        </a:lnTo>
                        <a:lnTo>
                          <a:pt x="121" y="335"/>
                        </a:lnTo>
                        <a:lnTo>
                          <a:pt x="91" y="426"/>
                        </a:lnTo>
                        <a:lnTo>
                          <a:pt x="395" y="365"/>
                        </a:lnTo>
                        <a:lnTo>
                          <a:pt x="701" y="426"/>
                        </a:lnTo>
                        <a:close/>
                        <a:moveTo>
                          <a:pt x="608" y="244"/>
                        </a:moveTo>
                        <a:lnTo>
                          <a:pt x="183" y="244"/>
                        </a:lnTo>
                        <a:lnTo>
                          <a:pt x="152" y="304"/>
                        </a:lnTo>
                        <a:lnTo>
                          <a:pt x="639" y="304"/>
                        </a:lnTo>
                        <a:lnTo>
                          <a:pt x="608" y="244"/>
                        </a:lnTo>
                        <a:close/>
                        <a:moveTo>
                          <a:pt x="517" y="153"/>
                        </a:moveTo>
                        <a:lnTo>
                          <a:pt x="274" y="153"/>
                        </a:lnTo>
                        <a:lnTo>
                          <a:pt x="243" y="213"/>
                        </a:lnTo>
                        <a:lnTo>
                          <a:pt x="548" y="213"/>
                        </a:lnTo>
                        <a:lnTo>
                          <a:pt x="517" y="153"/>
                        </a:lnTo>
                        <a:close/>
                        <a:moveTo>
                          <a:pt x="334" y="121"/>
                        </a:moveTo>
                        <a:lnTo>
                          <a:pt x="457" y="121"/>
                        </a:lnTo>
                        <a:lnTo>
                          <a:pt x="426" y="60"/>
                        </a:lnTo>
                        <a:lnTo>
                          <a:pt x="426" y="30"/>
                        </a:lnTo>
                        <a:lnTo>
                          <a:pt x="457" y="30"/>
                        </a:lnTo>
                        <a:lnTo>
                          <a:pt x="457" y="0"/>
                        </a:lnTo>
                        <a:lnTo>
                          <a:pt x="426" y="0"/>
                        </a:lnTo>
                        <a:lnTo>
                          <a:pt x="365" y="0"/>
                        </a:lnTo>
                        <a:lnTo>
                          <a:pt x="334" y="0"/>
                        </a:lnTo>
                        <a:lnTo>
                          <a:pt x="334" y="30"/>
                        </a:lnTo>
                        <a:lnTo>
                          <a:pt x="365" y="30"/>
                        </a:lnTo>
                        <a:lnTo>
                          <a:pt x="365" y="60"/>
                        </a:lnTo>
                        <a:lnTo>
                          <a:pt x="334" y="121"/>
                        </a:lnTo>
                        <a:close/>
                      </a:path>
                    </a:pathLst>
                  </a:custGeom>
                  <a:ln/>
                  <a:extLst/>
                </p:spPr>
                <p:style>
                  <a:lnRef idx="2">
                    <a:schemeClr val="accent2"/>
                  </a:lnRef>
                  <a:fillRef idx="1">
                    <a:schemeClr val="lt1"/>
                  </a:fillRef>
                  <a:effectRef idx="0">
                    <a:schemeClr val="accent2"/>
                  </a:effectRef>
                  <a:fontRef idx="minor">
                    <a:schemeClr val="dk1"/>
                  </a:fontRef>
                </p:style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880" name="Полилиния 879"/>
                  <p:cNvSpPr/>
                  <p:nvPr/>
                </p:nvSpPr>
                <p:spPr>
                  <a:xfrm rot="18065243">
                    <a:off x="8545018" y="-3159025"/>
                    <a:ext cx="254170" cy="178288"/>
                  </a:xfrm>
                  <a:custGeom>
                    <a:avLst/>
                    <a:gdLst>
                      <a:gd name="connsiteX0" fmla="*/ 248566 w 254170"/>
                      <a:gd name="connsiteY0" fmla="*/ 59735 h 178288"/>
                      <a:gd name="connsiteX1" fmla="*/ 254170 w 254170"/>
                      <a:gd name="connsiteY1" fmla="*/ 87494 h 178288"/>
                      <a:gd name="connsiteX2" fmla="*/ 182855 w 254170"/>
                      <a:gd name="connsiteY2" fmla="*/ 158809 h 178288"/>
                      <a:gd name="connsiteX3" fmla="*/ 152434 w 254170"/>
                      <a:gd name="connsiteY3" fmla="*/ 149517 h 178288"/>
                      <a:gd name="connsiteX4" fmla="*/ 149458 w 254170"/>
                      <a:gd name="connsiteY4" fmla="*/ 155922 h 178288"/>
                      <a:gd name="connsiteX5" fmla="*/ 133566 w 254170"/>
                      <a:gd name="connsiteY5" fmla="*/ 170485 h 178288"/>
                      <a:gd name="connsiteX6" fmla="*/ 59055 w 254170"/>
                      <a:gd name="connsiteY6" fmla="*/ 152028 h 178288"/>
                      <a:gd name="connsiteX7" fmla="*/ 56065 w 254170"/>
                      <a:gd name="connsiteY7" fmla="*/ 132231 h 178288"/>
                      <a:gd name="connsiteX8" fmla="*/ 54599 w 254170"/>
                      <a:gd name="connsiteY8" fmla="*/ 134219 h 178288"/>
                      <a:gd name="connsiteX9" fmla="*/ 5176 w 254170"/>
                      <a:gd name="connsiteY9" fmla="*/ 121976 h 178288"/>
                      <a:gd name="connsiteX10" fmla="*/ 17418 w 254170"/>
                      <a:gd name="connsiteY10" fmla="*/ 72552 h 178288"/>
                      <a:gd name="connsiteX11" fmla="*/ 44666 w 254170"/>
                      <a:gd name="connsiteY11" fmla="*/ 68438 h 178288"/>
                      <a:gd name="connsiteX12" fmla="*/ 54320 w 254170"/>
                      <a:gd name="connsiteY12" fmla="*/ 75559 h 178288"/>
                      <a:gd name="connsiteX13" fmla="*/ 45506 w 254170"/>
                      <a:gd name="connsiteY13" fmla="*/ 54280 h 178288"/>
                      <a:gd name="connsiteX14" fmla="*/ 99786 w 254170"/>
                      <a:gd name="connsiteY14" fmla="*/ 0 h 178288"/>
                      <a:gd name="connsiteX15" fmla="*/ 138168 w 254170"/>
                      <a:gd name="connsiteY15" fmla="*/ 15898 h 178288"/>
                      <a:gd name="connsiteX16" fmla="*/ 143769 w 254170"/>
                      <a:gd name="connsiteY16" fmla="*/ 29420 h 178288"/>
                      <a:gd name="connsiteX17" fmla="*/ 155096 w 254170"/>
                      <a:gd name="connsiteY17" fmla="*/ 21783 h 178288"/>
                      <a:gd name="connsiteX18" fmla="*/ 182855 w 254170"/>
                      <a:gd name="connsiteY18" fmla="*/ 16179 h 178288"/>
                      <a:gd name="connsiteX19" fmla="*/ 248566 w 254170"/>
                      <a:gd name="connsiteY19" fmla="*/ 59735 h 178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54170" h="178288">
                        <a:moveTo>
                          <a:pt x="248566" y="59735"/>
                        </a:moveTo>
                        <a:cubicBezTo>
                          <a:pt x="252175" y="68267"/>
                          <a:pt x="254170" y="77648"/>
                          <a:pt x="254170" y="87494"/>
                        </a:cubicBezTo>
                        <a:cubicBezTo>
                          <a:pt x="254170" y="126880"/>
                          <a:pt x="222241" y="158809"/>
                          <a:pt x="182855" y="158809"/>
                        </a:cubicBezTo>
                        <a:lnTo>
                          <a:pt x="152434" y="149517"/>
                        </a:lnTo>
                        <a:lnTo>
                          <a:pt x="149458" y="155922"/>
                        </a:lnTo>
                        <a:cubicBezTo>
                          <a:pt x="145315" y="161628"/>
                          <a:pt x="139985" y="166615"/>
                          <a:pt x="133566" y="170485"/>
                        </a:cubicBezTo>
                        <a:cubicBezTo>
                          <a:pt x="107894" y="185964"/>
                          <a:pt x="74534" y="177700"/>
                          <a:pt x="59055" y="152028"/>
                        </a:cubicBezTo>
                        <a:lnTo>
                          <a:pt x="56065" y="132231"/>
                        </a:lnTo>
                        <a:lnTo>
                          <a:pt x="54599" y="134219"/>
                        </a:lnTo>
                        <a:cubicBezTo>
                          <a:pt x="37571" y="144486"/>
                          <a:pt x="15443" y="139004"/>
                          <a:pt x="5176" y="121976"/>
                        </a:cubicBezTo>
                        <a:cubicBezTo>
                          <a:pt x="-5091" y="104948"/>
                          <a:pt x="390" y="82819"/>
                          <a:pt x="17418" y="72552"/>
                        </a:cubicBezTo>
                        <a:cubicBezTo>
                          <a:pt x="25932" y="67419"/>
                          <a:pt x="35722" y="66222"/>
                          <a:pt x="44666" y="68438"/>
                        </a:cubicBezTo>
                        <a:lnTo>
                          <a:pt x="54320" y="75559"/>
                        </a:lnTo>
                        <a:lnTo>
                          <a:pt x="45506" y="54280"/>
                        </a:lnTo>
                        <a:cubicBezTo>
                          <a:pt x="45506" y="24302"/>
                          <a:pt x="69808" y="0"/>
                          <a:pt x="99786" y="0"/>
                        </a:cubicBezTo>
                        <a:cubicBezTo>
                          <a:pt x="114775" y="0"/>
                          <a:pt x="128345" y="6076"/>
                          <a:pt x="138168" y="15898"/>
                        </a:cubicBezTo>
                        <a:lnTo>
                          <a:pt x="143769" y="29420"/>
                        </a:lnTo>
                        <a:lnTo>
                          <a:pt x="155096" y="21783"/>
                        </a:lnTo>
                        <a:cubicBezTo>
                          <a:pt x="163628" y="18174"/>
                          <a:pt x="173009" y="16179"/>
                          <a:pt x="182855" y="16179"/>
                        </a:cubicBezTo>
                        <a:cubicBezTo>
                          <a:pt x="212395" y="16179"/>
                          <a:pt x="237740" y="34139"/>
                          <a:pt x="248566" y="59735"/>
                        </a:cubicBezTo>
                        <a:close/>
                      </a:path>
                    </a:pathLst>
                  </a:custGeom>
                  <a:ln/>
                </p:spPr>
                <p:style>
                  <a:lnRef idx="2">
                    <a:schemeClr val="accent2"/>
                  </a:lnRef>
                  <a:fillRef idx="1">
                    <a:schemeClr val="lt1"/>
                  </a:fillRef>
                  <a:effectRef idx="0">
                    <a:schemeClr val="accent2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>
                      <a:spcBef>
                        <a:spcPts val="600"/>
                      </a:spcBef>
                    </a:pPr>
                    <a:endParaRPr lang="ru-RU" sz="1200" dirty="0" smtClean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038325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9000"/>
    </mc:Choice>
    <mc:Fallback xmlns="">
      <p:transition advClick="0" advTm="9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500"/>
                            </p:stCondLst>
                            <p:childTnLst>
                              <p:par>
                                <p:cTn id="5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329" grpId="0"/>
      <p:bldP spid="330" grpId="0"/>
      <p:bldP spid="331" grpId="0"/>
      <p:bldP spid="881" grpId="0"/>
      <p:bldP spid="4" grpId="0" animBg="1"/>
      <p:bldP spid="882" grpId="0" animBg="1"/>
      <p:bldP spid="32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Прямоугольник 46"/>
          <p:cNvSpPr/>
          <p:nvPr/>
        </p:nvSpPr>
        <p:spPr>
          <a:xfrm>
            <a:off x="7154382" y="2019160"/>
            <a:ext cx="1377567" cy="576064"/>
          </a:xfrm>
          <a:prstGeom prst="rect">
            <a:avLst/>
          </a:pr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r>
              <a:rPr lang="ru-RU" sz="1200" b="1" dirty="0">
                <a:solidFill>
                  <a:schemeClr val="bg1"/>
                </a:solidFill>
              </a:rPr>
              <a:t>Приложение</a:t>
            </a:r>
            <a:r>
              <a:rPr lang="en-US" sz="1200" b="1" dirty="0">
                <a:solidFill>
                  <a:schemeClr val="bg1"/>
                </a:solidFill>
              </a:rPr>
              <a:t> VI</a:t>
            </a:r>
            <a:endParaRPr lang="ru-RU" sz="1200" b="1" dirty="0">
              <a:solidFill>
                <a:schemeClr val="bg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Международная </a:t>
            </a:r>
            <a:r>
              <a:rPr lang="ru-RU" dirty="0"/>
              <a:t>конвенция </a:t>
            </a:r>
            <a:r>
              <a:rPr lang="en-US" dirty="0"/>
              <a:t>MARPOL</a:t>
            </a:r>
            <a:r>
              <a:rPr lang="ru-RU" dirty="0"/>
              <a:t>, принятая </a:t>
            </a:r>
            <a:r>
              <a:rPr lang="en-US" dirty="0"/>
              <a:t>IMO</a:t>
            </a:r>
            <a:r>
              <a:rPr lang="ru-RU" dirty="0"/>
              <a:t>,</a:t>
            </a:r>
            <a:r>
              <a:rPr lang="en-US" dirty="0"/>
              <a:t> </a:t>
            </a:r>
            <a:r>
              <a:rPr lang="ru-RU" dirty="0"/>
              <a:t> устанавливает комплекс мер по предотвращению загрязнения окружающей среды с морских </a:t>
            </a:r>
            <a:r>
              <a:rPr lang="ru-RU" dirty="0" smtClean="0"/>
              <a:t>судов </a:t>
            </a:r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287338" y="2024844"/>
            <a:ext cx="1278142" cy="576064"/>
          </a:xfrm>
          <a:prstGeom prst="rect">
            <a:avLst/>
          </a:pr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r>
              <a:rPr lang="ru-RU" sz="1200" b="1" dirty="0">
                <a:solidFill>
                  <a:schemeClr val="bg1"/>
                </a:solidFill>
              </a:rPr>
              <a:t>Приложение </a:t>
            </a:r>
            <a:r>
              <a:rPr lang="en-US" sz="1200" b="1" dirty="0">
                <a:solidFill>
                  <a:schemeClr val="bg1"/>
                </a:solidFill>
              </a:rPr>
              <a:t>I</a:t>
            </a:r>
            <a:endParaRPr lang="ru-RU" sz="1200" b="1" dirty="0">
              <a:solidFill>
                <a:schemeClr val="bg1"/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619672" y="2026566"/>
            <a:ext cx="1278142" cy="576064"/>
          </a:xfrm>
          <a:prstGeom prst="rect">
            <a:avLst/>
          </a:pr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r>
              <a:rPr lang="ru-RU" sz="1200" b="1" dirty="0" smtClean="0">
                <a:solidFill>
                  <a:schemeClr val="bg1"/>
                </a:solidFill>
              </a:rPr>
              <a:t>Приложение </a:t>
            </a:r>
            <a:r>
              <a:rPr lang="en-US" sz="1200" b="1" dirty="0" smtClean="0">
                <a:solidFill>
                  <a:schemeClr val="bg1"/>
                </a:solidFill>
              </a:rPr>
              <a:t>II</a:t>
            </a:r>
            <a:endParaRPr lang="ru-RU" sz="1200" b="1" dirty="0" smtClean="0">
              <a:solidFill>
                <a:schemeClr val="bg1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2951820" y="2026566"/>
            <a:ext cx="1368152" cy="576064"/>
          </a:xfrm>
          <a:prstGeom prst="rect">
            <a:avLst/>
          </a:pr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r>
              <a:rPr lang="ru-RU" sz="1200" b="1" dirty="0">
                <a:solidFill>
                  <a:schemeClr val="bg1"/>
                </a:solidFill>
              </a:rPr>
              <a:t>Приложение </a:t>
            </a:r>
            <a:r>
              <a:rPr lang="en-US" sz="1200" b="1" dirty="0">
                <a:solidFill>
                  <a:schemeClr val="bg1"/>
                </a:solidFill>
              </a:rPr>
              <a:t>III</a:t>
            </a:r>
            <a:endParaRPr lang="ru-RU" sz="1200" b="1" dirty="0">
              <a:solidFill>
                <a:schemeClr val="bg1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4391980" y="2025061"/>
            <a:ext cx="1368152" cy="576064"/>
          </a:xfrm>
          <a:prstGeom prst="rect">
            <a:avLst/>
          </a:pr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r>
              <a:rPr lang="ru-RU" sz="1200" b="1" dirty="0">
                <a:solidFill>
                  <a:schemeClr val="bg1"/>
                </a:solidFill>
              </a:rPr>
              <a:t>Приложение </a:t>
            </a:r>
            <a:r>
              <a:rPr lang="en-US" sz="1200" b="1" dirty="0">
                <a:solidFill>
                  <a:schemeClr val="bg1"/>
                </a:solidFill>
              </a:rPr>
              <a:t>IV</a:t>
            </a:r>
            <a:endParaRPr lang="ru-RU" sz="1200" b="1" dirty="0">
              <a:solidFill>
                <a:schemeClr val="bg1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5814138" y="2019160"/>
            <a:ext cx="1278142" cy="576064"/>
          </a:xfrm>
          <a:prstGeom prst="rect">
            <a:avLst/>
          </a:pr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r>
              <a:rPr lang="ru-RU" sz="1200" b="1" dirty="0">
                <a:solidFill>
                  <a:schemeClr val="bg1"/>
                </a:solidFill>
              </a:rPr>
              <a:t>Приложение </a:t>
            </a:r>
            <a:r>
              <a:rPr lang="en-US" sz="1200" b="1" dirty="0">
                <a:solidFill>
                  <a:schemeClr val="bg1"/>
                </a:solidFill>
              </a:rPr>
              <a:t>V</a:t>
            </a:r>
            <a:endParaRPr lang="ru-RU" sz="1200" b="1" dirty="0">
              <a:solidFill>
                <a:schemeClr val="bg1"/>
              </a:solidFill>
            </a:endParaRPr>
          </a:p>
        </p:txBody>
      </p:sp>
      <p:sp>
        <p:nvSpPr>
          <p:cNvPr id="556" name="Picture96"/>
          <p:cNvSpPr>
            <a:spLocks noChangeAspect="1" noEditPoints="1"/>
          </p:cNvSpPr>
          <p:nvPr/>
        </p:nvSpPr>
        <p:spPr bwMode="auto">
          <a:xfrm>
            <a:off x="719569" y="2749298"/>
            <a:ext cx="357711" cy="535686"/>
          </a:xfrm>
          <a:custGeom>
            <a:avLst/>
            <a:gdLst>
              <a:gd name="T0" fmla="*/ 455 w 609"/>
              <a:gd name="T1" fmla="*/ 261 h 912"/>
              <a:gd name="T2" fmla="*/ 385 w 609"/>
              <a:gd name="T3" fmla="*/ 152 h 912"/>
              <a:gd name="T4" fmla="*/ 305 w 609"/>
              <a:gd name="T5" fmla="*/ 0 h 912"/>
              <a:gd name="T6" fmla="*/ 244 w 609"/>
              <a:gd name="T7" fmla="*/ 118 h 912"/>
              <a:gd name="T8" fmla="*/ 180 w 609"/>
              <a:gd name="T9" fmla="*/ 222 h 912"/>
              <a:gd name="T10" fmla="*/ 122 w 609"/>
              <a:gd name="T11" fmla="*/ 305 h 912"/>
              <a:gd name="T12" fmla="*/ 77 w 609"/>
              <a:gd name="T13" fmla="*/ 370 h 912"/>
              <a:gd name="T14" fmla="*/ 43 w 609"/>
              <a:gd name="T15" fmla="*/ 430 h 912"/>
              <a:gd name="T16" fmla="*/ 20 w 609"/>
              <a:gd name="T17" fmla="*/ 486 h 912"/>
              <a:gd name="T18" fmla="*/ 6 w 609"/>
              <a:gd name="T19" fmla="*/ 540 h 912"/>
              <a:gd name="T20" fmla="*/ 1 w 609"/>
              <a:gd name="T21" fmla="*/ 591 h 912"/>
              <a:gd name="T22" fmla="*/ 1 w 609"/>
              <a:gd name="T23" fmla="*/ 624 h 912"/>
              <a:gd name="T24" fmla="*/ 6 w 609"/>
              <a:gd name="T25" fmla="*/ 670 h 912"/>
              <a:gd name="T26" fmla="*/ 18 w 609"/>
              <a:gd name="T27" fmla="*/ 712 h 912"/>
              <a:gd name="T28" fmla="*/ 37 w 609"/>
              <a:gd name="T29" fmla="*/ 753 h 912"/>
              <a:gd name="T30" fmla="*/ 60 w 609"/>
              <a:gd name="T31" fmla="*/ 791 h 912"/>
              <a:gd name="T32" fmla="*/ 89 w 609"/>
              <a:gd name="T33" fmla="*/ 823 h 912"/>
              <a:gd name="T34" fmla="*/ 122 w 609"/>
              <a:gd name="T35" fmla="*/ 852 h 912"/>
              <a:gd name="T36" fmla="*/ 160 w 609"/>
              <a:gd name="T37" fmla="*/ 876 h 912"/>
              <a:gd name="T38" fmla="*/ 200 w 609"/>
              <a:gd name="T39" fmla="*/ 894 h 912"/>
              <a:gd name="T40" fmla="*/ 244 w 609"/>
              <a:gd name="T41" fmla="*/ 907 h 912"/>
              <a:gd name="T42" fmla="*/ 289 w 609"/>
              <a:gd name="T43" fmla="*/ 912 h 912"/>
              <a:gd name="T44" fmla="*/ 320 w 609"/>
              <a:gd name="T45" fmla="*/ 912 h 912"/>
              <a:gd name="T46" fmla="*/ 366 w 609"/>
              <a:gd name="T47" fmla="*/ 907 h 912"/>
              <a:gd name="T48" fmla="*/ 409 w 609"/>
              <a:gd name="T49" fmla="*/ 894 h 912"/>
              <a:gd name="T50" fmla="*/ 450 w 609"/>
              <a:gd name="T51" fmla="*/ 876 h 912"/>
              <a:gd name="T52" fmla="*/ 487 w 609"/>
              <a:gd name="T53" fmla="*/ 852 h 912"/>
              <a:gd name="T54" fmla="*/ 520 w 609"/>
              <a:gd name="T55" fmla="*/ 823 h 912"/>
              <a:gd name="T56" fmla="*/ 549 w 609"/>
              <a:gd name="T57" fmla="*/ 791 h 912"/>
              <a:gd name="T58" fmla="*/ 572 w 609"/>
              <a:gd name="T59" fmla="*/ 753 h 912"/>
              <a:gd name="T60" fmla="*/ 591 w 609"/>
              <a:gd name="T61" fmla="*/ 712 h 912"/>
              <a:gd name="T62" fmla="*/ 603 w 609"/>
              <a:gd name="T63" fmla="*/ 670 h 912"/>
              <a:gd name="T64" fmla="*/ 609 w 609"/>
              <a:gd name="T65" fmla="*/ 624 h 912"/>
              <a:gd name="T66" fmla="*/ 609 w 609"/>
              <a:gd name="T67" fmla="*/ 591 h 912"/>
              <a:gd name="T68" fmla="*/ 603 w 609"/>
              <a:gd name="T69" fmla="*/ 540 h 912"/>
              <a:gd name="T70" fmla="*/ 589 w 609"/>
              <a:gd name="T71" fmla="*/ 486 h 912"/>
              <a:gd name="T72" fmla="*/ 566 w 609"/>
              <a:gd name="T73" fmla="*/ 430 h 912"/>
              <a:gd name="T74" fmla="*/ 533 w 609"/>
              <a:gd name="T75" fmla="*/ 370 h 912"/>
              <a:gd name="T76" fmla="*/ 488 w 609"/>
              <a:gd name="T77" fmla="*/ 305 h 912"/>
              <a:gd name="T78" fmla="*/ 305 w 609"/>
              <a:gd name="T79" fmla="*/ 882 h 912"/>
              <a:gd name="T80" fmla="*/ 321 w 609"/>
              <a:gd name="T81" fmla="*/ 838 h 912"/>
              <a:gd name="T82" fmla="*/ 371 w 609"/>
              <a:gd name="T83" fmla="*/ 827 h 912"/>
              <a:gd name="T84" fmla="*/ 416 w 609"/>
              <a:gd name="T85" fmla="*/ 807 h 912"/>
              <a:gd name="T86" fmla="*/ 456 w 609"/>
              <a:gd name="T87" fmla="*/ 777 h 912"/>
              <a:gd name="T88" fmla="*/ 492 w 609"/>
              <a:gd name="T89" fmla="*/ 738 h 912"/>
              <a:gd name="T90" fmla="*/ 521 w 609"/>
              <a:gd name="T91" fmla="*/ 692 h 912"/>
              <a:gd name="T92" fmla="*/ 554 w 609"/>
              <a:gd name="T93" fmla="*/ 721 h 912"/>
              <a:gd name="T94" fmla="*/ 522 w 609"/>
              <a:gd name="T95" fmla="*/ 775 h 912"/>
              <a:gd name="T96" fmla="*/ 480 w 609"/>
              <a:gd name="T97" fmla="*/ 819 h 912"/>
              <a:gd name="T98" fmla="*/ 429 w 609"/>
              <a:gd name="T99" fmla="*/ 853 h 912"/>
              <a:gd name="T100" fmla="*/ 369 w 609"/>
              <a:gd name="T101" fmla="*/ 874 h 912"/>
              <a:gd name="T102" fmla="*/ 305 w 609"/>
              <a:gd name="T103" fmla="*/ 882 h 912"/>
              <a:gd name="T104" fmla="*/ 532 w 609"/>
              <a:gd name="T105" fmla="*/ 652 h 912"/>
              <a:gd name="T106" fmla="*/ 535 w 609"/>
              <a:gd name="T107" fmla="*/ 608 h 912"/>
              <a:gd name="T108" fmla="*/ 579 w 609"/>
              <a:gd name="T109" fmla="*/ 608 h 912"/>
              <a:gd name="T110" fmla="*/ 575 w 609"/>
              <a:gd name="T111" fmla="*/ 658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09" h="912">
                <a:moveTo>
                  <a:pt x="488" y="305"/>
                </a:moveTo>
                <a:lnTo>
                  <a:pt x="488" y="305"/>
                </a:lnTo>
                <a:lnTo>
                  <a:pt x="455" y="261"/>
                </a:lnTo>
                <a:lnTo>
                  <a:pt x="429" y="222"/>
                </a:lnTo>
                <a:lnTo>
                  <a:pt x="405" y="187"/>
                </a:lnTo>
                <a:lnTo>
                  <a:pt x="385" y="152"/>
                </a:lnTo>
                <a:lnTo>
                  <a:pt x="365" y="118"/>
                </a:lnTo>
                <a:lnTo>
                  <a:pt x="346" y="82"/>
                </a:lnTo>
                <a:lnTo>
                  <a:pt x="305" y="0"/>
                </a:lnTo>
                <a:lnTo>
                  <a:pt x="305" y="0"/>
                </a:lnTo>
                <a:lnTo>
                  <a:pt x="263" y="82"/>
                </a:lnTo>
                <a:lnTo>
                  <a:pt x="244" y="118"/>
                </a:lnTo>
                <a:lnTo>
                  <a:pt x="224" y="152"/>
                </a:lnTo>
                <a:lnTo>
                  <a:pt x="204" y="187"/>
                </a:lnTo>
                <a:lnTo>
                  <a:pt x="180" y="222"/>
                </a:lnTo>
                <a:lnTo>
                  <a:pt x="154" y="261"/>
                </a:lnTo>
                <a:lnTo>
                  <a:pt x="122" y="305"/>
                </a:lnTo>
                <a:lnTo>
                  <a:pt x="122" y="305"/>
                </a:lnTo>
                <a:lnTo>
                  <a:pt x="105" y="327"/>
                </a:lnTo>
                <a:lnTo>
                  <a:pt x="90" y="349"/>
                </a:lnTo>
                <a:lnTo>
                  <a:pt x="77" y="370"/>
                </a:lnTo>
                <a:lnTo>
                  <a:pt x="64" y="391"/>
                </a:lnTo>
                <a:lnTo>
                  <a:pt x="54" y="410"/>
                </a:lnTo>
                <a:lnTo>
                  <a:pt x="43" y="430"/>
                </a:lnTo>
                <a:lnTo>
                  <a:pt x="34" y="448"/>
                </a:lnTo>
                <a:lnTo>
                  <a:pt x="27" y="468"/>
                </a:lnTo>
                <a:lnTo>
                  <a:pt x="20" y="486"/>
                </a:lnTo>
                <a:lnTo>
                  <a:pt x="15" y="504"/>
                </a:lnTo>
                <a:lnTo>
                  <a:pt x="10" y="521"/>
                </a:lnTo>
                <a:lnTo>
                  <a:pt x="6" y="540"/>
                </a:lnTo>
                <a:lnTo>
                  <a:pt x="3" y="557"/>
                </a:lnTo>
                <a:lnTo>
                  <a:pt x="2" y="574"/>
                </a:lnTo>
                <a:lnTo>
                  <a:pt x="1" y="591"/>
                </a:lnTo>
                <a:lnTo>
                  <a:pt x="0" y="608"/>
                </a:lnTo>
                <a:lnTo>
                  <a:pt x="0" y="608"/>
                </a:lnTo>
                <a:lnTo>
                  <a:pt x="1" y="624"/>
                </a:lnTo>
                <a:lnTo>
                  <a:pt x="2" y="639"/>
                </a:lnTo>
                <a:lnTo>
                  <a:pt x="3" y="654"/>
                </a:lnTo>
                <a:lnTo>
                  <a:pt x="6" y="670"/>
                </a:lnTo>
                <a:lnTo>
                  <a:pt x="10" y="685"/>
                </a:lnTo>
                <a:lnTo>
                  <a:pt x="14" y="698"/>
                </a:lnTo>
                <a:lnTo>
                  <a:pt x="18" y="712"/>
                </a:lnTo>
                <a:lnTo>
                  <a:pt x="24" y="726"/>
                </a:lnTo>
                <a:lnTo>
                  <a:pt x="30" y="740"/>
                </a:lnTo>
                <a:lnTo>
                  <a:pt x="37" y="753"/>
                </a:lnTo>
                <a:lnTo>
                  <a:pt x="44" y="766"/>
                </a:lnTo>
                <a:lnTo>
                  <a:pt x="53" y="779"/>
                </a:lnTo>
                <a:lnTo>
                  <a:pt x="60" y="791"/>
                </a:lnTo>
                <a:lnTo>
                  <a:pt x="70" y="801"/>
                </a:lnTo>
                <a:lnTo>
                  <a:pt x="79" y="813"/>
                </a:lnTo>
                <a:lnTo>
                  <a:pt x="89" y="823"/>
                </a:lnTo>
                <a:lnTo>
                  <a:pt x="100" y="834"/>
                </a:lnTo>
                <a:lnTo>
                  <a:pt x="111" y="843"/>
                </a:lnTo>
                <a:lnTo>
                  <a:pt x="122" y="852"/>
                </a:lnTo>
                <a:lnTo>
                  <a:pt x="134" y="860"/>
                </a:lnTo>
                <a:lnTo>
                  <a:pt x="147" y="868"/>
                </a:lnTo>
                <a:lnTo>
                  <a:pt x="160" y="876"/>
                </a:lnTo>
                <a:lnTo>
                  <a:pt x="173" y="883"/>
                </a:lnTo>
                <a:lnTo>
                  <a:pt x="186" y="888"/>
                </a:lnTo>
                <a:lnTo>
                  <a:pt x="200" y="894"/>
                </a:lnTo>
                <a:lnTo>
                  <a:pt x="214" y="899"/>
                </a:lnTo>
                <a:lnTo>
                  <a:pt x="229" y="903"/>
                </a:lnTo>
                <a:lnTo>
                  <a:pt x="244" y="907"/>
                </a:lnTo>
                <a:lnTo>
                  <a:pt x="258" y="909"/>
                </a:lnTo>
                <a:lnTo>
                  <a:pt x="274" y="911"/>
                </a:lnTo>
                <a:lnTo>
                  <a:pt x="289" y="912"/>
                </a:lnTo>
                <a:lnTo>
                  <a:pt x="305" y="912"/>
                </a:lnTo>
                <a:lnTo>
                  <a:pt x="305" y="912"/>
                </a:lnTo>
                <a:lnTo>
                  <a:pt x="320" y="912"/>
                </a:lnTo>
                <a:lnTo>
                  <a:pt x="336" y="911"/>
                </a:lnTo>
                <a:lnTo>
                  <a:pt x="351" y="909"/>
                </a:lnTo>
                <a:lnTo>
                  <a:pt x="366" y="907"/>
                </a:lnTo>
                <a:lnTo>
                  <a:pt x="380" y="903"/>
                </a:lnTo>
                <a:lnTo>
                  <a:pt x="395" y="899"/>
                </a:lnTo>
                <a:lnTo>
                  <a:pt x="409" y="894"/>
                </a:lnTo>
                <a:lnTo>
                  <a:pt x="423" y="888"/>
                </a:lnTo>
                <a:lnTo>
                  <a:pt x="437" y="883"/>
                </a:lnTo>
                <a:lnTo>
                  <a:pt x="450" y="876"/>
                </a:lnTo>
                <a:lnTo>
                  <a:pt x="463" y="868"/>
                </a:lnTo>
                <a:lnTo>
                  <a:pt x="475" y="860"/>
                </a:lnTo>
                <a:lnTo>
                  <a:pt x="487" y="852"/>
                </a:lnTo>
                <a:lnTo>
                  <a:pt x="498" y="843"/>
                </a:lnTo>
                <a:lnTo>
                  <a:pt x="509" y="834"/>
                </a:lnTo>
                <a:lnTo>
                  <a:pt x="520" y="823"/>
                </a:lnTo>
                <a:lnTo>
                  <a:pt x="530" y="813"/>
                </a:lnTo>
                <a:lnTo>
                  <a:pt x="539" y="801"/>
                </a:lnTo>
                <a:lnTo>
                  <a:pt x="549" y="791"/>
                </a:lnTo>
                <a:lnTo>
                  <a:pt x="557" y="779"/>
                </a:lnTo>
                <a:lnTo>
                  <a:pt x="565" y="766"/>
                </a:lnTo>
                <a:lnTo>
                  <a:pt x="572" y="753"/>
                </a:lnTo>
                <a:lnTo>
                  <a:pt x="579" y="740"/>
                </a:lnTo>
                <a:lnTo>
                  <a:pt x="585" y="726"/>
                </a:lnTo>
                <a:lnTo>
                  <a:pt x="591" y="712"/>
                </a:lnTo>
                <a:lnTo>
                  <a:pt x="595" y="698"/>
                </a:lnTo>
                <a:lnTo>
                  <a:pt x="599" y="685"/>
                </a:lnTo>
                <a:lnTo>
                  <a:pt x="603" y="670"/>
                </a:lnTo>
                <a:lnTo>
                  <a:pt x="606" y="654"/>
                </a:lnTo>
                <a:lnTo>
                  <a:pt x="608" y="639"/>
                </a:lnTo>
                <a:lnTo>
                  <a:pt x="609" y="624"/>
                </a:lnTo>
                <a:lnTo>
                  <a:pt x="609" y="608"/>
                </a:lnTo>
                <a:lnTo>
                  <a:pt x="609" y="608"/>
                </a:lnTo>
                <a:lnTo>
                  <a:pt x="609" y="591"/>
                </a:lnTo>
                <a:lnTo>
                  <a:pt x="608" y="574"/>
                </a:lnTo>
                <a:lnTo>
                  <a:pt x="606" y="557"/>
                </a:lnTo>
                <a:lnTo>
                  <a:pt x="603" y="540"/>
                </a:lnTo>
                <a:lnTo>
                  <a:pt x="599" y="521"/>
                </a:lnTo>
                <a:lnTo>
                  <a:pt x="595" y="504"/>
                </a:lnTo>
                <a:lnTo>
                  <a:pt x="589" y="486"/>
                </a:lnTo>
                <a:lnTo>
                  <a:pt x="582" y="468"/>
                </a:lnTo>
                <a:lnTo>
                  <a:pt x="575" y="448"/>
                </a:lnTo>
                <a:lnTo>
                  <a:pt x="566" y="430"/>
                </a:lnTo>
                <a:lnTo>
                  <a:pt x="556" y="410"/>
                </a:lnTo>
                <a:lnTo>
                  <a:pt x="545" y="391"/>
                </a:lnTo>
                <a:lnTo>
                  <a:pt x="533" y="370"/>
                </a:lnTo>
                <a:lnTo>
                  <a:pt x="519" y="349"/>
                </a:lnTo>
                <a:lnTo>
                  <a:pt x="504" y="326"/>
                </a:lnTo>
                <a:lnTo>
                  <a:pt x="488" y="305"/>
                </a:lnTo>
                <a:lnTo>
                  <a:pt x="488" y="305"/>
                </a:lnTo>
                <a:close/>
                <a:moveTo>
                  <a:pt x="305" y="882"/>
                </a:moveTo>
                <a:lnTo>
                  <a:pt x="305" y="882"/>
                </a:lnTo>
                <a:lnTo>
                  <a:pt x="305" y="839"/>
                </a:lnTo>
                <a:lnTo>
                  <a:pt x="305" y="839"/>
                </a:lnTo>
                <a:lnTo>
                  <a:pt x="321" y="838"/>
                </a:lnTo>
                <a:lnTo>
                  <a:pt x="338" y="836"/>
                </a:lnTo>
                <a:lnTo>
                  <a:pt x="354" y="833"/>
                </a:lnTo>
                <a:lnTo>
                  <a:pt x="371" y="827"/>
                </a:lnTo>
                <a:lnTo>
                  <a:pt x="386" y="822"/>
                </a:lnTo>
                <a:lnTo>
                  <a:pt x="401" y="815"/>
                </a:lnTo>
                <a:lnTo>
                  <a:pt x="416" y="807"/>
                </a:lnTo>
                <a:lnTo>
                  <a:pt x="430" y="798"/>
                </a:lnTo>
                <a:lnTo>
                  <a:pt x="444" y="789"/>
                </a:lnTo>
                <a:lnTo>
                  <a:pt x="456" y="777"/>
                </a:lnTo>
                <a:lnTo>
                  <a:pt x="469" y="765"/>
                </a:lnTo>
                <a:lnTo>
                  <a:pt x="481" y="752"/>
                </a:lnTo>
                <a:lnTo>
                  <a:pt x="492" y="738"/>
                </a:lnTo>
                <a:lnTo>
                  <a:pt x="503" y="723"/>
                </a:lnTo>
                <a:lnTo>
                  <a:pt x="512" y="708"/>
                </a:lnTo>
                <a:lnTo>
                  <a:pt x="521" y="692"/>
                </a:lnTo>
                <a:lnTo>
                  <a:pt x="562" y="702"/>
                </a:lnTo>
                <a:lnTo>
                  <a:pt x="562" y="702"/>
                </a:lnTo>
                <a:lnTo>
                  <a:pt x="554" y="721"/>
                </a:lnTo>
                <a:lnTo>
                  <a:pt x="545" y="740"/>
                </a:lnTo>
                <a:lnTo>
                  <a:pt x="535" y="757"/>
                </a:lnTo>
                <a:lnTo>
                  <a:pt x="522" y="775"/>
                </a:lnTo>
                <a:lnTo>
                  <a:pt x="509" y="791"/>
                </a:lnTo>
                <a:lnTo>
                  <a:pt x="495" y="805"/>
                </a:lnTo>
                <a:lnTo>
                  <a:pt x="480" y="819"/>
                </a:lnTo>
                <a:lnTo>
                  <a:pt x="464" y="832"/>
                </a:lnTo>
                <a:lnTo>
                  <a:pt x="446" y="842"/>
                </a:lnTo>
                <a:lnTo>
                  <a:pt x="429" y="853"/>
                </a:lnTo>
                <a:lnTo>
                  <a:pt x="409" y="862"/>
                </a:lnTo>
                <a:lnTo>
                  <a:pt x="390" y="869"/>
                </a:lnTo>
                <a:lnTo>
                  <a:pt x="369" y="874"/>
                </a:lnTo>
                <a:lnTo>
                  <a:pt x="348" y="879"/>
                </a:lnTo>
                <a:lnTo>
                  <a:pt x="327" y="881"/>
                </a:lnTo>
                <a:lnTo>
                  <a:pt x="305" y="882"/>
                </a:lnTo>
                <a:lnTo>
                  <a:pt x="305" y="882"/>
                </a:lnTo>
                <a:close/>
                <a:moveTo>
                  <a:pt x="575" y="658"/>
                </a:moveTo>
                <a:lnTo>
                  <a:pt x="532" y="652"/>
                </a:lnTo>
                <a:lnTo>
                  <a:pt x="532" y="652"/>
                </a:lnTo>
                <a:lnTo>
                  <a:pt x="534" y="631"/>
                </a:lnTo>
                <a:lnTo>
                  <a:pt x="535" y="608"/>
                </a:lnTo>
                <a:lnTo>
                  <a:pt x="579" y="608"/>
                </a:lnTo>
                <a:lnTo>
                  <a:pt x="579" y="608"/>
                </a:lnTo>
                <a:lnTo>
                  <a:pt x="579" y="608"/>
                </a:lnTo>
                <a:lnTo>
                  <a:pt x="578" y="633"/>
                </a:lnTo>
                <a:lnTo>
                  <a:pt x="575" y="658"/>
                </a:lnTo>
                <a:lnTo>
                  <a:pt x="575" y="658"/>
                </a:ln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7" name="kolba"/>
          <p:cNvSpPr>
            <a:spLocks noChangeAspect="1" noEditPoints="1"/>
          </p:cNvSpPr>
          <p:nvPr/>
        </p:nvSpPr>
        <p:spPr bwMode="auto">
          <a:xfrm>
            <a:off x="2088370" y="2748709"/>
            <a:ext cx="387049" cy="531445"/>
          </a:xfrm>
          <a:custGeom>
            <a:avLst/>
            <a:gdLst>
              <a:gd name="T0" fmla="*/ 9488 w 11700"/>
              <a:gd name="T1" fmla="*/ 5637 h 16065"/>
              <a:gd name="T2" fmla="*/ 8613 w 11700"/>
              <a:gd name="T3" fmla="*/ 3777 h 16065"/>
              <a:gd name="T4" fmla="*/ 9690 w 11700"/>
              <a:gd name="T5" fmla="*/ 3192 h 16065"/>
              <a:gd name="T6" fmla="*/ 9944 w 11700"/>
              <a:gd name="T7" fmla="*/ 1137 h 16065"/>
              <a:gd name="T8" fmla="*/ 9224 w 11700"/>
              <a:gd name="T9" fmla="*/ 171 h 16065"/>
              <a:gd name="T10" fmla="*/ 2658 w 11700"/>
              <a:gd name="T11" fmla="*/ 85 h 16065"/>
              <a:gd name="T12" fmla="*/ 1789 w 11700"/>
              <a:gd name="T13" fmla="*/ 933 h 16065"/>
              <a:gd name="T14" fmla="*/ 1878 w 11700"/>
              <a:gd name="T15" fmla="*/ 3015 h 16065"/>
              <a:gd name="T16" fmla="*/ 2864 w 11700"/>
              <a:gd name="T17" fmla="*/ 3750 h 16065"/>
              <a:gd name="T18" fmla="*/ 1435 w 11700"/>
              <a:gd name="T19" fmla="*/ 6396 h 16065"/>
              <a:gd name="T20" fmla="*/ 16 w 11700"/>
              <a:gd name="T21" fmla="*/ 9796 h 16065"/>
              <a:gd name="T22" fmla="*/ 1717 w 11700"/>
              <a:gd name="T23" fmla="*/ 14352 h 16065"/>
              <a:gd name="T24" fmla="*/ 6452 w 11700"/>
              <a:gd name="T25" fmla="*/ 16035 h 16065"/>
              <a:gd name="T26" fmla="*/ 10701 w 11700"/>
              <a:gd name="T27" fmla="*/ 13488 h 16065"/>
              <a:gd name="T28" fmla="*/ 11661 w 11700"/>
              <a:gd name="T29" fmla="*/ 9535 h 16065"/>
              <a:gd name="T30" fmla="*/ 11084 w 11700"/>
              <a:gd name="T31" fmla="*/ 7595 h 16065"/>
              <a:gd name="T32" fmla="*/ 5424 w 11700"/>
              <a:gd name="T33" fmla="*/ 9497 h 16065"/>
              <a:gd name="T34" fmla="*/ 4604 w 11700"/>
              <a:gd name="T35" fmla="*/ 8824 h 16065"/>
              <a:gd name="T36" fmla="*/ 3534 w 11700"/>
              <a:gd name="T37" fmla="*/ 9035 h 16065"/>
              <a:gd name="T38" fmla="*/ 3028 w 11700"/>
              <a:gd name="T39" fmla="*/ 9978 h 16065"/>
              <a:gd name="T40" fmla="*/ 2371 w 11700"/>
              <a:gd name="T41" fmla="*/ 11837 h 16065"/>
              <a:gd name="T42" fmla="*/ 4740 w 11700"/>
              <a:gd name="T43" fmla="*/ 13915 h 16065"/>
              <a:gd name="T44" fmla="*/ 7951 w 11700"/>
              <a:gd name="T45" fmla="*/ 13455 h 16065"/>
              <a:gd name="T46" fmla="*/ 9639 w 11700"/>
              <a:gd name="T47" fmla="*/ 10774 h 16065"/>
              <a:gd name="T48" fmla="*/ 6023 w 11700"/>
              <a:gd name="T49" fmla="*/ 7057 h 16065"/>
              <a:gd name="T50" fmla="*/ 5773 w 11700"/>
              <a:gd name="T51" fmla="*/ 7332 h 16065"/>
              <a:gd name="T52" fmla="*/ 5390 w 11700"/>
              <a:gd name="T53" fmla="*/ 7314 h 16065"/>
              <a:gd name="T54" fmla="*/ 5168 w 11700"/>
              <a:gd name="T55" fmla="*/ 7014 h 16065"/>
              <a:gd name="T56" fmla="*/ 5261 w 11700"/>
              <a:gd name="T57" fmla="*/ 6645 h 16065"/>
              <a:gd name="T58" fmla="*/ 5600 w 11700"/>
              <a:gd name="T59" fmla="*/ 6484 h 16065"/>
              <a:gd name="T60" fmla="*/ 5942 w 11700"/>
              <a:gd name="T61" fmla="*/ 6645 h 16065"/>
              <a:gd name="T62" fmla="*/ 7758 w 11700"/>
              <a:gd name="T63" fmla="*/ 8770 h 16065"/>
              <a:gd name="T64" fmla="*/ 7392 w 11700"/>
              <a:gd name="T65" fmla="*/ 9319 h 16065"/>
              <a:gd name="T66" fmla="*/ 6720 w 11700"/>
              <a:gd name="T67" fmla="*/ 9384 h 16065"/>
              <a:gd name="T68" fmla="*/ 6255 w 11700"/>
              <a:gd name="T69" fmla="*/ 8919 h 16065"/>
              <a:gd name="T70" fmla="*/ 6321 w 11700"/>
              <a:gd name="T71" fmla="*/ 8247 h 16065"/>
              <a:gd name="T72" fmla="*/ 6869 w 11700"/>
              <a:gd name="T73" fmla="*/ 7882 h 16065"/>
              <a:gd name="T74" fmla="*/ 7512 w 11700"/>
              <a:gd name="T75" fmla="*/ 8075 h 16065"/>
              <a:gd name="T76" fmla="*/ 5857 w 11700"/>
              <a:gd name="T77" fmla="*/ 14705 h 16065"/>
              <a:gd name="T78" fmla="*/ 2391 w 11700"/>
              <a:gd name="T79" fmla="*/ 13073 h 16065"/>
              <a:gd name="T80" fmla="*/ 1419 w 11700"/>
              <a:gd name="T81" fmla="*/ 9527 h 16065"/>
              <a:gd name="T82" fmla="*/ 2854 w 11700"/>
              <a:gd name="T83" fmla="*/ 6882 h 16065"/>
              <a:gd name="T84" fmla="*/ 4514 w 11700"/>
              <a:gd name="T85" fmla="*/ 5896 h 16065"/>
              <a:gd name="T86" fmla="*/ 4754 w 11700"/>
              <a:gd name="T87" fmla="*/ 5514 h 16065"/>
              <a:gd name="T88" fmla="*/ 4695 w 11700"/>
              <a:gd name="T89" fmla="*/ 2674 h 16065"/>
              <a:gd name="T90" fmla="*/ 4308 w 11700"/>
              <a:gd name="T91" fmla="*/ 2403 h 16065"/>
              <a:gd name="T92" fmla="*/ 3162 w 11700"/>
              <a:gd name="T93" fmla="*/ 2347 h 16065"/>
              <a:gd name="T94" fmla="*/ 3086 w 11700"/>
              <a:gd name="T95" fmla="*/ 2178 h 16065"/>
              <a:gd name="T96" fmla="*/ 3154 w 11700"/>
              <a:gd name="T97" fmla="*/ 1408 h 16065"/>
              <a:gd name="T98" fmla="*/ 8415 w 11700"/>
              <a:gd name="T99" fmla="*/ 1351 h 16065"/>
              <a:gd name="T100" fmla="*/ 8581 w 11700"/>
              <a:gd name="T101" fmla="*/ 1448 h 16065"/>
              <a:gd name="T102" fmla="*/ 8614 w 11700"/>
              <a:gd name="T103" fmla="*/ 2234 h 16065"/>
              <a:gd name="T104" fmla="*/ 8490 w 11700"/>
              <a:gd name="T105" fmla="*/ 2376 h 16065"/>
              <a:gd name="T106" fmla="*/ 7250 w 11700"/>
              <a:gd name="T107" fmla="*/ 2442 h 16065"/>
              <a:gd name="T108" fmla="*/ 6927 w 11700"/>
              <a:gd name="T109" fmla="*/ 2800 h 16065"/>
              <a:gd name="T110" fmla="*/ 6962 w 11700"/>
              <a:gd name="T111" fmla="*/ 5640 h 16065"/>
              <a:gd name="T112" fmla="*/ 7285 w 11700"/>
              <a:gd name="T113" fmla="*/ 5969 h 16065"/>
              <a:gd name="T114" fmla="*/ 9430 w 11700"/>
              <a:gd name="T115" fmla="*/ 7485 h 16065"/>
              <a:gd name="T116" fmla="*/ 10336 w 11700"/>
              <a:gd name="T117" fmla="*/ 10453 h 16065"/>
              <a:gd name="T118" fmla="*/ 8539 w 11700"/>
              <a:gd name="T119" fmla="*/ 13814 h 160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700" h="16065">
                <a:moveTo>
                  <a:pt x="10617" y="6820"/>
                </a:moveTo>
                <a:lnTo>
                  <a:pt x="10560" y="6740"/>
                </a:lnTo>
                <a:lnTo>
                  <a:pt x="10501" y="6663"/>
                </a:lnTo>
                <a:lnTo>
                  <a:pt x="10442" y="6587"/>
                </a:lnTo>
                <a:lnTo>
                  <a:pt x="10381" y="6511"/>
                </a:lnTo>
                <a:lnTo>
                  <a:pt x="10320" y="6437"/>
                </a:lnTo>
                <a:lnTo>
                  <a:pt x="10256" y="6364"/>
                </a:lnTo>
                <a:lnTo>
                  <a:pt x="10192" y="6291"/>
                </a:lnTo>
                <a:lnTo>
                  <a:pt x="10127" y="6220"/>
                </a:lnTo>
                <a:lnTo>
                  <a:pt x="10059" y="6151"/>
                </a:lnTo>
                <a:lnTo>
                  <a:pt x="9992" y="6083"/>
                </a:lnTo>
                <a:lnTo>
                  <a:pt x="9923" y="6015"/>
                </a:lnTo>
                <a:lnTo>
                  <a:pt x="9853" y="5949"/>
                </a:lnTo>
                <a:lnTo>
                  <a:pt x="9782" y="5884"/>
                </a:lnTo>
                <a:lnTo>
                  <a:pt x="9710" y="5821"/>
                </a:lnTo>
                <a:lnTo>
                  <a:pt x="9637" y="5758"/>
                </a:lnTo>
                <a:lnTo>
                  <a:pt x="9563" y="5697"/>
                </a:lnTo>
                <a:lnTo>
                  <a:pt x="9488" y="5637"/>
                </a:lnTo>
                <a:lnTo>
                  <a:pt x="9411" y="5579"/>
                </a:lnTo>
                <a:lnTo>
                  <a:pt x="9335" y="5521"/>
                </a:lnTo>
                <a:lnTo>
                  <a:pt x="9257" y="5465"/>
                </a:lnTo>
                <a:lnTo>
                  <a:pt x="9178" y="5410"/>
                </a:lnTo>
                <a:lnTo>
                  <a:pt x="9098" y="5357"/>
                </a:lnTo>
                <a:lnTo>
                  <a:pt x="9017" y="5304"/>
                </a:lnTo>
                <a:lnTo>
                  <a:pt x="8935" y="5254"/>
                </a:lnTo>
                <a:lnTo>
                  <a:pt x="8853" y="5204"/>
                </a:lnTo>
                <a:lnTo>
                  <a:pt x="8769" y="5156"/>
                </a:lnTo>
                <a:lnTo>
                  <a:pt x="8685" y="5110"/>
                </a:lnTo>
                <a:lnTo>
                  <a:pt x="8600" y="5064"/>
                </a:lnTo>
                <a:lnTo>
                  <a:pt x="8514" y="5020"/>
                </a:lnTo>
                <a:lnTo>
                  <a:pt x="8428" y="4977"/>
                </a:lnTo>
                <a:lnTo>
                  <a:pt x="8340" y="4936"/>
                </a:lnTo>
                <a:lnTo>
                  <a:pt x="8252" y="4896"/>
                </a:lnTo>
                <a:lnTo>
                  <a:pt x="8252" y="3779"/>
                </a:lnTo>
                <a:lnTo>
                  <a:pt x="8539" y="3779"/>
                </a:lnTo>
                <a:lnTo>
                  <a:pt x="8613" y="3777"/>
                </a:lnTo>
                <a:lnTo>
                  <a:pt x="8687" y="3772"/>
                </a:lnTo>
                <a:lnTo>
                  <a:pt x="8758" y="3762"/>
                </a:lnTo>
                <a:lnTo>
                  <a:pt x="8830" y="3750"/>
                </a:lnTo>
                <a:lnTo>
                  <a:pt x="8899" y="3733"/>
                </a:lnTo>
                <a:lnTo>
                  <a:pt x="8967" y="3714"/>
                </a:lnTo>
                <a:lnTo>
                  <a:pt x="9033" y="3690"/>
                </a:lnTo>
                <a:lnTo>
                  <a:pt x="9099" y="3664"/>
                </a:lnTo>
                <a:lnTo>
                  <a:pt x="9162" y="3635"/>
                </a:lnTo>
                <a:lnTo>
                  <a:pt x="9224" y="3603"/>
                </a:lnTo>
                <a:lnTo>
                  <a:pt x="9285" y="3567"/>
                </a:lnTo>
                <a:lnTo>
                  <a:pt x="9343" y="3529"/>
                </a:lnTo>
                <a:lnTo>
                  <a:pt x="9398" y="3488"/>
                </a:lnTo>
                <a:lnTo>
                  <a:pt x="9452" y="3445"/>
                </a:lnTo>
                <a:lnTo>
                  <a:pt x="9505" y="3399"/>
                </a:lnTo>
                <a:lnTo>
                  <a:pt x="9555" y="3351"/>
                </a:lnTo>
                <a:lnTo>
                  <a:pt x="9602" y="3300"/>
                </a:lnTo>
                <a:lnTo>
                  <a:pt x="9647" y="3247"/>
                </a:lnTo>
                <a:lnTo>
                  <a:pt x="9690" y="3192"/>
                </a:lnTo>
                <a:lnTo>
                  <a:pt x="9730" y="3135"/>
                </a:lnTo>
                <a:lnTo>
                  <a:pt x="9767" y="3076"/>
                </a:lnTo>
                <a:lnTo>
                  <a:pt x="9801" y="3015"/>
                </a:lnTo>
                <a:lnTo>
                  <a:pt x="9832" y="2953"/>
                </a:lnTo>
                <a:lnTo>
                  <a:pt x="9861" y="2889"/>
                </a:lnTo>
                <a:lnTo>
                  <a:pt x="9886" y="2822"/>
                </a:lnTo>
                <a:lnTo>
                  <a:pt x="9909" y="2755"/>
                </a:lnTo>
                <a:lnTo>
                  <a:pt x="9929" y="2687"/>
                </a:lnTo>
                <a:lnTo>
                  <a:pt x="9944" y="2617"/>
                </a:lnTo>
                <a:lnTo>
                  <a:pt x="9957" y="2545"/>
                </a:lnTo>
                <a:lnTo>
                  <a:pt x="9966" y="2473"/>
                </a:lnTo>
                <a:lnTo>
                  <a:pt x="9972" y="2400"/>
                </a:lnTo>
                <a:lnTo>
                  <a:pt x="9973" y="2325"/>
                </a:lnTo>
                <a:lnTo>
                  <a:pt x="9973" y="1426"/>
                </a:lnTo>
                <a:lnTo>
                  <a:pt x="9972" y="1351"/>
                </a:lnTo>
                <a:lnTo>
                  <a:pt x="9966" y="1279"/>
                </a:lnTo>
                <a:lnTo>
                  <a:pt x="9957" y="1207"/>
                </a:lnTo>
                <a:lnTo>
                  <a:pt x="9944" y="1137"/>
                </a:lnTo>
                <a:lnTo>
                  <a:pt x="9929" y="1067"/>
                </a:lnTo>
                <a:lnTo>
                  <a:pt x="9909" y="999"/>
                </a:lnTo>
                <a:lnTo>
                  <a:pt x="9886" y="933"/>
                </a:lnTo>
                <a:lnTo>
                  <a:pt x="9861" y="868"/>
                </a:lnTo>
                <a:lnTo>
                  <a:pt x="9832" y="804"/>
                </a:lnTo>
                <a:lnTo>
                  <a:pt x="9801" y="743"/>
                </a:lnTo>
                <a:lnTo>
                  <a:pt x="9767" y="684"/>
                </a:lnTo>
                <a:lnTo>
                  <a:pt x="9730" y="626"/>
                </a:lnTo>
                <a:lnTo>
                  <a:pt x="9690" y="569"/>
                </a:lnTo>
                <a:lnTo>
                  <a:pt x="9647" y="516"/>
                </a:lnTo>
                <a:lnTo>
                  <a:pt x="9602" y="464"/>
                </a:lnTo>
                <a:lnTo>
                  <a:pt x="9555" y="415"/>
                </a:lnTo>
                <a:lnTo>
                  <a:pt x="9505" y="367"/>
                </a:lnTo>
                <a:lnTo>
                  <a:pt x="9452" y="323"/>
                </a:lnTo>
                <a:lnTo>
                  <a:pt x="9398" y="281"/>
                </a:lnTo>
                <a:lnTo>
                  <a:pt x="9343" y="242"/>
                </a:lnTo>
                <a:lnTo>
                  <a:pt x="9285" y="205"/>
                </a:lnTo>
                <a:lnTo>
                  <a:pt x="9224" y="171"/>
                </a:lnTo>
                <a:lnTo>
                  <a:pt x="9162" y="140"/>
                </a:lnTo>
                <a:lnTo>
                  <a:pt x="9099" y="111"/>
                </a:lnTo>
                <a:lnTo>
                  <a:pt x="9033" y="85"/>
                </a:lnTo>
                <a:lnTo>
                  <a:pt x="8967" y="63"/>
                </a:lnTo>
                <a:lnTo>
                  <a:pt x="8899" y="44"/>
                </a:lnTo>
                <a:lnTo>
                  <a:pt x="8830" y="29"/>
                </a:lnTo>
                <a:lnTo>
                  <a:pt x="8758" y="16"/>
                </a:lnTo>
                <a:lnTo>
                  <a:pt x="8687" y="7"/>
                </a:lnTo>
                <a:lnTo>
                  <a:pt x="8613" y="2"/>
                </a:lnTo>
                <a:lnTo>
                  <a:pt x="8539" y="0"/>
                </a:lnTo>
                <a:lnTo>
                  <a:pt x="3156" y="0"/>
                </a:lnTo>
                <a:lnTo>
                  <a:pt x="3081" y="2"/>
                </a:lnTo>
                <a:lnTo>
                  <a:pt x="3008" y="7"/>
                </a:lnTo>
                <a:lnTo>
                  <a:pt x="2936" y="16"/>
                </a:lnTo>
                <a:lnTo>
                  <a:pt x="2864" y="29"/>
                </a:lnTo>
                <a:lnTo>
                  <a:pt x="2794" y="44"/>
                </a:lnTo>
                <a:lnTo>
                  <a:pt x="2726" y="63"/>
                </a:lnTo>
                <a:lnTo>
                  <a:pt x="2658" y="85"/>
                </a:lnTo>
                <a:lnTo>
                  <a:pt x="2592" y="111"/>
                </a:lnTo>
                <a:lnTo>
                  <a:pt x="2528" y="140"/>
                </a:lnTo>
                <a:lnTo>
                  <a:pt x="2466" y="171"/>
                </a:lnTo>
                <a:lnTo>
                  <a:pt x="2404" y="205"/>
                </a:lnTo>
                <a:lnTo>
                  <a:pt x="2345" y="242"/>
                </a:lnTo>
                <a:lnTo>
                  <a:pt x="2288" y="281"/>
                </a:lnTo>
                <a:lnTo>
                  <a:pt x="2233" y="323"/>
                </a:lnTo>
                <a:lnTo>
                  <a:pt x="2180" y="367"/>
                </a:lnTo>
                <a:lnTo>
                  <a:pt x="2129" y="415"/>
                </a:lnTo>
                <a:lnTo>
                  <a:pt x="2081" y="464"/>
                </a:lnTo>
                <a:lnTo>
                  <a:pt x="2036" y="516"/>
                </a:lnTo>
                <a:lnTo>
                  <a:pt x="1991" y="569"/>
                </a:lnTo>
                <a:lnTo>
                  <a:pt x="1951" y="626"/>
                </a:lnTo>
                <a:lnTo>
                  <a:pt x="1913" y="684"/>
                </a:lnTo>
                <a:lnTo>
                  <a:pt x="1878" y="743"/>
                </a:lnTo>
                <a:lnTo>
                  <a:pt x="1846" y="804"/>
                </a:lnTo>
                <a:lnTo>
                  <a:pt x="1817" y="868"/>
                </a:lnTo>
                <a:lnTo>
                  <a:pt x="1789" y="933"/>
                </a:lnTo>
                <a:lnTo>
                  <a:pt x="1766" y="999"/>
                </a:lnTo>
                <a:lnTo>
                  <a:pt x="1747" y="1067"/>
                </a:lnTo>
                <a:lnTo>
                  <a:pt x="1730" y="1137"/>
                </a:lnTo>
                <a:lnTo>
                  <a:pt x="1718" y="1207"/>
                </a:lnTo>
                <a:lnTo>
                  <a:pt x="1708" y="1279"/>
                </a:lnTo>
                <a:lnTo>
                  <a:pt x="1703" y="1351"/>
                </a:lnTo>
                <a:lnTo>
                  <a:pt x="1701" y="1426"/>
                </a:lnTo>
                <a:lnTo>
                  <a:pt x="1701" y="2325"/>
                </a:lnTo>
                <a:lnTo>
                  <a:pt x="1703" y="2400"/>
                </a:lnTo>
                <a:lnTo>
                  <a:pt x="1708" y="2473"/>
                </a:lnTo>
                <a:lnTo>
                  <a:pt x="1718" y="2545"/>
                </a:lnTo>
                <a:lnTo>
                  <a:pt x="1730" y="2617"/>
                </a:lnTo>
                <a:lnTo>
                  <a:pt x="1747" y="2687"/>
                </a:lnTo>
                <a:lnTo>
                  <a:pt x="1766" y="2755"/>
                </a:lnTo>
                <a:lnTo>
                  <a:pt x="1789" y="2822"/>
                </a:lnTo>
                <a:lnTo>
                  <a:pt x="1817" y="2889"/>
                </a:lnTo>
                <a:lnTo>
                  <a:pt x="1846" y="2953"/>
                </a:lnTo>
                <a:lnTo>
                  <a:pt x="1878" y="3015"/>
                </a:lnTo>
                <a:lnTo>
                  <a:pt x="1913" y="3076"/>
                </a:lnTo>
                <a:lnTo>
                  <a:pt x="1951" y="3135"/>
                </a:lnTo>
                <a:lnTo>
                  <a:pt x="1991" y="3192"/>
                </a:lnTo>
                <a:lnTo>
                  <a:pt x="2036" y="3247"/>
                </a:lnTo>
                <a:lnTo>
                  <a:pt x="2081" y="3300"/>
                </a:lnTo>
                <a:lnTo>
                  <a:pt x="2129" y="3351"/>
                </a:lnTo>
                <a:lnTo>
                  <a:pt x="2180" y="3399"/>
                </a:lnTo>
                <a:lnTo>
                  <a:pt x="2233" y="3445"/>
                </a:lnTo>
                <a:lnTo>
                  <a:pt x="2288" y="3488"/>
                </a:lnTo>
                <a:lnTo>
                  <a:pt x="2345" y="3529"/>
                </a:lnTo>
                <a:lnTo>
                  <a:pt x="2404" y="3567"/>
                </a:lnTo>
                <a:lnTo>
                  <a:pt x="2466" y="3603"/>
                </a:lnTo>
                <a:lnTo>
                  <a:pt x="2528" y="3635"/>
                </a:lnTo>
                <a:lnTo>
                  <a:pt x="2592" y="3664"/>
                </a:lnTo>
                <a:lnTo>
                  <a:pt x="2658" y="3690"/>
                </a:lnTo>
                <a:lnTo>
                  <a:pt x="2726" y="3714"/>
                </a:lnTo>
                <a:lnTo>
                  <a:pt x="2794" y="3733"/>
                </a:lnTo>
                <a:lnTo>
                  <a:pt x="2864" y="3750"/>
                </a:lnTo>
                <a:lnTo>
                  <a:pt x="2936" y="3762"/>
                </a:lnTo>
                <a:lnTo>
                  <a:pt x="3008" y="3772"/>
                </a:lnTo>
                <a:lnTo>
                  <a:pt x="3081" y="3777"/>
                </a:lnTo>
                <a:lnTo>
                  <a:pt x="3156" y="3779"/>
                </a:lnTo>
                <a:lnTo>
                  <a:pt x="3423" y="3779"/>
                </a:lnTo>
                <a:lnTo>
                  <a:pt x="3423" y="4901"/>
                </a:lnTo>
                <a:lnTo>
                  <a:pt x="3232" y="4993"/>
                </a:lnTo>
                <a:lnTo>
                  <a:pt x="3045" y="5092"/>
                </a:lnTo>
                <a:lnTo>
                  <a:pt x="2862" y="5196"/>
                </a:lnTo>
                <a:lnTo>
                  <a:pt x="2685" y="5307"/>
                </a:lnTo>
                <a:lnTo>
                  <a:pt x="2511" y="5424"/>
                </a:lnTo>
                <a:lnTo>
                  <a:pt x="2342" y="5547"/>
                </a:lnTo>
                <a:lnTo>
                  <a:pt x="2178" y="5676"/>
                </a:lnTo>
                <a:lnTo>
                  <a:pt x="2019" y="5810"/>
                </a:lnTo>
                <a:lnTo>
                  <a:pt x="1866" y="5948"/>
                </a:lnTo>
                <a:lnTo>
                  <a:pt x="1716" y="6093"/>
                </a:lnTo>
                <a:lnTo>
                  <a:pt x="1573" y="6242"/>
                </a:lnTo>
                <a:lnTo>
                  <a:pt x="1435" y="6396"/>
                </a:lnTo>
                <a:lnTo>
                  <a:pt x="1302" y="6555"/>
                </a:lnTo>
                <a:lnTo>
                  <a:pt x="1176" y="6718"/>
                </a:lnTo>
                <a:lnTo>
                  <a:pt x="1054" y="6885"/>
                </a:lnTo>
                <a:lnTo>
                  <a:pt x="939" y="7057"/>
                </a:lnTo>
                <a:lnTo>
                  <a:pt x="830" y="7232"/>
                </a:lnTo>
                <a:lnTo>
                  <a:pt x="727" y="7412"/>
                </a:lnTo>
                <a:lnTo>
                  <a:pt x="630" y="7595"/>
                </a:lnTo>
                <a:lnTo>
                  <a:pt x="541" y="7780"/>
                </a:lnTo>
                <a:lnTo>
                  <a:pt x="456" y="7970"/>
                </a:lnTo>
                <a:lnTo>
                  <a:pt x="379" y="8163"/>
                </a:lnTo>
                <a:lnTo>
                  <a:pt x="308" y="8359"/>
                </a:lnTo>
                <a:lnTo>
                  <a:pt x="245" y="8557"/>
                </a:lnTo>
                <a:lnTo>
                  <a:pt x="189" y="8757"/>
                </a:lnTo>
                <a:lnTo>
                  <a:pt x="140" y="8961"/>
                </a:lnTo>
                <a:lnTo>
                  <a:pt x="97" y="9167"/>
                </a:lnTo>
                <a:lnTo>
                  <a:pt x="62" y="9375"/>
                </a:lnTo>
                <a:lnTo>
                  <a:pt x="35" y="9584"/>
                </a:lnTo>
                <a:lnTo>
                  <a:pt x="16" y="9796"/>
                </a:lnTo>
                <a:lnTo>
                  <a:pt x="4" y="10008"/>
                </a:lnTo>
                <a:lnTo>
                  <a:pt x="0" y="10222"/>
                </a:lnTo>
                <a:lnTo>
                  <a:pt x="8" y="10523"/>
                </a:lnTo>
                <a:lnTo>
                  <a:pt x="30" y="10820"/>
                </a:lnTo>
                <a:lnTo>
                  <a:pt x="67" y="11111"/>
                </a:lnTo>
                <a:lnTo>
                  <a:pt x="120" y="11399"/>
                </a:lnTo>
                <a:lnTo>
                  <a:pt x="185" y="11681"/>
                </a:lnTo>
                <a:lnTo>
                  <a:pt x="264" y="11958"/>
                </a:lnTo>
                <a:lnTo>
                  <a:pt x="356" y="12229"/>
                </a:lnTo>
                <a:lnTo>
                  <a:pt x="461" y="12495"/>
                </a:lnTo>
                <a:lnTo>
                  <a:pt x="579" y="12754"/>
                </a:lnTo>
                <a:lnTo>
                  <a:pt x="708" y="13006"/>
                </a:lnTo>
                <a:lnTo>
                  <a:pt x="849" y="13250"/>
                </a:lnTo>
                <a:lnTo>
                  <a:pt x="1002" y="13488"/>
                </a:lnTo>
                <a:lnTo>
                  <a:pt x="1164" y="13716"/>
                </a:lnTo>
                <a:lnTo>
                  <a:pt x="1339" y="13937"/>
                </a:lnTo>
                <a:lnTo>
                  <a:pt x="1523" y="14149"/>
                </a:lnTo>
                <a:lnTo>
                  <a:pt x="1717" y="14352"/>
                </a:lnTo>
                <a:lnTo>
                  <a:pt x="1920" y="14546"/>
                </a:lnTo>
                <a:lnTo>
                  <a:pt x="2133" y="14730"/>
                </a:lnTo>
                <a:lnTo>
                  <a:pt x="2354" y="14903"/>
                </a:lnTo>
                <a:lnTo>
                  <a:pt x="2584" y="15066"/>
                </a:lnTo>
                <a:lnTo>
                  <a:pt x="2821" y="15219"/>
                </a:lnTo>
                <a:lnTo>
                  <a:pt x="3066" y="15359"/>
                </a:lnTo>
                <a:lnTo>
                  <a:pt x="3320" y="15488"/>
                </a:lnTo>
                <a:lnTo>
                  <a:pt x="3579" y="15605"/>
                </a:lnTo>
                <a:lnTo>
                  <a:pt x="3844" y="15710"/>
                </a:lnTo>
                <a:lnTo>
                  <a:pt x="4116" y="15802"/>
                </a:lnTo>
                <a:lnTo>
                  <a:pt x="4394" y="15881"/>
                </a:lnTo>
                <a:lnTo>
                  <a:pt x="4677" y="15947"/>
                </a:lnTo>
                <a:lnTo>
                  <a:pt x="4964" y="15998"/>
                </a:lnTo>
                <a:lnTo>
                  <a:pt x="5258" y="16035"/>
                </a:lnTo>
                <a:lnTo>
                  <a:pt x="5554" y="16057"/>
                </a:lnTo>
                <a:lnTo>
                  <a:pt x="5855" y="16065"/>
                </a:lnTo>
                <a:lnTo>
                  <a:pt x="6156" y="16057"/>
                </a:lnTo>
                <a:lnTo>
                  <a:pt x="6452" y="16035"/>
                </a:lnTo>
                <a:lnTo>
                  <a:pt x="6745" y="15998"/>
                </a:lnTo>
                <a:lnTo>
                  <a:pt x="7032" y="15947"/>
                </a:lnTo>
                <a:lnTo>
                  <a:pt x="7314" y="15881"/>
                </a:lnTo>
                <a:lnTo>
                  <a:pt x="7592" y="15802"/>
                </a:lnTo>
                <a:lnTo>
                  <a:pt x="7863" y="15710"/>
                </a:lnTo>
                <a:lnTo>
                  <a:pt x="8129" y="15605"/>
                </a:lnTo>
                <a:lnTo>
                  <a:pt x="8387" y="15488"/>
                </a:lnTo>
                <a:lnTo>
                  <a:pt x="8640" y="15359"/>
                </a:lnTo>
                <a:lnTo>
                  <a:pt x="8885" y="15219"/>
                </a:lnTo>
                <a:lnTo>
                  <a:pt x="9122" y="15066"/>
                </a:lnTo>
                <a:lnTo>
                  <a:pt x="9351" y="14903"/>
                </a:lnTo>
                <a:lnTo>
                  <a:pt x="9572" y="14730"/>
                </a:lnTo>
                <a:lnTo>
                  <a:pt x="9784" y="14546"/>
                </a:lnTo>
                <a:lnTo>
                  <a:pt x="9987" y="14352"/>
                </a:lnTo>
                <a:lnTo>
                  <a:pt x="10181" y="14149"/>
                </a:lnTo>
                <a:lnTo>
                  <a:pt x="10365" y="13937"/>
                </a:lnTo>
                <a:lnTo>
                  <a:pt x="10538" y="13716"/>
                </a:lnTo>
                <a:lnTo>
                  <a:pt x="10701" y="13488"/>
                </a:lnTo>
                <a:lnTo>
                  <a:pt x="10853" y="13250"/>
                </a:lnTo>
                <a:lnTo>
                  <a:pt x="10994" y="13006"/>
                </a:lnTo>
                <a:lnTo>
                  <a:pt x="11123" y="12754"/>
                </a:lnTo>
                <a:lnTo>
                  <a:pt x="11240" y="12495"/>
                </a:lnTo>
                <a:lnTo>
                  <a:pt x="11345" y="12229"/>
                </a:lnTo>
                <a:lnTo>
                  <a:pt x="11437" y="11958"/>
                </a:lnTo>
                <a:lnTo>
                  <a:pt x="11516" y="11681"/>
                </a:lnTo>
                <a:lnTo>
                  <a:pt x="11581" y="11399"/>
                </a:lnTo>
                <a:lnTo>
                  <a:pt x="11633" y="11111"/>
                </a:lnTo>
                <a:lnTo>
                  <a:pt x="11670" y="10820"/>
                </a:lnTo>
                <a:lnTo>
                  <a:pt x="11692" y="10523"/>
                </a:lnTo>
                <a:lnTo>
                  <a:pt x="11700" y="10222"/>
                </a:lnTo>
                <a:lnTo>
                  <a:pt x="11699" y="10107"/>
                </a:lnTo>
                <a:lnTo>
                  <a:pt x="11696" y="9991"/>
                </a:lnTo>
                <a:lnTo>
                  <a:pt x="11690" y="9877"/>
                </a:lnTo>
                <a:lnTo>
                  <a:pt x="11683" y="9762"/>
                </a:lnTo>
                <a:lnTo>
                  <a:pt x="11673" y="9648"/>
                </a:lnTo>
                <a:lnTo>
                  <a:pt x="11661" y="9535"/>
                </a:lnTo>
                <a:lnTo>
                  <a:pt x="11647" y="9421"/>
                </a:lnTo>
                <a:lnTo>
                  <a:pt x="11630" y="9309"/>
                </a:lnTo>
                <a:lnTo>
                  <a:pt x="11612" y="9196"/>
                </a:lnTo>
                <a:lnTo>
                  <a:pt x="11590" y="9085"/>
                </a:lnTo>
                <a:lnTo>
                  <a:pt x="11568" y="8974"/>
                </a:lnTo>
                <a:lnTo>
                  <a:pt x="11543" y="8864"/>
                </a:lnTo>
                <a:lnTo>
                  <a:pt x="11516" y="8754"/>
                </a:lnTo>
                <a:lnTo>
                  <a:pt x="11487" y="8645"/>
                </a:lnTo>
                <a:lnTo>
                  <a:pt x="11456" y="8537"/>
                </a:lnTo>
                <a:lnTo>
                  <a:pt x="11423" y="8429"/>
                </a:lnTo>
                <a:lnTo>
                  <a:pt x="11388" y="8322"/>
                </a:lnTo>
                <a:lnTo>
                  <a:pt x="11350" y="8215"/>
                </a:lnTo>
                <a:lnTo>
                  <a:pt x="11311" y="8110"/>
                </a:lnTo>
                <a:lnTo>
                  <a:pt x="11270" y="8005"/>
                </a:lnTo>
                <a:lnTo>
                  <a:pt x="11227" y="7901"/>
                </a:lnTo>
                <a:lnTo>
                  <a:pt x="11181" y="7799"/>
                </a:lnTo>
                <a:lnTo>
                  <a:pt x="11133" y="7696"/>
                </a:lnTo>
                <a:lnTo>
                  <a:pt x="11084" y="7595"/>
                </a:lnTo>
                <a:lnTo>
                  <a:pt x="11033" y="7494"/>
                </a:lnTo>
                <a:lnTo>
                  <a:pt x="10979" y="7395"/>
                </a:lnTo>
                <a:lnTo>
                  <a:pt x="10923" y="7297"/>
                </a:lnTo>
                <a:lnTo>
                  <a:pt x="10866" y="7199"/>
                </a:lnTo>
                <a:lnTo>
                  <a:pt x="10807" y="7103"/>
                </a:lnTo>
                <a:lnTo>
                  <a:pt x="10746" y="7007"/>
                </a:lnTo>
                <a:lnTo>
                  <a:pt x="10682" y="6913"/>
                </a:lnTo>
                <a:lnTo>
                  <a:pt x="10617" y="6820"/>
                </a:lnTo>
                <a:close/>
                <a:moveTo>
                  <a:pt x="5549" y="10044"/>
                </a:moveTo>
                <a:lnTo>
                  <a:pt x="5547" y="9978"/>
                </a:lnTo>
                <a:lnTo>
                  <a:pt x="5542" y="9914"/>
                </a:lnTo>
                <a:lnTo>
                  <a:pt x="5534" y="9852"/>
                </a:lnTo>
                <a:lnTo>
                  <a:pt x="5523" y="9790"/>
                </a:lnTo>
                <a:lnTo>
                  <a:pt x="5509" y="9728"/>
                </a:lnTo>
                <a:lnTo>
                  <a:pt x="5492" y="9669"/>
                </a:lnTo>
                <a:lnTo>
                  <a:pt x="5473" y="9611"/>
                </a:lnTo>
                <a:lnTo>
                  <a:pt x="5450" y="9554"/>
                </a:lnTo>
                <a:lnTo>
                  <a:pt x="5424" y="9497"/>
                </a:lnTo>
                <a:lnTo>
                  <a:pt x="5396" y="9443"/>
                </a:lnTo>
                <a:lnTo>
                  <a:pt x="5366" y="9391"/>
                </a:lnTo>
                <a:lnTo>
                  <a:pt x="5333" y="9340"/>
                </a:lnTo>
                <a:lnTo>
                  <a:pt x="5298" y="9290"/>
                </a:lnTo>
                <a:lnTo>
                  <a:pt x="5261" y="9242"/>
                </a:lnTo>
                <a:lnTo>
                  <a:pt x="5222" y="9197"/>
                </a:lnTo>
                <a:lnTo>
                  <a:pt x="5179" y="9153"/>
                </a:lnTo>
                <a:lnTo>
                  <a:pt x="5136" y="9112"/>
                </a:lnTo>
                <a:lnTo>
                  <a:pt x="5090" y="9072"/>
                </a:lnTo>
                <a:lnTo>
                  <a:pt x="5043" y="9035"/>
                </a:lnTo>
                <a:lnTo>
                  <a:pt x="4992" y="8999"/>
                </a:lnTo>
                <a:lnTo>
                  <a:pt x="4942" y="8966"/>
                </a:lnTo>
                <a:lnTo>
                  <a:pt x="4889" y="8936"/>
                </a:lnTo>
                <a:lnTo>
                  <a:pt x="4835" y="8908"/>
                </a:lnTo>
                <a:lnTo>
                  <a:pt x="4778" y="8883"/>
                </a:lnTo>
                <a:lnTo>
                  <a:pt x="4721" y="8861"/>
                </a:lnTo>
                <a:lnTo>
                  <a:pt x="4663" y="8841"/>
                </a:lnTo>
                <a:lnTo>
                  <a:pt x="4604" y="8824"/>
                </a:lnTo>
                <a:lnTo>
                  <a:pt x="4542" y="8810"/>
                </a:lnTo>
                <a:lnTo>
                  <a:pt x="4480" y="8799"/>
                </a:lnTo>
                <a:lnTo>
                  <a:pt x="4417" y="8791"/>
                </a:lnTo>
                <a:lnTo>
                  <a:pt x="4353" y="8786"/>
                </a:lnTo>
                <a:lnTo>
                  <a:pt x="4288" y="8785"/>
                </a:lnTo>
                <a:lnTo>
                  <a:pt x="4223" y="8786"/>
                </a:lnTo>
                <a:lnTo>
                  <a:pt x="4160" y="8791"/>
                </a:lnTo>
                <a:lnTo>
                  <a:pt x="4096" y="8799"/>
                </a:lnTo>
                <a:lnTo>
                  <a:pt x="4034" y="8810"/>
                </a:lnTo>
                <a:lnTo>
                  <a:pt x="3973" y="8824"/>
                </a:lnTo>
                <a:lnTo>
                  <a:pt x="3912" y="8841"/>
                </a:lnTo>
                <a:lnTo>
                  <a:pt x="3854" y="8861"/>
                </a:lnTo>
                <a:lnTo>
                  <a:pt x="3797" y="8883"/>
                </a:lnTo>
                <a:lnTo>
                  <a:pt x="3741" y="8908"/>
                </a:lnTo>
                <a:lnTo>
                  <a:pt x="3686" y="8936"/>
                </a:lnTo>
                <a:lnTo>
                  <a:pt x="3634" y="8966"/>
                </a:lnTo>
                <a:lnTo>
                  <a:pt x="3583" y="8999"/>
                </a:lnTo>
                <a:lnTo>
                  <a:pt x="3534" y="9035"/>
                </a:lnTo>
                <a:lnTo>
                  <a:pt x="3485" y="9072"/>
                </a:lnTo>
                <a:lnTo>
                  <a:pt x="3440" y="9112"/>
                </a:lnTo>
                <a:lnTo>
                  <a:pt x="3396" y="9153"/>
                </a:lnTo>
                <a:lnTo>
                  <a:pt x="3354" y="9197"/>
                </a:lnTo>
                <a:lnTo>
                  <a:pt x="3315" y="9242"/>
                </a:lnTo>
                <a:lnTo>
                  <a:pt x="3277" y="9290"/>
                </a:lnTo>
                <a:lnTo>
                  <a:pt x="3242" y="9340"/>
                </a:lnTo>
                <a:lnTo>
                  <a:pt x="3209" y="9391"/>
                </a:lnTo>
                <a:lnTo>
                  <a:pt x="3179" y="9443"/>
                </a:lnTo>
                <a:lnTo>
                  <a:pt x="3151" y="9497"/>
                </a:lnTo>
                <a:lnTo>
                  <a:pt x="3126" y="9554"/>
                </a:lnTo>
                <a:lnTo>
                  <a:pt x="3103" y="9611"/>
                </a:lnTo>
                <a:lnTo>
                  <a:pt x="3083" y="9669"/>
                </a:lnTo>
                <a:lnTo>
                  <a:pt x="3066" y="9728"/>
                </a:lnTo>
                <a:lnTo>
                  <a:pt x="3052" y="9790"/>
                </a:lnTo>
                <a:lnTo>
                  <a:pt x="3041" y="9852"/>
                </a:lnTo>
                <a:lnTo>
                  <a:pt x="3033" y="9914"/>
                </a:lnTo>
                <a:lnTo>
                  <a:pt x="3028" y="9978"/>
                </a:lnTo>
                <a:lnTo>
                  <a:pt x="3026" y="10044"/>
                </a:lnTo>
                <a:lnTo>
                  <a:pt x="3027" y="10089"/>
                </a:lnTo>
                <a:lnTo>
                  <a:pt x="3029" y="10135"/>
                </a:lnTo>
                <a:lnTo>
                  <a:pt x="3033" y="10181"/>
                </a:lnTo>
                <a:lnTo>
                  <a:pt x="3039" y="10226"/>
                </a:lnTo>
                <a:lnTo>
                  <a:pt x="3046" y="10270"/>
                </a:lnTo>
                <a:lnTo>
                  <a:pt x="3054" y="10313"/>
                </a:lnTo>
                <a:lnTo>
                  <a:pt x="3064" y="10354"/>
                </a:lnTo>
                <a:lnTo>
                  <a:pt x="3076" y="10393"/>
                </a:lnTo>
                <a:lnTo>
                  <a:pt x="2035" y="10393"/>
                </a:lnTo>
                <a:lnTo>
                  <a:pt x="2047" y="10585"/>
                </a:lnTo>
                <a:lnTo>
                  <a:pt x="2067" y="10774"/>
                </a:lnTo>
                <a:lnTo>
                  <a:pt x="2097" y="10959"/>
                </a:lnTo>
                <a:lnTo>
                  <a:pt x="2135" y="11142"/>
                </a:lnTo>
                <a:lnTo>
                  <a:pt x="2182" y="11321"/>
                </a:lnTo>
                <a:lnTo>
                  <a:pt x="2238" y="11497"/>
                </a:lnTo>
                <a:lnTo>
                  <a:pt x="2301" y="11669"/>
                </a:lnTo>
                <a:lnTo>
                  <a:pt x="2371" y="11837"/>
                </a:lnTo>
                <a:lnTo>
                  <a:pt x="2451" y="12001"/>
                </a:lnTo>
                <a:lnTo>
                  <a:pt x="2537" y="12159"/>
                </a:lnTo>
                <a:lnTo>
                  <a:pt x="2630" y="12314"/>
                </a:lnTo>
                <a:lnTo>
                  <a:pt x="2730" y="12463"/>
                </a:lnTo>
                <a:lnTo>
                  <a:pt x="2837" y="12608"/>
                </a:lnTo>
                <a:lnTo>
                  <a:pt x="2951" y="12747"/>
                </a:lnTo>
                <a:lnTo>
                  <a:pt x="3070" y="12880"/>
                </a:lnTo>
                <a:lnTo>
                  <a:pt x="3197" y="13008"/>
                </a:lnTo>
                <a:lnTo>
                  <a:pt x="3329" y="13129"/>
                </a:lnTo>
                <a:lnTo>
                  <a:pt x="3465" y="13245"/>
                </a:lnTo>
                <a:lnTo>
                  <a:pt x="3609" y="13353"/>
                </a:lnTo>
                <a:lnTo>
                  <a:pt x="3757" y="13455"/>
                </a:lnTo>
                <a:lnTo>
                  <a:pt x="3909" y="13551"/>
                </a:lnTo>
                <a:lnTo>
                  <a:pt x="4067" y="13639"/>
                </a:lnTo>
                <a:lnTo>
                  <a:pt x="4229" y="13720"/>
                </a:lnTo>
                <a:lnTo>
                  <a:pt x="4396" y="13793"/>
                </a:lnTo>
                <a:lnTo>
                  <a:pt x="4565" y="13858"/>
                </a:lnTo>
                <a:lnTo>
                  <a:pt x="4740" y="13915"/>
                </a:lnTo>
                <a:lnTo>
                  <a:pt x="4918" y="13965"/>
                </a:lnTo>
                <a:lnTo>
                  <a:pt x="5099" y="14006"/>
                </a:lnTo>
                <a:lnTo>
                  <a:pt x="5284" y="14038"/>
                </a:lnTo>
                <a:lnTo>
                  <a:pt x="5471" y="14061"/>
                </a:lnTo>
                <a:lnTo>
                  <a:pt x="5661" y="14075"/>
                </a:lnTo>
                <a:lnTo>
                  <a:pt x="5854" y="14079"/>
                </a:lnTo>
                <a:lnTo>
                  <a:pt x="6046" y="14075"/>
                </a:lnTo>
                <a:lnTo>
                  <a:pt x="6236" y="14061"/>
                </a:lnTo>
                <a:lnTo>
                  <a:pt x="6423" y="14038"/>
                </a:lnTo>
                <a:lnTo>
                  <a:pt x="6608" y="14006"/>
                </a:lnTo>
                <a:lnTo>
                  <a:pt x="6790" y="13965"/>
                </a:lnTo>
                <a:lnTo>
                  <a:pt x="6968" y="13915"/>
                </a:lnTo>
                <a:lnTo>
                  <a:pt x="7142" y="13858"/>
                </a:lnTo>
                <a:lnTo>
                  <a:pt x="7312" y="13793"/>
                </a:lnTo>
                <a:lnTo>
                  <a:pt x="7478" y="13720"/>
                </a:lnTo>
                <a:lnTo>
                  <a:pt x="7641" y="13639"/>
                </a:lnTo>
                <a:lnTo>
                  <a:pt x="7799" y="13551"/>
                </a:lnTo>
                <a:lnTo>
                  <a:pt x="7951" y="13455"/>
                </a:lnTo>
                <a:lnTo>
                  <a:pt x="8099" y="13353"/>
                </a:lnTo>
                <a:lnTo>
                  <a:pt x="8242" y="13245"/>
                </a:lnTo>
                <a:lnTo>
                  <a:pt x="8379" y="13129"/>
                </a:lnTo>
                <a:lnTo>
                  <a:pt x="8511" y="13008"/>
                </a:lnTo>
                <a:lnTo>
                  <a:pt x="8637" y="12880"/>
                </a:lnTo>
                <a:lnTo>
                  <a:pt x="8756" y="12747"/>
                </a:lnTo>
                <a:lnTo>
                  <a:pt x="8870" y="12608"/>
                </a:lnTo>
                <a:lnTo>
                  <a:pt x="8977" y="12463"/>
                </a:lnTo>
                <a:lnTo>
                  <a:pt x="9078" y="12314"/>
                </a:lnTo>
                <a:lnTo>
                  <a:pt x="9170" y="12159"/>
                </a:lnTo>
                <a:lnTo>
                  <a:pt x="9257" y="12001"/>
                </a:lnTo>
                <a:lnTo>
                  <a:pt x="9336" y="11837"/>
                </a:lnTo>
                <a:lnTo>
                  <a:pt x="9406" y="11669"/>
                </a:lnTo>
                <a:lnTo>
                  <a:pt x="9470" y="11497"/>
                </a:lnTo>
                <a:lnTo>
                  <a:pt x="9525" y="11321"/>
                </a:lnTo>
                <a:lnTo>
                  <a:pt x="9572" y="11142"/>
                </a:lnTo>
                <a:lnTo>
                  <a:pt x="9610" y="10959"/>
                </a:lnTo>
                <a:lnTo>
                  <a:pt x="9639" y="10774"/>
                </a:lnTo>
                <a:lnTo>
                  <a:pt x="9660" y="10585"/>
                </a:lnTo>
                <a:lnTo>
                  <a:pt x="9671" y="10393"/>
                </a:lnTo>
                <a:lnTo>
                  <a:pt x="5499" y="10393"/>
                </a:lnTo>
                <a:lnTo>
                  <a:pt x="5511" y="10354"/>
                </a:lnTo>
                <a:lnTo>
                  <a:pt x="5521" y="10313"/>
                </a:lnTo>
                <a:lnTo>
                  <a:pt x="5529" y="10270"/>
                </a:lnTo>
                <a:lnTo>
                  <a:pt x="5536" y="10226"/>
                </a:lnTo>
                <a:lnTo>
                  <a:pt x="5542" y="10181"/>
                </a:lnTo>
                <a:lnTo>
                  <a:pt x="5546" y="10135"/>
                </a:lnTo>
                <a:lnTo>
                  <a:pt x="5548" y="10089"/>
                </a:lnTo>
                <a:lnTo>
                  <a:pt x="5549" y="10044"/>
                </a:lnTo>
                <a:close/>
                <a:moveTo>
                  <a:pt x="6042" y="6926"/>
                </a:moveTo>
                <a:lnTo>
                  <a:pt x="6042" y="6949"/>
                </a:lnTo>
                <a:lnTo>
                  <a:pt x="6040" y="6971"/>
                </a:lnTo>
                <a:lnTo>
                  <a:pt x="6037" y="6993"/>
                </a:lnTo>
                <a:lnTo>
                  <a:pt x="6033" y="7014"/>
                </a:lnTo>
                <a:lnTo>
                  <a:pt x="6028" y="7036"/>
                </a:lnTo>
                <a:lnTo>
                  <a:pt x="6023" y="7057"/>
                </a:lnTo>
                <a:lnTo>
                  <a:pt x="6016" y="7078"/>
                </a:lnTo>
                <a:lnTo>
                  <a:pt x="6008" y="7098"/>
                </a:lnTo>
                <a:lnTo>
                  <a:pt x="5999" y="7117"/>
                </a:lnTo>
                <a:lnTo>
                  <a:pt x="5989" y="7136"/>
                </a:lnTo>
                <a:lnTo>
                  <a:pt x="5979" y="7154"/>
                </a:lnTo>
                <a:lnTo>
                  <a:pt x="5967" y="7172"/>
                </a:lnTo>
                <a:lnTo>
                  <a:pt x="5955" y="7189"/>
                </a:lnTo>
                <a:lnTo>
                  <a:pt x="5942" y="7206"/>
                </a:lnTo>
                <a:lnTo>
                  <a:pt x="5928" y="7222"/>
                </a:lnTo>
                <a:lnTo>
                  <a:pt x="5913" y="7237"/>
                </a:lnTo>
                <a:lnTo>
                  <a:pt x="5898" y="7252"/>
                </a:lnTo>
                <a:lnTo>
                  <a:pt x="5882" y="7265"/>
                </a:lnTo>
                <a:lnTo>
                  <a:pt x="5866" y="7278"/>
                </a:lnTo>
                <a:lnTo>
                  <a:pt x="5847" y="7292"/>
                </a:lnTo>
                <a:lnTo>
                  <a:pt x="5830" y="7303"/>
                </a:lnTo>
                <a:lnTo>
                  <a:pt x="5811" y="7314"/>
                </a:lnTo>
                <a:lnTo>
                  <a:pt x="5792" y="7323"/>
                </a:lnTo>
                <a:lnTo>
                  <a:pt x="5773" y="7332"/>
                </a:lnTo>
                <a:lnTo>
                  <a:pt x="5753" y="7340"/>
                </a:lnTo>
                <a:lnTo>
                  <a:pt x="5732" y="7347"/>
                </a:lnTo>
                <a:lnTo>
                  <a:pt x="5711" y="7353"/>
                </a:lnTo>
                <a:lnTo>
                  <a:pt x="5690" y="7358"/>
                </a:lnTo>
                <a:lnTo>
                  <a:pt x="5668" y="7362"/>
                </a:lnTo>
                <a:lnTo>
                  <a:pt x="5646" y="7364"/>
                </a:lnTo>
                <a:lnTo>
                  <a:pt x="5623" y="7366"/>
                </a:lnTo>
                <a:lnTo>
                  <a:pt x="5600" y="7367"/>
                </a:lnTo>
                <a:lnTo>
                  <a:pt x="5578" y="7366"/>
                </a:lnTo>
                <a:lnTo>
                  <a:pt x="5555" y="7364"/>
                </a:lnTo>
                <a:lnTo>
                  <a:pt x="5533" y="7362"/>
                </a:lnTo>
                <a:lnTo>
                  <a:pt x="5512" y="7358"/>
                </a:lnTo>
                <a:lnTo>
                  <a:pt x="5491" y="7353"/>
                </a:lnTo>
                <a:lnTo>
                  <a:pt x="5470" y="7347"/>
                </a:lnTo>
                <a:lnTo>
                  <a:pt x="5450" y="7340"/>
                </a:lnTo>
                <a:lnTo>
                  <a:pt x="5430" y="7332"/>
                </a:lnTo>
                <a:lnTo>
                  <a:pt x="5409" y="7323"/>
                </a:lnTo>
                <a:lnTo>
                  <a:pt x="5390" y="7314"/>
                </a:lnTo>
                <a:lnTo>
                  <a:pt x="5372" y="7303"/>
                </a:lnTo>
                <a:lnTo>
                  <a:pt x="5354" y="7292"/>
                </a:lnTo>
                <a:lnTo>
                  <a:pt x="5337" y="7278"/>
                </a:lnTo>
                <a:lnTo>
                  <a:pt x="5320" y="7265"/>
                </a:lnTo>
                <a:lnTo>
                  <a:pt x="5304" y="7252"/>
                </a:lnTo>
                <a:lnTo>
                  <a:pt x="5289" y="7237"/>
                </a:lnTo>
                <a:lnTo>
                  <a:pt x="5275" y="7222"/>
                </a:lnTo>
                <a:lnTo>
                  <a:pt x="5261" y="7206"/>
                </a:lnTo>
                <a:lnTo>
                  <a:pt x="5248" y="7189"/>
                </a:lnTo>
                <a:lnTo>
                  <a:pt x="5236" y="7172"/>
                </a:lnTo>
                <a:lnTo>
                  <a:pt x="5224" y="7154"/>
                </a:lnTo>
                <a:lnTo>
                  <a:pt x="5214" y="7136"/>
                </a:lnTo>
                <a:lnTo>
                  <a:pt x="5203" y="7117"/>
                </a:lnTo>
                <a:lnTo>
                  <a:pt x="5194" y="7098"/>
                </a:lnTo>
                <a:lnTo>
                  <a:pt x="5186" y="7078"/>
                </a:lnTo>
                <a:lnTo>
                  <a:pt x="5179" y="7057"/>
                </a:lnTo>
                <a:lnTo>
                  <a:pt x="5173" y="7036"/>
                </a:lnTo>
                <a:lnTo>
                  <a:pt x="5168" y="7014"/>
                </a:lnTo>
                <a:lnTo>
                  <a:pt x="5165" y="6993"/>
                </a:lnTo>
                <a:lnTo>
                  <a:pt x="5162" y="6971"/>
                </a:lnTo>
                <a:lnTo>
                  <a:pt x="5160" y="6949"/>
                </a:lnTo>
                <a:lnTo>
                  <a:pt x="5159" y="6926"/>
                </a:lnTo>
                <a:lnTo>
                  <a:pt x="5160" y="6904"/>
                </a:lnTo>
                <a:lnTo>
                  <a:pt x="5162" y="6881"/>
                </a:lnTo>
                <a:lnTo>
                  <a:pt x="5165" y="6859"/>
                </a:lnTo>
                <a:lnTo>
                  <a:pt x="5168" y="6837"/>
                </a:lnTo>
                <a:lnTo>
                  <a:pt x="5173" y="6816"/>
                </a:lnTo>
                <a:lnTo>
                  <a:pt x="5179" y="6794"/>
                </a:lnTo>
                <a:lnTo>
                  <a:pt x="5186" y="6774"/>
                </a:lnTo>
                <a:lnTo>
                  <a:pt x="5194" y="6754"/>
                </a:lnTo>
                <a:lnTo>
                  <a:pt x="5203" y="6734"/>
                </a:lnTo>
                <a:lnTo>
                  <a:pt x="5214" y="6715"/>
                </a:lnTo>
                <a:lnTo>
                  <a:pt x="5224" y="6697"/>
                </a:lnTo>
                <a:lnTo>
                  <a:pt x="5236" y="6679"/>
                </a:lnTo>
                <a:lnTo>
                  <a:pt x="5248" y="6661"/>
                </a:lnTo>
                <a:lnTo>
                  <a:pt x="5261" y="6645"/>
                </a:lnTo>
                <a:lnTo>
                  <a:pt x="5275" y="6629"/>
                </a:lnTo>
                <a:lnTo>
                  <a:pt x="5289" y="6614"/>
                </a:lnTo>
                <a:lnTo>
                  <a:pt x="5304" y="6599"/>
                </a:lnTo>
                <a:lnTo>
                  <a:pt x="5320" y="6585"/>
                </a:lnTo>
                <a:lnTo>
                  <a:pt x="5337" y="6572"/>
                </a:lnTo>
                <a:lnTo>
                  <a:pt x="5354" y="6560"/>
                </a:lnTo>
                <a:lnTo>
                  <a:pt x="5372" y="6547"/>
                </a:lnTo>
                <a:lnTo>
                  <a:pt x="5390" y="6537"/>
                </a:lnTo>
                <a:lnTo>
                  <a:pt x="5409" y="6527"/>
                </a:lnTo>
                <a:lnTo>
                  <a:pt x="5430" y="6518"/>
                </a:lnTo>
                <a:lnTo>
                  <a:pt x="5450" y="6510"/>
                </a:lnTo>
                <a:lnTo>
                  <a:pt x="5470" y="6503"/>
                </a:lnTo>
                <a:lnTo>
                  <a:pt x="5491" y="6497"/>
                </a:lnTo>
                <a:lnTo>
                  <a:pt x="5512" y="6493"/>
                </a:lnTo>
                <a:lnTo>
                  <a:pt x="5533" y="6489"/>
                </a:lnTo>
                <a:lnTo>
                  <a:pt x="5555" y="6486"/>
                </a:lnTo>
                <a:lnTo>
                  <a:pt x="5578" y="6484"/>
                </a:lnTo>
                <a:lnTo>
                  <a:pt x="5600" y="6484"/>
                </a:lnTo>
                <a:lnTo>
                  <a:pt x="5623" y="6484"/>
                </a:lnTo>
                <a:lnTo>
                  <a:pt x="5646" y="6486"/>
                </a:lnTo>
                <a:lnTo>
                  <a:pt x="5668" y="6489"/>
                </a:lnTo>
                <a:lnTo>
                  <a:pt x="5690" y="6493"/>
                </a:lnTo>
                <a:lnTo>
                  <a:pt x="5711" y="6497"/>
                </a:lnTo>
                <a:lnTo>
                  <a:pt x="5732" y="6503"/>
                </a:lnTo>
                <a:lnTo>
                  <a:pt x="5753" y="6510"/>
                </a:lnTo>
                <a:lnTo>
                  <a:pt x="5773" y="6518"/>
                </a:lnTo>
                <a:lnTo>
                  <a:pt x="5792" y="6527"/>
                </a:lnTo>
                <a:lnTo>
                  <a:pt x="5811" y="6537"/>
                </a:lnTo>
                <a:lnTo>
                  <a:pt x="5830" y="6547"/>
                </a:lnTo>
                <a:lnTo>
                  <a:pt x="5847" y="6560"/>
                </a:lnTo>
                <a:lnTo>
                  <a:pt x="5866" y="6572"/>
                </a:lnTo>
                <a:lnTo>
                  <a:pt x="5882" y="6585"/>
                </a:lnTo>
                <a:lnTo>
                  <a:pt x="5898" y="6599"/>
                </a:lnTo>
                <a:lnTo>
                  <a:pt x="5913" y="6614"/>
                </a:lnTo>
                <a:lnTo>
                  <a:pt x="5928" y="6629"/>
                </a:lnTo>
                <a:lnTo>
                  <a:pt x="5942" y="6645"/>
                </a:lnTo>
                <a:lnTo>
                  <a:pt x="5955" y="6661"/>
                </a:lnTo>
                <a:lnTo>
                  <a:pt x="5967" y="6679"/>
                </a:lnTo>
                <a:lnTo>
                  <a:pt x="5979" y="6697"/>
                </a:lnTo>
                <a:lnTo>
                  <a:pt x="5989" y="6715"/>
                </a:lnTo>
                <a:lnTo>
                  <a:pt x="5999" y="6734"/>
                </a:lnTo>
                <a:lnTo>
                  <a:pt x="6008" y="6754"/>
                </a:lnTo>
                <a:lnTo>
                  <a:pt x="6016" y="6774"/>
                </a:lnTo>
                <a:lnTo>
                  <a:pt x="6023" y="6794"/>
                </a:lnTo>
                <a:lnTo>
                  <a:pt x="6028" y="6816"/>
                </a:lnTo>
                <a:lnTo>
                  <a:pt x="6033" y="6837"/>
                </a:lnTo>
                <a:lnTo>
                  <a:pt x="6037" y="6859"/>
                </a:lnTo>
                <a:lnTo>
                  <a:pt x="6040" y="6881"/>
                </a:lnTo>
                <a:lnTo>
                  <a:pt x="6042" y="6904"/>
                </a:lnTo>
                <a:lnTo>
                  <a:pt x="6042" y="6926"/>
                </a:lnTo>
                <a:close/>
                <a:moveTo>
                  <a:pt x="7768" y="8651"/>
                </a:moveTo>
                <a:lnTo>
                  <a:pt x="7767" y="8691"/>
                </a:lnTo>
                <a:lnTo>
                  <a:pt x="7763" y="8731"/>
                </a:lnTo>
                <a:lnTo>
                  <a:pt x="7758" y="8770"/>
                </a:lnTo>
                <a:lnTo>
                  <a:pt x="7751" y="8809"/>
                </a:lnTo>
                <a:lnTo>
                  <a:pt x="7743" y="8847"/>
                </a:lnTo>
                <a:lnTo>
                  <a:pt x="7732" y="8883"/>
                </a:lnTo>
                <a:lnTo>
                  <a:pt x="7720" y="8919"/>
                </a:lnTo>
                <a:lnTo>
                  <a:pt x="7706" y="8955"/>
                </a:lnTo>
                <a:lnTo>
                  <a:pt x="7691" y="8989"/>
                </a:lnTo>
                <a:lnTo>
                  <a:pt x="7674" y="9024"/>
                </a:lnTo>
                <a:lnTo>
                  <a:pt x="7655" y="9056"/>
                </a:lnTo>
                <a:lnTo>
                  <a:pt x="7635" y="9088"/>
                </a:lnTo>
                <a:lnTo>
                  <a:pt x="7613" y="9118"/>
                </a:lnTo>
                <a:lnTo>
                  <a:pt x="7590" y="9147"/>
                </a:lnTo>
                <a:lnTo>
                  <a:pt x="7566" y="9176"/>
                </a:lnTo>
                <a:lnTo>
                  <a:pt x="7539" y="9203"/>
                </a:lnTo>
                <a:lnTo>
                  <a:pt x="7512" y="9228"/>
                </a:lnTo>
                <a:lnTo>
                  <a:pt x="7484" y="9253"/>
                </a:lnTo>
                <a:lnTo>
                  <a:pt x="7454" y="9277"/>
                </a:lnTo>
                <a:lnTo>
                  <a:pt x="7424" y="9298"/>
                </a:lnTo>
                <a:lnTo>
                  <a:pt x="7392" y="9319"/>
                </a:lnTo>
                <a:lnTo>
                  <a:pt x="7360" y="9337"/>
                </a:lnTo>
                <a:lnTo>
                  <a:pt x="7325" y="9354"/>
                </a:lnTo>
                <a:lnTo>
                  <a:pt x="7291" y="9370"/>
                </a:lnTo>
                <a:lnTo>
                  <a:pt x="7256" y="9384"/>
                </a:lnTo>
                <a:lnTo>
                  <a:pt x="7220" y="9396"/>
                </a:lnTo>
                <a:lnTo>
                  <a:pt x="7183" y="9406"/>
                </a:lnTo>
                <a:lnTo>
                  <a:pt x="7145" y="9415"/>
                </a:lnTo>
                <a:lnTo>
                  <a:pt x="7106" y="9422"/>
                </a:lnTo>
                <a:lnTo>
                  <a:pt x="7067" y="9427"/>
                </a:lnTo>
                <a:lnTo>
                  <a:pt x="7028" y="9430"/>
                </a:lnTo>
                <a:lnTo>
                  <a:pt x="6988" y="9431"/>
                </a:lnTo>
                <a:lnTo>
                  <a:pt x="6948" y="9430"/>
                </a:lnTo>
                <a:lnTo>
                  <a:pt x="6908" y="9427"/>
                </a:lnTo>
                <a:lnTo>
                  <a:pt x="6869" y="9422"/>
                </a:lnTo>
                <a:lnTo>
                  <a:pt x="6831" y="9415"/>
                </a:lnTo>
                <a:lnTo>
                  <a:pt x="6793" y="9406"/>
                </a:lnTo>
                <a:lnTo>
                  <a:pt x="6756" y="9396"/>
                </a:lnTo>
                <a:lnTo>
                  <a:pt x="6720" y="9384"/>
                </a:lnTo>
                <a:lnTo>
                  <a:pt x="6684" y="9370"/>
                </a:lnTo>
                <a:lnTo>
                  <a:pt x="6650" y="9354"/>
                </a:lnTo>
                <a:lnTo>
                  <a:pt x="6616" y="9337"/>
                </a:lnTo>
                <a:lnTo>
                  <a:pt x="6584" y="9319"/>
                </a:lnTo>
                <a:lnTo>
                  <a:pt x="6552" y="9298"/>
                </a:lnTo>
                <a:lnTo>
                  <a:pt x="6522" y="9277"/>
                </a:lnTo>
                <a:lnTo>
                  <a:pt x="6493" y="9253"/>
                </a:lnTo>
                <a:lnTo>
                  <a:pt x="6463" y="9228"/>
                </a:lnTo>
                <a:lnTo>
                  <a:pt x="6436" y="9203"/>
                </a:lnTo>
                <a:lnTo>
                  <a:pt x="6411" y="9176"/>
                </a:lnTo>
                <a:lnTo>
                  <a:pt x="6386" y="9147"/>
                </a:lnTo>
                <a:lnTo>
                  <a:pt x="6363" y="9118"/>
                </a:lnTo>
                <a:lnTo>
                  <a:pt x="6342" y="9088"/>
                </a:lnTo>
                <a:lnTo>
                  <a:pt x="6321" y="9056"/>
                </a:lnTo>
                <a:lnTo>
                  <a:pt x="6303" y="9024"/>
                </a:lnTo>
                <a:lnTo>
                  <a:pt x="6285" y="8989"/>
                </a:lnTo>
                <a:lnTo>
                  <a:pt x="6269" y="8955"/>
                </a:lnTo>
                <a:lnTo>
                  <a:pt x="6255" y="8919"/>
                </a:lnTo>
                <a:lnTo>
                  <a:pt x="6243" y="8883"/>
                </a:lnTo>
                <a:lnTo>
                  <a:pt x="6232" y="8847"/>
                </a:lnTo>
                <a:lnTo>
                  <a:pt x="6224" y="8809"/>
                </a:lnTo>
                <a:lnTo>
                  <a:pt x="6217" y="8770"/>
                </a:lnTo>
                <a:lnTo>
                  <a:pt x="6212" y="8731"/>
                </a:lnTo>
                <a:lnTo>
                  <a:pt x="6209" y="8691"/>
                </a:lnTo>
                <a:lnTo>
                  <a:pt x="6208" y="8651"/>
                </a:lnTo>
                <a:lnTo>
                  <a:pt x="6209" y="8612"/>
                </a:lnTo>
                <a:lnTo>
                  <a:pt x="6212" y="8572"/>
                </a:lnTo>
                <a:lnTo>
                  <a:pt x="6217" y="8533"/>
                </a:lnTo>
                <a:lnTo>
                  <a:pt x="6224" y="8494"/>
                </a:lnTo>
                <a:lnTo>
                  <a:pt x="6232" y="8457"/>
                </a:lnTo>
                <a:lnTo>
                  <a:pt x="6243" y="8420"/>
                </a:lnTo>
                <a:lnTo>
                  <a:pt x="6255" y="8384"/>
                </a:lnTo>
                <a:lnTo>
                  <a:pt x="6269" y="8349"/>
                </a:lnTo>
                <a:lnTo>
                  <a:pt x="6285" y="8314"/>
                </a:lnTo>
                <a:lnTo>
                  <a:pt x="6303" y="8281"/>
                </a:lnTo>
                <a:lnTo>
                  <a:pt x="6321" y="8247"/>
                </a:lnTo>
                <a:lnTo>
                  <a:pt x="6342" y="8216"/>
                </a:lnTo>
                <a:lnTo>
                  <a:pt x="6363" y="8186"/>
                </a:lnTo>
                <a:lnTo>
                  <a:pt x="6386" y="8156"/>
                </a:lnTo>
                <a:lnTo>
                  <a:pt x="6411" y="8128"/>
                </a:lnTo>
                <a:lnTo>
                  <a:pt x="6436" y="8101"/>
                </a:lnTo>
                <a:lnTo>
                  <a:pt x="6463" y="8075"/>
                </a:lnTo>
                <a:lnTo>
                  <a:pt x="6493" y="8051"/>
                </a:lnTo>
                <a:lnTo>
                  <a:pt x="6522" y="8027"/>
                </a:lnTo>
                <a:lnTo>
                  <a:pt x="6552" y="8005"/>
                </a:lnTo>
                <a:lnTo>
                  <a:pt x="6584" y="7985"/>
                </a:lnTo>
                <a:lnTo>
                  <a:pt x="6616" y="7966"/>
                </a:lnTo>
                <a:lnTo>
                  <a:pt x="6650" y="7949"/>
                </a:lnTo>
                <a:lnTo>
                  <a:pt x="6684" y="7934"/>
                </a:lnTo>
                <a:lnTo>
                  <a:pt x="6720" y="7920"/>
                </a:lnTo>
                <a:lnTo>
                  <a:pt x="6756" y="7908"/>
                </a:lnTo>
                <a:lnTo>
                  <a:pt x="6793" y="7897"/>
                </a:lnTo>
                <a:lnTo>
                  <a:pt x="6831" y="7888"/>
                </a:lnTo>
                <a:lnTo>
                  <a:pt x="6869" y="7882"/>
                </a:lnTo>
                <a:lnTo>
                  <a:pt x="6908" y="7877"/>
                </a:lnTo>
                <a:lnTo>
                  <a:pt x="6948" y="7874"/>
                </a:lnTo>
                <a:lnTo>
                  <a:pt x="6988" y="7873"/>
                </a:lnTo>
                <a:lnTo>
                  <a:pt x="7028" y="7874"/>
                </a:lnTo>
                <a:lnTo>
                  <a:pt x="7067" y="7877"/>
                </a:lnTo>
                <a:lnTo>
                  <a:pt x="7106" y="7882"/>
                </a:lnTo>
                <a:lnTo>
                  <a:pt x="7145" y="7888"/>
                </a:lnTo>
                <a:lnTo>
                  <a:pt x="7183" y="7897"/>
                </a:lnTo>
                <a:lnTo>
                  <a:pt x="7220" y="7908"/>
                </a:lnTo>
                <a:lnTo>
                  <a:pt x="7256" y="7920"/>
                </a:lnTo>
                <a:lnTo>
                  <a:pt x="7291" y="7934"/>
                </a:lnTo>
                <a:lnTo>
                  <a:pt x="7325" y="7949"/>
                </a:lnTo>
                <a:lnTo>
                  <a:pt x="7360" y="7966"/>
                </a:lnTo>
                <a:lnTo>
                  <a:pt x="7392" y="7985"/>
                </a:lnTo>
                <a:lnTo>
                  <a:pt x="7424" y="8005"/>
                </a:lnTo>
                <a:lnTo>
                  <a:pt x="7454" y="8027"/>
                </a:lnTo>
                <a:lnTo>
                  <a:pt x="7484" y="8051"/>
                </a:lnTo>
                <a:lnTo>
                  <a:pt x="7512" y="8075"/>
                </a:lnTo>
                <a:lnTo>
                  <a:pt x="7539" y="8101"/>
                </a:lnTo>
                <a:lnTo>
                  <a:pt x="7566" y="8128"/>
                </a:lnTo>
                <a:lnTo>
                  <a:pt x="7590" y="8156"/>
                </a:lnTo>
                <a:lnTo>
                  <a:pt x="7613" y="8186"/>
                </a:lnTo>
                <a:lnTo>
                  <a:pt x="7635" y="8216"/>
                </a:lnTo>
                <a:lnTo>
                  <a:pt x="7655" y="8247"/>
                </a:lnTo>
                <a:lnTo>
                  <a:pt x="7674" y="8281"/>
                </a:lnTo>
                <a:lnTo>
                  <a:pt x="7691" y="8314"/>
                </a:lnTo>
                <a:lnTo>
                  <a:pt x="7706" y="8349"/>
                </a:lnTo>
                <a:lnTo>
                  <a:pt x="7720" y="8384"/>
                </a:lnTo>
                <a:lnTo>
                  <a:pt x="7732" y="8420"/>
                </a:lnTo>
                <a:lnTo>
                  <a:pt x="7743" y="8457"/>
                </a:lnTo>
                <a:lnTo>
                  <a:pt x="7751" y="8494"/>
                </a:lnTo>
                <a:lnTo>
                  <a:pt x="7758" y="8533"/>
                </a:lnTo>
                <a:lnTo>
                  <a:pt x="7763" y="8572"/>
                </a:lnTo>
                <a:lnTo>
                  <a:pt x="7767" y="8612"/>
                </a:lnTo>
                <a:lnTo>
                  <a:pt x="7768" y="8651"/>
                </a:lnTo>
                <a:close/>
                <a:moveTo>
                  <a:pt x="5857" y="14705"/>
                </a:moveTo>
                <a:lnTo>
                  <a:pt x="5626" y="14699"/>
                </a:lnTo>
                <a:lnTo>
                  <a:pt x="5398" y="14682"/>
                </a:lnTo>
                <a:lnTo>
                  <a:pt x="5173" y="14654"/>
                </a:lnTo>
                <a:lnTo>
                  <a:pt x="4952" y="14614"/>
                </a:lnTo>
                <a:lnTo>
                  <a:pt x="4735" y="14564"/>
                </a:lnTo>
                <a:lnTo>
                  <a:pt x="4522" y="14504"/>
                </a:lnTo>
                <a:lnTo>
                  <a:pt x="4313" y="14433"/>
                </a:lnTo>
                <a:lnTo>
                  <a:pt x="4109" y="14353"/>
                </a:lnTo>
                <a:lnTo>
                  <a:pt x="3910" y="14263"/>
                </a:lnTo>
                <a:lnTo>
                  <a:pt x="3717" y="14164"/>
                </a:lnTo>
                <a:lnTo>
                  <a:pt x="3529" y="14056"/>
                </a:lnTo>
                <a:lnTo>
                  <a:pt x="3347" y="13939"/>
                </a:lnTo>
                <a:lnTo>
                  <a:pt x="3170" y="13814"/>
                </a:lnTo>
                <a:lnTo>
                  <a:pt x="3000" y="13680"/>
                </a:lnTo>
                <a:lnTo>
                  <a:pt x="2837" y="13540"/>
                </a:lnTo>
                <a:lnTo>
                  <a:pt x="2682" y="13391"/>
                </a:lnTo>
                <a:lnTo>
                  <a:pt x="2533" y="13236"/>
                </a:lnTo>
                <a:lnTo>
                  <a:pt x="2391" y="13073"/>
                </a:lnTo>
                <a:lnTo>
                  <a:pt x="2258" y="12903"/>
                </a:lnTo>
                <a:lnTo>
                  <a:pt x="2132" y="12727"/>
                </a:lnTo>
                <a:lnTo>
                  <a:pt x="2015" y="12546"/>
                </a:lnTo>
                <a:lnTo>
                  <a:pt x="1907" y="12358"/>
                </a:lnTo>
                <a:lnTo>
                  <a:pt x="1807" y="12164"/>
                </a:lnTo>
                <a:lnTo>
                  <a:pt x="1717" y="11966"/>
                </a:lnTo>
                <a:lnTo>
                  <a:pt x="1637" y="11763"/>
                </a:lnTo>
                <a:lnTo>
                  <a:pt x="1566" y="11555"/>
                </a:lnTo>
                <a:lnTo>
                  <a:pt x="1505" y="11342"/>
                </a:lnTo>
                <a:lnTo>
                  <a:pt x="1455" y="11125"/>
                </a:lnTo>
                <a:lnTo>
                  <a:pt x="1416" y="10904"/>
                </a:lnTo>
                <a:lnTo>
                  <a:pt x="1387" y="10680"/>
                </a:lnTo>
                <a:lnTo>
                  <a:pt x="1369" y="10453"/>
                </a:lnTo>
                <a:lnTo>
                  <a:pt x="1363" y="10222"/>
                </a:lnTo>
                <a:lnTo>
                  <a:pt x="1367" y="10047"/>
                </a:lnTo>
                <a:lnTo>
                  <a:pt x="1377" y="9872"/>
                </a:lnTo>
                <a:lnTo>
                  <a:pt x="1395" y="9698"/>
                </a:lnTo>
                <a:lnTo>
                  <a:pt x="1419" y="9527"/>
                </a:lnTo>
                <a:lnTo>
                  <a:pt x="1449" y="9357"/>
                </a:lnTo>
                <a:lnTo>
                  <a:pt x="1485" y="9188"/>
                </a:lnTo>
                <a:lnTo>
                  <a:pt x="1528" y="9022"/>
                </a:lnTo>
                <a:lnTo>
                  <a:pt x="1577" y="8858"/>
                </a:lnTo>
                <a:lnTo>
                  <a:pt x="1633" y="8696"/>
                </a:lnTo>
                <a:lnTo>
                  <a:pt x="1694" y="8537"/>
                </a:lnTo>
                <a:lnTo>
                  <a:pt x="1760" y="8381"/>
                </a:lnTo>
                <a:lnTo>
                  <a:pt x="1834" y="8227"/>
                </a:lnTo>
                <a:lnTo>
                  <a:pt x="1912" y="8077"/>
                </a:lnTo>
                <a:lnTo>
                  <a:pt x="1996" y="7929"/>
                </a:lnTo>
                <a:lnTo>
                  <a:pt x="2086" y="7784"/>
                </a:lnTo>
                <a:lnTo>
                  <a:pt x="2180" y="7644"/>
                </a:lnTo>
                <a:lnTo>
                  <a:pt x="2280" y="7507"/>
                </a:lnTo>
                <a:lnTo>
                  <a:pt x="2385" y="7374"/>
                </a:lnTo>
                <a:lnTo>
                  <a:pt x="2496" y="7244"/>
                </a:lnTo>
                <a:lnTo>
                  <a:pt x="2610" y="7120"/>
                </a:lnTo>
                <a:lnTo>
                  <a:pt x="2730" y="6998"/>
                </a:lnTo>
                <a:lnTo>
                  <a:pt x="2854" y="6882"/>
                </a:lnTo>
                <a:lnTo>
                  <a:pt x="2983" y="6770"/>
                </a:lnTo>
                <a:lnTo>
                  <a:pt x="3117" y="6663"/>
                </a:lnTo>
                <a:lnTo>
                  <a:pt x="3254" y="6562"/>
                </a:lnTo>
                <a:lnTo>
                  <a:pt x="3397" y="6464"/>
                </a:lnTo>
                <a:lnTo>
                  <a:pt x="3543" y="6372"/>
                </a:lnTo>
                <a:lnTo>
                  <a:pt x="3693" y="6285"/>
                </a:lnTo>
                <a:lnTo>
                  <a:pt x="3847" y="6205"/>
                </a:lnTo>
                <a:lnTo>
                  <a:pt x="4005" y="6130"/>
                </a:lnTo>
                <a:lnTo>
                  <a:pt x="4167" y="6061"/>
                </a:lnTo>
                <a:lnTo>
                  <a:pt x="4331" y="5997"/>
                </a:lnTo>
                <a:lnTo>
                  <a:pt x="4356" y="5987"/>
                </a:lnTo>
                <a:lnTo>
                  <a:pt x="4381" y="5977"/>
                </a:lnTo>
                <a:lnTo>
                  <a:pt x="4405" y="5965"/>
                </a:lnTo>
                <a:lnTo>
                  <a:pt x="4428" y="5953"/>
                </a:lnTo>
                <a:lnTo>
                  <a:pt x="4450" y="5940"/>
                </a:lnTo>
                <a:lnTo>
                  <a:pt x="4472" y="5926"/>
                </a:lnTo>
                <a:lnTo>
                  <a:pt x="4493" y="5912"/>
                </a:lnTo>
                <a:lnTo>
                  <a:pt x="4514" y="5896"/>
                </a:lnTo>
                <a:lnTo>
                  <a:pt x="4533" y="5880"/>
                </a:lnTo>
                <a:lnTo>
                  <a:pt x="4552" y="5863"/>
                </a:lnTo>
                <a:lnTo>
                  <a:pt x="4571" y="5846"/>
                </a:lnTo>
                <a:lnTo>
                  <a:pt x="4590" y="5828"/>
                </a:lnTo>
                <a:lnTo>
                  <a:pt x="4607" y="5809"/>
                </a:lnTo>
                <a:lnTo>
                  <a:pt x="4623" y="5788"/>
                </a:lnTo>
                <a:lnTo>
                  <a:pt x="4638" y="5768"/>
                </a:lnTo>
                <a:lnTo>
                  <a:pt x="4653" y="5748"/>
                </a:lnTo>
                <a:lnTo>
                  <a:pt x="4667" y="5727"/>
                </a:lnTo>
                <a:lnTo>
                  <a:pt x="4680" y="5705"/>
                </a:lnTo>
                <a:lnTo>
                  <a:pt x="4692" y="5683"/>
                </a:lnTo>
                <a:lnTo>
                  <a:pt x="4704" y="5660"/>
                </a:lnTo>
                <a:lnTo>
                  <a:pt x="4714" y="5637"/>
                </a:lnTo>
                <a:lnTo>
                  <a:pt x="4724" y="5613"/>
                </a:lnTo>
                <a:lnTo>
                  <a:pt x="4733" y="5590"/>
                </a:lnTo>
                <a:lnTo>
                  <a:pt x="4741" y="5565"/>
                </a:lnTo>
                <a:lnTo>
                  <a:pt x="4748" y="5539"/>
                </a:lnTo>
                <a:lnTo>
                  <a:pt x="4754" y="5514"/>
                </a:lnTo>
                <a:lnTo>
                  <a:pt x="4760" y="5489"/>
                </a:lnTo>
                <a:lnTo>
                  <a:pt x="4764" y="5463"/>
                </a:lnTo>
                <a:lnTo>
                  <a:pt x="4767" y="5437"/>
                </a:lnTo>
                <a:lnTo>
                  <a:pt x="4770" y="5411"/>
                </a:lnTo>
                <a:lnTo>
                  <a:pt x="4771" y="5384"/>
                </a:lnTo>
                <a:lnTo>
                  <a:pt x="4772" y="5358"/>
                </a:lnTo>
                <a:lnTo>
                  <a:pt x="4772" y="2969"/>
                </a:lnTo>
                <a:lnTo>
                  <a:pt x="4771" y="2940"/>
                </a:lnTo>
                <a:lnTo>
                  <a:pt x="4769" y="2912"/>
                </a:lnTo>
                <a:lnTo>
                  <a:pt x="4766" y="2883"/>
                </a:lnTo>
                <a:lnTo>
                  <a:pt x="4761" y="2856"/>
                </a:lnTo>
                <a:lnTo>
                  <a:pt x="4755" y="2827"/>
                </a:lnTo>
                <a:lnTo>
                  <a:pt x="4748" y="2800"/>
                </a:lnTo>
                <a:lnTo>
                  <a:pt x="4740" y="2774"/>
                </a:lnTo>
                <a:lnTo>
                  <a:pt x="4730" y="2748"/>
                </a:lnTo>
                <a:lnTo>
                  <a:pt x="4719" y="2723"/>
                </a:lnTo>
                <a:lnTo>
                  <a:pt x="4708" y="2698"/>
                </a:lnTo>
                <a:lnTo>
                  <a:pt x="4695" y="2674"/>
                </a:lnTo>
                <a:lnTo>
                  <a:pt x="4681" y="2651"/>
                </a:lnTo>
                <a:lnTo>
                  <a:pt x="4666" y="2629"/>
                </a:lnTo>
                <a:lnTo>
                  <a:pt x="4650" y="2607"/>
                </a:lnTo>
                <a:lnTo>
                  <a:pt x="4633" y="2585"/>
                </a:lnTo>
                <a:lnTo>
                  <a:pt x="4615" y="2565"/>
                </a:lnTo>
                <a:lnTo>
                  <a:pt x="4596" y="2546"/>
                </a:lnTo>
                <a:lnTo>
                  <a:pt x="4576" y="2528"/>
                </a:lnTo>
                <a:lnTo>
                  <a:pt x="4555" y="2511"/>
                </a:lnTo>
                <a:lnTo>
                  <a:pt x="4533" y="2495"/>
                </a:lnTo>
                <a:lnTo>
                  <a:pt x="4511" y="2480"/>
                </a:lnTo>
                <a:lnTo>
                  <a:pt x="4488" y="2466"/>
                </a:lnTo>
                <a:lnTo>
                  <a:pt x="4465" y="2453"/>
                </a:lnTo>
                <a:lnTo>
                  <a:pt x="4440" y="2442"/>
                </a:lnTo>
                <a:lnTo>
                  <a:pt x="4415" y="2432"/>
                </a:lnTo>
                <a:lnTo>
                  <a:pt x="4390" y="2422"/>
                </a:lnTo>
                <a:lnTo>
                  <a:pt x="4364" y="2415"/>
                </a:lnTo>
                <a:lnTo>
                  <a:pt x="4336" y="2408"/>
                </a:lnTo>
                <a:lnTo>
                  <a:pt x="4308" y="2403"/>
                </a:lnTo>
                <a:lnTo>
                  <a:pt x="4280" y="2399"/>
                </a:lnTo>
                <a:lnTo>
                  <a:pt x="4252" y="2397"/>
                </a:lnTo>
                <a:lnTo>
                  <a:pt x="4223" y="2396"/>
                </a:lnTo>
                <a:lnTo>
                  <a:pt x="3304" y="2396"/>
                </a:lnTo>
                <a:lnTo>
                  <a:pt x="3291" y="2396"/>
                </a:lnTo>
                <a:lnTo>
                  <a:pt x="3280" y="2395"/>
                </a:lnTo>
                <a:lnTo>
                  <a:pt x="3268" y="2394"/>
                </a:lnTo>
                <a:lnTo>
                  <a:pt x="3257" y="2392"/>
                </a:lnTo>
                <a:lnTo>
                  <a:pt x="3247" y="2390"/>
                </a:lnTo>
                <a:lnTo>
                  <a:pt x="3236" y="2387"/>
                </a:lnTo>
                <a:lnTo>
                  <a:pt x="3226" y="2384"/>
                </a:lnTo>
                <a:lnTo>
                  <a:pt x="3216" y="2380"/>
                </a:lnTo>
                <a:lnTo>
                  <a:pt x="3206" y="2376"/>
                </a:lnTo>
                <a:lnTo>
                  <a:pt x="3197" y="2371"/>
                </a:lnTo>
                <a:lnTo>
                  <a:pt x="3187" y="2366"/>
                </a:lnTo>
                <a:lnTo>
                  <a:pt x="3179" y="2360"/>
                </a:lnTo>
                <a:lnTo>
                  <a:pt x="3170" y="2355"/>
                </a:lnTo>
                <a:lnTo>
                  <a:pt x="3162" y="2347"/>
                </a:lnTo>
                <a:lnTo>
                  <a:pt x="3154" y="2341"/>
                </a:lnTo>
                <a:lnTo>
                  <a:pt x="3147" y="2334"/>
                </a:lnTo>
                <a:lnTo>
                  <a:pt x="3140" y="2326"/>
                </a:lnTo>
                <a:lnTo>
                  <a:pt x="3133" y="2318"/>
                </a:lnTo>
                <a:lnTo>
                  <a:pt x="3127" y="2310"/>
                </a:lnTo>
                <a:lnTo>
                  <a:pt x="3121" y="2302"/>
                </a:lnTo>
                <a:lnTo>
                  <a:pt x="3116" y="2293"/>
                </a:lnTo>
                <a:lnTo>
                  <a:pt x="3111" y="2284"/>
                </a:lnTo>
                <a:lnTo>
                  <a:pt x="3106" y="2274"/>
                </a:lnTo>
                <a:lnTo>
                  <a:pt x="3102" y="2265"/>
                </a:lnTo>
                <a:lnTo>
                  <a:pt x="3098" y="2255"/>
                </a:lnTo>
                <a:lnTo>
                  <a:pt x="3095" y="2245"/>
                </a:lnTo>
                <a:lnTo>
                  <a:pt x="3092" y="2234"/>
                </a:lnTo>
                <a:lnTo>
                  <a:pt x="3090" y="2223"/>
                </a:lnTo>
                <a:lnTo>
                  <a:pt x="3088" y="2212"/>
                </a:lnTo>
                <a:lnTo>
                  <a:pt x="3087" y="2201"/>
                </a:lnTo>
                <a:lnTo>
                  <a:pt x="3086" y="2190"/>
                </a:lnTo>
                <a:lnTo>
                  <a:pt x="3086" y="2178"/>
                </a:lnTo>
                <a:lnTo>
                  <a:pt x="3086" y="1573"/>
                </a:lnTo>
                <a:lnTo>
                  <a:pt x="3086" y="1562"/>
                </a:lnTo>
                <a:lnTo>
                  <a:pt x="3087" y="1550"/>
                </a:lnTo>
                <a:lnTo>
                  <a:pt x="3088" y="1539"/>
                </a:lnTo>
                <a:lnTo>
                  <a:pt x="3090" y="1528"/>
                </a:lnTo>
                <a:lnTo>
                  <a:pt x="3092" y="1517"/>
                </a:lnTo>
                <a:lnTo>
                  <a:pt x="3095" y="1506"/>
                </a:lnTo>
                <a:lnTo>
                  <a:pt x="3098" y="1496"/>
                </a:lnTo>
                <a:lnTo>
                  <a:pt x="3102" y="1486"/>
                </a:lnTo>
                <a:lnTo>
                  <a:pt x="3106" y="1476"/>
                </a:lnTo>
                <a:lnTo>
                  <a:pt x="3111" y="1466"/>
                </a:lnTo>
                <a:lnTo>
                  <a:pt x="3116" y="1457"/>
                </a:lnTo>
                <a:lnTo>
                  <a:pt x="3121" y="1448"/>
                </a:lnTo>
                <a:lnTo>
                  <a:pt x="3127" y="1439"/>
                </a:lnTo>
                <a:lnTo>
                  <a:pt x="3133" y="1431"/>
                </a:lnTo>
                <a:lnTo>
                  <a:pt x="3140" y="1423"/>
                </a:lnTo>
                <a:lnTo>
                  <a:pt x="3147" y="1415"/>
                </a:lnTo>
                <a:lnTo>
                  <a:pt x="3154" y="1408"/>
                </a:lnTo>
                <a:lnTo>
                  <a:pt x="3162" y="1401"/>
                </a:lnTo>
                <a:lnTo>
                  <a:pt x="3170" y="1394"/>
                </a:lnTo>
                <a:lnTo>
                  <a:pt x="3179" y="1388"/>
                </a:lnTo>
                <a:lnTo>
                  <a:pt x="3187" y="1382"/>
                </a:lnTo>
                <a:lnTo>
                  <a:pt x="3197" y="1377"/>
                </a:lnTo>
                <a:lnTo>
                  <a:pt x="3206" y="1372"/>
                </a:lnTo>
                <a:lnTo>
                  <a:pt x="3216" y="1368"/>
                </a:lnTo>
                <a:lnTo>
                  <a:pt x="3226" y="1364"/>
                </a:lnTo>
                <a:lnTo>
                  <a:pt x="3236" y="1360"/>
                </a:lnTo>
                <a:lnTo>
                  <a:pt x="3247" y="1356"/>
                </a:lnTo>
                <a:lnTo>
                  <a:pt x="3257" y="1354"/>
                </a:lnTo>
                <a:lnTo>
                  <a:pt x="3268" y="1352"/>
                </a:lnTo>
                <a:lnTo>
                  <a:pt x="3280" y="1351"/>
                </a:lnTo>
                <a:lnTo>
                  <a:pt x="3291" y="1350"/>
                </a:lnTo>
                <a:lnTo>
                  <a:pt x="3304" y="1350"/>
                </a:lnTo>
                <a:lnTo>
                  <a:pt x="8391" y="1350"/>
                </a:lnTo>
                <a:lnTo>
                  <a:pt x="8402" y="1350"/>
                </a:lnTo>
                <a:lnTo>
                  <a:pt x="8415" y="1351"/>
                </a:lnTo>
                <a:lnTo>
                  <a:pt x="8426" y="1352"/>
                </a:lnTo>
                <a:lnTo>
                  <a:pt x="8437" y="1354"/>
                </a:lnTo>
                <a:lnTo>
                  <a:pt x="8448" y="1356"/>
                </a:lnTo>
                <a:lnTo>
                  <a:pt x="8459" y="1360"/>
                </a:lnTo>
                <a:lnTo>
                  <a:pt x="8470" y="1364"/>
                </a:lnTo>
                <a:lnTo>
                  <a:pt x="8480" y="1368"/>
                </a:lnTo>
                <a:lnTo>
                  <a:pt x="8490" y="1372"/>
                </a:lnTo>
                <a:lnTo>
                  <a:pt x="8500" y="1377"/>
                </a:lnTo>
                <a:lnTo>
                  <a:pt x="8510" y="1382"/>
                </a:lnTo>
                <a:lnTo>
                  <a:pt x="8519" y="1388"/>
                </a:lnTo>
                <a:lnTo>
                  <a:pt x="8528" y="1394"/>
                </a:lnTo>
                <a:lnTo>
                  <a:pt x="8537" y="1401"/>
                </a:lnTo>
                <a:lnTo>
                  <a:pt x="8545" y="1408"/>
                </a:lnTo>
                <a:lnTo>
                  <a:pt x="8553" y="1415"/>
                </a:lnTo>
                <a:lnTo>
                  <a:pt x="8561" y="1423"/>
                </a:lnTo>
                <a:lnTo>
                  <a:pt x="8568" y="1431"/>
                </a:lnTo>
                <a:lnTo>
                  <a:pt x="8575" y="1439"/>
                </a:lnTo>
                <a:lnTo>
                  <a:pt x="8581" y="1448"/>
                </a:lnTo>
                <a:lnTo>
                  <a:pt x="8587" y="1457"/>
                </a:lnTo>
                <a:lnTo>
                  <a:pt x="8593" y="1466"/>
                </a:lnTo>
                <a:lnTo>
                  <a:pt x="8598" y="1476"/>
                </a:lnTo>
                <a:lnTo>
                  <a:pt x="8603" y="1486"/>
                </a:lnTo>
                <a:lnTo>
                  <a:pt x="8607" y="1496"/>
                </a:lnTo>
                <a:lnTo>
                  <a:pt x="8610" y="1506"/>
                </a:lnTo>
                <a:lnTo>
                  <a:pt x="8614" y="1517"/>
                </a:lnTo>
                <a:lnTo>
                  <a:pt x="8617" y="1528"/>
                </a:lnTo>
                <a:lnTo>
                  <a:pt x="8619" y="1539"/>
                </a:lnTo>
                <a:lnTo>
                  <a:pt x="8621" y="1550"/>
                </a:lnTo>
                <a:lnTo>
                  <a:pt x="8622" y="1562"/>
                </a:lnTo>
                <a:lnTo>
                  <a:pt x="8622" y="1573"/>
                </a:lnTo>
                <a:lnTo>
                  <a:pt x="8622" y="2178"/>
                </a:lnTo>
                <a:lnTo>
                  <a:pt x="8622" y="2190"/>
                </a:lnTo>
                <a:lnTo>
                  <a:pt x="8621" y="2201"/>
                </a:lnTo>
                <a:lnTo>
                  <a:pt x="8619" y="2212"/>
                </a:lnTo>
                <a:lnTo>
                  <a:pt x="8617" y="2223"/>
                </a:lnTo>
                <a:lnTo>
                  <a:pt x="8614" y="2234"/>
                </a:lnTo>
                <a:lnTo>
                  <a:pt x="8610" y="2245"/>
                </a:lnTo>
                <a:lnTo>
                  <a:pt x="8607" y="2255"/>
                </a:lnTo>
                <a:lnTo>
                  <a:pt x="8603" y="2265"/>
                </a:lnTo>
                <a:lnTo>
                  <a:pt x="8598" y="2274"/>
                </a:lnTo>
                <a:lnTo>
                  <a:pt x="8593" y="2284"/>
                </a:lnTo>
                <a:lnTo>
                  <a:pt x="8587" y="2293"/>
                </a:lnTo>
                <a:lnTo>
                  <a:pt x="8581" y="2302"/>
                </a:lnTo>
                <a:lnTo>
                  <a:pt x="8575" y="2310"/>
                </a:lnTo>
                <a:lnTo>
                  <a:pt x="8568" y="2318"/>
                </a:lnTo>
                <a:lnTo>
                  <a:pt x="8561" y="2326"/>
                </a:lnTo>
                <a:lnTo>
                  <a:pt x="8553" y="2334"/>
                </a:lnTo>
                <a:lnTo>
                  <a:pt x="8545" y="2341"/>
                </a:lnTo>
                <a:lnTo>
                  <a:pt x="8537" y="2347"/>
                </a:lnTo>
                <a:lnTo>
                  <a:pt x="8528" y="2355"/>
                </a:lnTo>
                <a:lnTo>
                  <a:pt x="8519" y="2360"/>
                </a:lnTo>
                <a:lnTo>
                  <a:pt x="8510" y="2366"/>
                </a:lnTo>
                <a:lnTo>
                  <a:pt x="8500" y="2371"/>
                </a:lnTo>
                <a:lnTo>
                  <a:pt x="8490" y="2376"/>
                </a:lnTo>
                <a:lnTo>
                  <a:pt x="8480" y="2380"/>
                </a:lnTo>
                <a:lnTo>
                  <a:pt x="8470" y="2384"/>
                </a:lnTo>
                <a:lnTo>
                  <a:pt x="8459" y="2387"/>
                </a:lnTo>
                <a:lnTo>
                  <a:pt x="8448" y="2390"/>
                </a:lnTo>
                <a:lnTo>
                  <a:pt x="8437" y="2392"/>
                </a:lnTo>
                <a:lnTo>
                  <a:pt x="8426" y="2394"/>
                </a:lnTo>
                <a:lnTo>
                  <a:pt x="8415" y="2395"/>
                </a:lnTo>
                <a:lnTo>
                  <a:pt x="8402" y="2396"/>
                </a:lnTo>
                <a:lnTo>
                  <a:pt x="8391" y="2396"/>
                </a:lnTo>
                <a:lnTo>
                  <a:pt x="7471" y="2396"/>
                </a:lnTo>
                <a:lnTo>
                  <a:pt x="7442" y="2397"/>
                </a:lnTo>
                <a:lnTo>
                  <a:pt x="7414" y="2399"/>
                </a:lnTo>
                <a:lnTo>
                  <a:pt x="7385" y="2403"/>
                </a:lnTo>
                <a:lnTo>
                  <a:pt x="7358" y="2408"/>
                </a:lnTo>
                <a:lnTo>
                  <a:pt x="7329" y="2415"/>
                </a:lnTo>
                <a:lnTo>
                  <a:pt x="7302" y="2422"/>
                </a:lnTo>
                <a:lnTo>
                  <a:pt x="7276" y="2432"/>
                </a:lnTo>
                <a:lnTo>
                  <a:pt x="7250" y="2442"/>
                </a:lnTo>
                <a:lnTo>
                  <a:pt x="7225" y="2453"/>
                </a:lnTo>
                <a:lnTo>
                  <a:pt x="7200" y="2466"/>
                </a:lnTo>
                <a:lnTo>
                  <a:pt x="7177" y="2480"/>
                </a:lnTo>
                <a:lnTo>
                  <a:pt x="7154" y="2495"/>
                </a:lnTo>
                <a:lnTo>
                  <a:pt x="7131" y="2511"/>
                </a:lnTo>
                <a:lnTo>
                  <a:pt x="7109" y="2528"/>
                </a:lnTo>
                <a:lnTo>
                  <a:pt x="7088" y="2546"/>
                </a:lnTo>
                <a:lnTo>
                  <a:pt x="7068" y="2565"/>
                </a:lnTo>
                <a:lnTo>
                  <a:pt x="7049" y="2585"/>
                </a:lnTo>
                <a:lnTo>
                  <a:pt x="7031" y="2607"/>
                </a:lnTo>
                <a:lnTo>
                  <a:pt x="7014" y="2629"/>
                </a:lnTo>
                <a:lnTo>
                  <a:pt x="6998" y="2651"/>
                </a:lnTo>
                <a:lnTo>
                  <a:pt x="6984" y="2674"/>
                </a:lnTo>
                <a:lnTo>
                  <a:pt x="6970" y="2698"/>
                </a:lnTo>
                <a:lnTo>
                  <a:pt x="6957" y="2723"/>
                </a:lnTo>
                <a:lnTo>
                  <a:pt x="6946" y="2748"/>
                </a:lnTo>
                <a:lnTo>
                  <a:pt x="6936" y="2774"/>
                </a:lnTo>
                <a:lnTo>
                  <a:pt x="6927" y="2800"/>
                </a:lnTo>
                <a:lnTo>
                  <a:pt x="6919" y="2827"/>
                </a:lnTo>
                <a:lnTo>
                  <a:pt x="6911" y="2856"/>
                </a:lnTo>
                <a:lnTo>
                  <a:pt x="6906" y="2883"/>
                </a:lnTo>
                <a:lnTo>
                  <a:pt x="6903" y="2912"/>
                </a:lnTo>
                <a:lnTo>
                  <a:pt x="6900" y="2940"/>
                </a:lnTo>
                <a:lnTo>
                  <a:pt x="6900" y="2969"/>
                </a:lnTo>
                <a:lnTo>
                  <a:pt x="6900" y="5358"/>
                </a:lnTo>
                <a:lnTo>
                  <a:pt x="6900" y="5385"/>
                </a:lnTo>
                <a:lnTo>
                  <a:pt x="6902" y="5412"/>
                </a:lnTo>
                <a:lnTo>
                  <a:pt x="6904" y="5438"/>
                </a:lnTo>
                <a:lnTo>
                  <a:pt x="6908" y="5464"/>
                </a:lnTo>
                <a:lnTo>
                  <a:pt x="6913" y="5490"/>
                </a:lnTo>
                <a:lnTo>
                  <a:pt x="6920" y="5516"/>
                </a:lnTo>
                <a:lnTo>
                  <a:pt x="6926" y="5541"/>
                </a:lnTo>
                <a:lnTo>
                  <a:pt x="6934" y="5567"/>
                </a:lnTo>
                <a:lnTo>
                  <a:pt x="6942" y="5592"/>
                </a:lnTo>
                <a:lnTo>
                  <a:pt x="6952" y="5616"/>
                </a:lnTo>
                <a:lnTo>
                  <a:pt x="6962" y="5640"/>
                </a:lnTo>
                <a:lnTo>
                  <a:pt x="6974" y="5663"/>
                </a:lnTo>
                <a:lnTo>
                  <a:pt x="6986" y="5686"/>
                </a:lnTo>
                <a:lnTo>
                  <a:pt x="6999" y="5708"/>
                </a:lnTo>
                <a:lnTo>
                  <a:pt x="7013" y="5730"/>
                </a:lnTo>
                <a:lnTo>
                  <a:pt x="7027" y="5751"/>
                </a:lnTo>
                <a:lnTo>
                  <a:pt x="7043" y="5772"/>
                </a:lnTo>
                <a:lnTo>
                  <a:pt x="7059" y="5792"/>
                </a:lnTo>
                <a:lnTo>
                  <a:pt x="7076" y="5813"/>
                </a:lnTo>
                <a:lnTo>
                  <a:pt x="7094" y="5832"/>
                </a:lnTo>
                <a:lnTo>
                  <a:pt x="7112" y="5850"/>
                </a:lnTo>
                <a:lnTo>
                  <a:pt x="7132" y="5867"/>
                </a:lnTo>
                <a:lnTo>
                  <a:pt x="7152" y="5884"/>
                </a:lnTo>
                <a:lnTo>
                  <a:pt x="7173" y="5900"/>
                </a:lnTo>
                <a:lnTo>
                  <a:pt x="7194" y="5916"/>
                </a:lnTo>
                <a:lnTo>
                  <a:pt x="7216" y="5930"/>
                </a:lnTo>
                <a:lnTo>
                  <a:pt x="7238" y="5944"/>
                </a:lnTo>
                <a:lnTo>
                  <a:pt x="7261" y="5957"/>
                </a:lnTo>
                <a:lnTo>
                  <a:pt x="7285" y="5969"/>
                </a:lnTo>
                <a:lnTo>
                  <a:pt x="7309" y="5981"/>
                </a:lnTo>
                <a:lnTo>
                  <a:pt x="7334" y="5991"/>
                </a:lnTo>
                <a:lnTo>
                  <a:pt x="7360" y="6000"/>
                </a:lnTo>
                <a:lnTo>
                  <a:pt x="7527" y="6063"/>
                </a:lnTo>
                <a:lnTo>
                  <a:pt x="7692" y="6130"/>
                </a:lnTo>
                <a:lnTo>
                  <a:pt x="7852" y="6204"/>
                </a:lnTo>
                <a:lnTo>
                  <a:pt x="8008" y="6282"/>
                </a:lnTo>
                <a:lnTo>
                  <a:pt x="8160" y="6368"/>
                </a:lnTo>
                <a:lnTo>
                  <a:pt x="8308" y="6457"/>
                </a:lnTo>
                <a:lnTo>
                  <a:pt x="8451" y="6553"/>
                </a:lnTo>
                <a:lnTo>
                  <a:pt x="8589" y="6653"/>
                </a:lnTo>
                <a:lnTo>
                  <a:pt x="8724" y="6758"/>
                </a:lnTo>
                <a:lnTo>
                  <a:pt x="8854" y="6868"/>
                </a:lnTo>
                <a:lnTo>
                  <a:pt x="8979" y="6983"/>
                </a:lnTo>
                <a:lnTo>
                  <a:pt x="9100" y="7102"/>
                </a:lnTo>
                <a:lnTo>
                  <a:pt x="9214" y="7225"/>
                </a:lnTo>
                <a:lnTo>
                  <a:pt x="9325" y="7354"/>
                </a:lnTo>
                <a:lnTo>
                  <a:pt x="9430" y="7485"/>
                </a:lnTo>
                <a:lnTo>
                  <a:pt x="9530" y="7621"/>
                </a:lnTo>
                <a:lnTo>
                  <a:pt x="9624" y="7760"/>
                </a:lnTo>
                <a:lnTo>
                  <a:pt x="9714" y="7904"/>
                </a:lnTo>
                <a:lnTo>
                  <a:pt x="9798" y="8052"/>
                </a:lnTo>
                <a:lnTo>
                  <a:pt x="9875" y="8201"/>
                </a:lnTo>
                <a:lnTo>
                  <a:pt x="9949" y="8356"/>
                </a:lnTo>
                <a:lnTo>
                  <a:pt x="10015" y="8512"/>
                </a:lnTo>
                <a:lnTo>
                  <a:pt x="10075" y="8672"/>
                </a:lnTo>
                <a:lnTo>
                  <a:pt x="10131" y="8835"/>
                </a:lnTo>
                <a:lnTo>
                  <a:pt x="10179" y="9000"/>
                </a:lnTo>
                <a:lnTo>
                  <a:pt x="10222" y="9168"/>
                </a:lnTo>
                <a:lnTo>
                  <a:pt x="10258" y="9339"/>
                </a:lnTo>
                <a:lnTo>
                  <a:pt x="10287" y="9511"/>
                </a:lnTo>
                <a:lnTo>
                  <a:pt x="10311" y="9686"/>
                </a:lnTo>
                <a:lnTo>
                  <a:pt x="10329" y="9863"/>
                </a:lnTo>
                <a:lnTo>
                  <a:pt x="10339" y="10043"/>
                </a:lnTo>
                <a:lnTo>
                  <a:pt x="10342" y="10222"/>
                </a:lnTo>
                <a:lnTo>
                  <a:pt x="10336" y="10453"/>
                </a:lnTo>
                <a:lnTo>
                  <a:pt x="10319" y="10680"/>
                </a:lnTo>
                <a:lnTo>
                  <a:pt x="10290" y="10904"/>
                </a:lnTo>
                <a:lnTo>
                  <a:pt x="10250" y="11125"/>
                </a:lnTo>
                <a:lnTo>
                  <a:pt x="10200" y="11342"/>
                </a:lnTo>
                <a:lnTo>
                  <a:pt x="10140" y="11555"/>
                </a:lnTo>
                <a:lnTo>
                  <a:pt x="10069" y="11763"/>
                </a:lnTo>
                <a:lnTo>
                  <a:pt x="9989" y="11966"/>
                </a:lnTo>
                <a:lnTo>
                  <a:pt x="9899" y="12164"/>
                </a:lnTo>
                <a:lnTo>
                  <a:pt x="9800" y="12358"/>
                </a:lnTo>
                <a:lnTo>
                  <a:pt x="9692" y="12546"/>
                </a:lnTo>
                <a:lnTo>
                  <a:pt x="9575" y="12727"/>
                </a:lnTo>
                <a:lnTo>
                  <a:pt x="9449" y="12903"/>
                </a:lnTo>
                <a:lnTo>
                  <a:pt x="9317" y="13073"/>
                </a:lnTo>
                <a:lnTo>
                  <a:pt x="9175" y="13236"/>
                </a:lnTo>
                <a:lnTo>
                  <a:pt x="9027" y="13391"/>
                </a:lnTo>
                <a:lnTo>
                  <a:pt x="8871" y="13540"/>
                </a:lnTo>
                <a:lnTo>
                  <a:pt x="8708" y="13680"/>
                </a:lnTo>
                <a:lnTo>
                  <a:pt x="8539" y="13814"/>
                </a:lnTo>
                <a:lnTo>
                  <a:pt x="8363" y="13939"/>
                </a:lnTo>
                <a:lnTo>
                  <a:pt x="8181" y="14056"/>
                </a:lnTo>
                <a:lnTo>
                  <a:pt x="7994" y="14164"/>
                </a:lnTo>
                <a:lnTo>
                  <a:pt x="7800" y="14263"/>
                </a:lnTo>
                <a:lnTo>
                  <a:pt x="7602" y="14353"/>
                </a:lnTo>
                <a:lnTo>
                  <a:pt x="7398" y="14433"/>
                </a:lnTo>
                <a:lnTo>
                  <a:pt x="7190" y="14504"/>
                </a:lnTo>
                <a:lnTo>
                  <a:pt x="6977" y="14564"/>
                </a:lnTo>
                <a:lnTo>
                  <a:pt x="6760" y="14614"/>
                </a:lnTo>
                <a:lnTo>
                  <a:pt x="6539" y="14654"/>
                </a:lnTo>
                <a:lnTo>
                  <a:pt x="6315" y="14682"/>
                </a:lnTo>
                <a:lnTo>
                  <a:pt x="6088" y="14699"/>
                </a:lnTo>
                <a:lnTo>
                  <a:pt x="5857" y="14705"/>
                </a:ln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0" name="korobka"/>
          <p:cNvSpPr>
            <a:spLocks noChangeAspect="1" noEditPoints="1"/>
          </p:cNvSpPr>
          <p:nvPr/>
        </p:nvSpPr>
        <p:spPr bwMode="auto">
          <a:xfrm>
            <a:off x="3376139" y="2764371"/>
            <a:ext cx="636595" cy="519480"/>
          </a:xfrm>
          <a:custGeom>
            <a:avLst/>
            <a:gdLst>
              <a:gd name="T0" fmla="*/ 2803 w 16834"/>
              <a:gd name="T1" fmla="*/ 4196 h 13737"/>
              <a:gd name="T2" fmla="*/ 2795 w 16834"/>
              <a:gd name="T3" fmla="*/ 5012 h 13737"/>
              <a:gd name="T4" fmla="*/ 2793 w 16834"/>
              <a:gd name="T5" fmla="*/ 10364 h 13737"/>
              <a:gd name="T6" fmla="*/ 7883 w 16834"/>
              <a:gd name="T7" fmla="*/ 12379 h 13737"/>
              <a:gd name="T8" fmla="*/ 7883 w 16834"/>
              <a:gd name="T9" fmla="*/ 6266 h 13737"/>
              <a:gd name="T10" fmla="*/ 2803 w 16834"/>
              <a:gd name="T11" fmla="*/ 4196 h 13737"/>
              <a:gd name="T12" fmla="*/ 8936 w 16834"/>
              <a:gd name="T13" fmla="*/ 12414 h 13737"/>
              <a:gd name="T14" fmla="*/ 14065 w 16834"/>
              <a:gd name="T15" fmla="*/ 10367 h 13737"/>
              <a:gd name="T16" fmla="*/ 14065 w 16834"/>
              <a:gd name="T17" fmla="*/ 7771 h 13737"/>
              <a:gd name="T18" fmla="*/ 10066 w 16834"/>
              <a:gd name="T19" fmla="*/ 9492 h 13737"/>
              <a:gd name="T20" fmla="*/ 9565 w 16834"/>
              <a:gd name="T21" fmla="*/ 9707 h 13737"/>
              <a:gd name="T22" fmla="*/ 9369 w 16834"/>
              <a:gd name="T23" fmla="*/ 9197 h 13737"/>
              <a:gd name="T24" fmla="*/ 8936 w 16834"/>
              <a:gd name="T25" fmla="*/ 8075 h 13737"/>
              <a:gd name="T26" fmla="*/ 8936 w 16834"/>
              <a:gd name="T27" fmla="*/ 12414 h 13737"/>
              <a:gd name="T28" fmla="*/ 1747 w 16834"/>
              <a:gd name="T29" fmla="*/ 5800 h 13737"/>
              <a:gd name="T30" fmla="*/ 925 w 16834"/>
              <a:gd name="T31" fmla="*/ 5798 h 13737"/>
              <a:gd name="T32" fmla="*/ 0 w 16834"/>
              <a:gd name="T33" fmla="*/ 5796 h 13737"/>
              <a:gd name="T34" fmla="*/ 475 w 16834"/>
              <a:gd name="T35" fmla="*/ 5004 h 13737"/>
              <a:gd name="T36" fmla="*/ 1839 w 16834"/>
              <a:gd name="T37" fmla="*/ 2726 h 13737"/>
              <a:gd name="T38" fmla="*/ 1934 w 16834"/>
              <a:gd name="T39" fmla="*/ 2569 h 13737"/>
              <a:gd name="T40" fmla="*/ 2104 w 16834"/>
              <a:gd name="T41" fmla="*/ 2504 h 13737"/>
              <a:gd name="T42" fmla="*/ 8499 w 16834"/>
              <a:gd name="T43" fmla="*/ 74 h 13737"/>
              <a:gd name="T44" fmla="*/ 8692 w 16834"/>
              <a:gd name="T45" fmla="*/ 0 h 13737"/>
              <a:gd name="T46" fmla="*/ 8881 w 16834"/>
              <a:gd name="T47" fmla="*/ 78 h 13737"/>
              <a:gd name="T48" fmla="*/ 14783 w 16834"/>
              <a:gd name="T49" fmla="*/ 2482 h 13737"/>
              <a:gd name="T50" fmla="*/ 14976 w 16834"/>
              <a:gd name="T51" fmla="*/ 2561 h 13737"/>
              <a:gd name="T52" fmla="*/ 15063 w 16834"/>
              <a:gd name="T53" fmla="*/ 2750 h 13737"/>
              <a:gd name="T54" fmla="*/ 16607 w 16834"/>
              <a:gd name="T55" fmla="*/ 6090 h 13737"/>
              <a:gd name="T56" fmla="*/ 16834 w 16834"/>
              <a:gd name="T57" fmla="*/ 6581 h 13737"/>
              <a:gd name="T58" fmla="*/ 16337 w 16834"/>
              <a:gd name="T59" fmla="*/ 6794 h 13737"/>
              <a:gd name="T60" fmla="*/ 15118 w 16834"/>
              <a:gd name="T61" fmla="*/ 7319 h 13737"/>
              <a:gd name="T62" fmla="*/ 15118 w 16834"/>
              <a:gd name="T63" fmla="*/ 10722 h 13737"/>
              <a:gd name="T64" fmla="*/ 15118 w 16834"/>
              <a:gd name="T65" fmla="*/ 11077 h 13737"/>
              <a:gd name="T66" fmla="*/ 14784 w 16834"/>
              <a:gd name="T67" fmla="*/ 11210 h 13737"/>
              <a:gd name="T68" fmla="*/ 8647 w 16834"/>
              <a:gd name="T69" fmla="*/ 13659 h 13737"/>
              <a:gd name="T70" fmla="*/ 8452 w 16834"/>
              <a:gd name="T71" fmla="*/ 13737 h 13737"/>
              <a:gd name="T72" fmla="*/ 8260 w 16834"/>
              <a:gd name="T73" fmla="*/ 13661 h 13737"/>
              <a:gd name="T74" fmla="*/ 2075 w 16834"/>
              <a:gd name="T75" fmla="*/ 11212 h 13737"/>
              <a:gd name="T76" fmla="*/ 1744 w 16834"/>
              <a:gd name="T77" fmla="*/ 11081 h 13737"/>
              <a:gd name="T78" fmla="*/ 1744 w 16834"/>
              <a:gd name="T79" fmla="*/ 10722 h 13737"/>
              <a:gd name="T80" fmla="*/ 1747 w 16834"/>
              <a:gd name="T81" fmla="*/ 5800 h 13737"/>
              <a:gd name="T82" fmla="*/ 8013 w 16834"/>
              <a:gd name="T83" fmla="*/ 5182 h 13737"/>
              <a:gd name="T84" fmla="*/ 8317 w 16834"/>
              <a:gd name="T85" fmla="*/ 5054 h 13737"/>
              <a:gd name="T86" fmla="*/ 13216 w 16834"/>
              <a:gd name="T87" fmla="*/ 2980 h 13737"/>
              <a:gd name="T88" fmla="*/ 8676 w 16834"/>
              <a:gd name="T89" fmla="*/ 1131 h 13737"/>
              <a:gd name="T90" fmla="*/ 3188 w 16834"/>
              <a:gd name="T91" fmla="*/ 3217 h 13737"/>
              <a:gd name="T92" fmla="*/ 8013 w 16834"/>
              <a:gd name="T93" fmla="*/ 5182 h 13737"/>
              <a:gd name="T94" fmla="*/ 15426 w 16834"/>
              <a:gd name="T95" fmla="*/ 6039 h 13737"/>
              <a:gd name="T96" fmla="*/ 14323 w 16834"/>
              <a:gd name="T97" fmla="*/ 3651 h 13737"/>
              <a:gd name="T98" fmla="*/ 9193 w 16834"/>
              <a:gd name="T99" fmla="*/ 5822 h 13737"/>
              <a:gd name="T100" fmla="*/ 10151 w 16834"/>
              <a:gd name="T101" fmla="*/ 8308 h 13737"/>
              <a:gd name="T102" fmla="*/ 15426 w 16834"/>
              <a:gd name="T103" fmla="*/ 6039 h 137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34" h="13737">
                <a:moveTo>
                  <a:pt x="2803" y="4196"/>
                </a:moveTo>
                <a:lnTo>
                  <a:pt x="2795" y="5012"/>
                </a:lnTo>
                <a:lnTo>
                  <a:pt x="2793" y="10364"/>
                </a:lnTo>
                <a:lnTo>
                  <a:pt x="7883" y="12379"/>
                </a:lnTo>
                <a:lnTo>
                  <a:pt x="7883" y="6266"/>
                </a:lnTo>
                <a:lnTo>
                  <a:pt x="2803" y="4196"/>
                </a:lnTo>
                <a:close/>
                <a:moveTo>
                  <a:pt x="8936" y="12414"/>
                </a:moveTo>
                <a:lnTo>
                  <a:pt x="14065" y="10367"/>
                </a:lnTo>
                <a:lnTo>
                  <a:pt x="14065" y="7771"/>
                </a:lnTo>
                <a:lnTo>
                  <a:pt x="10066" y="9492"/>
                </a:lnTo>
                <a:lnTo>
                  <a:pt x="9565" y="9707"/>
                </a:lnTo>
                <a:lnTo>
                  <a:pt x="9369" y="9197"/>
                </a:lnTo>
                <a:lnTo>
                  <a:pt x="8936" y="8075"/>
                </a:lnTo>
                <a:lnTo>
                  <a:pt x="8936" y="12414"/>
                </a:lnTo>
                <a:close/>
                <a:moveTo>
                  <a:pt x="1747" y="5800"/>
                </a:moveTo>
                <a:lnTo>
                  <a:pt x="925" y="5798"/>
                </a:lnTo>
                <a:lnTo>
                  <a:pt x="0" y="5796"/>
                </a:lnTo>
                <a:lnTo>
                  <a:pt x="475" y="5004"/>
                </a:lnTo>
                <a:lnTo>
                  <a:pt x="1839" y="2726"/>
                </a:lnTo>
                <a:lnTo>
                  <a:pt x="1934" y="2569"/>
                </a:lnTo>
                <a:lnTo>
                  <a:pt x="2104" y="2504"/>
                </a:lnTo>
                <a:lnTo>
                  <a:pt x="8499" y="74"/>
                </a:lnTo>
                <a:lnTo>
                  <a:pt x="8692" y="0"/>
                </a:lnTo>
                <a:lnTo>
                  <a:pt x="8881" y="78"/>
                </a:lnTo>
                <a:lnTo>
                  <a:pt x="14783" y="2482"/>
                </a:lnTo>
                <a:lnTo>
                  <a:pt x="14976" y="2561"/>
                </a:lnTo>
                <a:lnTo>
                  <a:pt x="15063" y="2750"/>
                </a:lnTo>
                <a:lnTo>
                  <a:pt x="16607" y="6090"/>
                </a:lnTo>
                <a:lnTo>
                  <a:pt x="16834" y="6581"/>
                </a:lnTo>
                <a:lnTo>
                  <a:pt x="16337" y="6794"/>
                </a:lnTo>
                <a:lnTo>
                  <a:pt x="15118" y="7319"/>
                </a:lnTo>
                <a:lnTo>
                  <a:pt x="15118" y="10722"/>
                </a:lnTo>
                <a:lnTo>
                  <a:pt x="15118" y="11077"/>
                </a:lnTo>
                <a:lnTo>
                  <a:pt x="14784" y="11210"/>
                </a:lnTo>
                <a:lnTo>
                  <a:pt x="8647" y="13659"/>
                </a:lnTo>
                <a:lnTo>
                  <a:pt x="8452" y="13737"/>
                </a:lnTo>
                <a:lnTo>
                  <a:pt x="8260" y="13661"/>
                </a:lnTo>
                <a:lnTo>
                  <a:pt x="2075" y="11212"/>
                </a:lnTo>
                <a:lnTo>
                  <a:pt x="1744" y="11081"/>
                </a:lnTo>
                <a:lnTo>
                  <a:pt x="1744" y="10722"/>
                </a:lnTo>
                <a:lnTo>
                  <a:pt x="1747" y="5800"/>
                </a:lnTo>
                <a:close/>
                <a:moveTo>
                  <a:pt x="8013" y="5182"/>
                </a:moveTo>
                <a:lnTo>
                  <a:pt x="8317" y="5054"/>
                </a:lnTo>
                <a:lnTo>
                  <a:pt x="13216" y="2980"/>
                </a:lnTo>
                <a:lnTo>
                  <a:pt x="8676" y="1131"/>
                </a:lnTo>
                <a:lnTo>
                  <a:pt x="3188" y="3217"/>
                </a:lnTo>
                <a:lnTo>
                  <a:pt x="8013" y="5182"/>
                </a:lnTo>
                <a:close/>
                <a:moveTo>
                  <a:pt x="15426" y="6039"/>
                </a:moveTo>
                <a:lnTo>
                  <a:pt x="14323" y="3651"/>
                </a:lnTo>
                <a:lnTo>
                  <a:pt x="9193" y="5822"/>
                </a:lnTo>
                <a:lnTo>
                  <a:pt x="10151" y="8308"/>
                </a:lnTo>
                <a:lnTo>
                  <a:pt x="15426" y="6039"/>
                </a:ln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1" name="solnce"/>
          <p:cNvSpPr>
            <a:spLocks noChangeAspect="1" noEditPoints="1"/>
          </p:cNvSpPr>
          <p:nvPr/>
        </p:nvSpPr>
        <p:spPr bwMode="auto">
          <a:xfrm>
            <a:off x="7386436" y="2724628"/>
            <a:ext cx="560356" cy="560356"/>
          </a:xfrm>
          <a:custGeom>
            <a:avLst/>
            <a:gdLst>
              <a:gd name="T0" fmla="*/ 4031 w 16218"/>
              <a:gd name="T1" fmla="*/ 11716 h 16218"/>
              <a:gd name="T2" fmla="*/ 4436 w 16218"/>
              <a:gd name="T3" fmla="*/ 11974 h 16218"/>
              <a:gd name="T4" fmla="*/ 4470 w 16218"/>
              <a:gd name="T5" fmla="*/ 12441 h 16218"/>
              <a:gd name="T6" fmla="*/ 2882 w 16218"/>
              <a:gd name="T7" fmla="*/ 13998 h 16218"/>
              <a:gd name="T8" fmla="*/ 2420 w 16218"/>
              <a:gd name="T9" fmla="*/ 13917 h 16218"/>
              <a:gd name="T10" fmla="*/ 2204 w 16218"/>
              <a:gd name="T11" fmla="*/ 13491 h 16218"/>
              <a:gd name="T12" fmla="*/ 3994 w 16218"/>
              <a:gd name="T13" fmla="*/ 7910 h 16218"/>
              <a:gd name="T14" fmla="*/ 5801 w 16218"/>
              <a:gd name="T15" fmla="*/ 4713 h 16218"/>
              <a:gd name="T16" fmla="*/ 9513 w 16218"/>
              <a:gd name="T17" fmla="*/ 4261 h 16218"/>
              <a:gd name="T18" fmla="*/ 12026 w 16218"/>
              <a:gd name="T19" fmla="*/ 6900 h 16218"/>
              <a:gd name="T20" fmla="*/ 11393 w 16218"/>
              <a:gd name="T21" fmla="*/ 10582 h 16218"/>
              <a:gd name="T22" fmla="*/ 8099 w 16218"/>
              <a:gd name="T23" fmla="*/ 12233 h 16218"/>
              <a:gd name="T24" fmla="*/ 4806 w 16218"/>
              <a:gd name="T25" fmla="*/ 10582 h 16218"/>
              <a:gd name="T26" fmla="*/ 8614 w 16218"/>
              <a:gd name="T27" fmla="*/ 15822 h 16218"/>
              <a:gd name="T28" fmla="*/ 8308 w 16218"/>
              <a:gd name="T29" fmla="*/ 16176 h 16218"/>
              <a:gd name="T30" fmla="*/ 7828 w 16218"/>
              <a:gd name="T31" fmla="*/ 16142 h 16218"/>
              <a:gd name="T32" fmla="*/ 7577 w 16218"/>
              <a:gd name="T33" fmla="*/ 15744 h 16218"/>
              <a:gd name="T34" fmla="*/ 7729 w 16218"/>
              <a:gd name="T35" fmla="*/ 13549 h 16218"/>
              <a:gd name="T36" fmla="*/ 8182 w 16218"/>
              <a:gd name="T37" fmla="*/ 13401 h 16218"/>
              <a:gd name="T38" fmla="*/ 8566 w 16218"/>
              <a:gd name="T39" fmla="*/ 13671 h 16218"/>
              <a:gd name="T40" fmla="*/ 8598 w 16218"/>
              <a:gd name="T41" fmla="*/ 2476 h 16218"/>
              <a:gd name="T42" fmla="*/ 8259 w 16218"/>
              <a:gd name="T43" fmla="*/ 2800 h 16218"/>
              <a:gd name="T44" fmla="*/ 7786 w 16218"/>
              <a:gd name="T45" fmla="*/ 2719 h 16218"/>
              <a:gd name="T46" fmla="*/ 7574 w 16218"/>
              <a:gd name="T47" fmla="*/ 2295 h 16218"/>
              <a:gd name="T48" fmla="*/ 7766 w 16218"/>
              <a:gd name="T49" fmla="*/ 121 h 16218"/>
              <a:gd name="T50" fmla="*/ 8234 w 16218"/>
              <a:gd name="T51" fmla="*/ 16 h 16218"/>
              <a:gd name="T52" fmla="*/ 8588 w 16218"/>
              <a:gd name="T53" fmla="*/ 322 h 16218"/>
              <a:gd name="T54" fmla="*/ 13955 w 16218"/>
              <a:gd name="T55" fmla="*/ 13313 h 16218"/>
              <a:gd name="T56" fmla="*/ 13897 w 16218"/>
              <a:gd name="T57" fmla="*/ 13778 h 16218"/>
              <a:gd name="T58" fmla="*/ 13481 w 16218"/>
              <a:gd name="T59" fmla="*/ 14015 h 16218"/>
              <a:gd name="T60" fmla="*/ 11815 w 16218"/>
              <a:gd name="T61" fmla="*/ 12592 h 16218"/>
              <a:gd name="T62" fmla="*/ 11688 w 16218"/>
              <a:gd name="T63" fmla="*/ 12138 h 16218"/>
              <a:gd name="T64" fmla="*/ 11984 w 16218"/>
              <a:gd name="T65" fmla="*/ 11760 h 16218"/>
              <a:gd name="T66" fmla="*/ 12452 w 16218"/>
              <a:gd name="T67" fmla="*/ 11771 h 16218"/>
              <a:gd name="T68" fmla="*/ 4498 w 16218"/>
              <a:gd name="T69" fmla="*/ 3891 h 16218"/>
              <a:gd name="T70" fmla="*/ 4395 w 16218"/>
              <a:gd name="T71" fmla="*/ 4350 h 16218"/>
              <a:gd name="T72" fmla="*/ 3960 w 16218"/>
              <a:gd name="T73" fmla="*/ 4544 h 16218"/>
              <a:gd name="T74" fmla="*/ 2310 w 16218"/>
              <a:gd name="T75" fmla="*/ 3079 h 16218"/>
              <a:gd name="T76" fmla="*/ 2230 w 16218"/>
              <a:gd name="T77" fmla="*/ 2617 h 16218"/>
              <a:gd name="T78" fmla="*/ 2561 w 16218"/>
              <a:gd name="T79" fmla="*/ 2270 h 16218"/>
              <a:gd name="T80" fmla="*/ 3027 w 16218"/>
              <a:gd name="T81" fmla="*/ 2326 h 16218"/>
              <a:gd name="T82" fmla="*/ 16006 w 16218"/>
              <a:gd name="T83" fmla="*/ 7695 h 16218"/>
              <a:gd name="T84" fmla="*/ 16218 w 16218"/>
              <a:gd name="T85" fmla="*/ 8119 h 16218"/>
              <a:gd name="T86" fmla="*/ 16006 w 16218"/>
              <a:gd name="T87" fmla="*/ 8542 h 16218"/>
              <a:gd name="T88" fmla="*/ 13791 w 16218"/>
              <a:gd name="T89" fmla="*/ 8630 h 16218"/>
              <a:gd name="T90" fmla="*/ 13437 w 16218"/>
              <a:gd name="T91" fmla="*/ 8324 h 16218"/>
              <a:gd name="T92" fmla="*/ 13471 w 16218"/>
              <a:gd name="T93" fmla="*/ 7845 h 16218"/>
              <a:gd name="T94" fmla="*/ 13869 w 16218"/>
              <a:gd name="T95" fmla="*/ 7593 h 16218"/>
              <a:gd name="T96" fmla="*/ 2651 w 16218"/>
              <a:gd name="T97" fmla="*/ 7728 h 16218"/>
              <a:gd name="T98" fmla="*/ 2821 w 16218"/>
              <a:gd name="T99" fmla="*/ 8173 h 16218"/>
              <a:gd name="T100" fmla="*/ 2569 w 16218"/>
              <a:gd name="T101" fmla="*/ 8570 h 16218"/>
              <a:gd name="T102" fmla="*/ 347 w 16218"/>
              <a:gd name="T103" fmla="*/ 8615 h 16218"/>
              <a:gd name="T104" fmla="*/ 23 w 16218"/>
              <a:gd name="T105" fmla="*/ 8276 h 16218"/>
              <a:gd name="T106" fmla="*/ 105 w 16218"/>
              <a:gd name="T107" fmla="*/ 7803 h 16218"/>
              <a:gd name="T108" fmla="*/ 528 w 16218"/>
              <a:gd name="T109" fmla="*/ 7591 h 16218"/>
              <a:gd name="T110" fmla="*/ 13477 w 16218"/>
              <a:gd name="T111" fmla="*/ 2244 h 16218"/>
              <a:gd name="T112" fmla="*/ 13893 w 16218"/>
              <a:gd name="T113" fmla="*/ 2480 h 16218"/>
              <a:gd name="T114" fmla="*/ 13950 w 16218"/>
              <a:gd name="T115" fmla="*/ 2946 h 16218"/>
              <a:gd name="T116" fmla="*/ 12377 w 16218"/>
              <a:gd name="T117" fmla="*/ 4519 h 16218"/>
              <a:gd name="T118" fmla="*/ 11912 w 16218"/>
              <a:gd name="T119" fmla="*/ 4462 h 16218"/>
              <a:gd name="T120" fmla="*/ 11675 w 16218"/>
              <a:gd name="T121" fmla="*/ 4046 h 16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218" h="16218">
                <a:moveTo>
                  <a:pt x="3607" y="11869"/>
                </a:moveTo>
                <a:lnTo>
                  <a:pt x="3627" y="11850"/>
                </a:lnTo>
                <a:lnTo>
                  <a:pt x="3647" y="11832"/>
                </a:lnTo>
                <a:lnTo>
                  <a:pt x="3668" y="11816"/>
                </a:lnTo>
                <a:lnTo>
                  <a:pt x="3691" y="11801"/>
                </a:lnTo>
                <a:lnTo>
                  <a:pt x="3713" y="11787"/>
                </a:lnTo>
                <a:lnTo>
                  <a:pt x="3735" y="11774"/>
                </a:lnTo>
                <a:lnTo>
                  <a:pt x="3759" y="11763"/>
                </a:lnTo>
                <a:lnTo>
                  <a:pt x="3782" y="11753"/>
                </a:lnTo>
                <a:lnTo>
                  <a:pt x="3806" y="11744"/>
                </a:lnTo>
                <a:lnTo>
                  <a:pt x="3830" y="11736"/>
                </a:lnTo>
                <a:lnTo>
                  <a:pt x="3855" y="11730"/>
                </a:lnTo>
                <a:lnTo>
                  <a:pt x="3880" y="11724"/>
                </a:lnTo>
                <a:lnTo>
                  <a:pt x="3904" y="11720"/>
                </a:lnTo>
                <a:lnTo>
                  <a:pt x="3930" y="11716"/>
                </a:lnTo>
                <a:lnTo>
                  <a:pt x="3955" y="11714"/>
                </a:lnTo>
                <a:lnTo>
                  <a:pt x="3981" y="11714"/>
                </a:lnTo>
                <a:lnTo>
                  <a:pt x="4006" y="11714"/>
                </a:lnTo>
                <a:lnTo>
                  <a:pt x="4031" y="11716"/>
                </a:lnTo>
                <a:lnTo>
                  <a:pt x="4057" y="11720"/>
                </a:lnTo>
                <a:lnTo>
                  <a:pt x="4082" y="11724"/>
                </a:lnTo>
                <a:lnTo>
                  <a:pt x="4106" y="11730"/>
                </a:lnTo>
                <a:lnTo>
                  <a:pt x="4132" y="11736"/>
                </a:lnTo>
                <a:lnTo>
                  <a:pt x="4156" y="11744"/>
                </a:lnTo>
                <a:lnTo>
                  <a:pt x="4179" y="11753"/>
                </a:lnTo>
                <a:lnTo>
                  <a:pt x="4204" y="11763"/>
                </a:lnTo>
                <a:lnTo>
                  <a:pt x="4226" y="11774"/>
                </a:lnTo>
                <a:lnTo>
                  <a:pt x="4249" y="11787"/>
                </a:lnTo>
                <a:lnTo>
                  <a:pt x="4271" y="11801"/>
                </a:lnTo>
                <a:lnTo>
                  <a:pt x="4293" y="11816"/>
                </a:lnTo>
                <a:lnTo>
                  <a:pt x="4314" y="11832"/>
                </a:lnTo>
                <a:lnTo>
                  <a:pt x="4334" y="11850"/>
                </a:lnTo>
                <a:lnTo>
                  <a:pt x="4355" y="11869"/>
                </a:lnTo>
                <a:lnTo>
                  <a:pt x="4373" y="11889"/>
                </a:lnTo>
                <a:lnTo>
                  <a:pt x="4390" y="11909"/>
                </a:lnTo>
                <a:lnTo>
                  <a:pt x="4406" y="11929"/>
                </a:lnTo>
                <a:lnTo>
                  <a:pt x="4421" y="11952"/>
                </a:lnTo>
                <a:lnTo>
                  <a:pt x="4436" y="11974"/>
                </a:lnTo>
                <a:lnTo>
                  <a:pt x="4448" y="11996"/>
                </a:lnTo>
                <a:lnTo>
                  <a:pt x="4460" y="12020"/>
                </a:lnTo>
                <a:lnTo>
                  <a:pt x="4470" y="12043"/>
                </a:lnTo>
                <a:lnTo>
                  <a:pt x="4479" y="12067"/>
                </a:lnTo>
                <a:lnTo>
                  <a:pt x="4487" y="12092"/>
                </a:lnTo>
                <a:lnTo>
                  <a:pt x="4493" y="12116"/>
                </a:lnTo>
                <a:lnTo>
                  <a:pt x="4498" y="12141"/>
                </a:lnTo>
                <a:lnTo>
                  <a:pt x="4504" y="12167"/>
                </a:lnTo>
                <a:lnTo>
                  <a:pt x="4507" y="12192"/>
                </a:lnTo>
                <a:lnTo>
                  <a:pt x="4508" y="12216"/>
                </a:lnTo>
                <a:lnTo>
                  <a:pt x="4509" y="12242"/>
                </a:lnTo>
                <a:lnTo>
                  <a:pt x="4508" y="12267"/>
                </a:lnTo>
                <a:lnTo>
                  <a:pt x="4507" y="12292"/>
                </a:lnTo>
                <a:lnTo>
                  <a:pt x="4504" y="12318"/>
                </a:lnTo>
                <a:lnTo>
                  <a:pt x="4498" y="12343"/>
                </a:lnTo>
                <a:lnTo>
                  <a:pt x="4493" y="12367"/>
                </a:lnTo>
                <a:lnTo>
                  <a:pt x="4487" y="12393"/>
                </a:lnTo>
                <a:lnTo>
                  <a:pt x="4479" y="12417"/>
                </a:lnTo>
                <a:lnTo>
                  <a:pt x="4470" y="12441"/>
                </a:lnTo>
                <a:lnTo>
                  <a:pt x="4460" y="12465"/>
                </a:lnTo>
                <a:lnTo>
                  <a:pt x="4448" y="12488"/>
                </a:lnTo>
                <a:lnTo>
                  <a:pt x="4436" y="12510"/>
                </a:lnTo>
                <a:lnTo>
                  <a:pt x="4421" y="12532"/>
                </a:lnTo>
                <a:lnTo>
                  <a:pt x="4406" y="12554"/>
                </a:lnTo>
                <a:lnTo>
                  <a:pt x="4390" y="12575"/>
                </a:lnTo>
                <a:lnTo>
                  <a:pt x="4373" y="12595"/>
                </a:lnTo>
                <a:lnTo>
                  <a:pt x="4355" y="12616"/>
                </a:lnTo>
                <a:lnTo>
                  <a:pt x="3105" y="13865"/>
                </a:lnTo>
                <a:lnTo>
                  <a:pt x="3085" y="13884"/>
                </a:lnTo>
                <a:lnTo>
                  <a:pt x="3064" y="13901"/>
                </a:lnTo>
                <a:lnTo>
                  <a:pt x="3044" y="13917"/>
                </a:lnTo>
                <a:lnTo>
                  <a:pt x="3022" y="13932"/>
                </a:lnTo>
                <a:lnTo>
                  <a:pt x="2999" y="13946"/>
                </a:lnTo>
                <a:lnTo>
                  <a:pt x="2977" y="13959"/>
                </a:lnTo>
                <a:lnTo>
                  <a:pt x="2954" y="13971"/>
                </a:lnTo>
                <a:lnTo>
                  <a:pt x="2930" y="13981"/>
                </a:lnTo>
                <a:lnTo>
                  <a:pt x="2906" y="13990"/>
                </a:lnTo>
                <a:lnTo>
                  <a:pt x="2882" y="13998"/>
                </a:lnTo>
                <a:lnTo>
                  <a:pt x="2857" y="14004"/>
                </a:lnTo>
                <a:lnTo>
                  <a:pt x="2832" y="14010"/>
                </a:lnTo>
                <a:lnTo>
                  <a:pt x="2807" y="14014"/>
                </a:lnTo>
                <a:lnTo>
                  <a:pt x="2782" y="14017"/>
                </a:lnTo>
                <a:lnTo>
                  <a:pt x="2757" y="14018"/>
                </a:lnTo>
                <a:lnTo>
                  <a:pt x="2732" y="14019"/>
                </a:lnTo>
                <a:lnTo>
                  <a:pt x="2706" y="14018"/>
                </a:lnTo>
                <a:lnTo>
                  <a:pt x="2681" y="14017"/>
                </a:lnTo>
                <a:lnTo>
                  <a:pt x="2656" y="14014"/>
                </a:lnTo>
                <a:lnTo>
                  <a:pt x="2630" y="14010"/>
                </a:lnTo>
                <a:lnTo>
                  <a:pt x="2606" y="14004"/>
                </a:lnTo>
                <a:lnTo>
                  <a:pt x="2581" y="13998"/>
                </a:lnTo>
                <a:lnTo>
                  <a:pt x="2556" y="13990"/>
                </a:lnTo>
                <a:lnTo>
                  <a:pt x="2533" y="13981"/>
                </a:lnTo>
                <a:lnTo>
                  <a:pt x="2509" y="13971"/>
                </a:lnTo>
                <a:lnTo>
                  <a:pt x="2485" y="13959"/>
                </a:lnTo>
                <a:lnTo>
                  <a:pt x="2463" y="13946"/>
                </a:lnTo>
                <a:lnTo>
                  <a:pt x="2441" y="13932"/>
                </a:lnTo>
                <a:lnTo>
                  <a:pt x="2420" y="13917"/>
                </a:lnTo>
                <a:lnTo>
                  <a:pt x="2398" y="13901"/>
                </a:lnTo>
                <a:lnTo>
                  <a:pt x="2378" y="13884"/>
                </a:lnTo>
                <a:lnTo>
                  <a:pt x="2358" y="13865"/>
                </a:lnTo>
                <a:lnTo>
                  <a:pt x="2339" y="13845"/>
                </a:lnTo>
                <a:lnTo>
                  <a:pt x="2322" y="13825"/>
                </a:lnTo>
                <a:lnTo>
                  <a:pt x="2306" y="13804"/>
                </a:lnTo>
                <a:lnTo>
                  <a:pt x="2291" y="13782"/>
                </a:lnTo>
                <a:lnTo>
                  <a:pt x="2277" y="13760"/>
                </a:lnTo>
                <a:lnTo>
                  <a:pt x="2263" y="13738"/>
                </a:lnTo>
                <a:lnTo>
                  <a:pt x="2252" y="13714"/>
                </a:lnTo>
                <a:lnTo>
                  <a:pt x="2242" y="13690"/>
                </a:lnTo>
                <a:lnTo>
                  <a:pt x="2233" y="13667"/>
                </a:lnTo>
                <a:lnTo>
                  <a:pt x="2225" y="13642"/>
                </a:lnTo>
                <a:lnTo>
                  <a:pt x="2219" y="13617"/>
                </a:lnTo>
                <a:lnTo>
                  <a:pt x="2213" y="13593"/>
                </a:lnTo>
                <a:lnTo>
                  <a:pt x="2209" y="13567"/>
                </a:lnTo>
                <a:lnTo>
                  <a:pt x="2206" y="13542"/>
                </a:lnTo>
                <a:lnTo>
                  <a:pt x="2204" y="13517"/>
                </a:lnTo>
                <a:lnTo>
                  <a:pt x="2204" y="13491"/>
                </a:lnTo>
                <a:lnTo>
                  <a:pt x="2204" y="13466"/>
                </a:lnTo>
                <a:lnTo>
                  <a:pt x="2206" y="13441"/>
                </a:lnTo>
                <a:lnTo>
                  <a:pt x="2209" y="13415"/>
                </a:lnTo>
                <a:lnTo>
                  <a:pt x="2213" y="13391"/>
                </a:lnTo>
                <a:lnTo>
                  <a:pt x="2219" y="13366"/>
                </a:lnTo>
                <a:lnTo>
                  <a:pt x="2225" y="13341"/>
                </a:lnTo>
                <a:lnTo>
                  <a:pt x="2233" y="13317"/>
                </a:lnTo>
                <a:lnTo>
                  <a:pt x="2242" y="13293"/>
                </a:lnTo>
                <a:lnTo>
                  <a:pt x="2252" y="13269"/>
                </a:lnTo>
                <a:lnTo>
                  <a:pt x="2263" y="13246"/>
                </a:lnTo>
                <a:lnTo>
                  <a:pt x="2277" y="13224"/>
                </a:lnTo>
                <a:lnTo>
                  <a:pt x="2291" y="13201"/>
                </a:lnTo>
                <a:lnTo>
                  <a:pt x="2306" y="13179"/>
                </a:lnTo>
                <a:lnTo>
                  <a:pt x="2322" y="13158"/>
                </a:lnTo>
                <a:lnTo>
                  <a:pt x="2339" y="13138"/>
                </a:lnTo>
                <a:lnTo>
                  <a:pt x="2358" y="13118"/>
                </a:lnTo>
                <a:lnTo>
                  <a:pt x="3607" y="11869"/>
                </a:lnTo>
                <a:close/>
                <a:moveTo>
                  <a:pt x="3989" y="8122"/>
                </a:moveTo>
                <a:lnTo>
                  <a:pt x="3994" y="7910"/>
                </a:lnTo>
                <a:lnTo>
                  <a:pt x="4010" y="7702"/>
                </a:lnTo>
                <a:lnTo>
                  <a:pt x="4036" y="7497"/>
                </a:lnTo>
                <a:lnTo>
                  <a:pt x="4072" y="7294"/>
                </a:lnTo>
                <a:lnTo>
                  <a:pt x="4117" y="7095"/>
                </a:lnTo>
                <a:lnTo>
                  <a:pt x="4173" y="6900"/>
                </a:lnTo>
                <a:lnTo>
                  <a:pt x="4238" y="6709"/>
                </a:lnTo>
                <a:lnTo>
                  <a:pt x="4312" y="6523"/>
                </a:lnTo>
                <a:lnTo>
                  <a:pt x="4394" y="6340"/>
                </a:lnTo>
                <a:lnTo>
                  <a:pt x="4484" y="6163"/>
                </a:lnTo>
                <a:lnTo>
                  <a:pt x="4584" y="5991"/>
                </a:lnTo>
                <a:lnTo>
                  <a:pt x="4690" y="5824"/>
                </a:lnTo>
                <a:lnTo>
                  <a:pt x="4806" y="5663"/>
                </a:lnTo>
                <a:lnTo>
                  <a:pt x="4927" y="5507"/>
                </a:lnTo>
                <a:lnTo>
                  <a:pt x="5056" y="5358"/>
                </a:lnTo>
                <a:lnTo>
                  <a:pt x="5193" y="5215"/>
                </a:lnTo>
                <a:lnTo>
                  <a:pt x="5336" y="5079"/>
                </a:lnTo>
                <a:lnTo>
                  <a:pt x="5485" y="4951"/>
                </a:lnTo>
                <a:lnTo>
                  <a:pt x="5640" y="4828"/>
                </a:lnTo>
                <a:lnTo>
                  <a:pt x="5801" y="4713"/>
                </a:lnTo>
                <a:lnTo>
                  <a:pt x="5967" y="4607"/>
                </a:lnTo>
                <a:lnTo>
                  <a:pt x="6140" y="4508"/>
                </a:lnTo>
                <a:lnTo>
                  <a:pt x="6317" y="4417"/>
                </a:lnTo>
                <a:lnTo>
                  <a:pt x="6499" y="4334"/>
                </a:lnTo>
                <a:lnTo>
                  <a:pt x="6686" y="4261"/>
                </a:lnTo>
                <a:lnTo>
                  <a:pt x="6876" y="4196"/>
                </a:lnTo>
                <a:lnTo>
                  <a:pt x="7072" y="4141"/>
                </a:lnTo>
                <a:lnTo>
                  <a:pt x="7271" y="4095"/>
                </a:lnTo>
                <a:lnTo>
                  <a:pt x="7473" y="4059"/>
                </a:lnTo>
                <a:lnTo>
                  <a:pt x="7679" y="4033"/>
                </a:lnTo>
                <a:lnTo>
                  <a:pt x="7888" y="4017"/>
                </a:lnTo>
                <a:lnTo>
                  <a:pt x="8099" y="4012"/>
                </a:lnTo>
                <a:lnTo>
                  <a:pt x="8311" y="4017"/>
                </a:lnTo>
                <a:lnTo>
                  <a:pt x="8520" y="4033"/>
                </a:lnTo>
                <a:lnTo>
                  <a:pt x="8725" y="4059"/>
                </a:lnTo>
                <a:lnTo>
                  <a:pt x="8928" y="4095"/>
                </a:lnTo>
                <a:lnTo>
                  <a:pt x="9127" y="4141"/>
                </a:lnTo>
                <a:lnTo>
                  <a:pt x="9321" y="4196"/>
                </a:lnTo>
                <a:lnTo>
                  <a:pt x="9513" y="4261"/>
                </a:lnTo>
                <a:lnTo>
                  <a:pt x="9699" y="4334"/>
                </a:lnTo>
                <a:lnTo>
                  <a:pt x="9882" y="4417"/>
                </a:lnTo>
                <a:lnTo>
                  <a:pt x="10059" y="4508"/>
                </a:lnTo>
                <a:lnTo>
                  <a:pt x="10231" y="4607"/>
                </a:lnTo>
                <a:lnTo>
                  <a:pt x="10398" y="4713"/>
                </a:lnTo>
                <a:lnTo>
                  <a:pt x="10559" y="4828"/>
                </a:lnTo>
                <a:lnTo>
                  <a:pt x="10714" y="4951"/>
                </a:lnTo>
                <a:lnTo>
                  <a:pt x="10863" y="5079"/>
                </a:lnTo>
                <a:lnTo>
                  <a:pt x="11006" y="5215"/>
                </a:lnTo>
                <a:lnTo>
                  <a:pt x="11142" y="5358"/>
                </a:lnTo>
                <a:lnTo>
                  <a:pt x="11272" y="5507"/>
                </a:lnTo>
                <a:lnTo>
                  <a:pt x="11393" y="5663"/>
                </a:lnTo>
                <a:lnTo>
                  <a:pt x="11508" y="5824"/>
                </a:lnTo>
                <a:lnTo>
                  <a:pt x="11615" y="5991"/>
                </a:lnTo>
                <a:lnTo>
                  <a:pt x="11714" y="6163"/>
                </a:lnTo>
                <a:lnTo>
                  <a:pt x="11805" y="6340"/>
                </a:lnTo>
                <a:lnTo>
                  <a:pt x="11887" y="6523"/>
                </a:lnTo>
                <a:lnTo>
                  <a:pt x="11961" y="6709"/>
                </a:lnTo>
                <a:lnTo>
                  <a:pt x="12026" y="6900"/>
                </a:lnTo>
                <a:lnTo>
                  <a:pt x="12080" y="7095"/>
                </a:lnTo>
                <a:lnTo>
                  <a:pt x="12127" y="7294"/>
                </a:lnTo>
                <a:lnTo>
                  <a:pt x="12162" y="7497"/>
                </a:lnTo>
                <a:lnTo>
                  <a:pt x="12189" y="7702"/>
                </a:lnTo>
                <a:lnTo>
                  <a:pt x="12205" y="7910"/>
                </a:lnTo>
                <a:lnTo>
                  <a:pt x="12210" y="8122"/>
                </a:lnTo>
                <a:lnTo>
                  <a:pt x="12205" y="8334"/>
                </a:lnTo>
                <a:lnTo>
                  <a:pt x="12189" y="8543"/>
                </a:lnTo>
                <a:lnTo>
                  <a:pt x="12162" y="8749"/>
                </a:lnTo>
                <a:lnTo>
                  <a:pt x="12127" y="8950"/>
                </a:lnTo>
                <a:lnTo>
                  <a:pt x="12080" y="9150"/>
                </a:lnTo>
                <a:lnTo>
                  <a:pt x="12026" y="9345"/>
                </a:lnTo>
                <a:lnTo>
                  <a:pt x="11961" y="9536"/>
                </a:lnTo>
                <a:lnTo>
                  <a:pt x="11887" y="9723"/>
                </a:lnTo>
                <a:lnTo>
                  <a:pt x="11805" y="9904"/>
                </a:lnTo>
                <a:lnTo>
                  <a:pt x="11714" y="10082"/>
                </a:lnTo>
                <a:lnTo>
                  <a:pt x="11615" y="10254"/>
                </a:lnTo>
                <a:lnTo>
                  <a:pt x="11508" y="10421"/>
                </a:lnTo>
                <a:lnTo>
                  <a:pt x="11393" y="10582"/>
                </a:lnTo>
                <a:lnTo>
                  <a:pt x="11272" y="10737"/>
                </a:lnTo>
                <a:lnTo>
                  <a:pt x="11142" y="10886"/>
                </a:lnTo>
                <a:lnTo>
                  <a:pt x="11006" y="11029"/>
                </a:lnTo>
                <a:lnTo>
                  <a:pt x="10863" y="11165"/>
                </a:lnTo>
                <a:lnTo>
                  <a:pt x="10714" y="11295"/>
                </a:lnTo>
                <a:lnTo>
                  <a:pt x="10559" y="11416"/>
                </a:lnTo>
                <a:lnTo>
                  <a:pt x="10398" y="11531"/>
                </a:lnTo>
                <a:lnTo>
                  <a:pt x="10231" y="11638"/>
                </a:lnTo>
                <a:lnTo>
                  <a:pt x="10059" y="11737"/>
                </a:lnTo>
                <a:lnTo>
                  <a:pt x="9882" y="11828"/>
                </a:lnTo>
                <a:lnTo>
                  <a:pt x="9699" y="11910"/>
                </a:lnTo>
                <a:lnTo>
                  <a:pt x="9513" y="11984"/>
                </a:lnTo>
                <a:lnTo>
                  <a:pt x="9321" y="12048"/>
                </a:lnTo>
                <a:lnTo>
                  <a:pt x="9127" y="12104"/>
                </a:lnTo>
                <a:lnTo>
                  <a:pt x="8928" y="12149"/>
                </a:lnTo>
                <a:lnTo>
                  <a:pt x="8725" y="12186"/>
                </a:lnTo>
                <a:lnTo>
                  <a:pt x="8520" y="12212"/>
                </a:lnTo>
                <a:lnTo>
                  <a:pt x="8311" y="12227"/>
                </a:lnTo>
                <a:lnTo>
                  <a:pt x="8099" y="12233"/>
                </a:lnTo>
                <a:lnTo>
                  <a:pt x="7888" y="12227"/>
                </a:lnTo>
                <a:lnTo>
                  <a:pt x="7679" y="12212"/>
                </a:lnTo>
                <a:lnTo>
                  <a:pt x="7473" y="12186"/>
                </a:lnTo>
                <a:lnTo>
                  <a:pt x="7271" y="12149"/>
                </a:lnTo>
                <a:lnTo>
                  <a:pt x="7072" y="12104"/>
                </a:lnTo>
                <a:lnTo>
                  <a:pt x="6876" y="12048"/>
                </a:lnTo>
                <a:lnTo>
                  <a:pt x="6686" y="11984"/>
                </a:lnTo>
                <a:lnTo>
                  <a:pt x="6499" y="11910"/>
                </a:lnTo>
                <a:lnTo>
                  <a:pt x="6317" y="11828"/>
                </a:lnTo>
                <a:lnTo>
                  <a:pt x="6140" y="11737"/>
                </a:lnTo>
                <a:lnTo>
                  <a:pt x="5967" y="11638"/>
                </a:lnTo>
                <a:lnTo>
                  <a:pt x="5801" y="11531"/>
                </a:lnTo>
                <a:lnTo>
                  <a:pt x="5640" y="11416"/>
                </a:lnTo>
                <a:lnTo>
                  <a:pt x="5485" y="11295"/>
                </a:lnTo>
                <a:lnTo>
                  <a:pt x="5336" y="11165"/>
                </a:lnTo>
                <a:lnTo>
                  <a:pt x="5193" y="11029"/>
                </a:lnTo>
                <a:lnTo>
                  <a:pt x="5056" y="10886"/>
                </a:lnTo>
                <a:lnTo>
                  <a:pt x="4927" y="10737"/>
                </a:lnTo>
                <a:lnTo>
                  <a:pt x="4806" y="10582"/>
                </a:lnTo>
                <a:lnTo>
                  <a:pt x="4690" y="10421"/>
                </a:lnTo>
                <a:lnTo>
                  <a:pt x="4584" y="10254"/>
                </a:lnTo>
                <a:lnTo>
                  <a:pt x="4484" y="10082"/>
                </a:lnTo>
                <a:lnTo>
                  <a:pt x="4394" y="9904"/>
                </a:lnTo>
                <a:lnTo>
                  <a:pt x="4312" y="9723"/>
                </a:lnTo>
                <a:lnTo>
                  <a:pt x="4238" y="9536"/>
                </a:lnTo>
                <a:lnTo>
                  <a:pt x="4173" y="9345"/>
                </a:lnTo>
                <a:lnTo>
                  <a:pt x="4117" y="9150"/>
                </a:lnTo>
                <a:lnTo>
                  <a:pt x="4072" y="8950"/>
                </a:lnTo>
                <a:lnTo>
                  <a:pt x="4036" y="8749"/>
                </a:lnTo>
                <a:lnTo>
                  <a:pt x="4010" y="8543"/>
                </a:lnTo>
                <a:lnTo>
                  <a:pt x="3994" y="8334"/>
                </a:lnTo>
                <a:lnTo>
                  <a:pt x="3989" y="8122"/>
                </a:lnTo>
                <a:close/>
                <a:moveTo>
                  <a:pt x="8630" y="15690"/>
                </a:moveTo>
                <a:lnTo>
                  <a:pt x="8629" y="15717"/>
                </a:lnTo>
                <a:lnTo>
                  <a:pt x="8627" y="15744"/>
                </a:lnTo>
                <a:lnTo>
                  <a:pt x="8624" y="15770"/>
                </a:lnTo>
                <a:lnTo>
                  <a:pt x="8619" y="15796"/>
                </a:lnTo>
                <a:lnTo>
                  <a:pt x="8614" y="15822"/>
                </a:lnTo>
                <a:lnTo>
                  <a:pt x="8607" y="15847"/>
                </a:lnTo>
                <a:lnTo>
                  <a:pt x="8598" y="15871"/>
                </a:lnTo>
                <a:lnTo>
                  <a:pt x="8588" y="15896"/>
                </a:lnTo>
                <a:lnTo>
                  <a:pt x="8578" y="15919"/>
                </a:lnTo>
                <a:lnTo>
                  <a:pt x="8566" y="15941"/>
                </a:lnTo>
                <a:lnTo>
                  <a:pt x="8554" y="15964"/>
                </a:lnTo>
                <a:lnTo>
                  <a:pt x="8540" y="15985"/>
                </a:lnTo>
                <a:lnTo>
                  <a:pt x="8525" y="16006"/>
                </a:lnTo>
                <a:lnTo>
                  <a:pt x="8509" y="16025"/>
                </a:lnTo>
                <a:lnTo>
                  <a:pt x="8493" y="16045"/>
                </a:lnTo>
                <a:lnTo>
                  <a:pt x="8475" y="16063"/>
                </a:lnTo>
                <a:lnTo>
                  <a:pt x="8457" y="16081"/>
                </a:lnTo>
                <a:lnTo>
                  <a:pt x="8437" y="16097"/>
                </a:lnTo>
                <a:lnTo>
                  <a:pt x="8418" y="16113"/>
                </a:lnTo>
                <a:lnTo>
                  <a:pt x="8397" y="16128"/>
                </a:lnTo>
                <a:lnTo>
                  <a:pt x="8376" y="16142"/>
                </a:lnTo>
                <a:lnTo>
                  <a:pt x="8353" y="16154"/>
                </a:lnTo>
                <a:lnTo>
                  <a:pt x="8331" y="16166"/>
                </a:lnTo>
                <a:lnTo>
                  <a:pt x="8308" y="16176"/>
                </a:lnTo>
                <a:lnTo>
                  <a:pt x="8283" y="16186"/>
                </a:lnTo>
                <a:lnTo>
                  <a:pt x="8259" y="16195"/>
                </a:lnTo>
                <a:lnTo>
                  <a:pt x="8234" y="16202"/>
                </a:lnTo>
                <a:lnTo>
                  <a:pt x="8208" y="16207"/>
                </a:lnTo>
                <a:lnTo>
                  <a:pt x="8182" y="16212"/>
                </a:lnTo>
                <a:lnTo>
                  <a:pt x="8156" y="16215"/>
                </a:lnTo>
                <a:lnTo>
                  <a:pt x="8129" y="16217"/>
                </a:lnTo>
                <a:lnTo>
                  <a:pt x="8102" y="16218"/>
                </a:lnTo>
                <a:lnTo>
                  <a:pt x="8075" y="16217"/>
                </a:lnTo>
                <a:lnTo>
                  <a:pt x="8048" y="16215"/>
                </a:lnTo>
                <a:lnTo>
                  <a:pt x="8022" y="16212"/>
                </a:lnTo>
                <a:lnTo>
                  <a:pt x="7995" y="16207"/>
                </a:lnTo>
                <a:lnTo>
                  <a:pt x="7970" y="16202"/>
                </a:lnTo>
                <a:lnTo>
                  <a:pt x="7945" y="16195"/>
                </a:lnTo>
                <a:lnTo>
                  <a:pt x="7920" y="16186"/>
                </a:lnTo>
                <a:lnTo>
                  <a:pt x="7896" y="16176"/>
                </a:lnTo>
                <a:lnTo>
                  <a:pt x="7873" y="16166"/>
                </a:lnTo>
                <a:lnTo>
                  <a:pt x="7851" y="16154"/>
                </a:lnTo>
                <a:lnTo>
                  <a:pt x="7828" y="16142"/>
                </a:lnTo>
                <a:lnTo>
                  <a:pt x="7807" y="16128"/>
                </a:lnTo>
                <a:lnTo>
                  <a:pt x="7786" y="16113"/>
                </a:lnTo>
                <a:lnTo>
                  <a:pt x="7766" y="16097"/>
                </a:lnTo>
                <a:lnTo>
                  <a:pt x="7747" y="16081"/>
                </a:lnTo>
                <a:lnTo>
                  <a:pt x="7729" y="16063"/>
                </a:lnTo>
                <a:lnTo>
                  <a:pt x="7711" y="16045"/>
                </a:lnTo>
                <a:lnTo>
                  <a:pt x="7694" y="16025"/>
                </a:lnTo>
                <a:lnTo>
                  <a:pt x="7678" y="16006"/>
                </a:lnTo>
                <a:lnTo>
                  <a:pt x="7664" y="15985"/>
                </a:lnTo>
                <a:lnTo>
                  <a:pt x="7650" y="15964"/>
                </a:lnTo>
                <a:lnTo>
                  <a:pt x="7638" y="15941"/>
                </a:lnTo>
                <a:lnTo>
                  <a:pt x="7626" y="15919"/>
                </a:lnTo>
                <a:lnTo>
                  <a:pt x="7615" y="15896"/>
                </a:lnTo>
                <a:lnTo>
                  <a:pt x="7606" y="15871"/>
                </a:lnTo>
                <a:lnTo>
                  <a:pt x="7597" y="15847"/>
                </a:lnTo>
                <a:lnTo>
                  <a:pt x="7590" y="15822"/>
                </a:lnTo>
                <a:lnTo>
                  <a:pt x="7584" y="15796"/>
                </a:lnTo>
                <a:lnTo>
                  <a:pt x="7580" y="15770"/>
                </a:lnTo>
                <a:lnTo>
                  <a:pt x="7577" y="15744"/>
                </a:lnTo>
                <a:lnTo>
                  <a:pt x="7575" y="15717"/>
                </a:lnTo>
                <a:lnTo>
                  <a:pt x="7574" y="15690"/>
                </a:lnTo>
                <a:lnTo>
                  <a:pt x="7574" y="13923"/>
                </a:lnTo>
                <a:lnTo>
                  <a:pt x="7575" y="13896"/>
                </a:lnTo>
                <a:lnTo>
                  <a:pt x="7577" y="13868"/>
                </a:lnTo>
                <a:lnTo>
                  <a:pt x="7580" y="13842"/>
                </a:lnTo>
                <a:lnTo>
                  <a:pt x="7584" y="13817"/>
                </a:lnTo>
                <a:lnTo>
                  <a:pt x="7590" y="13791"/>
                </a:lnTo>
                <a:lnTo>
                  <a:pt x="7597" y="13766"/>
                </a:lnTo>
                <a:lnTo>
                  <a:pt x="7606" y="13742"/>
                </a:lnTo>
                <a:lnTo>
                  <a:pt x="7615" y="13717"/>
                </a:lnTo>
                <a:lnTo>
                  <a:pt x="7626" y="13694"/>
                </a:lnTo>
                <a:lnTo>
                  <a:pt x="7638" y="13671"/>
                </a:lnTo>
                <a:lnTo>
                  <a:pt x="7650" y="13649"/>
                </a:lnTo>
                <a:lnTo>
                  <a:pt x="7664" y="13627"/>
                </a:lnTo>
                <a:lnTo>
                  <a:pt x="7678" y="13607"/>
                </a:lnTo>
                <a:lnTo>
                  <a:pt x="7694" y="13587"/>
                </a:lnTo>
                <a:lnTo>
                  <a:pt x="7711" y="13567"/>
                </a:lnTo>
                <a:lnTo>
                  <a:pt x="7729" y="13549"/>
                </a:lnTo>
                <a:lnTo>
                  <a:pt x="7747" y="13532"/>
                </a:lnTo>
                <a:lnTo>
                  <a:pt x="7766" y="13516"/>
                </a:lnTo>
                <a:lnTo>
                  <a:pt x="7786" y="13499"/>
                </a:lnTo>
                <a:lnTo>
                  <a:pt x="7807" y="13485"/>
                </a:lnTo>
                <a:lnTo>
                  <a:pt x="7828" y="13471"/>
                </a:lnTo>
                <a:lnTo>
                  <a:pt x="7851" y="13459"/>
                </a:lnTo>
                <a:lnTo>
                  <a:pt x="7873" y="13447"/>
                </a:lnTo>
                <a:lnTo>
                  <a:pt x="7896" y="13437"/>
                </a:lnTo>
                <a:lnTo>
                  <a:pt x="7920" y="13426"/>
                </a:lnTo>
                <a:lnTo>
                  <a:pt x="7945" y="13418"/>
                </a:lnTo>
                <a:lnTo>
                  <a:pt x="7970" y="13411"/>
                </a:lnTo>
                <a:lnTo>
                  <a:pt x="7995" y="13405"/>
                </a:lnTo>
                <a:lnTo>
                  <a:pt x="8022" y="13401"/>
                </a:lnTo>
                <a:lnTo>
                  <a:pt x="8048" y="13397"/>
                </a:lnTo>
                <a:lnTo>
                  <a:pt x="8075" y="13395"/>
                </a:lnTo>
                <a:lnTo>
                  <a:pt x="8102" y="13395"/>
                </a:lnTo>
                <a:lnTo>
                  <a:pt x="8129" y="13395"/>
                </a:lnTo>
                <a:lnTo>
                  <a:pt x="8156" y="13397"/>
                </a:lnTo>
                <a:lnTo>
                  <a:pt x="8182" y="13401"/>
                </a:lnTo>
                <a:lnTo>
                  <a:pt x="8208" y="13405"/>
                </a:lnTo>
                <a:lnTo>
                  <a:pt x="8234" y="13411"/>
                </a:lnTo>
                <a:lnTo>
                  <a:pt x="8259" y="13418"/>
                </a:lnTo>
                <a:lnTo>
                  <a:pt x="8283" y="13426"/>
                </a:lnTo>
                <a:lnTo>
                  <a:pt x="8308" y="13437"/>
                </a:lnTo>
                <a:lnTo>
                  <a:pt x="8331" y="13447"/>
                </a:lnTo>
                <a:lnTo>
                  <a:pt x="8353" y="13459"/>
                </a:lnTo>
                <a:lnTo>
                  <a:pt x="8376" y="13471"/>
                </a:lnTo>
                <a:lnTo>
                  <a:pt x="8397" y="13485"/>
                </a:lnTo>
                <a:lnTo>
                  <a:pt x="8418" y="13499"/>
                </a:lnTo>
                <a:lnTo>
                  <a:pt x="8437" y="13516"/>
                </a:lnTo>
                <a:lnTo>
                  <a:pt x="8457" y="13532"/>
                </a:lnTo>
                <a:lnTo>
                  <a:pt x="8475" y="13549"/>
                </a:lnTo>
                <a:lnTo>
                  <a:pt x="8493" y="13567"/>
                </a:lnTo>
                <a:lnTo>
                  <a:pt x="8509" y="13587"/>
                </a:lnTo>
                <a:lnTo>
                  <a:pt x="8525" y="13607"/>
                </a:lnTo>
                <a:lnTo>
                  <a:pt x="8540" y="13627"/>
                </a:lnTo>
                <a:lnTo>
                  <a:pt x="8554" y="13649"/>
                </a:lnTo>
                <a:lnTo>
                  <a:pt x="8566" y="13671"/>
                </a:lnTo>
                <a:lnTo>
                  <a:pt x="8578" y="13694"/>
                </a:lnTo>
                <a:lnTo>
                  <a:pt x="8588" y="13717"/>
                </a:lnTo>
                <a:lnTo>
                  <a:pt x="8598" y="13742"/>
                </a:lnTo>
                <a:lnTo>
                  <a:pt x="8607" y="13766"/>
                </a:lnTo>
                <a:lnTo>
                  <a:pt x="8614" y="13791"/>
                </a:lnTo>
                <a:lnTo>
                  <a:pt x="8619" y="13817"/>
                </a:lnTo>
                <a:lnTo>
                  <a:pt x="8624" y="13842"/>
                </a:lnTo>
                <a:lnTo>
                  <a:pt x="8627" y="13868"/>
                </a:lnTo>
                <a:lnTo>
                  <a:pt x="8629" y="13896"/>
                </a:lnTo>
                <a:lnTo>
                  <a:pt x="8630" y="13923"/>
                </a:lnTo>
                <a:lnTo>
                  <a:pt x="8630" y="15690"/>
                </a:lnTo>
                <a:close/>
                <a:moveTo>
                  <a:pt x="8630" y="2295"/>
                </a:moveTo>
                <a:lnTo>
                  <a:pt x="8629" y="2322"/>
                </a:lnTo>
                <a:lnTo>
                  <a:pt x="8627" y="2350"/>
                </a:lnTo>
                <a:lnTo>
                  <a:pt x="8624" y="2376"/>
                </a:lnTo>
                <a:lnTo>
                  <a:pt x="8619" y="2401"/>
                </a:lnTo>
                <a:lnTo>
                  <a:pt x="8614" y="2427"/>
                </a:lnTo>
                <a:lnTo>
                  <a:pt x="8607" y="2452"/>
                </a:lnTo>
                <a:lnTo>
                  <a:pt x="8598" y="2476"/>
                </a:lnTo>
                <a:lnTo>
                  <a:pt x="8588" y="2501"/>
                </a:lnTo>
                <a:lnTo>
                  <a:pt x="8578" y="2524"/>
                </a:lnTo>
                <a:lnTo>
                  <a:pt x="8566" y="2547"/>
                </a:lnTo>
                <a:lnTo>
                  <a:pt x="8554" y="2569"/>
                </a:lnTo>
                <a:lnTo>
                  <a:pt x="8540" y="2591"/>
                </a:lnTo>
                <a:lnTo>
                  <a:pt x="8525" y="2611"/>
                </a:lnTo>
                <a:lnTo>
                  <a:pt x="8509" y="2631"/>
                </a:lnTo>
                <a:lnTo>
                  <a:pt x="8493" y="2651"/>
                </a:lnTo>
                <a:lnTo>
                  <a:pt x="8475" y="2669"/>
                </a:lnTo>
                <a:lnTo>
                  <a:pt x="8457" y="2686"/>
                </a:lnTo>
                <a:lnTo>
                  <a:pt x="8437" y="2702"/>
                </a:lnTo>
                <a:lnTo>
                  <a:pt x="8418" y="2719"/>
                </a:lnTo>
                <a:lnTo>
                  <a:pt x="8397" y="2733"/>
                </a:lnTo>
                <a:lnTo>
                  <a:pt x="8376" y="2747"/>
                </a:lnTo>
                <a:lnTo>
                  <a:pt x="8353" y="2759"/>
                </a:lnTo>
                <a:lnTo>
                  <a:pt x="8331" y="2771"/>
                </a:lnTo>
                <a:lnTo>
                  <a:pt x="8308" y="2781"/>
                </a:lnTo>
                <a:lnTo>
                  <a:pt x="8283" y="2792"/>
                </a:lnTo>
                <a:lnTo>
                  <a:pt x="8259" y="2800"/>
                </a:lnTo>
                <a:lnTo>
                  <a:pt x="8234" y="2807"/>
                </a:lnTo>
                <a:lnTo>
                  <a:pt x="8208" y="2813"/>
                </a:lnTo>
                <a:lnTo>
                  <a:pt x="8182" y="2817"/>
                </a:lnTo>
                <a:lnTo>
                  <a:pt x="8156" y="2821"/>
                </a:lnTo>
                <a:lnTo>
                  <a:pt x="8129" y="2823"/>
                </a:lnTo>
                <a:lnTo>
                  <a:pt x="8102" y="2823"/>
                </a:lnTo>
                <a:lnTo>
                  <a:pt x="8075" y="2823"/>
                </a:lnTo>
                <a:lnTo>
                  <a:pt x="8048" y="2821"/>
                </a:lnTo>
                <a:lnTo>
                  <a:pt x="8022" y="2817"/>
                </a:lnTo>
                <a:lnTo>
                  <a:pt x="7995" y="2813"/>
                </a:lnTo>
                <a:lnTo>
                  <a:pt x="7970" y="2807"/>
                </a:lnTo>
                <a:lnTo>
                  <a:pt x="7945" y="2800"/>
                </a:lnTo>
                <a:lnTo>
                  <a:pt x="7920" y="2792"/>
                </a:lnTo>
                <a:lnTo>
                  <a:pt x="7896" y="2781"/>
                </a:lnTo>
                <a:lnTo>
                  <a:pt x="7873" y="2771"/>
                </a:lnTo>
                <a:lnTo>
                  <a:pt x="7851" y="2759"/>
                </a:lnTo>
                <a:lnTo>
                  <a:pt x="7828" y="2747"/>
                </a:lnTo>
                <a:lnTo>
                  <a:pt x="7807" y="2733"/>
                </a:lnTo>
                <a:lnTo>
                  <a:pt x="7786" y="2719"/>
                </a:lnTo>
                <a:lnTo>
                  <a:pt x="7766" y="2702"/>
                </a:lnTo>
                <a:lnTo>
                  <a:pt x="7747" y="2686"/>
                </a:lnTo>
                <a:lnTo>
                  <a:pt x="7729" y="2669"/>
                </a:lnTo>
                <a:lnTo>
                  <a:pt x="7711" y="2651"/>
                </a:lnTo>
                <a:lnTo>
                  <a:pt x="7694" y="2631"/>
                </a:lnTo>
                <a:lnTo>
                  <a:pt x="7678" y="2611"/>
                </a:lnTo>
                <a:lnTo>
                  <a:pt x="7664" y="2591"/>
                </a:lnTo>
                <a:lnTo>
                  <a:pt x="7650" y="2569"/>
                </a:lnTo>
                <a:lnTo>
                  <a:pt x="7638" y="2547"/>
                </a:lnTo>
                <a:lnTo>
                  <a:pt x="7626" y="2524"/>
                </a:lnTo>
                <a:lnTo>
                  <a:pt x="7615" y="2501"/>
                </a:lnTo>
                <a:lnTo>
                  <a:pt x="7606" y="2476"/>
                </a:lnTo>
                <a:lnTo>
                  <a:pt x="7597" y="2452"/>
                </a:lnTo>
                <a:lnTo>
                  <a:pt x="7590" y="2427"/>
                </a:lnTo>
                <a:lnTo>
                  <a:pt x="7584" y="2401"/>
                </a:lnTo>
                <a:lnTo>
                  <a:pt x="7580" y="2376"/>
                </a:lnTo>
                <a:lnTo>
                  <a:pt x="7577" y="2350"/>
                </a:lnTo>
                <a:lnTo>
                  <a:pt x="7575" y="2322"/>
                </a:lnTo>
                <a:lnTo>
                  <a:pt x="7574" y="2295"/>
                </a:lnTo>
                <a:lnTo>
                  <a:pt x="7574" y="528"/>
                </a:lnTo>
                <a:lnTo>
                  <a:pt x="7575" y="501"/>
                </a:lnTo>
                <a:lnTo>
                  <a:pt x="7577" y="474"/>
                </a:lnTo>
                <a:lnTo>
                  <a:pt x="7580" y="448"/>
                </a:lnTo>
                <a:lnTo>
                  <a:pt x="7584" y="422"/>
                </a:lnTo>
                <a:lnTo>
                  <a:pt x="7590" y="396"/>
                </a:lnTo>
                <a:lnTo>
                  <a:pt x="7597" y="371"/>
                </a:lnTo>
                <a:lnTo>
                  <a:pt x="7606" y="347"/>
                </a:lnTo>
                <a:lnTo>
                  <a:pt x="7615" y="322"/>
                </a:lnTo>
                <a:lnTo>
                  <a:pt x="7626" y="299"/>
                </a:lnTo>
                <a:lnTo>
                  <a:pt x="7638" y="277"/>
                </a:lnTo>
                <a:lnTo>
                  <a:pt x="7650" y="254"/>
                </a:lnTo>
                <a:lnTo>
                  <a:pt x="7664" y="233"/>
                </a:lnTo>
                <a:lnTo>
                  <a:pt x="7678" y="212"/>
                </a:lnTo>
                <a:lnTo>
                  <a:pt x="7694" y="193"/>
                </a:lnTo>
                <a:lnTo>
                  <a:pt x="7711" y="173"/>
                </a:lnTo>
                <a:lnTo>
                  <a:pt x="7729" y="155"/>
                </a:lnTo>
                <a:lnTo>
                  <a:pt x="7747" y="137"/>
                </a:lnTo>
                <a:lnTo>
                  <a:pt x="7766" y="121"/>
                </a:lnTo>
                <a:lnTo>
                  <a:pt x="7786" y="105"/>
                </a:lnTo>
                <a:lnTo>
                  <a:pt x="7807" y="90"/>
                </a:lnTo>
                <a:lnTo>
                  <a:pt x="7828" y="76"/>
                </a:lnTo>
                <a:lnTo>
                  <a:pt x="7851" y="64"/>
                </a:lnTo>
                <a:lnTo>
                  <a:pt x="7873" y="52"/>
                </a:lnTo>
                <a:lnTo>
                  <a:pt x="7896" y="42"/>
                </a:lnTo>
                <a:lnTo>
                  <a:pt x="7920" y="32"/>
                </a:lnTo>
                <a:lnTo>
                  <a:pt x="7945" y="23"/>
                </a:lnTo>
                <a:lnTo>
                  <a:pt x="7970" y="16"/>
                </a:lnTo>
                <a:lnTo>
                  <a:pt x="7995" y="11"/>
                </a:lnTo>
                <a:lnTo>
                  <a:pt x="8022" y="6"/>
                </a:lnTo>
                <a:lnTo>
                  <a:pt x="8048" y="3"/>
                </a:lnTo>
                <a:lnTo>
                  <a:pt x="8075" y="1"/>
                </a:lnTo>
                <a:lnTo>
                  <a:pt x="8102" y="0"/>
                </a:lnTo>
                <a:lnTo>
                  <a:pt x="8129" y="1"/>
                </a:lnTo>
                <a:lnTo>
                  <a:pt x="8156" y="3"/>
                </a:lnTo>
                <a:lnTo>
                  <a:pt x="8182" y="6"/>
                </a:lnTo>
                <a:lnTo>
                  <a:pt x="8208" y="11"/>
                </a:lnTo>
                <a:lnTo>
                  <a:pt x="8234" y="16"/>
                </a:lnTo>
                <a:lnTo>
                  <a:pt x="8259" y="23"/>
                </a:lnTo>
                <a:lnTo>
                  <a:pt x="8283" y="32"/>
                </a:lnTo>
                <a:lnTo>
                  <a:pt x="8308" y="42"/>
                </a:lnTo>
                <a:lnTo>
                  <a:pt x="8331" y="52"/>
                </a:lnTo>
                <a:lnTo>
                  <a:pt x="8353" y="64"/>
                </a:lnTo>
                <a:lnTo>
                  <a:pt x="8376" y="76"/>
                </a:lnTo>
                <a:lnTo>
                  <a:pt x="8397" y="90"/>
                </a:lnTo>
                <a:lnTo>
                  <a:pt x="8418" y="105"/>
                </a:lnTo>
                <a:lnTo>
                  <a:pt x="8437" y="121"/>
                </a:lnTo>
                <a:lnTo>
                  <a:pt x="8457" y="137"/>
                </a:lnTo>
                <a:lnTo>
                  <a:pt x="8475" y="155"/>
                </a:lnTo>
                <a:lnTo>
                  <a:pt x="8493" y="173"/>
                </a:lnTo>
                <a:lnTo>
                  <a:pt x="8509" y="193"/>
                </a:lnTo>
                <a:lnTo>
                  <a:pt x="8525" y="212"/>
                </a:lnTo>
                <a:lnTo>
                  <a:pt x="8540" y="233"/>
                </a:lnTo>
                <a:lnTo>
                  <a:pt x="8554" y="254"/>
                </a:lnTo>
                <a:lnTo>
                  <a:pt x="8566" y="277"/>
                </a:lnTo>
                <a:lnTo>
                  <a:pt x="8578" y="299"/>
                </a:lnTo>
                <a:lnTo>
                  <a:pt x="8588" y="322"/>
                </a:lnTo>
                <a:lnTo>
                  <a:pt x="8598" y="347"/>
                </a:lnTo>
                <a:lnTo>
                  <a:pt x="8607" y="371"/>
                </a:lnTo>
                <a:lnTo>
                  <a:pt x="8614" y="396"/>
                </a:lnTo>
                <a:lnTo>
                  <a:pt x="8619" y="422"/>
                </a:lnTo>
                <a:lnTo>
                  <a:pt x="8624" y="448"/>
                </a:lnTo>
                <a:lnTo>
                  <a:pt x="8627" y="474"/>
                </a:lnTo>
                <a:lnTo>
                  <a:pt x="8629" y="501"/>
                </a:lnTo>
                <a:lnTo>
                  <a:pt x="8630" y="528"/>
                </a:lnTo>
                <a:lnTo>
                  <a:pt x="8630" y="2295"/>
                </a:lnTo>
                <a:close/>
                <a:moveTo>
                  <a:pt x="13829" y="13114"/>
                </a:moveTo>
                <a:lnTo>
                  <a:pt x="13848" y="13135"/>
                </a:lnTo>
                <a:lnTo>
                  <a:pt x="13865" y="13155"/>
                </a:lnTo>
                <a:lnTo>
                  <a:pt x="13882" y="13176"/>
                </a:lnTo>
                <a:lnTo>
                  <a:pt x="13897" y="13197"/>
                </a:lnTo>
                <a:lnTo>
                  <a:pt x="13911" y="13220"/>
                </a:lnTo>
                <a:lnTo>
                  <a:pt x="13923" y="13243"/>
                </a:lnTo>
                <a:lnTo>
                  <a:pt x="13935" y="13265"/>
                </a:lnTo>
                <a:lnTo>
                  <a:pt x="13945" y="13290"/>
                </a:lnTo>
                <a:lnTo>
                  <a:pt x="13955" y="13313"/>
                </a:lnTo>
                <a:lnTo>
                  <a:pt x="13963" y="13337"/>
                </a:lnTo>
                <a:lnTo>
                  <a:pt x="13969" y="13363"/>
                </a:lnTo>
                <a:lnTo>
                  <a:pt x="13974" y="13387"/>
                </a:lnTo>
                <a:lnTo>
                  <a:pt x="13979" y="13412"/>
                </a:lnTo>
                <a:lnTo>
                  <a:pt x="13982" y="13438"/>
                </a:lnTo>
                <a:lnTo>
                  <a:pt x="13983" y="13463"/>
                </a:lnTo>
                <a:lnTo>
                  <a:pt x="13984" y="13488"/>
                </a:lnTo>
                <a:lnTo>
                  <a:pt x="13983" y="13514"/>
                </a:lnTo>
                <a:lnTo>
                  <a:pt x="13982" y="13539"/>
                </a:lnTo>
                <a:lnTo>
                  <a:pt x="13979" y="13564"/>
                </a:lnTo>
                <a:lnTo>
                  <a:pt x="13974" y="13589"/>
                </a:lnTo>
                <a:lnTo>
                  <a:pt x="13969" y="13614"/>
                </a:lnTo>
                <a:lnTo>
                  <a:pt x="13963" y="13638"/>
                </a:lnTo>
                <a:lnTo>
                  <a:pt x="13955" y="13663"/>
                </a:lnTo>
                <a:lnTo>
                  <a:pt x="13945" y="13687"/>
                </a:lnTo>
                <a:lnTo>
                  <a:pt x="13935" y="13710"/>
                </a:lnTo>
                <a:lnTo>
                  <a:pt x="13923" y="13734"/>
                </a:lnTo>
                <a:lnTo>
                  <a:pt x="13911" y="13756"/>
                </a:lnTo>
                <a:lnTo>
                  <a:pt x="13897" y="13778"/>
                </a:lnTo>
                <a:lnTo>
                  <a:pt x="13882" y="13801"/>
                </a:lnTo>
                <a:lnTo>
                  <a:pt x="13865" y="13822"/>
                </a:lnTo>
                <a:lnTo>
                  <a:pt x="13848" y="13842"/>
                </a:lnTo>
                <a:lnTo>
                  <a:pt x="13829" y="13861"/>
                </a:lnTo>
                <a:lnTo>
                  <a:pt x="13810" y="13881"/>
                </a:lnTo>
                <a:lnTo>
                  <a:pt x="13789" y="13898"/>
                </a:lnTo>
                <a:lnTo>
                  <a:pt x="13768" y="13914"/>
                </a:lnTo>
                <a:lnTo>
                  <a:pt x="13747" y="13929"/>
                </a:lnTo>
                <a:lnTo>
                  <a:pt x="13724" y="13942"/>
                </a:lnTo>
                <a:lnTo>
                  <a:pt x="13701" y="13956"/>
                </a:lnTo>
                <a:lnTo>
                  <a:pt x="13679" y="13967"/>
                </a:lnTo>
                <a:lnTo>
                  <a:pt x="13655" y="13977"/>
                </a:lnTo>
                <a:lnTo>
                  <a:pt x="13631" y="13986"/>
                </a:lnTo>
                <a:lnTo>
                  <a:pt x="13607" y="13994"/>
                </a:lnTo>
                <a:lnTo>
                  <a:pt x="13582" y="14001"/>
                </a:lnTo>
                <a:lnTo>
                  <a:pt x="13557" y="14006"/>
                </a:lnTo>
                <a:lnTo>
                  <a:pt x="13532" y="14010"/>
                </a:lnTo>
                <a:lnTo>
                  <a:pt x="13507" y="14013"/>
                </a:lnTo>
                <a:lnTo>
                  <a:pt x="13481" y="14015"/>
                </a:lnTo>
                <a:lnTo>
                  <a:pt x="13456" y="14016"/>
                </a:lnTo>
                <a:lnTo>
                  <a:pt x="13431" y="14015"/>
                </a:lnTo>
                <a:lnTo>
                  <a:pt x="13405" y="14013"/>
                </a:lnTo>
                <a:lnTo>
                  <a:pt x="13380" y="14010"/>
                </a:lnTo>
                <a:lnTo>
                  <a:pt x="13356" y="14006"/>
                </a:lnTo>
                <a:lnTo>
                  <a:pt x="13330" y="14001"/>
                </a:lnTo>
                <a:lnTo>
                  <a:pt x="13306" y="13994"/>
                </a:lnTo>
                <a:lnTo>
                  <a:pt x="13282" y="13986"/>
                </a:lnTo>
                <a:lnTo>
                  <a:pt x="13257" y="13977"/>
                </a:lnTo>
                <a:lnTo>
                  <a:pt x="13234" y="13967"/>
                </a:lnTo>
                <a:lnTo>
                  <a:pt x="13211" y="13956"/>
                </a:lnTo>
                <a:lnTo>
                  <a:pt x="13188" y="13942"/>
                </a:lnTo>
                <a:lnTo>
                  <a:pt x="13166" y="13929"/>
                </a:lnTo>
                <a:lnTo>
                  <a:pt x="13144" y="13914"/>
                </a:lnTo>
                <a:lnTo>
                  <a:pt x="13122" y="13898"/>
                </a:lnTo>
                <a:lnTo>
                  <a:pt x="13102" y="13881"/>
                </a:lnTo>
                <a:lnTo>
                  <a:pt x="13083" y="13861"/>
                </a:lnTo>
                <a:lnTo>
                  <a:pt x="11833" y="12612"/>
                </a:lnTo>
                <a:lnTo>
                  <a:pt x="11815" y="12592"/>
                </a:lnTo>
                <a:lnTo>
                  <a:pt x="11798" y="12572"/>
                </a:lnTo>
                <a:lnTo>
                  <a:pt x="11781" y="12551"/>
                </a:lnTo>
                <a:lnTo>
                  <a:pt x="11766" y="12529"/>
                </a:lnTo>
                <a:lnTo>
                  <a:pt x="11752" y="12507"/>
                </a:lnTo>
                <a:lnTo>
                  <a:pt x="11740" y="12484"/>
                </a:lnTo>
                <a:lnTo>
                  <a:pt x="11728" y="12462"/>
                </a:lnTo>
                <a:lnTo>
                  <a:pt x="11718" y="12437"/>
                </a:lnTo>
                <a:lnTo>
                  <a:pt x="11708" y="12414"/>
                </a:lnTo>
                <a:lnTo>
                  <a:pt x="11700" y="12390"/>
                </a:lnTo>
                <a:lnTo>
                  <a:pt x="11694" y="12364"/>
                </a:lnTo>
                <a:lnTo>
                  <a:pt x="11688" y="12340"/>
                </a:lnTo>
                <a:lnTo>
                  <a:pt x="11684" y="12315"/>
                </a:lnTo>
                <a:lnTo>
                  <a:pt x="11681" y="12289"/>
                </a:lnTo>
                <a:lnTo>
                  <a:pt x="11680" y="12264"/>
                </a:lnTo>
                <a:lnTo>
                  <a:pt x="11679" y="12239"/>
                </a:lnTo>
                <a:lnTo>
                  <a:pt x="11680" y="12213"/>
                </a:lnTo>
                <a:lnTo>
                  <a:pt x="11681" y="12188"/>
                </a:lnTo>
                <a:lnTo>
                  <a:pt x="11684" y="12162"/>
                </a:lnTo>
                <a:lnTo>
                  <a:pt x="11688" y="12138"/>
                </a:lnTo>
                <a:lnTo>
                  <a:pt x="11694" y="12113"/>
                </a:lnTo>
                <a:lnTo>
                  <a:pt x="11700" y="12088"/>
                </a:lnTo>
                <a:lnTo>
                  <a:pt x="11708" y="12064"/>
                </a:lnTo>
                <a:lnTo>
                  <a:pt x="11718" y="12040"/>
                </a:lnTo>
                <a:lnTo>
                  <a:pt x="11728" y="12017"/>
                </a:lnTo>
                <a:lnTo>
                  <a:pt x="11740" y="11993"/>
                </a:lnTo>
                <a:lnTo>
                  <a:pt x="11752" y="11971"/>
                </a:lnTo>
                <a:lnTo>
                  <a:pt x="11766" y="11949"/>
                </a:lnTo>
                <a:lnTo>
                  <a:pt x="11781" y="11926"/>
                </a:lnTo>
                <a:lnTo>
                  <a:pt x="11798" y="11905"/>
                </a:lnTo>
                <a:lnTo>
                  <a:pt x="11815" y="11885"/>
                </a:lnTo>
                <a:lnTo>
                  <a:pt x="11833" y="11865"/>
                </a:lnTo>
                <a:lnTo>
                  <a:pt x="11853" y="11846"/>
                </a:lnTo>
                <a:lnTo>
                  <a:pt x="11874" y="11829"/>
                </a:lnTo>
                <a:lnTo>
                  <a:pt x="11895" y="11813"/>
                </a:lnTo>
                <a:lnTo>
                  <a:pt x="11916" y="11798"/>
                </a:lnTo>
                <a:lnTo>
                  <a:pt x="11938" y="11783"/>
                </a:lnTo>
                <a:lnTo>
                  <a:pt x="11962" y="11771"/>
                </a:lnTo>
                <a:lnTo>
                  <a:pt x="11984" y="11760"/>
                </a:lnTo>
                <a:lnTo>
                  <a:pt x="12008" y="11750"/>
                </a:lnTo>
                <a:lnTo>
                  <a:pt x="12032" y="11741"/>
                </a:lnTo>
                <a:lnTo>
                  <a:pt x="12056" y="11733"/>
                </a:lnTo>
                <a:lnTo>
                  <a:pt x="12081" y="11726"/>
                </a:lnTo>
                <a:lnTo>
                  <a:pt x="12106" y="11721"/>
                </a:lnTo>
                <a:lnTo>
                  <a:pt x="12131" y="11716"/>
                </a:lnTo>
                <a:lnTo>
                  <a:pt x="12156" y="11713"/>
                </a:lnTo>
                <a:lnTo>
                  <a:pt x="12182" y="11711"/>
                </a:lnTo>
                <a:lnTo>
                  <a:pt x="12207" y="11710"/>
                </a:lnTo>
                <a:lnTo>
                  <a:pt x="12232" y="11711"/>
                </a:lnTo>
                <a:lnTo>
                  <a:pt x="12258" y="11713"/>
                </a:lnTo>
                <a:lnTo>
                  <a:pt x="12283" y="11716"/>
                </a:lnTo>
                <a:lnTo>
                  <a:pt x="12307" y="11721"/>
                </a:lnTo>
                <a:lnTo>
                  <a:pt x="12333" y="11726"/>
                </a:lnTo>
                <a:lnTo>
                  <a:pt x="12357" y="11733"/>
                </a:lnTo>
                <a:lnTo>
                  <a:pt x="12381" y="11741"/>
                </a:lnTo>
                <a:lnTo>
                  <a:pt x="12406" y="11750"/>
                </a:lnTo>
                <a:lnTo>
                  <a:pt x="12429" y="11760"/>
                </a:lnTo>
                <a:lnTo>
                  <a:pt x="12452" y="11771"/>
                </a:lnTo>
                <a:lnTo>
                  <a:pt x="12475" y="11783"/>
                </a:lnTo>
                <a:lnTo>
                  <a:pt x="12497" y="11798"/>
                </a:lnTo>
                <a:lnTo>
                  <a:pt x="12519" y="11813"/>
                </a:lnTo>
                <a:lnTo>
                  <a:pt x="12541" y="11829"/>
                </a:lnTo>
                <a:lnTo>
                  <a:pt x="12561" y="11846"/>
                </a:lnTo>
                <a:lnTo>
                  <a:pt x="12580" y="11865"/>
                </a:lnTo>
                <a:lnTo>
                  <a:pt x="13829" y="13114"/>
                </a:lnTo>
                <a:close/>
                <a:moveTo>
                  <a:pt x="4359" y="3644"/>
                </a:moveTo>
                <a:lnTo>
                  <a:pt x="4377" y="3663"/>
                </a:lnTo>
                <a:lnTo>
                  <a:pt x="4395" y="3684"/>
                </a:lnTo>
                <a:lnTo>
                  <a:pt x="4411" y="3705"/>
                </a:lnTo>
                <a:lnTo>
                  <a:pt x="4427" y="3727"/>
                </a:lnTo>
                <a:lnTo>
                  <a:pt x="4440" y="3749"/>
                </a:lnTo>
                <a:lnTo>
                  <a:pt x="4453" y="3772"/>
                </a:lnTo>
                <a:lnTo>
                  <a:pt x="4464" y="3795"/>
                </a:lnTo>
                <a:lnTo>
                  <a:pt x="4474" y="3818"/>
                </a:lnTo>
                <a:lnTo>
                  <a:pt x="4483" y="3843"/>
                </a:lnTo>
                <a:lnTo>
                  <a:pt x="4491" y="3867"/>
                </a:lnTo>
                <a:lnTo>
                  <a:pt x="4498" y="3891"/>
                </a:lnTo>
                <a:lnTo>
                  <a:pt x="4504" y="3917"/>
                </a:lnTo>
                <a:lnTo>
                  <a:pt x="4508" y="3941"/>
                </a:lnTo>
                <a:lnTo>
                  <a:pt x="4511" y="3966"/>
                </a:lnTo>
                <a:lnTo>
                  <a:pt x="4513" y="3992"/>
                </a:lnTo>
                <a:lnTo>
                  <a:pt x="4513" y="4017"/>
                </a:lnTo>
                <a:lnTo>
                  <a:pt x="4513" y="4042"/>
                </a:lnTo>
                <a:lnTo>
                  <a:pt x="4511" y="4068"/>
                </a:lnTo>
                <a:lnTo>
                  <a:pt x="4508" y="4093"/>
                </a:lnTo>
                <a:lnTo>
                  <a:pt x="4504" y="4118"/>
                </a:lnTo>
                <a:lnTo>
                  <a:pt x="4498" y="4143"/>
                </a:lnTo>
                <a:lnTo>
                  <a:pt x="4491" y="4168"/>
                </a:lnTo>
                <a:lnTo>
                  <a:pt x="4483" y="4192"/>
                </a:lnTo>
                <a:lnTo>
                  <a:pt x="4474" y="4216"/>
                </a:lnTo>
                <a:lnTo>
                  <a:pt x="4464" y="4240"/>
                </a:lnTo>
                <a:lnTo>
                  <a:pt x="4453" y="4263"/>
                </a:lnTo>
                <a:lnTo>
                  <a:pt x="4440" y="4286"/>
                </a:lnTo>
                <a:lnTo>
                  <a:pt x="4427" y="4308"/>
                </a:lnTo>
                <a:lnTo>
                  <a:pt x="4411" y="4329"/>
                </a:lnTo>
                <a:lnTo>
                  <a:pt x="4395" y="4350"/>
                </a:lnTo>
                <a:lnTo>
                  <a:pt x="4377" y="4371"/>
                </a:lnTo>
                <a:lnTo>
                  <a:pt x="4359" y="4391"/>
                </a:lnTo>
                <a:lnTo>
                  <a:pt x="4339" y="4409"/>
                </a:lnTo>
                <a:lnTo>
                  <a:pt x="4318" y="4427"/>
                </a:lnTo>
                <a:lnTo>
                  <a:pt x="4298" y="4443"/>
                </a:lnTo>
                <a:lnTo>
                  <a:pt x="4275" y="4458"/>
                </a:lnTo>
                <a:lnTo>
                  <a:pt x="4253" y="4472"/>
                </a:lnTo>
                <a:lnTo>
                  <a:pt x="4231" y="4485"/>
                </a:lnTo>
                <a:lnTo>
                  <a:pt x="4208" y="4496"/>
                </a:lnTo>
                <a:lnTo>
                  <a:pt x="4184" y="4507"/>
                </a:lnTo>
                <a:lnTo>
                  <a:pt x="4160" y="4516"/>
                </a:lnTo>
                <a:lnTo>
                  <a:pt x="4136" y="4524"/>
                </a:lnTo>
                <a:lnTo>
                  <a:pt x="4111" y="4530"/>
                </a:lnTo>
                <a:lnTo>
                  <a:pt x="4086" y="4536"/>
                </a:lnTo>
                <a:lnTo>
                  <a:pt x="4062" y="4540"/>
                </a:lnTo>
                <a:lnTo>
                  <a:pt x="4036" y="4543"/>
                </a:lnTo>
                <a:lnTo>
                  <a:pt x="4011" y="4544"/>
                </a:lnTo>
                <a:lnTo>
                  <a:pt x="3986" y="4545"/>
                </a:lnTo>
                <a:lnTo>
                  <a:pt x="3960" y="4544"/>
                </a:lnTo>
                <a:lnTo>
                  <a:pt x="3935" y="4543"/>
                </a:lnTo>
                <a:lnTo>
                  <a:pt x="3910" y="4540"/>
                </a:lnTo>
                <a:lnTo>
                  <a:pt x="3884" y="4536"/>
                </a:lnTo>
                <a:lnTo>
                  <a:pt x="3860" y="4530"/>
                </a:lnTo>
                <a:lnTo>
                  <a:pt x="3835" y="4524"/>
                </a:lnTo>
                <a:lnTo>
                  <a:pt x="3810" y="4516"/>
                </a:lnTo>
                <a:lnTo>
                  <a:pt x="3787" y="4507"/>
                </a:lnTo>
                <a:lnTo>
                  <a:pt x="3763" y="4496"/>
                </a:lnTo>
                <a:lnTo>
                  <a:pt x="3739" y="4485"/>
                </a:lnTo>
                <a:lnTo>
                  <a:pt x="3717" y="4472"/>
                </a:lnTo>
                <a:lnTo>
                  <a:pt x="3695" y="4458"/>
                </a:lnTo>
                <a:lnTo>
                  <a:pt x="3673" y="4443"/>
                </a:lnTo>
                <a:lnTo>
                  <a:pt x="3652" y="4427"/>
                </a:lnTo>
                <a:lnTo>
                  <a:pt x="3632" y="4409"/>
                </a:lnTo>
                <a:lnTo>
                  <a:pt x="3612" y="4391"/>
                </a:lnTo>
                <a:lnTo>
                  <a:pt x="2363" y="3141"/>
                </a:lnTo>
                <a:lnTo>
                  <a:pt x="2344" y="3121"/>
                </a:lnTo>
                <a:lnTo>
                  <a:pt x="2326" y="3101"/>
                </a:lnTo>
                <a:lnTo>
                  <a:pt x="2310" y="3079"/>
                </a:lnTo>
                <a:lnTo>
                  <a:pt x="2295" y="3058"/>
                </a:lnTo>
                <a:lnTo>
                  <a:pt x="2281" y="3036"/>
                </a:lnTo>
                <a:lnTo>
                  <a:pt x="2268" y="3014"/>
                </a:lnTo>
                <a:lnTo>
                  <a:pt x="2257" y="2990"/>
                </a:lnTo>
                <a:lnTo>
                  <a:pt x="2246" y="2967"/>
                </a:lnTo>
                <a:lnTo>
                  <a:pt x="2238" y="2943"/>
                </a:lnTo>
                <a:lnTo>
                  <a:pt x="2230" y="2918"/>
                </a:lnTo>
                <a:lnTo>
                  <a:pt x="2223" y="2894"/>
                </a:lnTo>
                <a:lnTo>
                  <a:pt x="2218" y="2869"/>
                </a:lnTo>
                <a:lnTo>
                  <a:pt x="2214" y="2843"/>
                </a:lnTo>
                <a:lnTo>
                  <a:pt x="2211" y="2818"/>
                </a:lnTo>
                <a:lnTo>
                  <a:pt x="2209" y="2793"/>
                </a:lnTo>
                <a:lnTo>
                  <a:pt x="2208" y="2767"/>
                </a:lnTo>
                <a:lnTo>
                  <a:pt x="2209" y="2743"/>
                </a:lnTo>
                <a:lnTo>
                  <a:pt x="2211" y="2718"/>
                </a:lnTo>
                <a:lnTo>
                  <a:pt x="2214" y="2692"/>
                </a:lnTo>
                <a:lnTo>
                  <a:pt x="2218" y="2667"/>
                </a:lnTo>
                <a:lnTo>
                  <a:pt x="2223" y="2642"/>
                </a:lnTo>
                <a:lnTo>
                  <a:pt x="2230" y="2617"/>
                </a:lnTo>
                <a:lnTo>
                  <a:pt x="2238" y="2593"/>
                </a:lnTo>
                <a:lnTo>
                  <a:pt x="2246" y="2569"/>
                </a:lnTo>
                <a:lnTo>
                  <a:pt x="2257" y="2545"/>
                </a:lnTo>
                <a:lnTo>
                  <a:pt x="2268" y="2522"/>
                </a:lnTo>
                <a:lnTo>
                  <a:pt x="2281" y="2500"/>
                </a:lnTo>
                <a:lnTo>
                  <a:pt x="2295" y="2477"/>
                </a:lnTo>
                <a:lnTo>
                  <a:pt x="2310" y="2456"/>
                </a:lnTo>
                <a:lnTo>
                  <a:pt x="2326" y="2435"/>
                </a:lnTo>
                <a:lnTo>
                  <a:pt x="2344" y="2414"/>
                </a:lnTo>
                <a:lnTo>
                  <a:pt x="2363" y="2394"/>
                </a:lnTo>
                <a:lnTo>
                  <a:pt x="2382" y="2376"/>
                </a:lnTo>
                <a:lnTo>
                  <a:pt x="2402" y="2358"/>
                </a:lnTo>
                <a:lnTo>
                  <a:pt x="2424" y="2341"/>
                </a:lnTo>
                <a:lnTo>
                  <a:pt x="2445" y="2326"/>
                </a:lnTo>
                <a:lnTo>
                  <a:pt x="2467" y="2313"/>
                </a:lnTo>
                <a:lnTo>
                  <a:pt x="2490" y="2300"/>
                </a:lnTo>
                <a:lnTo>
                  <a:pt x="2514" y="2289"/>
                </a:lnTo>
                <a:lnTo>
                  <a:pt x="2537" y="2279"/>
                </a:lnTo>
                <a:lnTo>
                  <a:pt x="2561" y="2270"/>
                </a:lnTo>
                <a:lnTo>
                  <a:pt x="2586" y="2261"/>
                </a:lnTo>
                <a:lnTo>
                  <a:pt x="2610" y="2255"/>
                </a:lnTo>
                <a:lnTo>
                  <a:pt x="2635" y="2249"/>
                </a:lnTo>
                <a:lnTo>
                  <a:pt x="2660" y="2245"/>
                </a:lnTo>
                <a:lnTo>
                  <a:pt x="2685" y="2242"/>
                </a:lnTo>
                <a:lnTo>
                  <a:pt x="2710" y="2240"/>
                </a:lnTo>
                <a:lnTo>
                  <a:pt x="2736" y="2240"/>
                </a:lnTo>
                <a:lnTo>
                  <a:pt x="2761" y="2240"/>
                </a:lnTo>
                <a:lnTo>
                  <a:pt x="2786" y="2242"/>
                </a:lnTo>
                <a:lnTo>
                  <a:pt x="2812" y="2245"/>
                </a:lnTo>
                <a:lnTo>
                  <a:pt x="2837" y="2249"/>
                </a:lnTo>
                <a:lnTo>
                  <a:pt x="2861" y="2255"/>
                </a:lnTo>
                <a:lnTo>
                  <a:pt x="2886" y="2261"/>
                </a:lnTo>
                <a:lnTo>
                  <a:pt x="2910" y="2270"/>
                </a:lnTo>
                <a:lnTo>
                  <a:pt x="2934" y="2279"/>
                </a:lnTo>
                <a:lnTo>
                  <a:pt x="2958" y="2289"/>
                </a:lnTo>
                <a:lnTo>
                  <a:pt x="2981" y="2300"/>
                </a:lnTo>
                <a:lnTo>
                  <a:pt x="3004" y="2313"/>
                </a:lnTo>
                <a:lnTo>
                  <a:pt x="3027" y="2326"/>
                </a:lnTo>
                <a:lnTo>
                  <a:pt x="3048" y="2341"/>
                </a:lnTo>
                <a:lnTo>
                  <a:pt x="3069" y="2358"/>
                </a:lnTo>
                <a:lnTo>
                  <a:pt x="3090" y="2376"/>
                </a:lnTo>
                <a:lnTo>
                  <a:pt x="3109" y="2394"/>
                </a:lnTo>
                <a:lnTo>
                  <a:pt x="4359" y="3644"/>
                </a:lnTo>
                <a:close/>
                <a:moveTo>
                  <a:pt x="15690" y="7591"/>
                </a:moveTo>
                <a:lnTo>
                  <a:pt x="15717" y="7591"/>
                </a:lnTo>
                <a:lnTo>
                  <a:pt x="15744" y="7593"/>
                </a:lnTo>
                <a:lnTo>
                  <a:pt x="15770" y="7597"/>
                </a:lnTo>
                <a:lnTo>
                  <a:pt x="15796" y="7601"/>
                </a:lnTo>
                <a:lnTo>
                  <a:pt x="15822" y="7607"/>
                </a:lnTo>
                <a:lnTo>
                  <a:pt x="15847" y="7614"/>
                </a:lnTo>
                <a:lnTo>
                  <a:pt x="15871" y="7622"/>
                </a:lnTo>
                <a:lnTo>
                  <a:pt x="15896" y="7633"/>
                </a:lnTo>
                <a:lnTo>
                  <a:pt x="15919" y="7643"/>
                </a:lnTo>
                <a:lnTo>
                  <a:pt x="15941" y="7655"/>
                </a:lnTo>
                <a:lnTo>
                  <a:pt x="15964" y="7667"/>
                </a:lnTo>
                <a:lnTo>
                  <a:pt x="15985" y="7681"/>
                </a:lnTo>
                <a:lnTo>
                  <a:pt x="16006" y="7695"/>
                </a:lnTo>
                <a:lnTo>
                  <a:pt x="16025" y="7712"/>
                </a:lnTo>
                <a:lnTo>
                  <a:pt x="16045" y="7728"/>
                </a:lnTo>
                <a:lnTo>
                  <a:pt x="16063" y="7745"/>
                </a:lnTo>
                <a:lnTo>
                  <a:pt x="16081" y="7763"/>
                </a:lnTo>
                <a:lnTo>
                  <a:pt x="16097" y="7783"/>
                </a:lnTo>
                <a:lnTo>
                  <a:pt x="16113" y="7803"/>
                </a:lnTo>
                <a:lnTo>
                  <a:pt x="16128" y="7823"/>
                </a:lnTo>
                <a:lnTo>
                  <a:pt x="16142" y="7845"/>
                </a:lnTo>
                <a:lnTo>
                  <a:pt x="16154" y="7867"/>
                </a:lnTo>
                <a:lnTo>
                  <a:pt x="16166" y="7890"/>
                </a:lnTo>
                <a:lnTo>
                  <a:pt x="16176" y="7913"/>
                </a:lnTo>
                <a:lnTo>
                  <a:pt x="16186" y="7938"/>
                </a:lnTo>
                <a:lnTo>
                  <a:pt x="16195" y="7962"/>
                </a:lnTo>
                <a:lnTo>
                  <a:pt x="16202" y="7987"/>
                </a:lnTo>
                <a:lnTo>
                  <a:pt x="16207" y="8013"/>
                </a:lnTo>
                <a:lnTo>
                  <a:pt x="16212" y="8038"/>
                </a:lnTo>
                <a:lnTo>
                  <a:pt x="16215" y="8064"/>
                </a:lnTo>
                <a:lnTo>
                  <a:pt x="16217" y="8092"/>
                </a:lnTo>
                <a:lnTo>
                  <a:pt x="16218" y="8119"/>
                </a:lnTo>
                <a:lnTo>
                  <a:pt x="16217" y="8145"/>
                </a:lnTo>
                <a:lnTo>
                  <a:pt x="16215" y="8173"/>
                </a:lnTo>
                <a:lnTo>
                  <a:pt x="16212" y="8199"/>
                </a:lnTo>
                <a:lnTo>
                  <a:pt x="16207" y="8226"/>
                </a:lnTo>
                <a:lnTo>
                  <a:pt x="16202" y="8251"/>
                </a:lnTo>
                <a:lnTo>
                  <a:pt x="16195" y="8276"/>
                </a:lnTo>
                <a:lnTo>
                  <a:pt x="16186" y="8301"/>
                </a:lnTo>
                <a:lnTo>
                  <a:pt x="16176" y="8324"/>
                </a:lnTo>
                <a:lnTo>
                  <a:pt x="16166" y="8348"/>
                </a:lnTo>
                <a:lnTo>
                  <a:pt x="16154" y="8371"/>
                </a:lnTo>
                <a:lnTo>
                  <a:pt x="16142" y="8393"/>
                </a:lnTo>
                <a:lnTo>
                  <a:pt x="16128" y="8414"/>
                </a:lnTo>
                <a:lnTo>
                  <a:pt x="16113" y="8434"/>
                </a:lnTo>
                <a:lnTo>
                  <a:pt x="16097" y="8455"/>
                </a:lnTo>
                <a:lnTo>
                  <a:pt x="16081" y="8474"/>
                </a:lnTo>
                <a:lnTo>
                  <a:pt x="16063" y="8492"/>
                </a:lnTo>
                <a:lnTo>
                  <a:pt x="16045" y="8509"/>
                </a:lnTo>
                <a:lnTo>
                  <a:pt x="16025" y="8527"/>
                </a:lnTo>
                <a:lnTo>
                  <a:pt x="16006" y="8542"/>
                </a:lnTo>
                <a:lnTo>
                  <a:pt x="15985" y="8557"/>
                </a:lnTo>
                <a:lnTo>
                  <a:pt x="15964" y="8570"/>
                </a:lnTo>
                <a:lnTo>
                  <a:pt x="15941" y="8583"/>
                </a:lnTo>
                <a:lnTo>
                  <a:pt x="15919" y="8595"/>
                </a:lnTo>
                <a:lnTo>
                  <a:pt x="15896" y="8606"/>
                </a:lnTo>
                <a:lnTo>
                  <a:pt x="15871" y="8615"/>
                </a:lnTo>
                <a:lnTo>
                  <a:pt x="15847" y="8623"/>
                </a:lnTo>
                <a:lnTo>
                  <a:pt x="15822" y="8630"/>
                </a:lnTo>
                <a:lnTo>
                  <a:pt x="15796" y="8636"/>
                </a:lnTo>
                <a:lnTo>
                  <a:pt x="15770" y="8641"/>
                </a:lnTo>
                <a:lnTo>
                  <a:pt x="15744" y="8644"/>
                </a:lnTo>
                <a:lnTo>
                  <a:pt x="15717" y="8646"/>
                </a:lnTo>
                <a:lnTo>
                  <a:pt x="15690" y="8647"/>
                </a:lnTo>
                <a:lnTo>
                  <a:pt x="13923" y="8647"/>
                </a:lnTo>
                <a:lnTo>
                  <a:pt x="13896" y="8646"/>
                </a:lnTo>
                <a:lnTo>
                  <a:pt x="13869" y="8644"/>
                </a:lnTo>
                <a:lnTo>
                  <a:pt x="13842" y="8641"/>
                </a:lnTo>
                <a:lnTo>
                  <a:pt x="13817" y="8636"/>
                </a:lnTo>
                <a:lnTo>
                  <a:pt x="13791" y="8630"/>
                </a:lnTo>
                <a:lnTo>
                  <a:pt x="13766" y="8623"/>
                </a:lnTo>
                <a:lnTo>
                  <a:pt x="13742" y="8615"/>
                </a:lnTo>
                <a:lnTo>
                  <a:pt x="13717" y="8606"/>
                </a:lnTo>
                <a:lnTo>
                  <a:pt x="13694" y="8595"/>
                </a:lnTo>
                <a:lnTo>
                  <a:pt x="13671" y="8583"/>
                </a:lnTo>
                <a:lnTo>
                  <a:pt x="13649" y="8570"/>
                </a:lnTo>
                <a:lnTo>
                  <a:pt x="13627" y="8557"/>
                </a:lnTo>
                <a:lnTo>
                  <a:pt x="13607" y="8542"/>
                </a:lnTo>
                <a:lnTo>
                  <a:pt x="13587" y="8527"/>
                </a:lnTo>
                <a:lnTo>
                  <a:pt x="13567" y="8509"/>
                </a:lnTo>
                <a:lnTo>
                  <a:pt x="13549" y="8492"/>
                </a:lnTo>
                <a:lnTo>
                  <a:pt x="13532" y="8474"/>
                </a:lnTo>
                <a:lnTo>
                  <a:pt x="13516" y="8455"/>
                </a:lnTo>
                <a:lnTo>
                  <a:pt x="13499" y="8434"/>
                </a:lnTo>
                <a:lnTo>
                  <a:pt x="13485" y="8414"/>
                </a:lnTo>
                <a:lnTo>
                  <a:pt x="13471" y="8393"/>
                </a:lnTo>
                <a:lnTo>
                  <a:pt x="13459" y="8371"/>
                </a:lnTo>
                <a:lnTo>
                  <a:pt x="13447" y="8348"/>
                </a:lnTo>
                <a:lnTo>
                  <a:pt x="13437" y="8324"/>
                </a:lnTo>
                <a:lnTo>
                  <a:pt x="13426" y="8301"/>
                </a:lnTo>
                <a:lnTo>
                  <a:pt x="13418" y="8276"/>
                </a:lnTo>
                <a:lnTo>
                  <a:pt x="13411" y="8251"/>
                </a:lnTo>
                <a:lnTo>
                  <a:pt x="13405" y="8226"/>
                </a:lnTo>
                <a:lnTo>
                  <a:pt x="13401" y="8199"/>
                </a:lnTo>
                <a:lnTo>
                  <a:pt x="13397" y="8173"/>
                </a:lnTo>
                <a:lnTo>
                  <a:pt x="13395" y="8145"/>
                </a:lnTo>
                <a:lnTo>
                  <a:pt x="13395" y="8119"/>
                </a:lnTo>
                <a:lnTo>
                  <a:pt x="13395" y="8092"/>
                </a:lnTo>
                <a:lnTo>
                  <a:pt x="13397" y="8064"/>
                </a:lnTo>
                <a:lnTo>
                  <a:pt x="13401" y="8038"/>
                </a:lnTo>
                <a:lnTo>
                  <a:pt x="13405" y="8013"/>
                </a:lnTo>
                <a:lnTo>
                  <a:pt x="13411" y="7987"/>
                </a:lnTo>
                <a:lnTo>
                  <a:pt x="13418" y="7962"/>
                </a:lnTo>
                <a:lnTo>
                  <a:pt x="13426" y="7938"/>
                </a:lnTo>
                <a:lnTo>
                  <a:pt x="13437" y="7913"/>
                </a:lnTo>
                <a:lnTo>
                  <a:pt x="13447" y="7890"/>
                </a:lnTo>
                <a:lnTo>
                  <a:pt x="13459" y="7867"/>
                </a:lnTo>
                <a:lnTo>
                  <a:pt x="13471" y="7845"/>
                </a:lnTo>
                <a:lnTo>
                  <a:pt x="13485" y="7823"/>
                </a:lnTo>
                <a:lnTo>
                  <a:pt x="13499" y="7803"/>
                </a:lnTo>
                <a:lnTo>
                  <a:pt x="13516" y="7783"/>
                </a:lnTo>
                <a:lnTo>
                  <a:pt x="13532" y="7763"/>
                </a:lnTo>
                <a:lnTo>
                  <a:pt x="13549" y="7745"/>
                </a:lnTo>
                <a:lnTo>
                  <a:pt x="13567" y="7728"/>
                </a:lnTo>
                <a:lnTo>
                  <a:pt x="13587" y="7712"/>
                </a:lnTo>
                <a:lnTo>
                  <a:pt x="13607" y="7695"/>
                </a:lnTo>
                <a:lnTo>
                  <a:pt x="13627" y="7681"/>
                </a:lnTo>
                <a:lnTo>
                  <a:pt x="13649" y="7667"/>
                </a:lnTo>
                <a:lnTo>
                  <a:pt x="13671" y="7655"/>
                </a:lnTo>
                <a:lnTo>
                  <a:pt x="13694" y="7643"/>
                </a:lnTo>
                <a:lnTo>
                  <a:pt x="13717" y="7633"/>
                </a:lnTo>
                <a:lnTo>
                  <a:pt x="13742" y="7622"/>
                </a:lnTo>
                <a:lnTo>
                  <a:pt x="13766" y="7614"/>
                </a:lnTo>
                <a:lnTo>
                  <a:pt x="13791" y="7607"/>
                </a:lnTo>
                <a:lnTo>
                  <a:pt x="13817" y="7601"/>
                </a:lnTo>
                <a:lnTo>
                  <a:pt x="13842" y="7597"/>
                </a:lnTo>
                <a:lnTo>
                  <a:pt x="13869" y="7593"/>
                </a:lnTo>
                <a:lnTo>
                  <a:pt x="13896" y="7591"/>
                </a:lnTo>
                <a:lnTo>
                  <a:pt x="13923" y="7591"/>
                </a:lnTo>
                <a:lnTo>
                  <a:pt x="15690" y="7591"/>
                </a:lnTo>
                <a:close/>
                <a:moveTo>
                  <a:pt x="2295" y="7591"/>
                </a:moveTo>
                <a:lnTo>
                  <a:pt x="2322" y="7591"/>
                </a:lnTo>
                <a:lnTo>
                  <a:pt x="2350" y="7593"/>
                </a:lnTo>
                <a:lnTo>
                  <a:pt x="2376" y="7597"/>
                </a:lnTo>
                <a:lnTo>
                  <a:pt x="2401" y="7601"/>
                </a:lnTo>
                <a:lnTo>
                  <a:pt x="2427" y="7607"/>
                </a:lnTo>
                <a:lnTo>
                  <a:pt x="2452" y="7614"/>
                </a:lnTo>
                <a:lnTo>
                  <a:pt x="2476" y="7622"/>
                </a:lnTo>
                <a:lnTo>
                  <a:pt x="2501" y="7633"/>
                </a:lnTo>
                <a:lnTo>
                  <a:pt x="2524" y="7643"/>
                </a:lnTo>
                <a:lnTo>
                  <a:pt x="2547" y="7655"/>
                </a:lnTo>
                <a:lnTo>
                  <a:pt x="2569" y="7667"/>
                </a:lnTo>
                <a:lnTo>
                  <a:pt x="2591" y="7681"/>
                </a:lnTo>
                <a:lnTo>
                  <a:pt x="2611" y="7695"/>
                </a:lnTo>
                <a:lnTo>
                  <a:pt x="2631" y="7712"/>
                </a:lnTo>
                <a:lnTo>
                  <a:pt x="2651" y="7728"/>
                </a:lnTo>
                <a:lnTo>
                  <a:pt x="2669" y="7745"/>
                </a:lnTo>
                <a:lnTo>
                  <a:pt x="2686" y="7763"/>
                </a:lnTo>
                <a:lnTo>
                  <a:pt x="2702" y="7783"/>
                </a:lnTo>
                <a:lnTo>
                  <a:pt x="2719" y="7803"/>
                </a:lnTo>
                <a:lnTo>
                  <a:pt x="2733" y="7823"/>
                </a:lnTo>
                <a:lnTo>
                  <a:pt x="2747" y="7845"/>
                </a:lnTo>
                <a:lnTo>
                  <a:pt x="2759" y="7867"/>
                </a:lnTo>
                <a:lnTo>
                  <a:pt x="2771" y="7890"/>
                </a:lnTo>
                <a:lnTo>
                  <a:pt x="2781" y="7913"/>
                </a:lnTo>
                <a:lnTo>
                  <a:pt x="2792" y="7938"/>
                </a:lnTo>
                <a:lnTo>
                  <a:pt x="2800" y="7962"/>
                </a:lnTo>
                <a:lnTo>
                  <a:pt x="2807" y="7987"/>
                </a:lnTo>
                <a:lnTo>
                  <a:pt x="2813" y="8013"/>
                </a:lnTo>
                <a:lnTo>
                  <a:pt x="2817" y="8038"/>
                </a:lnTo>
                <a:lnTo>
                  <a:pt x="2821" y="8064"/>
                </a:lnTo>
                <a:lnTo>
                  <a:pt x="2823" y="8092"/>
                </a:lnTo>
                <a:lnTo>
                  <a:pt x="2823" y="8119"/>
                </a:lnTo>
                <a:lnTo>
                  <a:pt x="2823" y="8145"/>
                </a:lnTo>
                <a:lnTo>
                  <a:pt x="2821" y="8173"/>
                </a:lnTo>
                <a:lnTo>
                  <a:pt x="2817" y="8199"/>
                </a:lnTo>
                <a:lnTo>
                  <a:pt x="2813" y="8226"/>
                </a:lnTo>
                <a:lnTo>
                  <a:pt x="2807" y="8251"/>
                </a:lnTo>
                <a:lnTo>
                  <a:pt x="2800" y="8276"/>
                </a:lnTo>
                <a:lnTo>
                  <a:pt x="2792" y="8301"/>
                </a:lnTo>
                <a:lnTo>
                  <a:pt x="2781" y="8324"/>
                </a:lnTo>
                <a:lnTo>
                  <a:pt x="2771" y="8348"/>
                </a:lnTo>
                <a:lnTo>
                  <a:pt x="2759" y="8371"/>
                </a:lnTo>
                <a:lnTo>
                  <a:pt x="2747" y="8393"/>
                </a:lnTo>
                <a:lnTo>
                  <a:pt x="2733" y="8414"/>
                </a:lnTo>
                <a:lnTo>
                  <a:pt x="2719" y="8434"/>
                </a:lnTo>
                <a:lnTo>
                  <a:pt x="2702" y="8455"/>
                </a:lnTo>
                <a:lnTo>
                  <a:pt x="2686" y="8474"/>
                </a:lnTo>
                <a:lnTo>
                  <a:pt x="2669" y="8492"/>
                </a:lnTo>
                <a:lnTo>
                  <a:pt x="2651" y="8509"/>
                </a:lnTo>
                <a:lnTo>
                  <a:pt x="2631" y="8527"/>
                </a:lnTo>
                <a:lnTo>
                  <a:pt x="2611" y="8542"/>
                </a:lnTo>
                <a:lnTo>
                  <a:pt x="2591" y="8557"/>
                </a:lnTo>
                <a:lnTo>
                  <a:pt x="2569" y="8570"/>
                </a:lnTo>
                <a:lnTo>
                  <a:pt x="2547" y="8583"/>
                </a:lnTo>
                <a:lnTo>
                  <a:pt x="2524" y="8595"/>
                </a:lnTo>
                <a:lnTo>
                  <a:pt x="2501" y="8606"/>
                </a:lnTo>
                <a:lnTo>
                  <a:pt x="2476" y="8615"/>
                </a:lnTo>
                <a:lnTo>
                  <a:pt x="2452" y="8623"/>
                </a:lnTo>
                <a:lnTo>
                  <a:pt x="2427" y="8630"/>
                </a:lnTo>
                <a:lnTo>
                  <a:pt x="2401" y="8636"/>
                </a:lnTo>
                <a:lnTo>
                  <a:pt x="2376" y="8641"/>
                </a:lnTo>
                <a:lnTo>
                  <a:pt x="2350" y="8644"/>
                </a:lnTo>
                <a:lnTo>
                  <a:pt x="2322" y="8646"/>
                </a:lnTo>
                <a:lnTo>
                  <a:pt x="2295" y="8647"/>
                </a:lnTo>
                <a:lnTo>
                  <a:pt x="528" y="8647"/>
                </a:lnTo>
                <a:lnTo>
                  <a:pt x="501" y="8646"/>
                </a:lnTo>
                <a:lnTo>
                  <a:pt x="474" y="8644"/>
                </a:lnTo>
                <a:lnTo>
                  <a:pt x="448" y="8641"/>
                </a:lnTo>
                <a:lnTo>
                  <a:pt x="422" y="8636"/>
                </a:lnTo>
                <a:lnTo>
                  <a:pt x="396" y="8630"/>
                </a:lnTo>
                <a:lnTo>
                  <a:pt x="371" y="8623"/>
                </a:lnTo>
                <a:lnTo>
                  <a:pt x="347" y="8615"/>
                </a:lnTo>
                <a:lnTo>
                  <a:pt x="322" y="8606"/>
                </a:lnTo>
                <a:lnTo>
                  <a:pt x="299" y="8595"/>
                </a:lnTo>
                <a:lnTo>
                  <a:pt x="277" y="8583"/>
                </a:lnTo>
                <a:lnTo>
                  <a:pt x="254" y="8570"/>
                </a:lnTo>
                <a:lnTo>
                  <a:pt x="233" y="8557"/>
                </a:lnTo>
                <a:lnTo>
                  <a:pt x="212" y="8542"/>
                </a:lnTo>
                <a:lnTo>
                  <a:pt x="193" y="8527"/>
                </a:lnTo>
                <a:lnTo>
                  <a:pt x="173" y="8509"/>
                </a:lnTo>
                <a:lnTo>
                  <a:pt x="155" y="8492"/>
                </a:lnTo>
                <a:lnTo>
                  <a:pt x="137" y="8474"/>
                </a:lnTo>
                <a:lnTo>
                  <a:pt x="121" y="8455"/>
                </a:lnTo>
                <a:lnTo>
                  <a:pt x="105" y="8434"/>
                </a:lnTo>
                <a:lnTo>
                  <a:pt x="90" y="8414"/>
                </a:lnTo>
                <a:lnTo>
                  <a:pt x="76" y="8393"/>
                </a:lnTo>
                <a:lnTo>
                  <a:pt x="64" y="8371"/>
                </a:lnTo>
                <a:lnTo>
                  <a:pt x="52" y="8348"/>
                </a:lnTo>
                <a:lnTo>
                  <a:pt x="42" y="8324"/>
                </a:lnTo>
                <a:lnTo>
                  <a:pt x="32" y="8301"/>
                </a:lnTo>
                <a:lnTo>
                  <a:pt x="23" y="8276"/>
                </a:lnTo>
                <a:lnTo>
                  <a:pt x="16" y="8251"/>
                </a:lnTo>
                <a:lnTo>
                  <a:pt x="11" y="8226"/>
                </a:lnTo>
                <a:lnTo>
                  <a:pt x="6" y="8199"/>
                </a:lnTo>
                <a:lnTo>
                  <a:pt x="3" y="8173"/>
                </a:lnTo>
                <a:lnTo>
                  <a:pt x="1" y="8145"/>
                </a:lnTo>
                <a:lnTo>
                  <a:pt x="0" y="8119"/>
                </a:lnTo>
                <a:lnTo>
                  <a:pt x="1" y="8092"/>
                </a:lnTo>
                <a:lnTo>
                  <a:pt x="3" y="8064"/>
                </a:lnTo>
                <a:lnTo>
                  <a:pt x="6" y="8038"/>
                </a:lnTo>
                <a:lnTo>
                  <a:pt x="11" y="8013"/>
                </a:lnTo>
                <a:lnTo>
                  <a:pt x="16" y="7987"/>
                </a:lnTo>
                <a:lnTo>
                  <a:pt x="23" y="7962"/>
                </a:lnTo>
                <a:lnTo>
                  <a:pt x="32" y="7938"/>
                </a:lnTo>
                <a:lnTo>
                  <a:pt x="42" y="7913"/>
                </a:lnTo>
                <a:lnTo>
                  <a:pt x="52" y="7890"/>
                </a:lnTo>
                <a:lnTo>
                  <a:pt x="64" y="7867"/>
                </a:lnTo>
                <a:lnTo>
                  <a:pt x="76" y="7845"/>
                </a:lnTo>
                <a:lnTo>
                  <a:pt x="90" y="7823"/>
                </a:lnTo>
                <a:lnTo>
                  <a:pt x="105" y="7803"/>
                </a:lnTo>
                <a:lnTo>
                  <a:pt x="121" y="7783"/>
                </a:lnTo>
                <a:lnTo>
                  <a:pt x="137" y="7763"/>
                </a:lnTo>
                <a:lnTo>
                  <a:pt x="155" y="7745"/>
                </a:lnTo>
                <a:lnTo>
                  <a:pt x="173" y="7728"/>
                </a:lnTo>
                <a:lnTo>
                  <a:pt x="193" y="7712"/>
                </a:lnTo>
                <a:lnTo>
                  <a:pt x="212" y="7695"/>
                </a:lnTo>
                <a:lnTo>
                  <a:pt x="233" y="7681"/>
                </a:lnTo>
                <a:lnTo>
                  <a:pt x="254" y="7667"/>
                </a:lnTo>
                <a:lnTo>
                  <a:pt x="277" y="7655"/>
                </a:lnTo>
                <a:lnTo>
                  <a:pt x="299" y="7643"/>
                </a:lnTo>
                <a:lnTo>
                  <a:pt x="322" y="7633"/>
                </a:lnTo>
                <a:lnTo>
                  <a:pt x="347" y="7622"/>
                </a:lnTo>
                <a:lnTo>
                  <a:pt x="371" y="7614"/>
                </a:lnTo>
                <a:lnTo>
                  <a:pt x="396" y="7607"/>
                </a:lnTo>
                <a:lnTo>
                  <a:pt x="422" y="7601"/>
                </a:lnTo>
                <a:lnTo>
                  <a:pt x="448" y="7597"/>
                </a:lnTo>
                <a:lnTo>
                  <a:pt x="474" y="7593"/>
                </a:lnTo>
                <a:lnTo>
                  <a:pt x="501" y="7591"/>
                </a:lnTo>
                <a:lnTo>
                  <a:pt x="528" y="7591"/>
                </a:lnTo>
                <a:lnTo>
                  <a:pt x="2295" y="7591"/>
                </a:lnTo>
                <a:close/>
                <a:moveTo>
                  <a:pt x="13079" y="2397"/>
                </a:moveTo>
                <a:lnTo>
                  <a:pt x="13098" y="2379"/>
                </a:lnTo>
                <a:lnTo>
                  <a:pt x="13118" y="2362"/>
                </a:lnTo>
                <a:lnTo>
                  <a:pt x="13140" y="2346"/>
                </a:lnTo>
                <a:lnTo>
                  <a:pt x="13161" y="2330"/>
                </a:lnTo>
                <a:lnTo>
                  <a:pt x="13183" y="2316"/>
                </a:lnTo>
                <a:lnTo>
                  <a:pt x="13207" y="2304"/>
                </a:lnTo>
                <a:lnTo>
                  <a:pt x="13229" y="2292"/>
                </a:lnTo>
                <a:lnTo>
                  <a:pt x="13253" y="2282"/>
                </a:lnTo>
                <a:lnTo>
                  <a:pt x="13276" y="2273"/>
                </a:lnTo>
                <a:lnTo>
                  <a:pt x="13302" y="2264"/>
                </a:lnTo>
                <a:lnTo>
                  <a:pt x="13326" y="2258"/>
                </a:lnTo>
                <a:lnTo>
                  <a:pt x="13350" y="2252"/>
                </a:lnTo>
                <a:lnTo>
                  <a:pt x="13376" y="2248"/>
                </a:lnTo>
                <a:lnTo>
                  <a:pt x="13401" y="2245"/>
                </a:lnTo>
                <a:lnTo>
                  <a:pt x="13426" y="2244"/>
                </a:lnTo>
                <a:lnTo>
                  <a:pt x="13452" y="2243"/>
                </a:lnTo>
                <a:lnTo>
                  <a:pt x="13477" y="2244"/>
                </a:lnTo>
                <a:lnTo>
                  <a:pt x="13502" y="2245"/>
                </a:lnTo>
                <a:lnTo>
                  <a:pt x="13528" y="2248"/>
                </a:lnTo>
                <a:lnTo>
                  <a:pt x="13552" y="2252"/>
                </a:lnTo>
                <a:lnTo>
                  <a:pt x="13578" y="2258"/>
                </a:lnTo>
                <a:lnTo>
                  <a:pt x="13602" y="2264"/>
                </a:lnTo>
                <a:lnTo>
                  <a:pt x="13626" y="2273"/>
                </a:lnTo>
                <a:lnTo>
                  <a:pt x="13650" y="2282"/>
                </a:lnTo>
                <a:lnTo>
                  <a:pt x="13674" y="2292"/>
                </a:lnTo>
                <a:lnTo>
                  <a:pt x="13697" y="2304"/>
                </a:lnTo>
                <a:lnTo>
                  <a:pt x="13720" y="2316"/>
                </a:lnTo>
                <a:lnTo>
                  <a:pt x="13742" y="2330"/>
                </a:lnTo>
                <a:lnTo>
                  <a:pt x="13764" y="2346"/>
                </a:lnTo>
                <a:lnTo>
                  <a:pt x="13785" y="2362"/>
                </a:lnTo>
                <a:lnTo>
                  <a:pt x="13806" y="2379"/>
                </a:lnTo>
                <a:lnTo>
                  <a:pt x="13825" y="2397"/>
                </a:lnTo>
                <a:lnTo>
                  <a:pt x="13844" y="2417"/>
                </a:lnTo>
                <a:lnTo>
                  <a:pt x="13861" y="2438"/>
                </a:lnTo>
                <a:lnTo>
                  <a:pt x="13878" y="2459"/>
                </a:lnTo>
                <a:lnTo>
                  <a:pt x="13893" y="2480"/>
                </a:lnTo>
                <a:lnTo>
                  <a:pt x="13907" y="2503"/>
                </a:lnTo>
                <a:lnTo>
                  <a:pt x="13919" y="2526"/>
                </a:lnTo>
                <a:lnTo>
                  <a:pt x="13930" y="2548"/>
                </a:lnTo>
                <a:lnTo>
                  <a:pt x="13941" y="2573"/>
                </a:lnTo>
                <a:lnTo>
                  <a:pt x="13950" y="2596"/>
                </a:lnTo>
                <a:lnTo>
                  <a:pt x="13958" y="2620"/>
                </a:lnTo>
                <a:lnTo>
                  <a:pt x="13965" y="2646"/>
                </a:lnTo>
                <a:lnTo>
                  <a:pt x="13970" y="2670"/>
                </a:lnTo>
                <a:lnTo>
                  <a:pt x="13974" y="2695"/>
                </a:lnTo>
                <a:lnTo>
                  <a:pt x="13977" y="2721"/>
                </a:lnTo>
                <a:lnTo>
                  <a:pt x="13979" y="2746"/>
                </a:lnTo>
                <a:lnTo>
                  <a:pt x="13980" y="2771"/>
                </a:lnTo>
                <a:lnTo>
                  <a:pt x="13979" y="2797"/>
                </a:lnTo>
                <a:lnTo>
                  <a:pt x="13977" y="2822"/>
                </a:lnTo>
                <a:lnTo>
                  <a:pt x="13974" y="2847"/>
                </a:lnTo>
                <a:lnTo>
                  <a:pt x="13970" y="2872"/>
                </a:lnTo>
                <a:lnTo>
                  <a:pt x="13965" y="2897"/>
                </a:lnTo>
                <a:lnTo>
                  <a:pt x="13958" y="2921"/>
                </a:lnTo>
                <a:lnTo>
                  <a:pt x="13950" y="2946"/>
                </a:lnTo>
                <a:lnTo>
                  <a:pt x="13941" y="2970"/>
                </a:lnTo>
                <a:lnTo>
                  <a:pt x="13930" y="2993"/>
                </a:lnTo>
                <a:lnTo>
                  <a:pt x="13919" y="3017"/>
                </a:lnTo>
                <a:lnTo>
                  <a:pt x="13907" y="3039"/>
                </a:lnTo>
                <a:lnTo>
                  <a:pt x="13893" y="3061"/>
                </a:lnTo>
                <a:lnTo>
                  <a:pt x="13878" y="3083"/>
                </a:lnTo>
                <a:lnTo>
                  <a:pt x="13861" y="3105"/>
                </a:lnTo>
                <a:lnTo>
                  <a:pt x="13844" y="3125"/>
                </a:lnTo>
                <a:lnTo>
                  <a:pt x="13825" y="3144"/>
                </a:lnTo>
                <a:lnTo>
                  <a:pt x="12576" y="4394"/>
                </a:lnTo>
                <a:lnTo>
                  <a:pt x="12556" y="4412"/>
                </a:lnTo>
                <a:lnTo>
                  <a:pt x="12536" y="4431"/>
                </a:lnTo>
                <a:lnTo>
                  <a:pt x="12514" y="4447"/>
                </a:lnTo>
                <a:lnTo>
                  <a:pt x="12493" y="4462"/>
                </a:lnTo>
                <a:lnTo>
                  <a:pt x="12471" y="4475"/>
                </a:lnTo>
                <a:lnTo>
                  <a:pt x="12448" y="4488"/>
                </a:lnTo>
                <a:lnTo>
                  <a:pt x="12425" y="4499"/>
                </a:lnTo>
                <a:lnTo>
                  <a:pt x="12401" y="4510"/>
                </a:lnTo>
                <a:lnTo>
                  <a:pt x="12377" y="4519"/>
                </a:lnTo>
                <a:lnTo>
                  <a:pt x="12353" y="4527"/>
                </a:lnTo>
                <a:lnTo>
                  <a:pt x="12328" y="4533"/>
                </a:lnTo>
                <a:lnTo>
                  <a:pt x="12303" y="4539"/>
                </a:lnTo>
                <a:lnTo>
                  <a:pt x="12278" y="4543"/>
                </a:lnTo>
                <a:lnTo>
                  <a:pt x="12253" y="4546"/>
                </a:lnTo>
                <a:lnTo>
                  <a:pt x="12227" y="4548"/>
                </a:lnTo>
                <a:lnTo>
                  <a:pt x="12202" y="4548"/>
                </a:lnTo>
                <a:lnTo>
                  <a:pt x="12177" y="4548"/>
                </a:lnTo>
                <a:lnTo>
                  <a:pt x="12151" y="4546"/>
                </a:lnTo>
                <a:lnTo>
                  <a:pt x="12126" y="4543"/>
                </a:lnTo>
                <a:lnTo>
                  <a:pt x="12102" y="4539"/>
                </a:lnTo>
                <a:lnTo>
                  <a:pt x="12076" y="4533"/>
                </a:lnTo>
                <a:lnTo>
                  <a:pt x="12052" y="4527"/>
                </a:lnTo>
                <a:lnTo>
                  <a:pt x="12028" y="4519"/>
                </a:lnTo>
                <a:lnTo>
                  <a:pt x="12003" y="4510"/>
                </a:lnTo>
                <a:lnTo>
                  <a:pt x="11980" y="4499"/>
                </a:lnTo>
                <a:lnTo>
                  <a:pt x="11957" y="4488"/>
                </a:lnTo>
                <a:lnTo>
                  <a:pt x="11934" y="4475"/>
                </a:lnTo>
                <a:lnTo>
                  <a:pt x="11912" y="4462"/>
                </a:lnTo>
                <a:lnTo>
                  <a:pt x="11890" y="4447"/>
                </a:lnTo>
                <a:lnTo>
                  <a:pt x="11870" y="4431"/>
                </a:lnTo>
                <a:lnTo>
                  <a:pt x="11848" y="4412"/>
                </a:lnTo>
                <a:lnTo>
                  <a:pt x="11829" y="4394"/>
                </a:lnTo>
                <a:lnTo>
                  <a:pt x="11811" y="4374"/>
                </a:lnTo>
                <a:lnTo>
                  <a:pt x="11793" y="4354"/>
                </a:lnTo>
                <a:lnTo>
                  <a:pt x="11776" y="4333"/>
                </a:lnTo>
                <a:lnTo>
                  <a:pt x="11761" y="4311"/>
                </a:lnTo>
                <a:lnTo>
                  <a:pt x="11748" y="4289"/>
                </a:lnTo>
                <a:lnTo>
                  <a:pt x="11735" y="4266"/>
                </a:lnTo>
                <a:lnTo>
                  <a:pt x="11724" y="4243"/>
                </a:lnTo>
                <a:lnTo>
                  <a:pt x="11713" y="4220"/>
                </a:lnTo>
                <a:lnTo>
                  <a:pt x="11704" y="4195"/>
                </a:lnTo>
                <a:lnTo>
                  <a:pt x="11696" y="4171"/>
                </a:lnTo>
                <a:lnTo>
                  <a:pt x="11689" y="4147"/>
                </a:lnTo>
                <a:lnTo>
                  <a:pt x="11684" y="4121"/>
                </a:lnTo>
                <a:lnTo>
                  <a:pt x="11680" y="4096"/>
                </a:lnTo>
                <a:lnTo>
                  <a:pt x="11677" y="4071"/>
                </a:lnTo>
                <a:lnTo>
                  <a:pt x="11675" y="4046"/>
                </a:lnTo>
                <a:lnTo>
                  <a:pt x="11674" y="4021"/>
                </a:lnTo>
                <a:lnTo>
                  <a:pt x="11675" y="3996"/>
                </a:lnTo>
                <a:lnTo>
                  <a:pt x="11677" y="3970"/>
                </a:lnTo>
                <a:lnTo>
                  <a:pt x="11680" y="3945"/>
                </a:lnTo>
                <a:lnTo>
                  <a:pt x="11684" y="3920"/>
                </a:lnTo>
                <a:lnTo>
                  <a:pt x="11689" y="3895"/>
                </a:lnTo>
                <a:lnTo>
                  <a:pt x="11696" y="3870"/>
                </a:lnTo>
                <a:lnTo>
                  <a:pt x="11704" y="3846"/>
                </a:lnTo>
                <a:lnTo>
                  <a:pt x="11713" y="3822"/>
                </a:lnTo>
                <a:lnTo>
                  <a:pt x="11724" y="3798"/>
                </a:lnTo>
                <a:lnTo>
                  <a:pt x="11735" y="3775"/>
                </a:lnTo>
                <a:lnTo>
                  <a:pt x="11748" y="3752"/>
                </a:lnTo>
                <a:lnTo>
                  <a:pt x="11761" y="3730"/>
                </a:lnTo>
                <a:lnTo>
                  <a:pt x="11776" y="3709"/>
                </a:lnTo>
                <a:lnTo>
                  <a:pt x="11793" y="3688"/>
                </a:lnTo>
                <a:lnTo>
                  <a:pt x="11811" y="3667"/>
                </a:lnTo>
                <a:lnTo>
                  <a:pt x="11829" y="3647"/>
                </a:lnTo>
                <a:lnTo>
                  <a:pt x="13079" y="2397"/>
                </a:ln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2" name="dojd"/>
          <p:cNvSpPr>
            <a:spLocks noChangeAspect="1" noEditPoints="1"/>
          </p:cNvSpPr>
          <p:nvPr/>
        </p:nvSpPr>
        <p:spPr bwMode="auto">
          <a:xfrm>
            <a:off x="7583156" y="2845217"/>
            <a:ext cx="599123" cy="475771"/>
          </a:xfrm>
          <a:custGeom>
            <a:avLst/>
            <a:gdLst>
              <a:gd name="T0" fmla="*/ 15142 w 16320"/>
              <a:gd name="T1" fmla="*/ 8917 h 12690"/>
              <a:gd name="T2" fmla="*/ 16227 w 16320"/>
              <a:gd name="T3" fmla="*/ 7331 h 12690"/>
              <a:gd name="T4" fmla="*/ 16030 w 16320"/>
              <a:gd name="T5" fmla="*/ 5362 h 12690"/>
              <a:gd name="T6" fmla="*/ 14658 w 16320"/>
              <a:gd name="T7" fmla="*/ 4016 h 12690"/>
              <a:gd name="T8" fmla="*/ 13205 w 16320"/>
              <a:gd name="T9" fmla="*/ 3738 h 12690"/>
              <a:gd name="T10" fmla="*/ 12640 w 16320"/>
              <a:gd name="T11" fmla="*/ 1949 h 12690"/>
              <a:gd name="T12" fmla="*/ 10780 w 16320"/>
              <a:gd name="T13" fmla="*/ 292 h 12690"/>
              <a:gd name="T14" fmla="*/ 8300 w 16320"/>
              <a:gd name="T15" fmla="*/ 132 h 12690"/>
              <a:gd name="T16" fmla="*/ 6412 w 16320"/>
              <a:gd name="T17" fmla="*/ 1313 h 12690"/>
              <a:gd name="T18" fmla="*/ 5191 w 16320"/>
              <a:gd name="T19" fmla="*/ 3024 h 12690"/>
              <a:gd name="T20" fmla="*/ 3405 w 16320"/>
              <a:gd name="T21" fmla="*/ 3639 h 12690"/>
              <a:gd name="T22" fmla="*/ 2278 w 16320"/>
              <a:gd name="T23" fmla="*/ 5086 h 12690"/>
              <a:gd name="T24" fmla="*/ 1072 w 16320"/>
              <a:gd name="T25" fmla="*/ 5712 h 12690"/>
              <a:gd name="T26" fmla="*/ 161 w 16320"/>
              <a:gd name="T27" fmla="*/ 6697 h 12690"/>
              <a:gd name="T28" fmla="*/ 92 w 16320"/>
              <a:gd name="T29" fmla="*/ 8077 h 12690"/>
              <a:gd name="T30" fmla="*/ 903 w 16320"/>
              <a:gd name="T31" fmla="*/ 9145 h 12690"/>
              <a:gd name="T32" fmla="*/ 4078 w 16320"/>
              <a:gd name="T33" fmla="*/ 8104 h 12690"/>
              <a:gd name="T34" fmla="*/ 5383 w 16320"/>
              <a:gd name="T35" fmla="*/ 7646 h 12690"/>
              <a:gd name="T36" fmla="*/ 6122 w 16320"/>
              <a:gd name="T37" fmla="*/ 8743 h 12690"/>
              <a:gd name="T38" fmla="*/ 7897 w 16320"/>
              <a:gd name="T39" fmla="*/ 7948 h 12690"/>
              <a:gd name="T40" fmla="*/ 8184 w 16320"/>
              <a:gd name="T41" fmla="*/ 7715 h 12690"/>
              <a:gd name="T42" fmla="*/ 8528 w 16320"/>
              <a:gd name="T43" fmla="*/ 7592 h 12690"/>
              <a:gd name="T44" fmla="*/ 8895 w 16320"/>
              <a:gd name="T45" fmla="*/ 7587 h 12690"/>
              <a:gd name="T46" fmla="*/ 9255 w 16320"/>
              <a:gd name="T47" fmla="*/ 7708 h 12690"/>
              <a:gd name="T48" fmla="*/ 9553 w 16320"/>
              <a:gd name="T49" fmla="*/ 7944 h 12690"/>
              <a:gd name="T50" fmla="*/ 9745 w 16320"/>
              <a:gd name="T51" fmla="*/ 8254 h 12690"/>
              <a:gd name="T52" fmla="*/ 9820 w 16320"/>
              <a:gd name="T53" fmla="*/ 8606 h 12690"/>
              <a:gd name="T54" fmla="*/ 9771 w 16320"/>
              <a:gd name="T55" fmla="*/ 8967 h 12690"/>
              <a:gd name="T56" fmla="*/ 11639 w 16320"/>
              <a:gd name="T57" fmla="*/ 7902 h 12690"/>
              <a:gd name="T58" fmla="*/ 12980 w 16320"/>
              <a:gd name="T59" fmla="*/ 7733 h 12690"/>
              <a:gd name="T60" fmla="*/ 13482 w 16320"/>
              <a:gd name="T61" fmla="*/ 8963 h 12690"/>
              <a:gd name="T62" fmla="*/ 9790 w 16320"/>
              <a:gd name="T63" fmla="*/ 12083 h 12690"/>
              <a:gd name="T64" fmla="*/ 9864 w 16320"/>
              <a:gd name="T65" fmla="*/ 12431 h 12690"/>
              <a:gd name="T66" fmla="*/ 10156 w 16320"/>
              <a:gd name="T67" fmla="*/ 12661 h 12690"/>
              <a:gd name="T68" fmla="*/ 10520 w 16320"/>
              <a:gd name="T69" fmla="*/ 12657 h 12690"/>
              <a:gd name="T70" fmla="*/ 10804 w 16320"/>
              <a:gd name="T71" fmla="*/ 12425 h 12690"/>
              <a:gd name="T72" fmla="*/ 12976 w 16320"/>
              <a:gd name="T73" fmla="*/ 8617 h 12690"/>
              <a:gd name="T74" fmla="*/ 12835 w 16320"/>
              <a:gd name="T75" fmla="*/ 8289 h 12690"/>
              <a:gd name="T76" fmla="*/ 12502 w 16320"/>
              <a:gd name="T77" fmla="*/ 8118 h 12690"/>
              <a:gd name="T78" fmla="*/ 12147 w 16320"/>
              <a:gd name="T79" fmla="*/ 8191 h 12690"/>
              <a:gd name="T80" fmla="*/ 6141 w 16320"/>
              <a:gd name="T81" fmla="*/ 11906 h 12690"/>
              <a:gd name="T82" fmla="*/ 6091 w 16320"/>
              <a:gd name="T83" fmla="*/ 12264 h 12690"/>
              <a:gd name="T84" fmla="*/ 6281 w 16320"/>
              <a:gd name="T85" fmla="*/ 12570 h 12690"/>
              <a:gd name="T86" fmla="*/ 6635 w 16320"/>
              <a:gd name="T87" fmla="*/ 12690 h 12690"/>
              <a:gd name="T88" fmla="*/ 6975 w 16320"/>
              <a:gd name="T89" fmla="*/ 12568 h 12690"/>
              <a:gd name="T90" fmla="*/ 9250 w 16320"/>
              <a:gd name="T91" fmla="*/ 8798 h 12690"/>
              <a:gd name="T92" fmla="*/ 9228 w 16320"/>
              <a:gd name="T93" fmla="*/ 8442 h 12690"/>
              <a:gd name="T94" fmla="*/ 8976 w 16320"/>
              <a:gd name="T95" fmla="*/ 8174 h 12690"/>
              <a:gd name="T96" fmla="*/ 8612 w 16320"/>
              <a:gd name="T97" fmla="*/ 8125 h 12690"/>
              <a:gd name="T98" fmla="*/ 8301 w 16320"/>
              <a:gd name="T99" fmla="*/ 8312 h 12690"/>
              <a:gd name="T100" fmla="*/ 5557 w 16320"/>
              <a:gd name="T101" fmla="*/ 8746 h 12690"/>
              <a:gd name="T102" fmla="*/ 5500 w 16320"/>
              <a:gd name="T103" fmla="*/ 8396 h 12690"/>
              <a:gd name="T104" fmla="*/ 5220 w 16320"/>
              <a:gd name="T105" fmla="*/ 8151 h 12690"/>
              <a:gd name="T106" fmla="*/ 4855 w 16320"/>
              <a:gd name="T107" fmla="*/ 8138 h 12690"/>
              <a:gd name="T108" fmla="*/ 4561 w 16320"/>
              <a:gd name="T109" fmla="*/ 8356 h 12690"/>
              <a:gd name="T110" fmla="*/ 2375 w 16320"/>
              <a:gd name="T111" fmla="*/ 12161 h 12690"/>
              <a:gd name="T112" fmla="*/ 2499 w 16320"/>
              <a:gd name="T113" fmla="*/ 12495 h 12690"/>
              <a:gd name="T114" fmla="*/ 2823 w 16320"/>
              <a:gd name="T115" fmla="*/ 12681 h 12690"/>
              <a:gd name="T116" fmla="*/ 3180 w 16320"/>
              <a:gd name="T117" fmla="*/ 12626 h 12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320" h="12690">
                <a:moveTo>
                  <a:pt x="13388" y="9489"/>
                </a:moveTo>
                <a:lnTo>
                  <a:pt x="13538" y="9486"/>
                </a:lnTo>
                <a:lnTo>
                  <a:pt x="13687" y="9474"/>
                </a:lnTo>
                <a:lnTo>
                  <a:pt x="13833" y="9456"/>
                </a:lnTo>
                <a:lnTo>
                  <a:pt x="13978" y="9431"/>
                </a:lnTo>
                <a:lnTo>
                  <a:pt x="14120" y="9399"/>
                </a:lnTo>
                <a:lnTo>
                  <a:pt x="14260" y="9360"/>
                </a:lnTo>
                <a:lnTo>
                  <a:pt x="14395" y="9315"/>
                </a:lnTo>
                <a:lnTo>
                  <a:pt x="14529" y="9262"/>
                </a:lnTo>
                <a:lnTo>
                  <a:pt x="14658" y="9205"/>
                </a:lnTo>
                <a:lnTo>
                  <a:pt x="14785" y="9141"/>
                </a:lnTo>
                <a:lnTo>
                  <a:pt x="14908" y="9072"/>
                </a:lnTo>
                <a:lnTo>
                  <a:pt x="15027" y="8997"/>
                </a:lnTo>
                <a:lnTo>
                  <a:pt x="15142" y="8917"/>
                </a:lnTo>
                <a:lnTo>
                  <a:pt x="15253" y="8832"/>
                </a:lnTo>
                <a:lnTo>
                  <a:pt x="15359" y="8741"/>
                </a:lnTo>
                <a:lnTo>
                  <a:pt x="15461" y="8646"/>
                </a:lnTo>
                <a:lnTo>
                  <a:pt x="15558" y="8546"/>
                </a:lnTo>
                <a:lnTo>
                  <a:pt x="15650" y="8442"/>
                </a:lnTo>
                <a:lnTo>
                  <a:pt x="15738" y="8333"/>
                </a:lnTo>
                <a:lnTo>
                  <a:pt x="15819" y="8220"/>
                </a:lnTo>
                <a:lnTo>
                  <a:pt x="15896" y="8103"/>
                </a:lnTo>
                <a:lnTo>
                  <a:pt x="15966" y="7983"/>
                </a:lnTo>
                <a:lnTo>
                  <a:pt x="16030" y="7859"/>
                </a:lnTo>
                <a:lnTo>
                  <a:pt x="16089" y="7731"/>
                </a:lnTo>
                <a:lnTo>
                  <a:pt x="16143" y="7601"/>
                </a:lnTo>
                <a:lnTo>
                  <a:pt x="16188" y="7467"/>
                </a:lnTo>
                <a:lnTo>
                  <a:pt x="16227" y="7331"/>
                </a:lnTo>
                <a:lnTo>
                  <a:pt x="16261" y="7190"/>
                </a:lnTo>
                <a:lnTo>
                  <a:pt x="16286" y="7049"/>
                </a:lnTo>
                <a:lnTo>
                  <a:pt x="16305" y="6905"/>
                </a:lnTo>
                <a:lnTo>
                  <a:pt x="16316" y="6759"/>
                </a:lnTo>
                <a:lnTo>
                  <a:pt x="16320" y="6611"/>
                </a:lnTo>
                <a:lnTo>
                  <a:pt x="16316" y="6463"/>
                </a:lnTo>
                <a:lnTo>
                  <a:pt x="16305" y="6316"/>
                </a:lnTo>
                <a:lnTo>
                  <a:pt x="16286" y="6172"/>
                </a:lnTo>
                <a:lnTo>
                  <a:pt x="16261" y="6031"/>
                </a:lnTo>
                <a:lnTo>
                  <a:pt x="16227" y="5891"/>
                </a:lnTo>
                <a:lnTo>
                  <a:pt x="16188" y="5755"/>
                </a:lnTo>
                <a:lnTo>
                  <a:pt x="16143" y="5621"/>
                </a:lnTo>
                <a:lnTo>
                  <a:pt x="16089" y="5491"/>
                </a:lnTo>
                <a:lnTo>
                  <a:pt x="16030" y="5362"/>
                </a:lnTo>
                <a:lnTo>
                  <a:pt x="15966" y="5238"/>
                </a:lnTo>
                <a:lnTo>
                  <a:pt x="15896" y="5118"/>
                </a:lnTo>
                <a:lnTo>
                  <a:pt x="15819" y="5001"/>
                </a:lnTo>
                <a:lnTo>
                  <a:pt x="15738" y="4889"/>
                </a:lnTo>
                <a:lnTo>
                  <a:pt x="15650" y="4780"/>
                </a:lnTo>
                <a:lnTo>
                  <a:pt x="15558" y="4676"/>
                </a:lnTo>
                <a:lnTo>
                  <a:pt x="15461" y="4576"/>
                </a:lnTo>
                <a:lnTo>
                  <a:pt x="15359" y="4481"/>
                </a:lnTo>
                <a:lnTo>
                  <a:pt x="15253" y="4389"/>
                </a:lnTo>
                <a:lnTo>
                  <a:pt x="15142" y="4304"/>
                </a:lnTo>
                <a:lnTo>
                  <a:pt x="15027" y="4224"/>
                </a:lnTo>
                <a:lnTo>
                  <a:pt x="14908" y="4149"/>
                </a:lnTo>
                <a:lnTo>
                  <a:pt x="14785" y="4080"/>
                </a:lnTo>
                <a:lnTo>
                  <a:pt x="14658" y="4016"/>
                </a:lnTo>
                <a:lnTo>
                  <a:pt x="14529" y="3959"/>
                </a:lnTo>
                <a:lnTo>
                  <a:pt x="14395" y="3907"/>
                </a:lnTo>
                <a:lnTo>
                  <a:pt x="14260" y="3862"/>
                </a:lnTo>
                <a:lnTo>
                  <a:pt x="14120" y="3823"/>
                </a:lnTo>
                <a:lnTo>
                  <a:pt x="13978" y="3791"/>
                </a:lnTo>
                <a:lnTo>
                  <a:pt x="13833" y="3766"/>
                </a:lnTo>
                <a:lnTo>
                  <a:pt x="13687" y="3747"/>
                </a:lnTo>
                <a:lnTo>
                  <a:pt x="13538" y="3736"/>
                </a:lnTo>
                <a:lnTo>
                  <a:pt x="13388" y="3733"/>
                </a:lnTo>
                <a:lnTo>
                  <a:pt x="13351" y="3733"/>
                </a:lnTo>
                <a:lnTo>
                  <a:pt x="13314" y="3734"/>
                </a:lnTo>
                <a:lnTo>
                  <a:pt x="13277" y="3735"/>
                </a:lnTo>
                <a:lnTo>
                  <a:pt x="13242" y="3736"/>
                </a:lnTo>
                <a:lnTo>
                  <a:pt x="13205" y="3738"/>
                </a:lnTo>
                <a:lnTo>
                  <a:pt x="13169" y="3740"/>
                </a:lnTo>
                <a:lnTo>
                  <a:pt x="13134" y="3743"/>
                </a:lnTo>
                <a:lnTo>
                  <a:pt x="13098" y="3747"/>
                </a:lnTo>
                <a:lnTo>
                  <a:pt x="13098" y="3724"/>
                </a:lnTo>
                <a:lnTo>
                  <a:pt x="13093" y="3532"/>
                </a:lnTo>
                <a:lnTo>
                  <a:pt x="13078" y="3343"/>
                </a:lnTo>
                <a:lnTo>
                  <a:pt x="13054" y="3156"/>
                </a:lnTo>
                <a:lnTo>
                  <a:pt x="13020" y="2973"/>
                </a:lnTo>
                <a:lnTo>
                  <a:pt x="12978" y="2793"/>
                </a:lnTo>
                <a:lnTo>
                  <a:pt x="12927" y="2617"/>
                </a:lnTo>
                <a:lnTo>
                  <a:pt x="12867" y="2444"/>
                </a:lnTo>
                <a:lnTo>
                  <a:pt x="12800" y="2274"/>
                </a:lnTo>
                <a:lnTo>
                  <a:pt x="12723" y="2109"/>
                </a:lnTo>
                <a:lnTo>
                  <a:pt x="12640" y="1949"/>
                </a:lnTo>
                <a:lnTo>
                  <a:pt x="12549" y="1793"/>
                </a:lnTo>
                <a:lnTo>
                  <a:pt x="12450" y="1642"/>
                </a:lnTo>
                <a:lnTo>
                  <a:pt x="12344" y="1496"/>
                </a:lnTo>
                <a:lnTo>
                  <a:pt x="12232" y="1355"/>
                </a:lnTo>
                <a:lnTo>
                  <a:pt x="12113" y="1220"/>
                </a:lnTo>
                <a:lnTo>
                  <a:pt x="11986" y="1091"/>
                </a:lnTo>
                <a:lnTo>
                  <a:pt x="11854" y="967"/>
                </a:lnTo>
                <a:lnTo>
                  <a:pt x="11717" y="851"/>
                </a:lnTo>
                <a:lnTo>
                  <a:pt x="11574" y="740"/>
                </a:lnTo>
                <a:lnTo>
                  <a:pt x="11425" y="636"/>
                </a:lnTo>
                <a:lnTo>
                  <a:pt x="11271" y="540"/>
                </a:lnTo>
                <a:lnTo>
                  <a:pt x="11112" y="449"/>
                </a:lnTo>
                <a:lnTo>
                  <a:pt x="10949" y="367"/>
                </a:lnTo>
                <a:lnTo>
                  <a:pt x="10780" y="292"/>
                </a:lnTo>
                <a:lnTo>
                  <a:pt x="10608" y="226"/>
                </a:lnTo>
                <a:lnTo>
                  <a:pt x="10432" y="167"/>
                </a:lnTo>
                <a:lnTo>
                  <a:pt x="10252" y="117"/>
                </a:lnTo>
                <a:lnTo>
                  <a:pt x="10068" y="76"/>
                </a:lnTo>
                <a:lnTo>
                  <a:pt x="9882" y="43"/>
                </a:lnTo>
                <a:lnTo>
                  <a:pt x="9691" y="19"/>
                </a:lnTo>
                <a:lnTo>
                  <a:pt x="9498" y="5"/>
                </a:lnTo>
                <a:lnTo>
                  <a:pt x="9303" y="0"/>
                </a:lnTo>
                <a:lnTo>
                  <a:pt x="9131" y="4"/>
                </a:lnTo>
                <a:lnTo>
                  <a:pt x="8960" y="15"/>
                </a:lnTo>
                <a:lnTo>
                  <a:pt x="8791" y="34"/>
                </a:lnTo>
                <a:lnTo>
                  <a:pt x="8625" y="59"/>
                </a:lnTo>
                <a:lnTo>
                  <a:pt x="8461" y="92"/>
                </a:lnTo>
                <a:lnTo>
                  <a:pt x="8300" y="132"/>
                </a:lnTo>
                <a:lnTo>
                  <a:pt x="8141" y="178"/>
                </a:lnTo>
                <a:lnTo>
                  <a:pt x="7986" y="231"/>
                </a:lnTo>
                <a:lnTo>
                  <a:pt x="7834" y="290"/>
                </a:lnTo>
                <a:lnTo>
                  <a:pt x="7684" y="355"/>
                </a:lnTo>
                <a:lnTo>
                  <a:pt x="7539" y="426"/>
                </a:lnTo>
                <a:lnTo>
                  <a:pt x="7397" y="504"/>
                </a:lnTo>
                <a:lnTo>
                  <a:pt x="7258" y="587"/>
                </a:lnTo>
                <a:lnTo>
                  <a:pt x="7125" y="675"/>
                </a:lnTo>
                <a:lnTo>
                  <a:pt x="6994" y="769"/>
                </a:lnTo>
                <a:lnTo>
                  <a:pt x="6869" y="868"/>
                </a:lnTo>
                <a:lnTo>
                  <a:pt x="6747" y="972"/>
                </a:lnTo>
                <a:lnTo>
                  <a:pt x="6631" y="1081"/>
                </a:lnTo>
                <a:lnTo>
                  <a:pt x="6519" y="1195"/>
                </a:lnTo>
                <a:lnTo>
                  <a:pt x="6412" y="1313"/>
                </a:lnTo>
                <a:lnTo>
                  <a:pt x="6310" y="1435"/>
                </a:lnTo>
                <a:lnTo>
                  <a:pt x="6214" y="1563"/>
                </a:lnTo>
                <a:lnTo>
                  <a:pt x="6122" y="1694"/>
                </a:lnTo>
                <a:lnTo>
                  <a:pt x="6037" y="1829"/>
                </a:lnTo>
                <a:lnTo>
                  <a:pt x="5957" y="1967"/>
                </a:lnTo>
                <a:lnTo>
                  <a:pt x="5883" y="2109"/>
                </a:lnTo>
                <a:lnTo>
                  <a:pt x="5816" y="2255"/>
                </a:lnTo>
                <a:lnTo>
                  <a:pt x="5755" y="2404"/>
                </a:lnTo>
                <a:lnTo>
                  <a:pt x="5700" y="2557"/>
                </a:lnTo>
                <a:lnTo>
                  <a:pt x="5652" y="2712"/>
                </a:lnTo>
                <a:lnTo>
                  <a:pt x="5610" y="2869"/>
                </a:lnTo>
                <a:lnTo>
                  <a:pt x="5575" y="3029"/>
                </a:lnTo>
                <a:lnTo>
                  <a:pt x="5335" y="3021"/>
                </a:lnTo>
                <a:lnTo>
                  <a:pt x="5191" y="3024"/>
                </a:lnTo>
                <a:lnTo>
                  <a:pt x="5049" y="3033"/>
                </a:lnTo>
                <a:lnTo>
                  <a:pt x="4909" y="3048"/>
                </a:lnTo>
                <a:lnTo>
                  <a:pt x="4771" y="3068"/>
                </a:lnTo>
                <a:lnTo>
                  <a:pt x="4634" y="3094"/>
                </a:lnTo>
                <a:lnTo>
                  <a:pt x="4499" y="3126"/>
                </a:lnTo>
                <a:lnTo>
                  <a:pt x="4367" y="3163"/>
                </a:lnTo>
                <a:lnTo>
                  <a:pt x="4237" y="3206"/>
                </a:lnTo>
                <a:lnTo>
                  <a:pt x="4110" y="3253"/>
                </a:lnTo>
                <a:lnTo>
                  <a:pt x="3985" y="3306"/>
                </a:lnTo>
                <a:lnTo>
                  <a:pt x="3863" y="3363"/>
                </a:lnTo>
                <a:lnTo>
                  <a:pt x="3743" y="3426"/>
                </a:lnTo>
                <a:lnTo>
                  <a:pt x="3627" y="3493"/>
                </a:lnTo>
                <a:lnTo>
                  <a:pt x="3514" y="3564"/>
                </a:lnTo>
                <a:lnTo>
                  <a:pt x="3405" y="3639"/>
                </a:lnTo>
                <a:lnTo>
                  <a:pt x="3298" y="3719"/>
                </a:lnTo>
                <a:lnTo>
                  <a:pt x="3195" y="3803"/>
                </a:lnTo>
                <a:lnTo>
                  <a:pt x="3096" y="3891"/>
                </a:lnTo>
                <a:lnTo>
                  <a:pt x="3000" y="3983"/>
                </a:lnTo>
                <a:lnTo>
                  <a:pt x="2908" y="4078"/>
                </a:lnTo>
                <a:lnTo>
                  <a:pt x="2820" y="4177"/>
                </a:lnTo>
                <a:lnTo>
                  <a:pt x="2737" y="4280"/>
                </a:lnTo>
                <a:lnTo>
                  <a:pt x="2657" y="4386"/>
                </a:lnTo>
                <a:lnTo>
                  <a:pt x="2583" y="4496"/>
                </a:lnTo>
                <a:lnTo>
                  <a:pt x="2512" y="4608"/>
                </a:lnTo>
                <a:lnTo>
                  <a:pt x="2446" y="4724"/>
                </a:lnTo>
                <a:lnTo>
                  <a:pt x="2385" y="4842"/>
                </a:lnTo>
                <a:lnTo>
                  <a:pt x="2329" y="4963"/>
                </a:lnTo>
                <a:lnTo>
                  <a:pt x="2278" y="5086"/>
                </a:lnTo>
                <a:lnTo>
                  <a:pt x="2232" y="5212"/>
                </a:lnTo>
                <a:lnTo>
                  <a:pt x="2191" y="5341"/>
                </a:lnTo>
                <a:lnTo>
                  <a:pt x="2155" y="5472"/>
                </a:lnTo>
                <a:lnTo>
                  <a:pt x="2048" y="5470"/>
                </a:lnTo>
                <a:lnTo>
                  <a:pt x="1943" y="5473"/>
                </a:lnTo>
                <a:lnTo>
                  <a:pt x="1839" y="5480"/>
                </a:lnTo>
                <a:lnTo>
                  <a:pt x="1736" y="5493"/>
                </a:lnTo>
                <a:lnTo>
                  <a:pt x="1635" y="5511"/>
                </a:lnTo>
                <a:lnTo>
                  <a:pt x="1536" y="5533"/>
                </a:lnTo>
                <a:lnTo>
                  <a:pt x="1439" y="5560"/>
                </a:lnTo>
                <a:lnTo>
                  <a:pt x="1344" y="5592"/>
                </a:lnTo>
                <a:lnTo>
                  <a:pt x="1251" y="5628"/>
                </a:lnTo>
                <a:lnTo>
                  <a:pt x="1160" y="5668"/>
                </a:lnTo>
                <a:lnTo>
                  <a:pt x="1072" y="5712"/>
                </a:lnTo>
                <a:lnTo>
                  <a:pt x="986" y="5761"/>
                </a:lnTo>
                <a:lnTo>
                  <a:pt x="903" y="5813"/>
                </a:lnTo>
                <a:lnTo>
                  <a:pt x="823" y="5869"/>
                </a:lnTo>
                <a:lnTo>
                  <a:pt x="746" y="5928"/>
                </a:lnTo>
                <a:lnTo>
                  <a:pt x="671" y="5991"/>
                </a:lnTo>
                <a:lnTo>
                  <a:pt x="600" y="6058"/>
                </a:lnTo>
                <a:lnTo>
                  <a:pt x="532" y="6128"/>
                </a:lnTo>
                <a:lnTo>
                  <a:pt x="468" y="6200"/>
                </a:lnTo>
                <a:lnTo>
                  <a:pt x="407" y="6276"/>
                </a:lnTo>
                <a:lnTo>
                  <a:pt x="350" y="6356"/>
                </a:lnTo>
                <a:lnTo>
                  <a:pt x="297" y="6437"/>
                </a:lnTo>
                <a:lnTo>
                  <a:pt x="247" y="6522"/>
                </a:lnTo>
                <a:lnTo>
                  <a:pt x="202" y="6608"/>
                </a:lnTo>
                <a:lnTo>
                  <a:pt x="161" y="6697"/>
                </a:lnTo>
                <a:lnTo>
                  <a:pt x="124" y="6788"/>
                </a:lnTo>
                <a:lnTo>
                  <a:pt x="92" y="6881"/>
                </a:lnTo>
                <a:lnTo>
                  <a:pt x="64" y="6977"/>
                </a:lnTo>
                <a:lnTo>
                  <a:pt x="42" y="7074"/>
                </a:lnTo>
                <a:lnTo>
                  <a:pt x="23" y="7173"/>
                </a:lnTo>
                <a:lnTo>
                  <a:pt x="10" y="7273"/>
                </a:lnTo>
                <a:lnTo>
                  <a:pt x="3" y="7376"/>
                </a:lnTo>
                <a:lnTo>
                  <a:pt x="0" y="7479"/>
                </a:lnTo>
                <a:lnTo>
                  <a:pt x="3" y="7583"/>
                </a:lnTo>
                <a:lnTo>
                  <a:pt x="10" y="7685"/>
                </a:lnTo>
                <a:lnTo>
                  <a:pt x="23" y="7785"/>
                </a:lnTo>
                <a:lnTo>
                  <a:pt x="42" y="7884"/>
                </a:lnTo>
                <a:lnTo>
                  <a:pt x="64" y="7981"/>
                </a:lnTo>
                <a:lnTo>
                  <a:pt x="92" y="8077"/>
                </a:lnTo>
                <a:lnTo>
                  <a:pt x="124" y="8170"/>
                </a:lnTo>
                <a:lnTo>
                  <a:pt x="161" y="8261"/>
                </a:lnTo>
                <a:lnTo>
                  <a:pt x="202" y="8351"/>
                </a:lnTo>
                <a:lnTo>
                  <a:pt x="247" y="8437"/>
                </a:lnTo>
                <a:lnTo>
                  <a:pt x="297" y="8522"/>
                </a:lnTo>
                <a:lnTo>
                  <a:pt x="350" y="8603"/>
                </a:lnTo>
                <a:lnTo>
                  <a:pt x="407" y="8682"/>
                </a:lnTo>
                <a:lnTo>
                  <a:pt x="468" y="8758"/>
                </a:lnTo>
                <a:lnTo>
                  <a:pt x="532" y="8830"/>
                </a:lnTo>
                <a:lnTo>
                  <a:pt x="600" y="8900"/>
                </a:lnTo>
                <a:lnTo>
                  <a:pt x="671" y="8967"/>
                </a:lnTo>
                <a:lnTo>
                  <a:pt x="746" y="9030"/>
                </a:lnTo>
                <a:lnTo>
                  <a:pt x="823" y="9089"/>
                </a:lnTo>
                <a:lnTo>
                  <a:pt x="903" y="9145"/>
                </a:lnTo>
                <a:lnTo>
                  <a:pt x="986" y="9198"/>
                </a:lnTo>
                <a:lnTo>
                  <a:pt x="1072" y="9246"/>
                </a:lnTo>
                <a:lnTo>
                  <a:pt x="1160" y="9291"/>
                </a:lnTo>
                <a:lnTo>
                  <a:pt x="1251" y="9331"/>
                </a:lnTo>
                <a:lnTo>
                  <a:pt x="1344" y="9367"/>
                </a:lnTo>
                <a:lnTo>
                  <a:pt x="1439" y="9399"/>
                </a:lnTo>
                <a:lnTo>
                  <a:pt x="1536" y="9426"/>
                </a:lnTo>
                <a:lnTo>
                  <a:pt x="1635" y="9449"/>
                </a:lnTo>
                <a:lnTo>
                  <a:pt x="1736" y="9466"/>
                </a:lnTo>
                <a:lnTo>
                  <a:pt x="1839" y="9479"/>
                </a:lnTo>
                <a:lnTo>
                  <a:pt x="1943" y="9487"/>
                </a:lnTo>
                <a:lnTo>
                  <a:pt x="2048" y="9489"/>
                </a:lnTo>
                <a:lnTo>
                  <a:pt x="3249" y="9489"/>
                </a:lnTo>
                <a:lnTo>
                  <a:pt x="4078" y="8104"/>
                </a:lnTo>
                <a:lnTo>
                  <a:pt x="4149" y="7996"/>
                </a:lnTo>
                <a:lnTo>
                  <a:pt x="4227" y="7902"/>
                </a:lnTo>
                <a:lnTo>
                  <a:pt x="4311" y="7820"/>
                </a:lnTo>
                <a:lnTo>
                  <a:pt x="4398" y="7751"/>
                </a:lnTo>
                <a:lnTo>
                  <a:pt x="4490" y="7693"/>
                </a:lnTo>
                <a:lnTo>
                  <a:pt x="4585" y="7647"/>
                </a:lnTo>
                <a:lnTo>
                  <a:pt x="4683" y="7612"/>
                </a:lnTo>
                <a:lnTo>
                  <a:pt x="4783" y="7588"/>
                </a:lnTo>
                <a:lnTo>
                  <a:pt x="4884" y="7575"/>
                </a:lnTo>
                <a:lnTo>
                  <a:pt x="4985" y="7571"/>
                </a:lnTo>
                <a:lnTo>
                  <a:pt x="5087" y="7576"/>
                </a:lnTo>
                <a:lnTo>
                  <a:pt x="5187" y="7591"/>
                </a:lnTo>
                <a:lnTo>
                  <a:pt x="5286" y="7614"/>
                </a:lnTo>
                <a:lnTo>
                  <a:pt x="5383" y="7646"/>
                </a:lnTo>
                <a:lnTo>
                  <a:pt x="5477" y="7686"/>
                </a:lnTo>
                <a:lnTo>
                  <a:pt x="5567" y="7733"/>
                </a:lnTo>
                <a:lnTo>
                  <a:pt x="5654" y="7787"/>
                </a:lnTo>
                <a:lnTo>
                  <a:pt x="5734" y="7849"/>
                </a:lnTo>
                <a:lnTo>
                  <a:pt x="5811" y="7916"/>
                </a:lnTo>
                <a:lnTo>
                  <a:pt x="5879" y="7989"/>
                </a:lnTo>
                <a:lnTo>
                  <a:pt x="5942" y="8068"/>
                </a:lnTo>
                <a:lnTo>
                  <a:pt x="5997" y="8152"/>
                </a:lnTo>
                <a:lnTo>
                  <a:pt x="6042" y="8241"/>
                </a:lnTo>
                <a:lnTo>
                  <a:pt x="6079" y="8335"/>
                </a:lnTo>
                <a:lnTo>
                  <a:pt x="6107" y="8432"/>
                </a:lnTo>
                <a:lnTo>
                  <a:pt x="6123" y="8533"/>
                </a:lnTo>
                <a:lnTo>
                  <a:pt x="6128" y="8637"/>
                </a:lnTo>
                <a:lnTo>
                  <a:pt x="6122" y="8743"/>
                </a:lnTo>
                <a:lnTo>
                  <a:pt x="6104" y="8852"/>
                </a:lnTo>
                <a:lnTo>
                  <a:pt x="6071" y="8963"/>
                </a:lnTo>
                <a:lnTo>
                  <a:pt x="6025" y="9076"/>
                </a:lnTo>
                <a:lnTo>
                  <a:pt x="5964" y="9189"/>
                </a:lnTo>
                <a:lnTo>
                  <a:pt x="5784" y="9489"/>
                </a:lnTo>
                <a:lnTo>
                  <a:pt x="6954" y="9489"/>
                </a:lnTo>
                <a:lnTo>
                  <a:pt x="7784" y="8104"/>
                </a:lnTo>
                <a:lnTo>
                  <a:pt x="7798" y="8080"/>
                </a:lnTo>
                <a:lnTo>
                  <a:pt x="7813" y="8057"/>
                </a:lnTo>
                <a:lnTo>
                  <a:pt x="7829" y="8034"/>
                </a:lnTo>
                <a:lnTo>
                  <a:pt x="7845" y="8012"/>
                </a:lnTo>
                <a:lnTo>
                  <a:pt x="7862" y="7990"/>
                </a:lnTo>
                <a:lnTo>
                  <a:pt x="7878" y="7969"/>
                </a:lnTo>
                <a:lnTo>
                  <a:pt x="7897" y="7948"/>
                </a:lnTo>
                <a:lnTo>
                  <a:pt x="7914" y="7928"/>
                </a:lnTo>
                <a:lnTo>
                  <a:pt x="7933" y="7909"/>
                </a:lnTo>
                <a:lnTo>
                  <a:pt x="7952" y="7890"/>
                </a:lnTo>
                <a:lnTo>
                  <a:pt x="7971" y="7871"/>
                </a:lnTo>
                <a:lnTo>
                  <a:pt x="7991" y="7853"/>
                </a:lnTo>
                <a:lnTo>
                  <a:pt x="8011" y="7835"/>
                </a:lnTo>
                <a:lnTo>
                  <a:pt x="8031" y="7818"/>
                </a:lnTo>
                <a:lnTo>
                  <a:pt x="8052" y="7802"/>
                </a:lnTo>
                <a:lnTo>
                  <a:pt x="8073" y="7786"/>
                </a:lnTo>
                <a:lnTo>
                  <a:pt x="8095" y="7771"/>
                </a:lnTo>
                <a:lnTo>
                  <a:pt x="8117" y="7756"/>
                </a:lnTo>
                <a:lnTo>
                  <a:pt x="8139" y="7742"/>
                </a:lnTo>
                <a:lnTo>
                  <a:pt x="8162" y="7728"/>
                </a:lnTo>
                <a:lnTo>
                  <a:pt x="8184" y="7715"/>
                </a:lnTo>
                <a:lnTo>
                  <a:pt x="8208" y="7702"/>
                </a:lnTo>
                <a:lnTo>
                  <a:pt x="8230" y="7690"/>
                </a:lnTo>
                <a:lnTo>
                  <a:pt x="8255" y="7679"/>
                </a:lnTo>
                <a:lnTo>
                  <a:pt x="8278" y="7668"/>
                </a:lnTo>
                <a:lnTo>
                  <a:pt x="8303" y="7658"/>
                </a:lnTo>
                <a:lnTo>
                  <a:pt x="8327" y="7648"/>
                </a:lnTo>
                <a:lnTo>
                  <a:pt x="8352" y="7639"/>
                </a:lnTo>
                <a:lnTo>
                  <a:pt x="8376" y="7630"/>
                </a:lnTo>
                <a:lnTo>
                  <a:pt x="8402" y="7622"/>
                </a:lnTo>
                <a:lnTo>
                  <a:pt x="8426" y="7615"/>
                </a:lnTo>
                <a:lnTo>
                  <a:pt x="8452" y="7608"/>
                </a:lnTo>
                <a:lnTo>
                  <a:pt x="8477" y="7602"/>
                </a:lnTo>
                <a:lnTo>
                  <a:pt x="8503" y="7597"/>
                </a:lnTo>
                <a:lnTo>
                  <a:pt x="8528" y="7592"/>
                </a:lnTo>
                <a:lnTo>
                  <a:pt x="8554" y="7587"/>
                </a:lnTo>
                <a:lnTo>
                  <a:pt x="8580" y="7584"/>
                </a:lnTo>
                <a:lnTo>
                  <a:pt x="8606" y="7580"/>
                </a:lnTo>
                <a:lnTo>
                  <a:pt x="8632" y="7578"/>
                </a:lnTo>
                <a:lnTo>
                  <a:pt x="8659" y="7576"/>
                </a:lnTo>
                <a:lnTo>
                  <a:pt x="8684" y="7575"/>
                </a:lnTo>
                <a:lnTo>
                  <a:pt x="8711" y="7574"/>
                </a:lnTo>
                <a:lnTo>
                  <a:pt x="8737" y="7574"/>
                </a:lnTo>
                <a:lnTo>
                  <a:pt x="8764" y="7574"/>
                </a:lnTo>
                <a:lnTo>
                  <a:pt x="8790" y="7576"/>
                </a:lnTo>
                <a:lnTo>
                  <a:pt x="8817" y="7577"/>
                </a:lnTo>
                <a:lnTo>
                  <a:pt x="8843" y="7580"/>
                </a:lnTo>
                <a:lnTo>
                  <a:pt x="8869" y="7583"/>
                </a:lnTo>
                <a:lnTo>
                  <a:pt x="8895" y="7587"/>
                </a:lnTo>
                <a:lnTo>
                  <a:pt x="8922" y="7591"/>
                </a:lnTo>
                <a:lnTo>
                  <a:pt x="8948" y="7596"/>
                </a:lnTo>
                <a:lnTo>
                  <a:pt x="8975" y="7602"/>
                </a:lnTo>
                <a:lnTo>
                  <a:pt x="9000" y="7608"/>
                </a:lnTo>
                <a:lnTo>
                  <a:pt x="9027" y="7615"/>
                </a:lnTo>
                <a:lnTo>
                  <a:pt x="9053" y="7623"/>
                </a:lnTo>
                <a:lnTo>
                  <a:pt x="9079" y="7631"/>
                </a:lnTo>
                <a:lnTo>
                  <a:pt x="9105" y="7640"/>
                </a:lnTo>
                <a:lnTo>
                  <a:pt x="9130" y="7649"/>
                </a:lnTo>
                <a:lnTo>
                  <a:pt x="9156" y="7660"/>
                </a:lnTo>
                <a:lnTo>
                  <a:pt x="9181" y="7671"/>
                </a:lnTo>
                <a:lnTo>
                  <a:pt x="9206" y="7682"/>
                </a:lnTo>
                <a:lnTo>
                  <a:pt x="9231" y="7695"/>
                </a:lnTo>
                <a:lnTo>
                  <a:pt x="9255" y="7708"/>
                </a:lnTo>
                <a:lnTo>
                  <a:pt x="9280" y="7721"/>
                </a:lnTo>
                <a:lnTo>
                  <a:pt x="9304" y="7736"/>
                </a:lnTo>
                <a:lnTo>
                  <a:pt x="9328" y="7750"/>
                </a:lnTo>
                <a:lnTo>
                  <a:pt x="9351" y="7766"/>
                </a:lnTo>
                <a:lnTo>
                  <a:pt x="9374" y="7782"/>
                </a:lnTo>
                <a:lnTo>
                  <a:pt x="9396" y="7798"/>
                </a:lnTo>
                <a:lnTo>
                  <a:pt x="9418" y="7815"/>
                </a:lnTo>
                <a:lnTo>
                  <a:pt x="9438" y="7832"/>
                </a:lnTo>
                <a:lnTo>
                  <a:pt x="9459" y="7850"/>
                </a:lnTo>
                <a:lnTo>
                  <a:pt x="9479" y="7868"/>
                </a:lnTo>
                <a:lnTo>
                  <a:pt x="9498" y="7886"/>
                </a:lnTo>
                <a:lnTo>
                  <a:pt x="9518" y="7905"/>
                </a:lnTo>
                <a:lnTo>
                  <a:pt x="9536" y="7924"/>
                </a:lnTo>
                <a:lnTo>
                  <a:pt x="9553" y="7944"/>
                </a:lnTo>
                <a:lnTo>
                  <a:pt x="9571" y="7964"/>
                </a:lnTo>
                <a:lnTo>
                  <a:pt x="9588" y="7985"/>
                </a:lnTo>
                <a:lnTo>
                  <a:pt x="9604" y="8005"/>
                </a:lnTo>
                <a:lnTo>
                  <a:pt x="9620" y="8027"/>
                </a:lnTo>
                <a:lnTo>
                  <a:pt x="9635" y="8048"/>
                </a:lnTo>
                <a:lnTo>
                  <a:pt x="9649" y="8070"/>
                </a:lnTo>
                <a:lnTo>
                  <a:pt x="9663" y="8092"/>
                </a:lnTo>
                <a:lnTo>
                  <a:pt x="9677" y="8114"/>
                </a:lnTo>
                <a:lnTo>
                  <a:pt x="9689" y="8137"/>
                </a:lnTo>
                <a:lnTo>
                  <a:pt x="9701" y="8160"/>
                </a:lnTo>
                <a:lnTo>
                  <a:pt x="9713" y="8183"/>
                </a:lnTo>
                <a:lnTo>
                  <a:pt x="9725" y="8206"/>
                </a:lnTo>
                <a:lnTo>
                  <a:pt x="9735" y="8230"/>
                </a:lnTo>
                <a:lnTo>
                  <a:pt x="9745" y="8254"/>
                </a:lnTo>
                <a:lnTo>
                  <a:pt x="9754" y="8278"/>
                </a:lnTo>
                <a:lnTo>
                  <a:pt x="9762" y="8303"/>
                </a:lnTo>
                <a:lnTo>
                  <a:pt x="9771" y="8328"/>
                </a:lnTo>
                <a:lnTo>
                  <a:pt x="9779" y="8353"/>
                </a:lnTo>
                <a:lnTo>
                  <a:pt x="9786" y="8377"/>
                </a:lnTo>
                <a:lnTo>
                  <a:pt x="9792" y="8402"/>
                </a:lnTo>
                <a:lnTo>
                  <a:pt x="9797" y="8427"/>
                </a:lnTo>
                <a:lnTo>
                  <a:pt x="9802" y="8452"/>
                </a:lnTo>
                <a:lnTo>
                  <a:pt x="9807" y="8478"/>
                </a:lnTo>
                <a:lnTo>
                  <a:pt x="9810" y="8503"/>
                </a:lnTo>
                <a:lnTo>
                  <a:pt x="9814" y="8529"/>
                </a:lnTo>
                <a:lnTo>
                  <a:pt x="9816" y="8554"/>
                </a:lnTo>
                <a:lnTo>
                  <a:pt x="9819" y="8580"/>
                </a:lnTo>
                <a:lnTo>
                  <a:pt x="9820" y="8606"/>
                </a:lnTo>
                <a:lnTo>
                  <a:pt x="9821" y="8631"/>
                </a:lnTo>
                <a:lnTo>
                  <a:pt x="9821" y="8657"/>
                </a:lnTo>
                <a:lnTo>
                  <a:pt x="9820" y="8683"/>
                </a:lnTo>
                <a:lnTo>
                  <a:pt x="9819" y="8709"/>
                </a:lnTo>
                <a:lnTo>
                  <a:pt x="9816" y="8735"/>
                </a:lnTo>
                <a:lnTo>
                  <a:pt x="9814" y="8761"/>
                </a:lnTo>
                <a:lnTo>
                  <a:pt x="9811" y="8787"/>
                </a:lnTo>
                <a:lnTo>
                  <a:pt x="9807" y="8813"/>
                </a:lnTo>
                <a:lnTo>
                  <a:pt x="9803" y="8838"/>
                </a:lnTo>
                <a:lnTo>
                  <a:pt x="9798" y="8864"/>
                </a:lnTo>
                <a:lnTo>
                  <a:pt x="9792" y="8890"/>
                </a:lnTo>
                <a:lnTo>
                  <a:pt x="9786" y="8916"/>
                </a:lnTo>
                <a:lnTo>
                  <a:pt x="9779" y="8941"/>
                </a:lnTo>
                <a:lnTo>
                  <a:pt x="9771" y="8967"/>
                </a:lnTo>
                <a:lnTo>
                  <a:pt x="9762" y="8992"/>
                </a:lnTo>
                <a:lnTo>
                  <a:pt x="9753" y="9017"/>
                </a:lnTo>
                <a:lnTo>
                  <a:pt x="9743" y="9042"/>
                </a:lnTo>
                <a:lnTo>
                  <a:pt x="9733" y="9067"/>
                </a:lnTo>
                <a:lnTo>
                  <a:pt x="9722" y="9092"/>
                </a:lnTo>
                <a:lnTo>
                  <a:pt x="9710" y="9117"/>
                </a:lnTo>
                <a:lnTo>
                  <a:pt x="9697" y="9141"/>
                </a:lnTo>
                <a:lnTo>
                  <a:pt x="9684" y="9165"/>
                </a:lnTo>
                <a:lnTo>
                  <a:pt x="9671" y="9189"/>
                </a:lnTo>
                <a:lnTo>
                  <a:pt x="9491" y="9489"/>
                </a:lnTo>
                <a:lnTo>
                  <a:pt x="10660" y="9489"/>
                </a:lnTo>
                <a:lnTo>
                  <a:pt x="11489" y="8104"/>
                </a:lnTo>
                <a:lnTo>
                  <a:pt x="11561" y="7996"/>
                </a:lnTo>
                <a:lnTo>
                  <a:pt x="11639" y="7902"/>
                </a:lnTo>
                <a:lnTo>
                  <a:pt x="11722" y="7820"/>
                </a:lnTo>
                <a:lnTo>
                  <a:pt x="11810" y="7751"/>
                </a:lnTo>
                <a:lnTo>
                  <a:pt x="11901" y="7693"/>
                </a:lnTo>
                <a:lnTo>
                  <a:pt x="11996" y="7647"/>
                </a:lnTo>
                <a:lnTo>
                  <a:pt x="12094" y="7612"/>
                </a:lnTo>
                <a:lnTo>
                  <a:pt x="12194" y="7588"/>
                </a:lnTo>
                <a:lnTo>
                  <a:pt x="12295" y="7575"/>
                </a:lnTo>
                <a:lnTo>
                  <a:pt x="12397" y="7571"/>
                </a:lnTo>
                <a:lnTo>
                  <a:pt x="12498" y="7576"/>
                </a:lnTo>
                <a:lnTo>
                  <a:pt x="12599" y="7591"/>
                </a:lnTo>
                <a:lnTo>
                  <a:pt x="12698" y="7614"/>
                </a:lnTo>
                <a:lnTo>
                  <a:pt x="12795" y="7646"/>
                </a:lnTo>
                <a:lnTo>
                  <a:pt x="12889" y="7686"/>
                </a:lnTo>
                <a:lnTo>
                  <a:pt x="12980" y="7733"/>
                </a:lnTo>
                <a:lnTo>
                  <a:pt x="13065" y="7787"/>
                </a:lnTo>
                <a:lnTo>
                  <a:pt x="13147" y="7849"/>
                </a:lnTo>
                <a:lnTo>
                  <a:pt x="13222" y="7916"/>
                </a:lnTo>
                <a:lnTo>
                  <a:pt x="13292" y="7989"/>
                </a:lnTo>
                <a:lnTo>
                  <a:pt x="13354" y="8068"/>
                </a:lnTo>
                <a:lnTo>
                  <a:pt x="13408" y="8152"/>
                </a:lnTo>
                <a:lnTo>
                  <a:pt x="13454" y="8241"/>
                </a:lnTo>
                <a:lnTo>
                  <a:pt x="13492" y="8335"/>
                </a:lnTo>
                <a:lnTo>
                  <a:pt x="13518" y="8432"/>
                </a:lnTo>
                <a:lnTo>
                  <a:pt x="13535" y="8533"/>
                </a:lnTo>
                <a:lnTo>
                  <a:pt x="13541" y="8637"/>
                </a:lnTo>
                <a:lnTo>
                  <a:pt x="13534" y="8743"/>
                </a:lnTo>
                <a:lnTo>
                  <a:pt x="13515" y="8852"/>
                </a:lnTo>
                <a:lnTo>
                  <a:pt x="13482" y="8963"/>
                </a:lnTo>
                <a:lnTo>
                  <a:pt x="13436" y="9076"/>
                </a:lnTo>
                <a:lnTo>
                  <a:pt x="13376" y="9189"/>
                </a:lnTo>
                <a:lnTo>
                  <a:pt x="13197" y="9489"/>
                </a:lnTo>
                <a:lnTo>
                  <a:pt x="13388" y="9489"/>
                </a:lnTo>
                <a:close/>
                <a:moveTo>
                  <a:pt x="11294" y="9489"/>
                </a:moveTo>
                <a:lnTo>
                  <a:pt x="9860" y="11882"/>
                </a:lnTo>
                <a:lnTo>
                  <a:pt x="9847" y="11906"/>
                </a:lnTo>
                <a:lnTo>
                  <a:pt x="9835" y="11931"/>
                </a:lnTo>
                <a:lnTo>
                  <a:pt x="9825" y="11955"/>
                </a:lnTo>
                <a:lnTo>
                  <a:pt x="9814" y="11981"/>
                </a:lnTo>
                <a:lnTo>
                  <a:pt x="9806" y="12006"/>
                </a:lnTo>
                <a:lnTo>
                  <a:pt x="9800" y="12032"/>
                </a:lnTo>
                <a:lnTo>
                  <a:pt x="9794" y="12057"/>
                </a:lnTo>
                <a:lnTo>
                  <a:pt x="9790" y="12083"/>
                </a:lnTo>
                <a:lnTo>
                  <a:pt x="9788" y="12109"/>
                </a:lnTo>
                <a:lnTo>
                  <a:pt x="9786" y="12135"/>
                </a:lnTo>
                <a:lnTo>
                  <a:pt x="9786" y="12161"/>
                </a:lnTo>
                <a:lnTo>
                  <a:pt x="9787" y="12187"/>
                </a:lnTo>
                <a:lnTo>
                  <a:pt x="9789" y="12213"/>
                </a:lnTo>
                <a:lnTo>
                  <a:pt x="9793" y="12239"/>
                </a:lnTo>
                <a:lnTo>
                  <a:pt x="9797" y="12264"/>
                </a:lnTo>
                <a:lnTo>
                  <a:pt x="9803" y="12289"/>
                </a:lnTo>
                <a:lnTo>
                  <a:pt x="9810" y="12314"/>
                </a:lnTo>
                <a:lnTo>
                  <a:pt x="9820" y="12338"/>
                </a:lnTo>
                <a:lnTo>
                  <a:pt x="9829" y="12362"/>
                </a:lnTo>
                <a:lnTo>
                  <a:pt x="9840" y="12386"/>
                </a:lnTo>
                <a:lnTo>
                  <a:pt x="9851" y="12409"/>
                </a:lnTo>
                <a:lnTo>
                  <a:pt x="9864" y="12431"/>
                </a:lnTo>
                <a:lnTo>
                  <a:pt x="9879" y="12453"/>
                </a:lnTo>
                <a:lnTo>
                  <a:pt x="9894" y="12474"/>
                </a:lnTo>
                <a:lnTo>
                  <a:pt x="9910" y="12495"/>
                </a:lnTo>
                <a:lnTo>
                  <a:pt x="9928" y="12515"/>
                </a:lnTo>
                <a:lnTo>
                  <a:pt x="9947" y="12534"/>
                </a:lnTo>
                <a:lnTo>
                  <a:pt x="9966" y="12552"/>
                </a:lnTo>
                <a:lnTo>
                  <a:pt x="9987" y="12570"/>
                </a:lnTo>
                <a:lnTo>
                  <a:pt x="10009" y="12586"/>
                </a:lnTo>
                <a:lnTo>
                  <a:pt x="10032" y="12602"/>
                </a:lnTo>
                <a:lnTo>
                  <a:pt x="10056" y="12616"/>
                </a:lnTo>
                <a:lnTo>
                  <a:pt x="10081" y="12630"/>
                </a:lnTo>
                <a:lnTo>
                  <a:pt x="10105" y="12642"/>
                </a:lnTo>
                <a:lnTo>
                  <a:pt x="10131" y="12652"/>
                </a:lnTo>
                <a:lnTo>
                  <a:pt x="10156" y="12661"/>
                </a:lnTo>
                <a:lnTo>
                  <a:pt x="10183" y="12669"/>
                </a:lnTo>
                <a:lnTo>
                  <a:pt x="10208" y="12676"/>
                </a:lnTo>
                <a:lnTo>
                  <a:pt x="10235" y="12681"/>
                </a:lnTo>
                <a:lnTo>
                  <a:pt x="10261" y="12685"/>
                </a:lnTo>
                <a:lnTo>
                  <a:pt x="10288" y="12688"/>
                </a:lnTo>
                <a:lnTo>
                  <a:pt x="10314" y="12690"/>
                </a:lnTo>
                <a:lnTo>
                  <a:pt x="10341" y="12690"/>
                </a:lnTo>
                <a:lnTo>
                  <a:pt x="10367" y="12689"/>
                </a:lnTo>
                <a:lnTo>
                  <a:pt x="10393" y="12687"/>
                </a:lnTo>
                <a:lnTo>
                  <a:pt x="10419" y="12683"/>
                </a:lnTo>
                <a:lnTo>
                  <a:pt x="10445" y="12678"/>
                </a:lnTo>
                <a:lnTo>
                  <a:pt x="10470" y="12673"/>
                </a:lnTo>
                <a:lnTo>
                  <a:pt x="10496" y="12665"/>
                </a:lnTo>
                <a:lnTo>
                  <a:pt x="10520" y="12657"/>
                </a:lnTo>
                <a:lnTo>
                  <a:pt x="10545" y="12648"/>
                </a:lnTo>
                <a:lnTo>
                  <a:pt x="10569" y="12637"/>
                </a:lnTo>
                <a:lnTo>
                  <a:pt x="10593" y="12626"/>
                </a:lnTo>
                <a:lnTo>
                  <a:pt x="10615" y="12613"/>
                </a:lnTo>
                <a:lnTo>
                  <a:pt x="10638" y="12599"/>
                </a:lnTo>
                <a:lnTo>
                  <a:pt x="10659" y="12584"/>
                </a:lnTo>
                <a:lnTo>
                  <a:pt x="10680" y="12568"/>
                </a:lnTo>
                <a:lnTo>
                  <a:pt x="10701" y="12550"/>
                </a:lnTo>
                <a:lnTo>
                  <a:pt x="10720" y="12532"/>
                </a:lnTo>
                <a:lnTo>
                  <a:pt x="10739" y="12513"/>
                </a:lnTo>
                <a:lnTo>
                  <a:pt x="10757" y="12492"/>
                </a:lnTo>
                <a:lnTo>
                  <a:pt x="10773" y="12471"/>
                </a:lnTo>
                <a:lnTo>
                  <a:pt x="10790" y="12448"/>
                </a:lnTo>
                <a:lnTo>
                  <a:pt x="10804" y="12425"/>
                </a:lnTo>
                <a:lnTo>
                  <a:pt x="12562" y="9489"/>
                </a:lnTo>
                <a:lnTo>
                  <a:pt x="12902" y="8922"/>
                </a:lnTo>
                <a:lnTo>
                  <a:pt x="12915" y="8898"/>
                </a:lnTo>
                <a:lnTo>
                  <a:pt x="12927" y="8873"/>
                </a:lnTo>
                <a:lnTo>
                  <a:pt x="12939" y="8848"/>
                </a:lnTo>
                <a:lnTo>
                  <a:pt x="12948" y="8823"/>
                </a:lnTo>
                <a:lnTo>
                  <a:pt x="12956" y="8798"/>
                </a:lnTo>
                <a:lnTo>
                  <a:pt x="12963" y="8772"/>
                </a:lnTo>
                <a:lnTo>
                  <a:pt x="12968" y="8746"/>
                </a:lnTo>
                <a:lnTo>
                  <a:pt x="12972" y="8720"/>
                </a:lnTo>
                <a:lnTo>
                  <a:pt x="12975" y="8694"/>
                </a:lnTo>
                <a:lnTo>
                  <a:pt x="12976" y="8669"/>
                </a:lnTo>
                <a:lnTo>
                  <a:pt x="12977" y="8643"/>
                </a:lnTo>
                <a:lnTo>
                  <a:pt x="12976" y="8617"/>
                </a:lnTo>
                <a:lnTo>
                  <a:pt x="12973" y="8591"/>
                </a:lnTo>
                <a:lnTo>
                  <a:pt x="12970" y="8566"/>
                </a:lnTo>
                <a:lnTo>
                  <a:pt x="12965" y="8540"/>
                </a:lnTo>
                <a:lnTo>
                  <a:pt x="12959" y="8515"/>
                </a:lnTo>
                <a:lnTo>
                  <a:pt x="12952" y="8491"/>
                </a:lnTo>
                <a:lnTo>
                  <a:pt x="12944" y="8466"/>
                </a:lnTo>
                <a:lnTo>
                  <a:pt x="12935" y="8442"/>
                </a:lnTo>
                <a:lnTo>
                  <a:pt x="12923" y="8419"/>
                </a:lnTo>
                <a:lnTo>
                  <a:pt x="12911" y="8396"/>
                </a:lnTo>
                <a:lnTo>
                  <a:pt x="12898" y="8373"/>
                </a:lnTo>
                <a:lnTo>
                  <a:pt x="12885" y="8351"/>
                </a:lnTo>
                <a:lnTo>
                  <a:pt x="12868" y="8330"/>
                </a:lnTo>
                <a:lnTo>
                  <a:pt x="12852" y="8309"/>
                </a:lnTo>
                <a:lnTo>
                  <a:pt x="12835" y="8289"/>
                </a:lnTo>
                <a:lnTo>
                  <a:pt x="12816" y="8269"/>
                </a:lnTo>
                <a:lnTo>
                  <a:pt x="12796" y="8251"/>
                </a:lnTo>
                <a:lnTo>
                  <a:pt x="12776" y="8234"/>
                </a:lnTo>
                <a:lnTo>
                  <a:pt x="12754" y="8217"/>
                </a:lnTo>
                <a:lnTo>
                  <a:pt x="12731" y="8202"/>
                </a:lnTo>
                <a:lnTo>
                  <a:pt x="12707" y="8187"/>
                </a:lnTo>
                <a:lnTo>
                  <a:pt x="12683" y="8174"/>
                </a:lnTo>
                <a:lnTo>
                  <a:pt x="12657" y="8162"/>
                </a:lnTo>
                <a:lnTo>
                  <a:pt x="12632" y="8151"/>
                </a:lnTo>
                <a:lnTo>
                  <a:pt x="12606" y="8142"/>
                </a:lnTo>
                <a:lnTo>
                  <a:pt x="12581" y="8134"/>
                </a:lnTo>
                <a:lnTo>
                  <a:pt x="12554" y="8127"/>
                </a:lnTo>
                <a:lnTo>
                  <a:pt x="12528" y="8122"/>
                </a:lnTo>
                <a:lnTo>
                  <a:pt x="12502" y="8118"/>
                </a:lnTo>
                <a:lnTo>
                  <a:pt x="12476" y="8115"/>
                </a:lnTo>
                <a:lnTo>
                  <a:pt x="12449" y="8114"/>
                </a:lnTo>
                <a:lnTo>
                  <a:pt x="12423" y="8114"/>
                </a:lnTo>
                <a:lnTo>
                  <a:pt x="12396" y="8115"/>
                </a:lnTo>
                <a:lnTo>
                  <a:pt x="12370" y="8117"/>
                </a:lnTo>
                <a:lnTo>
                  <a:pt x="12344" y="8120"/>
                </a:lnTo>
                <a:lnTo>
                  <a:pt x="12318" y="8125"/>
                </a:lnTo>
                <a:lnTo>
                  <a:pt x="12292" y="8131"/>
                </a:lnTo>
                <a:lnTo>
                  <a:pt x="12268" y="8138"/>
                </a:lnTo>
                <a:lnTo>
                  <a:pt x="12242" y="8146"/>
                </a:lnTo>
                <a:lnTo>
                  <a:pt x="12218" y="8156"/>
                </a:lnTo>
                <a:lnTo>
                  <a:pt x="12194" y="8166"/>
                </a:lnTo>
                <a:lnTo>
                  <a:pt x="12171" y="8178"/>
                </a:lnTo>
                <a:lnTo>
                  <a:pt x="12147" y="8191"/>
                </a:lnTo>
                <a:lnTo>
                  <a:pt x="12125" y="8205"/>
                </a:lnTo>
                <a:lnTo>
                  <a:pt x="12103" y="8220"/>
                </a:lnTo>
                <a:lnTo>
                  <a:pt x="12083" y="8236"/>
                </a:lnTo>
                <a:lnTo>
                  <a:pt x="12063" y="8253"/>
                </a:lnTo>
                <a:lnTo>
                  <a:pt x="12043" y="8272"/>
                </a:lnTo>
                <a:lnTo>
                  <a:pt x="12024" y="8291"/>
                </a:lnTo>
                <a:lnTo>
                  <a:pt x="12006" y="8312"/>
                </a:lnTo>
                <a:lnTo>
                  <a:pt x="11989" y="8334"/>
                </a:lnTo>
                <a:lnTo>
                  <a:pt x="11974" y="8356"/>
                </a:lnTo>
                <a:lnTo>
                  <a:pt x="11958" y="8380"/>
                </a:lnTo>
                <a:lnTo>
                  <a:pt x="11294" y="9489"/>
                </a:lnTo>
                <a:close/>
                <a:moveTo>
                  <a:pt x="7588" y="9489"/>
                </a:moveTo>
                <a:lnTo>
                  <a:pt x="6155" y="11882"/>
                </a:lnTo>
                <a:lnTo>
                  <a:pt x="6141" y="11906"/>
                </a:lnTo>
                <a:lnTo>
                  <a:pt x="6129" y="11931"/>
                </a:lnTo>
                <a:lnTo>
                  <a:pt x="6118" y="11955"/>
                </a:lnTo>
                <a:lnTo>
                  <a:pt x="6109" y="11981"/>
                </a:lnTo>
                <a:lnTo>
                  <a:pt x="6101" y="12006"/>
                </a:lnTo>
                <a:lnTo>
                  <a:pt x="6095" y="12032"/>
                </a:lnTo>
                <a:lnTo>
                  <a:pt x="6088" y="12057"/>
                </a:lnTo>
                <a:lnTo>
                  <a:pt x="6084" y="12083"/>
                </a:lnTo>
                <a:lnTo>
                  <a:pt x="6081" y="12109"/>
                </a:lnTo>
                <a:lnTo>
                  <a:pt x="6080" y="12135"/>
                </a:lnTo>
                <a:lnTo>
                  <a:pt x="6080" y="12161"/>
                </a:lnTo>
                <a:lnTo>
                  <a:pt x="6081" y="12187"/>
                </a:lnTo>
                <a:lnTo>
                  <a:pt x="6083" y="12213"/>
                </a:lnTo>
                <a:lnTo>
                  <a:pt x="6087" y="12239"/>
                </a:lnTo>
                <a:lnTo>
                  <a:pt x="6091" y="12264"/>
                </a:lnTo>
                <a:lnTo>
                  <a:pt x="6098" y="12289"/>
                </a:lnTo>
                <a:lnTo>
                  <a:pt x="6105" y="12314"/>
                </a:lnTo>
                <a:lnTo>
                  <a:pt x="6113" y="12338"/>
                </a:lnTo>
                <a:lnTo>
                  <a:pt x="6123" y="12362"/>
                </a:lnTo>
                <a:lnTo>
                  <a:pt x="6133" y="12386"/>
                </a:lnTo>
                <a:lnTo>
                  <a:pt x="6146" y="12409"/>
                </a:lnTo>
                <a:lnTo>
                  <a:pt x="6159" y="12431"/>
                </a:lnTo>
                <a:lnTo>
                  <a:pt x="6173" y="12453"/>
                </a:lnTo>
                <a:lnTo>
                  <a:pt x="6188" y="12474"/>
                </a:lnTo>
                <a:lnTo>
                  <a:pt x="6205" y="12495"/>
                </a:lnTo>
                <a:lnTo>
                  <a:pt x="6222" y="12515"/>
                </a:lnTo>
                <a:lnTo>
                  <a:pt x="6241" y="12534"/>
                </a:lnTo>
                <a:lnTo>
                  <a:pt x="6261" y="12552"/>
                </a:lnTo>
                <a:lnTo>
                  <a:pt x="6281" y="12570"/>
                </a:lnTo>
                <a:lnTo>
                  <a:pt x="6304" y="12586"/>
                </a:lnTo>
                <a:lnTo>
                  <a:pt x="6326" y="12602"/>
                </a:lnTo>
                <a:lnTo>
                  <a:pt x="6351" y="12616"/>
                </a:lnTo>
                <a:lnTo>
                  <a:pt x="6375" y="12630"/>
                </a:lnTo>
                <a:lnTo>
                  <a:pt x="6399" y="12642"/>
                </a:lnTo>
                <a:lnTo>
                  <a:pt x="6425" y="12652"/>
                </a:lnTo>
                <a:lnTo>
                  <a:pt x="6450" y="12661"/>
                </a:lnTo>
                <a:lnTo>
                  <a:pt x="6477" y="12669"/>
                </a:lnTo>
                <a:lnTo>
                  <a:pt x="6503" y="12676"/>
                </a:lnTo>
                <a:lnTo>
                  <a:pt x="6529" y="12681"/>
                </a:lnTo>
                <a:lnTo>
                  <a:pt x="6556" y="12685"/>
                </a:lnTo>
                <a:lnTo>
                  <a:pt x="6582" y="12688"/>
                </a:lnTo>
                <a:lnTo>
                  <a:pt x="6609" y="12690"/>
                </a:lnTo>
                <a:lnTo>
                  <a:pt x="6635" y="12690"/>
                </a:lnTo>
                <a:lnTo>
                  <a:pt x="6661" y="12689"/>
                </a:lnTo>
                <a:lnTo>
                  <a:pt x="6687" y="12687"/>
                </a:lnTo>
                <a:lnTo>
                  <a:pt x="6714" y="12683"/>
                </a:lnTo>
                <a:lnTo>
                  <a:pt x="6739" y="12678"/>
                </a:lnTo>
                <a:lnTo>
                  <a:pt x="6765" y="12673"/>
                </a:lnTo>
                <a:lnTo>
                  <a:pt x="6790" y="12665"/>
                </a:lnTo>
                <a:lnTo>
                  <a:pt x="6815" y="12657"/>
                </a:lnTo>
                <a:lnTo>
                  <a:pt x="6839" y="12648"/>
                </a:lnTo>
                <a:lnTo>
                  <a:pt x="6864" y="12637"/>
                </a:lnTo>
                <a:lnTo>
                  <a:pt x="6887" y="12626"/>
                </a:lnTo>
                <a:lnTo>
                  <a:pt x="6909" y="12613"/>
                </a:lnTo>
                <a:lnTo>
                  <a:pt x="6932" y="12599"/>
                </a:lnTo>
                <a:lnTo>
                  <a:pt x="6953" y="12584"/>
                </a:lnTo>
                <a:lnTo>
                  <a:pt x="6975" y="12568"/>
                </a:lnTo>
                <a:lnTo>
                  <a:pt x="6995" y="12550"/>
                </a:lnTo>
                <a:lnTo>
                  <a:pt x="7015" y="12532"/>
                </a:lnTo>
                <a:lnTo>
                  <a:pt x="7033" y="12513"/>
                </a:lnTo>
                <a:lnTo>
                  <a:pt x="7051" y="12492"/>
                </a:lnTo>
                <a:lnTo>
                  <a:pt x="7068" y="12471"/>
                </a:lnTo>
                <a:lnTo>
                  <a:pt x="7084" y="12448"/>
                </a:lnTo>
                <a:lnTo>
                  <a:pt x="7098" y="12425"/>
                </a:lnTo>
                <a:lnTo>
                  <a:pt x="8857" y="9489"/>
                </a:lnTo>
                <a:lnTo>
                  <a:pt x="9196" y="8922"/>
                </a:lnTo>
                <a:lnTo>
                  <a:pt x="9210" y="8898"/>
                </a:lnTo>
                <a:lnTo>
                  <a:pt x="9222" y="8873"/>
                </a:lnTo>
                <a:lnTo>
                  <a:pt x="9233" y="8848"/>
                </a:lnTo>
                <a:lnTo>
                  <a:pt x="9242" y="8823"/>
                </a:lnTo>
                <a:lnTo>
                  <a:pt x="9250" y="8798"/>
                </a:lnTo>
                <a:lnTo>
                  <a:pt x="9258" y="8772"/>
                </a:lnTo>
                <a:lnTo>
                  <a:pt x="9263" y="8746"/>
                </a:lnTo>
                <a:lnTo>
                  <a:pt x="9267" y="8720"/>
                </a:lnTo>
                <a:lnTo>
                  <a:pt x="9270" y="8694"/>
                </a:lnTo>
                <a:lnTo>
                  <a:pt x="9271" y="8669"/>
                </a:lnTo>
                <a:lnTo>
                  <a:pt x="9271" y="8643"/>
                </a:lnTo>
                <a:lnTo>
                  <a:pt x="9270" y="8617"/>
                </a:lnTo>
                <a:lnTo>
                  <a:pt x="9268" y="8591"/>
                </a:lnTo>
                <a:lnTo>
                  <a:pt x="9265" y="8566"/>
                </a:lnTo>
                <a:lnTo>
                  <a:pt x="9260" y="8540"/>
                </a:lnTo>
                <a:lnTo>
                  <a:pt x="9253" y="8515"/>
                </a:lnTo>
                <a:lnTo>
                  <a:pt x="9246" y="8491"/>
                </a:lnTo>
                <a:lnTo>
                  <a:pt x="9238" y="8466"/>
                </a:lnTo>
                <a:lnTo>
                  <a:pt x="9228" y="8442"/>
                </a:lnTo>
                <a:lnTo>
                  <a:pt x="9218" y="8419"/>
                </a:lnTo>
                <a:lnTo>
                  <a:pt x="9206" y="8396"/>
                </a:lnTo>
                <a:lnTo>
                  <a:pt x="9192" y="8373"/>
                </a:lnTo>
                <a:lnTo>
                  <a:pt x="9178" y="8351"/>
                </a:lnTo>
                <a:lnTo>
                  <a:pt x="9163" y="8330"/>
                </a:lnTo>
                <a:lnTo>
                  <a:pt x="9146" y="8309"/>
                </a:lnTo>
                <a:lnTo>
                  <a:pt x="9129" y="8289"/>
                </a:lnTo>
                <a:lnTo>
                  <a:pt x="9111" y="8269"/>
                </a:lnTo>
                <a:lnTo>
                  <a:pt x="9090" y="8251"/>
                </a:lnTo>
                <a:lnTo>
                  <a:pt x="9070" y="8234"/>
                </a:lnTo>
                <a:lnTo>
                  <a:pt x="9047" y="8217"/>
                </a:lnTo>
                <a:lnTo>
                  <a:pt x="9025" y="8202"/>
                </a:lnTo>
                <a:lnTo>
                  <a:pt x="9002" y="8187"/>
                </a:lnTo>
                <a:lnTo>
                  <a:pt x="8976" y="8174"/>
                </a:lnTo>
                <a:lnTo>
                  <a:pt x="8952" y="8162"/>
                </a:lnTo>
                <a:lnTo>
                  <a:pt x="8926" y="8151"/>
                </a:lnTo>
                <a:lnTo>
                  <a:pt x="8901" y="8142"/>
                </a:lnTo>
                <a:lnTo>
                  <a:pt x="8875" y="8134"/>
                </a:lnTo>
                <a:lnTo>
                  <a:pt x="8849" y="8127"/>
                </a:lnTo>
                <a:lnTo>
                  <a:pt x="8822" y="8122"/>
                </a:lnTo>
                <a:lnTo>
                  <a:pt x="8795" y="8118"/>
                </a:lnTo>
                <a:lnTo>
                  <a:pt x="8769" y="8115"/>
                </a:lnTo>
                <a:lnTo>
                  <a:pt x="8742" y="8114"/>
                </a:lnTo>
                <a:lnTo>
                  <a:pt x="8717" y="8114"/>
                </a:lnTo>
                <a:lnTo>
                  <a:pt x="8690" y="8115"/>
                </a:lnTo>
                <a:lnTo>
                  <a:pt x="8664" y="8117"/>
                </a:lnTo>
                <a:lnTo>
                  <a:pt x="8638" y="8120"/>
                </a:lnTo>
                <a:lnTo>
                  <a:pt x="8612" y="8125"/>
                </a:lnTo>
                <a:lnTo>
                  <a:pt x="8586" y="8131"/>
                </a:lnTo>
                <a:lnTo>
                  <a:pt x="8561" y="8138"/>
                </a:lnTo>
                <a:lnTo>
                  <a:pt x="8536" y="8146"/>
                </a:lnTo>
                <a:lnTo>
                  <a:pt x="8512" y="8156"/>
                </a:lnTo>
                <a:lnTo>
                  <a:pt x="8488" y="8166"/>
                </a:lnTo>
                <a:lnTo>
                  <a:pt x="8465" y="8178"/>
                </a:lnTo>
                <a:lnTo>
                  <a:pt x="8442" y="8191"/>
                </a:lnTo>
                <a:lnTo>
                  <a:pt x="8419" y="8205"/>
                </a:lnTo>
                <a:lnTo>
                  <a:pt x="8398" y="8220"/>
                </a:lnTo>
                <a:lnTo>
                  <a:pt x="8376" y="8236"/>
                </a:lnTo>
                <a:lnTo>
                  <a:pt x="8356" y="8253"/>
                </a:lnTo>
                <a:lnTo>
                  <a:pt x="8336" y="8272"/>
                </a:lnTo>
                <a:lnTo>
                  <a:pt x="8318" y="8291"/>
                </a:lnTo>
                <a:lnTo>
                  <a:pt x="8301" y="8312"/>
                </a:lnTo>
                <a:lnTo>
                  <a:pt x="8283" y="8334"/>
                </a:lnTo>
                <a:lnTo>
                  <a:pt x="8268" y="8356"/>
                </a:lnTo>
                <a:lnTo>
                  <a:pt x="8253" y="8380"/>
                </a:lnTo>
                <a:lnTo>
                  <a:pt x="7588" y="9489"/>
                </a:lnTo>
                <a:close/>
                <a:moveTo>
                  <a:pt x="3393" y="12425"/>
                </a:moveTo>
                <a:lnTo>
                  <a:pt x="5150" y="9489"/>
                </a:lnTo>
                <a:lnTo>
                  <a:pt x="5491" y="8922"/>
                </a:lnTo>
                <a:lnTo>
                  <a:pt x="5504" y="8898"/>
                </a:lnTo>
                <a:lnTo>
                  <a:pt x="5516" y="8873"/>
                </a:lnTo>
                <a:lnTo>
                  <a:pt x="5526" y="8848"/>
                </a:lnTo>
                <a:lnTo>
                  <a:pt x="5537" y="8823"/>
                </a:lnTo>
                <a:lnTo>
                  <a:pt x="5545" y="8798"/>
                </a:lnTo>
                <a:lnTo>
                  <a:pt x="5551" y="8772"/>
                </a:lnTo>
                <a:lnTo>
                  <a:pt x="5557" y="8746"/>
                </a:lnTo>
                <a:lnTo>
                  <a:pt x="5561" y="8720"/>
                </a:lnTo>
                <a:lnTo>
                  <a:pt x="5563" y="8694"/>
                </a:lnTo>
                <a:lnTo>
                  <a:pt x="5565" y="8669"/>
                </a:lnTo>
                <a:lnTo>
                  <a:pt x="5565" y="8643"/>
                </a:lnTo>
                <a:lnTo>
                  <a:pt x="5564" y="8617"/>
                </a:lnTo>
                <a:lnTo>
                  <a:pt x="5562" y="8591"/>
                </a:lnTo>
                <a:lnTo>
                  <a:pt x="5558" y="8566"/>
                </a:lnTo>
                <a:lnTo>
                  <a:pt x="5554" y="8540"/>
                </a:lnTo>
                <a:lnTo>
                  <a:pt x="5548" y="8515"/>
                </a:lnTo>
                <a:lnTo>
                  <a:pt x="5541" y="8491"/>
                </a:lnTo>
                <a:lnTo>
                  <a:pt x="5532" y="8466"/>
                </a:lnTo>
                <a:lnTo>
                  <a:pt x="5522" y="8442"/>
                </a:lnTo>
                <a:lnTo>
                  <a:pt x="5512" y="8419"/>
                </a:lnTo>
                <a:lnTo>
                  <a:pt x="5500" y="8396"/>
                </a:lnTo>
                <a:lnTo>
                  <a:pt x="5487" y="8373"/>
                </a:lnTo>
                <a:lnTo>
                  <a:pt x="5472" y="8351"/>
                </a:lnTo>
                <a:lnTo>
                  <a:pt x="5457" y="8330"/>
                </a:lnTo>
                <a:lnTo>
                  <a:pt x="5441" y="8309"/>
                </a:lnTo>
                <a:lnTo>
                  <a:pt x="5423" y="8289"/>
                </a:lnTo>
                <a:lnTo>
                  <a:pt x="5404" y="8269"/>
                </a:lnTo>
                <a:lnTo>
                  <a:pt x="5385" y="8251"/>
                </a:lnTo>
                <a:lnTo>
                  <a:pt x="5364" y="8234"/>
                </a:lnTo>
                <a:lnTo>
                  <a:pt x="5342" y="8217"/>
                </a:lnTo>
                <a:lnTo>
                  <a:pt x="5319" y="8202"/>
                </a:lnTo>
                <a:lnTo>
                  <a:pt x="5295" y="8187"/>
                </a:lnTo>
                <a:lnTo>
                  <a:pt x="5270" y="8174"/>
                </a:lnTo>
                <a:lnTo>
                  <a:pt x="5246" y="8162"/>
                </a:lnTo>
                <a:lnTo>
                  <a:pt x="5220" y="8151"/>
                </a:lnTo>
                <a:lnTo>
                  <a:pt x="5195" y="8142"/>
                </a:lnTo>
                <a:lnTo>
                  <a:pt x="5168" y="8134"/>
                </a:lnTo>
                <a:lnTo>
                  <a:pt x="5143" y="8127"/>
                </a:lnTo>
                <a:lnTo>
                  <a:pt x="5116" y="8122"/>
                </a:lnTo>
                <a:lnTo>
                  <a:pt x="5090" y="8118"/>
                </a:lnTo>
                <a:lnTo>
                  <a:pt x="5063" y="8115"/>
                </a:lnTo>
                <a:lnTo>
                  <a:pt x="5037" y="8114"/>
                </a:lnTo>
                <a:lnTo>
                  <a:pt x="5010" y="8114"/>
                </a:lnTo>
                <a:lnTo>
                  <a:pt x="4985" y="8115"/>
                </a:lnTo>
                <a:lnTo>
                  <a:pt x="4958" y="8117"/>
                </a:lnTo>
                <a:lnTo>
                  <a:pt x="4932" y="8120"/>
                </a:lnTo>
                <a:lnTo>
                  <a:pt x="4906" y="8125"/>
                </a:lnTo>
                <a:lnTo>
                  <a:pt x="4881" y="8131"/>
                </a:lnTo>
                <a:lnTo>
                  <a:pt x="4855" y="8138"/>
                </a:lnTo>
                <a:lnTo>
                  <a:pt x="4831" y="8146"/>
                </a:lnTo>
                <a:lnTo>
                  <a:pt x="4806" y="8156"/>
                </a:lnTo>
                <a:lnTo>
                  <a:pt x="4782" y="8166"/>
                </a:lnTo>
                <a:lnTo>
                  <a:pt x="4758" y="8178"/>
                </a:lnTo>
                <a:lnTo>
                  <a:pt x="4736" y="8191"/>
                </a:lnTo>
                <a:lnTo>
                  <a:pt x="4713" y="8205"/>
                </a:lnTo>
                <a:lnTo>
                  <a:pt x="4692" y="8220"/>
                </a:lnTo>
                <a:lnTo>
                  <a:pt x="4671" y="8236"/>
                </a:lnTo>
                <a:lnTo>
                  <a:pt x="4650" y="8253"/>
                </a:lnTo>
                <a:lnTo>
                  <a:pt x="4631" y="8272"/>
                </a:lnTo>
                <a:lnTo>
                  <a:pt x="4612" y="8291"/>
                </a:lnTo>
                <a:lnTo>
                  <a:pt x="4595" y="8312"/>
                </a:lnTo>
                <a:lnTo>
                  <a:pt x="4578" y="8334"/>
                </a:lnTo>
                <a:lnTo>
                  <a:pt x="4561" y="8356"/>
                </a:lnTo>
                <a:lnTo>
                  <a:pt x="4547" y="8380"/>
                </a:lnTo>
                <a:lnTo>
                  <a:pt x="3882" y="9489"/>
                </a:lnTo>
                <a:lnTo>
                  <a:pt x="2449" y="11882"/>
                </a:lnTo>
                <a:lnTo>
                  <a:pt x="2436" y="11906"/>
                </a:lnTo>
                <a:lnTo>
                  <a:pt x="2424" y="11931"/>
                </a:lnTo>
                <a:lnTo>
                  <a:pt x="2412" y="11955"/>
                </a:lnTo>
                <a:lnTo>
                  <a:pt x="2403" y="11981"/>
                </a:lnTo>
                <a:lnTo>
                  <a:pt x="2395" y="12006"/>
                </a:lnTo>
                <a:lnTo>
                  <a:pt x="2388" y="12032"/>
                </a:lnTo>
                <a:lnTo>
                  <a:pt x="2383" y="12057"/>
                </a:lnTo>
                <a:lnTo>
                  <a:pt x="2379" y="12083"/>
                </a:lnTo>
                <a:lnTo>
                  <a:pt x="2376" y="12109"/>
                </a:lnTo>
                <a:lnTo>
                  <a:pt x="2375" y="12135"/>
                </a:lnTo>
                <a:lnTo>
                  <a:pt x="2375" y="12161"/>
                </a:lnTo>
                <a:lnTo>
                  <a:pt x="2376" y="12187"/>
                </a:lnTo>
                <a:lnTo>
                  <a:pt x="2378" y="12213"/>
                </a:lnTo>
                <a:lnTo>
                  <a:pt x="2381" y="12239"/>
                </a:lnTo>
                <a:lnTo>
                  <a:pt x="2386" y="12264"/>
                </a:lnTo>
                <a:lnTo>
                  <a:pt x="2392" y="12289"/>
                </a:lnTo>
                <a:lnTo>
                  <a:pt x="2399" y="12314"/>
                </a:lnTo>
                <a:lnTo>
                  <a:pt x="2407" y="12338"/>
                </a:lnTo>
                <a:lnTo>
                  <a:pt x="2417" y="12362"/>
                </a:lnTo>
                <a:lnTo>
                  <a:pt x="2428" y="12386"/>
                </a:lnTo>
                <a:lnTo>
                  <a:pt x="2440" y="12409"/>
                </a:lnTo>
                <a:lnTo>
                  <a:pt x="2453" y="12431"/>
                </a:lnTo>
                <a:lnTo>
                  <a:pt x="2467" y="12453"/>
                </a:lnTo>
                <a:lnTo>
                  <a:pt x="2483" y="12474"/>
                </a:lnTo>
                <a:lnTo>
                  <a:pt x="2499" y="12495"/>
                </a:lnTo>
                <a:lnTo>
                  <a:pt x="2516" y="12515"/>
                </a:lnTo>
                <a:lnTo>
                  <a:pt x="2535" y="12534"/>
                </a:lnTo>
                <a:lnTo>
                  <a:pt x="2555" y="12552"/>
                </a:lnTo>
                <a:lnTo>
                  <a:pt x="2576" y="12570"/>
                </a:lnTo>
                <a:lnTo>
                  <a:pt x="2598" y="12586"/>
                </a:lnTo>
                <a:lnTo>
                  <a:pt x="2620" y="12602"/>
                </a:lnTo>
                <a:lnTo>
                  <a:pt x="2644" y="12616"/>
                </a:lnTo>
                <a:lnTo>
                  <a:pt x="2669" y="12630"/>
                </a:lnTo>
                <a:lnTo>
                  <a:pt x="2694" y="12642"/>
                </a:lnTo>
                <a:lnTo>
                  <a:pt x="2719" y="12652"/>
                </a:lnTo>
                <a:lnTo>
                  <a:pt x="2745" y="12661"/>
                </a:lnTo>
                <a:lnTo>
                  <a:pt x="2770" y="12669"/>
                </a:lnTo>
                <a:lnTo>
                  <a:pt x="2797" y="12676"/>
                </a:lnTo>
                <a:lnTo>
                  <a:pt x="2823" y="12681"/>
                </a:lnTo>
                <a:lnTo>
                  <a:pt x="2850" y="12685"/>
                </a:lnTo>
                <a:lnTo>
                  <a:pt x="2876" y="12688"/>
                </a:lnTo>
                <a:lnTo>
                  <a:pt x="2903" y="12690"/>
                </a:lnTo>
                <a:lnTo>
                  <a:pt x="2928" y="12690"/>
                </a:lnTo>
                <a:lnTo>
                  <a:pt x="2955" y="12689"/>
                </a:lnTo>
                <a:lnTo>
                  <a:pt x="2981" y="12687"/>
                </a:lnTo>
                <a:lnTo>
                  <a:pt x="3007" y="12683"/>
                </a:lnTo>
                <a:lnTo>
                  <a:pt x="3033" y="12678"/>
                </a:lnTo>
                <a:lnTo>
                  <a:pt x="3059" y="12673"/>
                </a:lnTo>
                <a:lnTo>
                  <a:pt x="3083" y="12665"/>
                </a:lnTo>
                <a:lnTo>
                  <a:pt x="3109" y="12657"/>
                </a:lnTo>
                <a:lnTo>
                  <a:pt x="3133" y="12648"/>
                </a:lnTo>
                <a:lnTo>
                  <a:pt x="3157" y="12637"/>
                </a:lnTo>
                <a:lnTo>
                  <a:pt x="3180" y="12626"/>
                </a:lnTo>
                <a:lnTo>
                  <a:pt x="3204" y="12613"/>
                </a:lnTo>
                <a:lnTo>
                  <a:pt x="3226" y="12599"/>
                </a:lnTo>
                <a:lnTo>
                  <a:pt x="3248" y="12584"/>
                </a:lnTo>
                <a:lnTo>
                  <a:pt x="3269" y="12568"/>
                </a:lnTo>
                <a:lnTo>
                  <a:pt x="3288" y="12550"/>
                </a:lnTo>
                <a:lnTo>
                  <a:pt x="3309" y="12532"/>
                </a:lnTo>
                <a:lnTo>
                  <a:pt x="3327" y="12513"/>
                </a:lnTo>
                <a:lnTo>
                  <a:pt x="3345" y="12492"/>
                </a:lnTo>
                <a:lnTo>
                  <a:pt x="3362" y="12471"/>
                </a:lnTo>
                <a:lnTo>
                  <a:pt x="3377" y="12448"/>
                </a:lnTo>
                <a:lnTo>
                  <a:pt x="3393" y="12425"/>
                </a:ln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1026" name="Picture 2" descr="C:\Users\Kazieva.AA\Pictures\trash.png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92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3646" y="2761998"/>
            <a:ext cx="500725" cy="500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07828" y="4170028"/>
            <a:ext cx="1257652" cy="66172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600" dirty="0" smtClean="0"/>
              <a:t>Загрязнение </a:t>
            </a:r>
          </a:p>
          <a:p>
            <a:pPr algn="ctr">
              <a:spcBef>
                <a:spcPts val="600"/>
              </a:spcBef>
            </a:pPr>
            <a:r>
              <a:rPr lang="ru-RU" sz="1600" dirty="0" smtClean="0"/>
              <a:t>нефтью </a:t>
            </a:r>
          </a:p>
        </p:txBody>
      </p:sp>
      <p:sp>
        <p:nvSpPr>
          <p:cNvPr id="565" name="TextBox 564"/>
          <p:cNvSpPr txBox="1"/>
          <p:nvPr/>
        </p:nvSpPr>
        <p:spPr>
          <a:xfrm>
            <a:off x="1200186" y="4545124"/>
            <a:ext cx="2125069" cy="115416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spcBef>
                <a:spcPts val="200"/>
              </a:spcBef>
            </a:pPr>
            <a:r>
              <a:rPr lang="ru-RU" sz="1600" dirty="0" smtClean="0"/>
              <a:t>Загрязнение </a:t>
            </a:r>
          </a:p>
          <a:p>
            <a:pPr algn="ctr">
              <a:spcBef>
                <a:spcPts val="200"/>
              </a:spcBef>
            </a:pPr>
            <a:r>
              <a:rPr lang="ru-RU" sz="1600" dirty="0"/>
              <a:t>ж</a:t>
            </a:r>
            <a:r>
              <a:rPr lang="ru-RU" sz="1600" dirty="0" smtClean="0"/>
              <a:t>идкими веществами,</a:t>
            </a:r>
          </a:p>
          <a:p>
            <a:pPr algn="ctr">
              <a:spcBef>
                <a:spcPts val="200"/>
              </a:spcBef>
            </a:pPr>
            <a:r>
              <a:rPr lang="ru-RU" sz="1600" dirty="0"/>
              <a:t>п</a:t>
            </a:r>
            <a:r>
              <a:rPr lang="ru-RU" sz="1600" dirty="0" smtClean="0"/>
              <a:t>еревозимыми </a:t>
            </a:r>
          </a:p>
          <a:p>
            <a:pPr algn="ctr">
              <a:spcBef>
                <a:spcPts val="200"/>
              </a:spcBef>
            </a:pPr>
            <a:r>
              <a:rPr lang="ru-RU" sz="1600" dirty="0" smtClean="0"/>
              <a:t>наливом </a:t>
            </a:r>
          </a:p>
        </p:txBody>
      </p:sp>
      <p:sp>
        <p:nvSpPr>
          <p:cNvPr id="566" name="TextBox 565"/>
          <p:cNvSpPr txBox="1"/>
          <p:nvPr/>
        </p:nvSpPr>
        <p:spPr>
          <a:xfrm>
            <a:off x="2530892" y="3669147"/>
            <a:ext cx="2317750" cy="1154162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spcBef>
                <a:spcPts val="200"/>
              </a:spcBef>
            </a:pPr>
            <a:r>
              <a:rPr lang="ru-RU" sz="1600" dirty="0"/>
              <a:t>Загрязнение </a:t>
            </a:r>
          </a:p>
          <a:p>
            <a:pPr algn="ctr">
              <a:spcBef>
                <a:spcPts val="200"/>
              </a:spcBef>
            </a:pPr>
            <a:r>
              <a:rPr lang="ru-RU" sz="1600" dirty="0"/>
              <a:t>вредными веществами, </a:t>
            </a:r>
          </a:p>
          <a:p>
            <a:pPr algn="ctr">
              <a:spcBef>
                <a:spcPts val="200"/>
              </a:spcBef>
            </a:pPr>
            <a:r>
              <a:rPr lang="ru-RU" sz="1600" dirty="0"/>
              <a:t>перевозимыми морем </a:t>
            </a:r>
          </a:p>
          <a:p>
            <a:pPr algn="ctr">
              <a:spcBef>
                <a:spcPts val="200"/>
              </a:spcBef>
            </a:pPr>
            <a:r>
              <a:rPr lang="ru-RU" sz="1600" dirty="0"/>
              <a:t>в упаковке </a:t>
            </a:r>
          </a:p>
        </p:txBody>
      </p:sp>
      <p:sp>
        <p:nvSpPr>
          <p:cNvPr id="567" name="TextBox 566"/>
          <p:cNvSpPr txBox="1"/>
          <p:nvPr/>
        </p:nvSpPr>
        <p:spPr>
          <a:xfrm>
            <a:off x="4269979" y="4545124"/>
            <a:ext cx="1751313" cy="83099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ru-RU" sz="1600" dirty="0" smtClean="0"/>
              <a:t>Загрязнение </a:t>
            </a:r>
          </a:p>
          <a:p>
            <a:pPr algn="ctr"/>
            <a:r>
              <a:rPr lang="ru-RU" sz="1600" dirty="0"/>
              <a:t>сточными </a:t>
            </a:r>
            <a:r>
              <a:rPr lang="ru-RU" sz="1600" dirty="0" smtClean="0"/>
              <a:t>водами </a:t>
            </a:r>
          </a:p>
          <a:p>
            <a:pPr algn="ctr"/>
            <a:r>
              <a:rPr lang="ru-RU" sz="1600" dirty="0" smtClean="0"/>
              <a:t>с судов</a:t>
            </a:r>
            <a:endParaRPr lang="ru-RU" sz="1600" dirty="0"/>
          </a:p>
        </p:txBody>
      </p:sp>
      <p:sp>
        <p:nvSpPr>
          <p:cNvPr id="568" name="TextBox 567"/>
          <p:cNvSpPr txBox="1"/>
          <p:nvPr/>
        </p:nvSpPr>
        <p:spPr>
          <a:xfrm>
            <a:off x="5795182" y="3883404"/>
            <a:ext cx="1257652" cy="882293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200"/>
              </a:spcBef>
            </a:pPr>
            <a:r>
              <a:rPr lang="ru-RU" sz="1600" dirty="0" smtClean="0"/>
              <a:t>Загрязнение </a:t>
            </a:r>
          </a:p>
          <a:p>
            <a:pPr algn="ctr">
              <a:spcBef>
                <a:spcPts val="200"/>
              </a:spcBef>
            </a:pPr>
            <a:r>
              <a:rPr lang="ru-RU" sz="1600" dirty="0"/>
              <a:t>м</a:t>
            </a:r>
            <a:r>
              <a:rPr lang="ru-RU" sz="1600" dirty="0" smtClean="0"/>
              <a:t>усором </a:t>
            </a:r>
          </a:p>
          <a:p>
            <a:pPr algn="ctr">
              <a:spcBef>
                <a:spcPts val="200"/>
              </a:spcBef>
            </a:pPr>
            <a:r>
              <a:rPr lang="ru-RU" sz="1600" dirty="0" smtClean="0"/>
              <a:t>с судов</a:t>
            </a:r>
          </a:p>
        </p:txBody>
      </p:sp>
      <p:sp>
        <p:nvSpPr>
          <p:cNvPr id="569" name="TextBox 568"/>
          <p:cNvSpPr txBox="1"/>
          <p:nvPr/>
        </p:nvSpPr>
        <p:spPr>
          <a:xfrm>
            <a:off x="6659935" y="4545124"/>
            <a:ext cx="2196728" cy="107721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ru-RU" sz="1600" dirty="0" smtClean="0"/>
              <a:t>Загрязнение </a:t>
            </a:r>
            <a:r>
              <a:rPr lang="ru-RU" sz="1600" dirty="0"/>
              <a:t> </a:t>
            </a:r>
            <a:r>
              <a:rPr lang="ru-RU" sz="1600" dirty="0" smtClean="0"/>
              <a:t>выбросами </a:t>
            </a:r>
          </a:p>
          <a:p>
            <a:pPr algn="ctr"/>
            <a:r>
              <a:rPr lang="ru-RU" sz="1600" dirty="0"/>
              <a:t>в</a:t>
            </a:r>
            <a:r>
              <a:rPr lang="ru-RU" sz="1600" dirty="0" smtClean="0"/>
              <a:t>оздушной среды</a:t>
            </a:r>
          </a:p>
          <a:p>
            <a:pPr algn="ctr"/>
            <a:r>
              <a:rPr lang="ru-RU" sz="1600" dirty="0" smtClean="0"/>
              <a:t>с судов</a:t>
            </a:r>
          </a:p>
        </p:txBody>
      </p:sp>
      <p:cxnSp>
        <p:nvCxnSpPr>
          <p:cNvPr id="11" name="Прямая соединительная линия 10"/>
          <p:cNvCxnSpPr/>
          <p:nvPr/>
        </p:nvCxnSpPr>
        <p:spPr>
          <a:xfrm>
            <a:off x="307828" y="2724368"/>
            <a:ext cx="8245475" cy="2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4" name="Прямая соединительная линия 573"/>
          <p:cNvCxnSpPr/>
          <p:nvPr/>
        </p:nvCxnSpPr>
        <p:spPr>
          <a:xfrm>
            <a:off x="297714" y="3312979"/>
            <a:ext cx="8245475" cy="2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0" name="Picture 6" descr="Похожее изображение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8298" y="2792446"/>
            <a:ext cx="1012031" cy="581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72" name="Прямая соединительная линия 571"/>
          <p:cNvCxnSpPr/>
          <p:nvPr/>
        </p:nvCxnSpPr>
        <p:spPr>
          <a:xfrm>
            <a:off x="2262721" y="3537012"/>
            <a:ext cx="0" cy="945929"/>
          </a:xfrm>
          <a:prstGeom prst="line">
            <a:avLst/>
          </a:prstGeom>
          <a:ln w="25400">
            <a:solidFill>
              <a:schemeClr val="bg2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84" name="Прямая соединительная линия 583"/>
          <p:cNvCxnSpPr/>
          <p:nvPr/>
        </p:nvCxnSpPr>
        <p:spPr>
          <a:xfrm>
            <a:off x="5076824" y="3537012"/>
            <a:ext cx="0" cy="945929"/>
          </a:xfrm>
          <a:prstGeom prst="line">
            <a:avLst/>
          </a:prstGeom>
          <a:ln w="25400">
            <a:solidFill>
              <a:schemeClr val="bg2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86" name="Прямая соединительная линия 585"/>
          <p:cNvCxnSpPr/>
          <p:nvPr/>
        </p:nvCxnSpPr>
        <p:spPr>
          <a:xfrm>
            <a:off x="898424" y="3380708"/>
            <a:ext cx="0" cy="480340"/>
          </a:xfrm>
          <a:prstGeom prst="line">
            <a:avLst/>
          </a:prstGeom>
          <a:ln w="25400">
            <a:solidFill>
              <a:schemeClr val="bg2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90" name="Прямая соединительная линия 589"/>
          <p:cNvCxnSpPr/>
          <p:nvPr/>
        </p:nvCxnSpPr>
        <p:spPr>
          <a:xfrm>
            <a:off x="6396875" y="3416712"/>
            <a:ext cx="0" cy="480340"/>
          </a:xfrm>
          <a:prstGeom prst="line">
            <a:avLst/>
          </a:prstGeom>
          <a:ln w="25400">
            <a:solidFill>
              <a:schemeClr val="bg2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91" name="Прямая соединительная линия 590"/>
          <p:cNvCxnSpPr/>
          <p:nvPr/>
        </p:nvCxnSpPr>
        <p:spPr>
          <a:xfrm>
            <a:off x="3671888" y="3386444"/>
            <a:ext cx="0" cy="360040"/>
          </a:xfrm>
          <a:prstGeom prst="line">
            <a:avLst/>
          </a:prstGeom>
          <a:ln w="25400">
            <a:solidFill>
              <a:schemeClr val="bg2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587" name="Прямая соединительная линия 586"/>
          <p:cNvCxnSpPr/>
          <p:nvPr/>
        </p:nvCxnSpPr>
        <p:spPr>
          <a:xfrm>
            <a:off x="323528" y="4149080"/>
            <a:ext cx="113182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1" name="Прямая соединительная линия 600"/>
          <p:cNvCxnSpPr/>
          <p:nvPr/>
        </p:nvCxnSpPr>
        <p:spPr>
          <a:xfrm>
            <a:off x="1639524" y="4621427"/>
            <a:ext cx="113182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2" name="Прямая соединительная линия 601"/>
          <p:cNvCxnSpPr/>
          <p:nvPr/>
        </p:nvCxnSpPr>
        <p:spPr>
          <a:xfrm>
            <a:off x="5830963" y="3918000"/>
            <a:ext cx="113182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3" name="Прямая соединительная линия 602"/>
          <p:cNvCxnSpPr/>
          <p:nvPr/>
        </p:nvCxnSpPr>
        <p:spPr>
          <a:xfrm>
            <a:off x="3128524" y="3748034"/>
            <a:ext cx="113182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" name="Прямая соединительная линия 603"/>
          <p:cNvCxnSpPr/>
          <p:nvPr/>
        </p:nvCxnSpPr>
        <p:spPr>
          <a:xfrm>
            <a:off x="7246176" y="4606804"/>
            <a:ext cx="113182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5" name="Прямая соединительная линия 604"/>
          <p:cNvCxnSpPr/>
          <p:nvPr/>
        </p:nvCxnSpPr>
        <p:spPr>
          <a:xfrm>
            <a:off x="4538298" y="4621427"/>
            <a:ext cx="113182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8" name="Прямоугольник 607"/>
          <p:cNvSpPr/>
          <p:nvPr/>
        </p:nvSpPr>
        <p:spPr>
          <a:xfrm>
            <a:off x="2866260" y="980729"/>
            <a:ext cx="3051440" cy="3780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r>
              <a:rPr lang="ru-RU" sz="2000" b="1" dirty="0" smtClean="0">
                <a:solidFill>
                  <a:schemeClr val="tx1"/>
                </a:solidFill>
              </a:rPr>
              <a:t>МАРПОЛ 73/78</a:t>
            </a:r>
          </a:p>
        </p:txBody>
      </p:sp>
      <p:sp>
        <p:nvSpPr>
          <p:cNvPr id="610" name="arrow2_1_line"/>
          <p:cNvSpPr>
            <a:spLocks noChangeShapeType="1"/>
          </p:cNvSpPr>
          <p:nvPr/>
        </p:nvSpPr>
        <p:spPr bwMode="auto">
          <a:xfrm flipH="1">
            <a:off x="1077280" y="1232285"/>
            <a:ext cx="2051244" cy="612539"/>
          </a:xfrm>
          <a:prstGeom prst="line">
            <a:avLst/>
          </a:prstGeom>
          <a:ln w="12700">
            <a:solidFill>
              <a:schemeClr val="accent1"/>
            </a:solidFill>
            <a:headEnd/>
            <a:tailEnd type="triangle" w="med" len="lg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wrap="none" lIns="0" tIns="0" anchor="ctr"/>
          <a:lstStyle/>
          <a:p>
            <a:endParaRPr lang="ru-RU" dirty="0">
              <a:latin typeface="Arial" pitchFamily="34" charset="0"/>
            </a:endParaRPr>
          </a:p>
        </p:txBody>
      </p:sp>
      <p:sp>
        <p:nvSpPr>
          <p:cNvPr id="611" name="arrow2_1_line"/>
          <p:cNvSpPr>
            <a:spLocks noChangeShapeType="1"/>
          </p:cNvSpPr>
          <p:nvPr/>
        </p:nvSpPr>
        <p:spPr bwMode="auto">
          <a:xfrm flipH="1">
            <a:off x="2088370" y="1358770"/>
            <a:ext cx="1236885" cy="594240"/>
          </a:xfrm>
          <a:prstGeom prst="line">
            <a:avLst/>
          </a:prstGeom>
          <a:ln w="12700">
            <a:solidFill>
              <a:schemeClr val="accent1"/>
            </a:solidFill>
            <a:headEnd/>
            <a:tailEnd type="triangle" w="med" len="lg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wrap="none" lIns="0" tIns="0" anchor="ctr"/>
          <a:lstStyle/>
          <a:p>
            <a:endParaRPr lang="ru-RU" dirty="0">
              <a:latin typeface="Arial" pitchFamily="34" charset="0"/>
            </a:endParaRPr>
          </a:p>
        </p:txBody>
      </p:sp>
      <p:sp>
        <p:nvSpPr>
          <p:cNvPr id="613" name="arrow2_1_line"/>
          <p:cNvSpPr>
            <a:spLocks noChangeShapeType="1"/>
          </p:cNvSpPr>
          <p:nvPr/>
        </p:nvSpPr>
        <p:spPr bwMode="auto">
          <a:xfrm>
            <a:off x="5312410" y="1358770"/>
            <a:ext cx="1140799" cy="594240"/>
          </a:xfrm>
          <a:prstGeom prst="line">
            <a:avLst/>
          </a:prstGeom>
          <a:ln w="12700">
            <a:solidFill>
              <a:schemeClr val="accent1"/>
            </a:solidFill>
            <a:headEnd/>
            <a:tailEnd type="triangle" w="med" len="lg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wrap="none" lIns="0" tIns="0" anchor="ctr"/>
          <a:lstStyle/>
          <a:p>
            <a:endParaRPr lang="ru-RU" dirty="0">
              <a:latin typeface="Arial" pitchFamily="34" charset="0"/>
            </a:endParaRPr>
          </a:p>
        </p:txBody>
      </p:sp>
      <p:sp>
        <p:nvSpPr>
          <p:cNvPr id="614" name="arrow2_1_line"/>
          <p:cNvSpPr>
            <a:spLocks noChangeShapeType="1"/>
          </p:cNvSpPr>
          <p:nvPr/>
        </p:nvSpPr>
        <p:spPr bwMode="auto">
          <a:xfrm flipH="1">
            <a:off x="3815917" y="1686468"/>
            <a:ext cx="117668" cy="266542"/>
          </a:xfrm>
          <a:prstGeom prst="line">
            <a:avLst/>
          </a:prstGeom>
          <a:ln w="12700">
            <a:solidFill>
              <a:schemeClr val="accent1"/>
            </a:solidFill>
            <a:headEnd/>
            <a:tailEnd type="triangle" w="med" len="lg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wrap="none" lIns="0" tIns="0" anchor="ctr"/>
          <a:lstStyle/>
          <a:p>
            <a:endParaRPr lang="ru-RU" dirty="0">
              <a:latin typeface="Arial" pitchFamily="34" charset="0"/>
            </a:endParaRPr>
          </a:p>
        </p:txBody>
      </p:sp>
      <p:sp>
        <p:nvSpPr>
          <p:cNvPr id="615" name="arrow2_1_line"/>
          <p:cNvSpPr>
            <a:spLocks noChangeShapeType="1"/>
          </p:cNvSpPr>
          <p:nvPr/>
        </p:nvSpPr>
        <p:spPr bwMode="auto">
          <a:xfrm>
            <a:off x="4752020" y="1736812"/>
            <a:ext cx="96622" cy="216197"/>
          </a:xfrm>
          <a:prstGeom prst="line">
            <a:avLst/>
          </a:prstGeom>
          <a:ln w="12700">
            <a:solidFill>
              <a:schemeClr val="accent1"/>
            </a:solidFill>
            <a:headEnd/>
            <a:tailEnd type="triangle" w="med" len="lg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wrap="none" lIns="0" tIns="0" anchor="ctr"/>
          <a:lstStyle/>
          <a:p>
            <a:endParaRPr lang="ru-RU" dirty="0">
              <a:latin typeface="Arial" pitchFamily="34" charset="0"/>
            </a:endParaRPr>
          </a:p>
        </p:txBody>
      </p:sp>
      <p:sp>
        <p:nvSpPr>
          <p:cNvPr id="617" name="Bar4_4_solid"/>
          <p:cNvSpPr>
            <a:spLocks noChangeAspect="1"/>
          </p:cNvSpPr>
          <p:nvPr/>
        </p:nvSpPr>
        <p:spPr>
          <a:xfrm>
            <a:off x="7981728" y="1596866"/>
            <a:ext cx="667889" cy="667155"/>
          </a:xfrm>
          <a:prstGeom prst="ellipse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alpha val="50000"/>
              <a:hueOff val="0"/>
              <a:satOff val="0"/>
              <a:lumOff val="0"/>
              <a:alphaOff val="0"/>
            </a:schemeClr>
          </a:effectRef>
          <a:fontRef idx="minor">
            <a:schemeClr val="tx1"/>
          </a:fontRef>
        </p:style>
        <p:txBody>
          <a:bodyPr wrap="square" lIns="0" tIns="0" rIns="0" bIns="0" anchor="ctr">
            <a:normAutofit/>
          </a:bodyPr>
          <a:lstStyle/>
          <a:p>
            <a:pPr algn="ctr"/>
            <a:endParaRPr lang="ru-RU" sz="1200" dirty="0">
              <a:solidFill>
                <a:schemeClr val="bg1"/>
              </a:solidFill>
            </a:endParaRPr>
          </a:p>
        </p:txBody>
      </p:sp>
      <p:sp>
        <p:nvSpPr>
          <p:cNvPr id="616" name="Picture165"/>
          <p:cNvSpPr>
            <a:spLocks/>
          </p:cNvSpPr>
          <p:nvPr/>
        </p:nvSpPr>
        <p:spPr bwMode="auto">
          <a:xfrm>
            <a:off x="8114061" y="1603522"/>
            <a:ext cx="403225" cy="482600"/>
          </a:xfrm>
          <a:custGeom>
            <a:avLst/>
            <a:gdLst>
              <a:gd name="T0" fmla="*/ 0 w 762"/>
              <a:gd name="T1" fmla="*/ 467 h 912"/>
              <a:gd name="T2" fmla="*/ 152 w 762"/>
              <a:gd name="T3" fmla="*/ 372 h 912"/>
              <a:gd name="T4" fmla="*/ 280 w 762"/>
              <a:gd name="T5" fmla="*/ 608 h 912"/>
              <a:gd name="T6" fmla="*/ 609 w 762"/>
              <a:gd name="T7" fmla="*/ 0 h 912"/>
              <a:gd name="T8" fmla="*/ 762 w 762"/>
              <a:gd name="T9" fmla="*/ 95 h 912"/>
              <a:gd name="T10" fmla="*/ 280 w 762"/>
              <a:gd name="T11" fmla="*/ 912 h 912"/>
              <a:gd name="T12" fmla="*/ 0 w 762"/>
              <a:gd name="T13" fmla="*/ 467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2" h="912">
                <a:moveTo>
                  <a:pt x="0" y="467"/>
                </a:moveTo>
                <a:lnTo>
                  <a:pt x="152" y="372"/>
                </a:lnTo>
                <a:lnTo>
                  <a:pt x="280" y="608"/>
                </a:lnTo>
                <a:lnTo>
                  <a:pt x="609" y="0"/>
                </a:lnTo>
                <a:lnTo>
                  <a:pt x="762" y="95"/>
                </a:lnTo>
                <a:lnTo>
                  <a:pt x="280" y="912"/>
                </a:lnTo>
                <a:lnTo>
                  <a:pt x="0" y="4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8" name="Bar3_1_solid"/>
          <p:cNvSpPr/>
          <p:nvPr/>
        </p:nvSpPr>
        <p:spPr bwMode="auto">
          <a:xfrm rot="10800000" flipV="1">
            <a:off x="215900" y="5661248"/>
            <a:ext cx="8604250" cy="525401"/>
          </a:xfrm>
          <a:prstGeom prst="rect">
            <a:avLst/>
          </a:prstGeom>
          <a:solidFill>
            <a:schemeClr val="accent1"/>
          </a:solidFill>
          <a:ln>
            <a:noFill/>
            <a:headEnd/>
            <a:tailEnd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lIns="90000" tIns="46800" rIns="90000" bIns="46800" rtlCol="0" anchor="ctr">
            <a:spAutoFit/>
          </a:bodyPr>
          <a:lstStyle/>
          <a:p>
            <a:pPr algn="just"/>
            <a:r>
              <a:rPr lang="ru-RU" sz="1400" b="1" dirty="0" smtClean="0">
                <a:solidFill>
                  <a:schemeClr val="bg1"/>
                </a:solidFill>
              </a:rPr>
              <a:t>В </a:t>
            </a:r>
            <a:r>
              <a:rPr lang="ru-RU" sz="1400" b="1" dirty="0">
                <a:solidFill>
                  <a:schemeClr val="bg1"/>
                </a:solidFill>
              </a:rPr>
              <a:t>настоящий момент участники конвенции </a:t>
            </a:r>
            <a:r>
              <a:rPr lang="en-US" sz="1400" b="1" dirty="0">
                <a:solidFill>
                  <a:schemeClr val="bg1"/>
                </a:solidFill>
              </a:rPr>
              <a:t>MARPOL </a:t>
            </a:r>
            <a:r>
              <a:rPr lang="ru-RU" sz="1400" b="1" dirty="0">
                <a:solidFill>
                  <a:schemeClr val="bg1"/>
                </a:solidFill>
              </a:rPr>
              <a:t> – свыше  90 </a:t>
            </a:r>
            <a:r>
              <a:rPr lang="ru-RU" sz="1400" b="1" dirty="0" smtClean="0">
                <a:solidFill>
                  <a:schemeClr val="bg1"/>
                </a:solidFill>
              </a:rPr>
              <a:t>государств,  </a:t>
            </a:r>
            <a:r>
              <a:rPr lang="ru-RU" sz="1400" b="1" dirty="0">
                <a:solidFill>
                  <a:schemeClr val="bg1"/>
                </a:solidFill>
              </a:rPr>
              <a:t>валовой тоннаж судов которых составляет приблизительно 90% валового тоннажа мирового торгового флота</a:t>
            </a:r>
            <a:r>
              <a:rPr lang="ru-RU" sz="1400" b="1" dirty="0" smtClean="0">
                <a:solidFill>
                  <a:schemeClr val="bg1"/>
                </a:solidFill>
              </a:rPr>
              <a:t>.</a:t>
            </a:r>
            <a:endParaRPr lang="ru-RU" sz="1400" b="1" dirty="0">
              <a:solidFill>
                <a:schemeClr val="bg1"/>
              </a:solidFill>
            </a:endParaRPr>
          </a:p>
        </p:txBody>
      </p:sp>
      <p:cxnSp>
        <p:nvCxnSpPr>
          <p:cNvPr id="48" name="Прямая соединительная линия 47"/>
          <p:cNvCxnSpPr/>
          <p:nvPr/>
        </p:nvCxnSpPr>
        <p:spPr>
          <a:xfrm>
            <a:off x="7774570" y="3537012"/>
            <a:ext cx="0" cy="945929"/>
          </a:xfrm>
          <a:prstGeom prst="line">
            <a:avLst/>
          </a:prstGeom>
          <a:ln w="25400">
            <a:solidFill>
              <a:schemeClr val="bg2">
                <a:lumMod val="60000"/>
                <a:lumOff val="40000"/>
              </a:schemeClr>
            </a:solidFill>
            <a:tailEnd type="non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9" name="arrow2_1_line"/>
          <p:cNvSpPr>
            <a:spLocks noChangeShapeType="1"/>
          </p:cNvSpPr>
          <p:nvPr/>
        </p:nvSpPr>
        <p:spPr bwMode="auto">
          <a:xfrm>
            <a:off x="5556962" y="1232285"/>
            <a:ext cx="1883934" cy="630857"/>
          </a:xfrm>
          <a:prstGeom prst="line">
            <a:avLst/>
          </a:prstGeom>
          <a:ln w="12700">
            <a:solidFill>
              <a:schemeClr val="accent1"/>
            </a:solidFill>
            <a:headEnd/>
            <a:tailEnd type="triangle" w="med" len="lg"/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wrap="none" lIns="0" tIns="0" anchor="ctr"/>
          <a:lstStyle/>
          <a:p>
            <a:endParaRPr lang="ru-RU" dirty="0">
              <a:latin typeface="Arial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465869" y="1299647"/>
            <a:ext cx="15784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Bef>
                <a:spcPts val="600"/>
              </a:spcBef>
            </a:pPr>
            <a:r>
              <a:rPr lang="ru-RU" b="1" dirty="0"/>
              <a:t>СТРУКТУРА </a:t>
            </a:r>
          </a:p>
        </p:txBody>
      </p:sp>
    </p:spTree>
    <p:extLst>
      <p:ext uri="{BB962C8B-B14F-4D97-AF65-F5344CB8AC3E}">
        <p14:creationId xmlns:p14="http://schemas.microsoft.com/office/powerpoint/2010/main" val="2527375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000"/>
                            </p:stCondLst>
                            <p:childTnLst>
                              <p:par>
                                <p:cTn id="6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000"/>
                            </p:stCondLst>
                            <p:childTnLst>
                              <p:par>
                                <p:cTn id="9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8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6" dur="5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500"/>
                            </p:stCondLst>
                            <p:childTnLst>
                              <p:par>
                                <p:cTn id="10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0" dur="500"/>
                                        <p:tgtEl>
                                          <p:spTgt spid="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4" dur="5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9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7" dur="5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500"/>
                            </p:stCondLst>
                            <p:childTnLst>
                              <p:par>
                                <p:cTn id="1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1" dur="50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5" dur="500"/>
                                        <p:tgtEl>
                                          <p:spTgt spid="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" dur="500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000"/>
                            </p:stCondLst>
                            <p:childTnLst>
                              <p:par>
                                <p:cTn id="1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500"/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500"/>
                            </p:stCondLst>
                            <p:childTnLst>
                              <p:par>
                                <p:cTn id="1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000"/>
                            </p:stCondLst>
                            <p:childTnLst>
                              <p:par>
                                <p:cTn id="16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500"/>
                            </p:stCondLst>
                            <p:childTnLst>
                              <p:par>
                                <p:cTn id="1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3" dur="5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2000"/>
                            </p:stCondLst>
                            <p:childTnLst>
                              <p:par>
                                <p:cTn id="17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" dur="5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500"/>
                            </p:stCondLst>
                            <p:childTnLst>
                              <p:par>
                                <p:cTn id="18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500"/>
                            </p:stCondLst>
                            <p:childTnLst>
                              <p:par>
                                <p:cTn id="19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4" dur="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2000"/>
                            </p:stCondLst>
                            <p:childTnLst>
                              <p:par>
                                <p:cTn id="1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8" dur="500"/>
                                        <p:tgtEl>
                                          <p:spTgt spid="5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3" dur="20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6" dur="20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2" grpId="0"/>
      <p:bldP spid="6" grpId="0" animBg="1"/>
      <p:bldP spid="7" grpId="0" animBg="1"/>
      <p:bldP spid="12" grpId="0" animBg="1"/>
      <p:bldP spid="13" grpId="0" animBg="1"/>
      <p:bldP spid="14" grpId="0" animBg="1"/>
      <p:bldP spid="556" grpId="0" animBg="1"/>
      <p:bldP spid="557" grpId="0" animBg="1"/>
      <p:bldP spid="560" grpId="0" animBg="1"/>
      <p:bldP spid="561" grpId="0" animBg="1"/>
      <p:bldP spid="562" grpId="0" animBg="1"/>
      <p:bldP spid="9" grpId="0"/>
      <p:bldP spid="565" grpId="0"/>
      <p:bldP spid="566" grpId="0"/>
      <p:bldP spid="567" grpId="0"/>
      <p:bldP spid="568" grpId="0"/>
      <p:bldP spid="569" grpId="0"/>
      <p:bldP spid="608" grpId="0"/>
      <p:bldP spid="610" grpId="0" animBg="1"/>
      <p:bldP spid="611" grpId="0" animBg="1"/>
      <p:bldP spid="613" grpId="0" animBg="1"/>
      <p:bldP spid="614" grpId="0" animBg="1"/>
      <p:bldP spid="615" grpId="0" animBg="1"/>
      <p:bldP spid="617" grpId="0" animBg="1"/>
      <p:bldP spid="616" grpId="0" animBg="1"/>
      <p:bldP spid="618" grpId="0" animBg="1"/>
      <p:bldP spid="49" grpId="0" animBg="1"/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ru-RU" sz="1800" dirty="0"/>
              <a:t>Приложение № VI  дополнило Конвенцию в 1997 году и действует в двух </a:t>
            </a:r>
            <a:r>
              <a:rPr lang="ru-RU" sz="1800" dirty="0" smtClean="0"/>
              <a:t>направлениях… </a:t>
            </a:r>
            <a:endParaRPr lang="ru-RU" sz="1800" dirty="0"/>
          </a:p>
        </p:txBody>
      </p:sp>
      <p:sp>
        <p:nvSpPr>
          <p:cNvPr id="344" name="Freeform 11"/>
          <p:cNvSpPr>
            <a:spLocks/>
          </p:cNvSpPr>
          <p:nvPr/>
        </p:nvSpPr>
        <p:spPr bwMode="auto">
          <a:xfrm>
            <a:off x="4097338" y="3582988"/>
            <a:ext cx="1068388" cy="484188"/>
          </a:xfrm>
          <a:custGeom>
            <a:avLst/>
            <a:gdLst>
              <a:gd name="T0" fmla="*/ 0 w 673"/>
              <a:gd name="T1" fmla="*/ 194 h 305"/>
              <a:gd name="T2" fmla="*/ 12 w 673"/>
              <a:gd name="T3" fmla="*/ 245 h 305"/>
              <a:gd name="T4" fmla="*/ 377 w 673"/>
              <a:gd name="T5" fmla="*/ 296 h 305"/>
              <a:gd name="T6" fmla="*/ 573 w 673"/>
              <a:gd name="T7" fmla="*/ 305 h 305"/>
              <a:gd name="T8" fmla="*/ 594 w 673"/>
              <a:gd name="T9" fmla="*/ 269 h 305"/>
              <a:gd name="T10" fmla="*/ 609 w 673"/>
              <a:gd name="T11" fmla="*/ 263 h 305"/>
              <a:gd name="T12" fmla="*/ 633 w 673"/>
              <a:gd name="T13" fmla="*/ 263 h 305"/>
              <a:gd name="T14" fmla="*/ 670 w 673"/>
              <a:gd name="T15" fmla="*/ 221 h 305"/>
              <a:gd name="T16" fmla="*/ 673 w 673"/>
              <a:gd name="T17" fmla="*/ 148 h 305"/>
              <a:gd name="T18" fmla="*/ 606 w 673"/>
              <a:gd name="T19" fmla="*/ 124 h 305"/>
              <a:gd name="T20" fmla="*/ 531 w 673"/>
              <a:gd name="T21" fmla="*/ 106 h 305"/>
              <a:gd name="T22" fmla="*/ 431 w 673"/>
              <a:gd name="T23" fmla="*/ 73 h 305"/>
              <a:gd name="T24" fmla="*/ 347 w 673"/>
              <a:gd name="T25" fmla="*/ 0 h 305"/>
              <a:gd name="T26" fmla="*/ 235 w 673"/>
              <a:gd name="T27" fmla="*/ 0 h 305"/>
              <a:gd name="T28" fmla="*/ 57 w 673"/>
              <a:gd name="T29" fmla="*/ 10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73" h="305">
                <a:moveTo>
                  <a:pt x="0" y="194"/>
                </a:moveTo>
                <a:lnTo>
                  <a:pt x="12" y="245"/>
                </a:lnTo>
                <a:lnTo>
                  <a:pt x="377" y="296"/>
                </a:lnTo>
                <a:lnTo>
                  <a:pt x="573" y="305"/>
                </a:lnTo>
                <a:lnTo>
                  <a:pt x="594" y="269"/>
                </a:lnTo>
                <a:lnTo>
                  <a:pt x="609" y="263"/>
                </a:lnTo>
                <a:lnTo>
                  <a:pt x="633" y="263"/>
                </a:lnTo>
                <a:lnTo>
                  <a:pt x="670" y="221"/>
                </a:lnTo>
                <a:lnTo>
                  <a:pt x="673" y="148"/>
                </a:lnTo>
                <a:lnTo>
                  <a:pt x="606" y="124"/>
                </a:lnTo>
                <a:lnTo>
                  <a:pt x="531" y="106"/>
                </a:lnTo>
                <a:lnTo>
                  <a:pt x="431" y="73"/>
                </a:lnTo>
                <a:lnTo>
                  <a:pt x="347" y="0"/>
                </a:lnTo>
                <a:lnTo>
                  <a:pt x="235" y="0"/>
                </a:lnTo>
                <a:lnTo>
                  <a:pt x="57" y="10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46" name="Freeform 13"/>
          <p:cNvSpPr>
            <a:spLocks/>
          </p:cNvSpPr>
          <p:nvPr/>
        </p:nvSpPr>
        <p:spPr bwMode="auto">
          <a:xfrm>
            <a:off x="1054100" y="2749551"/>
            <a:ext cx="2060575" cy="1462088"/>
          </a:xfrm>
          <a:custGeom>
            <a:avLst/>
            <a:gdLst>
              <a:gd name="T0" fmla="*/ 1228 w 1298"/>
              <a:gd name="T1" fmla="*/ 290 h 921"/>
              <a:gd name="T2" fmla="*/ 1274 w 1298"/>
              <a:gd name="T3" fmla="*/ 353 h 921"/>
              <a:gd name="T4" fmla="*/ 1280 w 1298"/>
              <a:gd name="T5" fmla="*/ 396 h 921"/>
              <a:gd name="T6" fmla="*/ 1289 w 1298"/>
              <a:gd name="T7" fmla="*/ 441 h 921"/>
              <a:gd name="T8" fmla="*/ 1298 w 1298"/>
              <a:gd name="T9" fmla="*/ 483 h 921"/>
              <a:gd name="T10" fmla="*/ 1295 w 1298"/>
              <a:gd name="T11" fmla="*/ 522 h 921"/>
              <a:gd name="T12" fmla="*/ 1283 w 1298"/>
              <a:gd name="T13" fmla="*/ 543 h 921"/>
              <a:gd name="T14" fmla="*/ 1243 w 1298"/>
              <a:gd name="T15" fmla="*/ 580 h 921"/>
              <a:gd name="T16" fmla="*/ 1201 w 1298"/>
              <a:gd name="T17" fmla="*/ 589 h 921"/>
              <a:gd name="T18" fmla="*/ 1153 w 1298"/>
              <a:gd name="T19" fmla="*/ 577 h 921"/>
              <a:gd name="T20" fmla="*/ 1114 w 1298"/>
              <a:gd name="T21" fmla="*/ 598 h 921"/>
              <a:gd name="T22" fmla="*/ 1081 w 1298"/>
              <a:gd name="T23" fmla="*/ 604 h 921"/>
              <a:gd name="T24" fmla="*/ 1047 w 1298"/>
              <a:gd name="T25" fmla="*/ 622 h 921"/>
              <a:gd name="T26" fmla="*/ 993 w 1298"/>
              <a:gd name="T27" fmla="*/ 634 h 921"/>
              <a:gd name="T28" fmla="*/ 948 w 1298"/>
              <a:gd name="T29" fmla="*/ 655 h 921"/>
              <a:gd name="T30" fmla="*/ 921 w 1298"/>
              <a:gd name="T31" fmla="*/ 667 h 921"/>
              <a:gd name="T32" fmla="*/ 902 w 1298"/>
              <a:gd name="T33" fmla="*/ 700 h 921"/>
              <a:gd name="T34" fmla="*/ 878 w 1298"/>
              <a:gd name="T35" fmla="*/ 737 h 921"/>
              <a:gd name="T36" fmla="*/ 836 w 1298"/>
              <a:gd name="T37" fmla="*/ 767 h 921"/>
              <a:gd name="T38" fmla="*/ 809 w 1298"/>
              <a:gd name="T39" fmla="*/ 782 h 921"/>
              <a:gd name="T40" fmla="*/ 809 w 1298"/>
              <a:gd name="T41" fmla="*/ 815 h 921"/>
              <a:gd name="T42" fmla="*/ 797 w 1298"/>
              <a:gd name="T43" fmla="*/ 870 h 921"/>
              <a:gd name="T44" fmla="*/ 782 w 1298"/>
              <a:gd name="T45" fmla="*/ 894 h 921"/>
              <a:gd name="T46" fmla="*/ 745 w 1298"/>
              <a:gd name="T47" fmla="*/ 915 h 921"/>
              <a:gd name="T48" fmla="*/ 706 w 1298"/>
              <a:gd name="T49" fmla="*/ 921 h 921"/>
              <a:gd name="T50" fmla="*/ 661 w 1298"/>
              <a:gd name="T51" fmla="*/ 906 h 921"/>
              <a:gd name="T52" fmla="*/ 631 w 1298"/>
              <a:gd name="T53" fmla="*/ 873 h 921"/>
              <a:gd name="T54" fmla="*/ 601 w 1298"/>
              <a:gd name="T55" fmla="*/ 854 h 921"/>
              <a:gd name="T56" fmla="*/ 549 w 1298"/>
              <a:gd name="T57" fmla="*/ 848 h 921"/>
              <a:gd name="T58" fmla="*/ 528 w 1298"/>
              <a:gd name="T59" fmla="*/ 851 h 921"/>
              <a:gd name="T60" fmla="*/ 507 w 1298"/>
              <a:gd name="T61" fmla="*/ 882 h 921"/>
              <a:gd name="T62" fmla="*/ 471 w 1298"/>
              <a:gd name="T63" fmla="*/ 897 h 921"/>
              <a:gd name="T64" fmla="*/ 432 w 1298"/>
              <a:gd name="T65" fmla="*/ 894 h 921"/>
              <a:gd name="T66" fmla="*/ 395 w 1298"/>
              <a:gd name="T67" fmla="*/ 879 h 921"/>
              <a:gd name="T68" fmla="*/ 371 w 1298"/>
              <a:gd name="T69" fmla="*/ 860 h 921"/>
              <a:gd name="T70" fmla="*/ 332 w 1298"/>
              <a:gd name="T71" fmla="*/ 827 h 921"/>
              <a:gd name="T72" fmla="*/ 296 w 1298"/>
              <a:gd name="T73" fmla="*/ 803 h 921"/>
              <a:gd name="T74" fmla="*/ 232 w 1298"/>
              <a:gd name="T75" fmla="*/ 782 h 921"/>
              <a:gd name="T76" fmla="*/ 133 w 1298"/>
              <a:gd name="T77" fmla="*/ 752 h 921"/>
              <a:gd name="T78" fmla="*/ 97 w 1298"/>
              <a:gd name="T79" fmla="*/ 719 h 921"/>
              <a:gd name="T80" fmla="*/ 60 w 1298"/>
              <a:gd name="T81" fmla="*/ 685 h 921"/>
              <a:gd name="T82" fmla="*/ 48 w 1298"/>
              <a:gd name="T83" fmla="*/ 652 h 921"/>
              <a:gd name="T84" fmla="*/ 42 w 1298"/>
              <a:gd name="T85" fmla="*/ 622 h 921"/>
              <a:gd name="T86" fmla="*/ 39 w 1298"/>
              <a:gd name="T87" fmla="*/ 601 h 921"/>
              <a:gd name="T88" fmla="*/ 30 w 1298"/>
              <a:gd name="T89" fmla="*/ 577 h 921"/>
              <a:gd name="T90" fmla="*/ 27 w 1298"/>
              <a:gd name="T91" fmla="*/ 540 h 921"/>
              <a:gd name="T92" fmla="*/ 36 w 1298"/>
              <a:gd name="T93" fmla="*/ 501 h 921"/>
              <a:gd name="T94" fmla="*/ 48 w 1298"/>
              <a:gd name="T95" fmla="*/ 453 h 921"/>
              <a:gd name="T96" fmla="*/ 63 w 1298"/>
              <a:gd name="T97" fmla="*/ 432 h 921"/>
              <a:gd name="T98" fmla="*/ 78 w 1298"/>
              <a:gd name="T99" fmla="*/ 399 h 921"/>
              <a:gd name="T100" fmla="*/ 85 w 1298"/>
              <a:gd name="T101" fmla="*/ 359 h 921"/>
              <a:gd name="T102" fmla="*/ 72 w 1298"/>
              <a:gd name="T103" fmla="*/ 323 h 921"/>
              <a:gd name="T104" fmla="*/ 72 w 1298"/>
              <a:gd name="T105" fmla="*/ 272 h 921"/>
              <a:gd name="T106" fmla="*/ 63 w 1298"/>
              <a:gd name="T107" fmla="*/ 223 h 921"/>
              <a:gd name="T108" fmla="*/ 72 w 1298"/>
              <a:gd name="T109" fmla="*/ 178 h 921"/>
              <a:gd name="T110" fmla="*/ 60 w 1298"/>
              <a:gd name="T111" fmla="*/ 139 h 921"/>
              <a:gd name="T112" fmla="*/ 27 w 1298"/>
              <a:gd name="T113" fmla="*/ 94 h 921"/>
              <a:gd name="T114" fmla="*/ 6 w 1298"/>
              <a:gd name="T115" fmla="*/ 66 h 921"/>
              <a:gd name="T116" fmla="*/ 3 w 1298"/>
              <a:gd name="T117" fmla="*/ 18 h 921"/>
              <a:gd name="T118" fmla="*/ 598 w 1298"/>
              <a:gd name="T119" fmla="*/ 405 h 921"/>
              <a:gd name="T120" fmla="*/ 993 w 1298"/>
              <a:gd name="T121" fmla="*/ 383 h 9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98" h="921">
                <a:moveTo>
                  <a:pt x="1141" y="251"/>
                </a:moveTo>
                <a:lnTo>
                  <a:pt x="1141" y="251"/>
                </a:lnTo>
                <a:lnTo>
                  <a:pt x="1153" y="248"/>
                </a:lnTo>
                <a:lnTo>
                  <a:pt x="1168" y="245"/>
                </a:lnTo>
                <a:lnTo>
                  <a:pt x="1168" y="245"/>
                </a:lnTo>
                <a:lnTo>
                  <a:pt x="1183" y="245"/>
                </a:lnTo>
                <a:lnTo>
                  <a:pt x="1183" y="245"/>
                </a:lnTo>
                <a:lnTo>
                  <a:pt x="1192" y="251"/>
                </a:lnTo>
                <a:lnTo>
                  <a:pt x="1192" y="251"/>
                </a:lnTo>
                <a:lnTo>
                  <a:pt x="1201" y="257"/>
                </a:lnTo>
                <a:lnTo>
                  <a:pt x="1201" y="257"/>
                </a:lnTo>
                <a:lnTo>
                  <a:pt x="1207" y="266"/>
                </a:lnTo>
                <a:lnTo>
                  <a:pt x="1213" y="275"/>
                </a:lnTo>
                <a:lnTo>
                  <a:pt x="1213" y="275"/>
                </a:lnTo>
                <a:lnTo>
                  <a:pt x="1222" y="281"/>
                </a:lnTo>
                <a:lnTo>
                  <a:pt x="1222" y="281"/>
                </a:lnTo>
                <a:lnTo>
                  <a:pt x="1228" y="290"/>
                </a:lnTo>
                <a:lnTo>
                  <a:pt x="1228" y="290"/>
                </a:lnTo>
                <a:lnTo>
                  <a:pt x="1237" y="302"/>
                </a:lnTo>
                <a:lnTo>
                  <a:pt x="1237" y="302"/>
                </a:lnTo>
                <a:lnTo>
                  <a:pt x="1243" y="311"/>
                </a:lnTo>
                <a:lnTo>
                  <a:pt x="1243" y="311"/>
                </a:lnTo>
                <a:lnTo>
                  <a:pt x="1253" y="323"/>
                </a:lnTo>
                <a:lnTo>
                  <a:pt x="1253" y="323"/>
                </a:lnTo>
                <a:lnTo>
                  <a:pt x="1262" y="335"/>
                </a:lnTo>
                <a:lnTo>
                  <a:pt x="1265" y="338"/>
                </a:lnTo>
                <a:lnTo>
                  <a:pt x="1265" y="338"/>
                </a:lnTo>
                <a:lnTo>
                  <a:pt x="1265" y="341"/>
                </a:lnTo>
                <a:lnTo>
                  <a:pt x="1265" y="341"/>
                </a:lnTo>
                <a:lnTo>
                  <a:pt x="1268" y="344"/>
                </a:lnTo>
                <a:lnTo>
                  <a:pt x="1268" y="344"/>
                </a:lnTo>
                <a:lnTo>
                  <a:pt x="1271" y="347"/>
                </a:lnTo>
                <a:lnTo>
                  <a:pt x="1271" y="347"/>
                </a:lnTo>
                <a:lnTo>
                  <a:pt x="1274" y="353"/>
                </a:lnTo>
                <a:lnTo>
                  <a:pt x="1274" y="353"/>
                </a:lnTo>
                <a:lnTo>
                  <a:pt x="1277" y="359"/>
                </a:lnTo>
                <a:lnTo>
                  <a:pt x="1277" y="359"/>
                </a:lnTo>
                <a:lnTo>
                  <a:pt x="1277" y="362"/>
                </a:lnTo>
                <a:lnTo>
                  <a:pt x="1277" y="362"/>
                </a:lnTo>
                <a:lnTo>
                  <a:pt x="1277" y="365"/>
                </a:lnTo>
                <a:lnTo>
                  <a:pt x="1277" y="365"/>
                </a:lnTo>
                <a:lnTo>
                  <a:pt x="1280" y="371"/>
                </a:lnTo>
                <a:lnTo>
                  <a:pt x="1280" y="371"/>
                </a:lnTo>
                <a:lnTo>
                  <a:pt x="1280" y="377"/>
                </a:lnTo>
                <a:lnTo>
                  <a:pt x="1280" y="377"/>
                </a:lnTo>
                <a:lnTo>
                  <a:pt x="1280" y="380"/>
                </a:lnTo>
                <a:lnTo>
                  <a:pt x="1280" y="380"/>
                </a:lnTo>
                <a:lnTo>
                  <a:pt x="1280" y="386"/>
                </a:lnTo>
                <a:lnTo>
                  <a:pt x="1280" y="386"/>
                </a:lnTo>
                <a:lnTo>
                  <a:pt x="1280" y="393"/>
                </a:lnTo>
                <a:lnTo>
                  <a:pt x="1280" y="396"/>
                </a:lnTo>
                <a:lnTo>
                  <a:pt x="1280" y="402"/>
                </a:lnTo>
                <a:lnTo>
                  <a:pt x="1280" y="402"/>
                </a:lnTo>
                <a:lnTo>
                  <a:pt x="1280" y="405"/>
                </a:lnTo>
                <a:lnTo>
                  <a:pt x="1280" y="405"/>
                </a:lnTo>
                <a:lnTo>
                  <a:pt x="1277" y="411"/>
                </a:lnTo>
                <a:lnTo>
                  <a:pt x="1277" y="414"/>
                </a:lnTo>
                <a:lnTo>
                  <a:pt x="1277" y="414"/>
                </a:lnTo>
                <a:lnTo>
                  <a:pt x="1277" y="420"/>
                </a:lnTo>
                <a:lnTo>
                  <a:pt x="1277" y="420"/>
                </a:lnTo>
                <a:lnTo>
                  <a:pt x="1280" y="423"/>
                </a:lnTo>
                <a:lnTo>
                  <a:pt x="1280" y="423"/>
                </a:lnTo>
                <a:lnTo>
                  <a:pt x="1283" y="426"/>
                </a:lnTo>
                <a:lnTo>
                  <a:pt x="1286" y="432"/>
                </a:lnTo>
                <a:lnTo>
                  <a:pt x="1286" y="432"/>
                </a:lnTo>
                <a:lnTo>
                  <a:pt x="1286" y="435"/>
                </a:lnTo>
                <a:lnTo>
                  <a:pt x="1289" y="441"/>
                </a:lnTo>
                <a:lnTo>
                  <a:pt x="1289" y="441"/>
                </a:lnTo>
                <a:lnTo>
                  <a:pt x="1292" y="444"/>
                </a:lnTo>
                <a:lnTo>
                  <a:pt x="1292" y="444"/>
                </a:lnTo>
                <a:lnTo>
                  <a:pt x="1292" y="450"/>
                </a:lnTo>
                <a:lnTo>
                  <a:pt x="1292" y="450"/>
                </a:lnTo>
                <a:lnTo>
                  <a:pt x="1292" y="453"/>
                </a:lnTo>
                <a:lnTo>
                  <a:pt x="1292" y="453"/>
                </a:lnTo>
                <a:lnTo>
                  <a:pt x="1295" y="459"/>
                </a:lnTo>
                <a:lnTo>
                  <a:pt x="1295" y="459"/>
                </a:lnTo>
                <a:lnTo>
                  <a:pt x="1295" y="465"/>
                </a:lnTo>
                <a:lnTo>
                  <a:pt x="1295" y="465"/>
                </a:lnTo>
                <a:lnTo>
                  <a:pt x="1298" y="471"/>
                </a:lnTo>
                <a:lnTo>
                  <a:pt x="1298" y="471"/>
                </a:lnTo>
                <a:lnTo>
                  <a:pt x="1298" y="477"/>
                </a:lnTo>
                <a:lnTo>
                  <a:pt x="1298" y="477"/>
                </a:lnTo>
                <a:lnTo>
                  <a:pt x="1298" y="480"/>
                </a:lnTo>
                <a:lnTo>
                  <a:pt x="1298" y="480"/>
                </a:lnTo>
                <a:lnTo>
                  <a:pt x="1298" y="483"/>
                </a:lnTo>
                <a:lnTo>
                  <a:pt x="1298" y="483"/>
                </a:lnTo>
                <a:lnTo>
                  <a:pt x="1298" y="486"/>
                </a:lnTo>
                <a:lnTo>
                  <a:pt x="1298" y="489"/>
                </a:lnTo>
                <a:lnTo>
                  <a:pt x="1298" y="489"/>
                </a:lnTo>
                <a:lnTo>
                  <a:pt x="1298" y="492"/>
                </a:lnTo>
                <a:lnTo>
                  <a:pt x="1298" y="495"/>
                </a:lnTo>
                <a:lnTo>
                  <a:pt x="1298" y="495"/>
                </a:lnTo>
                <a:lnTo>
                  <a:pt x="1298" y="501"/>
                </a:lnTo>
                <a:lnTo>
                  <a:pt x="1298" y="504"/>
                </a:lnTo>
                <a:lnTo>
                  <a:pt x="1298" y="504"/>
                </a:lnTo>
                <a:lnTo>
                  <a:pt x="1298" y="510"/>
                </a:lnTo>
                <a:lnTo>
                  <a:pt x="1298" y="513"/>
                </a:lnTo>
                <a:lnTo>
                  <a:pt x="1298" y="513"/>
                </a:lnTo>
                <a:lnTo>
                  <a:pt x="1295" y="516"/>
                </a:lnTo>
                <a:lnTo>
                  <a:pt x="1295" y="516"/>
                </a:lnTo>
                <a:lnTo>
                  <a:pt x="1295" y="522"/>
                </a:lnTo>
                <a:lnTo>
                  <a:pt x="1295" y="522"/>
                </a:lnTo>
                <a:lnTo>
                  <a:pt x="1292" y="525"/>
                </a:lnTo>
                <a:lnTo>
                  <a:pt x="1292" y="528"/>
                </a:lnTo>
                <a:lnTo>
                  <a:pt x="1292" y="528"/>
                </a:lnTo>
                <a:lnTo>
                  <a:pt x="1289" y="534"/>
                </a:lnTo>
                <a:lnTo>
                  <a:pt x="1289" y="534"/>
                </a:lnTo>
                <a:lnTo>
                  <a:pt x="1289" y="534"/>
                </a:lnTo>
                <a:lnTo>
                  <a:pt x="1289" y="534"/>
                </a:lnTo>
                <a:lnTo>
                  <a:pt x="1286" y="537"/>
                </a:lnTo>
                <a:lnTo>
                  <a:pt x="1286" y="537"/>
                </a:lnTo>
                <a:lnTo>
                  <a:pt x="1286" y="540"/>
                </a:lnTo>
                <a:lnTo>
                  <a:pt x="1286" y="540"/>
                </a:lnTo>
                <a:lnTo>
                  <a:pt x="1286" y="540"/>
                </a:lnTo>
                <a:lnTo>
                  <a:pt x="1286" y="540"/>
                </a:lnTo>
                <a:lnTo>
                  <a:pt x="1286" y="540"/>
                </a:lnTo>
                <a:lnTo>
                  <a:pt x="1286" y="540"/>
                </a:lnTo>
                <a:lnTo>
                  <a:pt x="1283" y="543"/>
                </a:lnTo>
                <a:lnTo>
                  <a:pt x="1283" y="543"/>
                </a:lnTo>
                <a:lnTo>
                  <a:pt x="1283" y="546"/>
                </a:lnTo>
                <a:lnTo>
                  <a:pt x="1283" y="546"/>
                </a:lnTo>
                <a:lnTo>
                  <a:pt x="1280" y="553"/>
                </a:lnTo>
                <a:lnTo>
                  <a:pt x="1280" y="553"/>
                </a:lnTo>
                <a:lnTo>
                  <a:pt x="1274" y="556"/>
                </a:lnTo>
                <a:lnTo>
                  <a:pt x="1274" y="556"/>
                </a:lnTo>
                <a:lnTo>
                  <a:pt x="1271" y="562"/>
                </a:lnTo>
                <a:lnTo>
                  <a:pt x="1271" y="562"/>
                </a:lnTo>
                <a:lnTo>
                  <a:pt x="1265" y="565"/>
                </a:lnTo>
                <a:lnTo>
                  <a:pt x="1262" y="571"/>
                </a:lnTo>
                <a:lnTo>
                  <a:pt x="1262" y="571"/>
                </a:lnTo>
                <a:lnTo>
                  <a:pt x="1256" y="574"/>
                </a:lnTo>
                <a:lnTo>
                  <a:pt x="1250" y="577"/>
                </a:lnTo>
                <a:lnTo>
                  <a:pt x="1250" y="577"/>
                </a:lnTo>
                <a:lnTo>
                  <a:pt x="1250" y="577"/>
                </a:lnTo>
                <a:lnTo>
                  <a:pt x="1243" y="580"/>
                </a:lnTo>
                <a:lnTo>
                  <a:pt x="1243" y="580"/>
                </a:lnTo>
                <a:lnTo>
                  <a:pt x="1240" y="580"/>
                </a:lnTo>
                <a:lnTo>
                  <a:pt x="1240" y="580"/>
                </a:lnTo>
                <a:lnTo>
                  <a:pt x="1234" y="583"/>
                </a:lnTo>
                <a:lnTo>
                  <a:pt x="1234" y="583"/>
                </a:lnTo>
                <a:lnTo>
                  <a:pt x="1231" y="583"/>
                </a:lnTo>
                <a:lnTo>
                  <a:pt x="1231" y="583"/>
                </a:lnTo>
                <a:lnTo>
                  <a:pt x="1225" y="586"/>
                </a:lnTo>
                <a:lnTo>
                  <a:pt x="1225" y="586"/>
                </a:lnTo>
                <a:lnTo>
                  <a:pt x="1222" y="586"/>
                </a:lnTo>
                <a:lnTo>
                  <a:pt x="1222" y="586"/>
                </a:lnTo>
                <a:lnTo>
                  <a:pt x="1216" y="586"/>
                </a:lnTo>
                <a:lnTo>
                  <a:pt x="1216" y="586"/>
                </a:lnTo>
                <a:lnTo>
                  <a:pt x="1213" y="586"/>
                </a:lnTo>
                <a:lnTo>
                  <a:pt x="1213" y="586"/>
                </a:lnTo>
                <a:lnTo>
                  <a:pt x="1207" y="586"/>
                </a:lnTo>
                <a:lnTo>
                  <a:pt x="1207" y="586"/>
                </a:lnTo>
                <a:lnTo>
                  <a:pt x="1201" y="589"/>
                </a:lnTo>
                <a:lnTo>
                  <a:pt x="1195" y="586"/>
                </a:lnTo>
                <a:lnTo>
                  <a:pt x="1195" y="586"/>
                </a:lnTo>
                <a:lnTo>
                  <a:pt x="1189" y="586"/>
                </a:lnTo>
                <a:lnTo>
                  <a:pt x="1189" y="586"/>
                </a:lnTo>
                <a:lnTo>
                  <a:pt x="1183" y="586"/>
                </a:lnTo>
                <a:lnTo>
                  <a:pt x="1183" y="586"/>
                </a:lnTo>
                <a:lnTo>
                  <a:pt x="1177" y="583"/>
                </a:lnTo>
                <a:lnTo>
                  <a:pt x="1177" y="583"/>
                </a:lnTo>
                <a:lnTo>
                  <a:pt x="1171" y="583"/>
                </a:lnTo>
                <a:lnTo>
                  <a:pt x="1171" y="583"/>
                </a:lnTo>
                <a:lnTo>
                  <a:pt x="1165" y="580"/>
                </a:lnTo>
                <a:lnTo>
                  <a:pt x="1162" y="580"/>
                </a:lnTo>
                <a:lnTo>
                  <a:pt x="1162" y="580"/>
                </a:lnTo>
                <a:lnTo>
                  <a:pt x="1159" y="580"/>
                </a:lnTo>
                <a:lnTo>
                  <a:pt x="1156" y="577"/>
                </a:lnTo>
                <a:lnTo>
                  <a:pt x="1156" y="577"/>
                </a:lnTo>
                <a:lnTo>
                  <a:pt x="1153" y="577"/>
                </a:lnTo>
                <a:lnTo>
                  <a:pt x="1150" y="577"/>
                </a:lnTo>
                <a:lnTo>
                  <a:pt x="1150" y="577"/>
                </a:lnTo>
                <a:lnTo>
                  <a:pt x="1147" y="577"/>
                </a:lnTo>
                <a:lnTo>
                  <a:pt x="1147" y="577"/>
                </a:lnTo>
                <a:lnTo>
                  <a:pt x="1144" y="580"/>
                </a:lnTo>
                <a:lnTo>
                  <a:pt x="1144" y="580"/>
                </a:lnTo>
                <a:lnTo>
                  <a:pt x="1141" y="583"/>
                </a:lnTo>
                <a:lnTo>
                  <a:pt x="1141" y="583"/>
                </a:lnTo>
                <a:lnTo>
                  <a:pt x="1138" y="586"/>
                </a:lnTo>
                <a:lnTo>
                  <a:pt x="1138" y="586"/>
                </a:lnTo>
                <a:lnTo>
                  <a:pt x="1132" y="589"/>
                </a:lnTo>
                <a:lnTo>
                  <a:pt x="1132" y="589"/>
                </a:lnTo>
                <a:lnTo>
                  <a:pt x="1129" y="592"/>
                </a:lnTo>
                <a:lnTo>
                  <a:pt x="1129" y="592"/>
                </a:lnTo>
                <a:lnTo>
                  <a:pt x="1123" y="592"/>
                </a:lnTo>
                <a:lnTo>
                  <a:pt x="1120" y="595"/>
                </a:lnTo>
                <a:lnTo>
                  <a:pt x="1114" y="598"/>
                </a:lnTo>
                <a:lnTo>
                  <a:pt x="1114" y="598"/>
                </a:lnTo>
                <a:lnTo>
                  <a:pt x="1114" y="598"/>
                </a:lnTo>
                <a:lnTo>
                  <a:pt x="1114" y="598"/>
                </a:lnTo>
                <a:lnTo>
                  <a:pt x="1108" y="598"/>
                </a:lnTo>
                <a:lnTo>
                  <a:pt x="1108" y="598"/>
                </a:lnTo>
                <a:lnTo>
                  <a:pt x="1102" y="601"/>
                </a:lnTo>
                <a:lnTo>
                  <a:pt x="1102" y="601"/>
                </a:lnTo>
                <a:lnTo>
                  <a:pt x="1096" y="601"/>
                </a:lnTo>
                <a:lnTo>
                  <a:pt x="1096" y="601"/>
                </a:lnTo>
                <a:lnTo>
                  <a:pt x="1093" y="601"/>
                </a:lnTo>
                <a:lnTo>
                  <a:pt x="1093" y="601"/>
                </a:lnTo>
                <a:lnTo>
                  <a:pt x="1090" y="604"/>
                </a:lnTo>
                <a:lnTo>
                  <a:pt x="1090" y="604"/>
                </a:lnTo>
                <a:lnTo>
                  <a:pt x="1087" y="604"/>
                </a:lnTo>
                <a:lnTo>
                  <a:pt x="1087" y="604"/>
                </a:lnTo>
                <a:lnTo>
                  <a:pt x="1081" y="604"/>
                </a:lnTo>
                <a:lnTo>
                  <a:pt x="1081" y="604"/>
                </a:lnTo>
                <a:lnTo>
                  <a:pt x="1077" y="604"/>
                </a:lnTo>
                <a:lnTo>
                  <a:pt x="1077" y="604"/>
                </a:lnTo>
                <a:lnTo>
                  <a:pt x="1074" y="607"/>
                </a:lnTo>
                <a:lnTo>
                  <a:pt x="1074" y="607"/>
                </a:lnTo>
                <a:lnTo>
                  <a:pt x="1071" y="607"/>
                </a:lnTo>
                <a:lnTo>
                  <a:pt x="1071" y="607"/>
                </a:lnTo>
                <a:lnTo>
                  <a:pt x="1068" y="610"/>
                </a:lnTo>
                <a:lnTo>
                  <a:pt x="1068" y="610"/>
                </a:lnTo>
                <a:lnTo>
                  <a:pt x="1065" y="610"/>
                </a:lnTo>
                <a:lnTo>
                  <a:pt x="1065" y="610"/>
                </a:lnTo>
                <a:lnTo>
                  <a:pt x="1062" y="613"/>
                </a:lnTo>
                <a:lnTo>
                  <a:pt x="1062" y="613"/>
                </a:lnTo>
                <a:lnTo>
                  <a:pt x="1059" y="613"/>
                </a:lnTo>
                <a:lnTo>
                  <a:pt x="1059" y="613"/>
                </a:lnTo>
                <a:lnTo>
                  <a:pt x="1053" y="619"/>
                </a:lnTo>
                <a:lnTo>
                  <a:pt x="1053" y="619"/>
                </a:lnTo>
                <a:lnTo>
                  <a:pt x="1047" y="622"/>
                </a:lnTo>
                <a:lnTo>
                  <a:pt x="1047" y="622"/>
                </a:lnTo>
                <a:lnTo>
                  <a:pt x="1041" y="622"/>
                </a:lnTo>
                <a:lnTo>
                  <a:pt x="1041" y="622"/>
                </a:lnTo>
                <a:lnTo>
                  <a:pt x="1035" y="625"/>
                </a:lnTo>
                <a:lnTo>
                  <a:pt x="1026" y="628"/>
                </a:lnTo>
                <a:lnTo>
                  <a:pt x="1026" y="628"/>
                </a:lnTo>
                <a:lnTo>
                  <a:pt x="1020" y="628"/>
                </a:lnTo>
                <a:lnTo>
                  <a:pt x="1020" y="628"/>
                </a:lnTo>
                <a:lnTo>
                  <a:pt x="1014" y="628"/>
                </a:lnTo>
                <a:lnTo>
                  <a:pt x="1005" y="628"/>
                </a:lnTo>
                <a:lnTo>
                  <a:pt x="1002" y="628"/>
                </a:lnTo>
                <a:lnTo>
                  <a:pt x="999" y="628"/>
                </a:lnTo>
                <a:lnTo>
                  <a:pt x="999" y="628"/>
                </a:lnTo>
                <a:lnTo>
                  <a:pt x="996" y="631"/>
                </a:lnTo>
                <a:lnTo>
                  <a:pt x="996" y="631"/>
                </a:lnTo>
                <a:lnTo>
                  <a:pt x="993" y="634"/>
                </a:lnTo>
                <a:lnTo>
                  <a:pt x="993" y="634"/>
                </a:lnTo>
                <a:lnTo>
                  <a:pt x="990" y="637"/>
                </a:lnTo>
                <a:lnTo>
                  <a:pt x="990" y="637"/>
                </a:lnTo>
                <a:lnTo>
                  <a:pt x="987" y="640"/>
                </a:lnTo>
                <a:lnTo>
                  <a:pt x="981" y="643"/>
                </a:lnTo>
                <a:lnTo>
                  <a:pt x="981" y="643"/>
                </a:lnTo>
                <a:lnTo>
                  <a:pt x="978" y="643"/>
                </a:lnTo>
                <a:lnTo>
                  <a:pt x="978" y="643"/>
                </a:lnTo>
                <a:lnTo>
                  <a:pt x="972" y="646"/>
                </a:lnTo>
                <a:lnTo>
                  <a:pt x="969" y="649"/>
                </a:lnTo>
                <a:lnTo>
                  <a:pt x="969" y="649"/>
                </a:lnTo>
                <a:lnTo>
                  <a:pt x="960" y="652"/>
                </a:lnTo>
                <a:lnTo>
                  <a:pt x="957" y="652"/>
                </a:lnTo>
                <a:lnTo>
                  <a:pt x="957" y="652"/>
                </a:lnTo>
                <a:lnTo>
                  <a:pt x="951" y="655"/>
                </a:lnTo>
                <a:lnTo>
                  <a:pt x="951" y="655"/>
                </a:lnTo>
                <a:lnTo>
                  <a:pt x="948" y="655"/>
                </a:lnTo>
                <a:lnTo>
                  <a:pt x="948" y="655"/>
                </a:lnTo>
                <a:lnTo>
                  <a:pt x="942" y="658"/>
                </a:lnTo>
                <a:lnTo>
                  <a:pt x="942" y="658"/>
                </a:lnTo>
                <a:lnTo>
                  <a:pt x="939" y="658"/>
                </a:lnTo>
                <a:lnTo>
                  <a:pt x="939" y="658"/>
                </a:lnTo>
                <a:lnTo>
                  <a:pt x="936" y="658"/>
                </a:lnTo>
                <a:lnTo>
                  <a:pt x="936" y="658"/>
                </a:lnTo>
                <a:lnTo>
                  <a:pt x="933" y="658"/>
                </a:lnTo>
                <a:lnTo>
                  <a:pt x="933" y="658"/>
                </a:lnTo>
                <a:lnTo>
                  <a:pt x="927" y="658"/>
                </a:lnTo>
                <a:lnTo>
                  <a:pt x="927" y="658"/>
                </a:lnTo>
                <a:lnTo>
                  <a:pt x="927" y="661"/>
                </a:lnTo>
                <a:lnTo>
                  <a:pt x="927" y="661"/>
                </a:lnTo>
                <a:lnTo>
                  <a:pt x="927" y="661"/>
                </a:lnTo>
                <a:lnTo>
                  <a:pt x="927" y="661"/>
                </a:lnTo>
                <a:lnTo>
                  <a:pt x="924" y="664"/>
                </a:lnTo>
                <a:lnTo>
                  <a:pt x="924" y="664"/>
                </a:lnTo>
                <a:lnTo>
                  <a:pt x="921" y="667"/>
                </a:lnTo>
                <a:lnTo>
                  <a:pt x="921" y="667"/>
                </a:lnTo>
                <a:lnTo>
                  <a:pt x="918" y="670"/>
                </a:lnTo>
                <a:lnTo>
                  <a:pt x="915" y="673"/>
                </a:lnTo>
                <a:lnTo>
                  <a:pt x="915" y="673"/>
                </a:lnTo>
                <a:lnTo>
                  <a:pt x="911" y="676"/>
                </a:lnTo>
                <a:lnTo>
                  <a:pt x="911" y="676"/>
                </a:lnTo>
                <a:lnTo>
                  <a:pt x="908" y="679"/>
                </a:lnTo>
                <a:lnTo>
                  <a:pt x="908" y="682"/>
                </a:lnTo>
                <a:lnTo>
                  <a:pt x="908" y="682"/>
                </a:lnTo>
                <a:lnTo>
                  <a:pt x="905" y="685"/>
                </a:lnTo>
                <a:lnTo>
                  <a:pt x="905" y="688"/>
                </a:lnTo>
                <a:lnTo>
                  <a:pt x="905" y="688"/>
                </a:lnTo>
                <a:lnTo>
                  <a:pt x="905" y="694"/>
                </a:lnTo>
                <a:lnTo>
                  <a:pt x="905" y="694"/>
                </a:lnTo>
                <a:lnTo>
                  <a:pt x="902" y="697"/>
                </a:lnTo>
                <a:lnTo>
                  <a:pt x="902" y="697"/>
                </a:lnTo>
                <a:lnTo>
                  <a:pt x="902" y="700"/>
                </a:lnTo>
                <a:lnTo>
                  <a:pt x="902" y="700"/>
                </a:lnTo>
                <a:lnTo>
                  <a:pt x="902" y="703"/>
                </a:lnTo>
                <a:lnTo>
                  <a:pt x="902" y="703"/>
                </a:lnTo>
                <a:lnTo>
                  <a:pt x="899" y="710"/>
                </a:lnTo>
                <a:lnTo>
                  <a:pt x="899" y="710"/>
                </a:lnTo>
                <a:lnTo>
                  <a:pt x="896" y="713"/>
                </a:lnTo>
                <a:lnTo>
                  <a:pt x="896" y="713"/>
                </a:lnTo>
                <a:lnTo>
                  <a:pt x="896" y="719"/>
                </a:lnTo>
                <a:lnTo>
                  <a:pt x="893" y="722"/>
                </a:lnTo>
                <a:lnTo>
                  <a:pt x="893" y="722"/>
                </a:lnTo>
                <a:lnTo>
                  <a:pt x="890" y="725"/>
                </a:lnTo>
                <a:lnTo>
                  <a:pt x="887" y="731"/>
                </a:lnTo>
                <a:lnTo>
                  <a:pt x="887" y="731"/>
                </a:lnTo>
                <a:lnTo>
                  <a:pt x="884" y="734"/>
                </a:lnTo>
                <a:lnTo>
                  <a:pt x="884" y="734"/>
                </a:lnTo>
                <a:lnTo>
                  <a:pt x="878" y="737"/>
                </a:lnTo>
                <a:lnTo>
                  <a:pt x="878" y="737"/>
                </a:lnTo>
                <a:lnTo>
                  <a:pt x="875" y="743"/>
                </a:lnTo>
                <a:lnTo>
                  <a:pt x="875" y="743"/>
                </a:lnTo>
                <a:lnTo>
                  <a:pt x="872" y="746"/>
                </a:lnTo>
                <a:lnTo>
                  <a:pt x="872" y="746"/>
                </a:lnTo>
                <a:lnTo>
                  <a:pt x="869" y="749"/>
                </a:lnTo>
                <a:lnTo>
                  <a:pt x="869" y="749"/>
                </a:lnTo>
                <a:lnTo>
                  <a:pt x="863" y="752"/>
                </a:lnTo>
                <a:lnTo>
                  <a:pt x="860" y="755"/>
                </a:lnTo>
                <a:lnTo>
                  <a:pt x="860" y="755"/>
                </a:lnTo>
                <a:lnTo>
                  <a:pt x="857" y="758"/>
                </a:lnTo>
                <a:lnTo>
                  <a:pt x="857" y="758"/>
                </a:lnTo>
                <a:lnTo>
                  <a:pt x="851" y="761"/>
                </a:lnTo>
                <a:lnTo>
                  <a:pt x="848" y="764"/>
                </a:lnTo>
                <a:lnTo>
                  <a:pt x="848" y="764"/>
                </a:lnTo>
                <a:lnTo>
                  <a:pt x="842" y="764"/>
                </a:lnTo>
                <a:lnTo>
                  <a:pt x="842" y="764"/>
                </a:lnTo>
                <a:lnTo>
                  <a:pt x="836" y="767"/>
                </a:lnTo>
                <a:lnTo>
                  <a:pt x="836" y="767"/>
                </a:lnTo>
                <a:lnTo>
                  <a:pt x="833" y="767"/>
                </a:lnTo>
                <a:lnTo>
                  <a:pt x="833" y="767"/>
                </a:lnTo>
                <a:lnTo>
                  <a:pt x="830" y="770"/>
                </a:lnTo>
                <a:lnTo>
                  <a:pt x="824" y="773"/>
                </a:lnTo>
                <a:lnTo>
                  <a:pt x="824" y="773"/>
                </a:lnTo>
                <a:lnTo>
                  <a:pt x="821" y="776"/>
                </a:lnTo>
                <a:lnTo>
                  <a:pt x="821" y="776"/>
                </a:lnTo>
                <a:lnTo>
                  <a:pt x="818" y="776"/>
                </a:lnTo>
                <a:lnTo>
                  <a:pt x="818" y="776"/>
                </a:lnTo>
                <a:lnTo>
                  <a:pt x="815" y="779"/>
                </a:lnTo>
                <a:lnTo>
                  <a:pt x="815" y="779"/>
                </a:lnTo>
                <a:lnTo>
                  <a:pt x="815" y="779"/>
                </a:lnTo>
                <a:lnTo>
                  <a:pt x="815" y="779"/>
                </a:lnTo>
                <a:lnTo>
                  <a:pt x="815" y="779"/>
                </a:lnTo>
                <a:lnTo>
                  <a:pt x="815" y="779"/>
                </a:lnTo>
                <a:lnTo>
                  <a:pt x="809" y="782"/>
                </a:lnTo>
                <a:lnTo>
                  <a:pt x="806" y="785"/>
                </a:lnTo>
                <a:lnTo>
                  <a:pt x="806" y="785"/>
                </a:lnTo>
                <a:lnTo>
                  <a:pt x="806" y="791"/>
                </a:lnTo>
                <a:lnTo>
                  <a:pt x="806" y="791"/>
                </a:lnTo>
                <a:lnTo>
                  <a:pt x="806" y="794"/>
                </a:lnTo>
                <a:lnTo>
                  <a:pt x="806" y="794"/>
                </a:lnTo>
                <a:lnTo>
                  <a:pt x="806" y="797"/>
                </a:lnTo>
                <a:lnTo>
                  <a:pt x="806" y="800"/>
                </a:lnTo>
                <a:lnTo>
                  <a:pt x="806" y="800"/>
                </a:lnTo>
                <a:lnTo>
                  <a:pt x="806" y="803"/>
                </a:lnTo>
                <a:lnTo>
                  <a:pt x="806" y="803"/>
                </a:lnTo>
                <a:lnTo>
                  <a:pt x="806" y="806"/>
                </a:lnTo>
                <a:lnTo>
                  <a:pt x="806" y="806"/>
                </a:lnTo>
                <a:lnTo>
                  <a:pt x="809" y="812"/>
                </a:lnTo>
                <a:lnTo>
                  <a:pt x="809" y="812"/>
                </a:lnTo>
                <a:lnTo>
                  <a:pt x="809" y="815"/>
                </a:lnTo>
                <a:lnTo>
                  <a:pt x="809" y="815"/>
                </a:lnTo>
                <a:lnTo>
                  <a:pt x="809" y="821"/>
                </a:lnTo>
                <a:lnTo>
                  <a:pt x="809" y="824"/>
                </a:lnTo>
                <a:lnTo>
                  <a:pt x="809" y="827"/>
                </a:lnTo>
                <a:lnTo>
                  <a:pt x="809" y="833"/>
                </a:lnTo>
                <a:lnTo>
                  <a:pt x="809" y="836"/>
                </a:lnTo>
                <a:lnTo>
                  <a:pt x="809" y="836"/>
                </a:lnTo>
                <a:lnTo>
                  <a:pt x="806" y="839"/>
                </a:lnTo>
                <a:lnTo>
                  <a:pt x="806" y="839"/>
                </a:lnTo>
                <a:lnTo>
                  <a:pt x="806" y="845"/>
                </a:lnTo>
                <a:lnTo>
                  <a:pt x="806" y="845"/>
                </a:lnTo>
                <a:lnTo>
                  <a:pt x="803" y="851"/>
                </a:lnTo>
                <a:lnTo>
                  <a:pt x="803" y="851"/>
                </a:lnTo>
                <a:lnTo>
                  <a:pt x="803" y="857"/>
                </a:lnTo>
                <a:lnTo>
                  <a:pt x="803" y="857"/>
                </a:lnTo>
                <a:lnTo>
                  <a:pt x="800" y="863"/>
                </a:lnTo>
                <a:lnTo>
                  <a:pt x="800" y="863"/>
                </a:lnTo>
                <a:lnTo>
                  <a:pt x="797" y="870"/>
                </a:lnTo>
                <a:lnTo>
                  <a:pt x="797" y="870"/>
                </a:lnTo>
                <a:lnTo>
                  <a:pt x="794" y="870"/>
                </a:lnTo>
                <a:lnTo>
                  <a:pt x="794" y="870"/>
                </a:lnTo>
                <a:lnTo>
                  <a:pt x="794" y="873"/>
                </a:lnTo>
                <a:lnTo>
                  <a:pt x="794" y="873"/>
                </a:lnTo>
                <a:lnTo>
                  <a:pt x="794" y="876"/>
                </a:lnTo>
                <a:lnTo>
                  <a:pt x="794" y="876"/>
                </a:lnTo>
                <a:lnTo>
                  <a:pt x="791" y="879"/>
                </a:lnTo>
                <a:lnTo>
                  <a:pt x="791" y="879"/>
                </a:lnTo>
                <a:lnTo>
                  <a:pt x="788" y="882"/>
                </a:lnTo>
                <a:lnTo>
                  <a:pt x="788" y="882"/>
                </a:lnTo>
                <a:lnTo>
                  <a:pt x="785" y="888"/>
                </a:lnTo>
                <a:lnTo>
                  <a:pt x="785" y="888"/>
                </a:lnTo>
                <a:lnTo>
                  <a:pt x="782" y="891"/>
                </a:lnTo>
                <a:lnTo>
                  <a:pt x="782" y="891"/>
                </a:lnTo>
                <a:lnTo>
                  <a:pt x="782" y="894"/>
                </a:lnTo>
                <a:lnTo>
                  <a:pt x="782" y="894"/>
                </a:lnTo>
                <a:lnTo>
                  <a:pt x="776" y="897"/>
                </a:lnTo>
                <a:lnTo>
                  <a:pt x="776" y="897"/>
                </a:lnTo>
                <a:lnTo>
                  <a:pt x="773" y="900"/>
                </a:lnTo>
                <a:lnTo>
                  <a:pt x="773" y="900"/>
                </a:lnTo>
                <a:lnTo>
                  <a:pt x="770" y="903"/>
                </a:lnTo>
                <a:lnTo>
                  <a:pt x="770" y="903"/>
                </a:lnTo>
                <a:lnTo>
                  <a:pt x="767" y="906"/>
                </a:lnTo>
                <a:lnTo>
                  <a:pt x="767" y="906"/>
                </a:lnTo>
                <a:lnTo>
                  <a:pt x="764" y="906"/>
                </a:lnTo>
                <a:lnTo>
                  <a:pt x="764" y="906"/>
                </a:lnTo>
                <a:lnTo>
                  <a:pt x="758" y="909"/>
                </a:lnTo>
                <a:lnTo>
                  <a:pt x="758" y="909"/>
                </a:lnTo>
                <a:lnTo>
                  <a:pt x="755" y="912"/>
                </a:lnTo>
                <a:lnTo>
                  <a:pt x="755" y="912"/>
                </a:lnTo>
                <a:lnTo>
                  <a:pt x="749" y="912"/>
                </a:lnTo>
                <a:lnTo>
                  <a:pt x="749" y="912"/>
                </a:lnTo>
                <a:lnTo>
                  <a:pt x="745" y="915"/>
                </a:lnTo>
                <a:lnTo>
                  <a:pt x="745" y="915"/>
                </a:lnTo>
                <a:lnTo>
                  <a:pt x="739" y="915"/>
                </a:lnTo>
                <a:lnTo>
                  <a:pt x="739" y="915"/>
                </a:lnTo>
                <a:lnTo>
                  <a:pt x="736" y="918"/>
                </a:lnTo>
                <a:lnTo>
                  <a:pt x="736" y="918"/>
                </a:lnTo>
                <a:lnTo>
                  <a:pt x="736" y="918"/>
                </a:lnTo>
                <a:lnTo>
                  <a:pt x="736" y="918"/>
                </a:lnTo>
                <a:lnTo>
                  <a:pt x="733" y="918"/>
                </a:lnTo>
                <a:lnTo>
                  <a:pt x="733" y="918"/>
                </a:lnTo>
                <a:lnTo>
                  <a:pt x="727" y="918"/>
                </a:lnTo>
                <a:lnTo>
                  <a:pt x="727" y="918"/>
                </a:lnTo>
                <a:lnTo>
                  <a:pt x="724" y="921"/>
                </a:lnTo>
                <a:lnTo>
                  <a:pt x="724" y="921"/>
                </a:lnTo>
                <a:lnTo>
                  <a:pt x="718" y="921"/>
                </a:lnTo>
                <a:lnTo>
                  <a:pt x="718" y="921"/>
                </a:lnTo>
                <a:lnTo>
                  <a:pt x="712" y="921"/>
                </a:lnTo>
                <a:lnTo>
                  <a:pt x="706" y="921"/>
                </a:lnTo>
                <a:lnTo>
                  <a:pt x="706" y="921"/>
                </a:lnTo>
                <a:lnTo>
                  <a:pt x="700" y="921"/>
                </a:lnTo>
                <a:lnTo>
                  <a:pt x="700" y="921"/>
                </a:lnTo>
                <a:lnTo>
                  <a:pt x="694" y="918"/>
                </a:lnTo>
                <a:lnTo>
                  <a:pt x="694" y="918"/>
                </a:lnTo>
                <a:lnTo>
                  <a:pt x="688" y="918"/>
                </a:lnTo>
                <a:lnTo>
                  <a:pt x="688" y="918"/>
                </a:lnTo>
                <a:lnTo>
                  <a:pt x="685" y="918"/>
                </a:lnTo>
                <a:lnTo>
                  <a:pt x="685" y="918"/>
                </a:lnTo>
                <a:lnTo>
                  <a:pt x="679" y="915"/>
                </a:lnTo>
                <a:lnTo>
                  <a:pt x="679" y="915"/>
                </a:lnTo>
                <a:lnTo>
                  <a:pt x="673" y="912"/>
                </a:lnTo>
                <a:lnTo>
                  <a:pt x="673" y="912"/>
                </a:lnTo>
                <a:lnTo>
                  <a:pt x="667" y="909"/>
                </a:lnTo>
                <a:lnTo>
                  <a:pt x="667" y="909"/>
                </a:lnTo>
                <a:lnTo>
                  <a:pt x="661" y="906"/>
                </a:lnTo>
                <a:lnTo>
                  <a:pt x="661" y="906"/>
                </a:lnTo>
                <a:lnTo>
                  <a:pt x="658" y="903"/>
                </a:lnTo>
                <a:lnTo>
                  <a:pt x="658" y="903"/>
                </a:lnTo>
                <a:lnTo>
                  <a:pt x="652" y="900"/>
                </a:lnTo>
                <a:lnTo>
                  <a:pt x="652" y="900"/>
                </a:lnTo>
                <a:lnTo>
                  <a:pt x="649" y="897"/>
                </a:lnTo>
                <a:lnTo>
                  <a:pt x="649" y="897"/>
                </a:lnTo>
                <a:lnTo>
                  <a:pt x="646" y="894"/>
                </a:lnTo>
                <a:lnTo>
                  <a:pt x="646" y="894"/>
                </a:lnTo>
                <a:lnTo>
                  <a:pt x="643" y="891"/>
                </a:lnTo>
                <a:lnTo>
                  <a:pt x="643" y="891"/>
                </a:lnTo>
                <a:lnTo>
                  <a:pt x="640" y="885"/>
                </a:lnTo>
                <a:lnTo>
                  <a:pt x="640" y="885"/>
                </a:lnTo>
                <a:lnTo>
                  <a:pt x="637" y="882"/>
                </a:lnTo>
                <a:lnTo>
                  <a:pt x="634" y="879"/>
                </a:lnTo>
                <a:lnTo>
                  <a:pt x="634" y="879"/>
                </a:lnTo>
                <a:lnTo>
                  <a:pt x="631" y="873"/>
                </a:lnTo>
                <a:lnTo>
                  <a:pt x="631" y="873"/>
                </a:lnTo>
                <a:lnTo>
                  <a:pt x="628" y="867"/>
                </a:lnTo>
                <a:lnTo>
                  <a:pt x="628" y="867"/>
                </a:lnTo>
                <a:lnTo>
                  <a:pt x="625" y="860"/>
                </a:lnTo>
                <a:lnTo>
                  <a:pt x="625" y="860"/>
                </a:lnTo>
                <a:lnTo>
                  <a:pt x="622" y="854"/>
                </a:lnTo>
                <a:lnTo>
                  <a:pt x="622" y="854"/>
                </a:lnTo>
                <a:lnTo>
                  <a:pt x="622" y="851"/>
                </a:lnTo>
                <a:lnTo>
                  <a:pt x="622" y="851"/>
                </a:lnTo>
                <a:lnTo>
                  <a:pt x="619" y="848"/>
                </a:lnTo>
                <a:lnTo>
                  <a:pt x="619" y="848"/>
                </a:lnTo>
                <a:lnTo>
                  <a:pt x="619" y="848"/>
                </a:lnTo>
                <a:lnTo>
                  <a:pt x="619" y="848"/>
                </a:lnTo>
                <a:lnTo>
                  <a:pt x="613" y="851"/>
                </a:lnTo>
                <a:lnTo>
                  <a:pt x="613" y="851"/>
                </a:lnTo>
                <a:lnTo>
                  <a:pt x="607" y="854"/>
                </a:lnTo>
                <a:lnTo>
                  <a:pt x="607" y="854"/>
                </a:lnTo>
                <a:lnTo>
                  <a:pt x="601" y="854"/>
                </a:lnTo>
                <a:lnTo>
                  <a:pt x="601" y="854"/>
                </a:lnTo>
                <a:lnTo>
                  <a:pt x="595" y="854"/>
                </a:lnTo>
                <a:lnTo>
                  <a:pt x="595" y="854"/>
                </a:lnTo>
                <a:lnTo>
                  <a:pt x="589" y="854"/>
                </a:lnTo>
                <a:lnTo>
                  <a:pt x="583" y="854"/>
                </a:lnTo>
                <a:lnTo>
                  <a:pt x="583" y="854"/>
                </a:lnTo>
                <a:lnTo>
                  <a:pt x="576" y="854"/>
                </a:lnTo>
                <a:lnTo>
                  <a:pt x="576" y="854"/>
                </a:lnTo>
                <a:lnTo>
                  <a:pt x="567" y="851"/>
                </a:lnTo>
                <a:lnTo>
                  <a:pt x="567" y="851"/>
                </a:lnTo>
                <a:lnTo>
                  <a:pt x="567" y="851"/>
                </a:lnTo>
                <a:lnTo>
                  <a:pt x="567" y="851"/>
                </a:lnTo>
                <a:lnTo>
                  <a:pt x="561" y="851"/>
                </a:lnTo>
                <a:lnTo>
                  <a:pt x="561" y="851"/>
                </a:lnTo>
                <a:lnTo>
                  <a:pt x="555" y="851"/>
                </a:lnTo>
                <a:lnTo>
                  <a:pt x="549" y="848"/>
                </a:lnTo>
                <a:lnTo>
                  <a:pt x="549" y="848"/>
                </a:lnTo>
                <a:lnTo>
                  <a:pt x="543" y="848"/>
                </a:lnTo>
                <a:lnTo>
                  <a:pt x="543" y="848"/>
                </a:lnTo>
                <a:lnTo>
                  <a:pt x="540" y="845"/>
                </a:lnTo>
                <a:lnTo>
                  <a:pt x="540" y="845"/>
                </a:lnTo>
                <a:lnTo>
                  <a:pt x="537" y="845"/>
                </a:lnTo>
                <a:lnTo>
                  <a:pt x="537" y="845"/>
                </a:lnTo>
                <a:lnTo>
                  <a:pt x="534" y="845"/>
                </a:lnTo>
                <a:lnTo>
                  <a:pt x="534" y="845"/>
                </a:lnTo>
                <a:lnTo>
                  <a:pt x="531" y="845"/>
                </a:lnTo>
                <a:lnTo>
                  <a:pt x="531" y="845"/>
                </a:lnTo>
                <a:lnTo>
                  <a:pt x="531" y="845"/>
                </a:lnTo>
                <a:lnTo>
                  <a:pt x="531" y="845"/>
                </a:lnTo>
                <a:lnTo>
                  <a:pt x="531" y="848"/>
                </a:lnTo>
                <a:lnTo>
                  <a:pt x="531" y="848"/>
                </a:lnTo>
                <a:lnTo>
                  <a:pt x="531" y="848"/>
                </a:lnTo>
                <a:lnTo>
                  <a:pt x="531" y="848"/>
                </a:lnTo>
                <a:lnTo>
                  <a:pt x="528" y="851"/>
                </a:lnTo>
                <a:lnTo>
                  <a:pt x="528" y="851"/>
                </a:lnTo>
                <a:lnTo>
                  <a:pt x="525" y="857"/>
                </a:lnTo>
                <a:lnTo>
                  <a:pt x="525" y="857"/>
                </a:lnTo>
                <a:lnTo>
                  <a:pt x="525" y="860"/>
                </a:lnTo>
                <a:lnTo>
                  <a:pt x="525" y="860"/>
                </a:lnTo>
                <a:lnTo>
                  <a:pt x="522" y="863"/>
                </a:lnTo>
                <a:lnTo>
                  <a:pt x="522" y="863"/>
                </a:lnTo>
                <a:lnTo>
                  <a:pt x="519" y="867"/>
                </a:lnTo>
                <a:lnTo>
                  <a:pt x="519" y="867"/>
                </a:lnTo>
                <a:lnTo>
                  <a:pt x="516" y="870"/>
                </a:lnTo>
                <a:lnTo>
                  <a:pt x="516" y="870"/>
                </a:lnTo>
                <a:lnTo>
                  <a:pt x="516" y="873"/>
                </a:lnTo>
                <a:lnTo>
                  <a:pt x="513" y="876"/>
                </a:lnTo>
                <a:lnTo>
                  <a:pt x="513" y="876"/>
                </a:lnTo>
                <a:lnTo>
                  <a:pt x="510" y="879"/>
                </a:lnTo>
                <a:lnTo>
                  <a:pt x="507" y="882"/>
                </a:lnTo>
                <a:lnTo>
                  <a:pt x="507" y="882"/>
                </a:lnTo>
                <a:lnTo>
                  <a:pt x="504" y="882"/>
                </a:lnTo>
                <a:lnTo>
                  <a:pt x="504" y="882"/>
                </a:lnTo>
                <a:lnTo>
                  <a:pt x="501" y="885"/>
                </a:lnTo>
                <a:lnTo>
                  <a:pt x="501" y="885"/>
                </a:lnTo>
                <a:lnTo>
                  <a:pt x="495" y="888"/>
                </a:lnTo>
                <a:lnTo>
                  <a:pt x="495" y="888"/>
                </a:lnTo>
                <a:lnTo>
                  <a:pt x="492" y="888"/>
                </a:lnTo>
                <a:lnTo>
                  <a:pt x="492" y="888"/>
                </a:lnTo>
                <a:lnTo>
                  <a:pt x="489" y="891"/>
                </a:lnTo>
                <a:lnTo>
                  <a:pt x="489" y="891"/>
                </a:lnTo>
                <a:lnTo>
                  <a:pt x="486" y="891"/>
                </a:lnTo>
                <a:lnTo>
                  <a:pt x="486" y="891"/>
                </a:lnTo>
                <a:lnTo>
                  <a:pt x="480" y="894"/>
                </a:lnTo>
                <a:lnTo>
                  <a:pt x="480" y="894"/>
                </a:lnTo>
                <a:lnTo>
                  <a:pt x="477" y="894"/>
                </a:lnTo>
                <a:lnTo>
                  <a:pt x="477" y="894"/>
                </a:lnTo>
                <a:lnTo>
                  <a:pt x="471" y="897"/>
                </a:lnTo>
                <a:lnTo>
                  <a:pt x="471" y="897"/>
                </a:lnTo>
                <a:lnTo>
                  <a:pt x="468" y="897"/>
                </a:lnTo>
                <a:lnTo>
                  <a:pt x="465" y="897"/>
                </a:lnTo>
                <a:lnTo>
                  <a:pt x="465" y="897"/>
                </a:lnTo>
                <a:lnTo>
                  <a:pt x="459" y="897"/>
                </a:lnTo>
                <a:lnTo>
                  <a:pt x="459" y="897"/>
                </a:lnTo>
                <a:lnTo>
                  <a:pt x="456" y="897"/>
                </a:lnTo>
                <a:lnTo>
                  <a:pt x="450" y="897"/>
                </a:lnTo>
                <a:lnTo>
                  <a:pt x="447" y="897"/>
                </a:lnTo>
                <a:lnTo>
                  <a:pt x="447" y="897"/>
                </a:lnTo>
                <a:lnTo>
                  <a:pt x="444" y="897"/>
                </a:lnTo>
                <a:lnTo>
                  <a:pt x="438" y="897"/>
                </a:lnTo>
                <a:lnTo>
                  <a:pt x="438" y="897"/>
                </a:lnTo>
                <a:lnTo>
                  <a:pt x="435" y="894"/>
                </a:lnTo>
                <a:lnTo>
                  <a:pt x="435" y="894"/>
                </a:lnTo>
                <a:lnTo>
                  <a:pt x="432" y="894"/>
                </a:lnTo>
                <a:lnTo>
                  <a:pt x="432" y="894"/>
                </a:lnTo>
                <a:lnTo>
                  <a:pt x="426" y="894"/>
                </a:lnTo>
                <a:lnTo>
                  <a:pt x="426" y="894"/>
                </a:lnTo>
                <a:lnTo>
                  <a:pt x="423" y="891"/>
                </a:lnTo>
                <a:lnTo>
                  <a:pt x="423" y="891"/>
                </a:lnTo>
                <a:lnTo>
                  <a:pt x="420" y="891"/>
                </a:lnTo>
                <a:lnTo>
                  <a:pt x="420" y="891"/>
                </a:lnTo>
                <a:lnTo>
                  <a:pt x="413" y="888"/>
                </a:lnTo>
                <a:lnTo>
                  <a:pt x="413" y="888"/>
                </a:lnTo>
                <a:lnTo>
                  <a:pt x="413" y="888"/>
                </a:lnTo>
                <a:lnTo>
                  <a:pt x="410" y="885"/>
                </a:lnTo>
                <a:lnTo>
                  <a:pt x="410" y="885"/>
                </a:lnTo>
                <a:lnTo>
                  <a:pt x="407" y="885"/>
                </a:lnTo>
                <a:lnTo>
                  <a:pt x="407" y="885"/>
                </a:lnTo>
                <a:lnTo>
                  <a:pt x="404" y="882"/>
                </a:lnTo>
                <a:lnTo>
                  <a:pt x="398" y="879"/>
                </a:lnTo>
                <a:lnTo>
                  <a:pt x="398" y="879"/>
                </a:lnTo>
                <a:lnTo>
                  <a:pt x="395" y="879"/>
                </a:lnTo>
                <a:lnTo>
                  <a:pt x="395" y="879"/>
                </a:lnTo>
                <a:lnTo>
                  <a:pt x="389" y="876"/>
                </a:lnTo>
                <a:lnTo>
                  <a:pt x="389" y="876"/>
                </a:lnTo>
                <a:lnTo>
                  <a:pt x="386" y="873"/>
                </a:lnTo>
                <a:lnTo>
                  <a:pt x="386" y="873"/>
                </a:lnTo>
                <a:lnTo>
                  <a:pt x="383" y="873"/>
                </a:lnTo>
                <a:lnTo>
                  <a:pt x="383" y="873"/>
                </a:lnTo>
                <a:lnTo>
                  <a:pt x="380" y="870"/>
                </a:lnTo>
                <a:lnTo>
                  <a:pt x="380" y="870"/>
                </a:lnTo>
                <a:lnTo>
                  <a:pt x="377" y="867"/>
                </a:lnTo>
                <a:lnTo>
                  <a:pt x="377" y="867"/>
                </a:lnTo>
                <a:lnTo>
                  <a:pt x="374" y="863"/>
                </a:lnTo>
                <a:lnTo>
                  <a:pt x="374" y="863"/>
                </a:lnTo>
                <a:lnTo>
                  <a:pt x="371" y="860"/>
                </a:lnTo>
                <a:lnTo>
                  <a:pt x="371" y="860"/>
                </a:lnTo>
                <a:lnTo>
                  <a:pt x="371" y="860"/>
                </a:lnTo>
                <a:lnTo>
                  <a:pt x="371" y="860"/>
                </a:lnTo>
                <a:lnTo>
                  <a:pt x="371" y="860"/>
                </a:lnTo>
                <a:lnTo>
                  <a:pt x="371" y="860"/>
                </a:lnTo>
                <a:lnTo>
                  <a:pt x="368" y="857"/>
                </a:lnTo>
                <a:lnTo>
                  <a:pt x="368" y="857"/>
                </a:lnTo>
                <a:lnTo>
                  <a:pt x="368" y="857"/>
                </a:lnTo>
                <a:lnTo>
                  <a:pt x="368" y="857"/>
                </a:lnTo>
                <a:lnTo>
                  <a:pt x="365" y="851"/>
                </a:lnTo>
                <a:lnTo>
                  <a:pt x="365" y="851"/>
                </a:lnTo>
                <a:lnTo>
                  <a:pt x="362" y="845"/>
                </a:lnTo>
                <a:lnTo>
                  <a:pt x="362" y="845"/>
                </a:lnTo>
                <a:lnTo>
                  <a:pt x="359" y="842"/>
                </a:lnTo>
                <a:lnTo>
                  <a:pt x="356" y="836"/>
                </a:lnTo>
                <a:lnTo>
                  <a:pt x="350" y="833"/>
                </a:lnTo>
                <a:lnTo>
                  <a:pt x="350" y="833"/>
                </a:lnTo>
                <a:lnTo>
                  <a:pt x="344" y="833"/>
                </a:lnTo>
                <a:lnTo>
                  <a:pt x="338" y="830"/>
                </a:lnTo>
                <a:lnTo>
                  <a:pt x="332" y="827"/>
                </a:lnTo>
                <a:lnTo>
                  <a:pt x="332" y="827"/>
                </a:lnTo>
                <a:lnTo>
                  <a:pt x="329" y="827"/>
                </a:lnTo>
                <a:lnTo>
                  <a:pt x="329" y="827"/>
                </a:lnTo>
                <a:lnTo>
                  <a:pt x="329" y="827"/>
                </a:lnTo>
                <a:lnTo>
                  <a:pt x="329" y="827"/>
                </a:lnTo>
                <a:lnTo>
                  <a:pt x="323" y="824"/>
                </a:lnTo>
                <a:lnTo>
                  <a:pt x="320" y="821"/>
                </a:lnTo>
                <a:lnTo>
                  <a:pt x="320" y="821"/>
                </a:lnTo>
                <a:lnTo>
                  <a:pt x="314" y="818"/>
                </a:lnTo>
                <a:lnTo>
                  <a:pt x="314" y="818"/>
                </a:lnTo>
                <a:lnTo>
                  <a:pt x="311" y="815"/>
                </a:lnTo>
                <a:lnTo>
                  <a:pt x="308" y="812"/>
                </a:lnTo>
                <a:lnTo>
                  <a:pt x="302" y="809"/>
                </a:lnTo>
                <a:lnTo>
                  <a:pt x="299" y="806"/>
                </a:lnTo>
                <a:lnTo>
                  <a:pt x="299" y="806"/>
                </a:lnTo>
                <a:lnTo>
                  <a:pt x="296" y="803"/>
                </a:lnTo>
                <a:lnTo>
                  <a:pt x="296" y="803"/>
                </a:lnTo>
                <a:lnTo>
                  <a:pt x="293" y="800"/>
                </a:lnTo>
                <a:lnTo>
                  <a:pt x="293" y="797"/>
                </a:lnTo>
                <a:lnTo>
                  <a:pt x="293" y="797"/>
                </a:lnTo>
                <a:lnTo>
                  <a:pt x="290" y="794"/>
                </a:lnTo>
                <a:lnTo>
                  <a:pt x="287" y="791"/>
                </a:lnTo>
                <a:lnTo>
                  <a:pt x="257" y="788"/>
                </a:lnTo>
                <a:lnTo>
                  <a:pt x="254" y="788"/>
                </a:lnTo>
                <a:lnTo>
                  <a:pt x="247" y="788"/>
                </a:lnTo>
                <a:lnTo>
                  <a:pt x="247" y="788"/>
                </a:lnTo>
                <a:lnTo>
                  <a:pt x="244" y="785"/>
                </a:lnTo>
                <a:lnTo>
                  <a:pt x="244" y="785"/>
                </a:lnTo>
                <a:lnTo>
                  <a:pt x="241" y="785"/>
                </a:lnTo>
                <a:lnTo>
                  <a:pt x="241" y="785"/>
                </a:lnTo>
                <a:lnTo>
                  <a:pt x="238" y="785"/>
                </a:lnTo>
                <a:lnTo>
                  <a:pt x="238" y="785"/>
                </a:lnTo>
                <a:lnTo>
                  <a:pt x="232" y="782"/>
                </a:lnTo>
                <a:lnTo>
                  <a:pt x="232" y="782"/>
                </a:lnTo>
                <a:lnTo>
                  <a:pt x="229" y="782"/>
                </a:lnTo>
                <a:lnTo>
                  <a:pt x="229" y="782"/>
                </a:lnTo>
                <a:lnTo>
                  <a:pt x="226" y="779"/>
                </a:lnTo>
                <a:lnTo>
                  <a:pt x="184" y="761"/>
                </a:lnTo>
                <a:lnTo>
                  <a:pt x="169" y="761"/>
                </a:lnTo>
                <a:lnTo>
                  <a:pt x="166" y="761"/>
                </a:lnTo>
                <a:lnTo>
                  <a:pt x="166" y="761"/>
                </a:lnTo>
                <a:lnTo>
                  <a:pt x="160" y="758"/>
                </a:lnTo>
                <a:lnTo>
                  <a:pt x="160" y="758"/>
                </a:lnTo>
                <a:lnTo>
                  <a:pt x="154" y="758"/>
                </a:lnTo>
                <a:lnTo>
                  <a:pt x="154" y="758"/>
                </a:lnTo>
                <a:lnTo>
                  <a:pt x="148" y="758"/>
                </a:lnTo>
                <a:lnTo>
                  <a:pt x="148" y="758"/>
                </a:lnTo>
                <a:lnTo>
                  <a:pt x="142" y="755"/>
                </a:lnTo>
                <a:lnTo>
                  <a:pt x="142" y="755"/>
                </a:lnTo>
                <a:lnTo>
                  <a:pt x="139" y="755"/>
                </a:lnTo>
                <a:lnTo>
                  <a:pt x="133" y="752"/>
                </a:lnTo>
                <a:lnTo>
                  <a:pt x="127" y="749"/>
                </a:lnTo>
                <a:lnTo>
                  <a:pt x="127" y="749"/>
                </a:lnTo>
                <a:lnTo>
                  <a:pt x="124" y="746"/>
                </a:lnTo>
                <a:lnTo>
                  <a:pt x="124" y="746"/>
                </a:lnTo>
                <a:lnTo>
                  <a:pt x="121" y="743"/>
                </a:lnTo>
                <a:lnTo>
                  <a:pt x="115" y="740"/>
                </a:lnTo>
                <a:lnTo>
                  <a:pt x="115" y="740"/>
                </a:lnTo>
                <a:lnTo>
                  <a:pt x="112" y="737"/>
                </a:lnTo>
                <a:lnTo>
                  <a:pt x="112" y="737"/>
                </a:lnTo>
                <a:lnTo>
                  <a:pt x="109" y="731"/>
                </a:lnTo>
                <a:lnTo>
                  <a:pt x="109" y="731"/>
                </a:lnTo>
                <a:lnTo>
                  <a:pt x="106" y="728"/>
                </a:lnTo>
                <a:lnTo>
                  <a:pt x="106" y="728"/>
                </a:lnTo>
                <a:lnTo>
                  <a:pt x="103" y="725"/>
                </a:lnTo>
                <a:lnTo>
                  <a:pt x="100" y="719"/>
                </a:lnTo>
                <a:lnTo>
                  <a:pt x="100" y="719"/>
                </a:lnTo>
                <a:lnTo>
                  <a:pt x="97" y="719"/>
                </a:lnTo>
                <a:lnTo>
                  <a:pt x="97" y="719"/>
                </a:lnTo>
                <a:lnTo>
                  <a:pt x="91" y="716"/>
                </a:lnTo>
                <a:lnTo>
                  <a:pt x="91" y="716"/>
                </a:lnTo>
                <a:lnTo>
                  <a:pt x="85" y="713"/>
                </a:lnTo>
                <a:lnTo>
                  <a:pt x="85" y="713"/>
                </a:lnTo>
                <a:lnTo>
                  <a:pt x="81" y="710"/>
                </a:lnTo>
                <a:lnTo>
                  <a:pt x="81" y="710"/>
                </a:lnTo>
                <a:lnTo>
                  <a:pt x="78" y="706"/>
                </a:lnTo>
                <a:lnTo>
                  <a:pt x="78" y="706"/>
                </a:lnTo>
                <a:lnTo>
                  <a:pt x="75" y="703"/>
                </a:lnTo>
                <a:lnTo>
                  <a:pt x="75" y="703"/>
                </a:lnTo>
                <a:lnTo>
                  <a:pt x="69" y="700"/>
                </a:lnTo>
                <a:lnTo>
                  <a:pt x="66" y="694"/>
                </a:lnTo>
                <a:lnTo>
                  <a:pt x="66" y="694"/>
                </a:lnTo>
                <a:lnTo>
                  <a:pt x="63" y="691"/>
                </a:lnTo>
                <a:lnTo>
                  <a:pt x="63" y="691"/>
                </a:lnTo>
                <a:lnTo>
                  <a:pt x="60" y="685"/>
                </a:lnTo>
                <a:lnTo>
                  <a:pt x="60" y="685"/>
                </a:lnTo>
                <a:lnTo>
                  <a:pt x="57" y="682"/>
                </a:lnTo>
                <a:lnTo>
                  <a:pt x="57" y="682"/>
                </a:lnTo>
                <a:lnTo>
                  <a:pt x="54" y="676"/>
                </a:lnTo>
                <a:lnTo>
                  <a:pt x="54" y="676"/>
                </a:lnTo>
                <a:lnTo>
                  <a:pt x="54" y="670"/>
                </a:lnTo>
                <a:lnTo>
                  <a:pt x="54" y="670"/>
                </a:lnTo>
                <a:lnTo>
                  <a:pt x="51" y="667"/>
                </a:lnTo>
                <a:lnTo>
                  <a:pt x="51" y="667"/>
                </a:lnTo>
                <a:lnTo>
                  <a:pt x="51" y="664"/>
                </a:lnTo>
                <a:lnTo>
                  <a:pt x="51" y="664"/>
                </a:lnTo>
                <a:lnTo>
                  <a:pt x="51" y="661"/>
                </a:lnTo>
                <a:lnTo>
                  <a:pt x="51" y="661"/>
                </a:lnTo>
                <a:lnTo>
                  <a:pt x="48" y="655"/>
                </a:lnTo>
                <a:lnTo>
                  <a:pt x="48" y="655"/>
                </a:lnTo>
                <a:lnTo>
                  <a:pt x="48" y="652"/>
                </a:lnTo>
                <a:lnTo>
                  <a:pt x="48" y="652"/>
                </a:lnTo>
                <a:lnTo>
                  <a:pt x="48" y="652"/>
                </a:lnTo>
                <a:lnTo>
                  <a:pt x="48" y="649"/>
                </a:lnTo>
                <a:lnTo>
                  <a:pt x="48" y="649"/>
                </a:lnTo>
                <a:lnTo>
                  <a:pt x="48" y="649"/>
                </a:lnTo>
                <a:lnTo>
                  <a:pt x="45" y="643"/>
                </a:lnTo>
                <a:lnTo>
                  <a:pt x="45" y="643"/>
                </a:lnTo>
                <a:lnTo>
                  <a:pt x="45" y="640"/>
                </a:lnTo>
                <a:lnTo>
                  <a:pt x="45" y="640"/>
                </a:lnTo>
                <a:lnTo>
                  <a:pt x="42" y="634"/>
                </a:lnTo>
                <a:lnTo>
                  <a:pt x="42" y="634"/>
                </a:lnTo>
                <a:lnTo>
                  <a:pt x="42" y="631"/>
                </a:lnTo>
                <a:lnTo>
                  <a:pt x="42" y="631"/>
                </a:lnTo>
                <a:lnTo>
                  <a:pt x="42" y="631"/>
                </a:lnTo>
                <a:lnTo>
                  <a:pt x="42" y="631"/>
                </a:lnTo>
                <a:lnTo>
                  <a:pt x="42" y="625"/>
                </a:lnTo>
                <a:lnTo>
                  <a:pt x="42" y="625"/>
                </a:lnTo>
                <a:lnTo>
                  <a:pt x="42" y="622"/>
                </a:lnTo>
                <a:lnTo>
                  <a:pt x="42" y="622"/>
                </a:lnTo>
                <a:lnTo>
                  <a:pt x="39" y="619"/>
                </a:lnTo>
                <a:lnTo>
                  <a:pt x="39" y="619"/>
                </a:lnTo>
                <a:lnTo>
                  <a:pt x="39" y="616"/>
                </a:lnTo>
                <a:lnTo>
                  <a:pt x="39" y="616"/>
                </a:lnTo>
                <a:lnTo>
                  <a:pt x="39" y="613"/>
                </a:lnTo>
                <a:lnTo>
                  <a:pt x="39" y="613"/>
                </a:lnTo>
                <a:lnTo>
                  <a:pt x="39" y="613"/>
                </a:lnTo>
                <a:lnTo>
                  <a:pt x="39" y="613"/>
                </a:lnTo>
                <a:lnTo>
                  <a:pt x="39" y="610"/>
                </a:lnTo>
                <a:lnTo>
                  <a:pt x="39" y="610"/>
                </a:lnTo>
                <a:lnTo>
                  <a:pt x="39" y="607"/>
                </a:lnTo>
                <a:lnTo>
                  <a:pt x="39" y="607"/>
                </a:lnTo>
                <a:lnTo>
                  <a:pt x="39" y="604"/>
                </a:lnTo>
                <a:lnTo>
                  <a:pt x="39" y="604"/>
                </a:lnTo>
                <a:lnTo>
                  <a:pt x="39" y="601"/>
                </a:lnTo>
                <a:lnTo>
                  <a:pt x="39" y="601"/>
                </a:lnTo>
                <a:lnTo>
                  <a:pt x="39" y="601"/>
                </a:lnTo>
                <a:lnTo>
                  <a:pt x="39" y="601"/>
                </a:lnTo>
                <a:lnTo>
                  <a:pt x="39" y="601"/>
                </a:lnTo>
                <a:lnTo>
                  <a:pt x="36" y="598"/>
                </a:lnTo>
                <a:lnTo>
                  <a:pt x="36" y="598"/>
                </a:lnTo>
                <a:lnTo>
                  <a:pt x="36" y="598"/>
                </a:lnTo>
                <a:lnTo>
                  <a:pt x="36" y="598"/>
                </a:lnTo>
                <a:lnTo>
                  <a:pt x="36" y="595"/>
                </a:lnTo>
                <a:lnTo>
                  <a:pt x="33" y="592"/>
                </a:lnTo>
                <a:lnTo>
                  <a:pt x="33" y="592"/>
                </a:lnTo>
                <a:lnTo>
                  <a:pt x="33" y="589"/>
                </a:lnTo>
                <a:lnTo>
                  <a:pt x="33" y="589"/>
                </a:lnTo>
                <a:lnTo>
                  <a:pt x="33" y="586"/>
                </a:lnTo>
                <a:lnTo>
                  <a:pt x="33" y="586"/>
                </a:lnTo>
                <a:lnTo>
                  <a:pt x="30" y="583"/>
                </a:lnTo>
                <a:lnTo>
                  <a:pt x="30" y="583"/>
                </a:lnTo>
                <a:lnTo>
                  <a:pt x="30" y="577"/>
                </a:lnTo>
                <a:lnTo>
                  <a:pt x="30" y="577"/>
                </a:lnTo>
                <a:lnTo>
                  <a:pt x="30" y="574"/>
                </a:lnTo>
                <a:lnTo>
                  <a:pt x="30" y="574"/>
                </a:lnTo>
                <a:lnTo>
                  <a:pt x="27" y="571"/>
                </a:lnTo>
                <a:lnTo>
                  <a:pt x="27" y="571"/>
                </a:lnTo>
                <a:lnTo>
                  <a:pt x="27" y="565"/>
                </a:lnTo>
                <a:lnTo>
                  <a:pt x="27" y="562"/>
                </a:lnTo>
                <a:lnTo>
                  <a:pt x="30" y="559"/>
                </a:lnTo>
                <a:lnTo>
                  <a:pt x="30" y="559"/>
                </a:lnTo>
                <a:lnTo>
                  <a:pt x="30" y="553"/>
                </a:lnTo>
                <a:lnTo>
                  <a:pt x="30" y="553"/>
                </a:lnTo>
                <a:lnTo>
                  <a:pt x="30" y="553"/>
                </a:lnTo>
                <a:lnTo>
                  <a:pt x="30" y="550"/>
                </a:lnTo>
                <a:lnTo>
                  <a:pt x="30" y="550"/>
                </a:lnTo>
                <a:lnTo>
                  <a:pt x="27" y="546"/>
                </a:lnTo>
                <a:lnTo>
                  <a:pt x="27" y="546"/>
                </a:lnTo>
                <a:lnTo>
                  <a:pt x="27" y="540"/>
                </a:lnTo>
                <a:lnTo>
                  <a:pt x="27" y="540"/>
                </a:lnTo>
                <a:lnTo>
                  <a:pt x="27" y="534"/>
                </a:lnTo>
                <a:lnTo>
                  <a:pt x="27" y="531"/>
                </a:lnTo>
                <a:lnTo>
                  <a:pt x="27" y="525"/>
                </a:lnTo>
                <a:lnTo>
                  <a:pt x="27" y="522"/>
                </a:lnTo>
                <a:lnTo>
                  <a:pt x="30" y="519"/>
                </a:lnTo>
                <a:lnTo>
                  <a:pt x="30" y="519"/>
                </a:lnTo>
                <a:lnTo>
                  <a:pt x="30" y="516"/>
                </a:lnTo>
                <a:lnTo>
                  <a:pt x="30" y="516"/>
                </a:lnTo>
                <a:lnTo>
                  <a:pt x="30" y="510"/>
                </a:lnTo>
                <a:lnTo>
                  <a:pt x="30" y="510"/>
                </a:lnTo>
                <a:lnTo>
                  <a:pt x="33" y="507"/>
                </a:lnTo>
                <a:lnTo>
                  <a:pt x="33" y="507"/>
                </a:lnTo>
                <a:lnTo>
                  <a:pt x="33" y="504"/>
                </a:lnTo>
                <a:lnTo>
                  <a:pt x="33" y="504"/>
                </a:lnTo>
                <a:lnTo>
                  <a:pt x="36" y="501"/>
                </a:lnTo>
                <a:lnTo>
                  <a:pt x="36" y="501"/>
                </a:lnTo>
                <a:lnTo>
                  <a:pt x="36" y="498"/>
                </a:lnTo>
                <a:lnTo>
                  <a:pt x="36" y="498"/>
                </a:lnTo>
                <a:lnTo>
                  <a:pt x="39" y="495"/>
                </a:lnTo>
                <a:lnTo>
                  <a:pt x="39" y="492"/>
                </a:lnTo>
                <a:lnTo>
                  <a:pt x="39" y="489"/>
                </a:lnTo>
                <a:lnTo>
                  <a:pt x="39" y="486"/>
                </a:lnTo>
                <a:lnTo>
                  <a:pt x="39" y="486"/>
                </a:lnTo>
                <a:lnTo>
                  <a:pt x="39" y="483"/>
                </a:lnTo>
                <a:lnTo>
                  <a:pt x="39" y="483"/>
                </a:lnTo>
                <a:lnTo>
                  <a:pt x="42" y="480"/>
                </a:lnTo>
                <a:lnTo>
                  <a:pt x="42" y="480"/>
                </a:lnTo>
                <a:lnTo>
                  <a:pt x="42" y="471"/>
                </a:lnTo>
                <a:lnTo>
                  <a:pt x="42" y="471"/>
                </a:lnTo>
                <a:lnTo>
                  <a:pt x="42" y="465"/>
                </a:lnTo>
                <a:lnTo>
                  <a:pt x="42" y="465"/>
                </a:lnTo>
                <a:lnTo>
                  <a:pt x="45" y="459"/>
                </a:lnTo>
                <a:lnTo>
                  <a:pt x="48" y="453"/>
                </a:lnTo>
                <a:lnTo>
                  <a:pt x="48" y="453"/>
                </a:lnTo>
                <a:lnTo>
                  <a:pt x="51" y="450"/>
                </a:lnTo>
                <a:lnTo>
                  <a:pt x="51" y="450"/>
                </a:lnTo>
                <a:lnTo>
                  <a:pt x="51" y="447"/>
                </a:lnTo>
                <a:lnTo>
                  <a:pt x="51" y="447"/>
                </a:lnTo>
                <a:lnTo>
                  <a:pt x="54" y="444"/>
                </a:lnTo>
                <a:lnTo>
                  <a:pt x="54" y="444"/>
                </a:lnTo>
                <a:lnTo>
                  <a:pt x="57" y="441"/>
                </a:lnTo>
                <a:lnTo>
                  <a:pt x="57" y="441"/>
                </a:lnTo>
                <a:lnTo>
                  <a:pt x="60" y="438"/>
                </a:lnTo>
                <a:lnTo>
                  <a:pt x="60" y="438"/>
                </a:lnTo>
                <a:lnTo>
                  <a:pt x="60" y="438"/>
                </a:lnTo>
                <a:lnTo>
                  <a:pt x="60" y="435"/>
                </a:lnTo>
                <a:lnTo>
                  <a:pt x="60" y="435"/>
                </a:lnTo>
                <a:lnTo>
                  <a:pt x="63" y="435"/>
                </a:lnTo>
                <a:lnTo>
                  <a:pt x="63" y="435"/>
                </a:lnTo>
                <a:lnTo>
                  <a:pt x="63" y="432"/>
                </a:lnTo>
                <a:lnTo>
                  <a:pt x="63" y="432"/>
                </a:lnTo>
                <a:lnTo>
                  <a:pt x="63" y="429"/>
                </a:lnTo>
                <a:lnTo>
                  <a:pt x="66" y="423"/>
                </a:lnTo>
                <a:lnTo>
                  <a:pt x="66" y="423"/>
                </a:lnTo>
                <a:lnTo>
                  <a:pt x="69" y="420"/>
                </a:lnTo>
                <a:lnTo>
                  <a:pt x="69" y="420"/>
                </a:lnTo>
                <a:lnTo>
                  <a:pt x="69" y="417"/>
                </a:lnTo>
                <a:lnTo>
                  <a:pt x="69" y="417"/>
                </a:lnTo>
                <a:lnTo>
                  <a:pt x="72" y="414"/>
                </a:lnTo>
                <a:lnTo>
                  <a:pt x="72" y="414"/>
                </a:lnTo>
                <a:lnTo>
                  <a:pt x="72" y="408"/>
                </a:lnTo>
                <a:lnTo>
                  <a:pt x="72" y="408"/>
                </a:lnTo>
                <a:lnTo>
                  <a:pt x="75" y="405"/>
                </a:lnTo>
                <a:lnTo>
                  <a:pt x="75" y="405"/>
                </a:lnTo>
                <a:lnTo>
                  <a:pt x="78" y="402"/>
                </a:lnTo>
                <a:lnTo>
                  <a:pt x="78" y="402"/>
                </a:lnTo>
                <a:lnTo>
                  <a:pt x="78" y="399"/>
                </a:lnTo>
                <a:lnTo>
                  <a:pt x="78" y="396"/>
                </a:lnTo>
                <a:lnTo>
                  <a:pt x="78" y="396"/>
                </a:lnTo>
                <a:lnTo>
                  <a:pt x="78" y="396"/>
                </a:lnTo>
                <a:lnTo>
                  <a:pt x="78" y="396"/>
                </a:lnTo>
                <a:lnTo>
                  <a:pt x="81" y="393"/>
                </a:lnTo>
                <a:lnTo>
                  <a:pt x="81" y="393"/>
                </a:lnTo>
                <a:lnTo>
                  <a:pt x="81" y="386"/>
                </a:lnTo>
                <a:lnTo>
                  <a:pt x="81" y="383"/>
                </a:lnTo>
                <a:lnTo>
                  <a:pt x="81" y="380"/>
                </a:lnTo>
                <a:lnTo>
                  <a:pt x="81" y="377"/>
                </a:lnTo>
                <a:lnTo>
                  <a:pt x="81" y="374"/>
                </a:lnTo>
                <a:lnTo>
                  <a:pt x="81" y="374"/>
                </a:lnTo>
                <a:lnTo>
                  <a:pt x="81" y="374"/>
                </a:lnTo>
                <a:lnTo>
                  <a:pt x="81" y="365"/>
                </a:lnTo>
                <a:lnTo>
                  <a:pt x="81" y="365"/>
                </a:lnTo>
                <a:lnTo>
                  <a:pt x="85" y="359"/>
                </a:lnTo>
                <a:lnTo>
                  <a:pt x="85" y="359"/>
                </a:lnTo>
                <a:lnTo>
                  <a:pt x="85" y="353"/>
                </a:lnTo>
                <a:lnTo>
                  <a:pt x="85" y="353"/>
                </a:lnTo>
                <a:lnTo>
                  <a:pt x="88" y="347"/>
                </a:lnTo>
                <a:lnTo>
                  <a:pt x="88" y="347"/>
                </a:lnTo>
                <a:lnTo>
                  <a:pt x="85" y="344"/>
                </a:lnTo>
                <a:lnTo>
                  <a:pt x="85" y="344"/>
                </a:lnTo>
                <a:lnTo>
                  <a:pt x="81" y="341"/>
                </a:lnTo>
                <a:lnTo>
                  <a:pt x="81" y="341"/>
                </a:lnTo>
                <a:lnTo>
                  <a:pt x="81" y="338"/>
                </a:lnTo>
                <a:lnTo>
                  <a:pt x="81" y="338"/>
                </a:lnTo>
                <a:lnTo>
                  <a:pt x="78" y="332"/>
                </a:lnTo>
                <a:lnTo>
                  <a:pt x="78" y="332"/>
                </a:lnTo>
                <a:lnTo>
                  <a:pt x="75" y="332"/>
                </a:lnTo>
                <a:lnTo>
                  <a:pt x="75" y="332"/>
                </a:lnTo>
                <a:lnTo>
                  <a:pt x="75" y="329"/>
                </a:lnTo>
                <a:lnTo>
                  <a:pt x="75" y="329"/>
                </a:lnTo>
                <a:lnTo>
                  <a:pt x="72" y="323"/>
                </a:lnTo>
                <a:lnTo>
                  <a:pt x="72" y="323"/>
                </a:lnTo>
                <a:lnTo>
                  <a:pt x="72" y="317"/>
                </a:lnTo>
                <a:lnTo>
                  <a:pt x="72" y="317"/>
                </a:lnTo>
                <a:lnTo>
                  <a:pt x="69" y="311"/>
                </a:lnTo>
                <a:lnTo>
                  <a:pt x="69" y="311"/>
                </a:lnTo>
                <a:lnTo>
                  <a:pt x="69" y="305"/>
                </a:lnTo>
                <a:lnTo>
                  <a:pt x="69" y="305"/>
                </a:lnTo>
                <a:lnTo>
                  <a:pt x="69" y="299"/>
                </a:lnTo>
                <a:lnTo>
                  <a:pt x="69" y="293"/>
                </a:lnTo>
                <a:lnTo>
                  <a:pt x="69" y="293"/>
                </a:lnTo>
                <a:lnTo>
                  <a:pt x="69" y="287"/>
                </a:lnTo>
                <a:lnTo>
                  <a:pt x="69" y="287"/>
                </a:lnTo>
                <a:lnTo>
                  <a:pt x="72" y="278"/>
                </a:lnTo>
                <a:lnTo>
                  <a:pt x="72" y="278"/>
                </a:lnTo>
                <a:lnTo>
                  <a:pt x="72" y="275"/>
                </a:lnTo>
                <a:lnTo>
                  <a:pt x="72" y="272"/>
                </a:lnTo>
                <a:lnTo>
                  <a:pt x="72" y="272"/>
                </a:lnTo>
                <a:lnTo>
                  <a:pt x="72" y="266"/>
                </a:lnTo>
                <a:lnTo>
                  <a:pt x="72" y="263"/>
                </a:lnTo>
                <a:lnTo>
                  <a:pt x="72" y="263"/>
                </a:lnTo>
                <a:lnTo>
                  <a:pt x="69" y="257"/>
                </a:lnTo>
                <a:lnTo>
                  <a:pt x="69" y="257"/>
                </a:lnTo>
                <a:lnTo>
                  <a:pt x="69" y="254"/>
                </a:lnTo>
                <a:lnTo>
                  <a:pt x="66" y="248"/>
                </a:lnTo>
                <a:lnTo>
                  <a:pt x="66" y="248"/>
                </a:lnTo>
                <a:lnTo>
                  <a:pt x="66" y="242"/>
                </a:lnTo>
                <a:lnTo>
                  <a:pt x="66" y="242"/>
                </a:lnTo>
                <a:lnTo>
                  <a:pt x="66" y="236"/>
                </a:lnTo>
                <a:lnTo>
                  <a:pt x="66" y="236"/>
                </a:lnTo>
                <a:lnTo>
                  <a:pt x="66" y="226"/>
                </a:lnTo>
                <a:lnTo>
                  <a:pt x="66" y="226"/>
                </a:lnTo>
                <a:lnTo>
                  <a:pt x="66" y="223"/>
                </a:lnTo>
                <a:lnTo>
                  <a:pt x="66" y="223"/>
                </a:lnTo>
                <a:lnTo>
                  <a:pt x="63" y="223"/>
                </a:lnTo>
                <a:lnTo>
                  <a:pt x="63" y="223"/>
                </a:lnTo>
                <a:lnTo>
                  <a:pt x="63" y="220"/>
                </a:lnTo>
                <a:lnTo>
                  <a:pt x="66" y="217"/>
                </a:lnTo>
                <a:lnTo>
                  <a:pt x="66" y="211"/>
                </a:lnTo>
                <a:lnTo>
                  <a:pt x="66" y="208"/>
                </a:lnTo>
                <a:lnTo>
                  <a:pt x="66" y="208"/>
                </a:lnTo>
                <a:lnTo>
                  <a:pt x="66" y="202"/>
                </a:lnTo>
                <a:lnTo>
                  <a:pt x="66" y="202"/>
                </a:lnTo>
                <a:lnTo>
                  <a:pt x="66" y="199"/>
                </a:lnTo>
                <a:lnTo>
                  <a:pt x="66" y="199"/>
                </a:lnTo>
                <a:lnTo>
                  <a:pt x="69" y="193"/>
                </a:lnTo>
                <a:lnTo>
                  <a:pt x="69" y="193"/>
                </a:lnTo>
                <a:lnTo>
                  <a:pt x="72" y="187"/>
                </a:lnTo>
                <a:lnTo>
                  <a:pt x="72" y="187"/>
                </a:lnTo>
                <a:lnTo>
                  <a:pt x="72" y="184"/>
                </a:lnTo>
                <a:lnTo>
                  <a:pt x="72" y="184"/>
                </a:lnTo>
                <a:lnTo>
                  <a:pt x="72" y="178"/>
                </a:lnTo>
                <a:lnTo>
                  <a:pt x="72" y="172"/>
                </a:lnTo>
                <a:lnTo>
                  <a:pt x="72" y="172"/>
                </a:lnTo>
                <a:lnTo>
                  <a:pt x="72" y="169"/>
                </a:lnTo>
                <a:lnTo>
                  <a:pt x="72" y="166"/>
                </a:lnTo>
                <a:lnTo>
                  <a:pt x="72" y="166"/>
                </a:lnTo>
                <a:lnTo>
                  <a:pt x="72" y="160"/>
                </a:lnTo>
                <a:lnTo>
                  <a:pt x="72" y="160"/>
                </a:lnTo>
                <a:lnTo>
                  <a:pt x="72" y="157"/>
                </a:lnTo>
                <a:lnTo>
                  <a:pt x="72" y="157"/>
                </a:lnTo>
                <a:lnTo>
                  <a:pt x="72" y="154"/>
                </a:lnTo>
                <a:lnTo>
                  <a:pt x="72" y="148"/>
                </a:lnTo>
                <a:lnTo>
                  <a:pt x="72" y="148"/>
                </a:lnTo>
                <a:lnTo>
                  <a:pt x="72" y="145"/>
                </a:lnTo>
                <a:lnTo>
                  <a:pt x="66" y="142"/>
                </a:lnTo>
                <a:lnTo>
                  <a:pt x="66" y="142"/>
                </a:lnTo>
                <a:lnTo>
                  <a:pt x="60" y="139"/>
                </a:lnTo>
                <a:lnTo>
                  <a:pt x="60" y="139"/>
                </a:lnTo>
                <a:lnTo>
                  <a:pt x="57" y="136"/>
                </a:lnTo>
                <a:lnTo>
                  <a:pt x="57" y="136"/>
                </a:lnTo>
                <a:lnTo>
                  <a:pt x="51" y="133"/>
                </a:lnTo>
                <a:lnTo>
                  <a:pt x="48" y="127"/>
                </a:lnTo>
                <a:lnTo>
                  <a:pt x="48" y="127"/>
                </a:lnTo>
                <a:lnTo>
                  <a:pt x="42" y="124"/>
                </a:lnTo>
                <a:lnTo>
                  <a:pt x="39" y="118"/>
                </a:lnTo>
                <a:lnTo>
                  <a:pt x="39" y="118"/>
                </a:lnTo>
                <a:lnTo>
                  <a:pt x="36" y="115"/>
                </a:lnTo>
                <a:lnTo>
                  <a:pt x="36" y="115"/>
                </a:lnTo>
                <a:lnTo>
                  <a:pt x="33" y="109"/>
                </a:lnTo>
                <a:lnTo>
                  <a:pt x="33" y="109"/>
                </a:lnTo>
                <a:lnTo>
                  <a:pt x="30" y="103"/>
                </a:lnTo>
                <a:lnTo>
                  <a:pt x="30" y="103"/>
                </a:lnTo>
                <a:lnTo>
                  <a:pt x="30" y="100"/>
                </a:lnTo>
                <a:lnTo>
                  <a:pt x="30" y="100"/>
                </a:lnTo>
                <a:lnTo>
                  <a:pt x="27" y="94"/>
                </a:lnTo>
                <a:lnTo>
                  <a:pt x="27" y="94"/>
                </a:lnTo>
                <a:lnTo>
                  <a:pt x="24" y="91"/>
                </a:lnTo>
                <a:lnTo>
                  <a:pt x="21" y="88"/>
                </a:lnTo>
                <a:lnTo>
                  <a:pt x="21" y="88"/>
                </a:lnTo>
                <a:lnTo>
                  <a:pt x="18" y="85"/>
                </a:lnTo>
                <a:lnTo>
                  <a:pt x="18" y="85"/>
                </a:lnTo>
                <a:lnTo>
                  <a:pt x="15" y="82"/>
                </a:lnTo>
                <a:lnTo>
                  <a:pt x="15" y="79"/>
                </a:lnTo>
                <a:lnTo>
                  <a:pt x="15" y="79"/>
                </a:lnTo>
                <a:lnTo>
                  <a:pt x="12" y="75"/>
                </a:lnTo>
                <a:lnTo>
                  <a:pt x="12" y="75"/>
                </a:lnTo>
                <a:lnTo>
                  <a:pt x="9" y="72"/>
                </a:lnTo>
                <a:lnTo>
                  <a:pt x="9" y="72"/>
                </a:lnTo>
                <a:lnTo>
                  <a:pt x="6" y="69"/>
                </a:lnTo>
                <a:lnTo>
                  <a:pt x="6" y="69"/>
                </a:lnTo>
                <a:lnTo>
                  <a:pt x="6" y="66"/>
                </a:lnTo>
                <a:lnTo>
                  <a:pt x="6" y="66"/>
                </a:lnTo>
                <a:lnTo>
                  <a:pt x="3" y="60"/>
                </a:lnTo>
                <a:lnTo>
                  <a:pt x="3" y="60"/>
                </a:lnTo>
                <a:lnTo>
                  <a:pt x="3" y="57"/>
                </a:lnTo>
                <a:lnTo>
                  <a:pt x="0" y="51"/>
                </a:lnTo>
                <a:lnTo>
                  <a:pt x="0" y="51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39"/>
                </a:lnTo>
                <a:lnTo>
                  <a:pt x="0" y="33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1"/>
                </a:lnTo>
                <a:lnTo>
                  <a:pt x="0" y="21"/>
                </a:lnTo>
                <a:lnTo>
                  <a:pt x="3" y="18"/>
                </a:lnTo>
                <a:lnTo>
                  <a:pt x="3" y="18"/>
                </a:lnTo>
                <a:lnTo>
                  <a:pt x="3" y="12"/>
                </a:lnTo>
                <a:lnTo>
                  <a:pt x="6" y="9"/>
                </a:lnTo>
                <a:lnTo>
                  <a:pt x="9" y="3"/>
                </a:lnTo>
                <a:lnTo>
                  <a:pt x="12" y="0"/>
                </a:lnTo>
                <a:lnTo>
                  <a:pt x="72" y="48"/>
                </a:lnTo>
                <a:lnTo>
                  <a:pt x="133" y="97"/>
                </a:lnTo>
                <a:lnTo>
                  <a:pt x="187" y="139"/>
                </a:lnTo>
                <a:lnTo>
                  <a:pt x="241" y="178"/>
                </a:lnTo>
                <a:lnTo>
                  <a:pt x="293" y="217"/>
                </a:lnTo>
                <a:lnTo>
                  <a:pt x="344" y="254"/>
                </a:lnTo>
                <a:lnTo>
                  <a:pt x="389" y="284"/>
                </a:lnTo>
                <a:lnTo>
                  <a:pt x="435" y="314"/>
                </a:lnTo>
                <a:lnTo>
                  <a:pt x="480" y="341"/>
                </a:lnTo>
                <a:lnTo>
                  <a:pt x="519" y="365"/>
                </a:lnTo>
                <a:lnTo>
                  <a:pt x="558" y="386"/>
                </a:lnTo>
                <a:lnTo>
                  <a:pt x="598" y="405"/>
                </a:lnTo>
                <a:lnTo>
                  <a:pt x="634" y="420"/>
                </a:lnTo>
                <a:lnTo>
                  <a:pt x="667" y="432"/>
                </a:lnTo>
                <a:lnTo>
                  <a:pt x="700" y="444"/>
                </a:lnTo>
                <a:lnTo>
                  <a:pt x="733" y="450"/>
                </a:lnTo>
                <a:lnTo>
                  <a:pt x="764" y="456"/>
                </a:lnTo>
                <a:lnTo>
                  <a:pt x="791" y="459"/>
                </a:lnTo>
                <a:lnTo>
                  <a:pt x="821" y="459"/>
                </a:lnTo>
                <a:lnTo>
                  <a:pt x="848" y="456"/>
                </a:lnTo>
                <a:lnTo>
                  <a:pt x="872" y="450"/>
                </a:lnTo>
                <a:lnTo>
                  <a:pt x="899" y="441"/>
                </a:lnTo>
                <a:lnTo>
                  <a:pt x="924" y="432"/>
                </a:lnTo>
                <a:lnTo>
                  <a:pt x="924" y="432"/>
                </a:lnTo>
                <a:lnTo>
                  <a:pt x="948" y="417"/>
                </a:lnTo>
                <a:lnTo>
                  <a:pt x="948" y="417"/>
                </a:lnTo>
                <a:lnTo>
                  <a:pt x="972" y="402"/>
                </a:lnTo>
                <a:lnTo>
                  <a:pt x="993" y="383"/>
                </a:lnTo>
                <a:lnTo>
                  <a:pt x="993" y="383"/>
                </a:lnTo>
                <a:lnTo>
                  <a:pt x="1017" y="362"/>
                </a:lnTo>
                <a:lnTo>
                  <a:pt x="1038" y="338"/>
                </a:lnTo>
                <a:lnTo>
                  <a:pt x="1059" y="314"/>
                </a:lnTo>
                <a:lnTo>
                  <a:pt x="1059" y="314"/>
                </a:lnTo>
                <a:lnTo>
                  <a:pt x="1065" y="308"/>
                </a:lnTo>
                <a:lnTo>
                  <a:pt x="1071" y="308"/>
                </a:lnTo>
                <a:lnTo>
                  <a:pt x="1077" y="311"/>
                </a:lnTo>
                <a:lnTo>
                  <a:pt x="1081" y="305"/>
                </a:lnTo>
                <a:lnTo>
                  <a:pt x="1081" y="305"/>
                </a:lnTo>
                <a:lnTo>
                  <a:pt x="1084" y="302"/>
                </a:lnTo>
                <a:lnTo>
                  <a:pt x="1090" y="302"/>
                </a:lnTo>
                <a:lnTo>
                  <a:pt x="1099" y="299"/>
                </a:lnTo>
                <a:lnTo>
                  <a:pt x="1108" y="296"/>
                </a:lnTo>
                <a:lnTo>
                  <a:pt x="1117" y="290"/>
                </a:lnTo>
                <a:lnTo>
                  <a:pt x="1126" y="278"/>
                </a:lnTo>
                <a:lnTo>
                  <a:pt x="1138" y="2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3" name="карта"/>
          <p:cNvGrpSpPr/>
          <p:nvPr/>
        </p:nvGrpSpPr>
        <p:grpSpPr>
          <a:xfrm>
            <a:off x="366728" y="1572317"/>
            <a:ext cx="8365914" cy="4088931"/>
            <a:chOff x="1812925" y="2241550"/>
            <a:chExt cx="5508625" cy="2692400"/>
          </a:xfrm>
          <a:solidFill>
            <a:schemeClr val="bg1">
              <a:lumMod val="95000"/>
            </a:schemeClr>
          </a:solidFill>
        </p:grpSpPr>
        <p:grpSp>
          <p:nvGrpSpPr>
            <p:cNvPr id="4" name="Group 551"/>
            <p:cNvGrpSpPr>
              <a:grpSpLocks/>
            </p:cNvGrpSpPr>
            <p:nvPr/>
          </p:nvGrpSpPr>
          <p:grpSpPr bwMode="auto">
            <a:xfrm>
              <a:off x="1892300" y="2298700"/>
              <a:ext cx="5426075" cy="2635250"/>
              <a:chOff x="1192" y="1448"/>
              <a:chExt cx="3418" cy="1660"/>
            </a:xfrm>
            <a:grpFill/>
          </p:grpSpPr>
          <p:sp>
            <p:nvSpPr>
              <p:cNvPr id="135" name="Freeform 351"/>
              <p:cNvSpPr>
                <a:spLocks/>
              </p:cNvSpPr>
              <p:nvPr/>
            </p:nvSpPr>
            <p:spPr bwMode="auto">
              <a:xfrm>
                <a:off x="2024" y="2292"/>
                <a:ext cx="22" cy="10"/>
              </a:xfrm>
              <a:custGeom>
                <a:avLst/>
                <a:gdLst>
                  <a:gd name="T0" fmla="*/ 12 w 22"/>
                  <a:gd name="T1" fmla="*/ 10 h 10"/>
                  <a:gd name="T2" fmla="*/ 14 w 22"/>
                  <a:gd name="T3" fmla="*/ 10 h 10"/>
                  <a:gd name="T4" fmla="*/ 14 w 22"/>
                  <a:gd name="T5" fmla="*/ 10 h 10"/>
                  <a:gd name="T6" fmla="*/ 16 w 22"/>
                  <a:gd name="T7" fmla="*/ 10 h 10"/>
                  <a:gd name="T8" fmla="*/ 18 w 22"/>
                  <a:gd name="T9" fmla="*/ 8 h 10"/>
                  <a:gd name="T10" fmla="*/ 18 w 22"/>
                  <a:gd name="T11" fmla="*/ 8 h 10"/>
                  <a:gd name="T12" fmla="*/ 18 w 22"/>
                  <a:gd name="T13" fmla="*/ 8 h 10"/>
                  <a:gd name="T14" fmla="*/ 18 w 22"/>
                  <a:gd name="T15" fmla="*/ 6 h 10"/>
                  <a:gd name="T16" fmla="*/ 20 w 22"/>
                  <a:gd name="T17" fmla="*/ 6 h 10"/>
                  <a:gd name="T18" fmla="*/ 20 w 22"/>
                  <a:gd name="T19" fmla="*/ 6 h 10"/>
                  <a:gd name="T20" fmla="*/ 20 w 22"/>
                  <a:gd name="T21" fmla="*/ 6 h 10"/>
                  <a:gd name="T22" fmla="*/ 20 w 22"/>
                  <a:gd name="T23" fmla="*/ 6 h 10"/>
                  <a:gd name="T24" fmla="*/ 20 w 22"/>
                  <a:gd name="T25" fmla="*/ 6 h 10"/>
                  <a:gd name="T26" fmla="*/ 22 w 22"/>
                  <a:gd name="T27" fmla="*/ 4 h 10"/>
                  <a:gd name="T28" fmla="*/ 22 w 22"/>
                  <a:gd name="T29" fmla="*/ 2 h 10"/>
                  <a:gd name="T30" fmla="*/ 22 w 22"/>
                  <a:gd name="T31" fmla="*/ 2 h 10"/>
                  <a:gd name="T32" fmla="*/ 20 w 22"/>
                  <a:gd name="T33" fmla="*/ 2 h 10"/>
                  <a:gd name="T34" fmla="*/ 12 w 22"/>
                  <a:gd name="T35" fmla="*/ 2 h 10"/>
                  <a:gd name="T36" fmla="*/ 12 w 22"/>
                  <a:gd name="T37" fmla="*/ 0 h 10"/>
                  <a:gd name="T38" fmla="*/ 12 w 22"/>
                  <a:gd name="T39" fmla="*/ 0 h 10"/>
                  <a:gd name="T40" fmla="*/ 10 w 22"/>
                  <a:gd name="T41" fmla="*/ 0 h 10"/>
                  <a:gd name="T42" fmla="*/ 2 w 22"/>
                  <a:gd name="T43" fmla="*/ 0 h 10"/>
                  <a:gd name="T44" fmla="*/ 2 w 22"/>
                  <a:gd name="T45" fmla="*/ 0 h 10"/>
                  <a:gd name="T46" fmla="*/ 2 w 22"/>
                  <a:gd name="T47" fmla="*/ 0 h 10"/>
                  <a:gd name="T48" fmla="*/ 0 w 22"/>
                  <a:gd name="T49" fmla="*/ 2 h 10"/>
                  <a:gd name="T50" fmla="*/ 0 w 22"/>
                  <a:gd name="T51" fmla="*/ 2 h 10"/>
                  <a:gd name="T52" fmla="*/ 0 w 22"/>
                  <a:gd name="T53" fmla="*/ 2 h 10"/>
                  <a:gd name="T54" fmla="*/ 0 w 22"/>
                  <a:gd name="T55" fmla="*/ 4 h 10"/>
                  <a:gd name="T56" fmla="*/ 0 w 22"/>
                  <a:gd name="T57" fmla="*/ 4 h 10"/>
                  <a:gd name="T58" fmla="*/ 0 w 22"/>
                  <a:gd name="T59" fmla="*/ 4 h 10"/>
                  <a:gd name="T60" fmla="*/ 0 w 22"/>
                  <a:gd name="T61" fmla="*/ 4 h 10"/>
                  <a:gd name="T62" fmla="*/ 0 w 22"/>
                  <a:gd name="T63" fmla="*/ 8 h 10"/>
                  <a:gd name="T64" fmla="*/ 0 w 22"/>
                  <a:gd name="T65" fmla="*/ 8 h 10"/>
                  <a:gd name="T66" fmla="*/ 0 w 22"/>
                  <a:gd name="T67" fmla="*/ 8 h 10"/>
                  <a:gd name="T68" fmla="*/ 0 w 22"/>
                  <a:gd name="T69" fmla="*/ 10 h 10"/>
                  <a:gd name="T70" fmla="*/ 0 w 22"/>
                  <a:gd name="T71" fmla="*/ 10 h 10"/>
                  <a:gd name="T72" fmla="*/ 2 w 22"/>
                  <a:gd name="T73" fmla="*/ 10 h 10"/>
                  <a:gd name="T74" fmla="*/ 4 w 22"/>
                  <a:gd name="T75" fmla="*/ 10 h 10"/>
                  <a:gd name="T76" fmla="*/ 4 w 22"/>
                  <a:gd name="T77" fmla="*/ 10 h 10"/>
                  <a:gd name="T78" fmla="*/ 4 w 22"/>
                  <a:gd name="T79" fmla="*/ 10 h 10"/>
                  <a:gd name="T80" fmla="*/ 6 w 22"/>
                  <a:gd name="T81" fmla="*/ 10 h 10"/>
                  <a:gd name="T82" fmla="*/ 6 w 22"/>
                  <a:gd name="T83" fmla="*/ 10 h 10"/>
                  <a:gd name="T84" fmla="*/ 6 w 22"/>
                  <a:gd name="T85" fmla="*/ 10 h 10"/>
                  <a:gd name="T86" fmla="*/ 8 w 22"/>
                  <a:gd name="T87" fmla="*/ 8 h 10"/>
                  <a:gd name="T88" fmla="*/ 8 w 22"/>
                  <a:gd name="T89" fmla="*/ 8 h 10"/>
                  <a:gd name="T90" fmla="*/ 8 w 22"/>
                  <a:gd name="T91" fmla="*/ 8 h 10"/>
                  <a:gd name="T92" fmla="*/ 8 w 22"/>
                  <a:gd name="T93" fmla="*/ 8 h 10"/>
                  <a:gd name="T94" fmla="*/ 8 w 22"/>
                  <a:gd name="T95" fmla="*/ 8 h 10"/>
                  <a:gd name="T96" fmla="*/ 8 w 22"/>
                  <a:gd name="T97" fmla="*/ 10 h 10"/>
                  <a:gd name="T98" fmla="*/ 12 w 22"/>
                  <a:gd name="T99" fmla="*/ 10 h 10"/>
                  <a:gd name="T100" fmla="*/ 12 w 22"/>
                  <a:gd name="T101" fmla="*/ 10 h 10"/>
                  <a:gd name="T102" fmla="*/ 12 w 22"/>
                  <a:gd name="T103" fmla="*/ 10 h 10"/>
                  <a:gd name="T104" fmla="*/ 12 w 22"/>
                  <a:gd name="T105" fmla="*/ 10 h 10"/>
                  <a:gd name="T106" fmla="*/ 12 w 22"/>
                  <a:gd name="T10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" h="10">
                    <a:moveTo>
                      <a:pt x="12" y="10"/>
                    </a:moveTo>
                    <a:lnTo>
                      <a:pt x="14" y="10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" name="Freeform 352"/>
              <p:cNvSpPr>
                <a:spLocks/>
              </p:cNvSpPr>
              <p:nvPr/>
            </p:nvSpPr>
            <p:spPr bwMode="auto">
              <a:xfrm>
                <a:off x="1972" y="2258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2 w 6"/>
                  <a:gd name="T3" fmla="*/ 4 h 4"/>
                  <a:gd name="T4" fmla="*/ 4 w 6"/>
                  <a:gd name="T5" fmla="*/ 4 h 4"/>
                  <a:gd name="T6" fmla="*/ 4 w 6"/>
                  <a:gd name="T7" fmla="*/ 2 h 4"/>
                  <a:gd name="T8" fmla="*/ 4 w 6"/>
                  <a:gd name="T9" fmla="*/ 2 h 4"/>
                  <a:gd name="T10" fmla="*/ 6 w 6"/>
                  <a:gd name="T11" fmla="*/ 2 h 4"/>
                  <a:gd name="T12" fmla="*/ 6 w 6"/>
                  <a:gd name="T13" fmla="*/ 2 h 4"/>
                  <a:gd name="T14" fmla="*/ 6 w 6"/>
                  <a:gd name="T15" fmla="*/ 2 h 4"/>
                  <a:gd name="T16" fmla="*/ 4 w 6"/>
                  <a:gd name="T17" fmla="*/ 0 h 4"/>
                  <a:gd name="T18" fmla="*/ 4 w 6"/>
                  <a:gd name="T19" fmla="*/ 0 h 4"/>
                  <a:gd name="T20" fmla="*/ 4 w 6"/>
                  <a:gd name="T21" fmla="*/ 0 h 4"/>
                  <a:gd name="T22" fmla="*/ 2 w 6"/>
                  <a:gd name="T23" fmla="*/ 0 h 4"/>
                  <a:gd name="T24" fmla="*/ 0 w 6"/>
                  <a:gd name="T25" fmla="*/ 0 h 4"/>
                  <a:gd name="T26" fmla="*/ 0 w 6"/>
                  <a:gd name="T27" fmla="*/ 0 h 4"/>
                  <a:gd name="T28" fmla="*/ 0 w 6"/>
                  <a:gd name="T29" fmla="*/ 2 h 4"/>
                  <a:gd name="T30" fmla="*/ 0 w 6"/>
                  <a:gd name="T31" fmla="*/ 4 h 4"/>
                  <a:gd name="T32" fmla="*/ 0 w 6"/>
                  <a:gd name="T33" fmla="*/ 4 h 4"/>
                  <a:gd name="T34" fmla="*/ 2 w 6"/>
                  <a:gd name="T35" fmla="*/ 4 h 4"/>
                  <a:gd name="T36" fmla="*/ 2 w 6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" name="Freeform 353"/>
              <p:cNvSpPr>
                <a:spLocks/>
              </p:cNvSpPr>
              <p:nvPr/>
            </p:nvSpPr>
            <p:spPr bwMode="auto">
              <a:xfrm>
                <a:off x="1918" y="2234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6 h 6"/>
                  <a:gd name="T4" fmla="*/ 4 w 4"/>
                  <a:gd name="T5" fmla="*/ 6 h 6"/>
                  <a:gd name="T6" fmla="*/ 4 w 4"/>
                  <a:gd name="T7" fmla="*/ 4 h 6"/>
                  <a:gd name="T8" fmla="*/ 4 w 4"/>
                  <a:gd name="T9" fmla="*/ 0 h 6"/>
                  <a:gd name="T10" fmla="*/ 4 w 4"/>
                  <a:gd name="T11" fmla="*/ 0 h 6"/>
                  <a:gd name="T12" fmla="*/ 4 w 4"/>
                  <a:gd name="T13" fmla="*/ 0 h 6"/>
                  <a:gd name="T14" fmla="*/ 2 w 4"/>
                  <a:gd name="T15" fmla="*/ 0 h 6"/>
                  <a:gd name="T16" fmla="*/ 2 w 4"/>
                  <a:gd name="T17" fmla="*/ 0 h 6"/>
                  <a:gd name="T18" fmla="*/ 0 w 4"/>
                  <a:gd name="T19" fmla="*/ 0 h 6"/>
                  <a:gd name="T20" fmla="*/ 0 w 4"/>
                  <a:gd name="T21" fmla="*/ 4 h 6"/>
                  <a:gd name="T22" fmla="*/ 0 w 4"/>
                  <a:gd name="T23" fmla="*/ 4 h 6"/>
                  <a:gd name="T24" fmla="*/ 2 w 4"/>
                  <a:gd name="T25" fmla="*/ 4 h 6"/>
                  <a:gd name="T26" fmla="*/ 2 w 4"/>
                  <a:gd name="T27" fmla="*/ 4 h 6"/>
                  <a:gd name="T28" fmla="*/ 2 w 4"/>
                  <a:gd name="T29" fmla="*/ 4 h 6"/>
                  <a:gd name="T30" fmla="*/ 2 w 4"/>
                  <a:gd name="T31" fmla="*/ 4 h 6"/>
                  <a:gd name="T32" fmla="*/ 2 w 4"/>
                  <a:gd name="T33" fmla="*/ 6 h 6"/>
                  <a:gd name="T34" fmla="*/ 2 w 4"/>
                  <a:gd name="T3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" name="Freeform 354"/>
              <p:cNvSpPr>
                <a:spLocks/>
              </p:cNvSpPr>
              <p:nvPr/>
            </p:nvSpPr>
            <p:spPr bwMode="auto">
              <a:xfrm>
                <a:off x="1912" y="2206"/>
                <a:ext cx="10" cy="6"/>
              </a:xfrm>
              <a:custGeom>
                <a:avLst/>
                <a:gdLst>
                  <a:gd name="T0" fmla="*/ 10 w 10"/>
                  <a:gd name="T1" fmla="*/ 0 h 6"/>
                  <a:gd name="T2" fmla="*/ 10 w 10"/>
                  <a:gd name="T3" fmla="*/ 0 h 6"/>
                  <a:gd name="T4" fmla="*/ 10 w 10"/>
                  <a:gd name="T5" fmla="*/ 0 h 6"/>
                  <a:gd name="T6" fmla="*/ 6 w 10"/>
                  <a:gd name="T7" fmla="*/ 0 h 6"/>
                  <a:gd name="T8" fmla="*/ 6 w 10"/>
                  <a:gd name="T9" fmla="*/ 0 h 6"/>
                  <a:gd name="T10" fmla="*/ 6 w 10"/>
                  <a:gd name="T11" fmla="*/ 0 h 6"/>
                  <a:gd name="T12" fmla="*/ 4 w 10"/>
                  <a:gd name="T13" fmla="*/ 0 h 6"/>
                  <a:gd name="T14" fmla="*/ 4 w 10"/>
                  <a:gd name="T15" fmla="*/ 0 h 6"/>
                  <a:gd name="T16" fmla="*/ 4 w 10"/>
                  <a:gd name="T17" fmla="*/ 0 h 6"/>
                  <a:gd name="T18" fmla="*/ 2 w 10"/>
                  <a:gd name="T19" fmla="*/ 0 h 6"/>
                  <a:gd name="T20" fmla="*/ 0 w 10"/>
                  <a:gd name="T21" fmla="*/ 2 h 6"/>
                  <a:gd name="T22" fmla="*/ 0 w 10"/>
                  <a:gd name="T23" fmla="*/ 2 h 6"/>
                  <a:gd name="T24" fmla="*/ 0 w 10"/>
                  <a:gd name="T25" fmla="*/ 4 h 6"/>
                  <a:gd name="T26" fmla="*/ 0 w 10"/>
                  <a:gd name="T27" fmla="*/ 4 h 6"/>
                  <a:gd name="T28" fmla="*/ 0 w 10"/>
                  <a:gd name="T29" fmla="*/ 4 h 6"/>
                  <a:gd name="T30" fmla="*/ 0 w 10"/>
                  <a:gd name="T31" fmla="*/ 4 h 6"/>
                  <a:gd name="T32" fmla="*/ 2 w 10"/>
                  <a:gd name="T33" fmla="*/ 6 h 6"/>
                  <a:gd name="T34" fmla="*/ 2 w 10"/>
                  <a:gd name="T35" fmla="*/ 6 h 6"/>
                  <a:gd name="T36" fmla="*/ 2 w 10"/>
                  <a:gd name="T37" fmla="*/ 6 h 6"/>
                  <a:gd name="T38" fmla="*/ 4 w 10"/>
                  <a:gd name="T39" fmla="*/ 6 h 6"/>
                  <a:gd name="T40" fmla="*/ 4 w 10"/>
                  <a:gd name="T41" fmla="*/ 6 h 6"/>
                  <a:gd name="T42" fmla="*/ 4 w 10"/>
                  <a:gd name="T43" fmla="*/ 6 h 6"/>
                  <a:gd name="T44" fmla="*/ 4 w 10"/>
                  <a:gd name="T45" fmla="*/ 4 h 6"/>
                  <a:gd name="T46" fmla="*/ 6 w 10"/>
                  <a:gd name="T47" fmla="*/ 4 h 6"/>
                  <a:gd name="T48" fmla="*/ 6 w 10"/>
                  <a:gd name="T49" fmla="*/ 4 h 6"/>
                  <a:gd name="T50" fmla="*/ 6 w 10"/>
                  <a:gd name="T51" fmla="*/ 4 h 6"/>
                  <a:gd name="T52" fmla="*/ 6 w 10"/>
                  <a:gd name="T53" fmla="*/ 4 h 6"/>
                  <a:gd name="T54" fmla="*/ 8 w 10"/>
                  <a:gd name="T55" fmla="*/ 4 h 6"/>
                  <a:gd name="T56" fmla="*/ 8 w 10"/>
                  <a:gd name="T57" fmla="*/ 4 h 6"/>
                  <a:gd name="T58" fmla="*/ 8 w 10"/>
                  <a:gd name="T59" fmla="*/ 4 h 6"/>
                  <a:gd name="T60" fmla="*/ 10 w 10"/>
                  <a:gd name="T61" fmla="*/ 2 h 6"/>
                  <a:gd name="T62" fmla="*/ 10 w 10"/>
                  <a:gd name="T63" fmla="*/ 2 h 6"/>
                  <a:gd name="T64" fmla="*/ 10 w 10"/>
                  <a:gd name="T65" fmla="*/ 2 h 6"/>
                  <a:gd name="T66" fmla="*/ 10 w 10"/>
                  <a:gd name="T67" fmla="*/ 2 h 6"/>
                  <a:gd name="T68" fmla="*/ 10 w 10"/>
                  <a:gd name="T6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" name="Freeform 355"/>
              <p:cNvSpPr>
                <a:spLocks/>
              </p:cNvSpPr>
              <p:nvPr/>
            </p:nvSpPr>
            <p:spPr bwMode="auto">
              <a:xfrm>
                <a:off x="1926" y="2204"/>
                <a:ext cx="8" cy="10"/>
              </a:xfrm>
              <a:custGeom>
                <a:avLst/>
                <a:gdLst>
                  <a:gd name="T0" fmla="*/ 6 w 8"/>
                  <a:gd name="T1" fmla="*/ 2 h 10"/>
                  <a:gd name="T2" fmla="*/ 4 w 8"/>
                  <a:gd name="T3" fmla="*/ 2 h 10"/>
                  <a:gd name="T4" fmla="*/ 2 w 8"/>
                  <a:gd name="T5" fmla="*/ 0 h 10"/>
                  <a:gd name="T6" fmla="*/ 2 w 8"/>
                  <a:gd name="T7" fmla="*/ 0 h 10"/>
                  <a:gd name="T8" fmla="*/ 2 w 8"/>
                  <a:gd name="T9" fmla="*/ 0 h 10"/>
                  <a:gd name="T10" fmla="*/ 2 w 8"/>
                  <a:gd name="T11" fmla="*/ 0 h 10"/>
                  <a:gd name="T12" fmla="*/ 2 w 8"/>
                  <a:gd name="T13" fmla="*/ 0 h 10"/>
                  <a:gd name="T14" fmla="*/ 2 w 8"/>
                  <a:gd name="T15" fmla="*/ 0 h 10"/>
                  <a:gd name="T16" fmla="*/ 2 w 8"/>
                  <a:gd name="T17" fmla="*/ 0 h 10"/>
                  <a:gd name="T18" fmla="*/ 0 w 8"/>
                  <a:gd name="T19" fmla="*/ 0 h 10"/>
                  <a:gd name="T20" fmla="*/ 0 w 8"/>
                  <a:gd name="T21" fmla="*/ 0 h 10"/>
                  <a:gd name="T22" fmla="*/ 0 w 8"/>
                  <a:gd name="T23" fmla="*/ 0 h 10"/>
                  <a:gd name="T24" fmla="*/ 0 w 8"/>
                  <a:gd name="T25" fmla="*/ 0 h 10"/>
                  <a:gd name="T26" fmla="*/ 0 w 8"/>
                  <a:gd name="T27" fmla="*/ 2 h 10"/>
                  <a:gd name="T28" fmla="*/ 0 w 8"/>
                  <a:gd name="T29" fmla="*/ 2 h 10"/>
                  <a:gd name="T30" fmla="*/ 0 w 8"/>
                  <a:gd name="T31" fmla="*/ 2 h 10"/>
                  <a:gd name="T32" fmla="*/ 0 w 8"/>
                  <a:gd name="T33" fmla="*/ 2 h 10"/>
                  <a:gd name="T34" fmla="*/ 2 w 8"/>
                  <a:gd name="T35" fmla="*/ 4 h 10"/>
                  <a:gd name="T36" fmla="*/ 2 w 8"/>
                  <a:gd name="T37" fmla="*/ 4 h 10"/>
                  <a:gd name="T38" fmla="*/ 2 w 8"/>
                  <a:gd name="T39" fmla="*/ 4 h 10"/>
                  <a:gd name="T40" fmla="*/ 2 w 8"/>
                  <a:gd name="T41" fmla="*/ 4 h 10"/>
                  <a:gd name="T42" fmla="*/ 4 w 8"/>
                  <a:gd name="T43" fmla="*/ 4 h 10"/>
                  <a:gd name="T44" fmla="*/ 4 w 8"/>
                  <a:gd name="T45" fmla="*/ 6 h 10"/>
                  <a:gd name="T46" fmla="*/ 2 w 8"/>
                  <a:gd name="T47" fmla="*/ 6 h 10"/>
                  <a:gd name="T48" fmla="*/ 2 w 8"/>
                  <a:gd name="T49" fmla="*/ 6 h 10"/>
                  <a:gd name="T50" fmla="*/ 2 w 8"/>
                  <a:gd name="T51" fmla="*/ 8 h 10"/>
                  <a:gd name="T52" fmla="*/ 2 w 8"/>
                  <a:gd name="T53" fmla="*/ 10 h 10"/>
                  <a:gd name="T54" fmla="*/ 2 w 8"/>
                  <a:gd name="T55" fmla="*/ 10 h 10"/>
                  <a:gd name="T56" fmla="*/ 2 w 8"/>
                  <a:gd name="T57" fmla="*/ 10 h 10"/>
                  <a:gd name="T58" fmla="*/ 2 w 8"/>
                  <a:gd name="T59" fmla="*/ 10 h 10"/>
                  <a:gd name="T60" fmla="*/ 2 w 8"/>
                  <a:gd name="T61" fmla="*/ 10 h 10"/>
                  <a:gd name="T62" fmla="*/ 2 w 8"/>
                  <a:gd name="T63" fmla="*/ 10 h 10"/>
                  <a:gd name="T64" fmla="*/ 4 w 8"/>
                  <a:gd name="T65" fmla="*/ 10 h 10"/>
                  <a:gd name="T66" fmla="*/ 4 w 8"/>
                  <a:gd name="T67" fmla="*/ 10 h 10"/>
                  <a:gd name="T68" fmla="*/ 6 w 8"/>
                  <a:gd name="T69" fmla="*/ 10 h 10"/>
                  <a:gd name="T70" fmla="*/ 6 w 8"/>
                  <a:gd name="T71" fmla="*/ 10 h 10"/>
                  <a:gd name="T72" fmla="*/ 6 w 8"/>
                  <a:gd name="T73" fmla="*/ 8 h 10"/>
                  <a:gd name="T74" fmla="*/ 6 w 8"/>
                  <a:gd name="T75" fmla="*/ 6 h 10"/>
                  <a:gd name="T76" fmla="*/ 8 w 8"/>
                  <a:gd name="T77" fmla="*/ 4 h 10"/>
                  <a:gd name="T78" fmla="*/ 8 w 8"/>
                  <a:gd name="T79" fmla="*/ 4 h 10"/>
                  <a:gd name="T80" fmla="*/ 8 w 8"/>
                  <a:gd name="T81" fmla="*/ 4 h 10"/>
                  <a:gd name="T82" fmla="*/ 8 w 8"/>
                  <a:gd name="T83" fmla="*/ 4 h 10"/>
                  <a:gd name="T84" fmla="*/ 8 w 8"/>
                  <a:gd name="T85" fmla="*/ 4 h 10"/>
                  <a:gd name="T86" fmla="*/ 6 w 8"/>
                  <a:gd name="T87" fmla="*/ 2 h 10"/>
                  <a:gd name="T88" fmla="*/ 6 w 8"/>
                  <a:gd name="T89" fmla="*/ 2 h 10"/>
                  <a:gd name="T90" fmla="*/ 6 w 8"/>
                  <a:gd name="T91" fmla="*/ 2 h 10"/>
                  <a:gd name="T92" fmla="*/ 6 w 8"/>
                  <a:gd name="T93" fmla="*/ 2 h 10"/>
                  <a:gd name="T94" fmla="*/ 6 w 8"/>
                  <a:gd name="T9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0">
                    <a:moveTo>
                      <a:pt x="6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" name="Freeform 356"/>
              <p:cNvSpPr>
                <a:spLocks/>
              </p:cNvSpPr>
              <p:nvPr/>
            </p:nvSpPr>
            <p:spPr bwMode="auto">
              <a:xfrm>
                <a:off x="1912" y="2222"/>
                <a:ext cx="8" cy="10"/>
              </a:xfrm>
              <a:custGeom>
                <a:avLst/>
                <a:gdLst>
                  <a:gd name="T0" fmla="*/ 0 w 8"/>
                  <a:gd name="T1" fmla="*/ 6 h 10"/>
                  <a:gd name="T2" fmla="*/ 0 w 8"/>
                  <a:gd name="T3" fmla="*/ 6 h 10"/>
                  <a:gd name="T4" fmla="*/ 0 w 8"/>
                  <a:gd name="T5" fmla="*/ 8 h 10"/>
                  <a:gd name="T6" fmla="*/ 4 w 8"/>
                  <a:gd name="T7" fmla="*/ 10 h 10"/>
                  <a:gd name="T8" fmla="*/ 4 w 8"/>
                  <a:gd name="T9" fmla="*/ 10 h 10"/>
                  <a:gd name="T10" fmla="*/ 4 w 8"/>
                  <a:gd name="T11" fmla="*/ 10 h 10"/>
                  <a:gd name="T12" fmla="*/ 8 w 8"/>
                  <a:gd name="T13" fmla="*/ 10 h 10"/>
                  <a:gd name="T14" fmla="*/ 8 w 8"/>
                  <a:gd name="T15" fmla="*/ 10 h 10"/>
                  <a:gd name="T16" fmla="*/ 8 w 8"/>
                  <a:gd name="T17" fmla="*/ 10 h 10"/>
                  <a:gd name="T18" fmla="*/ 8 w 8"/>
                  <a:gd name="T19" fmla="*/ 6 h 10"/>
                  <a:gd name="T20" fmla="*/ 8 w 8"/>
                  <a:gd name="T21" fmla="*/ 6 h 10"/>
                  <a:gd name="T22" fmla="*/ 8 w 8"/>
                  <a:gd name="T23" fmla="*/ 4 h 10"/>
                  <a:gd name="T24" fmla="*/ 6 w 8"/>
                  <a:gd name="T25" fmla="*/ 4 h 10"/>
                  <a:gd name="T26" fmla="*/ 6 w 8"/>
                  <a:gd name="T27" fmla="*/ 2 h 10"/>
                  <a:gd name="T28" fmla="*/ 6 w 8"/>
                  <a:gd name="T29" fmla="*/ 2 h 10"/>
                  <a:gd name="T30" fmla="*/ 6 w 8"/>
                  <a:gd name="T31" fmla="*/ 2 h 10"/>
                  <a:gd name="T32" fmla="*/ 4 w 8"/>
                  <a:gd name="T33" fmla="*/ 0 h 10"/>
                  <a:gd name="T34" fmla="*/ 4 w 8"/>
                  <a:gd name="T35" fmla="*/ 0 h 10"/>
                  <a:gd name="T36" fmla="*/ 4 w 8"/>
                  <a:gd name="T37" fmla="*/ 0 h 10"/>
                  <a:gd name="T38" fmla="*/ 2 w 8"/>
                  <a:gd name="T39" fmla="*/ 0 h 10"/>
                  <a:gd name="T40" fmla="*/ 2 w 8"/>
                  <a:gd name="T41" fmla="*/ 0 h 10"/>
                  <a:gd name="T42" fmla="*/ 2 w 8"/>
                  <a:gd name="T43" fmla="*/ 0 h 10"/>
                  <a:gd name="T44" fmla="*/ 2 w 8"/>
                  <a:gd name="T45" fmla="*/ 2 h 10"/>
                  <a:gd name="T46" fmla="*/ 2 w 8"/>
                  <a:gd name="T47" fmla="*/ 2 h 10"/>
                  <a:gd name="T48" fmla="*/ 2 w 8"/>
                  <a:gd name="T49" fmla="*/ 2 h 10"/>
                  <a:gd name="T50" fmla="*/ 0 w 8"/>
                  <a:gd name="T51" fmla="*/ 4 h 10"/>
                  <a:gd name="T52" fmla="*/ 0 w 8"/>
                  <a:gd name="T53" fmla="*/ 4 h 10"/>
                  <a:gd name="T54" fmla="*/ 0 w 8"/>
                  <a:gd name="T55" fmla="*/ 4 h 10"/>
                  <a:gd name="T56" fmla="*/ 0 w 8"/>
                  <a:gd name="T57" fmla="*/ 4 h 10"/>
                  <a:gd name="T58" fmla="*/ 0 w 8"/>
                  <a:gd name="T59" fmla="*/ 6 h 10"/>
                  <a:gd name="T60" fmla="*/ 0 w 8"/>
                  <a:gd name="T6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" name="Freeform 357"/>
              <p:cNvSpPr>
                <a:spLocks/>
              </p:cNvSpPr>
              <p:nvPr/>
            </p:nvSpPr>
            <p:spPr bwMode="auto">
              <a:xfrm>
                <a:off x="1934" y="2218"/>
                <a:ext cx="10" cy="14"/>
              </a:xfrm>
              <a:custGeom>
                <a:avLst/>
                <a:gdLst>
                  <a:gd name="T0" fmla="*/ 4 w 10"/>
                  <a:gd name="T1" fmla="*/ 4 h 14"/>
                  <a:gd name="T2" fmla="*/ 2 w 10"/>
                  <a:gd name="T3" fmla="*/ 0 h 14"/>
                  <a:gd name="T4" fmla="*/ 2 w 10"/>
                  <a:gd name="T5" fmla="*/ 0 h 14"/>
                  <a:gd name="T6" fmla="*/ 2 w 10"/>
                  <a:gd name="T7" fmla="*/ 0 h 14"/>
                  <a:gd name="T8" fmla="*/ 0 w 10"/>
                  <a:gd name="T9" fmla="*/ 0 h 14"/>
                  <a:gd name="T10" fmla="*/ 0 w 10"/>
                  <a:gd name="T11" fmla="*/ 0 h 14"/>
                  <a:gd name="T12" fmla="*/ 0 w 10"/>
                  <a:gd name="T13" fmla="*/ 2 h 14"/>
                  <a:gd name="T14" fmla="*/ 0 w 10"/>
                  <a:gd name="T15" fmla="*/ 4 h 14"/>
                  <a:gd name="T16" fmla="*/ 0 w 10"/>
                  <a:gd name="T17" fmla="*/ 4 h 14"/>
                  <a:gd name="T18" fmla="*/ 0 w 10"/>
                  <a:gd name="T19" fmla="*/ 4 h 14"/>
                  <a:gd name="T20" fmla="*/ 2 w 10"/>
                  <a:gd name="T21" fmla="*/ 4 h 14"/>
                  <a:gd name="T22" fmla="*/ 2 w 10"/>
                  <a:gd name="T23" fmla="*/ 8 h 14"/>
                  <a:gd name="T24" fmla="*/ 2 w 10"/>
                  <a:gd name="T25" fmla="*/ 8 h 14"/>
                  <a:gd name="T26" fmla="*/ 2 w 10"/>
                  <a:gd name="T27" fmla="*/ 8 h 14"/>
                  <a:gd name="T28" fmla="*/ 2 w 10"/>
                  <a:gd name="T29" fmla="*/ 8 h 14"/>
                  <a:gd name="T30" fmla="*/ 2 w 10"/>
                  <a:gd name="T31" fmla="*/ 10 h 14"/>
                  <a:gd name="T32" fmla="*/ 2 w 10"/>
                  <a:gd name="T33" fmla="*/ 10 h 14"/>
                  <a:gd name="T34" fmla="*/ 2 w 10"/>
                  <a:gd name="T35" fmla="*/ 12 h 14"/>
                  <a:gd name="T36" fmla="*/ 6 w 10"/>
                  <a:gd name="T37" fmla="*/ 12 h 14"/>
                  <a:gd name="T38" fmla="*/ 8 w 10"/>
                  <a:gd name="T39" fmla="*/ 14 h 14"/>
                  <a:gd name="T40" fmla="*/ 8 w 10"/>
                  <a:gd name="T41" fmla="*/ 14 h 14"/>
                  <a:gd name="T42" fmla="*/ 8 w 10"/>
                  <a:gd name="T43" fmla="*/ 14 h 14"/>
                  <a:gd name="T44" fmla="*/ 10 w 10"/>
                  <a:gd name="T45" fmla="*/ 14 h 14"/>
                  <a:gd name="T46" fmla="*/ 10 w 10"/>
                  <a:gd name="T47" fmla="*/ 14 h 14"/>
                  <a:gd name="T48" fmla="*/ 10 w 10"/>
                  <a:gd name="T49" fmla="*/ 14 h 14"/>
                  <a:gd name="T50" fmla="*/ 10 w 10"/>
                  <a:gd name="T51" fmla="*/ 10 h 14"/>
                  <a:gd name="T52" fmla="*/ 10 w 10"/>
                  <a:gd name="T53" fmla="*/ 10 h 14"/>
                  <a:gd name="T54" fmla="*/ 10 w 10"/>
                  <a:gd name="T55" fmla="*/ 10 h 14"/>
                  <a:gd name="T56" fmla="*/ 10 w 10"/>
                  <a:gd name="T57" fmla="*/ 8 h 14"/>
                  <a:gd name="T58" fmla="*/ 10 w 10"/>
                  <a:gd name="T59" fmla="*/ 8 h 14"/>
                  <a:gd name="T60" fmla="*/ 10 w 10"/>
                  <a:gd name="T61" fmla="*/ 8 h 14"/>
                  <a:gd name="T62" fmla="*/ 6 w 10"/>
                  <a:gd name="T63" fmla="*/ 8 h 14"/>
                  <a:gd name="T64" fmla="*/ 6 w 10"/>
                  <a:gd name="T65" fmla="*/ 8 h 14"/>
                  <a:gd name="T66" fmla="*/ 6 w 10"/>
                  <a:gd name="T67" fmla="*/ 8 h 14"/>
                  <a:gd name="T68" fmla="*/ 6 w 10"/>
                  <a:gd name="T69" fmla="*/ 6 h 14"/>
                  <a:gd name="T70" fmla="*/ 6 w 10"/>
                  <a:gd name="T71" fmla="*/ 6 h 14"/>
                  <a:gd name="T72" fmla="*/ 6 w 10"/>
                  <a:gd name="T73" fmla="*/ 4 h 14"/>
                  <a:gd name="T74" fmla="*/ 6 w 10"/>
                  <a:gd name="T75" fmla="*/ 4 h 14"/>
                  <a:gd name="T76" fmla="*/ 4 w 10"/>
                  <a:gd name="T77" fmla="*/ 4 h 14"/>
                  <a:gd name="T78" fmla="*/ 4 w 10"/>
                  <a:gd name="T7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4">
                    <a:moveTo>
                      <a:pt x="4" y="4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6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" name="Freeform 358"/>
              <p:cNvSpPr>
                <a:spLocks/>
              </p:cNvSpPr>
              <p:nvPr/>
            </p:nvSpPr>
            <p:spPr bwMode="auto">
              <a:xfrm>
                <a:off x="1932" y="2232"/>
                <a:ext cx="6" cy="6"/>
              </a:xfrm>
              <a:custGeom>
                <a:avLst/>
                <a:gdLst>
                  <a:gd name="T0" fmla="*/ 0 w 6"/>
                  <a:gd name="T1" fmla="*/ 2 h 6"/>
                  <a:gd name="T2" fmla="*/ 0 w 6"/>
                  <a:gd name="T3" fmla="*/ 4 h 6"/>
                  <a:gd name="T4" fmla="*/ 0 w 6"/>
                  <a:gd name="T5" fmla="*/ 4 h 6"/>
                  <a:gd name="T6" fmla="*/ 0 w 6"/>
                  <a:gd name="T7" fmla="*/ 4 h 6"/>
                  <a:gd name="T8" fmla="*/ 2 w 6"/>
                  <a:gd name="T9" fmla="*/ 4 h 6"/>
                  <a:gd name="T10" fmla="*/ 2 w 6"/>
                  <a:gd name="T11" fmla="*/ 4 h 6"/>
                  <a:gd name="T12" fmla="*/ 2 w 6"/>
                  <a:gd name="T13" fmla="*/ 4 h 6"/>
                  <a:gd name="T14" fmla="*/ 2 w 6"/>
                  <a:gd name="T15" fmla="*/ 6 h 6"/>
                  <a:gd name="T16" fmla="*/ 4 w 6"/>
                  <a:gd name="T17" fmla="*/ 6 h 6"/>
                  <a:gd name="T18" fmla="*/ 4 w 6"/>
                  <a:gd name="T19" fmla="*/ 6 h 6"/>
                  <a:gd name="T20" fmla="*/ 4 w 6"/>
                  <a:gd name="T21" fmla="*/ 4 h 6"/>
                  <a:gd name="T22" fmla="*/ 4 w 6"/>
                  <a:gd name="T23" fmla="*/ 4 h 6"/>
                  <a:gd name="T24" fmla="*/ 6 w 6"/>
                  <a:gd name="T25" fmla="*/ 4 h 6"/>
                  <a:gd name="T26" fmla="*/ 6 w 6"/>
                  <a:gd name="T27" fmla="*/ 4 h 6"/>
                  <a:gd name="T28" fmla="*/ 6 w 6"/>
                  <a:gd name="T29" fmla="*/ 4 h 6"/>
                  <a:gd name="T30" fmla="*/ 6 w 6"/>
                  <a:gd name="T31" fmla="*/ 4 h 6"/>
                  <a:gd name="T32" fmla="*/ 6 w 6"/>
                  <a:gd name="T33" fmla="*/ 4 h 6"/>
                  <a:gd name="T34" fmla="*/ 2 w 6"/>
                  <a:gd name="T35" fmla="*/ 0 h 6"/>
                  <a:gd name="T36" fmla="*/ 2 w 6"/>
                  <a:gd name="T37" fmla="*/ 0 h 6"/>
                  <a:gd name="T38" fmla="*/ 2 w 6"/>
                  <a:gd name="T39" fmla="*/ 0 h 6"/>
                  <a:gd name="T40" fmla="*/ 0 w 6"/>
                  <a:gd name="T41" fmla="*/ 0 h 6"/>
                  <a:gd name="T42" fmla="*/ 0 w 6"/>
                  <a:gd name="T43" fmla="*/ 0 h 6"/>
                  <a:gd name="T44" fmla="*/ 0 w 6"/>
                  <a:gd name="T45" fmla="*/ 2 h 6"/>
                  <a:gd name="T46" fmla="*/ 0 w 6"/>
                  <a:gd name="T4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" name="Freeform 359"/>
              <p:cNvSpPr>
                <a:spLocks/>
              </p:cNvSpPr>
              <p:nvPr/>
            </p:nvSpPr>
            <p:spPr bwMode="auto">
              <a:xfrm>
                <a:off x="1942" y="2238"/>
                <a:ext cx="6" cy="8"/>
              </a:xfrm>
              <a:custGeom>
                <a:avLst/>
                <a:gdLst>
                  <a:gd name="T0" fmla="*/ 2 w 6"/>
                  <a:gd name="T1" fmla="*/ 6 h 8"/>
                  <a:gd name="T2" fmla="*/ 4 w 6"/>
                  <a:gd name="T3" fmla="*/ 6 h 8"/>
                  <a:gd name="T4" fmla="*/ 4 w 6"/>
                  <a:gd name="T5" fmla="*/ 6 h 8"/>
                  <a:gd name="T6" fmla="*/ 4 w 6"/>
                  <a:gd name="T7" fmla="*/ 8 h 8"/>
                  <a:gd name="T8" fmla="*/ 4 w 6"/>
                  <a:gd name="T9" fmla="*/ 8 h 8"/>
                  <a:gd name="T10" fmla="*/ 4 w 6"/>
                  <a:gd name="T11" fmla="*/ 8 h 8"/>
                  <a:gd name="T12" fmla="*/ 6 w 6"/>
                  <a:gd name="T13" fmla="*/ 6 h 8"/>
                  <a:gd name="T14" fmla="*/ 6 w 6"/>
                  <a:gd name="T15" fmla="*/ 4 h 8"/>
                  <a:gd name="T16" fmla="*/ 6 w 6"/>
                  <a:gd name="T17" fmla="*/ 4 h 8"/>
                  <a:gd name="T18" fmla="*/ 6 w 6"/>
                  <a:gd name="T19" fmla="*/ 2 h 8"/>
                  <a:gd name="T20" fmla="*/ 2 w 6"/>
                  <a:gd name="T21" fmla="*/ 0 h 8"/>
                  <a:gd name="T22" fmla="*/ 2 w 6"/>
                  <a:gd name="T23" fmla="*/ 0 h 8"/>
                  <a:gd name="T24" fmla="*/ 2 w 6"/>
                  <a:gd name="T25" fmla="*/ 0 h 8"/>
                  <a:gd name="T26" fmla="*/ 0 w 6"/>
                  <a:gd name="T27" fmla="*/ 0 h 8"/>
                  <a:gd name="T28" fmla="*/ 0 w 6"/>
                  <a:gd name="T29" fmla="*/ 0 h 8"/>
                  <a:gd name="T30" fmla="*/ 0 w 6"/>
                  <a:gd name="T31" fmla="*/ 0 h 8"/>
                  <a:gd name="T32" fmla="*/ 0 w 6"/>
                  <a:gd name="T33" fmla="*/ 2 h 8"/>
                  <a:gd name="T34" fmla="*/ 0 w 6"/>
                  <a:gd name="T35" fmla="*/ 2 h 8"/>
                  <a:gd name="T36" fmla="*/ 0 w 6"/>
                  <a:gd name="T37" fmla="*/ 2 h 8"/>
                  <a:gd name="T38" fmla="*/ 2 w 6"/>
                  <a:gd name="T39" fmla="*/ 4 h 8"/>
                  <a:gd name="T40" fmla="*/ 2 w 6"/>
                  <a:gd name="T41" fmla="*/ 6 h 8"/>
                  <a:gd name="T42" fmla="*/ 2 w 6"/>
                  <a:gd name="T43" fmla="*/ 6 h 8"/>
                  <a:gd name="T44" fmla="*/ 2 w 6"/>
                  <a:gd name="T45" fmla="*/ 6 h 8"/>
                  <a:gd name="T46" fmla="*/ 2 w 6"/>
                  <a:gd name="T4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8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" name="Freeform 360"/>
              <p:cNvSpPr>
                <a:spLocks/>
              </p:cNvSpPr>
              <p:nvPr/>
            </p:nvSpPr>
            <p:spPr bwMode="auto">
              <a:xfrm>
                <a:off x="1954" y="2248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0 h 6"/>
                  <a:gd name="T4" fmla="*/ 0 w 4"/>
                  <a:gd name="T5" fmla="*/ 0 h 6"/>
                  <a:gd name="T6" fmla="*/ 0 w 4"/>
                  <a:gd name="T7" fmla="*/ 2 h 6"/>
                  <a:gd name="T8" fmla="*/ 0 w 4"/>
                  <a:gd name="T9" fmla="*/ 4 h 6"/>
                  <a:gd name="T10" fmla="*/ 0 w 4"/>
                  <a:gd name="T11" fmla="*/ 4 h 6"/>
                  <a:gd name="T12" fmla="*/ 0 w 4"/>
                  <a:gd name="T13" fmla="*/ 6 h 6"/>
                  <a:gd name="T14" fmla="*/ 0 w 4"/>
                  <a:gd name="T15" fmla="*/ 6 h 6"/>
                  <a:gd name="T16" fmla="*/ 0 w 4"/>
                  <a:gd name="T17" fmla="*/ 6 h 6"/>
                  <a:gd name="T18" fmla="*/ 2 w 4"/>
                  <a:gd name="T19" fmla="*/ 6 h 6"/>
                  <a:gd name="T20" fmla="*/ 2 w 4"/>
                  <a:gd name="T21" fmla="*/ 6 h 6"/>
                  <a:gd name="T22" fmla="*/ 2 w 4"/>
                  <a:gd name="T23" fmla="*/ 6 h 6"/>
                  <a:gd name="T24" fmla="*/ 4 w 4"/>
                  <a:gd name="T25" fmla="*/ 6 h 6"/>
                  <a:gd name="T26" fmla="*/ 4 w 4"/>
                  <a:gd name="T27" fmla="*/ 6 h 6"/>
                  <a:gd name="T28" fmla="*/ 4 w 4"/>
                  <a:gd name="T29" fmla="*/ 4 h 6"/>
                  <a:gd name="T30" fmla="*/ 4 w 4"/>
                  <a:gd name="T31" fmla="*/ 2 h 6"/>
                  <a:gd name="T32" fmla="*/ 4 w 4"/>
                  <a:gd name="T33" fmla="*/ 2 h 6"/>
                  <a:gd name="T34" fmla="*/ 2 w 4"/>
                  <a:gd name="T35" fmla="*/ 0 h 6"/>
                  <a:gd name="T36" fmla="*/ 2 w 4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" name="Freeform 361"/>
              <p:cNvSpPr>
                <a:spLocks/>
              </p:cNvSpPr>
              <p:nvPr/>
            </p:nvSpPr>
            <p:spPr bwMode="auto">
              <a:xfrm>
                <a:off x="1956" y="2264"/>
                <a:ext cx="10" cy="4"/>
              </a:xfrm>
              <a:custGeom>
                <a:avLst/>
                <a:gdLst>
                  <a:gd name="T0" fmla="*/ 0 w 10"/>
                  <a:gd name="T1" fmla="*/ 0 h 4"/>
                  <a:gd name="T2" fmla="*/ 0 w 10"/>
                  <a:gd name="T3" fmla="*/ 2 h 4"/>
                  <a:gd name="T4" fmla="*/ 0 w 10"/>
                  <a:gd name="T5" fmla="*/ 2 h 4"/>
                  <a:gd name="T6" fmla="*/ 0 w 10"/>
                  <a:gd name="T7" fmla="*/ 2 h 4"/>
                  <a:gd name="T8" fmla="*/ 0 w 10"/>
                  <a:gd name="T9" fmla="*/ 4 h 4"/>
                  <a:gd name="T10" fmla="*/ 0 w 10"/>
                  <a:gd name="T11" fmla="*/ 4 h 4"/>
                  <a:gd name="T12" fmla="*/ 0 w 10"/>
                  <a:gd name="T13" fmla="*/ 4 h 4"/>
                  <a:gd name="T14" fmla="*/ 0 w 10"/>
                  <a:gd name="T15" fmla="*/ 4 h 4"/>
                  <a:gd name="T16" fmla="*/ 2 w 10"/>
                  <a:gd name="T17" fmla="*/ 4 h 4"/>
                  <a:gd name="T18" fmla="*/ 2 w 10"/>
                  <a:gd name="T19" fmla="*/ 4 h 4"/>
                  <a:gd name="T20" fmla="*/ 2 w 10"/>
                  <a:gd name="T21" fmla="*/ 4 h 4"/>
                  <a:gd name="T22" fmla="*/ 6 w 10"/>
                  <a:gd name="T23" fmla="*/ 4 h 4"/>
                  <a:gd name="T24" fmla="*/ 6 w 10"/>
                  <a:gd name="T25" fmla="*/ 4 h 4"/>
                  <a:gd name="T26" fmla="*/ 6 w 10"/>
                  <a:gd name="T27" fmla="*/ 4 h 4"/>
                  <a:gd name="T28" fmla="*/ 6 w 10"/>
                  <a:gd name="T29" fmla="*/ 4 h 4"/>
                  <a:gd name="T30" fmla="*/ 8 w 10"/>
                  <a:gd name="T31" fmla="*/ 4 h 4"/>
                  <a:gd name="T32" fmla="*/ 8 w 10"/>
                  <a:gd name="T33" fmla="*/ 4 h 4"/>
                  <a:gd name="T34" fmla="*/ 8 w 10"/>
                  <a:gd name="T35" fmla="*/ 4 h 4"/>
                  <a:gd name="T36" fmla="*/ 10 w 10"/>
                  <a:gd name="T37" fmla="*/ 2 h 4"/>
                  <a:gd name="T38" fmla="*/ 10 w 10"/>
                  <a:gd name="T39" fmla="*/ 2 h 4"/>
                  <a:gd name="T40" fmla="*/ 10 w 10"/>
                  <a:gd name="T41" fmla="*/ 2 h 4"/>
                  <a:gd name="T42" fmla="*/ 10 w 10"/>
                  <a:gd name="T43" fmla="*/ 2 h 4"/>
                  <a:gd name="T44" fmla="*/ 10 w 10"/>
                  <a:gd name="T45" fmla="*/ 2 h 4"/>
                  <a:gd name="T46" fmla="*/ 10 w 10"/>
                  <a:gd name="T47" fmla="*/ 0 h 4"/>
                  <a:gd name="T48" fmla="*/ 0 w 10"/>
                  <a:gd name="T49" fmla="*/ 0 h 4"/>
                  <a:gd name="T50" fmla="*/ 0 w 10"/>
                  <a:gd name="T51" fmla="*/ 0 h 4"/>
                  <a:gd name="T52" fmla="*/ 0 w 10"/>
                  <a:gd name="T53" fmla="*/ 0 h 4"/>
                  <a:gd name="T54" fmla="*/ 0 w 10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" name="Freeform 362"/>
              <p:cNvSpPr>
                <a:spLocks/>
              </p:cNvSpPr>
              <p:nvPr/>
            </p:nvSpPr>
            <p:spPr bwMode="auto">
              <a:xfrm>
                <a:off x="1968" y="2252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2 h 4"/>
                  <a:gd name="T18" fmla="*/ 4 w 4"/>
                  <a:gd name="T19" fmla="*/ 2 h 4"/>
                  <a:gd name="T20" fmla="*/ 4 w 4"/>
                  <a:gd name="T21" fmla="*/ 0 h 4"/>
                  <a:gd name="T22" fmla="*/ 4 w 4"/>
                  <a:gd name="T23" fmla="*/ 0 h 4"/>
                  <a:gd name="T24" fmla="*/ 2 w 4"/>
                  <a:gd name="T25" fmla="*/ 0 h 4"/>
                  <a:gd name="T26" fmla="*/ 0 w 4"/>
                  <a:gd name="T27" fmla="*/ 0 h 4"/>
                  <a:gd name="T28" fmla="*/ 0 w 4"/>
                  <a:gd name="T29" fmla="*/ 0 h 4"/>
                  <a:gd name="T30" fmla="*/ 0 w 4"/>
                  <a:gd name="T31" fmla="*/ 0 h 4"/>
                  <a:gd name="T32" fmla="*/ 0 w 4"/>
                  <a:gd name="T33" fmla="*/ 2 h 4"/>
                  <a:gd name="T34" fmla="*/ 0 w 4"/>
                  <a:gd name="T35" fmla="*/ 2 h 4"/>
                  <a:gd name="T36" fmla="*/ 0 w 4"/>
                  <a:gd name="T37" fmla="*/ 2 h 4"/>
                  <a:gd name="T38" fmla="*/ 0 w 4"/>
                  <a:gd name="T39" fmla="*/ 4 h 4"/>
                  <a:gd name="T40" fmla="*/ 0 w 4"/>
                  <a:gd name="T41" fmla="*/ 4 h 4"/>
                  <a:gd name="T42" fmla="*/ 0 w 4"/>
                  <a:gd name="T43" fmla="*/ 4 h 4"/>
                  <a:gd name="T44" fmla="*/ 2 w 4"/>
                  <a:gd name="T45" fmla="*/ 4 h 4"/>
                  <a:gd name="T46" fmla="*/ 2 w 4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" name="Freeform 363"/>
              <p:cNvSpPr>
                <a:spLocks/>
              </p:cNvSpPr>
              <p:nvPr/>
            </p:nvSpPr>
            <p:spPr bwMode="auto">
              <a:xfrm>
                <a:off x="1840" y="2240"/>
                <a:ext cx="110" cy="38"/>
              </a:xfrm>
              <a:custGeom>
                <a:avLst/>
                <a:gdLst>
                  <a:gd name="T0" fmla="*/ 110 w 110"/>
                  <a:gd name="T1" fmla="*/ 36 h 38"/>
                  <a:gd name="T2" fmla="*/ 110 w 110"/>
                  <a:gd name="T3" fmla="*/ 34 h 38"/>
                  <a:gd name="T4" fmla="*/ 108 w 110"/>
                  <a:gd name="T5" fmla="*/ 32 h 38"/>
                  <a:gd name="T6" fmla="*/ 104 w 110"/>
                  <a:gd name="T7" fmla="*/ 32 h 38"/>
                  <a:gd name="T8" fmla="*/ 102 w 110"/>
                  <a:gd name="T9" fmla="*/ 28 h 38"/>
                  <a:gd name="T10" fmla="*/ 100 w 110"/>
                  <a:gd name="T11" fmla="*/ 26 h 38"/>
                  <a:gd name="T12" fmla="*/ 92 w 110"/>
                  <a:gd name="T13" fmla="*/ 24 h 38"/>
                  <a:gd name="T14" fmla="*/ 90 w 110"/>
                  <a:gd name="T15" fmla="*/ 24 h 38"/>
                  <a:gd name="T16" fmla="*/ 84 w 110"/>
                  <a:gd name="T17" fmla="*/ 22 h 38"/>
                  <a:gd name="T18" fmla="*/ 82 w 110"/>
                  <a:gd name="T19" fmla="*/ 20 h 38"/>
                  <a:gd name="T20" fmla="*/ 80 w 110"/>
                  <a:gd name="T21" fmla="*/ 18 h 38"/>
                  <a:gd name="T22" fmla="*/ 80 w 110"/>
                  <a:gd name="T23" fmla="*/ 16 h 38"/>
                  <a:gd name="T24" fmla="*/ 76 w 110"/>
                  <a:gd name="T25" fmla="*/ 14 h 38"/>
                  <a:gd name="T26" fmla="*/ 68 w 110"/>
                  <a:gd name="T27" fmla="*/ 8 h 38"/>
                  <a:gd name="T28" fmla="*/ 66 w 110"/>
                  <a:gd name="T29" fmla="*/ 8 h 38"/>
                  <a:gd name="T30" fmla="*/ 66 w 110"/>
                  <a:gd name="T31" fmla="*/ 10 h 38"/>
                  <a:gd name="T32" fmla="*/ 64 w 110"/>
                  <a:gd name="T33" fmla="*/ 10 h 38"/>
                  <a:gd name="T34" fmla="*/ 66 w 110"/>
                  <a:gd name="T35" fmla="*/ 12 h 38"/>
                  <a:gd name="T36" fmla="*/ 54 w 110"/>
                  <a:gd name="T37" fmla="*/ 6 h 38"/>
                  <a:gd name="T38" fmla="*/ 52 w 110"/>
                  <a:gd name="T39" fmla="*/ 4 h 38"/>
                  <a:gd name="T40" fmla="*/ 48 w 110"/>
                  <a:gd name="T41" fmla="*/ 2 h 38"/>
                  <a:gd name="T42" fmla="*/ 38 w 110"/>
                  <a:gd name="T43" fmla="*/ 2 h 38"/>
                  <a:gd name="T44" fmla="*/ 32 w 110"/>
                  <a:gd name="T45" fmla="*/ 0 h 38"/>
                  <a:gd name="T46" fmla="*/ 24 w 110"/>
                  <a:gd name="T47" fmla="*/ 0 h 38"/>
                  <a:gd name="T48" fmla="*/ 18 w 110"/>
                  <a:gd name="T49" fmla="*/ 2 h 38"/>
                  <a:gd name="T50" fmla="*/ 4 w 110"/>
                  <a:gd name="T51" fmla="*/ 8 h 38"/>
                  <a:gd name="T52" fmla="*/ 0 w 110"/>
                  <a:gd name="T53" fmla="*/ 10 h 38"/>
                  <a:gd name="T54" fmla="*/ 0 w 110"/>
                  <a:gd name="T55" fmla="*/ 12 h 38"/>
                  <a:gd name="T56" fmla="*/ 0 w 110"/>
                  <a:gd name="T57" fmla="*/ 12 h 38"/>
                  <a:gd name="T58" fmla="*/ 10 w 110"/>
                  <a:gd name="T59" fmla="*/ 12 h 38"/>
                  <a:gd name="T60" fmla="*/ 14 w 110"/>
                  <a:gd name="T61" fmla="*/ 10 h 38"/>
                  <a:gd name="T62" fmla="*/ 28 w 110"/>
                  <a:gd name="T63" fmla="*/ 10 h 38"/>
                  <a:gd name="T64" fmla="*/ 32 w 110"/>
                  <a:gd name="T65" fmla="*/ 8 h 38"/>
                  <a:gd name="T66" fmla="*/ 30 w 110"/>
                  <a:gd name="T67" fmla="*/ 10 h 38"/>
                  <a:gd name="T68" fmla="*/ 28 w 110"/>
                  <a:gd name="T69" fmla="*/ 12 h 38"/>
                  <a:gd name="T70" fmla="*/ 30 w 110"/>
                  <a:gd name="T71" fmla="*/ 12 h 38"/>
                  <a:gd name="T72" fmla="*/ 34 w 110"/>
                  <a:gd name="T73" fmla="*/ 14 h 38"/>
                  <a:gd name="T74" fmla="*/ 36 w 110"/>
                  <a:gd name="T75" fmla="*/ 14 h 38"/>
                  <a:gd name="T76" fmla="*/ 36 w 110"/>
                  <a:gd name="T77" fmla="*/ 16 h 38"/>
                  <a:gd name="T78" fmla="*/ 40 w 110"/>
                  <a:gd name="T79" fmla="*/ 14 h 38"/>
                  <a:gd name="T80" fmla="*/ 44 w 110"/>
                  <a:gd name="T81" fmla="*/ 14 h 38"/>
                  <a:gd name="T82" fmla="*/ 46 w 110"/>
                  <a:gd name="T83" fmla="*/ 18 h 38"/>
                  <a:gd name="T84" fmla="*/ 46 w 110"/>
                  <a:gd name="T85" fmla="*/ 18 h 38"/>
                  <a:gd name="T86" fmla="*/ 50 w 110"/>
                  <a:gd name="T87" fmla="*/ 18 h 38"/>
                  <a:gd name="T88" fmla="*/ 52 w 110"/>
                  <a:gd name="T89" fmla="*/ 20 h 38"/>
                  <a:gd name="T90" fmla="*/ 60 w 110"/>
                  <a:gd name="T91" fmla="*/ 20 h 38"/>
                  <a:gd name="T92" fmla="*/ 62 w 110"/>
                  <a:gd name="T93" fmla="*/ 22 h 38"/>
                  <a:gd name="T94" fmla="*/ 64 w 110"/>
                  <a:gd name="T95" fmla="*/ 26 h 38"/>
                  <a:gd name="T96" fmla="*/ 66 w 110"/>
                  <a:gd name="T97" fmla="*/ 26 h 38"/>
                  <a:gd name="T98" fmla="*/ 68 w 110"/>
                  <a:gd name="T99" fmla="*/ 26 h 38"/>
                  <a:gd name="T100" fmla="*/ 70 w 110"/>
                  <a:gd name="T101" fmla="*/ 28 h 38"/>
                  <a:gd name="T102" fmla="*/ 72 w 110"/>
                  <a:gd name="T103" fmla="*/ 28 h 38"/>
                  <a:gd name="T104" fmla="*/ 76 w 110"/>
                  <a:gd name="T105" fmla="*/ 30 h 38"/>
                  <a:gd name="T106" fmla="*/ 76 w 110"/>
                  <a:gd name="T107" fmla="*/ 32 h 38"/>
                  <a:gd name="T108" fmla="*/ 72 w 110"/>
                  <a:gd name="T109" fmla="*/ 34 h 38"/>
                  <a:gd name="T110" fmla="*/ 70 w 110"/>
                  <a:gd name="T111" fmla="*/ 34 h 38"/>
                  <a:gd name="T112" fmla="*/ 70 w 110"/>
                  <a:gd name="T113" fmla="*/ 36 h 38"/>
                  <a:gd name="T114" fmla="*/ 72 w 110"/>
                  <a:gd name="T115" fmla="*/ 36 h 38"/>
                  <a:gd name="T116" fmla="*/ 84 w 110"/>
                  <a:gd name="T117" fmla="*/ 36 h 38"/>
                  <a:gd name="T118" fmla="*/ 84 w 110"/>
                  <a:gd name="T119" fmla="*/ 38 h 38"/>
                  <a:gd name="T120" fmla="*/ 96 w 110"/>
                  <a:gd name="T12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0" h="38">
                    <a:moveTo>
                      <a:pt x="96" y="38"/>
                    </a:moveTo>
                    <a:lnTo>
                      <a:pt x="96" y="36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4"/>
                    </a:lnTo>
                    <a:lnTo>
                      <a:pt x="110" y="34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96" y="26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0" y="24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84" y="22"/>
                    </a:lnTo>
                    <a:lnTo>
                      <a:pt x="84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2" y="12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2" y="12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0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50" y="18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2" y="2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8" y="26"/>
                    </a:lnTo>
                    <a:lnTo>
                      <a:pt x="68" y="26"/>
                    </a:lnTo>
                    <a:lnTo>
                      <a:pt x="68" y="26"/>
                    </a:lnTo>
                    <a:lnTo>
                      <a:pt x="70" y="26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2" y="28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6" y="32"/>
                    </a:lnTo>
                    <a:lnTo>
                      <a:pt x="76" y="32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2" y="34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84" y="36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6" y="3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" name="Freeform 364"/>
              <p:cNvSpPr>
                <a:spLocks/>
              </p:cNvSpPr>
              <p:nvPr/>
            </p:nvSpPr>
            <p:spPr bwMode="auto">
              <a:xfrm>
                <a:off x="1900" y="2290"/>
                <a:ext cx="26" cy="10"/>
              </a:xfrm>
              <a:custGeom>
                <a:avLst/>
                <a:gdLst>
                  <a:gd name="T0" fmla="*/ 12 w 26"/>
                  <a:gd name="T1" fmla="*/ 10 h 10"/>
                  <a:gd name="T2" fmla="*/ 12 w 26"/>
                  <a:gd name="T3" fmla="*/ 10 h 10"/>
                  <a:gd name="T4" fmla="*/ 14 w 26"/>
                  <a:gd name="T5" fmla="*/ 10 h 10"/>
                  <a:gd name="T6" fmla="*/ 18 w 26"/>
                  <a:gd name="T7" fmla="*/ 8 h 10"/>
                  <a:gd name="T8" fmla="*/ 18 w 26"/>
                  <a:gd name="T9" fmla="*/ 8 h 10"/>
                  <a:gd name="T10" fmla="*/ 20 w 26"/>
                  <a:gd name="T11" fmla="*/ 6 h 10"/>
                  <a:gd name="T12" fmla="*/ 22 w 26"/>
                  <a:gd name="T13" fmla="*/ 8 h 10"/>
                  <a:gd name="T14" fmla="*/ 22 w 26"/>
                  <a:gd name="T15" fmla="*/ 8 h 10"/>
                  <a:gd name="T16" fmla="*/ 26 w 26"/>
                  <a:gd name="T17" fmla="*/ 8 h 10"/>
                  <a:gd name="T18" fmla="*/ 26 w 26"/>
                  <a:gd name="T19" fmla="*/ 6 h 10"/>
                  <a:gd name="T20" fmla="*/ 26 w 26"/>
                  <a:gd name="T21" fmla="*/ 6 h 10"/>
                  <a:gd name="T22" fmla="*/ 24 w 26"/>
                  <a:gd name="T23" fmla="*/ 2 h 10"/>
                  <a:gd name="T24" fmla="*/ 22 w 26"/>
                  <a:gd name="T25" fmla="*/ 2 h 10"/>
                  <a:gd name="T26" fmla="*/ 20 w 26"/>
                  <a:gd name="T27" fmla="*/ 2 h 10"/>
                  <a:gd name="T28" fmla="*/ 20 w 26"/>
                  <a:gd name="T29" fmla="*/ 2 h 10"/>
                  <a:gd name="T30" fmla="*/ 16 w 26"/>
                  <a:gd name="T31" fmla="*/ 0 h 10"/>
                  <a:gd name="T32" fmla="*/ 14 w 26"/>
                  <a:gd name="T33" fmla="*/ 0 h 10"/>
                  <a:gd name="T34" fmla="*/ 14 w 26"/>
                  <a:gd name="T35" fmla="*/ 0 h 10"/>
                  <a:gd name="T36" fmla="*/ 12 w 26"/>
                  <a:gd name="T37" fmla="*/ 0 h 10"/>
                  <a:gd name="T38" fmla="*/ 12 w 26"/>
                  <a:gd name="T39" fmla="*/ 0 h 10"/>
                  <a:gd name="T40" fmla="*/ 10 w 26"/>
                  <a:gd name="T41" fmla="*/ 0 h 10"/>
                  <a:gd name="T42" fmla="*/ 8 w 26"/>
                  <a:gd name="T43" fmla="*/ 0 h 10"/>
                  <a:gd name="T44" fmla="*/ 2 w 26"/>
                  <a:gd name="T45" fmla="*/ 0 h 10"/>
                  <a:gd name="T46" fmla="*/ 2 w 26"/>
                  <a:gd name="T47" fmla="*/ 0 h 10"/>
                  <a:gd name="T48" fmla="*/ 0 w 26"/>
                  <a:gd name="T49" fmla="*/ 2 h 10"/>
                  <a:gd name="T50" fmla="*/ 0 w 26"/>
                  <a:gd name="T51" fmla="*/ 4 h 10"/>
                  <a:gd name="T52" fmla="*/ 0 w 26"/>
                  <a:gd name="T53" fmla="*/ 4 h 10"/>
                  <a:gd name="T54" fmla="*/ 4 w 26"/>
                  <a:gd name="T55" fmla="*/ 4 h 10"/>
                  <a:gd name="T56" fmla="*/ 4 w 26"/>
                  <a:gd name="T57" fmla="*/ 6 h 10"/>
                  <a:gd name="T58" fmla="*/ 6 w 26"/>
                  <a:gd name="T59" fmla="*/ 6 h 10"/>
                  <a:gd name="T60" fmla="*/ 10 w 26"/>
                  <a:gd name="T61" fmla="*/ 6 h 10"/>
                  <a:gd name="T62" fmla="*/ 10 w 26"/>
                  <a:gd name="T63" fmla="*/ 8 h 10"/>
                  <a:gd name="T64" fmla="*/ 10 w 26"/>
                  <a:gd name="T6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" h="10">
                    <a:moveTo>
                      <a:pt x="10" y="8"/>
                    </a:move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" name="Freeform 365"/>
              <p:cNvSpPr>
                <a:spLocks/>
              </p:cNvSpPr>
              <p:nvPr/>
            </p:nvSpPr>
            <p:spPr bwMode="auto">
              <a:xfrm>
                <a:off x="2134" y="1956"/>
                <a:ext cx="30" cy="14"/>
              </a:xfrm>
              <a:custGeom>
                <a:avLst/>
                <a:gdLst>
                  <a:gd name="T0" fmla="*/ 14 w 30"/>
                  <a:gd name="T1" fmla="*/ 10 h 14"/>
                  <a:gd name="T2" fmla="*/ 14 w 30"/>
                  <a:gd name="T3" fmla="*/ 10 h 14"/>
                  <a:gd name="T4" fmla="*/ 18 w 30"/>
                  <a:gd name="T5" fmla="*/ 14 h 14"/>
                  <a:gd name="T6" fmla="*/ 18 w 30"/>
                  <a:gd name="T7" fmla="*/ 14 h 14"/>
                  <a:gd name="T8" fmla="*/ 18 w 30"/>
                  <a:gd name="T9" fmla="*/ 14 h 14"/>
                  <a:gd name="T10" fmla="*/ 20 w 30"/>
                  <a:gd name="T11" fmla="*/ 14 h 14"/>
                  <a:gd name="T12" fmla="*/ 22 w 30"/>
                  <a:gd name="T13" fmla="*/ 14 h 14"/>
                  <a:gd name="T14" fmla="*/ 22 w 30"/>
                  <a:gd name="T15" fmla="*/ 14 h 14"/>
                  <a:gd name="T16" fmla="*/ 22 w 30"/>
                  <a:gd name="T17" fmla="*/ 14 h 14"/>
                  <a:gd name="T18" fmla="*/ 28 w 30"/>
                  <a:gd name="T19" fmla="*/ 14 h 14"/>
                  <a:gd name="T20" fmla="*/ 28 w 30"/>
                  <a:gd name="T21" fmla="*/ 14 h 14"/>
                  <a:gd name="T22" fmla="*/ 28 w 30"/>
                  <a:gd name="T23" fmla="*/ 14 h 14"/>
                  <a:gd name="T24" fmla="*/ 28 w 30"/>
                  <a:gd name="T25" fmla="*/ 12 h 14"/>
                  <a:gd name="T26" fmla="*/ 30 w 30"/>
                  <a:gd name="T27" fmla="*/ 12 h 14"/>
                  <a:gd name="T28" fmla="*/ 30 w 30"/>
                  <a:gd name="T29" fmla="*/ 12 h 14"/>
                  <a:gd name="T30" fmla="*/ 30 w 30"/>
                  <a:gd name="T31" fmla="*/ 12 h 14"/>
                  <a:gd name="T32" fmla="*/ 30 w 30"/>
                  <a:gd name="T33" fmla="*/ 12 h 14"/>
                  <a:gd name="T34" fmla="*/ 28 w 30"/>
                  <a:gd name="T35" fmla="*/ 10 h 14"/>
                  <a:gd name="T36" fmla="*/ 28 w 30"/>
                  <a:gd name="T37" fmla="*/ 10 h 14"/>
                  <a:gd name="T38" fmla="*/ 28 w 30"/>
                  <a:gd name="T39" fmla="*/ 10 h 14"/>
                  <a:gd name="T40" fmla="*/ 28 w 30"/>
                  <a:gd name="T41" fmla="*/ 10 h 14"/>
                  <a:gd name="T42" fmla="*/ 28 w 30"/>
                  <a:gd name="T43" fmla="*/ 10 h 14"/>
                  <a:gd name="T44" fmla="*/ 24 w 30"/>
                  <a:gd name="T45" fmla="*/ 6 h 14"/>
                  <a:gd name="T46" fmla="*/ 24 w 30"/>
                  <a:gd name="T47" fmla="*/ 6 h 14"/>
                  <a:gd name="T48" fmla="*/ 24 w 30"/>
                  <a:gd name="T49" fmla="*/ 6 h 14"/>
                  <a:gd name="T50" fmla="*/ 18 w 30"/>
                  <a:gd name="T51" fmla="*/ 4 h 14"/>
                  <a:gd name="T52" fmla="*/ 10 w 30"/>
                  <a:gd name="T53" fmla="*/ 2 h 14"/>
                  <a:gd name="T54" fmla="*/ 6 w 30"/>
                  <a:gd name="T55" fmla="*/ 0 h 14"/>
                  <a:gd name="T56" fmla="*/ 6 w 30"/>
                  <a:gd name="T57" fmla="*/ 0 h 14"/>
                  <a:gd name="T58" fmla="*/ 6 w 30"/>
                  <a:gd name="T59" fmla="*/ 0 h 14"/>
                  <a:gd name="T60" fmla="*/ 2 w 30"/>
                  <a:gd name="T61" fmla="*/ 0 h 14"/>
                  <a:gd name="T62" fmla="*/ 2 w 30"/>
                  <a:gd name="T63" fmla="*/ 0 h 14"/>
                  <a:gd name="T64" fmla="*/ 2 w 30"/>
                  <a:gd name="T65" fmla="*/ 0 h 14"/>
                  <a:gd name="T66" fmla="*/ 2 w 30"/>
                  <a:gd name="T67" fmla="*/ 0 h 14"/>
                  <a:gd name="T68" fmla="*/ 2 w 30"/>
                  <a:gd name="T69" fmla="*/ 0 h 14"/>
                  <a:gd name="T70" fmla="*/ 2 w 30"/>
                  <a:gd name="T71" fmla="*/ 0 h 14"/>
                  <a:gd name="T72" fmla="*/ 0 w 30"/>
                  <a:gd name="T73" fmla="*/ 2 h 14"/>
                  <a:gd name="T74" fmla="*/ 0 w 30"/>
                  <a:gd name="T75" fmla="*/ 2 h 14"/>
                  <a:gd name="T76" fmla="*/ 0 w 30"/>
                  <a:gd name="T77" fmla="*/ 2 h 14"/>
                  <a:gd name="T78" fmla="*/ 0 w 30"/>
                  <a:gd name="T79" fmla="*/ 4 h 14"/>
                  <a:gd name="T80" fmla="*/ 2 w 30"/>
                  <a:gd name="T81" fmla="*/ 4 h 14"/>
                  <a:gd name="T82" fmla="*/ 2 w 30"/>
                  <a:gd name="T83" fmla="*/ 4 h 14"/>
                  <a:gd name="T84" fmla="*/ 2 w 30"/>
                  <a:gd name="T85" fmla="*/ 4 h 14"/>
                  <a:gd name="T86" fmla="*/ 4 w 30"/>
                  <a:gd name="T87" fmla="*/ 6 h 14"/>
                  <a:gd name="T88" fmla="*/ 6 w 30"/>
                  <a:gd name="T89" fmla="*/ 6 h 14"/>
                  <a:gd name="T90" fmla="*/ 6 w 30"/>
                  <a:gd name="T91" fmla="*/ 8 h 14"/>
                  <a:gd name="T92" fmla="*/ 6 w 30"/>
                  <a:gd name="T93" fmla="*/ 8 h 14"/>
                  <a:gd name="T94" fmla="*/ 6 w 30"/>
                  <a:gd name="T95" fmla="*/ 8 h 14"/>
                  <a:gd name="T96" fmla="*/ 8 w 30"/>
                  <a:gd name="T97" fmla="*/ 10 h 14"/>
                  <a:gd name="T98" fmla="*/ 8 w 30"/>
                  <a:gd name="T99" fmla="*/ 10 h 14"/>
                  <a:gd name="T100" fmla="*/ 8 w 30"/>
                  <a:gd name="T101" fmla="*/ 10 h 14"/>
                  <a:gd name="T102" fmla="*/ 10 w 30"/>
                  <a:gd name="T103" fmla="*/ 10 h 14"/>
                  <a:gd name="T104" fmla="*/ 14 w 30"/>
                  <a:gd name="T105" fmla="*/ 10 h 14"/>
                  <a:gd name="T106" fmla="*/ 14 w 30"/>
                  <a:gd name="T107" fmla="*/ 10 h 14"/>
                  <a:gd name="T108" fmla="*/ 14 w 30"/>
                  <a:gd name="T109" fmla="*/ 10 h 14"/>
                  <a:gd name="T110" fmla="*/ 14 w 30"/>
                  <a:gd name="T11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" h="14">
                    <a:moveTo>
                      <a:pt x="14" y="10"/>
                    </a:moveTo>
                    <a:lnTo>
                      <a:pt x="14" y="10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" name="Freeform 366"/>
              <p:cNvSpPr>
                <a:spLocks/>
              </p:cNvSpPr>
              <p:nvPr/>
            </p:nvSpPr>
            <p:spPr bwMode="auto">
              <a:xfrm>
                <a:off x="2128" y="1990"/>
                <a:ext cx="18" cy="12"/>
              </a:xfrm>
              <a:custGeom>
                <a:avLst/>
                <a:gdLst>
                  <a:gd name="T0" fmla="*/ 6 w 18"/>
                  <a:gd name="T1" fmla="*/ 10 h 12"/>
                  <a:gd name="T2" fmla="*/ 10 w 18"/>
                  <a:gd name="T3" fmla="*/ 10 h 12"/>
                  <a:gd name="T4" fmla="*/ 12 w 18"/>
                  <a:gd name="T5" fmla="*/ 12 h 12"/>
                  <a:gd name="T6" fmla="*/ 12 w 18"/>
                  <a:gd name="T7" fmla="*/ 12 h 12"/>
                  <a:gd name="T8" fmla="*/ 12 w 18"/>
                  <a:gd name="T9" fmla="*/ 12 h 12"/>
                  <a:gd name="T10" fmla="*/ 16 w 18"/>
                  <a:gd name="T11" fmla="*/ 12 h 12"/>
                  <a:gd name="T12" fmla="*/ 16 w 18"/>
                  <a:gd name="T13" fmla="*/ 12 h 12"/>
                  <a:gd name="T14" fmla="*/ 16 w 18"/>
                  <a:gd name="T15" fmla="*/ 12 h 12"/>
                  <a:gd name="T16" fmla="*/ 16 w 18"/>
                  <a:gd name="T17" fmla="*/ 8 h 12"/>
                  <a:gd name="T18" fmla="*/ 18 w 18"/>
                  <a:gd name="T19" fmla="*/ 8 h 12"/>
                  <a:gd name="T20" fmla="*/ 18 w 18"/>
                  <a:gd name="T21" fmla="*/ 8 h 12"/>
                  <a:gd name="T22" fmla="*/ 18 w 18"/>
                  <a:gd name="T23" fmla="*/ 8 h 12"/>
                  <a:gd name="T24" fmla="*/ 18 w 18"/>
                  <a:gd name="T25" fmla="*/ 6 h 12"/>
                  <a:gd name="T26" fmla="*/ 18 w 18"/>
                  <a:gd name="T27" fmla="*/ 6 h 12"/>
                  <a:gd name="T28" fmla="*/ 18 w 18"/>
                  <a:gd name="T29" fmla="*/ 6 h 12"/>
                  <a:gd name="T30" fmla="*/ 16 w 18"/>
                  <a:gd name="T31" fmla="*/ 6 h 12"/>
                  <a:gd name="T32" fmla="*/ 16 w 18"/>
                  <a:gd name="T33" fmla="*/ 6 h 12"/>
                  <a:gd name="T34" fmla="*/ 16 w 18"/>
                  <a:gd name="T35" fmla="*/ 6 h 12"/>
                  <a:gd name="T36" fmla="*/ 14 w 18"/>
                  <a:gd name="T37" fmla="*/ 6 h 12"/>
                  <a:gd name="T38" fmla="*/ 10 w 18"/>
                  <a:gd name="T39" fmla="*/ 6 h 12"/>
                  <a:gd name="T40" fmla="*/ 8 w 18"/>
                  <a:gd name="T41" fmla="*/ 6 h 12"/>
                  <a:gd name="T42" fmla="*/ 8 w 18"/>
                  <a:gd name="T43" fmla="*/ 6 h 12"/>
                  <a:gd name="T44" fmla="*/ 8 w 18"/>
                  <a:gd name="T45" fmla="*/ 6 h 12"/>
                  <a:gd name="T46" fmla="*/ 8 w 18"/>
                  <a:gd name="T47" fmla="*/ 6 h 12"/>
                  <a:gd name="T48" fmla="*/ 8 w 18"/>
                  <a:gd name="T49" fmla="*/ 4 h 12"/>
                  <a:gd name="T50" fmla="*/ 8 w 18"/>
                  <a:gd name="T51" fmla="*/ 4 h 12"/>
                  <a:gd name="T52" fmla="*/ 6 w 18"/>
                  <a:gd name="T53" fmla="*/ 4 h 12"/>
                  <a:gd name="T54" fmla="*/ 6 w 18"/>
                  <a:gd name="T55" fmla="*/ 4 h 12"/>
                  <a:gd name="T56" fmla="*/ 4 w 18"/>
                  <a:gd name="T57" fmla="*/ 2 h 12"/>
                  <a:gd name="T58" fmla="*/ 4 w 18"/>
                  <a:gd name="T59" fmla="*/ 2 h 12"/>
                  <a:gd name="T60" fmla="*/ 4 w 18"/>
                  <a:gd name="T61" fmla="*/ 2 h 12"/>
                  <a:gd name="T62" fmla="*/ 4 w 18"/>
                  <a:gd name="T63" fmla="*/ 0 h 12"/>
                  <a:gd name="T64" fmla="*/ 4 w 18"/>
                  <a:gd name="T65" fmla="*/ 0 h 12"/>
                  <a:gd name="T66" fmla="*/ 2 w 18"/>
                  <a:gd name="T67" fmla="*/ 0 h 12"/>
                  <a:gd name="T68" fmla="*/ 0 w 18"/>
                  <a:gd name="T69" fmla="*/ 0 h 12"/>
                  <a:gd name="T70" fmla="*/ 0 w 18"/>
                  <a:gd name="T71" fmla="*/ 0 h 12"/>
                  <a:gd name="T72" fmla="*/ 0 w 18"/>
                  <a:gd name="T73" fmla="*/ 2 h 12"/>
                  <a:gd name="T74" fmla="*/ 0 w 18"/>
                  <a:gd name="T75" fmla="*/ 4 h 12"/>
                  <a:gd name="T76" fmla="*/ 0 w 18"/>
                  <a:gd name="T77" fmla="*/ 4 h 12"/>
                  <a:gd name="T78" fmla="*/ 0 w 18"/>
                  <a:gd name="T79" fmla="*/ 6 h 12"/>
                  <a:gd name="T80" fmla="*/ 2 w 18"/>
                  <a:gd name="T81" fmla="*/ 6 h 12"/>
                  <a:gd name="T82" fmla="*/ 2 w 18"/>
                  <a:gd name="T83" fmla="*/ 6 h 12"/>
                  <a:gd name="T84" fmla="*/ 2 w 18"/>
                  <a:gd name="T85" fmla="*/ 6 h 12"/>
                  <a:gd name="T86" fmla="*/ 4 w 18"/>
                  <a:gd name="T87" fmla="*/ 6 h 12"/>
                  <a:gd name="T88" fmla="*/ 4 w 18"/>
                  <a:gd name="T89" fmla="*/ 8 h 12"/>
                  <a:gd name="T90" fmla="*/ 4 w 18"/>
                  <a:gd name="T91" fmla="*/ 8 h 12"/>
                  <a:gd name="T92" fmla="*/ 4 w 18"/>
                  <a:gd name="T93" fmla="*/ 8 h 12"/>
                  <a:gd name="T94" fmla="*/ 6 w 18"/>
                  <a:gd name="T95" fmla="*/ 8 h 12"/>
                  <a:gd name="T96" fmla="*/ 6 w 18"/>
                  <a:gd name="T97" fmla="*/ 8 h 12"/>
                  <a:gd name="T98" fmla="*/ 6 w 18"/>
                  <a:gd name="T99" fmla="*/ 8 h 12"/>
                  <a:gd name="T100" fmla="*/ 6 w 18"/>
                  <a:gd name="T101" fmla="*/ 8 h 12"/>
                  <a:gd name="T102" fmla="*/ 6 w 18"/>
                  <a:gd name="T103" fmla="*/ 10 h 12"/>
                  <a:gd name="T104" fmla="*/ 6 w 18"/>
                  <a:gd name="T105" fmla="*/ 10 h 12"/>
                  <a:gd name="T106" fmla="*/ 6 w 18"/>
                  <a:gd name="T107" fmla="*/ 10 h 12"/>
                  <a:gd name="T108" fmla="*/ 6 w 18"/>
                  <a:gd name="T10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" h="12">
                    <a:moveTo>
                      <a:pt x="6" y="10"/>
                    </a:moveTo>
                    <a:lnTo>
                      <a:pt x="10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" name="Freeform 367"/>
              <p:cNvSpPr>
                <a:spLocks/>
              </p:cNvSpPr>
              <p:nvPr/>
            </p:nvSpPr>
            <p:spPr bwMode="auto">
              <a:xfrm>
                <a:off x="2194" y="187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0 w 6"/>
                  <a:gd name="T7" fmla="*/ 4 h 4"/>
                  <a:gd name="T8" fmla="*/ 0 w 6"/>
                  <a:gd name="T9" fmla="*/ 4 h 4"/>
                  <a:gd name="T10" fmla="*/ 0 w 6"/>
                  <a:gd name="T11" fmla="*/ 4 h 4"/>
                  <a:gd name="T12" fmla="*/ 2 w 6"/>
                  <a:gd name="T13" fmla="*/ 4 h 4"/>
                  <a:gd name="T14" fmla="*/ 2 w 6"/>
                  <a:gd name="T15" fmla="*/ 4 h 4"/>
                  <a:gd name="T16" fmla="*/ 2 w 6"/>
                  <a:gd name="T17" fmla="*/ 4 h 4"/>
                  <a:gd name="T18" fmla="*/ 4 w 6"/>
                  <a:gd name="T19" fmla="*/ 4 h 4"/>
                  <a:gd name="T20" fmla="*/ 4 w 6"/>
                  <a:gd name="T21" fmla="*/ 4 h 4"/>
                  <a:gd name="T22" fmla="*/ 4 w 6"/>
                  <a:gd name="T23" fmla="*/ 4 h 4"/>
                  <a:gd name="T24" fmla="*/ 6 w 6"/>
                  <a:gd name="T25" fmla="*/ 2 h 4"/>
                  <a:gd name="T26" fmla="*/ 6 w 6"/>
                  <a:gd name="T27" fmla="*/ 2 h 4"/>
                  <a:gd name="T28" fmla="*/ 6 w 6"/>
                  <a:gd name="T29" fmla="*/ 2 h 4"/>
                  <a:gd name="T30" fmla="*/ 4 w 6"/>
                  <a:gd name="T31" fmla="*/ 0 h 4"/>
                  <a:gd name="T32" fmla="*/ 0 w 6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" name="Freeform 368"/>
              <p:cNvSpPr>
                <a:spLocks/>
              </p:cNvSpPr>
              <p:nvPr/>
            </p:nvSpPr>
            <p:spPr bwMode="auto">
              <a:xfrm>
                <a:off x="2142" y="1818"/>
                <a:ext cx="10" cy="8"/>
              </a:xfrm>
              <a:custGeom>
                <a:avLst/>
                <a:gdLst>
                  <a:gd name="T0" fmla="*/ 6 w 10"/>
                  <a:gd name="T1" fmla="*/ 8 h 8"/>
                  <a:gd name="T2" fmla="*/ 8 w 10"/>
                  <a:gd name="T3" fmla="*/ 8 h 8"/>
                  <a:gd name="T4" fmla="*/ 8 w 10"/>
                  <a:gd name="T5" fmla="*/ 8 h 8"/>
                  <a:gd name="T6" fmla="*/ 8 w 10"/>
                  <a:gd name="T7" fmla="*/ 8 h 8"/>
                  <a:gd name="T8" fmla="*/ 8 w 10"/>
                  <a:gd name="T9" fmla="*/ 6 h 8"/>
                  <a:gd name="T10" fmla="*/ 10 w 10"/>
                  <a:gd name="T11" fmla="*/ 6 h 8"/>
                  <a:gd name="T12" fmla="*/ 10 w 10"/>
                  <a:gd name="T13" fmla="*/ 6 h 8"/>
                  <a:gd name="T14" fmla="*/ 10 w 10"/>
                  <a:gd name="T15" fmla="*/ 6 h 8"/>
                  <a:gd name="T16" fmla="*/ 10 w 10"/>
                  <a:gd name="T17" fmla="*/ 2 h 8"/>
                  <a:gd name="T18" fmla="*/ 10 w 10"/>
                  <a:gd name="T19" fmla="*/ 2 h 8"/>
                  <a:gd name="T20" fmla="*/ 10 w 10"/>
                  <a:gd name="T21" fmla="*/ 2 h 8"/>
                  <a:gd name="T22" fmla="*/ 8 w 10"/>
                  <a:gd name="T23" fmla="*/ 0 h 8"/>
                  <a:gd name="T24" fmla="*/ 8 w 10"/>
                  <a:gd name="T25" fmla="*/ 0 h 8"/>
                  <a:gd name="T26" fmla="*/ 8 w 10"/>
                  <a:gd name="T27" fmla="*/ 0 h 8"/>
                  <a:gd name="T28" fmla="*/ 2 w 10"/>
                  <a:gd name="T29" fmla="*/ 0 h 8"/>
                  <a:gd name="T30" fmla="*/ 2 w 10"/>
                  <a:gd name="T31" fmla="*/ 0 h 8"/>
                  <a:gd name="T32" fmla="*/ 0 w 10"/>
                  <a:gd name="T33" fmla="*/ 0 h 8"/>
                  <a:gd name="T34" fmla="*/ 0 w 10"/>
                  <a:gd name="T35" fmla="*/ 2 h 8"/>
                  <a:gd name="T36" fmla="*/ 0 w 10"/>
                  <a:gd name="T37" fmla="*/ 2 h 8"/>
                  <a:gd name="T38" fmla="*/ 0 w 10"/>
                  <a:gd name="T39" fmla="*/ 2 h 8"/>
                  <a:gd name="T40" fmla="*/ 4 w 10"/>
                  <a:gd name="T41" fmla="*/ 4 h 8"/>
                  <a:gd name="T42" fmla="*/ 4 w 10"/>
                  <a:gd name="T43" fmla="*/ 6 h 8"/>
                  <a:gd name="T44" fmla="*/ 4 w 10"/>
                  <a:gd name="T45" fmla="*/ 6 h 8"/>
                  <a:gd name="T46" fmla="*/ 4 w 10"/>
                  <a:gd name="T47" fmla="*/ 6 h 8"/>
                  <a:gd name="T48" fmla="*/ 4 w 10"/>
                  <a:gd name="T49" fmla="*/ 6 h 8"/>
                  <a:gd name="T50" fmla="*/ 4 w 10"/>
                  <a:gd name="T51" fmla="*/ 8 h 8"/>
                  <a:gd name="T52" fmla="*/ 4 w 10"/>
                  <a:gd name="T53" fmla="*/ 8 h 8"/>
                  <a:gd name="T54" fmla="*/ 6 w 10"/>
                  <a:gd name="T55" fmla="*/ 8 h 8"/>
                  <a:gd name="T56" fmla="*/ 6 w 10"/>
                  <a:gd name="T5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" name="Freeform 369"/>
              <p:cNvSpPr>
                <a:spLocks noEditPoints="1"/>
              </p:cNvSpPr>
              <p:nvPr/>
            </p:nvSpPr>
            <p:spPr bwMode="auto">
              <a:xfrm>
                <a:off x="2032" y="1596"/>
                <a:ext cx="210" cy="208"/>
              </a:xfrm>
              <a:custGeom>
                <a:avLst/>
                <a:gdLst>
                  <a:gd name="T0" fmla="*/ 176 w 210"/>
                  <a:gd name="T1" fmla="*/ 116 h 208"/>
                  <a:gd name="T2" fmla="*/ 168 w 210"/>
                  <a:gd name="T3" fmla="*/ 106 h 208"/>
                  <a:gd name="T4" fmla="*/ 172 w 210"/>
                  <a:gd name="T5" fmla="*/ 98 h 208"/>
                  <a:gd name="T6" fmla="*/ 178 w 210"/>
                  <a:gd name="T7" fmla="*/ 84 h 208"/>
                  <a:gd name="T8" fmla="*/ 162 w 210"/>
                  <a:gd name="T9" fmla="*/ 86 h 208"/>
                  <a:gd name="T10" fmla="*/ 172 w 210"/>
                  <a:gd name="T11" fmla="*/ 76 h 208"/>
                  <a:gd name="T12" fmla="*/ 158 w 210"/>
                  <a:gd name="T13" fmla="*/ 72 h 208"/>
                  <a:gd name="T14" fmla="*/ 140 w 210"/>
                  <a:gd name="T15" fmla="*/ 68 h 208"/>
                  <a:gd name="T16" fmla="*/ 148 w 210"/>
                  <a:gd name="T17" fmla="*/ 58 h 208"/>
                  <a:gd name="T18" fmla="*/ 132 w 210"/>
                  <a:gd name="T19" fmla="*/ 60 h 208"/>
                  <a:gd name="T20" fmla="*/ 120 w 210"/>
                  <a:gd name="T21" fmla="*/ 52 h 208"/>
                  <a:gd name="T22" fmla="*/ 118 w 210"/>
                  <a:gd name="T23" fmla="*/ 38 h 208"/>
                  <a:gd name="T24" fmla="*/ 102 w 210"/>
                  <a:gd name="T25" fmla="*/ 30 h 208"/>
                  <a:gd name="T26" fmla="*/ 90 w 210"/>
                  <a:gd name="T27" fmla="*/ 36 h 208"/>
                  <a:gd name="T28" fmla="*/ 76 w 210"/>
                  <a:gd name="T29" fmla="*/ 38 h 208"/>
                  <a:gd name="T30" fmla="*/ 82 w 210"/>
                  <a:gd name="T31" fmla="*/ 10 h 208"/>
                  <a:gd name="T32" fmla="*/ 62 w 210"/>
                  <a:gd name="T33" fmla="*/ 10 h 208"/>
                  <a:gd name="T34" fmla="*/ 46 w 210"/>
                  <a:gd name="T35" fmla="*/ 20 h 208"/>
                  <a:gd name="T36" fmla="*/ 40 w 210"/>
                  <a:gd name="T37" fmla="*/ 34 h 208"/>
                  <a:gd name="T38" fmla="*/ 36 w 210"/>
                  <a:gd name="T39" fmla="*/ 42 h 208"/>
                  <a:gd name="T40" fmla="*/ 40 w 210"/>
                  <a:gd name="T41" fmla="*/ 16 h 208"/>
                  <a:gd name="T42" fmla="*/ 48 w 210"/>
                  <a:gd name="T43" fmla="*/ 0 h 208"/>
                  <a:gd name="T44" fmla="*/ 20 w 210"/>
                  <a:gd name="T45" fmla="*/ 12 h 208"/>
                  <a:gd name="T46" fmla="*/ 0 w 210"/>
                  <a:gd name="T47" fmla="*/ 28 h 208"/>
                  <a:gd name="T48" fmla="*/ 0 w 210"/>
                  <a:gd name="T49" fmla="*/ 42 h 208"/>
                  <a:gd name="T50" fmla="*/ 8 w 210"/>
                  <a:gd name="T51" fmla="*/ 56 h 208"/>
                  <a:gd name="T52" fmla="*/ 26 w 210"/>
                  <a:gd name="T53" fmla="*/ 62 h 208"/>
                  <a:gd name="T54" fmla="*/ 50 w 210"/>
                  <a:gd name="T55" fmla="*/ 70 h 208"/>
                  <a:gd name="T56" fmla="*/ 64 w 210"/>
                  <a:gd name="T57" fmla="*/ 72 h 208"/>
                  <a:gd name="T58" fmla="*/ 80 w 210"/>
                  <a:gd name="T59" fmla="*/ 72 h 208"/>
                  <a:gd name="T60" fmla="*/ 82 w 210"/>
                  <a:gd name="T61" fmla="*/ 66 h 208"/>
                  <a:gd name="T62" fmla="*/ 96 w 210"/>
                  <a:gd name="T63" fmla="*/ 86 h 208"/>
                  <a:gd name="T64" fmla="*/ 96 w 210"/>
                  <a:gd name="T65" fmla="*/ 96 h 208"/>
                  <a:gd name="T66" fmla="*/ 116 w 210"/>
                  <a:gd name="T67" fmla="*/ 102 h 208"/>
                  <a:gd name="T68" fmla="*/ 116 w 210"/>
                  <a:gd name="T69" fmla="*/ 120 h 208"/>
                  <a:gd name="T70" fmla="*/ 98 w 210"/>
                  <a:gd name="T71" fmla="*/ 130 h 208"/>
                  <a:gd name="T72" fmla="*/ 76 w 210"/>
                  <a:gd name="T73" fmla="*/ 144 h 208"/>
                  <a:gd name="T74" fmla="*/ 50 w 210"/>
                  <a:gd name="T75" fmla="*/ 156 h 208"/>
                  <a:gd name="T76" fmla="*/ 72 w 210"/>
                  <a:gd name="T77" fmla="*/ 152 h 208"/>
                  <a:gd name="T78" fmla="*/ 80 w 210"/>
                  <a:gd name="T79" fmla="*/ 162 h 208"/>
                  <a:gd name="T80" fmla="*/ 96 w 210"/>
                  <a:gd name="T81" fmla="*/ 178 h 208"/>
                  <a:gd name="T82" fmla="*/ 102 w 210"/>
                  <a:gd name="T83" fmla="*/ 188 h 208"/>
                  <a:gd name="T84" fmla="*/ 120 w 210"/>
                  <a:gd name="T85" fmla="*/ 198 h 208"/>
                  <a:gd name="T86" fmla="*/ 142 w 210"/>
                  <a:gd name="T87" fmla="*/ 204 h 208"/>
                  <a:gd name="T88" fmla="*/ 132 w 210"/>
                  <a:gd name="T89" fmla="*/ 186 h 208"/>
                  <a:gd name="T90" fmla="*/ 154 w 210"/>
                  <a:gd name="T91" fmla="*/ 198 h 208"/>
                  <a:gd name="T92" fmla="*/ 162 w 210"/>
                  <a:gd name="T93" fmla="*/ 170 h 208"/>
                  <a:gd name="T94" fmla="*/ 150 w 210"/>
                  <a:gd name="T95" fmla="*/ 154 h 208"/>
                  <a:gd name="T96" fmla="*/ 152 w 210"/>
                  <a:gd name="T97" fmla="*/ 144 h 208"/>
                  <a:gd name="T98" fmla="*/ 168 w 210"/>
                  <a:gd name="T99" fmla="*/ 148 h 208"/>
                  <a:gd name="T100" fmla="*/ 174 w 210"/>
                  <a:gd name="T101" fmla="*/ 164 h 208"/>
                  <a:gd name="T102" fmla="*/ 184 w 210"/>
                  <a:gd name="T103" fmla="*/ 158 h 208"/>
                  <a:gd name="T104" fmla="*/ 196 w 210"/>
                  <a:gd name="T105" fmla="*/ 150 h 208"/>
                  <a:gd name="T106" fmla="*/ 200 w 210"/>
                  <a:gd name="T107" fmla="*/ 136 h 208"/>
                  <a:gd name="T108" fmla="*/ 188 w 210"/>
                  <a:gd name="T109" fmla="*/ 126 h 208"/>
                  <a:gd name="T110" fmla="*/ 106 w 210"/>
                  <a:gd name="T111" fmla="*/ 156 h 208"/>
                  <a:gd name="T112" fmla="*/ 114 w 210"/>
                  <a:gd name="T113" fmla="*/ 154 h 208"/>
                  <a:gd name="T114" fmla="*/ 112 w 210"/>
                  <a:gd name="T115" fmla="*/ 160 h 208"/>
                  <a:gd name="T116" fmla="*/ 122 w 210"/>
                  <a:gd name="T117" fmla="*/ 120 h 208"/>
                  <a:gd name="T118" fmla="*/ 132 w 210"/>
                  <a:gd name="T119" fmla="*/ 134 h 208"/>
                  <a:gd name="T120" fmla="*/ 14 w 210"/>
                  <a:gd name="T121" fmla="*/ 4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0" h="208">
                    <a:moveTo>
                      <a:pt x="188" y="126"/>
                    </a:moveTo>
                    <a:lnTo>
                      <a:pt x="188" y="126"/>
                    </a:lnTo>
                    <a:lnTo>
                      <a:pt x="188" y="124"/>
                    </a:lnTo>
                    <a:lnTo>
                      <a:pt x="188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2"/>
                    </a:lnTo>
                    <a:lnTo>
                      <a:pt x="184" y="122"/>
                    </a:lnTo>
                    <a:lnTo>
                      <a:pt x="184" y="122"/>
                    </a:lnTo>
                    <a:lnTo>
                      <a:pt x="184" y="122"/>
                    </a:lnTo>
                    <a:lnTo>
                      <a:pt x="184" y="120"/>
                    </a:lnTo>
                    <a:lnTo>
                      <a:pt x="182" y="120"/>
                    </a:lnTo>
                    <a:lnTo>
                      <a:pt x="180" y="120"/>
                    </a:lnTo>
                    <a:lnTo>
                      <a:pt x="180" y="120"/>
                    </a:lnTo>
                    <a:lnTo>
                      <a:pt x="180" y="120"/>
                    </a:lnTo>
                    <a:lnTo>
                      <a:pt x="178" y="120"/>
                    </a:lnTo>
                    <a:lnTo>
                      <a:pt x="178" y="118"/>
                    </a:lnTo>
                    <a:lnTo>
                      <a:pt x="178" y="118"/>
                    </a:lnTo>
                    <a:lnTo>
                      <a:pt x="178" y="118"/>
                    </a:lnTo>
                    <a:lnTo>
                      <a:pt x="176" y="116"/>
                    </a:lnTo>
                    <a:lnTo>
                      <a:pt x="176" y="116"/>
                    </a:lnTo>
                    <a:lnTo>
                      <a:pt x="176" y="116"/>
                    </a:lnTo>
                    <a:lnTo>
                      <a:pt x="174" y="116"/>
                    </a:lnTo>
                    <a:lnTo>
                      <a:pt x="174" y="116"/>
                    </a:lnTo>
                    <a:lnTo>
                      <a:pt x="174" y="116"/>
                    </a:lnTo>
                    <a:lnTo>
                      <a:pt x="172" y="116"/>
                    </a:lnTo>
                    <a:lnTo>
                      <a:pt x="172" y="114"/>
                    </a:lnTo>
                    <a:lnTo>
                      <a:pt x="172" y="114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74" y="114"/>
                    </a:lnTo>
                    <a:lnTo>
                      <a:pt x="174" y="112"/>
                    </a:lnTo>
                    <a:lnTo>
                      <a:pt x="174" y="112"/>
                    </a:lnTo>
                    <a:lnTo>
                      <a:pt x="174" y="112"/>
                    </a:lnTo>
                    <a:lnTo>
                      <a:pt x="172" y="112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70" y="108"/>
                    </a:lnTo>
                    <a:lnTo>
                      <a:pt x="170" y="108"/>
                    </a:lnTo>
                    <a:lnTo>
                      <a:pt x="170" y="108"/>
                    </a:lnTo>
                    <a:lnTo>
                      <a:pt x="170" y="106"/>
                    </a:lnTo>
                    <a:lnTo>
                      <a:pt x="168" y="106"/>
                    </a:lnTo>
                    <a:lnTo>
                      <a:pt x="168" y="106"/>
                    </a:lnTo>
                    <a:lnTo>
                      <a:pt x="168" y="106"/>
                    </a:lnTo>
                    <a:lnTo>
                      <a:pt x="168" y="106"/>
                    </a:lnTo>
                    <a:lnTo>
                      <a:pt x="168" y="104"/>
                    </a:lnTo>
                    <a:lnTo>
                      <a:pt x="168" y="104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6" y="102"/>
                    </a:lnTo>
                    <a:lnTo>
                      <a:pt x="166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6" y="102"/>
                    </a:lnTo>
                    <a:lnTo>
                      <a:pt x="176" y="100"/>
                    </a:lnTo>
                    <a:lnTo>
                      <a:pt x="176" y="100"/>
                    </a:lnTo>
                    <a:lnTo>
                      <a:pt x="176" y="98"/>
                    </a:lnTo>
                    <a:lnTo>
                      <a:pt x="170" y="98"/>
                    </a:lnTo>
                    <a:lnTo>
                      <a:pt x="170" y="98"/>
                    </a:lnTo>
                    <a:lnTo>
                      <a:pt x="170" y="98"/>
                    </a:lnTo>
                    <a:lnTo>
                      <a:pt x="172" y="98"/>
                    </a:lnTo>
                    <a:lnTo>
                      <a:pt x="172" y="98"/>
                    </a:lnTo>
                    <a:lnTo>
                      <a:pt x="172" y="98"/>
                    </a:lnTo>
                    <a:lnTo>
                      <a:pt x="172" y="98"/>
                    </a:lnTo>
                    <a:lnTo>
                      <a:pt x="172" y="96"/>
                    </a:lnTo>
                    <a:lnTo>
                      <a:pt x="170" y="96"/>
                    </a:lnTo>
                    <a:lnTo>
                      <a:pt x="170" y="96"/>
                    </a:lnTo>
                    <a:lnTo>
                      <a:pt x="170" y="96"/>
                    </a:lnTo>
                    <a:lnTo>
                      <a:pt x="170" y="96"/>
                    </a:lnTo>
                    <a:lnTo>
                      <a:pt x="172" y="96"/>
                    </a:lnTo>
                    <a:lnTo>
                      <a:pt x="172" y="96"/>
                    </a:lnTo>
                    <a:lnTo>
                      <a:pt x="172" y="96"/>
                    </a:lnTo>
                    <a:lnTo>
                      <a:pt x="174" y="94"/>
                    </a:lnTo>
                    <a:lnTo>
                      <a:pt x="180" y="92"/>
                    </a:lnTo>
                    <a:lnTo>
                      <a:pt x="180" y="92"/>
                    </a:lnTo>
                    <a:lnTo>
                      <a:pt x="180" y="92"/>
                    </a:lnTo>
                    <a:lnTo>
                      <a:pt x="182" y="90"/>
                    </a:lnTo>
                    <a:lnTo>
                      <a:pt x="182" y="90"/>
                    </a:lnTo>
                    <a:lnTo>
                      <a:pt x="182" y="90"/>
                    </a:lnTo>
                    <a:lnTo>
                      <a:pt x="182" y="88"/>
                    </a:lnTo>
                    <a:lnTo>
                      <a:pt x="182" y="88"/>
                    </a:lnTo>
                    <a:lnTo>
                      <a:pt x="182" y="88"/>
                    </a:lnTo>
                    <a:lnTo>
                      <a:pt x="180" y="86"/>
                    </a:lnTo>
                    <a:lnTo>
                      <a:pt x="180" y="86"/>
                    </a:lnTo>
                    <a:lnTo>
                      <a:pt x="180" y="86"/>
                    </a:lnTo>
                    <a:lnTo>
                      <a:pt x="180" y="86"/>
                    </a:lnTo>
                    <a:lnTo>
                      <a:pt x="178" y="84"/>
                    </a:lnTo>
                    <a:lnTo>
                      <a:pt x="178" y="84"/>
                    </a:lnTo>
                    <a:lnTo>
                      <a:pt x="178" y="84"/>
                    </a:lnTo>
                    <a:lnTo>
                      <a:pt x="178" y="84"/>
                    </a:lnTo>
                    <a:lnTo>
                      <a:pt x="178" y="84"/>
                    </a:lnTo>
                    <a:lnTo>
                      <a:pt x="178" y="84"/>
                    </a:lnTo>
                    <a:lnTo>
                      <a:pt x="176" y="84"/>
                    </a:lnTo>
                    <a:lnTo>
                      <a:pt x="174" y="84"/>
                    </a:lnTo>
                    <a:lnTo>
                      <a:pt x="174" y="84"/>
                    </a:lnTo>
                    <a:lnTo>
                      <a:pt x="174" y="84"/>
                    </a:lnTo>
                    <a:lnTo>
                      <a:pt x="172" y="86"/>
                    </a:lnTo>
                    <a:lnTo>
                      <a:pt x="170" y="84"/>
                    </a:lnTo>
                    <a:lnTo>
                      <a:pt x="170" y="84"/>
                    </a:lnTo>
                    <a:lnTo>
                      <a:pt x="170" y="84"/>
                    </a:lnTo>
                    <a:lnTo>
                      <a:pt x="170" y="84"/>
                    </a:lnTo>
                    <a:lnTo>
                      <a:pt x="166" y="84"/>
                    </a:lnTo>
                    <a:lnTo>
                      <a:pt x="166" y="84"/>
                    </a:lnTo>
                    <a:lnTo>
                      <a:pt x="166" y="84"/>
                    </a:lnTo>
                    <a:lnTo>
                      <a:pt x="166" y="84"/>
                    </a:lnTo>
                    <a:lnTo>
                      <a:pt x="166" y="86"/>
                    </a:lnTo>
                    <a:lnTo>
                      <a:pt x="164" y="86"/>
                    </a:lnTo>
                    <a:lnTo>
                      <a:pt x="164" y="86"/>
                    </a:lnTo>
                    <a:lnTo>
                      <a:pt x="164" y="86"/>
                    </a:lnTo>
                    <a:lnTo>
                      <a:pt x="162" y="86"/>
                    </a:lnTo>
                    <a:lnTo>
                      <a:pt x="162" y="86"/>
                    </a:lnTo>
                    <a:lnTo>
                      <a:pt x="162" y="86"/>
                    </a:lnTo>
                    <a:lnTo>
                      <a:pt x="162" y="86"/>
                    </a:lnTo>
                    <a:lnTo>
                      <a:pt x="162" y="86"/>
                    </a:lnTo>
                    <a:lnTo>
                      <a:pt x="160" y="84"/>
                    </a:lnTo>
                    <a:lnTo>
                      <a:pt x="160" y="84"/>
                    </a:lnTo>
                    <a:lnTo>
                      <a:pt x="164" y="84"/>
                    </a:lnTo>
                    <a:lnTo>
                      <a:pt x="164" y="84"/>
                    </a:lnTo>
                    <a:lnTo>
                      <a:pt x="164" y="82"/>
                    </a:lnTo>
                    <a:lnTo>
                      <a:pt x="166" y="82"/>
                    </a:lnTo>
                    <a:lnTo>
                      <a:pt x="166" y="82"/>
                    </a:lnTo>
                    <a:lnTo>
                      <a:pt x="166" y="82"/>
                    </a:lnTo>
                    <a:lnTo>
                      <a:pt x="168" y="82"/>
                    </a:lnTo>
                    <a:lnTo>
                      <a:pt x="168" y="80"/>
                    </a:lnTo>
                    <a:lnTo>
                      <a:pt x="172" y="80"/>
                    </a:lnTo>
                    <a:lnTo>
                      <a:pt x="172" y="80"/>
                    </a:lnTo>
                    <a:lnTo>
                      <a:pt x="172" y="80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74" y="80"/>
                    </a:lnTo>
                    <a:lnTo>
                      <a:pt x="174" y="78"/>
                    </a:lnTo>
                    <a:lnTo>
                      <a:pt x="174" y="78"/>
                    </a:lnTo>
                    <a:lnTo>
                      <a:pt x="174" y="76"/>
                    </a:lnTo>
                    <a:lnTo>
                      <a:pt x="174" y="76"/>
                    </a:lnTo>
                    <a:lnTo>
                      <a:pt x="172" y="76"/>
                    </a:lnTo>
                    <a:lnTo>
                      <a:pt x="170" y="74"/>
                    </a:lnTo>
                    <a:lnTo>
                      <a:pt x="170" y="74"/>
                    </a:lnTo>
                    <a:lnTo>
                      <a:pt x="170" y="74"/>
                    </a:lnTo>
                    <a:lnTo>
                      <a:pt x="166" y="74"/>
                    </a:lnTo>
                    <a:lnTo>
                      <a:pt x="166" y="74"/>
                    </a:lnTo>
                    <a:lnTo>
                      <a:pt x="166" y="74"/>
                    </a:lnTo>
                    <a:lnTo>
                      <a:pt x="164" y="76"/>
                    </a:lnTo>
                    <a:lnTo>
                      <a:pt x="162" y="76"/>
                    </a:lnTo>
                    <a:lnTo>
                      <a:pt x="162" y="76"/>
                    </a:lnTo>
                    <a:lnTo>
                      <a:pt x="160" y="76"/>
                    </a:lnTo>
                    <a:lnTo>
                      <a:pt x="160" y="76"/>
                    </a:lnTo>
                    <a:lnTo>
                      <a:pt x="160" y="76"/>
                    </a:lnTo>
                    <a:lnTo>
                      <a:pt x="160" y="76"/>
                    </a:lnTo>
                    <a:lnTo>
                      <a:pt x="160" y="76"/>
                    </a:lnTo>
                    <a:lnTo>
                      <a:pt x="160" y="76"/>
                    </a:lnTo>
                    <a:lnTo>
                      <a:pt x="158" y="76"/>
                    </a:lnTo>
                    <a:lnTo>
                      <a:pt x="158" y="74"/>
                    </a:lnTo>
                    <a:lnTo>
                      <a:pt x="158" y="74"/>
                    </a:lnTo>
                    <a:lnTo>
                      <a:pt x="160" y="74"/>
                    </a:lnTo>
                    <a:lnTo>
                      <a:pt x="160" y="74"/>
                    </a:lnTo>
                    <a:lnTo>
                      <a:pt x="160" y="74"/>
                    </a:lnTo>
                    <a:lnTo>
                      <a:pt x="160" y="74"/>
                    </a:lnTo>
                    <a:lnTo>
                      <a:pt x="160" y="72"/>
                    </a:lnTo>
                    <a:lnTo>
                      <a:pt x="158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6" y="72"/>
                    </a:lnTo>
                    <a:lnTo>
                      <a:pt x="154" y="72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4" y="70"/>
                    </a:lnTo>
                    <a:lnTo>
                      <a:pt x="150" y="70"/>
                    </a:lnTo>
                    <a:lnTo>
                      <a:pt x="150" y="70"/>
                    </a:lnTo>
                    <a:lnTo>
                      <a:pt x="150" y="70"/>
                    </a:lnTo>
                    <a:lnTo>
                      <a:pt x="146" y="72"/>
                    </a:lnTo>
                    <a:lnTo>
                      <a:pt x="144" y="72"/>
                    </a:lnTo>
                    <a:lnTo>
                      <a:pt x="144" y="72"/>
                    </a:lnTo>
                    <a:lnTo>
                      <a:pt x="142" y="72"/>
                    </a:lnTo>
                    <a:lnTo>
                      <a:pt x="142" y="72"/>
                    </a:lnTo>
                    <a:lnTo>
                      <a:pt x="140" y="72"/>
                    </a:lnTo>
                    <a:lnTo>
                      <a:pt x="140" y="72"/>
                    </a:lnTo>
                    <a:lnTo>
                      <a:pt x="140" y="72"/>
                    </a:lnTo>
                    <a:lnTo>
                      <a:pt x="140" y="72"/>
                    </a:lnTo>
                    <a:lnTo>
                      <a:pt x="138" y="70"/>
                    </a:lnTo>
                    <a:lnTo>
                      <a:pt x="138" y="70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8" y="68"/>
                    </a:lnTo>
                    <a:lnTo>
                      <a:pt x="148" y="68"/>
                    </a:lnTo>
                    <a:lnTo>
                      <a:pt x="148" y="68"/>
                    </a:lnTo>
                    <a:lnTo>
                      <a:pt x="152" y="66"/>
                    </a:lnTo>
                    <a:lnTo>
                      <a:pt x="154" y="64"/>
                    </a:lnTo>
                    <a:lnTo>
                      <a:pt x="154" y="64"/>
                    </a:lnTo>
                    <a:lnTo>
                      <a:pt x="154" y="64"/>
                    </a:lnTo>
                    <a:lnTo>
                      <a:pt x="156" y="64"/>
                    </a:lnTo>
                    <a:lnTo>
                      <a:pt x="156" y="64"/>
                    </a:lnTo>
                    <a:lnTo>
                      <a:pt x="156" y="64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6" y="60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50" y="60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6" y="58"/>
                    </a:lnTo>
                    <a:lnTo>
                      <a:pt x="140" y="56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6" y="56"/>
                    </a:lnTo>
                    <a:lnTo>
                      <a:pt x="136" y="56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60"/>
                    </a:lnTo>
                    <a:lnTo>
                      <a:pt x="132" y="58"/>
                    </a:lnTo>
                    <a:lnTo>
                      <a:pt x="132" y="58"/>
                    </a:lnTo>
                    <a:lnTo>
                      <a:pt x="132" y="58"/>
                    </a:lnTo>
                    <a:lnTo>
                      <a:pt x="130" y="58"/>
                    </a:lnTo>
                    <a:lnTo>
                      <a:pt x="130" y="58"/>
                    </a:lnTo>
                    <a:lnTo>
                      <a:pt x="130" y="56"/>
                    </a:lnTo>
                    <a:lnTo>
                      <a:pt x="128" y="56"/>
                    </a:lnTo>
                    <a:lnTo>
                      <a:pt x="126" y="56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8" y="54"/>
                    </a:lnTo>
                    <a:lnTo>
                      <a:pt x="128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2"/>
                    </a:lnTo>
                    <a:lnTo>
                      <a:pt x="126" y="52"/>
                    </a:lnTo>
                    <a:lnTo>
                      <a:pt x="126" y="52"/>
                    </a:lnTo>
                    <a:lnTo>
                      <a:pt x="126" y="52"/>
                    </a:lnTo>
                    <a:lnTo>
                      <a:pt x="124" y="52"/>
                    </a:lnTo>
                    <a:lnTo>
                      <a:pt x="122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2"/>
                    </a:lnTo>
                    <a:lnTo>
                      <a:pt x="124" y="52"/>
                    </a:lnTo>
                    <a:lnTo>
                      <a:pt x="124" y="52"/>
                    </a:lnTo>
                    <a:lnTo>
                      <a:pt x="124" y="50"/>
                    </a:lnTo>
                    <a:lnTo>
                      <a:pt x="124" y="50"/>
                    </a:lnTo>
                    <a:lnTo>
                      <a:pt x="126" y="48"/>
                    </a:lnTo>
                    <a:lnTo>
                      <a:pt x="126" y="48"/>
                    </a:lnTo>
                    <a:lnTo>
                      <a:pt x="126" y="48"/>
                    </a:lnTo>
                    <a:lnTo>
                      <a:pt x="126" y="48"/>
                    </a:lnTo>
                    <a:lnTo>
                      <a:pt x="126" y="48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24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20" y="44"/>
                    </a:lnTo>
                    <a:lnTo>
                      <a:pt x="120" y="44"/>
                    </a:lnTo>
                    <a:lnTo>
                      <a:pt x="120" y="42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0" y="38"/>
                    </a:lnTo>
                    <a:lnTo>
                      <a:pt x="118" y="38"/>
                    </a:lnTo>
                    <a:lnTo>
                      <a:pt x="118" y="38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6" y="38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14" y="36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4" y="30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4" y="36"/>
                    </a:lnTo>
                    <a:lnTo>
                      <a:pt x="94" y="36"/>
                    </a:lnTo>
                    <a:lnTo>
                      <a:pt x="94" y="36"/>
                    </a:lnTo>
                    <a:lnTo>
                      <a:pt x="94" y="36"/>
                    </a:lnTo>
                    <a:lnTo>
                      <a:pt x="94" y="36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0" y="40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6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4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6" y="38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78" y="32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8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4" y="12"/>
                    </a:lnTo>
                    <a:lnTo>
                      <a:pt x="82" y="12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4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8" y="30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0" y="26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4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38" y="44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2" y="56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34" y="62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2" y="70"/>
                    </a:lnTo>
                    <a:lnTo>
                      <a:pt x="52" y="72"/>
                    </a:lnTo>
                    <a:lnTo>
                      <a:pt x="52" y="72"/>
                    </a:lnTo>
                    <a:lnTo>
                      <a:pt x="52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0"/>
                    </a:lnTo>
                    <a:lnTo>
                      <a:pt x="56" y="70"/>
                    </a:lnTo>
                    <a:lnTo>
                      <a:pt x="56" y="70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60" y="68"/>
                    </a:lnTo>
                    <a:lnTo>
                      <a:pt x="60" y="68"/>
                    </a:lnTo>
                    <a:lnTo>
                      <a:pt x="60" y="68"/>
                    </a:lnTo>
                    <a:lnTo>
                      <a:pt x="60" y="70"/>
                    </a:lnTo>
                    <a:lnTo>
                      <a:pt x="62" y="70"/>
                    </a:lnTo>
                    <a:lnTo>
                      <a:pt x="62" y="70"/>
                    </a:lnTo>
                    <a:lnTo>
                      <a:pt x="62" y="70"/>
                    </a:lnTo>
                    <a:lnTo>
                      <a:pt x="62" y="70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4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4"/>
                    </a:lnTo>
                    <a:lnTo>
                      <a:pt x="66" y="74"/>
                    </a:lnTo>
                    <a:lnTo>
                      <a:pt x="66" y="74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70" y="76"/>
                    </a:lnTo>
                    <a:lnTo>
                      <a:pt x="72" y="76"/>
                    </a:lnTo>
                    <a:lnTo>
                      <a:pt x="72" y="76"/>
                    </a:lnTo>
                    <a:lnTo>
                      <a:pt x="72" y="76"/>
                    </a:lnTo>
                    <a:lnTo>
                      <a:pt x="76" y="76"/>
                    </a:lnTo>
                    <a:lnTo>
                      <a:pt x="76" y="76"/>
                    </a:lnTo>
                    <a:lnTo>
                      <a:pt x="76" y="76"/>
                    </a:lnTo>
                    <a:lnTo>
                      <a:pt x="80" y="74"/>
                    </a:lnTo>
                    <a:lnTo>
                      <a:pt x="80" y="74"/>
                    </a:lnTo>
                    <a:lnTo>
                      <a:pt x="80" y="74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78" y="72"/>
                    </a:lnTo>
                    <a:lnTo>
                      <a:pt x="78" y="72"/>
                    </a:lnTo>
                    <a:lnTo>
                      <a:pt x="78" y="72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80" y="66"/>
                    </a:lnTo>
                    <a:lnTo>
                      <a:pt x="80" y="66"/>
                    </a:lnTo>
                    <a:lnTo>
                      <a:pt x="80" y="66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6" y="62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4" y="64"/>
                    </a:lnTo>
                    <a:lnTo>
                      <a:pt x="84" y="66"/>
                    </a:lnTo>
                    <a:lnTo>
                      <a:pt x="82" y="66"/>
                    </a:lnTo>
                    <a:lnTo>
                      <a:pt x="82" y="66"/>
                    </a:lnTo>
                    <a:lnTo>
                      <a:pt x="82" y="66"/>
                    </a:lnTo>
                    <a:lnTo>
                      <a:pt x="82" y="68"/>
                    </a:lnTo>
                    <a:lnTo>
                      <a:pt x="82" y="68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6" y="70"/>
                    </a:lnTo>
                    <a:lnTo>
                      <a:pt x="88" y="72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90" y="74"/>
                    </a:lnTo>
                    <a:lnTo>
                      <a:pt x="90" y="80"/>
                    </a:lnTo>
                    <a:lnTo>
                      <a:pt x="90" y="80"/>
                    </a:lnTo>
                    <a:lnTo>
                      <a:pt x="90" y="80"/>
                    </a:lnTo>
                    <a:lnTo>
                      <a:pt x="92" y="80"/>
                    </a:lnTo>
                    <a:lnTo>
                      <a:pt x="94" y="82"/>
                    </a:lnTo>
                    <a:lnTo>
                      <a:pt x="94" y="82"/>
                    </a:lnTo>
                    <a:lnTo>
                      <a:pt x="94" y="82"/>
                    </a:lnTo>
                    <a:lnTo>
                      <a:pt x="96" y="82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6" y="88"/>
                    </a:lnTo>
                    <a:lnTo>
                      <a:pt x="96" y="88"/>
                    </a:lnTo>
                    <a:lnTo>
                      <a:pt x="96" y="88"/>
                    </a:lnTo>
                    <a:lnTo>
                      <a:pt x="98" y="88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90" y="98"/>
                    </a:lnTo>
                    <a:lnTo>
                      <a:pt x="90" y="98"/>
                    </a:lnTo>
                    <a:lnTo>
                      <a:pt x="92" y="98"/>
                    </a:lnTo>
                    <a:lnTo>
                      <a:pt x="92" y="98"/>
                    </a:lnTo>
                    <a:lnTo>
                      <a:pt x="92" y="98"/>
                    </a:lnTo>
                    <a:lnTo>
                      <a:pt x="92" y="96"/>
                    </a:lnTo>
                    <a:lnTo>
                      <a:pt x="96" y="96"/>
                    </a:lnTo>
                    <a:lnTo>
                      <a:pt x="96" y="96"/>
                    </a:lnTo>
                    <a:lnTo>
                      <a:pt x="96" y="96"/>
                    </a:lnTo>
                    <a:lnTo>
                      <a:pt x="98" y="94"/>
                    </a:lnTo>
                    <a:lnTo>
                      <a:pt x="100" y="94"/>
                    </a:lnTo>
                    <a:lnTo>
                      <a:pt x="100" y="94"/>
                    </a:lnTo>
                    <a:lnTo>
                      <a:pt x="100" y="94"/>
                    </a:lnTo>
                    <a:lnTo>
                      <a:pt x="100" y="94"/>
                    </a:lnTo>
                    <a:lnTo>
                      <a:pt x="102" y="92"/>
                    </a:lnTo>
                    <a:lnTo>
                      <a:pt x="102" y="92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102" y="94"/>
                    </a:lnTo>
                    <a:lnTo>
                      <a:pt x="104" y="96"/>
                    </a:lnTo>
                    <a:lnTo>
                      <a:pt x="104" y="98"/>
                    </a:lnTo>
                    <a:lnTo>
                      <a:pt x="104" y="98"/>
                    </a:lnTo>
                    <a:lnTo>
                      <a:pt x="104" y="98"/>
                    </a:lnTo>
                    <a:lnTo>
                      <a:pt x="106" y="100"/>
                    </a:lnTo>
                    <a:lnTo>
                      <a:pt x="106" y="100"/>
                    </a:lnTo>
                    <a:lnTo>
                      <a:pt x="108" y="100"/>
                    </a:lnTo>
                    <a:lnTo>
                      <a:pt x="108" y="100"/>
                    </a:lnTo>
                    <a:lnTo>
                      <a:pt x="108" y="100"/>
                    </a:lnTo>
                    <a:lnTo>
                      <a:pt x="108" y="100"/>
                    </a:lnTo>
                    <a:lnTo>
                      <a:pt x="112" y="98"/>
                    </a:lnTo>
                    <a:lnTo>
                      <a:pt x="116" y="98"/>
                    </a:lnTo>
                    <a:lnTo>
                      <a:pt x="116" y="102"/>
                    </a:lnTo>
                    <a:lnTo>
                      <a:pt x="114" y="104"/>
                    </a:lnTo>
                    <a:lnTo>
                      <a:pt x="114" y="104"/>
                    </a:lnTo>
                    <a:lnTo>
                      <a:pt x="114" y="106"/>
                    </a:lnTo>
                    <a:lnTo>
                      <a:pt x="114" y="106"/>
                    </a:lnTo>
                    <a:lnTo>
                      <a:pt x="114" y="106"/>
                    </a:lnTo>
                    <a:lnTo>
                      <a:pt x="114" y="106"/>
                    </a:lnTo>
                    <a:lnTo>
                      <a:pt x="116" y="108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12"/>
                    </a:lnTo>
                    <a:lnTo>
                      <a:pt x="118" y="112"/>
                    </a:lnTo>
                    <a:lnTo>
                      <a:pt x="118" y="114"/>
                    </a:lnTo>
                    <a:lnTo>
                      <a:pt x="118" y="114"/>
                    </a:lnTo>
                    <a:lnTo>
                      <a:pt x="118" y="116"/>
                    </a:lnTo>
                    <a:lnTo>
                      <a:pt x="120" y="116"/>
                    </a:lnTo>
                    <a:lnTo>
                      <a:pt x="120" y="116"/>
                    </a:lnTo>
                    <a:lnTo>
                      <a:pt x="116" y="118"/>
                    </a:lnTo>
                    <a:lnTo>
                      <a:pt x="116" y="118"/>
                    </a:lnTo>
                    <a:lnTo>
                      <a:pt x="116" y="118"/>
                    </a:lnTo>
                    <a:lnTo>
                      <a:pt x="116" y="118"/>
                    </a:lnTo>
                    <a:lnTo>
                      <a:pt x="116" y="118"/>
                    </a:lnTo>
                    <a:lnTo>
                      <a:pt x="116" y="120"/>
                    </a:lnTo>
                    <a:lnTo>
                      <a:pt x="116" y="120"/>
                    </a:lnTo>
                    <a:lnTo>
                      <a:pt x="116" y="120"/>
                    </a:lnTo>
                    <a:lnTo>
                      <a:pt x="116" y="120"/>
                    </a:lnTo>
                    <a:lnTo>
                      <a:pt x="114" y="120"/>
                    </a:lnTo>
                    <a:lnTo>
                      <a:pt x="114" y="120"/>
                    </a:lnTo>
                    <a:lnTo>
                      <a:pt x="114" y="122"/>
                    </a:lnTo>
                    <a:lnTo>
                      <a:pt x="114" y="124"/>
                    </a:lnTo>
                    <a:lnTo>
                      <a:pt x="112" y="126"/>
                    </a:lnTo>
                    <a:lnTo>
                      <a:pt x="110" y="126"/>
                    </a:lnTo>
                    <a:lnTo>
                      <a:pt x="108" y="126"/>
                    </a:lnTo>
                    <a:lnTo>
                      <a:pt x="108" y="126"/>
                    </a:lnTo>
                    <a:lnTo>
                      <a:pt x="108" y="126"/>
                    </a:lnTo>
                    <a:lnTo>
                      <a:pt x="106" y="128"/>
                    </a:lnTo>
                    <a:lnTo>
                      <a:pt x="102" y="128"/>
                    </a:lnTo>
                    <a:lnTo>
                      <a:pt x="102" y="128"/>
                    </a:lnTo>
                    <a:lnTo>
                      <a:pt x="102" y="128"/>
                    </a:lnTo>
                    <a:lnTo>
                      <a:pt x="102" y="128"/>
                    </a:lnTo>
                    <a:lnTo>
                      <a:pt x="102" y="128"/>
                    </a:lnTo>
                    <a:lnTo>
                      <a:pt x="102" y="128"/>
                    </a:lnTo>
                    <a:lnTo>
                      <a:pt x="102" y="128"/>
                    </a:lnTo>
                    <a:lnTo>
                      <a:pt x="100" y="130"/>
                    </a:lnTo>
                    <a:lnTo>
                      <a:pt x="100" y="130"/>
                    </a:lnTo>
                    <a:lnTo>
                      <a:pt x="100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8" y="130"/>
                    </a:lnTo>
                    <a:lnTo>
                      <a:pt x="98" y="130"/>
                    </a:lnTo>
                    <a:lnTo>
                      <a:pt x="92" y="136"/>
                    </a:lnTo>
                    <a:lnTo>
                      <a:pt x="92" y="136"/>
                    </a:lnTo>
                    <a:lnTo>
                      <a:pt x="92" y="136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2" y="142"/>
                    </a:lnTo>
                    <a:lnTo>
                      <a:pt x="92" y="142"/>
                    </a:lnTo>
                    <a:lnTo>
                      <a:pt x="92" y="144"/>
                    </a:lnTo>
                    <a:lnTo>
                      <a:pt x="92" y="144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86" y="146"/>
                    </a:lnTo>
                    <a:lnTo>
                      <a:pt x="84" y="146"/>
                    </a:lnTo>
                    <a:lnTo>
                      <a:pt x="84" y="146"/>
                    </a:lnTo>
                    <a:lnTo>
                      <a:pt x="84" y="146"/>
                    </a:lnTo>
                    <a:lnTo>
                      <a:pt x="80" y="146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76" y="146"/>
                    </a:lnTo>
                    <a:lnTo>
                      <a:pt x="76" y="144"/>
                    </a:lnTo>
                    <a:lnTo>
                      <a:pt x="74" y="144"/>
                    </a:lnTo>
                    <a:lnTo>
                      <a:pt x="74" y="144"/>
                    </a:lnTo>
                    <a:lnTo>
                      <a:pt x="74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66" y="144"/>
                    </a:lnTo>
                    <a:lnTo>
                      <a:pt x="66" y="144"/>
                    </a:lnTo>
                    <a:lnTo>
                      <a:pt x="66" y="144"/>
                    </a:lnTo>
                    <a:lnTo>
                      <a:pt x="66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4"/>
                    </a:lnTo>
                    <a:lnTo>
                      <a:pt x="56" y="146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4" y="150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50" y="154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0" y="156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68" y="162"/>
                    </a:lnTo>
                    <a:lnTo>
                      <a:pt x="68" y="162"/>
                    </a:lnTo>
                    <a:lnTo>
                      <a:pt x="68" y="162"/>
                    </a:lnTo>
                    <a:lnTo>
                      <a:pt x="70" y="160"/>
                    </a:lnTo>
                    <a:lnTo>
                      <a:pt x="70" y="160"/>
                    </a:lnTo>
                    <a:lnTo>
                      <a:pt x="70" y="160"/>
                    </a:lnTo>
                    <a:lnTo>
                      <a:pt x="70" y="158"/>
                    </a:lnTo>
                    <a:lnTo>
                      <a:pt x="72" y="156"/>
                    </a:lnTo>
                    <a:lnTo>
                      <a:pt x="72" y="156"/>
                    </a:lnTo>
                    <a:lnTo>
                      <a:pt x="72" y="156"/>
                    </a:lnTo>
                    <a:lnTo>
                      <a:pt x="72" y="156"/>
                    </a:lnTo>
                    <a:lnTo>
                      <a:pt x="72" y="156"/>
                    </a:lnTo>
                    <a:lnTo>
                      <a:pt x="72" y="156"/>
                    </a:lnTo>
                    <a:lnTo>
                      <a:pt x="72" y="156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2" y="152"/>
                    </a:lnTo>
                    <a:lnTo>
                      <a:pt x="72" y="152"/>
                    </a:lnTo>
                    <a:lnTo>
                      <a:pt x="72" y="152"/>
                    </a:lnTo>
                    <a:lnTo>
                      <a:pt x="72" y="152"/>
                    </a:lnTo>
                    <a:lnTo>
                      <a:pt x="72" y="152"/>
                    </a:lnTo>
                    <a:lnTo>
                      <a:pt x="72" y="152"/>
                    </a:lnTo>
                    <a:lnTo>
                      <a:pt x="74" y="152"/>
                    </a:lnTo>
                    <a:lnTo>
                      <a:pt x="74" y="152"/>
                    </a:lnTo>
                    <a:lnTo>
                      <a:pt x="74" y="152"/>
                    </a:lnTo>
                    <a:lnTo>
                      <a:pt x="74" y="152"/>
                    </a:lnTo>
                    <a:lnTo>
                      <a:pt x="74" y="154"/>
                    </a:lnTo>
                    <a:lnTo>
                      <a:pt x="74" y="154"/>
                    </a:lnTo>
                    <a:lnTo>
                      <a:pt x="74" y="154"/>
                    </a:lnTo>
                    <a:lnTo>
                      <a:pt x="74" y="156"/>
                    </a:lnTo>
                    <a:lnTo>
                      <a:pt x="74" y="156"/>
                    </a:lnTo>
                    <a:lnTo>
                      <a:pt x="74" y="156"/>
                    </a:lnTo>
                    <a:lnTo>
                      <a:pt x="74" y="158"/>
                    </a:lnTo>
                    <a:lnTo>
                      <a:pt x="76" y="158"/>
                    </a:lnTo>
                    <a:lnTo>
                      <a:pt x="76" y="158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6" y="156"/>
                    </a:lnTo>
                    <a:lnTo>
                      <a:pt x="76" y="158"/>
                    </a:lnTo>
                    <a:lnTo>
                      <a:pt x="76" y="158"/>
                    </a:lnTo>
                    <a:lnTo>
                      <a:pt x="76" y="160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2"/>
                    </a:lnTo>
                    <a:lnTo>
                      <a:pt x="80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58"/>
                    </a:lnTo>
                    <a:lnTo>
                      <a:pt x="84" y="158"/>
                    </a:lnTo>
                    <a:lnTo>
                      <a:pt x="84" y="158"/>
                    </a:lnTo>
                    <a:lnTo>
                      <a:pt x="84" y="158"/>
                    </a:lnTo>
                    <a:lnTo>
                      <a:pt x="84" y="160"/>
                    </a:lnTo>
                    <a:lnTo>
                      <a:pt x="86" y="160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88" y="164"/>
                    </a:lnTo>
                    <a:lnTo>
                      <a:pt x="90" y="168"/>
                    </a:lnTo>
                    <a:lnTo>
                      <a:pt x="90" y="168"/>
                    </a:lnTo>
                    <a:lnTo>
                      <a:pt x="90" y="168"/>
                    </a:lnTo>
                    <a:lnTo>
                      <a:pt x="92" y="168"/>
                    </a:lnTo>
                    <a:lnTo>
                      <a:pt x="92" y="172"/>
                    </a:lnTo>
                    <a:lnTo>
                      <a:pt x="92" y="172"/>
                    </a:lnTo>
                    <a:lnTo>
                      <a:pt x="92" y="172"/>
                    </a:lnTo>
                    <a:lnTo>
                      <a:pt x="96" y="176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78"/>
                    </a:lnTo>
                    <a:lnTo>
                      <a:pt x="96" y="180"/>
                    </a:lnTo>
                    <a:lnTo>
                      <a:pt x="96" y="180"/>
                    </a:lnTo>
                    <a:lnTo>
                      <a:pt x="96" y="180"/>
                    </a:lnTo>
                    <a:lnTo>
                      <a:pt x="98" y="180"/>
                    </a:lnTo>
                    <a:lnTo>
                      <a:pt x="98" y="182"/>
                    </a:lnTo>
                    <a:lnTo>
                      <a:pt x="98" y="182"/>
                    </a:lnTo>
                    <a:lnTo>
                      <a:pt x="98" y="182"/>
                    </a:lnTo>
                    <a:lnTo>
                      <a:pt x="100" y="182"/>
                    </a:lnTo>
                    <a:lnTo>
                      <a:pt x="100" y="182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6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00" y="186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2" y="188"/>
                    </a:lnTo>
                    <a:lnTo>
                      <a:pt x="102" y="188"/>
                    </a:lnTo>
                    <a:lnTo>
                      <a:pt x="102" y="190"/>
                    </a:lnTo>
                    <a:lnTo>
                      <a:pt x="106" y="190"/>
                    </a:lnTo>
                    <a:lnTo>
                      <a:pt x="108" y="190"/>
                    </a:lnTo>
                    <a:lnTo>
                      <a:pt x="108" y="190"/>
                    </a:lnTo>
                    <a:lnTo>
                      <a:pt x="108" y="190"/>
                    </a:lnTo>
                    <a:lnTo>
                      <a:pt x="110" y="190"/>
                    </a:lnTo>
                    <a:lnTo>
                      <a:pt x="110" y="190"/>
                    </a:lnTo>
                    <a:lnTo>
                      <a:pt x="110" y="190"/>
                    </a:lnTo>
                    <a:lnTo>
                      <a:pt x="110" y="192"/>
                    </a:lnTo>
                    <a:lnTo>
                      <a:pt x="110" y="192"/>
                    </a:lnTo>
                    <a:lnTo>
                      <a:pt x="110" y="192"/>
                    </a:lnTo>
                    <a:lnTo>
                      <a:pt x="110" y="192"/>
                    </a:lnTo>
                    <a:lnTo>
                      <a:pt x="110" y="194"/>
                    </a:lnTo>
                    <a:lnTo>
                      <a:pt x="112" y="194"/>
                    </a:lnTo>
                    <a:lnTo>
                      <a:pt x="112" y="196"/>
                    </a:lnTo>
                    <a:lnTo>
                      <a:pt x="112" y="196"/>
                    </a:lnTo>
                    <a:lnTo>
                      <a:pt x="112" y="196"/>
                    </a:lnTo>
                    <a:lnTo>
                      <a:pt x="116" y="196"/>
                    </a:lnTo>
                    <a:lnTo>
                      <a:pt x="118" y="196"/>
                    </a:lnTo>
                    <a:lnTo>
                      <a:pt x="118" y="196"/>
                    </a:lnTo>
                    <a:lnTo>
                      <a:pt x="118" y="196"/>
                    </a:lnTo>
                    <a:lnTo>
                      <a:pt x="120" y="196"/>
                    </a:lnTo>
                    <a:lnTo>
                      <a:pt x="120" y="198"/>
                    </a:lnTo>
                    <a:lnTo>
                      <a:pt x="120" y="198"/>
                    </a:lnTo>
                    <a:lnTo>
                      <a:pt x="120" y="200"/>
                    </a:lnTo>
                    <a:lnTo>
                      <a:pt x="120" y="200"/>
                    </a:lnTo>
                    <a:lnTo>
                      <a:pt x="120" y="200"/>
                    </a:lnTo>
                    <a:lnTo>
                      <a:pt x="120" y="200"/>
                    </a:lnTo>
                    <a:lnTo>
                      <a:pt x="130" y="204"/>
                    </a:lnTo>
                    <a:lnTo>
                      <a:pt x="130" y="204"/>
                    </a:lnTo>
                    <a:lnTo>
                      <a:pt x="130" y="204"/>
                    </a:lnTo>
                    <a:lnTo>
                      <a:pt x="132" y="204"/>
                    </a:lnTo>
                    <a:lnTo>
                      <a:pt x="136" y="208"/>
                    </a:lnTo>
                    <a:lnTo>
                      <a:pt x="136" y="208"/>
                    </a:lnTo>
                    <a:lnTo>
                      <a:pt x="136" y="208"/>
                    </a:lnTo>
                    <a:lnTo>
                      <a:pt x="138" y="208"/>
                    </a:lnTo>
                    <a:lnTo>
                      <a:pt x="138" y="208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42" y="206"/>
                    </a:lnTo>
                    <a:lnTo>
                      <a:pt x="142" y="204"/>
                    </a:lnTo>
                    <a:lnTo>
                      <a:pt x="142" y="204"/>
                    </a:lnTo>
                    <a:lnTo>
                      <a:pt x="142" y="204"/>
                    </a:lnTo>
                    <a:lnTo>
                      <a:pt x="142" y="204"/>
                    </a:lnTo>
                    <a:lnTo>
                      <a:pt x="142" y="200"/>
                    </a:lnTo>
                    <a:lnTo>
                      <a:pt x="142" y="200"/>
                    </a:lnTo>
                    <a:lnTo>
                      <a:pt x="142" y="200"/>
                    </a:lnTo>
                    <a:lnTo>
                      <a:pt x="142" y="200"/>
                    </a:lnTo>
                    <a:lnTo>
                      <a:pt x="142" y="198"/>
                    </a:lnTo>
                    <a:lnTo>
                      <a:pt x="142" y="198"/>
                    </a:lnTo>
                    <a:lnTo>
                      <a:pt x="140" y="198"/>
                    </a:lnTo>
                    <a:lnTo>
                      <a:pt x="138" y="194"/>
                    </a:lnTo>
                    <a:lnTo>
                      <a:pt x="136" y="192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4" y="192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28" y="186"/>
                    </a:lnTo>
                    <a:lnTo>
                      <a:pt x="128" y="184"/>
                    </a:lnTo>
                    <a:lnTo>
                      <a:pt x="128" y="184"/>
                    </a:lnTo>
                    <a:lnTo>
                      <a:pt x="128" y="184"/>
                    </a:lnTo>
                    <a:lnTo>
                      <a:pt x="128" y="184"/>
                    </a:lnTo>
                    <a:lnTo>
                      <a:pt x="130" y="184"/>
                    </a:lnTo>
                    <a:lnTo>
                      <a:pt x="130" y="184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2" y="186"/>
                    </a:lnTo>
                    <a:lnTo>
                      <a:pt x="134" y="186"/>
                    </a:lnTo>
                    <a:lnTo>
                      <a:pt x="134" y="186"/>
                    </a:lnTo>
                    <a:lnTo>
                      <a:pt x="134" y="186"/>
                    </a:lnTo>
                    <a:lnTo>
                      <a:pt x="136" y="186"/>
                    </a:lnTo>
                    <a:lnTo>
                      <a:pt x="136" y="188"/>
                    </a:lnTo>
                    <a:lnTo>
                      <a:pt x="136" y="188"/>
                    </a:lnTo>
                    <a:lnTo>
                      <a:pt x="136" y="188"/>
                    </a:lnTo>
                    <a:lnTo>
                      <a:pt x="140" y="192"/>
                    </a:lnTo>
                    <a:lnTo>
                      <a:pt x="140" y="192"/>
                    </a:lnTo>
                    <a:lnTo>
                      <a:pt x="140" y="192"/>
                    </a:lnTo>
                    <a:lnTo>
                      <a:pt x="142" y="192"/>
                    </a:lnTo>
                    <a:lnTo>
                      <a:pt x="142" y="192"/>
                    </a:lnTo>
                    <a:lnTo>
                      <a:pt x="142" y="192"/>
                    </a:lnTo>
                    <a:lnTo>
                      <a:pt x="144" y="192"/>
                    </a:lnTo>
                    <a:lnTo>
                      <a:pt x="146" y="194"/>
                    </a:lnTo>
                    <a:lnTo>
                      <a:pt x="148" y="194"/>
                    </a:lnTo>
                    <a:lnTo>
                      <a:pt x="148" y="194"/>
                    </a:lnTo>
                    <a:lnTo>
                      <a:pt x="148" y="194"/>
                    </a:lnTo>
                    <a:lnTo>
                      <a:pt x="150" y="196"/>
                    </a:lnTo>
                    <a:lnTo>
                      <a:pt x="152" y="198"/>
                    </a:lnTo>
                    <a:lnTo>
                      <a:pt x="152" y="198"/>
                    </a:lnTo>
                    <a:lnTo>
                      <a:pt x="154" y="198"/>
                    </a:lnTo>
                    <a:lnTo>
                      <a:pt x="154" y="198"/>
                    </a:lnTo>
                    <a:lnTo>
                      <a:pt x="154" y="198"/>
                    </a:lnTo>
                    <a:lnTo>
                      <a:pt x="156" y="198"/>
                    </a:lnTo>
                    <a:lnTo>
                      <a:pt x="156" y="194"/>
                    </a:lnTo>
                    <a:lnTo>
                      <a:pt x="158" y="194"/>
                    </a:lnTo>
                    <a:lnTo>
                      <a:pt x="158" y="194"/>
                    </a:lnTo>
                    <a:lnTo>
                      <a:pt x="158" y="194"/>
                    </a:lnTo>
                    <a:lnTo>
                      <a:pt x="158" y="194"/>
                    </a:lnTo>
                    <a:lnTo>
                      <a:pt x="158" y="194"/>
                    </a:lnTo>
                    <a:lnTo>
                      <a:pt x="158" y="194"/>
                    </a:lnTo>
                    <a:lnTo>
                      <a:pt x="160" y="192"/>
                    </a:lnTo>
                    <a:lnTo>
                      <a:pt x="160" y="190"/>
                    </a:lnTo>
                    <a:lnTo>
                      <a:pt x="160" y="190"/>
                    </a:lnTo>
                    <a:lnTo>
                      <a:pt x="160" y="190"/>
                    </a:lnTo>
                    <a:lnTo>
                      <a:pt x="160" y="190"/>
                    </a:lnTo>
                    <a:lnTo>
                      <a:pt x="160" y="190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64" y="190"/>
                    </a:lnTo>
                    <a:lnTo>
                      <a:pt x="164" y="174"/>
                    </a:lnTo>
                    <a:lnTo>
                      <a:pt x="164" y="174"/>
                    </a:lnTo>
                    <a:lnTo>
                      <a:pt x="164" y="174"/>
                    </a:lnTo>
                    <a:lnTo>
                      <a:pt x="162" y="174"/>
                    </a:lnTo>
                    <a:lnTo>
                      <a:pt x="162" y="170"/>
                    </a:lnTo>
                    <a:lnTo>
                      <a:pt x="162" y="170"/>
                    </a:lnTo>
                    <a:lnTo>
                      <a:pt x="162" y="170"/>
                    </a:lnTo>
                    <a:lnTo>
                      <a:pt x="160" y="168"/>
                    </a:lnTo>
                    <a:lnTo>
                      <a:pt x="160" y="168"/>
                    </a:lnTo>
                    <a:lnTo>
                      <a:pt x="160" y="168"/>
                    </a:lnTo>
                    <a:lnTo>
                      <a:pt x="160" y="168"/>
                    </a:lnTo>
                    <a:lnTo>
                      <a:pt x="160" y="166"/>
                    </a:lnTo>
                    <a:lnTo>
                      <a:pt x="160" y="166"/>
                    </a:lnTo>
                    <a:lnTo>
                      <a:pt x="158" y="166"/>
                    </a:lnTo>
                    <a:lnTo>
                      <a:pt x="158" y="166"/>
                    </a:lnTo>
                    <a:lnTo>
                      <a:pt x="158" y="164"/>
                    </a:lnTo>
                    <a:lnTo>
                      <a:pt x="158" y="164"/>
                    </a:lnTo>
                    <a:lnTo>
                      <a:pt x="158" y="164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156" y="162"/>
                    </a:lnTo>
                    <a:lnTo>
                      <a:pt x="156" y="162"/>
                    </a:lnTo>
                    <a:lnTo>
                      <a:pt x="154" y="160"/>
                    </a:lnTo>
                    <a:lnTo>
                      <a:pt x="154" y="160"/>
                    </a:lnTo>
                    <a:lnTo>
                      <a:pt x="152" y="160"/>
                    </a:lnTo>
                    <a:lnTo>
                      <a:pt x="150" y="158"/>
                    </a:lnTo>
                    <a:lnTo>
                      <a:pt x="150" y="154"/>
                    </a:lnTo>
                    <a:lnTo>
                      <a:pt x="150" y="154"/>
                    </a:lnTo>
                    <a:lnTo>
                      <a:pt x="150" y="154"/>
                    </a:lnTo>
                    <a:lnTo>
                      <a:pt x="148" y="152"/>
                    </a:lnTo>
                    <a:lnTo>
                      <a:pt x="146" y="152"/>
                    </a:lnTo>
                    <a:lnTo>
                      <a:pt x="146" y="152"/>
                    </a:lnTo>
                    <a:lnTo>
                      <a:pt x="146" y="152"/>
                    </a:lnTo>
                    <a:lnTo>
                      <a:pt x="146" y="152"/>
                    </a:lnTo>
                    <a:lnTo>
                      <a:pt x="146" y="150"/>
                    </a:lnTo>
                    <a:lnTo>
                      <a:pt x="146" y="150"/>
                    </a:lnTo>
                    <a:lnTo>
                      <a:pt x="146" y="150"/>
                    </a:lnTo>
                    <a:lnTo>
                      <a:pt x="144" y="150"/>
                    </a:lnTo>
                    <a:lnTo>
                      <a:pt x="144" y="150"/>
                    </a:lnTo>
                    <a:lnTo>
                      <a:pt x="146" y="150"/>
                    </a:lnTo>
                    <a:lnTo>
                      <a:pt x="148" y="150"/>
                    </a:lnTo>
                    <a:lnTo>
                      <a:pt x="148" y="150"/>
                    </a:lnTo>
                    <a:lnTo>
                      <a:pt x="148" y="150"/>
                    </a:lnTo>
                    <a:lnTo>
                      <a:pt x="154" y="150"/>
                    </a:lnTo>
                    <a:lnTo>
                      <a:pt x="154" y="150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4" y="146"/>
                    </a:lnTo>
                    <a:lnTo>
                      <a:pt x="154" y="146"/>
                    </a:lnTo>
                    <a:lnTo>
                      <a:pt x="152" y="146"/>
                    </a:lnTo>
                    <a:lnTo>
                      <a:pt x="152" y="146"/>
                    </a:lnTo>
                    <a:lnTo>
                      <a:pt x="152" y="146"/>
                    </a:lnTo>
                    <a:lnTo>
                      <a:pt x="152" y="144"/>
                    </a:lnTo>
                    <a:lnTo>
                      <a:pt x="150" y="144"/>
                    </a:lnTo>
                    <a:lnTo>
                      <a:pt x="150" y="142"/>
                    </a:lnTo>
                    <a:lnTo>
                      <a:pt x="154" y="142"/>
                    </a:lnTo>
                    <a:lnTo>
                      <a:pt x="154" y="142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56" y="142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6" y="142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62" y="146"/>
                    </a:lnTo>
                    <a:lnTo>
                      <a:pt x="162" y="146"/>
                    </a:lnTo>
                    <a:lnTo>
                      <a:pt x="162" y="146"/>
                    </a:lnTo>
                    <a:lnTo>
                      <a:pt x="170" y="146"/>
                    </a:lnTo>
                    <a:lnTo>
                      <a:pt x="170" y="148"/>
                    </a:lnTo>
                    <a:lnTo>
                      <a:pt x="170" y="148"/>
                    </a:lnTo>
                    <a:lnTo>
                      <a:pt x="168" y="148"/>
                    </a:lnTo>
                    <a:lnTo>
                      <a:pt x="168" y="148"/>
                    </a:lnTo>
                    <a:lnTo>
                      <a:pt x="168" y="148"/>
                    </a:lnTo>
                    <a:lnTo>
                      <a:pt x="166" y="150"/>
                    </a:lnTo>
                    <a:lnTo>
                      <a:pt x="166" y="150"/>
                    </a:lnTo>
                    <a:lnTo>
                      <a:pt x="166" y="150"/>
                    </a:lnTo>
                    <a:lnTo>
                      <a:pt x="166" y="150"/>
                    </a:lnTo>
                    <a:lnTo>
                      <a:pt x="166" y="150"/>
                    </a:lnTo>
                    <a:lnTo>
                      <a:pt x="168" y="152"/>
                    </a:lnTo>
                    <a:lnTo>
                      <a:pt x="168" y="152"/>
                    </a:lnTo>
                    <a:lnTo>
                      <a:pt x="166" y="154"/>
                    </a:lnTo>
                    <a:lnTo>
                      <a:pt x="166" y="154"/>
                    </a:lnTo>
                    <a:lnTo>
                      <a:pt x="166" y="154"/>
                    </a:lnTo>
                    <a:lnTo>
                      <a:pt x="166" y="154"/>
                    </a:lnTo>
                    <a:lnTo>
                      <a:pt x="166" y="154"/>
                    </a:lnTo>
                    <a:lnTo>
                      <a:pt x="168" y="156"/>
                    </a:lnTo>
                    <a:lnTo>
                      <a:pt x="168" y="156"/>
                    </a:lnTo>
                    <a:lnTo>
                      <a:pt x="168" y="156"/>
                    </a:lnTo>
                    <a:lnTo>
                      <a:pt x="170" y="156"/>
                    </a:lnTo>
                    <a:lnTo>
                      <a:pt x="170" y="156"/>
                    </a:lnTo>
                    <a:lnTo>
                      <a:pt x="170" y="158"/>
                    </a:lnTo>
                    <a:lnTo>
                      <a:pt x="170" y="158"/>
                    </a:lnTo>
                    <a:lnTo>
                      <a:pt x="170" y="160"/>
                    </a:lnTo>
                    <a:lnTo>
                      <a:pt x="174" y="162"/>
                    </a:lnTo>
                    <a:lnTo>
                      <a:pt x="174" y="164"/>
                    </a:lnTo>
                    <a:lnTo>
                      <a:pt x="174" y="164"/>
                    </a:lnTo>
                    <a:lnTo>
                      <a:pt x="174" y="164"/>
                    </a:lnTo>
                    <a:lnTo>
                      <a:pt x="176" y="164"/>
                    </a:lnTo>
                    <a:lnTo>
                      <a:pt x="176" y="164"/>
                    </a:lnTo>
                    <a:lnTo>
                      <a:pt x="176" y="166"/>
                    </a:lnTo>
                    <a:lnTo>
                      <a:pt x="178" y="166"/>
                    </a:lnTo>
                    <a:lnTo>
                      <a:pt x="178" y="166"/>
                    </a:lnTo>
                    <a:lnTo>
                      <a:pt x="178" y="166"/>
                    </a:lnTo>
                    <a:lnTo>
                      <a:pt x="178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0" y="168"/>
                    </a:lnTo>
                    <a:lnTo>
                      <a:pt x="182" y="168"/>
                    </a:lnTo>
                    <a:lnTo>
                      <a:pt x="182" y="168"/>
                    </a:lnTo>
                    <a:lnTo>
                      <a:pt x="182" y="168"/>
                    </a:lnTo>
                    <a:lnTo>
                      <a:pt x="182" y="166"/>
                    </a:lnTo>
                    <a:lnTo>
                      <a:pt x="182" y="164"/>
                    </a:lnTo>
                    <a:lnTo>
                      <a:pt x="184" y="162"/>
                    </a:lnTo>
                    <a:lnTo>
                      <a:pt x="184" y="162"/>
                    </a:lnTo>
                    <a:lnTo>
                      <a:pt x="184" y="162"/>
                    </a:lnTo>
                    <a:lnTo>
                      <a:pt x="184" y="158"/>
                    </a:lnTo>
                    <a:lnTo>
                      <a:pt x="184" y="158"/>
                    </a:lnTo>
                    <a:lnTo>
                      <a:pt x="188" y="160"/>
                    </a:lnTo>
                    <a:lnTo>
                      <a:pt x="188" y="160"/>
                    </a:lnTo>
                    <a:lnTo>
                      <a:pt x="188" y="160"/>
                    </a:lnTo>
                    <a:lnTo>
                      <a:pt x="188" y="160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90" y="158"/>
                    </a:lnTo>
                    <a:lnTo>
                      <a:pt x="190" y="158"/>
                    </a:lnTo>
                    <a:lnTo>
                      <a:pt x="190" y="156"/>
                    </a:lnTo>
                    <a:lnTo>
                      <a:pt x="190" y="156"/>
                    </a:lnTo>
                    <a:lnTo>
                      <a:pt x="194" y="156"/>
                    </a:lnTo>
                    <a:lnTo>
                      <a:pt x="194" y="156"/>
                    </a:lnTo>
                    <a:lnTo>
                      <a:pt x="194" y="156"/>
                    </a:lnTo>
                    <a:lnTo>
                      <a:pt x="194" y="154"/>
                    </a:lnTo>
                    <a:lnTo>
                      <a:pt x="196" y="154"/>
                    </a:lnTo>
                    <a:lnTo>
                      <a:pt x="196" y="154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198" y="154"/>
                    </a:lnTo>
                    <a:lnTo>
                      <a:pt x="198" y="154"/>
                    </a:lnTo>
                    <a:lnTo>
                      <a:pt x="198" y="150"/>
                    </a:lnTo>
                    <a:lnTo>
                      <a:pt x="198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8" y="148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204" y="146"/>
                    </a:lnTo>
                    <a:lnTo>
                      <a:pt x="204" y="146"/>
                    </a:lnTo>
                    <a:lnTo>
                      <a:pt x="204" y="146"/>
                    </a:lnTo>
                    <a:lnTo>
                      <a:pt x="204" y="146"/>
                    </a:lnTo>
                    <a:lnTo>
                      <a:pt x="204" y="146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6" y="142"/>
                    </a:lnTo>
                    <a:lnTo>
                      <a:pt x="208" y="142"/>
                    </a:lnTo>
                    <a:lnTo>
                      <a:pt x="208" y="142"/>
                    </a:lnTo>
                    <a:lnTo>
                      <a:pt x="210" y="142"/>
                    </a:lnTo>
                    <a:lnTo>
                      <a:pt x="210" y="138"/>
                    </a:lnTo>
                    <a:lnTo>
                      <a:pt x="210" y="138"/>
                    </a:lnTo>
                    <a:lnTo>
                      <a:pt x="208" y="136"/>
                    </a:lnTo>
                    <a:lnTo>
                      <a:pt x="208" y="136"/>
                    </a:lnTo>
                    <a:lnTo>
                      <a:pt x="206" y="136"/>
                    </a:lnTo>
                    <a:lnTo>
                      <a:pt x="206" y="136"/>
                    </a:lnTo>
                    <a:lnTo>
                      <a:pt x="206" y="136"/>
                    </a:lnTo>
                    <a:lnTo>
                      <a:pt x="200" y="136"/>
                    </a:lnTo>
                    <a:lnTo>
                      <a:pt x="200" y="136"/>
                    </a:lnTo>
                    <a:lnTo>
                      <a:pt x="200" y="136"/>
                    </a:lnTo>
                    <a:lnTo>
                      <a:pt x="198" y="136"/>
                    </a:lnTo>
                    <a:lnTo>
                      <a:pt x="198" y="136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6" y="138"/>
                    </a:lnTo>
                    <a:lnTo>
                      <a:pt x="196" y="138"/>
                    </a:lnTo>
                    <a:lnTo>
                      <a:pt x="196" y="138"/>
                    </a:lnTo>
                    <a:lnTo>
                      <a:pt x="196" y="136"/>
                    </a:lnTo>
                    <a:lnTo>
                      <a:pt x="192" y="136"/>
                    </a:lnTo>
                    <a:lnTo>
                      <a:pt x="192" y="134"/>
                    </a:lnTo>
                    <a:lnTo>
                      <a:pt x="192" y="134"/>
                    </a:lnTo>
                    <a:lnTo>
                      <a:pt x="192" y="134"/>
                    </a:lnTo>
                    <a:lnTo>
                      <a:pt x="188" y="134"/>
                    </a:lnTo>
                    <a:lnTo>
                      <a:pt x="188" y="128"/>
                    </a:lnTo>
                    <a:lnTo>
                      <a:pt x="190" y="128"/>
                    </a:lnTo>
                    <a:lnTo>
                      <a:pt x="190" y="128"/>
                    </a:lnTo>
                    <a:lnTo>
                      <a:pt x="190" y="128"/>
                    </a:lnTo>
                    <a:lnTo>
                      <a:pt x="190" y="128"/>
                    </a:lnTo>
                    <a:lnTo>
                      <a:pt x="190" y="128"/>
                    </a:lnTo>
                    <a:lnTo>
                      <a:pt x="188" y="128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88" y="126"/>
                    </a:lnTo>
                    <a:close/>
                    <a:moveTo>
                      <a:pt x="112" y="160"/>
                    </a:moveTo>
                    <a:lnTo>
                      <a:pt x="108" y="158"/>
                    </a:lnTo>
                    <a:lnTo>
                      <a:pt x="108" y="158"/>
                    </a:lnTo>
                    <a:lnTo>
                      <a:pt x="108" y="158"/>
                    </a:lnTo>
                    <a:lnTo>
                      <a:pt x="106" y="158"/>
                    </a:lnTo>
                    <a:lnTo>
                      <a:pt x="106" y="158"/>
                    </a:lnTo>
                    <a:lnTo>
                      <a:pt x="106" y="158"/>
                    </a:lnTo>
                    <a:lnTo>
                      <a:pt x="104" y="158"/>
                    </a:lnTo>
                    <a:lnTo>
                      <a:pt x="102" y="158"/>
                    </a:lnTo>
                    <a:lnTo>
                      <a:pt x="102" y="158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2" y="160"/>
                    </a:lnTo>
                    <a:lnTo>
                      <a:pt x="100" y="158"/>
                    </a:lnTo>
                    <a:lnTo>
                      <a:pt x="100" y="158"/>
                    </a:lnTo>
                    <a:lnTo>
                      <a:pt x="100" y="158"/>
                    </a:lnTo>
                    <a:lnTo>
                      <a:pt x="100" y="158"/>
                    </a:lnTo>
                    <a:lnTo>
                      <a:pt x="100" y="156"/>
                    </a:lnTo>
                    <a:lnTo>
                      <a:pt x="100" y="156"/>
                    </a:lnTo>
                    <a:lnTo>
                      <a:pt x="106" y="156"/>
                    </a:lnTo>
                    <a:lnTo>
                      <a:pt x="106" y="156"/>
                    </a:lnTo>
                    <a:lnTo>
                      <a:pt x="106" y="156"/>
                    </a:lnTo>
                    <a:lnTo>
                      <a:pt x="106" y="154"/>
                    </a:lnTo>
                    <a:lnTo>
                      <a:pt x="108" y="154"/>
                    </a:lnTo>
                    <a:lnTo>
                      <a:pt x="108" y="154"/>
                    </a:lnTo>
                    <a:lnTo>
                      <a:pt x="108" y="154"/>
                    </a:lnTo>
                    <a:lnTo>
                      <a:pt x="108" y="152"/>
                    </a:lnTo>
                    <a:lnTo>
                      <a:pt x="108" y="152"/>
                    </a:lnTo>
                    <a:lnTo>
                      <a:pt x="108" y="152"/>
                    </a:lnTo>
                    <a:lnTo>
                      <a:pt x="110" y="150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0" y="146"/>
                    </a:lnTo>
                    <a:lnTo>
                      <a:pt x="114" y="144"/>
                    </a:lnTo>
                    <a:lnTo>
                      <a:pt x="114" y="144"/>
                    </a:lnTo>
                    <a:lnTo>
                      <a:pt x="114" y="144"/>
                    </a:lnTo>
                    <a:lnTo>
                      <a:pt x="114" y="144"/>
                    </a:lnTo>
                    <a:lnTo>
                      <a:pt x="114" y="146"/>
                    </a:lnTo>
                    <a:lnTo>
                      <a:pt x="114" y="146"/>
                    </a:lnTo>
                    <a:lnTo>
                      <a:pt x="114" y="146"/>
                    </a:lnTo>
                    <a:lnTo>
                      <a:pt x="114" y="154"/>
                    </a:lnTo>
                    <a:lnTo>
                      <a:pt x="114" y="154"/>
                    </a:lnTo>
                    <a:lnTo>
                      <a:pt x="114" y="154"/>
                    </a:lnTo>
                    <a:lnTo>
                      <a:pt x="114" y="154"/>
                    </a:lnTo>
                    <a:lnTo>
                      <a:pt x="114" y="154"/>
                    </a:lnTo>
                    <a:lnTo>
                      <a:pt x="114" y="154"/>
                    </a:lnTo>
                    <a:lnTo>
                      <a:pt x="114" y="154"/>
                    </a:lnTo>
                    <a:lnTo>
                      <a:pt x="114" y="154"/>
                    </a:lnTo>
                    <a:lnTo>
                      <a:pt x="116" y="156"/>
                    </a:lnTo>
                    <a:lnTo>
                      <a:pt x="116" y="156"/>
                    </a:lnTo>
                    <a:lnTo>
                      <a:pt x="116" y="156"/>
                    </a:lnTo>
                    <a:lnTo>
                      <a:pt x="116" y="156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4" y="158"/>
                    </a:lnTo>
                    <a:lnTo>
                      <a:pt x="114" y="158"/>
                    </a:lnTo>
                    <a:lnTo>
                      <a:pt x="114" y="158"/>
                    </a:lnTo>
                    <a:lnTo>
                      <a:pt x="114" y="160"/>
                    </a:lnTo>
                    <a:lnTo>
                      <a:pt x="114" y="160"/>
                    </a:lnTo>
                    <a:lnTo>
                      <a:pt x="114" y="160"/>
                    </a:lnTo>
                    <a:lnTo>
                      <a:pt x="114" y="162"/>
                    </a:lnTo>
                    <a:lnTo>
                      <a:pt x="114" y="164"/>
                    </a:lnTo>
                    <a:lnTo>
                      <a:pt x="114" y="164"/>
                    </a:lnTo>
                    <a:lnTo>
                      <a:pt x="116" y="164"/>
                    </a:lnTo>
                    <a:lnTo>
                      <a:pt x="114" y="164"/>
                    </a:lnTo>
                    <a:lnTo>
                      <a:pt x="112" y="162"/>
                    </a:lnTo>
                    <a:lnTo>
                      <a:pt x="112" y="162"/>
                    </a:lnTo>
                    <a:lnTo>
                      <a:pt x="112" y="162"/>
                    </a:lnTo>
                    <a:lnTo>
                      <a:pt x="112" y="160"/>
                    </a:lnTo>
                    <a:lnTo>
                      <a:pt x="112" y="160"/>
                    </a:lnTo>
                    <a:close/>
                    <a:moveTo>
                      <a:pt x="118" y="142"/>
                    </a:moveTo>
                    <a:lnTo>
                      <a:pt x="118" y="136"/>
                    </a:lnTo>
                    <a:lnTo>
                      <a:pt x="118" y="136"/>
                    </a:lnTo>
                    <a:lnTo>
                      <a:pt x="118" y="136"/>
                    </a:lnTo>
                    <a:lnTo>
                      <a:pt x="118" y="134"/>
                    </a:lnTo>
                    <a:lnTo>
                      <a:pt x="118" y="130"/>
                    </a:lnTo>
                    <a:lnTo>
                      <a:pt x="118" y="130"/>
                    </a:lnTo>
                    <a:lnTo>
                      <a:pt x="116" y="128"/>
                    </a:lnTo>
                    <a:lnTo>
                      <a:pt x="116" y="128"/>
                    </a:lnTo>
                    <a:lnTo>
                      <a:pt x="116" y="128"/>
                    </a:lnTo>
                    <a:lnTo>
                      <a:pt x="116" y="128"/>
                    </a:lnTo>
                    <a:lnTo>
                      <a:pt x="118" y="128"/>
                    </a:lnTo>
                    <a:lnTo>
                      <a:pt x="118" y="128"/>
                    </a:lnTo>
                    <a:lnTo>
                      <a:pt x="118" y="128"/>
                    </a:lnTo>
                    <a:lnTo>
                      <a:pt x="118" y="128"/>
                    </a:lnTo>
                    <a:lnTo>
                      <a:pt x="120" y="126"/>
                    </a:lnTo>
                    <a:lnTo>
                      <a:pt x="122" y="126"/>
                    </a:lnTo>
                    <a:lnTo>
                      <a:pt x="122" y="126"/>
                    </a:lnTo>
                    <a:lnTo>
                      <a:pt x="124" y="126"/>
                    </a:lnTo>
                    <a:lnTo>
                      <a:pt x="124" y="122"/>
                    </a:lnTo>
                    <a:lnTo>
                      <a:pt x="124" y="122"/>
                    </a:lnTo>
                    <a:lnTo>
                      <a:pt x="122" y="120"/>
                    </a:lnTo>
                    <a:lnTo>
                      <a:pt x="122" y="120"/>
                    </a:lnTo>
                    <a:lnTo>
                      <a:pt x="122" y="120"/>
                    </a:lnTo>
                    <a:lnTo>
                      <a:pt x="122" y="120"/>
                    </a:lnTo>
                    <a:lnTo>
                      <a:pt x="122" y="120"/>
                    </a:lnTo>
                    <a:lnTo>
                      <a:pt x="124" y="120"/>
                    </a:lnTo>
                    <a:lnTo>
                      <a:pt x="124" y="120"/>
                    </a:lnTo>
                    <a:lnTo>
                      <a:pt x="124" y="120"/>
                    </a:lnTo>
                    <a:lnTo>
                      <a:pt x="124" y="120"/>
                    </a:lnTo>
                    <a:lnTo>
                      <a:pt x="126" y="122"/>
                    </a:lnTo>
                    <a:lnTo>
                      <a:pt x="126" y="130"/>
                    </a:lnTo>
                    <a:lnTo>
                      <a:pt x="126" y="130"/>
                    </a:lnTo>
                    <a:lnTo>
                      <a:pt x="126" y="130"/>
                    </a:lnTo>
                    <a:lnTo>
                      <a:pt x="128" y="130"/>
                    </a:lnTo>
                    <a:lnTo>
                      <a:pt x="128" y="132"/>
                    </a:lnTo>
                    <a:lnTo>
                      <a:pt x="128" y="132"/>
                    </a:lnTo>
                    <a:lnTo>
                      <a:pt x="128" y="132"/>
                    </a:lnTo>
                    <a:lnTo>
                      <a:pt x="130" y="132"/>
                    </a:lnTo>
                    <a:lnTo>
                      <a:pt x="130" y="134"/>
                    </a:lnTo>
                    <a:lnTo>
                      <a:pt x="130" y="134"/>
                    </a:lnTo>
                    <a:lnTo>
                      <a:pt x="130" y="134"/>
                    </a:lnTo>
                    <a:lnTo>
                      <a:pt x="134" y="134"/>
                    </a:lnTo>
                    <a:lnTo>
                      <a:pt x="134" y="134"/>
                    </a:lnTo>
                    <a:lnTo>
                      <a:pt x="134" y="134"/>
                    </a:lnTo>
                    <a:lnTo>
                      <a:pt x="134" y="134"/>
                    </a:lnTo>
                    <a:lnTo>
                      <a:pt x="132" y="134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30" y="142"/>
                    </a:lnTo>
                    <a:lnTo>
                      <a:pt x="120" y="142"/>
                    </a:lnTo>
                    <a:lnTo>
                      <a:pt x="120" y="142"/>
                    </a:lnTo>
                    <a:lnTo>
                      <a:pt x="120" y="142"/>
                    </a:lnTo>
                    <a:lnTo>
                      <a:pt x="118" y="142"/>
                    </a:lnTo>
                    <a:close/>
                    <a:moveTo>
                      <a:pt x="12" y="40"/>
                    </a:moveTo>
                    <a:lnTo>
                      <a:pt x="8" y="38"/>
                    </a:lnTo>
                    <a:lnTo>
                      <a:pt x="10" y="38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0"/>
                    </a:lnTo>
                    <a:close/>
                    <a:moveTo>
                      <a:pt x="8" y="38"/>
                    </a:moveTo>
                    <a:lnTo>
                      <a:pt x="8" y="38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3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" name="Freeform 370"/>
              <p:cNvSpPr>
                <a:spLocks/>
              </p:cNvSpPr>
              <p:nvPr/>
            </p:nvSpPr>
            <p:spPr bwMode="auto">
              <a:xfrm>
                <a:off x="2090" y="1668"/>
                <a:ext cx="10" cy="8"/>
              </a:xfrm>
              <a:custGeom>
                <a:avLst/>
                <a:gdLst>
                  <a:gd name="T0" fmla="*/ 6 w 10"/>
                  <a:gd name="T1" fmla="*/ 0 h 8"/>
                  <a:gd name="T2" fmla="*/ 6 w 10"/>
                  <a:gd name="T3" fmla="*/ 0 h 8"/>
                  <a:gd name="T4" fmla="*/ 6 w 10"/>
                  <a:gd name="T5" fmla="*/ 0 h 8"/>
                  <a:gd name="T6" fmla="*/ 0 w 10"/>
                  <a:gd name="T7" fmla="*/ 0 h 8"/>
                  <a:gd name="T8" fmla="*/ 0 w 10"/>
                  <a:gd name="T9" fmla="*/ 0 h 8"/>
                  <a:gd name="T10" fmla="*/ 0 w 10"/>
                  <a:gd name="T11" fmla="*/ 2 h 8"/>
                  <a:gd name="T12" fmla="*/ 0 w 10"/>
                  <a:gd name="T13" fmla="*/ 4 h 8"/>
                  <a:gd name="T14" fmla="*/ 0 w 10"/>
                  <a:gd name="T15" fmla="*/ 4 h 8"/>
                  <a:gd name="T16" fmla="*/ 0 w 10"/>
                  <a:gd name="T17" fmla="*/ 4 h 8"/>
                  <a:gd name="T18" fmla="*/ 2 w 10"/>
                  <a:gd name="T19" fmla="*/ 4 h 8"/>
                  <a:gd name="T20" fmla="*/ 2 w 10"/>
                  <a:gd name="T21" fmla="*/ 6 h 8"/>
                  <a:gd name="T22" fmla="*/ 2 w 10"/>
                  <a:gd name="T23" fmla="*/ 6 h 8"/>
                  <a:gd name="T24" fmla="*/ 4 w 10"/>
                  <a:gd name="T25" fmla="*/ 6 h 8"/>
                  <a:gd name="T26" fmla="*/ 4 w 10"/>
                  <a:gd name="T27" fmla="*/ 6 h 8"/>
                  <a:gd name="T28" fmla="*/ 6 w 10"/>
                  <a:gd name="T29" fmla="*/ 8 h 8"/>
                  <a:gd name="T30" fmla="*/ 6 w 10"/>
                  <a:gd name="T31" fmla="*/ 8 h 8"/>
                  <a:gd name="T32" fmla="*/ 6 w 10"/>
                  <a:gd name="T33" fmla="*/ 8 h 8"/>
                  <a:gd name="T34" fmla="*/ 8 w 10"/>
                  <a:gd name="T35" fmla="*/ 8 h 8"/>
                  <a:gd name="T36" fmla="*/ 8 w 10"/>
                  <a:gd name="T37" fmla="*/ 8 h 8"/>
                  <a:gd name="T38" fmla="*/ 8 w 10"/>
                  <a:gd name="T39" fmla="*/ 8 h 8"/>
                  <a:gd name="T40" fmla="*/ 8 w 10"/>
                  <a:gd name="T41" fmla="*/ 6 h 8"/>
                  <a:gd name="T42" fmla="*/ 10 w 10"/>
                  <a:gd name="T43" fmla="*/ 6 h 8"/>
                  <a:gd name="T44" fmla="*/ 10 w 10"/>
                  <a:gd name="T45" fmla="*/ 6 h 8"/>
                  <a:gd name="T46" fmla="*/ 10 w 10"/>
                  <a:gd name="T47" fmla="*/ 6 h 8"/>
                  <a:gd name="T48" fmla="*/ 10 w 10"/>
                  <a:gd name="T49" fmla="*/ 4 h 8"/>
                  <a:gd name="T50" fmla="*/ 10 w 10"/>
                  <a:gd name="T51" fmla="*/ 4 h 8"/>
                  <a:gd name="T52" fmla="*/ 10 w 10"/>
                  <a:gd name="T53" fmla="*/ 4 h 8"/>
                  <a:gd name="T54" fmla="*/ 6 w 10"/>
                  <a:gd name="T5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" name="Freeform 371"/>
              <p:cNvSpPr>
                <a:spLocks/>
              </p:cNvSpPr>
              <p:nvPr/>
            </p:nvSpPr>
            <p:spPr bwMode="auto">
              <a:xfrm>
                <a:off x="2110" y="1670"/>
                <a:ext cx="10" cy="6"/>
              </a:xfrm>
              <a:custGeom>
                <a:avLst/>
                <a:gdLst>
                  <a:gd name="T0" fmla="*/ 8 w 10"/>
                  <a:gd name="T1" fmla="*/ 0 h 6"/>
                  <a:gd name="T2" fmla="*/ 8 w 10"/>
                  <a:gd name="T3" fmla="*/ 0 h 6"/>
                  <a:gd name="T4" fmla="*/ 8 w 10"/>
                  <a:gd name="T5" fmla="*/ 0 h 6"/>
                  <a:gd name="T6" fmla="*/ 4 w 10"/>
                  <a:gd name="T7" fmla="*/ 0 h 6"/>
                  <a:gd name="T8" fmla="*/ 4 w 10"/>
                  <a:gd name="T9" fmla="*/ 0 h 6"/>
                  <a:gd name="T10" fmla="*/ 4 w 10"/>
                  <a:gd name="T11" fmla="*/ 0 h 6"/>
                  <a:gd name="T12" fmla="*/ 0 w 10"/>
                  <a:gd name="T13" fmla="*/ 4 h 6"/>
                  <a:gd name="T14" fmla="*/ 0 w 10"/>
                  <a:gd name="T15" fmla="*/ 4 h 6"/>
                  <a:gd name="T16" fmla="*/ 0 w 10"/>
                  <a:gd name="T17" fmla="*/ 4 h 6"/>
                  <a:gd name="T18" fmla="*/ 0 w 10"/>
                  <a:gd name="T19" fmla="*/ 4 h 6"/>
                  <a:gd name="T20" fmla="*/ 0 w 10"/>
                  <a:gd name="T21" fmla="*/ 4 h 6"/>
                  <a:gd name="T22" fmla="*/ 0 w 10"/>
                  <a:gd name="T23" fmla="*/ 4 h 6"/>
                  <a:gd name="T24" fmla="*/ 0 w 10"/>
                  <a:gd name="T25" fmla="*/ 6 h 6"/>
                  <a:gd name="T26" fmla="*/ 2 w 10"/>
                  <a:gd name="T27" fmla="*/ 6 h 6"/>
                  <a:gd name="T28" fmla="*/ 2 w 10"/>
                  <a:gd name="T29" fmla="*/ 6 h 6"/>
                  <a:gd name="T30" fmla="*/ 2 w 10"/>
                  <a:gd name="T31" fmla="*/ 6 h 6"/>
                  <a:gd name="T32" fmla="*/ 4 w 10"/>
                  <a:gd name="T33" fmla="*/ 4 h 6"/>
                  <a:gd name="T34" fmla="*/ 10 w 10"/>
                  <a:gd name="T35" fmla="*/ 4 h 6"/>
                  <a:gd name="T36" fmla="*/ 10 w 10"/>
                  <a:gd name="T37" fmla="*/ 4 h 6"/>
                  <a:gd name="T38" fmla="*/ 10 w 10"/>
                  <a:gd name="T39" fmla="*/ 4 h 6"/>
                  <a:gd name="T40" fmla="*/ 10 w 10"/>
                  <a:gd name="T41" fmla="*/ 2 h 6"/>
                  <a:gd name="T42" fmla="*/ 10 w 10"/>
                  <a:gd name="T43" fmla="*/ 2 h 6"/>
                  <a:gd name="T44" fmla="*/ 10 w 10"/>
                  <a:gd name="T45" fmla="*/ 2 h 6"/>
                  <a:gd name="T46" fmla="*/ 8 w 10"/>
                  <a:gd name="T4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6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" name="Freeform 372"/>
              <p:cNvSpPr>
                <a:spLocks/>
              </p:cNvSpPr>
              <p:nvPr/>
            </p:nvSpPr>
            <p:spPr bwMode="auto">
              <a:xfrm>
                <a:off x="2096" y="1676"/>
                <a:ext cx="14" cy="8"/>
              </a:xfrm>
              <a:custGeom>
                <a:avLst/>
                <a:gdLst>
                  <a:gd name="T0" fmla="*/ 12 w 14"/>
                  <a:gd name="T1" fmla="*/ 0 h 8"/>
                  <a:gd name="T2" fmla="*/ 8 w 14"/>
                  <a:gd name="T3" fmla="*/ 0 h 8"/>
                  <a:gd name="T4" fmla="*/ 8 w 14"/>
                  <a:gd name="T5" fmla="*/ 0 h 8"/>
                  <a:gd name="T6" fmla="*/ 8 w 14"/>
                  <a:gd name="T7" fmla="*/ 0 h 8"/>
                  <a:gd name="T8" fmla="*/ 0 w 14"/>
                  <a:gd name="T9" fmla="*/ 6 h 8"/>
                  <a:gd name="T10" fmla="*/ 0 w 14"/>
                  <a:gd name="T11" fmla="*/ 6 h 8"/>
                  <a:gd name="T12" fmla="*/ 0 w 14"/>
                  <a:gd name="T13" fmla="*/ 8 h 8"/>
                  <a:gd name="T14" fmla="*/ 0 w 14"/>
                  <a:gd name="T15" fmla="*/ 8 h 8"/>
                  <a:gd name="T16" fmla="*/ 0 w 14"/>
                  <a:gd name="T17" fmla="*/ 8 h 8"/>
                  <a:gd name="T18" fmla="*/ 2 w 14"/>
                  <a:gd name="T19" fmla="*/ 8 h 8"/>
                  <a:gd name="T20" fmla="*/ 4 w 14"/>
                  <a:gd name="T21" fmla="*/ 8 h 8"/>
                  <a:gd name="T22" fmla="*/ 4 w 14"/>
                  <a:gd name="T23" fmla="*/ 8 h 8"/>
                  <a:gd name="T24" fmla="*/ 4 w 14"/>
                  <a:gd name="T25" fmla="*/ 8 h 8"/>
                  <a:gd name="T26" fmla="*/ 8 w 14"/>
                  <a:gd name="T27" fmla="*/ 6 h 8"/>
                  <a:gd name="T28" fmla="*/ 10 w 14"/>
                  <a:gd name="T29" fmla="*/ 6 h 8"/>
                  <a:gd name="T30" fmla="*/ 10 w 14"/>
                  <a:gd name="T31" fmla="*/ 6 h 8"/>
                  <a:gd name="T32" fmla="*/ 10 w 14"/>
                  <a:gd name="T33" fmla="*/ 6 h 8"/>
                  <a:gd name="T34" fmla="*/ 12 w 14"/>
                  <a:gd name="T35" fmla="*/ 4 h 8"/>
                  <a:gd name="T36" fmla="*/ 12 w 14"/>
                  <a:gd name="T37" fmla="*/ 4 h 8"/>
                  <a:gd name="T38" fmla="*/ 14 w 14"/>
                  <a:gd name="T39" fmla="*/ 2 h 8"/>
                  <a:gd name="T40" fmla="*/ 14 w 14"/>
                  <a:gd name="T41" fmla="*/ 2 h 8"/>
                  <a:gd name="T42" fmla="*/ 14 w 14"/>
                  <a:gd name="T43" fmla="*/ 2 h 8"/>
                  <a:gd name="T44" fmla="*/ 12 w 14"/>
                  <a:gd name="T45" fmla="*/ 0 h 8"/>
                  <a:gd name="T46" fmla="*/ 12 w 14"/>
                  <a:gd name="T4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8">
                    <a:moveTo>
                      <a:pt x="12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" name="Freeform 373"/>
              <p:cNvSpPr>
                <a:spLocks/>
              </p:cNvSpPr>
              <p:nvPr/>
            </p:nvSpPr>
            <p:spPr bwMode="auto">
              <a:xfrm>
                <a:off x="2118" y="1678"/>
                <a:ext cx="8" cy="6"/>
              </a:xfrm>
              <a:custGeom>
                <a:avLst/>
                <a:gdLst>
                  <a:gd name="T0" fmla="*/ 6 w 8"/>
                  <a:gd name="T1" fmla="*/ 0 h 6"/>
                  <a:gd name="T2" fmla="*/ 4 w 8"/>
                  <a:gd name="T3" fmla="*/ 0 h 6"/>
                  <a:gd name="T4" fmla="*/ 4 w 8"/>
                  <a:gd name="T5" fmla="*/ 0 h 6"/>
                  <a:gd name="T6" fmla="*/ 4 w 8"/>
                  <a:gd name="T7" fmla="*/ 0 h 6"/>
                  <a:gd name="T8" fmla="*/ 4 w 8"/>
                  <a:gd name="T9" fmla="*/ 2 h 6"/>
                  <a:gd name="T10" fmla="*/ 2 w 8"/>
                  <a:gd name="T11" fmla="*/ 2 h 6"/>
                  <a:gd name="T12" fmla="*/ 2 w 8"/>
                  <a:gd name="T13" fmla="*/ 2 h 6"/>
                  <a:gd name="T14" fmla="*/ 2 w 8"/>
                  <a:gd name="T15" fmla="*/ 2 h 6"/>
                  <a:gd name="T16" fmla="*/ 0 w 8"/>
                  <a:gd name="T17" fmla="*/ 2 h 6"/>
                  <a:gd name="T18" fmla="*/ 0 w 8"/>
                  <a:gd name="T19" fmla="*/ 2 h 6"/>
                  <a:gd name="T20" fmla="*/ 0 w 8"/>
                  <a:gd name="T21" fmla="*/ 2 h 6"/>
                  <a:gd name="T22" fmla="*/ 0 w 8"/>
                  <a:gd name="T23" fmla="*/ 6 h 6"/>
                  <a:gd name="T24" fmla="*/ 0 w 8"/>
                  <a:gd name="T25" fmla="*/ 6 h 6"/>
                  <a:gd name="T26" fmla="*/ 2 w 8"/>
                  <a:gd name="T27" fmla="*/ 6 h 6"/>
                  <a:gd name="T28" fmla="*/ 6 w 8"/>
                  <a:gd name="T29" fmla="*/ 6 h 6"/>
                  <a:gd name="T30" fmla="*/ 6 w 8"/>
                  <a:gd name="T31" fmla="*/ 6 h 6"/>
                  <a:gd name="T32" fmla="*/ 8 w 8"/>
                  <a:gd name="T33" fmla="*/ 6 h 6"/>
                  <a:gd name="T34" fmla="*/ 8 w 8"/>
                  <a:gd name="T35" fmla="*/ 2 h 6"/>
                  <a:gd name="T36" fmla="*/ 8 w 8"/>
                  <a:gd name="T37" fmla="*/ 2 h 6"/>
                  <a:gd name="T38" fmla="*/ 6 w 8"/>
                  <a:gd name="T39" fmla="*/ 2 h 6"/>
                  <a:gd name="T40" fmla="*/ 6 w 8"/>
                  <a:gd name="T41" fmla="*/ 2 h 6"/>
                  <a:gd name="T42" fmla="*/ 6 w 8"/>
                  <a:gd name="T43" fmla="*/ 0 h 6"/>
                  <a:gd name="T44" fmla="*/ 6 w 8"/>
                  <a:gd name="T45" fmla="*/ 0 h 6"/>
                  <a:gd name="T46" fmla="*/ 6 w 8"/>
                  <a:gd name="T47" fmla="*/ 0 h 6"/>
                  <a:gd name="T48" fmla="*/ 6 w 8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" name="Freeform 374"/>
              <p:cNvSpPr>
                <a:spLocks/>
              </p:cNvSpPr>
              <p:nvPr/>
            </p:nvSpPr>
            <p:spPr bwMode="auto">
              <a:xfrm>
                <a:off x="2108" y="1696"/>
                <a:ext cx="20" cy="18"/>
              </a:xfrm>
              <a:custGeom>
                <a:avLst/>
                <a:gdLst>
                  <a:gd name="T0" fmla="*/ 0 w 20"/>
                  <a:gd name="T1" fmla="*/ 8 h 18"/>
                  <a:gd name="T2" fmla="*/ 0 w 20"/>
                  <a:gd name="T3" fmla="*/ 16 h 18"/>
                  <a:gd name="T4" fmla="*/ 0 w 20"/>
                  <a:gd name="T5" fmla="*/ 16 h 18"/>
                  <a:gd name="T6" fmla="*/ 0 w 20"/>
                  <a:gd name="T7" fmla="*/ 16 h 18"/>
                  <a:gd name="T8" fmla="*/ 4 w 20"/>
                  <a:gd name="T9" fmla="*/ 18 h 18"/>
                  <a:gd name="T10" fmla="*/ 4 w 20"/>
                  <a:gd name="T11" fmla="*/ 18 h 18"/>
                  <a:gd name="T12" fmla="*/ 4 w 20"/>
                  <a:gd name="T13" fmla="*/ 18 h 18"/>
                  <a:gd name="T14" fmla="*/ 6 w 20"/>
                  <a:gd name="T15" fmla="*/ 18 h 18"/>
                  <a:gd name="T16" fmla="*/ 6 w 20"/>
                  <a:gd name="T17" fmla="*/ 18 h 18"/>
                  <a:gd name="T18" fmla="*/ 6 w 20"/>
                  <a:gd name="T19" fmla="*/ 18 h 18"/>
                  <a:gd name="T20" fmla="*/ 8 w 20"/>
                  <a:gd name="T21" fmla="*/ 18 h 18"/>
                  <a:gd name="T22" fmla="*/ 10 w 20"/>
                  <a:gd name="T23" fmla="*/ 18 h 18"/>
                  <a:gd name="T24" fmla="*/ 10 w 20"/>
                  <a:gd name="T25" fmla="*/ 18 h 18"/>
                  <a:gd name="T26" fmla="*/ 10 w 20"/>
                  <a:gd name="T27" fmla="*/ 16 h 18"/>
                  <a:gd name="T28" fmla="*/ 10 w 20"/>
                  <a:gd name="T29" fmla="*/ 16 h 18"/>
                  <a:gd name="T30" fmla="*/ 12 w 20"/>
                  <a:gd name="T31" fmla="*/ 16 h 18"/>
                  <a:gd name="T32" fmla="*/ 12 w 20"/>
                  <a:gd name="T33" fmla="*/ 16 h 18"/>
                  <a:gd name="T34" fmla="*/ 12 w 20"/>
                  <a:gd name="T35" fmla="*/ 16 h 18"/>
                  <a:gd name="T36" fmla="*/ 14 w 20"/>
                  <a:gd name="T37" fmla="*/ 14 h 18"/>
                  <a:gd name="T38" fmla="*/ 14 w 20"/>
                  <a:gd name="T39" fmla="*/ 14 h 18"/>
                  <a:gd name="T40" fmla="*/ 14 w 20"/>
                  <a:gd name="T41" fmla="*/ 14 h 18"/>
                  <a:gd name="T42" fmla="*/ 18 w 20"/>
                  <a:gd name="T43" fmla="*/ 12 h 18"/>
                  <a:gd name="T44" fmla="*/ 20 w 20"/>
                  <a:gd name="T45" fmla="*/ 12 h 18"/>
                  <a:gd name="T46" fmla="*/ 20 w 20"/>
                  <a:gd name="T47" fmla="*/ 12 h 18"/>
                  <a:gd name="T48" fmla="*/ 20 w 20"/>
                  <a:gd name="T49" fmla="*/ 10 h 18"/>
                  <a:gd name="T50" fmla="*/ 20 w 20"/>
                  <a:gd name="T51" fmla="*/ 8 h 18"/>
                  <a:gd name="T52" fmla="*/ 20 w 20"/>
                  <a:gd name="T53" fmla="*/ 8 h 18"/>
                  <a:gd name="T54" fmla="*/ 20 w 20"/>
                  <a:gd name="T55" fmla="*/ 8 h 18"/>
                  <a:gd name="T56" fmla="*/ 20 w 20"/>
                  <a:gd name="T57" fmla="*/ 8 h 18"/>
                  <a:gd name="T58" fmla="*/ 20 w 20"/>
                  <a:gd name="T59" fmla="*/ 2 h 18"/>
                  <a:gd name="T60" fmla="*/ 20 w 20"/>
                  <a:gd name="T61" fmla="*/ 2 h 18"/>
                  <a:gd name="T62" fmla="*/ 20 w 20"/>
                  <a:gd name="T63" fmla="*/ 2 h 18"/>
                  <a:gd name="T64" fmla="*/ 16 w 20"/>
                  <a:gd name="T65" fmla="*/ 0 h 18"/>
                  <a:gd name="T66" fmla="*/ 16 w 20"/>
                  <a:gd name="T67" fmla="*/ 0 h 18"/>
                  <a:gd name="T68" fmla="*/ 16 w 20"/>
                  <a:gd name="T69" fmla="*/ 0 h 18"/>
                  <a:gd name="T70" fmla="*/ 14 w 20"/>
                  <a:gd name="T71" fmla="*/ 0 h 18"/>
                  <a:gd name="T72" fmla="*/ 14 w 20"/>
                  <a:gd name="T73" fmla="*/ 0 h 18"/>
                  <a:gd name="T74" fmla="*/ 14 w 20"/>
                  <a:gd name="T75" fmla="*/ 0 h 18"/>
                  <a:gd name="T76" fmla="*/ 12 w 20"/>
                  <a:gd name="T77" fmla="*/ 2 h 18"/>
                  <a:gd name="T78" fmla="*/ 10 w 20"/>
                  <a:gd name="T79" fmla="*/ 2 h 18"/>
                  <a:gd name="T80" fmla="*/ 10 w 20"/>
                  <a:gd name="T81" fmla="*/ 2 h 18"/>
                  <a:gd name="T82" fmla="*/ 10 w 20"/>
                  <a:gd name="T83" fmla="*/ 2 h 18"/>
                  <a:gd name="T84" fmla="*/ 8 w 20"/>
                  <a:gd name="T85" fmla="*/ 2 h 18"/>
                  <a:gd name="T86" fmla="*/ 6 w 20"/>
                  <a:gd name="T87" fmla="*/ 2 h 18"/>
                  <a:gd name="T88" fmla="*/ 6 w 20"/>
                  <a:gd name="T89" fmla="*/ 2 h 18"/>
                  <a:gd name="T90" fmla="*/ 6 w 20"/>
                  <a:gd name="T91" fmla="*/ 2 h 18"/>
                  <a:gd name="T92" fmla="*/ 4 w 20"/>
                  <a:gd name="T93" fmla="*/ 4 h 18"/>
                  <a:gd name="T94" fmla="*/ 4 w 20"/>
                  <a:gd name="T95" fmla="*/ 4 h 18"/>
                  <a:gd name="T96" fmla="*/ 4 w 20"/>
                  <a:gd name="T97" fmla="*/ 4 h 18"/>
                  <a:gd name="T98" fmla="*/ 2 w 20"/>
                  <a:gd name="T99" fmla="*/ 6 h 18"/>
                  <a:gd name="T100" fmla="*/ 0 w 20"/>
                  <a:gd name="T101" fmla="*/ 8 h 18"/>
                  <a:gd name="T102" fmla="*/ 0 w 20"/>
                  <a:gd name="T103" fmla="*/ 8 h 18"/>
                  <a:gd name="T104" fmla="*/ 0 w 20"/>
                  <a:gd name="T105" fmla="*/ 8 h 18"/>
                  <a:gd name="T106" fmla="*/ 0 w 20"/>
                  <a:gd name="T10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" name="Freeform 375"/>
              <p:cNvSpPr>
                <a:spLocks/>
              </p:cNvSpPr>
              <p:nvPr/>
            </p:nvSpPr>
            <p:spPr bwMode="auto">
              <a:xfrm>
                <a:off x="2132" y="1692"/>
                <a:ext cx="4" cy="8"/>
              </a:xfrm>
              <a:custGeom>
                <a:avLst/>
                <a:gdLst>
                  <a:gd name="T0" fmla="*/ 2 w 4"/>
                  <a:gd name="T1" fmla="*/ 0 h 8"/>
                  <a:gd name="T2" fmla="*/ 0 w 4"/>
                  <a:gd name="T3" fmla="*/ 0 h 8"/>
                  <a:gd name="T4" fmla="*/ 0 w 4"/>
                  <a:gd name="T5" fmla="*/ 0 h 8"/>
                  <a:gd name="T6" fmla="*/ 0 w 4"/>
                  <a:gd name="T7" fmla="*/ 0 h 8"/>
                  <a:gd name="T8" fmla="*/ 0 w 4"/>
                  <a:gd name="T9" fmla="*/ 4 h 8"/>
                  <a:gd name="T10" fmla="*/ 0 w 4"/>
                  <a:gd name="T11" fmla="*/ 4 h 8"/>
                  <a:gd name="T12" fmla="*/ 0 w 4"/>
                  <a:gd name="T13" fmla="*/ 6 h 8"/>
                  <a:gd name="T14" fmla="*/ 2 w 4"/>
                  <a:gd name="T15" fmla="*/ 8 h 8"/>
                  <a:gd name="T16" fmla="*/ 2 w 4"/>
                  <a:gd name="T17" fmla="*/ 8 h 8"/>
                  <a:gd name="T18" fmla="*/ 2 w 4"/>
                  <a:gd name="T19" fmla="*/ 8 h 8"/>
                  <a:gd name="T20" fmla="*/ 4 w 4"/>
                  <a:gd name="T21" fmla="*/ 8 h 8"/>
                  <a:gd name="T22" fmla="*/ 4 w 4"/>
                  <a:gd name="T23" fmla="*/ 8 h 8"/>
                  <a:gd name="T24" fmla="*/ 4 w 4"/>
                  <a:gd name="T25" fmla="*/ 8 h 8"/>
                  <a:gd name="T26" fmla="*/ 4 w 4"/>
                  <a:gd name="T27" fmla="*/ 4 h 8"/>
                  <a:gd name="T28" fmla="*/ 4 w 4"/>
                  <a:gd name="T29" fmla="*/ 4 h 8"/>
                  <a:gd name="T30" fmla="*/ 4 w 4"/>
                  <a:gd name="T31" fmla="*/ 4 h 8"/>
                  <a:gd name="T32" fmla="*/ 4 w 4"/>
                  <a:gd name="T33" fmla="*/ 4 h 8"/>
                  <a:gd name="T34" fmla="*/ 4 w 4"/>
                  <a:gd name="T35" fmla="*/ 4 h 8"/>
                  <a:gd name="T36" fmla="*/ 4 w 4"/>
                  <a:gd name="T37" fmla="*/ 4 h 8"/>
                  <a:gd name="T38" fmla="*/ 4 w 4"/>
                  <a:gd name="T39" fmla="*/ 2 h 8"/>
                  <a:gd name="T40" fmla="*/ 2 w 4"/>
                  <a:gd name="T41" fmla="*/ 2 h 8"/>
                  <a:gd name="T42" fmla="*/ 2 w 4"/>
                  <a:gd name="T43" fmla="*/ 0 h 8"/>
                  <a:gd name="T44" fmla="*/ 2 w 4"/>
                  <a:gd name="T45" fmla="*/ 0 h 8"/>
                  <a:gd name="T46" fmla="*/ 2 w 4"/>
                  <a:gd name="T47" fmla="*/ 0 h 8"/>
                  <a:gd name="T48" fmla="*/ 2 w 4"/>
                  <a:gd name="T4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8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376"/>
              <p:cNvSpPr>
                <a:spLocks/>
              </p:cNvSpPr>
              <p:nvPr/>
            </p:nvSpPr>
            <p:spPr bwMode="auto">
              <a:xfrm>
                <a:off x="2130" y="1700"/>
                <a:ext cx="12" cy="6"/>
              </a:xfrm>
              <a:custGeom>
                <a:avLst/>
                <a:gdLst>
                  <a:gd name="T0" fmla="*/ 0 w 12"/>
                  <a:gd name="T1" fmla="*/ 2 h 6"/>
                  <a:gd name="T2" fmla="*/ 0 w 12"/>
                  <a:gd name="T3" fmla="*/ 4 h 6"/>
                  <a:gd name="T4" fmla="*/ 0 w 12"/>
                  <a:gd name="T5" fmla="*/ 4 h 6"/>
                  <a:gd name="T6" fmla="*/ 0 w 12"/>
                  <a:gd name="T7" fmla="*/ 6 h 6"/>
                  <a:gd name="T8" fmla="*/ 2 w 12"/>
                  <a:gd name="T9" fmla="*/ 6 h 6"/>
                  <a:gd name="T10" fmla="*/ 4 w 12"/>
                  <a:gd name="T11" fmla="*/ 6 h 6"/>
                  <a:gd name="T12" fmla="*/ 4 w 12"/>
                  <a:gd name="T13" fmla="*/ 6 h 6"/>
                  <a:gd name="T14" fmla="*/ 4 w 12"/>
                  <a:gd name="T15" fmla="*/ 6 h 6"/>
                  <a:gd name="T16" fmla="*/ 6 w 12"/>
                  <a:gd name="T17" fmla="*/ 6 h 6"/>
                  <a:gd name="T18" fmla="*/ 6 w 12"/>
                  <a:gd name="T19" fmla="*/ 6 h 6"/>
                  <a:gd name="T20" fmla="*/ 6 w 12"/>
                  <a:gd name="T21" fmla="*/ 6 h 6"/>
                  <a:gd name="T22" fmla="*/ 8 w 12"/>
                  <a:gd name="T23" fmla="*/ 6 h 6"/>
                  <a:gd name="T24" fmla="*/ 10 w 12"/>
                  <a:gd name="T25" fmla="*/ 6 h 6"/>
                  <a:gd name="T26" fmla="*/ 10 w 12"/>
                  <a:gd name="T27" fmla="*/ 6 h 6"/>
                  <a:gd name="T28" fmla="*/ 10 w 12"/>
                  <a:gd name="T29" fmla="*/ 4 h 6"/>
                  <a:gd name="T30" fmla="*/ 10 w 12"/>
                  <a:gd name="T31" fmla="*/ 4 h 6"/>
                  <a:gd name="T32" fmla="*/ 10 w 12"/>
                  <a:gd name="T33" fmla="*/ 4 h 6"/>
                  <a:gd name="T34" fmla="*/ 10 w 12"/>
                  <a:gd name="T35" fmla="*/ 4 h 6"/>
                  <a:gd name="T36" fmla="*/ 12 w 12"/>
                  <a:gd name="T37" fmla="*/ 4 h 6"/>
                  <a:gd name="T38" fmla="*/ 12 w 12"/>
                  <a:gd name="T39" fmla="*/ 2 h 6"/>
                  <a:gd name="T40" fmla="*/ 12 w 12"/>
                  <a:gd name="T41" fmla="*/ 2 h 6"/>
                  <a:gd name="T42" fmla="*/ 10 w 12"/>
                  <a:gd name="T43" fmla="*/ 2 h 6"/>
                  <a:gd name="T44" fmla="*/ 10 w 12"/>
                  <a:gd name="T45" fmla="*/ 2 h 6"/>
                  <a:gd name="T46" fmla="*/ 10 w 12"/>
                  <a:gd name="T47" fmla="*/ 2 h 6"/>
                  <a:gd name="T48" fmla="*/ 10 w 12"/>
                  <a:gd name="T49" fmla="*/ 2 h 6"/>
                  <a:gd name="T50" fmla="*/ 10 w 12"/>
                  <a:gd name="T51" fmla="*/ 0 h 6"/>
                  <a:gd name="T52" fmla="*/ 8 w 12"/>
                  <a:gd name="T53" fmla="*/ 0 h 6"/>
                  <a:gd name="T54" fmla="*/ 8 w 12"/>
                  <a:gd name="T55" fmla="*/ 0 h 6"/>
                  <a:gd name="T56" fmla="*/ 8 w 12"/>
                  <a:gd name="T57" fmla="*/ 0 h 6"/>
                  <a:gd name="T58" fmla="*/ 6 w 12"/>
                  <a:gd name="T59" fmla="*/ 2 h 6"/>
                  <a:gd name="T60" fmla="*/ 6 w 12"/>
                  <a:gd name="T61" fmla="*/ 2 h 6"/>
                  <a:gd name="T62" fmla="*/ 4 w 12"/>
                  <a:gd name="T63" fmla="*/ 0 h 6"/>
                  <a:gd name="T64" fmla="*/ 4 w 12"/>
                  <a:gd name="T65" fmla="*/ 0 h 6"/>
                  <a:gd name="T66" fmla="*/ 4 w 12"/>
                  <a:gd name="T67" fmla="*/ 0 h 6"/>
                  <a:gd name="T68" fmla="*/ 0 w 12"/>
                  <a:gd name="T69" fmla="*/ 0 h 6"/>
                  <a:gd name="T70" fmla="*/ 0 w 12"/>
                  <a:gd name="T71" fmla="*/ 0 h 6"/>
                  <a:gd name="T72" fmla="*/ 0 w 12"/>
                  <a:gd name="T73" fmla="*/ 2 h 6"/>
                  <a:gd name="T74" fmla="*/ 0 w 12"/>
                  <a:gd name="T7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6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377"/>
              <p:cNvSpPr>
                <a:spLocks/>
              </p:cNvSpPr>
              <p:nvPr/>
            </p:nvSpPr>
            <p:spPr bwMode="auto">
              <a:xfrm>
                <a:off x="2096" y="1776"/>
                <a:ext cx="10" cy="8"/>
              </a:xfrm>
              <a:custGeom>
                <a:avLst/>
                <a:gdLst>
                  <a:gd name="T0" fmla="*/ 4 w 10"/>
                  <a:gd name="T1" fmla="*/ 0 h 8"/>
                  <a:gd name="T2" fmla="*/ 2 w 10"/>
                  <a:gd name="T3" fmla="*/ 0 h 8"/>
                  <a:gd name="T4" fmla="*/ 2 w 10"/>
                  <a:gd name="T5" fmla="*/ 0 h 8"/>
                  <a:gd name="T6" fmla="*/ 2 w 10"/>
                  <a:gd name="T7" fmla="*/ 0 h 8"/>
                  <a:gd name="T8" fmla="*/ 0 w 10"/>
                  <a:gd name="T9" fmla="*/ 2 h 8"/>
                  <a:gd name="T10" fmla="*/ 0 w 10"/>
                  <a:gd name="T11" fmla="*/ 2 h 8"/>
                  <a:gd name="T12" fmla="*/ 0 w 10"/>
                  <a:gd name="T13" fmla="*/ 2 h 8"/>
                  <a:gd name="T14" fmla="*/ 0 w 10"/>
                  <a:gd name="T15" fmla="*/ 2 h 8"/>
                  <a:gd name="T16" fmla="*/ 0 w 10"/>
                  <a:gd name="T17" fmla="*/ 2 h 8"/>
                  <a:gd name="T18" fmla="*/ 0 w 10"/>
                  <a:gd name="T19" fmla="*/ 4 h 8"/>
                  <a:gd name="T20" fmla="*/ 2 w 10"/>
                  <a:gd name="T21" fmla="*/ 4 h 8"/>
                  <a:gd name="T22" fmla="*/ 2 w 10"/>
                  <a:gd name="T23" fmla="*/ 4 h 8"/>
                  <a:gd name="T24" fmla="*/ 2 w 10"/>
                  <a:gd name="T25" fmla="*/ 4 h 8"/>
                  <a:gd name="T26" fmla="*/ 6 w 10"/>
                  <a:gd name="T27" fmla="*/ 6 h 8"/>
                  <a:gd name="T28" fmla="*/ 8 w 10"/>
                  <a:gd name="T29" fmla="*/ 8 h 8"/>
                  <a:gd name="T30" fmla="*/ 8 w 10"/>
                  <a:gd name="T31" fmla="*/ 8 h 8"/>
                  <a:gd name="T32" fmla="*/ 8 w 10"/>
                  <a:gd name="T33" fmla="*/ 8 h 8"/>
                  <a:gd name="T34" fmla="*/ 10 w 10"/>
                  <a:gd name="T35" fmla="*/ 8 h 8"/>
                  <a:gd name="T36" fmla="*/ 10 w 10"/>
                  <a:gd name="T37" fmla="*/ 8 h 8"/>
                  <a:gd name="T38" fmla="*/ 10 w 10"/>
                  <a:gd name="T39" fmla="*/ 8 h 8"/>
                  <a:gd name="T40" fmla="*/ 10 w 10"/>
                  <a:gd name="T41" fmla="*/ 6 h 8"/>
                  <a:gd name="T42" fmla="*/ 10 w 10"/>
                  <a:gd name="T43" fmla="*/ 6 h 8"/>
                  <a:gd name="T44" fmla="*/ 10 w 10"/>
                  <a:gd name="T45" fmla="*/ 6 h 8"/>
                  <a:gd name="T46" fmla="*/ 8 w 10"/>
                  <a:gd name="T47" fmla="*/ 4 h 8"/>
                  <a:gd name="T48" fmla="*/ 8 w 10"/>
                  <a:gd name="T49" fmla="*/ 4 h 8"/>
                  <a:gd name="T50" fmla="*/ 8 w 10"/>
                  <a:gd name="T51" fmla="*/ 4 h 8"/>
                  <a:gd name="T52" fmla="*/ 8 w 10"/>
                  <a:gd name="T53" fmla="*/ 4 h 8"/>
                  <a:gd name="T54" fmla="*/ 8 w 10"/>
                  <a:gd name="T55" fmla="*/ 4 h 8"/>
                  <a:gd name="T56" fmla="*/ 8 w 10"/>
                  <a:gd name="T57" fmla="*/ 4 h 8"/>
                  <a:gd name="T58" fmla="*/ 8 w 10"/>
                  <a:gd name="T59" fmla="*/ 4 h 8"/>
                  <a:gd name="T60" fmla="*/ 6 w 10"/>
                  <a:gd name="T61" fmla="*/ 2 h 8"/>
                  <a:gd name="T62" fmla="*/ 6 w 10"/>
                  <a:gd name="T63" fmla="*/ 2 h 8"/>
                  <a:gd name="T64" fmla="*/ 6 w 10"/>
                  <a:gd name="T65" fmla="*/ 2 h 8"/>
                  <a:gd name="T66" fmla="*/ 6 w 10"/>
                  <a:gd name="T67" fmla="*/ 0 h 8"/>
                  <a:gd name="T68" fmla="*/ 4 w 10"/>
                  <a:gd name="T69" fmla="*/ 0 h 8"/>
                  <a:gd name="T70" fmla="*/ 4 w 10"/>
                  <a:gd name="T71" fmla="*/ 0 h 8"/>
                  <a:gd name="T72" fmla="*/ 4 w 10"/>
                  <a:gd name="T73" fmla="*/ 0 h 8"/>
                  <a:gd name="T74" fmla="*/ 4 w 10"/>
                  <a:gd name="T75" fmla="*/ 0 h 8"/>
                  <a:gd name="T76" fmla="*/ 4 w 10"/>
                  <a:gd name="T7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" h="8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378"/>
              <p:cNvSpPr>
                <a:spLocks/>
              </p:cNvSpPr>
              <p:nvPr/>
            </p:nvSpPr>
            <p:spPr bwMode="auto">
              <a:xfrm>
                <a:off x="2078" y="1766"/>
                <a:ext cx="8" cy="2"/>
              </a:xfrm>
              <a:custGeom>
                <a:avLst/>
                <a:gdLst>
                  <a:gd name="T0" fmla="*/ 4 w 8"/>
                  <a:gd name="T1" fmla="*/ 2 h 2"/>
                  <a:gd name="T2" fmla="*/ 8 w 8"/>
                  <a:gd name="T3" fmla="*/ 2 h 2"/>
                  <a:gd name="T4" fmla="*/ 8 w 8"/>
                  <a:gd name="T5" fmla="*/ 2 h 2"/>
                  <a:gd name="T6" fmla="*/ 8 w 8"/>
                  <a:gd name="T7" fmla="*/ 2 h 2"/>
                  <a:gd name="T8" fmla="*/ 8 w 8"/>
                  <a:gd name="T9" fmla="*/ 0 h 2"/>
                  <a:gd name="T10" fmla="*/ 8 w 8"/>
                  <a:gd name="T11" fmla="*/ 0 h 2"/>
                  <a:gd name="T12" fmla="*/ 8 w 8"/>
                  <a:gd name="T13" fmla="*/ 0 h 2"/>
                  <a:gd name="T14" fmla="*/ 2 w 8"/>
                  <a:gd name="T15" fmla="*/ 0 h 2"/>
                  <a:gd name="T16" fmla="*/ 2 w 8"/>
                  <a:gd name="T17" fmla="*/ 0 h 2"/>
                  <a:gd name="T18" fmla="*/ 0 w 8"/>
                  <a:gd name="T19" fmla="*/ 0 h 2"/>
                  <a:gd name="T20" fmla="*/ 0 w 8"/>
                  <a:gd name="T21" fmla="*/ 0 h 2"/>
                  <a:gd name="T22" fmla="*/ 2 w 8"/>
                  <a:gd name="T23" fmla="*/ 0 h 2"/>
                  <a:gd name="T24" fmla="*/ 2 w 8"/>
                  <a:gd name="T25" fmla="*/ 0 h 2"/>
                  <a:gd name="T26" fmla="*/ 2 w 8"/>
                  <a:gd name="T27" fmla="*/ 2 h 2"/>
                  <a:gd name="T28" fmla="*/ 2 w 8"/>
                  <a:gd name="T29" fmla="*/ 2 h 2"/>
                  <a:gd name="T30" fmla="*/ 2 w 8"/>
                  <a:gd name="T31" fmla="*/ 2 h 2"/>
                  <a:gd name="T32" fmla="*/ 4 w 8"/>
                  <a:gd name="T33" fmla="*/ 2 h 2"/>
                  <a:gd name="T34" fmla="*/ 4 w 8"/>
                  <a:gd name="T35" fmla="*/ 2 h 2"/>
                  <a:gd name="T36" fmla="*/ 4 w 8"/>
                  <a:gd name="T37" fmla="*/ 2 h 2"/>
                  <a:gd name="T38" fmla="*/ 4 w 8"/>
                  <a:gd name="T39" fmla="*/ 2 h 2"/>
                  <a:gd name="T40" fmla="*/ 4 w 8"/>
                  <a:gd name="T4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2">
                    <a:moveTo>
                      <a:pt x="4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379"/>
              <p:cNvSpPr>
                <a:spLocks/>
              </p:cNvSpPr>
              <p:nvPr/>
            </p:nvSpPr>
            <p:spPr bwMode="auto">
              <a:xfrm>
                <a:off x="2072" y="1770"/>
                <a:ext cx="8" cy="4"/>
              </a:xfrm>
              <a:custGeom>
                <a:avLst/>
                <a:gdLst>
                  <a:gd name="T0" fmla="*/ 2 w 8"/>
                  <a:gd name="T1" fmla="*/ 4 h 4"/>
                  <a:gd name="T2" fmla="*/ 4 w 8"/>
                  <a:gd name="T3" fmla="*/ 4 h 4"/>
                  <a:gd name="T4" fmla="*/ 4 w 8"/>
                  <a:gd name="T5" fmla="*/ 4 h 4"/>
                  <a:gd name="T6" fmla="*/ 4 w 8"/>
                  <a:gd name="T7" fmla="*/ 4 h 4"/>
                  <a:gd name="T8" fmla="*/ 8 w 8"/>
                  <a:gd name="T9" fmla="*/ 2 h 4"/>
                  <a:gd name="T10" fmla="*/ 8 w 8"/>
                  <a:gd name="T11" fmla="*/ 2 h 4"/>
                  <a:gd name="T12" fmla="*/ 8 w 8"/>
                  <a:gd name="T13" fmla="*/ 0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0 h 4"/>
                  <a:gd name="T20" fmla="*/ 0 w 8"/>
                  <a:gd name="T21" fmla="*/ 0 h 4"/>
                  <a:gd name="T22" fmla="*/ 0 w 8"/>
                  <a:gd name="T23" fmla="*/ 0 h 4"/>
                  <a:gd name="T24" fmla="*/ 0 w 8"/>
                  <a:gd name="T25" fmla="*/ 0 h 4"/>
                  <a:gd name="T26" fmla="*/ 0 w 8"/>
                  <a:gd name="T27" fmla="*/ 0 h 4"/>
                  <a:gd name="T28" fmla="*/ 0 w 8"/>
                  <a:gd name="T29" fmla="*/ 0 h 4"/>
                  <a:gd name="T30" fmla="*/ 0 w 8"/>
                  <a:gd name="T31" fmla="*/ 2 h 4"/>
                  <a:gd name="T32" fmla="*/ 2 w 8"/>
                  <a:gd name="T33" fmla="*/ 2 h 4"/>
                  <a:gd name="T34" fmla="*/ 2 w 8"/>
                  <a:gd name="T35" fmla="*/ 2 h 4"/>
                  <a:gd name="T36" fmla="*/ 2 w 8"/>
                  <a:gd name="T37" fmla="*/ 2 h 4"/>
                  <a:gd name="T38" fmla="*/ 2 w 8"/>
                  <a:gd name="T39" fmla="*/ 2 h 4"/>
                  <a:gd name="T40" fmla="*/ 2 w 8"/>
                  <a:gd name="T41" fmla="*/ 4 h 4"/>
                  <a:gd name="T42" fmla="*/ 2 w 8"/>
                  <a:gd name="T4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4">
                    <a:moveTo>
                      <a:pt x="2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380"/>
              <p:cNvSpPr>
                <a:spLocks/>
              </p:cNvSpPr>
              <p:nvPr/>
            </p:nvSpPr>
            <p:spPr bwMode="auto">
              <a:xfrm>
                <a:off x="2048" y="1776"/>
                <a:ext cx="14" cy="16"/>
              </a:xfrm>
              <a:custGeom>
                <a:avLst/>
                <a:gdLst>
                  <a:gd name="T0" fmla="*/ 2 w 14"/>
                  <a:gd name="T1" fmla="*/ 16 h 16"/>
                  <a:gd name="T2" fmla="*/ 4 w 14"/>
                  <a:gd name="T3" fmla="*/ 16 h 16"/>
                  <a:gd name="T4" fmla="*/ 4 w 14"/>
                  <a:gd name="T5" fmla="*/ 16 h 16"/>
                  <a:gd name="T6" fmla="*/ 6 w 14"/>
                  <a:gd name="T7" fmla="*/ 16 h 16"/>
                  <a:gd name="T8" fmla="*/ 6 w 14"/>
                  <a:gd name="T9" fmla="*/ 14 h 16"/>
                  <a:gd name="T10" fmla="*/ 6 w 14"/>
                  <a:gd name="T11" fmla="*/ 14 h 16"/>
                  <a:gd name="T12" fmla="*/ 10 w 14"/>
                  <a:gd name="T13" fmla="*/ 12 h 16"/>
                  <a:gd name="T14" fmla="*/ 10 w 14"/>
                  <a:gd name="T15" fmla="*/ 12 h 16"/>
                  <a:gd name="T16" fmla="*/ 10 w 14"/>
                  <a:gd name="T17" fmla="*/ 12 h 16"/>
                  <a:gd name="T18" fmla="*/ 12 w 14"/>
                  <a:gd name="T19" fmla="*/ 10 h 16"/>
                  <a:gd name="T20" fmla="*/ 12 w 14"/>
                  <a:gd name="T21" fmla="*/ 10 h 16"/>
                  <a:gd name="T22" fmla="*/ 12 w 14"/>
                  <a:gd name="T23" fmla="*/ 10 h 16"/>
                  <a:gd name="T24" fmla="*/ 12 w 14"/>
                  <a:gd name="T25" fmla="*/ 8 h 16"/>
                  <a:gd name="T26" fmla="*/ 14 w 14"/>
                  <a:gd name="T27" fmla="*/ 8 h 16"/>
                  <a:gd name="T28" fmla="*/ 14 w 14"/>
                  <a:gd name="T29" fmla="*/ 8 h 16"/>
                  <a:gd name="T30" fmla="*/ 14 w 14"/>
                  <a:gd name="T31" fmla="*/ 8 h 16"/>
                  <a:gd name="T32" fmla="*/ 14 w 14"/>
                  <a:gd name="T33" fmla="*/ 6 h 16"/>
                  <a:gd name="T34" fmla="*/ 14 w 14"/>
                  <a:gd name="T35" fmla="*/ 6 h 16"/>
                  <a:gd name="T36" fmla="*/ 14 w 14"/>
                  <a:gd name="T37" fmla="*/ 6 h 16"/>
                  <a:gd name="T38" fmla="*/ 12 w 14"/>
                  <a:gd name="T39" fmla="*/ 6 h 16"/>
                  <a:gd name="T40" fmla="*/ 12 w 14"/>
                  <a:gd name="T41" fmla="*/ 4 h 16"/>
                  <a:gd name="T42" fmla="*/ 12 w 14"/>
                  <a:gd name="T43" fmla="*/ 4 h 16"/>
                  <a:gd name="T44" fmla="*/ 12 w 14"/>
                  <a:gd name="T45" fmla="*/ 4 h 16"/>
                  <a:gd name="T46" fmla="*/ 12 w 14"/>
                  <a:gd name="T47" fmla="*/ 4 h 16"/>
                  <a:gd name="T48" fmla="*/ 10 w 14"/>
                  <a:gd name="T49" fmla="*/ 2 h 16"/>
                  <a:gd name="T50" fmla="*/ 10 w 14"/>
                  <a:gd name="T51" fmla="*/ 2 h 16"/>
                  <a:gd name="T52" fmla="*/ 10 w 14"/>
                  <a:gd name="T53" fmla="*/ 0 h 16"/>
                  <a:gd name="T54" fmla="*/ 4 w 14"/>
                  <a:gd name="T55" fmla="*/ 0 h 16"/>
                  <a:gd name="T56" fmla="*/ 4 w 14"/>
                  <a:gd name="T57" fmla="*/ 0 h 16"/>
                  <a:gd name="T58" fmla="*/ 4 w 14"/>
                  <a:gd name="T59" fmla="*/ 2 h 16"/>
                  <a:gd name="T60" fmla="*/ 4 w 14"/>
                  <a:gd name="T61" fmla="*/ 4 h 16"/>
                  <a:gd name="T62" fmla="*/ 2 w 14"/>
                  <a:gd name="T63" fmla="*/ 4 h 16"/>
                  <a:gd name="T64" fmla="*/ 2 w 14"/>
                  <a:gd name="T65" fmla="*/ 4 h 16"/>
                  <a:gd name="T66" fmla="*/ 2 w 14"/>
                  <a:gd name="T67" fmla="*/ 4 h 16"/>
                  <a:gd name="T68" fmla="*/ 2 w 14"/>
                  <a:gd name="T69" fmla="*/ 4 h 16"/>
                  <a:gd name="T70" fmla="*/ 0 w 14"/>
                  <a:gd name="T71" fmla="*/ 4 h 16"/>
                  <a:gd name="T72" fmla="*/ 0 w 14"/>
                  <a:gd name="T73" fmla="*/ 4 h 16"/>
                  <a:gd name="T74" fmla="*/ 0 w 14"/>
                  <a:gd name="T75" fmla="*/ 4 h 16"/>
                  <a:gd name="T76" fmla="*/ 0 w 14"/>
                  <a:gd name="T77" fmla="*/ 12 h 16"/>
                  <a:gd name="T78" fmla="*/ 0 w 14"/>
                  <a:gd name="T79" fmla="*/ 12 h 16"/>
                  <a:gd name="T80" fmla="*/ 0 w 14"/>
                  <a:gd name="T81" fmla="*/ 12 h 16"/>
                  <a:gd name="T82" fmla="*/ 2 w 14"/>
                  <a:gd name="T83" fmla="*/ 14 h 16"/>
                  <a:gd name="T84" fmla="*/ 2 w 14"/>
                  <a:gd name="T85" fmla="*/ 16 h 16"/>
                  <a:gd name="T86" fmla="*/ 2 w 14"/>
                  <a:gd name="T87" fmla="*/ 16 h 16"/>
                  <a:gd name="T88" fmla="*/ 2 w 14"/>
                  <a:gd name="T89" fmla="*/ 16 h 16"/>
                  <a:gd name="T90" fmla="*/ 2 w 14"/>
                  <a:gd name="T9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" h="16">
                    <a:moveTo>
                      <a:pt x="2" y="16"/>
                    </a:moveTo>
                    <a:lnTo>
                      <a:pt x="4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381"/>
              <p:cNvSpPr>
                <a:spLocks/>
              </p:cNvSpPr>
              <p:nvPr/>
            </p:nvSpPr>
            <p:spPr bwMode="auto">
              <a:xfrm>
                <a:off x="2018" y="1766"/>
                <a:ext cx="20" cy="14"/>
              </a:xfrm>
              <a:custGeom>
                <a:avLst/>
                <a:gdLst>
                  <a:gd name="T0" fmla="*/ 12 w 20"/>
                  <a:gd name="T1" fmla="*/ 10 h 14"/>
                  <a:gd name="T2" fmla="*/ 12 w 20"/>
                  <a:gd name="T3" fmla="*/ 10 h 14"/>
                  <a:gd name="T4" fmla="*/ 12 w 20"/>
                  <a:gd name="T5" fmla="*/ 10 h 14"/>
                  <a:gd name="T6" fmla="*/ 14 w 20"/>
                  <a:gd name="T7" fmla="*/ 10 h 14"/>
                  <a:gd name="T8" fmla="*/ 14 w 20"/>
                  <a:gd name="T9" fmla="*/ 10 h 14"/>
                  <a:gd name="T10" fmla="*/ 14 w 20"/>
                  <a:gd name="T11" fmla="*/ 10 h 14"/>
                  <a:gd name="T12" fmla="*/ 14 w 20"/>
                  <a:gd name="T13" fmla="*/ 10 h 14"/>
                  <a:gd name="T14" fmla="*/ 14 w 20"/>
                  <a:gd name="T15" fmla="*/ 10 h 14"/>
                  <a:gd name="T16" fmla="*/ 16 w 20"/>
                  <a:gd name="T17" fmla="*/ 8 h 14"/>
                  <a:gd name="T18" fmla="*/ 18 w 20"/>
                  <a:gd name="T19" fmla="*/ 8 h 14"/>
                  <a:gd name="T20" fmla="*/ 18 w 20"/>
                  <a:gd name="T21" fmla="*/ 8 h 14"/>
                  <a:gd name="T22" fmla="*/ 18 w 20"/>
                  <a:gd name="T23" fmla="*/ 6 h 14"/>
                  <a:gd name="T24" fmla="*/ 18 w 20"/>
                  <a:gd name="T25" fmla="*/ 6 h 14"/>
                  <a:gd name="T26" fmla="*/ 20 w 20"/>
                  <a:gd name="T27" fmla="*/ 6 h 14"/>
                  <a:gd name="T28" fmla="*/ 20 w 20"/>
                  <a:gd name="T29" fmla="*/ 6 h 14"/>
                  <a:gd name="T30" fmla="*/ 20 w 20"/>
                  <a:gd name="T31" fmla="*/ 6 h 14"/>
                  <a:gd name="T32" fmla="*/ 20 w 20"/>
                  <a:gd name="T33" fmla="*/ 4 h 14"/>
                  <a:gd name="T34" fmla="*/ 20 w 20"/>
                  <a:gd name="T35" fmla="*/ 4 h 14"/>
                  <a:gd name="T36" fmla="*/ 20 w 20"/>
                  <a:gd name="T37" fmla="*/ 4 h 14"/>
                  <a:gd name="T38" fmla="*/ 18 w 20"/>
                  <a:gd name="T39" fmla="*/ 4 h 14"/>
                  <a:gd name="T40" fmla="*/ 18 w 20"/>
                  <a:gd name="T41" fmla="*/ 2 h 14"/>
                  <a:gd name="T42" fmla="*/ 18 w 20"/>
                  <a:gd name="T43" fmla="*/ 2 h 14"/>
                  <a:gd name="T44" fmla="*/ 18 w 20"/>
                  <a:gd name="T45" fmla="*/ 2 h 14"/>
                  <a:gd name="T46" fmla="*/ 18 w 20"/>
                  <a:gd name="T47" fmla="*/ 0 h 14"/>
                  <a:gd name="T48" fmla="*/ 18 w 20"/>
                  <a:gd name="T49" fmla="*/ 0 h 14"/>
                  <a:gd name="T50" fmla="*/ 16 w 20"/>
                  <a:gd name="T51" fmla="*/ 0 h 14"/>
                  <a:gd name="T52" fmla="*/ 16 w 20"/>
                  <a:gd name="T53" fmla="*/ 0 h 14"/>
                  <a:gd name="T54" fmla="*/ 16 w 20"/>
                  <a:gd name="T55" fmla="*/ 2 h 14"/>
                  <a:gd name="T56" fmla="*/ 16 w 20"/>
                  <a:gd name="T57" fmla="*/ 2 h 14"/>
                  <a:gd name="T58" fmla="*/ 6 w 20"/>
                  <a:gd name="T59" fmla="*/ 2 h 14"/>
                  <a:gd name="T60" fmla="*/ 6 w 20"/>
                  <a:gd name="T61" fmla="*/ 2 h 14"/>
                  <a:gd name="T62" fmla="*/ 6 w 20"/>
                  <a:gd name="T63" fmla="*/ 2 h 14"/>
                  <a:gd name="T64" fmla="*/ 0 w 20"/>
                  <a:gd name="T65" fmla="*/ 6 h 14"/>
                  <a:gd name="T66" fmla="*/ 0 w 20"/>
                  <a:gd name="T67" fmla="*/ 6 h 14"/>
                  <a:gd name="T68" fmla="*/ 0 w 20"/>
                  <a:gd name="T69" fmla="*/ 6 h 14"/>
                  <a:gd name="T70" fmla="*/ 0 w 20"/>
                  <a:gd name="T71" fmla="*/ 8 h 14"/>
                  <a:gd name="T72" fmla="*/ 0 w 20"/>
                  <a:gd name="T73" fmla="*/ 8 h 14"/>
                  <a:gd name="T74" fmla="*/ 0 w 20"/>
                  <a:gd name="T75" fmla="*/ 8 h 14"/>
                  <a:gd name="T76" fmla="*/ 0 w 20"/>
                  <a:gd name="T77" fmla="*/ 8 h 14"/>
                  <a:gd name="T78" fmla="*/ 0 w 20"/>
                  <a:gd name="T79" fmla="*/ 10 h 14"/>
                  <a:gd name="T80" fmla="*/ 0 w 20"/>
                  <a:gd name="T81" fmla="*/ 10 h 14"/>
                  <a:gd name="T82" fmla="*/ 0 w 20"/>
                  <a:gd name="T83" fmla="*/ 10 h 14"/>
                  <a:gd name="T84" fmla="*/ 0 w 20"/>
                  <a:gd name="T85" fmla="*/ 10 h 14"/>
                  <a:gd name="T86" fmla="*/ 0 w 20"/>
                  <a:gd name="T87" fmla="*/ 12 h 14"/>
                  <a:gd name="T88" fmla="*/ 0 w 20"/>
                  <a:gd name="T89" fmla="*/ 12 h 14"/>
                  <a:gd name="T90" fmla="*/ 2 w 20"/>
                  <a:gd name="T91" fmla="*/ 12 h 14"/>
                  <a:gd name="T92" fmla="*/ 2 w 20"/>
                  <a:gd name="T93" fmla="*/ 12 h 14"/>
                  <a:gd name="T94" fmla="*/ 4 w 20"/>
                  <a:gd name="T95" fmla="*/ 12 h 14"/>
                  <a:gd name="T96" fmla="*/ 4 w 20"/>
                  <a:gd name="T97" fmla="*/ 12 h 14"/>
                  <a:gd name="T98" fmla="*/ 4 w 20"/>
                  <a:gd name="T99" fmla="*/ 14 h 14"/>
                  <a:gd name="T100" fmla="*/ 6 w 20"/>
                  <a:gd name="T101" fmla="*/ 14 h 14"/>
                  <a:gd name="T102" fmla="*/ 6 w 20"/>
                  <a:gd name="T103" fmla="*/ 14 h 14"/>
                  <a:gd name="T104" fmla="*/ 6 w 20"/>
                  <a:gd name="T105" fmla="*/ 12 h 14"/>
                  <a:gd name="T106" fmla="*/ 8 w 20"/>
                  <a:gd name="T107" fmla="*/ 10 h 14"/>
                  <a:gd name="T108" fmla="*/ 8 w 20"/>
                  <a:gd name="T109" fmla="*/ 10 h 14"/>
                  <a:gd name="T110" fmla="*/ 8 w 20"/>
                  <a:gd name="T111" fmla="*/ 10 h 14"/>
                  <a:gd name="T112" fmla="*/ 8 w 20"/>
                  <a:gd name="T113" fmla="*/ 10 h 14"/>
                  <a:gd name="T114" fmla="*/ 10 w 20"/>
                  <a:gd name="T115" fmla="*/ 10 h 14"/>
                  <a:gd name="T116" fmla="*/ 10 w 20"/>
                  <a:gd name="T117" fmla="*/ 10 h 14"/>
                  <a:gd name="T118" fmla="*/ 10 w 20"/>
                  <a:gd name="T119" fmla="*/ 10 h 14"/>
                  <a:gd name="T120" fmla="*/ 12 w 20"/>
                  <a:gd name="T121" fmla="*/ 10 h 14"/>
                  <a:gd name="T122" fmla="*/ 12 w 20"/>
                  <a:gd name="T12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" h="14">
                    <a:moveTo>
                      <a:pt x="12" y="10"/>
                    </a:moveTo>
                    <a:lnTo>
                      <a:pt x="12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382"/>
              <p:cNvSpPr>
                <a:spLocks/>
              </p:cNvSpPr>
              <p:nvPr/>
            </p:nvSpPr>
            <p:spPr bwMode="auto">
              <a:xfrm>
                <a:off x="1998" y="1722"/>
                <a:ext cx="64" cy="42"/>
              </a:xfrm>
              <a:custGeom>
                <a:avLst/>
                <a:gdLst>
                  <a:gd name="T0" fmla="*/ 62 w 64"/>
                  <a:gd name="T1" fmla="*/ 34 h 42"/>
                  <a:gd name="T2" fmla="*/ 60 w 64"/>
                  <a:gd name="T3" fmla="*/ 32 h 42"/>
                  <a:gd name="T4" fmla="*/ 56 w 64"/>
                  <a:gd name="T5" fmla="*/ 30 h 42"/>
                  <a:gd name="T6" fmla="*/ 56 w 64"/>
                  <a:gd name="T7" fmla="*/ 30 h 42"/>
                  <a:gd name="T8" fmla="*/ 54 w 64"/>
                  <a:gd name="T9" fmla="*/ 22 h 42"/>
                  <a:gd name="T10" fmla="*/ 56 w 64"/>
                  <a:gd name="T11" fmla="*/ 20 h 42"/>
                  <a:gd name="T12" fmla="*/ 54 w 64"/>
                  <a:gd name="T13" fmla="*/ 18 h 42"/>
                  <a:gd name="T14" fmla="*/ 52 w 64"/>
                  <a:gd name="T15" fmla="*/ 16 h 42"/>
                  <a:gd name="T16" fmla="*/ 44 w 64"/>
                  <a:gd name="T17" fmla="*/ 14 h 42"/>
                  <a:gd name="T18" fmla="*/ 40 w 64"/>
                  <a:gd name="T19" fmla="*/ 12 h 42"/>
                  <a:gd name="T20" fmla="*/ 38 w 64"/>
                  <a:gd name="T21" fmla="*/ 10 h 42"/>
                  <a:gd name="T22" fmla="*/ 34 w 64"/>
                  <a:gd name="T23" fmla="*/ 4 h 42"/>
                  <a:gd name="T24" fmla="*/ 32 w 64"/>
                  <a:gd name="T25" fmla="*/ 4 h 42"/>
                  <a:gd name="T26" fmla="*/ 30 w 64"/>
                  <a:gd name="T27" fmla="*/ 4 h 42"/>
                  <a:gd name="T28" fmla="*/ 32 w 64"/>
                  <a:gd name="T29" fmla="*/ 4 h 42"/>
                  <a:gd name="T30" fmla="*/ 32 w 64"/>
                  <a:gd name="T31" fmla="*/ 2 h 42"/>
                  <a:gd name="T32" fmla="*/ 30 w 64"/>
                  <a:gd name="T33" fmla="*/ 0 h 42"/>
                  <a:gd name="T34" fmla="*/ 26 w 64"/>
                  <a:gd name="T35" fmla="*/ 0 h 42"/>
                  <a:gd name="T36" fmla="*/ 20 w 64"/>
                  <a:gd name="T37" fmla="*/ 2 h 42"/>
                  <a:gd name="T38" fmla="*/ 20 w 64"/>
                  <a:gd name="T39" fmla="*/ 6 h 42"/>
                  <a:gd name="T40" fmla="*/ 18 w 64"/>
                  <a:gd name="T41" fmla="*/ 12 h 42"/>
                  <a:gd name="T42" fmla="*/ 16 w 64"/>
                  <a:gd name="T43" fmla="*/ 12 h 42"/>
                  <a:gd name="T44" fmla="*/ 10 w 64"/>
                  <a:gd name="T45" fmla="*/ 16 h 42"/>
                  <a:gd name="T46" fmla="*/ 8 w 64"/>
                  <a:gd name="T47" fmla="*/ 16 h 42"/>
                  <a:gd name="T48" fmla="*/ 10 w 64"/>
                  <a:gd name="T49" fmla="*/ 22 h 42"/>
                  <a:gd name="T50" fmla="*/ 4 w 64"/>
                  <a:gd name="T51" fmla="*/ 26 h 42"/>
                  <a:gd name="T52" fmla="*/ 0 w 64"/>
                  <a:gd name="T53" fmla="*/ 28 h 42"/>
                  <a:gd name="T54" fmla="*/ 0 w 64"/>
                  <a:gd name="T55" fmla="*/ 30 h 42"/>
                  <a:gd name="T56" fmla="*/ 4 w 64"/>
                  <a:gd name="T57" fmla="*/ 30 h 42"/>
                  <a:gd name="T58" fmla="*/ 10 w 64"/>
                  <a:gd name="T59" fmla="*/ 32 h 42"/>
                  <a:gd name="T60" fmla="*/ 8 w 64"/>
                  <a:gd name="T61" fmla="*/ 38 h 42"/>
                  <a:gd name="T62" fmla="*/ 10 w 64"/>
                  <a:gd name="T63" fmla="*/ 40 h 42"/>
                  <a:gd name="T64" fmla="*/ 14 w 64"/>
                  <a:gd name="T65" fmla="*/ 42 h 42"/>
                  <a:gd name="T66" fmla="*/ 20 w 64"/>
                  <a:gd name="T67" fmla="*/ 40 h 42"/>
                  <a:gd name="T68" fmla="*/ 22 w 64"/>
                  <a:gd name="T69" fmla="*/ 38 h 42"/>
                  <a:gd name="T70" fmla="*/ 26 w 64"/>
                  <a:gd name="T71" fmla="*/ 38 h 42"/>
                  <a:gd name="T72" fmla="*/ 30 w 64"/>
                  <a:gd name="T73" fmla="*/ 34 h 42"/>
                  <a:gd name="T74" fmla="*/ 32 w 64"/>
                  <a:gd name="T75" fmla="*/ 32 h 42"/>
                  <a:gd name="T76" fmla="*/ 34 w 64"/>
                  <a:gd name="T77" fmla="*/ 30 h 42"/>
                  <a:gd name="T78" fmla="*/ 38 w 64"/>
                  <a:gd name="T79" fmla="*/ 30 h 42"/>
                  <a:gd name="T80" fmla="*/ 40 w 64"/>
                  <a:gd name="T81" fmla="*/ 30 h 42"/>
                  <a:gd name="T82" fmla="*/ 40 w 64"/>
                  <a:gd name="T83" fmla="*/ 34 h 42"/>
                  <a:gd name="T84" fmla="*/ 42 w 64"/>
                  <a:gd name="T85" fmla="*/ 36 h 42"/>
                  <a:gd name="T86" fmla="*/ 46 w 64"/>
                  <a:gd name="T87" fmla="*/ 36 h 42"/>
                  <a:gd name="T88" fmla="*/ 48 w 64"/>
                  <a:gd name="T89" fmla="*/ 40 h 42"/>
                  <a:gd name="T90" fmla="*/ 52 w 64"/>
                  <a:gd name="T91" fmla="*/ 38 h 42"/>
                  <a:gd name="T92" fmla="*/ 56 w 64"/>
                  <a:gd name="T93" fmla="*/ 40 h 42"/>
                  <a:gd name="T94" fmla="*/ 60 w 64"/>
                  <a:gd name="T95" fmla="*/ 42 h 42"/>
                  <a:gd name="T96" fmla="*/ 62 w 64"/>
                  <a:gd name="T97" fmla="*/ 40 h 42"/>
                  <a:gd name="T98" fmla="*/ 62 w 64"/>
                  <a:gd name="T99" fmla="*/ 36 h 42"/>
                  <a:gd name="T100" fmla="*/ 64 w 64"/>
                  <a:gd name="T101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" h="42">
                    <a:moveTo>
                      <a:pt x="64" y="34"/>
                    </a:moveTo>
                    <a:lnTo>
                      <a:pt x="64" y="34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0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2" y="16"/>
                    </a:lnTo>
                    <a:lnTo>
                      <a:pt x="52" y="16"/>
                    </a:lnTo>
                    <a:lnTo>
                      <a:pt x="50" y="16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10" y="30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8" y="36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8"/>
                    </a:lnTo>
                    <a:lnTo>
                      <a:pt x="38" y="28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0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6" y="40"/>
                    </a:lnTo>
                    <a:lnTo>
                      <a:pt x="56" y="40"/>
                    </a:lnTo>
                    <a:lnTo>
                      <a:pt x="56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62" y="36"/>
                    </a:lnTo>
                    <a:lnTo>
                      <a:pt x="64" y="36"/>
                    </a:lnTo>
                    <a:lnTo>
                      <a:pt x="64" y="36"/>
                    </a:lnTo>
                    <a:lnTo>
                      <a:pt x="64" y="36"/>
                    </a:lnTo>
                    <a:lnTo>
                      <a:pt x="64" y="3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383"/>
              <p:cNvSpPr>
                <a:spLocks/>
              </p:cNvSpPr>
              <p:nvPr/>
            </p:nvSpPr>
            <p:spPr bwMode="auto">
              <a:xfrm>
                <a:off x="2012" y="1856"/>
                <a:ext cx="16" cy="12"/>
              </a:xfrm>
              <a:custGeom>
                <a:avLst/>
                <a:gdLst>
                  <a:gd name="T0" fmla="*/ 4 w 16"/>
                  <a:gd name="T1" fmla="*/ 12 h 12"/>
                  <a:gd name="T2" fmla="*/ 4 w 16"/>
                  <a:gd name="T3" fmla="*/ 12 h 12"/>
                  <a:gd name="T4" fmla="*/ 4 w 16"/>
                  <a:gd name="T5" fmla="*/ 12 h 12"/>
                  <a:gd name="T6" fmla="*/ 4 w 16"/>
                  <a:gd name="T7" fmla="*/ 12 h 12"/>
                  <a:gd name="T8" fmla="*/ 6 w 16"/>
                  <a:gd name="T9" fmla="*/ 12 h 12"/>
                  <a:gd name="T10" fmla="*/ 6 w 16"/>
                  <a:gd name="T11" fmla="*/ 12 h 12"/>
                  <a:gd name="T12" fmla="*/ 6 w 16"/>
                  <a:gd name="T13" fmla="*/ 12 h 12"/>
                  <a:gd name="T14" fmla="*/ 8 w 16"/>
                  <a:gd name="T15" fmla="*/ 12 h 12"/>
                  <a:gd name="T16" fmla="*/ 8 w 16"/>
                  <a:gd name="T17" fmla="*/ 12 h 12"/>
                  <a:gd name="T18" fmla="*/ 8 w 16"/>
                  <a:gd name="T19" fmla="*/ 12 h 12"/>
                  <a:gd name="T20" fmla="*/ 8 w 16"/>
                  <a:gd name="T21" fmla="*/ 10 h 12"/>
                  <a:gd name="T22" fmla="*/ 10 w 16"/>
                  <a:gd name="T23" fmla="*/ 10 h 12"/>
                  <a:gd name="T24" fmla="*/ 10 w 16"/>
                  <a:gd name="T25" fmla="*/ 10 h 12"/>
                  <a:gd name="T26" fmla="*/ 10 w 16"/>
                  <a:gd name="T27" fmla="*/ 10 h 12"/>
                  <a:gd name="T28" fmla="*/ 10 w 16"/>
                  <a:gd name="T29" fmla="*/ 10 h 12"/>
                  <a:gd name="T30" fmla="*/ 14 w 16"/>
                  <a:gd name="T31" fmla="*/ 8 h 12"/>
                  <a:gd name="T32" fmla="*/ 14 w 16"/>
                  <a:gd name="T33" fmla="*/ 8 h 12"/>
                  <a:gd name="T34" fmla="*/ 14 w 16"/>
                  <a:gd name="T35" fmla="*/ 8 h 12"/>
                  <a:gd name="T36" fmla="*/ 16 w 16"/>
                  <a:gd name="T37" fmla="*/ 8 h 12"/>
                  <a:gd name="T38" fmla="*/ 16 w 16"/>
                  <a:gd name="T39" fmla="*/ 4 h 12"/>
                  <a:gd name="T40" fmla="*/ 16 w 16"/>
                  <a:gd name="T41" fmla="*/ 2 h 12"/>
                  <a:gd name="T42" fmla="*/ 16 w 16"/>
                  <a:gd name="T43" fmla="*/ 2 h 12"/>
                  <a:gd name="T44" fmla="*/ 16 w 16"/>
                  <a:gd name="T45" fmla="*/ 2 h 12"/>
                  <a:gd name="T46" fmla="*/ 16 w 16"/>
                  <a:gd name="T47" fmla="*/ 2 h 12"/>
                  <a:gd name="T48" fmla="*/ 16 w 16"/>
                  <a:gd name="T49" fmla="*/ 2 h 12"/>
                  <a:gd name="T50" fmla="*/ 16 w 16"/>
                  <a:gd name="T51" fmla="*/ 0 h 12"/>
                  <a:gd name="T52" fmla="*/ 14 w 16"/>
                  <a:gd name="T53" fmla="*/ 0 h 12"/>
                  <a:gd name="T54" fmla="*/ 14 w 16"/>
                  <a:gd name="T55" fmla="*/ 0 h 12"/>
                  <a:gd name="T56" fmla="*/ 12 w 16"/>
                  <a:gd name="T57" fmla="*/ 0 h 12"/>
                  <a:gd name="T58" fmla="*/ 12 w 16"/>
                  <a:gd name="T59" fmla="*/ 2 h 12"/>
                  <a:gd name="T60" fmla="*/ 10 w 16"/>
                  <a:gd name="T61" fmla="*/ 2 h 12"/>
                  <a:gd name="T62" fmla="*/ 10 w 16"/>
                  <a:gd name="T63" fmla="*/ 2 h 12"/>
                  <a:gd name="T64" fmla="*/ 10 w 16"/>
                  <a:gd name="T65" fmla="*/ 2 h 12"/>
                  <a:gd name="T66" fmla="*/ 10 w 16"/>
                  <a:gd name="T67" fmla="*/ 0 h 12"/>
                  <a:gd name="T68" fmla="*/ 8 w 16"/>
                  <a:gd name="T69" fmla="*/ 0 h 12"/>
                  <a:gd name="T70" fmla="*/ 8 w 16"/>
                  <a:gd name="T71" fmla="*/ 0 h 12"/>
                  <a:gd name="T72" fmla="*/ 8 w 16"/>
                  <a:gd name="T73" fmla="*/ 2 h 12"/>
                  <a:gd name="T74" fmla="*/ 8 w 16"/>
                  <a:gd name="T75" fmla="*/ 2 h 12"/>
                  <a:gd name="T76" fmla="*/ 8 w 16"/>
                  <a:gd name="T77" fmla="*/ 2 h 12"/>
                  <a:gd name="T78" fmla="*/ 8 w 16"/>
                  <a:gd name="T79" fmla="*/ 2 h 12"/>
                  <a:gd name="T80" fmla="*/ 8 w 16"/>
                  <a:gd name="T81" fmla="*/ 2 h 12"/>
                  <a:gd name="T82" fmla="*/ 2 w 16"/>
                  <a:gd name="T83" fmla="*/ 6 h 12"/>
                  <a:gd name="T84" fmla="*/ 2 w 16"/>
                  <a:gd name="T85" fmla="*/ 6 h 12"/>
                  <a:gd name="T86" fmla="*/ 2 w 16"/>
                  <a:gd name="T87" fmla="*/ 6 h 12"/>
                  <a:gd name="T88" fmla="*/ 2 w 16"/>
                  <a:gd name="T89" fmla="*/ 6 h 12"/>
                  <a:gd name="T90" fmla="*/ 0 w 16"/>
                  <a:gd name="T91" fmla="*/ 8 h 12"/>
                  <a:gd name="T92" fmla="*/ 0 w 16"/>
                  <a:gd name="T93" fmla="*/ 8 h 12"/>
                  <a:gd name="T94" fmla="*/ 0 w 16"/>
                  <a:gd name="T95" fmla="*/ 8 h 12"/>
                  <a:gd name="T96" fmla="*/ 0 w 16"/>
                  <a:gd name="T97" fmla="*/ 8 h 12"/>
                  <a:gd name="T98" fmla="*/ 0 w 16"/>
                  <a:gd name="T99" fmla="*/ 8 h 12"/>
                  <a:gd name="T100" fmla="*/ 2 w 16"/>
                  <a:gd name="T101" fmla="*/ 8 h 12"/>
                  <a:gd name="T102" fmla="*/ 2 w 16"/>
                  <a:gd name="T103" fmla="*/ 12 h 12"/>
                  <a:gd name="T104" fmla="*/ 2 w 16"/>
                  <a:gd name="T105" fmla="*/ 12 h 12"/>
                  <a:gd name="T106" fmla="*/ 4 w 16"/>
                  <a:gd name="T107" fmla="*/ 12 h 12"/>
                  <a:gd name="T108" fmla="*/ 4 w 16"/>
                  <a:gd name="T10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12">
                    <a:moveTo>
                      <a:pt x="4" y="12"/>
                    </a:move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384"/>
              <p:cNvSpPr>
                <a:spLocks/>
              </p:cNvSpPr>
              <p:nvPr/>
            </p:nvSpPr>
            <p:spPr bwMode="auto">
              <a:xfrm>
                <a:off x="2018" y="1850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6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6 w 6"/>
                  <a:gd name="T9" fmla="*/ 0 h 4"/>
                  <a:gd name="T10" fmla="*/ 6 w 6"/>
                  <a:gd name="T11" fmla="*/ 0 h 4"/>
                  <a:gd name="T12" fmla="*/ 6 w 6"/>
                  <a:gd name="T13" fmla="*/ 0 h 4"/>
                  <a:gd name="T14" fmla="*/ 2 w 6"/>
                  <a:gd name="T15" fmla="*/ 0 h 4"/>
                  <a:gd name="T16" fmla="*/ 2 w 6"/>
                  <a:gd name="T17" fmla="*/ 0 h 4"/>
                  <a:gd name="T18" fmla="*/ 2 w 6"/>
                  <a:gd name="T19" fmla="*/ 0 h 4"/>
                  <a:gd name="T20" fmla="*/ 0 w 6"/>
                  <a:gd name="T21" fmla="*/ 0 h 4"/>
                  <a:gd name="T22" fmla="*/ 0 w 6"/>
                  <a:gd name="T23" fmla="*/ 0 h 4"/>
                  <a:gd name="T24" fmla="*/ 0 w 6"/>
                  <a:gd name="T25" fmla="*/ 2 h 4"/>
                  <a:gd name="T26" fmla="*/ 0 w 6"/>
                  <a:gd name="T27" fmla="*/ 2 h 4"/>
                  <a:gd name="T28" fmla="*/ 0 w 6"/>
                  <a:gd name="T29" fmla="*/ 2 h 4"/>
                  <a:gd name="T30" fmla="*/ 2 w 6"/>
                  <a:gd name="T31" fmla="*/ 4 h 4"/>
                  <a:gd name="T32" fmla="*/ 2 w 6"/>
                  <a:gd name="T33" fmla="*/ 4 h 4"/>
                  <a:gd name="T34" fmla="*/ 2 w 6"/>
                  <a:gd name="T35" fmla="*/ 4 h 4"/>
                  <a:gd name="T36" fmla="*/ 2 w 6"/>
                  <a:gd name="T37" fmla="*/ 4 h 4"/>
                  <a:gd name="T38" fmla="*/ 2 w 6"/>
                  <a:gd name="T39" fmla="*/ 4 h 4"/>
                  <a:gd name="T40" fmla="*/ 2 w 6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385"/>
              <p:cNvSpPr>
                <a:spLocks/>
              </p:cNvSpPr>
              <p:nvPr/>
            </p:nvSpPr>
            <p:spPr bwMode="auto">
              <a:xfrm>
                <a:off x="1982" y="1898"/>
                <a:ext cx="10" cy="10"/>
              </a:xfrm>
              <a:custGeom>
                <a:avLst/>
                <a:gdLst>
                  <a:gd name="T0" fmla="*/ 2 w 10"/>
                  <a:gd name="T1" fmla="*/ 8 h 10"/>
                  <a:gd name="T2" fmla="*/ 6 w 10"/>
                  <a:gd name="T3" fmla="*/ 10 h 10"/>
                  <a:gd name="T4" fmla="*/ 6 w 10"/>
                  <a:gd name="T5" fmla="*/ 10 h 10"/>
                  <a:gd name="T6" fmla="*/ 6 w 10"/>
                  <a:gd name="T7" fmla="*/ 10 h 10"/>
                  <a:gd name="T8" fmla="*/ 8 w 10"/>
                  <a:gd name="T9" fmla="*/ 10 h 10"/>
                  <a:gd name="T10" fmla="*/ 8 w 10"/>
                  <a:gd name="T11" fmla="*/ 10 h 10"/>
                  <a:gd name="T12" fmla="*/ 8 w 10"/>
                  <a:gd name="T13" fmla="*/ 10 h 10"/>
                  <a:gd name="T14" fmla="*/ 10 w 10"/>
                  <a:gd name="T15" fmla="*/ 10 h 10"/>
                  <a:gd name="T16" fmla="*/ 10 w 10"/>
                  <a:gd name="T17" fmla="*/ 10 h 10"/>
                  <a:gd name="T18" fmla="*/ 10 w 10"/>
                  <a:gd name="T19" fmla="*/ 10 h 10"/>
                  <a:gd name="T20" fmla="*/ 10 w 10"/>
                  <a:gd name="T21" fmla="*/ 4 h 10"/>
                  <a:gd name="T22" fmla="*/ 10 w 10"/>
                  <a:gd name="T23" fmla="*/ 4 h 10"/>
                  <a:gd name="T24" fmla="*/ 10 w 10"/>
                  <a:gd name="T25" fmla="*/ 4 h 10"/>
                  <a:gd name="T26" fmla="*/ 6 w 10"/>
                  <a:gd name="T27" fmla="*/ 0 h 10"/>
                  <a:gd name="T28" fmla="*/ 6 w 10"/>
                  <a:gd name="T29" fmla="*/ 0 h 10"/>
                  <a:gd name="T30" fmla="*/ 6 w 10"/>
                  <a:gd name="T31" fmla="*/ 0 h 10"/>
                  <a:gd name="T32" fmla="*/ 2 w 10"/>
                  <a:gd name="T33" fmla="*/ 0 h 10"/>
                  <a:gd name="T34" fmla="*/ 2 w 10"/>
                  <a:gd name="T35" fmla="*/ 0 h 10"/>
                  <a:gd name="T36" fmla="*/ 2 w 10"/>
                  <a:gd name="T37" fmla="*/ 2 h 10"/>
                  <a:gd name="T38" fmla="*/ 2 w 10"/>
                  <a:gd name="T39" fmla="*/ 2 h 10"/>
                  <a:gd name="T40" fmla="*/ 2 w 10"/>
                  <a:gd name="T41" fmla="*/ 2 h 10"/>
                  <a:gd name="T42" fmla="*/ 2 w 10"/>
                  <a:gd name="T43" fmla="*/ 2 h 10"/>
                  <a:gd name="T44" fmla="*/ 0 w 10"/>
                  <a:gd name="T45" fmla="*/ 2 h 10"/>
                  <a:gd name="T46" fmla="*/ 0 w 10"/>
                  <a:gd name="T47" fmla="*/ 4 h 10"/>
                  <a:gd name="T48" fmla="*/ 0 w 10"/>
                  <a:gd name="T49" fmla="*/ 4 h 10"/>
                  <a:gd name="T50" fmla="*/ 2 w 10"/>
                  <a:gd name="T51" fmla="*/ 4 h 10"/>
                  <a:gd name="T52" fmla="*/ 2 w 10"/>
                  <a:gd name="T53" fmla="*/ 4 h 10"/>
                  <a:gd name="T54" fmla="*/ 2 w 10"/>
                  <a:gd name="T55" fmla="*/ 6 h 10"/>
                  <a:gd name="T56" fmla="*/ 2 w 10"/>
                  <a:gd name="T57" fmla="*/ 6 h 10"/>
                  <a:gd name="T58" fmla="*/ 2 w 10"/>
                  <a:gd name="T59" fmla="*/ 8 h 10"/>
                  <a:gd name="T60" fmla="*/ 2 w 10"/>
                  <a:gd name="T6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" h="10">
                    <a:moveTo>
                      <a:pt x="2" y="8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386"/>
              <p:cNvSpPr>
                <a:spLocks/>
              </p:cNvSpPr>
              <p:nvPr/>
            </p:nvSpPr>
            <p:spPr bwMode="auto">
              <a:xfrm>
                <a:off x="1990" y="1916"/>
                <a:ext cx="8" cy="4"/>
              </a:xfrm>
              <a:custGeom>
                <a:avLst/>
                <a:gdLst>
                  <a:gd name="T0" fmla="*/ 2 w 8"/>
                  <a:gd name="T1" fmla="*/ 4 h 4"/>
                  <a:gd name="T2" fmla="*/ 2 w 8"/>
                  <a:gd name="T3" fmla="*/ 4 h 4"/>
                  <a:gd name="T4" fmla="*/ 2 w 8"/>
                  <a:gd name="T5" fmla="*/ 4 h 4"/>
                  <a:gd name="T6" fmla="*/ 6 w 8"/>
                  <a:gd name="T7" fmla="*/ 4 h 4"/>
                  <a:gd name="T8" fmla="*/ 6 w 8"/>
                  <a:gd name="T9" fmla="*/ 4 h 4"/>
                  <a:gd name="T10" fmla="*/ 6 w 8"/>
                  <a:gd name="T11" fmla="*/ 4 h 4"/>
                  <a:gd name="T12" fmla="*/ 8 w 8"/>
                  <a:gd name="T13" fmla="*/ 2 h 4"/>
                  <a:gd name="T14" fmla="*/ 8 w 8"/>
                  <a:gd name="T15" fmla="*/ 2 h 4"/>
                  <a:gd name="T16" fmla="*/ 8 w 8"/>
                  <a:gd name="T17" fmla="*/ 2 h 4"/>
                  <a:gd name="T18" fmla="*/ 8 w 8"/>
                  <a:gd name="T19" fmla="*/ 0 h 4"/>
                  <a:gd name="T20" fmla="*/ 8 w 8"/>
                  <a:gd name="T21" fmla="*/ 0 h 4"/>
                  <a:gd name="T22" fmla="*/ 8 w 8"/>
                  <a:gd name="T23" fmla="*/ 0 h 4"/>
                  <a:gd name="T24" fmla="*/ 2 w 8"/>
                  <a:gd name="T25" fmla="*/ 0 h 4"/>
                  <a:gd name="T26" fmla="*/ 2 w 8"/>
                  <a:gd name="T27" fmla="*/ 0 h 4"/>
                  <a:gd name="T28" fmla="*/ 2 w 8"/>
                  <a:gd name="T29" fmla="*/ 0 h 4"/>
                  <a:gd name="T30" fmla="*/ 2 w 8"/>
                  <a:gd name="T31" fmla="*/ 2 h 4"/>
                  <a:gd name="T32" fmla="*/ 2 w 8"/>
                  <a:gd name="T33" fmla="*/ 2 h 4"/>
                  <a:gd name="T34" fmla="*/ 0 w 8"/>
                  <a:gd name="T35" fmla="*/ 2 h 4"/>
                  <a:gd name="T36" fmla="*/ 0 w 8"/>
                  <a:gd name="T37" fmla="*/ 2 h 4"/>
                  <a:gd name="T38" fmla="*/ 2 w 8"/>
                  <a:gd name="T39" fmla="*/ 2 h 4"/>
                  <a:gd name="T40" fmla="*/ 2 w 8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387"/>
              <p:cNvSpPr>
                <a:spLocks/>
              </p:cNvSpPr>
              <p:nvPr/>
            </p:nvSpPr>
            <p:spPr bwMode="auto">
              <a:xfrm>
                <a:off x="1932" y="1642"/>
                <a:ext cx="30" cy="22"/>
              </a:xfrm>
              <a:custGeom>
                <a:avLst/>
                <a:gdLst>
                  <a:gd name="T0" fmla="*/ 18 w 30"/>
                  <a:gd name="T1" fmla="*/ 22 h 22"/>
                  <a:gd name="T2" fmla="*/ 28 w 30"/>
                  <a:gd name="T3" fmla="*/ 22 h 22"/>
                  <a:gd name="T4" fmla="*/ 28 w 30"/>
                  <a:gd name="T5" fmla="*/ 22 h 22"/>
                  <a:gd name="T6" fmla="*/ 30 w 30"/>
                  <a:gd name="T7" fmla="*/ 22 h 22"/>
                  <a:gd name="T8" fmla="*/ 30 w 30"/>
                  <a:gd name="T9" fmla="*/ 14 h 22"/>
                  <a:gd name="T10" fmla="*/ 30 w 30"/>
                  <a:gd name="T11" fmla="*/ 14 h 22"/>
                  <a:gd name="T12" fmla="*/ 30 w 30"/>
                  <a:gd name="T13" fmla="*/ 14 h 22"/>
                  <a:gd name="T14" fmla="*/ 28 w 30"/>
                  <a:gd name="T15" fmla="*/ 12 h 22"/>
                  <a:gd name="T16" fmla="*/ 28 w 30"/>
                  <a:gd name="T17" fmla="*/ 10 h 22"/>
                  <a:gd name="T18" fmla="*/ 28 w 30"/>
                  <a:gd name="T19" fmla="*/ 10 h 22"/>
                  <a:gd name="T20" fmla="*/ 28 w 30"/>
                  <a:gd name="T21" fmla="*/ 10 h 22"/>
                  <a:gd name="T22" fmla="*/ 26 w 30"/>
                  <a:gd name="T23" fmla="*/ 8 h 22"/>
                  <a:gd name="T24" fmla="*/ 26 w 30"/>
                  <a:gd name="T25" fmla="*/ 8 h 22"/>
                  <a:gd name="T26" fmla="*/ 26 w 30"/>
                  <a:gd name="T27" fmla="*/ 8 h 22"/>
                  <a:gd name="T28" fmla="*/ 26 w 30"/>
                  <a:gd name="T29" fmla="*/ 6 h 22"/>
                  <a:gd name="T30" fmla="*/ 26 w 30"/>
                  <a:gd name="T31" fmla="*/ 4 h 22"/>
                  <a:gd name="T32" fmla="*/ 26 w 30"/>
                  <a:gd name="T33" fmla="*/ 4 h 22"/>
                  <a:gd name="T34" fmla="*/ 24 w 30"/>
                  <a:gd name="T35" fmla="*/ 2 h 22"/>
                  <a:gd name="T36" fmla="*/ 22 w 30"/>
                  <a:gd name="T37" fmla="*/ 0 h 22"/>
                  <a:gd name="T38" fmla="*/ 22 w 30"/>
                  <a:gd name="T39" fmla="*/ 0 h 22"/>
                  <a:gd name="T40" fmla="*/ 22 w 30"/>
                  <a:gd name="T41" fmla="*/ 0 h 22"/>
                  <a:gd name="T42" fmla="*/ 22 w 30"/>
                  <a:gd name="T43" fmla="*/ 0 h 22"/>
                  <a:gd name="T44" fmla="*/ 14 w 30"/>
                  <a:gd name="T45" fmla="*/ 0 h 22"/>
                  <a:gd name="T46" fmla="*/ 14 w 30"/>
                  <a:gd name="T47" fmla="*/ 0 h 22"/>
                  <a:gd name="T48" fmla="*/ 12 w 30"/>
                  <a:gd name="T49" fmla="*/ 0 h 22"/>
                  <a:gd name="T50" fmla="*/ 12 w 30"/>
                  <a:gd name="T51" fmla="*/ 0 h 22"/>
                  <a:gd name="T52" fmla="*/ 12 w 30"/>
                  <a:gd name="T53" fmla="*/ 2 h 22"/>
                  <a:gd name="T54" fmla="*/ 12 w 30"/>
                  <a:gd name="T55" fmla="*/ 2 h 22"/>
                  <a:gd name="T56" fmla="*/ 12 w 30"/>
                  <a:gd name="T57" fmla="*/ 2 h 22"/>
                  <a:gd name="T58" fmla="*/ 12 w 30"/>
                  <a:gd name="T59" fmla="*/ 4 h 22"/>
                  <a:gd name="T60" fmla="*/ 10 w 30"/>
                  <a:gd name="T61" fmla="*/ 4 h 22"/>
                  <a:gd name="T62" fmla="*/ 10 w 30"/>
                  <a:gd name="T63" fmla="*/ 4 h 22"/>
                  <a:gd name="T64" fmla="*/ 10 w 30"/>
                  <a:gd name="T65" fmla="*/ 4 h 22"/>
                  <a:gd name="T66" fmla="*/ 10 w 30"/>
                  <a:gd name="T67" fmla="*/ 6 h 22"/>
                  <a:gd name="T68" fmla="*/ 10 w 30"/>
                  <a:gd name="T69" fmla="*/ 6 h 22"/>
                  <a:gd name="T70" fmla="*/ 10 w 30"/>
                  <a:gd name="T71" fmla="*/ 6 h 22"/>
                  <a:gd name="T72" fmla="*/ 8 w 30"/>
                  <a:gd name="T73" fmla="*/ 6 h 22"/>
                  <a:gd name="T74" fmla="*/ 8 w 30"/>
                  <a:gd name="T75" fmla="*/ 8 h 22"/>
                  <a:gd name="T76" fmla="*/ 0 w 30"/>
                  <a:gd name="T77" fmla="*/ 8 h 22"/>
                  <a:gd name="T78" fmla="*/ 0 w 30"/>
                  <a:gd name="T79" fmla="*/ 8 h 22"/>
                  <a:gd name="T80" fmla="*/ 0 w 30"/>
                  <a:gd name="T81" fmla="*/ 8 h 22"/>
                  <a:gd name="T82" fmla="*/ 0 w 30"/>
                  <a:gd name="T83" fmla="*/ 12 h 22"/>
                  <a:gd name="T84" fmla="*/ 0 w 30"/>
                  <a:gd name="T85" fmla="*/ 12 h 22"/>
                  <a:gd name="T86" fmla="*/ 0 w 30"/>
                  <a:gd name="T87" fmla="*/ 12 h 22"/>
                  <a:gd name="T88" fmla="*/ 4 w 30"/>
                  <a:gd name="T89" fmla="*/ 14 h 22"/>
                  <a:gd name="T90" fmla="*/ 4 w 30"/>
                  <a:gd name="T91" fmla="*/ 14 h 22"/>
                  <a:gd name="T92" fmla="*/ 4 w 30"/>
                  <a:gd name="T93" fmla="*/ 14 h 22"/>
                  <a:gd name="T94" fmla="*/ 8 w 30"/>
                  <a:gd name="T95" fmla="*/ 14 h 22"/>
                  <a:gd name="T96" fmla="*/ 8 w 30"/>
                  <a:gd name="T97" fmla="*/ 16 h 22"/>
                  <a:gd name="T98" fmla="*/ 8 w 30"/>
                  <a:gd name="T99" fmla="*/ 16 h 22"/>
                  <a:gd name="T100" fmla="*/ 8 w 30"/>
                  <a:gd name="T101" fmla="*/ 16 h 22"/>
                  <a:gd name="T102" fmla="*/ 10 w 30"/>
                  <a:gd name="T103" fmla="*/ 18 h 22"/>
                  <a:gd name="T104" fmla="*/ 10 w 30"/>
                  <a:gd name="T105" fmla="*/ 18 h 22"/>
                  <a:gd name="T106" fmla="*/ 10 w 30"/>
                  <a:gd name="T107" fmla="*/ 18 h 22"/>
                  <a:gd name="T108" fmla="*/ 10 w 30"/>
                  <a:gd name="T109" fmla="*/ 18 h 22"/>
                  <a:gd name="T110" fmla="*/ 16 w 30"/>
                  <a:gd name="T111" fmla="*/ 18 h 22"/>
                  <a:gd name="T112" fmla="*/ 18 w 30"/>
                  <a:gd name="T113" fmla="*/ 20 h 22"/>
                  <a:gd name="T114" fmla="*/ 18 w 30"/>
                  <a:gd name="T115" fmla="*/ 22 h 22"/>
                  <a:gd name="T116" fmla="*/ 18 w 30"/>
                  <a:gd name="T117" fmla="*/ 22 h 22"/>
                  <a:gd name="T118" fmla="*/ 18 w 30"/>
                  <a:gd name="T119" fmla="*/ 22 h 22"/>
                  <a:gd name="T120" fmla="*/ 18 w 30"/>
                  <a:gd name="T1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" h="22">
                    <a:moveTo>
                      <a:pt x="18" y="22"/>
                    </a:moveTo>
                    <a:lnTo>
                      <a:pt x="28" y="22"/>
                    </a:lnTo>
                    <a:lnTo>
                      <a:pt x="28" y="22"/>
                    </a:lnTo>
                    <a:lnTo>
                      <a:pt x="30" y="22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6" y="18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388"/>
              <p:cNvSpPr>
                <a:spLocks/>
              </p:cNvSpPr>
              <p:nvPr/>
            </p:nvSpPr>
            <p:spPr bwMode="auto">
              <a:xfrm>
                <a:off x="1958" y="1646"/>
                <a:ext cx="8" cy="6"/>
              </a:xfrm>
              <a:custGeom>
                <a:avLst/>
                <a:gdLst>
                  <a:gd name="T0" fmla="*/ 4 w 8"/>
                  <a:gd name="T1" fmla="*/ 6 h 6"/>
                  <a:gd name="T2" fmla="*/ 6 w 8"/>
                  <a:gd name="T3" fmla="*/ 6 h 6"/>
                  <a:gd name="T4" fmla="*/ 6 w 8"/>
                  <a:gd name="T5" fmla="*/ 6 h 6"/>
                  <a:gd name="T6" fmla="*/ 6 w 8"/>
                  <a:gd name="T7" fmla="*/ 6 h 6"/>
                  <a:gd name="T8" fmla="*/ 8 w 8"/>
                  <a:gd name="T9" fmla="*/ 6 h 6"/>
                  <a:gd name="T10" fmla="*/ 8 w 8"/>
                  <a:gd name="T11" fmla="*/ 6 h 6"/>
                  <a:gd name="T12" fmla="*/ 8 w 8"/>
                  <a:gd name="T13" fmla="*/ 6 h 6"/>
                  <a:gd name="T14" fmla="*/ 8 w 8"/>
                  <a:gd name="T15" fmla="*/ 2 h 6"/>
                  <a:gd name="T16" fmla="*/ 8 w 8"/>
                  <a:gd name="T17" fmla="*/ 2 h 6"/>
                  <a:gd name="T18" fmla="*/ 8 w 8"/>
                  <a:gd name="T19" fmla="*/ 2 h 6"/>
                  <a:gd name="T20" fmla="*/ 6 w 8"/>
                  <a:gd name="T21" fmla="*/ 0 h 6"/>
                  <a:gd name="T22" fmla="*/ 6 w 8"/>
                  <a:gd name="T23" fmla="*/ 0 h 6"/>
                  <a:gd name="T24" fmla="*/ 6 w 8"/>
                  <a:gd name="T25" fmla="*/ 0 h 6"/>
                  <a:gd name="T26" fmla="*/ 2 w 8"/>
                  <a:gd name="T27" fmla="*/ 0 h 6"/>
                  <a:gd name="T28" fmla="*/ 2 w 8"/>
                  <a:gd name="T29" fmla="*/ 0 h 6"/>
                  <a:gd name="T30" fmla="*/ 2 w 8"/>
                  <a:gd name="T31" fmla="*/ 0 h 6"/>
                  <a:gd name="T32" fmla="*/ 2 w 8"/>
                  <a:gd name="T33" fmla="*/ 2 h 6"/>
                  <a:gd name="T34" fmla="*/ 2 w 8"/>
                  <a:gd name="T35" fmla="*/ 2 h 6"/>
                  <a:gd name="T36" fmla="*/ 2 w 8"/>
                  <a:gd name="T37" fmla="*/ 2 h 6"/>
                  <a:gd name="T38" fmla="*/ 0 w 8"/>
                  <a:gd name="T39" fmla="*/ 2 h 6"/>
                  <a:gd name="T40" fmla="*/ 0 w 8"/>
                  <a:gd name="T41" fmla="*/ 4 h 6"/>
                  <a:gd name="T42" fmla="*/ 0 w 8"/>
                  <a:gd name="T43" fmla="*/ 4 h 6"/>
                  <a:gd name="T44" fmla="*/ 2 w 8"/>
                  <a:gd name="T45" fmla="*/ 4 h 6"/>
                  <a:gd name="T46" fmla="*/ 2 w 8"/>
                  <a:gd name="T47" fmla="*/ 6 h 6"/>
                  <a:gd name="T48" fmla="*/ 2 w 8"/>
                  <a:gd name="T49" fmla="*/ 6 h 6"/>
                  <a:gd name="T50" fmla="*/ 2 w 8"/>
                  <a:gd name="T51" fmla="*/ 6 h 6"/>
                  <a:gd name="T52" fmla="*/ 4 w 8"/>
                  <a:gd name="T53" fmla="*/ 6 h 6"/>
                  <a:gd name="T54" fmla="*/ 4 w 8"/>
                  <a:gd name="T55" fmla="*/ 6 h 6"/>
                  <a:gd name="T56" fmla="*/ 4 w 8"/>
                  <a:gd name="T57" fmla="*/ 6 h 6"/>
                  <a:gd name="T58" fmla="*/ 4 w 8"/>
                  <a:gd name="T59" fmla="*/ 6 h 6"/>
                  <a:gd name="T60" fmla="*/ 4 w 8"/>
                  <a:gd name="T6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389"/>
              <p:cNvSpPr>
                <a:spLocks/>
              </p:cNvSpPr>
              <p:nvPr/>
            </p:nvSpPr>
            <p:spPr bwMode="auto">
              <a:xfrm>
                <a:off x="1842" y="1652"/>
                <a:ext cx="6" cy="6"/>
              </a:xfrm>
              <a:custGeom>
                <a:avLst/>
                <a:gdLst>
                  <a:gd name="T0" fmla="*/ 2 w 6"/>
                  <a:gd name="T1" fmla="*/ 6 h 6"/>
                  <a:gd name="T2" fmla="*/ 4 w 6"/>
                  <a:gd name="T3" fmla="*/ 6 h 6"/>
                  <a:gd name="T4" fmla="*/ 4 w 6"/>
                  <a:gd name="T5" fmla="*/ 6 h 6"/>
                  <a:gd name="T6" fmla="*/ 4 w 6"/>
                  <a:gd name="T7" fmla="*/ 4 h 6"/>
                  <a:gd name="T8" fmla="*/ 4 w 6"/>
                  <a:gd name="T9" fmla="*/ 4 h 6"/>
                  <a:gd name="T10" fmla="*/ 6 w 6"/>
                  <a:gd name="T11" fmla="*/ 4 h 6"/>
                  <a:gd name="T12" fmla="*/ 6 w 6"/>
                  <a:gd name="T13" fmla="*/ 4 h 6"/>
                  <a:gd name="T14" fmla="*/ 6 w 6"/>
                  <a:gd name="T15" fmla="*/ 4 h 6"/>
                  <a:gd name="T16" fmla="*/ 6 w 6"/>
                  <a:gd name="T17" fmla="*/ 2 h 6"/>
                  <a:gd name="T18" fmla="*/ 6 w 6"/>
                  <a:gd name="T19" fmla="*/ 2 h 6"/>
                  <a:gd name="T20" fmla="*/ 6 w 6"/>
                  <a:gd name="T21" fmla="*/ 2 h 6"/>
                  <a:gd name="T22" fmla="*/ 4 w 6"/>
                  <a:gd name="T23" fmla="*/ 0 h 6"/>
                  <a:gd name="T24" fmla="*/ 4 w 6"/>
                  <a:gd name="T25" fmla="*/ 0 h 6"/>
                  <a:gd name="T26" fmla="*/ 4 w 6"/>
                  <a:gd name="T27" fmla="*/ 0 h 6"/>
                  <a:gd name="T28" fmla="*/ 2 w 6"/>
                  <a:gd name="T29" fmla="*/ 2 h 6"/>
                  <a:gd name="T30" fmla="*/ 0 w 6"/>
                  <a:gd name="T31" fmla="*/ 2 h 6"/>
                  <a:gd name="T32" fmla="*/ 0 w 6"/>
                  <a:gd name="T33" fmla="*/ 2 h 6"/>
                  <a:gd name="T34" fmla="*/ 0 w 6"/>
                  <a:gd name="T35" fmla="*/ 2 h 6"/>
                  <a:gd name="T36" fmla="*/ 0 w 6"/>
                  <a:gd name="T37" fmla="*/ 4 h 6"/>
                  <a:gd name="T38" fmla="*/ 0 w 6"/>
                  <a:gd name="T39" fmla="*/ 4 h 6"/>
                  <a:gd name="T40" fmla="*/ 0 w 6"/>
                  <a:gd name="T41" fmla="*/ 4 h 6"/>
                  <a:gd name="T42" fmla="*/ 2 w 6"/>
                  <a:gd name="T43" fmla="*/ 4 h 6"/>
                  <a:gd name="T44" fmla="*/ 2 w 6"/>
                  <a:gd name="T45" fmla="*/ 4 h 6"/>
                  <a:gd name="T46" fmla="*/ 2 w 6"/>
                  <a:gd name="T47" fmla="*/ 4 h 6"/>
                  <a:gd name="T48" fmla="*/ 2 w 6"/>
                  <a:gd name="T49" fmla="*/ 6 h 6"/>
                  <a:gd name="T50" fmla="*/ 2 w 6"/>
                  <a:gd name="T5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390"/>
              <p:cNvSpPr>
                <a:spLocks noEditPoints="1"/>
              </p:cNvSpPr>
              <p:nvPr/>
            </p:nvSpPr>
            <p:spPr bwMode="auto">
              <a:xfrm>
                <a:off x="1746" y="1514"/>
                <a:ext cx="182" cy="136"/>
              </a:xfrm>
              <a:custGeom>
                <a:avLst/>
                <a:gdLst>
                  <a:gd name="T0" fmla="*/ 4 w 182"/>
                  <a:gd name="T1" fmla="*/ 60 h 136"/>
                  <a:gd name="T2" fmla="*/ 22 w 182"/>
                  <a:gd name="T3" fmla="*/ 56 h 136"/>
                  <a:gd name="T4" fmla="*/ 34 w 182"/>
                  <a:gd name="T5" fmla="*/ 58 h 136"/>
                  <a:gd name="T6" fmla="*/ 50 w 182"/>
                  <a:gd name="T7" fmla="*/ 48 h 136"/>
                  <a:gd name="T8" fmla="*/ 64 w 182"/>
                  <a:gd name="T9" fmla="*/ 44 h 136"/>
                  <a:gd name="T10" fmla="*/ 46 w 182"/>
                  <a:gd name="T11" fmla="*/ 56 h 136"/>
                  <a:gd name="T12" fmla="*/ 50 w 182"/>
                  <a:gd name="T13" fmla="*/ 64 h 136"/>
                  <a:gd name="T14" fmla="*/ 66 w 182"/>
                  <a:gd name="T15" fmla="*/ 68 h 136"/>
                  <a:gd name="T16" fmla="*/ 70 w 182"/>
                  <a:gd name="T17" fmla="*/ 64 h 136"/>
                  <a:gd name="T18" fmla="*/ 48 w 182"/>
                  <a:gd name="T19" fmla="*/ 72 h 136"/>
                  <a:gd name="T20" fmla="*/ 56 w 182"/>
                  <a:gd name="T21" fmla="*/ 82 h 136"/>
                  <a:gd name="T22" fmla="*/ 86 w 182"/>
                  <a:gd name="T23" fmla="*/ 88 h 136"/>
                  <a:gd name="T24" fmla="*/ 62 w 182"/>
                  <a:gd name="T25" fmla="*/ 84 h 136"/>
                  <a:gd name="T26" fmla="*/ 44 w 182"/>
                  <a:gd name="T27" fmla="*/ 90 h 136"/>
                  <a:gd name="T28" fmla="*/ 46 w 182"/>
                  <a:gd name="T29" fmla="*/ 98 h 136"/>
                  <a:gd name="T30" fmla="*/ 54 w 182"/>
                  <a:gd name="T31" fmla="*/ 104 h 136"/>
                  <a:gd name="T32" fmla="*/ 62 w 182"/>
                  <a:gd name="T33" fmla="*/ 110 h 136"/>
                  <a:gd name="T34" fmla="*/ 60 w 182"/>
                  <a:gd name="T35" fmla="*/ 116 h 136"/>
                  <a:gd name="T36" fmla="*/ 76 w 182"/>
                  <a:gd name="T37" fmla="*/ 124 h 136"/>
                  <a:gd name="T38" fmla="*/ 98 w 182"/>
                  <a:gd name="T39" fmla="*/ 128 h 136"/>
                  <a:gd name="T40" fmla="*/ 108 w 182"/>
                  <a:gd name="T41" fmla="*/ 124 h 136"/>
                  <a:gd name="T42" fmla="*/ 124 w 182"/>
                  <a:gd name="T43" fmla="*/ 122 h 136"/>
                  <a:gd name="T44" fmla="*/ 132 w 182"/>
                  <a:gd name="T45" fmla="*/ 124 h 136"/>
                  <a:gd name="T46" fmla="*/ 142 w 182"/>
                  <a:gd name="T47" fmla="*/ 132 h 136"/>
                  <a:gd name="T48" fmla="*/ 156 w 182"/>
                  <a:gd name="T49" fmla="*/ 136 h 136"/>
                  <a:gd name="T50" fmla="*/ 166 w 182"/>
                  <a:gd name="T51" fmla="*/ 128 h 136"/>
                  <a:gd name="T52" fmla="*/ 158 w 182"/>
                  <a:gd name="T53" fmla="*/ 128 h 136"/>
                  <a:gd name="T54" fmla="*/ 158 w 182"/>
                  <a:gd name="T55" fmla="*/ 126 h 136"/>
                  <a:gd name="T56" fmla="*/ 170 w 182"/>
                  <a:gd name="T57" fmla="*/ 124 h 136"/>
                  <a:gd name="T58" fmla="*/ 176 w 182"/>
                  <a:gd name="T59" fmla="*/ 126 h 136"/>
                  <a:gd name="T60" fmla="*/ 182 w 182"/>
                  <a:gd name="T61" fmla="*/ 122 h 136"/>
                  <a:gd name="T62" fmla="*/ 172 w 182"/>
                  <a:gd name="T63" fmla="*/ 108 h 136"/>
                  <a:gd name="T64" fmla="*/ 162 w 182"/>
                  <a:gd name="T65" fmla="*/ 98 h 136"/>
                  <a:gd name="T66" fmla="*/ 170 w 182"/>
                  <a:gd name="T67" fmla="*/ 92 h 136"/>
                  <a:gd name="T68" fmla="*/ 168 w 182"/>
                  <a:gd name="T69" fmla="*/ 72 h 136"/>
                  <a:gd name="T70" fmla="*/ 170 w 182"/>
                  <a:gd name="T71" fmla="*/ 64 h 136"/>
                  <a:gd name="T72" fmla="*/ 156 w 182"/>
                  <a:gd name="T73" fmla="*/ 54 h 136"/>
                  <a:gd name="T74" fmla="*/ 146 w 182"/>
                  <a:gd name="T75" fmla="*/ 62 h 136"/>
                  <a:gd name="T76" fmla="*/ 140 w 182"/>
                  <a:gd name="T77" fmla="*/ 62 h 136"/>
                  <a:gd name="T78" fmla="*/ 132 w 182"/>
                  <a:gd name="T79" fmla="*/ 52 h 136"/>
                  <a:gd name="T80" fmla="*/ 126 w 182"/>
                  <a:gd name="T81" fmla="*/ 58 h 136"/>
                  <a:gd name="T82" fmla="*/ 120 w 182"/>
                  <a:gd name="T83" fmla="*/ 60 h 136"/>
                  <a:gd name="T84" fmla="*/ 122 w 182"/>
                  <a:gd name="T85" fmla="*/ 52 h 136"/>
                  <a:gd name="T86" fmla="*/ 110 w 182"/>
                  <a:gd name="T87" fmla="*/ 48 h 136"/>
                  <a:gd name="T88" fmla="*/ 106 w 182"/>
                  <a:gd name="T89" fmla="*/ 48 h 136"/>
                  <a:gd name="T90" fmla="*/ 102 w 182"/>
                  <a:gd name="T91" fmla="*/ 36 h 136"/>
                  <a:gd name="T92" fmla="*/ 88 w 182"/>
                  <a:gd name="T93" fmla="*/ 38 h 136"/>
                  <a:gd name="T94" fmla="*/ 76 w 182"/>
                  <a:gd name="T95" fmla="*/ 42 h 136"/>
                  <a:gd name="T96" fmla="*/ 88 w 182"/>
                  <a:gd name="T97" fmla="*/ 36 h 136"/>
                  <a:gd name="T98" fmla="*/ 94 w 182"/>
                  <a:gd name="T99" fmla="*/ 26 h 136"/>
                  <a:gd name="T100" fmla="*/ 84 w 182"/>
                  <a:gd name="T101" fmla="*/ 14 h 136"/>
                  <a:gd name="T102" fmla="*/ 74 w 182"/>
                  <a:gd name="T103" fmla="*/ 16 h 136"/>
                  <a:gd name="T104" fmla="*/ 68 w 182"/>
                  <a:gd name="T105" fmla="*/ 20 h 136"/>
                  <a:gd name="T106" fmla="*/ 54 w 182"/>
                  <a:gd name="T107" fmla="*/ 4 h 136"/>
                  <a:gd name="T108" fmla="*/ 38 w 182"/>
                  <a:gd name="T109" fmla="*/ 0 h 136"/>
                  <a:gd name="T110" fmla="*/ 30 w 182"/>
                  <a:gd name="T111" fmla="*/ 6 h 136"/>
                  <a:gd name="T112" fmla="*/ 32 w 182"/>
                  <a:gd name="T113" fmla="*/ 14 h 136"/>
                  <a:gd name="T114" fmla="*/ 28 w 182"/>
                  <a:gd name="T115" fmla="*/ 18 h 136"/>
                  <a:gd name="T116" fmla="*/ 14 w 182"/>
                  <a:gd name="T117" fmla="*/ 26 h 136"/>
                  <a:gd name="T118" fmla="*/ 10 w 182"/>
                  <a:gd name="T119" fmla="*/ 30 h 136"/>
                  <a:gd name="T120" fmla="*/ 2 w 182"/>
                  <a:gd name="T121" fmla="*/ 36 h 136"/>
                  <a:gd name="T122" fmla="*/ 112 w 182"/>
                  <a:gd name="T123" fmla="*/ 6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2" h="136">
                    <a:moveTo>
                      <a:pt x="2" y="40"/>
                    </a:moveTo>
                    <a:lnTo>
                      <a:pt x="2" y="40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6" y="6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6" y="56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6" y="58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0" y="48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4" y="44"/>
                    </a:lnTo>
                    <a:lnTo>
                      <a:pt x="60" y="46"/>
                    </a:lnTo>
                    <a:lnTo>
                      <a:pt x="60" y="46"/>
                    </a:lnTo>
                    <a:lnTo>
                      <a:pt x="58" y="48"/>
                    </a:lnTo>
                    <a:lnTo>
                      <a:pt x="58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4" y="58"/>
                    </a:lnTo>
                    <a:lnTo>
                      <a:pt x="44" y="60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8" y="68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68" y="66"/>
                    </a:lnTo>
                    <a:lnTo>
                      <a:pt x="68" y="66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68" y="68"/>
                    </a:lnTo>
                    <a:lnTo>
                      <a:pt x="64" y="68"/>
                    </a:lnTo>
                    <a:lnTo>
                      <a:pt x="64" y="68"/>
                    </a:lnTo>
                    <a:lnTo>
                      <a:pt x="64" y="68"/>
                    </a:lnTo>
                    <a:lnTo>
                      <a:pt x="64" y="70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0" y="70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8" y="76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0" y="78"/>
                    </a:lnTo>
                    <a:lnTo>
                      <a:pt x="52" y="78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60" y="82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72" y="84"/>
                    </a:lnTo>
                    <a:lnTo>
                      <a:pt x="84" y="86"/>
                    </a:lnTo>
                    <a:lnTo>
                      <a:pt x="86" y="88"/>
                    </a:lnTo>
                    <a:lnTo>
                      <a:pt x="86" y="88"/>
                    </a:lnTo>
                    <a:lnTo>
                      <a:pt x="86" y="88"/>
                    </a:lnTo>
                    <a:lnTo>
                      <a:pt x="86" y="88"/>
                    </a:lnTo>
                    <a:lnTo>
                      <a:pt x="86" y="88"/>
                    </a:lnTo>
                    <a:lnTo>
                      <a:pt x="84" y="90"/>
                    </a:lnTo>
                    <a:lnTo>
                      <a:pt x="78" y="90"/>
                    </a:lnTo>
                    <a:lnTo>
                      <a:pt x="76" y="88"/>
                    </a:lnTo>
                    <a:lnTo>
                      <a:pt x="76" y="88"/>
                    </a:lnTo>
                    <a:lnTo>
                      <a:pt x="76" y="88"/>
                    </a:lnTo>
                    <a:lnTo>
                      <a:pt x="74" y="88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64" y="86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0" y="86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4" y="86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46" y="88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4" y="94"/>
                    </a:lnTo>
                    <a:lnTo>
                      <a:pt x="44" y="96"/>
                    </a:lnTo>
                    <a:lnTo>
                      <a:pt x="44" y="96"/>
                    </a:lnTo>
                    <a:lnTo>
                      <a:pt x="46" y="96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98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6" y="106"/>
                    </a:lnTo>
                    <a:lnTo>
                      <a:pt x="58" y="106"/>
                    </a:lnTo>
                    <a:lnTo>
                      <a:pt x="58" y="106"/>
                    </a:lnTo>
                    <a:lnTo>
                      <a:pt x="58" y="106"/>
                    </a:lnTo>
                    <a:lnTo>
                      <a:pt x="60" y="108"/>
                    </a:lnTo>
                    <a:lnTo>
                      <a:pt x="60" y="108"/>
                    </a:lnTo>
                    <a:lnTo>
                      <a:pt x="62" y="110"/>
                    </a:lnTo>
                    <a:lnTo>
                      <a:pt x="62" y="110"/>
                    </a:lnTo>
                    <a:lnTo>
                      <a:pt x="62" y="110"/>
                    </a:lnTo>
                    <a:lnTo>
                      <a:pt x="62" y="110"/>
                    </a:lnTo>
                    <a:lnTo>
                      <a:pt x="62" y="112"/>
                    </a:lnTo>
                    <a:lnTo>
                      <a:pt x="62" y="112"/>
                    </a:lnTo>
                    <a:lnTo>
                      <a:pt x="64" y="112"/>
                    </a:lnTo>
                    <a:lnTo>
                      <a:pt x="64" y="112"/>
                    </a:lnTo>
                    <a:lnTo>
                      <a:pt x="64" y="112"/>
                    </a:lnTo>
                    <a:lnTo>
                      <a:pt x="62" y="112"/>
                    </a:lnTo>
                    <a:lnTo>
                      <a:pt x="62" y="114"/>
                    </a:lnTo>
                    <a:lnTo>
                      <a:pt x="60" y="116"/>
                    </a:lnTo>
                    <a:lnTo>
                      <a:pt x="60" y="116"/>
                    </a:lnTo>
                    <a:lnTo>
                      <a:pt x="60" y="116"/>
                    </a:lnTo>
                    <a:lnTo>
                      <a:pt x="60" y="116"/>
                    </a:lnTo>
                    <a:lnTo>
                      <a:pt x="60" y="116"/>
                    </a:lnTo>
                    <a:lnTo>
                      <a:pt x="62" y="118"/>
                    </a:lnTo>
                    <a:lnTo>
                      <a:pt x="62" y="122"/>
                    </a:lnTo>
                    <a:lnTo>
                      <a:pt x="62" y="122"/>
                    </a:lnTo>
                    <a:lnTo>
                      <a:pt x="62" y="122"/>
                    </a:lnTo>
                    <a:lnTo>
                      <a:pt x="64" y="122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70" y="124"/>
                    </a:lnTo>
                    <a:lnTo>
                      <a:pt x="74" y="124"/>
                    </a:lnTo>
                    <a:lnTo>
                      <a:pt x="74" y="124"/>
                    </a:lnTo>
                    <a:lnTo>
                      <a:pt x="74" y="124"/>
                    </a:lnTo>
                    <a:lnTo>
                      <a:pt x="76" y="124"/>
                    </a:lnTo>
                    <a:lnTo>
                      <a:pt x="76" y="126"/>
                    </a:lnTo>
                    <a:lnTo>
                      <a:pt x="76" y="126"/>
                    </a:lnTo>
                    <a:lnTo>
                      <a:pt x="78" y="126"/>
                    </a:lnTo>
                    <a:lnTo>
                      <a:pt x="82" y="126"/>
                    </a:lnTo>
                    <a:lnTo>
                      <a:pt x="86" y="128"/>
                    </a:lnTo>
                    <a:lnTo>
                      <a:pt x="86" y="128"/>
                    </a:lnTo>
                    <a:lnTo>
                      <a:pt x="86" y="128"/>
                    </a:lnTo>
                    <a:lnTo>
                      <a:pt x="92" y="128"/>
                    </a:lnTo>
                    <a:lnTo>
                      <a:pt x="92" y="128"/>
                    </a:lnTo>
                    <a:lnTo>
                      <a:pt x="94" y="128"/>
                    </a:lnTo>
                    <a:lnTo>
                      <a:pt x="94" y="126"/>
                    </a:lnTo>
                    <a:lnTo>
                      <a:pt x="96" y="126"/>
                    </a:lnTo>
                    <a:lnTo>
                      <a:pt x="98" y="128"/>
                    </a:lnTo>
                    <a:lnTo>
                      <a:pt x="98" y="128"/>
                    </a:lnTo>
                    <a:lnTo>
                      <a:pt x="98" y="128"/>
                    </a:lnTo>
                    <a:lnTo>
                      <a:pt x="100" y="128"/>
                    </a:lnTo>
                    <a:lnTo>
                      <a:pt x="100" y="128"/>
                    </a:lnTo>
                    <a:lnTo>
                      <a:pt x="100" y="128"/>
                    </a:lnTo>
                    <a:lnTo>
                      <a:pt x="104" y="126"/>
                    </a:lnTo>
                    <a:lnTo>
                      <a:pt x="106" y="126"/>
                    </a:lnTo>
                    <a:lnTo>
                      <a:pt x="106" y="126"/>
                    </a:lnTo>
                    <a:lnTo>
                      <a:pt x="106" y="126"/>
                    </a:lnTo>
                    <a:lnTo>
                      <a:pt x="106" y="126"/>
                    </a:lnTo>
                    <a:lnTo>
                      <a:pt x="108" y="126"/>
                    </a:lnTo>
                    <a:lnTo>
                      <a:pt x="108" y="126"/>
                    </a:lnTo>
                    <a:lnTo>
                      <a:pt x="108" y="124"/>
                    </a:lnTo>
                    <a:lnTo>
                      <a:pt x="108" y="124"/>
                    </a:lnTo>
                    <a:lnTo>
                      <a:pt x="110" y="124"/>
                    </a:lnTo>
                    <a:lnTo>
                      <a:pt x="112" y="126"/>
                    </a:lnTo>
                    <a:lnTo>
                      <a:pt x="112" y="126"/>
                    </a:lnTo>
                    <a:lnTo>
                      <a:pt x="112" y="126"/>
                    </a:lnTo>
                    <a:lnTo>
                      <a:pt x="118" y="126"/>
                    </a:lnTo>
                    <a:lnTo>
                      <a:pt x="118" y="126"/>
                    </a:lnTo>
                    <a:lnTo>
                      <a:pt x="120" y="126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2" y="122"/>
                    </a:lnTo>
                    <a:lnTo>
                      <a:pt x="124" y="122"/>
                    </a:lnTo>
                    <a:lnTo>
                      <a:pt x="124" y="122"/>
                    </a:lnTo>
                    <a:lnTo>
                      <a:pt x="126" y="122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30" y="120"/>
                    </a:lnTo>
                    <a:lnTo>
                      <a:pt x="130" y="122"/>
                    </a:lnTo>
                    <a:lnTo>
                      <a:pt x="130" y="122"/>
                    </a:lnTo>
                    <a:lnTo>
                      <a:pt x="132" y="124"/>
                    </a:lnTo>
                    <a:lnTo>
                      <a:pt x="132" y="124"/>
                    </a:lnTo>
                    <a:lnTo>
                      <a:pt x="136" y="126"/>
                    </a:lnTo>
                    <a:lnTo>
                      <a:pt x="136" y="126"/>
                    </a:lnTo>
                    <a:lnTo>
                      <a:pt x="136" y="126"/>
                    </a:lnTo>
                    <a:lnTo>
                      <a:pt x="136" y="126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6" y="128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8" y="130"/>
                    </a:lnTo>
                    <a:lnTo>
                      <a:pt x="138" y="130"/>
                    </a:lnTo>
                    <a:lnTo>
                      <a:pt x="140" y="130"/>
                    </a:lnTo>
                    <a:lnTo>
                      <a:pt x="142" y="132"/>
                    </a:lnTo>
                    <a:lnTo>
                      <a:pt x="142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8" y="134"/>
                    </a:lnTo>
                    <a:lnTo>
                      <a:pt x="148" y="134"/>
                    </a:lnTo>
                    <a:lnTo>
                      <a:pt x="148" y="134"/>
                    </a:lnTo>
                    <a:lnTo>
                      <a:pt x="152" y="134"/>
                    </a:lnTo>
                    <a:lnTo>
                      <a:pt x="154" y="136"/>
                    </a:lnTo>
                    <a:lnTo>
                      <a:pt x="156" y="136"/>
                    </a:lnTo>
                    <a:lnTo>
                      <a:pt x="156" y="136"/>
                    </a:lnTo>
                    <a:lnTo>
                      <a:pt x="156" y="136"/>
                    </a:lnTo>
                    <a:lnTo>
                      <a:pt x="156" y="136"/>
                    </a:lnTo>
                    <a:lnTo>
                      <a:pt x="156" y="136"/>
                    </a:lnTo>
                    <a:lnTo>
                      <a:pt x="158" y="136"/>
                    </a:lnTo>
                    <a:lnTo>
                      <a:pt x="160" y="136"/>
                    </a:lnTo>
                    <a:lnTo>
                      <a:pt x="160" y="136"/>
                    </a:lnTo>
                    <a:lnTo>
                      <a:pt x="160" y="136"/>
                    </a:lnTo>
                    <a:lnTo>
                      <a:pt x="160" y="134"/>
                    </a:lnTo>
                    <a:lnTo>
                      <a:pt x="164" y="132"/>
                    </a:lnTo>
                    <a:lnTo>
                      <a:pt x="164" y="132"/>
                    </a:lnTo>
                    <a:lnTo>
                      <a:pt x="164" y="132"/>
                    </a:lnTo>
                    <a:lnTo>
                      <a:pt x="166" y="130"/>
                    </a:lnTo>
                    <a:lnTo>
                      <a:pt x="166" y="130"/>
                    </a:lnTo>
                    <a:lnTo>
                      <a:pt x="166" y="130"/>
                    </a:lnTo>
                    <a:lnTo>
                      <a:pt x="166" y="130"/>
                    </a:lnTo>
                    <a:lnTo>
                      <a:pt x="166" y="128"/>
                    </a:lnTo>
                    <a:lnTo>
                      <a:pt x="166" y="128"/>
                    </a:lnTo>
                    <a:lnTo>
                      <a:pt x="166" y="128"/>
                    </a:lnTo>
                    <a:lnTo>
                      <a:pt x="164" y="128"/>
                    </a:lnTo>
                    <a:lnTo>
                      <a:pt x="164" y="126"/>
                    </a:lnTo>
                    <a:lnTo>
                      <a:pt x="164" y="126"/>
                    </a:lnTo>
                    <a:lnTo>
                      <a:pt x="164" y="126"/>
                    </a:lnTo>
                    <a:lnTo>
                      <a:pt x="162" y="126"/>
                    </a:lnTo>
                    <a:lnTo>
                      <a:pt x="162" y="126"/>
                    </a:lnTo>
                    <a:lnTo>
                      <a:pt x="162" y="126"/>
                    </a:lnTo>
                    <a:lnTo>
                      <a:pt x="160" y="128"/>
                    </a:lnTo>
                    <a:lnTo>
                      <a:pt x="160" y="128"/>
                    </a:lnTo>
                    <a:lnTo>
                      <a:pt x="160" y="128"/>
                    </a:lnTo>
                    <a:lnTo>
                      <a:pt x="158" y="128"/>
                    </a:lnTo>
                    <a:lnTo>
                      <a:pt x="158" y="128"/>
                    </a:lnTo>
                    <a:lnTo>
                      <a:pt x="156" y="128"/>
                    </a:lnTo>
                    <a:lnTo>
                      <a:pt x="156" y="128"/>
                    </a:lnTo>
                    <a:lnTo>
                      <a:pt x="158" y="126"/>
                    </a:lnTo>
                    <a:lnTo>
                      <a:pt x="158" y="126"/>
                    </a:lnTo>
                    <a:lnTo>
                      <a:pt x="158" y="126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8" y="122"/>
                    </a:lnTo>
                    <a:lnTo>
                      <a:pt x="158" y="124"/>
                    </a:lnTo>
                    <a:lnTo>
                      <a:pt x="158" y="124"/>
                    </a:lnTo>
                    <a:lnTo>
                      <a:pt x="158" y="124"/>
                    </a:lnTo>
                    <a:lnTo>
                      <a:pt x="158" y="126"/>
                    </a:lnTo>
                    <a:lnTo>
                      <a:pt x="158" y="126"/>
                    </a:lnTo>
                    <a:lnTo>
                      <a:pt x="160" y="126"/>
                    </a:lnTo>
                    <a:lnTo>
                      <a:pt x="160" y="126"/>
                    </a:lnTo>
                    <a:lnTo>
                      <a:pt x="160" y="126"/>
                    </a:lnTo>
                    <a:lnTo>
                      <a:pt x="160" y="126"/>
                    </a:lnTo>
                    <a:lnTo>
                      <a:pt x="162" y="124"/>
                    </a:lnTo>
                    <a:lnTo>
                      <a:pt x="162" y="124"/>
                    </a:lnTo>
                    <a:lnTo>
                      <a:pt x="162" y="124"/>
                    </a:lnTo>
                    <a:lnTo>
                      <a:pt x="162" y="124"/>
                    </a:lnTo>
                    <a:lnTo>
                      <a:pt x="168" y="124"/>
                    </a:lnTo>
                    <a:lnTo>
                      <a:pt x="170" y="124"/>
                    </a:lnTo>
                    <a:lnTo>
                      <a:pt x="170" y="124"/>
                    </a:lnTo>
                    <a:lnTo>
                      <a:pt x="170" y="124"/>
                    </a:lnTo>
                    <a:lnTo>
                      <a:pt x="172" y="124"/>
                    </a:lnTo>
                    <a:lnTo>
                      <a:pt x="172" y="124"/>
                    </a:lnTo>
                    <a:lnTo>
                      <a:pt x="172" y="124"/>
                    </a:lnTo>
                    <a:lnTo>
                      <a:pt x="172" y="126"/>
                    </a:lnTo>
                    <a:lnTo>
                      <a:pt x="172" y="126"/>
                    </a:lnTo>
                    <a:lnTo>
                      <a:pt x="172" y="124"/>
                    </a:lnTo>
                    <a:lnTo>
                      <a:pt x="172" y="124"/>
                    </a:lnTo>
                    <a:lnTo>
                      <a:pt x="174" y="124"/>
                    </a:lnTo>
                    <a:lnTo>
                      <a:pt x="174" y="124"/>
                    </a:lnTo>
                    <a:lnTo>
                      <a:pt x="174" y="124"/>
                    </a:lnTo>
                    <a:lnTo>
                      <a:pt x="174" y="126"/>
                    </a:lnTo>
                    <a:lnTo>
                      <a:pt x="176" y="126"/>
                    </a:lnTo>
                    <a:lnTo>
                      <a:pt x="176" y="126"/>
                    </a:lnTo>
                    <a:lnTo>
                      <a:pt x="176" y="126"/>
                    </a:lnTo>
                    <a:lnTo>
                      <a:pt x="176" y="126"/>
                    </a:lnTo>
                    <a:lnTo>
                      <a:pt x="176" y="126"/>
                    </a:lnTo>
                    <a:lnTo>
                      <a:pt x="176" y="126"/>
                    </a:lnTo>
                    <a:lnTo>
                      <a:pt x="178" y="126"/>
                    </a:lnTo>
                    <a:lnTo>
                      <a:pt x="178" y="126"/>
                    </a:lnTo>
                    <a:lnTo>
                      <a:pt x="178" y="126"/>
                    </a:lnTo>
                    <a:lnTo>
                      <a:pt x="180" y="124"/>
                    </a:lnTo>
                    <a:lnTo>
                      <a:pt x="180" y="124"/>
                    </a:lnTo>
                    <a:lnTo>
                      <a:pt x="180" y="124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2" y="122"/>
                    </a:lnTo>
                    <a:lnTo>
                      <a:pt x="182" y="114"/>
                    </a:lnTo>
                    <a:lnTo>
                      <a:pt x="182" y="114"/>
                    </a:lnTo>
                    <a:lnTo>
                      <a:pt x="182" y="114"/>
                    </a:lnTo>
                    <a:lnTo>
                      <a:pt x="180" y="112"/>
                    </a:lnTo>
                    <a:lnTo>
                      <a:pt x="180" y="112"/>
                    </a:lnTo>
                    <a:lnTo>
                      <a:pt x="180" y="112"/>
                    </a:lnTo>
                    <a:lnTo>
                      <a:pt x="178" y="110"/>
                    </a:lnTo>
                    <a:lnTo>
                      <a:pt x="178" y="110"/>
                    </a:lnTo>
                    <a:lnTo>
                      <a:pt x="178" y="110"/>
                    </a:lnTo>
                    <a:lnTo>
                      <a:pt x="176" y="110"/>
                    </a:lnTo>
                    <a:lnTo>
                      <a:pt x="172" y="108"/>
                    </a:lnTo>
                    <a:lnTo>
                      <a:pt x="172" y="108"/>
                    </a:lnTo>
                    <a:lnTo>
                      <a:pt x="172" y="108"/>
                    </a:lnTo>
                    <a:lnTo>
                      <a:pt x="172" y="108"/>
                    </a:lnTo>
                    <a:lnTo>
                      <a:pt x="170" y="106"/>
                    </a:lnTo>
                    <a:lnTo>
                      <a:pt x="170" y="106"/>
                    </a:lnTo>
                    <a:lnTo>
                      <a:pt x="170" y="106"/>
                    </a:lnTo>
                    <a:lnTo>
                      <a:pt x="170" y="104"/>
                    </a:lnTo>
                    <a:lnTo>
                      <a:pt x="166" y="102"/>
                    </a:lnTo>
                    <a:lnTo>
                      <a:pt x="166" y="102"/>
                    </a:lnTo>
                    <a:lnTo>
                      <a:pt x="166" y="102"/>
                    </a:lnTo>
                    <a:lnTo>
                      <a:pt x="164" y="102"/>
                    </a:lnTo>
                    <a:lnTo>
                      <a:pt x="162" y="100"/>
                    </a:lnTo>
                    <a:lnTo>
                      <a:pt x="162" y="98"/>
                    </a:lnTo>
                    <a:lnTo>
                      <a:pt x="162" y="98"/>
                    </a:lnTo>
                    <a:lnTo>
                      <a:pt x="162" y="98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6"/>
                    </a:lnTo>
                    <a:lnTo>
                      <a:pt x="162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70" y="92"/>
                    </a:lnTo>
                    <a:lnTo>
                      <a:pt x="170" y="92"/>
                    </a:lnTo>
                    <a:lnTo>
                      <a:pt x="170" y="92"/>
                    </a:lnTo>
                    <a:lnTo>
                      <a:pt x="170" y="90"/>
                    </a:lnTo>
                    <a:lnTo>
                      <a:pt x="170" y="90"/>
                    </a:lnTo>
                    <a:lnTo>
                      <a:pt x="170" y="90"/>
                    </a:lnTo>
                    <a:lnTo>
                      <a:pt x="168" y="86"/>
                    </a:lnTo>
                    <a:lnTo>
                      <a:pt x="168" y="82"/>
                    </a:lnTo>
                    <a:lnTo>
                      <a:pt x="170" y="80"/>
                    </a:lnTo>
                    <a:lnTo>
                      <a:pt x="170" y="80"/>
                    </a:lnTo>
                    <a:lnTo>
                      <a:pt x="170" y="80"/>
                    </a:lnTo>
                    <a:lnTo>
                      <a:pt x="170" y="78"/>
                    </a:lnTo>
                    <a:lnTo>
                      <a:pt x="170" y="78"/>
                    </a:lnTo>
                    <a:lnTo>
                      <a:pt x="170" y="78"/>
                    </a:lnTo>
                    <a:lnTo>
                      <a:pt x="168" y="74"/>
                    </a:lnTo>
                    <a:lnTo>
                      <a:pt x="168" y="72"/>
                    </a:lnTo>
                    <a:lnTo>
                      <a:pt x="170" y="70"/>
                    </a:lnTo>
                    <a:lnTo>
                      <a:pt x="170" y="70"/>
                    </a:lnTo>
                    <a:lnTo>
                      <a:pt x="170" y="70"/>
                    </a:lnTo>
                    <a:lnTo>
                      <a:pt x="170" y="70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0" y="64"/>
                    </a:lnTo>
                    <a:lnTo>
                      <a:pt x="170" y="64"/>
                    </a:lnTo>
                    <a:lnTo>
                      <a:pt x="170" y="64"/>
                    </a:lnTo>
                    <a:lnTo>
                      <a:pt x="168" y="62"/>
                    </a:lnTo>
                    <a:lnTo>
                      <a:pt x="168" y="62"/>
                    </a:lnTo>
                    <a:lnTo>
                      <a:pt x="166" y="62"/>
                    </a:lnTo>
                    <a:lnTo>
                      <a:pt x="166" y="60"/>
                    </a:lnTo>
                    <a:lnTo>
                      <a:pt x="166" y="60"/>
                    </a:lnTo>
                    <a:lnTo>
                      <a:pt x="166" y="60"/>
                    </a:lnTo>
                    <a:lnTo>
                      <a:pt x="160" y="56"/>
                    </a:lnTo>
                    <a:lnTo>
                      <a:pt x="160" y="56"/>
                    </a:lnTo>
                    <a:lnTo>
                      <a:pt x="160" y="56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6" y="54"/>
                    </a:lnTo>
                    <a:lnTo>
                      <a:pt x="152" y="54"/>
                    </a:lnTo>
                    <a:lnTo>
                      <a:pt x="152" y="54"/>
                    </a:lnTo>
                    <a:lnTo>
                      <a:pt x="152" y="54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6" y="58"/>
                    </a:lnTo>
                    <a:lnTo>
                      <a:pt x="146" y="58"/>
                    </a:lnTo>
                    <a:lnTo>
                      <a:pt x="146" y="58"/>
                    </a:lnTo>
                    <a:lnTo>
                      <a:pt x="146" y="62"/>
                    </a:lnTo>
                    <a:lnTo>
                      <a:pt x="146" y="62"/>
                    </a:lnTo>
                    <a:lnTo>
                      <a:pt x="146" y="62"/>
                    </a:lnTo>
                    <a:lnTo>
                      <a:pt x="148" y="64"/>
                    </a:lnTo>
                    <a:lnTo>
                      <a:pt x="148" y="66"/>
                    </a:lnTo>
                    <a:lnTo>
                      <a:pt x="146" y="68"/>
                    </a:lnTo>
                    <a:lnTo>
                      <a:pt x="146" y="68"/>
                    </a:lnTo>
                    <a:lnTo>
                      <a:pt x="146" y="68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38" y="72"/>
                    </a:lnTo>
                    <a:lnTo>
                      <a:pt x="138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40" y="64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8" y="60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8" y="56"/>
                    </a:lnTo>
                    <a:lnTo>
                      <a:pt x="138" y="54"/>
                    </a:lnTo>
                    <a:lnTo>
                      <a:pt x="138" y="54"/>
                    </a:lnTo>
                    <a:lnTo>
                      <a:pt x="136" y="54"/>
                    </a:lnTo>
                    <a:lnTo>
                      <a:pt x="136" y="54"/>
                    </a:lnTo>
                    <a:lnTo>
                      <a:pt x="132" y="52"/>
                    </a:lnTo>
                    <a:lnTo>
                      <a:pt x="132" y="52"/>
                    </a:lnTo>
                    <a:lnTo>
                      <a:pt x="132" y="52"/>
                    </a:lnTo>
                    <a:lnTo>
                      <a:pt x="128" y="52"/>
                    </a:lnTo>
                    <a:lnTo>
                      <a:pt x="128" y="52"/>
                    </a:lnTo>
                    <a:lnTo>
                      <a:pt x="126" y="52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6" y="54"/>
                    </a:lnTo>
                    <a:lnTo>
                      <a:pt x="128" y="56"/>
                    </a:lnTo>
                    <a:lnTo>
                      <a:pt x="128" y="56"/>
                    </a:lnTo>
                    <a:lnTo>
                      <a:pt x="126" y="56"/>
                    </a:lnTo>
                    <a:lnTo>
                      <a:pt x="126" y="56"/>
                    </a:lnTo>
                    <a:lnTo>
                      <a:pt x="126" y="58"/>
                    </a:lnTo>
                    <a:lnTo>
                      <a:pt x="126" y="58"/>
                    </a:lnTo>
                    <a:lnTo>
                      <a:pt x="126" y="58"/>
                    </a:lnTo>
                    <a:lnTo>
                      <a:pt x="128" y="58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8" y="60"/>
                    </a:lnTo>
                    <a:lnTo>
                      <a:pt x="126" y="60"/>
                    </a:lnTo>
                    <a:lnTo>
                      <a:pt x="124" y="60"/>
                    </a:lnTo>
                    <a:lnTo>
                      <a:pt x="124" y="60"/>
                    </a:lnTo>
                    <a:lnTo>
                      <a:pt x="124" y="60"/>
                    </a:lnTo>
                    <a:lnTo>
                      <a:pt x="122" y="60"/>
                    </a:lnTo>
                    <a:lnTo>
                      <a:pt x="122" y="60"/>
                    </a:lnTo>
                    <a:lnTo>
                      <a:pt x="122" y="60"/>
                    </a:lnTo>
                    <a:lnTo>
                      <a:pt x="120" y="60"/>
                    </a:lnTo>
                    <a:lnTo>
                      <a:pt x="120" y="60"/>
                    </a:lnTo>
                    <a:lnTo>
                      <a:pt x="120" y="60"/>
                    </a:lnTo>
                    <a:lnTo>
                      <a:pt x="120" y="60"/>
                    </a:lnTo>
                    <a:lnTo>
                      <a:pt x="124" y="56"/>
                    </a:lnTo>
                    <a:lnTo>
                      <a:pt x="124" y="56"/>
                    </a:lnTo>
                    <a:lnTo>
                      <a:pt x="124" y="56"/>
                    </a:lnTo>
                    <a:lnTo>
                      <a:pt x="124" y="56"/>
                    </a:lnTo>
                    <a:lnTo>
                      <a:pt x="124" y="56"/>
                    </a:lnTo>
                    <a:lnTo>
                      <a:pt x="124" y="54"/>
                    </a:lnTo>
                    <a:lnTo>
                      <a:pt x="122" y="54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2" y="52"/>
                    </a:lnTo>
                    <a:lnTo>
                      <a:pt x="120" y="52"/>
                    </a:lnTo>
                    <a:lnTo>
                      <a:pt x="120" y="52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16" y="46"/>
                    </a:lnTo>
                    <a:lnTo>
                      <a:pt x="116" y="46"/>
                    </a:lnTo>
                    <a:lnTo>
                      <a:pt x="114" y="46"/>
                    </a:lnTo>
                    <a:lnTo>
                      <a:pt x="112" y="46"/>
                    </a:lnTo>
                    <a:lnTo>
                      <a:pt x="112" y="46"/>
                    </a:lnTo>
                    <a:lnTo>
                      <a:pt x="112" y="48"/>
                    </a:lnTo>
                    <a:lnTo>
                      <a:pt x="112" y="48"/>
                    </a:lnTo>
                    <a:lnTo>
                      <a:pt x="110" y="48"/>
                    </a:lnTo>
                    <a:lnTo>
                      <a:pt x="110" y="48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52"/>
                    </a:lnTo>
                    <a:lnTo>
                      <a:pt x="108" y="52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6" y="50"/>
                    </a:lnTo>
                    <a:lnTo>
                      <a:pt x="106" y="48"/>
                    </a:lnTo>
                    <a:lnTo>
                      <a:pt x="106" y="48"/>
                    </a:lnTo>
                    <a:lnTo>
                      <a:pt x="106" y="48"/>
                    </a:lnTo>
                    <a:lnTo>
                      <a:pt x="104" y="4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6"/>
                    </a:lnTo>
                    <a:lnTo>
                      <a:pt x="106" y="46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0" y="36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6" y="36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2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6" y="44"/>
                    </a:lnTo>
                    <a:lnTo>
                      <a:pt x="70" y="44"/>
                    </a:lnTo>
                    <a:lnTo>
                      <a:pt x="72" y="42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84" y="38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6" y="38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6" y="34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6" y="30"/>
                    </a:lnTo>
                    <a:lnTo>
                      <a:pt x="96" y="30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6"/>
                    </a:lnTo>
                    <a:lnTo>
                      <a:pt x="94" y="26"/>
                    </a:lnTo>
                    <a:lnTo>
                      <a:pt x="92" y="26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4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74" y="14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68" y="16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20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0"/>
                    </a:lnTo>
                    <a:close/>
                    <a:moveTo>
                      <a:pt x="116" y="60"/>
                    </a:moveTo>
                    <a:lnTo>
                      <a:pt x="114" y="62"/>
                    </a:lnTo>
                    <a:lnTo>
                      <a:pt x="110" y="62"/>
                    </a:lnTo>
                    <a:lnTo>
                      <a:pt x="110" y="62"/>
                    </a:lnTo>
                    <a:lnTo>
                      <a:pt x="112" y="60"/>
                    </a:lnTo>
                    <a:lnTo>
                      <a:pt x="112" y="60"/>
                    </a:lnTo>
                    <a:lnTo>
                      <a:pt x="116" y="60"/>
                    </a:lnTo>
                    <a:lnTo>
                      <a:pt x="116" y="60"/>
                    </a:lnTo>
                    <a:lnTo>
                      <a:pt x="116" y="60"/>
                    </a:lnTo>
                    <a:lnTo>
                      <a:pt x="116" y="6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391"/>
              <p:cNvSpPr>
                <a:spLocks/>
              </p:cNvSpPr>
              <p:nvPr/>
            </p:nvSpPr>
            <p:spPr bwMode="auto">
              <a:xfrm>
                <a:off x="1940" y="1620"/>
                <a:ext cx="6" cy="6"/>
              </a:xfrm>
              <a:custGeom>
                <a:avLst/>
                <a:gdLst>
                  <a:gd name="T0" fmla="*/ 2 w 6"/>
                  <a:gd name="T1" fmla="*/ 6 h 6"/>
                  <a:gd name="T2" fmla="*/ 6 w 6"/>
                  <a:gd name="T3" fmla="*/ 6 h 6"/>
                  <a:gd name="T4" fmla="*/ 6 w 6"/>
                  <a:gd name="T5" fmla="*/ 6 h 6"/>
                  <a:gd name="T6" fmla="*/ 6 w 6"/>
                  <a:gd name="T7" fmla="*/ 6 h 6"/>
                  <a:gd name="T8" fmla="*/ 6 w 6"/>
                  <a:gd name="T9" fmla="*/ 2 h 6"/>
                  <a:gd name="T10" fmla="*/ 6 w 6"/>
                  <a:gd name="T11" fmla="*/ 2 h 6"/>
                  <a:gd name="T12" fmla="*/ 6 w 6"/>
                  <a:gd name="T13" fmla="*/ 0 h 6"/>
                  <a:gd name="T14" fmla="*/ 4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2 w 6"/>
                  <a:gd name="T21" fmla="*/ 0 h 6"/>
                  <a:gd name="T22" fmla="*/ 2 w 6"/>
                  <a:gd name="T23" fmla="*/ 0 h 6"/>
                  <a:gd name="T24" fmla="*/ 2 w 6"/>
                  <a:gd name="T25" fmla="*/ 0 h 6"/>
                  <a:gd name="T26" fmla="*/ 2 w 6"/>
                  <a:gd name="T27" fmla="*/ 2 h 6"/>
                  <a:gd name="T28" fmla="*/ 2 w 6"/>
                  <a:gd name="T29" fmla="*/ 2 h 6"/>
                  <a:gd name="T30" fmla="*/ 0 w 6"/>
                  <a:gd name="T31" fmla="*/ 2 h 6"/>
                  <a:gd name="T32" fmla="*/ 0 w 6"/>
                  <a:gd name="T33" fmla="*/ 2 h 6"/>
                  <a:gd name="T34" fmla="*/ 0 w 6"/>
                  <a:gd name="T35" fmla="*/ 2 h 6"/>
                  <a:gd name="T36" fmla="*/ 0 w 6"/>
                  <a:gd name="T37" fmla="*/ 4 h 6"/>
                  <a:gd name="T38" fmla="*/ 0 w 6"/>
                  <a:gd name="T39" fmla="*/ 4 h 6"/>
                  <a:gd name="T40" fmla="*/ 0 w 6"/>
                  <a:gd name="T41" fmla="*/ 6 h 6"/>
                  <a:gd name="T42" fmla="*/ 0 w 6"/>
                  <a:gd name="T43" fmla="*/ 6 h 6"/>
                  <a:gd name="T44" fmla="*/ 0 w 6"/>
                  <a:gd name="T45" fmla="*/ 6 h 6"/>
                  <a:gd name="T46" fmla="*/ 2 w 6"/>
                  <a:gd name="T47" fmla="*/ 6 h 6"/>
                  <a:gd name="T48" fmla="*/ 2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392"/>
              <p:cNvSpPr>
                <a:spLocks/>
              </p:cNvSpPr>
              <p:nvPr/>
            </p:nvSpPr>
            <p:spPr bwMode="auto">
              <a:xfrm>
                <a:off x="1922" y="1644"/>
                <a:ext cx="8" cy="8"/>
              </a:xfrm>
              <a:custGeom>
                <a:avLst/>
                <a:gdLst>
                  <a:gd name="T0" fmla="*/ 2 w 8"/>
                  <a:gd name="T1" fmla="*/ 8 h 8"/>
                  <a:gd name="T2" fmla="*/ 4 w 8"/>
                  <a:gd name="T3" fmla="*/ 8 h 8"/>
                  <a:gd name="T4" fmla="*/ 4 w 8"/>
                  <a:gd name="T5" fmla="*/ 8 h 8"/>
                  <a:gd name="T6" fmla="*/ 4 w 8"/>
                  <a:gd name="T7" fmla="*/ 8 h 8"/>
                  <a:gd name="T8" fmla="*/ 8 w 8"/>
                  <a:gd name="T9" fmla="*/ 4 h 8"/>
                  <a:gd name="T10" fmla="*/ 8 w 8"/>
                  <a:gd name="T11" fmla="*/ 4 h 8"/>
                  <a:gd name="T12" fmla="*/ 8 w 8"/>
                  <a:gd name="T13" fmla="*/ 4 h 8"/>
                  <a:gd name="T14" fmla="*/ 8 w 8"/>
                  <a:gd name="T15" fmla="*/ 2 h 8"/>
                  <a:gd name="T16" fmla="*/ 8 w 8"/>
                  <a:gd name="T17" fmla="*/ 2 h 8"/>
                  <a:gd name="T18" fmla="*/ 8 w 8"/>
                  <a:gd name="T19" fmla="*/ 2 h 8"/>
                  <a:gd name="T20" fmla="*/ 4 w 8"/>
                  <a:gd name="T21" fmla="*/ 2 h 8"/>
                  <a:gd name="T22" fmla="*/ 2 w 8"/>
                  <a:gd name="T23" fmla="*/ 0 h 8"/>
                  <a:gd name="T24" fmla="*/ 2 w 8"/>
                  <a:gd name="T25" fmla="*/ 0 h 8"/>
                  <a:gd name="T26" fmla="*/ 2 w 8"/>
                  <a:gd name="T27" fmla="*/ 0 h 8"/>
                  <a:gd name="T28" fmla="*/ 0 w 8"/>
                  <a:gd name="T29" fmla="*/ 0 h 8"/>
                  <a:gd name="T30" fmla="*/ 0 w 8"/>
                  <a:gd name="T31" fmla="*/ 0 h 8"/>
                  <a:gd name="T32" fmla="*/ 0 w 8"/>
                  <a:gd name="T33" fmla="*/ 2 h 8"/>
                  <a:gd name="T34" fmla="*/ 0 w 8"/>
                  <a:gd name="T35" fmla="*/ 2 h 8"/>
                  <a:gd name="T36" fmla="*/ 0 w 8"/>
                  <a:gd name="T37" fmla="*/ 2 h 8"/>
                  <a:gd name="T38" fmla="*/ 0 w 8"/>
                  <a:gd name="T39" fmla="*/ 2 h 8"/>
                  <a:gd name="T40" fmla="*/ 2 w 8"/>
                  <a:gd name="T41" fmla="*/ 6 h 8"/>
                  <a:gd name="T42" fmla="*/ 2 w 8"/>
                  <a:gd name="T43" fmla="*/ 8 h 8"/>
                  <a:gd name="T44" fmla="*/ 2 w 8"/>
                  <a:gd name="T45" fmla="*/ 8 h 8"/>
                  <a:gd name="T46" fmla="*/ 2 w 8"/>
                  <a:gd name="T47" fmla="*/ 8 h 8"/>
                  <a:gd name="T48" fmla="*/ 2 w 8"/>
                  <a:gd name="T4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393"/>
              <p:cNvSpPr>
                <a:spLocks/>
              </p:cNvSpPr>
              <p:nvPr/>
            </p:nvSpPr>
            <p:spPr bwMode="auto">
              <a:xfrm>
                <a:off x="1912" y="1644"/>
                <a:ext cx="6" cy="8"/>
              </a:xfrm>
              <a:custGeom>
                <a:avLst/>
                <a:gdLst>
                  <a:gd name="T0" fmla="*/ 4 w 6"/>
                  <a:gd name="T1" fmla="*/ 0 h 8"/>
                  <a:gd name="T2" fmla="*/ 2 w 6"/>
                  <a:gd name="T3" fmla="*/ 0 h 8"/>
                  <a:gd name="T4" fmla="*/ 2 w 6"/>
                  <a:gd name="T5" fmla="*/ 0 h 8"/>
                  <a:gd name="T6" fmla="*/ 2 w 6"/>
                  <a:gd name="T7" fmla="*/ 2 h 8"/>
                  <a:gd name="T8" fmla="*/ 2 w 6"/>
                  <a:gd name="T9" fmla="*/ 2 h 8"/>
                  <a:gd name="T10" fmla="*/ 0 w 6"/>
                  <a:gd name="T11" fmla="*/ 4 h 8"/>
                  <a:gd name="T12" fmla="*/ 0 w 6"/>
                  <a:gd name="T13" fmla="*/ 4 h 8"/>
                  <a:gd name="T14" fmla="*/ 0 w 6"/>
                  <a:gd name="T15" fmla="*/ 4 h 8"/>
                  <a:gd name="T16" fmla="*/ 0 w 6"/>
                  <a:gd name="T17" fmla="*/ 6 h 8"/>
                  <a:gd name="T18" fmla="*/ 0 w 6"/>
                  <a:gd name="T19" fmla="*/ 6 h 8"/>
                  <a:gd name="T20" fmla="*/ 0 w 6"/>
                  <a:gd name="T21" fmla="*/ 6 h 8"/>
                  <a:gd name="T22" fmla="*/ 2 w 6"/>
                  <a:gd name="T23" fmla="*/ 6 h 8"/>
                  <a:gd name="T24" fmla="*/ 2 w 6"/>
                  <a:gd name="T25" fmla="*/ 8 h 8"/>
                  <a:gd name="T26" fmla="*/ 2 w 6"/>
                  <a:gd name="T27" fmla="*/ 8 h 8"/>
                  <a:gd name="T28" fmla="*/ 4 w 6"/>
                  <a:gd name="T29" fmla="*/ 8 h 8"/>
                  <a:gd name="T30" fmla="*/ 6 w 6"/>
                  <a:gd name="T31" fmla="*/ 8 h 8"/>
                  <a:gd name="T32" fmla="*/ 6 w 6"/>
                  <a:gd name="T33" fmla="*/ 8 h 8"/>
                  <a:gd name="T34" fmla="*/ 6 w 6"/>
                  <a:gd name="T35" fmla="*/ 8 h 8"/>
                  <a:gd name="T36" fmla="*/ 6 w 6"/>
                  <a:gd name="T37" fmla="*/ 4 h 8"/>
                  <a:gd name="T38" fmla="*/ 6 w 6"/>
                  <a:gd name="T39" fmla="*/ 4 h 8"/>
                  <a:gd name="T40" fmla="*/ 6 w 6"/>
                  <a:gd name="T41" fmla="*/ 4 h 8"/>
                  <a:gd name="T42" fmla="*/ 6 w 6"/>
                  <a:gd name="T43" fmla="*/ 2 h 8"/>
                  <a:gd name="T44" fmla="*/ 6 w 6"/>
                  <a:gd name="T45" fmla="*/ 2 h 8"/>
                  <a:gd name="T46" fmla="*/ 6 w 6"/>
                  <a:gd name="T47" fmla="*/ 2 h 8"/>
                  <a:gd name="T48" fmla="*/ 4 w 6"/>
                  <a:gd name="T49" fmla="*/ 0 h 8"/>
                  <a:gd name="T50" fmla="*/ 4 w 6"/>
                  <a:gd name="T5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394"/>
              <p:cNvSpPr>
                <a:spLocks noEditPoints="1"/>
              </p:cNvSpPr>
              <p:nvPr/>
            </p:nvSpPr>
            <p:spPr bwMode="auto">
              <a:xfrm>
                <a:off x="1942" y="1570"/>
                <a:ext cx="50" cy="46"/>
              </a:xfrm>
              <a:custGeom>
                <a:avLst/>
                <a:gdLst>
                  <a:gd name="T0" fmla="*/ 12 w 50"/>
                  <a:gd name="T1" fmla="*/ 14 h 46"/>
                  <a:gd name="T2" fmla="*/ 10 w 50"/>
                  <a:gd name="T3" fmla="*/ 14 h 46"/>
                  <a:gd name="T4" fmla="*/ 4 w 50"/>
                  <a:gd name="T5" fmla="*/ 12 h 46"/>
                  <a:gd name="T6" fmla="*/ 2 w 50"/>
                  <a:gd name="T7" fmla="*/ 14 h 46"/>
                  <a:gd name="T8" fmla="*/ 0 w 50"/>
                  <a:gd name="T9" fmla="*/ 18 h 46"/>
                  <a:gd name="T10" fmla="*/ 4 w 50"/>
                  <a:gd name="T11" fmla="*/ 28 h 46"/>
                  <a:gd name="T12" fmla="*/ 4 w 50"/>
                  <a:gd name="T13" fmla="*/ 30 h 46"/>
                  <a:gd name="T14" fmla="*/ 10 w 50"/>
                  <a:gd name="T15" fmla="*/ 32 h 46"/>
                  <a:gd name="T16" fmla="*/ 12 w 50"/>
                  <a:gd name="T17" fmla="*/ 32 h 46"/>
                  <a:gd name="T18" fmla="*/ 10 w 50"/>
                  <a:gd name="T19" fmla="*/ 36 h 46"/>
                  <a:gd name="T20" fmla="*/ 10 w 50"/>
                  <a:gd name="T21" fmla="*/ 42 h 46"/>
                  <a:gd name="T22" fmla="*/ 10 w 50"/>
                  <a:gd name="T23" fmla="*/ 44 h 46"/>
                  <a:gd name="T24" fmla="*/ 14 w 50"/>
                  <a:gd name="T25" fmla="*/ 46 h 46"/>
                  <a:gd name="T26" fmla="*/ 20 w 50"/>
                  <a:gd name="T27" fmla="*/ 44 h 46"/>
                  <a:gd name="T28" fmla="*/ 22 w 50"/>
                  <a:gd name="T29" fmla="*/ 36 h 46"/>
                  <a:gd name="T30" fmla="*/ 22 w 50"/>
                  <a:gd name="T31" fmla="*/ 38 h 46"/>
                  <a:gd name="T32" fmla="*/ 22 w 50"/>
                  <a:gd name="T33" fmla="*/ 40 h 46"/>
                  <a:gd name="T34" fmla="*/ 26 w 50"/>
                  <a:gd name="T35" fmla="*/ 42 h 46"/>
                  <a:gd name="T36" fmla="*/ 32 w 50"/>
                  <a:gd name="T37" fmla="*/ 40 h 46"/>
                  <a:gd name="T38" fmla="*/ 36 w 50"/>
                  <a:gd name="T39" fmla="*/ 36 h 46"/>
                  <a:gd name="T40" fmla="*/ 38 w 50"/>
                  <a:gd name="T41" fmla="*/ 32 h 46"/>
                  <a:gd name="T42" fmla="*/ 34 w 50"/>
                  <a:gd name="T43" fmla="*/ 30 h 46"/>
                  <a:gd name="T44" fmla="*/ 40 w 50"/>
                  <a:gd name="T45" fmla="*/ 28 h 46"/>
                  <a:gd name="T46" fmla="*/ 40 w 50"/>
                  <a:gd name="T47" fmla="*/ 26 h 46"/>
                  <a:gd name="T48" fmla="*/ 38 w 50"/>
                  <a:gd name="T49" fmla="*/ 24 h 46"/>
                  <a:gd name="T50" fmla="*/ 40 w 50"/>
                  <a:gd name="T51" fmla="*/ 20 h 46"/>
                  <a:gd name="T52" fmla="*/ 38 w 50"/>
                  <a:gd name="T53" fmla="*/ 18 h 46"/>
                  <a:gd name="T54" fmla="*/ 34 w 50"/>
                  <a:gd name="T55" fmla="*/ 16 h 46"/>
                  <a:gd name="T56" fmla="*/ 34 w 50"/>
                  <a:gd name="T57" fmla="*/ 16 h 46"/>
                  <a:gd name="T58" fmla="*/ 40 w 50"/>
                  <a:gd name="T59" fmla="*/ 14 h 46"/>
                  <a:gd name="T60" fmla="*/ 46 w 50"/>
                  <a:gd name="T61" fmla="*/ 14 h 46"/>
                  <a:gd name="T62" fmla="*/ 50 w 50"/>
                  <a:gd name="T63" fmla="*/ 12 h 46"/>
                  <a:gd name="T64" fmla="*/ 48 w 50"/>
                  <a:gd name="T65" fmla="*/ 8 h 46"/>
                  <a:gd name="T66" fmla="*/ 48 w 50"/>
                  <a:gd name="T67" fmla="*/ 8 h 46"/>
                  <a:gd name="T68" fmla="*/ 48 w 50"/>
                  <a:gd name="T69" fmla="*/ 6 h 46"/>
                  <a:gd name="T70" fmla="*/ 48 w 50"/>
                  <a:gd name="T71" fmla="*/ 4 h 46"/>
                  <a:gd name="T72" fmla="*/ 44 w 50"/>
                  <a:gd name="T73" fmla="*/ 2 h 46"/>
                  <a:gd name="T74" fmla="*/ 42 w 50"/>
                  <a:gd name="T75" fmla="*/ 0 h 46"/>
                  <a:gd name="T76" fmla="*/ 38 w 50"/>
                  <a:gd name="T77" fmla="*/ 0 h 46"/>
                  <a:gd name="T78" fmla="*/ 36 w 50"/>
                  <a:gd name="T79" fmla="*/ 2 h 46"/>
                  <a:gd name="T80" fmla="*/ 32 w 50"/>
                  <a:gd name="T81" fmla="*/ 2 h 46"/>
                  <a:gd name="T82" fmla="*/ 30 w 50"/>
                  <a:gd name="T83" fmla="*/ 0 h 46"/>
                  <a:gd name="T84" fmla="*/ 24 w 50"/>
                  <a:gd name="T85" fmla="*/ 2 h 46"/>
                  <a:gd name="T86" fmla="*/ 20 w 50"/>
                  <a:gd name="T87" fmla="*/ 4 h 46"/>
                  <a:gd name="T88" fmla="*/ 16 w 50"/>
                  <a:gd name="T89" fmla="*/ 4 h 46"/>
                  <a:gd name="T90" fmla="*/ 14 w 50"/>
                  <a:gd name="T91" fmla="*/ 10 h 46"/>
                  <a:gd name="T92" fmla="*/ 16 w 50"/>
                  <a:gd name="T93" fmla="*/ 14 h 46"/>
                  <a:gd name="T94" fmla="*/ 14 w 50"/>
                  <a:gd name="T95" fmla="*/ 14 h 46"/>
                  <a:gd name="T96" fmla="*/ 30 w 50"/>
                  <a:gd name="T97" fmla="*/ 18 h 46"/>
                  <a:gd name="T98" fmla="*/ 30 w 50"/>
                  <a:gd name="T99" fmla="*/ 16 h 46"/>
                  <a:gd name="T100" fmla="*/ 32 w 50"/>
                  <a:gd name="T101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46">
                    <a:moveTo>
                      <a:pt x="14" y="14"/>
                    </a:moveTo>
                    <a:lnTo>
                      <a:pt x="14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6" y="38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4" y="30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2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4"/>
                    </a:lnTo>
                    <a:close/>
                    <a:moveTo>
                      <a:pt x="28" y="20"/>
                    </a:move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8" y="2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395"/>
              <p:cNvSpPr>
                <a:spLocks/>
              </p:cNvSpPr>
              <p:nvPr/>
            </p:nvSpPr>
            <p:spPr bwMode="auto">
              <a:xfrm>
                <a:off x="1914" y="1560"/>
                <a:ext cx="20" cy="16"/>
              </a:xfrm>
              <a:custGeom>
                <a:avLst/>
                <a:gdLst>
                  <a:gd name="T0" fmla="*/ 18 w 20"/>
                  <a:gd name="T1" fmla="*/ 12 h 16"/>
                  <a:gd name="T2" fmla="*/ 20 w 20"/>
                  <a:gd name="T3" fmla="*/ 10 h 16"/>
                  <a:gd name="T4" fmla="*/ 20 w 20"/>
                  <a:gd name="T5" fmla="*/ 10 h 16"/>
                  <a:gd name="T6" fmla="*/ 20 w 20"/>
                  <a:gd name="T7" fmla="*/ 10 h 16"/>
                  <a:gd name="T8" fmla="*/ 20 w 20"/>
                  <a:gd name="T9" fmla="*/ 8 h 16"/>
                  <a:gd name="T10" fmla="*/ 20 w 20"/>
                  <a:gd name="T11" fmla="*/ 8 h 16"/>
                  <a:gd name="T12" fmla="*/ 20 w 20"/>
                  <a:gd name="T13" fmla="*/ 8 h 16"/>
                  <a:gd name="T14" fmla="*/ 20 w 20"/>
                  <a:gd name="T15" fmla="*/ 6 h 16"/>
                  <a:gd name="T16" fmla="*/ 20 w 20"/>
                  <a:gd name="T17" fmla="*/ 6 h 16"/>
                  <a:gd name="T18" fmla="*/ 20 w 20"/>
                  <a:gd name="T19" fmla="*/ 6 h 16"/>
                  <a:gd name="T20" fmla="*/ 20 w 20"/>
                  <a:gd name="T21" fmla="*/ 6 h 16"/>
                  <a:gd name="T22" fmla="*/ 18 w 20"/>
                  <a:gd name="T23" fmla="*/ 4 h 16"/>
                  <a:gd name="T24" fmla="*/ 18 w 20"/>
                  <a:gd name="T25" fmla="*/ 4 h 16"/>
                  <a:gd name="T26" fmla="*/ 18 w 20"/>
                  <a:gd name="T27" fmla="*/ 2 h 16"/>
                  <a:gd name="T28" fmla="*/ 12 w 20"/>
                  <a:gd name="T29" fmla="*/ 2 h 16"/>
                  <a:gd name="T30" fmla="*/ 10 w 20"/>
                  <a:gd name="T31" fmla="*/ 2 h 16"/>
                  <a:gd name="T32" fmla="*/ 8 w 20"/>
                  <a:gd name="T33" fmla="*/ 0 h 16"/>
                  <a:gd name="T34" fmla="*/ 8 w 20"/>
                  <a:gd name="T35" fmla="*/ 0 h 16"/>
                  <a:gd name="T36" fmla="*/ 6 w 20"/>
                  <a:gd name="T37" fmla="*/ 0 h 16"/>
                  <a:gd name="T38" fmla="*/ 4 w 20"/>
                  <a:gd name="T39" fmla="*/ 0 h 16"/>
                  <a:gd name="T40" fmla="*/ 4 w 20"/>
                  <a:gd name="T41" fmla="*/ 0 h 16"/>
                  <a:gd name="T42" fmla="*/ 4 w 20"/>
                  <a:gd name="T43" fmla="*/ 0 h 16"/>
                  <a:gd name="T44" fmla="*/ 4 w 20"/>
                  <a:gd name="T45" fmla="*/ 0 h 16"/>
                  <a:gd name="T46" fmla="*/ 0 w 20"/>
                  <a:gd name="T47" fmla="*/ 2 h 16"/>
                  <a:gd name="T48" fmla="*/ 0 w 20"/>
                  <a:gd name="T49" fmla="*/ 2 h 16"/>
                  <a:gd name="T50" fmla="*/ 0 w 20"/>
                  <a:gd name="T51" fmla="*/ 4 h 16"/>
                  <a:gd name="T52" fmla="*/ 0 w 20"/>
                  <a:gd name="T53" fmla="*/ 4 h 16"/>
                  <a:gd name="T54" fmla="*/ 0 w 20"/>
                  <a:gd name="T55" fmla="*/ 4 h 16"/>
                  <a:gd name="T56" fmla="*/ 0 w 20"/>
                  <a:gd name="T57" fmla="*/ 6 h 16"/>
                  <a:gd name="T58" fmla="*/ 4 w 20"/>
                  <a:gd name="T59" fmla="*/ 8 h 16"/>
                  <a:gd name="T60" fmla="*/ 4 w 20"/>
                  <a:gd name="T61" fmla="*/ 8 h 16"/>
                  <a:gd name="T62" fmla="*/ 4 w 20"/>
                  <a:gd name="T63" fmla="*/ 8 h 16"/>
                  <a:gd name="T64" fmla="*/ 4 w 20"/>
                  <a:gd name="T65" fmla="*/ 8 h 16"/>
                  <a:gd name="T66" fmla="*/ 4 w 20"/>
                  <a:gd name="T67" fmla="*/ 10 h 16"/>
                  <a:gd name="T68" fmla="*/ 4 w 20"/>
                  <a:gd name="T69" fmla="*/ 10 h 16"/>
                  <a:gd name="T70" fmla="*/ 4 w 20"/>
                  <a:gd name="T71" fmla="*/ 10 h 16"/>
                  <a:gd name="T72" fmla="*/ 6 w 20"/>
                  <a:gd name="T73" fmla="*/ 10 h 16"/>
                  <a:gd name="T74" fmla="*/ 8 w 20"/>
                  <a:gd name="T75" fmla="*/ 12 h 16"/>
                  <a:gd name="T76" fmla="*/ 8 w 20"/>
                  <a:gd name="T77" fmla="*/ 14 h 16"/>
                  <a:gd name="T78" fmla="*/ 8 w 20"/>
                  <a:gd name="T79" fmla="*/ 14 h 16"/>
                  <a:gd name="T80" fmla="*/ 8 w 20"/>
                  <a:gd name="T81" fmla="*/ 16 h 16"/>
                  <a:gd name="T82" fmla="*/ 12 w 20"/>
                  <a:gd name="T83" fmla="*/ 16 h 16"/>
                  <a:gd name="T84" fmla="*/ 12 w 20"/>
                  <a:gd name="T85" fmla="*/ 16 h 16"/>
                  <a:gd name="T86" fmla="*/ 12 w 20"/>
                  <a:gd name="T87" fmla="*/ 16 h 16"/>
                  <a:gd name="T88" fmla="*/ 16 w 20"/>
                  <a:gd name="T89" fmla="*/ 14 h 16"/>
                  <a:gd name="T90" fmla="*/ 18 w 20"/>
                  <a:gd name="T91" fmla="*/ 12 h 16"/>
                  <a:gd name="T92" fmla="*/ 18 w 20"/>
                  <a:gd name="T93" fmla="*/ 12 h 16"/>
                  <a:gd name="T94" fmla="*/ 18 w 20"/>
                  <a:gd name="T95" fmla="*/ 12 h 16"/>
                  <a:gd name="T96" fmla="*/ 18 w 20"/>
                  <a:gd name="T9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" h="16">
                    <a:moveTo>
                      <a:pt x="18" y="12"/>
                    </a:move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396"/>
              <p:cNvSpPr>
                <a:spLocks/>
              </p:cNvSpPr>
              <p:nvPr/>
            </p:nvSpPr>
            <p:spPr bwMode="auto">
              <a:xfrm>
                <a:off x="1812" y="1470"/>
                <a:ext cx="78" cy="28"/>
              </a:xfrm>
              <a:custGeom>
                <a:avLst/>
                <a:gdLst>
                  <a:gd name="T0" fmla="*/ 2 w 78"/>
                  <a:gd name="T1" fmla="*/ 22 h 28"/>
                  <a:gd name="T2" fmla="*/ 10 w 78"/>
                  <a:gd name="T3" fmla="*/ 24 h 28"/>
                  <a:gd name="T4" fmla="*/ 12 w 78"/>
                  <a:gd name="T5" fmla="*/ 24 h 28"/>
                  <a:gd name="T6" fmla="*/ 14 w 78"/>
                  <a:gd name="T7" fmla="*/ 24 h 28"/>
                  <a:gd name="T8" fmla="*/ 16 w 78"/>
                  <a:gd name="T9" fmla="*/ 26 h 28"/>
                  <a:gd name="T10" fmla="*/ 26 w 78"/>
                  <a:gd name="T11" fmla="*/ 26 h 28"/>
                  <a:gd name="T12" fmla="*/ 28 w 78"/>
                  <a:gd name="T13" fmla="*/ 28 h 28"/>
                  <a:gd name="T14" fmla="*/ 32 w 78"/>
                  <a:gd name="T15" fmla="*/ 28 h 28"/>
                  <a:gd name="T16" fmla="*/ 34 w 78"/>
                  <a:gd name="T17" fmla="*/ 26 h 28"/>
                  <a:gd name="T18" fmla="*/ 36 w 78"/>
                  <a:gd name="T19" fmla="*/ 24 h 28"/>
                  <a:gd name="T20" fmla="*/ 40 w 78"/>
                  <a:gd name="T21" fmla="*/ 22 h 28"/>
                  <a:gd name="T22" fmla="*/ 44 w 78"/>
                  <a:gd name="T23" fmla="*/ 20 h 28"/>
                  <a:gd name="T24" fmla="*/ 46 w 78"/>
                  <a:gd name="T25" fmla="*/ 16 h 28"/>
                  <a:gd name="T26" fmla="*/ 48 w 78"/>
                  <a:gd name="T27" fmla="*/ 14 h 28"/>
                  <a:gd name="T28" fmla="*/ 50 w 78"/>
                  <a:gd name="T29" fmla="*/ 16 h 28"/>
                  <a:gd name="T30" fmla="*/ 46 w 78"/>
                  <a:gd name="T31" fmla="*/ 22 h 28"/>
                  <a:gd name="T32" fmla="*/ 46 w 78"/>
                  <a:gd name="T33" fmla="*/ 24 h 28"/>
                  <a:gd name="T34" fmla="*/ 54 w 78"/>
                  <a:gd name="T35" fmla="*/ 26 h 28"/>
                  <a:gd name="T36" fmla="*/ 56 w 78"/>
                  <a:gd name="T37" fmla="*/ 24 h 28"/>
                  <a:gd name="T38" fmla="*/ 58 w 78"/>
                  <a:gd name="T39" fmla="*/ 22 h 28"/>
                  <a:gd name="T40" fmla="*/ 60 w 78"/>
                  <a:gd name="T41" fmla="*/ 20 h 28"/>
                  <a:gd name="T42" fmla="*/ 62 w 78"/>
                  <a:gd name="T43" fmla="*/ 20 h 28"/>
                  <a:gd name="T44" fmla="*/ 66 w 78"/>
                  <a:gd name="T45" fmla="*/ 20 h 28"/>
                  <a:gd name="T46" fmla="*/ 68 w 78"/>
                  <a:gd name="T47" fmla="*/ 18 h 28"/>
                  <a:gd name="T48" fmla="*/ 66 w 78"/>
                  <a:gd name="T49" fmla="*/ 14 h 28"/>
                  <a:gd name="T50" fmla="*/ 68 w 78"/>
                  <a:gd name="T51" fmla="*/ 16 h 28"/>
                  <a:gd name="T52" fmla="*/ 72 w 78"/>
                  <a:gd name="T53" fmla="*/ 14 h 28"/>
                  <a:gd name="T54" fmla="*/ 76 w 78"/>
                  <a:gd name="T55" fmla="*/ 12 h 28"/>
                  <a:gd name="T56" fmla="*/ 78 w 78"/>
                  <a:gd name="T57" fmla="*/ 10 h 28"/>
                  <a:gd name="T58" fmla="*/ 78 w 78"/>
                  <a:gd name="T59" fmla="*/ 8 h 28"/>
                  <a:gd name="T60" fmla="*/ 76 w 78"/>
                  <a:gd name="T61" fmla="*/ 6 h 28"/>
                  <a:gd name="T62" fmla="*/ 68 w 78"/>
                  <a:gd name="T63" fmla="*/ 2 h 28"/>
                  <a:gd name="T64" fmla="*/ 64 w 78"/>
                  <a:gd name="T65" fmla="*/ 2 h 28"/>
                  <a:gd name="T66" fmla="*/ 62 w 78"/>
                  <a:gd name="T67" fmla="*/ 6 h 28"/>
                  <a:gd name="T68" fmla="*/ 60 w 78"/>
                  <a:gd name="T69" fmla="*/ 6 h 28"/>
                  <a:gd name="T70" fmla="*/ 54 w 78"/>
                  <a:gd name="T71" fmla="*/ 6 h 28"/>
                  <a:gd name="T72" fmla="*/ 48 w 78"/>
                  <a:gd name="T73" fmla="*/ 0 h 28"/>
                  <a:gd name="T74" fmla="*/ 42 w 78"/>
                  <a:gd name="T75" fmla="*/ 2 h 28"/>
                  <a:gd name="T76" fmla="*/ 38 w 78"/>
                  <a:gd name="T77" fmla="*/ 4 h 28"/>
                  <a:gd name="T78" fmla="*/ 38 w 78"/>
                  <a:gd name="T79" fmla="*/ 4 h 28"/>
                  <a:gd name="T80" fmla="*/ 36 w 78"/>
                  <a:gd name="T81" fmla="*/ 8 h 28"/>
                  <a:gd name="T82" fmla="*/ 20 w 78"/>
                  <a:gd name="T83" fmla="*/ 8 h 28"/>
                  <a:gd name="T84" fmla="*/ 16 w 78"/>
                  <a:gd name="T85" fmla="*/ 10 h 28"/>
                  <a:gd name="T86" fmla="*/ 12 w 78"/>
                  <a:gd name="T87" fmla="*/ 10 h 28"/>
                  <a:gd name="T88" fmla="*/ 8 w 78"/>
                  <a:gd name="T89" fmla="*/ 8 h 28"/>
                  <a:gd name="T90" fmla="*/ 6 w 78"/>
                  <a:gd name="T91" fmla="*/ 10 h 28"/>
                  <a:gd name="T92" fmla="*/ 4 w 78"/>
                  <a:gd name="T93" fmla="*/ 12 h 28"/>
                  <a:gd name="T94" fmla="*/ 2 w 78"/>
                  <a:gd name="T95" fmla="*/ 18 h 28"/>
                  <a:gd name="T96" fmla="*/ 0 w 78"/>
                  <a:gd name="T9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" h="28">
                    <a:moveTo>
                      <a:pt x="2" y="20"/>
                    </a:move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8" y="26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8" y="24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58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68" y="16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78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4" y="6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4" y="6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397"/>
              <p:cNvSpPr>
                <a:spLocks/>
              </p:cNvSpPr>
              <p:nvPr/>
            </p:nvSpPr>
            <p:spPr bwMode="auto">
              <a:xfrm>
                <a:off x="1840" y="1498"/>
                <a:ext cx="18" cy="8"/>
              </a:xfrm>
              <a:custGeom>
                <a:avLst/>
                <a:gdLst>
                  <a:gd name="T0" fmla="*/ 12 w 18"/>
                  <a:gd name="T1" fmla="*/ 6 h 8"/>
                  <a:gd name="T2" fmla="*/ 12 w 18"/>
                  <a:gd name="T3" fmla="*/ 6 h 8"/>
                  <a:gd name="T4" fmla="*/ 16 w 18"/>
                  <a:gd name="T5" fmla="*/ 4 h 8"/>
                  <a:gd name="T6" fmla="*/ 16 w 18"/>
                  <a:gd name="T7" fmla="*/ 4 h 8"/>
                  <a:gd name="T8" fmla="*/ 16 w 18"/>
                  <a:gd name="T9" fmla="*/ 4 h 8"/>
                  <a:gd name="T10" fmla="*/ 16 w 18"/>
                  <a:gd name="T11" fmla="*/ 4 h 8"/>
                  <a:gd name="T12" fmla="*/ 16 w 18"/>
                  <a:gd name="T13" fmla="*/ 4 h 8"/>
                  <a:gd name="T14" fmla="*/ 16 w 18"/>
                  <a:gd name="T15" fmla="*/ 4 h 8"/>
                  <a:gd name="T16" fmla="*/ 18 w 18"/>
                  <a:gd name="T17" fmla="*/ 2 h 8"/>
                  <a:gd name="T18" fmla="*/ 18 w 18"/>
                  <a:gd name="T19" fmla="*/ 2 h 8"/>
                  <a:gd name="T20" fmla="*/ 18 w 18"/>
                  <a:gd name="T21" fmla="*/ 2 h 8"/>
                  <a:gd name="T22" fmla="*/ 18 w 18"/>
                  <a:gd name="T23" fmla="*/ 2 h 8"/>
                  <a:gd name="T24" fmla="*/ 16 w 18"/>
                  <a:gd name="T25" fmla="*/ 0 h 8"/>
                  <a:gd name="T26" fmla="*/ 16 w 18"/>
                  <a:gd name="T27" fmla="*/ 0 h 8"/>
                  <a:gd name="T28" fmla="*/ 16 w 18"/>
                  <a:gd name="T29" fmla="*/ 0 h 8"/>
                  <a:gd name="T30" fmla="*/ 12 w 18"/>
                  <a:gd name="T31" fmla="*/ 0 h 8"/>
                  <a:gd name="T32" fmla="*/ 12 w 18"/>
                  <a:gd name="T33" fmla="*/ 0 h 8"/>
                  <a:gd name="T34" fmla="*/ 12 w 18"/>
                  <a:gd name="T35" fmla="*/ 0 h 8"/>
                  <a:gd name="T36" fmla="*/ 10 w 18"/>
                  <a:gd name="T37" fmla="*/ 2 h 8"/>
                  <a:gd name="T38" fmla="*/ 8 w 18"/>
                  <a:gd name="T39" fmla="*/ 2 h 8"/>
                  <a:gd name="T40" fmla="*/ 6 w 18"/>
                  <a:gd name="T41" fmla="*/ 2 h 8"/>
                  <a:gd name="T42" fmla="*/ 6 w 18"/>
                  <a:gd name="T43" fmla="*/ 2 h 8"/>
                  <a:gd name="T44" fmla="*/ 6 w 18"/>
                  <a:gd name="T45" fmla="*/ 2 h 8"/>
                  <a:gd name="T46" fmla="*/ 4 w 18"/>
                  <a:gd name="T47" fmla="*/ 4 h 8"/>
                  <a:gd name="T48" fmla="*/ 4 w 18"/>
                  <a:gd name="T49" fmla="*/ 4 h 8"/>
                  <a:gd name="T50" fmla="*/ 4 w 18"/>
                  <a:gd name="T51" fmla="*/ 4 h 8"/>
                  <a:gd name="T52" fmla="*/ 4 w 18"/>
                  <a:gd name="T53" fmla="*/ 4 h 8"/>
                  <a:gd name="T54" fmla="*/ 0 w 18"/>
                  <a:gd name="T55" fmla="*/ 8 h 8"/>
                  <a:gd name="T56" fmla="*/ 0 w 18"/>
                  <a:gd name="T57" fmla="*/ 8 h 8"/>
                  <a:gd name="T58" fmla="*/ 0 w 18"/>
                  <a:gd name="T59" fmla="*/ 8 h 8"/>
                  <a:gd name="T60" fmla="*/ 0 w 18"/>
                  <a:gd name="T61" fmla="*/ 8 h 8"/>
                  <a:gd name="T62" fmla="*/ 0 w 18"/>
                  <a:gd name="T63" fmla="*/ 8 h 8"/>
                  <a:gd name="T64" fmla="*/ 2 w 18"/>
                  <a:gd name="T65" fmla="*/ 8 h 8"/>
                  <a:gd name="T66" fmla="*/ 2 w 18"/>
                  <a:gd name="T67" fmla="*/ 8 h 8"/>
                  <a:gd name="T68" fmla="*/ 4 w 18"/>
                  <a:gd name="T69" fmla="*/ 8 h 8"/>
                  <a:gd name="T70" fmla="*/ 4 w 18"/>
                  <a:gd name="T71" fmla="*/ 8 h 8"/>
                  <a:gd name="T72" fmla="*/ 12 w 18"/>
                  <a:gd name="T73" fmla="*/ 6 h 8"/>
                  <a:gd name="T74" fmla="*/ 12 w 18"/>
                  <a:gd name="T75" fmla="*/ 6 h 8"/>
                  <a:gd name="T76" fmla="*/ 12 w 18"/>
                  <a:gd name="T77" fmla="*/ 6 h 8"/>
                  <a:gd name="T78" fmla="*/ 12 w 18"/>
                  <a:gd name="T7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8">
                    <a:moveTo>
                      <a:pt x="12" y="6"/>
                    </a:moveTo>
                    <a:lnTo>
                      <a:pt x="12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398"/>
              <p:cNvSpPr>
                <a:spLocks/>
              </p:cNvSpPr>
              <p:nvPr/>
            </p:nvSpPr>
            <p:spPr bwMode="auto">
              <a:xfrm>
                <a:off x="1848" y="1496"/>
                <a:ext cx="96" cy="48"/>
              </a:xfrm>
              <a:custGeom>
                <a:avLst/>
                <a:gdLst>
                  <a:gd name="T0" fmla="*/ 50 w 96"/>
                  <a:gd name="T1" fmla="*/ 22 h 48"/>
                  <a:gd name="T2" fmla="*/ 48 w 96"/>
                  <a:gd name="T3" fmla="*/ 18 h 48"/>
                  <a:gd name="T4" fmla="*/ 48 w 96"/>
                  <a:gd name="T5" fmla="*/ 16 h 48"/>
                  <a:gd name="T6" fmla="*/ 46 w 96"/>
                  <a:gd name="T7" fmla="*/ 10 h 48"/>
                  <a:gd name="T8" fmla="*/ 46 w 96"/>
                  <a:gd name="T9" fmla="*/ 8 h 48"/>
                  <a:gd name="T10" fmla="*/ 38 w 96"/>
                  <a:gd name="T11" fmla="*/ 6 h 48"/>
                  <a:gd name="T12" fmla="*/ 36 w 96"/>
                  <a:gd name="T13" fmla="*/ 2 h 48"/>
                  <a:gd name="T14" fmla="*/ 32 w 96"/>
                  <a:gd name="T15" fmla="*/ 0 h 48"/>
                  <a:gd name="T16" fmla="*/ 22 w 96"/>
                  <a:gd name="T17" fmla="*/ 0 h 48"/>
                  <a:gd name="T18" fmla="*/ 14 w 96"/>
                  <a:gd name="T19" fmla="*/ 2 h 48"/>
                  <a:gd name="T20" fmla="*/ 16 w 96"/>
                  <a:gd name="T21" fmla="*/ 6 h 48"/>
                  <a:gd name="T22" fmla="*/ 10 w 96"/>
                  <a:gd name="T23" fmla="*/ 8 h 48"/>
                  <a:gd name="T24" fmla="*/ 8 w 96"/>
                  <a:gd name="T25" fmla="*/ 10 h 48"/>
                  <a:gd name="T26" fmla="*/ 12 w 96"/>
                  <a:gd name="T27" fmla="*/ 12 h 48"/>
                  <a:gd name="T28" fmla="*/ 16 w 96"/>
                  <a:gd name="T29" fmla="*/ 14 h 48"/>
                  <a:gd name="T30" fmla="*/ 12 w 96"/>
                  <a:gd name="T31" fmla="*/ 16 h 48"/>
                  <a:gd name="T32" fmla="*/ 4 w 96"/>
                  <a:gd name="T33" fmla="*/ 12 h 48"/>
                  <a:gd name="T34" fmla="*/ 0 w 96"/>
                  <a:gd name="T35" fmla="*/ 14 h 48"/>
                  <a:gd name="T36" fmla="*/ 0 w 96"/>
                  <a:gd name="T37" fmla="*/ 18 h 48"/>
                  <a:gd name="T38" fmla="*/ 2 w 96"/>
                  <a:gd name="T39" fmla="*/ 22 h 48"/>
                  <a:gd name="T40" fmla="*/ 12 w 96"/>
                  <a:gd name="T41" fmla="*/ 24 h 48"/>
                  <a:gd name="T42" fmla="*/ 16 w 96"/>
                  <a:gd name="T43" fmla="*/ 26 h 48"/>
                  <a:gd name="T44" fmla="*/ 22 w 96"/>
                  <a:gd name="T45" fmla="*/ 26 h 48"/>
                  <a:gd name="T46" fmla="*/ 28 w 96"/>
                  <a:gd name="T47" fmla="*/ 28 h 48"/>
                  <a:gd name="T48" fmla="*/ 36 w 96"/>
                  <a:gd name="T49" fmla="*/ 32 h 48"/>
                  <a:gd name="T50" fmla="*/ 44 w 96"/>
                  <a:gd name="T51" fmla="*/ 32 h 48"/>
                  <a:gd name="T52" fmla="*/ 44 w 96"/>
                  <a:gd name="T53" fmla="*/ 34 h 48"/>
                  <a:gd name="T54" fmla="*/ 36 w 96"/>
                  <a:gd name="T55" fmla="*/ 34 h 48"/>
                  <a:gd name="T56" fmla="*/ 20 w 96"/>
                  <a:gd name="T57" fmla="*/ 32 h 48"/>
                  <a:gd name="T58" fmla="*/ 20 w 96"/>
                  <a:gd name="T59" fmla="*/ 40 h 48"/>
                  <a:gd name="T60" fmla="*/ 26 w 96"/>
                  <a:gd name="T61" fmla="*/ 42 h 48"/>
                  <a:gd name="T62" fmla="*/ 36 w 96"/>
                  <a:gd name="T63" fmla="*/ 46 h 48"/>
                  <a:gd name="T64" fmla="*/ 44 w 96"/>
                  <a:gd name="T65" fmla="*/ 48 h 48"/>
                  <a:gd name="T66" fmla="*/ 50 w 96"/>
                  <a:gd name="T67" fmla="*/ 44 h 48"/>
                  <a:gd name="T68" fmla="*/ 54 w 96"/>
                  <a:gd name="T69" fmla="*/ 42 h 48"/>
                  <a:gd name="T70" fmla="*/ 60 w 96"/>
                  <a:gd name="T71" fmla="*/ 40 h 48"/>
                  <a:gd name="T72" fmla="*/ 62 w 96"/>
                  <a:gd name="T73" fmla="*/ 42 h 48"/>
                  <a:gd name="T74" fmla="*/ 70 w 96"/>
                  <a:gd name="T75" fmla="*/ 42 h 48"/>
                  <a:gd name="T76" fmla="*/ 72 w 96"/>
                  <a:gd name="T77" fmla="*/ 42 h 48"/>
                  <a:gd name="T78" fmla="*/ 78 w 96"/>
                  <a:gd name="T79" fmla="*/ 46 h 48"/>
                  <a:gd name="T80" fmla="*/ 88 w 96"/>
                  <a:gd name="T81" fmla="*/ 42 h 48"/>
                  <a:gd name="T82" fmla="*/ 94 w 96"/>
                  <a:gd name="T83" fmla="*/ 40 h 48"/>
                  <a:gd name="T84" fmla="*/ 96 w 96"/>
                  <a:gd name="T85" fmla="*/ 38 h 48"/>
                  <a:gd name="T86" fmla="*/ 92 w 96"/>
                  <a:gd name="T87" fmla="*/ 24 h 48"/>
                  <a:gd name="T88" fmla="*/ 90 w 96"/>
                  <a:gd name="T89" fmla="*/ 24 h 48"/>
                  <a:gd name="T90" fmla="*/ 86 w 96"/>
                  <a:gd name="T91" fmla="*/ 30 h 48"/>
                  <a:gd name="T92" fmla="*/ 84 w 96"/>
                  <a:gd name="T93" fmla="*/ 30 h 48"/>
                  <a:gd name="T94" fmla="*/ 82 w 96"/>
                  <a:gd name="T95" fmla="*/ 26 h 48"/>
                  <a:gd name="T96" fmla="*/ 82 w 96"/>
                  <a:gd name="T97" fmla="*/ 22 h 48"/>
                  <a:gd name="T98" fmla="*/ 84 w 96"/>
                  <a:gd name="T99" fmla="*/ 8 h 48"/>
                  <a:gd name="T100" fmla="*/ 74 w 96"/>
                  <a:gd name="T101" fmla="*/ 6 h 48"/>
                  <a:gd name="T102" fmla="*/ 70 w 96"/>
                  <a:gd name="T103" fmla="*/ 8 h 48"/>
                  <a:gd name="T104" fmla="*/ 64 w 96"/>
                  <a:gd name="T105" fmla="*/ 12 h 48"/>
                  <a:gd name="T106" fmla="*/ 68 w 96"/>
                  <a:gd name="T107" fmla="*/ 18 h 48"/>
                  <a:gd name="T108" fmla="*/ 64 w 96"/>
                  <a:gd name="T109" fmla="*/ 22 h 48"/>
                  <a:gd name="T110" fmla="*/ 68 w 96"/>
                  <a:gd name="T111" fmla="*/ 26 h 48"/>
                  <a:gd name="T112" fmla="*/ 62 w 96"/>
                  <a:gd name="T113" fmla="*/ 26 h 48"/>
                  <a:gd name="T114" fmla="*/ 58 w 96"/>
                  <a:gd name="T115" fmla="*/ 26 h 48"/>
                  <a:gd name="T116" fmla="*/ 50 w 96"/>
                  <a:gd name="T117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6" h="48">
                    <a:moveTo>
                      <a:pt x="50" y="24"/>
                    </a:moveTo>
                    <a:lnTo>
                      <a:pt x="50" y="24"/>
                    </a:lnTo>
                    <a:lnTo>
                      <a:pt x="50" y="24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6" y="14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30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6" y="46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48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4" y="42"/>
                    </a:lnTo>
                    <a:lnTo>
                      <a:pt x="56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0" y="40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8" y="46"/>
                    </a:lnTo>
                    <a:lnTo>
                      <a:pt x="78" y="46"/>
                    </a:lnTo>
                    <a:lnTo>
                      <a:pt x="78" y="46"/>
                    </a:lnTo>
                    <a:lnTo>
                      <a:pt x="78" y="46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86" y="46"/>
                    </a:lnTo>
                    <a:lnTo>
                      <a:pt x="86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4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6" y="38"/>
                    </a:lnTo>
                    <a:lnTo>
                      <a:pt x="96" y="38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90" y="24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6" y="26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4" y="28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6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2" y="22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4" y="8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0" y="10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4" y="12"/>
                    </a:lnTo>
                    <a:lnTo>
                      <a:pt x="64" y="14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8" y="26"/>
                    </a:lnTo>
                    <a:lnTo>
                      <a:pt x="68" y="28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399"/>
              <p:cNvSpPr>
                <a:spLocks/>
              </p:cNvSpPr>
              <p:nvPr/>
            </p:nvSpPr>
            <p:spPr bwMode="auto">
              <a:xfrm>
                <a:off x="1890" y="1490"/>
                <a:ext cx="8" cy="4"/>
              </a:xfrm>
              <a:custGeom>
                <a:avLst/>
                <a:gdLst>
                  <a:gd name="T0" fmla="*/ 0 w 8"/>
                  <a:gd name="T1" fmla="*/ 2 h 4"/>
                  <a:gd name="T2" fmla="*/ 0 w 8"/>
                  <a:gd name="T3" fmla="*/ 2 h 4"/>
                  <a:gd name="T4" fmla="*/ 0 w 8"/>
                  <a:gd name="T5" fmla="*/ 2 h 4"/>
                  <a:gd name="T6" fmla="*/ 0 w 8"/>
                  <a:gd name="T7" fmla="*/ 4 h 4"/>
                  <a:gd name="T8" fmla="*/ 2 w 8"/>
                  <a:gd name="T9" fmla="*/ 4 h 4"/>
                  <a:gd name="T10" fmla="*/ 2 w 8"/>
                  <a:gd name="T11" fmla="*/ 4 h 4"/>
                  <a:gd name="T12" fmla="*/ 2 w 8"/>
                  <a:gd name="T13" fmla="*/ 4 h 4"/>
                  <a:gd name="T14" fmla="*/ 8 w 8"/>
                  <a:gd name="T15" fmla="*/ 4 h 4"/>
                  <a:gd name="T16" fmla="*/ 8 w 8"/>
                  <a:gd name="T17" fmla="*/ 4 h 4"/>
                  <a:gd name="T18" fmla="*/ 8 w 8"/>
                  <a:gd name="T19" fmla="*/ 4 h 4"/>
                  <a:gd name="T20" fmla="*/ 8 w 8"/>
                  <a:gd name="T21" fmla="*/ 2 h 4"/>
                  <a:gd name="T22" fmla="*/ 8 w 8"/>
                  <a:gd name="T23" fmla="*/ 2 h 4"/>
                  <a:gd name="T24" fmla="*/ 8 w 8"/>
                  <a:gd name="T25" fmla="*/ 2 h 4"/>
                  <a:gd name="T26" fmla="*/ 6 w 8"/>
                  <a:gd name="T27" fmla="*/ 0 h 4"/>
                  <a:gd name="T28" fmla="*/ 6 w 8"/>
                  <a:gd name="T29" fmla="*/ 0 h 4"/>
                  <a:gd name="T30" fmla="*/ 6 w 8"/>
                  <a:gd name="T31" fmla="*/ 0 h 4"/>
                  <a:gd name="T32" fmla="*/ 2 w 8"/>
                  <a:gd name="T33" fmla="*/ 0 h 4"/>
                  <a:gd name="T34" fmla="*/ 2 w 8"/>
                  <a:gd name="T35" fmla="*/ 0 h 4"/>
                  <a:gd name="T36" fmla="*/ 2 w 8"/>
                  <a:gd name="T37" fmla="*/ 0 h 4"/>
                  <a:gd name="T38" fmla="*/ 0 w 8"/>
                  <a:gd name="T39" fmla="*/ 2 h 4"/>
                  <a:gd name="T40" fmla="*/ 0 w 8"/>
                  <a:gd name="T41" fmla="*/ 2 h 4"/>
                  <a:gd name="T42" fmla="*/ 0 w 8"/>
                  <a:gd name="T43" fmla="*/ 2 h 4"/>
                  <a:gd name="T44" fmla="*/ 0 w 8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400"/>
              <p:cNvSpPr>
                <a:spLocks/>
              </p:cNvSpPr>
              <p:nvPr/>
            </p:nvSpPr>
            <p:spPr bwMode="auto">
              <a:xfrm>
                <a:off x="1900" y="1470"/>
                <a:ext cx="6" cy="6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6 h 6"/>
                  <a:gd name="T4" fmla="*/ 2 w 6"/>
                  <a:gd name="T5" fmla="*/ 6 h 6"/>
                  <a:gd name="T6" fmla="*/ 4 w 6"/>
                  <a:gd name="T7" fmla="*/ 6 h 6"/>
                  <a:gd name="T8" fmla="*/ 4 w 6"/>
                  <a:gd name="T9" fmla="*/ 6 h 6"/>
                  <a:gd name="T10" fmla="*/ 4 w 6"/>
                  <a:gd name="T11" fmla="*/ 6 h 6"/>
                  <a:gd name="T12" fmla="*/ 4 w 6"/>
                  <a:gd name="T13" fmla="*/ 4 h 6"/>
                  <a:gd name="T14" fmla="*/ 6 w 6"/>
                  <a:gd name="T15" fmla="*/ 4 h 6"/>
                  <a:gd name="T16" fmla="*/ 6 w 6"/>
                  <a:gd name="T17" fmla="*/ 4 h 6"/>
                  <a:gd name="T18" fmla="*/ 6 w 6"/>
                  <a:gd name="T19" fmla="*/ 4 h 6"/>
                  <a:gd name="T20" fmla="*/ 6 w 6"/>
                  <a:gd name="T21" fmla="*/ 2 h 6"/>
                  <a:gd name="T22" fmla="*/ 6 w 6"/>
                  <a:gd name="T23" fmla="*/ 2 h 6"/>
                  <a:gd name="T24" fmla="*/ 6 w 6"/>
                  <a:gd name="T25" fmla="*/ 2 h 6"/>
                  <a:gd name="T26" fmla="*/ 4 w 6"/>
                  <a:gd name="T27" fmla="*/ 0 h 6"/>
                  <a:gd name="T28" fmla="*/ 4 w 6"/>
                  <a:gd name="T29" fmla="*/ 0 h 6"/>
                  <a:gd name="T30" fmla="*/ 4 w 6"/>
                  <a:gd name="T31" fmla="*/ 0 h 6"/>
                  <a:gd name="T32" fmla="*/ 4 w 6"/>
                  <a:gd name="T33" fmla="*/ 0 h 6"/>
                  <a:gd name="T34" fmla="*/ 2 w 6"/>
                  <a:gd name="T35" fmla="*/ 0 h 6"/>
                  <a:gd name="T36" fmla="*/ 2 w 6"/>
                  <a:gd name="T37" fmla="*/ 0 h 6"/>
                  <a:gd name="T38" fmla="*/ 0 w 6"/>
                  <a:gd name="T39" fmla="*/ 0 h 6"/>
                  <a:gd name="T40" fmla="*/ 0 w 6"/>
                  <a:gd name="T41" fmla="*/ 0 h 6"/>
                  <a:gd name="T42" fmla="*/ 0 w 6"/>
                  <a:gd name="T43" fmla="*/ 0 h 6"/>
                  <a:gd name="T44" fmla="*/ 0 w 6"/>
                  <a:gd name="T45" fmla="*/ 0 h 6"/>
                  <a:gd name="T46" fmla="*/ 0 w 6"/>
                  <a:gd name="T47" fmla="*/ 4 h 6"/>
                  <a:gd name="T48" fmla="*/ 0 w 6"/>
                  <a:gd name="T49" fmla="*/ 4 h 6"/>
                  <a:gd name="T50" fmla="*/ 0 w 6"/>
                  <a:gd name="T51" fmla="*/ 4 h 6"/>
                  <a:gd name="T52" fmla="*/ 0 w 6"/>
                  <a:gd name="T5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401"/>
              <p:cNvSpPr>
                <a:spLocks/>
              </p:cNvSpPr>
              <p:nvPr/>
            </p:nvSpPr>
            <p:spPr bwMode="auto">
              <a:xfrm>
                <a:off x="1912" y="1466"/>
                <a:ext cx="32" cy="8"/>
              </a:xfrm>
              <a:custGeom>
                <a:avLst/>
                <a:gdLst>
                  <a:gd name="T0" fmla="*/ 2 w 32"/>
                  <a:gd name="T1" fmla="*/ 4 h 8"/>
                  <a:gd name="T2" fmla="*/ 2 w 32"/>
                  <a:gd name="T3" fmla="*/ 6 h 8"/>
                  <a:gd name="T4" fmla="*/ 2 w 32"/>
                  <a:gd name="T5" fmla="*/ 6 h 8"/>
                  <a:gd name="T6" fmla="*/ 2 w 32"/>
                  <a:gd name="T7" fmla="*/ 6 h 8"/>
                  <a:gd name="T8" fmla="*/ 12 w 32"/>
                  <a:gd name="T9" fmla="*/ 6 h 8"/>
                  <a:gd name="T10" fmla="*/ 14 w 32"/>
                  <a:gd name="T11" fmla="*/ 6 h 8"/>
                  <a:gd name="T12" fmla="*/ 14 w 32"/>
                  <a:gd name="T13" fmla="*/ 6 h 8"/>
                  <a:gd name="T14" fmla="*/ 14 w 32"/>
                  <a:gd name="T15" fmla="*/ 6 h 8"/>
                  <a:gd name="T16" fmla="*/ 20 w 32"/>
                  <a:gd name="T17" fmla="*/ 6 h 8"/>
                  <a:gd name="T18" fmla="*/ 22 w 32"/>
                  <a:gd name="T19" fmla="*/ 8 h 8"/>
                  <a:gd name="T20" fmla="*/ 22 w 32"/>
                  <a:gd name="T21" fmla="*/ 8 h 8"/>
                  <a:gd name="T22" fmla="*/ 22 w 32"/>
                  <a:gd name="T23" fmla="*/ 8 h 8"/>
                  <a:gd name="T24" fmla="*/ 26 w 32"/>
                  <a:gd name="T25" fmla="*/ 8 h 8"/>
                  <a:gd name="T26" fmla="*/ 26 w 32"/>
                  <a:gd name="T27" fmla="*/ 8 h 8"/>
                  <a:gd name="T28" fmla="*/ 26 w 32"/>
                  <a:gd name="T29" fmla="*/ 8 h 8"/>
                  <a:gd name="T30" fmla="*/ 28 w 32"/>
                  <a:gd name="T31" fmla="*/ 6 h 8"/>
                  <a:gd name="T32" fmla="*/ 30 w 32"/>
                  <a:gd name="T33" fmla="*/ 6 h 8"/>
                  <a:gd name="T34" fmla="*/ 30 w 32"/>
                  <a:gd name="T35" fmla="*/ 6 h 8"/>
                  <a:gd name="T36" fmla="*/ 32 w 32"/>
                  <a:gd name="T37" fmla="*/ 6 h 8"/>
                  <a:gd name="T38" fmla="*/ 32 w 32"/>
                  <a:gd name="T39" fmla="*/ 6 h 8"/>
                  <a:gd name="T40" fmla="*/ 32 w 32"/>
                  <a:gd name="T41" fmla="*/ 6 h 8"/>
                  <a:gd name="T42" fmla="*/ 32 w 32"/>
                  <a:gd name="T43" fmla="*/ 6 h 8"/>
                  <a:gd name="T44" fmla="*/ 32 w 32"/>
                  <a:gd name="T45" fmla="*/ 6 h 8"/>
                  <a:gd name="T46" fmla="*/ 32 w 32"/>
                  <a:gd name="T47" fmla="*/ 4 h 8"/>
                  <a:gd name="T48" fmla="*/ 32 w 32"/>
                  <a:gd name="T49" fmla="*/ 4 h 8"/>
                  <a:gd name="T50" fmla="*/ 32 w 32"/>
                  <a:gd name="T51" fmla="*/ 4 h 8"/>
                  <a:gd name="T52" fmla="*/ 28 w 32"/>
                  <a:gd name="T53" fmla="*/ 0 h 8"/>
                  <a:gd name="T54" fmla="*/ 28 w 32"/>
                  <a:gd name="T55" fmla="*/ 0 h 8"/>
                  <a:gd name="T56" fmla="*/ 28 w 32"/>
                  <a:gd name="T57" fmla="*/ 0 h 8"/>
                  <a:gd name="T58" fmla="*/ 26 w 32"/>
                  <a:gd name="T59" fmla="*/ 0 h 8"/>
                  <a:gd name="T60" fmla="*/ 24 w 32"/>
                  <a:gd name="T61" fmla="*/ 0 h 8"/>
                  <a:gd name="T62" fmla="*/ 24 w 32"/>
                  <a:gd name="T63" fmla="*/ 0 h 8"/>
                  <a:gd name="T64" fmla="*/ 24 w 32"/>
                  <a:gd name="T65" fmla="*/ 0 h 8"/>
                  <a:gd name="T66" fmla="*/ 14 w 32"/>
                  <a:gd name="T67" fmla="*/ 0 h 8"/>
                  <a:gd name="T68" fmla="*/ 14 w 32"/>
                  <a:gd name="T69" fmla="*/ 0 h 8"/>
                  <a:gd name="T70" fmla="*/ 14 w 32"/>
                  <a:gd name="T71" fmla="*/ 0 h 8"/>
                  <a:gd name="T72" fmla="*/ 14 w 32"/>
                  <a:gd name="T73" fmla="*/ 0 h 8"/>
                  <a:gd name="T74" fmla="*/ 12 w 32"/>
                  <a:gd name="T75" fmla="*/ 0 h 8"/>
                  <a:gd name="T76" fmla="*/ 12 w 32"/>
                  <a:gd name="T77" fmla="*/ 0 h 8"/>
                  <a:gd name="T78" fmla="*/ 12 w 32"/>
                  <a:gd name="T79" fmla="*/ 0 h 8"/>
                  <a:gd name="T80" fmla="*/ 8 w 32"/>
                  <a:gd name="T81" fmla="*/ 2 h 8"/>
                  <a:gd name="T82" fmla="*/ 6 w 32"/>
                  <a:gd name="T83" fmla="*/ 2 h 8"/>
                  <a:gd name="T84" fmla="*/ 6 w 32"/>
                  <a:gd name="T85" fmla="*/ 2 h 8"/>
                  <a:gd name="T86" fmla="*/ 6 w 32"/>
                  <a:gd name="T87" fmla="*/ 2 h 8"/>
                  <a:gd name="T88" fmla="*/ 2 w 32"/>
                  <a:gd name="T89" fmla="*/ 2 h 8"/>
                  <a:gd name="T90" fmla="*/ 2 w 32"/>
                  <a:gd name="T91" fmla="*/ 2 h 8"/>
                  <a:gd name="T92" fmla="*/ 2 w 32"/>
                  <a:gd name="T93" fmla="*/ 2 h 8"/>
                  <a:gd name="T94" fmla="*/ 2 w 32"/>
                  <a:gd name="T95" fmla="*/ 2 h 8"/>
                  <a:gd name="T96" fmla="*/ 0 w 32"/>
                  <a:gd name="T97" fmla="*/ 4 h 8"/>
                  <a:gd name="T98" fmla="*/ 0 w 32"/>
                  <a:gd name="T99" fmla="*/ 4 h 8"/>
                  <a:gd name="T100" fmla="*/ 0 w 32"/>
                  <a:gd name="T101" fmla="*/ 4 h 8"/>
                  <a:gd name="T102" fmla="*/ 0 w 32"/>
                  <a:gd name="T103" fmla="*/ 4 h 8"/>
                  <a:gd name="T104" fmla="*/ 0 w 32"/>
                  <a:gd name="T105" fmla="*/ 4 h 8"/>
                  <a:gd name="T106" fmla="*/ 2 w 32"/>
                  <a:gd name="T10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8">
                    <a:moveTo>
                      <a:pt x="2" y="4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20" y="6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402"/>
              <p:cNvSpPr>
                <a:spLocks/>
              </p:cNvSpPr>
              <p:nvPr/>
            </p:nvSpPr>
            <p:spPr bwMode="auto">
              <a:xfrm>
                <a:off x="1910" y="1474"/>
                <a:ext cx="30" cy="14"/>
              </a:xfrm>
              <a:custGeom>
                <a:avLst/>
                <a:gdLst>
                  <a:gd name="T0" fmla="*/ 0 w 30"/>
                  <a:gd name="T1" fmla="*/ 12 h 14"/>
                  <a:gd name="T2" fmla="*/ 2 w 30"/>
                  <a:gd name="T3" fmla="*/ 12 h 14"/>
                  <a:gd name="T4" fmla="*/ 8 w 30"/>
                  <a:gd name="T5" fmla="*/ 12 h 14"/>
                  <a:gd name="T6" fmla="*/ 8 w 30"/>
                  <a:gd name="T7" fmla="*/ 12 h 14"/>
                  <a:gd name="T8" fmla="*/ 20 w 30"/>
                  <a:gd name="T9" fmla="*/ 14 h 14"/>
                  <a:gd name="T10" fmla="*/ 20 w 30"/>
                  <a:gd name="T11" fmla="*/ 12 h 14"/>
                  <a:gd name="T12" fmla="*/ 22 w 30"/>
                  <a:gd name="T13" fmla="*/ 12 h 14"/>
                  <a:gd name="T14" fmla="*/ 22 w 30"/>
                  <a:gd name="T15" fmla="*/ 12 h 14"/>
                  <a:gd name="T16" fmla="*/ 24 w 30"/>
                  <a:gd name="T17" fmla="*/ 10 h 14"/>
                  <a:gd name="T18" fmla="*/ 24 w 30"/>
                  <a:gd name="T19" fmla="*/ 10 h 14"/>
                  <a:gd name="T20" fmla="*/ 28 w 30"/>
                  <a:gd name="T21" fmla="*/ 8 h 14"/>
                  <a:gd name="T22" fmla="*/ 28 w 30"/>
                  <a:gd name="T23" fmla="*/ 8 h 14"/>
                  <a:gd name="T24" fmla="*/ 28 w 30"/>
                  <a:gd name="T25" fmla="*/ 8 h 14"/>
                  <a:gd name="T26" fmla="*/ 26 w 30"/>
                  <a:gd name="T27" fmla="*/ 6 h 14"/>
                  <a:gd name="T28" fmla="*/ 28 w 30"/>
                  <a:gd name="T29" fmla="*/ 6 h 14"/>
                  <a:gd name="T30" fmla="*/ 28 w 30"/>
                  <a:gd name="T31" fmla="*/ 4 h 14"/>
                  <a:gd name="T32" fmla="*/ 28 w 30"/>
                  <a:gd name="T33" fmla="*/ 4 h 14"/>
                  <a:gd name="T34" fmla="*/ 30 w 30"/>
                  <a:gd name="T35" fmla="*/ 4 h 14"/>
                  <a:gd name="T36" fmla="*/ 30 w 30"/>
                  <a:gd name="T37" fmla="*/ 4 h 14"/>
                  <a:gd name="T38" fmla="*/ 28 w 30"/>
                  <a:gd name="T39" fmla="*/ 2 h 14"/>
                  <a:gd name="T40" fmla="*/ 26 w 30"/>
                  <a:gd name="T41" fmla="*/ 2 h 14"/>
                  <a:gd name="T42" fmla="*/ 26 w 30"/>
                  <a:gd name="T43" fmla="*/ 2 h 14"/>
                  <a:gd name="T44" fmla="*/ 22 w 30"/>
                  <a:gd name="T45" fmla="*/ 0 h 14"/>
                  <a:gd name="T46" fmla="*/ 22 w 30"/>
                  <a:gd name="T47" fmla="*/ 0 h 14"/>
                  <a:gd name="T48" fmla="*/ 8 w 30"/>
                  <a:gd name="T49" fmla="*/ 2 h 14"/>
                  <a:gd name="T50" fmla="*/ 8 w 30"/>
                  <a:gd name="T51" fmla="*/ 2 h 14"/>
                  <a:gd name="T52" fmla="*/ 4 w 30"/>
                  <a:gd name="T53" fmla="*/ 4 h 14"/>
                  <a:gd name="T54" fmla="*/ 4 w 30"/>
                  <a:gd name="T55" fmla="*/ 4 h 14"/>
                  <a:gd name="T56" fmla="*/ 2 w 30"/>
                  <a:gd name="T57" fmla="*/ 4 h 14"/>
                  <a:gd name="T58" fmla="*/ 0 w 30"/>
                  <a:gd name="T59" fmla="*/ 4 h 14"/>
                  <a:gd name="T60" fmla="*/ 0 w 30"/>
                  <a:gd name="T61" fmla="*/ 6 h 14"/>
                  <a:gd name="T62" fmla="*/ 0 w 30"/>
                  <a:gd name="T63" fmla="*/ 6 h 14"/>
                  <a:gd name="T64" fmla="*/ 0 w 30"/>
                  <a:gd name="T65" fmla="*/ 10 h 14"/>
                  <a:gd name="T66" fmla="*/ 0 w 30"/>
                  <a:gd name="T6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14">
                    <a:moveTo>
                      <a:pt x="0" y="12"/>
                    </a:move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403"/>
              <p:cNvSpPr>
                <a:spLocks/>
              </p:cNvSpPr>
              <p:nvPr/>
            </p:nvSpPr>
            <p:spPr bwMode="auto">
              <a:xfrm>
                <a:off x="1960" y="1492"/>
                <a:ext cx="12" cy="14"/>
              </a:xfrm>
              <a:custGeom>
                <a:avLst/>
                <a:gdLst>
                  <a:gd name="T0" fmla="*/ 0 w 12"/>
                  <a:gd name="T1" fmla="*/ 4 h 14"/>
                  <a:gd name="T2" fmla="*/ 2 w 12"/>
                  <a:gd name="T3" fmla="*/ 4 h 14"/>
                  <a:gd name="T4" fmla="*/ 2 w 12"/>
                  <a:gd name="T5" fmla="*/ 8 h 14"/>
                  <a:gd name="T6" fmla="*/ 2 w 12"/>
                  <a:gd name="T7" fmla="*/ 8 h 14"/>
                  <a:gd name="T8" fmla="*/ 2 w 12"/>
                  <a:gd name="T9" fmla="*/ 10 h 14"/>
                  <a:gd name="T10" fmla="*/ 2 w 12"/>
                  <a:gd name="T11" fmla="*/ 12 h 14"/>
                  <a:gd name="T12" fmla="*/ 2 w 12"/>
                  <a:gd name="T13" fmla="*/ 12 h 14"/>
                  <a:gd name="T14" fmla="*/ 2 w 12"/>
                  <a:gd name="T15" fmla="*/ 12 h 14"/>
                  <a:gd name="T16" fmla="*/ 4 w 12"/>
                  <a:gd name="T17" fmla="*/ 12 h 14"/>
                  <a:gd name="T18" fmla="*/ 4 w 12"/>
                  <a:gd name="T19" fmla="*/ 14 h 14"/>
                  <a:gd name="T20" fmla="*/ 4 w 12"/>
                  <a:gd name="T21" fmla="*/ 14 h 14"/>
                  <a:gd name="T22" fmla="*/ 4 w 12"/>
                  <a:gd name="T23" fmla="*/ 14 h 14"/>
                  <a:gd name="T24" fmla="*/ 6 w 12"/>
                  <a:gd name="T25" fmla="*/ 14 h 14"/>
                  <a:gd name="T26" fmla="*/ 8 w 12"/>
                  <a:gd name="T27" fmla="*/ 14 h 14"/>
                  <a:gd name="T28" fmla="*/ 8 w 12"/>
                  <a:gd name="T29" fmla="*/ 14 h 14"/>
                  <a:gd name="T30" fmla="*/ 8 w 12"/>
                  <a:gd name="T31" fmla="*/ 14 h 14"/>
                  <a:gd name="T32" fmla="*/ 8 w 12"/>
                  <a:gd name="T33" fmla="*/ 12 h 14"/>
                  <a:gd name="T34" fmla="*/ 10 w 12"/>
                  <a:gd name="T35" fmla="*/ 12 h 14"/>
                  <a:gd name="T36" fmla="*/ 10 w 12"/>
                  <a:gd name="T37" fmla="*/ 12 h 14"/>
                  <a:gd name="T38" fmla="*/ 12 w 12"/>
                  <a:gd name="T39" fmla="*/ 12 h 14"/>
                  <a:gd name="T40" fmla="*/ 12 w 12"/>
                  <a:gd name="T41" fmla="*/ 10 h 14"/>
                  <a:gd name="T42" fmla="*/ 12 w 12"/>
                  <a:gd name="T43" fmla="*/ 10 h 14"/>
                  <a:gd name="T44" fmla="*/ 12 w 12"/>
                  <a:gd name="T45" fmla="*/ 10 h 14"/>
                  <a:gd name="T46" fmla="*/ 10 w 12"/>
                  <a:gd name="T47" fmla="*/ 8 h 14"/>
                  <a:gd name="T48" fmla="*/ 10 w 12"/>
                  <a:gd name="T49" fmla="*/ 6 h 14"/>
                  <a:gd name="T50" fmla="*/ 10 w 12"/>
                  <a:gd name="T51" fmla="*/ 6 h 14"/>
                  <a:gd name="T52" fmla="*/ 10 w 12"/>
                  <a:gd name="T53" fmla="*/ 6 h 14"/>
                  <a:gd name="T54" fmla="*/ 8 w 12"/>
                  <a:gd name="T55" fmla="*/ 6 h 14"/>
                  <a:gd name="T56" fmla="*/ 8 w 12"/>
                  <a:gd name="T57" fmla="*/ 4 h 14"/>
                  <a:gd name="T58" fmla="*/ 8 w 12"/>
                  <a:gd name="T59" fmla="*/ 4 h 14"/>
                  <a:gd name="T60" fmla="*/ 8 w 12"/>
                  <a:gd name="T61" fmla="*/ 2 h 14"/>
                  <a:gd name="T62" fmla="*/ 6 w 12"/>
                  <a:gd name="T63" fmla="*/ 0 h 14"/>
                  <a:gd name="T64" fmla="*/ 6 w 12"/>
                  <a:gd name="T65" fmla="*/ 0 h 14"/>
                  <a:gd name="T66" fmla="*/ 6 w 12"/>
                  <a:gd name="T67" fmla="*/ 0 h 14"/>
                  <a:gd name="T68" fmla="*/ 0 w 12"/>
                  <a:gd name="T69" fmla="*/ 0 h 14"/>
                  <a:gd name="T70" fmla="*/ 0 w 12"/>
                  <a:gd name="T71" fmla="*/ 0 h 14"/>
                  <a:gd name="T72" fmla="*/ 0 w 12"/>
                  <a:gd name="T73" fmla="*/ 0 h 14"/>
                  <a:gd name="T74" fmla="*/ 0 w 12"/>
                  <a:gd name="T75" fmla="*/ 4 h 14"/>
                  <a:gd name="T76" fmla="*/ 0 w 12"/>
                  <a:gd name="T77" fmla="*/ 4 h 14"/>
                  <a:gd name="T78" fmla="*/ 0 w 12"/>
                  <a:gd name="T79" fmla="*/ 4 h 14"/>
                  <a:gd name="T80" fmla="*/ 0 w 12"/>
                  <a:gd name="T8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4">
                    <a:moveTo>
                      <a:pt x="0" y="4"/>
                    </a:move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404"/>
              <p:cNvSpPr>
                <a:spLocks/>
              </p:cNvSpPr>
              <p:nvPr/>
            </p:nvSpPr>
            <p:spPr bwMode="auto">
              <a:xfrm>
                <a:off x="1944" y="1534"/>
                <a:ext cx="12" cy="10"/>
              </a:xfrm>
              <a:custGeom>
                <a:avLst/>
                <a:gdLst>
                  <a:gd name="T0" fmla="*/ 0 w 12"/>
                  <a:gd name="T1" fmla="*/ 8 h 10"/>
                  <a:gd name="T2" fmla="*/ 0 w 12"/>
                  <a:gd name="T3" fmla="*/ 8 h 10"/>
                  <a:gd name="T4" fmla="*/ 0 w 12"/>
                  <a:gd name="T5" fmla="*/ 8 h 10"/>
                  <a:gd name="T6" fmla="*/ 0 w 12"/>
                  <a:gd name="T7" fmla="*/ 10 h 10"/>
                  <a:gd name="T8" fmla="*/ 2 w 12"/>
                  <a:gd name="T9" fmla="*/ 10 h 10"/>
                  <a:gd name="T10" fmla="*/ 2 w 12"/>
                  <a:gd name="T11" fmla="*/ 10 h 10"/>
                  <a:gd name="T12" fmla="*/ 2 w 12"/>
                  <a:gd name="T13" fmla="*/ 10 h 10"/>
                  <a:gd name="T14" fmla="*/ 4 w 12"/>
                  <a:gd name="T15" fmla="*/ 10 h 10"/>
                  <a:gd name="T16" fmla="*/ 4 w 12"/>
                  <a:gd name="T17" fmla="*/ 10 h 10"/>
                  <a:gd name="T18" fmla="*/ 4 w 12"/>
                  <a:gd name="T19" fmla="*/ 10 h 10"/>
                  <a:gd name="T20" fmla="*/ 6 w 12"/>
                  <a:gd name="T21" fmla="*/ 10 h 10"/>
                  <a:gd name="T22" fmla="*/ 10 w 12"/>
                  <a:gd name="T23" fmla="*/ 8 h 10"/>
                  <a:gd name="T24" fmla="*/ 10 w 12"/>
                  <a:gd name="T25" fmla="*/ 8 h 10"/>
                  <a:gd name="T26" fmla="*/ 10 w 12"/>
                  <a:gd name="T27" fmla="*/ 8 h 10"/>
                  <a:gd name="T28" fmla="*/ 12 w 12"/>
                  <a:gd name="T29" fmla="*/ 6 h 10"/>
                  <a:gd name="T30" fmla="*/ 12 w 12"/>
                  <a:gd name="T31" fmla="*/ 6 h 10"/>
                  <a:gd name="T32" fmla="*/ 12 w 12"/>
                  <a:gd name="T33" fmla="*/ 6 h 10"/>
                  <a:gd name="T34" fmla="*/ 12 w 12"/>
                  <a:gd name="T35" fmla="*/ 2 h 10"/>
                  <a:gd name="T36" fmla="*/ 12 w 12"/>
                  <a:gd name="T37" fmla="*/ 2 h 10"/>
                  <a:gd name="T38" fmla="*/ 12 w 12"/>
                  <a:gd name="T39" fmla="*/ 2 h 10"/>
                  <a:gd name="T40" fmla="*/ 10 w 12"/>
                  <a:gd name="T41" fmla="*/ 0 h 10"/>
                  <a:gd name="T42" fmla="*/ 10 w 12"/>
                  <a:gd name="T43" fmla="*/ 0 h 10"/>
                  <a:gd name="T44" fmla="*/ 10 w 12"/>
                  <a:gd name="T45" fmla="*/ 0 h 10"/>
                  <a:gd name="T46" fmla="*/ 8 w 12"/>
                  <a:gd name="T47" fmla="*/ 0 h 10"/>
                  <a:gd name="T48" fmla="*/ 8 w 12"/>
                  <a:gd name="T49" fmla="*/ 0 h 10"/>
                  <a:gd name="T50" fmla="*/ 8 w 12"/>
                  <a:gd name="T51" fmla="*/ 0 h 10"/>
                  <a:gd name="T52" fmla="*/ 6 w 12"/>
                  <a:gd name="T53" fmla="*/ 2 h 10"/>
                  <a:gd name="T54" fmla="*/ 4 w 12"/>
                  <a:gd name="T55" fmla="*/ 2 h 10"/>
                  <a:gd name="T56" fmla="*/ 4 w 12"/>
                  <a:gd name="T57" fmla="*/ 2 h 10"/>
                  <a:gd name="T58" fmla="*/ 2 w 12"/>
                  <a:gd name="T59" fmla="*/ 2 h 10"/>
                  <a:gd name="T60" fmla="*/ 2 w 12"/>
                  <a:gd name="T61" fmla="*/ 2 h 10"/>
                  <a:gd name="T62" fmla="*/ 2 w 12"/>
                  <a:gd name="T63" fmla="*/ 4 h 10"/>
                  <a:gd name="T64" fmla="*/ 2 w 12"/>
                  <a:gd name="T65" fmla="*/ 4 h 10"/>
                  <a:gd name="T66" fmla="*/ 2 w 12"/>
                  <a:gd name="T67" fmla="*/ 4 h 10"/>
                  <a:gd name="T68" fmla="*/ 2 w 12"/>
                  <a:gd name="T69" fmla="*/ 6 h 10"/>
                  <a:gd name="T70" fmla="*/ 0 w 12"/>
                  <a:gd name="T71" fmla="*/ 8 h 10"/>
                  <a:gd name="T72" fmla="*/ 0 w 12"/>
                  <a:gd name="T73" fmla="*/ 8 h 10"/>
                  <a:gd name="T74" fmla="*/ 0 w 12"/>
                  <a:gd name="T75" fmla="*/ 8 h 10"/>
                  <a:gd name="T76" fmla="*/ 0 w 12"/>
                  <a:gd name="T7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" h="10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405"/>
              <p:cNvSpPr>
                <a:spLocks/>
              </p:cNvSpPr>
              <p:nvPr/>
            </p:nvSpPr>
            <p:spPr bwMode="auto">
              <a:xfrm>
                <a:off x="1964" y="1516"/>
                <a:ext cx="8" cy="6"/>
              </a:xfrm>
              <a:custGeom>
                <a:avLst/>
                <a:gdLst>
                  <a:gd name="T0" fmla="*/ 2 w 8"/>
                  <a:gd name="T1" fmla="*/ 6 h 6"/>
                  <a:gd name="T2" fmla="*/ 4 w 8"/>
                  <a:gd name="T3" fmla="*/ 6 h 6"/>
                  <a:gd name="T4" fmla="*/ 4 w 8"/>
                  <a:gd name="T5" fmla="*/ 6 h 6"/>
                  <a:gd name="T6" fmla="*/ 4 w 8"/>
                  <a:gd name="T7" fmla="*/ 6 h 6"/>
                  <a:gd name="T8" fmla="*/ 8 w 8"/>
                  <a:gd name="T9" fmla="*/ 4 h 6"/>
                  <a:gd name="T10" fmla="*/ 8 w 8"/>
                  <a:gd name="T11" fmla="*/ 4 h 6"/>
                  <a:gd name="T12" fmla="*/ 8 w 8"/>
                  <a:gd name="T13" fmla="*/ 4 h 6"/>
                  <a:gd name="T14" fmla="*/ 8 w 8"/>
                  <a:gd name="T15" fmla="*/ 0 h 6"/>
                  <a:gd name="T16" fmla="*/ 8 w 8"/>
                  <a:gd name="T17" fmla="*/ 0 h 6"/>
                  <a:gd name="T18" fmla="*/ 8 w 8"/>
                  <a:gd name="T19" fmla="*/ 0 h 6"/>
                  <a:gd name="T20" fmla="*/ 6 w 8"/>
                  <a:gd name="T21" fmla="*/ 0 h 6"/>
                  <a:gd name="T22" fmla="*/ 6 w 8"/>
                  <a:gd name="T23" fmla="*/ 0 h 6"/>
                  <a:gd name="T24" fmla="*/ 6 w 8"/>
                  <a:gd name="T25" fmla="*/ 0 h 6"/>
                  <a:gd name="T26" fmla="*/ 2 w 8"/>
                  <a:gd name="T27" fmla="*/ 0 h 6"/>
                  <a:gd name="T28" fmla="*/ 2 w 8"/>
                  <a:gd name="T29" fmla="*/ 0 h 6"/>
                  <a:gd name="T30" fmla="*/ 0 w 8"/>
                  <a:gd name="T31" fmla="*/ 0 h 6"/>
                  <a:gd name="T32" fmla="*/ 0 w 8"/>
                  <a:gd name="T33" fmla="*/ 0 h 6"/>
                  <a:gd name="T34" fmla="*/ 0 w 8"/>
                  <a:gd name="T35" fmla="*/ 0 h 6"/>
                  <a:gd name="T36" fmla="*/ 0 w 8"/>
                  <a:gd name="T37" fmla="*/ 0 h 6"/>
                  <a:gd name="T38" fmla="*/ 0 w 8"/>
                  <a:gd name="T39" fmla="*/ 2 h 6"/>
                  <a:gd name="T40" fmla="*/ 0 w 8"/>
                  <a:gd name="T41" fmla="*/ 2 h 6"/>
                  <a:gd name="T42" fmla="*/ 0 w 8"/>
                  <a:gd name="T43" fmla="*/ 2 h 6"/>
                  <a:gd name="T44" fmla="*/ 0 w 8"/>
                  <a:gd name="T45" fmla="*/ 2 h 6"/>
                  <a:gd name="T46" fmla="*/ 0 w 8"/>
                  <a:gd name="T47" fmla="*/ 6 h 6"/>
                  <a:gd name="T48" fmla="*/ 0 w 8"/>
                  <a:gd name="T49" fmla="*/ 6 h 6"/>
                  <a:gd name="T50" fmla="*/ 2 w 8"/>
                  <a:gd name="T51" fmla="*/ 6 h 6"/>
                  <a:gd name="T52" fmla="*/ 2 w 8"/>
                  <a:gd name="T5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406"/>
              <p:cNvSpPr>
                <a:spLocks noEditPoints="1"/>
              </p:cNvSpPr>
              <p:nvPr/>
            </p:nvSpPr>
            <p:spPr bwMode="auto">
              <a:xfrm>
                <a:off x="1964" y="1524"/>
                <a:ext cx="14" cy="14"/>
              </a:xfrm>
              <a:custGeom>
                <a:avLst/>
                <a:gdLst>
                  <a:gd name="T0" fmla="*/ 0 w 14"/>
                  <a:gd name="T1" fmla="*/ 2 h 14"/>
                  <a:gd name="T2" fmla="*/ 0 w 14"/>
                  <a:gd name="T3" fmla="*/ 2 h 14"/>
                  <a:gd name="T4" fmla="*/ 0 w 14"/>
                  <a:gd name="T5" fmla="*/ 6 h 14"/>
                  <a:gd name="T6" fmla="*/ 0 w 14"/>
                  <a:gd name="T7" fmla="*/ 6 h 14"/>
                  <a:gd name="T8" fmla="*/ 4 w 14"/>
                  <a:gd name="T9" fmla="*/ 6 h 14"/>
                  <a:gd name="T10" fmla="*/ 4 w 14"/>
                  <a:gd name="T11" fmla="*/ 6 h 14"/>
                  <a:gd name="T12" fmla="*/ 2 w 14"/>
                  <a:gd name="T13" fmla="*/ 6 h 14"/>
                  <a:gd name="T14" fmla="*/ 0 w 14"/>
                  <a:gd name="T15" fmla="*/ 8 h 14"/>
                  <a:gd name="T16" fmla="*/ 0 w 14"/>
                  <a:gd name="T17" fmla="*/ 10 h 14"/>
                  <a:gd name="T18" fmla="*/ 2 w 14"/>
                  <a:gd name="T19" fmla="*/ 10 h 14"/>
                  <a:gd name="T20" fmla="*/ 2 w 14"/>
                  <a:gd name="T21" fmla="*/ 10 h 14"/>
                  <a:gd name="T22" fmla="*/ 2 w 14"/>
                  <a:gd name="T23" fmla="*/ 12 h 14"/>
                  <a:gd name="T24" fmla="*/ 2 w 14"/>
                  <a:gd name="T25" fmla="*/ 12 h 14"/>
                  <a:gd name="T26" fmla="*/ 4 w 14"/>
                  <a:gd name="T27" fmla="*/ 10 h 14"/>
                  <a:gd name="T28" fmla="*/ 8 w 14"/>
                  <a:gd name="T29" fmla="*/ 10 h 14"/>
                  <a:gd name="T30" fmla="*/ 6 w 14"/>
                  <a:gd name="T31" fmla="*/ 10 h 14"/>
                  <a:gd name="T32" fmla="*/ 4 w 14"/>
                  <a:gd name="T33" fmla="*/ 10 h 14"/>
                  <a:gd name="T34" fmla="*/ 2 w 14"/>
                  <a:gd name="T35" fmla="*/ 12 h 14"/>
                  <a:gd name="T36" fmla="*/ 2 w 14"/>
                  <a:gd name="T37" fmla="*/ 12 h 14"/>
                  <a:gd name="T38" fmla="*/ 2 w 14"/>
                  <a:gd name="T39" fmla="*/ 14 h 14"/>
                  <a:gd name="T40" fmla="*/ 4 w 14"/>
                  <a:gd name="T41" fmla="*/ 14 h 14"/>
                  <a:gd name="T42" fmla="*/ 4 w 14"/>
                  <a:gd name="T43" fmla="*/ 14 h 14"/>
                  <a:gd name="T44" fmla="*/ 6 w 14"/>
                  <a:gd name="T45" fmla="*/ 14 h 14"/>
                  <a:gd name="T46" fmla="*/ 6 w 14"/>
                  <a:gd name="T47" fmla="*/ 14 h 14"/>
                  <a:gd name="T48" fmla="*/ 8 w 14"/>
                  <a:gd name="T49" fmla="*/ 14 h 14"/>
                  <a:gd name="T50" fmla="*/ 8 w 14"/>
                  <a:gd name="T51" fmla="*/ 14 h 14"/>
                  <a:gd name="T52" fmla="*/ 10 w 14"/>
                  <a:gd name="T53" fmla="*/ 12 h 14"/>
                  <a:gd name="T54" fmla="*/ 12 w 14"/>
                  <a:gd name="T55" fmla="*/ 12 h 14"/>
                  <a:gd name="T56" fmla="*/ 12 w 14"/>
                  <a:gd name="T57" fmla="*/ 12 h 14"/>
                  <a:gd name="T58" fmla="*/ 14 w 14"/>
                  <a:gd name="T59" fmla="*/ 8 h 14"/>
                  <a:gd name="T60" fmla="*/ 12 w 14"/>
                  <a:gd name="T61" fmla="*/ 6 h 14"/>
                  <a:gd name="T62" fmla="*/ 12 w 14"/>
                  <a:gd name="T63" fmla="*/ 6 h 14"/>
                  <a:gd name="T64" fmla="*/ 12 w 14"/>
                  <a:gd name="T65" fmla="*/ 6 h 14"/>
                  <a:gd name="T66" fmla="*/ 12 w 14"/>
                  <a:gd name="T67" fmla="*/ 6 h 14"/>
                  <a:gd name="T68" fmla="*/ 10 w 14"/>
                  <a:gd name="T69" fmla="*/ 4 h 14"/>
                  <a:gd name="T70" fmla="*/ 10 w 14"/>
                  <a:gd name="T71" fmla="*/ 4 h 14"/>
                  <a:gd name="T72" fmla="*/ 10 w 14"/>
                  <a:gd name="T73" fmla="*/ 4 h 14"/>
                  <a:gd name="T74" fmla="*/ 8 w 14"/>
                  <a:gd name="T75" fmla="*/ 4 h 14"/>
                  <a:gd name="T76" fmla="*/ 8 w 14"/>
                  <a:gd name="T77" fmla="*/ 4 h 14"/>
                  <a:gd name="T78" fmla="*/ 4 w 14"/>
                  <a:gd name="T79" fmla="*/ 6 h 14"/>
                  <a:gd name="T80" fmla="*/ 6 w 14"/>
                  <a:gd name="T81" fmla="*/ 4 h 14"/>
                  <a:gd name="T82" fmla="*/ 6 w 14"/>
                  <a:gd name="T83" fmla="*/ 4 h 14"/>
                  <a:gd name="T84" fmla="*/ 8 w 14"/>
                  <a:gd name="T85" fmla="*/ 4 h 14"/>
                  <a:gd name="T86" fmla="*/ 10 w 14"/>
                  <a:gd name="T87" fmla="*/ 4 h 14"/>
                  <a:gd name="T88" fmla="*/ 10 w 14"/>
                  <a:gd name="T89" fmla="*/ 2 h 14"/>
                  <a:gd name="T90" fmla="*/ 10 w 14"/>
                  <a:gd name="T91" fmla="*/ 2 h 14"/>
                  <a:gd name="T92" fmla="*/ 8 w 14"/>
                  <a:gd name="T93" fmla="*/ 0 h 14"/>
                  <a:gd name="T94" fmla="*/ 4 w 14"/>
                  <a:gd name="T95" fmla="*/ 0 h 14"/>
                  <a:gd name="T96" fmla="*/ 4 w 14"/>
                  <a:gd name="T97" fmla="*/ 0 h 14"/>
                  <a:gd name="T98" fmla="*/ 10 w 14"/>
                  <a:gd name="T99" fmla="*/ 8 h 14"/>
                  <a:gd name="T100" fmla="*/ 10 w 14"/>
                  <a:gd name="T10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407"/>
              <p:cNvSpPr>
                <a:spLocks/>
              </p:cNvSpPr>
              <p:nvPr/>
            </p:nvSpPr>
            <p:spPr bwMode="auto">
              <a:xfrm>
                <a:off x="1984" y="1522"/>
                <a:ext cx="12" cy="4"/>
              </a:xfrm>
              <a:custGeom>
                <a:avLst/>
                <a:gdLst>
                  <a:gd name="T0" fmla="*/ 4 w 12"/>
                  <a:gd name="T1" fmla="*/ 0 h 4"/>
                  <a:gd name="T2" fmla="*/ 2 w 12"/>
                  <a:gd name="T3" fmla="*/ 0 h 4"/>
                  <a:gd name="T4" fmla="*/ 2 w 12"/>
                  <a:gd name="T5" fmla="*/ 0 h 4"/>
                  <a:gd name="T6" fmla="*/ 2 w 12"/>
                  <a:gd name="T7" fmla="*/ 0 h 4"/>
                  <a:gd name="T8" fmla="*/ 0 w 12"/>
                  <a:gd name="T9" fmla="*/ 2 h 4"/>
                  <a:gd name="T10" fmla="*/ 0 w 12"/>
                  <a:gd name="T11" fmla="*/ 2 h 4"/>
                  <a:gd name="T12" fmla="*/ 0 w 12"/>
                  <a:gd name="T13" fmla="*/ 2 h 4"/>
                  <a:gd name="T14" fmla="*/ 0 w 12"/>
                  <a:gd name="T15" fmla="*/ 4 h 4"/>
                  <a:gd name="T16" fmla="*/ 0 w 12"/>
                  <a:gd name="T17" fmla="*/ 4 h 4"/>
                  <a:gd name="T18" fmla="*/ 0 w 12"/>
                  <a:gd name="T19" fmla="*/ 4 h 4"/>
                  <a:gd name="T20" fmla="*/ 10 w 12"/>
                  <a:gd name="T21" fmla="*/ 4 h 4"/>
                  <a:gd name="T22" fmla="*/ 10 w 12"/>
                  <a:gd name="T23" fmla="*/ 4 h 4"/>
                  <a:gd name="T24" fmla="*/ 12 w 12"/>
                  <a:gd name="T25" fmla="*/ 4 h 4"/>
                  <a:gd name="T26" fmla="*/ 12 w 12"/>
                  <a:gd name="T27" fmla="*/ 4 h 4"/>
                  <a:gd name="T28" fmla="*/ 12 w 12"/>
                  <a:gd name="T29" fmla="*/ 4 h 4"/>
                  <a:gd name="T30" fmla="*/ 12 w 12"/>
                  <a:gd name="T31" fmla="*/ 4 h 4"/>
                  <a:gd name="T32" fmla="*/ 12 w 12"/>
                  <a:gd name="T33" fmla="*/ 2 h 4"/>
                  <a:gd name="T34" fmla="*/ 12 w 12"/>
                  <a:gd name="T35" fmla="*/ 2 h 4"/>
                  <a:gd name="T36" fmla="*/ 12 w 12"/>
                  <a:gd name="T37" fmla="*/ 2 h 4"/>
                  <a:gd name="T38" fmla="*/ 12 w 12"/>
                  <a:gd name="T39" fmla="*/ 2 h 4"/>
                  <a:gd name="T40" fmla="*/ 10 w 12"/>
                  <a:gd name="T41" fmla="*/ 0 h 4"/>
                  <a:gd name="T42" fmla="*/ 10 w 12"/>
                  <a:gd name="T43" fmla="*/ 0 h 4"/>
                  <a:gd name="T44" fmla="*/ 10 w 12"/>
                  <a:gd name="T45" fmla="*/ 0 h 4"/>
                  <a:gd name="T46" fmla="*/ 10 w 12"/>
                  <a:gd name="T47" fmla="*/ 0 h 4"/>
                  <a:gd name="T48" fmla="*/ 10 w 12"/>
                  <a:gd name="T49" fmla="*/ 0 h 4"/>
                  <a:gd name="T50" fmla="*/ 8 w 12"/>
                  <a:gd name="T51" fmla="*/ 0 h 4"/>
                  <a:gd name="T52" fmla="*/ 8 w 12"/>
                  <a:gd name="T53" fmla="*/ 0 h 4"/>
                  <a:gd name="T54" fmla="*/ 6 w 12"/>
                  <a:gd name="T55" fmla="*/ 0 h 4"/>
                  <a:gd name="T56" fmla="*/ 6 w 12"/>
                  <a:gd name="T57" fmla="*/ 0 h 4"/>
                  <a:gd name="T58" fmla="*/ 6 w 12"/>
                  <a:gd name="T59" fmla="*/ 0 h 4"/>
                  <a:gd name="T60" fmla="*/ 4 w 12"/>
                  <a:gd name="T61" fmla="*/ 0 h 4"/>
                  <a:gd name="T62" fmla="*/ 4 w 12"/>
                  <a:gd name="T6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4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408"/>
              <p:cNvSpPr>
                <a:spLocks/>
              </p:cNvSpPr>
              <p:nvPr/>
            </p:nvSpPr>
            <p:spPr bwMode="auto">
              <a:xfrm>
                <a:off x="1980" y="1528"/>
                <a:ext cx="30" cy="32"/>
              </a:xfrm>
              <a:custGeom>
                <a:avLst/>
                <a:gdLst>
                  <a:gd name="T0" fmla="*/ 4 w 30"/>
                  <a:gd name="T1" fmla="*/ 12 h 32"/>
                  <a:gd name="T2" fmla="*/ 4 w 30"/>
                  <a:gd name="T3" fmla="*/ 16 h 32"/>
                  <a:gd name="T4" fmla="*/ 4 w 30"/>
                  <a:gd name="T5" fmla="*/ 16 h 32"/>
                  <a:gd name="T6" fmla="*/ 2 w 30"/>
                  <a:gd name="T7" fmla="*/ 18 h 32"/>
                  <a:gd name="T8" fmla="*/ 2 w 30"/>
                  <a:gd name="T9" fmla="*/ 18 h 32"/>
                  <a:gd name="T10" fmla="*/ 0 w 30"/>
                  <a:gd name="T11" fmla="*/ 24 h 32"/>
                  <a:gd name="T12" fmla="*/ 0 w 30"/>
                  <a:gd name="T13" fmla="*/ 24 h 32"/>
                  <a:gd name="T14" fmla="*/ 0 w 30"/>
                  <a:gd name="T15" fmla="*/ 28 h 32"/>
                  <a:gd name="T16" fmla="*/ 0 w 30"/>
                  <a:gd name="T17" fmla="*/ 28 h 32"/>
                  <a:gd name="T18" fmla="*/ 2 w 30"/>
                  <a:gd name="T19" fmla="*/ 30 h 32"/>
                  <a:gd name="T20" fmla="*/ 4 w 30"/>
                  <a:gd name="T21" fmla="*/ 30 h 32"/>
                  <a:gd name="T22" fmla="*/ 6 w 30"/>
                  <a:gd name="T23" fmla="*/ 32 h 32"/>
                  <a:gd name="T24" fmla="*/ 18 w 30"/>
                  <a:gd name="T25" fmla="*/ 32 h 32"/>
                  <a:gd name="T26" fmla="*/ 20 w 30"/>
                  <a:gd name="T27" fmla="*/ 30 h 32"/>
                  <a:gd name="T28" fmla="*/ 20 w 30"/>
                  <a:gd name="T29" fmla="*/ 30 h 32"/>
                  <a:gd name="T30" fmla="*/ 20 w 30"/>
                  <a:gd name="T31" fmla="*/ 30 h 32"/>
                  <a:gd name="T32" fmla="*/ 22 w 30"/>
                  <a:gd name="T33" fmla="*/ 26 h 32"/>
                  <a:gd name="T34" fmla="*/ 22 w 30"/>
                  <a:gd name="T35" fmla="*/ 26 h 32"/>
                  <a:gd name="T36" fmla="*/ 22 w 30"/>
                  <a:gd name="T37" fmla="*/ 24 h 32"/>
                  <a:gd name="T38" fmla="*/ 24 w 30"/>
                  <a:gd name="T39" fmla="*/ 24 h 32"/>
                  <a:gd name="T40" fmla="*/ 26 w 30"/>
                  <a:gd name="T41" fmla="*/ 22 h 32"/>
                  <a:gd name="T42" fmla="*/ 26 w 30"/>
                  <a:gd name="T43" fmla="*/ 20 h 32"/>
                  <a:gd name="T44" fmla="*/ 28 w 30"/>
                  <a:gd name="T45" fmla="*/ 18 h 32"/>
                  <a:gd name="T46" fmla="*/ 28 w 30"/>
                  <a:gd name="T47" fmla="*/ 12 h 32"/>
                  <a:gd name="T48" fmla="*/ 28 w 30"/>
                  <a:gd name="T49" fmla="*/ 10 h 32"/>
                  <a:gd name="T50" fmla="*/ 28 w 30"/>
                  <a:gd name="T51" fmla="*/ 10 h 32"/>
                  <a:gd name="T52" fmla="*/ 30 w 30"/>
                  <a:gd name="T53" fmla="*/ 8 h 32"/>
                  <a:gd name="T54" fmla="*/ 30 w 30"/>
                  <a:gd name="T55" fmla="*/ 6 h 32"/>
                  <a:gd name="T56" fmla="*/ 30 w 30"/>
                  <a:gd name="T57" fmla="*/ 6 h 32"/>
                  <a:gd name="T58" fmla="*/ 28 w 30"/>
                  <a:gd name="T59" fmla="*/ 4 h 32"/>
                  <a:gd name="T60" fmla="*/ 28 w 30"/>
                  <a:gd name="T61" fmla="*/ 4 h 32"/>
                  <a:gd name="T62" fmla="*/ 24 w 30"/>
                  <a:gd name="T63" fmla="*/ 0 h 32"/>
                  <a:gd name="T64" fmla="*/ 24 w 30"/>
                  <a:gd name="T65" fmla="*/ 0 h 32"/>
                  <a:gd name="T66" fmla="*/ 24 w 30"/>
                  <a:gd name="T67" fmla="*/ 0 h 32"/>
                  <a:gd name="T68" fmla="*/ 12 w 30"/>
                  <a:gd name="T69" fmla="*/ 0 h 32"/>
                  <a:gd name="T70" fmla="*/ 12 w 30"/>
                  <a:gd name="T71" fmla="*/ 0 h 32"/>
                  <a:gd name="T72" fmla="*/ 8 w 30"/>
                  <a:gd name="T73" fmla="*/ 0 h 32"/>
                  <a:gd name="T74" fmla="*/ 8 w 30"/>
                  <a:gd name="T75" fmla="*/ 2 h 32"/>
                  <a:gd name="T76" fmla="*/ 8 w 30"/>
                  <a:gd name="T77" fmla="*/ 2 h 32"/>
                  <a:gd name="T78" fmla="*/ 8 w 30"/>
                  <a:gd name="T79" fmla="*/ 2 h 32"/>
                  <a:gd name="T80" fmla="*/ 6 w 30"/>
                  <a:gd name="T81" fmla="*/ 2 h 32"/>
                  <a:gd name="T82" fmla="*/ 6 w 30"/>
                  <a:gd name="T83" fmla="*/ 0 h 32"/>
                  <a:gd name="T84" fmla="*/ 0 w 30"/>
                  <a:gd name="T85" fmla="*/ 0 h 32"/>
                  <a:gd name="T86" fmla="*/ 0 w 30"/>
                  <a:gd name="T87" fmla="*/ 0 h 32"/>
                  <a:gd name="T88" fmla="*/ 0 w 30"/>
                  <a:gd name="T89" fmla="*/ 2 h 32"/>
                  <a:gd name="T90" fmla="*/ 0 w 30"/>
                  <a:gd name="T91" fmla="*/ 2 h 32"/>
                  <a:gd name="T92" fmla="*/ 0 w 30"/>
                  <a:gd name="T93" fmla="*/ 4 h 32"/>
                  <a:gd name="T94" fmla="*/ 2 w 30"/>
                  <a:gd name="T95" fmla="*/ 4 h 32"/>
                  <a:gd name="T96" fmla="*/ 4 w 30"/>
                  <a:gd name="T97" fmla="*/ 10 h 32"/>
                  <a:gd name="T98" fmla="*/ 4 w 30"/>
                  <a:gd name="T99" fmla="*/ 10 h 32"/>
                  <a:gd name="T100" fmla="*/ 6 w 30"/>
                  <a:gd name="T101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" h="32">
                    <a:moveTo>
                      <a:pt x="4" y="12"/>
                    </a:moveTo>
                    <a:lnTo>
                      <a:pt x="4" y="12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4" y="24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409"/>
              <p:cNvSpPr>
                <a:spLocks/>
              </p:cNvSpPr>
              <p:nvPr/>
            </p:nvSpPr>
            <p:spPr bwMode="auto">
              <a:xfrm>
                <a:off x="2006" y="1552"/>
                <a:ext cx="24" cy="18"/>
              </a:xfrm>
              <a:custGeom>
                <a:avLst/>
                <a:gdLst>
                  <a:gd name="T0" fmla="*/ 22 w 24"/>
                  <a:gd name="T1" fmla="*/ 4 h 18"/>
                  <a:gd name="T2" fmla="*/ 20 w 24"/>
                  <a:gd name="T3" fmla="*/ 4 h 18"/>
                  <a:gd name="T4" fmla="*/ 18 w 24"/>
                  <a:gd name="T5" fmla="*/ 2 h 18"/>
                  <a:gd name="T6" fmla="*/ 16 w 24"/>
                  <a:gd name="T7" fmla="*/ 0 h 18"/>
                  <a:gd name="T8" fmla="*/ 16 w 24"/>
                  <a:gd name="T9" fmla="*/ 0 h 18"/>
                  <a:gd name="T10" fmla="*/ 14 w 24"/>
                  <a:gd name="T11" fmla="*/ 0 h 18"/>
                  <a:gd name="T12" fmla="*/ 10 w 24"/>
                  <a:gd name="T13" fmla="*/ 0 h 18"/>
                  <a:gd name="T14" fmla="*/ 10 w 24"/>
                  <a:gd name="T15" fmla="*/ 0 h 18"/>
                  <a:gd name="T16" fmla="*/ 10 w 24"/>
                  <a:gd name="T17" fmla="*/ 0 h 18"/>
                  <a:gd name="T18" fmla="*/ 8 w 24"/>
                  <a:gd name="T19" fmla="*/ 2 h 18"/>
                  <a:gd name="T20" fmla="*/ 4 w 24"/>
                  <a:gd name="T21" fmla="*/ 4 h 18"/>
                  <a:gd name="T22" fmla="*/ 4 w 24"/>
                  <a:gd name="T23" fmla="*/ 6 h 18"/>
                  <a:gd name="T24" fmla="*/ 2 w 24"/>
                  <a:gd name="T25" fmla="*/ 6 h 18"/>
                  <a:gd name="T26" fmla="*/ 2 w 24"/>
                  <a:gd name="T27" fmla="*/ 6 h 18"/>
                  <a:gd name="T28" fmla="*/ 2 w 24"/>
                  <a:gd name="T29" fmla="*/ 6 h 18"/>
                  <a:gd name="T30" fmla="*/ 2 w 24"/>
                  <a:gd name="T31" fmla="*/ 8 h 18"/>
                  <a:gd name="T32" fmla="*/ 0 w 24"/>
                  <a:gd name="T33" fmla="*/ 8 h 18"/>
                  <a:gd name="T34" fmla="*/ 0 w 24"/>
                  <a:gd name="T35" fmla="*/ 8 h 18"/>
                  <a:gd name="T36" fmla="*/ 0 w 24"/>
                  <a:gd name="T37" fmla="*/ 10 h 18"/>
                  <a:gd name="T38" fmla="*/ 0 w 24"/>
                  <a:gd name="T39" fmla="*/ 10 h 18"/>
                  <a:gd name="T40" fmla="*/ 0 w 24"/>
                  <a:gd name="T41" fmla="*/ 10 h 18"/>
                  <a:gd name="T42" fmla="*/ 4 w 24"/>
                  <a:gd name="T43" fmla="*/ 12 h 18"/>
                  <a:gd name="T44" fmla="*/ 4 w 24"/>
                  <a:gd name="T45" fmla="*/ 12 h 18"/>
                  <a:gd name="T46" fmla="*/ 4 w 24"/>
                  <a:gd name="T47" fmla="*/ 12 h 18"/>
                  <a:gd name="T48" fmla="*/ 6 w 24"/>
                  <a:gd name="T49" fmla="*/ 12 h 18"/>
                  <a:gd name="T50" fmla="*/ 6 w 24"/>
                  <a:gd name="T51" fmla="*/ 12 h 18"/>
                  <a:gd name="T52" fmla="*/ 6 w 24"/>
                  <a:gd name="T53" fmla="*/ 12 h 18"/>
                  <a:gd name="T54" fmla="*/ 6 w 24"/>
                  <a:gd name="T55" fmla="*/ 14 h 18"/>
                  <a:gd name="T56" fmla="*/ 8 w 24"/>
                  <a:gd name="T57" fmla="*/ 14 h 18"/>
                  <a:gd name="T58" fmla="*/ 8 w 24"/>
                  <a:gd name="T59" fmla="*/ 14 h 18"/>
                  <a:gd name="T60" fmla="*/ 10 w 24"/>
                  <a:gd name="T61" fmla="*/ 14 h 18"/>
                  <a:gd name="T62" fmla="*/ 10 w 24"/>
                  <a:gd name="T63" fmla="*/ 14 h 18"/>
                  <a:gd name="T64" fmla="*/ 12 w 24"/>
                  <a:gd name="T65" fmla="*/ 16 h 18"/>
                  <a:gd name="T66" fmla="*/ 12 w 24"/>
                  <a:gd name="T67" fmla="*/ 16 h 18"/>
                  <a:gd name="T68" fmla="*/ 14 w 24"/>
                  <a:gd name="T69" fmla="*/ 16 h 18"/>
                  <a:gd name="T70" fmla="*/ 18 w 24"/>
                  <a:gd name="T71" fmla="*/ 16 h 18"/>
                  <a:gd name="T72" fmla="*/ 18 w 24"/>
                  <a:gd name="T73" fmla="*/ 18 h 18"/>
                  <a:gd name="T74" fmla="*/ 18 w 24"/>
                  <a:gd name="T75" fmla="*/ 18 h 18"/>
                  <a:gd name="T76" fmla="*/ 18 w 24"/>
                  <a:gd name="T77" fmla="*/ 18 h 18"/>
                  <a:gd name="T78" fmla="*/ 22 w 24"/>
                  <a:gd name="T79" fmla="*/ 18 h 18"/>
                  <a:gd name="T80" fmla="*/ 22 w 24"/>
                  <a:gd name="T81" fmla="*/ 18 h 18"/>
                  <a:gd name="T82" fmla="*/ 22 w 24"/>
                  <a:gd name="T83" fmla="*/ 18 h 18"/>
                  <a:gd name="T84" fmla="*/ 22 w 24"/>
                  <a:gd name="T85" fmla="*/ 16 h 18"/>
                  <a:gd name="T86" fmla="*/ 24 w 24"/>
                  <a:gd name="T87" fmla="*/ 16 h 18"/>
                  <a:gd name="T88" fmla="*/ 24 w 24"/>
                  <a:gd name="T89" fmla="*/ 16 h 18"/>
                  <a:gd name="T90" fmla="*/ 24 w 24"/>
                  <a:gd name="T91" fmla="*/ 14 h 18"/>
                  <a:gd name="T92" fmla="*/ 24 w 24"/>
                  <a:gd name="T93" fmla="*/ 6 h 18"/>
                  <a:gd name="T94" fmla="*/ 24 w 24"/>
                  <a:gd name="T95" fmla="*/ 6 h 18"/>
                  <a:gd name="T96" fmla="*/ 24 w 24"/>
                  <a:gd name="T97" fmla="*/ 6 h 18"/>
                  <a:gd name="T98" fmla="*/ 22 w 24"/>
                  <a:gd name="T99" fmla="*/ 6 h 18"/>
                  <a:gd name="T100" fmla="*/ 22 w 24"/>
                  <a:gd name="T101" fmla="*/ 4 h 18"/>
                  <a:gd name="T102" fmla="*/ 22 w 24"/>
                  <a:gd name="T103" fmla="*/ 4 h 18"/>
                  <a:gd name="T104" fmla="*/ 22 w 24"/>
                  <a:gd name="T105" fmla="*/ 4 h 18"/>
                  <a:gd name="T106" fmla="*/ 22 w 24"/>
                  <a:gd name="T10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8">
                    <a:moveTo>
                      <a:pt x="22" y="4"/>
                    </a:moveTo>
                    <a:lnTo>
                      <a:pt x="20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410"/>
              <p:cNvSpPr>
                <a:spLocks/>
              </p:cNvSpPr>
              <p:nvPr/>
            </p:nvSpPr>
            <p:spPr bwMode="auto">
              <a:xfrm>
                <a:off x="2016" y="1568"/>
                <a:ext cx="8" cy="6"/>
              </a:xfrm>
              <a:custGeom>
                <a:avLst/>
                <a:gdLst>
                  <a:gd name="T0" fmla="*/ 4 w 8"/>
                  <a:gd name="T1" fmla="*/ 6 h 6"/>
                  <a:gd name="T2" fmla="*/ 6 w 8"/>
                  <a:gd name="T3" fmla="*/ 6 h 6"/>
                  <a:gd name="T4" fmla="*/ 6 w 8"/>
                  <a:gd name="T5" fmla="*/ 6 h 6"/>
                  <a:gd name="T6" fmla="*/ 6 w 8"/>
                  <a:gd name="T7" fmla="*/ 6 h 6"/>
                  <a:gd name="T8" fmla="*/ 6 w 8"/>
                  <a:gd name="T9" fmla="*/ 4 h 6"/>
                  <a:gd name="T10" fmla="*/ 8 w 8"/>
                  <a:gd name="T11" fmla="*/ 4 h 6"/>
                  <a:gd name="T12" fmla="*/ 8 w 8"/>
                  <a:gd name="T13" fmla="*/ 4 h 6"/>
                  <a:gd name="T14" fmla="*/ 8 w 8"/>
                  <a:gd name="T15" fmla="*/ 4 h 6"/>
                  <a:gd name="T16" fmla="*/ 8 w 8"/>
                  <a:gd name="T17" fmla="*/ 4 h 6"/>
                  <a:gd name="T18" fmla="*/ 8 w 8"/>
                  <a:gd name="T19" fmla="*/ 4 h 6"/>
                  <a:gd name="T20" fmla="*/ 6 w 8"/>
                  <a:gd name="T21" fmla="*/ 2 h 6"/>
                  <a:gd name="T22" fmla="*/ 6 w 8"/>
                  <a:gd name="T23" fmla="*/ 2 h 6"/>
                  <a:gd name="T24" fmla="*/ 6 w 8"/>
                  <a:gd name="T25" fmla="*/ 2 h 6"/>
                  <a:gd name="T26" fmla="*/ 6 w 8"/>
                  <a:gd name="T27" fmla="*/ 2 h 6"/>
                  <a:gd name="T28" fmla="*/ 6 w 8"/>
                  <a:gd name="T29" fmla="*/ 2 h 6"/>
                  <a:gd name="T30" fmla="*/ 4 w 8"/>
                  <a:gd name="T31" fmla="*/ 0 h 6"/>
                  <a:gd name="T32" fmla="*/ 4 w 8"/>
                  <a:gd name="T33" fmla="*/ 0 h 6"/>
                  <a:gd name="T34" fmla="*/ 4 w 8"/>
                  <a:gd name="T35" fmla="*/ 0 h 6"/>
                  <a:gd name="T36" fmla="*/ 0 w 8"/>
                  <a:gd name="T37" fmla="*/ 2 h 6"/>
                  <a:gd name="T38" fmla="*/ 0 w 8"/>
                  <a:gd name="T39" fmla="*/ 2 h 6"/>
                  <a:gd name="T40" fmla="*/ 0 w 8"/>
                  <a:gd name="T41" fmla="*/ 4 h 6"/>
                  <a:gd name="T42" fmla="*/ 0 w 8"/>
                  <a:gd name="T43" fmla="*/ 4 h 6"/>
                  <a:gd name="T44" fmla="*/ 0 w 8"/>
                  <a:gd name="T45" fmla="*/ 4 h 6"/>
                  <a:gd name="T46" fmla="*/ 0 w 8"/>
                  <a:gd name="T47" fmla="*/ 4 h 6"/>
                  <a:gd name="T48" fmla="*/ 2 w 8"/>
                  <a:gd name="T49" fmla="*/ 4 h 6"/>
                  <a:gd name="T50" fmla="*/ 2 w 8"/>
                  <a:gd name="T51" fmla="*/ 6 h 6"/>
                  <a:gd name="T52" fmla="*/ 2 w 8"/>
                  <a:gd name="T53" fmla="*/ 6 h 6"/>
                  <a:gd name="T54" fmla="*/ 4 w 8"/>
                  <a:gd name="T55" fmla="*/ 6 h 6"/>
                  <a:gd name="T56" fmla="*/ 4 w 8"/>
                  <a:gd name="T5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411"/>
              <p:cNvSpPr>
                <a:spLocks/>
              </p:cNvSpPr>
              <p:nvPr/>
            </p:nvSpPr>
            <p:spPr bwMode="auto">
              <a:xfrm>
                <a:off x="2000" y="1566"/>
                <a:ext cx="8" cy="6"/>
              </a:xfrm>
              <a:custGeom>
                <a:avLst/>
                <a:gdLst>
                  <a:gd name="T0" fmla="*/ 6 w 8"/>
                  <a:gd name="T1" fmla="*/ 0 h 6"/>
                  <a:gd name="T2" fmla="*/ 2 w 8"/>
                  <a:gd name="T3" fmla="*/ 0 h 6"/>
                  <a:gd name="T4" fmla="*/ 2 w 8"/>
                  <a:gd name="T5" fmla="*/ 0 h 6"/>
                  <a:gd name="T6" fmla="*/ 0 w 8"/>
                  <a:gd name="T7" fmla="*/ 0 h 6"/>
                  <a:gd name="T8" fmla="*/ 0 w 8"/>
                  <a:gd name="T9" fmla="*/ 2 h 6"/>
                  <a:gd name="T10" fmla="*/ 0 w 8"/>
                  <a:gd name="T11" fmla="*/ 2 h 6"/>
                  <a:gd name="T12" fmla="*/ 0 w 8"/>
                  <a:gd name="T13" fmla="*/ 2 h 6"/>
                  <a:gd name="T14" fmla="*/ 0 w 8"/>
                  <a:gd name="T15" fmla="*/ 2 h 6"/>
                  <a:gd name="T16" fmla="*/ 0 w 8"/>
                  <a:gd name="T17" fmla="*/ 4 h 6"/>
                  <a:gd name="T18" fmla="*/ 0 w 8"/>
                  <a:gd name="T19" fmla="*/ 4 h 6"/>
                  <a:gd name="T20" fmla="*/ 0 w 8"/>
                  <a:gd name="T21" fmla="*/ 4 h 6"/>
                  <a:gd name="T22" fmla="*/ 2 w 8"/>
                  <a:gd name="T23" fmla="*/ 4 h 6"/>
                  <a:gd name="T24" fmla="*/ 4 w 8"/>
                  <a:gd name="T25" fmla="*/ 6 h 6"/>
                  <a:gd name="T26" fmla="*/ 4 w 8"/>
                  <a:gd name="T27" fmla="*/ 6 h 6"/>
                  <a:gd name="T28" fmla="*/ 4 w 8"/>
                  <a:gd name="T29" fmla="*/ 6 h 6"/>
                  <a:gd name="T30" fmla="*/ 4 w 8"/>
                  <a:gd name="T31" fmla="*/ 6 h 6"/>
                  <a:gd name="T32" fmla="*/ 4 w 8"/>
                  <a:gd name="T33" fmla="*/ 6 h 6"/>
                  <a:gd name="T34" fmla="*/ 6 w 8"/>
                  <a:gd name="T35" fmla="*/ 4 h 6"/>
                  <a:gd name="T36" fmla="*/ 6 w 8"/>
                  <a:gd name="T37" fmla="*/ 4 h 6"/>
                  <a:gd name="T38" fmla="*/ 6 w 8"/>
                  <a:gd name="T39" fmla="*/ 4 h 6"/>
                  <a:gd name="T40" fmla="*/ 8 w 8"/>
                  <a:gd name="T41" fmla="*/ 4 h 6"/>
                  <a:gd name="T42" fmla="*/ 8 w 8"/>
                  <a:gd name="T43" fmla="*/ 2 h 6"/>
                  <a:gd name="T44" fmla="*/ 8 w 8"/>
                  <a:gd name="T45" fmla="*/ 2 h 6"/>
                  <a:gd name="T46" fmla="*/ 6 w 8"/>
                  <a:gd name="T47" fmla="*/ 2 h 6"/>
                  <a:gd name="T48" fmla="*/ 6 w 8"/>
                  <a:gd name="T49" fmla="*/ 2 h 6"/>
                  <a:gd name="T50" fmla="*/ 6 w 8"/>
                  <a:gd name="T51" fmla="*/ 0 h 6"/>
                  <a:gd name="T52" fmla="*/ 6 w 8"/>
                  <a:gd name="T53" fmla="*/ 0 h 6"/>
                  <a:gd name="T54" fmla="*/ 6 w 8"/>
                  <a:gd name="T55" fmla="*/ 0 h 6"/>
                  <a:gd name="T56" fmla="*/ 6 w 8"/>
                  <a:gd name="T5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412"/>
              <p:cNvSpPr>
                <a:spLocks/>
              </p:cNvSpPr>
              <p:nvPr/>
            </p:nvSpPr>
            <p:spPr bwMode="auto">
              <a:xfrm>
                <a:off x="1992" y="1578"/>
                <a:ext cx="62" cy="36"/>
              </a:xfrm>
              <a:custGeom>
                <a:avLst/>
                <a:gdLst>
                  <a:gd name="T0" fmla="*/ 18 w 62"/>
                  <a:gd name="T1" fmla="*/ 22 h 36"/>
                  <a:gd name="T2" fmla="*/ 26 w 62"/>
                  <a:gd name="T3" fmla="*/ 24 h 36"/>
                  <a:gd name="T4" fmla="*/ 28 w 62"/>
                  <a:gd name="T5" fmla="*/ 24 h 36"/>
                  <a:gd name="T6" fmla="*/ 30 w 62"/>
                  <a:gd name="T7" fmla="*/ 26 h 36"/>
                  <a:gd name="T8" fmla="*/ 40 w 62"/>
                  <a:gd name="T9" fmla="*/ 26 h 36"/>
                  <a:gd name="T10" fmla="*/ 42 w 62"/>
                  <a:gd name="T11" fmla="*/ 24 h 36"/>
                  <a:gd name="T12" fmla="*/ 42 w 62"/>
                  <a:gd name="T13" fmla="*/ 22 h 36"/>
                  <a:gd name="T14" fmla="*/ 40 w 62"/>
                  <a:gd name="T15" fmla="*/ 20 h 36"/>
                  <a:gd name="T16" fmla="*/ 40 w 62"/>
                  <a:gd name="T17" fmla="*/ 20 h 36"/>
                  <a:gd name="T18" fmla="*/ 54 w 62"/>
                  <a:gd name="T19" fmla="*/ 20 h 36"/>
                  <a:gd name="T20" fmla="*/ 54 w 62"/>
                  <a:gd name="T21" fmla="*/ 18 h 36"/>
                  <a:gd name="T22" fmla="*/ 56 w 62"/>
                  <a:gd name="T23" fmla="*/ 16 h 36"/>
                  <a:gd name="T24" fmla="*/ 58 w 62"/>
                  <a:gd name="T25" fmla="*/ 14 h 36"/>
                  <a:gd name="T26" fmla="*/ 60 w 62"/>
                  <a:gd name="T27" fmla="*/ 14 h 36"/>
                  <a:gd name="T28" fmla="*/ 60 w 62"/>
                  <a:gd name="T29" fmla="*/ 12 h 36"/>
                  <a:gd name="T30" fmla="*/ 62 w 62"/>
                  <a:gd name="T31" fmla="*/ 10 h 36"/>
                  <a:gd name="T32" fmla="*/ 60 w 62"/>
                  <a:gd name="T33" fmla="*/ 10 h 36"/>
                  <a:gd name="T34" fmla="*/ 58 w 62"/>
                  <a:gd name="T35" fmla="*/ 8 h 36"/>
                  <a:gd name="T36" fmla="*/ 54 w 62"/>
                  <a:gd name="T37" fmla="*/ 8 h 36"/>
                  <a:gd name="T38" fmla="*/ 50 w 62"/>
                  <a:gd name="T39" fmla="*/ 6 h 36"/>
                  <a:gd name="T40" fmla="*/ 48 w 62"/>
                  <a:gd name="T41" fmla="*/ 6 h 36"/>
                  <a:gd name="T42" fmla="*/ 46 w 62"/>
                  <a:gd name="T43" fmla="*/ 6 h 36"/>
                  <a:gd name="T44" fmla="*/ 44 w 62"/>
                  <a:gd name="T45" fmla="*/ 6 h 36"/>
                  <a:gd name="T46" fmla="*/ 42 w 62"/>
                  <a:gd name="T47" fmla="*/ 6 h 36"/>
                  <a:gd name="T48" fmla="*/ 40 w 62"/>
                  <a:gd name="T49" fmla="*/ 6 h 36"/>
                  <a:gd name="T50" fmla="*/ 36 w 62"/>
                  <a:gd name="T51" fmla="*/ 2 h 36"/>
                  <a:gd name="T52" fmla="*/ 34 w 62"/>
                  <a:gd name="T53" fmla="*/ 0 h 36"/>
                  <a:gd name="T54" fmla="*/ 28 w 62"/>
                  <a:gd name="T55" fmla="*/ 0 h 36"/>
                  <a:gd name="T56" fmla="*/ 26 w 62"/>
                  <a:gd name="T57" fmla="*/ 2 h 36"/>
                  <a:gd name="T58" fmla="*/ 26 w 62"/>
                  <a:gd name="T59" fmla="*/ 0 h 36"/>
                  <a:gd name="T60" fmla="*/ 24 w 62"/>
                  <a:gd name="T61" fmla="*/ 0 h 36"/>
                  <a:gd name="T62" fmla="*/ 16 w 62"/>
                  <a:gd name="T63" fmla="*/ 0 h 36"/>
                  <a:gd name="T64" fmla="*/ 14 w 62"/>
                  <a:gd name="T65" fmla="*/ 0 h 36"/>
                  <a:gd name="T66" fmla="*/ 12 w 62"/>
                  <a:gd name="T67" fmla="*/ 6 h 36"/>
                  <a:gd name="T68" fmla="*/ 10 w 62"/>
                  <a:gd name="T69" fmla="*/ 6 h 36"/>
                  <a:gd name="T70" fmla="*/ 8 w 62"/>
                  <a:gd name="T71" fmla="*/ 8 h 36"/>
                  <a:gd name="T72" fmla="*/ 4 w 62"/>
                  <a:gd name="T73" fmla="*/ 10 h 36"/>
                  <a:gd name="T74" fmla="*/ 0 w 62"/>
                  <a:gd name="T75" fmla="*/ 12 h 36"/>
                  <a:gd name="T76" fmla="*/ 0 w 62"/>
                  <a:gd name="T77" fmla="*/ 18 h 36"/>
                  <a:gd name="T78" fmla="*/ 0 w 62"/>
                  <a:gd name="T79" fmla="*/ 18 h 36"/>
                  <a:gd name="T80" fmla="*/ 0 w 62"/>
                  <a:gd name="T81" fmla="*/ 20 h 36"/>
                  <a:gd name="T82" fmla="*/ 2 w 62"/>
                  <a:gd name="T83" fmla="*/ 26 h 36"/>
                  <a:gd name="T84" fmla="*/ 6 w 62"/>
                  <a:gd name="T85" fmla="*/ 26 h 36"/>
                  <a:gd name="T86" fmla="*/ 4 w 62"/>
                  <a:gd name="T87" fmla="*/ 28 h 36"/>
                  <a:gd name="T88" fmla="*/ 4 w 62"/>
                  <a:gd name="T89" fmla="*/ 28 h 36"/>
                  <a:gd name="T90" fmla="*/ 2 w 62"/>
                  <a:gd name="T91" fmla="*/ 32 h 36"/>
                  <a:gd name="T92" fmla="*/ 4 w 62"/>
                  <a:gd name="T93" fmla="*/ 32 h 36"/>
                  <a:gd name="T94" fmla="*/ 4 w 62"/>
                  <a:gd name="T95" fmla="*/ 32 h 36"/>
                  <a:gd name="T96" fmla="*/ 8 w 62"/>
                  <a:gd name="T97" fmla="*/ 34 h 36"/>
                  <a:gd name="T98" fmla="*/ 10 w 62"/>
                  <a:gd name="T99" fmla="*/ 36 h 36"/>
                  <a:gd name="T100" fmla="*/ 14 w 62"/>
                  <a:gd name="T101" fmla="*/ 32 h 36"/>
                  <a:gd name="T102" fmla="*/ 14 w 62"/>
                  <a:gd name="T103" fmla="*/ 32 h 36"/>
                  <a:gd name="T104" fmla="*/ 20 w 62"/>
                  <a:gd name="T105" fmla="*/ 30 h 36"/>
                  <a:gd name="T106" fmla="*/ 20 w 62"/>
                  <a:gd name="T107" fmla="*/ 26 h 36"/>
                  <a:gd name="T108" fmla="*/ 18 w 62"/>
                  <a:gd name="T109" fmla="*/ 24 h 36"/>
                  <a:gd name="T110" fmla="*/ 16 w 62"/>
                  <a:gd name="T111" fmla="*/ 24 h 36"/>
                  <a:gd name="T112" fmla="*/ 16 w 62"/>
                  <a:gd name="T113" fmla="*/ 22 h 36"/>
                  <a:gd name="T114" fmla="*/ 18 w 62"/>
                  <a:gd name="T115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36">
                    <a:moveTo>
                      <a:pt x="18" y="22"/>
                    </a:move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4" y="22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2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0" y="6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413"/>
              <p:cNvSpPr>
                <a:spLocks/>
              </p:cNvSpPr>
              <p:nvPr/>
            </p:nvSpPr>
            <p:spPr bwMode="auto">
              <a:xfrm>
                <a:off x="1990" y="1498"/>
                <a:ext cx="14" cy="8"/>
              </a:xfrm>
              <a:custGeom>
                <a:avLst/>
                <a:gdLst>
                  <a:gd name="T0" fmla="*/ 2 w 14"/>
                  <a:gd name="T1" fmla="*/ 8 h 8"/>
                  <a:gd name="T2" fmla="*/ 4 w 14"/>
                  <a:gd name="T3" fmla="*/ 8 h 8"/>
                  <a:gd name="T4" fmla="*/ 4 w 14"/>
                  <a:gd name="T5" fmla="*/ 8 h 8"/>
                  <a:gd name="T6" fmla="*/ 4 w 14"/>
                  <a:gd name="T7" fmla="*/ 8 h 8"/>
                  <a:gd name="T8" fmla="*/ 4 w 14"/>
                  <a:gd name="T9" fmla="*/ 6 h 8"/>
                  <a:gd name="T10" fmla="*/ 6 w 14"/>
                  <a:gd name="T11" fmla="*/ 6 h 8"/>
                  <a:gd name="T12" fmla="*/ 6 w 14"/>
                  <a:gd name="T13" fmla="*/ 6 h 8"/>
                  <a:gd name="T14" fmla="*/ 6 w 14"/>
                  <a:gd name="T15" fmla="*/ 6 h 8"/>
                  <a:gd name="T16" fmla="*/ 8 w 14"/>
                  <a:gd name="T17" fmla="*/ 6 h 8"/>
                  <a:gd name="T18" fmla="*/ 8 w 14"/>
                  <a:gd name="T19" fmla="*/ 6 h 8"/>
                  <a:gd name="T20" fmla="*/ 10 w 14"/>
                  <a:gd name="T21" fmla="*/ 6 h 8"/>
                  <a:gd name="T22" fmla="*/ 10 w 14"/>
                  <a:gd name="T23" fmla="*/ 6 h 8"/>
                  <a:gd name="T24" fmla="*/ 10 w 14"/>
                  <a:gd name="T25" fmla="*/ 6 h 8"/>
                  <a:gd name="T26" fmla="*/ 12 w 14"/>
                  <a:gd name="T27" fmla="*/ 6 h 8"/>
                  <a:gd name="T28" fmla="*/ 12 w 14"/>
                  <a:gd name="T29" fmla="*/ 6 h 8"/>
                  <a:gd name="T30" fmla="*/ 12 w 14"/>
                  <a:gd name="T31" fmla="*/ 6 h 8"/>
                  <a:gd name="T32" fmla="*/ 12 w 14"/>
                  <a:gd name="T33" fmla="*/ 6 h 8"/>
                  <a:gd name="T34" fmla="*/ 12 w 14"/>
                  <a:gd name="T35" fmla="*/ 6 h 8"/>
                  <a:gd name="T36" fmla="*/ 12 w 14"/>
                  <a:gd name="T37" fmla="*/ 6 h 8"/>
                  <a:gd name="T38" fmla="*/ 14 w 14"/>
                  <a:gd name="T39" fmla="*/ 6 h 8"/>
                  <a:gd name="T40" fmla="*/ 14 w 14"/>
                  <a:gd name="T41" fmla="*/ 4 h 8"/>
                  <a:gd name="T42" fmla="*/ 14 w 14"/>
                  <a:gd name="T43" fmla="*/ 4 h 8"/>
                  <a:gd name="T44" fmla="*/ 14 w 14"/>
                  <a:gd name="T45" fmla="*/ 4 h 8"/>
                  <a:gd name="T46" fmla="*/ 10 w 14"/>
                  <a:gd name="T47" fmla="*/ 0 h 8"/>
                  <a:gd name="T48" fmla="*/ 10 w 14"/>
                  <a:gd name="T49" fmla="*/ 0 h 8"/>
                  <a:gd name="T50" fmla="*/ 8 w 14"/>
                  <a:gd name="T51" fmla="*/ 0 h 8"/>
                  <a:gd name="T52" fmla="*/ 4 w 14"/>
                  <a:gd name="T53" fmla="*/ 0 h 8"/>
                  <a:gd name="T54" fmla="*/ 4 w 14"/>
                  <a:gd name="T55" fmla="*/ 0 h 8"/>
                  <a:gd name="T56" fmla="*/ 4 w 14"/>
                  <a:gd name="T57" fmla="*/ 0 h 8"/>
                  <a:gd name="T58" fmla="*/ 4 w 14"/>
                  <a:gd name="T59" fmla="*/ 2 h 8"/>
                  <a:gd name="T60" fmla="*/ 4 w 14"/>
                  <a:gd name="T61" fmla="*/ 2 h 8"/>
                  <a:gd name="T62" fmla="*/ 4 w 14"/>
                  <a:gd name="T63" fmla="*/ 2 h 8"/>
                  <a:gd name="T64" fmla="*/ 2 w 14"/>
                  <a:gd name="T65" fmla="*/ 2 h 8"/>
                  <a:gd name="T66" fmla="*/ 2 w 14"/>
                  <a:gd name="T67" fmla="*/ 2 h 8"/>
                  <a:gd name="T68" fmla="*/ 2 w 14"/>
                  <a:gd name="T69" fmla="*/ 2 h 8"/>
                  <a:gd name="T70" fmla="*/ 2 w 14"/>
                  <a:gd name="T71" fmla="*/ 2 h 8"/>
                  <a:gd name="T72" fmla="*/ 2 w 14"/>
                  <a:gd name="T73" fmla="*/ 4 h 8"/>
                  <a:gd name="T74" fmla="*/ 0 w 14"/>
                  <a:gd name="T75" fmla="*/ 4 h 8"/>
                  <a:gd name="T76" fmla="*/ 0 w 14"/>
                  <a:gd name="T77" fmla="*/ 4 h 8"/>
                  <a:gd name="T78" fmla="*/ 0 w 14"/>
                  <a:gd name="T79" fmla="*/ 6 h 8"/>
                  <a:gd name="T80" fmla="*/ 0 w 14"/>
                  <a:gd name="T81" fmla="*/ 6 h 8"/>
                  <a:gd name="T82" fmla="*/ 0 w 14"/>
                  <a:gd name="T83" fmla="*/ 6 h 8"/>
                  <a:gd name="T84" fmla="*/ 0 w 14"/>
                  <a:gd name="T85" fmla="*/ 6 h 8"/>
                  <a:gd name="T86" fmla="*/ 2 w 14"/>
                  <a:gd name="T87" fmla="*/ 6 h 8"/>
                  <a:gd name="T88" fmla="*/ 2 w 14"/>
                  <a:gd name="T89" fmla="*/ 8 h 8"/>
                  <a:gd name="T90" fmla="*/ 2 w 14"/>
                  <a:gd name="T91" fmla="*/ 8 h 8"/>
                  <a:gd name="T92" fmla="*/ 2 w 14"/>
                  <a:gd name="T93" fmla="*/ 8 h 8"/>
                  <a:gd name="T94" fmla="*/ 2 w 14"/>
                  <a:gd name="T9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8">
                    <a:moveTo>
                      <a:pt x="2" y="8"/>
                    </a:move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414"/>
              <p:cNvSpPr>
                <a:spLocks/>
              </p:cNvSpPr>
              <p:nvPr/>
            </p:nvSpPr>
            <p:spPr bwMode="auto">
              <a:xfrm>
                <a:off x="1976" y="1472"/>
                <a:ext cx="46" cy="32"/>
              </a:xfrm>
              <a:custGeom>
                <a:avLst/>
                <a:gdLst>
                  <a:gd name="T0" fmla="*/ 2 w 46"/>
                  <a:gd name="T1" fmla="*/ 16 h 32"/>
                  <a:gd name="T2" fmla="*/ 2 w 46"/>
                  <a:gd name="T3" fmla="*/ 18 h 32"/>
                  <a:gd name="T4" fmla="*/ 4 w 46"/>
                  <a:gd name="T5" fmla="*/ 18 h 32"/>
                  <a:gd name="T6" fmla="*/ 12 w 46"/>
                  <a:gd name="T7" fmla="*/ 20 h 32"/>
                  <a:gd name="T8" fmla="*/ 18 w 46"/>
                  <a:gd name="T9" fmla="*/ 20 h 32"/>
                  <a:gd name="T10" fmla="*/ 24 w 46"/>
                  <a:gd name="T11" fmla="*/ 20 h 32"/>
                  <a:gd name="T12" fmla="*/ 24 w 46"/>
                  <a:gd name="T13" fmla="*/ 20 h 32"/>
                  <a:gd name="T14" fmla="*/ 26 w 46"/>
                  <a:gd name="T15" fmla="*/ 22 h 32"/>
                  <a:gd name="T16" fmla="*/ 28 w 46"/>
                  <a:gd name="T17" fmla="*/ 24 h 32"/>
                  <a:gd name="T18" fmla="*/ 28 w 46"/>
                  <a:gd name="T19" fmla="*/ 26 h 32"/>
                  <a:gd name="T20" fmla="*/ 30 w 46"/>
                  <a:gd name="T21" fmla="*/ 28 h 32"/>
                  <a:gd name="T22" fmla="*/ 32 w 46"/>
                  <a:gd name="T23" fmla="*/ 28 h 32"/>
                  <a:gd name="T24" fmla="*/ 32 w 46"/>
                  <a:gd name="T25" fmla="*/ 28 h 32"/>
                  <a:gd name="T26" fmla="*/ 32 w 46"/>
                  <a:gd name="T27" fmla="*/ 30 h 32"/>
                  <a:gd name="T28" fmla="*/ 34 w 46"/>
                  <a:gd name="T29" fmla="*/ 32 h 32"/>
                  <a:gd name="T30" fmla="*/ 40 w 46"/>
                  <a:gd name="T31" fmla="*/ 32 h 32"/>
                  <a:gd name="T32" fmla="*/ 40 w 46"/>
                  <a:gd name="T33" fmla="*/ 32 h 32"/>
                  <a:gd name="T34" fmla="*/ 46 w 46"/>
                  <a:gd name="T35" fmla="*/ 32 h 32"/>
                  <a:gd name="T36" fmla="*/ 44 w 46"/>
                  <a:gd name="T37" fmla="*/ 24 h 32"/>
                  <a:gd name="T38" fmla="*/ 44 w 46"/>
                  <a:gd name="T39" fmla="*/ 24 h 32"/>
                  <a:gd name="T40" fmla="*/ 44 w 46"/>
                  <a:gd name="T41" fmla="*/ 22 h 32"/>
                  <a:gd name="T42" fmla="*/ 46 w 46"/>
                  <a:gd name="T43" fmla="*/ 20 h 32"/>
                  <a:gd name="T44" fmla="*/ 44 w 46"/>
                  <a:gd name="T45" fmla="*/ 18 h 32"/>
                  <a:gd name="T46" fmla="*/ 44 w 46"/>
                  <a:gd name="T47" fmla="*/ 16 h 32"/>
                  <a:gd name="T48" fmla="*/ 40 w 46"/>
                  <a:gd name="T49" fmla="*/ 14 h 32"/>
                  <a:gd name="T50" fmla="*/ 36 w 46"/>
                  <a:gd name="T51" fmla="*/ 12 h 32"/>
                  <a:gd name="T52" fmla="*/ 36 w 46"/>
                  <a:gd name="T53" fmla="*/ 10 h 32"/>
                  <a:gd name="T54" fmla="*/ 32 w 46"/>
                  <a:gd name="T55" fmla="*/ 10 h 32"/>
                  <a:gd name="T56" fmla="*/ 32 w 46"/>
                  <a:gd name="T57" fmla="*/ 8 h 32"/>
                  <a:gd name="T58" fmla="*/ 26 w 46"/>
                  <a:gd name="T59" fmla="*/ 8 h 32"/>
                  <a:gd name="T60" fmla="*/ 26 w 46"/>
                  <a:gd name="T61" fmla="*/ 8 h 32"/>
                  <a:gd name="T62" fmla="*/ 24 w 46"/>
                  <a:gd name="T63" fmla="*/ 4 h 32"/>
                  <a:gd name="T64" fmla="*/ 22 w 46"/>
                  <a:gd name="T65" fmla="*/ 4 h 32"/>
                  <a:gd name="T66" fmla="*/ 20 w 46"/>
                  <a:gd name="T67" fmla="*/ 2 h 32"/>
                  <a:gd name="T68" fmla="*/ 16 w 46"/>
                  <a:gd name="T69" fmla="*/ 0 h 32"/>
                  <a:gd name="T70" fmla="*/ 10 w 46"/>
                  <a:gd name="T71" fmla="*/ 0 h 32"/>
                  <a:gd name="T72" fmla="*/ 6 w 46"/>
                  <a:gd name="T73" fmla="*/ 0 h 32"/>
                  <a:gd name="T74" fmla="*/ 2 w 46"/>
                  <a:gd name="T75" fmla="*/ 2 h 32"/>
                  <a:gd name="T76" fmla="*/ 0 w 46"/>
                  <a:gd name="T77" fmla="*/ 2 h 32"/>
                  <a:gd name="T78" fmla="*/ 0 w 46"/>
                  <a:gd name="T79" fmla="*/ 6 h 32"/>
                  <a:gd name="T80" fmla="*/ 2 w 46"/>
                  <a:gd name="T81" fmla="*/ 6 h 32"/>
                  <a:gd name="T82" fmla="*/ 6 w 46"/>
                  <a:gd name="T83" fmla="*/ 8 h 32"/>
                  <a:gd name="T84" fmla="*/ 8 w 46"/>
                  <a:gd name="T85" fmla="*/ 8 h 32"/>
                  <a:gd name="T86" fmla="*/ 10 w 46"/>
                  <a:gd name="T87" fmla="*/ 10 h 32"/>
                  <a:gd name="T88" fmla="*/ 12 w 46"/>
                  <a:gd name="T89" fmla="*/ 12 h 32"/>
                  <a:gd name="T90" fmla="*/ 10 w 46"/>
                  <a:gd name="T91" fmla="*/ 12 h 32"/>
                  <a:gd name="T92" fmla="*/ 8 w 46"/>
                  <a:gd name="T93" fmla="*/ 12 h 32"/>
                  <a:gd name="T94" fmla="*/ 2 w 46"/>
                  <a:gd name="T95" fmla="*/ 12 h 32"/>
                  <a:gd name="T96" fmla="*/ 0 w 46"/>
                  <a:gd name="T97" fmla="*/ 12 h 32"/>
                  <a:gd name="T98" fmla="*/ 0 w 46"/>
                  <a:gd name="T99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6" h="32">
                    <a:moveTo>
                      <a:pt x="2" y="16"/>
                    </a:move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2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46" y="18"/>
                    </a:lnTo>
                    <a:lnTo>
                      <a:pt x="46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4" y="16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415"/>
              <p:cNvSpPr>
                <a:spLocks/>
              </p:cNvSpPr>
              <p:nvPr/>
            </p:nvSpPr>
            <p:spPr bwMode="auto">
              <a:xfrm>
                <a:off x="2032" y="1466"/>
                <a:ext cx="8" cy="10"/>
              </a:xfrm>
              <a:custGeom>
                <a:avLst/>
                <a:gdLst>
                  <a:gd name="T0" fmla="*/ 0 w 8"/>
                  <a:gd name="T1" fmla="*/ 8 h 10"/>
                  <a:gd name="T2" fmla="*/ 0 w 8"/>
                  <a:gd name="T3" fmla="*/ 8 h 10"/>
                  <a:gd name="T4" fmla="*/ 2 w 8"/>
                  <a:gd name="T5" fmla="*/ 10 h 10"/>
                  <a:gd name="T6" fmla="*/ 6 w 8"/>
                  <a:gd name="T7" fmla="*/ 10 h 10"/>
                  <a:gd name="T8" fmla="*/ 6 w 8"/>
                  <a:gd name="T9" fmla="*/ 10 h 10"/>
                  <a:gd name="T10" fmla="*/ 8 w 8"/>
                  <a:gd name="T11" fmla="*/ 8 h 10"/>
                  <a:gd name="T12" fmla="*/ 8 w 8"/>
                  <a:gd name="T13" fmla="*/ 8 h 10"/>
                  <a:gd name="T14" fmla="*/ 8 w 8"/>
                  <a:gd name="T15" fmla="*/ 8 h 10"/>
                  <a:gd name="T16" fmla="*/ 8 w 8"/>
                  <a:gd name="T17" fmla="*/ 8 h 10"/>
                  <a:gd name="T18" fmla="*/ 8 w 8"/>
                  <a:gd name="T19" fmla="*/ 8 h 10"/>
                  <a:gd name="T20" fmla="*/ 8 w 8"/>
                  <a:gd name="T21" fmla="*/ 4 h 10"/>
                  <a:gd name="T22" fmla="*/ 8 w 8"/>
                  <a:gd name="T23" fmla="*/ 4 h 10"/>
                  <a:gd name="T24" fmla="*/ 8 w 8"/>
                  <a:gd name="T25" fmla="*/ 4 h 10"/>
                  <a:gd name="T26" fmla="*/ 8 w 8"/>
                  <a:gd name="T27" fmla="*/ 2 h 10"/>
                  <a:gd name="T28" fmla="*/ 8 w 8"/>
                  <a:gd name="T29" fmla="*/ 2 h 10"/>
                  <a:gd name="T30" fmla="*/ 8 w 8"/>
                  <a:gd name="T31" fmla="*/ 2 h 10"/>
                  <a:gd name="T32" fmla="*/ 8 w 8"/>
                  <a:gd name="T33" fmla="*/ 2 h 10"/>
                  <a:gd name="T34" fmla="*/ 6 w 8"/>
                  <a:gd name="T35" fmla="*/ 0 h 10"/>
                  <a:gd name="T36" fmla="*/ 6 w 8"/>
                  <a:gd name="T37" fmla="*/ 0 h 10"/>
                  <a:gd name="T38" fmla="*/ 6 w 8"/>
                  <a:gd name="T39" fmla="*/ 0 h 10"/>
                  <a:gd name="T40" fmla="*/ 0 w 8"/>
                  <a:gd name="T41" fmla="*/ 0 h 10"/>
                  <a:gd name="T42" fmla="*/ 0 w 8"/>
                  <a:gd name="T43" fmla="*/ 0 h 10"/>
                  <a:gd name="T44" fmla="*/ 0 w 8"/>
                  <a:gd name="T45" fmla="*/ 0 h 10"/>
                  <a:gd name="T46" fmla="*/ 0 w 8"/>
                  <a:gd name="T47" fmla="*/ 8 h 10"/>
                  <a:gd name="T48" fmla="*/ 0 w 8"/>
                  <a:gd name="T49" fmla="*/ 8 h 10"/>
                  <a:gd name="T50" fmla="*/ 0 w 8"/>
                  <a:gd name="T51" fmla="*/ 8 h 10"/>
                  <a:gd name="T52" fmla="*/ 0 w 8"/>
                  <a:gd name="T5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10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416"/>
              <p:cNvSpPr>
                <a:spLocks/>
              </p:cNvSpPr>
              <p:nvPr/>
            </p:nvSpPr>
            <p:spPr bwMode="auto">
              <a:xfrm>
                <a:off x="2026" y="1488"/>
                <a:ext cx="30" cy="24"/>
              </a:xfrm>
              <a:custGeom>
                <a:avLst/>
                <a:gdLst>
                  <a:gd name="T0" fmla="*/ 2 w 30"/>
                  <a:gd name="T1" fmla="*/ 18 h 24"/>
                  <a:gd name="T2" fmla="*/ 2 w 30"/>
                  <a:gd name="T3" fmla="*/ 18 h 24"/>
                  <a:gd name="T4" fmla="*/ 4 w 30"/>
                  <a:gd name="T5" fmla="*/ 20 h 24"/>
                  <a:gd name="T6" fmla="*/ 6 w 30"/>
                  <a:gd name="T7" fmla="*/ 22 h 24"/>
                  <a:gd name="T8" fmla="*/ 8 w 30"/>
                  <a:gd name="T9" fmla="*/ 22 h 24"/>
                  <a:gd name="T10" fmla="*/ 8 w 30"/>
                  <a:gd name="T11" fmla="*/ 22 h 24"/>
                  <a:gd name="T12" fmla="*/ 10 w 30"/>
                  <a:gd name="T13" fmla="*/ 22 h 24"/>
                  <a:gd name="T14" fmla="*/ 10 w 30"/>
                  <a:gd name="T15" fmla="*/ 24 h 24"/>
                  <a:gd name="T16" fmla="*/ 12 w 30"/>
                  <a:gd name="T17" fmla="*/ 24 h 24"/>
                  <a:gd name="T18" fmla="*/ 14 w 30"/>
                  <a:gd name="T19" fmla="*/ 22 h 24"/>
                  <a:gd name="T20" fmla="*/ 14 w 30"/>
                  <a:gd name="T21" fmla="*/ 22 h 24"/>
                  <a:gd name="T22" fmla="*/ 14 w 30"/>
                  <a:gd name="T23" fmla="*/ 22 h 24"/>
                  <a:gd name="T24" fmla="*/ 16 w 30"/>
                  <a:gd name="T25" fmla="*/ 22 h 24"/>
                  <a:gd name="T26" fmla="*/ 18 w 30"/>
                  <a:gd name="T27" fmla="*/ 22 h 24"/>
                  <a:gd name="T28" fmla="*/ 20 w 30"/>
                  <a:gd name="T29" fmla="*/ 22 h 24"/>
                  <a:gd name="T30" fmla="*/ 20 w 30"/>
                  <a:gd name="T31" fmla="*/ 22 h 24"/>
                  <a:gd name="T32" fmla="*/ 22 w 30"/>
                  <a:gd name="T33" fmla="*/ 22 h 24"/>
                  <a:gd name="T34" fmla="*/ 24 w 30"/>
                  <a:gd name="T35" fmla="*/ 20 h 24"/>
                  <a:gd name="T36" fmla="*/ 28 w 30"/>
                  <a:gd name="T37" fmla="*/ 20 h 24"/>
                  <a:gd name="T38" fmla="*/ 28 w 30"/>
                  <a:gd name="T39" fmla="*/ 20 h 24"/>
                  <a:gd name="T40" fmla="*/ 28 w 30"/>
                  <a:gd name="T41" fmla="*/ 20 h 24"/>
                  <a:gd name="T42" fmla="*/ 30 w 30"/>
                  <a:gd name="T43" fmla="*/ 14 h 24"/>
                  <a:gd name="T44" fmla="*/ 28 w 30"/>
                  <a:gd name="T45" fmla="*/ 14 h 24"/>
                  <a:gd name="T46" fmla="*/ 24 w 30"/>
                  <a:gd name="T47" fmla="*/ 10 h 24"/>
                  <a:gd name="T48" fmla="*/ 24 w 30"/>
                  <a:gd name="T49" fmla="*/ 10 h 24"/>
                  <a:gd name="T50" fmla="*/ 24 w 30"/>
                  <a:gd name="T51" fmla="*/ 8 h 24"/>
                  <a:gd name="T52" fmla="*/ 22 w 30"/>
                  <a:gd name="T53" fmla="*/ 6 h 24"/>
                  <a:gd name="T54" fmla="*/ 22 w 30"/>
                  <a:gd name="T55" fmla="*/ 6 h 24"/>
                  <a:gd name="T56" fmla="*/ 18 w 30"/>
                  <a:gd name="T57" fmla="*/ 6 h 24"/>
                  <a:gd name="T58" fmla="*/ 10 w 30"/>
                  <a:gd name="T59" fmla="*/ 0 h 24"/>
                  <a:gd name="T60" fmla="*/ 8 w 30"/>
                  <a:gd name="T61" fmla="*/ 0 h 24"/>
                  <a:gd name="T62" fmla="*/ 6 w 30"/>
                  <a:gd name="T63" fmla="*/ 0 h 24"/>
                  <a:gd name="T64" fmla="*/ 6 w 30"/>
                  <a:gd name="T65" fmla="*/ 0 h 24"/>
                  <a:gd name="T66" fmla="*/ 6 w 30"/>
                  <a:gd name="T67" fmla="*/ 2 h 24"/>
                  <a:gd name="T68" fmla="*/ 2 w 30"/>
                  <a:gd name="T69" fmla="*/ 4 h 24"/>
                  <a:gd name="T70" fmla="*/ 2 w 30"/>
                  <a:gd name="T71" fmla="*/ 4 h 24"/>
                  <a:gd name="T72" fmla="*/ 2 w 30"/>
                  <a:gd name="T73" fmla="*/ 6 h 24"/>
                  <a:gd name="T74" fmla="*/ 6 w 30"/>
                  <a:gd name="T75" fmla="*/ 10 h 24"/>
                  <a:gd name="T76" fmla="*/ 6 w 30"/>
                  <a:gd name="T77" fmla="*/ 10 h 24"/>
                  <a:gd name="T78" fmla="*/ 8 w 30"/>
                  <a:gd name="T79" fmla="*/ 12 h 24"/>
                  <a:gd name="T80" fmla="*/ 2 w 30"/>
                  <a:gd name="T81" fmla="*/ 12 h 24"/>
                  <a:gd name="T82" fmla="*/ 2 w 30"/>
                  <a:gd name="T83" fmla="*/ 12 h 24"/>
                  <a:gd name="T84" fmla="*/ 0 w 30"/>
                  <a:gd name="T85" fmla="*/ 16 h 24"/>
                  <a:gd name="T86" fmla="*/ 0 w 30"/>
                  <a:gd name="T87" fmla="*/ 16 h 24"/>
                  <a:gd name="T88" fmla="*/ 0 w 30"/>
                  <a:gd name="T89" fmla="*/ 18 h 24"/>
                  <a:gd name="T90" fmla="*/ 0 w 30"/>
                  <a:gd name="T91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24">
                    <a:moveTo>
                      <a:pt x="0" y="18"/>
                    </a:move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8" y="14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18" y="6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417"/>
              <p:cNvSpPr>
                <a:spLocks noEditPoints="1"/>
              </p:cNvSpPr>
              <p:nvPr/>
            </p:nvSpPr>
            <p:spPr bwMode="auto">
              <a:xfrm>
                <a:off x="2052" y="1456"/>
                <a:ext cx="74" cy="62"/>
              </a:xfrm>
              <a:custGeom>
                <a:avLst/>
                <a:gdLst>
                  <a:gd name="T0" fmla="*/ 8 w 74"/>
                  <a:gd name="T1" fmla="*/ 26 h 62"/>
                  <a:gd name="T2" fmla="*/ 2 w 74"/>
                  <a:gd name="T3" fmla="*/ 28 h 62"/>
                  <a:gd name="T4" fmla="*/ 4 w 74"/>
                  <a:gd name="T5" fmla="*/ 32 h 62"/>
                  <a:gd name="T6" fmla="*/ 14 w 74"/>
                  <a:gd name="T7" fmla="*/ 34 h 62"/>
                  <a:gd name="T8" fmla="*/ 16 w 74"/>
                  <a:gd name="T9" fmla="*/ 36 h 62"/>
                  <a:gd name="T10" fmla="*/ 10 w 74"/>
                  <a:gd name="T11" fmla="*/ 38 h 62"/>
                  <a:gd name="T12" fmla="*/ 12 w 74"/>
                  <a:gd name="T13" fmla="*/ 42 h 62"/>
                  <a:gd name="T14" fmla="*/ 14 w 74"/>
                  <a:gd name="T15" fmla="*/ 44 h 62"/>
                  <a:gd name="T16" fmla="*/ 18 w 74"/>
                  <a:gd name="T17" fmla="*/ 50 h 62"/>
                  <a:gd name="T18" fmla="*/ 24 w 74"/>
                  <a:gd name="T19" fmla="*/ 54 h 62"/>
                  <a:gd name="T20" fmla="*/ 30 w 74"/>
                  <a:gd name="T21" fmla="*/ 58 h 62"/>
                  <a:gd name="T22" fmla="*/ 32 w 74"/>
                  <a:gd name="T23" fmla="*/ 60 h 62"/>
                  <a:gd name="T24" fmla="*/ 34 w 74"/>
                  <a:gd name="T25" fmla="*/ 58 h 62"/>
                  <a:gd name="T26" fmla="*/ 40 w 74"/>
                  <a:gd name="T27" fmla="*/ 60 h 62"/>
                  <a:gd name="T28" fmla="*/ 42 w 74"/>
                  <a:gd name="T29" fmla="*/ 58 h 62"/>
                  <a:gd name="T30" fmla="*/ 44 w 74"/>
                  <a:gd name="T31" fmla="*/ 62 h 62"/>
                  <a:gd name="T32" fmla="*/ 48 w 74"/>
                  <a:gd name="T33" fmla="*/ 60 h 62"/>
                  <a:gd name="T34" fmla="*/ 50 w 74"/>
                  <a:gd name="T35" fmla="*/ 52 h 62"/>
                  <a:gd name="T36" fmla="*/ 52 w 74"/>
                  <a:gd name="T37" fmla="*/ 54 h 62"/>
                  <a:gd name="T38" fmla="*/ 52 w 74"/>
                  <a:gd name="T39" fmla="*/ 54 h 62"/>
                  <a:gd name="T40" fmla="*/ 68 w 74"/>
                  <a:gd name="T41" fmla="*/ 50 h 62"/>
                  <a:gd name="T42" fmla="*/ 74 w 74"/>
                  <a:gd name="T43" fmla="*/ 50 h 62"/>
                  <a:gd name="T44" fmla="*/ 74 w 74"/>
                  <a:gd name="T45" fmla="*/ 46 h 62"/>
                  <a:gd name="T46" fmla="*/ 70 w 74"/>
                  <a:gd name="T47" fmla="*/ 42 h 62"/>
                  <a:gd name="T48" fmla="*/ 68 w 74"/>
                  <a:gd name="T49" fmla="*/ 40 h 62"/>
                  <a:gd name="T50" fmla="*/ 70 w 74"/>
                  <a:gd name="T51" fmla="*/ 36 h 62"/>
                  <a:gd name="T52" fmla="*/ 66 w 74"/>
                  <a:gd name="T53" fmla="*/ 32 h 62"/>
                  <a:gd name="T54" fmla="*/ 62 w 74"/>
                  <a:gd name="T55" fmla="*/ 28 h 62"/>
                  <a:gd name="T56" fmla="*/ 58 w 74"/>
                  <a:gd name="T57" fmla="*/ 30 h 62"/>
                  <a:gd name="T58" fmla="*/ 56 w 74"/>
                  <a:gd name="T59" fmla="*/ 28 h 62"/>
                  <a:gd name="T60" fmla="*/ 54 w 74"/>
                  <a:gd name="T61" fmla="*/ 26 h 62"/>
                  <a:gd name="T62" fmla="*/ 52 w 74"/>
                  <a:gd name="T63" fmla="*/ 22 h 62"/>
                  <a:gd name="T64" fmla="*/ 48 w 74"/>
                  <a:gd name="T65" fmla="*/ 20 h 62"/>
                  <a:gd name="T66" fmla="*/ 46 w 74"/>
                  <a:gd name="T67" fmla="*/ 14 h 62"/>
                  <a:gd name="T68" fmla="*/ 42 w 74"/>
                  <a:gd name="T69" fmla="*/ 10 h 62"/>
                  <a:gd name="T70" fmla="*/ 34 w 74"/>
                  <a:gd name="T71" fmla="*/ 2 h 62"/>
                  <a:gd name="T72" fmla="*/ 32 w 74"/>
                  <a:gd name="T73" fmla="*/ 0 h 62"/>
                  <a:gd name="T74" fmla="*/ 26 w 74"/>
                  <a:gd name="T75" fmla="*/ 4 h 62"/>
                  <a:gd name="T76" fmla="*/ 16 w 74"/>
                  <a:gd name="T77" fmla="*/ 8 h 62"/>
                  <a:gd name="T78" fmla="*/ 20 w 74"/>
                  <a:gd name="T79" fmla="*/ 14 h 62"/>
                  <a:gd name="T80" fmla="*/ 18 w 74"/>
                  <a:gd name="T81" fmla="*/ 16 h 62"/>
                  <a:gd name="T82" fmla="*/ 10 w 74"/>
                  <a:gd name="T83" fmla="*/ 16 h 62"/>
                  <a:gd name="T84" fmla="*/ 8 w 74"/>
                  <a:gd name="T85" fmla="*/ 16 h 62"/>
                  <a:gd name="T86" fmla="*/ 6 w 74"/>
                  <a:gd name="T87" fmla="*/ 18 h 62"/>
                  <a:gd name="T88" fmla="*/ 2 w 74"/>
                  <a:gd name="T89" fmla="*/ 20 h 62"/>
                  <a:gd name="T90" fmla="*/ 0 w 74"/>
                  <a:gd name="T91" fmla="*/ 22 h 62"/>
                  <a:gd name="T92" fmla="*/ 32 w 74"/>
                  <a:gd name="T93" fmla="*/ 38 h 62"/>
                  <a:gd name="T94" fmla="*/ 28 w 74"/>
                  <a:gd name="T95" fmla="*/ 38 h 62"/>
                  <a:gd name="T96" fmla="*/ 20 w 74"/>
                  <a:gd name="T97" fmla="*/ 34 h 62"/>
                  <a:gd name="T98" fmla="*/ 24 w 74"/>
                  <a:gd name="T99" fmla="*/ 34 h 62"/>
                  <a:gd name="T100" fmla="*/ 26 w 74"/>
                  <a:gd name="T101" fmla="*/ 38 h 62"/>
                  <a:gd name="T102" fmla="*/ 18 w 74"/>
                  <a:gd name="T103" fmla="*/ 36 h 62"/>
                  <a:gd name="T104" fmla="*/ 54 w 74"/>
                  <a:gd name="T105" fmla="*/ 50 h 62"/>
                  <a:gd name="T106" fmla="*/ 54 w 74"/>
                  <a:gd name="T107" fmla="*/ 5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4" h="62">
                    <a:moveTo>
                      <a:pt x="2" y="24"/>
                    </a:moveTo>
                    <a:lnTo>
                      <a:pt x="2" y="24"/>
                    </a:lnTo>
                    <a:lnTo>
                      <a:pt x="2" y="24"/>
                    </a:lnTo>
                    <a:lnTo>
                      <a:pt x="8" y="24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12" y="32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2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8" y="58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6" y="62"/>
                    </a:lnTo>
                    <a:lnTo>
                      <a:pt x="46" y="62"/>
                    </a:lnTo>
                    <a:lnTo>
                      <a:pt x="46" y="62"/>
                    </a:lnTo>
                    <a:lnTo>
                      <a:pt x="46" y="62"/>
                    </a:lnTo>
                    <a:lnTo>
                      <a:pt x="48" y="60"/>
                    </a:lnTo>
                    <a:lnTo>
                      <a:pt x="48" y="56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50" y="52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56" y="56"/>
                    </a:lnTo>
                    <a:lnTo>
                      <a:pt x="62" y="50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72" y="50"/>
                    </a:lnTo>
                    <a:lnTo>
                      <a:pt x="72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74" y="46"/>
                    </a:lnTo>
                    <a:lnTo>
                      <a:pt x="74" y="46"/>
                    </a:lnTo>
                    <a:lnTo>
                      <a:pt x="74" y="46"/>
                    </a:lnTo>
                    <a:lnTo>
                      <a:pt x="72" y="44"/>
                    </a:lnTo>
                    <a:lnTo>
                      <a:pt x="72" y="44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70" y="42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66" y="44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68" y="40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58" y="26"/>
                    </a:lnTo>
                    <a:lnTo>
                      <a:pt x="58" y="26"/>
                    </a:lnTo>
                    <a:lnTo>
                      <a:pt x="58" y="28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4" y="26"/>
                    </a:lnTo>
                    <a:lnTo>
                      <a:pt x="54" y="26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0" y="22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6" y="14"/>
                    </a:lnTo>
                    <a:lnTo>
                      <a:pt x="44" y="12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2" y="24"/>
                    </a:lnTo>
                    <a:close/>
                    <a:moveTo>
                      <a:pt x="28" y="38"/>
                    </a:moveTo>
                    <a:lnTo>
                      <a:pt x="32" y="38"/>
                    </a:lnTo>
                    <a:lnTo>
                      <a:pt x="32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8"/>
                    </a:lnTo>
                    <a:close/>
                    <a:moveTo>
                      <a:pt x="18" y="36"/>
                    </a:moveTo>
                    <a:lnTo>
                      <a:pt x="18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8" y="36"/>
                    </a:lnTo>
                    <a:close/>
                    <a:moveTo>
                      <a:pt x="54" y="52"/>
                    </a:moveTo>
                    <a:lnTo>
                      <a:pt x="54" y="52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2"/>
                    </a:lnTo>
                    <a:lnTo>
                      <a:pt x="54" y="5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418"/>
              <p:cNvSpPr>
                <a:spLocks/>
              </p:cNvSpPr>
              <p:nvPr/>
            </p:nvSpPr>
            <p:spPr bwMode="auto">
              <a:xfrm>
                <a:off x="2018" y="1520"/>
                <a:ext cx="128" cy="74"/>
              </a:xfrm>
              <a:custGeom>
                <a:avLst/>
                <a:gdLst>
                  <a:gd name="T0" fmla="*/ 4 w 128"/>
                  <a:gd name="T1" fmla="*/ 14 h 74"/>
                  <a:gd name="T2" fmla="*/ 6 w 128"/>
                  <a:gd name="T3" fmla="*/ 18 h 74"/>
                  <a:gd name="T4" fmla="*/ 6 w 128"/>
                  <a:gd name="T5" fmla="*/ 20 h 74"/>
                  <a:gd name="T6" fmla="*/ 10 w 128"/>
                  <a:gd name="T7" fmla="*/ 22 h 74"/>
                  <a:gd name="T8" fmla="*/ 16 w 128"/>
                  <a:gd name="T9" fmla="*/ 26 h 74"/>
                  <a:gd name="T10" fmla="*/ 22 w 128"/>
                  <a:gd name="T11" fmla="*/ 28 h 74"/>
                  <a:gd name="T12" fmla="*/ 22 w 128"/>
                  <a:gd name="T13" fmla="*/ 30 h 74"/>
                  <a:gd name="T14" fmla="*/ 20 w 128"/>
                  <a:gd name="T15" fmla="*/ 40 h 74"/>
                  <a:gd name="T16" fmla="*/ 18 w 128"/>
                  <a:gd name="T17" fmla="*/ 46 h 74"/>
                  <a:gd name="T18" fmla="*/ 22 w 128"/>
                  <a:gd name="T19" fmla="*/ 52 h 74"/>
                  <a:gd name="T20" fmla="*/ 30 w 128"/>
                  <a:gd name="T21" fmla="*/ 56 h 74"/>
                  <a:gd name="T22" fmla="*/ 32 w 128"/>
                  <a:gd name="T23" fmla="*/ 54 h 74"/>
                  <a:gd name="T24" fmla="*/ 34 w 128"/>
                  <a:gd name="T25" fmla="*/ 60 h 74"/>
                  <a:gd name="T26" fmla="*/ 40 w 128"/>
                  <a:gd name="T27" fmla="*/ 62 h 74"/>
                  <a:gd name="T28" fmla="*/ 44 w 128"/>
                  <a:gd name="T29" fmla="*/ 58 h 74"/>
                  <a:gd name="T30" fmla="*/ 50 w 128"/>
                  <a:gd name="T31" fmla="*/ 58 h 74"/>
                  <a:gd name="T32" fmla="*/ 50 w 128"/>
                  <a:gd name="T33" fmla="*/ 62 h 74"/>
                  <a:gd name="T34" fmla="*/ 58 w 128"/>
                  <a:gd name="T35" fmla="*/ 64 h 74"/>
                  <a:gd name="T36" fmla="*/ 70 w 128"/>
                  <a:gd name="T37" fmla="*/ 66 h 74"/>
                  <a:gd name="T38" fmla="*/ 76 w 128"/>
                  <a:gd name="T39" fmla="*/ 66 h 74"/>
                  <a:gd name="T40" fmla="*/ 80 w 128"/>
                  <a:gd name="T41" fmla="*/ 68 h 74"/>
                  <a:gd name="T42" fmla="*/ 102 w 128"/>
                  <a:gd name="T43" fmla="*/ 74 h 74"/>
                  <a:gd name="T44" fmla="*/ 108 w 128"/>
                  <a:gd name="T45" fmla="*/ 74 h 74"/>
                  <a:gd name="T46" fmla="*/ 114 w 128"/>
                  <a:gd name="T47" fmla="*/ 74 h 74"/>
                  <a:gd name="T48" fmla="*/ 120 w 128"/>
                  <a:gd name="T49" fmla="*/ 72 h 74"/>
                  <a:gd name="T50" fmla="*/ 122 w 128"/>
                  <a:gd name="T51" fmla="*/ 68 h 74"/>
                  <a:gd name="T52" fmla="*/ 126 w 128"/>
                  <a:gd name="T53" fmla="*/ 66 h 74"/>
                  <a:gd name="T54" fmla="*/ 128 w 128"/>
                  <a:gd name="T55" fmla="*/ 64 h 74"/>
                  <a:gd name="T56" fmla="*/ 124 w 128"/>
                  <a:gd name="T57" fmla="*/ 62 h 74"/>
                  <a:gd name="T58" fmla="*/ 120 w 128"/>
                  <a:gd name="T59" fmla="*/ 56 h 74"/>
                  <a:gd name="T60" fmla="*/ 118 w 128"/>
                  <a:gd name="T61" fmla="*/ 54 h 74"/>
                  <a:gd name="T62" fmla="*/ 112 w 128"/>
                  <a:gd name="T63" fmla="*/ 50 h 74"/>
                  <a:gd name="T64" fmla="*/ 102 w 128"/>
                  <a:gd name="T65" fmla="*/ 46 h 74"/>
                  <a:gd name="T66" fmla="*/ 94 w 128"/>
                  <a:gd name="T67" fmla="*/ 46 h 74"/>
                  <a:gd name="T68" fmla="*/ 86 w 128"/>
                  <a:gd name="T69" fmla="*/ 48 h 74"/>
                  <a:gd name="T70" fmla="*/ 78 w 128"/>
                  <a:gd name="T71" fmla="*/ 48 h 74"/>
                  <a:gd name="T72" fmla="*/ 72 w 128"/>
                  <a:gd name="T73" fmla="*/ 46 h 74"/>
                  <a:gd name="T74" fmla="*/ 66 w 128"/>
                  <a:gd name="T75" fmla="*/ 44 h 74"/>
                  <a:gd name="T76" fmla="*/ 64 w 128"/>
                  <a:gd name="T77" fmla="*/ 46 h 74"/>
                  <a:gd name="T78" fmla="*/ 58 w 128"/>
                  <a:gd name="T79" fmla="*/ 44 h 74"/>
                  <a:gd name="T80" fmla="*/ 52 w 128"/>
                  <a:gd name="T81" fmla="*/ 44 h 74"/>
                  <a:gd name="T82" fmla="*/ 50 w 128"/>
                  <a:gd name="T83" fmla="*/ 46 h 74"/>
                  <a:gd name="T84" fmla="*/ 50 w 128"/>
                  <a:gd name="T85" fmla="*/ 40 h 74"/>
                  <a:gd name="T86" fmla="*/ 48 w 128"/>
                  <a:gd name="T87" fmla="*/ 36 h 74"/>
                  <a:gd name="T88" fmla="*/ 44 w 128"/>
                  <a:gd name="T89" fmla="*/ 34 h 74"/>
                  <a:gd name="T90" fmla="*/ 44 w 128"/>
                  <a:gd name="T91" fmla="*/ 32 h 74"/>
                  <a:gd name="T92" fmla="*/ 48 w 128"/>
                  <a:gd name="T93" fmla="*/ 28 h 74"/>
                  <a:gd name="T94" fmla="*/ 48 w 128"/>
                  <a:gd name="T95" fmla="*/ 22 h 74"/>
                  <a:gd name="T96" fmla="*/ 46 w 128"/>
                  <a:gd name="T97" fmla="*/ 20 h 74"/>
                  <a:gd name="T98" fmla="*/ 42 w 128"/>
                  <a:gd name="T99" fmla="*/ 18 h 74"/>
                  <a:gd name="T100" fmla="*/ 30 w 128"/>
                  <a:gd name="T101" fmla="*/ 16 h 74"/>
                  <a:gd name="T102" fmla="*/ 28 w 128"/>
                  <a:gd name="T103" fmla="*/ 12 h 74"/>
                  <a:gd name="T104" fmla="*/ 22 w 128"/>
                  <a:gd name="T105" fmla="*/ 8 h 74"/>
                  <a:gd name="T106" fmla="*/ 22 w 128"/>
                  <a:gd name="T107" fmla="*/ 2 h 74"/>
                  <a:gd name="T108" fmla="*/ 20 w 128"/>
                  <a:gd name="T109" fmla="*/ 0 h 74"/>
                  <a:gd name="T110" fmla="*/ 14 w 128"/>
                  <a:gd name="T111" fmla="*/ 2 h 74"/>
                  <a:gd name="T112" fmla="*/ 4 w 128"/>
                  <a:gd name="T113" fmla="*/ 6 h 74"/>
                  <a:gd name="T114" fmla="*/ 0 w 128"/>
                  <a:gd name="T115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8" h="74">
                    <a:moveTo>
                      <a:pt x="0" y="1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16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2"/>
                    </a:lnTo>
                    <a:lnTo>
                      <a:pt x="20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50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4" y="56"/>
                    </a:lnTo>
                    <a:lnTo>
                      <a:pt x="24" y="56"/>
                    </a:lnTo>
                    <a:lnTo>
                      <a:pt x="24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8" y="62"/>
                    </a:lnTo>
                    <a:lnTo>
                      <a:pt x="38" y="62"/>
                    </a:lnTo>
                    <a:lnTo>
                      <a:pt x="38" y="62"/>
                    </a:lnTo>
                    <a:lnTo>
                      <a:pt x="40" y="62"/>
                    </a:lnTo>
                    <a:lnTo>
                      <a:pt x="40" y="62"/>
                    </a:lnTo>
                    <a:lnTo>
                      <a:pt x="40" y="62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44" y="58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50" y="62"/>
                    </a:lnTo>
                    <a:lnTo>
                      <a:pt x="50" y="62"/>
                    </a:lnTo>
                    <a:lnTo>
                      <a:pt x="50" y="62"/>
                    </a:lnTo>
                    <a:lnTo>
                      <a:pt x="52" y="64"/>
                    </a:lnTo>
                    <a:lnTo>
                      <a:pt x="52" y="64"/>
                    </a:lnTo>
                    <a:lnTo>
                      <a:pt x="52" y="64"/>
                    </a:lnTo>
                    <a:lnTo>
                      <a:pt x="58" y="64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74" y="66"/>
                    </a:lnTo>
                    <a:lnTo>
                      <a:pt x="76" y="66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78" y="68"/>
                    </a:lnTo>
                    <a:lnTo>
                      <a:pt x="80" y="68"/>
                    </a:lnTo>
                    <a:lnTo>
                      <a:pt x="80" y="68"/>
                    </a:lnTo>
                    <a:lnTo>
                      <a:pt x="80" y="68"/>
                    </a:lnTo>
                    <a:lnTo>
                      <a:pt x="88" y="68"/>
                    </a:lnTo>
                    <a:lnTo>
                      <a:pt x="92" y="72"/>
                    </a:lnTo>
                    <a:lnTo>
                      <a:pt x="92" y="72"/>
                    </a:lnTo>
                    <a:lnTo>
                      <a:pt x="92" y="72"/>
                    </a:lnTo>
                    <a:lnTo>
                      <a:pt x="96" y="72"/>
                    </a:lnTo>
                    <a:lnTo>
                      <a:pt x="102" y="74"/>
                    </a:lnTo>
                    <a:lnTo>
                      <a:pt x="102" y="74"/>
                    </a:lnTo>
                    <a:lnTo>
                      <a:pt x="102" y="74"/>
                    </a:lnTo>
                    <a:lnTo>
                      <a:pt x="106" y="74"/>
                    </a:lnTo>
                    <a:lnTo>
                      <a:pt x="106" y="74"/>
                    </a:lnTo>
                    <a:lnTo>
                      <a:pt x="108" y="74"/>
                    </a:lnTo>
                    <a:lnTo>
                      <a:pt x="108" y="74"/>
                    </a:lnTo>
                    <a:lnTo>
                      <a:pt x="110" y="74"/>
                    </a:lnTo>
                    <a:lnTo>
                      <a:pt x="110" y="74"/>
                    </a:lnTo>
                    <a:lnTo>
                      <a:pt x="110" y="72"/>
                    </a:lnTo>
                    <a:lnTo>
                      <a:pt x="110" y="72"/>
                    </a:lnTo>
                    <a:lnTo>
                      <a:pt x="112" y="72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20" y="72"/>
                    </a:lnTo>
                    <a:lnTo>
                      <a:pt x="120" y="72"/>
                    </a:lnTo>
                    <a:lnTo>
                      <a:pt x="120" y="72"/>
                    </a:lnTo>
                    <a:lnTo>
                      <a:pt x="120" y="70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22" y="68"/>
                    </a:lnTo>
                    <a:lnTo>
                      <a:pt x="124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6" y="66"/>
                    </a:lnTo>
                    <a:lnTo>
                      <a:pt x="128" y="64"/>
                    </a:lnTo>
                    <a:lnTo>
                      <a:pt x="128" y="64"/>
                    </a:lnTo>
                    <a:lnTo>
                      <a:pt x="128" y="64"/>
                    </a:lnTo>
                    <a:lnTo>
                      <a:pt x="126" y="64"/>
                    </a:lnTo>
                    <a:lnTo>
                      <a:pt x="126" y="64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2" y="58"/>
                    </a:lnTo>
                    <a:lnTo>
                      <a:pt x="120" y="56"/>
                    </a:lnTo>
                    <a:lnTo>
                      <a:pt x="120" y="56"/>
                    </a:lnTo>
                    <a:lnTo>
                      <a:pt x="120" y="56"/>
                    </a:lnTo>
                    <a:lnTo>
                      <a:pt x="120" y="56"/>
                    </a:lnTo>
                    <a:lnTo>
                      <a:pt x="118" y="54"/>
                    </a:lnTo>
                    <a:lnTo>
                      <a:pt x="118" y="54"/>
                    </a:lnTo>
                    <a:lnTo>
                      <a:pt x="118" y="54"/>
                    </a:lnTo>
                    <a:lnTo>
                      <a:pt x="116" y="54"/>
                    </a:lnTo>
                    <a:lnTo>
                      <a:pt x="114" y="54"/>
                    </a:lnTo>
                    <a:lnTo>
                      <a:pt x="114" y="52"/>
                    </a:lnTo>
                    <a:lnTo>
                      <a:pt x="114" y="52"/>
                    </a:lnTo>
                    <a:lnTo>
                      <a:pt x="114" y="52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08" y="50"/>
                    </a:lnTo>
                    <a:lnTo>
                      <a:pt x="104" y="46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8" y="46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2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72" y="46"/>
                    </a:lnTo>
                    <a:lnTo>
                      <a:pt x="72" y="46"/>
                    </a:lnTo>
                    <a:lnTo>
                      <a:pt x="72" y="46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68" y="44"/>
                    </a:lnTo>
                    <a:lnTo>
                      <a:pt x="66" y="44"/>
                    </a:lnTo>
                    <a:lnTo>
                      <a:pt x="66" y="44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4" y="46"/>
                    </a:lnTo>
                    <a:lnTo>
                      <a:pt x="62" y="46"/>
                    </a:lnTo>
                    <a:lnTo>
                      <a:pt x="60" y="46"/>
                    </a:lnTo>
                    <a:lnTo>
                      <a:pt x="60" y="46"/>
                    </a:lnTo>
                    <a:lnTo>
                      <a:pt x="60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6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50" y="46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50" y="40"/>
                    </a:lnTo>
                    <a:lnTo>
                      <a:pt x="50" y="40"/>
                    </a:lnTo>
                    <a:lnTo>
                      <a:pt x="50" y="40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2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" name="Freeform 419"/>
              <p:cNvSpPr>
                <a:spLocks/>
              </p:cNvSpPr>
              <p:nvPr/>
            </p:nvSpPr>
            <p:spPr bwMode="auto">
              <a:xfrm>
                <a:off x="2042" y="1514"/>
                <a:ext cx="20" cy="6"/>
              </a:xfrm>
              <a:custGeom>
                <a:avLst/>
                <a:gdLst>
                  <a:gd name="T0" fmla="*/ 8 w 20"/>
                  <a:gd name="T1" fmla="*/ 0 h 6"/>
                  <a:gd name="T2" fmla="*/ 6 w 20"/>
                  <a:gd name="T3" fmla="*/ 0 h 6"/>
                  <a:gd name="T4" fmla="*/ 6 w 20"/>
                  <a:gd name="T5" fmla="*/ 0 h 6"/>
                  <a:gd name="T6" fmla="*/ 6 w 20"/>
                  <a:gd name="T7" fmla="*/ 0 h 6"/>
                  <a:gd name="T8" fmla="*/ 2 w 20"/>
                  <a:gd name="T9" fmla="*/ 2 h 6"/>
                  <a:gd name="T10" fmla="*/ 2 w 20"/>
                  <a:gd name="T11" fmla="*/ 2 h 6"/>
                  <a:gd name="T12" fmla="*/ 2 w 20"/>
                  <a:gd name="T13" fmla="*/ 2 h 6"/>
                  <a:gd name="T14" fmla="*/ 0 w 20"/>
                  <a:gd name="T15" fmla="*/ 2 h 6"/>
                  <a:gd name="T16" fmla="*/ 0 w 20"/>
                  <a:gd name="T17" fmla="*/ 2 h 6"/>
                  <a:gd name="T18" fmla="*/ 0 w 20"/>
                  <a:gd name="T19" fmla="*/ 2 h 6"/>
                  <a:gd name="T20" fmla="*/ 0 w 20"/>
                  <a:gd name="T21" fmla="*/ 2 h 6"/>
                  <a:gd name="T22" fmla="*/ 0 w 20"/>
                  <a:gd name="T23" fmla="*/ 4 h 6"/>
                  <a:gd name="T24" fmla="*/ 0 w 20"/>
                  <a:gd name="T25" fmla="*/ 4 h 6"/>
                  <a:gd name="T26" fmla="*/ 0 w 20"/>
                  <a:gd name="T27" fmla="*/ 4 h 6"/>
                  <a:gd name="T28" fmla="*/ 0 w 20"/>
                  <a:gd name="T29" fmla="*/ 6 h 6"/>
                  <a:gd name="T30" fmla="*/ 0 w 20"/>
                  <a:gd name="T31" fmla="*/ 6 h 6"/>
                  <a:gd name="T32" fmla="*/ 2 w 20"/>
                  <a:gd name="T33" fmla="*/ 6 h 6"/>
                  <a:gd name="T34" fmla="*/ 2 w 20"/>
                  <a:gd name="T35" fmla="*/ 6 h 6"/>
                  <a:gd name="T36" fmla="*/ 4 w 20"/>
                  <a:gd name="T37" fmla="*/ 6 h 6"/>
                  <a:gd name="T38" fmla="*/ 4 w 20"/>
                  <a:gd name="T39" fmla="*/ 6 h 6"/>
                  <a:gd name="T40" fmla="*/ 4 w 20"/>
                  <a:gd name="T41" fmla="*/ 6 h 6"/>
                  <a:gd name="T42" fmla="*/ 16 w 20"/>
                  <a:gd name="T43" fmla="*/ 6 h 6"/>
                  <a:gd name="T44" fmla="*/ 16 w 20"/>
                  <a:gd name="T45" fmla="*/ 6 h 6"/>
                  <a:gd name="T46" fmla="*/ 16 w 20"/>
                  <a:gd name="T47" fmla="*/ 6 h 6"/>
                  <a:gd name="T48" fmla="*/ 18 w 20"/>
                  <a:gd name="T49" fmla="*/ 6 h 6"/>
                  <a:gd name="T50" fmla="*/ 18 w 20"/>
                  <a:gd name="T51" fmla="*/ 6 h 6"/>
                  <a:gd name="T52" fmla="*/ 18 w 20"/>
                  <a:gd name="T53" fmla="*/ 6 h 6"/>
                  <a:gd name="T54" fmla="*/ 18 w 20"/>
                  <a:gd name="T55" fmla="*/ 4 h 6"/>
                  <a:gd name="T56" fmla="*/ 20 w 20"/>
                  <a:gd name="T57" fmla="*/ 4 h 6"/>
                  <a:gd name="T58" fmla="*/ 20 w 20"/>
                  <a:gd name="T59" fmla="*/ 4 h 6"/>
                  <a:gd name="T60" fmla="*/ 20 w 20"/>
                  <a:gd name="T61" fmla="*/ 2 h 6"/>
                  <a:gd name="T62" fmla="*/ 20 w 20"/>
                  <a:gd name="T63" fmla="*/ 2 h 6"/>
                  <a:gd name="T64" fmla="*/ 20 w 20"/>
                  <a:gd name="T65" fmla="*/ 2 h 6"/>
                  <a:gd name="T66" fmla="*/ 18 w 20"/>
                  <a:gd name="T67" fmla="*/ 2 h 6"/>
                  <a:gd name="T68" fmla="*/ 18 w 20"/>
                  <a:gd name="T69" fmla="*/ 2 h 6"/>
                  <a:gd name="T70" fmla="*/ 18 w 20"/>
                  <a:gd name="T71" fmla="*/ 2 h 6"/>
                  <a:gd name="T72" fmla="*/ 16 w 20"/>
                  <a:gd name="T73" fmla="*/ 2 h 6"/>
                  <a:gd name="T74" fmla="*/ 16 w 20"/>
                  <a:gd name="T75" fmla="*/ 2 h 6"/>
                  <a:gd name="T76" fmla="*/ 14 w 20"/>
                  <a:gd name="T77" fmla="*/ 2 h 6"/>
                  <a:gd name="T78" fmla="*/ 14 w 20"/>
                  <a:gd name="T79" fmla="*/ 2 h 6"/>
                  <a:gd name="T80" fmla="*/ 12 w 20"/>
                  <a:gd name="T81" fmla="*/ 2 h 6"/>
                  <a:gd name="T82" fmla="*/ 10 w 20"/>
                  <a:gd name="T83" fmla="*/ 2 h 6"/>
                  <a:gd name="T84" fmla="*/ 10 w 20"/>
                  <a:gd name="T85" fmla="*/ 2 h 6"/>
                  <a:gd name="T86" fmla="*/ 10 w 20"/>
                  <a:gd name="T87" fmla="*/ 2 h 6"/>
                  <a:gd name="T88" fmla="*/ 8 w 20"/>
                  <a:gd name="T89" fmla="*/ 2 h 6"/>
                  <a:gd name="T90" fmla="*/ 8 w 20"/>
                  <a:gd name="T91" fmla="*/ 0 h 6"/>
                  <a:gd name="T92" fmla="*/ 8 w 20"/>
                  <a:gd name="T93" fmla="*/ 0 h 6"/>
                  <a:gd name="T94" fmla="*/ 8 w 20"/>
                  <a:gd name="T95" fmla="*/ 0 h 6"/>
                  <a:gd name="T96" fmla="*/ 8 w 20"/>
                  <a:gd name="T9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" h="6">
                    <a:moveTo>
                      <a:pt x="8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420"/>
              <p:cNvSpPr>
                <a:spLocks/>
              </p:cNvSpPr>
              <p:nvPr/>
            </p:nvSpPr>
            <p:spPr bwMode="auto">
              <a:xfrm>
                <a:off x="2068" y="1538"/>
                <a:ext cx="4" cy="8"/>
              </a:xfrm>
              <a:custGeom>
                <a:avLst/>
                <a:gdLst>
                  <a:gd name="T0" fmla="*/ 2 w 4"/>
                  <a:gd name="T1" fmla="*/ 8 h 8"/>
                  <a:gd name="T2" fmla="*/ 2 w 4"/>
                  <a:gd name="T3" fmla="*/ 8 h 8"/>
                  <a:gd name="T4" fmla="*/ 2 w 4"/>
                  <a:gd name="T5" fmla="*/ 8 h 8"/>
                  <a:gd name="T6" fmla="*/ 2 w 4"/>
                  <a:gd name="T7" fmla="*/ 8 h 8"/>
                  <a:gd name="T8" fmla="*/ 2 w 4"/>
                  <a:gd name="T9" fmla="*/ 8 h 8"/>
                  <a:gd name="T10" fmla="*/ 4 w 4"/>
                  <a:gd name="T11" fmla="*/ 8 h 8"/>
                  <a:gd name="T12" fmla="*/ 4 w 4"/>
                  <a:gd name="T13" fmla="*/ 8 h 8"/>
                  <a:gd name="T14" fmla="*/ 4 w 4"/>
                  <a:gd name="T15" fmla="*/ 6 h 8"/>
                  <a:gd name="T16" fmla="*/ 4 w 4"/>
                  <a:gd name="T17" fmla="*/ 4 h 8"/>
                  <a:gd name="T18" fmla="*/ 4 w 4"/>
                  <a:gd name="T19" fmla="*/ 4 h 8"/>
                  <a:gd name="T20" fmla="*/ 4 w 4"/>
                  <a:gd name="T21" fmla="*/ 4 h 8"/>
                  <a:gd name="T22" fmla="*/ 4 w 4"/>
                  <a:gd name="T23" fmla="*/ 4 h 8"/>
                  <a:gd name="T24" fmla="*/ 4 w 4"/>
                  <a:gd name="T25" fmla="*/ 2 h 8"/>
                  <a:gd name="T26" fmla="*/ 4 w 4"/>
                  <a:gd name="T27" fmla="*/ 2 h 8"/>
                  <a:gd name="T28" fmla="*/ 4 w 4"/>
                  <a:gd name="T29" fmla="*/ 2 h 8"/>
                  <a:gd name="T30" fmla="*/ 4 w 4"/>
                  <a:gd name="T31" fmla="*/ 0 h 8"/>
                  <a:gd name="T32" fmla="*/ 4 w 4"/>
                  <a:gd name="T33" fmla="*/ 0 h 8"/>
                  <a:gd name="T34" fmla="*/ 2 w 4"/>
                  <a:gd name="T35" fmla="*/ 0 h 8"/>
                  <a:gd name="T36" fmla="*/ 0 w 4"/>
                  <a:gd name="T37" fmla="*/ 0 h 8"/>
                  <a:gd name="T38" fmla="*/ 0 w 4"/>
                  <a:gd name="T39" fmla="*/ 0 h 8"/>
                  <a:gd name="T40" fmla="*/ 0 w 4"/>
                  <a:gd name="T41" fmla="*/ 2 h 8"/>
                  <a:gd name="T42" fmla="*/ 0 w 4"/>
                  <a:gd name="T43" fmla="*/ 6 h 8"/>
                  <a:gd name="T44" fmla="*/ 0 w 4"/>
                  <a:gd name="T45" fmla="*/ 6 h 8"/>
                  <a:gd name="T46" fmla="*/ 0 w 4"/>
                  <a:gd name="T47" fmla="*/ 6 h 8"/>
                  <a:gd name="T48" fmla="*/ 0 w 4"/>
                  <a:gd name="T49" fmla="*/ 8 h 8"/>
                  <a:gd name="T50" fmla="*/ 0 w 4"/>
                  <a:gd name="T51" fmla="*/ 8 h 8"/>
                  <a:gd name="T52" fmla="*/ 0 w 4"/>
                  <a:gd name="T53" fmla="*/ 8 h 8"/>
                  <a:gd name="T54" fmla="*/ 2 w 4"/>
                  <a:gd name="T55" fmla="*/ 8 h 8"/>
                  <a:gd name="T56" fmla="*/ 2 w 4"/>
                  <a:gd name="T5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421"/>
              <p:cNvSpPr>
                <a:spLocks noEditPoints="1"/>
              </p:cNvSpPr>
              <p:nvPr/>
            </p:nvSpPr>
            <p:spPr bwMode="auto">
              <a:xfrm>
                <a:off x="2074" y="1456"/>
                <a:ext cx="244" cy="112"/>
              </a:xfrm>
              <a:custGeom>
                <a:avLst/>
                <a:gdLst>
                  <a:gd name="T0" fmla="*/ 42 w 244"/>
                  <a:gd name="T1" fmla="*/ 14 h 112"/>
                  <a:gd name="T2" fmla="*/ 52 w 244"/>
                  <a:gd name="T3" fmla="*/ 20 h 112"/>
                  <a:gd name="T4" fmla="*/ 44 w 244"/>
                  <a:gd name="T5" fmla="*/ 22 h 112"/>
                  <a:gd name="T6" fmla="*/ 64 w 244"/>
                  <a:gd name="T7" fmla="*/ 24 h 112"/>
                  <a:gd name="T8" fmla="*/ 80 w 244"/>
                  <a:gd name="T9" fmla="*/ 24 h 112"/>
                  <a:gd name="T10" fmla="*/ 82 w 244"/>
                  <a:gd name="T11" fmla="*/ 32 h 112"/>
                  <a:gd name="T12" fmla="*/ 96 w 244"/>
                  <a:gd name="T13" fmla="*/ 40 h 112"/>
                  <a:gd name="T14" fmla="*/ 118 w 244"/>
                  <a:gd name="T15" fmla="*/ 30 h 112"/>
                  <a:gd name="T16" fmla="*/ 120 w 244"/>
                  <a:gd name="T17" fmla="*/ 38 h 112"/>
                  <a:gd name="T18" fmla="*/ 112 w 244"/>
                  <a:gd name="T19" fmla="*/ 38 h 112"/>
                  <a:gd name="T20" fmla="*/ 94 w 244"/>
                  <a:gd name="T21" fmla="*/ 46 h 112"/>
                  <a:gd name="T22" fmla="*/ 84 w 244"/>
                  <a:gd name="T23" fmla="*/ 50 h 112"/>
                  <a:gd name="T24" fmla="*/ 64 w 244"/>
                  <a:gd name="T25" fmla="*/ 36 h 112"/>
                  <a:gd name="T26" fmla="*/ 58 w 244"/>
                  <a:gd name="T27" fmla="*/ 44 h 112"/>
                  <a:gd name="T28" fmla="*/ 62 w 244"/>
                  <a:gd name="T29" fmla="*/ 56 h 112"/>
                  <a:gd name="T30" fmla="*/ 64 w 244"/>
                  <a:gd name="T31" fmla="*/ 60 h 112"/>
                  <a:gd name="T32" fmla="*/ 40 w 244"/>
                  <a:gd name="T33" fmla="*/ 56 h 112"/>
                  <a:gd name="T34" fmla="*/ 36 w 244"/>
                  <a:gd name="T35" fmla="*/ 66 h 112"/>
                  <a:gd name="T36" fmla="*/ 56 w 244"/>
                  <a:gd name="T37" fmla="*/ 66 h 112"/>
                  <a:gd name="T38" fmla="*/ 60 w 244"/>
                  <a:gd name="T39" fmla="*/ 80 h 112"/>
                  <a:gd name="T40" fmla="*/ 62 w 244"/>
                  <a:gd name="T41" fmla="*/ 84 h 112"/>
                  <a:gd name="T42" fmla="*/ 46 w 244"/>
                  <a:gd name="T43" fmla="*/ 78 h 112"/>
                  <a:gd name="T44" fmla="*/ 24 w 244"/>
                  <a:gd name="T45" fmla="*/ 70 h 112"/>
                  <a:gd name="T46" fmla="*/ 24 w 244"/>
                  <a:gd name="T47" fmla="*/ 78 h 112"/>
                  <a:gd name="T48" fmla="*/ 6 w 244"/>
                  <a:gd name="T49" fmla="*/ 80 h 112"/>
                  <a:gd name="T50" fmla="*/ 8 w 244"/>
                  <a:gd name="T51" fmla="*/ 90 h 112"/>
                  <a:gd name="T52" fmla="*/ 18 w 244"/>
                  <a:gd name="T53" fmla="*/ 94 h 112"/>
                  <a:gd name="T54" fmla="*/ 44 w 244"/>
                  <a:gd name="T55" fmla="*/ 100 h 112"/>
                  <a:gd name="T56" fmla="*/ 52 w 244"/>
                  <a:gd name="T57" fmla="*/ 102 h 112"/>
                  <a:gd name="T58" fmla="*/ 62 w 244"/>
                  <a:gd name="T59" fmla="*/ 104 h 112"/>
                  <a:gd name="T60" fmla="*/ 76 w 244"/>
                  <a:gd name="T61" fmla="*/ 112 h 112"/>
                  <a:gd name="T62" fmla="*/ 94 w 244"/>
                  <a:gd name="T63" fmla="*/ 102 h 112"/>
                  <a:gd name="T64" fmla="*/ 84 w 244"/>
                  <a:gd name="T65" fmla="*/ 94 h 112"/>
                  <a:gd name="T66" fmla="*/ 96 w 244"/>
                  <a:gd name="T67" fmla="*/ 90 h 112"/>
                  <a:gd name="T68" fmla="*/ 112 w 244"/>
                  <a:gd name="T69" fmla="*/ 88 h 112"/>
                  <a:gd name="T70" fmla="*/ 124 w 244"/>
                  <a:gd name="T71" fmla="*/ 82 h 112"/>
                  <a:gd name="T72" fmla="*/ 120 w 244"/>
                  <a:gd name="T73" fmla="*/ 72 h 112"/>
                  <a:gd name="T74" fmla="*/ 118 w 244"/>
                  <a:gd name="T75" fmla="*/ 66 h 112"/>
                  <a:gd name="T76" fmla="*/ 142 w 244"/>
                  <a:gd name="T77" fmla="*/ 66 h 112"/>
                  <a:gd name="T78" fmla="*/ 164 w 244"/>
                  <a:gd name="T79" fmla="*/ 64 h 112"/>
                  <a:gd name="T80" fmla="*/ 180 w 244"/>
                  <a:gd name="T81" fmla="*/ 58 h 112"/>
                  <a:gd name="T82" fmla="*/ 204 w 244"/>
                  <a:gd name="T83" fmla="*/ 50 h 112"/>
                  <a:gd name="T84" fmla="*/ 180 w 244"/>
                  <a:gd name="T85" fmla="*/ 46 h 112"/>
                  <a:gd name="T86" fmla="*/ 198 w 244"/>
                  <a:gd name="T87" fmla="*/ 40 h 112"/>
                  <a:gd name="T88" fmla="*/ 236 w 244"/>
                  <a:gd name="T89" fmla="*/ 38 h 112"/>
                  <a:gd name="T90" fmla="*/ 238 w 244"/>
                  <a:gd name="T91" fmla="*/ 32 h 112"/>
                  <a:gd name="T92" fmla="*/ 220 w 244"/>
                  <a:gd name="T93" fmla="*/ 26 h 112"/>
                  <a:gd name="T94" fmla="*/ 208 w 244"/>
                  <a:gd name="T95" fmla="*/ 22 h 112"/>
                  <a:gd name="T96" fmla="*/ 186 w 244"/>
                  <a:gd name="T97" fmla="*/ 16 h 112"/>
                  <a:gd name="T98" fmla="*/ 176 w 244"/>
                  <a:gd name="T99" fmla="*/ 20 h 112"/>
                  <a:gd name="T100" fmla="*/ 162 w 244"/>
                  <a:gd name="T101" fmla="*/ 8 h 112"/>
                  <a:gd name="T102" fmla="*/ 146 w 244"/>
                  <a:gd name="T103" fmla="*/ 8 h 112"/>
                  <a:gd name="T104" fmla="*/ 140 w 244"/>
                  <a:gd name="T105" fmla="*/ 6 h 112"/>
                  <a:gd name="T106" fmla="*/ 122 w 244"/>
                  <a:gd name="T107" fmla="*/ 8 h 112"/>
                  <a:gd name="T108" fmla="*/ 104 w 244"/>
                  <a:gd name="T109" fmla="*/ 10 h 112"/>
                  <a:gd name="T110" fmla="*/ 90 w 244"/>
                  <a:gd name="T111" fmla="*/ 0 h 112"/>
                  <a:gd name="T112" fmla="*/ 74 w 244"/>
                  <a:gd name="T113" fmla="*/ 8 h 112"/>
                  <a:gd name="T114" fmla="*/ 62 w 244"/>
                  <a:gd name="T115" fmla="*/ 4 h 112"/>
                  <a:gd name="T116" fmla="*/ 46 w 244"/>
                  <a:gd name="T117" fmla="*/ 4 h 112"/>
                  <a:gd name="T118" fmla="*/ 36 w 244"/>
                  <a:gd name="T119" fmla="*/ 6 h 112"/>
                  <a:gd name="T120" fmla="*/ 70 w 244"/>
                  <a:gd name="T121" fmla="*/ 62 h 112"/>
                  <a:gd name="T122" fmla="*/ 76 w 244"/>
                  <a:gd name="T123" fmla="*/ 8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4" h="112">
                    <a:moveTo>
                      <a:pt x="36" y="8"/>
                    </a:move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0" y="24"/>
                    </a:lnTo>
                    <a:lnTo>
                      <a:pt x="56" y="24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2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24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2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2" y="28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8" y="24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4" y="26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70" y="28"/>
                    </a:lnTo>
                    <a:lnTo>
                      <a:pt x="74" y="28"/>
                    </a:lnTo>
                    <a:lnTo>
                      <a:pt x="80" y="24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2" y="24"/>
                    </a:lnTo>
                    <a:lnTo>
                      <a:pt x="82" y="26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4" y="30"/>
                    </a:lnTo>
                    <a:lnTo>
                      <a:pt x="74" y="30"/>
                    </a:lnTo>
                    <a:lnTo>
                      <a:pt x="74" y="30"/>
                    </a:lnTo>
                    <a:lnTo>
                      <a:pt x="74" y="30"/>
                    </a:lnTo>
                    <a:lnTo>
                      <a:pt x="74" y="30"/>
                    </a:lnTo>
                    <a:lnTo>
                      <a:pt x="76" y="32"/>
                    </a:lnTo>
                    <a:lnTo>
                      <a:pt x="76" y="32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82" y="32"/>
                    </a:lnTo>
                    <a:lnTo>
                      <a:pt x="84" y="34"/>
                    </a:lnTo>
                    <a:lnTo>
                      <a:pt x="84" y="34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0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16" y="32"/>
                    </a:lnTo>
                    <a:lnTo>
                      <a:pt x="116" y="32"/>
                    </a:lnTo>
                    <a:lnTo>
                      <a:pt x="116" y="32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8" y="28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24" y="30"/>
                    </a:lnTo>
                    <a:lnTo>
                      <a:pt x="124" y="30"/>
                    </a:lnTo>
                    <a:lnTo>
                      <a:pt x="122" y="30"/>
                    </a:lnTo>
                    <a:lnTo>
                      <a:pt x="122" y="30"/>
                    </a:lnTo>
                    <a:lnTo>
                      <a:pt x="120" y="32"/>
                    </a:lnTo>
                    <a:lnTo>
                      <a:pt x="120" y="32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18" y="36"/>
                    </a:lnTo>
                    <a:lnTo>
                      <a:pt x="120" y="38"/>
                    </a:lnTo>
                    <a:lnTo>
                      <a:pt x="120" y="38"/>
                    </a:lnTo>
                    <a:lnTo>
                      <a:pt x="120" y="38"/>
                    </a:lnTo>
                    <a:lnTo>
                      <a:pt x="122" y="38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24" y="40"/>
                    </a:lnTo>
                    <a:lnTo>
                      <a:pt x="122" y="40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12" y="40"/>
                    </a:lnTo>
                    <a:lnTo>
                      <a:pt x="112" y="40"/>
                    </a:lnTo>
                    <a:lnTo>
                      <a:pt x="112" y="40"/>
                    </a:lnTo>
                    <a:lnTo>
                      <a:pt x="112" y="38"/>
                    </a:lnTo>
                    <a:lnTo>
                      <a:pt x="112" y="38"/>
                    </a:lnTo>
                    <a:lnTo>
                      <a:pt x="112" y="38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10" y="40"/>
                    </a:lnTo>
                    <a:lnTo>
                      <a:pt x="108" y="40"/>
                    </a:lnTo>
                    <a:lnTo>
                      <a:pt x="108" y="40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08" y="44"/>
                    </a:lnTo>
                    <a:lnTo>
                      <a:pt x="108" y="44"/>
                    </a:lnTo>
                    <a:lnTo>
                      <a:pt x="98" y="44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2"/>
                    </a:lnTo>
                    <a:lnTo>
                      <a:pt x="88" y="52"/>
                    </a:lnTo>
                    <a:lnTo>
                      <a:pt x="84" y="50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2" y="48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78" y="42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2" y="40"/>
                    </a:lnTo>
                    <a:lnTo>
                      <a:pt x="72" y="38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6" y="36"/>
                    </a:lnTo>
                    <a:lnTo>
                      <a:pt x="64" y="36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38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4" y="46"/>
                    </a:lnTo>
                    <a:lnTo>
                      <a:pt x="64" y="50"/>
                    </a:lnTo>
                    <a:lnTo>
                      <a:pt x="64" y="50"/>
                    </a:lnTo>
                    <a:lnTo>
                      <a:pt x="64" y="50"/>
                    </a:lnTo>
                    <a:lnTo>
                      <a:pt x="64" y="50"/>
                    </a:lnTo>
                    <a:lnTo>
                      <a:pt x="64" y="52"/>
                    </a:lnTo>
                    <a:lnTo>
                      <a:pt x="64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4" y="54"/>
                    </a:lnTo>
                    <a:lnTo>
                      <a:pt x="64" y="54"/>
                    </a:lnTo>
                    <a:lnTo>
                      <a:pt x="64" y="54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6" y="58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6" y="60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62" y="58"/>
                    </a:lnTo>
                    <a:lnTo>
                      <a:pt x="58" y="56"/>
                    </a:lnTo>
                    <a:lnTo>
                      <a:pt x="58" y="56"/>
                    </a:lnTo>
                    <a:lnTo>
                      <a:pt x="58" y="56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48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38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6" y="60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4" y="64"/>
                    </a:lnTo>
                    <a:lnTo>
                      <a:pt x="36" y="64"/>
                    </a:lnTo>
                    <a:lnTo>
                      <a:pt x="36" y="66"/>
                    </a:lnTo>
                    <a:lnTo>
                      <a:pt x="36" y="66"/>
                    </a:lnTo>
                    <a:lnTo>
                      <a:pt x="36" y="66"/>
                    </a:lnTo>
                    <a:lnTo>
                      <a:pt x="36" y="66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54" y="68"/>
                    </a:lnTo>
                    <a:lnTo>
                      <a:pt x="54" y="66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6" y="64"/>
                    </a:lnTo>
                    <a:lnTo>
                      <a:pt x="58" y="64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56" y="68"/>
                    </a:lnTo>
                    <a:lnTo>
                      <a:pt x="50" y="72"/>
                    </a:lnTo>
                    <a:lnTo>
                      <a:pt x="50" y="72"/>
                    </a:lnTo>
                    <a:lnTo>
                      <a:pt x="50" y="74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0" y="76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56" y="80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60" y="80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6" y="78"/>
                    </a:lnTo>
                    <a:lnTo>
                      <a:pt x="68" y="78"/>
                    </a:lnTo>
                    <a:lnTo>
                      <a:pt x="68" y="78"/>
                    </a:lnTo>
                    <a:lnTo>
                      <a:pt x="66" y="80"/>
                    </a:lnTo>
                    <a:lnTo>
                      <a:pt x="66" y="80"/>
                    </a:lnTo>
                    <a:lnTo>
                      <a:pt x="66" y="80"/>
                    </a:lnTo>
                    <a:lnTo>
                      <a:pt x="66" y="86"/>
                    </a:lnTo>
                    <a:lnTo>
                      <a:pt x="66" y="86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56" y="84"/>
                    </a:lnTo>
                    <a:lnTo>
                      <a:pt x="56" y="84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2" y="84"/>
                    </a:lnTo>
                    <a:lnTo>
                      <a:pt x="52" y="82"/>
                    </a:lnTo>
                    <a:lnTo>
                      <a:pt x="52" y="82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46" y="78"/>
                    </a:lnTo>
                    <a:lnTo>
                      <a:pt x="44" y="78"/>
                    </a:lnTo>
                    <a:lnTo>
                      <a:pt x="42" y="76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2" y="72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6" y="68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28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0" y="74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2" y="76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4" y="78"/>
                    </a:lnTo>
                    <a:lnTo>
                      <a:pt x="28" y="78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80"/>
                    </a:lnTo>
                    <a:lnTo>
                      <a:pt x="26" y="8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4" y="78"/>
                    </a:lnTo>
                    <a:lnTo>
                      <a:pt x="14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2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8" y="92"/>
                    </a:lnTo>
                    <a:lnTo>
                      <a:pt x="8" y="92"/>
                    </a:lnTo>
                    <a:lnTo>
                      <a:pt x="8" y="92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2" y="92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8" y="96"/>
                    </a:lnTo>
                    <a:lnTo>
                      <a:pt x="22" y="96"/>
                    </a:lnTo>
                    <a:lnTo>
                      <a:pt x="22" y="96"/>
                    </a:lnTo>
                    <a:lnTo>
                      <a:pt x="22" y="94"/>
                    </a:lnTo>
                    <a:lnTo>
                      <a:pt x="22" y="94"/>
                    </a:lnTo>
                    <a:lnTo>
                      <a:pt x="24" y="94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32" y="96"/>
                    </a:lnTo>
                    <a:lnTo>
                      <a:pt x="36" y="100"/>
                    </a:lnTo>
                    <a:lnTo>
                      <a:pt x="36" y="100"/>
                    </a:lnTo>
                    <a:lnTo>
                      <a:pt x="38" y="102"/>
                    </a:lnTo>
                    <a:lnTo>
                      <a:pt x="42" y="102"/>
                    </a:lnTo>
                    <a:lnTo>
                      <a:pt x="42" y="102"/>
                    </a:lnTo>
                    <a:lnTo>
                      <a:pt x="44" y="100"/>
                    </a:lnTo>
                    <a:lnTo>
                      <a:pt x="44" y="100"/>
                    </a:lnTo>
                    <a:lnTo>
                      <a:pt x="44" y="100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44" y="100"/>
                    </a:lnTo>
                    <a:lnTo>
                      <a:pt x="44" y="100"/>
                    </a:lnTo>
                    <a:lnTo>
                      <a:pt x="44" y="100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8" y="100"/>
                    </a:lnTo>
                    <a:lnTo>
                      <a:pt x="48" y="100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8" y="102"/>
                    </a:lnTo>
                    <a:lnTo>
                      <a:pt x="58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60" y="100"/>
                    </a:lnTo>
                    <a:lnTo>
                      <a:pt x="60" y="102"/>
                    </a:lnTo>
                    <a:lnTo>
                      <a:pt x="60" y="102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8" y="104"/>
                    </a:lnTo>
                    <a:lnTo>
                      <a:pt x="68" y="104"/>
                    </a:lnTo>
                    <a:lnTo>
                      <a:pt x="68" y="104"/>
                    </a:lnTo>
                    <a:lnTo>
                      <a:pt x="68" y="106"/>
                    </a:lnTo>
                    <a:lnTo>
                      <a:pt x="68" y="106"/>
                    </a:lnTo>
                    <a:lnTo>
                      <a:pt x="68" y="106"/>
                    </a:lnTo>
                    <a:lnTo>
                      <a:pt x="68" y="106"/>
                    </a:lnTo>
                    <a:lnTo>
                      <a:pt x="68" y="106"/>
                    </a:lnTo>
                    <a:lnTo>
                      <a:pt x="70" y="108"/>
                    </a:lnTo>
                    <a:lnTo>
                      <a:pt x="70" y="108"/>
                    </a:lnTo>
                    <a:lnTo>
                      <a:pt x="70" y="108"/>
                    </a:lnTo>
                    <a:lnTo>
                      <a:pt x="72" y="108"/>
                    </a:lnTo>
                    <a:lnTo>
                      <a:pt x="74" y="108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4" y="110"/>
                    </a:lnTo>
                    <a:lnTo>
                      <a:pt x="76" y="112"/>
                    </a:lnTo>
                    <a:lnTo>
                      <a:pt x="76" y="112"/>
                    </a:lnTo>
                    <a:lnTo>
                      <a:pt x="76" y="112"/>
                    </a:lnTo>
                    <a:lnTo>
                      <a:pt x="78" y="112"/>
                    </a:lnTo>
                    <a:lnTo>
                      <a:pt x="78" y="112"/>
                    </a:lnTo>
                    <a:lnTo>
                      <a:pt x="78" y="110"/>
                    </a:lnTo>
                    <a:lnTo>
                      <a:pt x="78" y="110"/>
                    </a:lnTo>
                    <a:lnTo>
                      <a:pt x="88" y="110"/>
                    </a:lnTo>
                    <a:lnTo>
                      <a:pt x="88" y="110"/>
                    </a:lnTo>
                    <a:lnTo>
                      <a:pt x="90" y="110"/>
                    </a:lnTo>
                    <a:lnTo>
                      <a:pt x="90" y="108"/>
                    </a:lnTo>
                    <a:lnTo>
                      <a:pt x="92" y="108"/>
                    </a:lnTo>
                    <a:lnTo>
                      <a:pt x="92" y="108"/>
                    </a:lnTo>
                    <a:lnTo>
                      <a:pt x="92" y="108"/>
                    </a:lnTo>
                    <a:lnTo>
                      <a:pt x="92" y="106"/>
                    </a:lnTo>
                    <a:lnTo>
                      <a:pt x="94" y="106"/>
                    </a:lnTo>
                    <a:lnTo>
                      <a:pt x="94" y="106"/>
                    </a:lnTo>
                    <a:lnTo>
                      <a:pt x="94" y="104"/>
                    </a:lnTo>
                    <a:lnTo>
                      <a:pt x="94" y="102"/>
                    </a:lnTo>
                    <a:lnTo>
                      <a:pt x="94" y="102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90" y="100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88" y="98"/>
                    </a:lnTo>
                    <a:lnTo>
                      <a:pt x="88" y="98"/>
                    </a:lnTo>
                    <a:lnTo>
                      <a:pt x="86" y="98"/>
                    </a:lnTo>
                    <a:lnTo>
                      <a:pt x="86" y="98"/>
                    </a:lnTo>
                    <a:lnTo>
                      <a:pt x="86" y="98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6" y="96"/>
                    </a:lnTo>
                    <a:lnTo>
                      <a:pt x="86" y="96"/>
                    </a:lnTo>
                    <a:lnTo>
                      <a:pt x="84" y="96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86" y="94"/>
                    </a:lnTo>
                    <a:lnTo>
                      <a:pt x="86" y="94"/>
                    </a:lnTo>
                    <a:lnTo>
                      <a:pt x="86" y="94"/>
                    </a:lnTo>
                    <a:lnTo>
                      <a:pt x="92" y="94"/>
                    </a:lnTo>
                    <a:lnTo>
                      <a:pt x="92" y="94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4" y="92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8" y="90"/>
                    </a:lnTo>
                    <a:lnTo>
                      <a:pt x="98" y="90"/>
                    </a:lnTo>
                    <a:lnTo>
                      <a:pt x="98" y="90"/>
                    </a:lnTo>
                    <a:lnTo>
                      <a:pt x="100" y="88"/>
                    </a:lnTo>
                    <a:lnTo>
                      <a:pt x="102" y="88"/>
                    </a:lnTo>
                    <a:lnTo>
                      <a:pt x="102" y="88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6" y="86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08" y="86"/>
                    </a:lnTo>
                    <a:lnTo>
                      <a:pt x="110" y="86"/>
                    </a:lnTo>
                    <a:lnTo>
                      <a:pt x="112" y="88"/>
                    </a:lnTo>
                    <a:lnTo>
                      <a:pt x="112" y="88"/>
                    </a:lnTo>
                    <a:lnTo>
                      <a:pt x="112" y="88"/>
                    </a:lnTo>
                    <a:lnTo>
                      <a:pt x="114" y="88"/>
                    </a:lnTo>
                    <a:lnTo>
                      <a:pt x="114" y="88"/>
                    </a:lnTo>
                    <a:lnTo>
                      <a:pt x="114" y="88"/>
                    </a:lnTo>
                    <a:lnTo>
                      <a:pt x="116" y="88"/>
                    </a:lnTo>
                    <a:lnTo>
                      <a:pt x="118" y="88"/>
                    </a:lnTo>
                    <a:lnTo>
                      <a:pt x="118" y="88"/>
                    </a:lnTo>
                    <a:lnTo>
                      <a:pt x="118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18" y="86"/>
                    </a:lnTo>
                    <a:lnTo>
                      <a:pt x="118" y="82"/>
                    </a:lnTo>
                    <a:lnTo>
                      <a:pt x="124" y="82"/>
                    </a:lnTo>
                    <a:lnTo>
                      <a:pt x="124" y="82"/>
                    </a:lnTo>
                    <a:lnTo>
                      <a:pt x="124" y="82"/>
                    </a:lnTo>
                    <a:lnTo>
                      <a:pt x="126" y="82"/>
                    </a:lnTo>
                    <a:lnTo>
                      <a:pt x="130" y="82"/>
                    </a:lnTo>
                    <a:lnTo>
                      <a:pt x="130" y="82"/>
                    </a:lnTo>
                    <a:lnTo>
                      <a:pt x="132" y="82"/>
                    </a:lnTo>
                    <a:lnTo>
                      <a:pt x="132" y="78"/>
                    </a:lnTo>
                    <a:lnTo>
                      <a:pt x="132" y="78"/>
                    </a:lnTo>
                    <a:lnTo>
                      <a:pt x="130" y="78"/>
                    </a:lnTo>
                    <a:lnTo>
                      <a:pt x="130" y="78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32" y="76"/>
                    </a:lnTo>
                    <a:lnTo>
                      <a:pt x="130" y="74"/>
                    </a:lnTo>
                    <a:lnTo>
                      <a:pt x="130" y="74"/>
                    </a:lnTo>
                    <a:lnTo>
                      <a:pt x="130" y="74"/>
                    </a:lnTo>
                    <a:lnTo>
                      <a:pt x="130" y="74"/>
                    </a:lnTo>
                    <a:lnTo>
                      <a:pt x="130" y="72"/>
                    </a:lnTo>
                    <a:lnTo>
                      <a:pt x="120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8" y="70"/>
                    </a:lnTo>
                    <a:lnTo>
                      <a:pt x="120" y="70"/>
                    </a:lnTo>
                    <a:lnTo>
                      <a:pt x="120" y="70"/>
                    </a:lnTo>
                    <a:lnTo>
                      <a:pt x="120" y="70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118" y="66"/>
                    </a:lnTo>
                    <a:lnTo>
                      <a:pt x="118" y="66"/>
                    </a:lnTo>
                    <a:lnTo>
                      <a:pt x="118" y="66"/>
                    </a:lnTo>
                    <a:lnTo>
                      <a:pt x="118" y="66"/>
                    </a:lnTo>
                    <a:lnTo>
                      <a:pt x="118" y="66"/>
                    </a:lnTo>
                    <a:lnTo>
                      <a:pt x="118" y="64"/>
                    </a:lnTo>
                    <a:lnTo>
                      <a:pt x="118" y="66"/>
                    </a:lnTo>
                    <a:lnTo>
                      <a:pt x="118" y="66"/>
                    </a:lnTo>
                    <a:lnTo>
                      <a:pt x="120" y="66"/>
                    </a:lnTo>
                    <a:lnTo>
                      <a:pt x="128" y="66"/>
                    </a:lnTo>
                    <a:lnTo>
                      <a:pt x="130" y="68"/>
                    </a:lnTo>
                    <a:lnTo>
                      <a:pt x="130" y="68"/>
                    </a:lnTo>
                    <a:lnTo>
                      <a:pt x="130" y="68"/>
                    </a:lnTo>
                    <a:lnTo>
                      <a:pt x="132" y="68"/>
                    </a:lnTo>
                    <a:lnTo>
                      <a:pt x="132" y="68"/>
                    </a:lnTo>
                    <a:lnTo>
                      <a:pt x="132" y="68"/>
                    </a:lnTo>
                    <a:lnTo>
                      <a:pt x="132" y="66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40" y="66"/>
                    </a:lnTo>
                    <a:lnTo>
                      <a:pt x="140" y="66"/>
                    </a:lnTo>
                    <a:lnTo>
                      <a:pt x="140" y="66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6" y="66"/>
                    </a:lnTo>
                    <a:lnTo>
                      <a:pt x="146" y="68"/>
                    </a:lnTo>
                    <a:lnTo>
                      <a:pt x="146" y="68"/>
                    </a:lnTo>
                    <a:lnTo>
                      <a:pt x="148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2" y="68"/>
                    </a:lnTo>
                    <a:lnTo>
                      <a:pt x="152" y="66"/>
                    </a:lnTo>
                    <a:lnTo>
                      <a:pt x="152" y="66"/>
                    </a:lnTo>
                    <a:lnTo>
                      <a:pt x="152" y="66"/>
                    </a:lnTo>
                    <a:lnTo>
                      <a:pt x="154" y="66"/>
                    </a:lnTo>
                    <a:lnTo>
                      <a:pt x="154" y="66"/>
                    </a:lnTo>
                    <a:lnTo>
                      <a:pt x="156" y="64"/>
                    </a:lnTo>
                    <a:lnTo>
                      <a:pt x="164" y="64"/>
                    </a:lnTo>
                    <a:lnTo>
                      <a:pt x="164" y="64"/>
                    </a:lnTo>
                    <a:lnTo>
                      <a:pt x="164" y="64"/>
                    </a:lnTo>
                    <a:lnTo>
                      <a:pt x="164" y="62"/>
                    </a:lnTo>
                    <a:lnTo>
                      <a:pt x="166" y="62"/>
                    </a:lnTo>
                    <a:lnTo>
                      <a:pt x="166" y="62"/>
                    </a:lnTo>
                    <a:lnTo>
                      <a:pt x="166" y="60"/>
                    </a:lnTo>
                    <a:lnTo>
                      <a:pt x="166" y="60"/>
                    </a:lnTo>
                    <a:lnTo>
                      <a:pt x="166" y="58"/>
                    </a:lnTo>
                    <a:lnTo>
                      <a:pt x="172" y="58"/>
                    </a:lnTo>
                    <a:lnTo>
                      <a:pt x="172" y="58"/>
                    </a:lnTo>
                    <a:lnTo>
                      <a:pt x="172" y="58"/>
                    </a:lnTo>
                    <a:lnTo>
                      <a:pt x="172" y="58"/>
                    </a:lnTo>
                    <a:lnTo>
                      <a:pt x="174" y="56"/>
                    </a:lnTo>
                    <a:lnTo>
                      <a:pt x="176" y="54"/>
                    </a:lnTo>
                    <a:lnTo>
                      <a:pt x="176" y="54"/>
                    </a:lnTo>
                    <a:lnTo>
                      <a:pt x="178" y="56"/>
                    </a:lnTo>
                    <a:lnTo>
                      <a:pt x="178" y="58"/>
                    </a:lnTo>
                    <a:lnTo>
                      <a:pt x="178" y="58"/>
                    </a:lnTo>
                    <a:lnTo>
                      <a:pt x="180" y="58"/>
                    </a:lnTo>
                    <a:lnTo>
                      <a:pt x="180" y="58"/>
                    </a:lnTo>
                    <a:lnTo>
                      <a:pt x="180" y="58"/>
                    </a:lnTo>
                    <a:lnTo>
                      <a:pt x="180" y="58"/>
                    </a:lnTo>
                    <a:lnTo>
                      <a:pt x="182" y="56"/>
                    </a:lnTo>
                    <a:lnTo>
                      <a:pt x="184" y="56"/>
                    </a:lnTo>
                    <a:lnTo>
                      <a:pt x="184" y="56"/>
                    </a:lnTo>
                    <a:lnTo>
                      <a:pt x="184" y="56"/>
                    </a:lnTo>
                    <a:lnTo>
                      <a:pt x="184" y="54"/>
                    </a:lnTo>
                    <a:lnTo>
                      <a:pt x="184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86" y="54"/>
                    </a:lnTo>
                    <a:lnTo>
                      <a:pt x="192" y="50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202" y="50"/>
                    </a:lnTo>
                    <a:lnTo>
                      <a:pt x="204" y="50"/>
                    </a:lnTo>
                    <a:lnTo>
                      <a:pt x="204" y="50"/>
                    </a:lnTo>
                    <a:lnTo>
                      <a:pt x="204" y="50"/>
                    </a:lnTo>
                    <a:lnTo>
                      <a:pt x="206" y="48"/>
                    </a:lnTo>
                    <a:lnTo>
                      <a:pt x="206" y="48"/>
                    </a:lnTo>
                    <a:lnTo>
                      <a:pt x="206" y="48"/>
                    </a:lnTo>
                    <a:lnTo>
                      <a:pt x="208" y="48"/>
                    </a:lnTo>
                    <a:lnTo>
                      <a:pt x="208" y="44"/>
                    </a:lnTo>
                    <a:lnTo>
                      <a:pt x="208" y="44"/>
                    </a:lnTo>
                    <a:lnTo>
                      <a:pt x="206" y="44"/>
                    </a:lnTo>
                    <a:lnTo>
                      <a:pt x="188" y="44"/>
                    </a:lnTo>
                    <a:lnTo>
                      <a:pt x="188" y="44"/>
                    </a:lnTo>
                    <a:lnTo>
                      <a:pt x="188" y="44"/>
                    </a:lnTo>
                    <a:lnTo>
                      <a:pt x="184" y="48"/>
                    </a:lnTo>
                    <a:lnTo>
                      <a:pt x="180" y="48"/>
                    </a:lnTo>
                    <a:lnTo>
                      <a:pt x="180" y="46"/>
                    </a:lnTo>
                    <a:lnTo>
                      <a:pt x="180" y="46"/>
                    </a:lnTo>
                    <a:lnTo>
                      <a:pt x="180" y="46"/>
                    </a:lnTo>
                    <a:lnTo>
                      <a:pt x="180" y="46"/>
                    </a:lnTo>
                    <a:lnTo>
                      <a:pt x="182" y="46"/>
                    </a:lnTo>
                    <a:lnTo>
                      <a:pt x="186" y="44"/>
                    </a:lnTo>
                    <a:lnTo>
                      <a:pt x="188" y="44"/>
                    </a:lnTo>
                    <a:lnTo>
                      <a:pt x="188" y="44"/>
                    </a:lnTo>
                    <a:lnTo>
                      <a:pt x="188" y="44"/>
                    </a:lnTo>
                    <a:lnTo>
                      <a:pt x="190" y="44"/>
                    </a:lnTo>
                    <a:lnTo>
                      <a:pt x="192" y="44"/>
                    </a:lnTo>
                    <a:lnTo>
                      <a:pt x="192" y="44"/>
                    </a:lnTo>
                    <a:lnTo>
                      <a:pt x="192" y="42"/>
                    </a:lnTo>
                    <a:lnTo>
                      <a:pt x="194" y="40"/>
                    </a:lnTo>
                    <a:lnTo>
                      <a:pt x="194" y="40"/>
                    </a:lnTo>
                    <a:lnTo>
                      <a:pt x="194" y="40"/>
                    </a:lnTo>
                    <a:lnTo>
                      <a:pt x="194" y="40"/>
                    </a:lnTo>
                    <a:lnTo>
                      <a:pt x="196" y="40"/>
                    </a:lnTo>
                    <a:lnTo>
                      <a:pt x="196" y="40"/>
                    </a:lnTo>
                    <a:lnTo>
                      <a:pt x="198" y="40"/>
                    </a:lnTo>
                    <a:lnTo>
                      <a:pt x="198" y="40"/>
                    </a:lnTo>
                    <a:lnTo>
                      <a:pt x="198" y="40"/>
                    </a:lnTo>
                    <a:lnTo>
                      <a:pt x="202" y="40"/>
                    </a:lnTo>
                    <a:lnTo>
                      <a:pt x="202" y="42"/>
                    </a:lnTo>
                    <a:lnTo>
                      <a:pt x="202" y="42"/>
                    </a:lnTo>
                    <a:lnTo>
                      <a:pt x="202" y="42"/>
                    </a:lnTo>
                    <a:lnTo>
                      <a:pt x="216" y="42"/>
                    </a:lnTo>
                    <a:lnTo>
                      <a:pt x="216" y="42"/>
                    </a:lnTo>
                    <a:lnTo>
                      <a:pt x="216" y="42"/>
                    </a:lnTo>
                    <a:lnTo>
                      <a:pt x="218" y="40"/>
                    </a:lnTo>
                    <a:lnTo>
                      <a:pt x="224" y="40"/>
                    </a:lnTo>
                    <a:lnTo>
                      <a:pt x="224" y="42"/>
                    </a:lnTo>
                    <a:lnTo>
                      <a:pt x="224" y="42"/>
                    </a:lnTo>
                    <a:lnTo>
                      <a:pt x="224" y="42"/>
                    </a:lnTo>
                    <a:lnTo>
                      <a:pt x="230" y="42"/>
                    </a:lnTo>
                    <a:lnTo>
                      <a:pt x="230" y="42"/>
                    </a:lnTo>
                    <a:lnTo>
                      <a:pt x="230" y="42"/>
                    </a:lnTo>
                    <a:lnTo>
                      <a:pt x="230" y="40"/>
                    </a:lnTo>
                    <a:lnTo>
                      <a:pt x="236" y="38"/>
                    </a:lnTo>
                    <a:lnTo>
                      <a:pt x="236" y="38"/>
                    </a:lnTo>
                    <a:lnTo>
                      <a:pt x="236" y="38"/>
                    </a:lnTo>
                    <a:lnTo>
                      <a:pt x="236" y="38"/>
                    </a:lnTo>
                    <a:lnTo>
                      <a:pt x="240" y="38"/>
                    </a:lnTo>
                    <a:lnTo>
                      <a:pt x="240" y="38"/>
                    </a:lnTo>
                    <a:lnTo>
                      <a:pt x="240" y="38"/>
                    </a:lnTo>
                    <a:lnTo>
                      <a:pt x="242" y="36"/>
                    </a:lnTo>
                    <a:lnTo>
                      <a:pt x="242" y="36"/>
                    </a:lnTo>
                    <a:lnTo>
                      <a:pt x="242" y="36"/>
                    </a:lnTo>
                    <a:lnTo>
                      <a:pt x="242" y="34"/>
                    </a:lnTo>
                    <a:lnTo>
                      <a:pt x="244" y="34"/>
                    </a:lnTo>
                    <a:lnTo>
                      <a:pt x="244" y="34"/>
                    </a:lnTo>
                    <a:lnTo>
                      <a:pt x="244" y="34"/>
                    </a:lnTo>
                    <a:lnTo>
                      <a:pt x="244" y="34"/>
                    </a:lnTo>
                    <a:lnTo>
                      <a:pt x="244" y="32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40" y="30"/>
                    </a:lnTo>
                    <a:lnTo>
                      <a:pt x="238" y="32"/>
                    </a:lnTo>
                    <a:lnTo>
                      <a:pt x="238" y="32"/>
                    </a:lnTo>
                    <a:lnTo>
                      <a:pt x="236" y="30"/>
                    </a:lnTo>
                    <a:lnTo>
                      <a:pt x="236" y="30"/>
                    </a:lnTo>
                    <a:lnTo>
                      <a:pt x="236" y="30"/>
                    </a:lnTo>
                    <a:lnTo>
                      <a:pt x="236" y="30"/>
                    </a:lnTo>
                    <a:lnTo>
                      <a:pt x="236" y="30"/>
                    </a:lnTo>
                    <a:lnTo>
                      <a:pt x="236" y="30"/>
                    </a:lnTo>
                    <a:lnTo>
                      <a:pt x="234" y="30"/>
                    </a:lnTo>
                    <a:lnTo>
                      <a:pt x="230" y="26"/>
                    </a:lnTo>
                    <a:lnTo>
                      <a:pt x="230" y="26"/>
                    </a:lnTo>
                    <a:lnTo>
                      <a:pt x="230" y="26"/>
                    </a:lnTo>
                    <a:lnTo>
                      <a:pt x="230" y="26"/>
                    </a:lnTo>
                    <a:lnTo>
                      <a:pt x="226" y="24"/>
                    </a:lnTo>
                    <a:lnTo>
                      <a:pt x="226" y="24"/>
                    </a:lnTo>
                    <a:lnTo>
                      <a:pt x="226" y="24"/>
                    </a:lnTo>
                    <a:lnTo>
                      <a:pt x="220" y="24"/>
                    </a:lnTo>
                    <a:lnTo>
                      <a:pt x="220" y="24"/>
                    </a:lnTo>
                    <a:lnTo>
                      <a:pt x="220" y="26"/>
                    </a:lnTo>
                    <a:lnTo>
                      <a:pt x="220" y="26"/>
                    </a:lnTo>
                    <a:lnTo>
                      <a:pt x="220" y="26"/>
                    </a:lnTo>
                    <a:lnTo>
                      <a:pt x="220" y="26"/>
                    </a:lnTo>
                    <a:lnTo>
                      <a:pt x="218" y="26"/>
                    </a:lnTo>
                    <a:lnTo>
                      <a:pt x="218" y="28"/>
                    </a:lnTo>
                    <a:lnTo>
                      <a:pt x="216" y="28"/>
                    </a:lnTo>
                    <a:lnTo>
                      <a:pt x="216" y="28"/>
                    </a:lnTo>
                    <a:lnTo>
                      <a:pt x="218" y="26"/>
                    </a:lnTo>
                    <a:lnTo>
                      <a:pt x="218" y="26"/>
                    </a:lnTo>
                    <a:lnTo>
                      <a:pt x="216" y="26"/>
                    </a:lnTo>
                    <a:lnTo>
                      <a:pt x="214" y="24"/>
                    </a:lnTo>
                    <a:lnTo>
                      <a:pt x="214" y="24"/>
                    </a:lnTo>
                    <a:lnTo>
                      <a:pt x="214" y="24"/>
                    </a:lnTo>
                    <a:lnTo>
                      <a:pt x="208" y="24"/>
                    </a:lnTo>
                    <a:lnTo>
                      <a:pt x="208" y="24"/>
                    </a:lnTo>
                    <a:lnTo>
                      <a:pt x="208" y="24"/>
                    </a:lnTo>
                    <a:lnTo>
                      <a:pt x="208" y="22"/>
                    </a:lnTo>
                    <a:lnTo>
                      <a:pt x="208" y="22"/>
                    </a:lnTo>
                    <a:lnTo>
                      <a:pt x="206" y="22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6" y="20"/>
                    </a:lnTo>
                    <a:lnTo>
                      <a:pt x="204" y="20"/>
                    </a:lnTo>
                    <a:lnTo>
                      <a:pt x="202" y="20"/>
                    </a:lnTo>
                    <a:lnTo>
                      <a:pt x="202" y="20"/>
                    </a:lnTo>
                    <a:lnTo>
                      <a:pt x="202" y="20"/>
                    </a:lnTo>
                    <a:lnTo>
                      <a:pt x="200" y="20"/>
                    </a:lnTo>
                    <a:lnTo>
                      <a:pt x="198" y="18"/>
                    </a:lnTo>
                    <a:lnTo>
                      <a:pt x="196" y="16"/>
                    </a:lnTo>
                    <a:lnTo>
                      <a:pt x="196" y="16"/>
                    </a:lnTo>
                    <a:lnTo>
                      <a:pt x="196" y="16"/>
                    </a:lnTo>
                    <a:lnTo>
                      <a:pt x="194" y="16"/>
                    </a:lnTo>
                    <a:lnTo>
                      <a:pt x="192" y="16"/>
                    </a:lnTo>
                    <a:lnTo>
                      <a:pt x="192" y="16"/>
                    </a:lnTo>
                    <a:lnTo>
                      <a:pt x="192" y="16"/>
                    </a:lnTo>
                    <a:lnTo>
                      <a:pt x="186" y="16"/>
                    </a:lnTo>
                    <a:lnTo>
                      <a:pt x="182" y="12"/>
                    </a:lnTo>
                    <a:lnTo>
                      <a:pt x="182" y="12"/>
                    </a:lnTo>
                    <a:lnTo>
                      <a:pt x="182" y="12"/>
                    </a:lnTo>
                    <a:lnTo>
                      <a:pt x="180" y="12"/>
                    </a:lnTo>
                    <a:lnTo>
                      <a:pt x="180" y="12"/>
                    </a:lnTo>
                    <a:lnTo>
                      <a:pt x="180" y="12"/>
                    </a:lnTo>
                    <a:lnTo>
                      <a:pt x="180" y="14"/>
                    </a:lnTo>
                    <a:lnTo>
                      <a:pt x="180" y="14"/>
                    </a:lnTo>
                    <a:lnTo>
                      <a:pt x="180" y="14"/>
                    </a:lnTo>
                    <a:lnTo>
                      <a:pt x="178" y="14"/>
                    </a:lnTo>
                    <a:lnTo>
                      <a:pt x="178" y="14"/>
                    </a:lnTo>
                    <a:lnTo>
                      <a:pt x="178" y="16"/>
                    </a:lnTo>
                    <a:lnTo>
                      <a:pt x="178" y="16"/>
                    </a:lnTo>
                    <a:lnTo>
                      <a:pt x="178" y="16"/>
                    </a:lnTo>
                    <a:lnTo>
                      <a:pt x="178" y="22"/>
                    </a:lnTo>
                    <a:lnTo>
                      <a:pt x="176" y="22"/>
                    </a:lnTo>
                    <a:lnTo>
                      <a:pt x="176" y="20"/>
                    </a:lnTo>
                    <a:lnTo>
                      <a:pt x="176" y="20"/>
                    </a:lnTo>
                    <a:lnTo>
                      <a:pt x="176" y="20"/>
                    </a:lnTo>
                    <a:lnTo>
                      <a:pt x="176" y="18"/>
                    </a:lnTo>
                    <a:lnTo>
                      <a:pt x="174" y="14"/>
                    </a:lnTo>
                    <a:lnTo>
                      <a:pt x="174" y="12"/>
                    </a:lnTo>
                    <a:lnTo>
                      <a:pt x="174" y="12"/>
                    </a:lnTo>
                    <a:lnTo>
                      <a:pt x="174" y="12"/>
                    </a:lnTo>
                    <a:lnTo>
                      <a:pt x="172" y="10"/>
                    </a:lnTo>
                    <a:lnTo>
                      <a:pt x="172" y="10"/>
                    </a:lnTo>
                    <a:lnTo>
                      <a:pt x="170" y="10"/>
                    </a:lnTo>
                    <a:lnTo>
                      <a:pt x="170" y="10"/>
                    </a:lnTo>
                    <a:lnTo>
                      <a:pt x="170" y="10"/>
                    </a:lnTo>
                    <a:lnTo>
                      <a:pt x="170" y="10"/>
                    </a:lnTo>
                    <a:lnTo>
                      <a:pt x="170" y="8"/>
                    </a:lnTo>
                    <a:lnTo>
                      <a:pt x="162" y="8"/>
                    </a:lnTo>
                    <a:lnTo>
                      <a:pt x="162" y="8"/>
                    </a:lnTo>
                    <a:lnTo>
                      <a:pt x="162" y="8"/>
                    </a:lnTo>
                    <a:lnTo>
                      <a:pt x="162" y="8"/>
                    </a:lnTo>
                    <a:lnTo>
                      <a:pt x="162" y="8"/>
                    </a:lnTo>
                    <a:lnTo>
                      <a:pt x="158" y="6"/>
                    </a:lnTo>
                    <a:lnTo>
                      <a:pt x="158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6" y="4"/>
                    </a:lnTo>
                    <a:lnTo>
                      <a:pt x="156" y="4"/>
                    </a:lnTo>
                    <a:lnTo>
                      <a:pt x="156" y="4"/>
                    </a:lnTo>
                    <a:lnTo>
                      <a:pt x="156" y="4"/>
                    </a:lnTo>
                    <a:lnTo>
                      <a:pt x="156" y="4"/>
                    </a:lnTo>
                    <a:lnTo>
                      <a:pt x="154" y="6"/>
                    </a:lnTo>
                    <a:lnTo>
                      <a:pt x="150" y="6"/>
                    </a:lnTo>
                    <a:lnTo>
                      <a:pt x="150" y="6"/>
                    </a:lnTo>
                    <a:lnTo>
                      <a:pt x="150" y="6"/>
                    </a:lnTo>
                    <a:lnTo>
                      <a:pt x="150" y="6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8" y="12"/>
                    </a:lnTo>
                    <a:lnTo>
                      <a:pt x="148" y="12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50" y="12"/>
                    </a:lnTo>
                    <a:lnTo>
                      <a:pt x="150" y="14"/>
                    </a:lnTo>
                    <a:lnTo>
                      <a:pt x="150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48" y="12"/>
                    </a:lnTo>
                    <a:lnTo>
                      <a:pt x="148" y="12"/>
                    </a:lnTo>
                    <a:lnTo>
                      <a:pt x="144" y="10"/>
                    </a:lnTo>
                    <a:lnTo>
                      <a:pt x="140" y="6"/>
                    </a:lnTo>
                    <a:lnTo>
                      <a:pt x="140" y="6"/>
                    </a:lnTo>
                    <a:lnTo>
                      <a:pt x="140" y="6"/>
                    </a:lnTo>
                    <a:lnTo>
                      <a:pt x="138" y="6"/>
                    </a:lnTo>
                    <a:lnTo>
                      <a:pt x="136" y="6"/>
                    </a:lnTo>
                    <a:lnTo>
                      <a:pt x="136" y="6"/>
                    </a:lnTo>
                    <a:lnTo>
                      <a:pt x="136" y="6"/>
                    </a:lnTo>
                    <a:lnTo>
                      <a:pt x="132" y="6"/>
                    </a:lnTo>
                    <a:lnTo>
                      <a:pt x="132" y="6"/>
                    </a:lnTo>
                    <a:lnTo>
                      <a:pt x="132" y="6"/>
                    </a:lnTo>
                    <a:lnTo>
                      <a:pt x="130" y="6"/>
                    </a:lnTo>
                    <a:lnTo>
                      <a:pt x="130" y="6"/>
                    </a:lnTo>
                    <a:lnTo>
                      <a:pt x="130" y="8"/>
                    </a:lnTo>
                    <a:lnTo>
                      <a:pt x="130" y="10"/>
                    </a:lnTo>
                    <a:lnTo>
                      <a:pt x="128" y="10"/>
                    </a:lnTo>
                    <a:lnTo>
                      <a:pt x="126" y="10"/>
                    </a:lnTo>
                    <a:lnTo>
                      <a:pt x="126" y="8"/>
                    </a:lnTo>
                    <a:lnTo>
                      <a:pt x="126" y="8"/>
                    </a:lnTo>
                    <a:lnTo>
                      <a:pt x="124" y="8"/>
                    </a:lnTo>
                    <a:lnTo>
                      <a:pt x="124" y="8"/>
                    </a:lnTo>
                    <a:lnTo>
                      <a:pt x="122" y="8"/>
                    </a:lnTo>
                    <a:lnTo>
                      <a:pt x="122" y="8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2" y="14"/>
                    </a:lnTo>
                    <a:lnTo>
                      <a:pt x="112" y="14"/>
                    </a:lnTo>
                    <a:lnTo>
                      <a:pt x="112" y="14"/>
                    </a:lnTo>
                    <a:lnTo>
                      <a:pt x="112" y="14"/>
                    </a:lnTo>
                    <a:lnTo>
                      <a:pt x="106" y="12"/>
                    </a:lnTo>
                    <a:lnTo>
                      <a:pt x="104" y="10"/>
                    </a:lnTo>
                    <a:lnTo>
                      <a:pt x="104" y="10"/>
                    </a:lnTo>
                    <a:lnTo>
                      <a:pt x="104" y="10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0" y="8"/>
                    </a:lnTo>
                    <a:lnTo>
                      <a:pt x="98" y="6"/>
                    </a:lnTo>
                    <a:lnTo>
                      <a:pt x="98" y="6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4" y="2"/>
                    </a:lnTo>
                    <a:lnTo>
                      <a:pt x="94" y="2"/>
                    </a:lnTo>
                    <a:lnTo>
                      <a:pt x="94" y="2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86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78" y="10"/>
                    </a:lnTo>
                    <a:lnTo>
                      <a:pt x="76" y="10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56" y="2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8"/>
                    </a:lnTo>
                    <a:close/>
                    <a:moveTo>
                      <a:pt x="74" y="62"/>
                    </a:moveTo>
                    <a:lnTo>
                      <a:pt x="74" y="62"/>
                    </a:lnTo>
                    <a:lnTo>
                      <a:pt x="74" y="62"/>
                    </a:lnTo>
                    <a:lnTo>
                      <a:pt x="74" y="62"/>
                    </a:lnTo>
                    <a:lnTo>
                      <a:pt x="72" y="62"/>
                    </a:lnTo>
                    <a:lnTo>
                      <a:pt x="72" y="64"/>
                    </a:lnTo>
                    <a:lnTo>
                      <a:pt x="70" y="64"/>
                    </a:lnTo>
                    <a:lnTo>
                      <a:pt x="68" y="60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4" y="62"/>
                    </a:lnTo>
                    <a:close/>
                    <a:moveTo>
                      <a:pt x="76" y="90"/>
                    </a:moveTo>
                    <a:lnTo>
                      <a:pt x="76" y="90"/>
                    </a:lnTo>
                    <a:lnTo>
                      <a:pt x="74" y="90"/>
                    </a:lnTo>
                    <a:lnTo>
                      <a:pt x="74" y="90"/>
                    </a:lnTo>
                    <a:lnTo>
                      <a:pt x="74" y="90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4" y="88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4" y="86"/>
                    </a:lnTo>
                    <a:lnTo>
                      <a:pt x="74" y="86"/>
                    </a:lnTo>
                    <a:lnTo>
                      <a:pt x="74" y="86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8"/>
                    </a:lnTo>
                    <a:lnTo>
                      <a:pt x="78" y="88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80" y="92"/>
                    </a:lnTo>
                    <a:lnTo>
                      <a:pt x="76" y="90"/>
                    </a:lnTo>
                    <a:close/>
                    <a:moveTo>
                      <a:pt x="214" y="28"/>
                    </a:moveTo>
                    <a:lnTo>
                      <a:pt x="212" y="28"/>
                    </a:lnTo>
                    <a:lnTo>
                      <a:pt x="210" y="28"/>
                    </a:lnTo>
                    <a:lnTo>
                      <a:pt x="210" y="28"/>
                    </a:lnTo>
                    <a:lnTo>
                      <a:pt x="216" y="28"/>
                    </a:lnTo>
                    <a:lnTo>
                      <a:pt x="214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422"/>
              <p:cNvSpPr>
                <a:spLocks/>
              </p:cNvSpPr>
              <p:nvPr/>
            </p:nvSpPr>
            <p:spPr bwMode="auto">
              <a:xfrm>
                <a:off x="1520" y="1800"/>
                <a:ext cx="6" cy="14"/>
              </a:xfrm>
              <a:custGeom>
                <a:avLst/>
                <a:gdLst>
                  <a:gd name="T0" fmla="*/ 4 w 6"/>
                  <a:gd name="T1" fmla="*/ 2 h 14"/>
                  <a:gd name="T2" fmla="*/ 4 w 6"/>
                  <a:gd name="T3" fmla="*/ 0 h 14"/>
                  <a:gd name="T4" fmla="*/ 4 w 6"/>
                  <a:gd name="T5" fmla="*/ 0 h 14"/>
                  <a:gd name="T6" fmla="*/ 2 w 6"/>
                  <a:gd name="T7" fmla="*/ 0 h 14"/>
                  <a:gd name="T8" fmla="*/ 2 w 6"/>
                  <a:gd name="T9" fmla="*/ 0 h 14"/>
                  <a:gd name="T10" fmla="*/ 2 w 6"/>
                  <a:gd name="T11" fmla="*/ 0 h 14"/>
                  <a:gd name="T12" fmla="*/ 0 w 6"/>
                  <a:gd name="T13" fmla="*/ 2 h 14"/>
                  <a:gd name="T14" fmla="*/ 0 w 6"/>
                  <a:gd name="T15" fmla="*/ 4 h 14"/>
                  <a:gd name="T16" fmla="*/ 0 w 6"/>
                  <a:gd name="T17" fmla="*/ 6 h 14"/>
                  <a:gd name="T18" fmla="*/ 0 w 6"/>
                  <a:gd name="T19" fmla="*/ 6 h 14"/>
                  <a:gd name="T20" fmla="*/ 0 w 6"/>
                  <a:gd name="T21" fmla="*/ 8 h 14"/>
                  <a:gd name="T22" fmla="*/ 0 w 6"/>
                  <a:gd name="T23" fmla="*/ 14 h 14"/>
                  <a:gd name="T24" fmla="*/ 0 w 6"/>
                  <a:gd name="T25" fmla="*/ 14 h 14"/>
                  <a:gd name="T26" fmla="*/ 0 w 6"/>
                  <a:gd name="T27" fmla="*/ 14 h 14"/>
                  <a:gd name="T28" fmla="*/ 2 w 6"/>
                  <a:gd name="T29" fmla="*/ 14 h 14"/>
                  <a:gd name="T30" fmla="*/ 2 w 6"/>
                  <a:gd name="T31" fmla="*/ 14 h 14"/>
                  <a:gd name="T32" fmla="*/ 2 w 6"/>
                  <a:gd name="T33" fmla="*/ 14 h 14"/>
                  <a:gd name="T34" fmla="*/ 4 w 6"/>
                  <a:gd name="T35" fmla="*/ 12 h 14"/>
                  <a:gd name="T36" fmla="*/ 4 w 6"/>
                  <a:gd name="T37" fmla="*/ 12 h 14"/>
                  <a:gd name="T38" fmla="*/ 4 w 6"/>
                  <a:gd name="T39" fmla="*/ 10 h 14"/>
                  <a:gd name="T40" fmla="*/ 4 w 6"/>
                  <a:gd name="T41" fmla="*/ 8 h 14"/>
                  <a:gd name="T42" fmla="*/ 6 w 6"/>
                  <a:gd name="T43" fmla="*/ 8 h 14"/>
                  <a:gd name="T44" fmla="*/ 6 w 6"/>
                  <a:gd name="T45" fmla="*/ 8 h 14"/>
                  <a:gd name="T46" fmla="*/ 6 w 6"/>
                  <a:gd name="T47" fmla="*/ 8 h 14"/>
                  <a:gd name="T48" fmla="*/ 6 w 6"/>
                  <a:gd name="T49" fmla="*/ 4 h 14"/>
                  <a:gd name="T50" fmla="*/ 6 w 6"/>
                  <a:gd name="T51" fmla="*/ 4 h 14"/>
                  <a:gd name="T52" fmla="*/ 6 w 6"/>
                  <a:gd name="T53" fmla="*/ 4 h 14"/>
                  <a:gd name="T54" fmla="*/ 4 w 6"/>
                  <a:gd name="T55" fmla="*/ 4 h 14"/>
                  <a:gd name="T56" fmla="*/ 4 w 6"/>
                  <a:gd name="T57" fmla="*/ 2 h 14"/>
                  <a:gd name="T58" fmla="*/ 4 w 6"/>
                  <a:gd name="T59" fmla="*/ 2 h 14"/>
                  <a:gd name="T60" fmla="*/ 4 w 6"/>
                  <a:gd name="T61" fmla="*/ 2 h 14"/>
                  <a:gd name="T62" fmla="*/ 4 w 6"/>
                  <a:gd name="T6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" h="14">
                    <a:moveTo>
                      <a:pt x="4" y="2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423"/>
              <p:cNvSpPr>
                <a:spLocks/>
              </p:cNvSpPr>
              <p:nvPr/>
            </p:nvSpPr>
            <p:spPr bwMode="auto">
              <a:xfrm>
                <a:off x="1496" y="1810"/>
                <a:ext cx="14" cy="32"/>
              </a:xfrm>
              <a:custGeom>
                <a:avLst/>
                <a:gdLst>
                  <a:gd name="T0" fmla="*/ 4 w 14"/>
                  <a:gd name="T1" fmla="*/ 0 h 32"/>
                  <a:gd name="T2" fmla="*/ 4 w 14"/>
                  <a:gd name="T3" fmla="*/ 0 h 32"/>
                  <a:gd name="T4" fmla="*/ 2 w 14"/>
                  <a:gd name="T5" fmla="*/ 2 h 32"/>
                  <a:gd name="T6" fmla="*/ 2 w 14"/>
                  <a:gd name="T7" fmla="*/ 2 h 32"/>
                  <a:gd name="T8" fmla="*/ 2 w 14"/>
                  <a:gd name="T9" fmla="*/ 4 h 32"/>
                  <a:gd name="T10" fmla="*/ 0 w 14"/>
                  <a:gd name="T11" fmla="*/ 10 h 32"/>
                  <a:gd name="T12" fmla="*/ 0 w 14"/>
                  <a:gd name="T13" fmla="*/ 12 h 32"/>
                  <a:gd name="T14" fmla="*/ 0 w 14"/>
                  <a:gd name="T15" fmla="*/ 14 h 32"/>
                  <a:gd name="T16" fmla="*/ 0 w 14"/>
                  <a:gd name="T17" fmla="*/ 14 h 32"/>
                  <a:gd name="T18" fmla="*/ 2 w 14"/>
                  <a:gd name="T19" fmla="*/ 16 h 32"/>
                  <a:gd name="T20" fmla="*/ 2 w 14"/>
                  <a:gd name="T21" fmla="*/ 18 h 32"/>
                  <a:gd name="T22" fmla="*/ 2 w 14"/>
                  <a:gd name="T23" fmla="*/ 20 h 32"/>
                  <a:gd name="T24" fmla="*/ 0 w 14"/>
                  <a:gd name="T25" fmla="*/ 20 h 32"/>
                  <a:gd name="T26" fmla="*/ 0 w 14"/>
                  <a:gd name="T27" fmla="*/ 24 h 32"/>
                  <a:gd name="T28" fmla="*/ 2 w 14"/>
                  <a:gd name="T29" fmla="*/ 24 h 32"/>
                  <a:gd name="T30" fmla="*/ 2 w 14"/>
                  <a:gd name="T31" fmla="*/ 30 h 32"/>
                  <a:gd name="T32" fmla="*/ 4 w 14"/>
                  <a:gd name="T33" fmla="*/ 30 h 32"/>
                  <a:gd name="T34" fmla="*/ 4 w 14"/>
                  <a:gd name="T35" fmla="*/ 32 h 32"/>
                  <a:gd name="T36" fmla="*/ 6 w 14"/>
                  <a:gd name="T37" fmla="*/ 32 h 32"/>
                  <a:gd name="T38" fmla="*/ 6 w 14"/>
                  <a:gd name="T39" fmla="*/ 32 h 32"/>
                  <a:gd name="T40" fmla="*/ 8 w 14"/>
                  <a:gd name="T41" fmla="*/ 24 h 32"/>
                  <a:gd name="T42" fmla="*/ 8 w 14"/>
                  <a:gd name="T43" fmla="*/ 24 h 32"/>
                  <a:gd name="T44" fmla="*/ 8 w 14"/>
                  <a:gd name="T45" fmla="*/ 22 h 32"/>
                  <a:gd name="T46" fmla="*/ 10 w 14"/>
                  <a:gd name="T47" fmla="*/ 22 h 32"/>
                  <a:gd name="T48" fmla="*/ 8 w 14"/>
                  <a:gd name="T49" fmla="*/ 20 h 32"/>
                  <a:gd name="T50" fmla="*/ 6 w 14"/>
                  <a:gd name="T51" fmla="*/ 14 h 32"/>
                  <a:gd name="T52" fmla="*/ 8 w 14"/>
                  <a:gd name="T53" fmla="*/ 12 h 32"/>
                  <a:gd name="T54" fmla="*/ 8 w 14"/>
                  <a:gd name="T55" fmla="*/ 12 h 32"/>
                  <a:gd name="T56" fmla="*/ 12 w 14"/>
                  <a:gd name="T57" fmla="*/ 10 h 32"/>
                  <a:gd name="T58" fmla="*/ 12 w 14"/>
                  <a:gd name="T59" fmla="*/ 8 h 32"/>
                  <a:gd name="T60" fmla="*/ 14 w 14"/>
                  <a:gd name="T61" fmla="*/ 6 h 32"/>
                  <a:gd name="T62" fmla="*/ 14 w 14"/>
                  <a:gd name="T63" fmla="*/ 6 h 32"/>
                  <a:gd name="T64" fmla="*/ 12 w 14"/>
                  <a:gd name="T65" fmla="*/ 6 h 32"/>
                  <a:gd name="T66" fmla="*/ 12 w 14"/>
                  <a:gd name="T67" fmla="*/ 6 h 32"/>
                  <a:gd name="T68" fmla="*/ 10 w 14"/>
                  <a:gd name="T69" fmla="*/ 6 h 32"/>
                  <a:gd name="T70" fmla="*/ 10 w 14"/>
                  <a:gd name="T71" fmla="*/ 4 h 32"/>
                  <a:gd name="T72" fmla="*/ 8 w 14"/>
                  <a:gd name="T73" fmla="*/ 4 h 32"/>
                  <a:gd name="T74" fmla="*/ 8 w 14"/>
                  <a:gd name="T75" fmla="*/ 2 h 32"/>
                  <a:gd name="T76" fmla="*/ 6 w 14"/>
                  <a:gd name="T77" fmla="*/ 2 h 32"/>
                  <a:gd name="T78" fmla="*/ 6 w 14"/>
                  <a:gd name="T79" fmla="*/ 0 h 32"/>
                  <a:gd name="T80" fmla="*/ 6 w 14"/>
                  <a:gd name="T8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32">
                    <a:moveTo>
                      <a:pt x="6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424"/>
              <p:cNvSpPr>
                <a:spLocks/>
              </p:cNvSpPr>
              <p:nvPr/>
            </p:nvSpPr>
            <p:spPr bwMode="auto">
              <a:xfrm>
                <a:off x="1516" y="1812"/>
                <a:ext cx="4" cy="8"/>
              </a:xfrm>
              <a:custGeom>
                <a:avLst/>
                <a:gdLst>
                  <a:gd name="T0" fmla="*/ 0 w 4"/>
                  <a:gd name="T1" fmla="*/ 6 h 8"/>
                  <a:gd name="T2" fmla="*/ 0 w 4"/>
                  <a:gd name="T3" fmla="*/ 6 h 8"/>
                  <a:gd name="T4" fmla="*/ 2 w 4"/>
                  <a:gd name="T5" fmla="*/ 8 h 8"/>
                  <a:gd name="T6" fmla="*/ 4 w 4"/>
                  <a:gd name="T7" fmla="*/ 8 h 8"/>
                  <a:gd name="T8" fmla="*/ 4 w 4"/>
                  <a:gd name="T9" fmla="*/ 8 h 8"/>
                  <a:gd name="T10" fmla="*/ 4 w 4"/>
                  <a:gd name="T11" fmla="*/ 6 h 8"/>
                  <a:gd name="T12" fmla="*/ 4 w 4"/>
                  <a:gd name="T13" fmla="*/ 4 h 8"/>
                  <a:gd name="T14" fmla="*/ 4 w 4"/>
                  <a:gd name="T15" fmla="*/ 4 h 8"/>
                  <a:gd name="T16" fmla="*/ 4 w 4"/>
                  <a:gd name="T17" fmla="*/ 4 h 8"/>
                  <a:gd name="T18" fmla="*/ 4 w 4"/>
                  <a:gd name="T19" fmla="*/ 2 h 8"/>
                  <a:gd name="T20" fmla="*/ 4 w 4"/>
                  <a:gd name="T21" fmla="*/ 2 h 8"/>
                  <a:gd name="T22" fmla="*/ 4 w 4"/>
                  <a:gd name="T23" fmla="*/ 2 h 8"/>
                  <a:gd name="T24" fmla="*/ 2 w 4"/>
                  <a:gd name="T25" fmla="*/ 0 h 8"/>
                  <a:gd name="T26" fmla="*/ 2 w 4"/>
                  <a:gd name="T27" fmla="*/ 0 h 8"/>
                  <a:gd name="T28" fmla="*/ 2 w 4"/>
                  <a:gd name="T29" fmla="*/ 0 h 8"/>
                  <a:gd name="T30" fmla="*/ 0 w 4"/>
                  <a:gd name="T31" fmla="*/ 2 h 8"/>
                  <a:gd name="T32" fmla="*/ 0 w 4"/>
                  <a:gd name="T3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425"/>
              <p:cNvSpPr>
                <a:spLocks/>
              </p:cNvSpPr>
              <p:nvPr/>
            </p:nvSpPr>
            <p:spPr bwMode="auto">
              <a:xfrm>
                <a:off x="1948" y="2276"/>
                <a:ext cx="64" cy="24"/>
              </a:xfrm>
              <a:custGeom>
                <a:avLst/>
                <a:gdLst>
                  <a:gd name="T0" fmla="*/ 44 w 64"/>
                  <a:gd name="T1" fmla="*/ 20 h 24"/>
                  <a:gd name="T2" fmla="*/ 50 w 64"/>
                  <a:gd name="T3" fmla="*/ 20 h 24"/>
                  <a:gd name="T4" fmla="*/ 54 w 64"/>
                  <a:gd name="T5" fmla="*/ 20 h 24"/>
                  <a:gd name="T6" fmla="*/ 60 w 64"/>
                  <a:gd name="T7" fmla="*/ 20 h 24"/>
                  <a:gd name="T8" fmla="*/ 64 w 64"/>
                  <a:gd name="T9" fmla="*/ 20 h 24"/>
                  <a:gd name="T10" fmla="*/ 64 w 64"/>
                  <a:gd name="T11" fmla="*/ 16 h 24"/>
                  <a:gd name="T12" fmla="*/ 62 w 64"/>
                  <a:gd name="T13" fmla="*/ 14 h 24"/>
                  <a:gd name="T14" fmla="*/ 58 w 64"/>
                  <a:gd name="T15" fmla="*/ 12 h 24"/>
                  <a:gd name="T16" fmla="*/ 56 w 64"/>
                  <a:gd name="T17" fmla="*/ 12 h 24"/>
                  <a:gd name="T18" fmla="*/ 54 w 64"/>
                  <a:gd name="T19" fmla="*/ 10 h 24"/>
                  <a:gd name="T20" fmla="*/ 52 w 64"/>
                  <a:gd name="T21" fmla="*/ 8 h 24"/>
                  <a:gd name="T22" fmla="*/ 46 w 64"/>
                  <a:gd name="T23" fmla="*/ 8 h 24"/>
                  <a:gd name="T24" fmla="*/ 42 w 64"/>
                  <a:gd name="T25" fmla="*/ 4 h 24"/>
                  <a:gd name="T26" fmla="*/ 38 w 64"/>
                  <a:gd name="T27" fmla="*/ 4 h 24"/>
                  <a:gd name="T28" fmla="*/ 36 w 64"/>
                  <a:gd name="T29" fmla="*/ 0 h 24"/>
                  <a:gd name="T30" fmla="*/ 28 w 64"/>
                  <a:gd name="T31" fmla="*/ 0 h 24"/>
                  <a:gd name="T32" fmla="*/ 26 w 64"/>
                  <a:gd name="T33" fmla="*/ 2 h 24"/>
                  <a:gd name="T34" fmla="*/ 22 w 64"/>
                  <a:gd name="T35" fmla="*/ 2 h 24"/>
                  <a:gd name="T36" fmla="*/ 20 w 64"/>
                  <a:gd name="T37" fmla="*/ 2 h 24"/>
                  <a:gd name="T38" fmla="*/ 18 w 64"/>
                  <a:gd name="T39" fmla="*/ 0 h 24"/>
                  <a:gd name="T40" fmla="*/ 14 w 64"/>
                  <a:gd name="T41" fmla="*/ 0 h 24"/>
                  <a:gd name="T42" fmla="*/ 14 w 64"/>
                  <a:gd name="T43" fmla="*/ 0 h 24"/>
                  <a:gd name="T44" fmla="*/ 10 w 64"/>
                  <a:gd name="T45" fmla="*/ 0 h 24"/>
                  <a:gd name="T46" fmla="*/ 8 w 64"/>
                  <a:gd name="T47" fmla="*/ 4 h 24"/>
                  <a:gd name="T48" fmla="*/ 8 w 64"/>
                  <a:gd name="T49" fmla="*/ 4 h 24"/>
                  <a:gd name="T50" fmla="*/ 10 w 64"/>
                  <a:gd name="T51" fmla="*/ 6 h 24"/>
                  <a:gd name="T52" fmla="*/ 12 w 64"/>
                  <a:gd name="T53" fmla="*/ 6 h 24"/>
                  <a:gd name="T54" fmla="*/ 14 w 64"/>
                  <a:gd name="T55" fmla="*/ 6 h 24"/>
                  <a:gd name="T56" fmla="*/ 14 w 64"/>
                  <a:gd name="T57" fmla="*/ 6 h 24"/>
                  <a:gd name="T58" fmla="*/ 16 w 64"/>
                  <a:gd name="T59" fmla="*/ 8 h 24"/>
                  <a:gd name="T60" fmla="*/ 16 w 64"/>
                  <a:gd name="T61" fmla="*/ 16 h 24"/>
                  <a:gd name="T62" fmla="*/ 10 w 64"/>
                  <a:gd name="T63" fmla="*/ 14 h 24"/>
                  <a:gd name="T64" fmla="*/ 2 w 64"/>
                  <a:gd name="T65" fmla="*/ 14 h 24"/>
                  <a:gd name="T66" fmla="*/ 0 w 64"/>
                  <a:gd name="T67" fmla="*/ 16 h 24"/>
                  <a:gd name="T68" fmla="*/ 0 w 64"/>
                  <a:gd name="T69" fmla="*/ 18 h 24"/>
                  <a:gd name="T70" fmla="*/ 2 w 64"/>
                  <a:gd name="T71" fmla="*/ 20 h 24"/>
                  <a:gd name="T72" fmla="*/ 4 w 64"/>
                  <a:gd name="T73" fmla="*/ 22 h 24"/>
                  <a:gd name="T74" fmla="*/ 6 w 64"/>
                  <a:gd name="T75" fmla="*/ 22 h 24"/>
                  <a:gd name="T76" fmla="*/ 10 w 64"/>
                  <a:gd name="T77" fmla="*/ 20 h 24"/>
                  <a:gd name="T78" fmla="*/ 16 w 64"/>
                  <a:gd name="T79" fmla="*/ 20 h 24"/>
                  <a:gd name="T80" fmla="*/ 22 w 64"/>
                  <a:gd name="T81" fmla="*/ 20 h 24"/>
                  <a:gd name="T82" fmla="*/ 24 w 64"/>
                  <a:gd name="T83" fmla="*/ 20 h 24"/>
                  <a:gd name="T84" fmla="*/ 24 w 64"/>
                  <a:gd name="T85" fmla="*/ 20 h 24"/>
                  <a:gd name="T86" fmla="*/ 24 w 64"/>
                  <a:gd name="T87" fmla="*/ 22 h 24"/>
                  <a:gd name="T88" fmla="*/ 26 w 64"/>
                  <a:gd name="T89" fmla="*/ 24 h 24"/>
                  <a:gd name="T90" fmla="*/ 28 w 64"/>
                  <a:gd name="T91" fmla="*/ 24 h 24"/>
                  <a:gd name="T92" fmla="*/ 32 w 64"/>
                  <a:gd name="T93" fmla="*/ 22 h 24"/>
                  <a:gd name="T94" fmla="*/ 34 w 64"/>
                  <a:gd name="T95" fmla="*/ 22 h 24"/>
                  <a:gd name="T96" fmla="*/ 38 w 64"/>
                  <a:gd name="T97" fmla="*/ 20 h 24"/>
                  <a:gd name="T98" fmla="*/ 40 w 64"/>
                  <a:gd name="T99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4" h="24">
                    <a:moveTo>
                      <a:pt x="40" y="20"/>
                    </a:moveTo>
                    <a:lnTo>
                      <a:pt x="44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50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62" y="14"/>
                    </a:lnTo>
                    <a:lnTo>
                      <a:pt x="62" y="14"/>
                    </a:lnTo>
                    <a:lnTo>
                      <a:pt x="60" y="14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2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38" y="4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16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10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32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6" y="20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0" y="2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426"/>
              <p:cNvSpPr>
                <a:spLocks/>
              </p:cNvSpPr>
              <p:nvPr/>
            </p:nvSpPr>
            <p:spPr bwMode="auto">
              <a:xfrm>
                <a:off x="2004" y="2906"/>
                <a:ext cx="8" cy="22"/>
              </a:xfrm>
              <a:custGeom>
                <a:avLst/>
                <a:gdLst>
                  <a:gd name="T0" fmla="*/ 8 w 8"/>
                  <a:gd name="T1" fmla="*/ 4 h 22"/>
                  <a:gd name="T2" fmla="*/ 8 w 8"/>
                  <a:gd name="T3" fmla="*/ 4 h 22"/>
                  <a:gd name="T4" fmla="*/ 6 w 8"/>
                  <a:gd name="T5" fmla="*/ 2 h 22"/>
                  <a:gd name="T6" fmla="*/ 6 w 8"/>
                  <a:gd name="T7" fmla="*/ 2 h 22"/>
                  <a:gd name="T8" fmla="*/ 4 w 8"/>
                  <a:gd name="T9" fmla="*/ 2 h 22"/>
                  <a:gd name="T10" fmla="*/ 4 w 8"/>
                  <a:gd name="T11" fmla="*/ 2 h 22"/>
                  <a:gd name="T12" fmla="*/ 4 w 8"/>
                  <a:gd name="T13" fmla="*/ 2 h 22"/>
                  <a:gd name="T14" fmla="*/ 4 w 8"/>
                  <a:gd name="T15" fmla="*/ 2 h 22"/>
                  <a:gd name="T16" fmla="*/ 2 w 8"/>
                  <a:gd name="T17" fmla="*/ 0 h 22"/>
                  <a:gd name="T18" fmla="*/ 2 w 8"/>
                  <a:gd name="T19" fmla="*/ 0 h 22"/>
                  <a:gd name="T20" fmla="*/ 2 w 8"/>
                  <a:gd name="T21" fmla="*/ 0 h 22"/>
                  <a:gd name="T22" fmla="*/ 0 w 8"/>
                  <a:gd name="T23" fmla="*/ 0 h 22"/>
                  <a:gd name="T24" fmla="*/ 0 w 8"/>
                  <a:gd name="T25" fmla="*/ 0 h 22"/>
                  <a:gd name="T26" fmla="*/ 0 w 8"/>
                  <a:gd name="T27" fmla="*/ 2 h 22"/>
                  <a:gd name="T28" fmla="*/ 0 w 8"/>
                  <a:gd name="T29" fmla="*/ 12 h 22"/>
                  <a:gd name="T30" fmla="*/ 0 w 8"/>
                  <a:gd name="T31" fmla="*/ 12 h 22"/>
                  <a:gd name="T32" fmla="*/ 0 w 8"/>
                  <a:gd name="T33" fmla="*/ 14 h 22"/>
                  <a:gd name="T34" fmla="*/ 0 w 8"/>
                  <a:gd name="T35" fmla="*/ 16 h 22"/>
                  <a:gd name="T36" fmla="*/ 0 w 8"/>
                  <a:gd name="T37" fmla="*/ 20 h 22"/>
                  <a:gd name="T38" fmla="*/ 0 w 8"/>
                  <a:gd name="T39" fmla="*/ 20 h 22"/>
                  <a:gd name="T40" fmla="*/ 2 w 8"/>
                  <a:gd name="T41" fmla="*/ 20 h 22"/>
                  <a:gd name="T42" fmla="*/ 2 w 8"/>
                  <a:gd name="T43" fmla="*/ 20 h 22"/>
                  <a:gd name="T44" fmla="*/ 2 w 8"/>
                  <a:gd name="T45" fmla="*/ 20 h 22"/>
                  <a:gd name="T46" fmla="*/ 2 w 8"/>
                  <a:gd name="T47" fmla="*/ 20 h 22"/>
                  <a:gd name="T48" fmla="*/ 2 w 8"/>
                  <a:gd name="T49" fmla="*/ 22 h 22"/>
                  <a:gd name="T50" fmla="*/ 2 w 8"/>
                  <a:gd name="T51" fmla="*/ 22 h 22"/>
                  <a:gd name="T52" fmla="*/ 2 w 8"/>
                  <a:gd name="T53" fmla="*/ 22 h 22"/>
                  <a:gd name="T54" fmla="*/ 2 w 8"/>
                  <a:gd name="T55" fmla="*/ 22 h 22"/>
                  <a:gd name="T56" fmla="*/ 4 w 8"/>
                  <a:gd name="T57" fmla="*/ 22 h 22"/>
                  <a:gd name="T58" fmla="*/ 4 w 8"/>
                  <a:gd name="T59" fmla="*/ 20 h 22"/>
                  <a:gd name="T60" fmla="*/ 6 w 8"/>
                  <a:gd name="T61" fmla="*/ 20 h 22"/>
                  <a:gd name="T62" fmla="*/ 6 w 8"/>
                  <a:gd name="T63" fmla="*/ 20 h 22"/>
                  <a:gd name="T64" fmla="*/ 6 w 8"/>
                  <a:gd name="T65" fmla="*/ 20 h 22"/>
                  <a:gd name="T66" fmla="*/ 8 w 8"/>
                  <a:gd name="T67" fmla="*/ 20 h 22"/>
                  <a:gd name="T68" fmla="*/ 8 w 8"/>
                  <a:gd name="T69" fmla="*/ 20 h 22"/>
                  <a:gd name="T70" fmla="*/ 8 w 8"/>
                  <a:gd name="T71" fmla="*/ 18 h 22"/>
                  <a:gd name="T72" fmla="*/ 8 w 8"/>
                  <a:gd name="T73" fmla="*/ 16 h 22"/>
                  <a:gd name="T74" fmla="*/ 8 w 8"/>
                  <a:gd name="T75" fmla="*/ 16 h 22"/>
                  <a:gd name="T76" fmla="*/ 8 w 8"/>
                  <a:gd name="T77" fmla="*/ 16 h 22"/>
                  <a:gd name="T78" fmla="*/ 8 w 8"/>
                  <a:gd name="T79" fmla="*/ 16 h 22"/>
                  <a:gd name="T80" fmla="*/ 8 w 8"/>
                  <a:gd name="T81" fmla="*/ 12 h 22"/>
                  <a:gd name="T82" fmla="*/ 8 w 8"/>
                  <a:gd name="T83" fmla="*/ 12 h 22"/>
                  <a:gd name="T84" fmla="*/ 8 w 8"/>
                  <a:gd name="T85" fmla="*/ 12 h 22"/>
                  <a:gd name="T86" fmla="*/ 8 w 8"/>
                  <a:gd name="T87" fmla="*/ 12 h 22"/>
                  <a:gd name="T88" fmla="*/ 6 w 8"/>
                  <a:gd name="T89" fmla="*/ 10 h 22"/>
                  <a:gd name="T90" fmla="*/ 6 w 8"/>
                  <a:gd name="T91" fmla="*/ 10 h 22"/>
                  <a:gd name="T92" fmla="*/ 8 w 8"/>
                  <a:gd name="T93" fmla="*/ 8 h 22"/>
                  <a:gd name="T94" fmla="*/ 8 w 8"/>
                  <a:gd name="T95" fmla="*/ 8 h 22"/>
                  <a:gd name="T96" fmla="*/ 8 w 8"/>
                  <a:gd name="T97" fmla="*/ 8 h 22"/>
                  <a:gd name="T98" fmla="*/ 8 w 8"/>
                  <a:gd name="T99" fmla="*/ 4 h 22"/>
                  <a:gd name="T100" fmla="*/ 8 w 8"/>
                  <a:gd name="T101" fmla="*/ 4 h 22"/>
                  <a:gd name="T102" fmla="*/ 8 w 8"/>
                  <a:gd name="T103" fmla="*/ 4 h 22"/>
                  <a:gd name="T104" fmla="*/ 8 w 8"/>
                  <a:gd name="T10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" h="22">
                    <a:moveTo>
                      <a:pt x="8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427"/>
              <p:cNvSpPr>
                <a:spLocks/>
              </p:cNvSpPr>
              <p:nvPr/>
            </p:nvSpPr>
            <p:spPr bwMode="auto">
              <a:xfrm>
                <a:off x="2012" y="2926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2 w 6"/>
                  <a:gd name="T9" fmla="*/ 0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0 h 4"/>
                  <a:gd name="T16" fmla="*/ 0 w 6"/>
                  <a:gd name="T17" fmla="*/ 0 h 4"/>
                  <a:gd name="T18" fmla="*/ 0 w 6"/>
                  <a:gd name="T19" fmla="*/ 4 h 4"/>
                  <a:gd name="T20" fmla="*/ 0 w 6"/>
                  <a:gd name="T21" fmla="*/ 4 h 4"/>
                  <a:gd name="T22" fmla="*/ 0 w 6"/>
                  <a:gd name="T23" fmla="*/ 4 h 4"/>
                  <a:gd name="T24" fmla="*/ 4 w 6"/>
                  <a:gd name="T25" fmla="*/ 4 h 4"/>
                  <a:gd name="T26" fmla="*/ 4 w 6"/>
                  <a:gd name="T27" fmla="*/ 4 h 4"/>
                  <a:gd name="T28" fmla="*/ 4 w 6"/>
                  <a:gd name="T29" fmla="*/ 4 h 4"/>
                  <a:gd name="T30" fmla="*/ 4 w 6"/>
                  <a:gd name="T31" fmla="*/ 4 h 4"/>
                  <a:gd name="T32" fmla="*/ 4 w 6"/>
                  <a:gd name="T33" fmla="*/ 4 h 4"/>
                  <a:gd name="T34" fmla="*/ 4 w 6"/>
                  <a:gd name="T35" fmla="*/ 4 h 4"/>
                  <a:gd name="T36" fmla="*/ 6 w 6"/>
                  <a:gd name="T37" fmla="*/ 2 h 4"/>
                  <a:gd name="T38" fmla="*/ 6 w 6"/>
                  <a:gd name="T39" fmla="*/ 0 h 4"/>
                  <a:gd name="T40" fmla="*/ 6 w 6"/>
                  <a:gd name="T41" fmla="*/ 0 h 4"/>
                  <a:gd name="T42" fmla="*/ 6 w 6"/>
                  <a:gd name="T43" fmla="*/ 0 h 4"/>
                  <a:gd name="T44" fmla="*/ 4 w 6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" name="Freeform 428"/>
              <p:cNvSpPr>
                <a:spLocks/>
              </p:cNvSpPr>
              <p:nvPr/>
            </p:nvSpPr>
            <p:spPr bwMode="auto">
              <a:xfrm>
                <a:off x="2014" y="2932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2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2 w 6"/>
                  <a:gd name="T13" fmla="*/ 4 h 4"/>
                  <a:gd name="T14" fmla="*/ 6 w 6"/>
                  <a:gd name="T15" fmla="*/ 4 h 4"/>
                  <a:gd name="T16" fmla="*/ 6 w 6"/>
                  <a:gd name="T17" fmla="*/ 4 h 4"/>
                  <a:gd name="T18" fmla="*/ 6 w 6"/>
                  <a:gd name="T19" fmla="*/ 2 h 4"/>
                  <a:gd name="T20" fmla="*/ 6 w 6"/>
                  <a:gd name="T21" fmla="*/ 2 h 4"/>
                  <a:gd name="T22" fmla="*/ 6 w 6"/>
                  <a:gd name="T23" fmla="*/ 2 h 4"/>
                  <a:gd name="T24" fmla="*/ 6 w 6"/>
                  <a:gd name="T25" fmla="*/ 0 h 4"/>
                  <a:gd name="T26" fmla="*/ 4 w 6"/>
                  <a:gd name="T27" fmla="*/ 0 h 4"/>
                  <a:gd name="T28" fmla="*/ 4 w 6"/>
                  <a:gd name="T29" fmla="*/ 0 h 4"/>
                  <a:gd name="T30" fmla="*/ 4 w 6"/>
                  <a:gd name="T31" fmla="*/ 0 h 4"/>
                  <a:gd name="T32" fmla="*/ 4 w 6"/>
                  <a:gd name="T33" fmla="*/ 0 h 4"/>
                  <a:gd name="T34" fmla="*/ 4 w 6"/>
                  <a:gd name="T3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" name="Freeform 429"/>
              <p:cNvSpPr>
                <a:spLocks/>
              </p:cNvSpPr>
              <p:nvPr/>
            </p:nvSpPr>
            <p:spPr bwMode="auto">
              <a:xfrm>
                <a:off x="2010" y="2976"/>
                <a:ext cx="8" cy="6"/>
              </a:xfrm>
              <a:custGeom>
                <a:avLst/>
                <a:gdLst>
                  <a:gd name="T0" fmla="*/ 2 w 8"/>
                  <a:gd name="T1" fmla="*/ 6 h 6"/>
                  <a:gd name="T2" fmla="*/ 2 w 8"/>
                  <a:gd name="T3" fmla="*/ 6 h 6"/>
                  <a:gd name="T4" fmla="*/ 2 w 8"/>
                  <a:gd name="T5" fmla="*/ 6 h 6"/>
                  <a:gd name="T6" fmla="*/ 6 w 8"/>
                  <a:gd name="T7" fmla="*/ 4 h 6"/>
                  <a:gd name="T8" fmla="*/ 6 w 8"/>
                  <a:gd name="T9" fmla="*/ 4 h 6"/>
                  <a:gd name="T10" fmla="*/ 6 w 8"/>
                  <a:gd name="T11" fmla="*/ 4 h 6"/>
                  <a:gd name="T12" fmla="*/ 8 w 8"/>
                  <a:gd name="T13" fmla="*/ 2 h 6"/>
                  <a:gd name="T14" fmla="*/ 8 w 8"/>
                  <a:gd name="T15" fmla="*/ 2 h 6"/>
                  <a:gd name="T16" fmla="*/ 8 w 8"/>
                  <a:gd name="T17" fmla="*/ 2 h 6"/>
                  <a:gd name="T18" fmla="*/ 8 w 8"/>
                  <a:gd name="T19" fmla="*/ 2 h 6"/>
                  <a:gd name="T20" fmla="*/ 8 w 8"/>
                  <a:gd name="T21" fmla="*/ 2 h 6"/>
                  <a:gd name="T22" fmla="*/ 8 w 8"/>
                  <a:gd name="T23" fmla="*/ 2 h 6"/>
                  <a:gd name="T24" fmla="*/ 8 w 8"/>
                  <a:gd name="T25" fmla="*/ 0 h 6"/>
                  <a:gd name="T26" fmla="*/ 8 w 8"/>
                  <a:gd name="T27" fmla="*/ 0 h 6"/>
                  <a:gd name="T28" fmla="*/ 6 w 8"/>
                  <a:gd name="T29" fmla="*/ 0 h 6"/>
                  <a:gd name="T30" fmla="*/ 2 w 8"/>
                  <a:gd name="T31" fmla="*/ 0 h 6"/>
                  <a:gd name="T32" fmla="*/ 2 w 8"/>
                  <a:gd name="T33" fmla="*/ 0 h 6"/>
                  <a:gd name="T34" fmla="*/ 2 w 8"/>
                  <a:gd name="T35" fmla="*/ 0 h 6"/>
                  <a:gd name="T36" fmla="*/ 0 w 8"/>
                  <a:gd name="T37" fmla="*/ 2 h 6"/>
                  <a:gd name="T38" fmla="*/ 0 w 8"/>
                  <a:gd name="T39" fmla="*/ 2 h 6"/>
                  <a:gd name="T40" fmla="*/ 0 w 8"/>
                  <a:gd name="T41" fmla="*/ 2 h 6"/>
                  <a:gd name="T42" fmla="*/ 0 w 8"/>
                  <a:gd name="T43" fmla="*/ 4 h 6"/>
                  <a:gd name="T44" fmla="*/ 0 w 8"/>
                  <a:gd name="T45" fmla="*/ 4 h 6"/>
                  <a:gd name="T46" fmla="*/ 0 w 8"/>
                  <a:gd name="T47" fmla="*/ 4 h 6"/>
                  <a:gd name="T48" fmla="*/ 2 w 8"/>
                  <a:gd name="T49" fmla="*/ 6 h 6"/>
                  <a:gd name="T50" fmla="*/ 2 w 8"/>
                  <a:gd name="T51" fmla="*/ 6 h 6"/>
                  <a:gd name="T52" fmla="*/ 2 w 8"/>
                  <a:gd name="T53" fmla="*/ 6 h 6"/>
                  <a:gd name="T54" fmla="*/ 2 w 8"/>
                  <a:gd name="T5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" name="Freeform 430"/>
              <p:cNvSpPr>
                <a:spLocks/>
              </p:cNvSpPr>
              <p:nvPr/>
            </p:nvSpPr>
            <p:spPr bwMode="auto">
              <a:xfrm>
                <a:off x="2012" y="2986"/>
                <a:ext cx="6" cy="6"/>
              </a:xfrm>
              <a:custGeom>
                <a:avLst/>
                <a:gdLst>
                  <a:gd name="T0" fmla="*/ 6 w 6"/>
                  <a:gd name="T1" fmla="*/ 4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0 h 6"/>
                  <a:gd name="T8" fmla="*/ 4 w 6"/>
                  <a:gd name="T9" fmla="*/ 0 h 6"/>
                  <a:gd name="T10" fmla="*/ 4 w 6"/>
                  <a:gd name="T11" fmla="*/ 0 h 6"/>
                  <a:gd name="T12" fmla="*/ 4 w 6"/>
                  <a:gd name="T13" fmla="*/ 0 h 6"/>
                  <a:gd name="T14" fmla="*/ 2 w 6"/>
                  <a:gd name="T15" fmla="*/ 0 h 6"/>
                  <a:gd name="T16" fmla="*/ 2 w 6"/>
                  <a:gd name="T17" fmla="*/ 0 h 6"/>
                  <a:gd name="T18" fmla="*/ 2 w 6"/>
                  <a:gd name="T19" fmla="*/ 2 h 6"/>
                  <a:gd name="T20" fmla="*/ 2 w 6"/>
                  <a:gd name="T21" fmla="*/ 2 h 6"/>
                  <a:gd name="T22" fmla="*/ 0 w 6"/>
                  <a:gd name="T23" fmla="*/ 2 h 6"/>
                  <a:gd name="T24" fmla="*/ 0 w 6"/>
                  <a:gd name="T25" fmla="*/ 2 h 6"/>
                  <a:gd name="T26" fmla="*/ 0 w 6"/>
                  <a:gd name="T27" fmla="*/ 2 h 6"/>
                  <a:gd name="T28" fmla="*/ 0 w 6"/>
                  <a:gd name="T29" fmla="*/ 6 h 6"/>
                  <a:gd name="T30" fmla="*/ 0 w 6"/>
                  <a:gd name="T31" fmla="*/ 6 h 6"/>
                  <a:gd name="T32" fmla="*/ 0 w 6"/>
                  <a:gd name="T33" fmla="*/ 6 h 6"/>
                  <a:gd name="T34" fmla="*/ 4 w 6"/>
                  <a:gd name="T35" fmla="*/ 6 h 6"/>
                  <a:gd name="T36" fmla="*/ 4 w 6"/>
                  <a:gd name="T37" fmla="*/ 6 h 6"/>
                  <a:gd name="T38" fmla="*/ 6 w 6"/>
                  <a:gd name="T39" fmla="*/ 6 h 6"/>
                  <a:gd name="T40" fmla="*/ 6 w 6"/>
                  <a:gd name="T41" fmla="*/ 4 h 6"/>
                  <a:gd name="T42" fmla="*/ 6 w 6"/>
                  <a:gd name="T43" fmla="*/ 4 h 6"/>
                  <a:gd name="T44" fmla="*/ 6 w 6"/>
                  <a:gd name="T45" fmla="*/ 4 h 6"/>
                  <a:gd name="T46" fmla="*/ 6 w 6"/>
                  <a:gd name="T47" fmla="*/ 4 h 6"/>
                  <a:gd name="T48" fmla="*/ 6 w 6"/>
                  <a:gd name="T4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" name="Freeform 431"/>
              <p:cNvSpPr>
                <a:spLocks/>
              </p:cNvSpPr>
              <p:nvPr/>
            </p:nvSpPr>
            <p:spPr bwMode="auto">
              <a:xfrm>
                <a:off x="2034" y="3026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2 w 6"/>
                  <a:gd name="T3" fmla="*/ 0 h 6"/>
                  <a:gd name="T4" fmla="*/ 2 w 6"/>
                  <a:gd name="T5" fmla="*/ 0 h 6"/>
                  <a:gd name="T6" fmla="*/ 2 w 6"/>
                  <a:gd name="T7" fmla="*/ 0 h 6"/>
                  <a:gd name="T8" fmla="*/ 2 w 6"/>
                  <a:gd name="T9" fmla="*/ 0 h 6"/>
                  <a:gd name="T10" fmla="*/ 0 w 6"/>
                  <a:gd name="T11" fmla="*/ 2 h 6"/>
                  <a:gd name="T12" fmla="*/ 0 w 6"/>
                  <a:gd name="T13" fmla="*/ 2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2 h 6"/>
                  <a:gd name="T20" fmla="*/ 2 w 6"/>
                  <a:gd name="T21" fmla="*/ 2 h 6"/>
                  <a:gd name="T22" fmla="*/ 2 w 6"/>
                  <a:gd name="T23" fmla="*/ 4 h 6"/>
                  <a:gd name="T24" fmla="*/ 2 w 6"/>
                  <a:gd name="T25" fmla="*/ 4 h 6"/>
                  <a:gd name="T26" fmla="*/ 2 w 6"/>
                  <a:gd name="T27" fmla="*/ 4 h 6"/>
                  <a:gd name="T28" fmla="*/ 4 w 6"/>
                  <a:gd name="T29" fmla="*/ 4 h 6"/>
                  <a:gd name="T30" fmla="*/ 4 w 6"/>
                  <a:gd name="T31" fmla="*/ 4 h 6"/>
                  <a:gd name="T32" fmla="*/ 4 w 6"/>
                  <a:gd name="T33" fmla="*/ 6 h 6"/>
                  <a:gd name="T34" fmla="*/ 4 w 6"/>
                  <a:gd name="T35" fmla="*/ 6 h 6"/>
                  <a:gd name="T36" fmla="*/ 4 w 6"/>
                  <a:gd name="T37" fmla="*/ 6 h 6"/>
                  <a:gd name="T38" fmla="*/ 4 w 6"/>
                  <a:gd name="T39" fmla="*/ 6 h 6"/>
                  <a:gd name="T40" fmla="*/ 4 w 6"/>
                  <a:gd name="T41" fmla="*/ 4 h 6"/>
                  <a:gd name="T42" fmla="*/ 4 w 6"/>
                  <a:gd name="T43" fmla="*/ 4 h 6"/>
                  <a:gd name="T44" fmla="*/ 4 w 6"/>
                  <a:gd name="T45" fmla="*/ 4 h 6"/>
                  <a:gd name="T46" fmla="*/ 4 w 6"/>
                  <a:gd name="T47" fmla="*/ 4 h 6"/>
                  <a:gd name="T48" fmla="*/ 6 w 6"/>
                  <a:gd name="T49" fmla="*/ 4 h 6"/>
                  <a:gd name="T50" fmla="*/ 6 w 6"/>
                  <a:gd name="T51" fmla="*/ 0 h 6"/>
                  <a:gd name="T52" fmla="*/ 6 w 6"/>
                  <a:gd name="T53" fmla="*/ 0 h 6"/>
                  <a:gd name="T54" fmla="*/ 4 w 6"/>
                  <a:gd name="T55" fmla="*/ 0 h 6"/>
                  <a:gd name="T56" fmla="*/ 4 w 6"/>
                  <a:gd name="T5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" name="Freeform 432"/>
              <p:cNvSpPr>
                <a:spLocks/>
              </p:cNvSpPr>
              <p:nvPr/>
            </p:nvSpPr>
            <p:spPr bwMode="auto">
              <a:xfrm>
                <a:off x="2042" y="3030"/>
                <a:ext cx="8" cy="6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2 h 6"/>
                  <a:gd name="T4" fmla="*/ 8 w 8"/>
                  <a:gd name="T5" fmla="*/ 2 h 6"/>
                  <a:gd name="T6" fmla="*/ 8 w 8"/>
                  <a:gd name="T7" fmla="*/ 2 h 6"/>
                  <a:gd name="T8" fmla="*/ 8 w 8"/>
                  <a:gd name="T9" fmla="*/ 2 h 6"/>
                  <a:gd name="T10" fmla="*/ 8 w 8"/>
                  <a:gd name="T11" fmla="*/ 2 h 6"/>
                  <a:gd name="T12" fmla="*/ 6 w 8"/>
                  <a:gd name="T13" fmla="*/ 2 h 6"/>
                  <a:gd name="T14" fmla="*/ 6 w 8"/>
                  <a:gd name="T15" fmla="*/ 2 h 6"/>
                  <a:gd name="T16" fmla="*/ 4 w 8"/>
                  <a:gd name="T17" fmla="*/ 0 h 6"/>
                  <a:gd name="T18" fmla="*/ 4 w 8"/>
                  <a:gd name="T19" fmla="*/ 0 h 6"/>
                  <a:gd name="T20" fmla="*/ 4 w 8"/>
                  <a:gd name="T21" fmla="*/ 0 h 6"/>
                  <a:gd name="T22" fmla="*/ 2 w 8"/>
                  <a:gd name="T23" fmla="*/ 0 h 6"/>
                  <a:gd name="T24" fmla="*/ 2 w 8"/>
                  <a:gd name="T25" fmla="*/ 0 h 6"/>
                  <a:gd name="T26" fmla="*/ 0 w 8"/>
                  <a:gd name="T27" fmla="*/ 0 h 6"/>
                  <a:gd name="T28" fmla="*/ 0 w 8"/>
                  <a:gd name="T29" fmla="*/ 4 h 6"/>
                  <a:gd name="T30" fmla="*/ 0 w 8"/>
                  <a:gd name="T31" fmla="*/ 4 h 6"/>
                  <a:gd name="T32" fmla="*/ 0 w 8"/>
                  <a:gd name="T33" fmla="*/ 4 h 6"/>
                  <a:gd name="T34" fmla="*/ 4 w 8"/>
                  <a:gd name="T35" fmla="*/ 6 h 6"/>
                  <a:gd name="T36" fmla="*/ 4 w 8"/>
                  <a:gd name="T37" fmla="*/ 6 h 6"/>
                  <a:gd name="T38" fmla="*/ 4 w 8"/>
                  <a:gd name="T39" fmla="*/ 6 h 6"/>
                  <a:gd name="T40" fmla="*/ 8 w 8"/>
                  <a:gd name="T41" fmla="*/ 6 h 6"/>
                  <a:gd name="T42" fmla="*/ 8 w 8"/>
                  <a:gd name="T43" fmla="*/ 6 h 6"/>
                  <a:gd name="T44" fmla="*/ 8 w 8"/>
                  <a:gd name="T45" fmla="*/ 6 h 6"/>
                  <a:gd name="T46" fmla="*/ 8 w 8"/>
                  <a:gd name="T4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" name="Freeform 433"/>
              <p:cNvSpPr>
                <a:spLocks/>
              </p:cNvSpPr>
              <p:nvPr/>
            </p:nvSpPr>
            <p:spPr bwMode="auto">
              <a:xfrm>
                <a:off x="2060" y="3046"/>
                <a:ext cx="10" cy="10"/>
              </a:xfrm>
              <a:custGeom>
                <a:avLst/>
                <a:gdLst>
                  <a:gd name="T0" fmla="*/ 10 w 10"/>
                  <a:gd name="T1" fmla="*/ 4 h 10"/>
                  <a:gd name="T2" fmla="*/ 8 w 10"/>
                  <a:gd name="T3" fmla="*/ 4 h 10"/>
                  <a:gd name="T4" fmla="*/ 6 w 10"/>
                  <a:gd name="T5" fmla="*/ 2 h 10"/>
                  <a:gd name="T6" fmla="*/ 6 w 10"/>
                  <a:gd name="T7" fmla="*/ 2 h 10"/>
                  <a:gd name="T8" fmla="*/ 6 w 10"/>
                  <a:gd name="T9" fmla="*/ 0 h 10"/>
                  <a:gd name="T10" fmla="*/ 2 w 10"/>
                  <a:gd name="T11" fmla="*/ 0 h 10"/>
                  <a:gd name="T12" fmla="*/ 2 w 10"/>
                  <a:gd name="T13" fmla="*/ 0 h 10"/>
                  <a:gd name="T14" fmla="*/ 2 w 10"/>
                  <a:gd name="T15" fmla="*/ 2 h 10"/>
                  <a:gd name="T16" fmla="*/ 2 w 10"/>
                  <a:gd name="T17" fmla="*/ 2 h 10"/>
                  <a:gd name="T18" fmla="*/ 2 w 10"/>
                  <a:gd name="T19" fmla="*/ 2 h 10"/>
                  <a:gd name="T20" fmla="*/ 0 w 10"/>
                  <a:gd name="T21" fmla="*/ 2 h 10"/>
                  <a:gd name="T22" fmla="*/ 0 w 10"/>
                  <a:gd name="T23" fmla="*/ 4 h 10"/>
                  <a:gd name="T24" fmla="*/ 0 w 10"/>
                  <a:gd name="T25" fmla="*/ 4 h 10"/>
                  <a:gd name="T26" fmla="*/ 2 w 10"/>
                  <a:gd name="T27" fmla="*/ 6 h 10"/>
                  <a:gd name="T28" fmla="*/ 6 w 10"/>
                  <a:gd name="T29" fmla="*/ 8 h 10"/>
                  <a:gd name="T30" fmla="*/ 6 w 10"/>
                  <a:gd name="T31" fmla="*/ 8 h 10"/>
                  <a:gd name="T32" fmla="*/ 6 w 10"/>
                  <a:gd name="T33" fmla="*/ 8 h 10"/>
                  <a:gd name="T34" fmla="*/ 8 w 10"/>
                  <a:gd name="T35" fmla="*/ 10 h 10"/>
                  <a:gd name="T36" fmla="*/ 8 w 10"/>
                  <a:gd name="T37" fmla="*/ 10 h 10"/>
                  <a:gd name="T38" fmla="*/ 8 w 10"/>
                  <a:gd name="T39" fmla="*/ 10 h 10"/>
                  <a:gd name="T40" fmla="*/ 10 w 10"/>
                  <a:gd name="T41" fmla="*/ 10 h 10"/>
                  <a:gd name="T42" fmla="*/ 10 w 10"/>
                  <a:gd name="T43" fmla="*/ 10 h 10"/>
                  <a:gd name="T44" fmla="*/ 10 w 10"/>
                  <a:gd name="T45" fmla="*/ 10 h 10"/>
                  <a:gd name="T46" fmla="*/ 10 w 10"/>
                  <a:gd name="T47" fmla="*/ 4 h 10"/>
                  <a:gd name="T48" fmla="*/ 10 w 10"/>
                  <a:gd name="T49" fmla="*/ 4 h 10"/>
                  <a:gd name="T50" fmla="*/ 10 w 10"/>
                  <a:gd name="T51" fmla="*/ 4 h 10"/>
                  <a:gd name="T52" fmla="*/ 10 w 10"/>
                  <a:gd name="T5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" name="Freeform 434"/>
              <p:cNvSpPr>
                <a:spLocks/>
              </p:cNvSpPr>
              <p:nvPr/>
            </p:nvSpPr>
            <p:spPr bwMode="auto">
              <a:xfrm>
                <a:off x="2042" y="3040"/>
                <a:ext cx="16" cy="8"/>
              </a:xfrm>
              <a:custGeom>
                <a:avLst/>
                <a:gdLst>
                  <a:gd name="T0" fmla="*/ 16 w 16"/>
                  <a:gd name="T1" fmla="*/ 6 h 8"/>
                  <a:gd name="T2" fmla="*/ 16 w 16"/>
                  <a:gd name="T3" fmla="*/ 6 h 8"/>
                  <a:gd name="T4" fmla="*/ 14 w 16"/>
                  <a:gd name="T5" fmla="*/ 4 h 8"/>
                  <a:gd name="T6" fmla="*/ 14 w 16"/>
                  <a:gd name="T7" fmla="*/ 4 h 8"/>
                  <a:gd name="T8" fmla="*/ 14 w 16"/>
                  <a:gd name="T9" fmla="*/ 4 h 8"/>
                  <a:gd name="T10" fmla="*/ 12 w 16"/>
                  <a:gd name="T11" fmla="*/ 4 h 8"/>
                  <a:gd name="T12" fmla="*/ 12 w 16"/>
                  <a:gd name="T13" fmla="*/ 4 h 8"/>
                  <a:gd name="T14" fmla="*/ 12 w 16"/>
                  <a:gd name="T15" fmla="*/ 4 h 8"/>
                  <a:gd name="T16" fmla="*/ 10 w 16"/>
                  <a:gd name="T17" fmla="*/ 2 h 8"/>
                  <a:gd name="T18" fmla="*/ 8 w 16"/>
                  <a:gd name="T19" fmla="*/ 2 h 8"/>
                  <a:gd name="T20" fmla="*/ 8 w 16"/>
                  <a:gd name="T21" fmla="*/ 2 h 8"/>
                  <a:gd name="T22" fmla="*/ 8 w 16"/>
                  <a:gd name="T23" fmla="*/ 2 h 8"/>
                  <a:gd name="T24" fmla="*/ 6 w 16"/>
                  <a:gd name="T25" fmla="*/ 2 h 8"/>
                  <a:gd name="T26" fmla="*/ 6 w 16"/>
                  <a:gd name="T27" fmla="*/ 2 h 8"/>
                  <a:gd name="T28" fmla="*/ 4 w 16"/>
                  <a:gd name="T29" fmla="*/ 0 h 8"/>
                  <a:gd name="T30" fmla="*/ 4 w 16"/>
                  <a:gd name="T31" fmla="*/ 0 h 8"/>
                  <a:gd name="T32" fmla="*/ 4 w 16"/>
                  <a:gd name="T33" fmla="*/ 0 h 8"/>
                  <a:gd name="T34" fmla="*/ 2 w 16"/>
                  <a:gd name="T35" fmla="*/ 2 h 8"/>
                  <a:gd name="T36" fmla="*/ 2 w 16"/>
                  <a:gd name="T37" fmla="*/ 2 h 8"/>
                  <a:gd name="T38" fmla="*/ 2 w 16"/>
                  <a:gd name="T39" fmla="*/ 2 h 8"/>
                  <a:gd name="T40" fmla="*/ 0 w 16"/>
                  <a:gd name="T41" fmla="*/ 2 h 8"/>
                  <a:gd name="T42" fmla="*/ 0 w 16"/>
                  <a:gd name="T43" fmla="*/ 4 h 8"/>
                  <a:gd name="T44" fmla="*/ 0 w 16"/>
                  <a:gd name="T45" fmla="*/ 4 h 8"/>
                  <a:gd name="T46" fmla="*/ 2 w 16"/>
                  <a:gd name="T47" fmla="*/ 4 h 8"/>
                  <a:gd name="T48" fmla="*/ 4 w 16"/>
                  <a:gd name="T49" fmla="*/ 4 h 8"/>
                  <a:gd name="T50" fmla="*/ 4 w 16"/>
                  <a:gd name="T51" fmla="*/ 4 h 8"/>
                  <a:gd name="T52" fmla="*/ 4 w 16"/>
                  <a:gd name="T53" fmla="*/ 4 h 8"/>
                  <a:gd name="T54" fmla="*/ 4 w 16"/>
                  <a:gd name="T55" fmla="*/ 4 h 8"/>
                  <a:gd name="T56" fmla="*/ 6 w 16"/>
                  <a:gd name="T57" fmla="*/ 4 h 8"/>
                  <a:gd name="T58" fmla="*/ 8 w 16"/>
                  <a:gd name="T59" fmla="*/ 6 h 8"/>
                  <a:gd name="T60" fmla="*/ 8 w 16"/>
                  <a:gd name="T61" fmla="*/ 6 h 8"/>
                  <a:gd name="T62" fmla="*/ 8 w 16"/>
                  <a:gd name="T63" fmla="*/ 6 h 8"/>
                  <a:gd name="T64" fmla="*/ 14 w 16"/>
                  <a:gd name="T65" fmla="*/ 8 h 8"/>
                  <a:gd name="T66" fmla="*/ 14 w 16"/>
                  <a:gd name="T67" fmla="*/ 8 h 8"/>
                  <a:gd name="T68" fmla="*/ 14 w 16"/>
                  <a:gd name="T69" fmla="*/ 8 h 8"/>
                  <a:gd name="T70" fmla="*/ 16 w 16"/>
                  <a:gd name="T71" fmla="*/ 8 h 8"/>
                  <a:gd name="T72" fmla="*/ 16 w 16"/>
                  <a:gd name="T73" fmla="*/ 8 h 8"/>
                  <a:gd name="T74" fmla="*/ 16 w 16"/>
                  <a:gd name="T75" fmla="*/ 8 h 8"/>
                  <a:gd name="T76" fmla="*/ 16 w 16"/>
                  <a:gd name="T77" fmla="*/ 6 h 8"/>
                  <a:gd name="T78" fmla="*/ 16 w 16"/>
                  <a:gd name="T79" fmla="*/ 6 h 8"/>
                  <a:gd name="T80" fmla="*/ 16 w 16"/>
                  <a:gd name="T81" fmla="*/ 6 h 8"/>
                  <a:gd name="T82" fmla="*/ 16 w 16"/>
                  <a:gd name="T8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8">
                    <a:moveTo>
                      <a:pt x="16" y="6"/>
                    </a:move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" name="Freeform 435"/>
              <p:cNvSpPr>
                <a:spLocks noEditPoints="1"/>
              </p:cNvSpPr>
              <p:nvPr/>
            </p:nvSpPr>
            <p:spPr bwMode="auto">
              <a:xfrm>
                <a:off x="2050" y="3034"/>
                <a:ext cx="8" cy="4"/>
              </a:xfrm>
              <a:custGeom>
                <a:avLst/>
                <a:gdLst>
                  <a:gd name="T0" fmla="*/ 0 w 8"/>
                  <a:gd name="T1" fmla="*/ 4 h 4"/>
                  <a:gd name="T2" fmla="*/ 0 w 8"/>
                  <a:gd name="T3" fmla="*/ 4 h 4"/>
                  <a:gd name="T4" fmla="*/ 0 w 8"/>
                  <a:gd name="T5" fmla="*/ 4 h 4"/>
                  <a:gd name="T6" fmla="*/ 2 w 8"/>
                  <a:gd name="T7" fmla="*/ 4 h 4"/>
                  <a:gd name="T8" fmla="*/ 4 w 8"/>
                  <a:gd name="T9" fmla="*/ 4 h 4"/>
                  <a:gd name="T10" fmla="*/ 4 w 8"/>
                  <a:gd name="T11" fmla="*/ 4 h 4"/>
                  <a:gd name="T12" fmla="*/ 4 w 8"/>
                  <a:gd name="T13" fmla="*/ 4 h 4"/>
                  <a:gd name="T14" fmla="*/ 6 w 8"/>
                  <a:gd name="T15" fmla="*/ 4 h 4"/>
                  <a:gd name="T16" fmla="*/ 6 w 8"/>
                  <a:gd name="T17" fmla="*/ 4 h 4"/>
                  <a:gd name="T18" fmla="*/ 6 w 8"/>
                  <a:gd name="T19" fmla="*/ 4 h 4"/>
                  <a:gd name="T20" fmla="*/ 8 w 8"/>
                  <a:gd name="T21" fmla="*/ 4 h 4"/>
                  <a:gd name="T22" fmla="*/ 8 w 8"/>
                  <a:gd name="T23" fmla="*/ 4 h 4"/>
                  <a:gd name="T24" fmla="*/ 8 w 8"/>
                  <a:gd name="T25" fmla="*/ 4 h 4"/>
                  <a:gd name="T26" fmla="*/ 8 w 8"/>
                  <a:gd name="T27" fmla="*/ 4 h 4"/>
                  <a:gd name="T28" fmla="*/ 8 w 8"/>
                  <a:gd name="T29" fmla="*/ 4 h 4"/>
                  <a:gd name="T30" fmla="*/ 4 w 8"/>
                  <a:gd name="T31" fmla="*/ 0 h 4"/>
                  <a:gd name="T32" fmla="*/ 4 w 8"/>
                  <a:gd name="T33" fmla="*/ 0 h 4"/>
                  <a:gd name="T34" fmla="*/ 4 w 8"/>
                  <a:gd name="T35" fmla="*/ 0 h 4"/>
                  <a:gd name="T36" fmla="*/ 2 w 8"/>
                  <a:gd name="T37" fmla="*/ 0 h 4"/>
                  <a:gd name="T38" fmla="*/ 2 w 8"/>
                  <a:gd name="T39" fmla="*/ 0 h 4"/>
                  <a:gd name="T40" fmla="*/ 2 w 8"/>
                  <a:gd name="T41" fmla="*/ 2 h 4"/>
                  <a:gd name="T42" fmla="*/ 2 w 8"/>
                  <a:gd name="T43" fmla="*/ 2 h 4"/>
                  <a:gd name="T44" fmla="*/ 2 w 8"/>
                  <a:gd name="T45" fmla="*/ 2 h 4"/>
                  <a:gd name="T46" fmla="*/ 2 w 8"/>
                  <a:gd name="T47" fmla="*/ 2 h 4"/>
                  <a:gd name="T48" fmla="*/ 2 w 8"/>
                  <a:gd name="T49" fmla="*/ 2 h 4"/>
                  <a:gd name="T50" fmla="*/ 2 w 8"/>
                  <a:gd name="T51" fmla="*/ 2 h 4"/>
                  <a:gd name="T52" fmla="*/ 0 w 8"/>
                  <a:gd name="T53" fmla="*/ 4 h 4"/>
                  <a:gd name="T54" fmla="*/ 0 w 8"/>
                  <a:gd name="T55" fmla="*/ 4 h 4"/>
                  <a:gd name="T56" fmla="*/ 4 w 8"/>
                  <a:gd name="T57" fmla="*/ 4 h 4"/>
                  <a:gd name="T58" fmla="*/ 4 w 8"/>
                  <a:gd name="T59" fmla="*/ 4 h 4"/>
                  <a:gd name="T60" fmla="*/ 4 w 8"/>
                  <a:gd name="T61" fmla="*/ 4 h 4"/>
                  <a:gd name="T62" fmla="*/ 4 w 8"/>
                  <a:gd name="T6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" name="Freeform 436"/>
              <p:cNvSpPr>
                <a:spLocks/>
              </p:cNvSpPr>
              <p:nvPr/>
            </p:nvSpPr>
            <p:spPr bwMode="auto">
              <a:xfrm>
                <a:off x="2044" y="3036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0 h 4"/>
                  <a:gd name="T10" fmla="*/ 0 w 6"/>
                  <a:gd name="T11" fmla="*/ 2 h 4"/>
                  <a:gd name="T12" fmla="*/ 0 w 6"/>
                  <a:gd name="T13" fmla="*/ 2 h 4"/>
                  <a:gd name="T14" fmla="*/ 0 w 6"/>
                  <a:gd name="T15" fmla="*/ 2 h 4"/>
                  <a:gd name="T16" fmla="*/ 0 w 6"/>
                  <a:gd name="T17" fmla="*/ 2 h 4"/>
                  <a:gd name="T18" fmla="*/ 2 w 6"/>
                  <a:gd name="T19" fmla="*/ 2 h 4"/>
                  <a:gd name="T20" fmla="*/ 2 w 6"/>
                  <a:gd name="T21" fmla="*/ 4 h 4"/>
                  <a:gd name="T22" fmla="*/ 2 w 6"/>
                  <a:gd name="T23" fmla="*/ 4 h 4"/>
                  <a:gd name="T24" fmla="*/ 4 w 6"/>
                  <a:gd name="T25" fmla="*/ 4 h 4"/>
                  <a:gd name="T26" fmla="*/ 4 w 6"/>
                  <a:gd name="T27" fmla="*/ 4 h 4"/>
                  <a:gd name="T28" fmla="*/ 4 w 6"/>
                  <a:gd name="T29" fmla="*/ 4 h 4"/>
                  <a:gd name="T30" fmla="*/ 6 w 6"/>
                  <a:gd name="T31" fmla="*/ 2 h 4"/>
                  <a:gd name="T32" fmla="*/ 6 w 6"/>
                  <a:gd name="T33" fmla="*/ 2 h 4"/>
                  <a:gd name="T34" fmla="*/ 6 w 6"/>
                  <a:gd name="T35" fmla="*/ 2 h 4"/>
                  <a:gd name="T36" fmla="*/ 6 w 6"/>
                  <a:gd name="T37" fmla="*/ 2 h 4"/>
                  <a:gd name="T38" fmla="*/ 4 w 6"/>
                  <a:gd name="T39" fmla="*/ 2 h 4"/>
                  <a:gd name="T40" fmla="*/ 4 w 6"/>
                  <a:gd name="T41" fmla="*/ 2 h 4"/>
                  <a:gd name="T42" fmla="*/ 2 w 6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" name="Freeform 437"/>
              <p:cNvSpPr>
                <a:spLocks/>
              </p:cNvSpPr>
              <p:nvPr/>
            </p:nvSpPr>
            <p:spPr bwMode="auto">
              <a:xfrm>
                <a:off x="2120" y="3062"/>
                <a:ext cx="10" cy="4"/>
              </a:xfrm>
              <a:custGeom>
                <a:avLst/>
                <a:gdLst>
                  <a:gd name="T0" fmla="*/ 8 w 10"/>
                  <a:gd name="T1" fmla="*/ 0 h 4"/>
                  <a:gd name="T2" fmla="*/ 8 w 10"/>
                  <a:gd name="T3" fmla="*/ 0 h 4"/>
                  <a:gd name="T4" fmla="*/ 8 w 10"/>
                  <a:gd name="T5" fmla="*/ 0 h 4"/>
                  <a:gd name="T6" fmla="*/ 4 w 10"/>
                  <a:gd name="T7" fmla="*/ 0 h 4"/>
                  <a:gd name="T8" fmla="*/ 4 w 10"/>
                  <a:gd name="T9" fmla="*/ 0 h 4"/>
                  <a:gd name="T10" fmla="*/ 4 w 10"/>
                  <a:gd name="T11" fmla="*/ 0 h 4"/>
                  <a:gd name="T12" fmla="*/ 2 w 10"/>
                  <a:gd name="T13" fmla="*/ 0 h 4"/>
                  <a:gd name="T14" fmla="*/ 2 w 10"/>
                  <a:gd name="T15" fmla="*/ 0 h 4"/>
                  <a:gd name="T16" fmla="*/ 2 w 10"/>
                  <a:gd name="T17" fmla="*/ 0 h 4"/>
                  <a:gd name="T18" fmla="*/ 0 w 10"/>
                  <a:gd name="T19" fmla="*/ 2 h 4"/>
                  <a:gd name="T20" fmla="*/ 0 w 10"/>
                  <a:gd name="T21" fmla="*/ 2 h 4"/>
                  <a:gd name="T22" fmla="*/ 0 w 10"/>
                  <a:gd name="T23" fmla="*/ 2 h 4"/>
                  <a:gd name="T24" fmla="*/ 0 w 10"/>
                  <a:gd name="T25" fmla="*/ 2 h 4"/>
                  <a:gd name="T26" fmla="*/ 2 w 10"/>
                  <a:gd name="T27" fmla="*/ 4 h 4"/>
                  <a:gd name="T28" fmla="*/ 2 w 10"/>
                  <a:gd name="T29" fmla="*/ 4 h 4"/>
                  <a:gd name="T30" fmla="*/ 2 w 10"/>
                  <a:gd name="T31" fmla="*/ 4 h 4"/>
                  <a:gd name="T32" fmla="*/ 6 w 10"/>
                  <a:gd name="T33" fmla="*/ 4 h 4"/>
                  <a:gd name="T34" fmla="*/ 6 w 10"/>
                  <a:gd name="T35" fmla="*/ 4 h 4"/>
                  <a:gd name="T36" fmla="*/ 8 w 10"/>
                  <a:gd name="T37" fmla="*/ 4 h 4"/>
                  <a:gd name="T38" fmla="*/ 10 w 10"/>
                  <a:gd name="T39" fmla="*/ 2 h 4"/>
                  <a:gd name="T40" fmla="*/ 10 w 10"/>
                  <a:gd name="T41" fmla="*/ 2 h 4"/>
                  <a:gd name="T42" fmla="*/ 10 w 10"/>
                  <a:gd name="T43" fmla="*/ 2 h 4"/>
                  <a:gd name="T44" fmla="*/ 10 w 10"/>
                  <a:gd name="T45" fmla="*/ 2 h 4"/>
                  <a:gd name="T46" fmla="*/ 10 w 10"/>
                  <a:gd name="T47" fmla="*/ 0 h 4"/>
                  <a:gd name="T48" fmla="*/ 8 w 10"/>
                  <a:gd name="T4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4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" name="Freeform 438"/>
              <p:cNvSpPr>
                <a:spLocks/>
              </p:cNvSpPr>
              <p:nvPr/>
            </p:nvSpPr>
            <p:spPr bwMode="auto">
              <a:xfrm>
                <a:off x="2114" y="3066"/>
                <a:ext cx="10" cy="8"/>
              </a:xfrm>
              <a:custGeom>
                <a:avLst/>
                <a:gdLst>
                  <a:gd name="T0" fmla="*/ 8 w 10"/>
                  <a:gd name="T1" fmla="*/ 0 h 8"/>
                  <a:gd name="T2" fmla="*/ 8 w 10"/>
                  <a:gd name="T3" fmla="*/ 0 h 8"/>
                  <a:gd name="T4" fmla="*/ 8 w 10"/>
                  <a:gd name="T5" fmla="*/ 0 h 8"/>
                  <a:gd name="T6" fmla="*/ 6 w 10"/>
                  <a:gd name="T7" fmla="*/ 0 h 8"/>
                  <a:gd name="T8" fmla="*/ 6 w 10"/>
                  <a:gd name="T9" fmla="*/ 0 h 8"/>
                  <a:gd name="T10" fmla="*/ 6 w 10"/>
                  <a:gd name="T11" fmla="*/ 0 h 8"/>
                  <a:gd name="T12" fmla="*/ 4 w 10"/>
                  <a:gd name="T13" fmla="*/ 2 h 8"/>
                  <a:gd name="T14" fmla="*/ 2 w 10"/>
                  <a:gd name="T15" fmla="*/ 2 h 8"/>
                  <a:gd name="T16" fmla="*/ 2 w 10"/>
                  <a:gd name="T17" fmla="*/ 2 h 8"/>
                  <a:gd name="T18" fmla="*/ 2 w 10"/>
                  <a:gd name="T19" fmla="*/ 2 h 8"/>
                  <a:gd name="T20" fmla="*/ 0 w 10"/>
                  <a:gd name="T21" fmla="*/ 2 h 8"/>
                  <a:gd name="T22" fmla="*/ 0 w 10"/>
                  <a:gd name="T23" fmla="*/ 2 h 8"/>
                  <a:gd name="T24" fmla="*/ 0 w 10"/>
                  <a:gd name="T25" fmla="*/ 4 h 8"/>
                  <a:gd name="T26" fmla="*/ 0 w 10"/>
                  <a:gd name="T27" fmla="*/ 4 h 8"/>
                  <a:gd name="T28" fmla="*/ 0 w 10"/>
                  <a:gd name="T29" fmla="*/ 4 h 8"/>
                  <a:gd name="T30" fmla="*/ 0 w 10"/>
                  <a:gd name="T31" fmla="*/ 4 h 8"/>
                  <a:gd name="T32" fmla="*/ 2 w 10"/>
                  <a:gd name="T33" fmla="*/ 8 h 8"/>
                  <a:gd name="T34" fmla="*/ 2 w 10"/>
                  <a:gd name="T35" fmla="*/ 8 h 8"/>
                  <a:gd name="T36" fmla="*/ 2 w 10"/>
                  <a:gd name="T37" fmla="*/ 8 h 8"/>
                  <a:gd name="T38" fmla="*/ 4 w 10"/>
                  <a:gd name="T39" fmla="*/ 8 h 8"/>
                  <a:gd name="T40" fmla="*/ 4 w 10"/>
                  <a:gd name="T41" fmla="*/ 8 h 8"/>
                  <a:gd name="T42" fmla="*/ 4 w 10"/>
                  <a:gd name="T43" fmla="*/ 8 h 8"/>
                  <a:gd name="T44" fmla="*/ 6 w 10"/>
                  <a:gd name="T45" fmla="*/ 6 h 8"/>
                  <a:gd name="T46" fmla="*/ 6 w 10"/>
                  <a:gd name="T47" fmla="*/ 6 h 8"/>
                  <a:gd name="T48" fmla="*/ 6 w 10"/>
                  <a:gd name="T49" fmla="*/ 6 h 8"/>
                  <a:gd name="T50" fmla="*/ 6 w 10"/>
                  <a:gd name="T51" fmla="*/ 4 h 8"/>
                  <a:gd name="T52" fmla="*/ 8 w 10"/>
                  <a:gd name="T53" fmla="*/ 4 h 8"/>
                  <a:gd name="T54" fmla="*/ 10 w 10"/>
                  <a:gd name="T55" fmla="*/ 4 h 8"/>
                  <a:gd name="T56" fmla="*/ 10 w 10"/>
                  <a:gd name="T57" fmla="*/ 4 h 8"/>
                  <a:gd name="T58" fmla="*/ 10 w 10"/>
                  <a:gd name="T59" fmla="*/ 4 h 8"/>
                  <a:gd name="T60" fmla="*/ 10 w 10"/>
                  <a:gd name="T61" fmla="*/ 4 h 8"/>
                  <a:gd name="T62" fmla="*/ 10 w 10"/>
                  <a:gd name="T63" fmla="*/ 2 h 8"/>
                  <a:gd name="T64" fmla="*/ 8 w 10"/>
                  <a:gd name="T6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8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3" name="Freeform 439"/>
              <p:cNvSpPr>
                <a:spLocks noEditPoints="1"/>
              </p:cNvSpPr>
              <p:nvPr/>
            </p:nvSpPr>
            <p:spPr bwMode="auto">
              <a:xfrm>
                <a:off x="1192" y="1486"/>
                <a:ext cx="1180" cy="1572"/>
              </a:xfrm>
              <a:custGeom>
                <a:avLst/>
                <a:gdLst>
                  <a:gd name="T0" fmla="*/ 1026 w 1180"/>
                  <a:gd name="T1" fmla="*/ 992 h 1572"/>
                  <a:gd name="T2" fmla="*/ 962 w 1180"/>
                  <a:gd name="T3" fmla="*/ 934 h 1572"/>
                  <a:gd name="T4" fmla="*/ 828 w 1180"/>
                  <a:gd name="T5" fmla="*/ 886 h 1572"/>
                  <a:gd name="T6" fmla="*/ 772 w 1180"/>
                  <a:gd name="T7" fmla="*/ 866 h 1572"/>
                  <a:gd name="T8" fmla="*/ 664 w 1180"/>
                  <a:gd name="T9" fmla="*/ 902 h 1572"/>
                  <a:gd name="T10" fmla="*/ 602 w 1180"/>
                  <a:gd name="T11" fmla="*/ 814 h 1572"/>
                  <a:gd name="T12" fmla="*/ 516 w 1180"/>
                  <a:gd name="T13" fmla="*/ 780 h 1572"/>
                  <a:gd name="T14" fmla="*/ 600 w 1180"/>
                  <a:gd name="T15" fmla="*/ 688 h 1572"/>
                  <a:gd name="T16" fmla="*/ 680 w 1180"/>
                  <a:gd name="T17" fmla="*/ 714 h 1572"/>
                  <a:gd name="T18" fmla="*/ 778 w 1180"/>
                  <a:gd name="T19" fmla="*/ 626 h 1572"/>
                  <a:gd name="T20" fmla="*/ 838 w 1180"/>
                  <a:gd name="T21" fmla="*/ 568 h 1572"/>
                  <a:gd name="T22" fmla="*/ 928 w 1180"/>
                  <a:gd name="T23" fmla="*/ 536 h 1572"/>
                  <a:gd name="T24" fmla="*/ 932 w 1180"/>
                  <a:gd name="T25" fmla="*/ 498 h 1572"/>
                  <a:gd name="T26" fmla="*/ 1012 w 1180"/>
                  <a:gd name="T27" fmla="*/ 460 h 1572"/>
                  <a:gd name="T28" fmla="*/ 1042 w 1180"/>
                  <a:gd name="T29" fmla="*/ 512 h 1572"/>
                  <a:gd name="T30" fmla="*/ 1030 w 1180"/>
                  <a:gd name="T31" fmla="*/ 456 h 1572"/>
                  <a:gd name="T32" fmla="*/ 998 w 1180"/>
                  <a:gd name="T33" fmla="*/ 366 h 1572"/>
                  <a:gd name="T34" fmla="*/ 938 w 1180"/>
                  <a:gd name="T35" fmla="*/ 346 h 1572"/>
                  <a:gd name="T36" fmla="*/ 852 w 1180"/>
                  <a:gd name="T37" fmla="*/ 348 h 1572"/>
                  <a:gd name="T38" fmla="*/ 792 w 1180"/>
                  <a:gd name="T39" fmla="*/ 398 h 1572"/>
                  <a:gd name="T40" fmla="*/ 724 w 1180"/>
                  <a:gd name="T41" fmla="*/ 292 h 1572"/>
                  <a:gd name="T42" fmla="*/ 830 w 1180"/>
                  <a:gd name="T43" fmla="*/ 224 h 1572"/>
                  <a:gd name="T44" fmla="*/ 880 w 1180"/>
                  <a:gd name="T45" fmla="*/ 200 h 1572"/>
                  <a:gd name="T46" fmla="*/ 820 w 1180"/>
                  <a:gd name="T47" fmla="*/ 180 h 1572"/>
                  <a:gd name="T48" fmla="*/ 806 w 1180"/>
                  <a:gd name="T49" fmla="*/ 126 h 1572"/>
                  <a:gd name="T50" fmla="*/ 756 w 1180"/>
                  <a:gd name="T51" fmla="*/ 200 h 1572"/>
                  <a:gd name="T52" fmla="*/ 686 w 1180"/>
                  <a:gd name="T53" fmla="*/ 160 h 1572"/>
                  <a:gd name="T54" fmla="*/ 612 w 1180"/>
                  <a:gd name="T55" fmla="*/ 158 h 1572"/>
                  <a:gd name="T56" fmla="*/ 550 w 1180"/>
                  <a:gd name="T57" fmla="*/ 106 h 1572"/>
                  <a:gd name="T58" fmla="*/ 482 w 1180"/>
                  <a:gd name="T59" fmla="*/ 92 h 1572"/>
                  <a:gd name="T60" fmla="*/ 426 w 1180"/>
                  <a:gd name="T61" fmla="*/ 92 h 1572"/>
                  <a:gd name="T62" fmla="*/ 298 w 1180"/>
                  <a:gd name="T63" fmla="*/ 10 h 1572"/>
                  <a:gd name="T64" fmla="*/ 172 w 1180"/>
                  <a:gd name="T65" fmla="*/ 20 h 1572"/>
                  <a:gd name="T66" fmla="*/ 158 w 1180"/>
                  <a:gd name="T67" fmla="*/ 60 h 1572"/>
                  <a:gd name="T68" fmla="*/ 110 w 1180"/>
                  <a:gd name="T69" fmla="*/ 116 h 1572"/>
                  <a:gd name="T70" fmla="*/ 88 w 1180"/>
                  <a:gd name="T71" fmla="*/ 188 h 1572"/>
                  <a:gd name="T72" fmla="*/ 8 w 1180"/>
                  <a:gd name="T73" fmla="*/ 264 h 1572"/>
                  <a:gd name="T74" fmla="*/ 184 w 1180"/>
                  <a:gd name="T75" fmla="*/ 200 h 1572"/>
                  <a:gd name="T76" fmla="*/ 260 w 1180"/>
                  <a:gd name="T77" fmla="*/ 222 h 1572"/>
                  <a:gd name="T78" fmla="*/ 324 w 1180"/>
                  <a:gd name="T79" fmla="*/ 256 h 1572"/>
                  <a:gd name="T80" fmla="*/ 330 w 1180"/>
                  <a:gd name="T81" fmla="*/ 308 h 1572"/>
                  <a:gd name="T82" fmla="*/ 340 w 1180"/>
                  <a:gd name="T83" fmla="*/ 388 h 1572"/>
                  <a:gd name="T84" fmla="*/ 342 w 1180"/>
                  <a:gd name="T85" fmla="*/ 424 h 1572"/>
                  <a:gd name="T86" fmla="*/ 304 w 1180"/>
                  <a:gd name="T87" fmla="*/ 592 h 1572"/>
                  <a:gd name="T88" fmla="*/ 364 w 1180"/>
                  <a:gd name="T89" fmla="*/ 732 h 1572"/>
                  <a:gd name="T90" fmla="*/ 366 w 1180"/>
                  <a:gd name="T91" fmla="*/ 660 h 1572"/>
                  <a:gd name="T92" fmla="*/ 496 w 1180"/>
                  <a:gd name="T93" fmla="*/ 828 h 1572"/>
                  <a:gd name="T94" fmla="*/ 618 w 1180"/>
                  <a:gd name="T95" fmla="*/ 892 h 1572"/>
                  <a:gd name="T96" fmla="*/ 706 w 1180"/>
                  <a:gd name="T97" fmla="*/ 924 h 1572"/>
                  <a:gd name="T98" fmla="*/ 674 w 1180"/>
                  <a:gd name="T99" fmla="*/ 1014 h 1572"/>
                  <a:gd name="T100" fmla="*/ 736 w 1180"/>
                  <a:gd name="T101" fmla="*/ 1140 h 1572"/>
                  <a:gd name="T102" fmla="*/ 800 w 1180"/>
                  <a:gd name="T103" fmla="*/ 1282 h 1572"/>
                  <a:gd name="T104" fmla="*/ 828 w 1180"/>
                  <a:gd name="T105" fmla="*/ 1418 h 1572"/>
                  <a:gd name="T106" fmla="*/ 818 w 1180"/>
                  <a:gd name="T107" fmla="*/ 1466 h 1572"/>
                  <a:gd name="T108" fmla="*/ 830 w 1180"/>
                  <a:gd name="T109" fmla="*/ 1516 h 1572"/>
                  <a:gd name="T110" fmla="*/ 872 w 1180"/>
                  <a:gd name="T111" fmla="*/ 1558 h 1572"/>
                  <a:gd name="T112" fmla="*/ 904 w 1180"/>
                  <a:gd name="T113" fmla="*/ 1540 h 1572"/>
                  <a:gd name="T114" fmla="*/ 912 w 1180"/>
                  <a:gd name="T115" fmla="*/ 1426 h 1572"/>
                  <a:gd name="T116" fmla="*/ 970 w 1180"/>
                  <a:gd name="T117" fmla="*/ 1348 h 1572"/>
                  <a:gd name="T118" fmla="*/ 1026 w 1180"/>
                  <a:gd name="T119" fmla="*/ 1286 h 1572"/>
                  <a:gd name="T120" fmla="*/ 1124 w 1180"/>
                  <a:gd name="T121" fmla="*/ 1186 h 1572"/>
                  <a:gd name="T122" fmla="*/ 354 w 1180"/>
                  <a:gd name="T123" fmla="*/ 400 h 1572"/>
                  <a:gd name="T124" fmla="*/ 790 w 1180"/>
                  <a:gd name="T125" fmla="*/ 228 h 1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0" h="1572">
                    <a:moveTo>
                      <a:pt x="1178" y="1040"/>
                    </a:moveTo>
                    <a:lnTo>
                      <a:pt x="1178" y="1040"/>
                    </a:lnTo>
                    <a:lnTo>
                      <a:pt x="1178" y="1040"/>
                    </a:lnTo>
                    <a:lnTo>
                      <a:pt x="1176" y="1036"/>
                    </a:lnTo>
                    <a:lnTo>
                      <a:pt x="1176" y="1036"/>
                    </a:lnTo>
                    <a:lnTo>
                      <a:pt x="1174" y="1036"/>
                    </a:lnTo>
                    <a:lnTo>
                      <a:pt x="1172" y="1036"/>
                    </a:lnTo>
                    <a:lnTo>
                      <a:pt x="1172" y="1036"/>
                    </a:lnTo>
                    <a:lnTo>
                      <a:pt x="1172" y="1036"/>
                    </a:lnTo>
                    <a:lnTo>
                      <a:pt x="1170" y="1036"/>
                    </a:lnTo>
                    <a:lnTo>
                      <a:pt x="1152" y="1036"/>
                    </a:lnTo>
                    <a:lnTo>
                      <a:pt x="1152" y="1034"/>
                    </a:lnTo>
                    <a:lnTo>
                      <a:pt x="1152" y="1034"/>
                    </a:lnTo>
                    <a:lnTo>
                      <a:pt x="1152" y="1034"/>
                    </a:lnTo>
                    <a:lnTo>
                      <a:pt x="1148" y="1034"/>
                    </a:lnTo>
                    <a:lnTo>
                      <a:pt x="1146" y="1032"/>
                    </a:lnTo>
                    <a:lnTo>
                      <a:pt x="1144" y="1028"/>
                    </a:lnTo>
                    <a:lnTo>
                      <a:pt x="1144" y="1028"/>
                    </a:lnTo>
                    <a:lnTo>
                      <a:pt x="1144" y="1028"/>
                    </a:lnTo>
                    <a:lnTo>
                      <a:pt x="1138" y="1026"/>
                    </a:lnTo>
                    <a:lnTo>
                      <a:pt x="1128" y="1022"/>
                    </a:lnTo>
                    <a:lnTo>
                      <a:pt x="1128" y="1020"/>
                    </a:lnTo>
                    <a:lnTo>
                      <a:pt x="1128" y="1020"/>
                    </a:lnTo>
                    <a:lnTo>
                      <a:pt x="1128" y="1020"/>
                    </a:lnTo>
                    <a:lnTo>
                      <a:pt x="1124" y="1018"/>
                    </a:lnTo>
                    <a:lnTo>
                      <a:pt x="1120" y="1018"/>
                    </a:lnTo>
                    <a:lnTo>
                      <a:pt x="1120" y="1018"/>
                    </a:lnTo>
                    <a:lnTo>
                      <a:pt x="1120" y="1018"/>
                    </a:lnTo>
                    <a:lnTo>
                      <a:pt x="1118" y="1018"/>
                    </a:lnTo>
                    <a:lnTo>
                      <a:pt x="1110" y="1016"/>
                    </a:lnTo>
                    <a:lnTo>
                      <a:pt x="1110" y="1016"/>
                    </a:lnTo>
                    <a:lnTo>
                      <a:pt x="1110" y="1016"/>
                    </a:lnTo>
                    <a:lnTo>
                      <a:pt x="1104" y="1016"/>
                    </a:lnTo>
                    <a:lnTo>
                      <a:pt x="1104" y="1016"/>
                    </a:lnTo>
                    <a:lnTo>
                      <a:pt x="1104" y="1016"/>
                    </a:lnTo>
                    <a:lnTo>
                      <a:pt x="1100" y="1018"/>
                    </a:lnTo>
                    <a:lnTo>
                      <a:pt x="1098" y="1018"/>
                    </a:lnTo>
                    <a:lnTo>
                      <a:pt x="1098" y="1018"/>
                    </a:lnTo>
                    <a:lnTo>
                      <a:pt x="1098" y="1018"/>
                    </a:lnTo>
                    <a:lnTo>
                      <a:pt x="1098" y="1018"/>
                    </a:lnTo>
                    <a:lnTo>
                      <a:pt x="1098" y="1018"/>
                    </a:lnTo>
                    <a:lnTo>
                      <a:pt x="1098" y="1018"/>
                    </a:lnTo>
                    <a:lnTo>
                      <a:pt x="1098" y="1018"/>
                    </a:lnTo>
                    <a:lnTo>
                      <a:pt x="1098" y="1018"/>
                    </a:lnTo>
                    <a:lnTo>
                      <a:pt x="1096" y="1018"/>
                    </a:lnTo>
                    <a:lnTo>
                      <a:pt x="1094" y="1016"/>
                    </a:lnTo>
                    <a:lnTo>
                      <a:pt x="1094" y="1016"/>
                    </a:lnTo>
                    <a:lnTo>
                      <a:pt x="1092" y="1016"/>
                    </a:lnTo>
                    <a:lnTo>
                      <a:pt x="1090" y="1016"/>
                    </a:lnTo>
                    <a:lnTo>
                      <a:pt x="1088" y="1014"/>
                    </a:lnTo>
                    <a:lnTo>
                      <a:pt x="1088" y="1014"/>
                    </a:lnTo>
                    <a:lnTo>
                      <a:pt x="1088" y="1014"/>
                    </a:lnTo>
                    <a:lnTo>
                      <a:pt x="1080" y="1014"/>
                    </a:lnTo>
                    <a:lnTo>
                      <a:pt x="1080" y="1014"/>
                    </a:lnTo>
                    <a:lnTo>
                      <a:pt x="1080" y="1014"/>
                    </a:lnTo>
                    <a:lnTo>
                      <a:pt x="1078" y="1016"/>
                    </a:lnTo>
                    <a:lnTo>
                      <a:pt x="1078" y="1016"/>
                    </a:lnTo>
                    <a:lnTo>
                      <a:pt x="1078" y="1016"/>
                    </a:lnTo>
                    <a:lnTo>
                      <a:pt x="1076" y="1016"/>
                    </a:lnTo>
                    <a:lnTo>
                      <a:pt x="1076" y="1014"/>
                    </a:lnTo>
                    <a:lnTo>
                      <a:pt x="1076" y="1014"/>
                    </a:lnTo>
                    <a:lnTo>
                      <a:pt x="1074" y="1014"/>
                    </a:lnTo>
                    <a:lnTo>
                      <a:pt x="1074" y="1014"/>
                    </a:lnTo>
                    <a:lnTo>
                      <a:pt x="1074" y="1014"/>
                    </a:lnTo>
                    <a:lnTo>
                      <a:pt x="1074" y="1016"/>
                    </a:lnTo>
                    <a:lnTo>
                      <a:pt x="1072" y="1016"/>
                    </a:lnTo>
                    <a:lnTo>
                      <a:pt x="1072" y="1014"/>
                    </a:lnTo>
                    <a:lnTo>
                      <a:pt x="1072" y="1010"/>
                    </a:lnTo>
                    <a:lnTo>
                      <a:pt x="1072" y="1010"/>
                    </a:lnTo>
                    <a:lnTo>
                      <a:pt x="1072" y="1010"/>
                    </a:lnTo>
                    <a:lnTo>
                      <a:pt x="1070" y="1008"/>
                    </a:lnTo>
                    <a:lnTo>
                      <a:pt x="1070" y="1008"/>
                    </a:lnTo>
                    <a:lnTo>
                      <a:pt x="1070" y="1008"/>
                    </a:lnTo>
                    <a:lnTo>
                      <a:pt x="1068" y="1006"/>
                    </a:lnTo>
                    <a:lnTo>
                      <a:pt x="1068" y="1006"/>
                    </a:lnTo>
                    <a:lnTo>
                      <a:pt x="1068" y="1006"/>
                    </a:lnTo>
                    <a:lnTo>
                      <a:pt x="1066" y="1006"/>
                    </a:lnTo>
                    <a:lnTo>
                      <a:pt x="1066" y="1004"/>
                    </a:lnTo>
                    <a:lnTo>
                      <a:pt x="1066" y="1004"/>
                    </a:lnTo>
                    <a:lnTo>
                      <a:pt x="1066" y="1004"/>
                    </a:lnTo>
                    <a:lnTo>
                      <a:pt x="1064" y="1004"/>
                    </a:lnTo>
                    <a:lnTo>
                      <a:pt x="1058" y="1002"/>
                    </a:lnTo>
                    <a:lnTo>
                      <a:pt x="1058" y="1002"/>
                    </a:lnTo>
                    <a:lnTo>
                      <a:pt x="1058" y="1002"/>
                    </a:lnTo>
                    <a:lnTo>
                      <a:pt x="1056" y="1002"/>
                    </a:lnTo>
                    <a:lnTo>
                      <a:pt x="1052" y="1002"/>
                    </a:lnTo>
                    <a:lnTo>
                      <a:pt x="1050" y="1000"/>
                    </a:lnTo>
                    <a:lnTo>
                      <a:pt x="1048" y="998"/>
                    </a:lnTo>
                    <a:lnTo>
                      <a:pt x="1048" y="998"/>
                    </a:lnTo>
                    <a:lnTo>
                      <a:pt x="1046" y="998"/>
                    </a:lnTo>
                    <a:lnTo>
                      <a:pt x="1042" y="998"/>
                    </a:lnTo>
                    <a:lnTo>
                      <a:pt x="1040" y="998"/>
                    </a:lnTo>
                    <a:lnTo>
                      <a:pt x="1040" y="998"/>
                    </a:lnTo>
                    <a:lnTo>
                      <a:pt x="1040" y="996"/>
                    </a:lnTo>
                    <a:lnTo>
                      <a:pt x="1036" y="996"/>
                    </a:lnTo>
                    <a:lnTo>
                      <a:pt x="1036" y="996"/>
                    </a:lnTo>
                    <a:lnTo>
                      <a:pt x="1036" y="996"/>
                    </a:lnTo>
                    <a:lnTo>
                      <a:pt x="1032" y="998"/>
                    </a:lnTo>
                    <a:lnTo>
                      <a:pt x="1032" y="998"/>
                    </a:lnTo>
                    <a:lnTo>
                      <a:pt x="1032" y="998"/>
                    </a:lnTo>
                    <a:lnTo>
                      <a:pt x="1032" y="998"/>
                    </a:lnTo>
                    <a:lnTo>
                      <a:pt x="1024" y="1004"/>
                    </a:lnTo>
                    <a:lnTo>
                      <a:pt x="1024" y="1004"/>
                    </a:lnTo>
                    <a:lnTo>
                      <a:pt x="1024" y="1004"/>
                    </a:lnTo>
                    <a:lnTo>
                      <a:pt x="1024" y="1006"/>
                    </a:lnTo>
                    <a:lnTo>
                      <a:pt x="1018" y="1010"/>
                    </a:lnTo>
                    <a:lnTo>
                      <a:pt x="1018" y="1010"/>
                    </a:lnTo>
                    <a:lnTo>
                      <a:pt x="1018" y="1006"/>
                    </a:lnTo>
                    <a:lnTo>
                      <a:pt x="1020" y="1006"/>
                    </a:lnTo>
                    <a:lnTo>
                      <a:pt x="1020" y="1006"/>
                    </a:lnTo>
                    <a:lnTo>
                      <a:pt x="1020" y="1006"/>
                    </a:lnTo>
                    <a:lnTo>
                      <a:pt x="1020" y="1006"/>
                    </a:lnTo>
                    <a:lnTo>
                      <a:pt x="1024" y="1004"/>
                    </a:lnTo>
                    <a:lnTo>
                      <a:pt x="1026" y="1000"/>
                    </a:lnTo>
                    <a:lnTo>
                      <a:pt x="1028" y="1000"/>
                    </a:lnTo>
                    <a:lnTo>
                      <a:pt x="1028" y="1000"/>
                    </a:lnTo>
                    <a:lnTo>
                      <a:pt x="1028" y="998"/>
                    </a:lnTo>
                    <a:lnTo>
                      <a:pt x="1028" y="998"/>
                    </a:lnTo>
                    <a:lnTo>
                      <a:pt x="1030" y="996"/>
                    </a:lnTo>
                    <a:lnTo>
                      <a:pt x="1030" y="996"/>
                    </a:lnTo>
                    <a:lnTo>
                      <a:pt x="1030" y="996"/>
                    </a:lnTo>
                    <a:lnTo>
                      <a:pt x="1030" y="996"/>
                    </a:lnTo>
                    <a:lnTo>
                      <a:pt x="1028" y="996"/>
                    </a:lnTo>
                    <a:lnTo>
                      <a:pt x="1028" y="996"/>
                    </a:lnTo>
                    <a:lnTo>
                      <a:pt x="1028" y="994"/>
                    </a:lnTo>
                    <a:lnTo>
                      <a:pt x="1028" y="994"/>
                    </a:lnTo>
                    <a:lnTo>
                      <a:pt x="1028" y="994"/>
                    </a:lnTo>
                    <a:lnTo>
                      <a:pt x="1026" y="992"/>
                    </a:lnTo>
                    <a:lnTo>
                      <a:pt x="1026" y="992"/>
                    </a:lnTo>
                    <a:lnTo>
                      <a:pt x="1024" y="992"/>
                    </a:lnTo>
                    <a:lnTo>
                      <a:pt x="1018" y="992"/>
                    </a:lnTo>
                    <a:lnTo>
                      <a:pt x="1012" y="990"/>
                    </a:lnTo>
                    <a:lnTo>
                      <a:pt x="1010" y="990"/>
                    </a:lnTo>
                    <a:lnTo>
                      <a:pt x="1010" y="990"/>
                    </a:lnTo>
                    <a:lnTo>
                      <a:pt x="1010" y="990"/>
                    </a:lnTo>
                    <a:lnTo>
                      <a:pt x="1006" y="992"/>
                    </a:lnTo>
                    <a:lnTo>
                      <a:pt x="1006" y="992"/>
                    </a:lnTo>
                    <a:lnTo>
                      <a:pt x="1006" y="992"/>
                    </a:lnTo>
                    <a:lnTo>
                      <a:pt x="1004" y="992"/>
                    </a:lnTo>
                    <a:lnTo>
                      <a:pt x="1002" y="994"/>
                    </a:lnTo>
                    <a:lnTo>
                      <a:pt x="1002" y="994"/>
                    </a:lnTo>
                    <a:lnTo>
                      <a:pt x="1002" y="994"/>
                    </a:lnTo>
                    <a:lnTo>
                      <a:pt x="1002" y="994"/>
                    </a:lnTo>
                    <a:lnTo>
                      <a:pt x="1002" y="994"/>
                    </a:lnTo>
                    <a:lnTo>
                      <a:pt x="1002" y="994"/>
                    </a:lnTo>
                    <a:lnTo>
                      <a:pt x="1000" y="996"/>
                    </a:lnTo>
                    <a:lnTo>
                      <a:pt x="1000" y="996"/>
                    </a:lnTo>
                    <a:lnTo>
                      <a:pt x="998" y="996"/>
                    </a:lnTo>
                    <a:lnTo>
                      <a:pt x="998" y="996"/>
                    </a:lnTo>
                    <a:lnTo>
                      <a:pt x="998" y="996"/>
                    </a:lnTo>
                    <a:lnTo>
                      <a:pt x="996" y="998"/>
                    </a:lnTo>
                    <a:lnTo>
                      <a:pt x="996" y="998"/>
                    </a:lnTo>
                    <a:lnTo>
                      <a:pt x="994" y="998"/>
                    </a:lnTo>
                    <a:lnTo>
                      <a:pt x="994" y="1000"/>
                    </a:lnTo>
                    <a:lnTo>
                      <a:pt x="994" y="1000"/>
                    </a:lnTo>
                    <a:lnTo>
                      <a:pt x="994" y="1000"/>
                    </a:lnTo>
                    <a:lnTo>
                      <a:pt x="994" y="1000"/>
                    </a:lnTo>
                    <a:lnTo>
                      <a:pt x="992" y="1002"/>
                    </a:lnTo>
                    <a:lnTo>
                      <a:pt x="990" y="1002"/>
                    </a:lnTo>
                    <a:lnTo>
                      <a:pt x="990" y="1002"/>
                    </a:lnTo>
                    <a:lnTo>
                      <a:pt x="990" y="1002"/>
                    </a:lnTo>
                    <a:lnTo>
                      <a:pt x="988" y="1002"/>
                    </a:lnTo>
                    <a:lnTo>
                      <a:pt x="986" y="1002"/>
                    </a:lnTo>
                    <a:lnTo>
                      <a:pt x="986" y="1002"/>
                    </a:lnTo>
                    <a:lnTo>
                      <a:pt x="986" y="1004"/>
                    </a:lnTo>
                    <a:lnTo>
                      <a:pt x="986" y="1004"/>
                    </a:lnTo>
                    <a:lnTo>
                      <a:pt x="984" y="1004"/>
                    </a:lnTo>
                    <a:lnTo>
                      <a:pt x="984" y="1002"/>
                    </a:lnTo>
                    <a:lnTo>
                      <a:pt x="986" y="1002"/>
                    </a:lnTo>
                    <a:lnTo>
                      <a:pt x="990" y="1000"/>
                    </a:lnTo>
                    <a:lnTo>
                      <a:pt x="990" y="1000"/>
                    </a:lnTo>
                    <a:lnTo>
                      <a:pt x="990" y="1000"/>
                    </a:lnTo>
                    <a:lnTo>
                      <a:pt x="994" y="996"/>
                    </a:lnTo>
                    <a:lnTo>
                      <a:pt x="996" y="996"/>
                    </a:lnTo>
                    <a:lnTo>
                      <a:pt x="996" y="996"/>
                    </a:lnTo>
                    <a:lnTo>
                      <a:pt x="996" y="996"/>
                    </a:lnTo>
                    <a:lnTo>
                      <a:pt x="998" y="996"/>
                    </a:lnTo>
                    <a:lnTo>
                      <a:pt x="998" y="996"/>
                    </a:lnTo>
                    <a:lnTo>
                      <a:pt x="998" y="996"/>
                    </a:lnTo>
                    <a:lnTo>
                      <a:pt x="998" y="994"/>
                    </a:lnTo>
                    <a:lnTo>
                      <a:pt x="998" y="994"/>
                    </a:lnTo>
                    <a:lnTo>
                      <a:pt x="998" y="994"/>
                    </a:lnTo>
                    <a:lnTo>
                      <a:pt x="998" y="992"/>
                    </a:lnTo>
                    <a:lnTo>
                      <a:pt x="998" y="990"/>
                    </a:lnTo>
                    <a:lnTo>
                      <a:pt x="1002" y="988"/>
                    </a:lnTo>
                    <a:lnTo>
                      <a:pt x="1002" y="988"/>
                    </a:lnTo>
                    <a:lnTo>
                      <a:pt x="1002" y="988"/>
                    </a:lnTo>
                    <a:lnTo>
                      <a:pt x="1002" y="988"/>
                    </a:lnTo>
                    <a:lnTo>
                      <a:pt x="1004" y="988"/>
                    </a:lnTo>
                    <a:lnTo>
                      <a:pt x="1006" y="988"/>
                    </a:lnTo>
                    <a:lnTo>
                      <a:pt x="1006" y="988"/>
                    </a:lnTo>
                    <a:lnTo>
                      <a:pt x="1006" y="988"/>
                    </a:lnTo>
                    <a:lnTo>
                      <a:pt x="1006" y="986"/>
                    </a:lnTo>
                    <a:lnTo>
                      <a:pt x="1008" y="984"/>
                    </a:lnTo>
                    <a:lnTo>
                      <a:pt x="1008" y="984"/>
                    </a:lnTo>
                    <a:lnTo>
                      <a:pt x="1008" y="984"/>
                    </a:lnTo>
                    <a:lnTo>
                      <a:pt x="1008" y="982"/>
                    </a:lnTo>
                    <a:lnTo>
                      <a:pt x="1008" y="982"/>
                    </a:lnTo>
                    <a:lnTo>
                      <a:pt x="1010" y="982"/>
                    </a:lnTo>
                    <a:lnTo>
                      <a:pt x="1010" y="982"/>
                    </a:lnTo>
                    <a:lnTo>
                      <a:pt x="1012" y="982"/>
                    </a:lnTo>
                    <a:lnTo>
                      <a:pt x="1012" y="980"/>
                    </a:lnTo>
                    <a:lnTo>
                      <a:pt x="1012" y="976"/>
                    </a:lnTo>
                    <a:lnTo>
                      <a:pt x="1012" y="976"/>
                    </a:lnTo>
                    <a:lnTo>
                      <a:pt x="1012" y="976"/>
                    </a:lnTo>
                    <a:lnTo>
                      <a:pt x="1012" y="974"/>
                    </a:lnTo>
                    <a:lnTo>
                      <a:pt x="1012" y="974"/>
                    </a:lnTo>
                    <a:lnTo>
                      <a:pt x="1012" y="974"/>
                    </a:lnTo>
                    <a:lnTo>
                      <a:pt x="1012" y="972"/>
                    </a:lnTo>
                    <a:lnTo>
                      <a:pt x="1012" y="970"/>
                    </a:lnTo>
                    <a:lnTo>
                      <a:pt x="1012" y="970"/>
                    </a:lnTo>
                    <a:lnTo>
                      <a:pt x="1012" y="970"/>
                    </a:lnTo>
                    <a:lnTo>
                      <a:pt x="1008" y="968"/>
                    </a:lnTo>
                    <a:lnTo>
                      <a:pt x="1008" y="968"/>
                    </a:lnTo>
                    <a:lnTo>
                      <a:pt x="1008" y="968"/>
                    </a:lnTo>
                    <a:lnTo>
                      <a:pt x="1006" y="966"/>
                    </a:lnTo>
                    <a:lnTo>
                      <a:pt x="1004" y="964"/>
                    </a:lnTo>
                    <a:lnTo>
                      <a:pt x="1004" y="964"/>
                    </a:lnTo>
                    <a:lnTo>
                      <a:pt x="1004" y="964"/>
                    </a:lnTo>
                    <a:lnTo>
                      <a:pt x="1002" y="962"/>
                    </a:lnTo>
                    <a:lnTo>
                      <a:pt x="1002" y="960"/>
                    </a:lnTo>
                    <a:lnTo>
                      <a:pt x="1002" y="958"/>
                    </a:lnTo>
                    <a:lnTo>
                      <a:pt x="1002" y="956"/>
                    </a:lnTo>
                    <a:lnTo>
                      <a:pt x="1002" y="956"/>
                    </a:lnTo>
                    <a:lnTo>
                      <a:pt x="1004" y="956"/>
                    </a:lnTo>
                    <a:lnTo>
                      <a:pt x="1004" y="956"/>
                    </a:lnTo>
                    <a:lnTo>
                      <a:pt x="1004" y="956"/>
                    </a:lnTo>
                    <a:lnTo>
                      <a:pt x="1002" y="954"/>
                    </a:lnTo>
                    <a:lnTo>
                      <a:pt x="1000" y="952"/>
                    </a:lnTo>
                    <a:lnTo>
                      <a:pt x="1000" y="952"/>
                    </a:lnTo>
                    <a:lnTo>
                      <a:pt x="1000" y="952"/>
                    </a:lnTo>
                    <a:lnTo>
                      <a:pt x="1000" y="952"/>
                    </a:lnTo>
                    <a:lnTo>
                      <a:pt x="994" y="946"/>
                    </a:lnTo>
                    <a:lnTo>
                      <a:pt x="994" y="946"/>
                    </a:lnTo>
                    <a:lnTo>
                      <a:pt x="994" y="946"/>
                    </a:lnTo>
                    <a:lnTo>
                      <a:pt x="990" y="940"/>
                    </a:lnTo>
                    <a:lnTo>
                      <a:pt x="990" y="940"/>
                    </a:lnTo>
                    <a:lnTo>
                      <a:pt x="990" y="940"/>
                    </a:lnTo>
                    <a:lnTo>
                      <a:pt x="982" y="940"/>
                    </a:lnTo>
                    <a:lnTo>
                      <a:pt x="980" y="940"/>
                    </a:lnTo>
                    <a:lnTo>
                      <a:pt x="980" y="940"/>
                    </a:lnTo>
                    <a:lnTo>
                      <a:pt x="980" y="940"/>
                    </a:lnTo>
                    <a:lnTo>
                      <a:pt x="978" y="940"/>
                    </a:lnTo>
                    <a:lnTo>
                      <a:pt x="974" y="936"/>
                    </a:lnTo>
                    <a:lnTo>
                      <a:pt x="974" y="936"/>
                    </a:lnTo>
                    <a:lnTo>
                      <a:pt x="974" y="936"/>
                    </a:lnTo>
                    <a:lnTo>
                      <a:pt x="972" y="936"/>
                    </a:lnTo>
                    <a:lnTo>
                      <a:pt x="970" y="936"/>
                    </a:lnTo>
                    <a:lnTo>
                      <a:pt x="970" y="936"/>
                    </a:lnTo>
                    <a:lnTo>
                      <a:pt x="970" y="936"/>
                    </a:lnTo>
                    <a:lnTo>
                      <a:pt x="968" y="934"/>
                    </a:lnTo>
                    <a:lnTo>
                      <a:pt x="968" y="934"/>
                    </a:lnTo>
                    <a:lnTo>
                      <a:pt x="968" y="934"/>
                    </a:lnTo>
                    <a:lnTo>
                      <a:pt x="966" y="934"/>
                    </a:lnTo>
                    <a:lnTo>
                      <a:pt x="962" y="934"/>
                    </a:lnTo>
                    <a:lnTo>
                      <a:pt x="962" y="934"/>
                    </a:lnTo>
                    <a:lnTo>
                      <a:pt x="962" y="934"/>
                    </a:lnTo>
                    <a:lnTo>
                      <a:pt x="952" y="934"/>
                    </a:lnTo>
                    <a:lnTo>
                      <a:pt x="952" y="934"/>
                    </a:lnTo>
                    <a:lnTo>
                      <a:pt x="952" y="934"/>
                    </a:lnTo>
                    <a:lnTo>
                      <a:pt x="950" y="936"/>
                    </a:lnTo>
                    <a:lnTo>
                      <a:pt x="944" y="936"/>
                    </a:lnTo>
                    <a:lnTo>
                      <a:pt x="944" y="934"/>
                    </a:lnTo>
                    <a:lnTo>
                      <a:pt x="944" y="934"/>
                    </a:lnTo>
                    <a:lnTo>
                      <a:pt x="942" y="934"/>
                    </a:lnTo>
                    <a:lnTo>
                      <a:pt x="942" y="934"/>
                    </a:lnTo>
                    <a:lnTo>
                      <a:pt x="940" y="934"/>
                    </a:lnTo>
                    <a:lnTo>
                      <a:pt x="940" y="934"/>
                    </a:lnTo>
                    <a:lnTo>
                      <a:pt x="940" y="934"/>
                    </a:lnTo>
                    <a:lnTo>
                      <a:pt x="934" y="934"/>
                    </a:lnTo>
                    <a:lnTo>
                      <a:pt x="934" y="934"/>
                    </a:lnTo>
                    <a:lnTo>
                      <a:pt x="934" y="934"/>
                    </a:lnTo>
                    <a:lnTo>
                      <a:pt x="934" y="932"/>
                    </a:lnTo>
                    <a:lnTo>
                      <a:pt x="934" y="932"/>
                    </a:lnTo>
                    <a:lnTo>
                      <a:pt x="934" y="932"/>
                    </a:lnTo>
                    <a:lnTo>
                      <a:pt x="932" y="932"/>
                    </a:lnTo>
                    <a:lnTo>
                      <a:pt x="932" y="930"/>
                    </a:lnTo>
                    <a:lnTo>
                      <a:pt x="932" y="930"/>
                    </a:lnTo>
                    <a:lnTo>
                      <a:pt x="932" y="928"/>
                    </a:lnTo>
                    <a:lnTo>
                      <a:pt x="930" y="928"/>
                    </a:lnTo>
                    <a:lnTo>
                      <a:pt x="928" y="928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920" y="924"/>
                    </a:lnTo>
                    <a:lnTo>
                      <a:pt x="920" y="924"/>
                    </a:lnTo>
                    <a:lnTo>
                      <a:pt x="918" y="924"/>
                    </a:lnTo>
                    <a:lnTo>
                      <a:pt x="918" y="926"/>
                    </a:lnTo>
                    <a:lnTo>
                      <a:pt x="916" y="926"/>
                    </a:lnTo>
                    <a:lnTo>
                      <a:pt x="916" y="924"/>
                    </a:lnTo>
                    <a:lnTo>
                      <a:pt x="916" y="918"/>
                    </a:lnTo>
                    <a:lnTo>
                      <a:pt x="916" y="918"/>
                    </a:lnTo>
                    <a:lnTo>
                      <a:pt x="916" y="918"/>
                    </a:lnTo>
                    <a:lnTo>
                      <a:pt x="914" y="916"/>
                    </a:lnTo>
                    <a:lnTo>
                      <a:pt x="914" y="916"/>
                    </a:lnTo>
                    <a:lnTo>
                      <a:pt x="914" y="916"/>
                    </a:lnTo>
                    <a:lnTo>
                      <a:pt x="912" y="916"/>
                    </a:lnTo>
                    <a:lnTo>
                      <a:pt x="912" y="914"/>
                    </a:lnTo>
                    <a:lnTo>
                      <a:pt x="912" y="912"/>
                    </a:lnTo>
                    <a:lnTo>
                      <a:pt x="912" y="912"/>
                    </a:lnTo>
                    <a:lnTo>
                      <a:pt x="912" y="912"/>
                    </a:lnTo>
                    <a:lnTo>
                      <a:pt x="910" y="910"/>
                    </a:lnTo>
                    <a:lnTo>
                      <a:pt x="910" y="910"/>
                    </a:lnTo>
                    <a:lnTo>
                      <a:pt x="910" y="910"/>
                    </a:lnTo>
                    <a:lnTo>
                      <a:pt x="906" y="910"/>
                    </a:lnTo>
                    <a:lnTo>
                      <a:pt x="906" y="910"/>
                    </a:lnTo>
                    <a:lnTo>
                      <a:pt x="906" y="910"/>
                    </a:lnTo>
                    <a:lnTo>
                      <a:pt x="904" y="908"/>
                    </a:lnTo>
                    <a:lnTo>
                      <a:pt x="904" y="908"/>
                    </a:lnTo>
                    <a:lnTo>
                      <a:pt x="904" y="908"/>
                    </a:lnTo>
                    <a:lnTo>
                      <a:pt x="902" y="908"/>
                    </a:lnTo>
                    <a:lnTo>
                      <a:pt x="898" y="906"/>
                    </a:lnTo>
                    <a:lnTo>
                      <a:pt x="896" y="904"/>
                    </a:lnTo>
                    <a:lnTo>
                      <a:pt x="896" y="904"/>
                    </a:lnTo>
                    <a:lnTo>
                      <a:pt x="896" y="904"/>
                    </a:lnTo>
                    <a:lnTo>
                      <a:pt x="894" y="902"/>
                    </a:lnTo>
                    <a:lnTo>
                      <a:pt x="892" y="902"/>
                    </a:lnTo>
                    <a:lnTo>
                      <a:pt x="892" y="896"/>
                    </a:lnTo>
                    <a:lnTo>
                      <a:pt x="892" y="896"/>
                    </a:lnTo>
                    <a:lnTo>
                      <a:pt x="892" y="896"/>
                    </a:lnTo>
                    <a:lnTo>
                      <a:pt x="890" y="896"/>
                    </a:lnTo>
                    <a:lnTo>
                      <a:pt x="888" y="894"/>
                    </a:lnTo>
                    <a:lnTo>
                      <a:pt x="888" y="894"/>
                    </a:lnTo>
                    <a:lnTo>
                      <a:pt x="888" y="894"/>
                    </a:lnTo>
                    <a:lnTo>
                      <a:pt x="888" y="894"/>
                    </a:lnTo>
                    <a:lnTo>
                      <a:pt x="884" y="894"/>
                    </a:lnTo>
                    <a:lnTo>
                      <a:pt x="884" y="894"/>
                    </a:lnTo>
                    <a:lnTo>
                      <a:pt x="884" y="894"/>
                    </a:lnTo>
                    <a:lnTo>
                      <a:pt x="880" y="894"/>
                    </a:lnTo>
                    <a:lnTo>
                      <a:pt x="880" y="894"/>
                    </a:lnTo>
                    <a:lnTo>
                      <a:pt x="880" y="894"/>
                    </a:lnTo>
                    <a:lnTo>
                      <a:pt x="880" y="892"/>
                    </a:lnTo>
                    <a:lnTo>
                      <a:pt x="878" y="892"/>
                    </a:lnTo>
                    <a:lnTo>
                      <a:pt x="878" y="892"/>
                    </a:lnTo>
                    <a:lnTo>
                      <a:pt x="878" y="892"/>
                    </a:lnTo>
                    <a:lnTo>
                      <a:pt x="876" y="894"/>
                    </a:lnTo>
                    <a:lnTo>
                      <a:pt x="876" y="894"/>
                    </a:lnTo>
                    <a:lnTo>
                      <a:pt x="876" y="894"/>
                    </a:lnTo>
                    <a:lnTo>
                      <a:pt x="876" y="894"/>
                    </a:lnTo>
                    <a:lnTo>
                      <a:pt x="876" y="892"/>
                    </a:lnTo>
                    <a:lnTo>
                      <a:pt x="876" y="890"/>
                    </a:lnTo>
                    <a:lnTo>
                      <a:pt x="878" y="890"/>
                    </a:lnTo>
                    <a:lnTo>
                      <a:pt x="878" y="890"/>
                    </a:lnTo>
                    <a:lnTo>
                      <a:pt x="878" y="890"/>
                    </a:lnTo>
                    <a:lnTo>
                      <a:pt x="880" y="890"/>
                    </a:lnTo>
                    <a:lnTo>
                      <a:pt x="882" y="890"/>
                    </a:lnTo>
                    <a:lnTo>
                      <a:pt x="882" y="890"/>
                    </a:lnTo>
                    <a:lnTo>
                      <a:pt x="882" y="888"/>
                    </a:lnTo>
                    <a:lnTo>
                      <a:pt x="882" y="888"/>
                    </a:lnTo>
                    <a:lnTo>
                      <a:pt x="882" y="888"/>
                    </a:lnTo>
                    <a:lnTo>
                      <a:pt x="882" y="886"/>
                    </a:lnTo>
                    <a:lnTo>
                      <a:pt x="870" y="886"/>
                    </a:lnTo>
                    <a:lnTo>
                      <a:pt x="866" y="886"/>
                    </a:lnTo>
                    <a:lnTo>
                      <a:pt x="866" y="886"/>
                    </a:lnTo>
                    <a:lnTo>
                      <a:pt x="866" y="886"/>
                    </a:lnTo>
                    <a:lnTo>
                      <a:pt x="856" y="886"/>
                    </a:lnTo>
                    <a:lnTo>
                      <a:pt x="856" y="886"/>
                    </a:lnTo>
                    <a:lnTo>
                      <a:pt x="856" y="886"/>
                    </a:lnTo>
                    <a:lnTo>
                      <a:pt x="856" y="888"/>
                    </a:lnTo>
                    <a:lnTo>
                      <a:pt x="854" y="890"/>
                    </a:lnTo>
                    <a:lnTo>
                      <a:pt x="852" y="890"/>
                    </a:lnTo>
                    <a:lnTo>
                      <a:pt x="852" y="890"/>
                    </a:lnTo>
                    <a:lnTo>
                      <a:pt x="850" y="890"/>
                    </a:lnTo>
                    <a:lnTo>
                      <a:pt x="848" y="892"/>
                    </a:lnTo>
                    <a:lnTo>
                      <a:pt x="848" y="890"/>
                    </a:lnTo>
                    <a:lnTo>
                      <a:pt x="848" y="890"/>
                    </a:lnTo>
                    <a:lnTo>
                      <a:pt x="846" y="890"/>
                    </a:lnTo>
                    <a:lnTo>
                      <a:pt x="846" y="890"/>
                    </a:lnTo>
                    <a:lnTo>
                      <a:pt x="842" y="886"/>
                    </a:lnTo>
                    <a:lnTo>
                      <a:pt x="842" y="886"/>
                    </a:lnTo>
                    <a:lnTo>
                      <a:pt x="842" y="886"/>
                    </a:lnTo>
                    <a:lnTo>
                      <a:pt x="840" y="886"/>
                    </a:lnTo>
                    <a:lnTo>
                      <a:pt x="838" y="886"/>
                    </a:lnTo>
                    <a:lnTo>
                      <a:pt x="838" y="886"/>
                    </a:lnTo>
                    <a:lnTo>
                      <a:pt x="838" y="886"/>
                    </a:lnTo>
                    <a:lnTo>
                      <a:pt x="836" y="886"/>
                    </a:lnTo>
                    <a:lnTo>
                      <a:pt x="834" y="884"/>
                    </a:lnTo>
                    <a:lnTo>
                      <a:pt x="834" y="884"/>
                    </a:lnTo>
                    <a:lnTo>
                      <a:pt x="834" y="884"/>
                    </a:lnTo>
                    <a:lnTo>
                      <a:pt x="832" y="886"/>
                    </a:lnTo>
                    <a:lnTo>
                      <a:pt x="828" y="886"/>
                    </a:lnTo>
                    <a:lnTo>
                      <a:pt x="828" y="886"/>
                    </a:lnTo>
                    <a:lnTo>
                      <a:pt x="828" y="886"/>
                    </a:lnTo>
                    <a:lnTo>
                      <a:pt x="828" y="886"/>
                    </a:lnTo>
                    <a:lnTo>
                      <a:pt x="820" y="886"/>
                    </a:lnTo>
                    <a:lnTo>
                      <a:pt x="816" y="886"/>
                    </a:lnTo>
                    <a:lnTo>
                      <a:pt x="816" y="886"/>
                    </a:lnTo>
                    <a:lnTo>
                      <a:pt x="816" y="886"/>
                    </a:lnTo>
                    <a:lnTo>
                      <a:pt x="812" y="886"/>
                    </a:lnTo>
                    <a:lnTo>
                      <a:pt x="812" y="884"/>
                    </a:lnTo>
                    <a:lnTo>
                      <a:pt x="812" y="882"/>
                    </a:lnTo>
                    <a:lnTo>
                      <a:pt x="812" y="882"/>
                    </a:lnTo>
                    <a:lnTo>
                      <a:pt x="812" y="882"/>
                    </a:lnTo>
                    <a:lnTo>
                      <a:pt x="810" y="882"/>
                    </a:lnTo>
                    <a:lnTo>
                      <a:pt x="808" y="880"/>
                    </a:lnTo>
                    <a:lnTo>
                      <a:pt x="808" y="880"/>
                    </a:lnTo>
                    <a:lnTo>
                      <a:pt x="808" y="878"/>
                    </a:lnTo>
                    <a:lnTo>
                      <a:pt x="806" y="876"/>
                    </a:lnTo>
                    <a:lnTo>
                      <a:pt x="806" y="876"/>
                    </a:lnTo>
                    <a:lnTo>
                      <a:pt x="806" y="876"/>
                    </a:lnTo>
                    <a:lnTo>
                      <a:pt x="804" y="876"/>
                    </a:lnTo>
                    <a:lnTo>
                      <a:pt x="802" y="876"/>
                    </a:lnTo>
                    <a:lnTo>
                      <a:pt x="800" y="874"/>
                    </a:lnTo>
                    <a:lnTo>
                      <a:pt x="800" y="874"/>
                    </a:lnTo>
                    <a:lnTo>
                      <a:pt x="800" y="874"/>
                    </a:lnTo>
                    <a:lnTo>
                      <a:pt x="800" y="874"/>
                    </a:lnTo>
                    <a:lnTo>
                      <a:pt x="798" y="872"/>
                    </a:lnTo>
                    <a:lnTo>
                      <a:pt x="798" y="870"/>
                    </a:lnTo>
                    <a:lnTo>
                      <a:pt x="798" y="870"/>
                    </a:lnTo>
                    <a:lnTo>
                      <a:pt x="796" y="870"/>
                    </a:lnTo>
                    <a:lnTo>
                      <a:pt x="792" y="870"/>
                    </a:lnTo>
                    <a:lnTo>
                      <a:pt x="792" y="870"/>
                    </a:lnTo>
                    <a:lnTo>
                      <a:pt x="792" y="870"/>
                    </a:lnTo>
                    <a:lnTo>
                      <a:pt x="792" y="870"/>
                    </a:lnTo>
                    <a:lnTo>
                      <a:pt x="792" y="870"/>
                    </a:lnTo>
                    <a:lnTo>
                      <a:pt x="790" y="872"/>
                    </a:lnTo>
                    <a:lnTo>
                      <a:pt x="790" y="874"/>
                    </a:lnTo>
                    <a:lnTo>
                      <a:pt x="790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90" y="876"/>
                    </a:lnTo>
                    <a:lnTo>
                      <a:pt x="788" y="876"/>
                    </a:lnTo>
                    <a:lnTo>
                      <a:pt x="788" y="876"/>
                    </a:lnTo>
                    <a:lnTo>
                      <a:pt x="788" y="876"/>
                    </a:lnTo>
                    <a:lnTo>
                      <a:pt x="788" y="878"/>
                    </a:lnTo>
                    <a:lnTo>
                      <a:pt x="786" y="878"/>
                    </a:lnTo>
                    <a:lnTo>
                      <a:pt x="786" y="878"/>
                    </a:lnTo>
                    <a:lnTo>
                      <a:pt x="786" y="878"/>
                    </a:lnTo>
                    <a:lnTo>
                      <a:pt x="782" y="878"/>
                    </a:lnTo>
                    <a:lnTo>
                      <a:pt x="778" y="878"/>
                    </a:lnTo>
                    <a:lnTo>
                      <a:pt x="778" y="878"/>
                    </a:lnTo>
                    <a:lnTo>
                      <a:pt x="778" y="878"/>
                    </a:lnTo>
                    <a:lnTo>
                      <a:pt x="778" y="880"/>
                    </a:lnTo>
                    <a:lnTo>
                      <a:pt x="778" y="880"/>
                    </a:lnTo>
                    <a:lnTo>
                      <a:pt x="776" y="880"/>
                    </a:lnTo>
                    <a:lnTo>
                      <a:pt x="776" y="882"/>
                    </a:lnTo>
                    <a:lnTo>
                      <a:pt x="776" y="882"/>
                    </a:lnTo>
                    <a:lnTo>
                      <a:pt x="776" y="882"/>
                    </a:lnTo>
                    <a:lnTo>
                      <a:pt x="776" y="882"/>
                    </a:lnTo>
                    <a:lnTo>
                      <a:pt x="776" y="888"/>
                    </a:lnTo>
                    <a:lnTo>
                      <a:pt x="776" y="888"/>
                    </a:lnTo>
                    <a:lnTo>
                      <a:pt x="776" y="888"/>
                    </a:lnTo>
                    <a:lnTo>
                      <a:pt x="778" y="890"/>
                    </a:lnTo>
                    <a:lnTo>
                      <a:pt x="778" y="892"/>
                    </a:lnTo>
                    <a:lnTo>
                      <a:pt x="778" y="894"/>
                    </a:lnTo>
                    <a:lnTo>
                      <a:pt x="778" y="894"/>
                    </a:lnTo>
                    <a:lnTo>
                      <a:pt x="778" y="894"/>
                    </a:lnTo>
                    <a:lnTo>
                      <a:pt x="780" y="896"/>
                    </a:lnTo>
                    <a:lnTo>
                      <a:pt x="780" y="898"/>
                    </a:lnTo>
                    <a:lnTo>
                      <a:pt x="778" y="898"/>
                    </a:lnTo>
                    <a:lnTo>
                      <a:pt x="778" y="898"/>
                    </a:lnTo>
                    <a:lnTo>
                      <a:pt x="778" y="898"/>
                    </a:lnTo>
                    <a:lnTo>
                      <a:pt x="778" y="900"/>
                    </a:lnTo>
                    <a:lnTo>
                      <a:pt x="778" y="900"/>
                    </a:lnTo>
                    <a:lnTo>
                      <a:pt x="778" y="898"/>
                    </a:lnTo>
                    <a:lnTo>
                      <a:pt x="778" y="898"/>
                    </a:lnTo>
                    <a:lnTo>
                      <a:pt x="778" y="898"/>
                    </a:lnTo>
                    <a:lnTo>
                      <a:pt x="776" y="896"/>
                    </a:lnTo>
                    <a:lnTo>
                      <a:pt x="776" y="896"/>
                    </a:lnTo>
                    <a:lnTo>
                      <a:pt x="774" y="896"/>
                    </a:lnTo>
                    <a:lnTo>
                      <a:pt x="774" y="896"/>
                    </a:lnTo>
                    <a:lnTo>
                      <a:pt x="772" y="894"/>
                    </a:lnTo>
                    <a:lnTo>
                      <a:pt x="772" y="894"/>
                    </a:lnTo>
                    <a:lnTo>
                      <a:pt x="772" y="894"/>
                    </a:lnTo>
                    <a:lnTo>
                      <a:pt x="770" y="894"/>
                    </a:lnTo>
                    <a:lnTo>
                      <a:pt x="770" y="894"/>
                    </a:lnTo>
                    <a:lnTo>
                      <a:pt x="770" y="892"/>
                    </a:lnTo>
                    <a:lnTo>
                      <a:pt x="772" y="890"/>
                    </a:lnTo>
                    <a:lnTo>
                      <a:pt x="772" y="888"/>
                    </a:lnTo>
                    <a:lnTo>
                      <a:pt x="772" y="888"/>
                    </a:lnTo>
                    <a:lnTo>
                      <a:pt x="772" y="888"/>
                    </a:lnTo>
                    <a:lnTo>
                      <a:pt x="774" y="886"/>
                    </a:lnTo>
                    <a:lnTo>
                      <a:pt x="776" y="886"/>
                    </a:lnTo>
                    <a:lnTo>
                      <a:pt x="776" y="886"/>
                    </a:lnTo>
                    <a:lnTo>
                      <a:pt x="776" y="886"/>
                    </a:lnTo>
                    <a:lnTo>
                      <a:pt x="776" y="880"/>
                    </a:lnTo>
                    <a:lnTo>
                      <a:pt x="776" y="880"/>
                    </a:lnTo>
                    <a:lnTo>
                      <a:pt x="776" y="880"/>
                    </a:lnTo>
                    <a:lnTo>
                      <a:pt x="774" y="880"/>
                    </a:lnTo>
                    <a:lnTo>
                      <a:pt x="774" y="876"/>
                    </a:lnTo>
                    <a:lnTo>
                      <a:pt x="774" y="876"/>
                    </a:lnTo>
                    <a:lnTo>
                      <a:pt x="774" y="876"/>
                    </a:lnTo>
                    <a:lnTo>
                      <a:pt x="774" y="876"/>
                    </a:lnTo>
                    <a:lnTo>
                      <a:pt x="774" y="876"/>
                    </a:lnTo>
                    <a:lnTo>
                      <a:pt x="774" y="874"/>
                    </a:lnTo>
                    <a:lnTo>
                      <a:pt x="774" y="874"/>
                    </a:lnTo>
                    <a:lnTo>
                      <a:pt x="774" y="874"/>
                    </a:lnTo>
                    <a:lnTo>
                      <a:pt x="776" y="874"/>
                    </a:lnTo>
                    <a:lnTo>
                      <a:pt x="776" y="874"/>
                    </a:lnTo>
                    <a:lnTo>
                      <a:pt x="778" y="874"/>
                    </a:lnTo>
                    <a:lnTo>
                      <a:pt x="778" y="874"/>
                    </a:lnTo>
                    <a:lnTo>
                      <a:pt x="778" y="872"/>
                    </a:lnTo>
                    <a:lnTo>
                      <a:pt x="780" y="872"/>
                    </a:lnTo>
                    <a:lnTo>
                      <a:pt x="780" y="872"/>
                    </a:lnTo>
                    <a:lnTo>
                      <a:pt x="780" y="872"/>
                    </a:lnTo>
                    <a:lnTo>
                      <a:pt x="780" y="868"/>
                    </a:lnTo>
                    <a:lnTo>
                      <a:pt x="780" y="868"/>
                    </a:lnTo>
                    <a:lnTo>
                      <a:pt x="780" y="868"/>
                    </a:lnTo>
                    <a:lnTo>
                      <a:pt x="778" y="866"/>
                    </a:lnTo>
                    <a:lnTo>
                      <a:pt x="778" y="866"/>
                    </a:lnTo>
                    <a:lnTo>
                      <a:pt x="778" y="866"/>
                    </a:lnTo>
                    <a:lnTo>
                      <a:pt x="778" y="866"/>
                    </a:lnTo>
                    <a:lnTo>
                      <a:pt x="778" y="866"/>
                    </a:lnTo>
                    <a:lnTo>
                      <a:pt x="778" y="866"/>
                    </a:lnTo>
                    <a:lnTo>
                      <a:pt x="778" y="866"/>
                    </a:lnTo>
                    <a:lnTo>
                      <a:pt x="776" y="866"/>
                    </a:lnTo>
                    <a:lnTo>
                      <a:pt x="776" y="866"/>
                    </a:lnTo>
                    <a:lnTo>
                      <a:pt x="776" y="866"/>
                    </a:lnTo>
                    <a:lnTo>
                      <a:pt x="776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0" y="868"/>
                    </a:lnTo>
                    <a:lnTo>
                      <a:pt x="768" y="868"/>
                    </a:lnTo>
                    <a:lnTo>
                      <a:pt x="768" y="868"/>
                    </a:lnTo>
                    <a:lnTo>
                      <a:pt x="768" y="868"/>
                    </a:lnTo>
                    <a:lnTo>
                      <a:pt x="766" y="870"/>
                    </a:lnTo>
                    <a:lnTo>
                      <a:pt x="766" y="870"/>
                    </a:lnTo>
                    <a:lnTo>
                      <a:pt x="766" y="870"/>
                    </a:lnTo>
                    <a:lnTo>
                      <a:pt x="766" y="870"/>
                    </a:lnTo>
                    <a:lnTo>
                      <a:pt x="766" y="870"/>
                    </a:lnTo>
                    <a:lnTo>
                      <a:pt x="766" y="870"/>
                    </a:lnTo>
                    <a:lnTo>
                      <a:pt x="766" y="872"/>
                    </a:lnTo>
                    <a:lnTo>
                      <a:pt x="766" y="872"/>
                    </a:lnTo>
                    <a:lnTo>
                      <a:pt x="764" y="874"/>
                    </a:lnTo>
                    <a:lnTo>
                      <a:pt x="760" y="874"/>
                    </a:lnTo>
                    <a:lnTo>
                      <a:pt x="760" y="874"/>
                    </a:lnTo>
                    <a:lnTo>
                      <a:pt x="760" y="874"/>
                    </a:lnTo>
                    <a:lnTo>
                      <a:pt x="758" y="876"/>
                    </a:lnTo>
                    <a:lnTo>
                      <a:pt x="748" y="876"/>
                    </a:lnTo>
                    <a:lnTo>
                      <a:pt x="748" y="876"/>
                    </a:lnTo>
                    <a:lnTo>
                      <a:pt x="748" y="876"/>
                    </a:lnTo>
                    <a:lnTo>
                      <a:pt x="746" y="876"/>
                    </a:lnTo>
                    <a:lnTo>
                      <a:pt x="744" y="878"/>
                    </a:lnTo>
                    <a:lnTo>
                      <a:pt x="744" y="878"/>
                    </a:lnTo>
                    <a:lnTo>
                      <a:pt x="744" y="878"/>
                    </a:lnTo>
                    <a:lnTo>
                      <a:pt x="742" y="878"/>
                    </a:lnTo>
                    <a:lnTo>
                      <a:pt x="742" y="878"/>
                    </a:lnTo>
                    <a:lnTo>
                      <a:pt x="742" y="880"/>
                    </a:lnTo>
                    <a:lnTo>
                      <a:pt x="742" y="880"/>
                    </a:lnTo>
                    <a:lnTo>
                      <a:pt x="742" y="880"/>
                    </a:lnTo>
                    <a:lnTo>
                      <a:pt x="742" y="880"/>
                    </a:lnTo>
                    <a:lnTo>
                      <a:pt x="740" y="880"/>
                    </a:lnTo>
                    <a:lnTo>
                      <a:pt x="738" y="882"/>
                    </a:lnTo>
                    <a:lnTo>
                      <a:pt x="738" y="882"/>
                    </a:lnTo>
                    <a:lnTo>
                      <a:pt x="738" y="882"/>
                    </a:lnTo>
                    <a:lnTo>
                      <a:pt x="732" y="886"/>
                    </a:lnTo>
                    <a:lnTo>
                      <a:pt x="730" y="886"/>
                    </a:lnTo>
                    <a:lnTo>
                      <a:pt x="730" y="886"/>
                    </a:lnTo>
                    <a:lnTo>
                      <a:pt x="730" y="886"/>
                    </a:lnTo>
                    <a:lnTo>
                      <a:pt x="728" y="888"/>
                    </a:lnTo>
                    <a:lnTo>
                      <a:pt x="728" y="888"/>
                    </a:lnTo>
                    <a:lnTo>
                      <a:pt x="728" y="888"/>
                    </a:lnTo>
                    <a:lnTo>
                      <a:pt x="728" y="890"/>
                    </a:lnTo>
                    <a:lnTo>
                      <a:pt x="726" y="892"/>
                    </a:lnTo>
                    <a:lnTo>
                      <a:pt x="726" y="892"/>
                    </a:lnTo>
                    <a:lnTo>
                      <a:pt x="726" y="892"/>
                    </a:lnTo>
                    <a:lnTo>
                      <a:pt x="726" y="896"/>
                    </a:lnTo>
                    <a:lnTo>
                      <a:pt x="726" y="896"/>
                    </a:lnTo>
                    <a:lnTo>
                      <a:pt x="726" y="896"/>
                    </a:lnTo>
                    <a:lnTo>
                      <a:pt x="726" y="896"/>
                    </a:lnTo>
                    <a:lnTo>
                      <a:pt x="720" y="900"/>
                    </a:lnTo>
                    <a:lnTo>
                      <a:pt x="718" y="902"/>
                    </a:lnTo>
                    <a:lnTo>
                      <a:pt x="716" y="902"/>
                    </a:lnTo>
                    <a:lnTo>
                      <a:pt x="716" y="902"/>
                    </a:lnTo>
                    <a:lnTo>
                      <a:pt x="716" y="902"/>
                    </a:lnTo>
                    <a:lnTo>
                      <a:pt x="716" y="906"/>
                    </a:lnTo>
                    <a:lnTo>
                      <a:pt x="716" y="906"/>
                    </a:lnTo>
                    <a:lnTo>
                      <a:pt x="716" y="906"/>
                    </a:lnTo>
                    <a:lnTo>
                      <a:pt x="716" y="906"/>
                    </a:lnTo>
                    <a:lnTo>
                      <a:pt x="714" y="906"/>
                    </a:lnTo>
                    <a:lnTo>
                      <a:pt x="714" y="906"/>
                    </a:lnTo>
                    <a:lnTo>
                      <a:pt x="714" y="904"/>
                    </a:lnTo>
                    <a:lnTo>
                      <a:pt x="714" y="904"/>
                    </a:lnTo>
                    <a:lnTo>
                      <a:pt x="714" y="904"/>
                    </a:lnTo>
                    <a:lnTo>
                      <a:pt x="712" y="902"/>
                    </a:lnTo>
                    <a:lnTo>
                      <a:pt x="712" y="902"/>
                    </a:lnTo>
                    <a:lnTo>
                      <a:pt x="712" y="902"/>
                    </a:lnTo>
                    <a:lnTo>
                      <a:pt x="712" y="902"/>
                    </a:lnTo>
                    <a:lnTo>
                      <a:pt x="710" y="902"/>
                    </a:lnTo>
                    <a:lnTo>
                      <a:pt x="706" y="900"/>
                    </a:lnTo>
                    <a:lnTo>
                      <a:pt x="706" y="900"/>
                    </a:lnTo>
                    <a:lnTo>
                      <a:pt x="706" y="900"/>
                    </a:lnTo>
                    <a:lnTo>
                      <a:pt x="706" y="900"/>
                    </a:lnTo>
                    <a:lnTo>
                      <a:pt x="706" y="900"/>
                    </a:lnTo>
                    <a:lnTo>
                      <a:pt x="706" y="900"/>
                    </a:lnTo>
                    <a:lnTo>
                      <a:pt x="706" y="900"/>
                    </a:lnTo>
                    <a:lnTo>
                      <a:pt x="702" y="896"/>
                    </a:lnTo>
                    <a:lnTo>
                      <a:pt x="702" y="896"/>
                    </a:lnTo>
                    <a:lnTo>
                      <a:pt x="700" y="896"/>
                    </a:lnTo>
                    <a:lnTo>
                      <a:pt x="698" y="896"/>
                    </a:lnTo>
                    <a:lnTo>
                      <a:pt x="696" y="894"/>
                    </a:lnTo>
                    <a:lnTo>
                      <a:pt x="696" y="894"/>
                    </a:lnTo>
                    <a:lnTo>
                      <a:pt x="696" y="894"/>
                    </a:lnTo>
                    <a:lnTo>
                      <a:pt x="694" y="894"/>
                    </a:lnTo>
                    <a:lnTo>
                      <a:pt x="692" y="894"/>
                    </a:lnTo>
                    <a:lnTo>
                      <a:pt x="692" y="892"/>
                    </a:lnTo>
                    <a:lnTo>
                      <a:pt x="692" y="892"/>
                    </a:lnTo>
                    <a:lnTo>
                      <a:pt x="692" y="892"/>
                    </a:lnTo>
                    <a:lnTo>
                      <a:pt x="692" y="892"/>
                    </a:lnTo>
                    <a:lnTo>
                      <a:pt x="692" y="892"/>
                    </a:lnTo>
                    <a:lnTo>
                      <a:pt x="690" y="890"/>
                    </a:lnTo>
                    <a:lnTo>
                      <a:pt x="690" y="890"/>
                    </a:lnTo>
                    <a:lnTo>
                      <a:pt x="690" y="890"/>
                    </a:lnTo>
                    <a:lnTo>
                      <a:pt x="690" y="890"/>
                    </a:lnTo>
                    <a:lnTo>
                      <a:pt x="690" y="890"/>
                    </a:lnTo>
                    <a:lnTo>
                      <a:pt x="688" y="890"/>
                    </a:lnTo>
                    <a:lnTo>
                      <a:pt x="688" y="890"/>
                    </a:lnTo>
                    <a:lnTo>
                      <a:pt x="688" y="890"/>
                    </a:lnTo>
                    <a:lnTo>
                      <a:pt x="686" y="890"/>
                    </a:lnTo>
                    <a:lnTo>
                      <a:pt x="682" y="890"/>
                    </a:lnTo>
                    <a:lnTo>
                      <a:pt x="682" y="890"/>
                    </a:lnTo>
                    <a:lnTo>
                      <a:pt x="682" y="892"/>
                    </a:lnTo>
                    <a:lnTo>
                      <a:pt x="680" y="892"/>
                    </a:lnTo>
                    <a:lnTo>
                      <a:pt x="680" y="892"/>
                    </a:lnTo>
                    <a:lnTo>
                      <a:pt x="680" y="892"/>
                    </a:lnTo>
                    <a:lnTo>
                      <a:pt x="680" y="896"/>
                    </a:lnTo>
                    <a:lnTo>
                      <a:pt x="680" y="896"/>
                    </a:lnTo>
                    <a:lnTo>
                      <a:pt x="680" y="896"/>
                    </a:lnTo>
                    <a:lnTo>
                      <a:pt x="680" y="896"/>
                    </a:lnTo>
                    <a:lnTo>
                      <a:pt x="678" y="896"/>
                    </a:lnTo>
                    <a:lnTo>
                      <a:pt x="678" y="896"/>
                    </a:lnTo>
                    <a:lnTo>
                      <a:pt x="678" y="898"/>
                    </a:lnTo>
                    <a:lnTo>
                      <a:pt x="678" y="898"/>
                    </a:lnTo>
                    <a:lnTo>
                      <a:pt x="678" y="898"/>
                    </a:lnTo>
                    <a:lnTo>
                      <a:pt x="678" y="898"/>
                    </a:lnTo>
                    <a:lnTo>
                      <a:pt x="676" y="898"/>
                    </a:lnTo>
                    <a:lnTo>
                      <a:pt x="674" y="898"/>
                    </a:lnTo>
                    <a:lnTo>
                      <a:pt x="674" y="898"/>
                    </a:lnTo>
                    <a:lnTo>
                      <a:pt x="674" y="898"/>
                    </a:lnTo>
                    <a:lnTo>
                      <a:pt x="672" y="900"/>
                    </a:lnTo>
                    <a:lnTo>
                      <a:pt x="670" y="902"/>
                    </a:lnTo>
                    <a:lnTo>
                      <a:pt x="668" y="902"/>
                    </a:lnTo>
                    <a:lnTo>
                      <a:pt x="668" y="902"/>
                    </a:lnTo>
                    <a:lnTo>
                      <a:pt x="668" y="902"/>
                    </a:lnTo>
                    <a:lnTo>
                      <a:pt x="666" y="902"/>
                    </a:lnTo>
                    <a:lnTo>
                      <a:pt x="664" y="902"/>
                    </a:lnTo>
                    <a:lnTo>
                      <a:pt x="664" y="902"/>
                    </a:lnTo>
                    <a:lnTo>
                      <a:pt x="664" y="902"/>
                    </a:lnTo>
                    <a:lnTo>
                      <a:pt x="664" y="902"/>
                    </a:lnTo>
                    <a:lnTo>
                      <a:pt x="662" y="902"/>
                    </a:lnTo>
                    <a:lnTo>
                      <a:pt x="662" y="900"/>
                    </a:lnTo>
                    <a:lnTo>
                      <a:pt x="662" y="900"/>
                    </a:lnTo>
                    <a:lnTo>
                      <a:pt x="662" y="900"/>
                    </a:lnTo>
                    <a:lnTo>
                      <a:pt x="660" y="900"/>
                    </a:lnTo>
                    <a:lnTo>
                      <a:pt x="658" y="900"/>
                    </a:lnTo>
                    <a:lnTo>
                      <a:pt x="658" y="900"/>
                    </a:lnTo>
                    <a:lnTo>
                      <a:pt x="658" y="898"/>
                    </a:lnTo>
                    <a:lnTo>
                      <a:pt x="654" y="898"/>
                    </a:lnTo>
                    <a:lnTo>
                      <a:pt x="652" y="896"/>
                    </a:lnTo>
                    <a:lnTo>
                      <a:pt x="652" y="896"/>
                    </a:lnTo>
                    <a:lnTo>
                      <a:pt x="652" y="896"/>
                    </a:lnTo>
                    <a:lnTo>
                      <a:pt x="650" y="896"/>
                    </a:lnTo>
                    <a:lnTo>
                      <a:pt x="650" y="894"/>
                    </a:lnTo>
                    <a:lnTo>
                      <a:pt x="650" y="894"/>
                    </a:lnTo>
                    <a:lnTo>
                      <a:pt x="650" y="894"/>
                    </a:lnTo>
                    <a:lnTo>
                      <a:pt x="648" y="892"/>
                    </a:lnTo>
                    <a:lnTo>
                      <a:pt x="648" y="892"/>
                    </a:lnTo>
                    <a:lnTo>
                      <a:pt x="648" y="892"/>
                    </a:lnTo>
                    <a:lnTo>
                      <a:pt x="648" y="892"/>
                    </a:lnTo>
                    <a:lnTo>
                      <a:pt x="646" y="888"/>
                    </a:lnTo>
                    <a:lnTo>
                      <a:pt x="644" y="886"/>
                    </a:lnTo>
                    <a:lnTo>
                      <a:pt x="644" y="886"/>
                    </a:lnTo>
                    <a:lnTo>
                      <a:pt x="644" y="886"/>
                    </a:lnTo>
                    <a:lnTo>
                      <a:pt x="642" y="884"/>
                    </a:lnTo>
                    <a:lnTo>
                      <a:pt x="640" y="882"/>
                    </a:lnTo>
                    <a:lnTo>
                      <a:pt x="640" y="882"/>
                    </a:lnTo>
                    <a:lnTo>
                      <a:pt x="640" y="882"/>
                    </a:lnTo>
                    <a:lnTo>
                      <a:pt x="638" y="880"/>
                    </a:lnTo>
                    <a:lnTo>
                      <a:pt x="638" y="880"/>
                    </a:lnTo>
                    <a:lnTo>
                      <a:pt x="638" y="880"/>
                    </a:lnTo>
                    <a:lnTo>
                      <a:pt x="638" y="878"/>
                    </a:lnTo>
                    <a:lnTo>
                      <a:pt x="638" y="878"/>
                    </a:lnTo>
                    <a:lnTo>
                      <a:pt x="638" y="878"/>
                    </a:lnTo>
                    <a:lnTo>
                      <a:pt x="638" y="876"/>
                    </a:lnTo>
                    <a:lnTo>
                      <a:pt x="638" y="874"/>
                    </a:lnTo>
                    <a:lnTo>
                      <a:pt x="638" y="874"/>
                    </a:lnTo>
                    <a:lnTo>
                      <a:pt x="638" y="874"/>
                    </a:lnTo>
                    <a:lnTo>
                      <a:pt x="638" y="870"/>
                    </a:lnTo>
                    <a:lnTo>
                      <a:pt x="640" y="870"/>
                    </a:lnTo>
                    <a:lnTo>
                      <a:pt x="640" y="870"/>
                    </a:lnTo>
                    <a:lnTo>
                      <a:pt x="640" y="868"/>
                    </a:lnTo>
                    <a:lnTo>
                      <a:pt x="640" y="862"/>
                    </a:lnTo>
                    <a:lnTo>
                      <a:pt x="640" y="862"/>
                    </a:lnTo>
                    <a:lnTo>
                      <a:pt x="640" y="862"/>
                    </a:lnTo>
                    <a:lnTo>
                      <a:pt x="642" y="860"/>
                    </a:lnTo>
                    <a:lnTo>
                      <a:pt x="642" y="858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42" y="856"/>
                    </a:lnTo>
                    <a:lnTo>
                      <a:pt x="642" y="854"/>
                    </a:lnTo>
                    <a:lnTo>
                      <a:pt x="642" y="854"/>
                    </a:lnTo>
                    <a:lnTo>
                      <a:pt x="642" y="850"/>
                    </a:lnTo>
                    <a:lnTo>
                      <a:pt x="644" y="848"/>
                    </a:lnTo>
                    <a:lnTo>
                      <a:pt x="646" y="848"/>
                    </a:lnTo>
                    <a:lnTo>
                      <a:pt x="646" y="848"/>
                    </a:lnTo>
                    <a:lnTo>
                      <a:pt x="646" y="848"/>
                    </a:lnTo>
                    <a:lnTo>
                      <a:pt x="646" y="846"/>
                    </a:lnTo>
                    <a:lnTo>
                      <a:pt x="646" y="846"/>
                    </a:lnTo>
                    <a:lnTo>
                      <a:pt x="648" y="846"/>
                    </a:lnTo>
                    <a:lnTo>
                      <a:pt x="648" y="842"/>
                    </a:lnTo>
                    <a:lnTo>
                      <a:pt x="648" y="842"/>
                    </a:lnTo>
                    <a:lnTo>
                      <a:pt x="648" y="842"/>
                    </a:lnTo>
                    <a:lnTo>
                      <a:pt x="648" y="842"/>
                    </a:lnTo>
                    <a:lnTo>
                      <a:pt x="648" y="840"/>
                    </a:lnTo>
                    <a:lnTo>
                      <a:pt x="648" y="840"/>
                    </a:lnTo>
                    <a:lnTo>
                      <a:pt x="648" y="838"/>
                    </a:lnTo>
                    <a:lnTo>
                      <a:pt x="648" y="838"/>
                    </a:lnTo>
                    <a:lnTo>
                      <a:pt x="648" y="836"/>
                    </a:lnTo>
                    <a:lnTo>
                      <a:pt x="648" y="836"/>
                    </a:lnTo>
                    <a:lnTo>
                      <a:pt x="646" y="836"/>
                    </a:lnTo>
                    <a:lnTo>
                      <a:pt x="644" y="834"/>
                    </a:lnTo>
                    <a:lnTo>
                      <a:pt x="644" y="834"/>
                    </a:lnTo>
                    <a:lnTo>
                      <a:pt x="644" y="834"/>
                    </a:lnTo>
                    <a:lnTo>
                      <a:pt x="642" y="834"/>
                    </a:lnTo>
                    <a:lnTo>
                      <a:pt x="642" y="834"/>
                    </a:lnTo>
                    <a:lnTo>
                      <a:pt x="642" y="834"/>
                    </a:lnTo>
                    <a:lnTo>
                      <a:pt x="642" y="834"/>
                    </a:lnTo>
                    <a:lnTo>
                      <a:pt x="642" y="834"/>
                    </a:lnTo>
                    <a:lnTo>
                      <a:pt x="642" y="834"/>
                    </a:lnTo>
                    <a:lnTo>
                      <a:pt x="638" y="832"/>
                    </a:lnTo>
                    <a:lnTo>
                      <a:pt x="638" y="832"/>
                    </a:lnTo>
                    <a:lnTo>
                      <a:pt x="638" y="832"/>
                    </a:lnTo>
                    <a:lnTo>
                      <a:pt x="638" y="830"/>
                    </a:lnTo>
                    <a:lnTo>
                      <a:pt x="638" y="830"/>
                    </a:lnTo>
                    <a:lnTo>
                      <a:pt x="638" y="830"/>
                    </a:lnTo>
                    <a:lnTo>
                      <a:pt x="636" y="830"/>
                    </a:lnTo>
                    <a:lnTo>
                      <a:pt x="632" y="830"/>
                    </a:lnTo>
                    <a:lnTo>
                      <a:pt x="628" y="828"/>
                    </a:lnTo>
                    <a:lnTo>
                      <a:pt x="628" y="828"/>
                    </a:lnTo>
                    <a:lnTo>
                      <a:pt x="628" y="828"/>
                    </a:lnTo>
                    <a:lnTo>
                      <a:pt x="624" y="828"/>
                    </a:lnTo>
                    <a:lnTo>
                      <a:pt x="624" y="828"/>
                    </a:lnTo>
                    <a:lnTo>
                      <a:pt x="624" y="828"/>
                    </a:lnTo>
                    <a:lnTo>
                      <a:pt x="622" y="830"/>
                    </a:lnTo>
                    <a:lnTo>
                      <a:pt x="622" y="828"/>
                    </a:lnTo>
                    <a:lnTo>
                      <a:pt x="622" y="828"/>
                    </a:lnTo>
                    <a:lnTo>
                      <a:pt x="622" y="828"/>
                    </a:lnTo>
                    <a:lnTo>
                      <a:pt x="616" y="828"/>
                    </a:lnTo>
                    <a:lnTo>
                      <a:pt x="616" y="828"/>
                    </a:lnTo>
                    <a:lnTo>
                      <a:pt x="616" y="828"/>
                    </a:lnTo>
                    <a:lnTo>
                      <a:pt x="614" y="830"/>
                    </a:lnTo>
                    <a:lnTo>
                      <a:pt x="612" y="830"/>
                    </a:lnTo>
                    <a:lnTo>
                      <a:pt x="610" y="828"/>
                    </a:lnTo>
                    <a:lnTo>
                      <a:pt x="610" y="828"/>
                    </a:lnTo>
                    <a:lnTo>
                      <a:pt x="610" y="828"/>
                    </a:lnTo>
                    <a:lnTo>
                      <a:pt x="606" y="828"/>
                    </a:lnTo>
                    <a:lnTo>
                      <a:pt x="606" y="828"/>
                    </a:lnTo>
                    <a:lnTo>
                      <a:pt x="606" y="828"/>
                    </a:lnTo>
                    <a:lnTo>
                      <a:pt x="604" y="830"/>
                    </a:lnTo>
                    <a:lnTo>
                      <a:pt x="598" y="830"/>
                    </a:lnTo>
                    <a:lnTo>
                      <a:pt x="594" y="828"/>
                    </a:lnTo>
                    <a:lnTo>
                      <a:pt x="592" y="826"/>
                    </a:lnTo>
                    <a:lnTo>
                      <a:pt x="592" y="826"/>
                    </a:lnTo>
                    <a:lnTo>
                      <a:pt x="592" y="826"/>
                    </a:lnTo>
                    <a:lnTo>
                      <a:pt x="592" y="826"/>
                    </a:lnTo>
                    <a:lnTo>
                      <a:pt x="594" y="824"/>
                    </a:lnTo>
                    <a:lnTo>
                      <a:pt x="594" y="824"/>
                    </a:lnTo>
                    <a:lnTo>
                      <a:pt x="594" y="822"/>
                    </a:lnTo>
                    <a:lnTo>
                      <a:pt x="596" y="820"/>
                    </a:lnTo>
                    <a:lnTo>
                      <a:pt x="596" y="820"/>
                    </a:lnTo>
                    <a:lnTo>
                      <a:pt x="596" y="820"/>
                    </a:lnTo>
                    <a:lnTo>
                      <a:pt x="596" y="818"/>
                    </a:lnTo>
                    <a:lnTo>
                      <a:pt x="602" y="814"/>
                    </a:lnTo>
                    <a:lnTo>
                      <a:pt x="602" y="814"/>
                    </a:lnTo>
                    <a:lnTo>
                      <a:pt x="602" y="814"/>
                    </a:lnTo>
                    <a:lnTo>
                      <a:pt x="602" y="808"/>
                    </a:lnTo>
                    <a:lnTo>
                      <a:pt x="604" y="806"/>
                    </a:lnTo>
                    <a:lnTo>
                      <a:pt x="604" y="806"/>
                    </a:lnTo>
                    <a:lnTo>
                      <a:pt x="604" y="806"/>
                    </a:lnTo>
                    <a:lnTo>
                      <a:pt x="604" y="806"/>
                    </a:lnTo>
                    <a:lnTo>
                      <a:pt x="606" y="804"/>
                    </a:lnTo>
                    <a:lnTo>
                      <a:pt x="608" y="802"/>
                    </a:lnTo>
                    <a:lnTo>
                      <a:pt x="608" y="802"/>
                    </a:lnTo>
                    <a:lnTo>
                      <a:pt x="608" y="800"/>
                    </a:lnTo>
                    <a:lnTo>
                      <a:pt x="608" y="800"/>
                    </a:lnTo>
                    <a:lnTo>
                      <a:pt x="610" y="798"/>
                    </a:lnTo>
                    <a:lnTo>
                      <a:pt x="610" y="798"/>
                    </a:lnTo>
                    <a:lnTo>
                      <a:pt x="610" y="798"/>
                    </a:lnTo>
                    <a:lnTo>
                      <a:pt x="610" y="792"/>
                    </a:lnTo>
                    <a:lnTo>
                      <a:pt x="610" y="792"/>
                    </a:lnTo>
                    <a:lnTo>
                      <a:pt x="610" y="792"/>
                    </a:lnTo>
                    <a:lnTo>
                      <a:pt x="608" y="790"/>
                    </a:lnTo>
                    <a:lnTo>
                      <a:pt x="608" y="790"/>
                    </a:lnTo>
                    <a:lnTo>
                      <a:pt x="610" y="788"/>
                    </a:lnTo>
                    <a:lnTo>
                      <a:pt x="610" y="788"/>
                    </a:lnTo>
                    <a:lnTo>
                      <a:pt x="610" y="788"/>
                    </a:lnTo>
                    <a:lnTo>
                      <a:pt x="610" y="788"/>
                    </a:lnTo>
                    <a:lnTo>
                      <a:pt x="610" y="786"/>
                    </a:lnTo>
                    <a:lnTo>
                      <a:pt x="610" y="786"/>
                    </a:lnTo>
                    <a:lnTo>
                      <a:pt x="610" y="786"/>
                    </a:lnTo>
                    <a:lnTo>
                      <a:pt x="612" y="784"/>
                    </a:lnTo>
                    <a:lnTo>
                      <a:pt x="616" y="780"/>
                    </a:lnTo>
                    <a:lnTo>
                      <a:pt x="618" y="780"/>
                    </a:lnTo>
                    <a:lnTo>
                      <a:pt x="618" y="780"/>
                    </a:lnTo>
                    <a:lnTo>
                      <a:pt x="620" y="780"/>
                    </a:lnTo>
                    <a:lnTo>
                      <a:pt x="620" y="778"/>
                    </a:lnTo>
                    <a:lnTo>
                      <a:pt x="620" y="778"/>
                    </a:lnTo>
                    <a:lnTo>
                      <a:pt x="620" y="778"/>
                    </a:lnTo>
                    <a:lnTo>
                      <a:pt x="620" y="776"/>
                    </a:lnTo>
                    <a:lnTo>
                      <a:pt x="620" y="774"/>
                    </a:lnTo>
                    <a:lnTo>
                      <a:pt x="620" y="774"/>
                    </a:lnTo>
                    <a:lnTo>
                      <a:pt x="620" y="772"/>
                    </a:lnTo>
                    <a:lnTo>
                      <a:pt x="620" y="772"/>
                    </a:lnTo>
                    <a:lnTo>
                      <a:pt x="620" y="770"/>
                    </a:lnTo>
                    <a:lnTo>
                      <a:pt x="620" y="770"/>
                    </a:lnTo>
                    <a:lnTo>
                      <a:pt x="618" y="770"/>
                    </a:lnTo>
                    <a:lnTo>
                      <a:pt x="618" y="770"/>
                    </a:lnTo>
                    <a:lnTo>
                      <a:pt x="618" y="768"/>
                    </a:lnTo>
                    <a:lnTo>
                      <a:pt x="618" y="768"/>
                    </a:lnTo>
                    <a:lnTo>
                      <a:pt x="618" y="768"/>
                    </a:lnTo>
                    <a:lnTo>
                      <a:pt x="614" y="768"/>
                    </a:lnTo>
                    <a:lnTo>
                      <a:pt x="614" y="768"/>
                    </a:lnTo>
                    <a:lnTo>
                      <a:pt x="614" y="768"/>
                    </a:lnTo>
                    <a:lnTo>
                      <a:pt x="614" y="768"/>
                    </a:lnTo>
                    <a:lnTo>
                      <a:pt x="602" y="768"/>
                    </a:lnTo>
                    <a:lnTo>
                      <a:pt x="602" y="768"/>
                    </a:lnTo>
                    <a:lnTo>
                      <a:pt x="602" y="768"/>
                    </a:lnTo>
                    <a:lnTo>
                      <a:pt x="602" y="768"/>
                    </a:lnTo>
                    <a:lnTo>
                      <a:pt x="600" y="770"/>
                    </a:lnTo>
                    <a:lnTo>
                      <a:pt x="600" y="770"/>
                    </a:lnTo>
                    <a:lnTo>
                      <a:pt x="600" y="770"/>
                    </a:lnTo>
                    <a:lnTo>
                      <a:pt x="600" y="770"/>
                    </a:lnTo>
                    <a:lnTo>
                      <a:pt x="596" y="770"/>
                    </a:lnTo>
                    <a:lnTo>
                      <a:pt x="594" y="770"/>
                    </a:lnTo>
                    <a:lnTo>
                      <a:pt x="594" y="770"/>
                    </a:lnTo>
                    <a:lnTo>
                      <a:pt x="594" y="770"/>
                    </a:lnTo>
                    <a:lnTo>
                      <a:pt x="590" y="770"/>
                    </a:lnTo>
                    <a:lnTo>
                      <a:pt x="590" y="770"/>
                    </a:lnTo>
                    <a:lnTo>
                      <a:pt x="590" y="770"/>
                    </a:lnTo>
                    <a:lnTo>
                      <a:pt x="590" y="770"/>
                    </a:lnTo>
                    <a:lnTo>
                      <a:pt x="588" y="772"/>
                    </a:lnTo>
                    <a:lnTo>
                      <a:pt x="582" y="772"/>
                    </a:lnTo>
                    <a:lnTo>
                      <a:pt x="582" y="772"/>
                    </a:lnTo>
                    <a:lnTo>
                      <a:pt x="580" y="772"/>
                    </a:lnTo>
                    <a:lnTo>
                      <a:pt x="580" y="774"/>
                    </a:lnTo>
                    <a:lnTo>
                      <a:pt x="580" y="774"/>
                    </a:lnTo>
                    <a:lnTo>
                      <a:pt x="580" y="774"/>
                    </a:lnTo>
                    <a:lnTo>
                      <a:pt x="580" y="776"/>
                    </a:lnTo>
                    <a:lnTo>
                      <a:pt x="576" y="782"/>
                    </a:lnTo>
                    <a:lnTo>
                      <a:pt x="576" y="782"/>
                    </a:lnTo>
                    <a:lnTo>
                      <a:pt x="576" y="782"/>
                    </a:lnTo>
                    <a:lnTo>
                      <a:pt x="576" y="792"/>
                    </a:lnTo>
                    <a:lnTo>
                      <a:pt x="574" y="792"/>
                    </a:lnTo>
                    <a:lnTo>
                      <a:pt x="574" y="792"/>
                    </a:lnTo>
                    <a:lnTo>
                      <a:pt x="574" y="792"/>
                    </a:lnTo>
                    <a:lnTo>
                      <a:pt x="574" y="792"/>
                    </a:lnTo>
                    <a:lnTo>
                      <a:pt x="572" y="794"/>
                    </a:lnTo>
                    <a:lnTo>
                      <a:pt x="572" y="794"/>
                    </a:lnTo>
                    <a:lnTo>
                      <a:pt x="572" y="794"/>
                    </a:lnTo>
                    <a:lnTo>
                      <a:pt x="568" y="796"/>
                    </a:lnTo>
                    <a:lnTo>
                      <a:pt x="562" y="796"/>
                    </a:lnTo>
                    <a:lnTo>
                      <a:pt x="560" y="796"/>
                    </a:lnTo>
                    <a:lnTo>
                      <a:pt x="560" y="796"/>
                    </a:lnTo>
                    <a:lnTo>
                      <a:pt x="558" y="796"/>
                    </a:lnTo>
                    <a:lnTo>
                      <a:pt x="558" y="796"/>
                    </a:lnTo>
                    <a:lnTo>
                      <a:pt x="554" y="798"/>
                    </a:lnTo>
                    <a:lnTo>
                      <a:pt x="550" y="800"/>
                    </a:lnTo>
                    <a:lnTo>
                      <a:pt x="548" y="800"/>
                    </a:lnTo>
                    <a:lnTo>
                      <a:pt x="546" y="800"/>
                    </a:lnTo>
                    <a:lnTo>
                      <a:pt x="546" y="800"/>
                    </a:lnTo>
                    <a:lnTo>
                      <a:pt x="546" y="800"/>
                    </a:lnTo>
                    <a:lnTo>
                      <a:pt x="544" y="802"/>
                    </a:lnTo>
                    <a:lnTo>
                      <a:pt x="542" y="802"/>
                    </a:lnTo>
                    <a:lnTo>
                      <a:pt x="540" y="800"/>
                    </a:lnTo>
                    <a:lnTo>
                      <a:pt x="540" y="800"/>
                    </a:lnTo>
                    <a:lnTo>
                      <a:pt x="540" y="800"/>
                    </a:lnTo>
                    <a:lnTo>
                      <a:pt x="536" y="800"/>
                    </a:lnTo>
                    <a:lnTo>
                      <a:pt x="534" y="800"/>
                    </a:lnTo>
                    <a:lnTo>
                      <a:pt x="534" y="796"/>
                    </a:lnTo>
                    <a:lnTo>
                      <a:pt x="534" y="796"/>
                    </a:lnTo>
                    <a:lnTo>
                      <a:pt x="532" y="796"/>
                    </a:lnTo>
                    <a:lnTo>
                      <a:pt x="530" y="796"/>
                    </a:lnTo>
                    <a:lnTo>
                      <a:pt x="528" y="794"/>
                    </a:lnTo>
                    <a:lnTo>
                      <a:pt x="528" y="794"/>
                    </a:lnTo>
                    <a:lnTo>
                      <a:pt x="528" y="794"/>
                    </a:lnTo>
                    <a:lnTo>
                      <a:pt x="524" y="794"/>
                    </a:lnTo>
                    <a:lnTo>
                      <a:pt x="522" y="794"/>
                    </a:lnTo>
                    <a:lnTo>
                      <a:pt x="522" y="794"/>
                    </a:lnTo>
                    <a:lnTo>
                      <a:pt x="522" y="794"/>
                    </a:lnTo>
                    <a:lnTo>
                      <a:pt x="518" y="792"/>
                    </a:lnTo>
                    <a:lnTo>
                      <a:pt x="518" y="792"/>
                    </a:lnTo>
                    <a:lnTo>
                      <a:pt x="518" y="786"/>
                    </a:lnTo>
                    <a:lnTo>
                      <a:pt x="518" y="786"/>
                    </a:lnTo>
                    <a:lnTo>
                      <a:pt x="518" y="786"/>
                    </a:lnTo>
                    <a:lnTo>
                      <a:pt x="516" y="782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6" y="780"/>
                    </a:lnTo>
                    <a:lnTo>
                      <a:pt x="514" y="778"/>
                    </a:lnTo>
                    <a:lnTo>
                      <a:pt x="510" y="774"/>
                    </a:lnTo>
                    <a:lnTo>
                      <a:pt x="510" y="770"/>
                    </a:lnTo>
                    <a:lnTo>
                      <a:pt x="510" y="770"/>
                    </a:lnTo>
                    <a:lnTo>
                      <a:pt x="510" y="770"/>
                    </a:lnTo>
                    <a:lnTo>
                      <a:pt x="508" y="768"/>
                    </a:lnTo>
                    <a:lnTo>
                      <a:pt x="508" y="768"/>
                    </a:lnTo>
                    <a:lnTo>
                      <a:pt x="508" y="768"/>
                    </a:lnTo>
                    <a:lnTo>
                      <a:pt x="506" y="766"/>
                    </a:lnTo>
                    <a:lnTo>
                      <a:pt x="506" y="766"/>
                    </a:lnTo>
                    <a:lnTo>
                      <a:pt x="506" y="766"/>
                    </a:lnTo>
                    <a:lnTo>
                      <a:pt x="506" y="764"/>
                    </a:lnTo>
                    <a:lnTo>
                      <a:pt x="504" y="762"/>
                    </a:lnTo>
                    <a:lnTo>
                      <a:pt x="504" y="754"/>
                    </a:lnTo>
                    <a:lnTo>
                      <a:pt x="504" y="754"/>
                    </a:lnTo>
                    <a:lnTo>
                      <a:pt x="504" y="754"/>
                    </a:lnTo>
                    <a:lnTo>
                      <a:pt x="506" y="754"/>
                    </a:lnTo>
                    <a:lnTo>
                      <a:pt x="506" y="752"/>
                    </a:lnTo>
                    <a:lnTo>
                      <a:pt x="506" y="752"/>
                    </a:lnTo>
                    <a:lnTo>
                      <a:pt x="506" y="752"/>
                    </a:lnTo>
                    <a:lnTo>
                      <a:pt x="508" y="750"/>
                    </a:lnTo>
                    <a:lnTo>
                      <a:pt x="510" y="748"/>
                    </a:lnTo>
                    <a:lnTo>
                      <a:pt x="510" y="748"/>
                    </a:lnTo>
                    <a:lnTo>
                      <a:pt x="510" y="748"/>
                    </a:lnTo>
                    <a:lnTo>
                      <a:pt x="510" y="748"/>
                    </a:lnTo>
                    <a:lnTo>
                      <a:pt x="510" y="746"/>
                    </a:lnTo>
                    <a:lnTo>
                      <a:pt x="510" y="746"/>
                    </a:lnTo>
                    <a:lnTo>
                      <a:pt x="510" y="746"/>
                    </a:lnTo>
                    <a:lnTo>
                      <a:pt x="510" y="742"/>
                    </a:lnTo>
                    <a:lnTo>
                      <a:pt x="510" y="742"/>
                    </a:lnTo>
                    <a:lnTo>
                      <a:pt x="510" y="742"/>
                    </a:lnTo>
                    <a:lnTo>
                      <a:pt x="510" y="740"/>
                    </a:lnTo>
                    <a:lnTo>
                      <a:pt x="510" y="740"/>
                    </a:lnTo>
                    <a:lnTo>
                      <a:pt x="510" y="740"/>
                    </a:lnTo>
                    <a:lnTo>
                      <a:pt x="510" y="740"/>
                    </a:lnTo>
                    <a:lnTo>
                      <a:pt x="510" y="740"/>
                    </a:lnTo>
                    <a:lnTo>
                      <a:pt x="510" y="738"/>
                    </a:lnTo>
                    <a:lnTo>
                      <a:pt x="512" y="738"/>
                    </a:lnTo>
                    <a:lnTo>
                      <a:pt x="512" y="738"/>
                    </a:lnTo>
                    <a:lnTo>
                      <a:pt x="512" y="736"/>
                    </a:lnTo>
                    <a:lnTo>
                      <a:pt x="512" y="726"/>
                    </a:lnTo>
                    <a:lnTo>
                      <a:pt x="516" y="722"/>
                    </a:lnTo>
                    <a:lnTo>
                      <a:pt x="518" y="722"/>
                    </a:lnTo>
                    <a:lnTo>
                      <a:pt x="518" y="722"/>
                    </a:lnTo>
                    <a:lnTo>
                      <a:pt x="518" y="722"/>
                    </a:lnTo>
                    <a:lnTo>
                      <a:pt x="520" y="722"/>
                    </a:lnTo>
                    <a:lnTo>
                      <a:pt x="520" y="722"/>
                    </a:lnTo>
                    <a:lnTo>
                      <a:pt x="520" y="720"/>
                    </a:lnTo>
                    <a:lnTo>
                      <a:pt x="520" y="720"/>
                    </a:lnTo>
                    <a:lnTo>
                      <a:pt x="520" y="720"/>
                    </a:lnTo>
                    <a:lnTo>
                      <a:pt x="520" y="720"/>
                    </a:lnTo>
                    <a:lnTo>
                      <a:pt x="520" y="716"/>
                    </a:lnTo>
                    <a:lnTo>
                      <a:pt x="522" y="712"/>
                    </a:lnTo>
                    <a:lnTo>
                      <a:pt x="524" y="710"/>
                    </a:lnTo>
                    <a:lnTo>
                      <a:pt x="524" y="710"/>
                    </a:lnTo>
                    <a:lnTo>
                      <a:pt x="524" y="710"/>
                    </a:lnTo>
                    <a:lnTo>
                      <a:pt x="524" y="704"/>
                    </a:lnTo>
                    <a:lnTo>
                      <a:pt x="524" y="704"/>
                    </a:lnTo>
                    <a:lnTo>
                      <a:pt x="524" y="704"/>
                    </a:lnTo>
                    <a:lnTo>
                      <a:pt x="522" y="704"/>
                    </a:lnTo>
                    <a:lnTo>
                      <a:pt x="524" y="704"/>
                    </a:lnTo>
                    <a:lnTo>
                      <a:pt x="524" y="704"/>
                    </a:lnTo>
                    <a:lnTo>
                      <a:pt x="524" y="702"/>
                    </a:lnTo>
                    <a:lnTo>
                      <a:pt x="524" y="702"/>
                    </a:lnTo>
                    <a:lnTo>
                      <a:pt x="526" y="700"/>
                    </a:lnTo>
                    <a:lnTo>
                      <a:pt x="526" y="700"/>
                    </a:lnTo>
                    <a:lnTo>
                      <a:pt x="526" y="700"/>
                    </a:lnTo>
                    <a:lnTo>
                      <a:pt x="528" y="696"/>
                    </a:lnTo>
                    <a:lnTo>
                      <a:pt x="532" y="694"/>
                    </a:lnTo>
                    <a:lnTo>
                      <a:pt x="532" y="694"/>
                    </a:lnTo>
                    <a:lnTo>
                      <a:pt x="532" y="694"/>
                    </a:lnTo>
                    <a:lnTo>
                      <a:pt x="532" y="692"/>
                    </a:lnTo>
                    <a:lnTo>
                      <a:pt x="536" y="690"/>
                    </a:lnTo>
                    <a:lnTo>
                      <a:pt x="538" y="690"/>
                    </a:lnTo>
                    <a:lnTo>
                      <a:pt x="538" y="690"/>
                    </a:lnTo>
                    <a:lnTo>
                      <a:pt x="538" y="690"/>
                    </a:lnTo>
                    <a:lnTo>
                      <a:pt x="540" y="688"/>
                    </a:lnTo>
                    <a:lnTo>
                      <a:pt x="542" y="688"/>
                    </a:lnTo>
                    <a:lnTo>
                      <a:pt x="546" y="688"/>
                    </a:lnTo>
                    <a:lnTo>
                      <a:pt x="546" y="688"/>
                    </a:lnTo>
                    <a:lnTo>
                      <a:pt x="546" y="688"/>
                    </a:lnTo>
                    <a:lnTo>
                      <a:pt x="550" y="686"/>
                    </a:lnTo>
                    <a:lnTo>
                      <a:pt x="550" y="686"/>
                    </a:lnTo>
                    <a:lnTo>
                      <a:pt x="550" y="686"/>
                    </a:lnTo>
                    <a:lnTo>
                      <a:pt x="550" y="686"/>
                    </a:lnTo>
                    <a:lnTo>
                      <a:pt x="554" y="686"/>
                    </a:lnTo>
                    <a:lnTo>
                      <a:pt x="554" y="686"/>
                    </a:lnTo>
                    <a:lnTo>
                      <a:pt x="554" y="684"/>
                    </a:lnTo>
                    <a:lnTo>
                      <a:pt x="556" y="682"/>
                    </a:lnTo>
                    <a:lnTo>
                      <a:pt x="556" y="682"/>
                    </a:lnTo>
                    <a:lnTo>
                      <a:pt x="556" y="682"/>
                    </a:lnTo>
                    <a:lnTo>
                      <a:pt x="558" y="680"/>
                    </a:lnTo>
                    <a:lnTo>
                      <a:pt x="560" y="678"/>
                    </a:lnTo>
                    <a:lnTo>
                      <a:pt x="566" y="678"/>
                    </a:lnTo>
                    <a:lnTo>
                      <a:pt x="566" y="678"/>
                    </a:lnTo>
                    <a:lnTo>
                      <a:pt x="566" y="678"/>
                    </a:lnTo>
                    <a:lnTo>
                      <a:pt x="566" y="678"/>
                    </a:lnTo>
                    <a:lnTo>
                      <a:pt x="568" y="678"/>
                    </a:lnTo>
                    <a:lnTo>
                      <a:pt x="568" y="678"/>
                    </a:lnTo>
                    <a:lnTo>
                      <a:pt x="568" y="678"/>
                    </a:lnTo>
                    <a:lnTo>
                      <a:pt x="568" y="678"/>
                    </a:lnTo>
                    <a:lnTo>
                      <a:pt x="572" y="678"/>
                    </a:lnTo>
                    <a:lnTo>
                      <a:pt x="576" y="680"/>
                    </a:lnTo>
                    <a:lnTo>
                      <a:pt x="576" y="680"/>
                    </a:lnTo>
                    <a:lnTo>
                      <a:pt x="576" y="680"/>
                    </a:lnTo>
                    <a:lnTo>
                      <a:pt x="576" y="680"/>
                    </a:lnTo>
                    <a:lnTo>
                      <a:pt x="580" y="680"/>
                    </a:lnTo>
                    <a:lnTo>
                      <a:pt x="580" y="682"/>
                    </a:lnTo>
                    <a:lnTo>
                      <a:pt x="580" y="682"/>
                    </a:lnTo>
                    <a:lnTo>
                      <a:pt x="582" y="682"/>
                    </a:lnTo>
                    <a:lnTo>
                      <a:pt x="584" y="682"/>
                    </a:lnTo>
                    <a:lnTo>
                      <a:pt x="584" y="682"/>
                    </a:lnTo>
                    <a:lnTo>
                      <a:pt x="584" y="682"/>
                    </a:lnTo>
                    <a:lnTo>
                      <a:pt x="586" y="680"/>
                    </a:lnTo>
                    <a:lnTo>
                      <a:pt x="586" y="680"/>
                    </a:lnTo>
                    <a:lnTo>
                      <a:pt x="586" y="682"/>
                    </a:lnTo>
                    <a:lnTo>
                      <a:pt x="586" y="682"/>
                    </a:lnTo>
                    <a:lnTo>
                      <a:pt x="586" y="682"/>
                    </a:lnTo>
                    <a:lnTo>
                      <a:pt x="592" y="682"/>
                    </a:lnTo>
                    <a:lnTo>
                      <a:pt x="592" y="686"/>
                    </a:lnTo>
                    <a:lnTo>
                      <a:pt x="592" y="686"/>
                    </a:lnTo>
                    <a:lnTo>
                      <a:pt x="592" y="686"/>
                    </a:lnTo>
                    <a:lnTo>
                      <a:pt x="594" y="686"/>
                    </a:lnTo>
                    <a:lnTo>
                      <a:pt x="598" y="688"/>
                    </a:lnTo>
                    <a:lnTo>
                      <a:pt x="598" y="688"/>
                    </a:lnTo>
                    <a:lnTo>
                      <a:pt x="598" y="688"/>
                    </a:lnTo>
                    <a:lnTo>
                      <a:pt x="600" y="688"/>
                    </a:lnTo>
                    <a:lnTo>
                      <a:pt x="600" y="688"/>
                    </a:lnTo>
                    <a:lnTo>
                      <a:pt x="600" y="688"/>
                    </a:lnTo>
                    <a:lnTo>
                      <a:pt x="600" y="688"/>
                    </a:lnTo>
                    <a:lnTo>
                      <a:pt x="602" y="688"/>
                    </a:lnTo>
                    <a:lnTo>
                      <a:pt x="602" y="688"/>
                    </a:lnTo>
                    <a:lnTo>
                      <a:pt x="602" y="686"/>
                    </a:lnTo>
                    <a:lnTo>
                      <a:pt x="604" y="688"/>
                    </a:lnTo>
                    <a:lnTo>
                      <a:pt x="604" y="688"/>
                    </a:lnTo>
                    <a:lnTo>
                      <a:pt x="606" y="688"/>
                    </a:lnTo>
                    <a:lnTo>
                      <a:pt x="606" y="688"/>
                    </a:lnTo>
                    <a:lnTo>
                      <a:pt x="606" y="688"/>
                    </a:lnTo>
                    <a:lnTo>
                      <a:pt x="606" y="686"/>
                    </a:lnTo>
                    <a:lnTo>
                      <a:pt x="606" y="686"/>
                    </a:lnTo>
                    <a:lnTo>
                      <a:pt x="608" y="684"/>
                    </a:lnTo>
                    <a:lnTo>
                      <a:pt x="608" y="684"/>
                    </a:lnTo>
                    <a:lnTo>
                      <a:pt x="608" y="684"/>
                    </a:lnTo>
                    <a:lnTo>
                      <a:pt x="608" y="682"/>
                    </a:lnTo>
                    <a:lnTo>
                      <a:pt x="608" y="682"/>
                    </a:lnTo>
                    <a:lnTo>
                      <a:pt x="608" y="684"/>
                    </a:lnTo>
                    <a:lnTo>
                      <a:pt x="608" y="684"/>
                    </a:lnTo>
                    <a:lnTo>
                      <a:pt x="608" y="684"/>
                    </a:lnTo>
                    <a:lnTo>
                      <a:pt x="610" y="684"/>
                    </a:lnTo>
                    <a:lnTo>
                      <a:pt x="610" y="686"/>
                    </a:lnTo>
                    <a:lnTo>
                      <a:pt x="610" y="686"/>
                    </a:lnTo>
                    <a:lnTo>
                      <a:pt x="610" y="688"/>
                    </a:lnTo>
                    <a:lnTo>
                      <a:pt x="614" y="688"/>
                    </a:lnTo>
                    <a:lnTo>
                      <a:pt x="614" y="688"/>
                    </a:lnTo>
                    <a:lnTo>
                      <a:pt x="614" y="686"/>
                    </a:lnTo>
                    <a:lnTo>
                      <a:pt x="614" y="686"/>
                    </a:lnTo>
                    <a:lnTo>
                      <a:pt x="616" y="684"/>
                    </a:lnTo>
                    <a:lnTo>
                      <a:pt x="616" y="684"/>
                    </a:lnTo>
                    <a:lnTo>
                      <a:pt x="616" y="684"/>
                    </a:lnTo>
                    <a:lnTo>
                      <a:pt x="616" y="682"/>
                    </a:lnTo>
                    <a:lnTo>
                      <a:pt x="616" y="682"/>
                    </a:lnTo>
                    <a:lnTo>
                      <a:pt x="616" y="682"/>
                    </a:lnTo>
                    <a:lnTo>
                      <a:pt x="616" y="682"/>
                    </a:lnTo>
                    <a:lnTo>
                      <a:pt x="618" y="682"/>
                    </a:lnTo>
                    <a:lnTo>
                      <a:pt x="618" y="682"/>
                    </a:lnTo>
                    <a:lnTo>
                      <a:pt x="618" y="682"/>
                    </a:lnTo>
                    <a:lnTo>
                      <a:pt x="618" y="680"/>
                    </a:lnTo>
                    <a:lnTo>
                      <a:pt x="618" y="680"/>
                    </a:lnTo>
                    <a:lnTo>
                      <a:pt x="618" y="680"/>
                    </a:lnTo>
                    <a:lnTo>
                      <a:pt x="616" y="678"/>
                    </a:lnTo>
                    <a:lnTo>
                      <a:pt x="616" y="676"/>
                    </a:lnTo>
                    <a:lnTo>
                      <a:pt x="618" y="676"/>
                    </a:lnTo>
                    <a:lnTo>
                      <a:pt x="620" y="676"/>
                    </a:lnTo>
                    <a:lnTo>
                      <a:pt x="620" y="676"/>
                    </a:lnTo>
                    <a:lnTo>
                      <a:pt x="620" y="676"/>
                    </a:lnTo>
                    <a:lnTo>
                      <a:pt x="622" y="674"/>
                    </a:lnTo>
                    <a:lnTo>
                      <a:pt x="622" y="674"/>
                    </a:lnTo>
                    <a:lnTo>
                      <a:pt x="622" y="674"/>
                    </a:lnTo>
                    <a:lnTo>
                      <a:pt x="624" y="674"/>
                    </a:lnTo>
                    <a:lnTo>
                      <a:pt x="624" y="674"/>
                    </a:lnTo>
                    <a:lnTo>
                      <a:pt x="624" y="674"/>
                    </a:lnTo>
                    <a:lnTo>
                      <a:pt x="624" y="674"/>
                    </a:lnTo>
                    <a:lnTo>
                      <a:pt x="628" y="674"/>
                    </a:lnTo>
                    <a:lnTo>
                      <a:pt x="628" y="674"/>
                    </a:lnTo>
                    <a:lnTo>
                      <a:pt x="628" y="674"/>
                    </a:lnTo>
                    <a:lnTo>
                      <a:pt x="628" y="674"/>
                    </a:lnTo>
                    <a:lnTo>
                      <a:pt x="630" y="674"/>
                    </a:lnTo>
                    <a:lnTo>
                      <a:pt x="630" y="676"/>
                    </a:lnTo>
                    <a:lnTo>
                      <a:pt x="630" y="676"/>
                    </a:lnTo>
                    <a:lnTo>
                      <a:pt x="630" y="676"/>
                    </a:lnTo>
                    <a:lnTo>
                      <a:pt x="630" y="676"/>
                    </a:lnTo>
                    <a:lnTo>
                      <a:pt x="630" y="676"/>
                    </a:lnTo>
                    <a:lnTo>
                      <a:pt x="632" y="678"/>
                    </a:lnTo>
                    <a:lnTo>
                      <a:pt x="636" y="678"/>
                    </a:lnTo>
                    <a:lnTo>
                      <a:pt x="636" y="678"/>
                    </a:lnTo>
                    <a:lnTo>
                      <a:pt x="638" y="676"/>
                    </a:lnTo>
                    <a:lnTo>
                      <a:pt x="638" y="676"/>
                    </a:lnTo>
                    <a:lnTo>
                      <a:pt x="642" y="678"/>
                    </a:lnTo>
                    <a:lnTo>
                      <a:pt x="654" y="678"/>
                    </a:lnTo>
                    <a:lnTo>
                      <a:pt x="656" y="678"/>
                    </a:lnTo>
                    <a:lnTo>
                      <a:pt x="656" y="678"/>
                    </a:lnTo>
                    <a:lnTo>
                      <a:pt x="656" y="678"/>
                    </a:lnTo>
                    <a:lnTo>
                      <a:pt x="656" y="680"/>
                    </a:lnTo>
                    <a:lnTo>
                      <a:pt x="658" y="682"/>
                    </a:lnTo>
                    <a:lnTo>
                      <a:pt x="658" y="682"/>
                    </a:lnTo>
                    <a:lnTo>
                      <a:pt x="658" y="682"/>
                    </a:lnTo>
                    <a:lnTo>
                      <a:pt x="658" y="682"/>
                    </a:lnTo>
                    <a:lnTo>
                      <a:pt x="658" y="684"/>
                    </a:lnTo>
                    <a:lnTo>
                      <a:pt x="658" y="684"/>
                    </a:lnTo>
                    <a:lnTo>
                      <a:pt x="658" y="684"/>
                    </a:lnTo>
                    <a:lnTo>
                      <a:pt x="660" y="686"/>
                    </a:lnTo>
                    <a:lnTo>
                      <a:pt x="662" y="686"/>
                    </a:lnTo>
                    <a:lnTo>
                      <a:pt x="662" y="686"/>
                    </a:lnTo>
                    <a:lnTo>
                      <a:pt x="662" y="684"/>
                    </a:lnTo>
                    <a:lnTo>
                      <a:pt x="664" y="684"/>
                    </a:lnTo>
                    <a:lnTo>
                      <a:pt x="666" y="684"/>
                    </a:lnTo>
                    <a:lnTo>
                      <a:pt x="666" y="684"/>
                    </a:lnTo>
                    <a:lnTo>
                      <a:pt x="666" y="684"/>
                    </a:lnTo>
                    <a:lnTo>
                      <a:pt x="668" y="682"/>
                    </a:lnTo>
                    <a:lnTo>
                      <a:pt x="670" y="682"/>
                    </a:lnTo>
                    <a:lnTo>
                      <a:pt x="670" y="682"/>
                    </a:lnTo>
                    <a:lnTo>
                      <a:pt x="670" y="682"/>
                    </a:lnTo>
                    <a:lnTo>
                      <a:pt x="674" y="680"/>
                    </a:lnTo>
                    <a:lnTo>
                      <a:pt x="676" y="680"/>
                    </a:lnTo>
                    <a:lnTo>
                      <a:pt x="676" y="682"/>
                    </a:lnTo>
                    <a:lnTo>
                      <a:pt x="676" y="682"/>
                    </a:lnTo>
                    <a:lnTo>
                      <a:pt x="676" y="682"/>
                    </a:lnTo>
                    <a:lnTo>
                      <a:pt x="676" y="682"/>
                    </a:lnTo>
                    <a:lnTo>
                      <a:pt x="676" y="682"/>
                    </a:lnTo>
                    <a:lnTo>
                      <a:pt x="678" y="682"/>
                    </a:lnTo>
                    <a:lnTo>
                      <a:pt x="678" y="682"/>
                    </a:lnTo>
                    <a:lnTo>
                      <a:pt x="678" y="684"/>
                    </a:lnTo>
                    <a:lnTo>
                      <a:pt x="678" y="684"/>
                    </a:lnTo>
                    <a:lnTo>
                      <a:pt x="678" y="684"/>
                    </a:lnTo>
                    <a:lnTo>
                      <a:pt x="680" y="684"/>
                    </a:lnTo>
                    <a:lnTo>
                      <a:pt x="680" y="690"/>
                    </a:lnTo>
                    <a:lnTo>
                      <a:pt x="680" y="690"/>
                    </a:lnTo>
                    <a:lnTo>
                      <a:pt x="680" y="690"/>
                    </a:lnTo>
                    <a:lnTo>
                      <a:pt x="684" y="694"/>
                    </a:lnTo>
                    <a:lnTo>
                      <a:pt x="684" y="696"/>
                    </a:lnTo>
                    <a:lnTo>
                      <a:pt x="684" y="698"/>
                    </a:lnTo>
                    <a:lnTo>
                      <a:pt x="684" y="698"/>
                    </a:lnTo>
                    <a:lnTo>
                      <a:pt x="684" y="698"/>
                    </a:lnTo>
                    <a:lnTo>
                      <a:pt x="684" y="698"/>
                    </a:lnTo>
                    <a:lnTo>
                      <a:pt x="682" y="702"/>
                    </a:lnTo>
                    <a:lnTo>
                      <a:pt x="682" y="702"/>
                    </a:lnTo>
                    <a:lnTo>
                      <a:pt x="680" y="702"/>
                    </a:lnTo>
                    <a:lnTo>
                      <a:pt x="680" y="710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4" y="716"/>
                    </a:lnTo>
                    <a:lnTo>
                      <a:pt x="686" y="718"/>
                    </a:lnTo>
                    <a:lnTo>
                      <a:pt x="686" y="718"/>
                    </a:lnTo>
                    <a:lnTo>
                      <a:pt x="686" y="718"/>
                    </a:lnTo>
                    <a:lnTo>
                      <a:pt x="686" y="718"/>
                    </a:lnTo>
                    <a:lnTo>
                      <a:pt x="686" y="722"/>
                    </a:lnTo>
                    <a:lnTo>
                      <a:pt x="686" y="722"/>
                    </a:lnTo>
                    <a:lnTo>
                      <a:pt x="686" y="722"/>
                    </a:lnTo>
                    <a:lnTo>
                      <a:pt x="684" y="724"/>
                    </a:lnTo>
                    <a:lnTo>
                      <a:pt x="684" y="724"/>
                    </a:lnTo>
                    <a:lnTo>
                      <a:pt x="686" y="724"/>
                    </a:lnTo>
                    <a:lnTo>
                      <a:pt x="686" y="724"/>
                    </a:lnTo>
                    <a:lnTo>
                      <a:pt x="686" y="726"/>
                    </a:lnTo>
                    <a:lnTo>
                      <a:pt x="686" y="726"/>
                    </a:lnTo>
                    <a:lnTo>
                      <a:pt x="686" y="726"/>
                    </a:lnTo>
                    <a:lnTo>
                      <a:pt x="688" y="728"/>
                    </a:lnTo>
                    <a:lnTo>
                      <a:pt x="688" y="728"/>
                    </a:lnTo>
                    <a:lnTo>
                      <a:pt x="688" y="728"/>
                    </a:lnTo>
                    <a:lnTo>
                      <a:pt x="690" y="730"/>
                    </a:lnTo>
                    <a:lnTo>
                      <a:pt x="690" y="732"/>
                    </a:lnTo>
                    <a:lnTo>
                      <a:pt x="690" y="732"/>
                    </a:lnTo>
                    <a:lnTo>
                      <a:pt x="690" y="732"/>
                    </a:lnTo>
                    <a:lnTo>
                      <a:pt x="690" y="734"/>
                    </a:lnTo>
                    <a:lnTo>
                      <a:pt x="690" y="734"/>
                    </a:lnTo>
                    <a:lnTo>
                      <a:pt x="692" y="734"/>
                    </a:lnTo>
                    <a:lnTo>
                      <a:pt x="692" y="734"/>
                    </a:lnTo>
                    <a:lnTo>
                      <a:pt x="692" y="736"/>
                    </a:lnTo>
                    <a:lnTo>
                      <a:pt x="692" y="736"/>
                    </a:lnTo>
                    <a:lnTo>
                      <a:pt x="692" y="736"/>
                    </a:lnTo>
                    <a:lnTo>
                      <a:pt x="696" y="736"/>
                    </a:lnTo>
                    <a:lnTo>
                      <a:pt x="696" y="736"/>
                    </a:lnTo>
                    <a:lnTo>
                      <a:pt x="696" y="736"/>
                    </a:lnTo>
                    <a:lnTo>
                      <a:pt x="700" y="736"/>
                    </a:lnTo>
                    <a:lnTo>
                      <a:pt x="700" y="736"/>
                    </a:lnTo>
                    <a:lnTo>
                      <a:pt x="700" y="736"/>
                    </a:lnTo>
                    <a:lnTo>
                      <a:pt x="702" y="736"/>
                    </a:lnTo>
                    <a:lnTo>
                      <a:pt x="702" y="734"/>
                    </a:lnTo>
                    <a:lnTo>
                      <a:pt x="702" y="734"/>
                    </a:lnTo>
                    <a:lnTo>
                      <a:pt x="702" y="734"/>
                    </a:lnTo>
                    <a:lnTo>
                      <a:pt x="702" y="732"/>
                    </a:lnTo>
                    <a:lnTo>
                      <a:pt x="704" y="732"/>
                    </a:lnTo>
                    <a:lnTo>
                      <a:pt x="704" y="732"/>
                    </a:lnTo>
                    <a:lnTo>
                      <a:pt x="704" y="732"/>
                    </a:lnTo>
                    <a:lnTo>
                      <a:pt x="706" y="730"/>
                    </a:lnTo>
                    <a:lnTo>
                      <a:pt x="706" y="730"/>
                    </a:lnTo>
                    <a:lnTo>
                      <a:pt x="706" y="728"/>
                    </a:lnTo>
                    <a:lnTo>
                      <a:pt x="706" y="726"/>
                    </a:lnTo>
                    <a:lnTo>
                      <a:pt x="706" y="724"/>
                    </a:lnTo>
                    <a:lnTo>
                      <a:pt x="706" y="724"/>
                    </a:lnTo>
                    <a:lnTo>
                      <a:pt x="708" y="724"/>
                    </a:lnTo>
                    <a:lnTo>
                      <a:pt x="708" y="722"/>
                    </a:lnTo>
                    <a:lnTo>
                      <a:pt x="708" y="718"/>
                    </a:lnTo>
                    <a:lnTo>
                      <a:pt x="708" y="718"/>
                    </a:lnTo>
                    <a:lnTo>
                      <a:pt x="708" y="718"/>
                    </a:lnTo>
                    <a:lnTo>
                      <a:pt x="708" y="712"/>
                    </a:lnTo>
                    <a:lnTo>
                      <a:pt x="708" y="712"/>
                    </a:lnTo>
                    <a:lnTo>
                      <a:pt x="708" y="712"/>
                    </a:lnTo>
                    <a:lnTo>
                      <a:pt x="706" y="710"/>
                    </a:lnTo>
                    <a:lnTo>
                      <a:pt x="706" y="694"/>
                    </a:lnTo>
                    <a:lnTo>
                      <a:pt x="706" y="694"/>
                    </a:lnTo>
                    <a:lnTo>
                      <a:pt x="706" y="694"/>
                    </a:lnTo>
                    <a:lnTo>
                      <a:pt x="704" y="692"/>
                    </a:lnTo>
                    <a:lnTo>
                      <a:pt x="704" y="688"/>
                    </a:lnTo>
                    <a:lnTo>
                      <a:pt x="706" y="684"/>
                    </a:lnTo>
                    <a:lnTo>
                      <a:pt x="706" y="684"/>
                    </a:lnTo>
                    <a:lnTo>
                      <a:pt x="708" y="684"/>
                    </a:lnTo>
                    <a:lnTo>
                      <a:pt x="708" y="684"/>
                    </a:lnTo>
                    <a:lnTo>
                      <a:pt x="708" y="682"/>
                    </a:lnTo>
                    <a:lnTo>
                      <a:pt x="708" y="682"/>
                    </a:lnTo>
                    <a:lnTo>
                      <a:pt x="708" y="682"/>
                    </a:lnTo>
                    <a:lnTo>
                      <a:pt x="708" y="676"/>
                    </a:lnTo>
                    <a:lnTo>
                      <a:pt x="710" y="674"/>
                    </a:lnTo>
                    <a:lnTo>
                      <a:pt x="710" y="674"/>
                    </a:lnTo>
                    <a:lnTo>
                      <a:pt x="710" y="674"/>
                    </a:lnTo>
                    <a:lnTo>
                      <a:pt x="710" y="672"/>
                    </a:lnTo>
                    <a:lnTo>
                      <a:pt x="712" y="670"/>
                    </a:lnTo>
                    <a:lnTo>
                      <a:pt x="712" y="670"/>
                    </a:lnTo>
                    <a:lnTo>
                      <a:pt x="712" y="670"/>
                    </a:lnTo>
                    <a:lnTo>
                      <a:pt x="712" y="668"/>
                    </a:lnTo>
                    <a:lnTo>
                      <a:pt x="712" y="666"/>
                    </a:lnTo>
                    <a:lnTo>
                      <a:pt x="712" y="666"/>
                    </a:lnTo>
                    <a:lnTo>
                      <a:pt x="712" y="666"/>
                    </a:lnTo>
                    <a:lnTo>
                      <a:pt x="712" y="664"/>
                    </a:lnTo>
                    <a:lnTo>
                      <a:pt x="714" y="664"/>
                    </a:lnTo>
                    <a:lnTo>
                      <a:pt x="714" y="664"/>
                    </a:lnTo>
                    <a:lnTo>
                      <a:pt x="714" y="662"/>
                    </a:lnTo>
                    <a:lnTo>
                      <a:pt x="714" y="662"/>
                    </a:lnTo>
                    <a:lnTo>
                      <a:pt x="716" y="660"/>
                    </a:lnTo>
                    <a:lnTo>
                      <a:pt x="716" y="660"/>
                    </a:lnTo>
                    <a:lnTo>
                      <a:pt x="716" y="660"/>
                    </a:lnTo>
                    <a:lnTo>
                      <a:pt x="716" y="658"/>
                    </a:lnTo>
                    <a:lnTo>
                      <a:pt x="718" y="658"/>
                    </a:lnTo>
                    <a:lnTo>
                      <a:pt x="718" y="658"/>
                    </a:lnTo>
                    <a:lnTo>
                      <a:pt x="718" y="658"/>
                    </a:lnTo>
                    <a:lnTo>
                      <a:pt x="732" y="652"/>
                    </a:lnTo>
                    <a:lnTo>
                      <a:pt x="734" y="650"/>
                    </a:lnTo>
                    <a:lnTo>
                      <a:pt x="734" y="650"/>
                    </a:lnTo>
                    <a:lnTo>
                      <a:pt x="734" y="650"/>
                    </a:lnTo>
                    <a:lnTo>
                      <a:pt x="736" y="646"/>
                    </a:lnTo>
                    <a:lnTo>
                      <a:pt x="738" y="646"/>
                    </a:lnTo>
                    <a:lnTo>
                      <a:pt x="740" y="646"/>
                    </a:lnTo>
                    <a:lnTo>
                      <a:pt x="740" y="646"/>
                    </a:lnTo>
                    <a:lnTo>
                      <a:pt x="740" y="646"/>
                    </a:lnTo>
                    <a:lnTo>
                      <a:pt x="742" y="642"/>
                    </a:lnTo>
                    <a:lnTo>
                      <a:pt x="752" y="642"/>
                    </a:lnTo>
                    <a:lnTo>
                      <a:pt x="752" y="642"/>
                    </a:lnTo>
                    <a:lnTo>
                      <a:pt x="752" y="642"/>
                    </a:lnTo>
                    <a:lnTo>
                      <a:pt x="754" y="642"/>
                    </a:lnTo>
                    <a:lnTo>
                      <a:pt x="754" y="642"/>
                    </a:lnTo>
                    <a:lnTo>
                      <a:pt x="754" y="642"/>
                    </a:lnTo>
                    <a:lnTo>
                      <a:pt x="762" y="636"/>
                    </a:lnTo>
                    <a:lnTo>
                      <a:pt x="766" y="634"/>
                    </a:lnTo>
                    <a:lnTo>
                      <a:pt x="766" y="634"/>
                    </a:lnTo>
                    <a:lnTo>
                      <a:pt x="766" y="634"/>
                    </a:lnTo>
                    <a:lnTo>
                      <a:pt x="768" y="632"/>
                    </a:lnTo>
                    <a:lnTo>
                      <a:pt x="772" y="632"/>
                    </a:lnTo>
                    <a:lnTo>
                      <a:pt x="774" y="630"/>
                    </a:lnTo>
                    <a:lnTo>
                      <a:pt x="776" y="630"/>
                    </a:lnTo>
                    <a:lnTo>
                      <a:pt x="776" y="630"/>
                    </a:lnTo>
                    <a:lnTo>
                      <a:pt x="776" y="630"/>
                    </a:lnTo>
                    <a:lnTo>
                      <a:pt x="778" y="630"/>
                    </a:lnTo>
                    <a:lnTo>
                      <a:pt x="778" y="630"/>
                    </a:lnTo>
                    <a:lnTo>
                      <a:pt x="778" y="628"/>
                    </a:lnTo>
                    <a:lnTo>
                      <a:pt x="778" y="626"/>
                    </a:lnTo>
                    <a:lnTo>
                      <a:pt x="778" y="626"/>
                    </a:lnTo>
                    <a:lnTo>
                      <a:pt x="778" y="626"/>
                    </a:lnTo>
                    <a:lnTo>
                      <a:pt x="776" y="624"/>
                    </a:lnTo>
                    <a:lnTo>
                      <a:pt x="776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82" y="624"/>
                    </a:lnTo>
                    <a:lnTo>
                      <a:pt x="782" y="624"/>
                    </a:lnTo>
                    <a:lnTo>
                      <a:pt x="782" y="624"/>
                    </a:lnTo>
                    <a:lnTo>
                      <a:pt x="782" y="620"/>
                    </a:lnTo>
                    <a:lnTo>
                      <a:pt x="782" y="620"/>
                    </a:lnTo>
                    <a:lnTo>
                      <a:pt x="782" y="618"/>
                    </a:lnTo>
                    <a:lnTo>
                      <a:pt x="780" y="616"/>
                    </a:lnTo>
                    <a:lnTo>
                      <a:pt x="780" y="616"/>
                    </a:lnTo>
                    <a:lnTo>
                      <a:pt x="780" y="616"/>
                    </a:lnTo>
                    <a:lnTo>
                      <a:pt x="776" y="616"/>
                    </a:lnTo>
                    <a:lnTo>
                      <a:pt x="776" y="614"/>
                    </a:lnTo>
                    <a:lnTo>
                      <a:pt x="776" y="614"/>
                    </a:lnTo>
                    <a:lnTo>
                      <a:pt x="776" y="614"/>
                    </a:lnTo>
                    <a:lnTo>
                      <a:pt x="776" y="614"/>
                    </a:lnTo>
                    <a:lnTo>
                      <a:pt x="778" y="614"/>
                    </a:lnTo>
                    <a:lnTo>
                      <a:pt x="778" y="614"/>
                    </a:lnTo>
                    <a:lnTo>
                      <a:pt x="778" y="614"/>
                    </a:lnTo>
                    <a:lnTo>
                      <a:pt x="780" y="614"/>
                    </a:lnTo>
                    <a:lnTo>
                      <a:pt x="780" y="612"/>
                    </a:lnTo>
                    <a:lnTo>
                      <a:pt x="780" y="612"/>
                    </a:lnTo>
                    <a:lnTo>
                      <a:pt x="780" y="612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80" y="604"/>
                    </a:lnTo>
                    <a:lnTo>
                      <a:pt x="780" y="604"/>
                    </a:lnTo>
                    <a:lnTo>
                      <a:pt x="780" y="604"/>
                    </a:lnTo>
                    <a:lnTo>
                      <a:pt x="780" y="598"/>
                    </a:lnTo>
                    <a:lnTo>
                      <a:pt x="780" y="598"/>
                    </a:lnTo>
                    <a:lnTo>
                      <a:pt x="780" y="598"/>
                    </a:lnTo>
                    <a:lnTo>
                      <a:pt x="778" y="598"/>
                    </a:lnTo>
                    <a:lnTo>
                      <a:pt x="780" y="596"/>
                    </a:lnTo>
                    <a:lnTo>
                      <a:pt x="780" y="596"/>
                    </a:lnTo>
                    <a:lnTo>
                      <a:pt x="780" y="596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2" y="592"/>
                    </a:lnTo>
                    <a:lnTo>
                      <a:pt x="782" y="592"/>
                    </a:lnTo>
                    <a:lnTo>
                      <a:pt x="782" y="590"/>
                    </a:lnTo>
                    <a:lnTo>
                      <a:pt x="782" y="590"/>
                    </a:lnTo>
                    <a:lnTo>
                      <a:pt x="782" y="590"/>
                    </a:lnTo>
                    <a:lnTo>
                      <a:pt x="784" y="592"/>
                    </a:lnTo>
                    <a:lnTo>
                      <a:pt x="782" y="594"/>
                    </a:lnTo>
                    <a:lnTo>
                      <a:pt x="782" y="594"/>
                    </a:lnTo>
                    <a:lnTo>
                      <a:pt x="782" y="594"/>
                    </a:lnTo>
                    <a:lnTo>
                      <a:pt x="782" y="596"/>
                    </a:lnTo>
                    <a:lnTo>
                      <a:pt x="782" y="598"/>
                    </a:lnTo>
                    <a:lnTo>
                      <a:pt x="782" y="598"/>
                    </a:lnTo>
                    <a:lnTo>
                      <a:pt x="782" y="598"/>
                    </a:lnTo>
                    <a:lnTo>
                      <a:pt x="782" y="610"/>
                    </a:lnTo>
                    <a:lnTo>
                      <a:pt x="782" y="610"/>
                    </a:lnTo>
                    <a:lnTo>
                      <a:pt x="782" y="610"/>
                    </a:lnTo>
                    <a:lnTo>
                      <a:pt x="784" y="610"/>
                    </a:lnTo>
                    <a:lnTo>
                      <a:pt x="784" y="610"/>
                    </a:lnTo>
                    <a:lnTo>
                      <a:pt x="784" y="610"/>
                    </a:lnTo>
                    <a:lnTo>
                      <a:pt x="784" y="608"/>
                    </a:lnTo>
                    <a:lnTo>
                      <a:pt x="784" y="608"/>
                    </a:lnTo>
                    <a:lnTo>
                      <a:pt x="784" y="608"/>
                    </a:lnTo>
                    <a:lnTo>
                      <a:pt x="786" y="608"/>
                    </a:lnTo>
                    <a:lnTo>
                      <a:pt x="786" y="60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4"/>
                    </a:lnTo>
                    <a:lnTo>
                      <a:pt x="796" y="594"/>
                    </a:lnTo>
                    <a:lnTo>
                      <a:pt x="796" y="594"/>
                    </a:lnTo>
                    <a:lnTo>
                      <a:pt x="794" y="590"/>
                    </a:lnTo>
                    <a:lnTo>
                      <a:pt x="794" y="588"/>
                    </a:lnTo>
                    <a:lnTo>
                      <a:pt x="796" y="588"/>
                    </a:lnTo>
                    <a:lnTo>
                      <a:pt x="796" y="588"/>
                    </a:lnTo>
                    <a:lnTo>
                      <a:pt x="796" y="588"/>
                    </a:lnTo>
                    <a:lnTo>
                      <a:pt x="796" y="588"/>
                    </a:lnTo>
                    <a:lnTo>
                      <a:pt x="796" y="590"/>
                    </a:lnTo>
                    <a:lnTo>
                      <a:pt x="798" y="590"/>
                    </a:lnTo>
                    <a:lnTo>
                      <a:pt x="798" y="590"/>
                    </a:lnTo>
                    <a:lnTo>
                      <a:pt x="798" y="590"/>
                    </a:lnTo>
                    <a:lnTo>
                      <a:pt x="798" y="592"/>
                    </a:lnTo>
                    <a:lnTo>
                      <a:pt x="800" y="592"/>
                    </a:lnTo>
                    <a:lnTo>
                      <a:pt x="800" y="592"/>
                    </a:lnTo>
                    <a:lnTo>
                      <a:pt x="800" y="592"/>
                    </a:lnTo>
                    <a:lnTo>
                      <a:pt x="802" y="590"/>
                    </a:lnTo>
                    <a:lnTo>
                      <a:pt x="802" y="590"/>
                    </a:lnTo>
                    <a:lnTo>
                      <a:pt x="802" y="590"/>
                    </a:lnTo>
                    <a:lnTo>
                      <a:pt x="802" y="588"/>
                    </a:lnTo>
                    <a:lnTo>
                      <a:pt x="802" y="588"/>
                    </a:lnTo>
                    <a:lnTo>
                      <a:pt x="802" y="588"/>
                    </a:lnTo>
                    <a:lnTo>
                      <a:pt x="804" y="588"/>
                    </a:lnTo>
                    <a:lnTo>
                      <a:pt x="804" y="586"/>
                    </a:lnTo>
                    <a:lnTo>
                      <a:pt x="806" y="586"/>
                    </a:lnTo>
                    <a:lnTo>
                      <a:pt x="806" y="586"/>
                    </a:lnTo>
                    <a:lnTo>
                      <a:pt x="806" y="586"/>
                    </a:lnTo>
                    <a:lnTo>
                      <a:pt x="808" y="584"/>
                    </a:lnTo>
                    <a:lnTo>
                      <a:pt x="810" y="582"/>
                    </a:lnTo>
                    <a:lnTo>
                      <a:pt x="810" y="582"/>
                    </a:lnTo>
                    <a:lnTo>
                      <a:pt x="810" y="582"/>
                    </a:lnTo>
                    <a:lnTo>
                      <a:pt x="810" y="580"/>
                    </a:lnTo>
                    <a:lnTo>
                      <a:pt x="812" y="578"/>
                    </a:lnTo>
                    <a:lnTo>
                      <a:pt x="812" y="576"/>
                    </a:lnTo>
                    <a:lnTo>
                      <a:pt x="812" y="576"/>
                    </a:lnTo>
                    <a:lnTo>
                      <a:pt x="812" y="576"/>
                    </a:lnTo>
                    <a:lnTo>
                      <a:pt x="812" y="572"/>
                    </a:lnTo>
                    <a:lnTo>
                      <a:pt x="814" y="572"/>
                    </a:lnTo>
                    <a:lnTo>
                      <a:pt x="814" y="572"/>
                    </a:lnTo>
                    <a:lnTo>
                      <a:pt x="814" y="572"/>
                    </a:lnTo>
                    <a:lnTo>
                      <a:pt x="816" y="572"/>
                    </a:lnTo>
                    <a:lnTo>
                      <a:pt x="820" y="572"/>
                    </a:lnTo>
                    <a:lnTo>
                      <a:pt x="820" y="572"/>
                    </a:lnTo>
                    <a:lnTo>
                      <a:pt x="820" y="570"/>
                    </a:lnTo>
                    <a:lnTo>
                      <a:pt x="820" y="570"/>
                    </a:lnTo>
                    <a:lnTo>
                      <a:pt x="824" y="570"/>
                    </a:lnTo>
                    <a:lnTo>
                      <a:pt x="824" y="570"/>
                    </a:lnTo>
                    <a:lnTo>
                      <a:pt x="824" y="570"/>
                    </a:lnTo>
                    <a:lnTo>
                      <a:pt x="826" y="568"/>
                    </a:lnTo>
                    <a:lnTo>
                      <a:pt x="832" y="568"/>
                    </a:lnTo>
                    <a:lnTo>
                      <a:pt x="834" y="570"/>
                    </a:lnTo>
                    <a:lnTo>
                      <a:pt x="834" y="570"/>
                    </a:lnTo>
                    <a:lnTo>
                      <a:pt x="834" y="570"/>
                    </a:lnTo>
                    <a:lnTo>
                      <a:pt x="836" y="570"/>
                    </a:lnTo>
                    <a:lnTo>
                      <a:pt x="836" y="570"/>
                    </a:lnTo>
                    <a:lnTo>
                      <a:pt x="836" y="570"/>
                    </a:lnTo>
                    <a:lnTo>
                      <a:pt x="838" y="568"/>
                    </a:lnTo>
                    <a:lnTo>
                      <a:pt x="838" y="568"/>
                    </a:lnTo>
                    <a:lnTo>
                      <a:pt x="838" y="568"/>
                    </a:lnTo>
                    <a:lnTo>
                      <a:pt x="840" y="568"/>
                    </a:lnTo>
                    <a:lnTo>
                      <a:pt x="842" y="566"/>
                    </a:lnTo>
                    <a:lnTo>
                      <a:pt x="842" y="566"/>
                    </a:lnTo>
                    <a:lnTo>
                      <a:pt x="842" y="566"/>
                    </a:lnTo>
                    <a:lnTo>
                      <a:pt x="842" y="566"/>
                    </a:lnTo>
                    <a:lnTo>
                      <a:pt x="850" y="566"/>
                    </a:lnTo>
                    <a:lnTo>
                      <a:pt x="850" y="566"/>
                    </a:lnTo>
                    <a:lnTo>
                      <a:pt x="850" y="566"/>
                    </a:lnTo>
                    <a:lnTo>
                      <a:pt x="852" y="564"/>
                    </a:lnTo>
                    <a:lnTo>
                      <a:pt x="854" y="564"/>
                    </a:lnTo>
                    <a:lnTo>
                      <a:pt x="854" y="564"/>
                    </a:lnTo>
                    <a:lnTo>
                      <a:pt x="854" y="564"/>
                    </a:lnTo>
                    <a:lnTo>
                      <a:pt x="856" y="564"/>
                    </a:lnTo>
                    <a:lnTo>
                      <a:pt x="858" y="564"/>
                    </a:lnTo>
                    <a:lnTo>
                      <a:pt x="858" y="564"/>
                    </a:lnTo>
                    <a:lnTo>
                      <a:pt x="858" y="562"/>
                    </a:lnTo>
                    <a:lnTo>
                      <a:pt x="860" y="562"/>
                    </a:lnTo>
                    <a:lnTo>
                      <a:pt x="860" y="562"/>
                    </a:lnTo>
                    <a:lnTo>
                      <a:pt x="860" y="562"/>
                    </a:lnTo>
                    <a:lnTo>
                      <a:pt x="860" y="560"/>
                    </a:lnTo>
                    <a:lnTo>
                      <a:pt x="860" y="560"/>
                    </a:lnTo>
                    <a:lnTo>
                      <a:pt x="860" y="558"/>
                    </a:lnTo>
                    <a:lnTo>
                      <a:pt x="856" y="558"/>
                    </a:lnTo>
                    <a:lnTo>
                      <a:pt x="856" y="558"/>
                    </a:lnTo>
                    <a:lnTo>
                      <a:pt x="856" y="558"/>
                    </a:lnTo>
                    <a:lnTo>
                      <a:pt x="856" y="558"/>
                    </a:lnTo>
                    <a:lnTo>
                      <a:pt x="854" y="556"/>
                    </a:lnTo>
                    <a:lnTo>
                      <a:pt x="854" y="552"/>
                    </a:lnTo>
                    <a:lnTo>
                      <a:pt x="856" y="550"/>
                    </a:lnTo>
                    <a:lnTo>
                      <a:pt x="856" y="550"/>
                    </a:lnTo>
                    <a:lnTo>
                      <a:pt x="856" y="550"/>
                    </a:lnTo>
                    <a:lnTo>
                      <a:pt x="856" y="548"/>
                    </a:lnTo>
                    <a:lnTo>
                      <a:pt x="858" y="546"/>
                    </a:lnTo>
                    <a:lnTo>
                      <a:pt x="862" y="544"/>
                    </a:lnTo>
                    <a:lnTo>
                      <a:pt x="862" y="544"/>
                    </a:lnTo>
                    <a:lnTo>
                      <a:pt x="862" y="544"/>
                    </a:lnTo>
                    <a:lnTo>
                      <a:pt x="864" y="542"/>
                    </a:lnTo>
                    <a:lnTo>
                      <a:pt x="866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0" y="540"/>
                    </a:lnTo>
                    <a:lnTo>
                      <a:pt x="876" y="538"/>
                    </a:lnTo>
                    <a:lnTo>
                      <a:pt x="876" y="538"/>
                    </a:lnTo>
                    <a:lnTo>
                      <a:pt x="876" y="538"/>
                    </a:lnTo>
                    <a:lnTo>
                      <a:pt x="878" y="536"/>
                    </a:lnTo>
                    <a:lnTo>
                      <a:pt x="878" y="536"/>
                    </a:lnTo>
                    <a:lnTo>
                      <a:pt x="878" y="536"/>
                    </a:lnTo>
                    <a:lnTo>
                      <a:pt x="878" y="534"/>
                    </a:lnTo>
                    <a:lnTo>
                      <a:pt x="880" y="534"/>
                    </a:lnTo>
                    <a:lnTo>
                      <a:pt x="884" y="536"/>
                    </a:lnTo>
                    <a:lnTo>
                      <a:pt x="884" y="536"/>
                    </a:lnTo>
                    <a:lnTo>
                      <a:pt x="884" y="536"/>
                    </a:lnTo>
                    <a:lnTo>
                      <a:pt x="884" y="536"/>
                    </a:lnTo>
                    <a:lnTo>
                      <a:pt x="884" y="536"/>
                    </a:lnTo>
                    <a:lnTo>
                      <a:pt x="884" y="536"/>
                    </a:lnTo>
                    <a:lnTo>
                      <a:pt x="888" y="534"/>
                    </a:lnTo>
                    <a:lnTo>
                      <a:pt x="890" y="534"/>
                    </a:lnTo>
                    <a:lnTo>
                      <a:pt x="890" y="534"/>
                    </a:lnTo>
                    <a:lnTo>
                      <a:pt x="890" y="534"/>
                    </a:lnTo>
                    <a:lnTo>
                      <a:pt x="890" y="534"/>
                    </a:lnTo>
                    <a:lnTo>
                      <a:pt x="894" y="534"/>
                    </a:lnTo>
                    <a:lnTo>
                      <a:pt x="896" y="534"/>
                    </a:lnTo>
                    <a:lnTo>
                      <a:pt x="896" y="534"/>
                    </a:lnTo>
                    <a:lnTo>
                      <a:pt x="896" y="534"/>
                    </a:lnTo>
                    <a:lnTo>
                      <a:pt x="898" y="534"/>
                    </a:lnTo>
                    <a:lnTo>
                      <a:pt x="898" y="534"/>
                    </a:lnTo>
                    <a:lnTo>
                      <a:pt x="898" y="534"/>
                    </a:lnTo>
                    <a:lnTo>
                      <a:pt x="898" y="534"/>
                    </a:lnTo>
                    <a:lnTo>
                      <a:pt x="898" y="534"/>
                    </a:lnTo>
                    <a:lnTo>
                      <a:pt x="900" y="532"/>
                    </a:lnTo>
                    <a:lnTo>
                      <a:pt x="900" y="526"/>
                    </a:lnTo>
                    <a:lnTo>
                      <a:pt x="902" y="526"/>
                    </a:lnTo>
                    <a:lnTo>
                      <a:pt x="904" y="528"/>
                    </a:lnTo>
                    <a:lnTo>
                      <a:pt x="904" y="528"/>
                    </a:lnTo>
                    <a:lnTo>
                      <a:pt x="904" y="528"/>
                    </a:lnTo>
                    <a:lnTo>
                      <a:pt x="906" y="528"/>
                    </a:lnTo>
                    <a:lnTo>
                      <a:pt x="906" y="528"/>
                    </a:lnTo>
                    <a:lnTo>
                      <a:pt x="906" y="528"/>
                    </a:lnTo>
                    <a:lnTo>
                      <a:pt x="908" y="526"/>
                    </a:lnTo>
                    <a:lnTo>
                      <a:pt x="910" y="526"/>
                    </a:lnTo>
                    <a:lnTo>
                      <a:pt x="910" y="526"/>
                    </a:lnTo>
                    <a:lnTo>
                      <a:pt x="910" y="526"/>
                    </a:lnTo>
                    <a:lnTo>
                      <a:pt x="910" y="526"/>
                    </a:lnTo>
                    <a:lnTo>
                      <a:pt x="914" y="526"/>
                    </a:lnTo>
                    <a:lnTo>
                      <a:pt x="914" y="526"/>
                    </a:lnTo>
                    <a:lnTo>
                      <a:pt x="914" y="526"/>
                    </a:lnTo>
                    <a:lnTo>
                      <a:pt x="914" y="526"/>
                    </a:lnTo>
                    <a:lnTo>
                      <a:pt x="914" y="526"/>
                    </a:lnTo>
                    <a:lnTo>
                      <a:pt x="914" y="526"/>
                    </a:lnTo>
                    <a:lnTo>
                      <a:pt x="910" y="528"/>
                    </a:lnTo>
                    <a:lnTo>
                      <a:pt x="910" y="528"/>
                    </a:lnTo>
                    <a:lnTo>
                      <a:pt x="910" y="528"/>
                    </a:lnTo>
                    <a:lnTo>
                      <a:pt x="910" y="530"/>
                    </a:lnTo>
                    <a:lnTo>
                      <a:pt x="908" y="532"/>
                    </a:lnTo>
                    <a:lnTo>
                      <a:pt x="908" y="532"/>
                    </a:lnTo>
                    <a:lnTo>
                      <a:pt x="908" y="532"/>
                    </a:lnTo>
                    <a:lnTo>
                      <a:pt x="908" y="534"/>
                    </a:lnTo>
                    <a:lnTo>
                      <a:pt x="908" y="536"/>
                    </a:lnTo>
                    <a:lnTo>
                      <a:pt x="904" y="538"/>
                    </a:lnTo>
                    <a:lnTo>
                      <a:pt x="904" y="538"/>
                    </a:lnTo>
                    <a:lnTo>
                      <a:pt x="904" y="538"/>
                    </a:lnTo>
                    <a:lnTo>
                      <a:pt x="904" y="542"/>
                    </a:lnTo>
                    <a:lnTo>
                      <a:pt x="904" y="542"/>
                    </a:lnTo>
                    <a:lnTo>
                      <a:pt x="904" y="542"/>
                    </a:lnTo>
                    <a:lnTo>
                      <a:pt x="906" y="544"/>
                    </a:lnTo>
                    <a:lnTo>
                      <a:pt x="906" y="544"/>
                    </a:lnTo>
                    <a:lnTo>
                      <a:pt x="906" y="544"/>
                    </a:lnTo>
                    <a:lnTo>
                      <a:pt x="906" y="544"/>
                    </a:lnTo>
                    <a:lnTo>
                      <a:pt x="908" y="546"/>
                    </a:lnTo>
                    <a:lnTo>
                      <a:pt x="908" y="546"/>
                    </a:lnTo>
                    <a:lnTo>
                      <a:pt x="908" y="546"/>
                    </a:lnTo>
                    <a:lnTo>
                      <a:pt x="910" y="548"/>
                    </a:lnTo>
                    <a:lnTo>
                      <a:pt x="910" y="548"/>
                    </a:lnTo>
                    <a:lnTo>
                      <a:pt x="910" y="548"/>
                    </a:lnTo>
                    <a:lnTo>
                      <a:pt x="914" y="548"/>
                    </a:lnTo>
                    <a:lnTo>
                      <a:pt x="914" y="548"/>
                    </a:lnTo>
                    <a:lnTo>
                      <a:pt x="914" y="548"/>
                    </a:lnTo>
                    <a:lnTo>
                      <a:pt x="918" y="544"/>
                    </a:lnTo>
                    <a:lnTo>
                      <a:pt x="920" y="542"/>
                    </a:lnTo>
                    <a:lnTo>
                      <a:pt x="920" y="542"/>
                    </a:lnTo>
                    <a:lnTo>
                      <a:pt x="920" y="542"/>
                    </a:lnTo>
                    <a:lnTo>
                      <a:pt x="922" y="542"/>
                    </a:lnTo>
                    <a:lnTo>
                      <a:pt x="926" y="538"/>
                    </a:lnTo>
                    <a:lnTo>
                      <a:pt x="926" y="538"/>
                    </a:lnTo>
                    <a:lnTo>
                      <a:pt x="926" y="538"/>
                    </a:lnTo>
                    <a:lnTo>
                      <a:pt x="926" y="536"/>
                    </a:lnTo>
                    <a:lnTo>
                      <a:pt x="928" y="536"/>
                    </a:lnTo>
                    <a:lnTo>
                      <a:pt x="928" y="536"/>
                    </a:lnTo>
                    <a:lnTo>
                      <a:pt x="928" y="536"/>
                    </a:lnTo>
                    <a:lnTo>
                      <a:pt x="928" y="536"/>
                    </a:lnTo>
                    <a:lnTo>
                      <a:pt x="934" y="536"/>
                    </a:lnTo>
                    <a:lnTo>
                      <a:pt x="934" y="536"/>
                    </a:lnTo>
                    <a:lnTo>
                      <a:pt x="934" y="536"/>
                    </a:lnTo>
                    <a:lnTo>
                      <a:pt x="938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2" y="534"/>
                    </a:lnTo>
                    <a:lnTo>
                      <a:pt x="944" y="532"/>
                    </a:lnTo>
                    <a:lnTo>
                      <a:pt x="946" y="532"/>
                    </a:lnTo>
                    <a:lnTo>
                      <a:pt x="946" y="532"/>
                    </a:lnTo>
                    <a:lnTo>
                      <a:pt x="946" y="532"/>
                    </a:lnTo>
                    <a:lnTo>
                      <a:pt x="948" y="532"/>
                    </a:lnTo>
                    <a:lnTo>
                      <a:pt x="950" y="532"/>
                    </a:lnTo>
                    <a:lnTo>
                      <a:pt x="950" y="532"/>
                    </a:lnTo>
                    <a:lnTo>
                      <a:pt x="950" y="532"/>
                    </a:lnTo>
                    <a:lnTo>
                      <a:pt x="952" y="530"/>
                    </a:lnTo>
                    <a:lnTo>
                      <a:pt x="960" y="530"/>
                    </a:lnTo>
                    <a:lnTo>
                      <a:pt x="960" y="530"/>
                    </a:lnTo>
                    <a:lnTo>
                      <a:pt x="962" y="530"/>
                    </a:lnTo>
                    <a:lnTo>
                      <a:pt x="962" y="528"/>
                    </a:lnTo>
                    <a:lnTo>
                      <a:pt x="962" y="528"/>
                    </a:lnTo>
                    <a:lnTo>
                      <a:pt x="960" y="528"/>
                    </a:lnTo>
                    <a:lnTo>
                      <a:pt x="960" y="528"/>
                    </a:lnTo>
                    <a:lnTo>
                      <a:pt x="960" y="528"/>
                    </a:lnTo>
                    <a:lnTo>
                      <a:pt x="960" y="528"/>
                    </a:lnTo>
                    <a:lnTo>
                      <a:pt x="960" y="526"/>
                    </a:lnTo>
                    <a:lnTo>
                      <a:pt x="958" y="526"/>
                    </a:lnTo>
                    <a:lnTo>
                      <a:pt x="958" y="526"/>
                    </a:lnTo>
                    <a:lnTo>
                      <a:pt x="960" y="526"/>
                    </a:lnTo>
                    <a:lnTo>
                      <a:pt x="960" y="526"/>
                    </a:lnTo>
                    <a:lnTo>
                      <a:pt x="960" y="526"/>
                    </a:lnTo>
                    <a:lnTo>
                      <a:pt x="960" y="524"/>
                    </a:lnTo>
                    <a:lnTo>
                      <a:pt x="960" y="524"/>
                    </a:lnTo>
                    <a:lnTo>
                      <a:pt x="960" y="524"/>
                    </a:lnTo>
                    <a:lnTo>
                      <a:pt x="960" y="524"/>
                    </a:lnTo>
                    <a:lnTo>
                      <a:pt x="968" y="524"/>
                    </a:lnTo>
                    <a:lnTo>
                      <a:pt x="968" y="524"/>
                    </a:lnTo>
                    <a:lnTo>
                      <a:pt x="968" y="524"/>
                    </a:lnTo>
                    <a:lnTo>
                      <a:pt x="970" y="522"/>
                    </a:lnTo>
                    <a:lnTo>
                      <a:pt x="972" y="522"/>
                    </a:lnTo>
                    <a:lnTo>
                      <a:pt x="972" y="522"/>
                    </a:lnTo>
                    <a:lnTo>
                      <a:pt x="972" y="520"/>
                    </a:lnTo>
                    <a:lnTo>
                      <a:pt x="972" y="520"/>
                    </a:lnTo>
                    <a:lnTo>
                      <a:pt x="974" y="518"/>
                    </a:lnTo>
                    <a:lnTo>
                      <a:pt x="974" y="518"/>
                    </a:lnTo>
                    <a:lnTo>
                      <a:pt x="974" y="518"/>
                    </a:lnTo>
                    <a:lnTo>
                      <a:pt x="974" y="518"/>
                    </a:lnTo>
                    <a:lnTo>
                      <a:pt x="974" y="518"/>
                    </a:lnTo>
                    <a:lnTo>
                      <a:pt x="974" y="516"/>
                    </a:lnTo>
                    <a:lnTo>
                      <a:pt x="972" y="516"/>
                    </a:lnTo>
                    <a:lnTo>
                      <a:pt x="972" y="516"/>
                    </a:lnTo>
                    <a:lnTo>
                      <a:pt x="972" y="516"/>
                    </a:lnTo>
                    <a:lnTo>
                      <a:pt x="972" y="516"/>
                    </a:lnTo>
                    <a:lnTo>
                      <a:pt x="972" y="516"/>
                    </a:lnTo>
                    <a:lnTo>
                      <a:pt x="972" y="516"/>
                    </a:lnTo>
                    <a:lnTo>
                      <a:pt x="970" y="516"/>
                    </a:lnTo>
                    <a:lnTo>
                      <a:pt x="970" y="516"/>
                    </a:lnTo>
                    <a:lnTo>
                      <a:pt x="970" y="516"/>
                    </a:lnTo>
                    <a:lnTo>
                      <a:pt x="968" y="518"/>
                    </a:lnTo>
                    <a:lnTo>
                      <a:pt x="968" y="518"/>
                    </a:lnTo>
                    <a:lnTo>
                      <a:pt x="970" y="516"/>
                    </a:lnTo>
                    <a:lnTo>
                      <a:pt x="970" y="516"/>
                    </a:lnTo>
                    <a:lnTo>
                      <a:pt x="970" y="516"/>
                    </a:lnTo>
                    <a:lnTo>
                      <a:pt x="970" y="516"/>
                    </a:lnTo>
                    <a:lnTo>
                      <a:pt x="970" y="514"/>
                    </a:lnTo>
                    <a:lnTo>
                      <a:pt x="970" y="514"/>
                    </a:lnTo>
                    <a:lnTo>
                      <a:pt x="972" y="514"/>
                    </a:lnTo>
                    <a:lnTo>
                      <a:pt x="972" y="508"/>
                    </a:lnTo>
                    <a:lnTo>
                      <a:pt x="972" y="508"/>
                    </a:lnTo>
                    <a:lnTo>
                      <a:pt x="970" y="508"/>
                    </a:lnTo>
                    <a:lnTo>
                      <a:pt x="966" y="508"/>
                    </a:lnTo>
                    <a:lnTo>
                      <a:pt x="966" y="508"/>
                    </a:lnTo>
                    <a:lnTo>
                      <a:pt x="966" y="508"/>
                    </a:lnTo>
                    <a:lnTo>
                      <a:pt x="966" y="508"/>
                    </a:lnTo>
                    <a:lnTo>
                      <a:pt x="964" y="508"/>
                    </a:lnTo>
                    <a:lnTo>
                      <a:pt x="964" y="508"/>
                    </a:lnTo>
                    <a:lnTo>
                      <a:pt x="964" y="508"/>
                    </a:lnTo>
                    <a:lnTo>
                      <a:pt x="962" y="510"/>
                    </a:lnTo>
                    <a:lnTo>
                      <a:pt x="962" y="510"/>
                    </a:lnTo>
                    <a:lnTo>
                      <a:pt x="962" y="512"/>
                    </a:lnTo>
                    <a:lnTo>
                      <a:pt x="962" y="516"/>
                    </a:lnTo>
                    <a:lnTo>
                      <a:pt x="960" y="516"/>
                    </a:lnTo>
                    <a:lnTo>
                      <a:pt x="960" y="516"/>
                    </a:lnTo>
                    <a:lnTo>
                      <a:pt x="960" y="518"/>
                    </a:lnTo>
                    <a:lnTo>
                      <a:pt x="960" y="520"/>
                    </a:lnTo>
                    <a:lnTo>
                      <a:pt x="960" y="520"/>
                    </a:lnTo>
                    <a:lnTo>
                      <a:pt x="960" y="520"/>
                    </a:lnTo>
                    <a:lnTo>
                      <a:pt x="958" y="520"/>
                    </a:lnTo>
                    <a:lnTo>
                      <a:pt x="958" y="522"/>
                    </a:lnTo>
                    <a:lnTo>
                      <a:pt x="958" y="522"/>
                    </a:lnTo>
                    <a:lnTo>
                      <a:pt x="958" y="522"/>
                    </a:lnTo>
                    <a:lnTo>
                      <a:pt x="958" y="522"/>
                    </a:lnTo>
                    <a:lnTo>
                      <a:pt x="954" y="522"/>
                    </a:lnTo>
                    <a:lnTo>
                      <a:pt x="954" y="520"/>
                    </a:lnTo>
                    <a:lnTo>
                      <a:pt x="954" y="520"/>
                    </a:lnTo>
                    <a:lnTo>
                      <a:pt x="952" y="520"/>
                    </a:lnTo>
                    <a:lnTo>
                      <a:pt x="952" y="520"/>
                    </a:lnTo>
                    <a:lnTo>
                      <a:pt x="952" y="520"/>
                    </a:lnTo>
                    <a:lnTo>
                      <a:pt x="950" y="520"/>
                    </a:lnTo>
                    <a:lnTo>
                      <a:pt x="950" y="522"/>
                    </a:lnTo>
                    <a:lnTo>
                      <a:pt x="946" y="522"/>
                    </a:lnTo>
                    <a:lnTo>
                      <a:pt x="946" y="522"/>
                    </a:lnTo>
                    <a:lnTo>
                      <a:pt x="946" y="522"/>
                    </a:lnTo>
                    <a:lnTo>
                      <a:pt x="944" y="522"/>
                    </a:lnTo>
                    <a:lnTo>
                      <a:pt x="944" y="522"/>
                    </a:lnTo>
                    <a:lnTo>
                      <a:pt x="944" y="522"/>
                    </a:lnTo>
                    <a:lnTo>
                      <a:pt x="942" y="522"/>
                    </a:lnTo>
                    <a:lnTo>
                      <a:pt x="940" y="522"/>
                    </a:lnTo>
                    <a:lnTo>
                      <a:pt x="940" y="520"/>
                    </a:lnTo>
                    <a:lnTo>
                      <a:pt x="940" y="520"/>
                    </a:lnTo>
                    <a:lnTo>
                      <a:pt x="940" y="520"/>
                    </a:lnTo>
                    <a:lnTo>
                      <a:pt x="940" y="520"/>
                    </a:lnTo>
                    <a:lnTo>
                      <a:pt x="940" y="514"/>
                    </a:lnTo>
                    <a:lnTo>
                      <a:pt x="940" y="514"/>
                    </a:lnTo>
                    <a:lnTo>
                      <a:pt x="938" y="514"/>
                    </a:lnTo>
                    <a:lnTo>
                      <a:pt x="938" y="514"/>
                    </a:lnTo>
                    <a:lnTo>
                      <a:pt x="938" y="514"/>
                    </a:lnTo>
                    <a:lnTo>
                      <a:pt x="938" y="514"/>
                    </a:lnTo>
                    <a:lnTo>
                      <a:pt x="936" y="514"/>
                    </a:lnTo>
                    <a:lnTo>
                      <a:pt x="930" y="508"/>
                    </a:lnTo>
                    <a:lnTo>
                      <a:pt x="930" y="506"/>
                    </a:lnTo>
                    <a:lnTo>
                      <a:pt x="932" y="502"/>
                    </a:lnTo>
                    <a:lnTo>
                      <a:pt x="932" y="502"/>
                    </a:lnTo>
                    <a:lnTo>
                      <a:pt x="932" y="502"/>
                    </a:lnTo>
                    <a:lnTo>
                      <a:pt x="932" y="498"/>
                    </a:lnTo>
                    <a:lnTo>
                      <a:pt x="932" y="498"/>
                    </a:lnTo>
                    <a:lnTo>
                      <a:pt x="932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30" y="498"/>
                    </a:lnTo>
                    <a:lnTo>
                      <a:pt x="926" y="496"/>
                    </a:lnTo>
                    <a:lnTo>
                      <a:pt x="926" y="496"/>
                    </a:lnTo>
                    <a:lnTo>
                      <a:pt x="926" y="494"/>
                    </a:lnTo>
                    <a:lnTo>
                      <a:pt x="928" y="494"/>
                    </a:lnTo>
                    <a:lnTo>
                      <a:pt x="928" y="496"/>
                    </a:lnTo>
                    <a:lnTo>
                      <a:pt x="928" y="496"/>
                    </a:lnTo>
                    <a:lnTo>
                      <a:pt x="930" y="496"/>
                    </a:lnTo>
                    <a:lnTo>
                      <a:pt x="930" y="494"/>
                    </a:lnTo>
                    <a:lnTo>
                      <a:pt x="930" y="494"/>
                    </a:lnTo>
                    <a:lnTo>
                      <a:pt x="930" y="494"/>
                    </a:lnTo>
                    <a:lnTo>
                      <a:pt x="930" y="494"/>
                    </a:lnTo>
                    <a:lnTo>
                      <a:pt x="932" y="492"/>
                    </a:lnTo>
                    <a:lnTo>
                      <a:pt x="938" y="492"/>
                    </a:lnTo>
                    <a:lnTo>
                      <a:pt x="938" y="492"/>
                    </a:lnTo>
                    <a:lnTo>
                      <a:pt x="938" y="492"/>
                    </a:lnTo>
                    <a:lnTo>
                      <a:pt x="942" y="488"/>
                    </a:lnTo>
                    <a:lnTo>
                      <a:pt x="942" y="488"/>
                    </a:lnTo>
                    <a:lnTo>
                      <a:pt x="942" y="488"/>
                    </a:lnTo>
                    <a:lnTo>
                      <a:pt x="942" y="484"/>
                    </a:lnTo>
                    <a:lnTo>
                      <a:pt x="942" y="484"/>
                    </a:lnTo>
                    <a:lnTo>
                      <a:pt x="942" y="484"/>
                    </a:lnTo>
                    <a:lnTo>
                      <a:pt x="938" y="480"/>
                    </a:lnTo>
                    <a:lnTo>
                      <a:pt x="938" y="480"/>
                    </a:lnTo>
                    <a:lnTo>
                      <a:pt x="938" y="480"/>
                    </a:lnTo>
                    <a:lnTo>
                      <a:pt x="938" y="480"/>
                    </a:lnTo>
                    <a:lnTo>
                      <a:pt x="934" y="476"/>
                    </a:lnTo>
                    <a:lnTo>
                      <a:pt x="934" y="476"/>
                    </a:lnTo>
                    <a:lnTo>
                      <a:pt x="934" y="476"/>
                    </a:lnTo>
                    <a:lnTo>
                      <a:pt x="932" y="476"/>
                    </a:lnTo>
                    <a:lnTo>
                      <a:pt x="930" y="476"/>
                    </a:lnTo>
                    <a:lnTo>
                      <a:pt x="930" y="476"/>
                    </a:lnTo>
                    <a:lnTo>
                      <a:pt x="928" y="476"/>
                    </a:lnTo>
                    <a:lnTo>
                      <a:pt x="924" y="476"/>
                    </a:lnTo>
                    <a:lnTo>
                      <a:pt x="924" y="476"/>
                    </a:lnTo>
                    <a:lnTo>
                      <a:pt x="924" y="476"/>
                    </a:lnTo>
                    <a:lnTo>
                      <a:pt x="922" y="476"/>
                    </a:lnTo>
                    <a:lnTo>
                      <a:pt x="916" y="478"/>
                    </a:lnTo>
                    <a:lnTo>
                      <a:pt x="916" y="478"/>
                    </a:lnTo>
                    <a:lnTo>
                      <a:pt x="916" y="478"/>
                    </a:lnTo>
                    <a:lnTo>
                      <a:pt x="912" y="480"/>
                    </a:lnTo>
                    <a:lnTo>
                      <a:pt x="904" y="482"/>
                    </a:lnTo>
                    <a:lnTo>
                      <a:pt x="900" y="484"/>
                    </a:lnTo>
                    <a:lnTo>
                      <a:pt x="898" y="484"/>
                    </a:lnTo>
                    <a:lnTo>
                      <a:pt x="900" y="482"/>
                    </a:lnTo>
                    <a:lnTo>
                      <a:pt x="902" y="482"/>
                    </a:lnTo>
                    <a:lnTo>
                      <a:pt x="902" y="482"/>
                    </a:lnTo>
                    <a:lnTo>
                      <a:pt x="902" y="480"/>
                    </a:lnTo>
                    <a:lnTo>
                      <a:pt x="902" y="480"/>
                    </a:lnTo>
                    <a:lnTo>
                      <a:pt x="906" y="480"/>
                    </a:lnTo>
                    <a:lnTo>
                      <a:pt x="910" y="480"/>
                    </a:lnTo>
                    <a:lnTo>
                      <a:pt x="910" y="480"/>
                    </a:lnTo>
                    <a:lnTo>
                      <a:pt x="910" y="478"/>
                    </a:lnTo>
                    <a:lnTo>
                      <a:pt x="912" y="476"/>
                    </a:lnTo>
                    <a:lnTo>
                      <a:pt x="916" y="476"/>
                    </a:lnTo>
                    <a:lnTo>
                      <a:pt x="916" y="476"/>
                    </a:lnTo>
                    <a:lnTo>
                      <a:pt x="916" y="476"/>
                    </a:lnTo>
                    <a:lnTo>
                      <a:pt x="920" y="472"/>
                    </a:lnTo>
                    <a:lnTo>
                      <a:pt x="920" y="472"/>
                    </a:lnTo>
                    <a:lnTo>
                      <a:pt x="920" y="472"/>
                    </a:lnTo>
                    <a:lnTo>
                      <a:pt x="920" y="470"/>
                    </a:lnTo>
                    <a:lnTo>
                      <a:pt x="924" y="470"/>
                    </a:lnTo>
                    <a:lnTo>
                      <a:pt x="924" y="470"/>
                    </a:lnTo>
                    <a:lnTo>
                      <a:pt x="924" y="470"/>
                    </a:lnTo>
                    <a:lnTo>
                      <a:pt x="924" y="468"/>
                    </a:lnTo>
                    <a:lnTo>
                      <a:pt x="926" y="468"/>
                    </a:lnTo>
                    <a:lnTo>
                      <a:pt x="926" y="468"/>
                    </a:lnTo>
                    <a:lnTo>
                      <a:pt x="926" y="468"/>
                    </a:lnTo>
                    <a:lnTo>
                      <a:pt x="930" y="466"/>
                    </a:lnTo>
                    <a:lnTo>
                      <a:pt x="932" y="466"/>
                    </a:lnTo>
                    <a:lnTo>
                      <a:pt x="932" y="466"/>
                    </a:lnTo>
                    <a:lnTo>
                      <a:pt x="932" y="466"/>
                    </a:lnTo>
                    <a:lnTo>
                      <a:pt x="934" y="464"/>
                    </a:lnTo>
                    <a:lnTo>
                      <a:pt x="940" y="464"/>
                    </a:lnTo>
                    <a:lnTo>
                      <a:pt x="940" y="466"/>
                    </a:lnTo>
                    <a:lnTo>
                      <a:pt x="940" y="466"/>
                    </a:lnTo>
                    <a:lnTo>
                      <a:pt x="942" y="466"/>
                    </a:lnTo>
                    <a:lnTo>
                      <a:pt x="944" y="466"/>
                    </a:lnTo>
                    <a:lnTo>
                      <a:pt x="946" y="468"/>
                    </a:lnTo>
                    <a:lnTo>
                      <a:pt x="946" y="468"/>
                    </a:lnTo>
                    <a:lnTo>
                      <a:pt x="946" y="468"/>
                    </a:lnTo>
                    <a:lnTo>
                      <a:pt x="952" y="468"/>
                    </a:lnTo>
                    <a:lnTo>
                      <a:pt x="952" y="468"/>
                    </a:lnTo>
                    <a:lnTo>
                      <a:pt x="952" y="468"/>
                    </a:lnTo>
                    <a:lnTo>
                      <a:pt x="952" y="468"/>
                    </a:lnTo>
                    <a:lnTo>
                      <a:pt x="958" y="468"/>
                    </a:lnTo>
                    <a:lnTo>
                      <a:pt x="962" y="468"/>
                    </a:lnTo>
                    <a:lnTo>
                      <a:pt x="962" y="468"/>
                    </a:lnTo>
                    <a:lnTo>
                      <a:pt x="962" y="468"/>
                    </a:lnTo>
                    <a:lnTo>
                      <a:pt x="968" y="468"/>
                    </a:lnTo>
                    <a:lnTo>
                      <a:pt x="970" y="470"/>
                    </a:lnTo>
                    <a:lnTo>
                      <a:pt x="970" y="470"/>
                    </a:lnTo>
                    <a:lnTo>
                      <a:pt x="970" y="472"/>
                    </a:lnTo>
                    <a:lnTo>
                      <a:pt x="974" y="472"/>
                    </a:lnTo>
                    <a:lnTo>
                      <a:pt x="974" y="472"/>
                    </a:lnTo>
                    <a:lnTo>
                      <a:pt x="974" y="472"/>
                    </a:lnTo>
                    <a:lnTo>
                      <a:pt x="976" y="472"/>
                    </a:lnTo>
                    <a:lnTo>
                      <a:pt x="976" y="472"/>
                    </a:lnTo>
                    <a:lnTo>
                      <a:pt x="976" y="472"/>
                    </a:lnTo>
                    <a:lnTo>
                      <a:pt x="978" y="472"/>
                    </a:lnTo>
                    <a:lnTo>
                      <a:pt x="984" y="472"/>
                    </a:lnTo>
                    <a:lnTo>
                      <a:pt x="984" y="472"/>
                    </a:lnTo>
                    <a:lnTo>
                      <a:pt x="984" y="470"/>
                    </a:lnTo>
                    <a:lnTo>
                      <a:pt x="986" y="470"/>
                    </a:lnTo>
                    <a:lnTo>
                      <a:pt x="990" y="470"/>
                    </a:lnTo>
                    <a:lnTo>
                      <a:pt x="990" y="470"/>
                    </a:lnTo>
                    <a:lnTo>
                      <a:pt x="990" y="470"/>
                    </a:lnTo>
                    <a:lnTo>
                      <a:pt x="992" y="468"/>
                    </a:lnTo>
                    <a:lnTo>
                      <a:pt x="994" y="468"/>
                    </a:lnTo>
                    <a:lnTo>
                      <a:pt x="994" y="468"/>
                    </a:lnTo>
                    <a:lnTo>
                      <a:pt x="994" y="468"/>
                    </a:lnTo>
                    <a:lnTo>
                      <a:pt x="994" y="468"/>
                    </a:lnTo>
                    <a:lnTo>
                      <a:pt x="998" y="466"/>
                    </a:lnTo>
                    <a:lnTo>
                      <a:pt x="998" y="466"/>
                    </a:lnTo>
                    <a:lnTo>
                      <a:pt x="998" y="466"/>
                    </a:lnTo>
                    <a:lnTo>
                      <a:pt x="998" y="462"/>
                    </a:lnTo>
                    <a:lnTo>
                      <a:pt x="1000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2"/>
                    </a:lnTo>
                    <a:lnTo>
                      <a:pt x="1002" y="460"/>
                    </a:lnTo>
                    <a:lnTo>
                      <a:pt x="1010" y="460"/>
                    </a:lnTo>
                    <a:lnTo>
                      <a:pt x="1010" y="460"/>
                    </a:lnTo>
                    <a:lnTo>
                      <a:pt x="1012" y="460"/>
                    </a:lnTo>
                    <a:lnTo>
                      <a:pt x="1012" y="460"/>
                    </a:lnTo>
                    <a:lnTo>
                      <a:pt x="1014" y="458"/>
                    </a:lnTo>
                    <a:lnTo>
                      <a:pt x="1024" y="458"/>
                    </a:lnTo>
                    <a:lnTo>
                      <a:pt x="1024" y="458"/>
                    </a:lnTo>
                    <a:lnTo>
                      <a:pt x="1026" y="458"/>
                    </a:lnTo>
                    <a:lnTo>
                      <a:pt x="1026" y="458"/>
                    </a:lnTo>
                    <a:lnTo>
                      <a:pt x="1026" y="458"/>
                    </a:lnTo>
                    <a:lnTo>
                      <a:pt x="1024" y="460"/>
                    </a:lnTo>
                    <a:lnTo>
                      <a:pt x="1024" y="460"/>
                    </a:lnTo>
                    <a:lnTo>
                      <a:pt x="1024" y="460"/>
                    </a:lnTo>
                    <a:lnTo>
                      <a:pt x="1024" y="462"/>
                    </a:lnTo>
                    <a:lnTo>
                      <a:pt x="1024" y="464"/>
                    </a:lnTo>
                    <a:lnTo>
                      <a:pt x="1024" y="464"/>
                    </a:lnTo>
                    <a:lnTo>
                      <a:pt x="1022" y="464"/>
                    </a:lnTo>
                    <a:lnTo>
                      <a:pt x="1022" y="466"/>
                    </a:lnTo>
                    <a:lnTo>
                      <a:pt x="1020" y="468"/>
                    </a:lnTo>
                    <a:lnTo>
                      <a:pt x="1020" y="468"/>
                    </a:lnTo>
                    <a:lnTo>
                      <a:pt x="1020" y="468"/>
                    </a:lnTo>
                    <a:lnTo>
                      <a:pt x="1018" y="468"/>
                    </a:lnTo>
                    <a:lnTo>
                      <a:pt x="1018" y="468"/>
                    </a:lnTo>
                    <a:lnTo>
                      <a:pt x="1018" y="468"/>
                    </a:lnTo>
                    <a:lnTo>
                      <a:pt x="1018" y="468"/>
                    </a:lnTo>
                    <a:lnTo>
                      <a:pt x="1018" y="470"/>
                    </a:lnTo>
                    <a:lnTo>
                      <a:pt x="1016" y="470"/>
                    </a:lnTo>
                    <a:lnTo>
                      <a:pt x="1016" y="470"/>
                    </a:lnTo>
                    <a:lnTo>
                      <a:pt x="1016" y="470"/>
                    </a:lnTo>
                    <a:lnTo>
                      <a:pt x="1014" y="472"/>
                    </a:lnTo>
                    <a:lnTo>
                      <a:pt x="1014" y="472"/>
                    </a:lnTo>
                    <a:lnTo>
                      <a:pt x="1014" y="474"/>
                    </a:lnTo>
                    <a:lnTo>
                      <a:pt x="1014" y="474"/>
                    </a:lnTo>
                    <a:lnTo>
                      <a:pt x="1014" y="474"/>
                    </a:lnTo>
                    <a:lnTo>
                      <a:pt x="1014" y="474"/>
                    </a:lnTo>
                    <a:lnTo>
                      <a:pt x="1012" y="474"/>
                    </a:lnTo>
                    <a:lnTo>
                      <a:pt x="1012" y="474"/>
                    </a:lnTo>
                    <a:lnTo>
                      <a:pt x="1012" y="474"/>
                    </a:lnTo>
                    <a:lnTo>
                      <a:pt x="1010" y="476"/>
                    </a:lnTo>
                    <a:lnTo>
                      <a:pt x="1010" y="476"/>
                    </a:lnTo>
                    <a:lnTo>
                      <a:pt x="1010" y="476"/>
                    </a:lnTo>
                    <a:lnTo>
                      <a:pt x="1010" y="478"/>
                    </a:lnTo>
                    <a:lnTo>
                      <a:pt x="1010" y="478"/>
                    </a:lnTo>
                    <a:lnTo>
                      <a:pt x="1010" y="478"/>
                    </a:lnTo>
                    <a:lnTo>
                      <a:pt x="1010" y="478"/>
                    </a:lnTo>
                    <a:lnTo>
                      <a:pt x="1008" y="478"/>
                    </a:lnTo>
                    <a:lnTo>
                      <a:pt x="1006" y="478"/>
                    </a:lnTo>
                    <a:lnTo>
                      <a:pt x="1006" y="478"/>
                    </a:lnTo>
                    <a:lnTo>
                      <a:pt x="1006" y="480"/>
                    </a:lnTo>
                    <a:lnTo>
                      <a:pt x="1006" y="482"/>
                    </a:lnTo>
                    <a:lnTo>
                      <a:pt x="1004" y="484"/>
                    </a:lnTo>
                    <a:lnTo>
                      <a:pt x="1004" y="484"/>
                    </a:lnTo>
                    <a:lnTo>
                      <a:pt x="1004" y="484"/>
                    </a:lnTo>
                    <a:lnTo>
                      <a:pt x="1004" y="484"/>
                    </a:lnTo>
                    <a:lnTo>
                      <a:pt x="1004" y="486"/>
                    </a:lnTo>
                    <a:lnTo>
                      <a:pt x="1002" y="486"/>
                    </a:lnTo>
                    <a:lnTo>
                      <a:pt x="1002" y="486"/>
                    </a:lnTo>
                    <a:lnTo>
                      <a:pt x="1002" y="486"/>
                    </a:lnTo>
                    <a:lnTo>
                      <a:pt x="1002" y="486"/>
                    </a:lnTo>
                    <a:lnTo>
                      <a:pt x="1000" y="486"/>
                    </a:lnTo>
                    <a:lnTo>
                      <a:pt x="1000" y="486"/>
                    </a:lnTo>
                    <a:lnTo>
                      <a:pt x="1000" y="486"/>
                    </a:lnTo>
                    <a:lnTo>
                      <a:pt x="990" y="494"/>
                    </a:lnTo>
                    <a:lnTo>
                      <a:pt x="990" y="494"/>
                    </a:lnTo>
                    <a:lnTo>
                      <a:pt x="990" y="496"/>
                    </a:lnTo>
                    <a:lnTo>
                      <a:pt x="990" y="496"/>
                    </a:lnTo>
                    <a:lnTo>
                      <a:pt x="990" y="496"/>
                    </a:lnTo>
                    <a:lnTo>
                      <a:pt x="992" y="496"/>
                    </a:lnTo>
                    <a:lnTo>
                      <a:pt x="992" y="496"/>
                    </a:lnTo>
                    <a:lnTo>
                      <a:pt x="992" y="498"/>
                    </a:lnTo>
                    <a:lnTo>
                      <a:pt x="992" y="498"/>
                    </a:lnTo>
                    <a:lnTo>
                      <a:pt x="992" y="498"/>
                    </a:lnTo>
                    <a:lnTo>
                      <a:pt x="992" y="498"/>
                    </a:lnTo>
                    <a:lnTo>
                      <a:pt x="992" y="500"/>
                    </a:lnTo>
                    <a:lnTo>
                      <a:pt x="992" y="500"/>
                    </a:lnTo>
                    <a:lnTo>
                      <a:pt x="992" y="500"/>
                    </a:lnTo>
                    <a:lnTo>
                      <a:pt x="992" y="500"/>
                    </a:lnTo>
                    <a:lnTo>
                      <a:pt x="994" y="502"/>
                    </a:lnTo>
                    <a:lnTo>
                      <a:pt x="994" y="502"/>
                    </a:lnTo>
                    <a:lnTo>
                      <a:pt x="994" y="502"/>
                    </a:lnTo>
                    <a:lnTo>
                      <a:pt x="1000" y="502"/>
                    </a:lnTo>
                    <a:lnTo>
                      <a:pt x="1000" y="502"/>
                    </a:lnTo>
                    <a:lnTo>
                      <a:pt x="1000" y="502"/>
                    </a:lnTo>
                    <a:lnTo>
                      <a:pt x="1002" y="500"/>
                    </a:lnTo>
                    <a:lnTo>
                      <a:pt x="1006" y="500"/>
                    </a:lnTo>
                    <a:lnTo>
                      <a:pt x="1008" y="500"/>
                    </a:lnTo>
                    <a:lnTo>
                      <a:pt x="1008" y="500"/>
                    </a:lnTo>
                    <a:lnTo>
                      <a:pt x="1008" y="500"/>
                    </a:lnTo>
                    <a:lnTo>
                      <a:pt x="1018" y="500"/>
                    </a:lnTo>
                    <a:lnTo>
                      <a:pt x="1018" y="502"/>
                    </a:lnTo>
                    <a:lnTo>
                      <a:pt x="1018" y="502"/>
                    </a:lnTo>
                    <a:lnTo>
                      <a:pt x="1018" y="502"/>
                    </a:lnTo>
                    <a:lnTo>
                      <a:pt x="1020" y="502"/>
                    </a:lnTo>
                    <a:lnTo>
                      <a:pt x="1024" y="502"/>
                    </a:lnTo>
                    <a:lnTo>
                      <a:pt x="1026" y="504"/>
                    </a:lnTo>
                    <a:lnTo>
                      <a:pt x="1026" y="504"/>
                    </a:lnTo>
                    <a:lnTo>
                      <a:pt x="1024" y="504"/>
                    </a:lnTo>
                    <a:lnTo>
                      <a:pt x="1022" y="504"/>
                    </a:lnTo>
                    <a:lnTo>
                      <a:pt x="1022" y="504"/>
                    </a:lnTo>
                    <a:lnTo>
                      <a:pt x="1022" y="504"/>
                    </a:lnTo>
                    <a:lnTo>
                      <a:pt x="1020" y="506"/>
                    </a:lnTo>
                    <a:lnTo>
                      <a:pt x="1020" y="506"/>
                    </a:lnTo>
                    <a:lnTo>
                      <a:pt x="1020" y="506"/>
                    </a:lnTo>
                    <a:lnTo>
                      <a:pt x="1018" y="506"/>
                    </a:lnTo>
                    <a:lnTo>
                      <a:pt x="1018" y="508"/>
                    </a:lnTo>
                    <a:lnTo>
                      <a:pt x="1018" y="508"/>
                    </a:lnTo>
                    <a:lnTo>
                      <a:pt x="1018" y="508"/>
                    </a:lnTo>
                    <a:lnTo>
                      <a:pt x="1020" y="510"/>
                    </a:lnTo>
                    <a:lnTo>
                      <a:pt x="1020" y="510"/>
                    </a:lnTo>
                    <a:lnTo>
                      <a:pt x="1020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26" y="510"/>
                    </a:lnTo>
                    <a:lnTo>
                      <a:pt x="1030" y="508"/>
                    </a:lnTo>
                    <a:lnTo>
                      <a:pt x="1034" y="508"/>
                    </a:lnTo>
                    <a:lnTo>
                      <a:pt x="1034" y="508"/>
                    </a:lnTo>
                    <a:lnTo>
                      <a:pt x="1036" y="508"/>
                    </a:lnTo>
                    <a:lnTo>
                      <a:pt x="1036" y="508"/>
                    </a:lnTo>
                    <a:lnTo>
                      <a:pt x="1038" y="508"/>
                    </a:lnTo>
                    <a:lnTo>
                      <a:pt x="1038" y="508"/>
                    </a:lnTo>
                    <a:lnTo>
                      <a:pt x="1038" y="508"/>
                    </a:lnTo>
                    <a:lnTo>
                      <a:pt x="1038" y="508"/>
                    </a:lnTo>
                    <a:lnTo>
                      <a:pt x="1040" y="508"/>
                    </a:lnTo>
                    <a:lnTo>
                      <a:pt x="1040" y="508"/>
                    </a:lnTo>
                    <a:lnTo>
                      <a:pt x="1040" y="508"/>
                    </a:lnTo>
                    <a:lnTo>
                      <a:pt x="1040" y="510"/>
                    </a:lnTo>
                    <a:lnTo>
                      <a:pt x="1040" y="510"/>
                    </a:lnTo>
                    <a:lnTo>
                      <a:pt x="1040" y="510"/>
                    </a:lnTo>
                    <a:lnTo>
                      <a:pt x="1042" y="510"/>
                    </a:lnTo>
                    <a:lnTo>
                      <a:pt x="1042" y="512"/>
                    </a:lnTo>
                    <a:lnTo>
                      <a:pt x="1042" y="512"/>
                    </a:lnTo>
                    <a:lnTo>
                      <a:pt x="1042" y="512"/>
                    </a:lnTo>
                    <a:lnTo>
                      <a:pt x="1048" y="512"/>
                    </a:lnTo>
                    <a:lnTo>
                      <a:pt x="1048" y="512"/>
                    </a:lnTo>
                    <a:lnTo>
                      <a:pt x="1050" y="512"/>
                    </a:lnTo>
                    <a:lnTo>
                      <a:pt x="1050" y="510"/>
                    </a:lnTo>
                    <a:lnTo>
                      <a:pt x="1050" y="510"/>
                    </a:lnTo>
                    <a:lnTo>
                      <a:pt x="1050" y="510"/>
                    </a:lnTo>
                    <a:lnTo>
                      <a:pt x="1050" y="508"/>
                    </a:lnTo>
                    <a:lnTo>
                      <a:pt x="1050" y="506"/>
                    </a:lnTo>
                    <a:lnTo>
                      <a:pt x="1052" y="504"/>
                    </a:lnTo>
                    <a:lnTo>
                      <a:pt x="1052" y="504"/>
                    </a:lnTo>
                    <a:lnTo>
                      <a:pt x="1052" y="504"/>
                    </a:lnTo>
                    <a:lnTo>
                      <a:pt x="1052" y="500"/>
                    </a:lnTo>
                    <a:lnTo>
                      <a:pt x="1052" y="500"/>
                    </a:lnTo>
                    <a:lnTo>
                      <a:pt x="1052" y="500"/>
                    </a:lnTo>
                    <a:lnTo>
                      <a:pt x="1050" y="500"/>
                    </a:lnTo>
                    <a:lnTo>
                      <a:pt x="1050" y="500"/>
                    </a:lnTo>
                    <a:lnTo>
                      <a:pt x="1050" y="500"/>
                    </a:lnTo>
                    <a:lnTo>
                      <a:pt x="1050" y="500"/>
                    </a:lnTo>
                    <a:lnTo>
                      <a:pt x="1046" y="500"/>
                    </a:lnTo>
                    <a:lnTo>
                      <a:pt x="1046" y="498"/>
                    </a:lnTo>
                    <a:lnTo>
                      <a:pt x="1048" y="498"/>
                    </a:lnTo>
                    <a:lnTo>
                      <a:pt x="1048" y="498"/>
                    </a:lnTo>
                    <a:lnTo>
                      <a:pt x="1048" y="498"/>
                    </a:lnTo>
                    <a:lnTo>
                      <a:pt x="1050" y="498"/>
                    </a:lnTo>
                    <a:lnTo>
                      <a:pt x="1050" y="496"/>
                    </a:lnTo>
                    <a:lnTo>
                      <a:pt x="1050" y="496"/>
                    </a:lnTo>
                    <a:lnTo>
                      <a:pt x="1048" y="496"/>
                    </a:lnTo>
                    <a:lnTo>
                      <a:pt x="1048" y="494"/>
                    </a:lnTo>
                    <a:lnTo>
                      <a:pt x="1048" y="494"/>
                    </a:lnTo>
                    <a:lnTo>
                      <a:pt x="1048" y="494"/>
                    </a:lnTo>
                    <a:lnTo>
                      <a:pt x="1046" y="494"/>
                    </a:lnTo>
                    <a:lnTo>
                      <a:pt x="1046" y="494"/>
                    </a:lnTo>
                    <a:lnTo>
                      <a:pt x="1046" y="494"/>
                    </a:lnTo>
                    <a:lnTo>
                      <a:pt x="1048" y="494"/>
                    </a:lnTo>
                    <a:lnTo>
                      <a:pt x="1048" y="494"/>
                    </a:lnTo>
                    <a:lnTo>
                      <a:pt x="1048" y="494"/>
                    </a:lnTo>
                    <a:lnTo>
                      <a:pt x="1050" y="492"/>
                    </a:lnTo>
                    <a:lnTo>
                      <a:pt x="1050" y="492"/>
                    </a:lnTo>
                    <a:lnTo>
                      <a:pt x="1048" y="492"/>
                    </a:lnTo>
                    <a:lnTo>
                      <a:pt x="1048" y="492"/>
                    </a:lnTo>
                    <a:lnTo>
                      <a:pt x="1048" y="492"/>
                    </a:lnTo>
                    <a:lnTo>
                      <a:pt x="1048" y="492"/>
                    </a:lnTo>
                    <a:lnTo>
                      <a:pt x="1048" y="492"/>
                    </a:lnTo>
                    <a:lnTo>
                      <a:pt x="1044" y="492"/>
                    </a:lnTo>
                    <a:lnTo>
                      <a:pt x="1044" y="490"/>
                    </a:lnTo>
                    <a:lnTo>
                      <a:pt x="1046" y="488"/>
                    </a:lnTo>
                    <a:lnTo>
                      <a:pt x="1048" y="488"/>
                    </a:lnTo>
                    <a:lnTo>
                      <a:pt x="1048" y="488"/>
                    </a:lnTo>
                    <a:lnTo>
                      <a:pt x="1048" y="488"/>
                    </a:lnTo>
                    <a:lnTo>
                      <a:pt x="1048" y="486"/>
                    </a:lnTo>
                    <a:lnTo>
                      <a:pt x="1048" y="486"/>
                    </a:lnTo>
                    <a:lnTo>
                      <a:pt x="1048" y="486"/>
                    </a:lnTo>
                    <a:lnTo>
                      <a:pt x="1046" y="486"/>
                    </a:lnTo>
                    <a:lnTo>
                      <a:pt x="1044" y="484"/>
                    </a:lnTo>
                    <a:lnTo>
                      <a:pt x="1044" y="484"/>
                    </a:lnTo>
                    <a:lnTo>
                      <a:pt x="1044" y="484"/>
                    </a:lnTo>
                    <a:lnTo>
                      <a:pt x="1032" y="484"/>
                    </a:lnTo>
                    <a:lnTo>
                      <a:pt x="1032" y="484"/>
                    </a:lnTo>
                    <a:lnTo>
                      <a:pt x="1032" y="484"/>
                    </a:lnTo>
                    <a:lnTo>
                      <a:pt x="1032" y="484"/>
                    </a:lnTo>
                    <a:lnTo>
                      <a:pt x="1030" y="484"/>
                    </a:lnTo>
                    <a:lnTo>
                      <a:pt x="1030" y="482"/>
                    </a:lnTo>
                    <a:lnTo>
                      <a:pt x="1030" y="482"/>
                    </a:lnTo>
                    <a:lnTo>
                      <a:pt x="1030" y="482"/>
                    </a:lnTo>
                    <a:lnTo>
                      <a:pt x="1028" y="482"/>
                    </a:lnTo>
                    <a:lnTo>
                      <a:pt x="1028" y="480"/>
                    </a:lnTo>
                    <a:lnTo>
                      <a:pt x="1028" y="480"/>
                    </a:lnTo>
                    <a:lnTo>
                      <a:pt x="1028" y="478"/>
                    </a:lnTo>
                    <a:lnTo>
                      <a:pt x="1024" y="478"/>
                    </a:lnTo>
                    <a:lnTo>
                      <a:pt x="1024" y="478"/>
                    </a:lnTo>
                    <a:lnTo>
                      <a:pt x="1022" y="480"/>
                    </a:lnTo>
                    <a:lnTo>
                      <a:pt x="1022" y="480"/>
                    </a:lnTo>
                    <a:lnTo>
                      <a:pt x="1022" y="480"/>
                    </a:lnTo>
                    <a:lnTo>
                      <a:pt x="1022" y="480"/>
                    </a:lnTo>
                    <a:lnTo>
                      <a:pt x="1022" y="480"/>
                    </a:lnTo>
                    <a:lnTo>
                      <a:pt x="1022" y="478"/>
                    </a:lnTo>
                    <a:lnTo>
                      <a:pt x="1024" y="478"/>
                    </a:lnTo>
                    <a:lnTo>
                      <a:pt x="1024" y="478"/>
                    </a:lnTo>
                    <a:lnTo>
                      <a:pt x="1024" y="476"/>
                    </a:lnTo>
                    <a:lnTo>
                      <a:pt x="1024" y="474"/>
                    </a:lnTo>
                    <a:lnTo>
                      <a:pt x="1026" y="472"/>
                    </a:lnTo>
                    <a:lnTo>
                      <a:pt x="1026" y="472"/>
                    </a:lnTo>
                    <a:lnTo>
                      <a:pt x="1026" y="472"/>
                    </a:lnTo>
                    <a:lnTo>
                      <a:pt x="1026" y="470"/>
                    </a:lnTo>
                    <a:lnTo>
                      <a:pt x="1026" y="470"/>
                    </a:lnTo>
                    <a:lnTo>
                      <a:pt x="1026" y="470"/>
                    </a:lnTo>
                    <a:lnTo>
                      <a:pt x="1026" y="470"/>
                    </a:lnTo>
                    <a:lnTo>
                      <a:pt x="1026" y="470"/>
                    </a:lnTo>
                    <a:lnTo>
                      <a:pt x="1030" y="470"/>
                    </a:lnTo>
                    <a:lnTo>
                      <a:pt x="1030" y="470"/>
                    </a:lnTo>
                    <a:lnTo>
                      <a:pt x="1030" y="468"/>
                    </a:lnTo>
                    <a:lnTo>
                      <a:pt x="1030" y="468"/>
                    </a:lnTo>
                    <a:lnTo>
                      <a:pt x="1030" y="468"/>
                    </a:lnTo>
                    <a:lnTo>
                      <a:pt x="1030" y="468"/>
                    </a:lnTo>
                    <a:lnTo>
                      <a:pt x="1032" y="468"/>
                    </a:lnTo>
                    <a:lnTo>
                      <a:pt x="1032" y="466"/>
                    </a:lnTo>
                    <a:lnTo>
                      <a:pt x="1032" y="466"/>
                    </a:lnTo>
                    <a:lnTo>
                      <a:pt x="1032" y="466"/>
                    </a:lnTo>
                    <a:lnTo>
                      <a:pt x="1032" y="466"/>
                    </a:lnTo>
                    <a:lnTo>
                      <a:pt x="1032" y="464"/>
                    </a:lnTo>
                    <a:lnTo>
                      <a:pt x="1036" y="462"/>
                    </a:lnTo>
                    <a:lnTo>
                      <a:pt x="1036" y="462"/>
                    </a:lnTo>
                    <a:lnTo>
                      <a:pt x="1036" y="462"/>
                    </a:lnTo>
                    <a:lnTo>
                      <a:pt x="1036" y="462"/>
                    </a:lnTo>
                    <a:lnTo>
                      <a:pt x="1036" y="462"/>
                    </a:lnTo>
                    <a:lnTo>
                      <a:pt x="1036" y="462"/>
                    </a:lnTo>
                    <a:lnTo>
                      <a:pt x="1036" y="462"/>
                    </a:lnTo>
                    <a:lnTo>
                      <a:pt x="1038" y="460"/>
                    </a:lnTo>
                    <a:lnTo>
                      <a:pt x="1038" y="460"/>
                    </a:lnTo>
                    <a:lnTo>
                      <a:pt x="1038" y="460"/>
                    </a:lnTo>
                    <a:lnTo>
                      <a:pt x="1038" y="458"/>
                    </a:lnTo>
                    <a:lnTo>
                      <a:pt x="1038" y="458"/>
                    </a:lnTo>
                    <a:lnTo>
                      <a:pt x="1038" y="458"/>
                    </a:lnTo>
                    <a:lnTo>
                      <a:pt x="1036" y="456"/>
                    </a:lnTo>
                    <a:lnTo>
                      <a:pt x="1036" y="456"/>
                    </a:lnTo>
                    <a:lnTo>
                      <a:pt x="1036" y="456"/>
                    </a:lnTo>
                    <a:lnTo>
                      <a:pt x="1032" y="456"/>
                    </a:lnTo>
                    <a:lnTo>
                      <a:pt x="1032" y="456"/>
                    </a:lnTo>
                    <a:lnTo>
                      <a:pt x="1032" y="456"/>
                    </a:lnTo>
                    <a:lnTo>
                      <a:pt x="1028" y="456"/>
                    </a:lnTo>
                    <a:lnTo>
                      <a:pt x="1026" y="456"/>
                    </a:lnTo>
                    <a:lnTo>
                      <a:pt x="1028" y="456"/>
                    </a:lnTo>
                    <a:lnTo>
                      <a:pt x="1028" y="456"/>
                    </a:lnTo>
                    <a:lnTo>
                      <a:pt x="1028" y="456"/>
                    </a:lnTo>
                    <a:lnTo>
                      <a:pt x="1028" y="456"/>
                    </a:lnTo>
                    <a:lnTo>
                      <a:pt x="1030" y="456"/>
                    </a:lnTo>
                    <a:lnTo>
                      <a:pt x="1030" y="456"/>
                    </a:lnTo>
                    <a:lnTo>
                      <a:pt x="1030" y="454"/>
                    </a:lnTo>
                    <a:lnTo>
                      <a:pt x="1032" y="454"/>
                    </a:lnTo>
                    <a:lnTo>
                      <a:pt x="1034" y="454"/>
                    </a:lnTo>
                    <a:lnTo>
                      <a:pt x="1034" y="454"/>
                    </a:lnTo>
                    <a:lnTo>
                      <a:pt x="1036" y="454"/>
                    </a:lnTo>
                    <a:lnTo>
                      <a:pt x="1036" y="452"/>
                    </a:lnTo>
                    <a:lnTo>
                      <a:pt x="1036" y="452"/>
                    </a:lnTo>
                    <a:lnTo>
                      <a:pt x="1036" y="452"/>
                    </a:lnTo>
                    <a:lnTo>
                      <a:pt x="1036" y="452"/>
                    </a:lnTo>
                    <a:lnTo>
                      <a:pt x="1036" y="444"/>
                    </a:lnTo>
                    <a:lnTo>
                      <a:pt x="1038" y="442"/>
                    </a:lnTo>
                    <a:lnTo>
                      <a:pt x="1040" y="440"/>
                    </a:lnTo>
                    <a:lnTo>
                      <a:pt x="1040" y="440"/>
                    </a:lnTo>
                    <a:lnTo>
                      <a:pt x="1040" y="440"/>
                    </a:lnTo>
                    <a:lnTo>
                      <a:pt x="1040" y="432"/>
                    </a:lnTo>
                    <a:lnTo>
                      <a:pt x="1040" y="432"/>
                    </a:lnTo>
                    <a:lnTo>
                      <a:pt x="1040" y="432"/>
                    </a:lnTo>
                    <a:lnTo>
                      <a:pt x="1034" y="428"/>
                    </a:lnTo>
                    <a:lnTo>
                      <a:pt x="1034" y="428"/>
                    </a:lnTo>
                    <a:lnTo>
                      <a:pt x="1034" y="428"/>
                    </a:lnTo>
                    <a:lnTo>
                      <a:pt x="1034" y="428"/>
                    </a:lnTo>
                    <a:lnTo>
                      <a:pt x="1030" y="428"/>
                    </a:lnTo>
                    <a:lnTo>
                      <a:pt x="1030" y="428"/>
                    </a:lnTo>
                    <a:lnTo>
                      <a:pt x="1030" y="428"/>
                    </a:lnTo>
                    <a:lnTo>
                      <a:pt x="1030" y="426"/>
                    </a:lnTo>
                    <a:lnTo>
                      <a:pt x="1016" y="426"/>
                    </a:lnTo>
                    <a:lnTo>
                      <a:pt x="1016" y="426"/>
                    </a:lnTo>
                    <a:lnTo>
                      <a:pt x="1016" y="426"/>
                    </a:lnTo>
                    <a:lnTo>
                      <a:pt x="1014" y="428"/>
                    </a:lnTo>
                    <a:lnTo>
                      <a:pt x="1012" y="428"/>
                    </a:lnTo>
                    <a:lnTo>
                      <a:pt x="1012" y="428"/>
                    </a:lnTo>
                    <a:lnTo>
                      <a:pt x="1012" y="428"/>
                    </a:lnTo>
                    <a:lnTo>
                      <a:pt x="1010" y="428"/>
                    </a:lnTo>
                    <a:lnTo>
                      <a:pt x="1010" y="428"/>
                    </a:lnTo>
                    <a:lnTo>
                      <a:pt x="1010" y="428"/>
                    </a:lnTo>
                    <a:lnTo>
                      <a:pt x="1010" y="428"/>
                    </a:lnTo>
                    <a:lnTo>
                      <a:pt x="1012" y="428"/>
                    </a:lnTo>
                    <a:lnTo>
                      <a:pt x="1016" y="426"/>
                    </a:lnTo>
                    <a:lnTo>
                      <a:pt x="1020" y="424"/>
                    </a:lnTo>
                    <a:lnTo>
                      <a:pt x="1026" y="424"/>
                    </a:lnTo>
                    <a:lnTo>
                      <a:pt x="1028" y="424"/>
                    </a:lnTo>
                    <a:lnTo>
                      <a:pt x="1028" y="424"/>
                    </a:lnTo>
                    <a:lnTo>
                      <a:pt x="1028" y="424"/>
                    </a:lnTo>
                    <a:lnTo>
                      <a:pt x="1028" y="424"/>
                    </a:lnTo>
                    <a:lnTo>
                      <a:pt x="1028" y="424"/>
                    </a:lnTo>
                    <a:lnTo>
                      <a:pt x="1028" y="424"/>
                    </a:lnTo>
                    <a:lnTo>
                      <a:pt x="1028" y="424"/>
                    </a:lnTo>
                    <a:lnTo>
                      <a:pt x="1028" y="424"/>
                    </a:lnTo>
                    <a:lnTo>
                      <a:pt x="1030" y="422"/>
                    </a:lnTo>
                    <a:lnTo>
                      <a:pt x="1030" y="420"/>
                    </a:lnTo>
                    <a:lnTo>
                      <a:pt x="1030" y="420"/>
                    </a:lnTo>
                    <a:lnTo>
                      <a:pt x="1030" y="420"/>
                    </a:lnTo>
                    <a:lnTo>
                      <a:pt x="1028" y="418"/>
                    </a:lnTo>
                    <a:lnTo>
                      <a:pt x="1028" y="418"/>
                    </a:lnTo>
                    <a:lnTo>
                      <a:pt x="1028" y="418"/>
                    </a:lnTo>
                    <a:lnTo>
                      <a:pt x="1028" y="418"/>
                    </a:lnTo>
                    <a:lnTo>
                      <a:pt x="1026" y="418"/>
                    </a:lnTo>
                    <a:lnTo>
                      <a:pt x="1026" y="416"/>
                    </a:lnTo>
                    <a:lnTo>
                      <a:pt x="1020" y="414"/>
                    </a:lnTo>
                    <a:lnTo>
                      <a:pt x="1016" y="412"/>
                    </a:lnTo>
                    <a:lnTo>
                      <a:pt x="1012" y="410"/>
                    </a:lnTo>
                    <a:lnTo>
                      <a:pt x="1008" y="408"/>
                    </a:lnTo>
                    <a:lnTo>
                      <a:pt x="1006" y="404"/>
                    </a:lnTo>
                    <a:lnTo>
                      <a:pt x="1006" y="402"/>
                    </a:lnTo>
                    <a:lnTo>
                      <a:pt x="1006" y="402"/>
                    </a:lnTo>
                    <a:lnTo>
                      <a:pt x="1006" y="402"/>
                    </a:lnTo>
                    <a:lnTo>
                      <a:pt x="1004" y="398"/>
                    </a:lnTo>
                    <a:lnTo>
                      <a:pt x="1002" y="394"/>
                    </a:lnTo>
                    <a:lnTo>
                      <a:pt x="1002" y="394"/>
                    </a:lnTo>
                    <a:lnTo>
                      <a:pt x="1002" y="394"/>
                    </a:lnTo>
                    <a:lnTo>
                      <a:pt x="1000" y="394"/>
                    </a:lnTo>
                    <a:lnTo>
                      <a:pt x="1002" y="392"/>
                    </a:lnTo>
                    <a:lnTo>
                      <a:pt x="1002" y="392"/>
                    </a:lnTo>
                    <a:lnTo>
                      <a:pt x="1002" y="392"/>
                    </a:lnTo>
                    <a:lnTo>
                      <a:pt x="1002" y="392"/>
                    </a:lnTo>
                    <a:lnTo>
                      <a:pt x="1002" y="392"/>
                    </a:lnTo>
                    <a:lnTo>
                      <a:pt x="1000" y="392"/>
                    </a:lnTo>
                    <a:lnTo>
                      <a:pt x="1000" y="388"/>
                    </a:lnTo>
                    <a:lnTo>
                      <a:pt x="1002" y="388"/>
                    </a:lnTo>
                    <a:lnTo>
                      <a:pt x="1002" y="388"/>
                    </a:lnTo>
                    <a:lnTo>
                      <a:pt x="1004" y="388"/>
                    </a:lnTo>
                    <a:lnTo>
                      <a:pt x="1004" y="386"/>
                    </a:lnTo>
                    <a:lnTo>
                      <a:pt x="1004" y="386"/>
                    </a:lnTo>
                    <a:lnTo>
                      <a:pt x="1004" y="386"/>
                    </a:lnTo>
                    <a:lnTo>
                      <a:pt x="1004" y="384"/>
                    </a:lnTo>
                    <a:lnTo>
                      <a:pt x="1004" y="384"/>
                    </a:lnTo>
                    <a:lnTo>
                      <a:pt x="1004" y="384"/>
                    </a:lnTo>
                    <a:lnTo>
                      <a:pt x="1004" y="384"/>
                    </a:lnTo>
                    <a:lnTo>
                      <a:pt x="1004" y="382"/>
                    </a:lnTo>
                    <a:lnTo>
                      <a:pt x="1004" y="380"/>
                    </a:lnTo>
                    <a:lnTo>
                      <a:pt x="1004" y="380"/>
                    </a:lnTo>
                    <a:lnTo>
                      <a:pt x="1004" y="380"/>
                    </a:lnTo>
                    <a:lnTo>
                      <a:pt x="1002" y="378"/>
                    </a:lnTo>
                    <a:lnTo>
                      <a:pt x="1002" y="378"/>
                    </a:lnTo>
                    <a:lnTo>
                      <a:pt x="1002" y="378"/>
                    </a:lnTo>
                    <a:lnTo>
                      <a:pt x="1000" y="378"/>
                    </a:lnTo>
                    <a:lnTo>
                      <a:pt x="1000" y="372"/>
                    </a:lnTo>
                    <a:lnTo>
                      <a:pt x="1000" y="372"/>
                    </a:lnTo>
                    <a:lnTo>
                      <a:pt x="1000" y="372"/>
                    </a:lnTo>
                    <a:lnTo>
                      <a:pt x="998" y="370"/>
                    </a:lnTo>
                    <a:lnTo>
                      <a:pt x="998" y="370"/>
                    </a:lnTo>
                    <a:lnTo>
                      <a:pt x="998" y="370"/>
                    </a:lnTo>
                    <a:lnTo>
                      <a:pt x="998" y="368"/>
                    </a:lnTo>
                    <a:lnTo>
                      <a:pt x="998" y="368"/>
                    </a:lnTo>
                    <a:lnTo>
                      <a:pt x="998" y="368"/>
                    </a:lnTo>
                    <a:lnTo>
                      <a:pt x="1000" y="368"/>
                    </a:lnTo>
                    <a:lnTo>
                      <a:pt x="1002" y="370"/>
                    </a:lnTo>
                    <a:lnTo>
                      <a:pt x="1002" y="370"/>
                    </a:lnTo>
                    <a:lnTo>
                      <a:pt x="1002" y="370"/>
                    </a:lnTo>
                    <a:lnTo>
                      <a:pt x="1002" y="370"/>
                    </a:lnTo>
                    <a:lnTo>
                      <a:pt x="1002" y="370"/>
                    </a:lnTo>
                    <a:lnTo>
                      <a:pt x="1002" y="370"/>
                    </a:lnTo>
                    <a:lnTo>
                      <a:pt x="1002" y="368"/>
                    </a:lnTo>
                    <a:lnTo>
                      <a:pt x="1002" y="368"/>
                    </a:lnTo>
                    <a:lnTo>
                      <a:pt x="1002" y="368"/>
                    </a:lnTo>
                    <a:lnTo>
                      <a:pt x="1002" y="368"/>
                    </a:lnTo>
                    <a:lnTo>
                      <a:pt x="1004" y="368"/>
                    </a:lnTo>
                    <a:lnTo>
                      <a:pt x="1004" y="368"/>
                    </a:lnTo>
                    <a:lnTo>
                      <a:pt x="1002" y="368"/>
                    </a:lnTo>
                    <a:lnTo>
                      <a:pt x="1002" y="368"/>
                    </a:lnTo>
                    <a:lnTo>
                      <a:pt x="1002" y="366"/>
                    </a:lnTo>
                    <a:lnTo>
                      <a:pt x="1002" y="366"/>
                    </a:lnTo>
                    <a:lnTo>
                      <a:pt x="1002" y="366"/>
                    </a:lnTo>
                    <a:lnTo>
                      <a:pt x="1000" y="366"/>
                    </a:lnTo>
                    <a:lnTo>
                      <a:pt x="1000" y="366"/>
                    </a:lnTo>
                    <a:lnTo>
                      <a:pt x="1000" y="366"/>
                    </a:lnTo>
                    <a:lnTo>
                      <a:pt x="998" y="366"/>
                    </a:lnTo>
                    <a:lnTo>
                      <a:pt x="998" y="366"/>
                    </a:lnTo>
                    <a:lnTo>
                      <a:pt x="996" y="366"/>
                    </a:lnTo>
                    <a:lnTo>
                      <a:pt x="996" y="368"/>
                    </a:lnTo>
                    <a:lnTo>
                      <a:pt x="996" y="368"/>
                    </a:lnTo>
                    <a:lnTo>
                      <a:pt x="996" y="368"/>
                    </a:lnTo>
                    <a:lnTo>
                      <a:pt x="994" y="366"/>
                    </a:lnTo>
                    <a:lnTo>
                      <a:pt x="994" y="366"/>
                    </a:lnTo>
                    <a:lnTo>
                      <a:pt x="998" y="364"/>
                    </a:lnTo>
                    <a:lnTo>
                      <a:pt x="998" y="364"/>
                    </a:lnTo>
                    <a:lnTo>
                      <a:pt x="998" y="364"/>
                    </a:lnTo>
                    <a:lnTo>
                      <a:pt x="998" y="362"/>
                    </a:lnTo>
                    <a:lnTo>
                      <a:pt x="998" y="362"/>
                    </a:lnTo>
                    <a:lnTo>
                      <a:pt x="998" y="360"/>
                    </a:lnTo>
                    <a:lnTo>
                      <a:pt x="996" y="360"/>
                    </a:lnTo>
                    <a:lnTo>
                      <a:pt x="996" y="360"/>
                    </a:lnTo>
                    <a:lnTo>
                      <a:pt x="996" y="360"/>
                    </a:lnTo>
                    <a:lnTo>
                      <a:pt x="994" y="360"/>
                    </a:lnTo>
                    <a:lnTo>
                      <a:pt x="994" y="354"/>
                    </a:lnTo>
                    <a:lnTo>
                      <a:pt x="994" y="354"/>
                    </a:lnTo>
                    <a:lnTo>
                      <a:pt x="994" y="354"/>
                    </a:lnTo>
                    <a:lnTo>
                      <a:pt x="992" y="352"/>
                    </a:lnTo>
                    <a:lnTo>
                      <a:pt x="992" y="352"/>
                    </a:lnTo>
                    <a:lnTo>
                      <a:pt x="994" y="350"/>
                    </a:lnTo>
                    <a:lnTo>
                      <a:pt x="994" y="350"/>
                    </a:lnTo>
                    <a:lnTo>
                      <a:pt x="994" y="350"/>
                    </a:lnTo>
                    <a:lnTo>
                      <a:pt x="994" y="348"/>
                    </a:lnTo>
                    <a:lnTo>
                      <a:pt x="996" y="346"/>
                    </a:lnTo>
                    <a:lnTo>
                      <a:pt x="996" y="346"/>
                    </a:lnTo>
                    <a:lnTo>
                      <a:pt x="996" y="346"/>
                    </a:lnTo>
                    <a:lnTo>
                      <a:pt x="996" y="342"/>
                    </a:lnTo>
                    <a:lnTo>
                      <a:pt x="996" y="342"/>
                    </a:lnTo>
                    <a:lnTo>
                      <a:pt x="996" y="342"/>
                    </a:lnTo>
                    <a:lnTo>
                      <a:pt x="994" y="342"/>
                    </a:lnTo>
                    <a:lnTo>
                      <a:pt x="994" y="342"/>
                    </a:lnTo>
                    <a:lnTo>
                      <a:pt x="994" y="342"/>
                    </a:lnTo>
                    <a:lnTo>
                      <a:pt x="994" y="342"/>
                    </a:lnTo>
                    <a:lnTo>
                      <a:pt x="992" y="340"/>
                    </a:lnTo>
                    <a:lnTo>
                      <a:pt x="994" y="340"/>
                    </a:lnTo>
                    <a:lnTo>
                      <a:pt x="996" y="340"/>
                    </a:lnTo>
                    <a:lnTo>
                      <a:pt x="996" y="340"/>
                    </a:lnTo>
                    <a:lnTo>
                      <a:pt x="996" y="342"/>
                    </a:lnTo>
                    <a:lnTo>
                      <a:pt x="996" y="342"/>
                    </a:lnTo>
                    <a:lnTo>
                      <a:pt x="996" y="340"/>
                    </a:lnTo>
                    <a:lnTo>
                      <a:pt x="998" y="340"/>
                    </a:lnTo>
                    <a:lnTo>
                      <a:pt x="998" y="340"/>
                    </a:lnTo>
                    <a:lnTo>
                      <a:pt x="998" y="340"/>
                    </a:lnTo>
                    <a:lnTo>
                      <a:pt x="998" y="338"/>
                    </a:lnTo>
                    <a:lnTo>
                      <a:pt x="998" y="338"/>
                    </a:lnTo>
                    <a:lnTo>
                      <a:pt x="998" y="338"/>
                    </a:lnTo>
                    <a:lnTo>
                      <a:pt x="996" y="338"/>
                    </a:lnTo>
                    <a:lnTo>
                      <a:pt x="996" y="336"/>
                    </a:lnTo>
                    <a:lnTo>
                      <a:pt x="996" y="336"/>
                    </a:lnTo>
                    <a:lnTo>
                      <a:pt x="996" y="336"/>
                    </a:lnTo>
                    <a:lnTo>
                      <a:pt x="992" y="336"/>
                    </a:lnTo>
                    <a:lnTo>
                      <a:pt x="992" y="336"/>
                    </a:lnTo>
                    <a:lnTo>
                      <a:pt x="992" y="336"/>
                    </a:lnTo>
                    <a:lnTo>
                      <a:pt x="992" y="340"/>
                    </a:lnTo>
                    <a:lnTo>
                      <a:pt x="992" y="340"/>
                    </a:lnTo>
                    <a:lnTo>
                      <a:pt x="992" y="338"/>
                    </a:lnTo>
                    <a:lnTo>
                      <a:pt x="992" y="338"/>
                    </a:lnTo>
                    <a:lnTo>
                      <a:pt x="992" y="338"/>
                    </a:lnTo>
                    <a:lnTo>
                      <a:pt x="990" y="338"/>
                    </a:lnTo>
                    <a:lnTo>
                      <a:pt x="990" y="338"/>
                    </a:lnTo>
                    <a:lnTo>
                      <a:pt x="990" y="338"/>
                    </a:lnTo>
                    <a:lnTo>
                      <a:pt x="990" y="336"/>
                    </a:lnTo>
                    <a:lnTo>
                      <a:pt x="988" y="336"/>
                    </a:lnTo>
                    <a:lnTo>
                      <a:pt x="988" y="336"/>
                    </a:lnTo>
                    <a:lnTo>
                      <a:pt x="986" y="336"/>
                    </a:lnTo>
                    <a:lnTo>
                      <a:pt x="982" y="342"/>
                    </a:lnTo>
                    <a:lnTo>
                      <a:pt x="982" y="342"/>
                    </a:lnTo>
                    <a:lnTo>
                      <a:pt x="982" y="342"/>
                    </a:lnTo>
                    <a:lnTo>
                      <a:pt x="982" y="342"/>
                    </a:lnTo>
                    <a:lnTo>
                      <a:pt x="978" y="344"/>
                    </a:lnTo>
                    <a:lnTo>
                      <a:pt x="976" y="346"/>
                    </a:lnTo>
                    <a:lnTo>
                      <a:pt x="976" y="346"/>
                    </a:lnTo>
                    <a:lnTo>
                      <a:pt x="976" y="346"/>
                    </a:lnTo>
                    <a:lnTo>
                      <a:pt x="972" y="348"/>
                    </a:lnTo>
                    <a:lnTo>
                      <a:pt x="972" y="348"/>
                    </a:lnTo>
                    <a:lnTo>
                      <a:pt x="972" y="348"/>
                    </a:lnTo>
                    <a:lnTo>
                      <a:pt x="972" y="350"/>
                    </a:lnTo>
                    <a:lnTo>
                      <a:pt x="972" y="352"/>
                    </a:lnTo>
                    <a:lnTo>
                      <a:pt x="972" y="352"/>
                    </a:lnTo>
                    <a:lnTo>
                      <a:pt x="972" y="352"/>
                    </a:lnTo>
                    <a:lnTo>
                      <a:pt x="972" y="352"/>
                    </a:lnTo>
                    <a:lnTo>
                      <a:pt x="970" y="352"/>
                    </a:lnTo>
                    <a:lnTo>
                      <a:pt x="970" y="352"/>
                    </a:lnTo>
                    <a:lnTo>
                      <a:pt x="970" y="354"/>
                    </a:lnTo>
                    <a:lnTo>
                      <a:pt x="970" y="354"/>
                    </a:lnTo>
                    <a:lnTo>
                      <a:pt x="970" y="354"/>
                    </a:lnTo>
                    <a:lnTo>
                      <a:pt x="970" y="354"/>
                    </a:lnTo>
                    <a:lnTo>
                      <a:pt x="968" y="354"/>
                    </a:lnTo>
                    <a:lnTo>
                      <a:pt x="962" y="360"/>
                    </a:lnTo>
                    <a:lnTo>
                      <a:pt x="960" y="360"/>
                    </a:lnTo>
                    <a:lnTo>
                      <a:pt x="960" y="360"/>
                    </a:lnTo>
                    <a:lnTo>
                      <a:pt x="960" y="360"/>
                    </a:lnTo>
                    <a:lnTo>
                      <a:pt x="958" y="362"/>
                    </a:lnTo>
                    <a:lnTo>
                      <a:pt x="956" y="362"/>
                    </a:lnTo>
                    <a:lnTo>
                      <a:pt x="954" y="360"/>
                    </a:lnTo>
                    <a:lnTo>
                      <a:pt x="954" y="360"/>
                    </a:lnTo>
                    <a:lnTo>
                      <a:pt x="954" y="360"/>
                    </a:lnTo>
                    <a:lnTo>
                      <a:pt x="948" y="360"/>
                    </a:lnTo>
                    <a:lnTo>
                      <a:pt x="944" y="358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2" y="352"/>
                    </a:lnTo>
                    <a:lnTo>
                      <a:pt x="940" y="352"/>
                    </a:lnTo>
                    <a:lnTo>
                      <a:pt x="940" y="352"/>
                    </a:lnTo>
                    <a:lnTo>
                      <a:pt x="940" y="352"/>
                    </a:lnTo>
                    <a:lnTo>
                      <a:pt x="938" y="352"/>
                    </a:lnTo>
                    <a:lnTo>
                      <a:pt x="938" y="350"/>
                    </a:lnTo>
                    <a:lnTo>
                      <a:pt x="938" y="350"/>
                    </a:lnTo>
                    <a:lnTo>
                      <a:pt x="936" y="350"/>
                    </a:lnTo>
                    <a:lnTo>
                      <a:pt x="936" y="350"/>
                    </a:lnTo>
                    <a:lnTo>
                      <a:pt x="936" y="350"/>
                    </a:lnTo>
                    <a:lnTo>
                      <a:pt x="936" y="352"/>
                    </a:lnTo>
                    <a:lnTo>
                      <a:pt x="936" y="352"/>
                    </a:lnTo>
                    <a:lnTo>
                      <a:pt x="936" y="352"/>
                    </a:lnTo>
                    <a:lnTo>
                      <a:pt x="936" y="352"/>
                    </a:lnTo>
                    <a:lnTo>
                      <a:pt x="934" y="352"/>
                    </a:lnTo>
                    <a:lnTo>
                      <a:pt x="934" y="352"/>
                    </a:lnTo>
                    <a:lnTo>
                      <a:pt x="934" y="352"/>
                    </a:lnTo>
                    <a:lnTo>
                      <a:pt x="938" y="348"/>
                    </a:lnTo>
                    <a:lnTo>
                      <a:pt x="938" y="348"/>
                    </a:lnTo>
                    <a:lnTo>
                      <a:pt x="938" y="348"/>
                    </a:lnTo>
                    <a:lnTo>
                      <a:pt x="938" y="346"/>
                    </a:lnTo>
                    <a:lnTo>
                      <a:pt x="938" y="346"/>
                    </a:lnTo>
                    <a:lnTo>
                      <a:pt x="938" y="346"/>
                    </a:lnTo>
                    <a:lnTo>
                      <a:pt x="940" y="346"/>
                    </a:lnTo>
                    <a:lnTo>
                      <a:pt x="940" y="342"/>
                    </a:lnTo>
                    <a:lnTo>
                      <a:pt x="940" y="342"/>
                    </a:lnTo>
                    <a:lnTo>
                      <a:pt x="940" y="342"/>
                    </a:lnTo>
                    <a:lnTo>
                      <a:pt x="940" y="342"/>
                    </a:lnTo>
                    <a:lnTo>
                      <a:pt x="942" y="340"/>
                    </a:lnTo>
                    <a:lnTo>
                      <a:pt x="942" y="340"/>
                    </a:lnTo>
                    <a:lnTo>
                      <a:pt x="942" y="340"/>
                    </a:lnTo>
                    <a:lnTo>
                      <a:pt x="942" y="334"/>
                    </a:lnTo>
                    <a:lnTo>
                      <a:pt x="942" y="334"/>
                    </a:lnTo>
                    <a:lnTo>
                      <a:pt x="942" y="334"/>
                    </a:lnTo>
                    <a:lnTo>
                      <a:pt x="940" y="334"/>
                    </a:lnTo>
                    <a:lnTo>
                      <a:pt x="940" y="332"/>
                    </a:lnTo>
                    <a:lnTo>
                      <a:pt x="944" y="330"/>
                    </a:lnTo>
                    <a:lnTo>
                      <a:pt x="944" y="330"/>
                    </a:lnTo>
                    <a:lnTo>
                      <a:pt x="944" y="330"/>
                    </a:lnTo>
                    <a:lnTo>
                      <a:pt x="944" y="328"/>
                    </a:lnTo>
                    <a:lnTo>
                      <a:pt x="944" y="328"/>
                    </a:lnTo>
                    <a:lnTo>
                      <a:pt x="944" y="328"/>
                    </a:lnTo>
                    <a:lnTo>
                      <a:pt x="944" y="328"/>
                    </a:lnTo>
                    <a:lnTo>
                      <a:pt x="944" y="326"/>
                    </a:lnTo>
                    <a:lnTo>
                      <a:pt x="944" y="326"/>
                    </a:lnTo>
                    <a:lnTo>
                      <a:pt x="944" y="326"/>
                    </a:lnTo>
                    <a:lnTo>
                      <a:pt x="944" y="326"/>
                    </a:lnTo>
                    <a:lnTo>
                      <a:pt x="944" y="324"/>
                    </a:lnTo>
                    <a:lnTo>
                      <a:pt x="944" y="324"/>
                    </a:lnTo>
                    <a:lnTo>
                      <a:pt x="942" y="324"/>
                    </a:lnTo>
                    <a:lnTo>
                      <a:pt x="940" y="322"/>
                    </a:lnTo>
                    <a:lnTo>
                      <a:pt x="940" y="322"/>
                    </a:lnTo>
                    <a:lnTo>
                      <a:pt x="940" y="322"/>
                    </a:lnTo>
                    <a:lnTo>
                      <a:pt x="938" y="322"/>
                    </a:lnTo>
                    <a:lnTo>
                      <a:pt x="930" y="316"/>
                    </a:lnTo>
                    <a:lnTo>
                      <a:pt x="930" y="314"/>
                    </a:lnTo>
                    <a:lnTo>
                      <a:pt x="930" y="314"/>
                    </a:lnTo>
                    <a:lnTo>
                      <a:pt x="930" y="314"/>
                    </a:lnTo>
                    <a:lnTo>
                      <a:pt x="926" y="310"/>
                    </a:lnTo>
                    <a:lnTo>
                      <a:pt x="926" y="306"/>
                    </a:lnTo>
                    <a:lnTo>
                      <a:pt x="926" y="306"/>
                    </a:lnTo>
                    <a:lnTo>
                      <a:pt x="926" y="304"/>
                    </a:lnTo>
                    <a:lnTo>
                      <a:pt x="924" y="302"/>
                    </a:lnTo>
                    <a:lnTo>
                      <a:pt x="924" y="302"/>
                    </a:lnTo>
                    <a:lnTo>
                      <a:pt x="924" y="302"/>
                    </a:lnTo>
                    <a:lnTo>
                      <a:pt x="920" y="302"/>
                    </a:lnTo>
                    <a:lnTo>
                      <a:pt x="918" y="300"/>
                    </a:lnTo>
                    <a:lnTo>
                      <a:pt x="918" y="300"/>
                    </a:lnTo>
                    <a:lnTo>
                      <a:pt x="918" y="298"/>
                    </a:lnTo>
                    <a:lnTo>
                      <a:pt x="914" y="298"/>
                    </a:lnTo>
                    <a:lnTo>
                      <a:pt x="914" y="298"/>
                    </a:lnTo>
                    <a:lnTo>
                      <a:pt x="914" y="300"/>
                    </a:lnTo>
                    <a:lnTo>
                      <a:pt x="914" y="300"/>
                    </a:lnTo>
                    <a:lnTo>
                      <a:pt x="912" y="302"/>
                    </a:lnTo>
                    <a:lnTo>
                      <a:pt x="912" y="302"/>
                    </a:lnTo>
                    <a:lnTo>
                      <a:pt x="912" y="302"/>
                    </a:lnTo>
                    <a:lnTo>
                      <a:pt x="910" y="302"/>
                    </a:lnTo>
                    <a:lnTo>
                      <a:pt x="908" y="302"/>
                    </a:lnTo>
                    <a:lnTo>
                      <a:pt x="906" y="300"/>
                    </a:lnTo>
                    <a:lnTo>
                      <a:pt x="906" y="300"/>
                    </a:lnTo>
                    <a:lnTo>
                      <a:pt x="906" y="300"/>
                    </a:lnTo>
                    <a:lnTo>
                      <a:pt x="906" y="298"/>
                    </a:lnTo>
                    <a:lnTo>
                      <a:pt x="902" y="298"/>
                    </a:lnTo>
                    <a:lnTo>
                      <a:pt x="902" y="298"/>
                    </a:lnTo>
                    <a:lnTo>
                      <a:pt x="902" y="298"/>
                    </a:lnTo>
                    <a:lnTo>
                      <a:pt x="900" y="298"/>
                    </a:lnTo>
                    <a:lnTo>
                      <a:pt x="898" y="298"/>
                    </a:lnTo>
                    <a:lnTo>
                      <a:pt x="898" y="296"/>
                    </a:lnTo>
                    <a:lnTo>
                      <a:pt x="898" y="296"/>
                    </a:lnTo>
                    <a:lnTo>
                      <a:pt x="896" y="296"/>
                    </a:lnTo>
                    <a:lnTo>
                      <a:pt x="894" y="296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4" y="294"/>
                    </a:lnTo>
                    <a:lnTo>
                      <a:pt x="884" y="294"/>
                    </a:lnTo>
                    <a:lnTo>
                      <a:pt x="884" y="294"/>
                    </a:lnTo>
                    <a:lnTo>
                      <a:pt x="878" y="298"/>
                    </a:lnTo>
                    <a:lnTo>
                      <a:pt x="878" y="298"/>
                    </a:lnTo>
                    <a:lnTo>
                      <a:pt x="878" y="298"/>
                    </a:lnTo>
                    <a:lnTo>
                      <a:pt x="878" y="300"/>
                    </a:lnTo>
                    <a:lnTo>
                      <a:pt x="876" y="300"/>
                    </a:lnTo>
                    <a:lnTo>
                      <a:pt x="876" y="300"/>
                    </a:lnTo>
                    <a:lnTo>
                      <a:pt x="876" y="300"/>
                    </a:lnTo>
                    <a:lnTo>
                      <a:pt x="876" y="306"/>
                    </a:lnTo>
                    <a:lnTo>
                      <a:pt x="876" y="306"/>
                    </a:lnTo>
                    <a:lnTo>
                      <a:pt x="876" y="306"/>
                    </a:lnTo>
                    <a:lnTo>
                      <a:pt x="878" y="308"/>
                    </a:lnTo>
                    <a:lnTo>
                      <a:pt x="878" y="308"/>
                    </a:lnTo>
                    <a:lnTo>
                      <a:pt x="878" y="308"/>
                    </a:lnTo>
                    <a:lnTo>
                      <a:pt x="878" y="308"/>
                    </a:lnTo>
                    <a:lnTo>
                      <a:pt x="876" y="308"/>
                    </a:lnTo>
                    <a:lnTo>
                      <a:pt x="876" y="310"/>
                    </a:lnTo>
                    <a:lnTo>
                      <a:pt x="872" y="312"/>
                    </a:lnTo>
                    <a:lnTo>
                      <a:pt x="872" y="312"/>
                    </a:lnTo>
                    <a:lnTo>
                      <a:pt x="872" y="314"/>
                    </a:lnTo>
                    <a:lnTo>
                      <a:pt x="872" y="324"/>
                    </a:lnTo>
                    <a:lnTo>
                      <a:pt x="872" y="324"/>
                    </a:lnTo>
                    <a:lnTo>
                      <a:pt x="872" y="324"/>
                    </a:lnTo>
                    <a:lnTo>
                      <a:pt x="872" y="324"/>
                    </a:lnTo>
                    <a:lnTo>
                      <a:pt x="870" y="326"/>
                    </a:lnTo>
                    <a:lnTo>
                      <a:pt x="868" y="330"/>
                    </a:lnTo>
                    <a:lnTo>
                      <a:pt x="868" y="332"/>
                    </a:lnTo>
                    <a:lnTo>
                      <a:pt x="866" y="332"/>
                    </a:lnTo>
                    <a:lnTo>
                      <a:pt x="866" y="332"/>
                    </a:lnTo>
                    <a:lnTo>
                      <a:pt x="866" y="332"/>
                    </a:lnTo>
                    <a:lnTo>
                      <a:pt x="864" y="334"/>
                    </a:lnTo>
                    <a:lnTo>
                      <a:pt x="860" y="336"/>
                    </a:lnTo>
                    <a:lnTo>
                      <a:pt x="860" y="336"/>
                    </a:lnTo>
                    <a:lnTo>
                      <a:pt x="860" y="336"/>
                    </a:lnTo>
                    <a:lnTo>
                      <a:pt x="860" y="336"/>
                    </a:lnTo>
                    <a:lnTo>
                      <a:pt x="858" y="336"/>
                    </a:lnTo>
                    <a:lnTo>
                      <a:pt x="858" y="336"/>
                    </a:lnTo>
                    <a:lnTo>
                      <a:pt x="858" y="336"/>
                    </a:lnTo>
                    <a:lnTo>
                      <a:pt x="856" y="338"/>
                    </a:lnTo>
                    <a:lnTo>
                      <a:pt x="854" y="338"/>
                    </a:lnTo>
                    <a:lnTo>
                      <a:pt x="854" y="338"/>
                    </a:lnTo>
                    <a:lnTo>
                      <a:pt x="854" y="338"/>
                    </a:lnTo>
                    <a:lnTo>
                      <a:pt x="852" y="340"/>
                    </a:lnTo>
                    <a:lnTo>
                      <a:pt x="850" y="342"/>
                    </a:lnTo>
                    <a:lnTo>
                      <a:pt x="850" y="342"/>
                    </a:lnTo>
                    <a:lnTo>
                      <a:pt x="850" y="342"/>
                    </a:lnTo>
                    <a:lnTo>
                      <a:pt x="848" y="342"/>
                    </a:lnTo>
                    <a:lnTo>
                      <a:pt x="848" y="342"/>
                    </a:lnTo>
                    <a:lnTo>
                      <a:pt x="848" y="342"/>
                    </a:lnTo>
                    <a:lnTo>
                      <a:pt x="848" y="346"/>
                    </a:lnTo>
                    <a:lnTo>
                      <a:pt x="848" y="346"/>
                    </a:lnTo>
                    <a:lnTo>
                      <a:pt x="848" y="346"/>
                    </a:lnTo>
                    <a:lnTo>
                      <a:pt x="852" y="348"/>
                    </a:lnTo>
                    <a:lnTo>
                      <a:pt x="852" y="348"/>
                    </a:lnTo>
                    <a:lnTo>
                      <a:pt x="852" y="350"/>
                    </a:lnTo>
                    <a:lnTo>
                      <a:pt x="854" y="350"/>
                    </a:lnTo>
                    <a:lnTo>
                      <a:pt x="860" y="354"/>
                    </a:lnTo>
                    <a:lnTo>
                      <a:pt x="860" y="370"/>
                    </a:lnTo>
                    <a:lnTo>
                      <a:pt x="856" y="380"/>
                    </a:lnTo>
                    <a:lnTo>
                      <a:pt x="854" y="382"/>
                    </a:lnTo>
                    <a:lnTo>
                      <a:pt x="854" y="382"/>
                    </a:lnTo>
                    <a:lnTo>
                      <a:pt x="854" y="382"/>
                    </a:lnTo>
                    <a:lnTo>
                      <a:pt x="852" y="386"/>
                    </a:lnTo>
                    <a:lnTo>
                      <a:pt x="850" y="386"/>
                    </a:lnTo>
                    <a:lnTo>
                      <a:pt x="850" y="386"/>
                    </a:lnTo>
                    <a:lnTo>
                      <a:pt x="850" y="386"/>
                    </a:lnTo>
                    <a:lnTo>
                      <a:pt x="846" y="388"/>
                    </a:lnTo>
                    <a:lnTo>
                      <a:pt x="844" y="390"/>
                    </a:lnTo>
                    <a:lnTo>
                      <a:pt x="844" y="390"/>
                    </a:lnTo>
                    <a:lnTo>
                      <a:pt x="844" y="390"/>
                    </a:lnTo>
                    <a:lnTo>
                      <a:pt x="844" y="392"/>
                    </a:lnTo>
                    <a:lnTo>
                      <a:pt x="836" y="394"/>
                    </a:lnTo>
                    <a:lnTo>
                      <a:pt x="834" y="394"/>
                    </a:lnTo>
                    <a:lnTo>
                      <a:pt x="834" y="394"/>
                    </a:lnTo>
                    <a:lnTo>
                      <a:pt x="834" y="394"/>
                    </a:lnTo>
                    <a:lnTo>
                      <a:pt x="832" y="394"/>
                    </a:lnTo>
                    <a:lnTo>
                      <a:pt x="818" y="394"/>
                    </a:lnTo>
                    <a:lnTo>
                      <a:pt x="818" y="394"/>
                    </a:lnTo>
                    <a:lnTo>
                      <a:pt x="818" y="396"/>
                    </a:lnTo>
                    <a:lnTo>
                      <a:pt x="818" y="404"/>
                    </a:lnTo>
                    <a:lnTo>
                      <a:pt x="818" y="404"/>
                    </a:lnTo>
                    <a:lnTo>
                      <a:pt x="818" y="404"/>
                    </a:lnTo>
                    <a:lnTo>
                      <a:pt x="820" y="406"/>
                    </a:lnTo>
                    <a:lnTo>
                      <a:pt x="820" y="410"/>
                    </a:lnTo>
                    <a:lnTo>
                      <a:pt x="816" y="412"/>
                    </a:lnTo>
                    <a:lnTo>
                      <a:pt x="816" y="412"/>
                    </a:lnTo>
                    <a:lnTo>
                      <a:pt x="816" y="414"/>
                    </a:lnTo>
                    <a:lnTo>
                      <a:pt x="812" y="418"/>
                    </a:lnTo>
                    <a:lnTo>
                      <a:pt x="812" y="422"/>
                    </a:lnTo>
                    <a:lnTo>
                      <a:pt x="812" y="422"/>
                    </a:lnTo>
                    <a:lnTo>
                      <a:pt x="812" y="422"/>
                    </a:lnTo>
                    <a:lnTo>
                      <a:pt x="812" y="424"/>
                    </a:lnTo>
                    <a:lnTo>
                      <a:pt x="812" y="424"/>
                    </a:lnTo>
                    <a:lnTo>
                      <a:pt x="812" y="424"/>
                    </a:lnTo>
                    <a:lnTo>
                      <a:pt x="812" y="426"/>
                    </a:lnTo>
                    <a:lnTo>
                      <a:pt x="812" y="428"/>
                    </a:lnTo>
                    <a:lnTo>
                      <a:pt x="810" y="430"/>
                    </a:lnTo>
                    <a:lnTo>
                      <a:pt x="810" y="430"/>
                    </a:lnTo>
                    <a:lnTo>
                      <a:pt x="810" y="430"/>
                    </a:lnTo>
                    <a:lnTo>
                      <a:pt x="808" y="432"/>
                    </a:lnTo>
                    <a:lnTo>
                      <a:pt x="808" y="432"/>
                    </a:lnTo>
                    <a:lnTo>
                      <a:pt x="808" y="432"/>
                    </a:lnTo>
                    <a:lnTo>
                      <a:pt x="808" y="432"/>
                    </a:lnTo>
                    <a:lnTo>
                      <a:pt x="806" y="434"/>
                    </a:lnTo>
                    <a:lnTo>
                      <a:pt x="800" y="434"/>
                    </a:lnTo>
                    <a:lnTo>
                      <a:pt x="800" y="434"/>
                    </a:lnTo>
                    <a:lnTo>
                      <a:pt x="800" y="434"/>
                    </a:lnTo>
                    <a:lnTo>
                      <a:pt x="800" y="434"/>
                    </a:lnTo>
                    <a:lnTo>
                      <a:pt x="800" y="434"/>
                    </a:lnTo>
                    <a:lnTo>
                      <a:pt x="798" y="436"/>
                    </a:lnTo>
                    <a:lnTo>
                      <a:pt x="798" y="436"/>
                    </a:lnTo>
                    <a:lnTo>
                      <a:pt x="796" y="438"/>
                    </a:lnTo>
                    <a:lnTo>
                      <a:pt x="796" y="438"/>
                    </a:lnTo>
                    <a:lnTo>
                      <a:pt x="796" y="438"/>
                    </a:lnTo>
                    <a:lnTo>
                      <a:pt x="796" y="440"/>
                    </a:lnTo>
                    <a:lnTo>
                      <a:pt x="796" y="440"/>
                    </a:lnTo>
                    <a:lnTo>
                      <a:pt x="794" y="440"/>
                    </a:lnTo>
                    <a:lnTo>
                      <a:pt x="794" y="440"/>
                    </a:lnTo>
                    <a:lnTo>
                      <a:pt x="794" y="440"/>
                    </a:lnTo>
                    <a:lnTo>
                      <a:pt x="794" y="440"/>
                    </a:lnTo>
                    <a:lnTo>
                      <a:pt x="794" y="438"/>
                    </a:lnTo>
                    <a:lnTo>
                      <a:pt x="794" y="434"/>
                    </a:lnTo>
                    <a:lnTo>
                      <a:pt x="794" y="434"/>
                    </a:lnTo>
                    <a:lnTo>
                      <a:pt x="792" y="434"/>
                    </a:lnTo>
                    <a:lnTo>
                      <a:pt x="790" y="432"/>
                    </a:lnTo>
                    <a:lnTo>
                      <a:pt x="790" y="432"/>
                    </a:lnTo>
                    <a:lnTo>
                      <a:pt x="790" y="432"/>
                    </a:lnTo>
                    <a:lnTo>
                      <a:pt x="788" y="432"/>
                    </a:lnTo>
                    <a:lnTo>
                      <a:pt x="786" y="430"/>
                    </a:lnTo>
                    <a:lnTo>
                      <a:pt x="786" y="430"/>
                    </a:lnTo>
                    <a:lnTo>
                      <a:pt x="786" y="430"/>
                    </a:lnTo>
                    <a:lnTo>
                      <a:pt x="786" y="430"/>
                    </a:lnTo>
                    <a:lnTo>
                      <a:pt x="786" y="430"/>
                    </a:lnTo>
                    <a:lnTo>
                      <a:pt x="786" y="428"/>
                    </a:lnTo>
                    <a:lnTo>
                      <a:pt x="788" y="428"/>
                    </a:lnTo>
                    <a:lnTo>
                      <a:pt x="788" y="428"/>
                    </a:lnTo>
                    <a:lnTo>
                      <a:pt x="788" y="428"/>
                    </a:lnTo>
                    <a:lnTo>
                      <a:pt x="788" y="428"/>
                    </a:lnTo>
                    <a:lnTo>
                      <a:pt x="790" y="428"/>
                    </a:lnTo>
                    <a:lnTo>
                      <a:pt x="790" y="428"/>
                    </a:lnTo>
                    <a:lnTo>
                      <a:pt x="790" y="428"/>
                    </a:lnTo>
                    <a:lnTo>
                      <a:pt x="790" y="422"/>
                    </a:lnTo>
                    <a:lnTo>
                      <a:pt x="790" y="422"/>
                    </a:lnTo>
                    <a:lnTo>
                      <a:pt x="790" y="422"/>
                    </a:lnTo>
                    <a:lnTo>
                      <a:pt x="788" y="422"/>
                    </a:lnTo>
                    <a:lnTo>
                      <a:pt x="788" y="420"/>
                    </a:lnTo>
                    <a:lnTo>
                      <a:pt x="788" y="420"/>
                    </a:lnTo>
                    <a:lnTo>
                      <a:pt x="788" y="420"/>
                    </a:lnTo>
                    <a:lnTo>
                      <a:pt x="788" y="418"/>
                    </a:lnTo>
                    <a:lnTo>
                      <a:pt x="790" y="418"/>
                    </a:lnTo>
                    <a:lnTo>
                      <a:pt x="790" y="418"/>
                    </a:lnTo>
                    <a:lnTo>
                      <a:pt x="790" y="418"/>
                    </a:lnTo>
                    <a:lnTo>
                      <a:pt x="790" y="412"/>
                    </a:lnTo>
                    <a:lnTo>
                      <a:pt x="790" y="412"/>
                    </a:lnTo>
                    <a:lnTo>
                      <a:pt x="790" y="412"/>
                    </a:lnTo>
                    <a:lnTo>
                      <a:pt x="790" y="410"/>
                    </a:lnTo>
                    <a:lnTo>
                      <a:pt x="790" y="410"/>
                    </a:lnTo>
                    <a:lnTo>
                      <a:pt x="792" y="410"/>
                    </a:lnTo>
                    <a:lnTo>
                      <a:pt x="792" y="410"/>
                    </a:lnTo>
                    <a:lnTo>
                      <a:pt x="794" y="408"/>
                    </a:lnTo>
                    <a:lnTo>
                      <a:pt x="794" y="406"/>
                    </a:lnTo>
                    <a:lnTo>
                      <a:pt x="794" y="404"/>
                    </a:lnTo>
                    <a:lnTo>
                      <a:pt x="794" y="404"/>
                    </a:lnTo>
                    <a:lnTo>
                      <a:pt x="794" y="404"/>
                    </a:lnTo>
                    <a:lnTo>
                      <a:pt x="794" y="404"/>
                    </a:lnTo>
                    <a:lnTo>
                      <a:pt x="794" y="404"/>
                    </a:lnTo>
                    <a:lnTo>
                      <a:pt x="794" y="402"/>
                    </a:lnTo>
                    <a:lnTo>
                      <a:pt x="794" y="402"/>
                    </a:lnTo>
                    <a:lnTo>
                      <a:pt x="794" y="402"/>
                    </a:lnTo>
                    <a:lnTo>
                      <a:pt x="794" y="402"/>
                    </a:lnTo>
                    <a:lnTo>
                      <a:pt x="792" y="402"/>
                    </a:lnTo>
                    <a:lnTo>
                      <a:pt x="792" y="400"/>
                    </a:lnTo>
                    <a:lnTo>
                      <a:pt x="792" y="400"/>
                    </a:lnTo>
                    <a:lnTo>
                      <a:pt x="792" y="400"/>
                    </a:lnTo>
                    <a:lnTo>
                      <a:pt x="790" y="400"/>
                    </a:lnTo>
                    <a:lnTo>
                      <a:pt x="790" y="400"/>
                    </a:lnTo>
                    <a:lnTo>
                      <a:pt x="792" y="400"/>
                    </a:lnTo>
                    <a:lnTo>
                      <a:pt x="792" y="400"/>
                    </a:lnTo>
                    <a:lnTo>
                      <a:pt x="792" y="400"/>
                    </a:lnTo>
                    <a:lnTo>
                      <a:pt x="792" y="398"/>
                    </a:lnTo>
                    <a:lnTo>
                      <a:pt x="792" y="398"/>
                    </a:lnTo>
                    <a:lnTo>
                      <a:pt x="794" y="398"/>
                    </a:lnTo>
                    <a:lnTo>
                      <a:pt x="794" y="396"/>
                    </a:lnTo>
                    <a:lnTo>
                      <a:pt x="794" y="396"/>
                    </a:lnTo>
                    <a:lnTo>
                      <a:pt x="794" y="396"/>
                    </a:lnTo>
                    <a:lnTo>
                      <a:pt x="794" y="396"/>
                    </a:lnTo>
                    <a:lnTo>
                      <a:pt x="794" y="390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6"/>
                    </a:lnTo>
                    <a:lnTo>
                      <a:pt x="794" y="386"/>
                    </a:lnTo>
                    <a:lnTo>
                      <a:pt x="792" y="384"/>
                    </a:lnTo>
                    <a:lnTo>
                      <a:pt x="792" y="384"/>
                    </a:lnTo>
                    <a:lnTo>
                      <a:pt x="792" y="384"/>
                    </a:lnTo>
                    <a:lnTo>
                      <a:pt x="778" y="384"/>
                    </a:lnTo>
                    <a:lnTo>
                      <a:pt x="776" y="384"/>
                    </a:lnTo>
                    <a:lnTo>
                      <a:pt x="776" y="382"/>
                    </a:lnTo>
                    <a:lnTo>
                      <a:pt x="776" y="382"/>
                    </a:lnTo>
                    <a:lnTo>
                      <a:pt x="776" y="382"/>
                    </a:lnTo>
                    <a:lnTo>
                      <a:pt x="772" y="382"/>
                    </a:lnTo>
                    <a:lnTo>
                      <a:pt x="772" y="382"/>
                    </a:lnTo>
                    <a:lnTo>
                      <a:pt x="772" y="382"/>
                    </a:lnTo>
                    <a:lnTo>
                      <a:pt x="772" y="384"/>
                    </a:lnTo>
                    <a:lnTo>
                      <a:pt x="770" y="384"/>
                    </a:lnTo>
                    <a:lnTo>
                      <a:pt x="770" y="380"/>
                    </a:lnTo>
                    <a:lnTo>
                      <a:pt x="770" y="380"/>
                    </a:lnTo>
                    <a:lnTo>
                      <a:pt x="770" y="380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68" y="378"/>
                    </a:lnTo>
                    <a:lnTo>
                      <a:pt x="766" y="378"/>
                    </a:lnTo>
                    <a:lnTo>
                      <a:pt x="764" y="376"/>
                    </a:lnTo>
                    <a:lnTo>
                      <a:pt x="764" y="374"/>
                    </a:lnTo>
                    <a:lnTo>
                      <a:pt x="764" y="374"/>
                    </a:lnTo>
                    <a:lnTo>
                      <a:pt x="764" y="374"/>
                    </a:lnTo>
                    <a:lnTo>
                      <a:pt x="762" y="374"/>
                    </a:lnTo>
                    <a:lnTo>
                      <a:pt x="762" y="372"/>
                    </a:lnTo>
                    <a:lnTo>
                      <a:pt x="762" y="372"/>
                    </a:lnTo>
                    <a:lnTo>
                      <a:pt x="762" y="370"/>
                    </a:lnTo>
                    <a:lnTo>
                      <a:pt x="762" y="370"/>
                    </a:lnTo>
                    <a:lnTo>
                      <a:pt x="762" y="370"/>
                    </a:lnTo>
                    <a:lnTo>
                      <a:pt x="762" y="370"/>
                    </a:lnTo>
                    <a:lnTo>
                      <a:pt x="760" y="370"/>
                    </a:lnTo>
                    <a:lnTo>
                      <a:pt x="760" y="370"/>
                    </a:lnTo>
                    <a:lnTo>
                      <a:pt x="760" y="370"/>
                    </a:lnTo>
                    <a:lnTo>
                      <a:pt x="758" y="370"/>
                    </a:lnTo>
                    <a:lnTo>
                      <a:pt x="758" y="370"/>
                    </a:lnTo>
                    <a:lnTo>
                      <a:pt x="756" y="370"/>
                    </a:lnTo>
                    <a:lnTo>
                      <a:pt x="752" y="366"/>
                    </a:lnTo>
                    <a:lnTo>
                      <a:pt x="752" y="366"/>
                    </a:lnTo>
                    <a:lnTo>
                      <a:pt x="752" y="366"/>
                    </a:lnTo>
                    <a:lnTo>
                      <a:pt x="752" y="366"/>
                    </a:lnTo>
                    <a:lnTo>
                      <a:pt x="750" y="362"/>
                    </a:lnTo>
                    <a:lnTo>
                      <a:pt x="748" y="360"/>
                    </a:lnTo>
                    <a:lnTo>
                      <a:pt x="748" y="360"/>
                    </a:lnTo>
                    <a:lnTo>
                      <a:pt x="748" y="360"/>
                    </a:lnTo>
                    <a:lnTo>
                      <a:pt x="746" y="358"/>
                    </a:lnTo>
                    <a:lnTo>
                      <a:pt x="746" y="358"/>
                    </a:lnTo>
                    <a:lnTo>
                      <a:pt x="746" y="358"/>
                    </a:lnTo>
                    <a:lnTo>
                      <a:pt x="742" y="356"/>
                    </a:lnTo>
                    <a:lnTo>
                      <a:pt x="740" y="354"/>
                    </a:lnTo>
                    <a:lnTo>
                      <a:pt x="740" y="354"/>
                    </a:lnTo>
                    <a:lnTo>
                      <a:pt x="740" y="354"/>
                    </a:lnTo>
                    <a:lnTo>
                      <a:pt x="738" y="354"/>
                    </a:lnTo>
                    <a:lnTo>
                      <a:pt x="736" y="352"/>
                    </a:lnTo>
                    <a:lnTo>
                      <a:pt x="732" y="352"/>
                    </a:lnTo>
                    <a:lnTo>
                      <a:pt x="726" y="350"/>
                    </a:lnTo>
                    <a:lnTo>
                      <a:pt x="726" y="350"/>
                    </a:lnTo>
                    <a:lnTo>
                      <a:pt x="726" y="350"/>
                    </a:lnTo>
                    <a:lnTo>
                      <a:pt x="716" y="350"/>
                    </a:lnTo>
                    <a:lnTo>
                      <a:pt x="716" y="346"/>
                    </a:lnTo>
                    <a:lnTo>
                      <a:pt x="718" y="346"/>
                    </a:lnTo>
                    <a:lnTo>
                      <a:pt x="718" y="346"/>
                    </a:lnTo>
                    <a:lnTo>
                      <a:pt x="718" y="346"/>
                    </a:lnTo>
                    <a:lnTo>
                      <a:pt x="718" y="344"/>
                    </a:lnTo>
                    <a:lnTo>
                      <a:pt x="718" y="344"/>
                    </a:lnTo>
                    <a:lnTo>
                      <a:pt x="718" y="344"/>
                    </a:lnTo>
                    <a:lnTo>
                      <a:pt x="716" y="342"/>
                    </a:lnTo>
                    <a:lnTo>
                      <a:pt x="716" y="340"/>
                    </a:lnTo>
                    <a:lnTo>
                      <a:pt x="716" y="340"/>
                    </a:lnTo>
                    <a:lnTo>
                      <a:pt x="716" y="340"/>
                    </a:lnTo>
                    <a:lnTo>
                      <a:pt x="716" y="340"/>
                    </a:lnTo>
                    <a:lnTo>
                      <a:pt x="716" y="336"/>
                    </a:lnTo>
                    <a:lnTo>
                      <a:pt x="716" y="334"/>
                    </a:lnTo>
                    <a:lnTo>
                      <a:pt x="716" y="334"/>
                    </a:lnTo>
                    <a:lnTo>
                      <a:pt x="716" y="334"/>
                    </a:lnTo>
                    <a:lnTo>
                      <a:pt x="716" y="330"/>
                    </a:lnTo>
                    <a:lnTo>
                      <a:pt x="718" y="330"/>
                    </a:lnTo>
                    <a:lnTo>
                      <a:pt x="718" y="330"/>
                    </a:lnTo>
                    <a:lnTo>
                      <a:pt x="718" y="330"/>
                    </a:lnTo>
                    <a:lnTo>
                      <a:pt x="718" y="330"/>
                    </a:lnTo>
                    <a:lnTo>
                      <a:pt x="718" y="328"/>
                    </a:lnTo>
                    <a:lnTo>
                      <a:pt x="714" y="326"/>
                    </a:lnTo>
                    <a:lnTo>
                      <a:pt x="714" y="326"/>
                    </a:lnTo>
                    <a:lnTo>
                      <a:pt x="714" y="326"/>
                    </a:lnTo>
                    <a:lnTo>
                      <a:pt x="714" y="326"/>
                    </a:lnTo>
                    <a:lnTo>
                      <a:pt x="710" y="326"/>
                    </a:lnTo>
                    <a:lnTo>
                      <a:pt x="710" y="326"/>
                    </a:lnTo>
                    <a:lnTo>
                      <a:pt x="708" y="326"/>
                    </a:lnTo>
                    <a:lnTo>
                      <a:pt x="706" y="326"/>
                    </a:lnTo>
                    <a:lnTo>
                      <a:pt x="706" y="322"/>
                    </a:lnTo>
                    <a:lnTo>
                      <a:pt x="706" y="322"/>
                    </a:lnTo>
                    <a:lnTo>
                      <a:pt x="706" y="322"/>
                    </a:lnTo>
                    <a:lnTo>
                      <a:pt x="706" y="322"/>
                    </a:lnTo>
                    <a:lnTo>
                      <a:pt x="708" y="322"/>
                    </a:lnTo>
                    <a:lnTo>
                      <a:pt x="708" y="322"/>
                    </a:lnTo>
                    <a:lnTo>
                      <a:pt x="708" y="322"/>
                    </a:lnTo>
                    <a:lnTo>
                      <a:pt x="708" y="320"/>
                    </a:lnTo>
                    <a:lnTo>
                      <a:pt x="710" y="320"/>
                    </a:lnTo>
                    <a:lnTo>
                      <a:pt x="710" y="320"/>
                    </a:lnTo>
                    <a:lnTo>
                      <a:pt x="710" y="318"/>
                    </a:lnTo>
                    <a:lnTo>
                      <a:pt x="710" y="306"/>
                    </a:lnTo>
                    <a:lnTo>
                      <a:pt x="712" y="304"/>
                    </a:lnTo>
                    <a:lnTo>
                      <a:pt x="712" y="304"/>
                    </a:lnTo>
                    <a:lnTo>
                      <a:pt x="712" y="304"/>
                    </a:lnTo>
                    <a:lnTo>
                      <a:pt x="714" y="300"/>
                    </a:lnTo>
                    <a:lnTo>
                      <a:pt x="716" y="298"/>
                    </a:lnTo>
                    <a:lnTo>
                      <a:pt x="718" y="296"/>
                    </a:lnTo>
                    <a:lnTo>
                      <a:pt x="718" y="296"/>
                    </a:lnTo>
                    <a:lnTo>
                      <a:pt x="718" y="296"/>
                    </a:lnTo>
                    <a:lnTo>
                      <a:pt x="718" y="296"/>
                    </a:lnTo>
                    <a:lnTo>
                      <a:pt x="720" y="294"/>
                    </a:lnTo>
                    <a:lnTo>
                      <a:pt x="724" y="292"/>
                    </a:lnTo>
                    <a:lnTo>
                      <a:pt x="724" y="292"/>
                    </a:lnTo>
                    <a:lnTo>
                      <a:pt x="724" y="292"/>
                    </a:lnTo>
                    <a:lnTo>
                      <a:pt x="724" y="292"/>
                    </a:lnTo>
                    <a:lnTo>
                      <a:pt x="728" y="290"/>
                    </a:lnTo>
                    <a:lnTo>
                      <a:pt x="730" y="290"/>
                    </a:lnTo>
                    <a:lnTo>
                      <a:pt x="730" y="290"/>
                    </a:lnTo>
                    <a:lnTo>
                      <a:pt x="730" y="290"/>
                    </a:lnTo>
                    <a:lnTo>
                      <a:pt x="732" y="288"/>
                    </a:lnTo>
                    <a:lnTo>
                      <a:pt x="732" y="288"/>
                    </a:lnTo>
                    <a:lnTo>
                      <a:pt x="732" y="288"/>
                    </a:lnTo>
                    <a:lnTo>
                      <a:pt x="734" y="284"/>
                    </a:lnTo>
                    <a:lnTo>
                      <a:pt x="736" y="282"/>
                    </a:lnTo>
                    <a:lnTo>
                      <a:pt x="738" y="280"/>
                    </a:lnTo>
                    <a:lnTo>
                      <a:pt x="740" y="280"/>
                    </a:lnTo>
                    <a:lnTo>
                      <a:pt x="740" y="280"/>
                    </a:lnTo>
                    <a:lnTo>
                      <a:pt x="740" y="280"/>
                    </a:lnTo>
                    <a:lnTo>
                      <a:pt x="742" y="278"/>
                    </a:lnTo>
                    <a:lnTo>
                      <a:pt x="742" y="278"/>
                    </a:lnTo>
                    <a:lnTo>
                      <a:pt x="742" y="278"/>
                    </a:lnTo>
                    <a:lnTo>
                      <a:pt x="742" y="278"/>
                    </a:lnTo>
                    <a:lnTo>
                      <a:pt x="746" y="278"/>
                    </a:lnTo>
                    <a:lnTo>
                      <a:pt x="746" y="278"/>
                    </a:lnTo>
                    <a:lnTo>
                      <a:pt x="746" y="278"/>
                    </a:lnTo>
                    <a:lnTo>
                      <a:pt x="748" y="274"/>
                    </a:lnTo>
                    <a:lnTo>
                      <a:pt x="752" y="272"/>
                    </a:lnTo>
                    <a:lnTo>
                      <a:pt x="752" y="272"/>
                    </a:lnTo>
                    <a:lnTo>
                      <a:pt x="752" y="272"/>
                    </a:lnTo>
                    <a:lnTo>
                      <a:pt x="754" y="270"/>
                    </a:lnTo>
                    <a:lnTo>
                      <a:pt x="754" y="270"/>
                    </a:lnTo>
                    <a:lnTo>
                      <a:pt x="754" y="270"/>
                    </a:lnTo>
                    <a:lnTo>
                      <a:pt x="756" y="270"/>
                    </a:lnTo>
                    <a:lnTo>
                      <a:pt x="756" y="270"/>
                    </a:lnTo>
                    <a:lnTo>
                      <a:pt x="764" y="270"/>
                    </a:lnTo>
                    <a:lnTo>
                      <a:pt x="764" y="270"/>
                    </a:lnTo>
                    <a:lnTo>
                      <a:pt x="766" y="268"/>
                    </a:lnTo>
                    <a:lnTo>
                      <a:pt x="766" y="268"/>
                    </a:lnTo>
                    <a:lnTo>
                      <a:pt x="766" y="266"/>
                    </a:lnTo>
                    <a:lnTo>
                      <a:pt x="766" y="266"/>
                    </a:lnTo>
                    <a:lnTo>
                      <a:pt x="766" y="266"/>
                    </a:lnTo>
                    <a:lnTo>
                      <a:pt x="766" y="264"/>
                    </a:lnTo>
                    <a:lnTo>
                      <a:pt x="766" y="264"/>
                    </a:lnTo>
                    <a:lnTo>
                      <a:pt x="766" y="264"/>
                    </a:lnTo>
                    <a:lnTo>
                      <a:pt x="766" y="262"/>
                    </a:lnTo>
                    <a:lnTo>
                      <a:pt x="766" y="262"/>
                    </a:lnTo>
                    <a:lnTo>
                      <a:pt x="766" y="262"/>
                    </a:lnTo>
                    <a:lnTo>
                      <a:pt x="766" y="262"/>
                    </a:lnTo>
                    <a:lnTo>
                      <a:pt x="764" y="260"/>
                    </a:lnTo>
                    <a:lnTo>
                      <a:pt x="764" y="260"/>
                    </a:lnTo>
                    <a:lnTo>
                      <a:pt x="764" y="260"/>
                    </a:lnTo>
                    <a:lnTo>
                      <a:pt x="762" y="258"/>
                    </a:lnTo>
                    <a:lnTo>
                      <a:pt x="762" y="258"/>
                    </a:lnTo>
                    <a:lnTo>
                      <a:pt x="762" y="258"/>
                    </a:lnTo>
                    <a:lnTo>
                      <a:pt x="760" y="258"/>
                    </a:lnTo>
                    <a:lnTo>
                      <a:pt x="756" y="254"/>
                    </a:lnTo>
                    <a:lnTo>
                      <a:pt x="756" y="254"/>
                    </a:lnTo>
                    <a:lnTo>
                      <a:pt x="756" y="254"/>
                    </a:lnTo>
                    <a:lnTo>
                      <a:pt x="754" y="254"/>
                    </a:lnTo>
                    <a:lnTo>
                      <a:pt x="752" y="252"/>
                    </a:lnTo>
                    <a:lnTo>
                      <a:pt x="754" y="252"/>
                    </a:lnTo>
                    <a:lnTo>
                      <a:pt x="758" y="254"/>
                    </a:lnTo>
                    <a:lnTo>
                      <a:pt x="758" y="254"/>
                    </a:lnTo>
                    <a:lnTo>
                      <a:pt x="758" y="254"/>
                    </a:lnTo>
                    <a:lnTo>
                      <a:pt x="760" y="256"/>
                    </a:lnTo>
                    <a:lnTo>
                      <a:pt x="762" y="256"/>
                    </a:lnTo>
                    <a:lnTo>
                      <a:pt x="762" y="256"/>
                    </a:lnTo>
                    <a:lnTo>
                      <a:pt x="762" y="256"/>
                    </a:lnTo>
                    <a:lnTo>
                      <a:pt x="764" y="258"/>
                    </a:lnTo>
                    <a:lnTo>
                      <a:pt x="764" y="258"/>
                    </a:lnTo>
                    <a:lnTo>
                      <a:pt x="764" y="258"/>
                    </a:lnTo>
                    <a:lnTo>
                      <a:pt x="764" y="258"/>
                    </a:lnTo>
                    <a:lnTo>
                      <a:pt x="766" y="262"/>
                    </a:lnTo>
                    <a:lnTo>
                      <a:pt x="766" y="262"/>
                    </a:lnTo>
                    <a:lnTo>
                      <a:pt x="766" y="262"/>
                    </a:lnTo>
                    <a:lnTo>
                      <a:pt x="768" y="262"/>
                    </a:lnTo>
                    <a:lnTo>
                      <a:pt x="770" y="262"/>
                    </a:lnTo>
                    <a:lnTo>
                      <a:pt x="770" y="262"/>
                    </a:lnTo>
                    <a:lnTo>
                      <a:pt x="770" y="262"/>
                    </a:lnTo>
                    <a:lnTo>
                      <a:pt x="778" y="260"/>
                    </a:lnTo>
                    <a:lnTo>
                      <a:pt x="778" y="260"/>
                    </a:lnTo>
                    <a:lnTo>
                      <a:pt x="778" y="258"/>
                    </a:lnTo>
                    <a:lnTo>
                      <a:pt x="780" y="258"/>
                    </a:lnTo>
                    <a:lnTo>
                      <a:pt x="792" y="258"/>
                    </a:lnTo>
                    <a:lnTo>
                      <a:pt x="792" y="258"/>
                    </a:lnTo>
                    <a:lnTo>
                      <a:pt x="792" y="258"/>
                    </a:lnTo>
                    <a:lnTo>
                      <a:pt x="792" y="256"/>
                    </a:lnTo>
                    <a:lnTo>
                      <a:pt x="796" y="256"/>
                    </a:lnTo>
                    <a:lnTo>
                      <a:pt x="796" y="256"/>
                    </a:lnTo>
                    <a:lnTo>
                      <a:pt x="796" y="256"/>
                    </a:lnTo>
                    <a:lnTo>
                      <a:pt x="800" y="256"/>
                    </a:lnTo>
                    <a:lnTo>
                      <a:pt x="800" y="256"/>
                    </a:lnTo>
                    <a:lnTo>
                      <a:pt x="800" y="256"/>
                    </a:lnTo>
                    <a:lnTo>
                      <a:pt x="802" y="254"/>
                    </a:lnTo>
                    <a:lnTo>
                      <a:pt x="802" y="254"/>
                    </a:lnTo>
                    <a:lnTo>
                      <a:pt x="802" y="252"/>
                    </a:lnTo>
                    <a:lnTo>
                      <a:pt x="802" y="252"/>
                    </a:lnTo>
                    <a:lnTo>
                      <a:pt x="804" y="250"/>
                    </a:lnTo>
                    <a:lnTo>
                      <a:pt x="804" y="250"/>
                    </a:lnTo>
                    <a:lnTo>
                      <a:pt x="804" y="250"/>
                    </a:lnTo>
                    <a:lnTo>
                      <a:pt x="804" y="248"/>
                    </a:lnTo>
                    <a:lnTo>
                      <a:pt x="804" y="248"/>
                    </a:lnTo>
                    <a:lnTo>
                      <a:pt x="804" y="248"/>
                    </a:lnTo>
                    <a:lnTo>
                      <a:pt x="806" y="248"/>
                    </a:lnTo>
                    <a:lnTo>
                      <a:pt x="814" y="242"/>
                    </a:lnTo>
                    <a:lnTo>
                      <a:pt x="814" y="242"/>
                    </a:lnTo>
                    <a:lnTo>
                      <a:pt x="814" y="242"/>
                    </a:lnTo>
                    <a:lnTo>
                      <a:pt x="814" y="240"/>
                    </a:lnTo>
                    <a:lnTo>
                      <a:pt x="814" y="240"/>
                    </a:lnTo>
                    <a:lnTo>
                      <a:pt x="814" y="238"/>
                    </a:lnTo>
                    <a:lnTo>
                      <a:pt x="810" y="238"/>
                    </a:lnTo>
                    <a:lnTo>
                      <a:pt x="812" y="238"/>
                    </a:lnTo>
                    <a:lnTo>
                      <a:pt x="820" y="238"/>
                    </a:lnTo>
                    <a:lnTo>
                      <a:pt x="820" y="238"/>
                    </a:lnTo>
                    <a:lnTo>
                      <a:pt x="820" y="238"/>
                    </a:lnTo>
                    <a:lnTo>
                      <a:pt x="824" y="236"/>
                    </a:lnTo>
                    <a:lnTo>
                      <a:pt x="824" y="236"/>
                    </a:lnTo>
                    <a:lnTo>
                      <a:pt x="826" y="236"/>
                    </a:lnTo>
                    <a:lnTo>
                      <a:pt x="826" y="234"/>
                    </a:lnTo>
                    <a:lnTo>
                      <a:pt x="826" y="234"/>
                    </a:lnTo>
                    <a:lnTo>
                      <a:pt x="826" y="234"/>
                    </a:lnTo>
                    <a:lnTo>
                      <a:pt x="826" y="234"/>
                    </a:lnTo>
                    <a:lnTo>
                      <a:pt x="826" y="230"/>
                    </a:lnTo>
                    <a:lnTo>
                      <a:pt x="828" y="226"/>
                    </a:lnTo>
                    <a:lnTo>
                      <a:pt x="828" y="226"/>
                    </a:lnTo>
                    <a:lnTo>
                      <a:pt x="828" y="226"/>
                    </a:lnTo>
                    <a:lnTo>
                      <a:pt x="828" y="226"/>
                    </a:lnTo>
                    <a:lnTo>
                      <a:pt x="830" y="224"/>
                    </a:lnTo>
                    <a:lnTo>
                      <a:pt x="830" y="224"/>
                    </a:lnTo>
                    <a:lnTo>
                      <a:pt x="830" y="224"/>
                    </a:lnTo>
                    <a:lnTo>
                      <a:pt x="830" y="224"/>
                    </a:lnTo>
                    <a:lnTo>
                      <a:pt x="830" y="224"/>
                    </a:lnTo>
                    <a:lnTo>
                      <a:pt x="830" y="224"/>
                    </a:lnTo>
                    <a:lnTo>
                      <a:pt x="830" y="224"/>
                    </a:lnTo>
                    <a:lnTo>
                      <a:pt x="830" y="226"/>
                    </a:lnTo>
                    <a:lnTo>
                      <a:pt x="830" y="226"/>
                    </a:lnTo>
                    <a:lnTo>
                      <a:pt x="830" y="226"/>
                    </a:lnTo>
                    <a:lnTo>
                      <a:pt x="832" y="228"/>
                    </a:lnTo>
                    <a:lnTo>
                      <a:pt x="832" y="228"/>
                    </a:lnTo>
                    <a:lnTo>
                      <a:pt x="832" y="228"/>
                    </a:lnTo>
                    <a:lnTo>
                      <a:pt x="836" y="230"/>
                    </a:lnTo>
                    <a:lnTo>
                      <a:pt x="836" y="230"/>
                    </a:lnTo>
                    <a:lnTo>
                      <a:pt x="836" y="230"/>
                    </a:lnTo>
                    <a:lnTo>
                      <a:pt x="842" y="230"/>
                    </a:lnTo>
                    <a:lnTo>
                      <a:pt x="842" y="230"/>
                    </a:lnTo>
                    <a:lnTo>
                      <a:pt x="842" y="230"/>
                    </a:lnTo>
                    <a:lnTo>
                      <a:pt x="842" y="230"/>
                    </a:lnTo>
                    <a:lnTo>
                      <a:pt x="842" y="230"/>
                    </a:lnTo>
                    <a:lnTo>
                      <a:pt x="842" y="230"/>
                    </a:lnTo>
                    <a:lnTo>
                      <a:pt x="844" y="230"/>
                    </a:lnTo>
                    <a:lnTo>
                      <a:pt x="844" y="232"/>
                    </a:lnTo>
                    <a:lnTo>
                      <a:pt x="844" y="232"/>
                    </a:lnTo>
                    <a:lnTo>
                      <a:pt x="844" y="232"/>
                    </a:lnTo>
                    <a:lnTo>
                      <a:pt x="848" y="232"/>
                    </a:lnTo>
                    <a:lnTo>
                      <a:pt x="850" y="232"/>
                    </a:lnTo>
                    <a:lnTo>
                      <a:pt x="850" y="232"/>
                    </a:lnTo>
                    <a:lnTo>
                      <a:pt x="850" y="232"/>
                    </a:lnTo>
                    <a:lnTo>
                      <a:pt x="850" y="232"/>
                    </a:lnTo>
                    <a:lnTo>
                      <a:pt x="848" y="234"/>
                    </a:lnTo>
                    <a:lnTo>
                      <a:pt x="848" y="234"/>
                    </a:lnTo>
                    <a:lnTo>
                      <a:pt x="846" y="234"/>
                    </a:lnTo>
                    <a:lnTo>
                      <a:pt x="846" y="234"/>
                    </a:lnTo>
                    <a:lnTo>
                      <a:pt x="846" y="234"/>
                    </a:lnTo>
                    <a:lnTo>
                      <a:pt x="846" y="236"/>
                    </a:lnTo>
                    <a:lnTo>
                      <a:pt x="846" y="236"/>
                    </a:lnTo>
                    <a:lnTo>
                      <a:pt x="846" y="236"/>
                    </a:lnTo>
                    <a:lnTo>
                      <a:pt x="848" y="238"/>
                    </a:lnTo>
                    <a:lnTo>
                      <a:pt x="850" y="240"/>
                    </a:lnTo>
                    <a:lnTo>
                      <a:pt x="850" y="240"/>
                    </a:lnTo>
                    <a:lnTo>
                      <a:pt x="850" y="240"/>
                    </a:lnTo>
                    <a:lnTo>
                      <a:pt x="850" y="240"/>
                    </a:lnTo>
                    <a:lnTo>
                      <a:pt x="852" y="240"/>
                    </a:lnTo>
                    <a:lnTo>
                      <a:pt x="852" y="240"/>
                    </a:lnTo>
                    <a:lnTo>
                      <a:pt x="852" y="240"/>
                    </a:lnTo>
                    <a:lnTo>
                      <a:pt x="854" y="240"/>
                    </a:lnTo>
                    <a:lnTo>
                      <a:pt x="854" y="242"/>
                    </a:lnTo>
                    <a:lnTo>
                      <a:pt x="854" y="242"/>
                    </a:lnTo>
                    <a:lnTo>
                      <a:pt x="856" y="242"/>
                    </a:lnTo>
                    <a:lnTo>
                      <a:pt x="856" y="242"/>
                    </a:lnTo>
                    <a:lnTo>
                      <a:pt x="856" y="242"/>
                    </a:lnTo>
                    <a:lnTo>
                      <a:pt x="858" y="242"/>
                    </a:lnTo>
                    <a:lnTo>
                      <a:pt x="858" y="238"/>
                    </a:lnTo>
                    <a:lnTo>
                      <a:pt x="858" y="238"/>
                    </a:lnTo>
                    <a:lnTo>
                      <a:pt x="856" y="238"/>
                    </a:lnTo>
                    <a:lnTo>
                      <a:pt x="856" y="238"/>
                    </a:lnTo>
                    <a:lnTo>
                      <a:pt x="856" y="236"/>
                    </a:lnTo>
                    <a:lnTo>
                      <a:pt x="856" y="236"/>
                    </a:lnTo>
                    <a:lnTo>
                      <a:pt x="856" y="236"/>
                    </a:lnTo>
                    <a:lnTo>
                      <a:pt x="854" y="234"/>
                    </a:lnTo>
                    <a:lnTo>
                      <a:pt x="854" y="234"/>
                    </a:lnTo>
                    <a:lnTo>
                      <a:pt x="854" y="234"/>
                    </a:lnTo>
                    <a:lnTo>
                      <a:pt x="852" y="232"/>
                    </a:lnTo>
                    <a:lnTo>
                      <a:pt x="852" y="232"/>
                    </a:lnTo>
                    <a:lnTo>
                      <a:pt x="852" y="232"/>
                    </a:lnTo>
                    <a:lnTo>
                      <a:pt x="852" y="232"/>
                    </a:lnTo>
                    <a:lnTo>
                      <a:pt x="854" y="232"/>
                    </a:lnTo>
                    <a:lnTo>
                      <a:pt x="854" y="232"/>
                    </a:lnTo>
                    <a:lnTo>
                      <a:pt x="854" y="232"/>
                    </a:lnTo>
                    <a:lnTo>
                      <a:pt x="854" y="230"/>
                    </a:lnTo>
                    <a:lnTo>
                      <a:pt x="854" y="230"/>
                    </a:lnTo>
                    <a:lnTo>
                      <a:pt x="854" y="230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2" y="228"/>
                    </a:lnTo>
                    <a:lnTo>
                      <a:pt x="850" y="224"/>
                    </a:lnTo>
                    <a:lnTo>
                      <a:pt x="850" y="224"/>
                    </a:lnTo>
                    <a:lnTo>
                      <a:pt x="850" y="224"/>
                    </a:lnTo>
                    <a:lnTo>
                      <a:pt x="850" y="222"/>
                    </a:lnTo>
                    <a:lnTo>
                      <a:pt x="848" y="220"/>
                    </a:lnTo>
                    <a:lnTo>
                      <a:pt x="848" y="220"/>
                    </a:lnTo>
                    <a:lnTo>
                      <a:pt x="848" y="220"/>
                    </a:lnTo>
                    <a:lnTo>
                      <a:pt x="854" y="226"/>
                    </a:lnTo>
                    <a:lnTo>
                      <a:pt x="854" y="228"/>
                    </a:lnTo>
                    <a:lnTo>
                      <a:pt x="854" y="228"/>
                    </a:lnTo>
                    <a:lnTo>
                      <a:pt x="856" y="230"/>
                    </a:lnTo>
                    <a:lnTo>
                      <a:pt x="858" y="230"/>
                    </a:lnTo>
                    <a:lnTo>
                      <a:pt x="858" y="230"/>
                    </a:lnTo>
                    <a:lnTo>
                      <a:pt x="858" y="230"/>
                    </a:lnTo>
                    <a:lnTo>
                      <a:pt x="858" y="230"/>
                    </a:lnTo>
                    <a:lnTo>
                      <a:pt x="858" y="230"/>
                    </a:lnTo>
                    <a:lnTo>
                      <a:pt x="858" y="230"/>
                    </a:lnTo>
                    <a:lnTo>
                      <a:pt x="864" y="230"/>
                    </a:lnTo>
                    <a:lnTo>
                      <a:pt x="866" y="230"/>
                    </a:lnTo>
                    <a:lnTo>
                      <a:pt x="866" y="230"/>
                    </a:lnTo>
                    <a:lnTo>
                      <a:pt x="866" y="230"/>
                    </a:lnTo>
                    <a:lnTo>
                      <a:pt x="868" y="228"/>
                    </a:lnTo>
                    <a:lnTo>
                      <a:pt x="868" y="228"/>
                    </a:lnTo>
                    <a:lnTo>
                      <a:pt x="868" y="228"/>
                    </a:lnTo>
                    <a:lnTo>
                      <a:pt x="868" y="226"/>
                    </a:lnTo>
                    <a:lnTo>
                      <a:pt x="868" y="226"/>
                    </a:lnTo>
                    <a:lnTo>
                      <a:pt x="868" y="226"/>
                    </a:lnTo>
                    <a:lnTo>
                      <a:pt x="870" y="226"/>
                    </a:lnTo>
                    <a:lnTo>
                      <a:pt x="870" y="224"/>
                    </a:lnTo>
                    <a:lnTo>
                      <a:pt x="870" y="224"/>
                    </a:lnTo>
                    <a:lnTo>
                      <a:pt x="872" y="224"/>
                    </a:lnTo>
                    <a:lnTo>
                      <a:pt x="872" y="224"/>
                    </a:lnTo>
                    <a:lnTo>
                      <a:pt x="872" y="224"/>
                    </a:lnTo>
                    <a:lnTo>
                      <a:pt x="876" y="224"/>
                    </a:lnTo>
                    <a:lnTo>
                      <a:pt x="876" y="224"/>
                    </a:lnTo>
                    <a:lnTo>
                      <a:pt x="876" y="224"/>
                    </a:lnTo>
                    <a:lnTo>
                      <a:pt x="878" y="224"/>
                    </a:lnTo>
                    <a:lnTo>
                      <a:pt x="878" y="224"/>
                    </a:lnTo>
                    <a:lnTo>
                      <a:pt x="878" y="224"/>
                    </a:lnTo>
                    <a:lnTo>
                      <a:pt x="878" y="222"/>
                    </a:lnTo>
                    <a:lnTo>
                      <a:pt x="880" y="218"/>
                    </a:lnTo>
                    <a:lnTo>
                      <a:pt x="880" y="218"/>
                    </a:lnTo>
                    <a:lnTo>
                      <a:pt x="880" y="218"/>
                    </a:lnTo>
                    <a:lnTo>
                      <a:pt x="880" y="216"/>
                    </a:lnTo>
                    <a:lnTo>
                      <a:pt x="880" y="214"/>
                    </a:lnTo>
                    <a:lnTo>
                      <a:pt x="880" y="214"/>
                    </a:lnTo>
                    <a:lnTo>
                      <a:pt x="880" y="214"/>
                    </a:lnTo>
                    <a:lnTo>
                      <a:pt x="880" y="212"/>
                    </a:lnTo>
                    <a:lnTo>
                      <a:pt x="880" y="212"/>
                    </a:lnTo>
                    <a:lnTo>
                      <a:pt x="880" y="212"/>
                    </a:lnTo>
                    <a:lnTo>
                      <a:pt x="880" y="208"/>
                    </a:lnTo>
                    <a:lnTo>
                      <a:pt x="880" y="206"/>
                    </a:lnTo>
                    <a:lnTo>
                      <a:pt x="880" y="202"/>
                    </a:lnTo>
                    <a:lnTo>
                      <a:pt x="880" y="202"/>
                    </a:lnTo>
                    <a:lnTo>
                      <a:pt x="880" y="202"/>
                    </a:lnTo>
                    <a:lnTo>
                      <a:pt x="880" y="200"/>
                    </a:lnTo>
                    <a:lnTo>
                      <a:pt x="882" y="200"/>
                    </a:lnTo>
                    <a:lnTo>
                      <a:pt x="882" y="200"/>
                    </a:lnTo>
                    <a:lnTo>
                      <a:pt x="882" y="200"/>
                    </a:lnTo>
                    <a:lnTo>
                      <a:pt x="884" y="200"/>
                    </a:lnTo>
                    <a:lnTo>
                      <a:pt x="888" y="200"/>
                    </a:lnTo>
                    <a:lnTo>
                      <a:pt x="888" y="200"/>
                    </a:lnTo>
                    <a:lnTo>
                      <a:pt x="890" y="200"/>
                    </a:lnTo>
                    <a:lnTo>
                      <a:pt x="890" y="198"/>
                    </a:lnTo>
                    <a:lnTo>
                      <a:pt x="890" y="198"/>
                    </a:lnTo>
                    <a:lnTo>
                      <a:pt x="890" y="198"/>
                    </a:lnTo>
                    <a:lnTo>
                      <a:pt x="890" y="196"/>
                    </a:lnTo>
                    <a:lnTo>
                      <a:pt x="890" y="188"/>
                    </a:lnTo>
                    <a:lnTo>
                      <a:pt x="890" y="188"/>
                    </a:lnTo>
                    <a:lnTo>
                      <a:pt x="890" y="188"/>
                    </a:lnTo>
                    <a:lnTo>
                      <a:pt x="888" y="188"/>
                    </a:lnTo>
                    <a:lnTo>
                      <a:pt x="886" y="186"/>
                    </a:lnTo>
                    <a:lnTo>
                      <a:pt x="886" y="186"/>
                    </a:lnTo>
                    <a:lnTo>
                      <a:pt x="886" y="186"/>
                    </a:lnTo>
                    <a:lnTo>
                      <a:pt x="884" y="186"/>
                    </a:lnTo>
                    <a:lnTo>
                      <a:pt x="884" y="182"/>
                    </a:lnTo>
                    <a:lnTo>
                      <a:pt x="884" y="182"/>
                    </a:lnTo>
                    <a:lnTo>
                      <a:pt x="884" y="182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82" y="180"/>
                    </a:lnTo>
                    <a:lnTo>
                      <a:pt x="878" y="178"/>
                    </a:lnTo>
                    <a:lnTo>
                      <a:pt x="878" y="178"/>
                    </a:lnTo>
                    <a:lnTo>
                      <a:pt x="878" y="178"/>
                    </a:lnTo>
                    <a:lnTo>
                      <a:pt x="878" y="178"/>
                    </a:lnTo>
                    <a:lnTo>
                      <a:pt x="872" y="174"/>
                    </a:lnTo>
                    <a:lnTo>
                      <a:pt x="872" y="174"/>
                    </a:lnTo>
                    <a:lnTo>
                      <a:pt x="872" y="174"/>
                    </a:lnTo>
                    <a:lnTo>
                      <a:pt x="868" y="174"/>
                    </a:lnTo>
                    <a:lnTo>
                      <a:pt x="866" y="172"/>
                    </a:lnTo>
                    <a:lnTo>
                      <a:pt x="866" y="172"/>
                    </a:lnTo>
                    <a:lnTo>
                      <a:pt x="866" y="172"/>
                    </a:lnTo>
                    <a:lnTo>
                      <a:pt x="866" y="172"/>
                    </a:lnTo>
                    <a:lnTo>
                      <a:pt x="866" y="174"/>
                    </a:lnTo>
                    <a:lnTo>
                      <a:pt x="866" y="174"/>
                    </a:lnTo>
                    <a:lnTo>
                      <a:pt x="864" y="174"/>
                    </a:lnTo>
                    <a:lnTo>
                      <a:pt x="864" y="174"/>
                    </a:lnTo>
                    <a:lnTo>
                      <a:pt x="864" y="174"/>
                    </a:lnTo>
                    <a:lnTo>
                      <a:pt x="864" y="176"/>
                    </a:lnTo>
                    <a:lnTo>
                      <a:pt x="862" y="176"/>
                    </a:lnTo>
                    <a:lnTo>
                      <a:pt x="862" y="176"/>
                    </a:lnTo>
                    <a:lnTo>
                      <a:pt x="862" y="176"/>
                    </a:lnTo>
                    <a:lnTo>
                      <a:pt x="862" y="180"/>
                    </a:lnTo>
                    <a:lnTo>
                      <a:pt x="860" y="182"/>
                    </a:lnTo>
                    <a:lnTo>
                      <a:pt x="860" y="182"/>
                    </a:lnTo>
                    <a:lnTo>
                      <a:pt x="860" y="182"/>
                    </a:lnTo>
                    <a:lnTo>
                      <a:pt x="860" y="188"/>
                    </a:lnTo>
                    <a:lnTo>
                      <a:pt x="858" y="190"/>
                    </a:lnTo>
                    <a:lnTo>
                      <a:pt x="856" y="190"/>
                    </a:lnTo>
                    <a:lnTo>
                      <a:pt x="856" y="190"/>
                    </a:lnTo>
                    <a:lnTo>
                      <a:pt x="856" y="190"/>
                    </a:lnTo>
                    <a:lnTo>
                      <a:pt x="854" y="190"/>
                    </a:lnTo>
                    <a:lnTo>
                      <a:pt x="854" y="190"/>
                    </a:lnTo>
                    <a:lnTo>
                      <a:pt x="854" y="190"/>
                    </a:lnTo>
                    <a:lnTo>
                      <a:pt x="854" y="190"/>
                    </a:lnTo>
                    <a:lnTo>
                      <a:pt x="850" y="194"/>
                    </a:lnTo>
                    <a:lnTo>
                      <a:pt x="850" y="194"/>
                    </a:lnTo>
                    <a:lnTo>
                      <a:pt x="850" y="194"/>
                    </a:lnTo>
                    <a:lnTo>
                      <a:pt x="848" y="196"/>
                    </a:lnTo>
                    <a:lnTo>
                      <a:pt x="848" y="196"/>
                    </a:lnTo>
                    <a:lnTo>
                      <a:pt x="848" y="196"/>
                    </a:lnTo>
                    <a:lnTo>
                      <a:pt x="848" y="196"/>
                    </a:lnTo>
                    <a:lnTo>
                      <a:pt x="846" y="198"/>
                    </a:lnTo>
                    <a:lnTo>
                      <a:pt x="842" y="198"/>
                    </a:lnTo>
                    <a:lnTo>
                      <a:pt x="842" y="198"/>
                    </a:lnTo>
                    <a:lnTo>
                      <a:pt x="840" y="198"/>
                    </a:lnTo>
                    <a:lnTo>
                      <a:pt x="840" y="200"/>
                    </a:lnTo>
                    <a:lnTo>
                      <a:pt x="840" y="200"/>
                    </a:lnTo>
                    <a:lnTo>
                      <a:pt x="840" y="200"/>
                    </a:lnTo>
                    <a:lnTo>
                      <a:pt x="840" y="202"/>
                    </a:lnTo>
                    <a:lnTo>
                      <a:pt x="838" y="202"/>
                    </a:lnTo>
                    <a:lnTo>
                      <a:pt x="838" y="202"/>
                    </a:lnTo>
                    <a:lnTo>
                      <a:pt x="838" y="202"/>
                    </a:lnTo>
                    <a:lnTo>
                      <a:pt x="838" y="206"/>
                    </a:lnTo>
                    <a:lnTo>
                      <a:pt x="836" y="206"/>
                    </a:lnTo>
                    <a:lnTo>
                      <a:pt x="836" y="206"/>
                    </a:lnTo>
                    <a:lnTo>
                      <a:pt x="836" y="206"/>
                    </a:lnTo>
                    <a:lnTo>
                      <a:pt x="834" y="208"/>
                    </a:lnTo>
                    <a:lnTo>
                      <a:pt x="832" y="208"/>
                    </a:lnTo>
                    <a:lnTo>
                      <a:pt x="832" y="208"/>
                    </a:lnTo>
                    <a:lnTo>
                      <a:pt x="832" y="208"/>
                    </a:lnTo>
                    <a:lnTo>
                      <a:pt x="832" y="210"/>
                    </a:lnTo>
                    <a:lnTo>
                      <a:pt x="832" y="210"/>
                    </a:lnTo>
                    <a:lnTo>
                      <a:pt x="832" y="208"/>
                    </a:lnTo>
                    <a:lnTo>
                      <a:pt x="830" y="208"/>
                    </a:lnTo>
                    <a:lnTo>
                      <a:pt x="830" y="204"/>
                    </a:lnTo>
                    <a:lnTo>
                      <a:pt x="830" y="204"/>
                    </a:lnTo>
                    <a:lnTo>
                      <a:pt x="830" y="204"/>
                    </a:lnTo>
                    <a:lnTo>
                      <a:pt x="828" y="200"/>
                    </a:lnTo>
                    <a:lnTo>
                      <a:pt x="826" y="198"/>
                    </a:lnTo>
                    <a:lnTo>
                      <a:pt x="826" y="196"/>
                    </a:lnTo>
                    <a:lnTo>
                      <a:pt x="826" y="196"/>
                    </a:lnTo>
                    <a:lnTo>
                      <a:pt x="826" y="196"/>
                    </a:lnTo>
                    <a:lnTo>
                      <a:pt x="826" y="196"/>
                    </a:lnTo>
                    <a:lnTo>
                      <a:pt x="828" y="196"/>
                    </a:lnTo>
                    <a:lnTo>
                      <a:pt x="828" y="196"/>
                    </a:lnTo>
                    <a:lnTo>
                      <a:pt x="828" y="196"/>
                    </a:lnTo>
                    <a:lnTo>
                      <a:pt x="828" y="196"/>
                    </a:lnTo>
                    <a:lnTo>
                      <a:pt x="828" y="198"/>
                    </a:lnTo>
                    <a:lnTo>
                      <a:pt x="830" y="198"/>
                    </a:lnTo>
                    <a:lnTo>
                      <a:pt x="830" y="198"/>
                    </a:lnTo>
                    <a:lnTo>
                      <a:pt x="830" y="198"/>
                    </a:lnTo>
                    <a:lnTo>
                      <a:pt x="832" y="196"/>
                    </a:lnTo>
                    <a:lnTo>
                      <a:pt x="832" y="196"/>
                    </a:lnTo>
                    <a:lnTo>
                      <a:pt x="832" y="196"/>
                    </a:lnTo>
                    <a:lnTo>
                      <a:pt x="834" y="194"/>
                    </a:lnTo>
                    <a:lnTo>
                      <a:pt x="834" y="194"/>
                    </a:lnTo>
                    <a:lnTo>
                      <a:pt x="834" y="194"/>
                    </a:lnTo>
                    <a:lnTo>
                      <a:pt x="834" y="190"/>
                    </a:lnTo>
                    <a:lnTo>
                      <a:pt x="834" y="186"/>
                    </a:lnTo>
                    <a:lnTo>
                      <a:pt x="834" y="186"/>
                    </a:lnTo>
                    <a:lnTo>
                      <a:pt x="834" y="186"/>
                    </a:lnTo>
                    <a:lnTo>
                      <a:pt x="834" y="184"/>
                    </a:lnTo>
                    <a:lnTo>
                      <a:pt x="834" y="184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28" y="178"/>
                    </a:lnTo>
                    <a:lnTo>
                      <a:pt x="828" y="178"/>
                    </a:lnTo>
                    <a:lnTo>
                      <a:pt x="828" y="178"/>
                    </a:lnTo>
                    <a:lnTo>
                      <a:pt x="826" y="178"/>
                    </a:lnTo>
                    <a:lnTo>
                      <a:pt x="826" y="178"/>
                    </a:lnTo>
                    <a:lnTo>
                      <a:pt x="826" y="178"/>
                    </a:lnTo>
                    <a:lnTo>
                      <a:pt x="824" y="180"/>
                    </a:lnTo>
                    <a:lnTo>
                      <a:pt x="820" y="180"/>
                    </a:lnTo>
                    <a:lnTo>
                      <a:pt x="818" y="182"/>
                    </a:lnTo>
                    <a:lnTo>
                      <a:pt x="818" y="182"/>
                    </a:lnTo>
                    <a:lnTo>
                      <a:pt x="818" y="180"/>
                    </a:lnTo>
                    <a:lnTo>
                      <a:pt x="818" y="178"/>
                    </a:lnTo>
                    <a:lnTo>
                      <a:pt x="818" y="178"/>
                    </a:lnTo>
                    <a:lnTo>
                      <a:pt x="818" y="178"/>
                    </a:lnTo>
                    <a:lnTo>
                      <a:pt x="814" y="178"/>
                    </a:lnTo>
                    <a:lnTo>
                      <a:pt x="814" y="178"/>
                    </a:lnTo>
                    <a:lnTo>
                      <a:pt x="814" y="178"/>
                    </a:lnTo>
                    <a:lnTo>
                      <a:pt x="814" y="180"/>
                    </a:lnTo>
                    <a:lnTo>
                      <a:pt x="814" y="180"/>
                    </a:lnTo>
                    <a:lnTo>
                      <a:pt x="814" y="182"/>
                    </a:lnTo>
                    <a:lnTo>
                      <a:pt x="816" y="182"/>
                    </a:lnTo>
                    <a:lnTo>
                      <a:pt x="816" y="182"/>
                    </a:lnTo>
                    <a:lnTo>
                      <a:pt x="816" y="182"/>
                    </a:lnTo>
                    <a:lnTo>
                      <a:pt x="816" y="182"/>
                    </a:lnTo>
                    <a:lnTo>
                      <a:pt x="816" y="182"/>
                    </a:lnTo>
                    <a:lnTo>
                      <a:pt x="816" y="184"/>
                    </a:lnTo>
                    <a:lnTo>
                      <a:pt x="816" y="188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2" y="192"/>
                    </a:lnTo>
                    <a:lnTo>
                      <a:pt x="812" y="192"/>
                    </a:lnTo>
                    <a:lnTo>
                      <a:pt x="812" y="192"/>
                    </a:lnTo>
                    <a:lnTo>
                      <a:pt x="812" y="192"/>
                    </a:lnTo>
                    <a:lnTo>
                      <a:pt x="812" y="192"/>
                    </a:lnTo>
                    <a:lnTo>
                      <a:pt x="812" y="192"/>
                    </a:lnTo>
                    <a:lnTo>
                      <a:pt x="812" y="192"/>
                    </a:lnTo>
                    <a:lnTo>
                      <a:pt x="812" y="192"/>
                    </a:lnTo>
                    <a:lnTo>
                      <a:pt x="812" y="190"/>
                    </a:lnTo>
                    <a:lnTo>
                      <a:pt x="810" y="188"/>
                    </a:lnTo>
                    <a:lnTo>
                      <a:pt x="810" y="184"/>
                    </a:lnTo>
                    <a:lnTo>
                      <a:pt x="812" y="182"/>
                    </a:lnTo>
                    <a:lnTo>
                      <a:pt x="812" y="182"/>
                    </a:lnTo>
                    <a:lnTo>
                      <a:pt x="812" y="180"/>
                    </a:lnTo>
                    <a:lnTo>
                      <a:pt x="812" y="178"/>
                    </a:lnTo>
                    <a:lnTo>
                      <a:pt x="812" y="178"/>
                    </a:lnTo>
                    <a:lnTo>
                      <a:pt x="812" y="178"/>
                    </a:lnTo>
                    <a:lnTo>
                      <a:pt x="812" y="178"/>
                    </a:lnTo>
                    <a:lnTo>
                      <a:pt x="812" y="178"/>
                    </a:lnTo>
                    <a:lnTo>
                      <a:pt x="816" y="178"/>
                    </a:lnTo>
                    <a:lnTo>
                      <a:pt x="816" y="178"/>
                    </a:lnTo>
                    <a:lnTo>
                      <a:pt x="816" y="176"/>
                    </a:lnTo>
                    <a:lnTo>
                      <a:pt x="816" y="174"/>
                    </a:lnTo>
                    <a:lnTo>
                      <a:pt x="816" y="174"/>
                    </a:lnTo>
                    <a:lnTo>
                      <a:pt x="816" y="174"/>
                    </a:lnTo>
                    <a:lnTo>
                      <a:pt x="816" y="172"/>
                    </a:lnTo>
                    <a:lnTo>
                      <a:pt x="814" y="170"/>
                    </a:lnTo>
                    <a:lnTo>
                      <a:pt x="814" y="170"/>
                    </a:lnTo>
                    <a:lnTo>
                      <a:pt x="814" y="170"/>
                    </a:lnTo>
                    <a:lnTo>
                      <a:pt x="814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06" y="166"/>
                    </a:lnTo>
                    <a:lnTo>
                      <a:pt x="806" y="166"/>
                    </a:lnTo>
                    <a:lnTo>
                      <a:pt x="806" y="166"/>
                    </a:lnTo>
                    <a:lnTo>
                      <a:pt x="806" y="166"/>
                    </a:lnTo>
                    <a:lnTo>
                      <a:pt x="804" y="166"/>
                    </a:lnTo>
                    <a:lnTo>
                      <a:pt x="804" y="164"/>
                    </a:lnTo>
                    <a:lnTo>
                      <a:pt x="808" y="164"/>
                    </a:lnTo>
                    <a:lnTo>
                      <a:pt x="808" y="166"/>
                    </a:lnTo>
                    <a:lnTo>
                      <a:pt x="808" y="166"/>
                    </a:lnTo>
                    <a:lnTo>
                      <a:pt x="810" y="166"/>
                    </a:lnTo>
                    <a:lnTo>
                      <a:pt x="810" y="166"/>
                    </a:lnTo>
                    <a:lnTo>
                      <a:pt x="810" y="166"/>
                    </a:lnTo>
                    <a:lnTo>
                      <a:pt x="810" y="166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0" y="168"/>
                    </a:lnTo>
                    <a:lnTo>
                      <a:pt x="814" y="168"/>
                    </a:lnTo>
                    <a:lnTo>
                      <a:pt x="814" y="168"/>
                    </a:lnTo>
                    <a:lnTo>
                      <a:pt x="814" y="168"/>
                    </a:lnTo>
                    <a:lnTo>
                      <a:pt x="814" y="166"/>
                    </a:lnTo>
                    <a:lnTo>
                      <a:pt x="814" y="166"/>
                    </a:lnTo>
                    <a:lnTo>
                      <a:pt x="814" y="166"/>
                    </a:lnTo>
                    <a:lnTo>
                      <a:pt x="814" y="166"/>
                    </a:lnTo>
                    <a:lnTo>
                      <a:pt x="814" y="166"/>
                    </a:lnTo>
                    <a:lnTo>
                      <a:pt x="816" y="164"/>
                    </a:lnTo>
                    <a:lnTo>
                      <a:pt x="816" y="164"/>
                    </a:lnTo>
                    <a:lnTo>
                      <a:pt x="816" y="162"/>
                    </a:lnTo>
                    <a:lnTo>
                      <a:pt x="816" y="160"/>
                    </a:lnTo>
                    <a:lnTo>
                      <a:pt x="816" y="160"/>
                    </a:lnTo>
                    <a:lnTo>
                      <a:pt x="816" y="160"/>
                    </a:lnTo>
                    <a:lnTo>
                      <a:pt x="816" y="158"/>
                    </a:lnTo>
                    <a:lnTo>
                      <a:pt x="816" y="158"/>
                    </a:lnTo>
                    <a:lnTo>
                      <a:pt x="816" y="158"/>
                    </a:lnTo>
                    <a:lnTo>
                      <a:pt x="816" y="156"/>
                    </a:lnTo>
                    <a:lnTo>
                      <a:pt x="814" y="156"/>
                    </a:lnTo>
                    <a:lnTo>
                      <a:pt x="814" y="154"/>
                    </a:lnTo>
                    <a:lnTo>
                      <a:pt x="814" y="154"/>
                    </a:lnTo>
                    <a:lnTo>
                      <a:pt x="814" y="154"/>
                    </a:lnTo>
                    <a:lnTo>
                      <a:pt x="812" y="152"/>
                    </a:lnTo>
                    <a:lnTo>
                      <a:pt x="812" y="152"/>
                    </a:lnTo>
                    <a:lnTo>
                      <a:pt x="812" y="150"/>
                    </a:lnTo>
                    <a:lnTo>
                      <a:pt x="810" y="150"/>
                    </a:lnTo>
                    <a:lnTo>
                      <a:pt x="806" y="148"/>
                    </a:lnTo>
                    <a:lnTo>
                      <a:pt x="806" y="148"/>
                    </a:lnTo>
                    <a:lnTo>
                      <a:pt x="808" y="148"/>
                    </a:lnTo>
                    <a:lnTo>
                      <a:pt x="808" y="148"/>
                    </a:lnTo>
                    <a:lnTo>
                      <a:pt x="808" y="146"/>
                    </a:lnTo>
                    <a:lnTo>
                      <a:pt x="808" y="146"/>
                    </a:lnTo>
                    <a:lnTo>
                      <a:pt x="810" y="146"/>
                    </a:lnTo>
                    <a:lnTo>
                      <a:pt x="810" y="146"/>
                    </a:lnTo>
                    <a:lnTo>
                      <a:pt x="810" y="146"/>
                    </a:lnTo>
                    <a:lnTo>
                      <a:pt x="810" y="144"/>
                    </a:lnTo>
                    <a:lnTo>
                      <a:pt x="810" y="144"/>
                    </a:lnTo>
                    <a:lnTo>
                      <a:pt x="812" y="144"/>
                    </a:lnTo>
                    <a:lnTo>
                      <a:pt x="812" y="136"/>
                    </a:lnTo>
                    <a:lnTo>
                      <a:pt x="812" y="134"/>
                    </a:lnTo>
                    <a:lnTo>
                      <a:pt x="812" y="134"/>
                    </a:lnTo>
                    <a:lnTo>
                      <a:pt x="812" y="134"/>
                    </a:lnTo>
                    <a:lnTo>
                      <a:pt x="812" y="134"/>
                    </a:lnTo>
                    <a:lnTo>
                      <a:pt x="812" y="134"/>
                    </a:lnTo>
                    <a:lnTo>
                      <a:pt x="812" y="132"/>
                    </a:lnTo>
                    <a:lnTo>
                      <a:pt x="812" y="132"/>
                    </a:lnTo>
                    <a:lnTo>
                      <a:pt x="812" y="130"/>
                    </a:lnTo>
                    <a:lnTo>
                      <a:pt x="812" y="130"/>
                    </a:lnTo>
                    <a:lnTo>
                      <a:pt x="810" y="130"/>
                    </a:lnTo>
                    <a:lnTo>
                      <a:pt x="810" y="130"/>
                    </a:lnTo>
                    <a:lnTo>
                      <a:pt x="810" y="130"/>
                    </a:lnTo>
                    <a:lnTo>
                      <a:pt x="808" y="130"/>
                    </a:lnTo>
                    <a:lnTo>
                      <a:pt x="808" y="132"/>
                    </a:lnTo>
                    <a:lnTo>
                      <a:pt x="806" y="132"/>
                    </a:lnTo>
                    <a:lnTo>
                      <a:pt x="806" y="126"/>
                    </a:lnTo>
                    <a:lnTo>
                      <a:pt x="806" y="126"/>
                    </a:lnTo>
                    <a:lnTo>
                      <a:pt x="804" y="126"/>
                    </a:lnTo>
                    <a:lnTo>
                      <a:pt x="804" y="126"/>
                    </a:lnTo>
                    <a:lnTo>
                      <a:pt x="802" y="124"/>
                    </a:lnTo>
                    <a:lnTo>
                      <a:pt x="802" y="124"/>
                    </a:lnTo>
                    <a:lnTo>
                      <a:pt x="802" y="124"/>
                    </a:lnTo>
                    <a:lnTo>
                      <a:pt x="798" y="124"/>
                    </a:lnTo>
                    <a:lnTo>
                      <a:pt x="798" y="124"/>
                    </a:lnTo>
                    <a:lnTo>
                      <a:pt x="798" y="124"/>
                    </a:lnTo>
                    <a:lnTo>
                      <a:pt x="796" y="126"/>
                    </a:lnTo>
                    <a:lnTo>
                      <a:pt x="794" y="126"/>
                    </a:lnTo>
                    <a:lnTo>
                      <a:pt x="794" y="126"/>
                    </a:lnTo>
                    <a:lnTo>
                      <a:pt x="794" y="126"/>
                    </a:lnTo>
                    <a:lnTo>
                      <a:pt x="790" y="128"/>
                    </a:lnTo>
                    <a:lnTo>
                      <a:pt x="790" y="128"/>
                    </a:lnTo>
                    <a:lnTo>
                      <a:pt x="790" y="128"/>
                    </a:lnTo>
                    <a:lnTo>
                      <a:pt x="790" y="130"/>
                    </a:lnTo>
                    <a:lnTo>
                      <a:pt x="790" y="130"/>
                    </a:lnTo>
                    <a:lnTo>
                      <a:pt x="790" y="130"/>
                    </a:lnTo>
                    <a:lnTo>
                      <a:pt x="790" y="130"/>
                    </a:lnTo>
                    <a:lnTo>
                      <a:pt x="790" y="132"/>
                    </a:lnTo>
                    <a:lnTo>
                      <a:pt x="786" y="132"/>
                    </a:lnTo>
                    <a:lnTo>
                      <a:pt x="786" y="132"/>
                    </a:lnTo>
                    <a:lnTo>
                      <a:pt x="786" y="132"/>
                    </a:lnTo>
                    <a:lnTo>
                      <a:pt x="786" y="132"/>
                    </a:lnTo>
                    <a:lnTo>
                      <a:pt x="782" y="132"/>
                    </a:lnTo>
                    <a:lnTo>
                      <a:pt x="782" y="132"/>
                    </a:lnTo>
                    <a:lnTo>
                      <a:pt x="782" y="132"/>
                    </a:lnTo>
                    <a:lnTo>
                      <a:pt x="778" y="136"/>
                    </a:lnTo>
                    <a:lnTo>
                      <a:pt x="778" y="136"/>
                    </a:lnTo>
                    <a:lnTo>
                      <a:pt x="778" y="136"/>
                    </a:lnTo>
                    <a:lnTo>
                      <a:pt x="778" y="138"/>
                    </a:lnTo>
                    <a:lnTo>
                      <a:pt x="776" y="140"/>
                    </a:lnTo>
                    <a:lnTo>
                      <a:pt x="776" y="140"/>
                    </a:lnTo>
                    <a:lnTo>
                      <a:pt x="776" y="140"/>
                    </a:lnTo>
                    <a:lnTo>
                      <a:pt x="776" y="146"/>
                    </a:lnTo>
                    <a:lnTo>
                      <a:pt x="776" y="148"/>
                    </a:lnTo>
                    <a:lnTo>
                      <a:pt x="772" y="148"/>
                    </a:lnTo>
                    <a:lnTo>
                      <a:pt x="772" y="148"/>
                    </a:lnTo>
                    <a:lnTo>
                      <a:pt x="772" y="148"/>
                    </a:lnTo>
                    <a:lnTo>
                      <a:pt x="772" y="150"/>
                    </a:lnTo>
                    <a:lnTo>
                      <a:pt x="772" y="150"/>
                    </a:lnTo>
                    <a:lnTo>
                      <a:pt x="772" y="150"/>
                    </a:lnTo>
                    <a:lnTo>
                      <a:pt x="770" y="150"/>
                    </a:lnTo>
                    <a:lnTo>
                      <a:pt x="770" y="152"/>
                    </a:lnTo>
                    <a:lnTo>
                      <a:pt x="770" y="152"/>
                    </a:lnTo>
                    <a:lnTo>
                      <a:pt x="772" y="152"/>
                    </a:lnTo>
                    <a:lnTo>
                      <a:pt x="772" y="152"/>
                    </a:lnTo>
                    <a:lnTo>
                      <a:pt x="772" y="154"/>
                    </a:lnTo>
                    <a:lnTo>
                      <a:pt x="772" y="154"/>
                    </a:lnTo>
                    <a:lnTo>
                      <a:pt x="772" y="156"/>
                    </a:lnTo>
                    <a:lnTo>
                      <a:pt x="776" y="158"/>
                    </a:lnTo>
                    <a:lnTo>
                      <a:pt x="776" y="160"/>
                    </a:lnTo>
                    <a:lnTo>
                      <a:pt x="776" y="160"/>
                    </a:lnTo>
                    <a:lnTo>
                      <a:pt x="776" y="160"/>
                    </a:lnTo>
                    <a:lnTo>
                      <a:pt x="778" y="160"/>
                    </a:lnTo>
                    <a:lnTo>
                      <a:pt x="778" y="162"/>
                    </a:lnTo>
                    <a:lnTo>
                      <a:pt x="778" y="162"/>
                    </a:lnTo>
                    <a:lnTo>
                      <a:pt x="778" y="162"/>
                    </a:lnTo>
                    <a:lnTo>
                      <a:pt x="780" y="164"/>
                    </a:lnTo>
                    <a:lnTo>
                      <a:pt x="780" y="164"/>
                    </a:lnTo>
                    <a:lnTo>
                      <a:pt x="782" y="164"/>
                    </a:lnTo>
                    <a:lnTo>
                      <a:pt x="786" y="164"/>
                    </a:lnTo>
                    <a:lnTo>
                      <a:pt x="786" y="166"/>
                    </a:lnTo>
                    <a:lnTo>
                      <a:pt x="786" y="166"/>
                    </a:lnTo>
                    <a:lnTo>
                      <a:pt x="786" y="166"/>
                    </a:lnTo>
                    <a:lnTo>
                      <a:pt x="784" y="166"/>
                    </a:lnTo>
                    <a:lnTo>
                      <a:pt x="784" y="168"/>
                    </a:lnTo>
                    <a:lnTo>
                      <a:pt x="784" y="168"/>
                    </a:lnTo>
                    <a:lnTo>
                      <a:pt x="786" y="168"/>
                    </a:lnTo>
                    <a:lnTo>
                      <a:pt x="786" y="170"/>
                    </a:lnTo>
                    <a:lnTo>
                      <a:pt x="786" y="170"/>
                    </a:lnTo>
                    <a:lnTo>
                      <a:pt x="786" y="170"/>
                    </a:lnTo>
                    <a:lnTo>
                      <a:pt x="784" y="170"/>
                    </a:lnTo>
                    <a:lnTo>
                      <a:pt x="782" y="170"/>
                    </a:lnTo>
                    <a:lnTo>
                      <a:pt x="782" y="170"/>
                    </a:lnTo>
                    <a:lnTo>
                      <a:pt x="780" y="170"/>
                    </a:lnTo>
                    <a:lnTo>
                      <a:pt x="780" y="172"/>
                    </a:lnTo>
                    <a:lnTo>
                      <a:pt x="780" y="172"/>
                    </a:lnTo>
                    <a:lnTo>
                      <a:pt x="780" y="172"/>
                    </a:lnTo>
                    <a:lnTo>
                      <a:pt x="780" y="174"/>
                    </a:lnTo>
                    <a:lnTo>
                      <a:pt x="780" y="178"/>
                    </a:lnTo>
                    <a:lnTo>
                      <a:pt x="780" y="178"/>
                    </a:lnTo>
                    <a:lnTo>
                      <a:pt x="780" y="178"/>
                    </a:lnTo>
                    <a:lnTo>
                      <a:pt x="782" y="180"/>
                    </a:lnTo>
                    <a:lnTo>
                      <a:pt x="782" y="180"/>
                    </a:lnTo>
                    <a:lnTo>
                      <a:pt x="780" y="182"/>
                    </a:lnTo>
                    <a:lnTo>
                      <a:pt x="780" y="182"/>
                    </a:lnTo>
                    <a:lnTo>
                      <a:pt x="780" y="182"/>
                    </a:lnTo>
                    <a:lnTo>
                      <a:pt x="780" y="182"/>
                    </a:lnTo>
                    <a:lnTo>
                      <a:pt x="780" y="182"/>
                    </a:lnTo>
                    <a:lnTo>
                      <a:pt x="780" y="182"/>
                    </a:lnTo>
                    <a:lnTo>
                      <a:pt x="780" y="182"/>
                    </a:lnTo>
                    <a:lnTo>
                      <a:pt x="778" y="184"/>
                    </a:lnTo>
                    <a:lnTo>
                      <a:pt x="776" y="184"/>
                    </a:lnTo>
                    <a:lnTo>
                      <a:pt x="772" y="184"/>
                    </a:lnTo>
                    <a:lnTo>
                      <a:pt x="772" y="184"/>
                    </a:lnTo>
                    <a:lnTo>
                      <a:pt x="772" y="186"/>
                    </a:lnTo>
                    <a:lnTo>
                      <a:pt x="772" y="186"/>
                    </a:lnTo>
                    <a:lnTo>
                      <a:pt x="770" y="186"/>
                    </a:lnTo>
                    <a:lnTo>
                      <a:pt x="770" y="186"/>
                    </a:lnTo>
                    <a:lnTo>
                      <a:pt x="770" y="186"/>
                    </a:lnTo>
                    <a:lnTo>
                      <a:pt x="770" y="188"/>
                    </a:lnTo>
                    <a:lnTo>
                      <a:pt x="768" y="190"/>
                    </a:lnTo>
                    <a:lnTo>
                      <a:pt x="764" y="190"/>
                    </a:lnTo>
                    <a:lnTo>
                      <a:pt x="764" y="190"/>
                    </a:lnTo>
                    <a:lnTo>
                      <a:pt x="764" y="190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2"/>
                    </a:lnTo>
                    <a:lnTo>
                      <a:pt x="762" y="194"/>
                    </a:lnTo>
                    <a:lnTo>
                      <a:pt x="762" y="194"/>
                    </a:lnTo>
                    <a:lnTo>
                      <a:pt x="762" y="194"/>
                    </a:lnTo>
                    <a:lnTo>
                      <a:pt x="762" y="194"/>
                    </a:lnTo>
                    <a:lnTo>
                      <a:pt x="762" y="196"/>
                    </a:lnTo>
                    <a:lnTo>
                      <a:pt x="760" y="196"/>
                    </a:lnTo>
                    <a:lnTo>
                      <a:pt x="760" y="196"/>
                    </a:lnTo>
                    <a:lnTo>
                      <a:pt x="760" y="196"/>
                    </a:lnTo>
                    <a:lnTo>
                      <a:pt x="760" y="198"/>
                    </a:lnTo>
                    <a:lnTo>
                      <a:pt x="760" y="198"/>
                    </a:lnTo>
                    <a:lnTo>
                      <a:pt x="760" y="198"/>
                    </a:lnTo>
                    <a:lnTo>
                      <a:pt x="758" y="198"/>
                    </a:lnTo>
                    <a:lnTo>
                      <a:pt x="758" y="200"/>
                    </a:lnTo>
                    <a:lnTo>
                      <a:pt x="756" y="200"/>
                    </a:lnTo>
                    <a:lnTo>
                      <a:pt x="756" y="200"/>
                    </a:lnTo>
                    <a:lnTo>
                      <a:pt x="756" y="200"/>
                    </a:lnTo>
                    <a:lnTo>
                      <a:pt x="756" y="200"/>
                    </a:lnTo>
                    <a:lnTo>
                      <a:pt x="756" y="200"/>
                    </a:lnTo>
                    <a:lnTo>
                      <a:pt x="756" y="200"/>
                    </a:lnTo>
                    <a:lnTo>
                      <a:pt x="756" y="198"/>
                    </a:lnTo>
                    <a:lnTo>
                      <a:pt x="758" y="198"/>
                    </a:lnTo>
                    <a:lnTo>
                      <a:pt x="758" y="198"/>
                    </a:lnTo>
                    <a:lnTo>
                      <a:pt x="758" y="198"/>
                    </a:lnTo>
                    <a:lnTo>
                      <a:pt x="758" y="198"/>
                    </a:lnTo>
                    <a:lnTo>
                      <a:pt x="758" y="198"/>
                    </a:lnTo>
                    <a:lnTo>
                      <a:pt x="756" y="196"/>
                    </a:lnTo>
                    <a:lnTo>
                      <a:pt x="756" y="196"/>
                    </a:lnTo>
                    <a:lnTo>
                      <a:pt x="756" y="196"/>
                    </a:lnTo>
                    <a:lnTo>
                      <a:pt x="756" y="196"/>
                    </a:lnTo>
                    <a:lnTo>
                      <a:pt x="756" y="194"/>
                    </a:lnTo>
                    <a:lnTo>
                      <a:pt x="756" y="194"/>
                    </a:lnTo>
                    <a:lnTo>
                      <a:pt x="756" y="192"/>
                    </a:lnTo>
                    <a:lnTo>
                      <a:pt x="758" y="192"/>
                    </a:lnTo>
                    <a:lnTo>
                      <a:pt x="758" y="192"/>
                    </a:lnTo>
                    <a:lnTo>
                      <a:pt x="758" y="192"/>
                    </a:lnTo>
                    <a:lnTo>
                      <a:pt x="760" y="192"/>
                    </a:lnTo>
                    <a:lnTo>
                      <a:pt x="760" y="192"/>
                    </a:lnTo>
                    <a:lnTo>
                      <a:pt x="760" y="192"/>
                    </a:lnTo>
                    <a:lnTo>
                      <a:pt x="760" y="190"/>
                    </a:lnTo>
                    <a:lnTo>
                      <a:pt x="760" y="186"/>
                    </a:lnTo>
                    <a:lnTo>
                      <a:pt x="760" y="186"/>
                    </a:lnTo>
                    <a:lnTo>
                      <a:pt x="760" y="186"/>
                    </a:lnTo>
                    <a:lnTo>
                      <a:pt x="760" y="186"/>
                    </a:lnTo>
                    <a:lnTo>
                      <a:pt x="760" y="186"/>
                    </a:lnTo>
                    <a:lnTo>
                      <a:pt x="760" y="186"/>
                    </a:lnTo>
                    <a:lnTo>
                      <a:pt x="760" y="184"/>
                    </a:lnTo>
                    <a:lnTo>
                      <a:pt x="760" y="184"/>
                    </a:lnTo>
                    <a:lnTo>
                      <a:pt x="760" y="184"/>
                    </a:lnTo>
                    <a:lnTo>
                      <a:pt x="758" y="184"/>
                    </a:lnTo>
                    <a:lnTo>
                      <a:pt x="756" y="182"/>
                    </a:lnTo>
                    <a:lnTo>
                      <a:pt x="756" y="182"/>
                    </a:lnTo>
                    <a:lnTo>
                      <a:pt x="756" y="182"/>
                    </a:lnTo>
                    <a:lnTo>
                      <a:pt x="756" y="182"/>
                    </a:lnTo>
                    <a:lnTo>
                      <a:pt x="756" y="180"/>
                    </a:lnTo>
                    <a:lnTo>
                      <a:pt x="756" y="180"/>
                    </a:lnTo>
                    <a:lnTo>
                      <a:pt x="754" y="180"/>
                    </a:lnTo>
                    <a:lnTo>
                      <a:pt x="754" y="180"/>
                    </a:lnTo>
                    <a:lnTo>
                      <a:pt x="754" y="180"/>
                    </a:lnTo>
                    <a:lnTo>
                      <a:pt x="754" y="180"/>
                    </a:lnTo>
                    <a:lnTo>
                      <a:pt x="754" y="180"/>
                    </a:lnTo>
                    <a:lnTo>
                      <a:pt x="752" y="180"/>
                    </a:lnTo>
                    <a:lnTo>
                      <a:pt x="752" y="178"/>
                    </a:lnTo>
                    <a:lnTo>
                      <a:pt x="752" y="178"/>
                    </a:lnTo>
                    <a:lnTo>
                      <a:pt x="750" y="178"/>
                    </a:lnTo>
                    <a:lnTo>
                      <a:pt x="750" y="178"/>
                    </a:lnTo>
                    <a:lnTo>
                      <a:pt x="748" y="178"/>
                    </a:lnTo>
                    <a:lnTo>
                      <a:pt x="748" y="178"/>
                    </a:lnTo>
                    <a:lnTo>
                      <a:pt x="748" y="176"/>
                    </a:lnTo>
                    <a:lnTo>
                      <a:pt x="746" y="176"/>
                    </a:lnTo>
                    <a:lnTo>
                      <a:pt x="746" y="176"/>
                    </a:lnTo>
                    <a:lnTo>
                      <a:pt x="744" y="178"/>
                    </a:lnTo>
                    <a:lnTo>
                      <a:pt x="742" y="178"/>
                    </a:lnTo>
                    <a:lnTo>
                      <a:pt x="740" y="178"/>
                    </a:lnTo>
                    <a:lnTo>
                      <a:pt x="740" y="178"/>
                    </a:lnTo>
                    <a:lnTo>
                      <a:pt x="740" y="178"/>
                    </a:lnTo>
                    <a:lnTo>
                      <a:pt x="740" y="180"/>
                    </a:lnTo>
                    <a:lnTo>
                      <a:pt x="740" y="180"/>
                    </a:lnTo>
                    <a:lnTo>
                      <a:pt x="738" y="180"/>
                    </a:lnTo>
                    <a:lnTo>
                      <a:pt x="738" y="182"/>
                    </a:lnTo>
                    <a:lnTo>
                      <a:pt x="738" y="182"/>
                    </a:lnTo>
                    <a:lnTo>
                      <a:pt x="740" y="182"/>
                    </a:lnTo>
                    <a:lnTo>
                      <a:pt x="742" y="184"/>
                    </a:lnTo>
                    <a:lnTo>
                      <a:pt x="742" y="186"/>
                    </a:lnTo>
                    <a:lnTo>
                      <a:pt x="740" y="186"/>
                    </a:lnTo>
                    <a:lnTo>
                      <a:pt x="738" y="184"/>
                    </a:lnTo>
                    <a:lnTo>
                      <a:pt x="738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2" y="184"/>
                    </a:lnTo>
                    <a:lnTo>
                      <a:pt x="732" y="184"/>
                    </a:lnTo>
                    <a:lnTo>
                      <a:pt x="730" y="184"/>
                    </a:lnTo>
                    <a:lnTo>
                      <a:pt x="730" y="184"/>
                    </a:lnTo>
                    <a:lnTo>
                      <a:pt x="726" y="184"/>
                    </a:lnTo>
                    <a:lnTo>
                      <a:pt x="726" y="184"/>
                    </a:lnTo>
                    <a:lnTo>
                      <a:pt x="726" y="184"/>
                    </a:lnTo>
                    <a:lnTo>
                      <a:pt x="726" y="184"/>
                    </a:lnTo>
                    <a:lnTo>
                      <a:pt x="724" y="182"/>
                    </a:lnTo>
                    <a:lnTo>
                      <a:pt x="724" y="182"/>
                    </a:lnTo>
                    <a:lnTo>
                      <a:pt x="722" y="182"/>
                    </a:lnTo>
                    <a:lnTo>
                      <a:pt x="718" y="182"/>
                    </a:lnTo>
                    <a:lnTo>
                      <a:pt x="718" y="182"/>
                    </a:lnTo>
                    <a:lnTo>
                      <a:pt x="718" y="182"/>
                    </a:lnTo>
                    <a:lnTo>
                      <a:pt x="714" y="182"/>
                    </a:lnTo>
                    <a:lnTo>
                      <a:pt x="714" y="182"/>
                    </a:lnTo>
                    <a:lnTo>
                      <a:pt x="714" y="184"/>
                    </a:lnTo>
                    <a:lnTo>
                      <a:pt x="714" y="184"/>
                    </a:lnTo>
                    <a:lnTo>
                      <a:pt x="712" y="184"/>
                    </a:lnTo>
                    <a:lnTo>
                      <a:pt x="710" y="182"/>
                    </a:lnTo>
                    <a:lnTo>
                      <a:pt x="710" y="180"/>
                    </a:lnTo>
                    <a:lnTo>
                      <a:pt x="710" y="180"/>
                    </a:lnTo>
                    <a:lnTo>
                      <a:pt x="708" y="180"/>
                    </a:lnTo>
                    <a:lnTo>
                      <a:pt x="708" y="180"/>
                    </a:lnTo>
                    <a:lnTo>
                      <a:pt x="706" y="180"/>
                    </a:lnTo>
                    <a:lnTo>
                      <a:pt x="706" y="180"/>
                    </a:lnTo>
                    <a:lnTo>
                      <a:pt x="706" y="180"/>
                    </a:lnTo>
                    <a:lnTo>
                      <a:pt x="706" y="180"/>
                    </a:lnTo>
                    <a:lnTo>
                      <a:pt x="706" y="178"/>
                    </a:lnTo>
                    <a:lnTo>
                      <a:pt x="706" y="178"/>
                    </a:lnTo>
                    <a:lnTo>
                      <a:pt x="706" y="178"/>
                    </a:lnTo>
                    <a:lnTo>
                      <a:pt x="704" y="178"/>
                    </a:lnTo>
                    <a:lnTo>
                      <a:pt x="704" y="178"/>
                    </a:lnTo>
                    <a:lnTo>
                      <a:pt x="704" y="176"/>
                    </a:lnTo>
                    <a:lnTo>
                      <a:pt x="702" y="176"/>
                    </a:lnTo>
                    <a:lnTo>
                      <a:pt x="702" y="176"/>
                    </a:lnTo>
                    <a:lnTo>
                      <a:pt x="702" y="176"/>
                    </a:lnTo>
                    <a:lnTo>
                      <a:pt x="702" y="176"/>
                    </a:lnTo>
                    <a:lnTo>
                      <a:pt x="700" y="176"/>
                    </a:lnTo>
                    <a:lnTo>
                      <a:pt x="700" y="174"/>
                    </a:lnTo>
                    <a:lnTo>
                      <a:pt x="700" y="174"/>
                    </a:lnTo>
                    <a:lnTo>
                      <a:pt x="700" y="172"/>
                    </a:lnTo>
                    <a:lnTo>
                      <a:pt x="696" y="172"/>
                    </a:lnTo>
                    <a:lnTo>
                      <a:pt x="692" y="172"/>
                    </a:lnTo>
                    <a:lnTo>
                      <a:pt x="692" y="172"/>
                    </a:lnTo>
                    <a:lnTo>
                      <a:pt x="692" y="172"/>
                    </a:lnTo>
                    <a:lnTo>
                      <a:pt x="692" y="172"/>
                    </a:lnTo>
                    <a:lnTo>
                      <a:pt x="688" y="170"/>
                    </a:lnTo>
                    <a:lnTo>
                      <a:pt x="688" y="162"/>
                    </a:lnTo>
                    <a:lnTo>
                      <a:pt x="688" y="162"/>
                    </a:lnTo>
                    <a:lnTo>
                      <a:pt x="688" y="162"/>
                    </a:lnTo>
                    <a:lnTo>
                      <a:pt x="688" y="162"/>
                    </a:lnTo>
                    <a:lnTo>
                      <a:pt x="688" y="160"/>
                    </a:lnTo>
                    <a:lnTo>
                      <a:pt x="688" y="160"/>
                    </a:lnTo>
                    <a:lnTo>
                      <a:pt x="686" y="160"/>
                    </a:lnTo>
                    <a:lnTo>
                      <a:pt x="684" y="158"/>
                    </a:lnTo>
                    <a:lnTo>
                      <a:pt x="684" y="158"/>
                    </a:lnTo>
                    <a:lnTo>
                      <a:pt x="684" y="158"/>
                    </a:lnTo>
                    <a:lnTo>
                      <a:pt x="682" y="158"/>
                    </a:lnTo>
                    <a:lnTo>
                      <a:pt x="678" y="156"/>
                    </a:lnTo>
                    <a:lnTo>
                      <a:pt x="678" y="156"/>
                    </a:lnTo>
                    <a:lnTo>
                      <a:pt x="678" y="156"/>
                    </a:lnTo>
                    <a:lnTo>
                      <a:pt x="676" y="156"/>
                    </a:lnTo>
                    <a:lnTo>
                      <a:pt x="674" y="156"/>
                    </a:lnTo>
                    <a:lnTo>
                      <a:pt x="674" y="156"/>
                    </a:lnTo>
                    <a:lnTo>
                      <a:pt x="674" y="156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72" y="156"/>
                    </a:lnTo>
                    <a:lnTo>
                      <a:pt x="668" y="158"/>
                    </a:lnTo>
                    <a:lnTo>
                      <a:pt x="664" y="158"/>
                    </a:lnTo>
                    <a:lnTo>
                      <a:pt x="664" y="158"/>
                    </a:lnTo>
                    <a:lnTo>
                      <a:pt x="664" y="158"/>
                    </a:lnTo>
                    <a:lnTo>
                      <a:pt x="664" y="158"/>
                    </a:lnTo>
                    <a:lnTo>
                      <a:pt x="662" y="158"/>
                    </a:lnTo>
                    <a:lnTo>
                      <a:pt x="662" y="158"/>
                    </a:lnTo>
                    <a:lnTo>
                      <a:pt x="662" y="160"/>
                    </a:lnTo>
                    <a:lnTo>
                      <a:pt x="662" y="162"/>
                    </a:lnTo>
                    <a:lnTo>
                      <a:pt x="662" y="162"/>
                    </a:lnTo>
                    <a:lnTo>
                      <a:pt x="662" y="162"/>
                    </a:lnTo>
                    <a:lnTo>
                      <a:pt x="666" y="166"/>
                    </a:lnTo>
                    <a:lnTo>
                      <a:pt x="666" y="166"/>
                    </a:lnTo>
                    <a:lnTo>
                      <a:pt x="666" y="166"/>
                    </a:lnTo>
                    <a:lnTo>
                      <a:pt x="672" y="166"/>
                    </a:lnTo>
                    <a:lnTo>
                      <a:pt x="672" y="166"/>
                    </a:lnTo>
                    <a:lnTo>
                      <a:pt x="674" y="166"/>
                    </a:lnTo>
                    <a:lnTo>
                      <a:pt x="676" y="164"/>
                    </a:lnTo>
                    <a:lnTo>
                      <a:pt x="678" y="164"/>
                    </a:lnTo>
                    <a:lnTo>
                      <a:pt x="676" y="166"/>
                    </a:lnTo>
                    <a:lnTo>
                      <a:pt x="672" y="168"/>
                    </a:lnTo>
                    <a:lnTo>
                      <a:pt x="668" y="168"/>
                    </a:lnTo>
                    <a:lnTo>
                      <a:pt x="666" y="166"/>
                    </a:lnTo>
                    <a:lnTo>
                      <a:pt x="666" y="166"/>
                    </a:lnTo>
                    <a:lnTo>
                      <a:pt x="666" y="166"/>
                    </a:lnTo>
                    <a:lnTo>
                      <a:pt x="662" y="166"/>
                    </a:lnTo>
                    <a:lnTo>
                      <a:pt x="662" y="166"/>
                    </a:lnTo>
                    <a:lnTo>
                      <a:pt x="662" y="166"/>
                    </a:lnTo>
                    <a:lnTo>
                      <a:pt x="658" y="168"/>
                    </a:lnTo>
                    <a:lnTo>
                      <a:pt x="658" y="168"/>
                    </a:lnTo>
                    <a:lnTo>
                      <a:pt x="658" y="168"/>
                    </a:lnTo>
                    <a:lnTo>
                      <a:pt x="656" y="170"/>
                    </a:lnTo>
                    <a:lnTo>
                      <a:pt x="656" y="172"/>
                    </a:lnTo>
                    <a:lnTo>
                      <a:pt x="656" y="172"/>
                    </a:lnTo>
                    <a:lnTo>
                      <a:pt x="656" y="172"/>
                    </a:lnTo>
                    <a:lnTo>
                      <a:pt x="656" y="178"/>
                    </a:lnTo>
                    <a:lnTo>
                      <a:pt x="656" y="178"/>
                    </a:lnTo>
                    <a:lnTo>
                      <a:pt x="656" y="178"/>
                    </a:lnTo>
                    <a:lnTo>
                      <a:pt x="656" y="180"/>
                    </a:lnTo>
                    <a:lnTo>
                      <a:pt x="656" y="182"/>
                    </a:lnTo>
                    <a:lnTo>
                      <a:pt x="654" y="182"/>
                    </a:lnTo>
                    <a:lnTo>
                      <a:pt x="654" y="182"/>
                    </a:lnTo>
                    <a:lnTo>
                      <a:pt x="654" y="182"/>
                    </a:lnTo>
                    <a:lnTo>
                      <a:pt x="654" y="182"/>
                    </a:lnTo>
                    <a:lnTo>
                      <a:pt x="652" y="182"/>
                    </a:lnTo>
                    <a:lnTo>
                      <a:pt x="652" y="182"/>
                    </a:lnTo>
                    <a:lnTo>
                      <a:pt x="652" y="182"/>
                    </a:lnTo>
                    <a:lnTo>
                      <a:pt x="652" y="182"/>
                    </a:lnTo>
                    <a:lnTo>
                      <a:pt x="650" y="182"/>
                    </a:lnTo>
                    <a:lnTo>
                      <a:pt x="650" y="182"/>
                    </a:lnTo>
                    <a:lnTo>
                      <a:pt x="650" y="182"/>
                    </a:lnTo>
                    <a:lnTo>
                      <a:pt x="648" y="184"/>
                    </a:lnTo>
                    <a:lnTo>
                      <a:pt x="648" y="184"/>
                    </a:lnTo>
                    <a:lnTo>
                      <a:pt x="648" y="184"/>
                    </a:lnTo>
                    <a:lnTo>
                      <a:pt x="648" y="186"/>
                    </a:lnTo>
                    <a:lnTo>
                      <a:pt x="648" y="186"/>
                    </a:lnTo>
                    <a:lnTo>
                      <a:pt x="648" y="186"/>
                    </a:lnTo>
                    <a:lnTo>
                      <a:pt x="648" y="186"/>
                    </a:lnTo>
                    <a:lnTo>
                      <a:pt x="648" y="186"/>
                    </a:lnTo>
                    <a:lnTo>
                      <a:pt x="646" y="184"/>
                    </a:lnTo>
                    <a:lnTo>
                      <a:pt x="646" y="182"/>
                    </a:lnTo>
                    <a:lnTo>
                      <a:pt x="648" y="180"/>
                    </a:lnTo>
                    <a:lnTo>
                      <a:pt x="650" y="180"/>
                    </a:lnTo>
                    <a:lnTo>
                      <a:pt x="650" y="180"/>
                    </a:lnTo>
                    <a:lnTo>
                      <a:pt x="652" y="180"/>
                    </a:lnTo>
                    <a:lnTo>
                      <a:pt x="652" y="178"/>
                    </a:lnTo>
                    <a:lnTo>
                      <a:pt x="652" y="178"/>
                    </a:lnTo>
                    <a:lnTo>
                      <a:pt x="650" y="178"/>
                    </a:lnTo>
                    <a:lnTo>
                      <a:pt x="648" y="174"/>
                    </a:lnTo>
                    <a:lnTo>
                      <a:pt x="646" y="172"/>
                    </a:lnTo>
                    <a:lnTo>
                      <a:pt x="646" y="170"/>
                    </a:lnTo>
                    <a:lnTo>
                      <a:pt x="646" y="170"/>
                    </a:lnTo>
                    <a:lnTo>
                      <a:pt x="644" y="168"/>
                    </a:lnTo>
                    <a:lnTo>
                      <a:pt x="644" y="168"/>
                    </a:lnTo>
                    <a:lnTo>
                      <a:pt x="644" y="168"/>
                    </a:lnTo>
                    <a:lnTo>
                      <a:pt x="644" y="168"/>
                    </a:lnTo>
                    <a:lnTo>
                      <a:pt x="644" y="166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2"/>
                    </a:lnTo>
                    <a:lnTo>
                      <a:pt x="642" y="162"/>
                    </a:lnTo>
                    <a:lnTo>
                      <a:pt x="640" y="162"/>
                    </a:lnTo>
                    <a:lnTo>
                      <a:pt x="628" y="162"/>
                    </a:lnTo>
                    <a:lnTo>
                      <a:pt x="628" y="162"/>
                    </a:lnTo>
                    <a:lnTo>
                      <a:pt x="628" y="162"/>
                    </a:lnTo>
                    <a:lnTo>
                      <a:pt x="628" y="160"/>
                    </a:lnTo>
                    <a:lnTo>
                      <a:pt x="628" y="160"/>
                    </a:lnTo>
                    <a:lnTo>
                      <a:pt x="628" y="158"/>
                    </a:lnTo>
                    <a:lnTo>
                      <a:pt x="626" y="158"/>
                    </a:lnTo>
                    <a:lnTo>
                      <a:pt x="626" y="158"/>
                    </a:lnTo>
                    <a:lnTo>
                      <a:pt x="626" y="160"/>
                    </a:lnTo>
                    <a:lnTo>
                      <a:pt x="626" y="160"/>
                    </a:lnTo>
                    <a:lnTo>
                      <a:pt x="626" y="160"/>
                    </a:lnTo>
                    <a:lnTo>
                      <a:pt x="626" y="160"/>
                    </a:lnTo>
                    <a:lnTo>
                      <a:pt x="624" y="158"/>
                    </a:lnTo>
                    <a:lnTo>
                      <a:pt x="624" y="158"/>
                    </a:lnTo>
                    <a:lnTo>
                      <a:pt x="624" y="160"/>
                    </a:lnTo>
                    <a:lnTo>
                      <a:pt x="624" y="162"/>
                    </a:lnTo>
                    <a:lnTo>
                      <a:pt x="622" y="162"/>
                    </a:lnTo>
                    <a:lnTo>
                      <a:pt x="622" y="162"/>
                    </a:lnTo>
                    <a:lnTo>
                      <a:pt x="622" y="162"/>
                    </a:lnTo>
                    <a:lnTo>
                      <a:pt x="618" y="162"/>
                    </a:lnTo>
                    <a:lnTo>
                      <a:pt x="618" y="160"/>
                    </a:lnTo>
                    <a:lnTo>
                      <a:pt x="618" y="160"/>
                    </a:lnTo>
                    <a:lnTo>
                      <a:pt x="618" y="160"/>
                    </a:lnTo>
                    <a:lnTo>
                      <a:pt x="608" y="160"/>
                    </a:lnTo>
                    <a:lnTo>
                      <a:pt x="610" y="158"/>
                    </a:lnTo>
                    <a:lnTo>
                      <a:pt x="610" y="158"/>
                    </a:lnTo>
                    <a:lnTo>
                      <a:pt x="610" y="158"/>
                    </a:lnTo>
                    <a:lnTo>
                      <a:pt x="612" y="158"/>
                    </a:lnTo>
                    <a:lnTo>
                      <a:pt x="612" y="158"/>
                    </a:lnTo>
                    <a:lnTo>
                      <a:pt x="612" y="158"/>
                    </a:lnTo>
                    <a:lnTo>
                      <a:pt x="610" y="158"/>
                    </a:lnTo>
                    <a:lnTo>
                      <a:pt x="612" y="158"/>
                    </a:lnTo>
                    <a:lnTo>
                      <a:pt x="612" y="158"/>
                    </a:lnTo>
                    <a:lnTo>
                      <a:pt x="612" y="158"/>
                    </a:lnTo>
                    <a:lnTo>
                      <a:pt x="612" y="158"/>
                    </a:lnTo>
                    <a:lnTo>
                      <a:pt x="614" y="158"/>
                    </a:lnTo>
                    <a:lnTo>
                      <a:pt x="614" y="158"/>
                    </a:lnTo>
                    <a:lnTo>
                      <a:pt x="614" y="158"/>
                    </a:lnTo>
                    <a:lnTo>
                      <a:pt x="614" y="158"/>
                    </a:lnTo>
                    <a:lnTo>
                      <a:pt x="614" y="158"/>
                    </a:lnTo>
                    <a:lnTo>
                      <a:pt x="614" y="158"/>
                    </a:lnTo>
                    <a:lnTo>
                      <a:pt x="616" y="156"/>
                    </a:lnTo>
                    <a:lnTo>
                      <a:pt x="616" y="156"/>
                    </a:lnTo>
                    <a:lnTo>
                      <a:pt x="616" y="156"/>
                    </a:lnTo>
                    <a:lnTo>
                      <a:pt x="614" y="156"/>
                    </a:lnTo>
                    <a:lnTo>
                      <a:pt x="614" y="154"/>
                    </a:lnTo>
                    <a:lnTo>
                      <a:pt x="614" y="154"/>
                    </a:lnTo>
                    <a:lnTo>
                      <a:pt x="614" y="154"/>
                    </a:lnTo>
                    <a:lnTo>
                      <a:pt x="612" y="154"/>
                    </a:lnTo>
                    <a:lnTo>
                      <a:pt x="612" y="154"/>
                    </a:lnTo>
                    <a:lnTo>
                      <a:pt x="612" y="154"/>
                    </a:lnTo>
                    <a:lnTo>
                      <a:pt x="612" y="156"/>
                    </a:lnTo>
                    <a:lnTo>
                      <a:pt x="610" y="156"/>
                    </a:lnTo>
                    <a:lnTo>
                      <a:pt x="610" y="156"/>
                    </a:lnTo>
                    <a:lnTo>
                      <a:pt x="610" y="156"/>
                    </a:lnTo>
                    <a:lnTo>
                      <a:pt x="610" y="156"/>
                    </a:lnTo>
                    <a:lnTo>
                      <a:pt x="610" y="156"/>
                    </a:lnTo>
                    <a:lnTo>
                      <a:pt x="610" y="158"/>
                    </a:lnTo>
                    <a:lnTo>
                      <a:pt x="610" y="156"/>
                    </a:lnTo>
                    <a:lnTo>
                      <a:pt x="610" y="156"/>
                    </a:lnTo>
                    <a:lnTo>
                      <a:pt x="610" y="156"/>
                    </a:lnTo>
                    <a:lnTo>
                      <a:pt x="608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6" y="156"/>
                    </a:lnTo>
                    <a:lnTo>
                      <a:pt x="600" y="156"/>
                    </a:lnTo>
                    <a:lnTo>
                      <a:pt x="600" y="156"/>
                    </a:lnTo>
                    <a:lnTo>
                      <a:pt x="600" y="156"/>
                    </a:lnTo>
                    <a:lnTo>
                      <a:pt x="600" y="156"/>
                    </a:lnTo>
                    <a:lnTo>
                      <a:pt x="600" y="156"/>
                    </a:lnTo>
                    <a:lnTo>
                      <a:pt x="602" y="158"/>
                    </a:lnTo>
                    <a:lnTo>
                      <a:pt x="602" y="158"/>
                    </a:lnTo>
                    <a:lnTo>
                      <a:pt x="602" y="158"/>
                    </a:lnTo>
                    <a:lnTo>
                      <a:pt x="602" y="158"/>
                    </a:lnTo>
                    <a:lnTo>
                      <a:pt x="600" y="158"/>
                    </a:lnTo>
                    <a:lnTo>
                      <a:pt x="596" y="156"/>
                    </a:lnTo>
                    <a:lnTo>
                      <a:pt x="596" y="156"/>
                    </a:lnTo>
                    <a:lnTo>
                      <a:pt x="596" y="156"/>
                    </a:lnTo>
                    <a:lnTo>
                      <a:pt x="596" y="156"/>
                    </a:lnTo>
                    <a:lnTo>
                      <a:pt x="596" y="154"/>
                    </a:lnTo>
                    <a:lnTo>
                      <a:pt x="598" y="152"/>
                    </a:lnTo>
                    <a:lnTo>
                      <a:pt x="598" y="152"/>
                    </a:lnTo>
                    <a:lnTo>
                      <a:pt x="598" y="152"/>
                    </a:lnTo>
                    <a:lnTo>
                      <a:pt x="598" y="150"/>
                    </a:lnTo>
                    <a:lnTo>
                      <a:pt x="602" y="150"/>
                    </a:lnTo>
                    <a:lnTo>
                      <a:pt x="602" y="152"/>
                    </a:lnTo>
                    <a:lnTo>
                      <a:pt x="602" y="152"/>
                    </a:lnTo>
                    <a:lnTo>
                      <a:pt x="604" y="152"/>
                    </a:lnTo>
                    <a:lnTo>
                      <a:pt x="604" y="150"/>
                    </a:lnTo>
                    <a:lnTo>
                      <a:pt x="608" y="150"/>
                    </a:lnTo>
                    <a:lnTo>
                      <a:pt x="608" y="150"/>
                    </a:lnTo>
                    <a:lnTo>
                      <a:pt x="608" y="150"/>
                    </a:lnTo>
                    <a:lnTo>
                      <a:pt x="610" y="150"/>
                    </a:lnTo>
                    <a:lnTo>
                      <a:pt x="610" y="150"/>
                    </a:lnTo>
                    <a:lnTo>
                      <a:pt x="610" y="150"/>
                    </a:lnTo>
                    <a:lnTo>
                      <a:pt x="610" y="146"/>
                    </a:lnTo>
                    <a:lnTo>
                      <a:pt x="610" y="146"/>
                    </a:lnTo>
                    <a:lnTo>
                      <a:pt x="610" y="146"/>
                    </a:lnTo>
                    <a:lnTo>
                      <a:pt x="606" y="142"/>
                    </a:lnTo>
                    <a:lnTo>
                      <a:pt x="606" y="138"/>
                    </a:lnTo>
                    <a:lnTo>
                      <a:pt x="604" y="136"/>
                    </a:lnTo>
                    <a:lnTo>
                      <a:pt x="604" y="136"/>
                    </a:lnTo>
                    <a:lnTo>
                      <a:pt x="604" y="136"/>
                    </a:lnTo>
                    <a:lnTo>
                      <a:pt x="604" y="134"/>
                    </a:lnTo>
                    <a:lnTo>
                      <a:pt x="602" y="134"/>
                    </a:lnTo>
                    <a:lnTo>
                      <a:pt x="602" y="134"/>
                    </a:lnTo>
                    <a:lnTo>
                      <a:pt x="602" y="134"/>
                    </a:lnTo>
                    <a:lnTo>
                      <a:pt x="602" y="134"/>
                    </a:lnTo>
                    <a:lnTo>
                      <a:pt x="602" y="134"/>
                    </a:lnTo>
                    <a:lnTo>
                      <a:pt x="602" y="134"/>
                    </a:lnTo>
                    <a:lnTo>
                      <a:pt x="600" y="132"/>
                    </a:lnTo>
                    <a:lnTo>
                      <a:pt x="600" y="132"/>
                    </a:lnTo>
                    <a:lnTo>
                      <a:pt x="600" y="132"/>
                    </a:lnTo>
                    <a:lnTo>
                      <a:pt x="598" y="132"/>
                    </a:lnTo>
                    <a:lnTo>
                      <a:pt x="598" y="134"/>
                    </a:lnTo>
                    <a:lnTo>
                      <a:pt x="596" y="134"/>
                    </a:lnTo>
                    <a:lnTo>
                      <a:pt x="596" y="134"/>
                    </a:lnTo>
                    <a:lnTo>
                      <a:pt x="596" y="134"/>
                    </a:lnTo>
                    <a:lnTo>
                      <a:pt x="594" y="134"/>
                    </a:lnTo>
                    <a:lnTo>
                      <a:pt x="594" y="134"/>
                    </a:lnTo>
                    <a:lnTo>
                      <a:pt x="594" y="134"/>
                    </a:lnTo>
                    <a:lnTo>
                      <a:pt x="594" y="134"/>
                    </a:lnTo>
                    <a:lnTo>
                      <a:pt x="594" y="134"/>
                    </a:lnTo>
                    <a:lnTo>
                      <a:pt x="590" y="134"/>
                    </a:lnTo>
                    <a:lnTo>
                      <a:pt x="586" y="132"/>
                    </a:lnTo>
                    <a:lnTo>
                      <a:pt x="582" y="130"/>
                    </a:lnTo>
                    <a:lnTo>
                      <a:pt x="582" y="130"/>
                    </a:lnTo>
                    <a:lnTo>
                      <a:pt x="582" y="130"/>
                    </a:lnTo>
                    <a:lnTo>
                      <a:pt x="582" y="130"/>
                    </a:lnTo>
                    <a:lnTo>
                      <a:pt x="582" y="128"/>
                    </a:lnTo>
                    <a:lnTo>
                      <a:pt x="582" y="128"/>
                    </a:lnTo>
                    <a:lnTo>
                      <a:pt x="582" y="128"/>
                    </a:lnTo>
                    <a:lnTo>
                      <a:pt x="580" y="128"/>
                    </a:lnTo>
                    <a:lnTo>
                      <a:pt x="580" y="126"/>
                    </a:lnTo>
                    <a:lnTo>
                      <a:pt x="580" y="126"/>
                    </a:lnTo>
                    <a:lnTo>
                      <a:pt x="580" y="126"/>
                    </a:lnTo>
                    <a:lnTo>
                      <a:pt x="574" y="122"/>
                    </a:lnTo>
                    <a:lnTo>
                      <a:pt x="574" y="120"/>
                    </a:lnTo>
                    <a:lnTo>
                      <a:pt x="574" y="120"/>
                    </a:lnTo>
                    <a:lnTo>
                      <a:pt x="574" y="118"/>
                    </a:lnTo>
                    <a:lnTo>
                      <a:pt x="572" y="118"/>
                    </a:lnTo>
                    <a:lnTo>
                      <a:pt x="568" y="116"/>
                    </a:lnTo>
                    <a:lnTo>
                      <a:pt x="564" y="112"/>
                    </a:lnTo>
                    <a:lnTo>
                      <a:pt x="564" y="110"/>
                    </a:lnTo>
                    <a:lnTo>
                      <a:pt x="564" y="110"/>
                    </a:lnTo>
                    <a:lnTo>
                      <a:pt x="564" y="110"/>
                    </a:lnTo>
                    <a:lnTo>
                      <a:pt x="560" y="106"/>
                    </a:lnTo>
                    <a:lnTo>
                      <a:pt x="560" y="106"/>
                    </a:lnTo>
                    <a:lnTo>
                      <a:pt x="558" y="106"/>
                    </a:lnTo>
                    <a:lnTo>
                      <a:pt x="556" y="106"/>
                    </a:lnTo>
                    <a:lnTo>
                      <a:pt x="554" y="106"/>
                    </a:lnTo>
                    <a:lnTo>
                      <a:pt x="554" y="106"/>
                    </a:lnTo>
                    <a:lnTo>
                      <a:pt x="554" y="106"/>
                    </a:lnTo>
                    <a:lnTo>
                      <a:pt x="550" y="106"/>
                    </a:lnTo>
                    <a:lnTo>
                      <a:pt x="550" y="106"/>
                    </a:lnTo>
                    <a:lnTo>
                      <a:pt x="550" y="106"/>
                    </a:lnTo>
                    <a:lnTo>
                      <a:pt x="548" y="106"/>
                    </a:lnTo>
                    <a:lnTo>
                      <a:pt x="548" y="106"/>
                    </a:lnTo>
                    <a:lnTo>
                      <a:pt x="548" y="106"/>
                    </a:lnTo>
                    <a:lnTo>
                      <a:pt x="546" y="108"/>
                    </a:lnTo>
                    <a:lnTo>
                      <a:pt x="544" y="108"/>
                    </a:lnTo>
                    <a:lnTo>
                      <a:pt x="544" y="108"/>
                    </a:lnTo>
                    <a:lnTo>
                      <a:pt x="542" y="108"/>
                    </a:lnTo>
                    <a:lnTo>
                      <a:pt x="542" y="112"/>
                    </a:lnTo>
                    <a:lnTo>
                      <a:pt x="542" y="112"/>
                    </a:lnTo>
                    <a:lnTo>
                      <a:pt x="542" y="112"/>
                    </a:lnTo>
                    <a:lnTo>
                      <a:pt x="542" y="114"/>
                    </a:lnTo>
                    <a:lnTo>
                      <a:pt x="542" y="114"/>
                    </a:lnTo>
                    <a:lnTo>
                      <a:pt x="542" y="114"/>
                    </a:lnTo>
                    <a:lnTo>
                      <a:pt x="540" y="114"/>
                    </a:lnTo>
                    <a:lnTo>
                      <a:pt x="540" y="114"/>
                    </a:lnTo>
                    <a:lnTo>
                      <a:pt x="538" y="112"/>
                    </a:lnTo>
                    <a:lnTo>
                      <a:pt x="538" y="112"/>
                    </a:lnTo>
                    <a:lnTo>
                      <a:pt x="538" y="110"/>
                    </a:lnTo>
                    <a:lnTo>
                      <a:pt x="538" y="110"/>
                    </a:lnTo>
                    <a:lnTo>
                      <a:pt x="538" y="110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42" y="104"/>
                    </a:lnTo>
                    <a:lnTo>
                      <a:pt x="542" y="104"/>
                    </a:lnTo>
                    <a:lnTo>
                      <a:pt x="542" y="104"/>
                    </a:lnTo>
                    <a:lnTo>
                      <a:pt x="542" y="104"/>
                    </a:lnTo>
                    <a:lnTo>
                      <a:pt x="542" y="100"/>
                    </a:lnTo>
                    <a:lnTo>
                      <a:pt x="542" y="100"/>
                    </a:lnTo>
                    <a:lnTo>
                      <a:pt x="542" y="100"/>
                    </a:lnTo>
                    <a:lnTo>
                      <a:pt x="542" y="98"/>
                    </a:lnTo>
                    <a:lnTo>
                      <a:pt x="542" y="98"/>
                    </a:lnTo>
                    <a:lnTo>
                      <a:pt x="542" y="98"/>
                    </a:lnTo>
                    <a:lnTo>
                      <a:pt x="542" y="98"/>
                    </a:lnTo>
                    <a:lnTo>
                      <a:pt x="542" y="98"/>
                    </a:lnTo>
                    <a:lnTo>
                      <a:pt x="542" y="98"/>
                    </a:lnTo>
                    <a:lnTo>
                      <a:pt x="540" y="98"/>
                    </a:lnTo>
                    <a:lnTo>
                      <a:pt x="540" y="98"/>
                    </a:lnTo>
                    <a:lnTo>
                      <a:pt x="540" y="98"/>
                    </a:lnTo>
                    <a:lnTo>
                      <a:pt x="540" y="98"/>
                    </a:lnTo>
                    <a:lnTo>
                      <a:pt x="536" y="98"/>
                    </a:lnTo>
                    <a:lnTo>
                      <a:pt x="536" y="98"/>
                    </a:lnTo>
                    <a:lnTo>
                      <a:pt x="536" y="98"/>
                    </a:lnTo>
                    <a:lnTo>
                      <a:pt x="534" y="98"/>
                    </a:lnTo>
                    <a:lnTo>
                      <a:pt x="532" y="100"/>
                    </a:lnTo>
                    <a:lnTo>
                      <a:pt x="532" y="100"/>
                    </a:lnTo>
                    <a:lnTo>
                      <a:pt x="532" y="100"/>
                    </a:lnTo>
                    <a:lnTo>
                      <a:pt x="532" y="100"/>
                    </a:lnTo>
                    <a:lnTo>
                      <a:pt x="530" y="102"/>
                    </a:lnTo>
                    <a:lnTo>
                      <a:pt x="530" y="102"/>
                    </a:lnTo>
                    <a:lnTo>
                      <a:pt x="530" y="102"/>
                    </a:lnTo>
                    <a:lnTo>
                      <a:pt x="528" y="106"/>
                    </a:lnTo>
                    <a:lnTo>
                      <a:pt x="528" y="106"/>
                    </a:lnTo>
                    <a:lnTo>
                      <a:pt x="528" y="106"/>
                    </a:lnTo>
                    <a:lnTo>
                      <a:pt x="528" y="108"/>
                    </a:lnTo>
                    <a:lnTo>
                      <a:pt x="526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4" y="104"/>
                    </a:lnTo>
                    <a:lnTo>
                      <a:pt x="524" y="104"/>
                    </a:lnTo>
                    <a:lnTo>
                      <a:pt x="524" y="104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522" y="104"/>
                    </a:lnTo>
                    <a:lnTo>
                      <a:pt x="522" y="102"/>
                    </a:lnTo>
                    <a:lnTo>
                      <a:pt x="520" y="102"/>
                    </a:lnTo>
                    <a:lnTo>
                      <a:pt x="520" y="102"/>
                    </a:lnTo>
                    <a:lnTo>
                      <a:pt x="520" y="102"/>
                    </a:lnTo>
                    <a:lnTo>
                      <a:pt x="520" y="102"/>
                    </a:lnTo>
                    <a:lnTo>
                      <a:pt x="518" y="100"/>
                    </a:lnTo>
                    <a:lnTo>
                      <a:pt x="518" y="98"/>
                    </a:lnTo>
                    <a:lnTo>
                      <a:pt x="520" y="98"/>
                    </a:lnTo>
                    <a:lnTo>
                      <a:pt x="520" y="98"/>
                    </a:lnTo>
                    <a:lnTo>
                      <a:pt x="520" y="96"/>
                    </a:lnTo>
                    <a:lnTo>
                      <a:pt x="522" y="94"/>
                    </a:lnTo>
                    <a:lnTo>
                      <a:pt x="522" y="92"/>
                    </a:lnTo>
                    <a:lnTo>
                      <a:pt x="522" y="92"/>
                    </a:lnTo>
                    <a:lnTo>
                      <a:pt x="524" y="92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2" y="86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22" y="84"/>
                    </a:lnTo>
                    <a:lnTo>
                      <a:pt x="518" y="82"/>
                    </a:lnTo>
                    <a:lnTo>
                      <a:pt x="518" y="82"/>
                    </a:lnTo>
                    <a:lnTo>
                      <a:pt x="518" y="82"/>
                    </a:lnTo>
                    <a:lnTo>
                      <a:pt x="516" y="82"/>
                    </a:lnTo>
                    <a:lnTo>
                      <a:pt x="516" y="82"/>
                    </a:lnTo>
                    <a:lnTo>
                      <a:pt x="516" y="82"/>
                    </a:lnTo>
                    <a:lnTo>
                      <a:pt x="516" y="82"/>
                    </a:lnTo>
                    <a:lnTo>
                      <a:pt x="516" y="82"/>
                    </a:lnTo>
                    <a:lnTo>
                      <a:pt x="514" y="82"/>
                    </a:lnTo>
                    <a:lnTo>
                      <a:pt x="514" y="88"/>
                    </a:lnTo>
                    <a:lnTo>
                      <a:pt x="512" y="90"/>
                    </a:lnTo>
                    <a:lnTo>
                      <a:pt x="512" y="90"/>
                    </a:lnTo>
                    <a:lnTo>
                      <a:pt x="512" y="90"/>
                    </a:lnTo>
                    <a:lnTo>
                      <a:pt x="512" y="90"/>
                    </a:lnTo>
                    <a:lnTo>
                      <a:pt x="508" y="92"/>
                    </a:lnTo>
                    <a:lnTo>
                      <a:pt x="504" y="92"/>
                    </a:lnTo>
                    <a:lnTo>
                      <a:pt x="504" y="92"/>
                    </a:lnTo>
                    <a:lnTo>
                      <a:pt x="504" y="92"/>
                    </a:lnTo>
                    <a:lnTo>
                      <a:pt x="504" y="92"/>
                    </a:lnTo>
                    <a:lnTo>
                      <a:pt x="504" y="92"/>
                    </a:lnTo>
                    <a:lnTo>
                      <a:pt x="504" y="92"/>
                    </a:lnTo>
                    <a:lnTo>
                      <a:pt x="502" y="92"/>
                    </a:lnTo>
                    <a:lnTo>
                      <a:pt x="502" y="94"/>
                    </a:lnTo>
                    <a:lnTo>
                      <a:pt x="500" y="92"/>
                    </a:lnTo>
                    <a:lnTo>
                      <a:pt x="500" y="92"/>
                    </a:lnTo>
                    <a:lnTo>
                      <a:pt x="500" y="92"/>
                    </a:lnTo>
                    <a:lnTo>
                      <a:pt x="500" y="92"/>
                    </a:lnTo>
                    <a:lnTo>
                      <a:pt x="500" y="92"/>
                    </a:lnTo>
                    <a:lnTo>
                      <a:pt x="500" y="90"/>
                    </a:lnTo>
                    <a:lnTo>
                      <a:pt x="500" y="90"/>
                    </a:lnTo>
                    <a:lnTo>
                      <a:pt x="500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8" y="90"/>
                    </a:lnTo>
                    <a:lnTo>
                      <a:pt x="496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0"/>
                    </a:lnTo>
                    <a:lnTo>
                      <a:pt x="492" y="92"/>
                    </a:lnTo>
                    <a:lnTo>
                      <a:pt x="490" y="92"/>
                    </a:lnTo>
                    <a:lnTo>
                      <a:pt x="482" y="92"/>
                    </a:lnTo>
                    <a:lnTo>
                      <a:pt x="482" y="92"/>
                    </a:lnTo>
                    <a:lnTo>
                      <a:pt x="482" y="92"/>
                    </a:lnTo>
                    <a:lnTo>
                      <a:pt x="478" y="94"/>
                    </a:lnTo>
                    <a:lnTo>
                      <a:pt x="476" y="94"/>
                    </a:lnTo>
                    <a:lnTo>
                      <a:pt x="474" y="94"/>
                    </a:lnTo>
                    <a:lnTo>
                      <a:pt x="474" y="94"/>
                    </a:lnTo>
                    <a:lnTo>
                      <a:pt x="474" y="94"/>
                    </a:lnTo>
                    <a:lnTo>
                      <a:pt x="470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8" y="96"/>
                    </a:lnTo>
                    <a:lnTo>
                      <a:pt x="466" y="98"/>
                    </a:lnTo>
                    <a:lnTo>
                      <a:pt x="464" y="100"/>
                    </a:lnTo>
                    <a:lnTo>
                      <a:pt x="462" y="100"/>
                    </a:lnTo>
                    <a:lnTo>
                      <a:pt x="462" y="100"/>
                    </a:lnTo>
                    <a:lnTo>
                      <a:pt x="462" y="100"/>
                    </a:lnTo>
                    <a:lnTo>
                      <a:pt x="462" y="100"/>
                    </a:lnTo>
                    <a:lnTo>
                      <a:pt x="458" y="100"/>
                    </a:lnTo>
                    <a:lnTo>
                      <a:pt x="458" y="100"/>
                    </a:lnTo>
                    <a:lnTo>
                      <a:pt x="458" y="100"/>
                    </a:lnTo>
                    <a:lnTo>
                      <a:pt x="458" y="100"/>
                    </a:lnTo>
                    <a:lnTo>
                      <a:pt x="458" y="98"/>
                    </a:lnTo>
                    <a:lnTo>
                      <a:pt x="458" y="98"/>
                    </a:lnTo>
                    <a:lnTo>
                      <a:pt x="460" y="98"/>
                    </a:lnTo>
                    <a:lnTo>
                      <a:pt x="460" y="98"/>
                    </a:lnTo>
                    <a:lnTo>
                      <a:pt x="460" y="98"/>
                    </a:lnTo>
                    <a:lnTo>
                      <a:pt x="462" y="96"/>
                    </a:lnTo>
                    <a:lnTo>
                      <a:pt x="462" y="96"/>
                    </a:lnTo>
                    <a:lnTo>
                      <a:pt x="464" y="96"/>
                    </a:lnTo>
                    <a:lnTo>
                      <a:pt x="464" y="94"/>
                    </a:lnTo>
                    <a:lnTo>
                      <a:pt x="472" y="94"/>
                    </a:lnTo>
                    <a:lnTo>
                      <a:pt x="472" y="94"/>
                    </a:lnTo>
                    <a:lnTo>
                      <a:pt x="472" y="94"/>
                    </a:lnTo>
                    <a:lnTo>
                      <a:pt x="474" y="94"/>
                    </a:lnTo>
                    <a:lnTo>
                      <a:pt x="478" y="92"/>
                    </a:lnTo>
                    <a:lnTo>
                      <a:pt x="480" y="92"/>
                    </a:lnTo>
                    <a:lnTo>
                      <a:pt x="480" y="92"/>
                    </a:lnTo>
                    <a:lnTo>
                      <a:pt x="480" y="92"/>
                    </a:lnTo>
                    <a:lnTo>
                      <a:pt x="482" y="92"/>
                    </a:lnTo>
                    <a:lnTo>
                      <a:pt x="486" y="92"/>
                    </a:lnTo>
                    <a:lnTo>
                      <a:pt x="486" y="92"/>
                    </a:lnTo>
                    <a:lnTo>
                      <a:pt x="486" y="92"/>
                    </a:lnTo>
                    <a:lnTo>
                      <a:pt x="492" y="90"/>
                    </a:lnTo>
                    <a:lnTo>
                      <a:pt x="496" y="86"/>
                    </a:lnTo>
                    <a:lnTo>
                      <a:pt x="498" y="86"/>
                    </a:lnTo>
                    <a:lnTo>
                      <a:pt x="498" y="86"/>
                    </a:lnTo>
                    <a:lnTo>
                      <a:pt x="498" y="86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500" y="84"/>
                    </a:lnTo>
                    <a:lnTo>
                      <a:pt x="500" y="84"/>
                    </a:lnTo>
                    <a:lnTo>
                      <a:pt x="498" y="84"/>
                    </a:lnTo>
                    <a:lnTo>
                      <a:pt x="498" y="84"/>
                    </a:lnTo>
                    <a:lnTo>
                      <a:pt x="498" y="82"/>
                    </a:lnTo>
                    <a:lnTo>
                      <a:pt x="498" y="82"/>
                    </a:lnTo>
                    <a:lnTo>
                      <a:pt x="498" y="82"/>
                    </a:lnTo>
                    <a:lnTo>
                      <a:pt x="492" y="82"/>
                    </a:lnTo>
                    <a:lnTo>
                      <a:pt x="492" y="82"/>
                    </a:lnTo>
                    <a:lnTo>
                      <a:pt x="492" y="82"/>
                    </a:lnTo>
                    <a:lnTo>
                      <a:pt x="492" y="84"/>
                    </a:lnTo>
                    <a:lnTo>
                      <a:pt x="490" y="84"/>
                    </a:lnTo>
                    <a:lnTo>
                      <a:pt x="484" y="86"/>
                    </a:lnTo>
                    <a:lnTo>
                      <a:pt x="482" y="86"/>
                    </a:lnTo>
                    <a:lnTo>
                      <a:pt x="482" y="86"/>
                    </a:lnTo>
                    <a:lnTo>
                      <a:pt x="482" y="86"/>
                    </a:lnTo>
                    <a:lnTo>
                      <a:pt x="480" y="86"/>
                    </a:lnTo>
                    <a:lnTo>
                      <a:pt x="478" y="86"/>
                    </a:lnTo>
                    <a:lnTo>
                      <a:pt x="476" y="86"/>
                    </a:lnTo>
                    <a:lnTo>
                      <a:pt x="476" y="86"/>
                    </a:lnTo>
                    <a:lnTo>
                      <a:pt x="476" y="86"/>
                    </a:lnTo>
                    <a:lnTo>
                      <a:pt x="468" y="86"/>
                    </a:lnTo>
                    <a:lnTo>
                      <a:pt x="468" y="86"/>
                    </a:lnTo>
                    <a:lnTo>
                      <a:pt x="468" y="86"/>
                    </a:lnTo>
                    <a:lnTo>
                      <a:pt x="468" y="88"/>
                    </a:lnTo>
                    <a:lnTo>
                      <a:pt x="466" y="88"/>
                    </a:lnTo>
                    <a:lnTo>
                      <a:pt x="466" y="88"/>
                    </a:lnTo>
                    <a:lnTo>
                      <a:pt x="466" y="88"/>
                    </a:lnTo>
                    <a:lnTo>
                      <a:pt x="464" y="88"/>
                    </a:lnTo>
                    <a:lnTo>
                      <a:pt x="464" y="90"/>
                    </a:lnTo>
                    <a:lnTo>
                      <a:pt x="460" y="90"/>
                    </a:lnTo>
                    <a:lnTo>
                      <a:pt x="458" y="88"/>
                    </a:lnTo>
                    <a:lnTo>
                      <a:pt x="458" y="88"/>
                    </a:lnTo>
                    <a:lnTo>
                      <a:pt x="458" y="88"/>
                    </a:lnTo>
                    <a:lnTo>
                      <a:pt x="458" y="88"/>
                    </a:lnTo>
                    <a:lnTo>
                      <a:pt x="454" y="86"/>
                    </a:lnTo>
                    <a:lnTo>
                      <a:pt x="454" y="86"/>
                    </a:lnTo>
                    <a:lnTo>
                      <a:pt x="454" y="86"/>
                    </a:lnTo>
                    <a:lnTo>
                      <a:pt x="454" y="84"/>
                    </a:lnTo>
                    <a:lnTo>
                      <a:pt x="452" y="84"/>
                    </a:lnTo>
                    <a:lnTo>
                      <a:pt x="452" y="84"/>
                    </a:lnTo>
                    <a:lnTo>
                      <a:pt x="452" y="84"/>
                    </a:lnTo>
                    <a:lnTo>
                      <a:pt x="448" y="86"/>
                    </a:lnTo>
                    <a:lnTo>
                      <a:pt x="442" y="86"/>
                    </a:lnTo>
                    <a:lnTo>
                      <a:pt x="440" y="86"/>
                    </a:lnTo>
                    <a:lnTo>
                      <a:pt x="440" y="86"/>
                    </a:lnTo>
                    <a:lnTo>
                      <a:pt x="440" y="86"/>
                    </a:lnTo>
                    <a:lnTo>
                      <a:pt x="436" y="86"/>
                    </a:lnTo>
                    <a:lnTo>
                      <a:pt x="436" y="86"/>
                    </a:lnTo>
                    <a:lnTo>
                      <a:pt x="436" y="86"/>
                    </a:lnTo>
                    <a:lnTo>
                      <a:pt x="436" y="88"/>
                    </a:lnTo>
                    <a:lnTo>
                      <a:pt x="436" y="88"/>
                    </a:lnTo>
                    <a:lnTo>
                      <a:pt x="436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0"/>
                    </a:lnTo>
                    <a:lnTo>
                      <a:pt x="438" y="92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6" y="96"/>
                    </a:lnTo>
                    <a:lnTo>
                      <a:pt x="436" y="96"/>
                    </a:lnTo>
                    <a:lnTo>
                      <a:pt x="436" y="94"/>
                    </a:lnTo>
                    <a:lnTo>
                      <a:pt x="432" y="94"/>
                    </a:lnTo>
                    <a:lnTo>
                      <a:pt x="432" y="94"/>
                    </a:lnTo>
                    <a:lnTo>
                      <a:pt x="432" y="94"/>
                    </a:lnTo>
                    <a:lnTo>
                      <a:pt x="430" y="94"/>
                    </a:lnTo>
                    <a:lnTo>
                      <a:pt x="430" y="92"/>
                    </a:lnTo>
                    <a:lnTo>
                      <a:pt x="430" y="92"/>
                    </a:lnTo>
                    <a:lnTo>
                      <a:pt x="430" y="92"/>
                    </a:lnTo>
                    <a:lnTo>
                      <a:pt x="428" y="92"/>
                    </a:lnTo>
                    <a:lnTo>
                      <a:pt x="426" y="92"/>
                    </a:lnTo>
                    <a:lnTo>
                      <a:pt x="426" y="92"/>
                    </a:lnTo>
                    <a:lnTo>
                      <a:pt x="426" y="92"/>
                    </a:lnTo>
                    <a:lnTo>
                      <a:pt x="426" y="92"/>
                    </a:lnTo>
                    <a:lnTo>
                      <a:pt x="424" y="90"/>
                    </a:lnTo>
                    <a:lnTo>
                      <a:pt x="424" y="90"/>
                    </a:lnTo>
                    <a:lnTo>
                      <a:pt x="424" y="90"/>
                    </a:lnTo>
                    <a:lnTo>
                      <a:pt x="422" y="88"/>
                    </a:lnTo>
                    <a:lnTo>
                      <a:pt x="420" y="88"/>
                    </a:lnTo>
                    <a:lnTo>
                      <a:pt x="420" y="88"/>
                    </a:lnTo>
                    <a:lnTo>
                      <a:pt x="420" y="86"/>
                    </a:lnTo>
                    <a:lnTo>
                      <a:pt x="418" y="86"/>
                    </a:lnTo>
                    <a:lnTo>
                      <a:pt x="418" y="82"/>
                    </a:lnTo>
                    <a:lnTo>
                      <a:pt x="418" y="82"/>
                    </a:lnTo>
                    <a:lnTo>
                      <a:pt x="418" y="82"/>
                    </a:lnTo>
                    <a:lnTo>
                      <a:pt x="418" y="82"/>
                    </a:lnTo>
                    <a:lnTo>
                      <a:pt x="418" y="80"/>
                    </a:lnTo>
                    <a:lnTo>
                      <a:pt x="418" y="80"/>
                    </a:lnTo>
                    <a:lnTo>
                      <a:pt x="416" y="80"/>
                    </a:lnTo>
                    <a:lnTo>
                      <a:pt x="416" y="80"/>
                    </a:lnTo>
                    <a:lnTo>
                      <a:pt x="414" y="80"/>
                    </a:lnTo>
                    <a:lnTo>
                      <a:pt x="414" y="80"/>
                    </a:lnTo>
                    <a:lnTo>
                      <a:pt x="414" y="78"/>
                    </a:lnTo>
                    <a:lnTo>
                      <a:pt x="414" y="78"/>
                    </a:lnTo>
                    <a:lnTo>
                      <a:pt x="414" y="78"/>
                    </a:lnTo>
                    <a:lnTo>
                      <a:pt x="414" y="78"/>
                    </a:lnTo>
                    <a:lnTo>
                      <a:pt x="414" y="76"/>
                    </a:lnTo>
                    <a:lnTo>
                      <a:pt x="410" y="74"/>
                    </a:lnTo>
                    <a:lnTo>
                      <a:pt x="410" y="72"/>
                    </a:lnTo>
                    <a:lnTo>
                      <a:pt x="410" y="72"/>
                    </a:lnTo>
                    <a:lnTo>
                      <a:pt x="410" y="72"/>
                    </a:lnTo>
                    <a:lnTo>
                      <a:pt x="408" y="72"/>
                    </a:lnTo>
                    <a:lnTo>
                      <a:pt x="408" y="72"/>
                    </a:lnTo>
                    <a:lnTo>
                      <a:pt x="408" y="70"/>
                    </a:lnTo>
                    <a:lnTo>
                      <a:pt x="408" y="70"/>
                    </a:lnTo>
                    <a:lnTo>
                      <a:pt x="404" y="70"/>
                    </a:lnTo>
                    <a:lnTo>
                      <a:pt x="404" y="70"/>
                    </a:lnTo>
                    <a:lnTo>
                      <a:pt x="404" y="70"/>
                    </a:lnTo>
                    <a:lnTo>
                      <a:pt x="398" y="70"/>
                    </a:lnTo>
                    <a:lnTo>
                      <a:pt x="398" y="68"/>
                    </a:lnTo>
                    <a:lnTo>
                      <a:pt x="398" y="68"/>
                    </a:lnTo>
                    <a:lnTo>
                      <a:pt x="398" y="68"/>
                    </a:lnTo>
                    <a:lnTo>
                      <a:pt x="392" y="64"/>
                    </a:lnTo>
                    <a:lnTo>
                      <a:pt x="390" y="62"/>
                    </a:lnTo>
                    <a:lnTo>
                      <a:pt x="390" y="62"/>
                    </a:lnTo>
                    <a:lnTo>
                      <a:pt x="390" y="60"/>
                    </a:lnTo>
                    <a:lnTo>
                      <a:pt x="388" y="60"/>
                    </a:lnTo>
                    <a:lnTo>
                      <a:pt x="386" y="58"/>
                    </a:lnTo>
                    <a:lnTo>
                      <a:pt x="386" y="54"/>
                    </a:lnTo>
                    <a:lnTo>
                      <a:pt x="386" y="54"/>
                    </a:lnTo>
                    <a:lnTo>
                      <a:pt x="386" y="52"/>
                    </a:lnTo>
                    <a:lnTo>
                      <a:pt x="386" y="52"/>
                    </a:lnTo>
                    <a:lnTo>
                      <a:pt x="386" y="52"/>
                    </a:lnTo>
                    <a:lnTo>
                      <a:pt x="386" y="52"/>
                    </a:lnTo>
                    <a:lnTo>
                      <a:pt x="384" y="52"/>
                    </a:lnTo>
                    <a:lnTo>
                      <a:pt x="380" y="52"/>
                    </a:lnTo>
                    <a:lnTo>
                      <a:pt x="380" y="50"/>
                    </a:lnTo>
                    <a:lnTo>
                      <a:pt x="380" y="50"/>
                    </a:lnTo>
                    <a:lnTo>
                      <a:pt x="380" y="50"/>
                    </a:lnTo>
                    <a:lnTo>
                      <a:pt x="372" y="50"/>
                    </a:lnTo>
                    <a:lnTo>
                      <a:pt x="368" y="50"/>
                    </a:lnTo>
                    <a:lnTo>
                      <a:pt x="368" y="50"/>
                    </a:lnTo>
                    <a:lnTo>
                      <a:pt x="368" y="50"/>
                    </a:lnTo>
                    <a:lnTo>
                      <a:pt x="366" y="50"/>
                    </a:lnTo>
                    <a:lnTo>
                      <a:pt x="364" y="48"/>
                    </a:lnTo>
                    <a:lnTo>
                      <a:pt x="364" y="48"/>
                    </a:lnTo>
                    <a:lnTo>
                      <a:pt x="364" y="46"/>
                    </a:lnTo>
                    <a:lnTo>
                      <a:pt x="362" y="46"/>
                    </a:lnTo>
                    <a:lnTo>
                      <a:pt x="362" y="46"/>
                    </a:lnTo>
                    <a:lnTo>
                      <a:pt x="358" y="40"/>
                    </a:lnTo>
                    <a:lnTo>
                      <a:pt x="358" y="38"/>
                    </a:lnTo>
                    <a:lnTo>
                      <a:pt x="358" y="38"/>
                    </a:lnTo>
                    <a:lnTo>
                      <a:pt x="358" y="38"/>
                    </a:lnTo>
                    <a:lnTo>
                      <a:pt x="356" y="38"/>
                    </a:lnTo>
                    <a:lnTo>
                      <a:pt x="354" y="36"/>
                    </a:lnTo>
                    <a:lnTo>
                      <a:pt x="350" y="34"/>
                    </a:lnTo>
                    <a:lnTo>
                      <a:pt x="350" y="34"/>
                    </a:lnTo>
                    <a:lnTo>
                      <a:pt x="348" y="34"/>
                    </a:lnTo>
                    <a:lnTo>
                      <a:pt x="348" y="34"/>
                    </a:lnTo>
                    <a:lnTo>
                      <a:pt x="344" y="34"/>
                    </a:lnTo>
                    <a:lnTo>
                      <a:pt x="340" y="28"/>
                    </a:lnTo>
                    <a:lnTo>
                      <a:pt x="340" y="28"/>
                    </a:lnTo>
                    <a:lnTo>
                      <a:pt x="340" y="28"/>
                    </a:lnTo>
                    <a:lnTo>
                      <a:pt x="336" y="28"/>
                    </a:lnTo>
                    <a:lnTo>
                      <a:pt x="336" y="28"/>
                    </a:lnTo>
                    <a:lnTo>
                      <a:pt x="336" y="28"/>
                    </a:lnTo>
                    <a:lnTo>
                      <a:pt x="332" y="28"/>
                    </a:lnTo>
                    <a:lnTo>
                      <a:pt x="332" y="28"/>
                    </a:lnTo>
                    <a:lnTo>
                      <a:pt x="332" y="28"/>
                    </a:lnTo>
                    <a:lnTo>
                      <a:pt x="330" y="28"/>
                    </a:lnTo>
                    <a:lnTo>
                      <a:pt x="330" y="28"/>
                    </a:lnTo>
                    <a:lnTo>
                      <a:pt x="330" y="28"/>
                    </a:lnTo>
                    <a:lnTo>
                      <a:pt x="328" y="28"/>
                    </a:lnTo>
                    <a:lnTo>
                      <a:pt x="328" y="30"/>
                    </a:lnTo>
                    <a:lnTo>
                      <a:pt x="326" y="30"/>
                    </a:lnTo>
                    <a:lnTo>
                      <a:pt x="322" y="26"/>
                    </a:lnTo>
                    <a:lnTo>
                      <a:pt x="322" y="26"/>
                    </a:lnTo>
                    <a:lnTo>
                      <a:pt x="322" y="26"/>
                    </a:lnTo>
                    <a:lnTo>
                      <a:pt x="320" y="26"/>
                    </a:lnTo>
                    <a:lnTo>
                      <a:pt x="320" y="24"/>
                    </a:lnTo>
                    <a:lnTo>
                      <a:pt x="320" y="24"/>
                    </a:lnTo>
                    <a:lnTo>
                      <a:pt x="320" y="24"/>
                    </a:lnTo>
                    <a:lnTo>
                      <a:pt x="318" y="24"/>
                    </a:lnTo>
                    <a:lnTo>
                      <a:pt x="318" y="22"/>
                    </a:lnTo>
                    <a:lnTo>
                      <a:pt x="318" y="22"/>
                    </a:lnTo>
                    <a:lnTo>
                      <a:pt x="318" y="20"/>
                    </a:lnTo>
                    <a:lnTo>
                      <a:pt x="318" y="20"/>
                    </a:lnTo>
                    <a:lnTo>
                      <a:pt x="318" y="20"/>
                    </a:lnTo>
                    <a:lnTo>
                      <a:pt x="318" y="20"/>
                    </a:lnTo>
                    <a:lnTo>
                      <a:pt x="318" y="18"/>
                    </a:lnTo>
                    <a:lnTo>
                      <a:pt x="312" y="16"/>
                    </a:lnTo>
                    <a:lnTo>
                      <a:pt x="312" y="16"/>
                    </a:lnTo>
                    <a:lnTo>
                      <a:pt x="312" y="16"/>
                    </a:lnTo>
                    <a:lnTo>
                      <a:pt x="312" y="16"/>
                    </a:lnTo>
                    <a:lnTo>
                      <a:pt x="312" y="16"/>
                    </a:lnTo>
                    <a:lnTo>
                      <a:pt x="310" y="16"/>
                    </a:lnTo>
                    <a:lnTo>
                      <a:pt x="310" y="16"/>
                    </a:lnTo>
                    <a:lnTo>
                      <a:pt x="306" y="16"/>
                    </a:lnTo>
                    <a:lnTo>
                      <a:pt x="306" y="16"/>
                    </a:lnTo>
                    <a:lnTo>
                      <a:pt x="306" y="16"/>
                    </a:lnTo>
                    <a:lnTo>
                      <a:pt x="306" y="16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4" y="12"/>
                    </a:lnTo>
                    <a:lnTo>
                      <a:pt x="304" y="12"/>
                    </a:lnTo>
                    <a:lnTo>
                      <a:pt x="304" y="12"/>
                    </a:lnTo>
                    <a:lnTo>
                      <a:pt x="302" y="12"/>
                    </a:lnTo>
                    <a:lnTo>
                      <a:pt x="300" y="12"/>
                    </a:lnTo>
                    <a:lnTo>
                      <a:pt x="300" y="10"/>
                    </a:lnTo>
                    <a:lnTo>
                      <a:pt x="300" y="10"/>
                    </a:lnTo>
                    <a:lnTo>
                      <a:pt x="298" y="10"/>
                    </a:lnTo>
                    <a:lnTo>
                      <a:pt x="298" y="10"/>
                    </a:lnTo>
                    <a:lnTo>
                      <a:pt x="298" y="10"/>
                    </a:lnTo>
                    <a:lnTo>
                      <a:pt x="296" y="10"/>
                    </a:lnTo>
                    <a:lnTo>
                      <a:pt x="294" y="12"/>
                    </a:lnTo>
                    <a:lnTo>
                      <a:pt x="294" y="12"/>
                    </a:lnTo>
                    <a:lnTo>
                      <a:pt x="294" y="14"/>
                    </a:lnTo>
                    <a:lnTo>
                      <a:pt x="294" y="16"/>
                    </a:lnTo>
                    <a:lnTo>
                      <a:pt x="294" y="16"/>
                    </a:lnTo>
                    <a:lnTo>
                      <a:pt x="292" y="14"/>
                    </a:lnTo>
                    <a:lnTo>
                      <a:pt x="292" y="14"/>
                    </a:lnTo>
                    <a:lnTo>
                      <a:pt x="292" y="14"/>
                    </a:lnTo>
                    <a:lnTo>
                      <a:pt x="292" y="12"/>
                    </a:lnTo>
                    <a:lnTo>
                      <a:pt x="290" y="12"/>
                    </a:lnTo>
                    <a:lnTo>
                      <a:pt x="290" y="12"/>
                    </a:lnTo>
                    <a:lnTo>
                      <a:pt x="294" y="10"/>
                    </a:lnTo>
                    <a:lnTo>
                      <a:pt x="294" y="10"/>
                    </a:lnTo>
                    <a:lnTo>
                      <a:pt x="294" y="8"/>
                    </a:lnTo>
                    <a:lnTo>
                      <a:pt x="294" y="8"/>
                    </a:lnTo>
                    <a:lnTo>
                      <a:pt x="294" y="8"/>
                    </a:lnTo>
                    <a:lnTo>
                      <a:pt x="298" y="8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8" y="6"/>
                    </a:lnTo>
                    <a:lnTo>
                      <a:pt x="298" y="6"/>
                    </a:lnTo>
                    <a:lnTo>
                      <a:pt x="298" y="4"/>
                    </a:lnTo>
                    <a:lnTo>
                      <a:pt x="294" y="2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288" y="0"/>
                    </a:lnTo>
                    <a:lnTo>
                      <a:pt x="284" y="0"/>
                    </a:lnTo>
                    <a:lnTo>
                      <a:pt x="284" y="0"/>
                    </a:lnTo>
                    <a:lnTo>
                      <a:pt x="284" y="0"/>
                    </a:lnTo>
                    <a:lnTo>
                      <a:pt x="280" y="2"/>
                    </a:lnTo>
                    <a:lnTo>
                      <a:pt x="270" y="2"/>
                    </a:lnTo>
                    <a:lnTo>
                      <a:pt x="270" y="2"/>
                    </a:lnTo>
                    <a:lnTo>
                      <a:pt x="270" y="2"/>
                    </a:lnTo>
                    <a:lnTo>
                      <a:pt x="270" y="2"/>
                    </a:lnTo>
                    <a:lnTo>
                      <a:pt x="268" y="2"/>
                    </a:lnTo>
                    <a:lnTo>
                      <a:pt x="268" y="2"/>
                    </a:lnTo>
                    <a:lnTo>
                      <a:pt x="268" y="2"/>
                    </a:lnTo>
                    <a:lnTo>
                      <a:pt x="268" y="2"/>
                    </a:lnTo>
                    <a:lnTo>
                      <a:pt x="268" y="2"/>
                    </a:lnTo>
                    <a:lnTo>
                      <a:pt x="268" y="2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68" y="0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6"/>
                    </a:lnTo>
                    <a:lnTo>
                      <a:pt x="254" y="6"/>
                    </a:lnTo>
                    <a:lnTo>
                      <a:pt x="254" y="6"/>
                    </a:lnTo>
                    <a:lnTo>
                      <a:pt x="256" y="6"/>
                    </a:lnTo>
                    <a:lnTo>
                      <a:pt x="256" y="8"/>
                    </a:lnTo>
                    <a:lnTo>
                      <a:pt x="252" y="8"/>
                    </a:lnTo>
                    <a:lnTo>
                      <a:pt x="250" y="6"/>
                    </a:lnTo>
                    <a:lnTo>
                      <a:pt x="250" y="6"/>
                    </a:lnTo>
                    <a:lnTo>
                      <a:pt x="250" y="6"/>
                    </a:lnTo>
                    <a:lnTo>
                      <a:pt x="250" y="6"/>
                    </a:lnTo>
                    <a:lnTo>
                      <a:pt x="250" y="4"/>
                    </a:lnTo>
                    <a:lnTo>
                      <a:pt x="250" y="4"/>
                    </a:lnTo>
                    <a:lnTo>
                      <a:pt x="248" y="4"/>
                    </a:lnTo>
                    <a:lnTo>
                      <a:pt x="248" y="4"/>
                    </a:lnTo>
                    <a:lnTo>
                      <a:pt x="244" y="2"/>
                    </a:lnTo>
                    <a:lnTo>
                      <a:pt x="244" y="2"/>
                    </a:lnTo>
                    <a:lnTo>
                      <a:pt x="244" y="2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0" y="4"/>
                    </a:lnTo>
                    <a:lnTo>
                      <a:pt x="240" y="4"/>
                    </a:lnTo>
                    <a:lnTo>
                      <a:pt x="238" y="2"/>
                    </a:lnTo>
                    <a:lnTo>
                      <a:pt x="238" y="2"/>
                    </a:lnTo>
                    <a:lnTo>
                      <a:pt x="238" y="2"/>
                    </a:lnTo>
                    <a:lnTo>
                      <a:pt x="236" y="2"/>
                    </a:lnTo>
                    <a:lnTo>
                      <a:pt x="236" y="2"/>
                    </a:lnTo>
                    <a:lnTo>
                      <a:pt x="236" y="2"/>
                    </a:lnTo>
                    <a:lnTo>
                      <a:pt x="236" y="2"/>
                    </a:lnTo>
                    <a:lnTo>
                      <a:pt x="230" y="2"/>
                    </a:lnTo>
                    <a:lnTo>
                      <a:pt x="230" y="2"/>
                    </a:lnTo>
                    <a:lnTo>
                      <a:pt x="228" y="2"/>
                    </a:lnTo>
                    <a:lnTo>
                      <a:pt x="228" y="2"/>
                    </a:lnTo>
                    <a:lnTo>
                      <a:pt x="226" y="2"/>
                    </a:lnTo>
                    <a:lnTo>
                      <a:pt x="226" y="2"/>
                    </a:lnTo>
                    <a:lnTo>
                      <a:pt x="226" y="2"/>
                    </a:lnTo>
                    <a:lnTo>
                      <a:pt x="222" y="6"/>
                    </a:lnTo>
                    <a:lnTo>
                      <a:pt x="220" y="6"/>
                    </a:lnTo>
                    <a:lnTo>
                      <a:pt x="220" y="6"/>
                    </a:lnTo>
                    <a:lnTo>
                      <a:pt x="220" y="6"/>
                    </a:lnTo>
                    <a:lnTo>
                      <a:pt x="220" y="4"/>
                    </a:lnTo>
                    <a:lnTo>
                      <a:pt x="216" y="4"/>
                    </a:lnTo>
                    <a:lnTo>
                      <a:pt x="216" y="4"/>
                    </a:lnTo>
                    <a:lnTo>
                      <a:pt x="214" y="6"/>
                    </a:lnTo>
                    <a:lnTo>
                      <a:pt x="214" y="6"/>
                    </a:lnTo>
                    <a:lnTo>
                      <a:pt x="214" y="6"/>
                    </a:lnTo>
                    <a:lnTo>
                      <a:pt x="214" y="6"/>
                    </a:lnTo>
                    <a:lnTo>
                      <a:pt x="214" y="6"/>
                    </a:lnTo>
                    <a:lnTo>
                      <a:pt x="208" y="10"/>
                    </a:lnTo>
                    <a:lnTo>
                      <a:pt x="208" y="10"/>
                    </a:lnTo>
                    <a:lnTo>
                      <a:pt x="208" y="10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0" y="18"/>
                    </a:lnTo>
                    <a:lnTo>
                      <a:pt x="184" y="18"/>
                    </a:lnTo>
                    <a:lnTo>
                      <a:pt x="182" y="16"/>
                    </a:lnTo>
                    <a:lnTo>
                      <a:pt x="182" y="16"/>
                    </a:lnTo>
                    <a:lnTo>
                      <a:pt x="180" y="16"/>
                    </a:lnTo>
                    <a:lnTo>
                      <a:pt x="178" y="16"/>
                    </a:lnTo>
                    <a:lnTo>
                      <a:pt x="178" y="16"/>
                    </a:lnTo>
                    <a:lnTo>
                      <a:pt x="178" y="16"/>
                    </a:lnTo>
                    <a:lnTo>
                      <a:pt x="178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6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2" y="20"/>
                    </a:lnTo>
                    <a:lnTo>
                      <a:pt x="170" y="20"/>
                    </a:lnTo>
                    <a:lnTo>
                      <a:pt x="166" y="22"/>
                    </a:lnTo>
                    <a:lnTo>
                      <a:pt x="164" y="22"/>
                    </a:lnTo>
                    <a:lnTo>
                      <a:pt x="164" y="22"/>
                    </a:lnTo>
                    <a:lnTo>
                      <a:pt x="164" y="22"/>
                    </a:lnTo>
                    <a:lnTo>
                      <a:pt x="160" y="26"/>
                    </a:lnTo>
                    <a:lnTo>
                      <a:pt x="160" y="26"/>
                    </a:lnTo>
                    <a:lnTo>
                      <a:pt x="160" y="26"/>
                    </a:lnTo>
                    <a:lnTo>
                      <a:pt x="160" y="26"/>
                    </a:lnTo>
                    <a:lnTo>
                      <a:pt x="160" y="26"/>
                    </a:lnTo>
                    <a:lnTo>
                      <a:pt x="160" y="26"/>
                    </a:lnTo>
                    <a:lnTo>
                      <a:pt x="160" y="28"/>
                    </a:lnTo>
                    <a:lnTo>
                      <a:pt x="160" y="28"/>
                    </a:lnTo>
                    <a:lnTo>
                      <a:pt x="162" y="28"/>
                    </a:lnTo>
                    <a:lnTo>
                      <a:pt x="162" y="28"/>
                    </a:lnTo>
                    <a:lnTo>
                      <a:pt x="162" y="28"/>
                    </a:lnTo>
                    <a:lnTo>
                      <a:pt x="162" y="28"/>
                    </a:lnTo>
                    <a:lnTo>
                      <a:pt x="162" y="28"/>
                    </a:lnTo>
                    <a:lnTo>
                      <a:pt x="164" y="28"/>
                    </a:lnTo>
                    <a:lnTo>
                      <a:pt x="166" y="30"/>
                    </a:lnTo>
                    <a:lnTo>
                      <a:pt x="166" y="32"/>
                    </a:lnTo>
                    <a:lnTo>
                      <a:pt x="166" y="32"/>
                    </a:lnTo>
                    <a:lnTo>
                      <a:pt x="166" y="32"/>
                    </a:lnTo>
                    <a:lnTo>
                      <a:pt x="168" y="34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2" y="42"/>
                    </a:lnTo>
                    <a:lnTo>
                      <a:pt x="172" y="48"/>
                    </a:lnTo>
                    <a:lnTo>
                      <a:pt x="170" y="52"/>
                    </a:lnTo>
                    <a:lnTo>
                      <a:pt x="170" y="52"/>
                    </a:lnTo>
                    <a:lnTo>
                      <a:pt x="170" y="52"/>
                    </a:lnTo>
                    <a:lnTo>
                      <a:pt x="170" y="54"/>
                    </a:lnTo>
                    <a:lnTo>
                      <a:pt x="170" y="54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4" y="56"/>
                    </a:lnTo>
                    <a:lnTo>
                      <a:pt x="174" y="56"/>
                    </a:lnTo>
                    <a:lnTo>
                      <a:pt x="174" y="56"/>
                    </a:lnTo>
                    <a:lnTo>
                      <a:pt x="174" y="58"/>
                    </a:lnTo>
                    <a:lnTo>
                      <a:pt x="178" y="58"/>
                    </a:lnTo>
                    <a:lnTo>
                      <a:pt x="178" y="58"/>
                    </a:lnTo>
                    <a:lnTo>
                      <a:pt x="178" y="58"/>
                    </a:lnTo>
                    <a:lnTo>
                      <a:pt x="180" y="58"/>
                    </a:lnTo>
                    <a:lnTo>
                      <a:pt x="182" y="58"/>
                    </a:lnTo>
                    <a:lnTo>
                      <a:pt x="182" y="64"/>
                    </a:lnTo>
                    <a:lnTo>
                      <a:pt x="182" y="64"/>
                    </a:lnTo>
                    <a:lnTo>
                      <a:pt x="182" y="64"/>
                    </a:lnTo>
                    <a:lnTo>
                      <a:pt x="190" y="64"/>
                    </a:lnTo>
                    <a:lnTo>
                      <a:pt x="190" y="64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88" y="68"/>
                    </a:lnTo>
                    <a:lnTo>
                      <a:pt x="186" y="68"/>
                    </a:lnTo>
                    <a:lnTo>
                      <a:pt x="184" y="66"/>
                    </a:lnTo>
                    <a:lnTo>
                      <a:pt x="184" y="66"/>
                    </a:lnTo>
                    <a:lnTo>
                      <a:pt x="184" y="66"/>
                    </a:lnTo>
                    <a:lnTo>
                      <a:pt x="182" y="66"/>
                    </a:lnTo>
                    <a:lnTo>
                      <a:pt x="180" y="64"/>
                    </a:lnTo>
                    <a:lnTo>
                      <a:pt x="180" y="60"/>
                    </a:lnTo>
                    <a:lnTo>
                      <a:pt x="180" y="60"/>
                    </a:lnTo>
                    <a:lnTo>
                      <a:pt x="180" y="60"/>
                    </a:lnTo>
                    <a:lnTo>
                      <a:pt x="178" y="58"/>
                    </a:lnTo>
                    <a:lnTo>
                      <a:pt x="178" y="58"/>
                    </a:lnTo>
                    <a:lnTo>
                      <a:pt x="178" y="58"/>
                    </a:lnTo>
                    <a:lnTo>
                      <a:pt x="176" y="60"/>
                    </a:lnTo>
                    <a:lnTo>
                      <a:pt x="176" y="60"/>
                    </a:lnTo>
                    <a:lnTo>
                      <a:pt x="176" y="60"/>
                    </a:lnTo>
                    <a:lnTo>
                      <a:pt x="176" y="64"/>
                    </a:lnTo>
                    <a:lnTo>
                      <a:pt x="174" y="64"/>
                    </a:lnTo>
                    <a:lnTo>
                      <a:pt x="174" y="64"/>
                    </a:lnTo>
                    <a:lnTo>
                      <a:pt x="174" y="64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66"/>
                    </a:lnTo>
                    <a:lnTo>
                      <a:pt x="174" y="70"/>
                    </a:lnTo>
                    <a:lnTo>
                      <a:pt x="174" y="70"/>
                    </a:lnTo>
                    <a:lnTo>
                      <a:pt x="174" y="70"/>
                    </a:lnTo>
                    <a:lnTo>
                      <a:pt x="174" y="70"/>
                    </a:lnTo>
                    <a:lnTo>
                      <a:pt x="174" y="70"/>
                    </a:lnTo>
                    <a:lnTo>
                      <a:pt x="176" y="68"/>
                    </a:lnTo>
                    <a:lnTo>
                      <a:pt x="178" y="68"/>
                    </a:lnTo>
                    <a:lnTo>
                      <a:pt x="178" y="70"/>
                    </a:lnTo>
                    <a:lnTo>
                      <a:pt x="178" y="70"/>
                    </a:lnTo>
                    <a:lnTo>
                      <a:pt x="178" y="70"/>
                    </a:lnTo>
                    <a:lnTo>
                      <a:pt x="178" y="70"/>
                    </a:lnTo>
                    <a:lnTo>
                      <a:pt x="178" y="72"/>
                    </a:lnTo>
                    <a:lnTo>
                      <a:pt x="178" y="72"/>
                    </a:lnTo>
                    <a:lnTo>
                      <a:pt x="176" y="70"/>
                    </a:lnTo>
                    <a:lnTo>
                      <a:pt x="176" y="70"/>
                    </a:lnTo>
                    <a:lnTo>
                      <a:pt x="176" y="70"/>
                    </a:lnTo>
                    <a:lnTo>
                      <a:pt x="174" y="70"/>
                    </a:lnTo>
                    <a:lnTo>
                      <a:pt x="172" y="70"/>
                    </a:lnTo>
                    <a:lnTo>
                      <a:pt x="172" y="70"/>
                    </a:lnTo>
                    <a:lnTo>
                      <a:pt x="170" y="70"/>
                    </a:lnTo>
                    <a:lnTo>
                      <a:pt x="168" y="70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6" y="68"/>
                    </a:lnTo>
                    <a:lnTo>
                      <a:pt x="166" y="68"/>
                    </a:lnTo>
                    <a:lnTo>
                      <a:pt x="164" y="68"/>
                    </a:lnTo>
                    <a:lnTo>
                      <a:pt x="164" y="66"/>
                    </a:lnTo>
                    <a:lnTo>
                      <a:pt x="164" y="66"/>
                    </a:lnTo>
                    <a:lnTo>
                      <a:pt x="162" y="66"/>
                    </a:lnTo>
                    <a:lnTo>
                      <a:pt x="162" y="66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2" y="64"/>
                    </a:lnTo>
                    <a:lnTo>
                      <a:pt x="164" y="64"/>
                    </a:lnTo>
                    <a:lnTo>
                      <a:pt x="166" y="64"/>
                    </a:lnTo>
                    <a:lnTo>
                      <a:pt x="166" y="64"/>
                    </a:lnTo>
                    <a:lnTo>
                      <a:pt x="166" y="62"/>
                    </a:lnTo>
                    <a:lnTo>
                      <a:pt x="166" y="62"/>
                    </a:lnTo>
                    <a:lnTo>
                      <a:pt x="168" y="62"/>
                    </a:lnTo>
                    <a:lnTo>
                      <a:pt x="168" y="62"/>
                    </a:lnTo>
                    <a:lnTo>
                      <a:pt x="168" y="62"/>
                    </a:lnTo>
                    <a:lnTo>
                      <a:pt x="168" y="62"/>
                    </a:lnTo>
                    <a:lnTo>
                      <a:pt x="168" y="60"/>
                    </a:lnTo>
                    <a:lnTo>
                      <a:pt x="168" y="60"/>
                    </a:lnTo>
                    <a:lnTo>
                      <a:pt x="168" y="60"/>
                    </a:lnTo>
                    <a:lnTo>
                      <a:pt x="166" y="60"/>
                    </a:lnTo>
                    <a:lnTo>
                      <a:pt x="158" y="60"/>
                    </a:lnTo>
                    <a:lnTo>
                      <a:pt x="158" y="58"/>
                    </a:lnTo>
                    <a:lnTo>
                      <a:pt x="158" y="58"/>
                    </a:lnTo>
                    <a:lnTo>
                      <a:pt x="158" y="58"/>
                    </a:lnTo>
                    <a:lnTo>
                      <a:pt x="154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58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6" y="58"/>
                    </a:lnTo>
                    <a:lnTo>
                      <a:pt x="146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4" y="60"/>
                    </a:lnTo>
                    <a:lnTo>
                      <a:pt x="130" y="60"/>
                    </a:lnTo>
                    <a:lnTo>
                      <a:pt x="130" y="60"/>
                    </a:lnTo>
                    <a:lnTo>
                      <a:pt x="128" y="60"/>
                    </a:lnTo>
                    <a:lnTo>
                      <a:pt x="126" y="62"/>
                    </a:lnTo>
                    <a:lnTo>
                      <a:pt x="126" y="62"/>
                    </a:lnTo>
                    <a:lnTo>
                      <a:pt x="126" y="62"/>
                    </a:lnTo>
                    <a:lnTo>
                      <a:pt x="124" y="64"/>
                    </a:lnTo>
                    <a:lnTo>
                      <a:pt x="124" y="64"/>
                    </a:lnTo>
                    <a:lnTo>
                      <a:pt x="122" y="64"/>
                    </a:lnTo>
                    <a:lnTo>
                      <a:pt x="122" y="64"/>
                    </a:lnTo>
                    <a:lnTo>
                      <a:pt x="122" y="62"/>
                    </a:lnTo>
                    <a:lnTo>
                      <a:pt x="120" y="64"/>
                    </a:lnTo>
                    <a:lnTo>
                      <a:pt x="116" y="64"/>
                    </a:lnTo>
                    <a:lnTo>
                      <a:pt x="114" y="64"/>
                    </a:lnTo>
                    <a:lnTo>
                      <a:pt x="114" y="64"/>
                    </a:lnTo>
                    <a:lnTo>
                      <a:pt x="114" y="64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4"/>
                    </a:lnTo>
                    <a:lnTo>
                      <a:pt x="112" y="68"/>
                    </a:lnTo>
                    <a:lnTo>
                      <a:pt x="112" y="68"/>
                    </a:lnTo>
                    <a:lnTo>
                      <a:pt x="112" y="68"/>
                    </a:lnTo>
                    <a:lnTo>
                      <a:pt x="118" y="72"/>
                    </a:lnTo>
                    <a:lnTo>
                      <a:pt x="118" y="76"/>
                    </a:lnTo>
                    <a:lnTo>
                      <a:pt x="116" y="78"/>
                    </a:lnTo>
                    <a:lnTo>
                      <a:pt x="116" y="78"/>
                    </a:lnTo>
                    <a:lnTo>
                      <a:pt x="116" y="78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16" y="84"/>
                    </a:lnTo>
                    <a:lnTo>
                      <a:pt x="118" y="84"/>
                    </a:lnTo>
                    <a:lnTo>
                      <a:pt x="118" y="86"/>
                    </a:lnTo>
                    <a:lnTo>
                      <a:pt x="118" y="86"/>
                    </a:lnTo>
                    <a:lnTo>
                      <a:pt x="118" y="86"/>
                    </a:lnTo>
                    <a:lnTo>
                      <a:pt x="118" y="86"/>
                    </a:lnTo>
                    <a:lnTo>
                      <a:pt x="118" y="88"/>
                    </a:lnTo>
                    <a:lnTo>
                      <a:pt x="118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2" y="92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26" y="96"/>
                    </a:lnTo>
                    <a:lnTo>
                      <a:pt x="128" y="96"/>
                    </a:lnTo>
                    <a:lnTo>
                      <a:pt x="136" y="98"/>
                    </a:lnTo>
                    <a:lnTo>
                      <a:pt x="136" y="98"/>
                    </a:lnTo>
                    <a:lnTo>
                      <a:pt x="136" y="98"/>
                    </a:lnTo>
                    <a:lnTo>
                      <a:pt x="140" y="98"/>
                    </a:lnTo>
                    <a:lnTo>
                      <a:pt x="142" y="100"/>
                    </a:lnTo>
                    <a:lnTo>
                      <a:pt x="142" y="100"/>
                    </a:lnTo>
                    <a:lnTo>
                      <a:pt x="144" y="100"/>
                    </a:lnTo>
                    <a:lnTo>
                      <a:pt x="144" y="100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48" y="102"/>
                    </a:lnTo>
                    <a:lnTo>
                      <a:pt x="152" y="102"/>
                    </a:lnTo>
                    <a:lnTo>
                      <a:pt x="152" y="102"/>
                    </a:lnTo>
                    <a:lnTo>
                      <a:pt x="154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8" y="100"/>
                    </a:lnTo>
                    <a:lnTo>
                      <a:pt x="166" y="100"/>
                    </a:lnTo>
                    <a:lnTo>
                      <a:pt x="166" y="100"/>
                    </a:lnTo>
                    <a:lnTo>
                      <a:pt x="164" y="100"/>
                    </a:lnTo>
                    <a:lnTo>
                      <a:pt x="164" y="100"/>
                    </a:lnTo>
                    <a:lnTo>
                      <a:pt x="164" y="102"/>
                    </a:lnTo>
                    <a:lnTo>
                      <a:pt x="160" y="102"/>
                    </a:lnTo>
                    <a:lnTo>
                      <a:pt x="160" y="102"/>
                    </a:lnTo>
                    <a:lnTo>
                      <a:pt x="160" y="102"/>
                    </a:lnTo>
                    <a:lnTo>
                      <a:pt x="156" y="104"/>
                    </a:lnTo>
                    <a:lnTo>
                      <a:pt x="156" y="104"/>
                    </a:lnTo>
                    <a:lnTo>
                      <a:pt x="156" y="104"/>
                    </a:lnTo>
                    <a:lnTo>
                      <a:pt x="156" y="108"/>
                    </a:lnTo>
                    <a:lnTo>
                      <a:pt x="156" y="110"/>
                    </a:lnTo>
                    <a:lnTo>
                      <a:pt x="152" y="114"/>
                    </a:lnTo>
                    <a:lnTo>
                      <a:pt x="150" y="114"/>
                    </a:lnTo>
                    <a:lnTo>
                      <a:pt x="144" y="116"/>
                    </a:lnTo>
                    <a:lnTo>
                      <a:pt x="144" y="116"/>
                    </a:lnTo>
                    <a:lnTo>
                      <a:pt x="144" y="116"/>
                    </a:lnTo>
                    <a:lnTo>
                      <a:pt x="142" y="118"/>
                    </a:lnTo>
                    <a:lnTo>
                      <a:pt x="140" y="118"/>
                    </a:lnTo>
                    <a:lnTo>
                      <a:pt x="138" y="116"/>
                    </a:lnTo>
                    <a:lnTo>
                      <a:pt x="138" y="116"/>
                    </a:lnTo>
                    <a:lnTo>
                      <a:pt x="138" y="116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4" y="116"/>
                    </a:lnTo>
                    <a:lnTo>
                      <a:pt x="130" y="118"/>
                    </a:lnTo>
                    <a:lnTo>
                      <a:pt x="130" y="118"/>
                    </a:lnTo>
                    <a:lnTo>
                      <a:pt x="130" y="118"/>
                    </a:lnTo>
                    <a:lnTo>
                      <a:pt x="130" y="118"/>
                    </a:lnTo>
                    <a:lnTo>
                      <a:pt x="122" y="118"/>
                    </a:lnTo>
                    <a:lnTo>
                      <a:pt x="122" y="118"/>
                    </a:lnTo>
                    <a:lnTo>
                      <a:pt x="122" y="118"/>
                    </a:lnTo>
                    <a:lnTo>
                      <a:pt x="120" y="118"/>
                    </a:lnTo>
                    <a:lnTo>
                      <a:pt x="116" y="118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6" y="116"/>
                    </a:lnTo>
                    <a:lnTo>
                      <a:pt x="112" y="116"/>
                    </a:lnTo>
                    <a:lnTo>
                      <a:pt x="112" y="116"/>
                    </a:lnTo>
                    <a:lnTo>
                      <a:pt x="110" y="116"/>
                    </a:lnTo>
                    <a:lnTo>
                      <a:pt x="110" y="118"/>
                    </a:lnTo>
                    <a:lnTo>
                      <a:pt x="108" y="118"/>
                    </a:lnTo>
                    <a:lnTo>
                      <a:pt x="108" y="118"/>
                    </a:lnTo>
                    <a:lnTo>
                      <a:pt x="108" y="118"/>
                    </a:lnTo>
                    <a:lnTo>
                      <a:pt x="106" y="118"/>
                    </a:lnTo>
                    <a:lnTo>
                      <a:pt x="106" y="118"/>
                    </a:lnTo>
                    <a:lnTo>
                      <a:pt x="106" y="120"/>
                    </a:lnTo>
                    <a:lnTo>
                      <a:pt x="104" y="124"/>
                    </a:lnTo>
                    <a:lnTo>
                      <a:pt x="102" y="126"/>
                    </a:lnTo>
                    <a:lnTo>
                      <a:pt x="98" y="126"/>
                    </a:lnTo>
                    <a:lnTo>
                      <a:pt x="98" y="126"/>
                    </a:lnTo>
                    <a:lnTo>
                      <a:pt x="98" y="126"/>
                    </a:lnTo>
                    <a:lnTo>
                      <a:pt x="98" y="126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0" y="132"/>
                    </a:lnTo>
                    <a:lnTo>
                      <a:pt x="90" y="132"/>
                    </a:lnTo>
                    <a:lnTo>
                      <a:pt x="90" y="132"/>
                    </a:lnTo>
                    <a:lnTo>
                      <a:pt x="88" y="134"/>
                    </a:lnTo>
                    <a:lnTo>
                      <a:pt x="84" y="138"/>
                    </a:lnTo>
                    <a:lnTo>
                      <a:pt x="84" y="138"/>
                    </a:lnTo>
                    <a:lnTo>
                      <a:pt x="84" y="138"/>
                    </a:lnTo>
                    <a:lnTo>
                      <a:pt x="84" y="138"/>
                    </a:lnTo>
                    <a:lnTo>
                      <a:pt x="80" y="140"/>
                    </a:lnTo>
                    <a:lnTo>
                      <a:pt x="80" y="140"/>
                    </a:lnTo>
                    <a:lnTo>
                      <a:pt x="80" y="140"/>
                    </a:lnTo>
                    <a:lnTo>
                      <a:pt x="80" y="144"/>
                    </a:lnTo>
                    <a:lnTo>
                      <a:pt x="78" y="146"/>
                    </a:lnTo>
                    <a:lnTo>
                      <a:pt x="78" y="146"/>
                    </a:lnTo>
                    <a:lnTo>
                      <a:pt x="78" y="146"/>
                    </a:lnTo>
                    <a:lnTo>
                      <a:pt x="78" y="148"/>
                    </a:lnTo>
                    <a:lnTo>
                      <a:pt x="78" y="148"/>
                    </a:lnTo>
                    <a:lnTo>
                      <a:pt x="80" y="148"/>
                    </a:lnTo>
                    <a:lnTo>
                      <a:pt x="80" y="148"/>
                    </a:lnTo>
                    <a:lnTo>
                      <a:pt x="82" y="150"/>
                    </a:lnTo>
                    <a:lnTo>
                      <a:pt x="82" y="152"/>
                    </a:lnTo>
                    <a:lnTo>
                      <a:pt x="82" y="152"/>
                    </a:lnTo>
                    <a:lnTo>
                      <a:pt x="84" y="152"/>
                    </a:lnTo>
                    <a:lnTo>
                      <a:pt x="84" y="152"/>
                    </a:lnTo>
                    <a:lnTo>
                      <a:pt x="84" y="154"/>
                    </a:lnTo>
                    <a:lnTo>
                      <a:pt x="84" y="154"/>
                    </a:lnTo>
                    <a:lnTo>
                      <a:pt x="84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8" y="156"/>
                    </a:lnTo>
                    <a:lnTo>
                      <a:pt x="88" y="156"/>
                    </a:lnTo>
                    <a:lnTo>
                      <a:pt x="88" y="156"/>
                    </a:lnTo>
                    <a:lnTo>
                      <a:pt x="90" y="156"/>
                    </a:lnTo>
                    <a:lnTo>
                      <a:pt x="90" y="154"/>
                    </a:lnTo>
                    <a:lnTo>
                      <a:pt x="92" y="154"/>
                    </a:lnTo>
                    <a:lnTo>
                      <a:pt x="92" y="156"/>
                    </a:lnTo>
                    <a:lnTo>
                      <a:pt x="90" y="156"/>
                    </a:lnTo>
                    <a:lnTo>
                      <a:pt x="90" y="156"/>
                    </a:lnTo>
                    <a:lnTo>
                      <a:pt x="90" y="156"/>
                    </a:lnTo>
                    <a:lnTo>
                      <a:pt x="90" y="158"/>
                    </a:lnTo>
                    <a:lnTo>
                      <a:pt x="88" y="158"/>
                    </a:lnTo>
                    <a:lnTo>
                      <a:pt x="88" y="158"/>
                    </a:lnTo>
                    <a:lnTo>
                      <a:pt x="88" y="160"/>
                    </a:lnTo>
                    <a:lnTo>
                      <a:pt x="88" y="164"/>
                    </a:lnTo>
                    <a:lnTo>
                      <a:pt x="88" y="164"/>
                    </a:lnTo>
                    <a:lnTo>
                      <a:pt x="88" y="164"/>
                    </a:lnTo>
                    <a:lnTo>
                      <a:pt x="88" y="164"/>
                    </a:lnTo>
                    <a:lnTo>
                      <a:pt x="86" y="164"/>
                    </a:lnTo>
                    <a:lnTo>
                      <a:pt x="86" y="164"/>
                    </a:lnTo>
                    <a:lnTo>
                      <a:pt x="86" y="164"/>
                    </a:lnTo>
                    <a:lnTo>
                      <a:pt x="86" y="164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4" y="162"/>
                    </a:lnTo>
                    <a:lnTo>
                      <a:pt x="86" y="160"/>
                    </a:lnTo>
                    <a:lnTo>
                      <a:pt x="86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6" y="158"/>
                    </a:lnTo>
                    <a:lnTo>
                      <a:pt x="86" y="158"/>
                    </a:lnTo>
                    <a:lnTo>
                      <a:pt x="76" y="158"/>
                    </a:lnTo>
                    <a:lnTo>
                      <a:pt x="76" y="158"/>
                    </a:lnTo>
                    <a:lnTo>
                      <a:pt x="76" y="158"/>
                    </a:lnTo>
                    <a:lnTo>
                      <a:pt x="74" y="158"/>
                    </a:lnTo>
                    <a:lnTo>
                      <a:pt x="74" y="158"/>
                    </a:lnTo>
                    <a:lnTo>
                      <a:pt x="74" y="158"/>
                    </a:lnTo>
                    <a:lnTo>
                      <a:pt x="74" y="160"/>
                    </a:lnTo>
                    <a:lnTo>
                      <a:pt x="74" y="160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2" y="162"/>
                    </a:lnTo>
                    <a:lnTo>
                      <a:pt x="74" y="164"/>
                    </a:lnTo>
                    <a:lnTo>
                      <a:pt x="74" y="166"/>
                    </a:lnTo>
                    <a:lnTo>
                      <a:pt x="74" y="174"/>
                    </a:lnTo>
                    <a:lnTo>
                      <a:pt x="74" y="174"/>
                    </a:lnTo>
                    <a:lnTo>
                      <a:pt x="74" y="174"/>
                    </a:lnTo>
                    <a:lnTo>
                      <a:pt x="78" y="176"/>
                    </a:lnTo>
                    <a:lnTo>
                      <a:pt x="78" y="176"/>
                    </a:lnTo>
                    <a:lnTo>
                      <a:pt x="78" y="176"/>
                    </a:lnTo>
                    <a:lnTo>
                      <a:pt x="80" y="176"/>
                    </a:lnTo>
                    <a:lnTo>
                      <a:pt x="82" y="178"/>
                    </a:lnTo>
                    <a:lnTo>
                      <a:pt x="82" y="178"/>
                    </a:lnTo>
                    <a:lnTo>
                      <a:pt x="82" y="178"/>
                    </a:lnTo>
                    <a:lnTo>
                      <a:pt x="86" y="178"/>
                    </a:lnTo>
                    <a:lnTo>
                      <a:pt x="86" y="178"/>
                    </a:lnTo>
                    <a:lnTo>
                      <a:pt x="86" y="178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88" y="176"/>
                    </a:lnTo>
                    <a:lnTo>
                      <a:pt x="90" y="176"/>
                    </a:lnTo>
                    <a:lnTo>
                      <a:pt x="90" y="176"/>
                    </a:lnTo>
                    <a:lnTo>
                      <a:pt x="92" y="172"/>
                    </a:lnTo>
                    <a:lnTo>
                      <a:pt x="94" y="172"/>
                    </a:lnTo>
                    <a:lnTo>
                      <a:pt x="94" y="172"/>
                    </a:lnTo>
                    <a:lnTo>
                      <a:pt x="94" y="176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78"/>
                    </a:lnTo>
                    <a:lnTo>
                      <a:pt x="92" y="186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8" y="188"/>
                    </a:lnTo>
                    <a:lnTo>
                      <a:pt x="86" y="190"/>
                    </a:lnTo>
                    <a:lnTo>
                      <a:pt x="86" y="190"/>
                    </a:lnTo>
                    <a:lnTo>
                      <a:pt x="86" y="192"/>
                    </a:lnTo>
                    <a:lnTo>
                      <a:pt x="86" y="198"/>
                    </a:lnTo>
                    <a:lnTo>
                      <a:pt x="84" y="198"/>
                    </a:lnTo>
                    <a:lnTo>
                      <a:pt x="84" y="198"/>
                    </a:lnTo>
                    <a:lnTo>
                      <a:pt x="84" y="200"/>
                    </a:lnTo>
                    <a:lnTo>
                      <a:pt x="84" y="200"/>
                    </a:lnTo>
                    <a:lnTo>
                      <a:pt x="84" y="200"/>
                    </a:lnTo>
                    <a:lnTo>
                      <a:pt x="84" y="200"/>
                    </a:lnTo>
                    <a:lnTo>
                      <a:pt x="86" y="202"/>
                    </a:lnTo>
                    <a:lnTo>
                      <a:pt x="86" y="202"/>
                    </a:lnTo>
                    <a:lnTo>
                      <a:pt x="86" y="202"/>
                    </a:lnTo>
                    <a:lnTo>
                      <a:pt x="88" y="202"/>
                    </a:lnTo>
                    <a:lnTo>
                      <a:pt x="88" y="202"/>
                    </a:lnTo>
                    <a:lnTo>
                      <a:pt x="88" y="202"/>
                    </a:lnTo>
                    <a:lnTo>
                      <a:pt x="88" y="204"/>
                    </a:lnTo>
                    <a:lnTo>
                      <a:pt x="98" y="204"/>
                    </a:lnTo>
                    <a:lnTo>
                      <a:pt x="100" y="206"/>
                    </a:lnTo>
                    <a:lnTo>
                      <a:pt x="100" y="208"/>
                    </a:lnTo>
                    <a:lnTo>
                      <a:pt x="102" y="210"/>
                    </a:lnTo>
                    <a:lnTo>
                      <a:pt x="102" y="210"/>
                    </a:lnTo>
                    <a:lnTo>
                      <a:pt x="102" y="212"/>
                    </a:lnTo>
                    <a:lnTo>
                      <a:pt x="104" y="212"/>
                    </a:lnTo>
                    <a:lnTo>
                      <a:pt x="106" y="212"/>
                    </a:lnTo>
                    <a:lnTo>
                      <a:pt x="106" y="212"/>
                    </a:lnTo>
                    <a:lnTo>
                      <a:pt x="106" y="212"/>
                    </a:lnTo>
                    <a:lnTo>
                      <a:pt x="106" y="214"/>
                    </a:lnTo>
                    <a:lnTo>
                      <a:pt x="110" y="214"/>
                    </a:lnTo>
                    <a:lnTo>
                      <a:pt x="110" y="214"/>
                    </a:lnTo>
                    <a:lnTo>
                      <a:pt x="110" y="212"/>
                    </a:lnTo>
                    <a:lnTo>
                      <a:pt x="110" y="208"/>
                    </a:lnTo>
                    <a:lnTo>
                      <a:pt x="116" y="204"/>
                    </a:lnTo>
                    <a:lnTo>
                      <a:pt x="116" y="206"/>
                    </a:lnTo>
                    <a:lnTo>
                      <a:pt x="116" y="210"/>
                    </a:lnTo>
                    <a:lnTo>
                      <a:pt x="116" y="210"/>
                    </a:lnTo>
                    <a:lnTo>
                      <a:pt x="116" y="210"/>
                    </a:lnTo>
                    <a:lnTo>
                      <a:pt x="124" y="210"/>
                    </a:lnTo>
                    <a:lnTo>
                      <a:pt x="124" y="210"/>
                    </a:lnTo>
                    <a:lnTo>
                      <a:pt x="120" y="214"/>
                    </a:lnTo>
                    <a:lnTo>
                      <a:pt x="120" y="214"/>
                    </a:lnTo>
                    <a:lnTo>
                      <a:pt x="120" y="214"/>
                    </a:lnTo>
                    <a:lnTo>
                      <a:pt x="120" y="214"/>
                    </a:lnTo>
                    <a:lnTo>
                      <a:pt x="118" y="214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18"/>
                    </a:lnTo>
                    <a:lnTo>
                      <a:pt x="112" y="220"/>
                    </a:lnTo>
                    <a:lnTo>
                      <a:pt x="112" y="220"/>
                    </a:lnTo>
                    <a:lnTo>
                      <a:pt x="112" y="220"/>
                    </a:lnTo>
                    <a:lnTo>
                      <a:pt x="110" y="224"/>
                    </a:lnTo>
                    <a:lnTo>
                      <a:pt x="106" y="228"/>
                    </a:lnTo>
                    <a:lnTo>
                      <a:pt x="106" y="228"/>
                    </a:lnTo>
                    <a:lnTo>
                      <a:pt x="106" y="228"/>
                    </a:lnTo>
                    <a:lnTo>
                      <a:pt x="106" y="228"/>
                    </a:lnTo>
                    <a:lnTo>
                      <a:pt x="102" y="232"/>
                    </a:lnTo>
                    <a:lnTo>
                      <a:pt x="98" y="232"/>
                    </a:lnTo>
                    <a:lnTo>
                      <a:pt x="94" y="236"/>
                    </a:lnTo>
                    <a:lnTo>
                      <a:pt x="90" y="236"/>
                    </a:lnTo>
                    <a:lnTo>
                      <a:pt x="86" y="236"/>
                    </a:lnTo>
                    <a:lnTo>
                      <a:pt x="86" y="236"/>
                    </a:lnTo>
                    <a:lnTo>
                      <a:pt x="86" y="236"/>
                    </a:lnTo>
                    <a:lnTo>
                      <a:pt x="84" y="238"/>
                    </a:lnTo>
                    <a:lnTo>
                      <a:pt x="74" y="238"/>
                    </a:lnTo>
                    <a:lnTo>
                      <a:pt x="74" y="238"/>
                    </a:lnTo>
                    <a:lnTo>
                      <a:pt x="74" y="238"/>
                    </a:lnTo>
                    <a:lnTo>
                      <a:pt x="72" y="238"/>
                    </a:lnTo>
                    <a:lnTo>
                      <a:pt x="72" y="238"/>
                    </a:lnTo>
                    <a:lnTo>
                      <a:pt x="72" y="238"/>
                    </a:lnTo>
                    <a:lnTo>
                      <a:pt x="70" y="240"/>
                    </a:lnTo>
                    <a:lnTo>
                      <a:pt x="68" y="242"/>
                    </a:lnTo>
                    <a:lnTo>
                      <a:pt x="68" y="242"/>
                    </a:lnTo>
                    <a:lnTo>
                      <a:pt x="68" y="242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4" y="244"/>
                    </a:lnTo>
                    <a:lnTo>
                      <a:pt x="64" y="246"/>
                    </a:lnTo>
                    <a:lnTo>
                      <a:pt x="60" y="248"/>
                    </a:lnTo>
                    <a:lnTo>
                      <a:pt x="60" y="248"/>
                    </a:lnTo>
                    <a:lnTo>
                      <a:pt x="60" y="248"/>
                    </a:lnTo>
                    <a:lnTo>
                      <a:pt x="60" y="248"/>
                    </a:lnTo>
                    <a:lnTo>
                      <a:pt x="60" y="248"/>
                    </a:lnTo>
                    <a:lnTo>
                      <a:pt x="58" y="248"/>
                    </a:lnTo>
                    <a:lnTo>
                      <a:pt x="56" y="246"/>
                    </a:lnTo>
                    <a:lnTo>
                      <a:pt x="56" y="246"/>
                    </a:lnTo>
                    <a:lnTo>
                      <a:pt x="56" y="246"/>
                    </a:lnTo>
                    <a:lnTo>
                      <a:pt x="52" y="246"/>
                    </a:lnTo>
                    <a:lnTo>
                      <a:pt x="52" y="246"/>
                    </a:lnTo>
                    <a:lnTo>
                      <a:pt x="52" y="246"/>
                    </a:lnTo>
                    <a:lnTo>
                      <a:pt x="50" y="248"/>
                    </a:lnTo>
                    <a:lnTo>
                      <a:pt x="40" y="248"/>
                    </a:lnTo>
                    <a:lnTo>
                      <a:pt x="40" y="248"/>
                    </a:lnTo>
                    <a:lnTo>
                      <a:pt x="40" y="248"/>
                    </a:lnTo>
                    <a:lnTo>
                      <a:pt x="38" y="248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8" y="250"/>
                    </a:lnTo>
                    <a:lnTo>
                      <a:pt x="36" y="250"/>
                    </a:lnTo>
                    <a:lnTo>
                      <a:pt x="36" y="250"/>
                    </a:lnTo>
                    <a:lnTo>
                      <a:pt x="36" y="250"/>
                    </a:lnTo>
                    <a:lnTo>
                      <a:pt x="34" y="250"/>
                    </a:lnTo>
                    <a:lnTo>
                      <a:pt x="24" y="250"/>
                    </a:lnTo>
                    <a:lnTo>
                      <a:pt x="24" y="250"/>
                    </a:lnTo>
                    <a:lnTo>
                      <a:pt x="24" y="252"/>
                    </a:lnTo>
                    <a:lnTo>
                      <a:pt x="20" y="254"/>
                    </a:lnTo>
                    <a:lnTo>
                      <a:pt x="16" y="256"/>
                    </a:lnTo>
                    <a:lnTo>
                      <a:pt x="12" y="256"/>
                    </a:lnTo>
                    <a:lnTo>
                      <a:pt x="10" y="258"/>
                    </a:lnTo>
                    <a:lnTo>
                      <a:pt x="6" y="258"/>
                    </a:lnTo>
                    <a:lnTo>
                      <a:pt x="6" y="258"/>
                    </a:lnTo>
                    <a:lnTo>
                      <a:pt x="6" y="260"/>
                    </a:lnTo>
                    <a:lnTo>
                      <a:pt x="2" y="262"/>
                    </a:lnTo>
                    <a:lnTo>
                      <a:pt x="2" y="262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2" y="264"/>
                    </a:lnTo>
                    <a:lnTo>
                      <a:pt x="2" y="264"/>
                    </a:lnTo>
                    <a:lnTo>
                      <a:pt x="2" y="264"/>
                    </a:lnTo>
                    <a:lnTo>
                      <a:pt x="2" y="264"/>
                    </a:lnTo>
                    <a:lnTo>
                      <a:pt x="6" y="264"/>
                    </a:lnTo>
                    <a:lnTo>
                      <a:pt x="6" y="264"/>
                    </a:lnTo>
                    <a:lnTo>
                      <a:pt x="8" y="264"/>
                    </a:lnTo>
                    <a:lnTo>
                      <a:pt x="8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12" y="262"/>
                    </a:lnTo>
                    <a:lnTo>
                      <a:pt x="14" y="262"/>
                    </a:lnTo>
                    <a:lnTo>
                      <a:pt x="14" y="262"/>
                    </a:lnTo>
                    <a:lnTo>
                      <a:pt x="14" y="262"/>
                    </a:lnTo>
                    <a:lnTo>
                      <a:pt x="16" y="262"/>
                    </a:lnTo>
                    <a:lnTo>
                      <a:pt x="20" y="262"/>
                    </a:lnTo>
                    <a:lnTo>
                      <a:pt x="20" y="262"/>
                    </a:lnTo>
                    <a:lnTo>
                      <a:pt x="20" y="262"/>
                    </a:lnTo>
                    <a:lnTo>
                      <a:pt x="22" y="260"/>
                    </a:lnTo>
                    <a:lnTo>
                      <a:pt x="22" y="260"/>
                    </a:lnTo>
                    <a:lnTo>
                      <a:pt x="22" y="260"/>
                    </a:lnTo>
                    <a:lnTo>
                      <a:pt x="26" y="256"/>
                    </a:lnTo>
                    <a:lnTo>
                      <a:pt x="28" y="256"/>
                    </a:lnTo>
                    <a:lnTo>
                      <a:pt x="28" y="256"/>
                    </a:lnTo>
                    <a:lnTo>
                      <a:pt x="28" y="256"/>
                    </a:lnTo>
                    <a:lnTo>
                      <a:pt x="30" y="256"/>
                    </a:lnTo>
                    <a:lnTo>
                      <a:pt x="30" y="256"/>
                    </a:lnTo>
                    <a:lnTo>
                      <a:pt x="30" y="256"/>
                    </a:lnTo>
                    <a:lnTo>
                      <a:pt x="30" y="256"/>
                    </a:lnTo>
                    <a:lnTo>
                      <a:pt x="34" y="256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40" y="258"/>
                    </a:lnTo>
                    <a:lnTo>
                      <a:pt x="42" y="256"/>
                    </a:lnTo>
                    <a:lnTo>
                      <a:pt x="44" y="256"/>
                    </a:lnTo>
                    <a:lnTo>
                      <a:pt x="44" y="256"/>
                    </a:lnTo>
                    <a:lnTo>
                      <a:pt x="44" y="256"/>
                    </a:lnTo>
                    <a:lnTo>
                      <a:pt x="46" y="254"/>
                    </a:lnTo>
                    <a:lnTo>
                      <a:pt x="50" y="254"/>
                    </a:lnTo>
                    <a:lnTo>
                      <a:pt x="52" y="254"/>
                    </a:lnTo>
                    <a:lnTo>
                      <a:pt x="52" y="254"/>
                    </a:lnTo>
                    <a:lnTo>
                      <a:pt x="52" y="254"/>
                    </a:lnTo>
                    <a:lnTo>
                      <a:pt x="68" y="254"/>
                    </a:lnTo>
                    <a:lnTo>
                      <a:pt x="68" y="254"/>
                    </a:lnTo>
                    <a:lnTo>
                      <a:pt x="68" y="254"/>
                    </a:lnTo>
                    <a:lnTo>
                      <a:pt x="76" y="252"/>
                    </a:lnTo>
                    <a:lnTo>
                      <a:pt x="88" y="252"/>
                    </a:lnTo>
                    <a:lnTo>
                      <a:pt x="88" y="252"/>
                    </a:lnTo>
                    <a:lnTo>
                      <a:pt x="88" y="250"/>
                    </a:lnTo>
                    <a:lnTo>
                      <a:pt x="94" y="246"/>
                    </a:lnTo>
                    <a:lnTo>
                      <a:pt x="94" y="246"/>
                    </a:lnTo>
                    <a:lnTo>
                      <a:pt x="94" y="246"/>
                    </a:lnTo>
                    <a:lnTo>
                      <a:pt x="94" y="246"/>
                    </a:lnTo>
                    <a:lnTo>
                      <a:pt x="96" y="246"/>
                    </a:lnTo>
                    <a:lnTo>
                      <a:pt x="100" y="246"/>
                    </a:lnTo>
                    <a:lnTo>
                      <a:pt x="102" y="246"/>
                    </a:lnTo>
                    <a:lnTo>
                      <a:pt x="102" y="246"/>
                    </a:lnTo>
                    <a:lnTo>
                      <a:pt x="102" y="246"/>
                    </a:lnTo>
                    <a:lnTo>
                      <a:pt x="102" y="246"/>
                    </a:lnTo>
                    <a:lnTo>
                      <a:pt x="102" y="246"/>
                    </a:lnTo>
                    <a:lnTo>
                      <a:pt x="104" y="246"/>
                    </a:lnTo>
                    <a:lnTo>
                      <a:pt x="104" y="246"/>
                    </a:lnTo>
                    <a:lnTo>
                      <a:pt x="106" y="246"/>
                    </a:lnTo>
                    <a:lnTo>
                      <a:pt x="106" y="246"/>
                    </a:lnTo>
                    <a:lnTo>
                      <a:pt x="106" y="246"/>
                    </a:lnTo>
                    <a:lnTo>
                      <a:pt x="108" y="242"/>
                    </a:lnTo>
                    <a:lnTo>
                      <a:pt x="110" y="240"/>
                    </a:lnTo>
                    <a:lnTo>
                      <a:pt x="112" y="240"/>
                    </a:lnTo>
                    <a:lnTo>
                      <a:pt x="116" y="238"/>
                    </a:lnTo>
                    <a:lnTo>
                      <a:pt x="120" y="238"/>
                    </a:lnTo>
                    <a:lnTo>
                      <a:pt x="120" y="238"/>
                    </a:lnTo>
                    <a:lnTo>
                      <a:pt x="120" y="238"/>
                    </a:lnTo>
                    <a:lnTo>
                      <a:pt x="128" y="232"/>
                    </a:lnTo>
                    <a:lnTo>
                      <a:pt x="142" y="232"/>
                    </a:lnTo>
                    <a:lnTo>
                      <a:pt x="142" y="232"/>
                    </a:lnTo>
                    <a:lnTo>
                      <a:pt x="142" y="232"/>
                    </a:lnTo>
                    <a:lnTo>
                      <a:pt x="144" y="230"/>
                    </a:lnTo>
                    <a:lnTo>
                      <a:pt x="146" y="230"/>
                    </a:lnTo>
                    <a:lnTo>
                      <a:pt x="146" y="230"/>
                    </a:lnTo>
                    <a:lnTo>
                      <a:pt x="146" y="230"/>
                    </a:lnTo>
                    <a:lnTo>
                      <a:pt x="152" y="224"/>
                    </a:lnTo>
                    <a:lnTo>
                      <a:pt x="156" y="224"/>
                    </a:lnTo>
                    <a:lnTo>
                      <a:pt x="156" y="224"/>
                    </a:lnTo>
                    <a:lnTo>
                      <a:pt x="156" y="224"/>
                    </a:lnTo>
                    <a:lnTo>
                      <a:pt x="158" y="224"/>
                    </a:lnTo>
                    <a:lnTo>
                      <a:pt x="166" y="224"/>
                    </a:lnTo>
                    <a:lnTo>
                      <a:pt x="166" y="224"/>
                    </a:lnTo>
                    <a:lnTo>
                      <a:pt x="166" y="224"/>
                    </a:lnTo>
                    <a:lnTo>
                      <a:pt x="166" y="222"/>
                    </a:lnTo>
                    <a:lnTo>
                      <a:pt x="168" y="222"/>
                    </a:lnTo>
                    <a:lnTo>
                      <a:pt x="168" y="222"/>
                    </a:lnTo>
                    <a:lnTo>
                      <a:pt x="168" y="222"/>
                    </a:lnTo>
                    <a:lnTo>
                      <a:pt x="168" y="220"/>
                    </a:lnTo>
                    <a:lnTo>
                      <a:pt x="170" y="218"/>
                    </a:lnTo>
                    <a:lnTo>
                      <a:pt x="172" y="218"/>
                    </a:lnTo>
                    <a:lnTo>
                      <a:pt x="172" y="218"/>
                    </a:lnTo>
                    <a:lnTo>
                      <a:pt x="172" y="218"/>
                    </a:lnTo>
                    <a:lnTo>
                      <a:pt x="172" y="214"/>
                    </a:lnTo>
                    <a:lnTo>
                      <a:pt x="172" y="214"/>
                    </a:lnTo>
                    <a:lnTo>
                      <a:pt x="170" y="214"/>
                    </a:lnTo>
                    <a:lnTo>
                      <a:pt x="168" y="214"/>
                    </a:lnTo>
                    <a:lnTo>
                      <a:pt x="168" y="212"/>
                    </a:lnTo>
                    <a:lnTo>
                      <a:pt x="168" y="212"/>
                    </a:lnTo>
                    <a:lnTo>
                      <a:pt x="166" y="212"/>
                    </a:lnTo>
                    <a:lnTo>
                      <a:pt x="166" y="212"/>
                    </a:lnTo>
                    <a:lnTo>
                      <a:pt x="166" y="212"/>
                    </a:lnTo>
                    <a:lnTo>
                      <a:pt x="166" y="212"/>
                    </a:lnTo>
                    <a:lnTo>
                      <a:pt x="166" y="212"/>
                    </a:lnTo>
                    <a:lnTo>
                      <a:pt x="164" y="212"/>
                    </a:lnTo>
                    <a:lnTo>
                      <a:pt x="164" y="210"/>
                    </a:lnTo>
                    <a:lnTo>
                      <a:pt x="166" y="210"/>
                    </a:lnTo>
                    <a:lnTo>
                      <a:pt x="166" y="210"/>
                    </a:lnTo>
                    <a:lnTo>
                      <a:pt x="166" y="210"/>
                    </a:lnTo>
                    <a:lnTo>
                      <a:pt x="166" y="208"/>
                    </a:lnTo>
                    <a:lnTo>
                      <a:pt x="166" y="206"/>
                    </a:lnTo>
                    <a:lnTo>
                      <a:pt x="168" y="206"/>
                    </a:lnTo>
                    <a:lnTo>
                      <a:pt x="168" y="206"/>
                    </a:lnTo>
                    <a:lnTo>
                      <a:pt x="168" y="206"/>
                    </a:lnTo>
                    <a:lnTo>
                      <a:pt x="168" y="206"/>
                    </a:lnTo>
                    <a:lnTo>
                      <a:pt x="170" y="206"/>
                    </a:lnTo>
                    <a:lnTo>
                      <a:pt x="174" y="206"/>
                    </a:lnTo>
                    <a:lnTo>
                      <a:pt x="174" y="206"/>
                    </a:lnTo>
                    <a:lnTo>
                      <a:pt x="174" y="206"/>
                    </a:lnTo>
                    <a:lnTo>
                      <a:pt x="176" y="206"/>
                    </a:lnTo>
                    <a:lnTo>
                      <a:pt x="176" y="206"/>
                    </a:lnTo>
                    <a:lnTo>
                      <a:pt x="176" y="206"/>
                    </a:lnTo>
                    <a:lnTo>
                      <a:pt x="176" y="206"/>
                    </a:lnTo>
                    <a:lnTo>
                      <a:pt x="178" y="204"/>
                    </a:lnTo>
                    <a:lnTo>
                      <a:pt x="180" y="204"/>
                    </a:lnTo>
                    <a:lnTo>
                      <a:pt x="180" y="204"/>
                    </a:lnTo>
                    <a:lnTo>
                      <a:pt x="182" y="204"/>
                    </a:lnTo>
                    <a:lnTo>
                      <a:pt x="184" y="200"/>
                    </a:lnTo>
                    <a:lnTo>
                      <a:pt x="186" y="200"/>
                    </a:lnTo>
                    <a:lnTo>
                      <a:pt x="186" y="200"/>
                    </a:lnTo>
                    <a:lnTo>
                      <a:pt x="186" y="200"/>
                    </a:lnTo>
                    <a:lnTo>
                      <a:pt x="192" y="196"/>
                    </a:lnTo>
                    <a:lnTo>
                      <a:pt x="194" y="194"/>
                    </a:lnTo>
                    <a:lnTo>
                      <a:pt x="194" y="194"/>
                    </a:lnTo>
                    <a:lnTo>
                      <a:pt x="194" y="194"/>
                    </a:lnTo>
                    <a:lnTo>
                      <a:pt x="196" y="192"/>
                    </a:lnTo>
                    <a:lnTo>
                      <a:pt x="200" y="190"/>
                    </a:lnTo>
                    <a:lnTo>
                      <a:pt x="204" y="188"/>
                    </a:lnTo>
                    <a:lnTo>
                      <a:pt x="204" y="188"/>
                    </a:lnTo>
                    <a:lnTo>
                      <a:pt x="204" y="188"/>
                    </a:lnTo>
                    <a:lnTo>
                      <a:pt x="204" y="188"/>
                    </a:lnTo>
                    <a:lnTo>
                      <a:pt x="206" y="188"/>
                    </a:lnTo>
                    <a:lnTo>
                      <a:pt x="208" y="186"/>
                    </a:lnTo>
                    <a:lnTo>
                      <a:pt x="208" y="186"/>
                    </a:lnTo>
                    <a:lnTo>
                      <a:pt x="208" y="186"/>
                    </a:lnTo>
                    <a:lnTo>
                      <a:pt x="212" y="184"/>
                    </a:lnTo>
                    <a:lnTo>
                      <a:pt x="216" y="184"/>
                    </a:lnTo>
                    <a:lnTo>
                      <a:pt x="216" y="184"/>
                    </a:lnTo>
                    <a:lnTo>
                      <a:pt x="218" y="188"/>
                    </a:lnTo>
                    <a:lnTo>
                      <a:pt x="218" y="188"/>
                    </a:lnTo>
                    <a:lnTo>
                      <a:pt x="218" y="188"/>
                    </a:lnTo>
                    <a:lnTo>
                      <a:pt x="216" y="188"/>
                    </a:lnTo>
                    <a:lnTo>
                      <a:pt x="212" y="188"/>
                    </a:lnTo>
                    <a:lnTo>
                      <a:pt x="212" y="188"/>
                    </a:lnTo>
                    <a:lnTo>
                      <a:pt x="212" y="188"/>
                    </a:lnTo>
                    <a:lnTo>
                      <a:pt x="210" y="188"/>
                    </a:lnTo>
                    <a:lnTo>
                      <a:pt x="208" y="188"/>
                    </a:lnTo>
                    <a:lnTo>
                      <a:pt x="208" y="188"/>
                    </a:lnTo>
                    <a:lnTo>
                      <a:pt x="208" y="188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4" y="190"/>
                    </a:lnTo>
                    <a:lnTo>
                      <a:pt x="204" y="190"/>
                    </a:lnTo>
                    <a:lnTo>
                      <a:pt x="202" y="194"/>
                    </a:lnTo>
                    <a:lnTo>
                      <a:pt x="200" y="196"/>
                    </a:lnTo>
                    <a:lnTo>
                      <a:pt x="196" y="196"/>
                    </a:lnTo>
                    <a:lnTo>
                      <a:pt x="196" y="196"/>
                    </a:lnTo>
                    <a:lnTo>
                      <a:pt x="196" y="196"/>
                    </a:lnTo>
                    <a:lnTo>
                      <a:pt x="192" y="198"/>
                    </a:lnTo>
                    <a:lnTo>
                      <a:pt x="192" y="198"/>
                    </a:lnTo>
                    <a:lnTo>
                      <a:pt x="192" y="198"/>
                    </a:lnTo>
                    <a:lnTo>
                      <a:pt x="192" y="200"/>
                    </a:lnTo>
                    <a:lnTo>
                      <a:pt x="192" y="204"/>
                    </a:lnTo>
                    <a:lnTo>
                      <a:pt x="190" y="206"/>
                    </a:lnTo>
                    <a:lnTo>
                      <a:pt x="190" y="206"/>
                    </a:lnTo>
                    <a:lnTo>
                      <a:pt x="190" y="206"/>
                    </a:lnTo>
                    <a:lnTo>
                      <a:pt x="190" y="208"/>
                    </a:lnTo>
                    <a:lnTo>
                      <a:pt x="188" y="208"/>
                    </a:lnTo>
                    <a:lnTo>
                      <a:pt x="188" y="208"/>
                    </a:lnTo>
                    <a:lnTo>
                      <a:pt x="188" y="210"/>
                    </a:lnTo>
                    <a:lnTo>
                      <a:pt x="188" y="212"/>
                    </a:lnTo>
                    <a:lnTo>
                      <a:pt x="188" y="212"/>
                    </a:lnTo>
                    <a:lnTo>
                      <a:pt x="188" y="214"/>
                    </a:lnTo>
                    <a:lnTo>
                      <a:pt x="194" y="214"/>
                    </a:lnTo>
                    <a:lnTo>
                      <a:pt x="196" y="214"/>
                    </a:lnTo>
                    <a:lnTo>
                      <a:pt x="196" y="214"/>
                    </a:lnTo>
                    <a:lnTo>
                      <a:pt x="196" y="214"/>
                    </a:lnTo>
                    <a:lnTo>
                      <a:pt x="198" y="214"/>
                    </a:lnTo>
                    <a:lnTo>
                      <a:pt x="198" y="214"/>
                    </a:lnTo>
                    <a:lnTo>
                      <a:pt x="198" y="214"/>
                    </a:lnTo>
                    <a:lnTo>
                      <a:pt x="200" y="214"/>
                    </a:lnTo>
                    <a:lnTo>
                      <a:pt x="204" y="214"/>
                    </a:lnTo>
                    <a:lnTo>
                      <a:pt x="204" y="214"/>
                    </a:lnTo>
                    <a:lnTo>
                      <a:pt x="204" y="214"/>
                    </a:lnTo>
                    <a:lnTo>
                      <a:pt x="206" y="212"/>
                    </a:lnTo>
                    <a:lnTo>
                      <a:pt x="208" y="212"/>
                    </a:lnTo>
                    <a:lnTo>
                      <a:pt x="208" y="212"/>
                    </a:lnTo>
                    <a:lnTo>
                      <a:pt x="208" y="212"/>
                    </a:lnTo>
                    <a:lnTo>
                      <a:pt x="210" y="212"/>
                    </a:lnTo>
                    <a:lnTo>
                      <a:pt x="212" y="212"/>
                    </a:lnTo>
                    <a:lnTo>
                      <a:pt x="212" y="212"/>
                    </a:lnTo>
                    <a:lnTo>
                      <a:pt x="212" y="212"/>
                    </a:lnTo>
                    <a:lnTo>
                      <a:pt x="214" y="208"/>
                    </a:lnTo>
                    <a:lnTo>
                      <a:pt x="216" y="208"/>
                    </a:lnTo>
                    <a:lnTo>
                      <a:pt x="216" y="208"/>
                    </a:lnTo>
                    <a:lnTo>
                      <a:pt x="216" y="208"/>
                    </a:lnTo>
                    <a:lnTo>
                      <a:pt x="218" y="208"/>
                    </a:lnTo>
                    <a:lnTo>
                      <a:pt x="226" y="206"/>
                    </a:lnTo>
                    <a:lnTo>
                      <a:pt x="226" y="206"/>
                    </a:lnTo>
                    <a:lnTo>
                      <a:pt x="226" y="206"/>
                    </a:lnTo>
                    <a:lnTo>
                      <a:pt x="226" y="206"/>
                    </a:lnTo>
                    <a:lnTo>
                      <a:pt x="230" y="204"/>
                    </a:lnTo>
                    <a:lnTo>
                      <a:pt x="230" y="204"/>
                    </a:lnTo>
                    <a:lnTo>
                      <a:pt x="230" y="204"/>
                    </a:lnTo>
                    <a:lnTo>
                      <a:pt x="230" y="202"/>
                    </a:lnTo>
                    <a:lnTo>
                      <a:pt x="232" y="200"/>
                    </a:lnTo>
                    <a:lnTo>
                      <a:pt x="232" y="200"/>
                    </a:lnTo>
                    <a:lnTo>
                      <a:pt x="234" y="200"/>
                    </a:lnTo>
                    <a:lnTo>
                      <a:pt x="234" y="200"/>
                    </a:lnTo>
                    <a:lnTo>
                      <a:pt x="234" y="200"/>
                    </a:lnTo>
                    <a:lnTo>
                      <a:pt x="236" y="198"/>
                    </a:lnTo>
                    <a:lnTo>
                      <a:pt x="246" y="198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6" y="200"/>
                    </a:lnTo>
                    <a:lnTo>
                      <a:pt x="246" y="206"/>
                    </a:lnTo>
                    <a:lnTo>
                      <a:pt x="246" y="206"/>
                    </a:lnTo>
                    <a:lnTo>
                      <a:pt x="246" y="206"/>
                    </a:lnTo>
                    <a:lnTo>
                      <a:pt x="250" y="208"/>
                    </a:lnTo>
                    <a:lnTo>
                      <a:pt x="250" y="208"/>
                    </a:lnTo>
                    <a:lnTo>
                      <a:pt x="250" y="208"/>
                    </a:lnTo>
                    <a:lnTo>
                      <a:pt x="252" y="210"/>
                    </a:lnTo>
                    <a:lnTo>
                      <a:pt x="252" y="210"/>
                    </a:lnTo>
                    <a:lnTo>
                      <a:pt x="252" y="210"/>
                    </a:lnTo>
                    <a:lnTo>
                      <a:pt x="256" y="210"/>
                    </a:lnTo>
                    <a:lnTo>
                      <a:pt x="256" y="210"/>
                    </a:lnTo>
                    <a:lnTo>
                      <a:pt x="256" y="210"/>
                    </a:lnTo>
                    <a:lnTo>
                      <a:pt x="256" y="212"/>
                    </a:lnTo>
                    <a:lnTo>
                      <a:pt x="254" y="212"/>
                    </a:lnTo>
                    <a:lnTo>
                      <a:pt x="254" y="212"/>
                    </a:lnTo>
                    <a:lnTo>
                      <a:pt x="254" y="212"/>
                    </a:lnTo>
                    <a:lnTo>
                      <a:pt x="254" y="216"/>
                    </a:lnTo>
                    <a:lnTo>
                      <a:pt x="254" y="216"/>
                    </a:lnTo>
                    <a:lnTo>
                      <a:pt x="254" y="216"/>
                    </a:lnTo>
                    <a:lnTo>
                      <a:pt x="256" y="218"/>
                    </a:lnTo>
                    <a:lnTo>
                      <a:pt x="256" y="218"/>
                    </a:lnTo>
                    <a:lnTo>
                      <a:pt x="256" y="218"/>
                    </a:lnTo>
                    <a:lnTo>
                      <a:pt x="256" y="218"/>
                    </a:lnTo>
                    <a:lnTo>
                      <a:pt x="256" y="220"/>
                    </a:lnTo>
                    <a:lnTo>
                      <a:pt x="256" y="220"/>
                    </a:lnTo>
                    <a:lnTo>
                      <a:pt x="256" y="220"/>
                    </a:lnTo>
                    <a:lnTo>
                      <a:pt x="258" y="222"/>
                    </a:lnTo>
                    <a:lnTo>
                      <a:pt x="258" y="222"/>
                    </a:lnTo>
                    <a:lnTo>
                      <a:pt x="258" y="222"/>
                    </a:lnTo>
                    <a:lnTo>
                      <a:pt x="260" y="222"/>
                    </a:lnTo>
                    <a:lnTo>
                      <a:pt x="262" y="222"/>
                    </a:lnTo>
                    <a:lnTo>
                      <a:pt x="262" y="222"/>
                    </a:lnTo>
                    <a:lnTo>
                      <a:pt x="262" y="222"/>
                    </a:lnTo>
                    <a:lnTo>
                      <a:pt x="266" y="222"/>
                    </a:lnTo>
                    <a:lnTo>
                      <a:pt x="270" y="224"/>
                    </a:lnTo>
                    <a:lnTo>
                      <a:pt x="272" y="224"/>
                    </a:lnTo>
                    <a:lnTo>
                      <a:pt x="272" y="224"/>
                    </a:lnTo>
                    <a:lnTo>
                      <a:pt x="272" y="224"/>
                    </a:lnTo>
                    <a:lnTo>
                      <a:pt x="274" y="224"/>
                    </a:lnTo>
                    <a:lnTo>
                      <a:pt x="278" y="226"/>
                    </a:lnTo>
                    <a:lnTo>
                      <a:pt x="282" y="228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94" y="230"/>
                    </a:lnTo>
                    <a:lnTo>
                      <a:pt x="294" y="230"/>
                    </a:lnTo>
                    <a:lnTo>
                      <a:pt x="294" y="230"/>
                    </a:lnTo>
                    <a:lnTo>
                      <a:pt x="296" y="228"/>
                    </a:lnTo>
                    <a:lnTo>
                      <a:pt x="296" y="228"/>
                    </a:lnTo>
                    <a:lnTo>
                      <a:pt x="296" y="228"/>
                    </a:lnTo>
                    <a:lnTo>
                      <a:pt x="296" y="230"/>
                    </a:lnTo>
                    <a:lnTo>
                      <a:pt x="296" y="230"/>
                    </a:lnTo>
                    <a:lnTo>
                      <a:pt x="296" y="230"/>
                    </a:lnTo>
                    <a:lnTo>
                      <a:pt x="296" y="234"/>
                    </a:lnTo>
                    <a:lnTo>
                      <a:pt x="296" y="234"/>
                    </a:lnTo>
                    <a:lnTo>
                      <a:pt x="296" y="234"/>
                    </a:lnTo>
                    <a:lnTo>
                      <a:pt x="298" y="238"/>
                    </a:lnTo>
                    <a:lnTo>
                      <a:pt x="298" y="238"/>
                    </a:lnTo>
                    <a:lnTo>
                      <a:pt x="298" y="238"/>
                    </a:lnTo>
                    <a:lnTo>
                      <a:pt x="302" y="238"/>
                    </a:lnTo>
                    <a:lnTo>
                      <a:pt x="302" y="240"/>
                    </a:lnTo>
                    <a:lnTo>
                      <a:pt x="302" y="240"/>
                    </a:lnTo>
                    <a:lnTo>
                      <a:pt x="302" y="240"/>
                    </a:lnTo>
                    <a:lnTo>
                      <a:pt x="304" y="242"/>
                    </a:lnTo>
                    <a:lnTo>
                      <a:pt x="304" y="244"/>
                    </a:lnTo>
                    <a:lnTo>
                      <a:pt x="304" y="244"/>
                    </a:lnTo>
                    <a:lnTo>
                      <a:pt x="304" y="244"/>
                    </a:lnTo>
                    <a:lnTo>
                      <a:pt x="306" y="246"/>
                    </a:lnTo>
                    <a:lnTo>
                      <a:pt x="306" y="250"/>
                    </a:lnTo>
                    <a:lnTo>
                      <a:pt x="306" y="250"/>
                    </a:lnTo>
                    <a:lnTo>
                      <a:pt x="306" y="250"/>
                    </a:lnTo>
                    <a:lnTo>
                      <a:pt x="306" y="252"/>
                    </a:lnTo>
                    <a:lnTo>
                      <a:pt x="306" y="252"/>
                    </a:lnTo>
                    <a:lnTo>
                      <a:pt x="308" y="252"/>
                    </a:lnTo>
                    <a:lnTo>
                      <a:pt x="308" y="252"/>
                    </a:lnTo>
                    <a:lnTo>
                      <a:pt x="308" y="252"/>
                    </a:lnTo>
                    <a:lnTo>
                      <a:pt x="308" y="252"/>
                    </a:lnTo>
                    <a:lnTo>
                      <a:pt x="308" y="254"/>
                    </a:lnTo>
                    <a:lnTo>
                      <a:pt x="310" y="254"/>
                    </a:lnTo>
                    <a:lnTo>
                      <a:pt x="310" y="254"/>
                    </a:lnTo>
                    <a:lnTo>
                      <a:pt x="310" y="254"/>
                    </a:lnTo>
                    <a:lnTo>
                      <a:pt x="310" y="254"/>
                    </a:lnTo>
                    <a:lnTo>
                      <a:pt x="312" y="256"/>
                    </a:lnTo>
                    <a:lnTo>
                      <a:pt x="312" y="256"/>
                    </a:lnTo>
                    <a:lnTo>
                      <a:pt x="312" y="256"/>
                    </a:lnTo>
                    <a:lnTo>
                      <a:pt x="314" y="254"/>
                    </a:lnTo>
                    <a:lnTo>
                      <a:pt x="314" y="254"/>
                    </a:lnTo>
                    <a:lnTo>
                      <a:pt x="314" y="254"/>
                    </a:lnTo>
                    <a:lnTo>
                      <a:pt x="314" y="254"/>
                    </a:lnTo>
                    <a:lnTo>
                      <a:pt x="314" y="256"/>
                    </a:lnTo>
                    <a:lnTo>
                      <a:pt x="308" y="262"/>
                    </a:lnTo>
                    <a:lnTo>
                      <a:pt x="308" y="262"/>
                    </a:lnTo>
                    <a:lnTo>
                      <a:pt x="308" y="262"/>
                    </a:lnTo>
                    <a:lnTo>
                      <a:pt x="308" y="268"/>
                    </a:lnTo>
                    <a:lnTo>
                      <a:pt x="308" y="268"/>
                    </a:lnTo>
                    <a:lnTo>
                      <a:pt x="308" y="270"/>
                    </a:lnTo>
                    <a:lnTo>
                      <a:pt x="312" y="270"/>
                    </a:lnTo>
                    <a:lnTo>
                      <a:pt x="312" y="270"/>
                    </a:lnTo>
                    <a:lnTo>
                      <a:pt x="312" y="268"/>
                    </a:lnTo>
                    <a:lnTo>
                      <a:pt x="312" y="268"/>
                    </a:lnTo>
                    <a:lnTo>
                      <a:pt x="312" y="268"/>
                    </a:lnTo>
                    <a:lnTo>
                      <a:pt x="312" y="268"/>
                    </a:lnTo>
                    <a:lnTo>
                      <a:pt x="314" y="268"/>
                    </a:lnTo>
                    <a:lnTo>
                      <a:pt x="314" y="268"/>
                    </a:lnTo>
                    <a:lnTo>
                      <a:pt x="314" y="268"/>
                    </a:lnTo>
                    <a:lnTo>
                      <a:pt x="314" y="268"/>
                    </a:lnTo>
                    <a:lnTo>
                      <a:pt x="316" y="266"/>
                    </a:lnTo>
                    <a:lnTo>
                      <a:pt x="316" y="266"/>
                    </a:lnTo>
                    <a:lnTo>
                      <a:pt x="316" y="266"/>
                    </a:lnTo>
                    <a:lnTo>
                      <a:pt x="316" y="266"/>
                    </a:lnTo>
                    <a:lnTo>
                      <a:pt x="316" y="266"/>
                    </a:lnTo>
                    <a:lnTo>
                      <a:pt x="316" y="266"/>
                    </a:lnTo>
                    <a:lnTo>
                      <a:pt x="316" y="266"/>
                    </a:lnTo>
                    <a:lnTo>
                      <a:pt x="316" y="266"/>
                    </a:lnTo>
                    <a:lnTo>
                      <a:pt x="318" y="266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18" y="262"/>
                    </a:lnTo>
                    <a:lnTo>
                      <a:pt x="318" y="262"/>
                    </a:lnTo>
                    <a:lnTo>
                      <a:pt x="318" y="262"/>
                    </a:lnTo>
                    <a:lnTo>
                      <a:pt x="318" y="262"/>
                    </a:lnTo>
                    <a:lnTo>
                      <a:pt x="318" y="254"/>
                    </a:lnTo>
                    <a:lnTo>
                      <a:pt x="318" y="254"/>
                    </a:lnTo>
                    <a:lnTo>
                      <a:pt x="316" y="254"/>
                    </a:lnTo>
                    <a:lnTo>
                      <a:pt x="316" y="254"/>
                    </a:lnTo>
                    <a:lnTo>
                      <a:pt x="316" y="254"/>
                    </a:lnTo>
                    <a:lnTo>
                      <a:pt x="316" y="254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2"/>
                    </a:lnTo>
                    <a:lnTo>
                      <a:pt x="318" y="252"/>
                    </a:lnTo>
                    <a:lnTo>
                      <a:pt x="318" y="252"/>
                    </a:lnTo>
                    <a:lnTo>
                      <a:pt x="318" y="254"/>
                    </a:lnTo>
                    <a:lnTo>
                      <a:pt x="320" y="254"/>
                    </a:lnTo>
                    <a:lnTo>
                      <a:pt x="322" y="254"/>
                    </a:lnTo>
                    <a:lnTo>
                      <a:pt x="322" y="254"/>
                    </a:lnTo>
                    <a:lnTo>
                      <a:pt x="322" y="254"/>
                    </a:lnTo>
                    <a:lnTo>
                      <a:pt x="326" y="254"/>
                    </a:lnTo>
                    <a:lnTo>
                      <a:pt x="326" y="254"/>
                    </a:lnTo>
                    <a:lnTo>
                      <a:pt x="326" y="254"/>
                    </a:lnTo>
                    <a:lnTo>
                      <a:pt x="326" y="254"/>
                    </a:lnTo>
                    <a:lnTo>
                      <a:pt x="326" y="254"/>
                    </a:lnTo>
                    <a:lnTo>
                      <a:pt x="326" y="254"/>
                    </a:lnTo>
                    <a:lnTo>
                      <a:pt x="326" y="254"/>
                    </a:lnTo>
                    <a:lnTo>
                      <a:pt x="328" y="252"/>
                    </a:lnTo>
                    <a:lnTo>
                      <a:pt x="328" y="252"/>
                    </a:lnTo>
                    <a:lnTo>
                      <a:pt x="328" y="254"/>
                    </a:lnTo>
                    <a:lnTo>
                      <a:pt x="326" y="256"/>
                    </a:lnTo>
                    <a:lnTo>
                      <a:pt x="326" y="256"/>
                    </a:lnTo>
                    <a:lnTo>
                      <a:pt x="326" y="256"/>
                    </a:lnTo>
                    <a:lnTo>
                      <a:pt x="324" y="258"/>
                    </a:lnTo>
                    <a:lnTo>
                      <a:pt x="324" y="258"/>
                    </a:lnTo>
                    <a:lnTo>
                      <a:pt x="324" y="256"/>
                    </a:lnTo>
                    <a:lnTo>
                      <a:pt x="324" y="256"/>
                    </a:lnTo>
                    <a:lnTo>
                      <a:pt x="324" y="256"/>
                    </a:lnTo>
                    <a:lnTo>
                      <a:pt x="322" y="256"/>
                    </a:lnTo>
                    <a:lnTo>
                      <a:pt x="322" y="256"/>
                    </a:lnTo>
                    <a:lnTo>
                      <a:pt x="322" y="256"/>
                    </a:lnTo>
                    <a:lnTo>
                      <a:pt x="320" y="256"/>
                    </a:lnTo>
                    <a:lnTo>
                      <a:pt x="320" y="256"/>
                    </a:lnTo>
                    <a:lnTo>
                      <a:pt x="320" y="258"/>
                    </a:lnTo>
                    <a:lnTo>
                      <a:pt x="320" y="260"/>
                    </a:lnTo>
                    <a:lnTo>
                      <a:pt x="320" y="260"/>
                    </a:lnTo>
                    <a:lnTo>
                      <a:pt x="320" y="260"/>
                    </a:lnTo>
                    <a:lnTo>
                      <a:pt x="324" y="260"/>
                    </a:lnTo>
                    <a:lnTo>
                      <a:pt x="324" y="262"/>
                    </a:lnTo>
                    <a:lnTo>
                      <a:pt x="322" y="262"/>
                    </a:lnTo>
                    <a:lnTo>
                      <a:pt x="322" y="262"/>
                    </a:lnTo>
                    <a:lnTo>
                      <a:pt x="322" y="262"/>
                    </a:lnTo>
                    <a:lnTo>
                      <a:pt x="322" y="262"/>
                    </a:lnTo>
                    <a:lnTo>
                      <a:pt x="320" y="262"/>
                    </a:lnTo>
                    <a:lnTo>
                      <a:pt x="320" y="262"/>
                    </a:lnTo>
                    <a:lnTo>
                      <a:pt x="318" y="264"/>
                    </a:lnTo>
                    <a:lnTo>
                      <a:pt x="318" y="264"/>
                    </a:lnTo>
                    <a:lnTo>
                      <a:pt x="320" y="264"/>
                    </a:lnTo>
                    <a:lnTo>
                      <a:pt x="322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20" y="264"/>
                    </a:lnTo>
                    <a:lnTo>
                      <a:pt x="318" y="266"/>
                    </a:lnTo>
                    <a:lnTo>
                      <a:pt x="318" y="266"/>
                    </a:lnTo>
                    <a:lnTo>
                      <a:pt x="318" y="266"/>
                    </a:lnTo>
                    <a:lnTo>
                      <a:pt x="318" y="268"/>
                    </a:lnTo>
                    <a:lnTo>
                      <a:pt x="318" y="268"/>
                    </a:lnTo>
                    <a:lnTo>
                      <a:pt x="318" y="268"/>
                    </a:lnTo>
                    <a:lnTo>
                      <a:pt x="318" y="268"/>
                    </a:lnTo>
                    <a:lnTo>
                      <a:pt x="318" y="270"/>
                    </a:lnTo>
                    <a:lnTo>
                      <a:pt x="318" y="270"/>
                    </a:lnTo>
                    <a:lnTo>
                      <a:pt x="320" y="270"/>
                    </a:lnTo>
                    <a:lnTo>
                      <a:pt x="322" y="272"/>
                    </a:lnTo>
                    <a:lnTo>
                      <a:pt x="322" y="272"/>
                    </a:lnTo>
                    <a:lnTo>
                      <a:pt x="322" y="272"/>
                    </a:lnTo>
                    <a:lnTo>
                      <a:pt x="322" y="272"/>
                    </a:lnTo>
                    <a:lnTo>
                      <a:pt x="322" y="272"/>
                    </a:lnTo>
                    <a:lnTo>
                      <a:pt x="326" y="270"/>
                    </a:lnTo>
                    <a:lnTo>
                      <a:pt x="326" y="270"/>
                    </a:lnTo>
                    <a:lnTo>
                      <a:pt x="326" y="268"/>
                    </a:lnTo>
                    <a:lnTo>
                      <a:pt x="326" y="264"/>
                    </a:lnTo>
                    <a:lnTo>
                      <a:pt x="326" y="264"/>
                    </a:lnTo>
                    <a:lnTo>
                      <a:pt x="326" y="264"/>
                    </a:lnTo>
                    <a:lnTo>
                      <a:pt x="324" y="262"/>
                    </a:lnTo>
                    <a:lnTo>
                      <a:pt x="324" y="262"/>
                    </a:lnTo>
                    <a:lnTo>
                      <a:pt x="324" y="262"/>
                    </a:lnTo>
                    <a:lnTo>
                      <a:pt x="326" y="264"/>
                    </a:lnTo>
                    <a:lnTo>
                      <a:pt x="326" y="264"/>
                    </a:lnTo>
                    <a:lnTo>
                      <a:pt x="326" y="264"/>
                    </a:lnTo>
                    <a:lnTo>
                      <a:pt x="328" y="264"/>
                    </a:lnTo>
                    <a:lnTo>
                      <a:pt x="328" y="264"/>
                    </a:lnTo>
                    <a:lnTo>
                      <a:pt x="328" y="264"/>
                    </a:lnTo>
                    <a:lnTo>
                      <a:pt x="328" y="266"/>
                    </a:lnTo>
                    <a:lnTo>
                      <a:pt x="328" y="268"/>
                    </a:lnTo>
                    <a:lnTo>
                      <a:pt x="328" y="268"/>
                    </a:lnTo>
                    <a:lnTo>
                      <a:pt x="328" y="270"/>
                    </a:lnTo>
                    <a:lnTo>
                      <a:pt x="328" y="270"/>
                    </a:lnTo>
                    <a:lnTo>
                      <a:pt x="328" y="270"/>
                    </a:lnTo>
                    <a:lnTo>
                      <a:pt x="328" y="270"/>
                    </a:lnTo>
                    <a:lnTo>
                      <a:pt x="328" y="270"/>
                    </a:lnTo>
                    <a:lnTo>
                      <a:pt x="330" y="268"/>
                    </a:lnTo>
                    <a:lnTo>
                      <a:pt x="330" y="268"/>
                    </a:lnTo>
                    <a:lnTo>
                      <a:pt x="330" y="268"/>
                    </a:lnTo>
                    <a:lnTo>
                      <a:pt x="332" y="268"/>
                    </a:lnTo>
                    <a:lnTo>
                      <a:pt x="332" y="266"/>
                    </a:lnTo>
                    <a:lnTo>
                      <a:pt x="332" y="266"/>
                    </a:lnTo>
                    <a:lnTo>
                      <a:pt x="330" y="266"/>
                    </a:lnTo>
                    <a:lnTo>
                      <a:pt x="330" y="266"/>
                    </a:lnTo>
                    <a:lnTo>
                      <a:pt x="330" y="266"/>
                    </a:lnTo>
                    <a:lnTo>
                      <a:pt x="330" y="266"/>
                    </a:lnTo>
                    <a:lnTo>
                      <a:pt x="330" y="264"/>
                    </a:lnTo>
                    <a:lnTo>
                      <a:pt x="330" y="264"/>
                    </a:lnTo>
                    <a:lnTo>
                      <a:pt x="332" y="266"/>
                    </a:lnTo>
                    <a:lnTo>
                      <a:pt x="332" y="268"/>
                    </a:lnTo>
                    <a:lnTo>
                      <a:pt x="328" y="272"/>
                    </a:lnTo>
                    <a:lnTo>
                      <a:pt x="328" y="272"/>
                    </a:lnTo>
                    <a:lnTo>
                      <a:pt x="328" y="272"/>
                    </a:lnTo>
                    <a:lnTo>
                      <a:pt x="328" y="274"/>
                    </a:lnTo>
                    <a:lnTo>
                      <a:pt x="328" y="274"/>
                    </a:lnTo>
                    <a:lnTo>
                      <a:pt x="328" y="274"/>
                    </a:lnTo>
                    <a:lnTo>
                      <a:pt x="328" y="276"/>
                    </a:lnTo>
                    <a:lnTo>
                      <a:pt x="328" y="278"/>
                    </a:lnTo>
                    <a:lnTo>
                      <a:pt x="328" y="278"/>
                    </a:lnTo>
                    <a:lnTo>
                      <a:pt x="328" y="278"/>
                    </a:lnTo>
                    <a:lnTo>
                      <a:pt x="330" y="280"/>
                    </a:lnTo>
                    <a:lnTo>
                      <a:pt x="330" y="284"/>
                    </a:lnTo>
                    <a:lnTo>
                      <a:pt x="328" y="284"/>
                    </a:lnTo>
                    <a:lnTo>
                      <a:pt x="328" y="284"/>
                    </a:lnTo>
                    <a:lnTo>
                      <a:pt x="328" y="284"/>
                    </a:lnTo>
                    <a:lnTo>
                      <a:pt x="328" y="286"/>
                    </a:lnTo>
                    <a:lnTo>
                      <a:pt x="328" y="286"/>
                    </a:lnTo>
                    <a:lnTo>
                      <a:pt x="328" y="288"/>
                    </a:lnTo>
                    <a:lnTo>
                      <a:pt x="332" y="290"/>
                    </a:lnTo>
                    <a:lnTo>
                      <a:pt x="332" y="290"/>
                    </a:lnTo>
                    <a:lnTo>
                      <a:pt x="332" y="290"/>
                    </a:lnTo>
                    <a:lnTo>
                      <a:pt x="338" y="290"/>
                    </a:lnTo>
                    <a:lnTo>
                      <a:pt x="338" y="292"/>
                    </a:lnTo>
                    <a:lnTo>
                      <a:pt x="336" y="292"/>
                    </a:lnTo>
                    <a:lnTo>
                      <a:pt x="336" y="290"/>
                    </a:lnTo>
                    <a:lnTo>
                      <a:pt x="336" y="290"/>
                    </a:lnTo>
                    <a:lnTo>
                      <a:pt x="336" y="290"/>
                    </a:lnTo>
                    <a:lnTo>
                      <a:pt x="332" y="290"/>
                    </a:lnTo>
                    <a:lnTo>
                      <a:pt x="332" y="290"/>
                    </a:lnTo>
                    <a:lnTo>
                      <a:pt x="332" y="290"/>
                    </a:lnTo>
                    <a:lnTo>
                      <a:pt x="332" y="290"/>
                    </a:lnTo>
                    <a:lnTo>
                      <a:pt x="330" y="290"/>
                    </a:lnTo>
                    <a:lnTo>
                      <a:pt x="330" y="290"/>
                    </a:lnTo>
                    <a:lnTo>
                      <a:pt x="330" y="292"/>
                    </a:lnTo>
                    <a:lnTo>
                      <a:pt x="330" y="296"/>
                    </a:lnTo>
                    <a:lnTo>
                      <a:pt x="330" y="296"/>
                    </a:lnTo>
                    <a:lnTo>
                      <a:pt x="330" y="296"/>
                    </a:lnTo>
                    <a:lnTo>
                      <a:pt x="332" y="296"/>
                    </a:lnTo>
                    <a:lnTo>
                      <a:pt x="332" y="296"/>
                    </a:lnTo>
                    <a:lnTo>
                      <a:pt x="332" y="296"/>
                    </a:lnTo>
                    <a:lnTo>
                      <a:pt x="332" y="294"/>
                    </a:lnTo>
                    <a:lnTo>
                      <a:pt x="334" y="294"/>
                    </a:lnTo>
                    <a:lnTo>
                      <a:pt x="332" y="296"/>
                    </a:lnTo>
                    <a:lnTo>
                      <a:pt x="332" y="296"/>
                    </a:lnTo>
                    <a:lnTo>
                      <a:pt x="332" y="296"/>
                    </a:lnTo>
                    <a:lnTo>
                      <a:pt x="332" y="296"/>
                    </a:lnTo>
                    <a:lnTo>
                      <a:pt x="332" y="298"/>
                    </a:lnTo>
                    <a:lnTo>
                      <a:pt x="332" y="298"/>
                    </a:lnTo>
                    <a:lnTo>
                      <a:pt x="332" y="298"/>
                    </a:lnTo>
                    <a:lnTo>
                      <a:pt x="332" y="306"/>
                    </a:lnTo>
                    <a:lnTo>
                      <a:pt x="330" y="308"/>
                    </a:lnTo>
                    <a:lnTo>
                      <a:pt x="330" y="308"/>
                    </a:lnTo>
                    <a:lnTo>
                      <a:pt x="330" y="308"/>
                    </a:lnTo>
                    <a:lnTo>
                      <a:pt x="330" y="312"/>
                    </a:lnTo>
                    <a:lnTo>
                      <a:pt x="330" y="312"/>
                    </a:lnTo>
                    <a:lnTo>
                      <a:pt x="330" y="312"/>
                    </a:lnTo>
                    <a:lnTo>
                      <a:pt x="332" y="314"/>
                    </a:lnTo>
                    <a:lnTo>
                      <a:pt x="334" y="316"/>
                    </a:lnTo>
                    <a:lnTo>
                      <a:pt x="334" y="316"/>
                    </a:lnTo>
                    <a:lnTo>
                      <a:pt x="334" y="316"/>
                    </a:lnTo>
                    <a:lnTo>
                      <a:pt x="336" y="318"/>
                    </a:lnTo>
                    <a:lnTo>
                      <a:pt x="336" y="318"/>
                    </a:lnTo>
                    <a:lnTo>
                      <a:pt x="336" y="318"/>
                    </a:lnTo>
                    <a:lnTo>
                      <a:pt x="336" y="318"/>
                    </a:lnTo>
                    <a:lnTo>
                      <a:pt x="336" y="324"/>
                    </a:lnTo>
                    <a:lnTo>
                      <a:pt x="334" y="324"/>
                    </a:lnTo>
                    <a:lnTo>
                      <a:pt x="334" y="324"/>
                    </a:lnTo>
                    <a:lnTo>
                      <a:pt x="334" y="324"/>
                    </a:lnTo>
                    <a:lnTo>
                      <a:pt x="332" y="326"/>
                    </a:lnTo>
                    <a:lnTo>
                      <a:pt x="332" y="330"/>
                    </a:lnTo>
                    <a:lnTo>
                      <a:pt x="332" y="330"/>
                    </a:lnTo>
                    <a:lnTo>
                      <a:pt x="332" y="330"/>
                    </a:lnTo>
                    <a:lnTo>
                      <a:pt x="332" y="334"/>
                    </a:lnTo>
                    <a:lnTo>
                      <a:pt x="332" y="334"/>
                    </a:lnTo>
                    <a:lnTo>
                      <a:pt x="332" y="334"/>
                    </a:lnTo>
                    <a:lnTo>
                      <a:pt x="330" y="334"/>
                    </a:lnTo>
                    <a:lnTo>
                      <a:pt x="330" y="334"/>
                    </a:lnTo>
                    <a:lnTo>
                      <a:pt x="328" y="334"/>
                    </a:lnTo>
                    <a:lnTo>
                      <a:pt x="328" y="336"/>
                    </a:lnTo>
                    <a:lnTo>
                      <a:pt x="328" y="336"/>
                    </a:lnTo>
                    <a:lnTo>
                      <a:pt x="328" y="336"/>
                    </a:lnTo>
                    <a:lnTo>
                      <a:pt x="328" y="336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0"/>
                    </a:lnTo>
                    <a:lnTo>
                      <a:pt x="328" y="342"/>
                    </a:lnTo>
                    <a:lnTo>
                      <a:pt x="328" y="342"/>
                    </a:lnTo>
                    <a:lnTo>
                      <a:pt x="328" y="342"/>
                    </a:lnTo>
                    <a:lnTo>
                      <a:pt x="330" y="344"/>
                    </a:lnTo>
                    <a:lnTo>
                      <a:pt x="330" y="344"/>
                    </a:lnTo>
                    <a:lnTo>
                      <a:pt x="330" y="344"/>
                    </a:lnTo>
                    <a:lnTo>
                      <a:pt x="330" y="344"/>
                    </a:lnTo>
                    <a:lnTo>
                      <a:pt x="330" y="344"/>
                    </a:lnTo>
                    <a:lnTo>
                      <a:pt x="330" y="344"/>
                    </a:lnTo>
                    <a:lnTo>
                      <a:pt x="332" y="344"/>
                    </a:lnTo>
                    <a:lnTo>
                      <a:pt x="332" y="344"/>
                    </a:lnTo>
                    <a:lnTo>
                      <a:pt x="332" y="344"/>
                    </a:lnTo>
                    <a:lnTo>
                      <a:pt x="332" y="344"/>
                    </a:lnTo>
                    <a:lnTo>
                      <a:pt x="332" y="344"/>
                    </a:lnTo>
                    <a:lnTo>
                      <a:pt x="334" y="342"/>
                    </a:lnTo>
                    <a:lnTo>
                      <a:pt x="334" y="340"/>
                    </a:lnTo>
                    <a:lnTo>
                      <a:pt x="334" y="340"/>
                    </a:lnTo>
                    <a:lnTo>
                      <a:pt x="332" y="340"/>
                    </a:lnTo>
                    <a:lnTo>
                      <a:pt x="332" y="340"/>
                    </a:lnTo>
                    <a:lnTo>
                      <a:pt x="332" y="336"/>
                    </a:lnTo>
                    <a:lnTo>
                      <a:pt x="332" y="338"/>
                    </a:lnTo>
                    <a:lnTo>
                      <a:pt x="332" y="338"/>
                    </a:lnTo>
                    <a:lnTo>
                      <a:pt x="332" y="338"/>
                    </a:lnTo>
                    <a:lnTo>
                      <a:pt x="332" y="338"/>
                    </a:lnTo>
                    <a:lnTo>
                      <a:pt x="334" y="340"/>
                    </a:lnTo>
                    <a:lnTo>
                      <a:pt x="334" y="340"/>
                    </a:lnTo>
                    <a:lnTo>
                      <a:pt x="334" y="340"/>
                    </a:lnTo>
                    <a:lnTo>
                      <a:pt x="340" y="340"/>
                    </a:lnTo>
                    <a:lnTo>
                      <a:pt x="340" y="342"/>
                    </a:lnTo>
                    <a:lnTo>
                      <a:pt x="338" y="344"/>
                    </a:lnTo>
                    <a:lnTo>
                      <a:pt x="338" y="344"/>
                    </a:lnTo>
                    <a:lnTo>
                      <a:pt x="338" y="344"/>
                    </a:lnTo>
                    <a:lnTo>
                      <a:pt x="338" y="348"/>
                    </a:lnTo>
                    <a:lnTo>
                      <a:pt x="338" y="348"/>
                    </a:lnTo>
                    <a:lnTo>
                      <a:pt x="338" y="348"/>
                    </a:lnTo>
                    <a:lnTo>
                      <a:pt x="340" y="350"/>
                    </a:lnTo>
                    <a:lnTo>
                      <a:pt x="340" y="354"/>
                    </a:lnTo>
                    <a:lnTo>
                      <a:pt x="338" y="356"/>
                    </a:lnTo>
                    <a:lnTo>
                      <a:pt x="338" y="356"/>
                    </a:lnTo>
                    <a:lnTo>
                      <a:pt x="338" y="356"/>
                    </a:lnTo>
                    <a:lnTo>
                      <a:pt x="338" y="358"/>
                    </a:lnTo>
                    <a:lnTo>
                      <a:pt x="338" y="358"/>
                    </a:lnTo>
                    <a:lnTo>
                      <a:pt x="338" y="358"/>
                    </a:lnTo>
                    <a:lnTo>
                      <a:pt x="340" y="358"/>
                    </a:lnTo>
                    <a:lnTo>
                      <a:pt x="340" y="358"/>
                    </a:lnTo>
                    <a:lnTo>
                      <a:pt x="340" y="358"/>
                    </a:lnTo>
                    <a:lnTo>
                      <a:pt x="340" y="360"/>
                    </a:lnTo>
                    <a:lnTo>
                      <a:pt x="342" y="360"/>
                    </a:lnTo>
                    <a:lnTo>
                      <a:pt x="342" y="360"/>
                    </a:lnTo>
                    <a:lnTo>
                      <a:pt x="342" y="360"/>
                    </a:lnTo>
                    <a:lnTo>
                      <a:pt x="342" y="360"/>
                    </a:lnTo>
                    <a:lnTo>
                      <a:pt x="342" y="362"/>
                    </a:lnTo>
                    <a:lnTo>
                      <a:pt x="342" y="362"/>
                    </a:lnTo>
                    <a:lnTo>
                      <a:pt x="342" y="362"/>
                    </a:lnTo>
                    <a:lnTo>
                      <a:pt x="342" y="362"/>
                    </a:lnTo>
                    <a:lnTo>
                      <a:pt x="340" y="360"/>
                    </a:lnTo>
                    <a:lnTo>
                      <a:pt x="338" y="360"/>
                    </a:lnTo>
                    <a:lnTo>
                      <a:pt x="338" y="360"/>
                    </a:lnTo>
                    <a:lnTo>
                      <a:pt x="338" y="362"/>
                    </a:lnTo>
                    <a:lnTo>
                      <a:pt x="338" y="362"/>
                    </a:lnTo>
                    <a:lnTo>
                      <a:pt x="336" y="362"/>
                    </a:lnTo>
                    <a:lnTo>
                      <a:pt x="336" y="362"/>
                    </a:lnTo>
                    <a:lnTo>
                      <a:pt x="336" y="362"/>
                    </a:lnTo>
                    <a:lnTo>
                      <a:pt x="336" y="364"/>
                    </a:lnTo>
                    <a:lnTo>
                      <a:pt x="336" y="364"/>
                    </a:lnTo>
                    <a:lnTo>
                      <a:pt x="336" y="364"/>
                    </a:lnTo>
                    <a:lnTo>
                      <a:pt x="338" y="364"/>
                    </a:lnTo>
                    <a:lnTo>
                      <a:pt x="338" y="366"/>
                    </a:lnTo>
                    <a:lnTo>
                      <a:pt x="338" y="366"/>
                    </a:lnTo>
                    <a:lnTo>
                      <a:pt x="338" y="368"/>
                    </a:lnTo>
                    <a:lnTo>
                      <a:pt x="338" y="368"/>
                    </a:lnTo>
                    <a:lnTo>
                      <a:pt x="338" y="368"/>
                    </a:lnTo>
                    <a:lnTo>
                      <a:pt x="338" y="368"/>
                    </a:lnTo>
                    <a:lnTo>
                      <a:pt x="338" y="368"/>
                    </a:lnTo>
                    <a:lnTo>
                      <a:pt x="340" y="366"/>
                    </a:lnTo>
                    <a:lnTo>
                      <a:pt x="340" y="366"/>
                    </a:lnTo>
                    <a:lnTo>
                      <a:pt x="340" y="366"/>
                    </a:lnTo>
                    <a:lnTo>
                      <a:pt x="340" y="368"/>
                    </a:lnTo>
                    <a:lnTo>
                      <a:pt x="338" y="368"/>
                    </a:lnTo>
                    <a:lnTo>
                      <a:pt x="338" y="368"/>
                    </a:lnTo>
                    <a:lnTo>
                      <a:pt x="338" y="368"/>
                    </a:lnTo>
                    <a:lnTo>
                      <a:pt x="338" y="368"/>
                    </a:lnTo>
                    <a:lnTo>
                      <a:pt x="338" y="370"/>
                    </a:lnTo>
                    <a:lnTo>
                      <a:pt x="338" y="370"/>
                    </a:lnTo>
                    <a:lnTo>
                      <a:pt x="336" y="370"/>
                    </a:lnTo>
                    <a:lnTo>
                      <a:pt x="336" y="378"/>
                    </a:lnTo>
                    <a:lnTo>
                      <a:pt x="336" y="382"/>
                    </a:lnTo>
                    <a:lnTo>
                      <a:pt x="336" y="382"/>
                    </a:lnTo>
                    <a:lnTo>
                      <a:pt x="336" y="382"/>
                    </a:lnTo>
                    <a:lnTo>
                      <a:pt x="336" y="384"/>
                    </a:lnTo>
                    <a:lnTo>
                      <a:pt x="336" y="384"/>
                    </a:lnTo>
                    <a:lnTo>
                      <a:pt x="336" y="384"/>
                    </a:lnTo>
                    <a:lnTo>
                      <a:pt x="340" y="388"/>
                    </a:lnTo>
                    <a:lnTo>
                      <a:pt x="340" y="388"/>
                    </a:lnTo>
                    <a:lnTo>
                      <a:pt x="340" y="388"/>
                    </a:lnTo>
                    <a:lnTo>
                      <a:pt x="342" y="388"/>
                    </a:lnTo>
                    <a:lnTo>
                      <a:pt x="342" y="388"/>
                    </a:lnTo>
                    <a:lnTo>
                      <a:pt x="342" y="388"/>
                    </a:lnTo>
                    <a:lnTo>
                      <a:pt x="344" y="386"/>
                    </a:lnTo>
                    <a:lnTo>
                      <a:pt x="346" y="386"/>
                    </a:lnTo>
                    <a:lnTo>
                      <a:pt x="346" y="388"/>
                    </a:lnTo>
                    <a:lnTo>
                      <a:pt x="346" y="388"/>
                    </a:lnTo>
                    <a:lnTo>
                      <a:pt x="346" y="388"/>
                    </a:lnTo>
                    <a:lnTo>
                      <a:pt x="344" y="388"/>
                    </a:lnTo>
                    <a:lnTo>
                      <a:pt x="344" y="388"/>
                    </a:lnTo>
                    <a:lnTo>
                      <a:pt x="342" y="390"/>
                    </a:lnTo>
                    <a:lnTo>
                      <a:pt x="342" y="390"/>
                    </a:lnTo>
                    <a:lnTo>
                      <a:pt x="342" y="390"/>
                    </a:lnTo>
                    <a:lnTo>
                      <a:pt x="342" y="390"/>
                    </a:lnTo>
                    <a:lnTo>
                      <a:pt x="342" y="390"/>
                    </a:lnTo>
                    <a:lnTo>
                      <a:pt x="342" y="388"/>
                    </a:lnTo>
                    <a:lnTo>
                      <a:pt x="338" y="388"/>
                    </a:lnTo>
                    <a:lnTo>
                      <a:pt x="338" y="388"/>
                    </a:lnTo>
                    <a:lnTo>
                      <a:pt x="338" y="388"/>
                    </a:lnTo>
                    <a:lnTo>
                      <a:pt x="334" y="388"/>
                    </a:lnTo>
                    <a:lnTo>
                      <a:pt x="332" y="386"/>
                    </a:lnTo>
                    <a:lnTo>
                      <a:pt x="332" y="384"/>
                    </a:lnTo>
                    <a:lnTo>
                      <a:pt x="332" y="384"/>
                    </a:lnTo>
                    <a:lnTo>
                      <a:pt x="332" y="384"/>
                    </a:lnTo>
                    <a:lnTo>
                      <a:pt x="326" y="384"/>
                    </a:lnTo>
                    <a:lnTo>
                      <a:pt x="326" y="384"/>
                    </a:lnTo>
                    <a:lnTo>
                      <a:pt x="326" y="384"/>
                    </a:lnTo>
                    <a:lnTo>
                      <a:pt x="326" y="386"/>
                    </a:lnTo>
                    <a:lnTo>
                      <a:pt x="326" y="386"/>
                    </a:lnTo>
                    <a:lnTo>
                      <a:pt x="324" y="386"/>
                    </a:lnTo>
                    <a:lnTo>
                      <a:pt x="324" y="388"/>
                    </a:lnTo>
                    <a:lnTo>
                      <a:pt x="324" y="388"/>
                    </a:lnTo>
                    <a:lnTo>
                      <a:pt x="326" y="388"/>
                    </a:lnTo>
                    <a:lnTo>
                      <a:pt x="326" y="390"/>
                    </a:lnTo>
                    <a:lnTo>
                      <a:pt x="326" y="390"/>
                    </a:lnTo>
                    <a:lnTo>
                      <a:pt x="326" y="390"/>
                    </a:lnTo>
                    <a:lnTo>
                      <a:pt x="326" y="390"/>
                    </a:lnTo>
                    <a:lnTo>
                      <a:pt x="328" y="392"/>
                    </a:lnTo>
                    <a:lnTo>
                      <a:pt x="328" y="392"/>
                    </a:lnTo>
                    <a:lnTo>
                      <a:pt x="328" y="392"/>
                    </a:lnTo>
                    <a:lnTo>
                      <a:pt x="330" y="392"/>
                    </a:lnTo>
                    <a:lnTo>
                      <a:pt x="332" y="394"/>
                    </a:lnTo>
                    <a:lnTo>
                      <a:pt x="334" y="396"/>
                    </a:lnTo>
                    <a:lnTo>
                      <a:pt x="334" y="396"/>
                    </a:lnTo>
                    <a:lnTo>
                      <a:pt x="334" y="396"/>
                    </a:lnTo>
                    <a:lnTo>
                      <a:pt x="336" y="400"/>
                    </a:lnTo>
                    <a:lnTo>
                      <a:pt x="336" y="400"/>
                    </a:lnTo>
                    <a:lnTo>
                      <a:pt x="336" y="400"/>
                    </a:lnTo>
                    <a:lnTo>
                      <a:pt x="336" y="400"/>
                    </a:lnTo>
                    <a:lnTo>
                      <a:pt x="336" y="400"/>
                    </a:lnTo>
                    <a:lnTo>
                      <a:pt x="336" y="402"/>
                    </a:lnTo>
                    <a:lnTo>
                      <a:pt x="338" y="404"/>
                    </a:lnTo>
                    <a:lnTo>
                      <a:pt x="338" y="404"/>
                    </a:lnTo>
                    <a:lnTo>
                      <a:pt x="338" y="404"/>
                    </a:lnTo>
                    <a:lnTo>
                      <a:pt x="338" y="404"/>
                    </a:lnTo>
                    <a:lnTo>
                      <a:pt x="340" y="406"/>
                    </a:lnTo>
                    <a:lnTo>
                      <a:pt x="340" y="410"/>
                    </a:lnTo>
                    <a:lnTo>
                      <a:pt x="340" y="410"/>
                    </a:lnTo>
                    <a:lnTo>
                      <a:pt x="340" y="410"/>
                    </a:lnTo>
                    <a:lnTo>
                      <a:pt x="342" y="412"/>
                    </a:lnTo>
                    <a:lnTo>
                      <a:pt x="342" y="412"/>
                    </a:lnTo>
                    <a:lnTo>
                      <a:pt x="342" y="412"/>
                    </a:lnTo>
                    <a:lnTo>
                      <a:pt x="344" y="412"/>
                    </a:lnTo>
                    <a:lnTo>
                      <a:pt x="348" y="414"/>
                    </a:lnTo>
                    <a:lnTo>
                      <a:pt x="348" y="416"/>
                    </a:lnTo>
                    <a:lnTo>
                      <a:pt x="348" y="416"/>
                    </a:lnTo>
                    <a:lnTo>
                      <a:pt x="348" y="418"/>
                    </a:lnTo>
                    <a:lnTo>
                      <a:pt x="348" y="418"/>
                    </a:lnTo>
                    <a:lnTo>
                      <a:pt x="352" y="420"/>
                    </a:lnTo>
                    <a:lnTo>
                      <a:pt x="352" y="420"/>
                    </a:lnTo>
                    <a:lnTo>
                      <a:pt x="352" y="420"/>
                    </a:lnTo>
                    <a:lnTo>
                      <a:pt x="354" y="420"/>
                    </a:lnTo>
                    <a:lnTo>
                      <a:pt x="354" y="420"/>
                    </a:lnTo>
                    <a:lnTo>
                      <a:pt x="354" y="420"/>
                    </a:lnTo>
                    <a:lnTo>
                      <a:pt x="360" y="420"/>
                    </a:lnTo>
                    <a:lnTo>
                      <a:pt x="360" y="420"/>
                    </a:lnTo>
                    <a:lnTo>
                      <a:pt x="360" y="420"/>
                    </a:lnTo>
                    <a:lnTo>
                      <a:pt x="360" y="418"/>
                    </a:lnTo>
                    <a:lnTo>
                      <a:pt x="360" y="418"/>
                    </a:lnTo>
                    <a:lnTo>
                      <a:pt x="360" y="418"/>
                    </a:lnTo>
                    <a:lnTo>
                      <a:pt x="360" y="416"/>
                    </a:lnTo>
                    <a:lnTo>
                      <a:pt x="360" y="408"/>
                    </a:lnTo>
                    <a:lnTo>
                      <a:pt x="360" y="412"/>
                    </a:lnTo>
                    <a:lnTo>
                      <a:pt x="362" y="414"/>
                    </a:lnTo>
                    <a:lnTo>
                      <a:pt x="362" y="414"/>
                    </a:lnTo>
                    <a:lnTo>
                      <a:pt x="362" y="414"/>
                    </a:lnTo>
                    <a:lnTo>
                      <a:pt x="362" y="414"/>
                    </a:lnTo>
                    <a:lnTo>
                      <a:pt x="364" y="414"/>
                    </a:lnTo>
                    <a:lnTo>
                      <a:pt x="364" y="416"/>
                    </a:lnTo>
                    <a:lnTo>
                      <a:pt x="364" y="424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56" y="430"/>
                    </a:lnTo>
                    <a:lnTo>
                      <a:pt x="356" y="430"/>
                    </a:lnTo>
                    <a:lnTo>
                      <a:pt x="356" y="432"/>
                    </a:lnTo>
                    <a:lnTo>
                      <a:pt x="356" y="432"/>
                    </a:lnTo>
                    <a:lnTo>
                      <a:pt x="356" y="432"/>
                    </a:lnTo>
                    <a:lnTo>
                      <a:pt x="356" y="430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58" y="426"/>
                    </a:lnTo>
                    <a:lnTo>
                      <a:pt x="360" y="424"/>
                    </a:lnTo>
                    <a:lnTo>
                      <a:pt x="360" y="424"/>
                    </a:lnTo>
                    <a:lnTo>
                      <a:pt x="360" y="424"/>
                    </a:lnTo>
                    <a:lnTo>
                      <a:pt x="360" y="422"/>
                    </a:lnTo>
                    <a:lnTo>
                      <a:pt x="360" y="422"/>
                    </a:lnTo>
                    <a:lnTo>
                      <a:pt x="360" y="422"/>
                    </a:lnTo>
                    <a:lnTo>
                      <a:pt x="354" y="422"/>
                    </a:lnTo>
                    <a:lnTo>
                      <a:pt x="354" y="420"/>
                    </a:lnTo>
                    <a:lnTo>
                      <a:pt x="354" y="420"/>
                    </a:lnTo>
                    <a:lnTo>
                      <a:pt x="352" y="420"/>
                    </a:lnTo>
                    <a:lnTo>
                      <a:pt x="352" y="420"/>
                    </a:lnTo>
                    <a:lnTo>
                      <a:pt x="348" y="420"/>
                    </a:lnTo>
                    <a:lnTo>
                      <a:pt x="348" y="420"/>
                    </a:lnTo>
                    <a:lnTo>
                      <a:pt x="348" y="420"/>
                    </a:lnTo>
                    <a:lnTo>
                      <a:pt x="346" y="420"/>
                    </a:lnTo>
                    <a:lnTo>
                      <a:pt x="346" y="420"/>
                    </a:lnTo>
                    <a:lnTo>
                      <a:pt x="346" y="420"/>
                    </a:lnTo>
                    <a:lnTo>
                      <a:pt x="346" y="420"/>
                    </a:lnTo>
                    <a:lnTo>
                      <a:pt x="344" y="420"/>
                    </a:lnTo>
                    <a:lnTo>
                      <a:pt x="344" y="420"/>
                    </a:lnTo>
                    <a:lnTo>
                      <a:pt x="344" y="422"/>
                    </a:lnTo>
                    <a:lnTo>
                      <a:pt x="344" y="424"/>
                    </a:lnTo>
                    <a:lnTo>
                      <a:pt x="342" y="424"/>
                    </a:lnTo>
                    <a:lnTo>
                      <a:pt x="342" y="424"/>
                    </a:lnTo>
                    <a:lnTo>
                      <a:pt x="342" y="424"/>
                    </a:lnTo>
                    <a:lnTo>
                      <a:pt x="342" y="434"/>
                    </a:lnTo>
                    <a:lnTo>
                      <a:pt x="342" y="434"/>
                    </a:lnTo>
                    <a:lnTo>
                      <a:pt x="342" y="434"/>
                    </a:lnTo>
                    <a:lnTo>
                      <a:pt x="342" y="434"/>
                    </a:lnTo>
                    <a:lnTo>
                      <a:pt x="340" y="440"/>
                    </a:lnTo>
                    <a:lnTo>
                      <a:pt x="340" y="440"/>
                    </a:lnTo>
                    <a:lnTo>
                      <a:pt x="340" y="440"/>
                    </a:lnTo>
                    <a:lnTo>
                      <a:pt x="340" y="446"/>
                    </a:lnTo>
                    <a:lnTo>
                      <a:pt x="340" y="446"/>
                    </a:lnTo>
                    <a:lnTo>
                      <a:pt x="340" y="446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38" y="448"/>
                    </a:lnTo>
                    <a:lnTo>
                      <a:pt x="338" y="448"/>
                    </a:lnTo>
                    <a:lnTo>
                      <a:pt x="338" y="450"/>
                    </a:lnTo>
                    <a:lnTo>
                      <a:pt x="336" y="452"/>
                    </a:lnTo>
                    <a:lnTo>
                      <a:pt x="336" y="452"/>
                    </a:lnTo>
                    <a:lnTo>
                      <a:pt x="336" y="452"/>
                    </a:lnTo>
                    <a:lnTo>
                      <a:pt x="336" y="452"/>
                    </a:lnTo>
                    <a:lnTo>
                      <a:pt x="332" y="458"/>
                    </a:lnTo>
                    <a:lnTo>
                      <a:pt x="332" y="458"/>
                    </a:lnTo>
                    <a:lnTo>
                      <a:pt x="332" y="458"/>
                    </a:lnTo>
                    <a:lnTo>
                      <a:pt x="332" y="458"/>
                    </a:lnTo>
                    <a:lnTo>
                      <a:pt x="330" y="462"/>
                    </a:lnTo>
                    <a:lnTo>
                      <a:pt x="328" y="464"/>
                    </a:lnTo>
                    <a:lnTo>
                      <a:pt x="328" y="466"/>
                    </a:lnTo>
                    <a:lnTo>
                      <a:pt x="324" y="468"/>
                    </a:lnTo>
                    <a:lnTo>
                      <a:pt x="324" y="470"/>
                    </a:lnTo>
                    <a:lnTo>
                      <a:pt x="324" y="470"/>
                    </a:lnTo>
                    <a:lnTo>
                      <a:pt x="324" y="470"/>
                    </a:lnTo>
                    <a:lnTo>
                      <a:pt x="324" y="470"/>
                    </a:lnTo>
                    <a:lnTo>
                      <a:pt x="318" y="472"/>
                    </a:lnTo>
                    <a:lnTo>
                      <a:pt x="318" y="472"/>
                    </a:lnTo>
                    <a:lnTo>
                      <a:pt x="318" y="474"/>
                    </a:lnTo>
                    <a:lnTo>
                      <a:pt x="316" y="474"/>
                    </a:lnTo>
                    <a:lnTo>
                      <a:pt x="316" y="474"/>
                    </a:lnTo>
                    <a:lnTo>
                      <a:pt x="316" y="474"/>
                    </a:lnTo>
                    <a:lnTo>
                      <a:pt x="316" y="476"/>
                    </a:lnTo>
                    <a:lnTo>
                      <a:pt x="314" y="480"/>
                    </a:lnTo>
                    <a:lnTo>
                      <a:pt x="314" y="480"/>
                    </a:lnTo>
                    <a:lnTo>
                      <a:pt x="314" y="480"/>
                    </a:lnTo>
                    <a:lnTo>
                      <a:pt x="312" y="484"/>
                    </a:lnTo>
                    <a:lnTo>
                      <a:pt x="310" y="486"/>
                    </a:lnTo>
                    <a:lnTo>
                      <a:pt x="310" y="486"/>
                    </a:lnTo>
                    <a:lnTo>
                      <a:pt x="310" y="486"/>
                    </a:lnTo>
                    <a:lnTo>
                      <a:pt x="310" y="486"/>
                    </a:lnTo>
                    <a:lnTo>
                      <a:pt x="306" y="492"/>
                    </a:lnTo>
                    <a:lnTo>
                      <a:pt x="306" y="492"/>
                    </a:lnTo>
                    <a:lnTo>
                      <a:pt x="306" y="492"/>
                    </a:lnTo>
                    <a:lnTo>
                      <a:pt x="306" y="492"/>
                    </a:lnTo>
                    <a:lnTo>
                      <a:pt x="306" y="494"/>
                    </a:lnTo>
                    <a:lnTo>
                      <a:pt x="306" y="494"/>
                    </a:lnTo>
                    <a:lnTo>
                      <a:pt x="304" y="496"/>
                    </a:lnTo>
                    <a:lnTo>
                      <a:pt x="304" y="502"/>
                    </a:lnTo>
                    <a:lnTo>
                      <a:pt x="302" y="506"/>
                    </a:lnTo>
                    <a:lnTo>
                      <a:pt x="298" y="510"/>
                    </a:lnTo>
                    <a:lnTo>
                      <a:pt x="298" y="510"/>
                    </a:lnTo>
                    <a:lnTo>
                      <a:pt x="298" y="510"/>
                    </a:lnTo>
                    <a:lnTo>
                      <a:pt x="296" y="518"/>
                    </a:lnTo>
                    <a:lnTo>
                      <a:pt x="296" y="518"/>
                    </a:lnTo>
                    <a:lnTo>
                      <a:pt x="296" y="518"/>
                    </a:lnTo>
                    <a:lnTo>
                      <a:pt x="296" y="518"/>
                    </a:lnTo>
                    <a:lnTo>
                      <a:pt x="294" y="520"/>
                    </a:lnTo>
                    <a:lnTo>
                      <a:pt x="294" y="520"/>
                    </a:lnTo>
                    <a:lnTo>
                      <a:pt x="294" y="520"/>
                    </a:lnTo>
                    <a:lnTo>
                      <a:pt x="294" y="522"/>
                    </a:lnTo>
                    <a:lnTo>
                      <a:pt x="292" y="522"/>
                    </a:lnTo>
                    <a:lnTo>
                      <a:pt x="292" y="522"/>
                    </a:lnTo>
                    <a:lnTo>
                      <a:pt x="292" y="522"/>
                    </a:lnTo>
                    <a:lnTo>
                      <a:pt x="292" y="528"/>
                    </a:lnTo>
                    <a:lnTo>
                      <a:pt x="292" y="528"/>
                    </a:lnTo>
                    <a:lnTo>
                      <a:pt x="292" y="528"/>
                    </a:lnTo>
                    <a:lnTo>
                      <a:pt x="294" y="530"/>
                    </a:lnTo>
                    <a:lnTo>
                      <a:pt x="294" y="530"/>
                    </a:lnTo>
                    <a:lnTo>
                      <a:pt x="294" y="530"/>
                    </a:lnTo>
                    <a:lnTo>
                      <a:pt x="294" y="532"/>
                    </a:lnTo>
                    <a:lnTo>
                      <a:pt x="296" y="532"/>
                    </a:lnTo>
                    <a:lnTo>
                      <a:pt x="296" y="534"/>
                    </a:lnTo>
                    <a:lnTo>
                      <a:pt x="294" y="536"/>
                    </a:lnTo>
                    <a:lnTo>
                      <a:pt x="294" y="536"/>
                    </a:lnTo>
                    <a:lnTo>
                      <a:pt x="294" y="536"/>
                    </a:lnTo>
                    <a:lnTo>
                      <a:pt x="294" y="538"/>
                    </a:lnTo>
                    <a:lnTo>
                      <a:pt x="292" y="538"/>
                    </a:lnTo>
                    <a:lnTo>
                      <a:pt x="292" y="538"/>
                    </a:lnTo>
                    <a:lnTo>
                      <a:pt x="292" y="538"/>
                    </a:lnTo>
                    <a:lnTo>
                      <a:pt x="292" y="540"/>
                    </a:lnTo>
                    <a:lnTo>
                      <a:pt x="292" y="542"/>
                    </a:lnTo>
                    <a:lnTo>
                      <a:pt x="292" y="542"/>
                    </a:lnTo>
                    <a:lnTo>
                      <a:pt x="290" y="542"/>
                    </a:lnTo>
                    <a:lnTo>
                      <a:pt x="290" y="552"/>
                    </a:lnTo>
                    <a:lnTo>
                      <a:pt x="290" y="552"/>
                    </a:lnTo>
                    <a:lnTo>
                      <a:pt x="292" y="552"/>
                    </a:lnTo>
                    <a:lnTo>
                      <a:pt x="292" y="552"/>
                    </a:lnTo>
                    <a:lnTo>
                      <a:pt x="292" y="554"/>
                    </a:lnTo>
                    <a:lnTo>
                      <a:pt x="292" y="554"/>
                    </a:lnTo>
                    <a:lnTo>
                      <a:pt x="292" y="554"/>
                    </a:lnTo>
                    <a:lnTo>
                      <a:pt x="294" y="556"/>
                    </a:lnTo>
                    <a:lnTo>
                      <a:pt x="294" y="556"/>
                    </a:lnTo>
                    <a:lnTo>
                      <a:pt x="294" y="556"/>
                    </a:lnTo>
                    <a:lnTo>
                      <a:pt x="300" y="562"/>
                    </a:lnTo>
                    <a:lnTo>
                      <a:pt x="300" y="562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300" y="564"/>
                    </a:lnTo>
                    <a:lnTo>
                      <a:pt x="298" y="566"/>
                    </a:lnTo>
                    <a:lnTo>
                      <a:pt x="298" y="566"/>
                    </a:lnTo>
                    <a:lnTo>
                      <a:pt x="298" y="568"/>
                    </a:lnTo>
                    <a:lnTo>
                      <a:pt x="298" y="568"/>
                    </a:lnTo>
                    <a:lnTo>
                      <a:pt x="296" y="570"/>
                    </a:lnTo>
                    <a:lnTo>
                      <a:pt x="296" y="570"/>
                    </a:lnTo>
                    <a:lnTo>
                      <a:pt x="296" y="570"/>
                    </a:lnTo>
                    <a:lnTo>
                      <a:pt x="296" y="574"/>
                    </a:lnTo>
                    <a:lnTo>
                      <a:pt x="296" y="574"/>
                    </a:lnTo>
                    <a:lnTo>
                      <a:pt x="296" y="574"/>
                    </a:lnTo>
                    <a:lnTo>
                      <a:pt x="298" y="578"/>
                    </a:lnTo>
                    <a:lnTo>
                      <a:pt x="298" y="580"/>
                    </a:lnTo>
                    <a:lnTo>
                      <a:pt x="298" y="580"/>
                    </a:lnTo>
                    <a:lnTo>
                      <a:pt x="298" y="580"/>
                    </a:lnTo>
                    <a:lnTo>
                      <a:pt x="300" y="584"/>
                    </a:lnTo>
                    <a:lnTo>
                      <a:pt x="300" y="584"/>
                    </a:lnTo>
                    <a:lnTo>
                      <a:pt x="300" y="584"/>
                    </a:lnTo>
                    <a:lnTo>
                      <a:pt x="302" y="588"/>
                    </a:lnTo>
                    <a:lnTo>
                      <a:pt x="304" y="592"/>
                    </a:lnTo>
                    <a:lnTo>
                      <a:pt x="304" y="594"/>
                    </a:lnTo>
                    <a:lnTo>
                      <a:pt x="304" y="600"/>
                    </a:lnTo>
                    <a:lnTo>
                      <a:pt x="304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8" y="602"/>
                    </a:lnTo>
                    <a:lnTo>
                      <a:pt x="308" y="602"/>
                    </a:lnTo>
                    <a:lnTo>
                      <a:pt x="308" y="602"/>
                    </a:lnTo>
                    <a:lnTo>
                      <a:pt x="308" y="602"/>
                    </a:lnTo>
                    <a:lnTo>
                      <a:pt x="310" y="602"/>
                    </a:lnTo>
                    <a:lnTo>
                      <a:pt x="312" y="604"/>
                    </a:lnTo>
                    <a:lnTo>
                      <a:pt x="312" y="604"/>
                    </a:lnTo>
                    <a:lnTo>
                      <a:pt x="312" y="604"/>
                    </a:lnTo>
                    <a:lnTo>
                      <a:pt x="314" y="604"/>
                    </a:lnTo>
                    <a:lnTo>
                      <a:pt x="314" y="604"/>
                    </a:lnTo>
                    <a:lnTo>
                      <a:pt x="314" y="606"/>
                    </a:lnTo>
                    <a:lnTo>
                      <a:pt x="314" y="606"/>
                    </a:lnTo>
                    <a:lnTo>
                      <a:pt x="316" y="606"/>
                    </a:lnTo>
                    <a:lnTo>
                      <a:pt x="316" y="606"/>
                    </a:lnTo>
                    <a:lnTo>
                      <a:pt x="316" y="606"/>
                    </a:lnTo>
                    <a:lnTo>
                      <a:pt x="316" y="606"/>
                    </a:lnTo>
                    <a:lnTo>
                      <a:pt x="316" y="608"/>
                    </a:lnTo>
                    <a:lnTo>
                      <a:pt x="318" y="608"/>
                    </a:lnTo>
                    <a:lnTo>
                      <a:pt x="324" y="612"/>
                    </a:lnTo>
                    <a:lnTo>
                      <a:pt x="324" y="614"/>
                    </a:lnTo>
                    <a:lnTo>
                      <a:pt x="324" y="614"/>
                    </a:lnTo>
                    <a:lnTo>
                      <a:pt x="326" y="614"/>
                    </a:lnTo>
                    <a:lnTo>
                      <a:pt x="326" y="614"/>
                    </a:lnTo>
                    <a:lnTo>
                      <a:pt x="326" y="620"/>
                    </a:lnTo>
                    <a:lnTo>
                      <a:pt x="328" y="626"/>
                    </a:lnTo>
                    <a:lnTo>
                      <a:pt x="328" y="628"/>
                    </a:lnTo>
                    <a:lnTo>
                      <a:pt x="328" y="628"/>
                    </a:lnTo>
                    <a:lnTo>
                      <a:pt x="328" y="628"/>
                    </a:lnTo>
                    <a:lnTo>
                      <a:pt x="328" y="628"/>
                    </a:lnTo>
                    <a:lnTo>
                      <a:pt x="328" y="638"/>
                    </a:lnTo>
                    <a:lnTo>
                      <a:pt x="326" y="640"/>
                    </a:lnTo>
                    <a:lnTo>
                      <a:pt x="326" y="640"/>
                    </a:lnTo>
                    <a:lnTo>
                      <a:pt x="326" y="640"/>
                    </a:lnTo>
                    <a:lnTo>
                      <a:pt x="326" y="646"/>
                    </a:lnTo>
                    <a:lnTo>
                      <a:pt x="326" y="646"/>
                    </a:lnTo>
                    <a:lnTo>
                      <a:pt x="326" y="646"/>
                    </a:lnTo>
                    <a:lnTo>
                      <a:pt x="328" y="648"/>
                    </a:lnTo>
                    <a:lnTo>
                      <a:pt x="330" y="650"/>
                    </a:lnTo>
                    <a:lnTo>
                      <a:pt x="332" y="656"/>
                    </a:lnTo>
                    <a:lnTo>
                      <a:pt x="332" y="658"/>
                    </a:lnTo>
                    <a:lnTo>
                      <a:pt x="332" y="658"/>
                    </a:lnTo>
                    <a:lnTo>
                      <a:pt x="332" y="658"/>
                    </a:lnTo>
                    <a:lnTo>
                      <a:pt x="334" y="658"/>
                    </a:lnTo>
                    <a:lnTo>
                      <a:pt x="334" y="660"/>
                    </a:lnTo>
                    <a:lnTo>
                      <a:pt x="334" y="660"/>
                    </a:lnTo>
                    <a:lnTo>
                      <a:pt x="334" y="660"/>
                    </a:lnTo>
                    <a:lnTo>
                      <a:pt x="338" y="664"/>
                    </a:lnTo>
                    <a:lnTo>
                      <a:pt x="338" y="666"/>
                    </a:lnTo>
                    <a:lnTo>
                      <a:pt x="338" y="666"/>
                    </a:lnTo>
                    <a:lnTo>
                      <a:pt x="338" y="666"/>
                    </a:lnTo>
                    <a:lnTo>
                      <a:pt x="338" y="668"/>
                    </a:lnTo>
                    <a:lnTo>
                      <a:pt x="338" y="668"/>
                    </a:lnTo>
                    <a:lnTo>
                      <a:pt x="338" y="668"/>
                    </a:lnTo>
                    <a:lnTo>
                      <a:pt x="338" y="670"/>
                    </a:lnTo>
                    <a:lnTo>
                      <a:pt x="340" y="670"/>
                    </a:lnTo>
                    <a:lnTo>
                      <a:pt x="340" y="670"/>
                    </a:lnTo>
                    <a:lnTo>
                      <a:pt x="340" y="670"/>
                    </a:lnTo>
                    <a:lnTo>
                      <a:pt x="340" y="672"/>
                    </a:lnTo>
                    <a:lnTo>
                      <a:pt x="342" y="674"/>
                    </a:lnTo>
                    <a:lnTo>
                      <a:pt x="342" y="674"/>
                    </a:lnTo>
                    <a:lnTo>
                      <a:pt x="342" y="674"/>
                    </a:lnTo>
                    <a:lnTo>
                      <a:pt x="344" y="674"/>
                    </a:lnTo>
                    <a:lnTo>
                      <a:pt x="344" y="676"/>
                    </a:lnTo>
                    <a:lnTo>
                      <a:pt x="344" y="682"/>
                    </a:lnTo>
                    <a:lnTo>
                      <a:pt x="344" y="682"/>
                    </a:lnTo>
                    <a:lnTo>
                      <a:pt x="342" y="682"/>
                    </a:lnTo>
                    <a:lnTo>
                      <a:pt x="342" y="682"/>
                    </a:lnTo>
                    <a:lnTo>
                      <a:pt x="342" y="684"/>
                    </a:lnTo>
                    <a:lnTo>
                      <a:pt x="342" y="684"/>
                    </a:lnTo>
                    <a:lnTo>
                      <a:pt x="340" y="684"/>
                    </a:lnTo>
                    <a:lnTo>
                      <a:pt x="340" y="682"/>
                    </a:lnTo>
                    <a:lnTo>
                      <a:pt x="340" y="682"/>
                    </a:lnTo>
                    <a:lnTo>
                      <a:pt x="340" y="682"/>
                    </a:lnTo>
                    <a:lnTo>
                      <a:pt x="336" y="682"/>
                    </a:lnTo>
                    <a:lnTo>
                      <a:pt x="336" y="682"/>
                    </a:lnTo>
                    <a:lnTo>
                      <a:pt x="336" y="684"/>
                    </a:lnTo>
                    <a:lnTo>
                      <a:pt x="336" y="686"/>
                    </a:lnTo>
                    <a:lnTo>
                      <a:pt x="336" y="686"/>
                    </a:lnTo>
                    <a:lnTo>
                      <a:pt x="336" y="686"/>
                    </a:lnTo>
                    <a:lnTo>
                      <a:pt x="338" y="688"/>
                    </a:lnTo>
                    <a:lnTo>
                      <a:pt x="338" y="690"/>
                    </a:lnTo>
                    <a:lnTo>
                      <a:pt x="338" y="690"/>
                    </a:lnTo>
                    <a:lnTo>
                      <a:pt x="338" y="690"/>
                    </a:lnTo>
                    <a:lnTo>
                      <a:pt x="338" y="690"/>
                    </a:lnTo>
                    <a:lnTo>
                      <a:pt x="340" y="692"/>
                    </a:lnTo>
                    <a:lnTo>
                      <a:pt x="340" y="692"/>
                    </a:lnTo>
                    <a:lnTo>
                      <a:pt x="340" y="692"/>
                    </a:lnTo>
                    <a:lnTo>
                      <a:pt x="344" y="696"/>
                    </a:lnTo>
                    <a:lnTo>
                      <a:pt x="344" y="696"/>
                    </a:lnTo>
                    <a:lnTo>
                      <a:pt x="344" y="696"/>
                    </a:lnTo>
                    <a:lnTo>
                      <a:pt x="346" y="696"/>
                    </a:lnTo>
                    <a:lnTo>
                      <a:pt x="352" y="700"/>
                    </a:lnTo>
                    <a:lnTo>
                      <a:pt x="352" y="704"/>
                    </a:lnTo>
                    <a:lnTo>
                      <a:pt x="352" y="704"/>
                    </a:lnTo>
                    <a:lnTo>
                      <a:pt x="352" y="704"/>
                    </a:lnTo>
                    <a:lnTo>
                      <a:pt x="352" y="704"/>
                    </a:lnTo>
                    <a:lnTo>
                      <a:pt x="352" y="706"/>
                    </a:lnTo>
                    <a:lnTo>
                      <a:pt x="352" y="706"/>
                    </a:lnTo>
                    <a:lnTo>
                      <a:pt x="352" y="706"/>
                    </a:lnTo>
                    <a:lnTo>
                      <a:pt x="356" y="708"/>
                    </a:lnTo>
                    <a:lnTo>
                      <a:pt x="356" y="708"/>
                    </a:lnTo>
                    <a:lnTo>
                      <a:pt x="356" y="708"/>
                    </a:lnTo>
                    <a:lnTo>
                      <a:pt x="356" y="710"/>
                    </a:lnTo>
                    <a:lnTo>
                      <a:pt x="356" y="710"/>
                    </a:lnTo>
                    <a:lnTo>
                      <a:pt x="356" y="712"/>
                    </a:lnTo>
                    <a:lnTo>
                      <a:pt x="356" y="712"/>
                    </a:lnTo>
                    <a:lnTo>
                      <a:pt x="356" y="712"/>
                    </a:lnTo>
                    <a:lnTo>
                      <a:pt x="356" y="712"/>
                    </a:lnTo>
                    <a:lnTo>
                      <a:pt x="356" y="714"/>
                    </a:lnTo>
                    <a:lnTo>
                      <a:pt x="354" y="716"/>
                    </a:lnTo>
                    <a:lnTo>
                      <a:pt x="354" y="716"/>
                    </a:lnTo>
                    <a:lnTo>
                      <a:pt x="354" y="716"/>
                    </a:lnTo>
                    <a:lnTo>
                      <a:pt x="354" y="720"/>
                    </a:lnTo>
                    <a:lnTo>
                      <a:pt x="354" y="720"/>
                    </a:lnTo>
                    <a:lnTo>
                      <a:pt x="354" y="722"/>
                    </a:lnTo>
                    <a:lnTo>
                      <a:pt x="356" y="724"/>
                    </a:lnTo>
                    <a:lnTo>
                      <a:pt x="358" y="726"/>
                    </a:lnTo>
                    <a:lnTo>
                      <a:pt x="358" y="726"/>
                    </a:lnTo>
                    <a:lnTo>
                      <a:pt x="358" y="726"/>
                    </a:lnTo>
                    <a:lnTo>
                      <a:pt x="362" y="728"/>
                    </a:lnTo>
                    <a:lnTo>
                      <a:pt x="364" y="732"/>
                    </a:lnTo>
                    <a:lnTo>
                      <a:pt x="368" y="736"/>
                    </a:lnTo>
                    <a:lnTo>
                      <a:pt x="368" y="736"/>
                    </a:lnTo>
                    <a:lnTo>
                      <a:pt x="368" y="736"/>
                    </a:lnTo>
                    <a:lnTo>
                      <a:pt x="370" y="736"/>
                    </a:lnTo>
                    <a:lnTo>
                      <a:pt x="370" y="736"/>
                    </a:lnTo>
                    <a:lnTo>
                      <a:pt x="370" y="736"/>
                    </a:lnTo>
                    <a:lnTo>
                      <a:pt x="370" y="736"/>
                    </a:lnTo>
                    <a:lnTo>
                      <a:pt x="370" y="738"/>
                    </a:lnTo>
                    <a:lnTo>
                      <a:pt x="370" y="740"/>
                    </a:lnTo>
                    <a:lnTo>
                      <a:pt x="370" y="740"/>
                    </a:lnTo>
                    <a:lnTo>
                      <a:pt x="370" y="740"/>
                    </a:lnTo>
                    <a:lnTo>
                      <a:pt x="374" y="742"/>
                    </a:lnTo>
                    <a:lnTo>
                      <a:pt x="374" y="742"/>
                    </a:lnTo>
                    <a:lnTo>
                      <a:pt x="374" y="742"/>
                    </a:lnTo>
                    <a:lnTo>
                      <a:pt x="374" y="744"/>
                    </a:lnTo>
                    <a:lnTo>
                      <a:pt x="376" y="744"/>
                    </a:lnTo>
                    <a:lnTo>
                      <a:pt x="376" y="744"/>
                    </a:lnTo>
                    <a:lnTo>
                      <a:pt x="378" y="744"/>
                    </a:lnTo>
                    <a:lnTo>
                      <a:pt x="380" y="740"/>
                    </a:lnTo>
                    <a:lnTo>
                      <a:pt x="380" y="740"/>
                    </a:lnTo>
                    <a:lnTo>
                      <a:pt x="380" y="740"/>
                    </a:lnTo>
                    <a:lnTo>
                      <a:pt x="380" y="734"/>
                    </a:lnTo>
                    <a:lnTo>
                      <a:pt x="380" y="734"/>
                    </a:lnTo>
                    <a:lnTo>
                      <a:pt x="380" y="734"/>
                    </a:lnTo>
                    <a:lnTo>
                      <a:pt x="378" y="732"/>
                    </a:lnTo>
                    <a:lnTo>
                      <a:pt x="378" y="730"/>
                    </a:lnTo>
                    <a:lnTo>
                      <a:pt x="378" y="730"/>
                    </a:lnTo>
                    <a:lnTo>
                      <a:pt x="378" y="730"/>
                    </a:lnTo>
                    <a:lnTo>
                      <a:pt x="378" y="730"/>
                    </a:lnTo>
                    <a:lnTo>
                      <a:pt x="370" y="722"/>
                    </a:lnTo>
                    <a:lnTo>
                      <a:pt x="370" y="722"/>
                    </a:lnTo>
                    <a:lnTo>
                      <a:pt x="370" y="722"/>
                    </a:lnTo>
                    <a:lnTo>
                      <a:pt x="368" y="722"/>
                    </a:lnTo>
                    <a:lnTo>
                      <a:pt x="368" y="720"/>
                    </a:lnTo>
                    <a:lnTo>
                      <a:pt x="368" y="718"/>
                    </a:lnTo>
                    <a:lnTo>
                      <a:pt x="368" y="718"/>
                    </a:lnTo>
                    <a:lnTo>
                      <a:pt x="368" y="718"/>
                    </a:lnTo>
                    <a:lnTo>
                      <a:pt x="366" y="716"/>
                    </a:lnTo>
                    <a:lnTo>
                      <a:pt x="366" y="712"/>
                    </a:lnTo>
                    <a:lnTo>
                      <a:pt x="368" y="708"/>
                    </a:lnTo>
                    <a:lnTo>
                      <a:pt x="368" y="708"/>
                    </a:lnTo>
                    <a:lnTo>
                      <a:pt x="368" y="708"/>
                    </a:lnTo>
                    <a:lnTo>
                      <a:pt x="368" y="706"/>
                    </a:lnTo>
                    <a:lnTo>
                      <a:pt x="368" y="706"/>
                    </a:lnTo>
                    <a:lnTo>
                      <a:pt x="368" y="704"/>
                    </a:lnTo>
                    <a:lnTo>
                      <a:pt x="366" y="702"/>
                    </a:lnTo>
                    <a:lnTo>
                      <a:pt x="364" y="700"/>
                    </a:lnTo>
                    <a:lnTo>
                      <a:pt x="364" y="696"/>
                    </a:lnTo>
                    <a:lnTo>
                      <a:pt x="364" y="696"/>
                    </a:lnTo>
                    <a:lnTo>
                      <a:pt x="364" y="696"/>
                    </a:lnTo>
                    <a:lnTo>
                      <a:pt x="364" y="694"/>
                    </a:lnTo>
                    <a:lnTo>
                      <a:pt x="364" y="694"/>
                    </a:lnTo>
                    <a:lnTo>
                      <a:pt x="364" y="694"/>
                    </a:lnTo>
                    <a:lnTo>
                      <a:pt x="364" y="694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90"/>
                    </a:lnTo>
                    <a:lnTo>
                      <a:pt x="360" y="688"/>
                    </a:lnTo>
                    <a:lnTo>
                      <a:pt x="360" y="688"/>
                    </a:lnTo>
                    <a:lnTo>
                      <a:pt x="360" y="688"/>
                    </a:lnTo>
                    <a:lnTo>
                      <a:pt x="360" y="686"/>
                    </a:lnTo>
                    <a:lnTo>
                      <a:pt x="360" y="684"/>
                    </a:lnTo>
                    <a:lnTo>
                      <a:pt x="360" y="684"/>
                    </a:lnTo>
                    <a:lnTo>
                      <a:pt x="360" y="684"/>
                    </a:lnTo>
                    <a:lnTo>
                      <a:pt x="360" y="682"/>
                    </a:lnTo>
                    <a:lnTo>
                      <a:pt x="360" y="682"/>
                    </a:lnTo>
                    <a:lnTo>
                      <a:pt x="360" y="682"/>
                    </a:lnTo>
                    <a:lnTo>
                      <a:pt x="360" y="680"/>
                    </a:lnTo>
                    <a:lnTo>
                      <a:pt x="358" y="680"/>
                    </a:lnTo>
                    <a:lnTo>
                      <a:pt x="358" y="670"/>
                    </a:lnTo>
                    <a:lnTo>
                      <a:pt x="358" y="670"/>
                    </a:lnTo>
                    <a:lnTo>
                      <a:pt x="358" y="670"/>
                    </a:lnTo>
                    <a:lnTo>
                      <a:pt x="356" y="670"/>
                    </a:lnTo>
                    <a:lnTo>
                      <a:pt x="356" y="668"/>
                    </a:lnTo>
                    <a:lnTo>
                      <a:pt x="356" y="668"/>
                    </a:lnTo>
                    <a:lnTo>
                      <a:pt x="356" y="666"/>
                    </a:lnTo>
                    <a:lnTo>
                      <a:pt x="354" y="666"/>
                    </a:lnTo>
                    <a:lnTo>
                      <a:pt x="354" y="666"/>
                    </a:lnTo>
                    <a:lnTo>
                      <a:pt x="354" y="666"/>
                    </a:lnTo>
                    <a:lnTo>
                      <a:pt x="354" y="666"/>
                    </a:lnTo>
                    <a:lnTo>
                      <a:pt x="352" y="666"/>
                    </a:lnTo>
                    <a:lnTo>
                      <a:pt x="352" y="660"/>
                    </a:lnTo>
                    <a:lnTo>
                      <a:pt x="352" y="660"/>
                    </a:lnTo>
                    <a:lnTo>
                      <a:pt x="352" y="658"/>
                    </a:lnTo>
                    <a:lnTo>
                      <a:pt x="352" y="658"/>
                    </a:lnTo>
                    <a:lnTo>
                      <a:pt x="352" y="658"/>
                    </a:lnTo>
                    <a:lnTo>
                      <a:pt x="352" y="658"/>
                    </a:lnTo>
                    <a:lnTo>
                      <a:pt x="350" y="658"/>
                    </a:lnTo>
                    <a:lnTo>
                      <a:pt x="350" y="658"/>
                    </a:lnTo>
                    <a:lnTo>
                      <a:pt x="350" y="658"/>
                    </a:lnTo>
                    <a:lnTo>
                      <a:pt x="350" y="658"/>
                    </a:lnTo>
                    <a:lnTo>
                      <a:pt x="350" y="656"/>
                    </a:lnTo>
                    <a:lnTo>
                      <a:pt x="348" y="656"/>
                    </a:lnTo>
                    <a:lnTo>
                      <a:pt x="348" y="652"/>
                    </a:lnTo>
                    <a:lnTo>
                      <a:pt x="350" y="652"/>
                    </a:lnTo>
                    <a:lnTo>
                      <a:pt x="350" y="652"/>
                    </a:lnTo>
                    <a:lnTo>
                      <a:pt x="350" y="652"/>
                    </a:lnTo>
                    <a:lnTo>
                      <a:pt x="350" y="650"/>
                    </a:lnTo>
                    <a:lnTo>
                      <a:pt x="350" y="650"/>
                    </a:lnTo>
                    <a:lnTo>
                      <a:pt x="350" y="650"/>
                    </a:lnTo>
                    <a:lnTo>
                      <a:pt x="348" y="648"/>
                    </a:lnTo>
                    <a:lnTo>
                      <a:pt x="348" y="646"/>
                    </a:lnTo>
                    <a:lnTo>
                      <a:pt x="352" y="642"/>
                    </a:lnTo>
                    <a:lnTo>
                      <a:pt x="352" y="642"/>
                    </a:lnTo>
                    <a:lnTo>
                      <a:pt x="352" y="642"/>
                    </a:lnTo>
                    <a:lnTo>
                      <a:pt x="352" y="638"/>
                    </a:lnTo>
                    <a:lnTo>
                      <a:pt x="354" y="638"/>
                    </a:lnTo>
                    <a:lnTo>
                      <a:pt x="356" y="640"/>
                    </a:lnTo>
                    <a:lnTo>
                      <a:pt x="356" y="640"/>
                    </a:lnTo>
                    <a:lnTo>
                      <a:pt x="356" y="640"/>
                    </a:lnTo>
                    <a:lnTo>
                      <a:pt x="356" y="640"/>
                    </a:lnTo>
                    <a:lnTo>
                      <a:pt x="358" y="642"/>
                    </a:lnTo>
                    <a:lnTo>
                      <a:pt x="358" y="642"/>
                    </a:lnTo>
                    <a:lnTo>
                      <a:pt x="358" y="642"/>
                    </a:lnTo>
                    <a:lnTo>
                      <a:pt x="362" y="644"/>
                    </a:lnTo>
                    <a:lnTo>
                      <a:pt x="362" y="644"/>
                    </a:lnTo>
                    <a:lnTo>
                      <a:pt x="362" y="644"/>
                    </a:lnTo>
                    <a:lnTo>
                      <a:pt x="364" y="644"/>
                    </a:lnTo>
                    <a:lnTo>
                      <a:pt x="366" y="646"/>
                    </a:lnTo>
                    <a:lnTo>
                      <a:pt x="366" y="646"/>
                    </a:lnTo>
                    <a:lnTo>
                      <a:pt x="366" y="646"/>
                    </a:lnTo>
                    <a:lnTo>
                      <a:pt x="366" y="648"/>
                    </a:lnTo>
                    <a:lnTo>
                      <a:pt x="368" y="648"/>
                    </a:lnTo>
                    <a:lnTo>
                      <a:pt x="368" y="654"/>
                    </a:lnTo>
                    <a:lnTo>
                      <a:pt x="366" y="660"/>
                    </a:lnTo>
                    <a:lnTo>
                      <a:pt x="366" y="660"/>
                    </a:lnTo>
                    <a:lnTo>
                      <a:pt x="366" y="660"/>
                    </a:lnTo>
                    <a:lnTo>
                      <a:pt x="366" y="668"/>
                    </a:lnTo>
                    <a:lnTo>
                      <a:pt x="366" y="668"/>
                    </a:lnTo>
                    <a:lnTo>
                      <a:pt x="366" y="668"/>
                    </a:lnTo>
                    <a:lnTo>
                      <a:pt x="366" y="672"/>
                    </a:lnTo>
                    <a:lnTo>
                      <a:pt x="366" y="672"/>
                    </a:lnTo>
                    <a:lnTo>
                      <a:pt x="368" y="672"/>
                    </a:lnTo>
                    <a:lnTo>
                      <a:pt x="368" y="672"/>
                    </a:lnTo>
                    <a:lnTo>
                      <a:pt x="368" y="674"/>
                    </a:lnTo>
                    <a:lnTo>
                      <a:pt x="368" y="674"/>
                    </a:lnTo>
                    <a:lnTo>
                      <a:pt x="368" y="674"/>
                    </a:lnTo>
                    <a:lnTo>
                      <a:pt x="370" y="676"/>
                    </a:lnTo>
                    <a:lnTo>
                      <a:pt x="370" y="680"/>
                    </a:lnTo>
                    <a:lnTo>
                      <a:pt x="370" y="682"/>
                    </a:lnTo>
                    <a:lnTo>
                      <a:pt x="370" y="682"/>
                    </a:lnTo>
                    <a:lnTo>
                      <a:pt x="370" y="682"/>
                    </a:lnTo>
                    <a:lnTo>
                      <a:pt x="376" y="686"/>
                    </a:lnTo>
                    <a:lnTo>
                      <a:pt x="376" y="686"/>
                    </a:lnTo>
                    <a:lnTo>
                      <a:pt x="376" y="686"/>
                    </a:lnTo>
                    <a:lnTo>
                      <a:pt x="376" y="686"/>
                    </a:lnTo>
                    <a:lnTo>
                      <a:pt x="378" y="688"/>
                    </a:lnTo>
                    <a:lnTo>
                      <a:pt x="378" y="690"/>
                    </a:lnTo>
                    <a:lnTo>
                      <a:pt x="378" y="690"/>
                    </a:lnTo>
                    <a:lnTo>
                      <a:pt x="378" y="690"/>
                    </a:lnTo>
                    <a:lnTo>
                      <a:pt x="380" y="692"/>
                    </a:lnTo>
                    <a:lnTo>
                      <a:pt x="380" y="692"/>
                    </a:lnTo>
                    <a:lnTo>
                      <a:pt x="380" y="692"/>
                    </a:lnTo>
                    <a:lnTo>
                      <a:pt x="380" y="692"/>
                    </a:lnTo>
                    <a:lnTo>
                      <a:pt x="388" y="700"/>
                    </a:lnTo>
                    <a:lnTo>
                      <a:pt x="388" y="702"/>
                    </a:lnTo>
                    <a:lnTo>
                      <a:pt x="388" y="702"/>
                    </a:lnTo>
                    <a:lnTo>
                      <a:pt x="390" y="704"/>
                    </a:lnTo>
                    <a:lnTo>
                      <a:pt x="390" y="704"/>
                    </a:lnTo>
                    <a:lnTo>
                      <a:pt x="390" y="704"/>
                    </a:lnTo>
                    <a:lnTo>
                      <a:pt x="388" y="706"/>
                    </a:lnTo>
                    <a:lnTo>
                      <a:pt x="388" y="706"/>
                    </a:lnTo>
                    <a:lnTo>
                      <a:pt x="388" y="708"/>
                    </a:lnTo>
                    <a:lnTo>
                      <a:pt x="388" y="716"/>
                    </a:lnTo>
                    <a:lnTo>
                      <a:pt x="388" y="716"/>
                    </a:lnTo>
                    <a:lnTo>
                      <a:pt x="390" y="716"/>
                    </a:lnTo>
                    <a:lnTo>
                      <a:pt x="390" y="716"/>
                    </a:lnTo>
                    <a:lnTo>
                      <a:pt x="392" y="720"/>
                    </a:lnTo>
                    <a:lnTo>
                      <a:pt x="392" y="720"/>
                    </a:lnTo>
                    <a:lnTo>
                      <a:pt x="392" y="720"/>
                    </a:lnTo>
                    <a:lnTo>
                      <a:pt x="394" y="720"/>
                    </a:lnTo>
                    <a:lnTo>
                      <a:pt x="396" y="722"/>
                    </a:lnTo>
                    <a:lnTo>
                      <a:pt x="398" y="724"/>
                    </a:lnTo>
                    <a:lnTo>
                      <a:pt x="398" y="724"/>
                    </a:lnTo>
                    <a:lnTo>
                      <a:pt x="398" y="724"/>
                    </a:lnTo>
                    <a:lnTo>
                      <a:pt x="398" y="724"/>
                    </a:lnTo>
                    <a:lnTo>
                      <a:pt x="398" y="726"/>
                    </a:lnTo>
                    <a:lnTo>
                      <a:pt x="398" y="726"/>
                    </a:lnTo>
                    <a:lnTo>
                      <a:pt x="398" y="726"/>
                    </a:lnTo>
                    <a:lnTo>
                      <a:pt x="400" y="726"/>
                    </a:lnTo>
                    <a:lnTo>
                      <a:pt x="400" y="728"/>
                    </a:lnTo>
                    <a:lnTo>
                      <a:pt x="400" y="728"/>
                    </a:lnTo>
                    <a:lnTo>
                      <a:pt x="400" y="728"/>
                    </a:lnTo>
                    <a:lnTo>
                      <a:pt x="402" y="728"/>
                    </a:lnTo>
                    <a:lnTo>
                      <a:pt x="404" y="730"/>
                    </a:lnTo>
                    <a:lnTo>
                      <a:pt x="406" y="730"/>
                    </a:lnTo>
                    <a:lnTo>
                      <a:pt x="406" y="730"/>
                    </a:lnTo>
                    <a:lnTo>
                      <a:pt x="406" y="730"/>
                    </a:lnTo>
                    <a:lnTo>
                      <a:pt x="406" y="730"/>
                    </a:lnTo>
                    <a:lnTo>
                      <a:pt x="406" y="734"/>
                    </a:lnTo>
                    <a:lnTo>
                      <a:pt x="406" y="734"/>
                    </a:lnTo>
                    <a:lnTo>
                      <a:pt x="406" y="734"/>
                    </a:lnTo>
                    <a:lnTo>
                      <a:pt x="408" y="736"/>
                    </a:lnTo>
                    <a:lnTo>
                      <a:pt x="416" y="752"/>
                    </a:lnTo>
                    <a:lnTo>
                      <a:pt x="416" y="756"/>
                    </a:lnTo>
                    <a:lnTo>
                      <a:pt x="416" y="756"/>
                    </a:lnTo>
                    <a:lnTo>
                      <a:pt x="416" y="756"/>
                    </a:lnTo>
                    <a:lnTo>
                      <a:pt x="418" y="758"/>
                    </a:lnTo>
                    <a:lnTo>
                      <a:pt x="418" y="760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4" y="768"/>
                    </a:lnTo>
                    <a:lnTo>
                      <a:pt x="412" y="770"/>
                    </a:lnTo>
                    <a:lnTo>
                      <a:pt x="412" y="770"/>
                    </a:lnTo>
                    <a:lnTo>
                      <a:pt x="412" y="772"/>
                    </a:lnTo>
                    <a:lnTo>
                      <a:pt x="412" y="774"/>
                    </a:lnTo>
                    <a:lnTo>
                      <a:pt x="412" y="774"/>
                    </a:lnTo>
                    <a:lnTo>
                      <a:pt x="412" y="776"/>
                    </a:lnTo>
                    <a:lnTo>
                      <a:pt x="414" y="776"/>
                    </a:lnTo>
                    <a:lnTo>
                      <a:pt x="416" y="780"/>
                    </a:lnTo>
                    <a:lnTo>
                      <a:pt x="416" y="780"/>
                    </a:lnTo>
                    <a:lnTo>
                      <a:pt x="416" y="780"/>
                    </a:lnTo>
                    <a:lnTo>
                      <a:pt x="416" y="780"/>
                    </a:lnTo>
                    <a:lnTo>
                      <a:pt x="422" y="786"/>
                    </a:lnTo>
                    <a:lnTo>
                      <a:pt x="426" y="790"/>
                    </a:lnTo>
                    <a:lnTo>
                      <a:pt x="430" y="794"/>
                    </a:lnTo>
                    <a:lnTo>
                      <a:pt x="430" y="794"/>
                    </a:lnTo>
                    <a:lnTo>
                      <a:pt x="432" y="794"/>
                    </a:lnTo>
                    <a:lnTo>
                      <a:pt x="432" y="794"/>
                    </a:lnTo>
                    <a:lnTo>
                      <a:pt x="436" y="798"/>
                    </a:lnTo>
                    <a:lnTo>
                      <a:pt x="436" y="798"/>
                    </a:lnTo>
                    <a:lnTo>
                      <a:pt x="436" y="798"/>
                    </a:lnTo>
                    <a:lnTo>
                      <a:pt x="438" y="798"/>
                    </a:lnTo>
                    <a:lnTo>
                      <a:pt x="440" y="798"/>
                    </a:lnTo>
                    <a:lnTo>
                      <a:pt x="440" y="798"/>
                    </a:lnTo>
                    <a:lnTo>
                      <a:pt x="440" y="800"/>
                    </a:lnTo>
                    <a:lnTo>
                      <a:pt x="448" y="800"/>
                    </a:lnTo>
                    <a:lnTo>
                      <a:pt x="450" y="800"/>
                    </a:lnTo>
                    <a:lnTo>
                      <a:pt x="450" y="800"/>
                    </a:lnTo>
                    <a:lnTo>
                      <a:pt x="450" y="800"/>
                    </a:lnTo>
                    <a:lnTo>
                      <a:pt x="452" y="800"/>
                    </a:lnTo>
                    <a:lnTo>
                      <a:pt x="454" y="802"/>
                    </a:lnTo>
                    <a:lnTo>
                      <a:pt x="456" y="806"/>
                    </a:lnTo>
                    <a:lnTo>
                      <a:pt x="458" y="810"/>
                    </a:lnTo>
                    <a:lnTo>
                      <a:pt x="458" y="810"/>
                    </a:lnTo>
                    <a:lnTo>
                      <a:pt x="458" y="810"/>
                    </a:lnTo>
                    <a:lnTo>
                      <a:pt x="462" y="812"/>
                    </a:lnTo>
                    <a:lnTo>
                      <a:pt x="462" y="812"/>
                    </a:lnTo>
                    <a:lnTo>
                      <a:pt x="462" y="812"/>
                    </a:lnTo>
                    <a:lnTo>
                      <a:pt x="464" y="812"/>
                    </a:lnTo>
                    <a:lnTo>
                      <a:pt x="466" y="814"/>
                    </a:lnTo>
                    <a:lnTo>
                      <a:pt x="466" y="814"/>
                    </a:lnTo>
                    <a:lnTo>
                      <a:pt x="468" y="816"/>
                    </a:lnTo>
                    <a:lnTo>
                      <a:pt x="472" y="816"/>
                    </a:lnTo>
                    <a:lnTo>
                      <a:pt x="476" y="816"/>
                    </a:lnTo>
                    <a:lnTo>
                      <a:pt x="476" y="816"/>
                    </a:lnTo>
                    <a:lnTo>
                      <a:pt x="476" y="816"/>
                    </a:lnTo>
                    <a:lnTo>
                      <a:pt x="478" y="816"/>
                    </a:lnTo>
                    <a:lnTo>
                      <a:pt x="482" y="820"/>
                    </a:lnTo>
                    <a:lnTo>
                      <a:pt x="486" y="822"/>
                    </a:lnTo>
                    <a:lnTo>
                      <a:pt x="492" y="824"/>
                    </a:lnTo>
                    <a:lnTo>
                      <a:pt x="496" y="828"/>
                    </a:lnTo>
                    <a:lnTo>
                      <a:pt x="496" y="828"/>
                    </a:lnTo>
                    <a:lnTo>
                      <a:pt x="496" y="828"/>
                    </a:lnTo>
                    <a:lnTo>
                      <a:pt x="498" y="828"/>
                    </a:lnTo>
                    <a:lnTo>
                      <a:pt x="500" y="828"/>
                    </a:lnTo>
                    <a:lnTo>
                      <a:pt x="500" y="828"/>
                    </a:lnTo>
                    <a:lnTo>
                      <a:pt x="500" y="828"/>
                    </a:lnTo>
                    <a:lnTo>
                      <a:pt x="510" y="828"/>
                    </a:lnTo>
                    <a:lnTo>
                      <a:pt x="510" y="828"/>
                    </a:lnTo>
                    <a:lnTo>
                      <a:pt x="510" y="828"/>
                    </a:lnTo>
                    <a:lnTo>
                      <a:pt x="512" y="828"/>
                    </a:lnTo>
                    <a:lnTo>
                      <a:pt x="514" y="828"/>
                    </a:lnTo>
                    <a:lnTo>
                      <a:pt x="514" y="828"/>
                    </a:lnTo>
                    <a:lnTo>
                      <a:pt x="514" y="828"/>
                    </a:lnTo>
                    <a:lnTo>
                      <a:pt x="520" y="824"/>
                    </a:lnTo>
                    <a:lnTo>
                      <a:pt x="522" y="822"/>
                    </a:lnTo>
                    <a:lnTo>
                      <a:pt x="530" y="822"/>
                    </a:lnTo>
                    <a:lnTo>
                      <a:pt x="530" y="824"/>
                    </a:lnTo>
                    <a:lnTo>
                      <a:pt x="530" y="824"/>
                    </a:lnTo>
                    <a:lnTo>
                      <a:pt x="530" y="824"/>
                    </a:lnTo>
                    <a:lnTo>
                      <a:pt x="534" y="826"/>
                    </a:lnTo>
                    <a:lnTo>
                      <a:pt x="536" y="828"/>
                    </a:lnTo>
                    <a:lnTo>
                      <a:pt x="536" y="828"/>
                    </a:lnTo>
                    <a:lnTo>
                      <a:pt x="536" y="828"/>
                    </a:lnTo>
                    <a:lnTo>
                      <a:pt x="538" y="828"/>
                    </a:lnTo>
                    <a:lnTo>
                      <a:pt x="538" y="828"/>
                    </a:lnTo>
                    <a:lnTo>
                      <a:pt x="538" y="828"/>
                    </a:lnTo>
                    <a:lnTo>
                      <a:pt x="538" y="828"/>
                    </a:lnTo>
                    <a:lnTo>
                      <a:pt x="540" y="830"/>
                    </a:lnTo>
                    <a:lnTo>
                      <a:pt x="540" y="834"/>
                    </a:lnTo>
                    <a:lnTo>
                      <a:pt x="540" y="834"/>
                    </a:lnTo>
                    <a:lnTo>
                      <a:pt x="540" y="834"/>
                    </a:lnTo>
                    <a:lnTo>
                      <a:pt x="542" y="836"/>
                    </a:lnTo>
                    <a:lnTo>
                      <a:pt x="542" y="836"/>
                    </a:lnTo>
                    <a:lnTo>
                      <a:pt x="542" y="836"/>
                    </a:lnTo>
                    <a:lnTo>
                      <a:pt x="542" y="836"/>
                    </a:lnTo>
                    <a:lnTo>
                      <a:pt x="544" y="838"/>
                    </a:lnTo>
                    <a:lnTo>
                      <a:pt x="544" y="838"/>
                    </a:lnTo>
                    <a:lnTo>
                      <a:pt x="546" y="838"/>
                    </a:lnTo>
                    <a:lnTo>
                      <a:pt x="546" y="838"/>
                    </a:lnTo>
                    <a:lnTo>
                      <a:pt x="546" y="838"/>
                    </a:lnTo>
                    <a:lnTo>
                      <a:pt x="546" y="838"/>
                    </a:lnTo>
                    <a:lnTo>
                      <a:pt x="548" y="840"/>
                    </a:lnTo>
                    <a:lnTo>
                      <a:pt x="548" y="840"/>
                    </a:lnTo>
                    <a:lnTo>
                      <a:pt x="548" y="840"/>
                    </a:lnTo>
                    <a:lnTo>
                      <a:pt x="548" y="840"/>
                    </a:lnTo>
                    <a:lnTo>
                      <a:pt x="550" y="844"/>
                    </a:lnTo>
                    <a:lnTo>
                      <a:pt x="550" y="844"/>
                    </a:lnTo>
                    <a:lnTo>
                      <a:pt x="550" y="844"/>
                    </a:lnTo>
                    <a:lnTo>
                      <a:pt x="550" y="844"/>
                    </a:lnTo>
                    <a:lnTo>
                      <a:pt x="554" y="846"/>
                    </a:lnTo>
                    <a:lnTo>
                      <a:pt x="554" y="846"/>
                    </a:lnTo>
                    <a:lnTo>
                      <a:pt x="554" y="846"/>
                    </a:lnTo>
                    <a:lnTo>
                      <a:pt x="558" y="848"/>
                    </a:lnTo>
                    <a:lnTo>
                      <a:pt x="558" y="848"/>
                    </a:lnTo>
                    <a:lnTo>
                      <a:pt x="560" y="850"/>
                    </a:lnTo>
                    <a:lnTo>
                      <a:pt x="560" y="850"/>
                    </a:lnTo>
                    <a:lnTo>
                      <a:pt x="564" y="850"/>
                    </a:lnTo>
                    <a:lnTo>
                      <a:pt x="564" y="850"/>
                    </a:lnTo>
                    <a:lnTo>
                      <a:pt x="564" y="850"/>
                    </a:lnTo>
                    <a:lnTo>
                      <a:pt x="570" y="850"/>
                    </a:lnTo>
                    <a:lnTo>
                      <a:pt x="572" y="852"/>
                    </a:lnTo>
                    <a:lnTo>
                      <a:pt x="572" y="852"/>
                    </a:lnTo>
                    <a:lnTo>
                      <a:pt x="572" y="852"/>
                    </a:lnTo>
                    <a:lnTo>
                      <a:pt x="574" y="852"/>
                    </a:lnTo>
                    <a:lnTo>
                      <a:pt x="576" y="852"/>
                    </a:lnTo>
                    <a:lnTo>
                      <a:pt x="576" y="852"/>
                    </a:lnTo>
                    <a:lnTo>
                      <a:pt x="576" y="852"/>
                    </a:lnTo>
                    <a:lnTo>
                      <a:pt x="578" y="852"/>
                    </a:lnTo>
                    <a:lnTo>
                      <a:pt x="580" y="854"/>
                    </a:lnTo>
                    <a:lnTo>
                      <a:pt x="580" y="854"/>
                    </a:lnTo>
                    <a:lnTo>
                      <a:pt x="582" y="854"/>
                    </a:lnTo>
                    <a:lnTo>
                      <a:pt x="584" y="854"/>
                    </a:lnTo>
                    <a:lnTo>
                      <a:pt x="584" y="854"/>
                    </a:lnTo>
                    <a:lnTo>
                      <a:pt x="584" y="854"/>
                    </a:lnTo>
                    <a:lnTo>
                      <a:pt x="586" y="854"/>
                    </a:lnTo>
                    <a:lnTo>
                      <a:pt x="586" y="854"/>
                    </a:lnTo>
                    <a:lnTo>
                      <a:pt x="588" y="856"/>
                    </a:lnTo>
                    <a:lnTo>
                      <a:pt x="588" y="856"/>
                    </a:lnTo>
                    <a:lnTo>
                      <a:pt x="588" y="856"/>
                    </a:lnTo>
                    <a:lnTo>
                      <a:pt x="590" y="856"/>
                    </a:lnTo>
                    <a:lnTo>
                      <a:pt x="590" y="856"/>
                    </a:lnTo>
                    <a:lnTo>
                      <a:pt x="590" y="856"/>
                    </a:lnTo>
                    <a:lnTo>
                      <a:pt x="592" y="856"/>
                    </a:lnTo>
                    <a:lnTo>
                      <a:pt x="592" y="856"/>
                    </a:lnTo>
                    <a:lnTo>
                      <a:pt x="592" y="856"/>
                    </a:lnTo>
                    <a:lnTo>
                      <a:pt x="592" y="856"/>
                    </a:lnTo>
                    <a:lnTo>
                      <a:pt x="594" y="856"/>
                    </a:lnTo>
                    <a:lnTo>
                      <a:pt x="594" y="856"/>
                    </a:lnTo>
                    <a:lnTo>
                      <a:pt x="594" y="856"/>
                    </a:lnTo>
                    <a:lnTo>
                      <a:pt x="596" y="854"/>
                    </a:lnTo>
                    <a:lnTo>
                      <a:pt x="596" y="854"/>
                    </a:lnTo>
                    <a:lnTo>
                      <a:pt x="596" y="856"/>
                    </a:lnTo>
                    <a:lnTo>
                      <a:pt x="596" y="856"/>
                    </a:lnTo>
                    <a:lnTo>
                      <a:pt x="596" y="858"/>
                    </a:lnTo>
                    <a:lnTo>
                      <a:pt x="596" y="860"/>
                    </a:lnTo>
                    <a:lnTo>
                      <a:pt x="596" y="860"/>
                    </a:lnTo>
                    <a:lnTo>
                      <a:pt x="596" y="862"/>
                    </a:lnTo>
                    <a:lnTo>
                      <a:pt x="598" y="862"/>
                    </a:lnTo>
                    <a:lnTo>
                      <a:pt x="602" y="862"/>
                    </a:lnTo>
                    <a:lnTo>
                      <a:pt x="602" y="864"/>
                    </a:lnTo>
                    <a:lnTo>
                      <a:pt x="602" y="864"/>
                    </a:lnTo>
                    <a:lnTo>
                      <a:pt x="604" y="864"/>
                    </a:lnTo>
                    <a:lnTo>
                      <a:pt x="604" y="864"/>
                    </a:lnTo>
                    <a:lnTo>
                      <a:pt x="604" y="866"/>
                    </a:lnTo>
                    <a:lnTo>
                      <a:pt x="604" y="866"/>
                    </a:lnTo>
                    <a:lnTo>
                      <a:pt x="604" y="868"/>
                    </a:lnTo>
                    <a:lnTo>
                      <a:pt x="606" y="868"/>
                    </a:lnTo>
                    <a:lnTo>
                      <a:pt x="606" y="870"/>
                    </a:lnTo>
                    <a:lnTo>
                      <a:pt x="606" y="870"/>
                    </a:lnTo>
                    <a:lnTo>
                      <a:pt x="606" y="870"/>
                    </a:lnTo>
                    <a:lnTo>
                      <a:pt x="612" y="876"/>
                    </a:lnTo>
                    <a:lnTo>
                      <a:pt x="612" y="878"/>
                    </a:lnTo>
                    <a:lnTo>
                      <a:pt x="612" y="878"/>
                    </a:lnTo>
                    <a:lnTo>
                      <a:pt x="612" y="880"/>
                    </a:lnTo>
                    <a:lnTo>
                      <a:pt x="612" y="882"/>
                    </a:lnTo>
                    <a:lnTo>
                      <a:pt x="612" y="882"/>
                    </a:lnTo>
                    <a:lnTo>
                      <a:pt x="612" y="882"/>
                    </a:lnTo>
                    <a:lnTo>
                      <a:pt x="612" y="888"/>
                    </a:lnTo>
                    <a:lnTo>
                      <a:pt x="612" y="888"/>
                    </a:lnTo>
                    <a:lnTo>
                      <a:pt x="612" y="888"/>
                    </a:lnTo>
                    <a:lnTo>
                      <a:pt x="612" y="888"/>
                    </a:lnTo>
                    <a:lnTo>
                      <a:pt x="612" y="890"/>
                    </a:lnTo>
                    <a:lnTo>
                      <a:pt x="612" y="890"/>
                    </a:lnTo>
                    <a:lnTo>
                      <a:pt x="614" y="890"/>
                    </a:lnTo>
                    <a:lnTo>
                      <a:pt x="614" y="890"/>
                    </a:lnTo>
                    <a:lnTo>
                      <a:pt x="614" y="890"/>
                    </a:lnTo>
                    <a:lnTo>
                      <a:pt x="614" y="890"/>
                    </a:lnTo>
                    <a:lnTo>
                      <a:pt x="614" y="892"/>
                    </a:lnTo>
                    <a:lnTo>
                      <a:pt x="618" y="892"/>
                    </a:lnTo>
                    <a:lnTo>
                      <a:pt x="618" y="892"/>
                    </a:lnTo>
                    <a:lnTo>
                      <a:pt x="618" y="890"/>
                    </a:lnTo>
                    <a:lnTo>
                      <a:pt x="620" y="890"/>
                    </a:lnTo>
                    <a:lnTo>
                      <a:pt x="620" y="890"/>
                    </a:lnTo>
                    <a:lnTo>
                      <a:pt x="620" y="890"/>
                    </a:lnTo>
                    <a:lnTo>
                      <a:pt x="620" y="888"/>
                    </a:lnTo>
                    <a:lnTo>
                      <a:pt x="620" y="888"/>
                    </a:lnTo>
                    <a:lnTo>
                      <a:pt x="620" y="890"/>
                    </a:lnTo>
                    <a:lnTo>
                      <a:pt x="620" y="890"/>
                    </a:lnTo>
                    <a:lnTo>
                      <a:pt x="620" y="890"/>
                    </a:lnTo>
                    <a:lnTo>
                      <a:pt x="622" y="890"/>
                    </a:lnTo>
                    <a:lnTo>
                      <a:pt x="624" y="894"/>
                    </a:lnTo>
                    <a:lnTo>
                      <a:pt x="624" y="896"/>
                    </a:lnTo>
                    <a:lnTo>
                      <a:pt x="624" y="896"/>
                    </a:lnTo>
                    <a:lnTo>
                      <a:pt x="624" y="896"/>
                    </a:lnTo>
                    <a:lnTo>
                      <a:pt x="626" y="896"/>
                    </a:lnTo>
                    <a:lnTo>
                      <a:pt x="628" y="896"/>
                    </a:lnTo>
                    <a:lnTo>
                      <a:pt x="630" y="898"/>
                    </a:lnTo>
                    <a:lnTo>
                      <a:pt x="630" y="898"/>
                    </a:lnTo>
                    <a:lnTo>
                      <a:pt x="630" y="898"/>
                    </a:lnTo>
                    <a:lnTo>
                      <a:pt x="632" y="900"/>
                    </a:lnTo>
                    <a:lnTo>
                      <a:pt x="632" y="900"/>
                    </a:lnTo>
                    <a:lnTo>
                      <a:pt x="632" y="900"/>
                    </a:lnTo>
                    <a:lnTo>
                      <a:pt x="636" y="900"/>
                    </a:lnTo>
                    <a:lnTo>
                      <a:pt x="636" y="904"/>
                    </a:lnTo>
                    <a:lnTo>
                      <a:pt x="636" y="904"/>
                    </a:lnTo>
                    <a:lnTo>
                      <a:pt x="636" y="904"/>
                    </a:lnTo>
                    <a:lnTo>
                      <a:pt x="636" y="904"/>
                    </a:lnTo>
                    <a:lnTo>
                      <a:pt x="636" y="906"/>
                    </a:lnTo>
                    <a:lnTo>
                      <a:pt x="636" y="906"/>
                    </a:lnTo>
                    <a:lnTo>
                      <a:pt x="638" y="906"/>
                    </a:lnTo>
                    <a:lnTo>
                      <a:pt x="640" y="906"/>
                    </a:lnTo>
                    <a:lnTo>
                      <a:pt x="640" y="906"/>
                    </a:lnTo>
                    <a:lnTo>
                      <a:pt x="640" y="910"/>
                    </a:lnTo>
                    <a:lnTo>
                      <a:pt x="640" y="910"/>
                    </a:lnTo>
                    <a:lnTo>
                      <a:pt x="642" y="910"/>
                    </a:lnTo>
                    <a:lnTo>
                      <a:pt x="642" y="910"/>
                    </a:lnTo>
                    <a:lnTo>
                      <a:pt x="642" y="912"/>
                    </a:lnTo>
                    <a:lnTo>
                      <a:pt x="642" y="912"/>
                    </a:lnTo>
                    <a:lnTo>
                      <a:pt x="642" y="912"/>
                    </a:lnTo>
                    <a:lnTo>
                      <a:pt x="644" y="912"/>
                    </a:lnTo>
                    <a:lnTo>
                      <a:pt x="644" y="912"/>
                    </a:lnTo>
                    <a:lnTo>
                      <a:pt x="644" y="912"/>
                    </a:lnTo>
                    <a:lnTo>
                      <a:pt x="644" y="910"/>
                    </a:lnTo>
                    <a:lnTo>
                      <a:pt x="646" y="910"/>
                    </a:lnTo>
                    <a:lnTo>
                      <a:pt x="650" y="910"/>
                    </a:lnTo>
                    <a:lnTo>
                      <a:pt x="654" y="912"/>
                    </a:lnTo>
                    <a:lnTo>
                      <a:pt x="654" y="912"/>
                    </a:lnTo>
                    <a:lnTo>
                      <a:pt x="654" y="912"/>
                    </a:lnTo>
                    <a:lnTo>
                      <a:pt x="658" y="912"/>
                    </a:lnTo>
                    <a:lnTo>
                      <a:pt x="658" y="912"/>
                    </a:lnTo>
                    <a:lnTo>
                      <a:pt x="658" y="914"/>
                    </a:lnTo>
                    <a:lnTo>
                      <a:pt x="658" y="914"/>
                    </a:lnTo>
                    <a:lnTo>
                      <a:pt x="658" y="914"/>
                    </a:lnTo>
                    <a:lnTo>
                      <a:pt x="662" y="916"/>
                    </a:lnTo>
                    <a:lnTo>
                      <a:pt x="662" y="916"/>
                    </a:lnTo>
                    <a:lnTo>
                      <a:pt x="662" y="916"/>
                    </a:lnTo>
                    <a:lnTo>
                      <a:pt x="664" y="916"/>
                    </a:lnTo>
                    <a:lnTo>
                      <a:pt x="668" y="918"/>
                    </a:lnTo>
                    <a:lnTo>
                      <a:pt x="668" y="918"/>
                    </a:lnTo>
                    <a:lnTo>
                      <a:pt x="668" y="918"/>
                    </a:lnTo>
                    <a:lnTo>
                      <a:pt x="672" y="918"/>
                    </a:lnTo>
                    <a:lnTo>
                      <a:pt x="672" y="918"/>
                    </a:lnTo>
                    <a:lnTo>
                      <a:pt x="672" y="918"/>
                    </a:lnTo>
                    <a:lnTo>
                      <a:pt x="674" y="918"/>
                    </a:lnTo>
                    <a:lnTo>
                      <a:pt x="674" y="918"/>
                    </a:lnTo>
                    <a:lnTo>
                      <a:pt x="674" y="918"/>
                    </a:lnTo>
                    <a:lnTo>
                      <a:pt x="678" y="914"/>
                    </a:lnTo>
                    <a:lnTo>
                      <a:pt x="678" y="914"/>
                    </a:lnTo>
                    <a:lnTo>
                      <a:pt x="678" y="914"/>
                    </a:lnTo>
                    <a:lnTo>
                      <a:pt x="678" y="914"/>
                    </a:lnTo>
                    <a:lnTo>
                      <a:pt x="678" y="914"/>
                    </a:lnTo>
                    <a:lnTo>
                      <a:pt x="676" y="914"/>
                    </a:lnTo>
                    <a:lnTo>
                      <a:pt x="676" y="908"/>
                    </a:lnTo>
                    <a:lnTo>
                      <a:pt x="678" y="906"/>
                    </a:lnTo>
                    <a:lnTo>
                      <a:pt x="678" y="906"/>
                    </a:lnTo>
                    <a:lnTo>
                      <a:pt x="682" y="904"/>
                    </a:lnTo>
                    <a:lnTo>
                      <a:pt x="682" y="904"/>
                    </a:lnTo>
                    <a:lnTo>
                      <a:pt x="682" y="904"/>
                    </a:lnTo>
                    <a:lnTo>
                      <a:pt x="684" y="902"/>
                    </a:lnTo>
                    <a:lnTo>
                      <a:pt x="686" y="902"/>
                    </a:lnTo>
                    <a:lnTo>
                      <a:pt x="688" y="902"/>
                    </a:lnTo>
                    <a:lnTo>
                      <a:pt x="688" y="902"/>
                    </a:lnTo>
                    <a:lnTo>
                      <a:pt x="688" y="902"/>
                    </a:lnTo>
                    <a:lnTo>
                      <a:pt x="690" y="900"/>
                    </a:lnTo>
                    <a:lnTo>
                      <a:pt x="692" y="900"/>
                    </a:lnTo>
                    <a:lnTo>
                      <a:pt x="692" y="900"/>
                    </a:lnTo>
                    <a:lnTo>
                      <a:pt x="692" y="900"/>
                    </a:lnTo>
                    <a:lnTo>
                      <a:pt x="692" y="902"/>
                    </a:lnTo>
                    <a:lnTo>
                      <a:pt x="694" y="902"/>
                    </a:lnTo>
                    <a:lnTo>
                      <a:pt x="694" y="902"/>
                    </a:lnTo>
                    <a:lnTo>
                      <a:pt x="694" y="902"/>
                    </a:lnTo>
                    <a:lnTo>
                      <a:pt x="694" y="902"/>
                    </a:lnTo>
                    <a:lnTo>
                      <a:pt x="694" y="902"/>
                    </a:lnTo>
                    <a:lnTo>
                      <a:pt x="694" y="902"/>
                    </a:lnTo>
                    <a:lnTo>
                      <a:pt x="694" y="902"/>
                    </a:lnTo>
                    <a:lnTo>
                      <a:pt x="694" y="904"/>
                    </a:lnTo>
                    <a:lnTo>
                      <a:pt x="696" y="904"/>
                    </a:lnTo>
                    <a:lnTo>
                      <a:pt x="696" y="904"/>
                    </a:lnTo>
                    <a:lnTo>
                      <a:pt x="696" y="904"/>
                    </a:lnTo>
                    <a:lnTo>
                      <a:pt x="700" y="904"/>
                    </a:lnTo>
                    <a:lnTo>
                      <a:pt x="700" y="906"/>
                    </a:lnTo>
                    <a:lnTo>
                      <a:pt x="698" y="906"/>
                    </a:lnTo>
                    <a:lnTo>
                      <a:pt x="698" y="906"/>
                    </a:lnTo>
                    <a:lnTo>
                      <a:pt x="698" y="906"/>
                    </a:lnTo>
                    <a:lnTo>
                      <a:pt x="698" y="908"/>
                    </a:lnTo>
                    <a:lnTo>
                      <a:pt x="698" y="910"/>
                    </a:lnTo>
                    <a:lnTo>
                      <a:pt x="698" y="910"/>
                    </a:lnTo>
                    <a:lnTo>
                      <a:pt x="698" y="910"/>
                    </a:lnTo>
                    <a:lnTo>
                      <a:pt x="698" y="910"/>
                    </a:lnTo>
                    <a:lnTo>
                      <a:pt x="698" y="910"/>
                    </a:lnTo>
                    <a:lnTo>
                      <a:pt x="698" y="912"/>
                    </a:lnTo>
                    <a:lnTo>
                      <a:pt x="698" y="912"/>
                    </a:lnTo>
                    <a:lnTo>
                      <a:pt x="698" y="914"/>
                    </a:lnTo>
                    <a:lnTo>
                      <a:pt x="698" y="914"/>
                    </a:lnTo>
                    <a:lnTo>
                      <a:pt x="700" y="914"/>
                    </a:lnTo>
                    <a:lnTo>
                      <a:pt x="700" y="914"/>
                    </a:lnTo>
                    <a:lnTo>
                      <a:pt x="704" y="916"/>
                    </a:lnTo>
                    <a:lnTo>
                      <a:pt x="704" y="916"/>
                    </a:lnTo>
                    <a:lnTo>
                      <a:pt x="704" y="916"/>
                    </a:lnTo>
                    <a:lnTo>
                      <a:pt x="704" y="916"/>
                    </a:lnTo>
                    <a:lnTo>
                      <a:pt x="704" y="918"/>
                    </a:lnTo>
                    <a:lnTo>
                      <a:pt x="704" y="918"/>
                    </a:lnTo>
                    <a:lnTo>
                      <a:pt x="704" y="918"/>
                    </a:lnTo>
                    <a:lnTo>
                      <a:pt x="708" y="922"/>
                    </a:lnTo>
                    <a:lnTo>
                      <a:pt x="708" y="922"/>
                    </a:lnTo>
                    <a:lnTo>
                      <a:pt x="708" y="924"/>
                    </a:lnTo>
                    <a:lnTo>
                      <a:pt x="708" y="924"/>
                    </a:lnTo>
                    <a:lnTo>
                      <a:pt x="706" y="924"/>
                    </a:lnTo>
                    <a:lnTo>
                      <a:pt x="706" y="924"/>
                    </a:lnTo>
                    <a:lnTo>
                      <a:pt x="706" y="924"/>
                    </a:lnTo>
                    <a:lnTo>
                      <a:pt x="706" y="924"/>
                    </a:lnTo>
                    <a:lnTo>
                      <a:pt x="706" y="924"/>
                    </a:lnTo>
                    <a:lnTo>
                      <a:pt x="706" y="930"/>
                    </a:lnTo>
                    <a:lnTo>
                      <a:pt x="706" y="930"/>
                    </a:lnTo>
                    <a:lnTo>
                      <a:pt x="706" y="932"/>
                    </a:lnTo>
                    <a:lnTo>
                      <a:pt x="706" y="932"/>
                    </a:lnTo>
                    <a:lnTo>
                      <a:pt x="706" y="934"/>
                    </a:lnTo>
                    <a:lnTo>
                      <a:pt x="706" y="936"/>
                    </a:lnTo>
                    <a:lnTo>
                      <a:pt x="706" y="936"/>
                    </a:lnTo>
                    <a:lnTo>
                      <a:pt x="706" y="936"/>
                    </a:lnTo>
                    <a:lnTo>
                      <a:pt x="706" y="940"/>
                    </a:lnTo>
                    <a:lnTo>
                      <a:pt x="706" y="940"/>
                    </a:lnTo>
                    <a:lnTo>
                      <a:pt x="706" y="942"/>
                    </a:lnTo>
                    <a:lnTo>
                      <a:pt x="706" y="942"/>
                    </a:lnTo>
                    <a:lnTo>
                      <a:pt x="706" y="942"/>
                    </a:lnTo>
                    <a:lnTo>
                      <a:pt x="704" y="944"/>
                    </a:lnTo>
                    <a:lnTo>
                      <a:pt x="704" y="944"/>
                    </a:lnTo>
                    <a:lnTo>
                      <a:pt x="704" y="946"/>
                    </a:lnTo>
                    <a:lnTo>
                      <a:pt x="704" y="946"/>
                    </a:lnTo>
                    <a:lnTo>
                      <a:pt x="704" y="948"/>
                    </a:lnTo>
                    <a:lnTo>
                      <a:pt x="704" y="948"/>
                    </a:lnTo>
                    <a:lnTo>
                      <a:pt x="702" y="948"/>
                    </a:lnTo>
                    <a:lnTo>
                      <a:pt x="702" y="952"/>
                    </a:lnTo>
                    <a:lnTo>
                      <a:pt x="702" y="952"/>
                    </a:lnTo>
                    <a:lnTo>
                      <a:pt x="704" y="952"/>
                    </a:lnTo>
                    <a:lnTo>
                      <a:pt x="704" y="952"/>
                    </a:lnTo>
                    <a:lnTo>
                      <a:pt x="704" y="954"/>
                    </a:lnTo>
                    <a:lnTo>
                      <a:pt x="704" y="954"/>
                    </a:lnTo>
                    <a:lnTo>
                      <a:pt x="704" y="954"/>
                    </a:lnTo>
                    <a:lnTo>
                      <a:pt x="706" y="956"/>
                    </a:lnTo>
                    <a:lnTo>
                      <a:pt x="704" y="956"/>
                    </a:lnTo>
                    <a:lnTo>
                      <a:pt x="704" y="956"/>
                    </a:lnTo>
                    <a:lnTo>
                      <a:pt x="704" y="956"/>
                    </a:lnTo>
                    <a:lnTo>
                      <a:pt x="704" y="958"/>
                    </a:lnTo>
                    <a:lnTo>
                      <a:pt x="704" y="960"/>
                    </a:lnTo>
                    <a:lnTo>
                      <a:pt x="702" y="960"/>
                    </a:lnTo>
                    <a:lnTo>
                      <a:pt x="702" y="960"/>
                    </a:lnTo>
                    <a:lnTo>
                      <a:pt x="702" y="960"/>
                    </a:lnTo>
                    <a:lnTo>
                      <a:pt x="700" y="962"/>
                    </a:lnTo>
                    <a:lnTo>
                      <a:pt x="694" y="966"/>
                    </a:lnTo>
                    <a:lnTo>
                      <a:pt x="692" y="966"/>
                    </a:lnTo>
                    <a:lnTo>
                      <a:pt x="692" y="966"/>
                    </a:lnTo>
                    <a:lnTo>
                      <a:pt x="692" y="968"/>
                    </a:lnTo>
                    <a:lnTo>
                      <a:pt x="692" y="970"/>
                    </a:lnTo>
                    <a:lnTo>
                      <a:pt x="690" y="970"/>
                    </a:lnTo>
                    <a:lnTo>
                      <a:pt x="690" y="970"/>
                    </a:lnTo>
                    <a:lnTo>
                      <a:pt x="690" y="970"/>
                    </a:lnTo>
                    <a:lnTo>
                      <a:pt x="690" y="972"/>
                    </a:lnTo>
                    <a:lnTo>
                      <a:pt x="688" y="974"/>
                    </a:lnTo>
                    <a:lnTo>
                      <a:pt x="688" y="974"/>
                    </a:lnTo>
                    <a:lnTo>
                      <a:pt x="688" y="976"/>
                    </a:lnTo>
                    <a:lnTo>
                      <a:pt x="688" y="978"/>
                    </a:lnTo>
                    <a:lnTo>
                      <a:pt x="688" y="978"/>
                    </a:lnTo>
                    <a:lnTo>
                      <a:pt x="688" y="978"/>
                    </a:lnTo>
                    <a:lnTo>
                      <a:pt x="688" y="978"/>
                    </a:lnTo>
                    <a:lnTo>
                      <a:pt x="688" y="978"/>
                    </a:lnTo>
                    <a:lnTo>
                      <a:pt x="688" y="978"/>
                    </a:lnTo>
                    <a:lnTo>
                      <a:pt x="686" y="980"/>
                    </a:lnTo>
                    <a:lnTo>
                      <a:pt x="684" y="980"/>
                    </a:lnTo>
                    <a:lnTo>
                      <a:pt x="684" y="980"/>
                    </a:lnTo>
                    <a:lnTo>
                      <a:pt x="684" y="980"/>
                    </a:lnTo>
                    <a:lnTo>
                      <a:pt x="682" y="982"/>
                    </a:lnTo>
                    <a:lnTo>
                      <a:pt x="678" y="982"/>
                    </a:lnTo>
                    <a:lnTo>
                      <a:pt x="678" y="982"/>
                    </a:lnTo>
                    <a:lnTo>
                      <a:pt x="676" y="982"/>
                    </a:lnTo>
                    <a:lnTo>
                      <a:pt x="676" y="982"/>
                    </a:lnTo>
                    <a:lnTo>
                      <a:pt x="676" y="982"/>
                    </a:lnTo>
                    <a:lnTo>
                      <a:pt x="676" y="984"/>
                    </a:lnTo>
                    <a:lnTo>
                      <a:pt x="676" y="984"/>
                    </a:lnTo>
                    <a:lnTo>
                      <a:pt x="674" y="984"/>
                    </a:lnTo>
                    <a:lnTo>
                      <a:pt x="674" y="984"/>
                    </a:lnTo>
                    <a:lnTo>
                      <a:pt x="674" y="986"/>
                    </a:lnTo>
                    <a:lnTo>
                      <a:pt x="674" y="986"/>
                    </a:lnTo>
                    <a:lnTo>
                      <a:pt x="672" y="988"/>
                    </a:lnTo>
                    <a:lnTo>
                      <a:pt x="672" y="988"/>
                    </a:lnTo>
                    <a:lnTo>
                      <a:pt x="672" y="988"/>
                    </a:lnTo>
                    <a:lnTo>
                      <a:pt x="672" y="990"/>
                    </a:lnTo>
                    <a:lnTo>
                      <a:pt x="668" y="994"/>
                    </a:lnTo>
                    <a:lnTo>
                      <a:pt x="668" y="994"/>
                    </a:lnTo>
                    <a:lnTo>
                      <a:pt x="668" y="994"/>
                    </a:lnTo>
                    <a:lnTo>
                      <a:pt x="668" y="998"/>
                    </a:lnTo>
                    <a:lnTo>
                      <a:pt x="668" y="1000"/>
                    </a:lnTo>
                    <a:lnTo>
                      <a:pt x="668" y="1000"/>
                    </a:lnTo>
                    <a:lnTo>
                      <a:pt x="666" y="1000"/>
                    </a:lnTo>
                    <a:lnTo>
                      <a:pt x="666" y="1002"/>
                    </a:lnTo>
                    <a:lnTo>
                      <a:pt x="666" y="1004"/>
                    </a:lnTo>
                    <a:lnTo>
                      <a:pt x="666" y="1004"/>
                    </a:lnTo>
                    <a:lnTo>
                      <a:pt x="666" y="1004"/>
                    </a:lnTo>
                    <a:lnTo>
                      <a:pt x="666" y="1006"/>
                    </a:lnTo>
                    <a:lnTo>
                      <a:pt x="666" y="1006"/>
                    </a:lnTo>
                    <a:lnTo>
                      <a:pt x="666" y="1006"/>
                    </a:lnTo>
                    <a:lnTo>
                      <a:pt x="666" y="1006"/>
                    </a:lnTo>
                    <a:lnTo>
                      <a:pt x="666" y="1008"/>
                    </a:lnTo>
                    <a:lnTo>
                      <a:pt x="666" y="1008"/>
                    </a:lnTo>
                    <a:lnTo>
                      <a:pt x="666" y="1008"/>
                    </a:lnTo>
                    <a:lnTo>
                      <a:pt x="666" y="1008"/>
                    </a:lnTo>
                    <a:lnTo>
                      <a:pt x="666" y="1008"/>
                    </a:lnTo>
                    <a:lnTo>
                      <a:pt x="664" y="1010"/>
                    </a:lnTo>
                    <a:lnTo>
                      <a:pt x="664" y="1010"/>
                    </a:lnTo>
                    <a:lnTo>
                      <a:pt x="664" y="1010"/>
                    </a:lnTo>
                    <a:lnTo>
                      <a:pt x="664" y="1012"/>
                    </a:lnTo>
                    <a:lnTo>
                      <a:pt x="664" y="1012"/>
                    </a:lnTo>
                    <a:lnTo>
                      <a:pt x="664" y="1014"/>
                    </a:lnTo>
                    <a:lnTo>
                      <a:pt x="666" y="1014"/>
                    </a:lnTo>
                    <a:lnTo>
                      <a:pt x="666" y="1014"/>
                    </a:lnTo>
                    <a:lnTo>
                      <a:pt x="666" y="1014"/>
                    </a:lnTo>
                    <a:lnTo>
                      <a:pt x="668" y="1014"/>
                    </a:lnTo>
                    <a:lnTo>
                      <a:pt x="668" y="1016"/>
                    </a:lnTo>
                    <a:lnTo>
                      <a:pt x="668" y="1016"/>
                    </a:lnTo>
                    <a:lnTo>
                      <a:pt x="670" y="1016"/>
                    </a:lnTo>
                    <a:lnTo>
                      <a:pt x="670" y="1014"/>
                    </a:lnTo>
                    <a:lnTo>
                      <a:pt x="672" y="1014"/>
                    </a:lnTo>
                    <a:lnTo>
                      <a:pt x="672" y="1014"/>
                    </a:lnTo>
                    <a:lnTo>
                      <a:pt x="672" y="1014"/>
                    </a:lnTo>
                    <a:lnTo>
                      <a:pt x="672" y="1012"/>
                    </a:lnTo>
                    <a:lnTo>
                      <a:pt x="674" y="1012"/>
                    </a:lnTo>
                    <a:lnTo>
                      <a:pt x="674" y="1012"/>
                    </a:lnTo>
                    <a:lnTo>
                      <a:pt x="674" y="1012"/>
                    </a:lnTo>
                    <a:lnTo>
                      <a:pt x="674" y="1012"/>
                    </a:lnTo>
                    <a:lnTo>
                      <a:pt x="676" y="1012"/>
                    </a:lnTo>
                    <a:lnTo>
                      <a:pt x="676" y="1012"/>
                    </a:lnTo>
                    <a:lnTo>
                      <a:pt x="674" y="1012"/>
                    </a:lnTo>
                    <a:lnTo>
                      <a:pt x="674" y="1012"/>
                    </a:lnTo>
                    <a:lnTo>
                      <a:pt x="674" y="1012"/>
                    </a:lnTo>
                    <a:lnTo>
                      <a:pt x="674" y="1014"/>
                    </a:lnTo>
                    <a:lnTo>
                      <a:pt x="674" y="1014"/>
                    </a:lnTo>
                    <a:lnTo>
                      <a:pt x="674" y="1014"/>
                    </a:lnTo>
                    <a:lnTo>
                      <a:pt x="676" y="1016"/>
                    </a:lnTo>
                    <a:lnTo>
                      <a:pt x="676" y="1018"/>
                    </a:lnTo>
                    <a:lnTo>
                      <a:pt x="674" y="1020"/>
                    </a:lnTo>
                    <a:lnTo>
                      <a:pt x="674" y="1020"/>
                    </a:lnTo>
                    <a:lnTo>
                      <a:pt x="672" y="1020"/>
                    </a:lnTo>
                    <a:lnTo>
                      <a:pt x="672" y="1020"/>
                    </a:lnTo>
                    <a:lnTo>
                      <a:pt x="672" y="1020"/>
                    </a:lnTo>
                    <a:lnTo>
                      <a:pt x="672" y="1020"/>
                    </a:lnTo>
                    <a:lnTo>
                      <a:pt x="668" y="1022"/>
                    </a:lnTo>
                    <a:lnTo>
                      <a:pt x="668" y="1022"/>
                    </a:lnTo>
                    <a:lnTo>
                      <a:pt x="668" y="1022"/>
                    </a:lnTo>
                    <a:lnTo>
                      <a:pt x="666" y="1022"/>
                    </a:lnTo>
                    <a:lnTo>
                      <a:pt x="666" y="1024"/>
                    </a:lnTo>
                    <a:lnTo>
                      <a:pt x="666" y="1024"/>
                    </a:lnTo>
                    <a:lnTo>
                      <a:pt x="666" y="1024"/>
                    </a:lnTo>
                    <a:lnTo>
                      <a:pt x="666" y="1024"/>
                    </a:lnTo>
                    <a:lnTo>
                      <a:pt x="664" y="1024"/>
                    </a:lnTo>
                    <a:lnTo>
                      <a:pt x="664" y="1024"/>
                    </a:lnTo>
                    <a:lnTo>
                      <a:pt x="664" y="1026"/>
                    </a:lnTo>
                    <a:lnTo>
                      <a:pt x="664" y="1028"/>
                    </a:lnTo>
                    <a:lnTo>
                      <a:pt x="662" y="1028"/>
                    </a:lnTo>
                    <a:lnTo>
                      <a:pt x="662" y="1028"/>
                    </a:lnTo>
                    <a:lnTo>
                      <a:pt x="662" y="1028"/>
                    </a:lnTo>
                    <a:lnTo>
                      <a:pt x="662" y="1030"/>
                    </a:lnTo>
                    <a:lnTo>
                      <a:pt x="662" y="1030"/>
                    </a:lnTo>
                    <a:lnTo>
                      <a:pt x="662" y="1030"/>
                    </a:lnTo>
                    <a:lnTo>
                      <a:pt x="662" y="1038"/>
                    </a:lnTo>
                    <a:lnTo>
                      <a:pt x="662" y="1038"/>
                    </a:lnTo>
                    <a:lnTo>
                      <a:pt x="662" y="1040"/>
                    </a:lnTo>
                    <a:lnTo>
                      <a:pt x="662" y="1040"/>
                    </a:lnTo>
                    <a:lnTo>
                      <a:pt x="664" y="1042"/>
                    </a:lnTo>
                    <a:lnTo>
                      <a:pt x="664" y="1042"/>
                    </a:lnTo>
                    <a:lnTo>
                      <a:pt x="664" y="1042"/>
                    </a:lnTo>
                    <a:lnTo>
                      <a:pt x="666" y="1042"/>
                    </a:lnTo>
                    <a:lnTo>
                      <a:pt x="666" y="1046"/>
                    </a:lnTo>
                    <a:lnTo>
                      <a:pt x="664" y="1048"/>
                    </a:lnTo>
                    <a:lnTo>
                      <a:pt x="664" y="1048"/>
                    </a:lnTo>
                    <a:lnTo>
                      <a:pt x="664" y="1048"/>
                    </a:lnTo>
                    <a:lnTo>
                      <a:pt x="664" y="1052"/>
                    </a:lnTo>
                    <a:lnTo>
                      <a:pt x="664" y="1052"/>
                    </a:lnTo>
                    <a:lnTo>
                      <a:pt x="664" y="1052"/>
                    </a:lnTo>
                    <a:lnTo>
                      <a:pt x="666" y="1052"/>
                    </a:lnTo>
                    <a:lnTo>
                      <a:pt x="668" y="1054"/>
                    </a:lnTo>
                    <a:lnTo>
                      <a:pt x="668" y="1054"/>
                    </a:lnTo>
                    <a:lnTo>
                      <a:pt x="668" y="1054"/>
                    </a:lnTo>
                    <a:lnTo>
                      <a:pt x="670" y="1054"/>
                    </a:lnTo>
                    <a:lnTo>
                      <a:pt x="672" y="1056"/>
                    </a:lnTo>
                    <a:lnTo>
                      <a:pt x="672" y="1056"/>
                    </a:lnTo>
                    <a:lnTo>
                      <a:pt x="672" y="1056"/>
                    </a:lnTo>
                    <a:lnTo>
                      <a:pt x="676" y="1056"/>
                    </a:lnTo>
                    <a:lnTo>
                      <a:pt x="678" y="1058"/>
                    </a:lnTo>
                    <a:lnTo>
                      <a:pt x="678" y="1058"/>
                    </a:lnTo>
                    <a:lnTo>
                      <a:pt x="678" y="1058"/>
                    </a:lnTo>
                    <a:lnTo>
                      <a:pt x="678" y="1058"/>
                    </a:lnTo>
                    <a:lnTo>
                      <a:pt x="680" y="1060"/>
                    </a:lnTo>
                    <a:lnTo>
                      <a:pt x="680" y="1060"/>
                    </a:lnTo>
                    <a:lnTo>
                      <a:pt x="680" y="1060"/>
                    </a:lnTo>
                    <a:lnTo>
                      <a:pt x="680" y="1062"/>
                    </a:lnTo>
                    <a:lnTo>
                      <a:pt x="682" y="1066"/>
                    </a:lnTo>
                    <a:lnTo>
                      <a:pt x="682" y="1066"/>
                    </a:lnTo>
                    <a:lnTo>
                      <a:pt x="682" y="1066"/>
                    </a:lnTo>
                    <a:lnTo>
                      <a:pt x="684" y="1068"/>
                    </a:lnTo>
                    <a:lnTo>
                      <a:pt x="684" y="1070"/>
                    </a:lnTo>
                    <a:lnTo>
                      <a:pt x="684" y="1070"/>
                    </a:lnTo>
                    <a:lnTo>
                      <a:pt x="686" y="1070"/>
                    </a:lnTo>
                    <a:lnTo>
                      <a:pt x="686" y="1070"/>
                    </a:lnTo>
                    <a:lnTo>
                      <a:pt x="690" y="1074"/>
                    </a:lnTo>
                    <a:lnTo>
                      <a:pt x="690" y="1076"/>
                    </a:lnTo>
                    <a:lnTo>
                      <a:pt x="694" y="1082"/>
                    </a:lnTo>
                    <a:lnTo>
                      <a:pt x="694" y="1084"/>
                    </a:lnTo>
                    <a:lnTo>
                      <a:pt x="694" y="1084"/>
                    </a:lnTo>
                    <a:lnTo>
                      <a:pt x="694" y="1084"/>
                    </a:lnTo>
                    <a:lnTo>
                      <a:pt x="696" y="1086"/>
                    </a:lnTo>
                    <a:lnTo>
                      <a:pt x="696" y="1086"/>
                    </a:lnTo>
                    <a:lnTo>
                      <a:pt x="696" y="1086"/>
                    </a:lnTo>
                    <a:lnTo>
                      <a:pt x="698" y="1088"/>
                    </a:lnTo>
                    <a:lnTo>
                      <a:pt x="698" y="1088"/>
                    </a:lnTo>
                    <a:lnTo>
                      <a:pt x="698" y="1088"/>
                    </a:lnTo>
                    <a:lnTo>
                      <a:pt x="698" y="1090"/>
                    </a:lnTo>
                    <a:lnTo>
                      <a:pt x="698" y="1090"/>
                    </a:lnTo>
                    <a:lnTo>
                      <a:pt x="698" y="1096"/>
                    </a:lnTo>
                    <a:lnTo>
                      <a:pt x="698" y="1096"/>
                    </a:lnTo>
                    <a:lnTo>
                      <a:pt x="700" y="1096"/>
                    </a:lnTo>
                    <a:lnTo>
                      <a:pt x="700" y="1096"/>
                    </a:lnTo>
                    <a:lnTo>
                      <a:pt x="700" y="1096"/>
                    </a:lnTo>
                    <a:lnTo>
                      <a:pt x="700" y="1096"/>
                    </a:lnTo>
                    <a:lnTo>
                      <a:pt x="700" y="1098"/>
                    </a:lnTo>
                    <a:lnTo>
                      <a:pt x="702" y="1098"/>
                    </a:lnTo>
                    <a:lnTo>
                      <a:pt x="706" y="1100"/>
                    </a:lnTo>
                    <a:lnTo>
                      <a:pt x="706" y="1102"/>
                    </a:lnTo>
                    <a:lnTo>
                      <a:pt x="706" y="1102"/>
                    </a:lnTo>
                    <a:lnTo>
                      <a:pt x="706" y="1102"/>
                    </a:lnTo>
                    <a:lnTo>
                      <a:pt x="712" y="1108"/>
                    </a:lnTo>
                    <a:lnTo>
                      <a:pt x="712" y="1108"/>
                    </a:lnTo>
                    <a:lnTo>
                      <a:pt x="712" y="1108"/>
                    </a:lnTo>
                    <a:lnTo>
                      <a:pt x="712" y="1108"/>
                    </a:lnTo>
                    <a:lnTo>
                      <a:pt x="712" y="1110"/>
                    </a:lnTo>
                    <a:lnTo>
                      <a:pt x="712" y="1110"/>
                    </a:lnTo>
                    <a:lnTo>
                      <a:pt x="712" y="1110"/>
                    </a:lnTo>
                    <a:lnTo>
                      <a:pt x="712" y="1110"/>
                    </a:lnTo>
                    <a:lnTo>
                      <a:pt x="716" y="1112"/>
                    </a:lnTo>
                    <a:lnTo>
                      <a:pt x="716" y="1114"/>
                    </a:lnTo>
                    <a:lnTo>
                      <a:pt x="716" y="1114"/>
                    </a:lnTo>
                    <a:lnTo>
                      <a:pt x="716" y="1114"/>
                    </a:lnTo>
                    <a:lnTo>
                      <a:pt x="718" y="1114"/>
                    </a:lnTo>
                    <a:lnTo>
                      <a:pt x="718" y="1116"/>
                    </a:lnTo>
                    <a:lnTo>
                      <a:pt x="718" y="1118"/>
                    </a:lnTo>
                    <a:lnTo>
                      <a:pt x="718" y="1118"/>
                    </a:lnTo>
                    <a:lnTo>
                      <a:pt x="718" y="1118"/>
                    </a:lnTo>
                    <a:lnTo>
                      <a:pt x="720" y="1118"/>
                    </a:lnTo>
                    <a:lnTo>
                      <a:pt x="720" y="1120"/>
                    </a:lnTo>
                    <a:lnTo>
                      <a:pt x="720" y="1120"/>
                    </a:lnTo>
                    <a:lnTo>
                      <a:pt x="720" y="1120"/>
                    </a:lnTo>
                    <a:lnTo>
                      <a:pt x="722" y="1124"/>
                    </a:lnTo>
                    <a:lnTo>
                      <a:pt x="722" y="1128"/>
                    </a:lnTo>
                    <a:lnTo>
                      <a:pt x="722" y="1128"/>
                    </a:lnTo>
                    <a:lnTo>
                      <a:pt x="724" y="1130"/>
                    </a:lnTo>
                    <a:lnTo>
                      <a:pt x="724" y="1130"/>
                    </a:lnTo>
                    <a:lnTo>
                      <a:pt x="724" y="1130"/>
                    </a:lnTo>
                    <a:lnTo>
                      <a:pt x="724" y="1130"/>
                    </a:lnTo>
                    <a:lnTo>
                      <a:pt x="724" y="1130"/>
                    </a:lnTo>
                    <a:lnTo>
                      <a:pt x="730" y="1134"/>
                    </a:lnTo>
                    <a:lnTo>
                      <a:pt x="730" y="1136"/>
                    </a:lnTo>
                    <a:lnTo>
                      <a:pt x="730" y="1136"/>
                    </a:lnTo>
                    <a:lnTo>
                      <a:pt x="732" y="1138"/>
                    </a:lnTo>
                    <a:lnTo>
                      <a:pt x="732" y="1138"/>
                    </a:lnTo>
                    <a:lnTo>
                      <a:pt x="736" y="1140"/>
                    </a:lnTo>
                    <a:lnTo>
                      <a:pt x="736" y="1142"/>
                    </a:lnTo>
                    <a:lnTo>
                      <a:pt x="736" y="1142"/>
                    </a:lnTo>
                    <a:lnTo>
                      <a:pt x="736" y="1142"/>
                    </a:lnTo>
                    <a:lnTo>
                      <a:pt x="736" y="1144"/>
                    </a:lnTo>
                    <a:lnTo>
                      <a:pt x="736" y="1144"/>
                    </a:lnTo>
                    <a:lnTo>
                      <a:pt x="736" y="1144"/>
                    </a:lnTo>
                    <a:lnTo>
                      <a:pt x="738" y="1144"/>
                    </a:lnTo>
                    <a:lnTo>
                      <a:pt x="738" y="1146"/>
                    </a:lnTo>
                    <a:lnTo>
                      <a:pt x="738" y="1146"/>
                    </a:lnTo>
                    <a:lnTo>
                      <a:pt x="738" y="1146"/>
                    </a:lnTo>
                    <a:lnTo>
                      <a:pt x="740" y="1146"/>
                    </a:lnTo>
                    <a:lnTo>
                      <a:pt x="740" y="1148"/>
                    </a:lnTo>
                    <a:lnTo>
                      <a:pt x="740" y="1148"/>
                    </a:lnTo>
                    <a:lnTo>
                      <a:pt x="742" y="1148"/>
                    </a:lnTo>
                    <a:lnTo>
                      <a:pt x="742" y="1148"/>
                    </a:lnTo>
                    <a:lnTo>
                      <a:pt x="746" y="1148"/>
                    </a:lnTo>
                    <a:lnTo>
                      <a:pt x="750" y="1150"/>
                    </a:lnTo>
                    <a:lnTo>
                      <a:pt x="754" y="1150"/>
                    </a:lnTo>
                    <a:lnTo>
                      <a:pt x="756" y="1152"/>
                    </a:lnTo>
                    <a:lnTo>
                      <a:pt x="756" y="1152"/>
                    </a:lnTo>
                    <a:lnTo>
                      <a:pt x="756" y="1152"/>
                    </a:lnTo>
                    <a:lnTo>
                      <a:pt x="758" y="1152"/>
                    </a:lnTo>
                    <a:lnTo>
                      <a:pt x="758" y="1154"/>
                    </a:lnTo>
                    <a:lnTo>
                      <a:pt x="758" y="1154"/>
                    </a:lnTo>
                    <a:lnTo>
                      <a:pt x="760" y="1154"/>
                    </a:lnTo>
                    <a:lnTo>
                      <a:pt x="762" y="1154"/>
                    </a:lnTo>
                    <a:lnTo>
                      <a:pt x="764" y="1156"/>
                    </a:lnTo>
                    <a:lnTo>
                      <a:pt x="764" y="1156"/>
                    </a:lnTo>
                    <a:lnTo>
                      <a:pt x="764" y="1156"/>
                    </a:lnTo>
                    <a:lnTo>
                      <a:pt x="766" y="1156"/>
                    </a:lnTo>
                    <a:lnTo>
                      <a:pt x="768" y="1158"/>
                    </a:lnTo>
                    <a:lnTo>
                      <a:pt x="770" y="1160"/>
                    </a:lnTo>
                    <a:lnTo>
                      <a:pt x="770" y="1160"/>
                    </a:lnTo>
                    <a:lnTo>
                      <a:pt x="770" y="1160"/>
                    </a:lnTo>
                    <a:lnTo>
                      <a:pt x="772" y="1160"/>
                    </a:lnTo>
                    <a:lnTo>
                      <a:pt x="772" y="1160"/>
                    </a:lnTo>
                    <a:lnTo>
                      <a:pt x="772" y="1160"/>
                    </a:lnTo>
                    <a:lnTo>
                      <a:pt x="774" y="1162"/>
                    </a:lnTo>
                    <a:lnTo>
                      <a:pt x="778" y="1162"/>
                    </a:lnTo>
                    <a:lnTo>
                      <a:pt x="778" y="1162"/>
                    </a:lnTo>
                    <a:lnTo>
                      <a:pt x="778" y="1162"/>
                    </a:lnTo>
                    <a:lnTo>
                      <a:pt x="778" y="1162"/>
                    </a:lnTo>
                    <a:lnTo>
                      <a:pt x="782" y="1164"/>
                    </a:lnTo>
                    <a:lnTo>
                      <a:pt x="782" y="1164"/>
                    </a:lnTo>
                    <a:lnTo>
                      <a:pt x="782" y="1164"/>
                    </a:lnTo>
                    <a:lnTo>
                      <a:pt x="784" y="1164"/>
                    </a:lnTo>
                    <a:lnTo>
                      <a:pt x="784" y="1164"/>
                    </a:lnTo>
                    <a:lnTo>
                      <a:pt x="784" y="1166"/>
                    </a:lnTo>
                    <a:lnTo>
                      <a:pt x="784" y="1166"/>
                    </a:lnTo>
                    <a:lnTo>
                      <a:pt x="784" y="1166"/>
                    </a:lnTo>
                    <a:lnTo>
                      <a:pt x="788" y="1168"/>
                    </a:lnTo>
                    <a:lnTo>
                      <a:pt x="788" y="1168"/>
                    </a:lnTo>
                    <a:lnTo>
                      <a:pt x="788" y="1170"/>
                    </a:lnTo>
                    <a:lnTo>
                      <a:pt x="790" y="1170"/>
                    </a:lnTo>
                    <a:lnTo>
                      <a:pt x="792" y="1170"/>
                    </a:lnTo>
                    <a:lnTo>
                      <a:pt x="792" y="1172"/>
                    </a:lnTo>
                    <a:lnTo>
                      <a:pt x="792" y="1172"/>
                    </a:lnTo>
                    <a:lnTo>
                      <a:pt x="792" y="1172"/>
                    </a:lnTo>
                    <a:lnTo>
                      <a:pt x="792" y="1172"/>
                    </a:lnTo>
                    <a:lnTo>
                      <a:pt x="792" y="1172"/>
                    </a:lnTo>
                    <a:lnTo>
                      <a:pt x="794" y="1174"/>
                    </a:lnTo>
                    <a:lnTo>
                      <a:pt x="794" y="1176"/>
                    </a:lnTo>
                    <a:lnTo>
                      <a:pt x="794" y="1184"/>
                    </a:lnTo>
                    <a:lnTo>
                      <a:pt x="794" y="1184"/>
                    </a:lnTo>
                    <a:lnTo>
                      <a:pt x="794" y="1184"/>
                    </a:lnTo>
                    <a:lnTo>
                      <a:pt x="796" y="1186"/>
                    </a:lnTo>
                    <a:lnTo>
                      <a:pt x="796" y="1186"/>
                    </a:lnTo>
                    <a:lnTo>
                      <a:pt x="796" y="1186"/>
                    </a:lnTo>
                    <a:lnTo>
                      <a:pt x="796" y="1188"/>
                    </a:lnTo>
                    <a:lnTo>
                      <a:pt x="798" y="1188"/>
                    </a:lnTo>
                    <a:lnTo>
                      <a:pt x="798" y="1190"/>
                    </a:lnTo>
                    <a:lnTo>
                      <a:pt x="798" y="1192"/>
                    </a:lnTo>
                    <a:lnTo>
                      <a:pt x="798" y="1192"/>
                    </a:lnTo>
                    <a:lnTo>
                      <a:pt x="798" y="1192"/>
                    </a:lnTo>
                    <a:lnTo>
                      <a:pt x="800" y="1198"/>
                    </a:lnTo>
                    <a:lnTo>
                      <a:pt x="800" y="1202"/>
                    </a:lnTo>
                    <a:lnTo>
                      <a:pt x="800" y="1202"/>
                    </a:lnTo>
                    <a:lnTo>
                      <a:pt x="800" y="1202"/>
                    </a:lnTo>
                    <a:lnTo>
                      <a:pt x="802" y="1204"/>
                    </a:lnTo>
                    <a:lnTo>
                      <a:pt x="802" y="1216"/>
                    </a:lnTo>
                    <a:lnTo>
                      <a:pt x="800" y="1218"/>
                    </a:lnTo>
                    <a:lnTo>
                      <a:pt x="800" y="1218"/>
                    </a:lnTo>
                    <a:lnTo>
                      <a:pt x="800" y="1218"/>
                    </a:lnTo>
                    <a:lnTo>
                      <a:pt x="800" y="1218"/>
                    </a:lnTo>
                    <a:lnTo>
                      <a:pt x="800" y="1220"/>
                    </a:lnTo>
                    <a:lnTo>
                      <a:pt x="800" y="1220"/>
                    </a:lnTo>
                    <a:lnTo>
                      <a:pt x="798" y="1222"/>
                    </a:lnTo>
                    <a:lnTo>
                      <a:pt x="798" y="1222"/>
                    </a:lnTo>
                    <a:lnTo>
                      <a:pt x="798" y="1222"/>
                    </a:lnTo>
                    <a:lnTo>
                      <a:pt x="800" y="1222"/>
                    </a:lnTo>
                    <a:lnTo>
                      <a:pt x="800" y="1224"/>
                    </a:lnTo>
                    <a:lnTo>
                      <a:pt x="800" y="1228"/>
                    </a:lnTo>
                    <a:lnTo>
                      <a:pt x="800" y="1228"/>
                    </a:lnTo>
                    <a:lnTo>
                      <a:pt x="800" y="1228"/>
                    </a:lnTo>
                    <a:lnTo>
                      <a:pt x="802" y="1230"/>
                    </a:lnTo>
                    <a:lnTo>
                      <a:pt x="802" y="1230"/>
                    </a:lnTo>
                    <a:lnTo>
                      <a:pt x="802" y="1230"/>
                    </a:lnTo>
                    <a:lnTo>
                      <a:pt x="802" y="1230"/>
                    </a:lnTo>
                    <a:lnTo>
                      <a:pt x="804" y="1232"/>
                    </a:lnTo>
                    <a:lnTo>
                      <a:pt x="804" y="1240"/>
                    </a:lnTo>
                    <a:lnTo>
                      <a:pt x="802" y="1240"/>
                    </a:lnTo>
                    <a:lnTo>
                      <a:pt x="802" y="1240"/>
                    </a:lnTo>
                    <a:lnTo>
                      <a:pt x="802" y="1242"/>
                    </a:lnTo>
                    <a:lnTo>
                      <a:pt x="800" y="1242"/>
                    </a:lnTo>
                    <a:lnTo>
                      <a:pt x="800" y="1242"/>
                    </a:lnTo>
                    <a:lnTo>
                      <a:pt x="800" y="1242"/>
                    </a:lnTo>
                    <a:lnTo>
                      <a:pt x="800" y="1244"/>
                    </a:lnTo>
                    <a:lnTo>
                      <a:pt x="800" y="1244"/>
                    </a:lnTo>
                    <a:lnTo>
                      <a:pt x="800" y="1244"/>
                    </a:lnTo>
                    <a:lnTo>
                      <a:pt x="798" y="1244"/>
                    </a:lnTo>
                    <a:lnTo>
                      <a:pt x="798" y="1246"/>
                    </a:lnTo>
                    <a:lnTo>
                      <a:pt x="798" y="1246"/>
                    </a:lnTo>
                    <a:lnTo>
                      <a:pt x="800" y="1246"/>
                    </a:lnTo>
                    <a:lnTo>
                      <a:pt x="800" y="1248"/>
                    </a:lnTo>
                    <a:lnTo>
                      <a:pt x="800" y="1250"/>
                    </a:lnTo>
                    <a:lnTo>
                      <a:pt x="800" y="1250"/>
                    </a:lnTo>
                    <a:lnTo>
                      <a:pt x="800" y="1250"/>
                    </a:lnTo>
                    <a:lnTo>
                      <a:pt x="806" y="1258"/>
                    </a:lnTo>
                    <a:lnTo>
                      <a:pt x="806" y="1264"/>
                    </a:lnTo>
                    <a:lnTo>
                      <a:pt x="804" y="1266"/>
                    </a:lnTo>
                    <a:lnTo>
                      <a:pt x="804" y="1266"/>
                    </a:lnTo>
                    <a:lnTo>
                      <a:pt x="804" y="1266"/>
                    </a:lnTo>
                    <a:lnTo>
                      <a:pt x="804" y="1278"/>
                    </a:lnTo>
                    <a:lnTo>
                      <a:pt x="802" y="1280"/>
                    </a:lnTo>
                    <a:lnTo>
                      <a:pt x="800" y="1282"/>
                    </a:lnTo>
                    <a:lnTo>
                      <a:pt x="800" y="1282"/>
                    </a:lnTo>
                    <a:lnTo>
                      <a:pt x="800" y="1282"/>
                    </a:lnTo>
                    <a:lnTo>
                      <a:pt x="800" y="1282"/>
                    </a:lnTo>
                    <a:lnTo>
                      <a:pt x="800" y="1284"/>
                    </a:lnTo>
                    <a:lnTo>
                      <a:pt x="802" y="1284"/>
                    </a:lnTo>
                    <a:lnTo>
                      <a:pt x="802" y="1286"/>
                    </a:lnTo>
                    <a:lnTo>
                      <a:pt x="802" y="1286"/>
                    </a:lnTo>
                    <a:lnTo>
                      <a:pt x="802" y="1286"/>
                    </a:lnTo>
                    <a:lnTo>
                      <a:pt x="806" y="1290"/>
                    </a:lnTo>
                    <a:lnTo>
                      <a:pt x="806" y="1292"/>
                    </a:lnTo>
                    <a:lnTo>
                      <a:pt x="804" y="1294"/>
                    </a:lnTo>
                    <a:lnTo>
                      <a:pt x="804" y="1294"/>
                    </a:lnTo>
                    <a:lnTo>
                      <a:pt x="804" y="1294"/>
                    </a:lnTo>
                    <a:lnTo>
                      <a:pt x="804" y="1300"/>
                    </a:lnTo>
                    <a:lnTo>
                      <a:pt x="804" y="1300"/>
                    </a:lnTo>
                    <a:lnTo>
                      <a:pt x="804" y="1300"/>
                    </a:lnTo>
                    <a:lnTo>
                      <a:pt x="808" y="1308"/>
                    </a:lnTo>
                    <a:lnTo>
                      <a:pt x="808" y="1312"/>
                    </a:lnTo>
                    <a:lnTo>
                      <a:pt x="808" y="1312"/>
                    </a:lnTo>
                    <a:lnTo>
                      <a:pt x="808" y="1312"/>
                    </a:lnTo>
                    <a:lnTo>
                      <a:pt x="808" y="1314"/>
                    </a:lnTo>
                    <a:lnTo>
                      <a:pt x="810" y="1316"/>
                    </a:lnTo>
                    <a:lnTo>
                      <a:pt x="810" y="1322"/>
                    </a:lnTo>
                    <a:lnTo>
                      <a:pt x="810" y="1322"/>
                    </a:lnTo>
                    <a:lnTo>
                      <a:pt x="810" y="1322"/>
                    </a:lnTo>
                    <a:lnTo>
                      <a:pt x="808" y="1324"/>
                    </a:lnTo>
                    <a:lnTo>
                      <a:pt x="808" y="1326"/>
                    </a:lnTo>
                    <a:lnTo>
                      <a:pt x="808" y="1326"/>
                    </a:lnTo>
                    <a:lnTo>
                      <a:pt x="808" y="1326"/>
                    </a:lnTo>
                    <a:lnTo>
                      <a:pt x="810" y="1328"/>
                    </a:lnTo>
                    <a:lnTo>
                      <a:pt x="810" y="1328"/>
                    </a:lnTo>
                    <a:lnTo>
                      <a:pt x="810" y="1328"/>
                    </a:lnTo>
                    <a:lnTo>
                      <a:pt x="810" y="1328"/>
                    </a:lnTo>
                    <a:lnTo>
                      <a:pt x="812" y="1330"/>
                    </a:lnTo>
                    <a:lnTo>
                      <a:pt x="812" y="1330"/>
                    </a:lnTo>
                    <a:lnTo>
                      <a:pt x="808" y="1332"/>
                    </a:lnTo>
                    <a:lnTo>
                      <a:pt x="808" y="1332"/>
                    </a:lnTo>
                    <a:lnTo>
                      <a:pt x="808" y="1332"/>
                    </a:lnTo>
                    <a:lnTo>
                      <a:pt x="808" y="1334"/>
                    </a:lnTo>
                    <a:lnTo>
                      <a:pt x="808" y="1334"/>
                    </a:lnTo>
                    <a:lnTo>
                      <a:pt x="808" y="1334"/>
                    </a:lnTo>
                    <a:lnTo>
                      <a:pt x="808" y="1334"/>
                    </a:lnTo>
                    <a:lnTo>
                      <a:pt x="808" y="1338"/>
                    </a:lnTo>
                    <a:lnTo>
                      <a:pt x="808" y="1338"/>
                    </a:lnTo>
                    <a:lnTo>
                      <a:pt x="808" y="1338"/>
                    </a:lnTo>
                    <a:lnTo>
                      <a:pt x="808" y="1338"/>
                    </a:lnTo>
                    <a:lnTo>
                      <a:pt x="808" y="1340"/>
                    </a:lnTo>
                    <a:lnTo>
                      <a:pt x="808" y="1340"/>
                    </a:lnTo>
                    <a:lnTo>
                      <a:pt x="808" y="1340"/>
                    </a:lnTo>
                    <a:lnTo>
                      <a:pt x="810" y="1342"/>
                    </a:lnTo>
                    <a:lnTo>
                      <a:pt x="810" y="1344"/>
                    </a:lnTo>
                    <a:lnTo>
                      <a:pt x="808" y="1344"/>
                    </a:lnTo>
                    <a:lnTo>
                      <a:pt x="808" y="1344"/>
                    </a:lnTo>
                    <a:lnTo>
                      <a:pt x="808" y="1346"/>
                    </a:lnTo>
                    <a:lnTo>
                      <a:pt x="808" y="1348"/>
                    </a:lnTo>
                    <a:lnTo>
                      <a:pt x="808" y="1350"/>
                    </a:lnTo>
                    <a:lnTo>
                      <a:pt x="808" y="1350"/>
                    </a:lnTo>
                    <a:lnTo>
                      <a:pt x="808" y="1350"/>
                    </a:lnTo>
                    <a:lnTo>
                      <a:pt x="808" y="1352"/>
                    </a:lnTo>
                    <a:lnTo>
                      <a:pt x="806" y="1354"/>
                    </a:lnTo>
                    <a:lnTo>
                      <a:pt x="806" y="1354"/>
                    </a:lnTo>
                    <a:lnTo>
                      <a:pt x="806" y="1354"/>
                    </a:lnTo>
                    <a:lnTo>
                      <a:pt x="806" y="1358"/>
                    </a:lnTo>
                    <a:lnTo>
                      <a:pt x="806" y="1358"/>
                    </a:lnTo>
                    <a:lnTo>
                      <a:pt x="806" y="1360"/>
                    </a:lnTo>
                    <a:lnTo>
                      <a:pt x="808" y="1362"/>
                    </a:lnTo>
                    <a:lnTo>
                      <a:pt x="808" y="1362"/>
                    </a:lnTo>
                    <a:lnTo>
                      <a:pt x="806" y="1362"/>
                    </a:lnTo>
                    <a:lnTo>
                      <a:pt x="806" y="1362"/>
                    </a:lnTo>
                    <a:lnTo>
                      <a:pt x="806" y="1364"/>
                    </a:lnTo>
                    <a:lnTo>
                      <a:pt x="806" y="1368"/>
                    </a:lnTo>
                    <a:lnTo>
                      <a:pt x="806" y="1368"/>
                    </a:lnTo>
                    <a:lnTo>
                      <a:pt x="804" y="1368"/>
                    </a:lnTo>
                    <a:lnTo>
                      <a:pt x="804" y="1368"/>
                    </a:lnTo>
                    <a:lnTo>
                      <a:pt x="804" y="1368"/>
                    </a:lnTo>
                    <a:lnTo>
                      <a:pt x="804" y="1368"/>
                    </a:lnTo>
                    <a:lnTo>
                      <a:pt x="804" y="1368"/>
                    </a:lnTo>
                    <a:lnTo>
                      <a:pt x="804" y="1368"/>
                    </a:lnTo>
                    <a:lnTo>
                      <a:pt x="802" y="1368"/>
                    </a:lnTo>
                    <a:lnTo>
                      <a:pt x="802" y="1368"/>
                    </a:lnTo>
                    <a:lnTo>
                      <a:pt x="802" y="1370"/>
                    </a:lnTo>
                    <a:lnTo>
                      <a:pt x="802" y="1378"/>
                    </a:lnTo>
                    <a:lnTo>
                      <a:pt x="802" y="1378"/>
                    </a:lnTo>
                    <a:lnTo>
                      <a:pt x="802" y="1378"/>
                    </a:lnTo>
                    <a:lnTo>
                      <a:pt x="804" y="1378"/>
                    </a:lnTo>
                    <a:lnTo>
                      <a:pt x="804" y="1380"/>
                    </a:lnTo>
                    <a:lnTo>
                      <a:pt x="804" y="1380"/>
                    </a:lnTo>
                    <a:lnTo>
                      <a:pt x="806" y="1382"/>
                    </a:lnTo>
                    <a:lnTo>
                      <a:pt x="806" y="1382"/>
                    </a:lnTo>
                    <a:lnTo>
                      <a:pt x="806" y="1388"/>
                    </a:lnTo>
                    <a:lnTo>
                      <a:pt x="806" y="1388"/>
                    </a:lnTo>
                    <a:lnTo>
                      <a:pt x="806" y="1388"/>
                    </a:lnTo>
                    <a:lnTo>
                      <a:pt x="808" y="1390"/>
                    </a:lnTo>
                    <a:lnTo>
                      <a:pt x="808" y="1390"/>
                    </a:lnTo>
                    <a:lnTo>
                      <a:pt x="808" y="1390"/>
                    </a:lnTo>
                    <a:lnTo>
                      <a:pt x="808" y="1392"/>
                    </a:lnTo>
                    <a:lnTo>
                      <a:pt x="808" y="1392"/>
                    </a:lnTo>
                    <a:lnTo>
                      <a:pt x="808" y="1392"/>
                    </a:lnTo>
                    <a:lnTo>
                      <a:pt x="810" y="1392"/>
                    </a:lnTo>
                    <a:lnTo>
                      <a:pt x="810" y="1392"/>
                    </a:lnTo>
                    <a:lnTo>
                      <a:pt x="810" y="1394"/>
                    </a:lnTo>
                    <a:lnTo>
                      <a:pt x="810" y="1394"/>
                    </a:lnTo>
                    <a:lnTo>
                      <a:pt x="810" y="1394"/>
                    </a:lnTo>
                    <a:lnTo>
                      <a:pt x="812" y="1394"/>
                    </a:lnTo>
                    <a:lnTo>
                      <a:pt x="812" y="1396"/>
                    </a:lnTo>
                    <a:lnTo>
                      <a:pt x="810" y="1398"/>
                    </a:lnTo>
                    <a:lnTo>
                      <a:pt x="810" y="1398"/>
                    </a:lnTo>
                    <a:lnTo>
                      <a:pt x="810" y="1398"/>
                    </a:lnTo>
                    <a:lnTo>
                      <a:pt x="808" y="1400"/>
                    </a:lnTo>
                    <a:lnTo>
                      <a:pt x="808" y="1400"/>
                    </a:lnTo>
                    <a:lnTo>
                      <a:pt x="808" y="1400"/>
                    </a:lnTo>
                    <a:lnTo>
                      <a:pt x="808" y="1406"/>
                    </a:lnTo>
                    <a:lnTo>
                      <a:pt x="808" y="1406"/>
                    </a:lnTo>
                    <a:lnTo>
                      <a:pt x="808" y="1406"/>
                    </a:lnTo>
                    <a:lnTo>
                      <a:pt x="810" y="1408"/>
                    </a:lnTo>
                    <a:lnTo>
                      <a:pt x="810" y="1416"/>
                    </a:lnTo>
                    <a:lnTo>
                      <a:pt x="810" y="1416"/>
                    </a:lnTo>
                    <a:lnTo>
                      <a:pt x="810" y="1416"/>
                    </a:lnTo>
                    <a:lnTo>
                      <a:pt x="814" y="1420"/>
                    </a:lnTo>
                    <a:lnTo>
                      <a:pt x="814" y="1420"/>
                    </a:lnTo>
                    <a:lnTo>
                      <a:pt x="814" y="1420"/>
                    </a:lnTo>
                    <a:lnTo>
                      <a:pt x="818" y="1420"/>
                    </a:lnTo>
                    <a:lnTo>
                      <a:pt x="818" y="1422"/>
                    </a:lnTo>
                    <a:lnTo>
                      <a:pt x="818" y="1422"/>
                    </a:lnTo>
                    <a:lnTo>
                      <a:pt x="820" y="1422"/>
                    </a:lnTo>
                    <a:lnTo>
                      <a:pt x="820" y="1420"/>
                    </a:lnTo>
                    <a:lnTo>
                      <a:pt x="824" y="1420"/>
                    </a:lnTo>
                    <a:lnTo>
                      <a:pt x="824" y="1420"/>
                    </a:lnTo>
                    <a:lnTo>
                      <a:pt x="824" y="1420"/>
                    </a:lnTo>
                    <a:lnTo>
                      <a:pt x="824" y="1418"/>
                    </a:lnTo>
                    <a:lnTo>
                      <a:pt x="828" y="1418"/>
                    </a:lnTo>
                    <a:lnTo>
                      <a:pt x="828" y="1418"/>
                    </a:lnTo>
                    <a:lnTo>
                      <a:pt x="826" y="1418"/>
                    </a:lnTo>
                    <a:lnTo>
                      <a:pt x="826" y="1418"/>
                    </a:lnTo>
                    <a:lnTo>
                      <a:pt x="826" y="1420"/>
                    </a:lnTo>
                    <a:lnTo>
                      <a:pt x="826" y="1424"/>
                    </a:lnTo>
                    <a:lnTo>
                      <a:pt x="826" y="1424"/>
                    </a:lnTo>
                    <a:lnTo>
                      <a:pt x="826" y="1426"/>
                    </a:lnTo>
                    <a:lnTo>
                      <a:pt x="828" y="1426"/>
                    </a:lnTo>
                    <a:lnTo>
                      <a:pt x="828" y="1430"/>
                    </a:lnTo>
                    <a:lnTo>
                      <a:pt x="828" y="1430"/>
                    </a:lnTo>
                    <a:lnTo>
                      <a:pt x="828" y="1430"/>
                    </a:lnTo>
                    <a:lnTo>
                      <a:pt x="826" y="1430"/>
                    </a:lnTo>
                    <a:lnTo>
                      <a:pt x="826" y="1432"/>
                    </a:lnTo>
                    <a:lnTo>
                      <a:pt x="826" y="1432"/>
                    </a:lnTo>
                    <a:lnTo>
                      <a:pt x="826" y="1432"/>
                    </a:lnTo>
                    <a:lnTo>
                      <a:pt x="826" y="1432"/>
                    </a:lnTo>
                    <a:lnTo>
                      <a:pt x="826" y="1432"/>
                    </a:lnTo>
                    <a:lnTo>
                      <a:pt x="826" y="1434"/>
                    </a:lnTo>
                    <a:lnTo>
                      <a:pt x="826" y="1434"/>
                    </a:lnTo>
                    <a:lnTo>
                      <a:pt x="826" y="1434"/>
                    </a:lnTo>
                    <a:lnTo>
                      <a:pt x="828" y="1434"/>
                    </a:lnTo>
                    <a:lnTo>
                      <a:pt x="828" y="1434"/>
                    </a:lnTo>
                    <a:lnTo>
                      <a:pt x="830" y="1436"/>
                    </a:lnTo>
                    <a:lnTo>
                      <a:pt x="830" y="1438"/>
                    </a:lnTo>
                    <a:lnTo>
                      <a:pt x="830" y="1438"/>
                    </a:lnTo>
                    <a:lnTo>
                      <a:pt x="830" y="1438"/>
                    </a:lnTo>
                    <a:lnTo>
                      <a:pt x="830" y="1442"/>
                    </a:lnTo>
                    <a:lnTo>
                      <a:pt x="830" y="1442"/>
                    </a:lnTo>
                    <a:lnTo>
                      <a:pt x="832" y="1442"/>
                    </a:lnTo>
                    <a:lnTo>
                      <a:pt x="832" y="1442"/>
                    </a:lnTo>
                    <a:lnTo>
                      <a:pt x="832" y="1442"/>
                    </a:lnTo>
                    <a:lnTo>
                      <a:pt x="830" y="1444"/>
                    </a:lnTo>
                    <a:lnTo>
                      <a:pt x="830" y="1444"/>
                    </a:lnTo>
                    <a:lnTo>
                      <a:pt x="830" y="1446"/>
                    </a:lnTo>
                    <a:lnTo>
                      <a:pt x="830" y="1448"/>
                    </a:lnTo>
                    <a:lnTo>
                      <a:pt x="830" y="1452"/>
                    </a:lnTo>
                    <a:lnTo>
                      <a:pt x="830" y="1452"/>
                    </a:lnTo>
                    <a:lnTo>
                      <a:pt x="832" y="1452"/>
                    </a:lnTo>
                    <a:lnTo>
                      <a:pt x="832" y="1452"/>
                    </a:lnTo>
                    <a:lnTo>
                      <a:pt x="832" y="1452"/>
                    </a:lnTo>
                    <a:lnTo>
                      <a:pt x="832" y="1452"/>
                    </a:lnTo>
                    <a:lnTo>
                      <a:pt x="834" y="1454"/>
                    </a:lnTo>
                    <a:lnTo>
                      <a:pt x="830" y="1454"/>
                    </a:lnTo>
                    <a:lnTo>
                      <a:pt x="830" y="1454"/>
                    </a:lnTo>
                    <a:lnTo>
                      <a:pt x="830" y="1454"/>
                    </a:lnTo>
                    <a:lnTo>
                      <a:pt x="830" y="1456"/>
                    </a:lnTo>
                    <a:lnTo>
                      <a:pt x="830" y="1456"/>
                    </a:lnTo>
                    <a:lnTo>
                      <a:pt x="830" y="1456"/>
                    </a:lnTo>
                    <a:lnTo>
                      <a:pt x="832" y="1456"/>
                    </a:lnTo>
                    <a:lnTo>
                      <a:pt x="832" y="1458"/>
                    </a:lnTo>
                    <a:lnTo>
                      <a:pt x="832" y="1458"/>
                    </a:lnTo>
                    <a:lnTo>
                      <a:pt x="832" y="1460"/>
                    </a:lnTo>
                    <a:lnTo>
                      <a:pt x="832" y="1460"/>
                    </a:lnTo>
                    <a:lnTo>
                      <a:pt x="832" y="1460"/>
                    </a:lnTo>
                    <a:lnTo>
                      <a:pt x="834" y="1460"/>
                    </a:lnTo>
                    <a:lnTo>
                      <a:pt x="834" y="1460"/>
                    </a:lnTo>
                    <a:lnTo>
                      <a:pt x="834" y="1460"/>
                    </a:lnTo>
                    <a:lnTo>
                      <a:pt x="832" y="1460"/>
                    </a:lnTo>
                    <a:lnTo>
                      <a:pt x="832" y="1460"/>
                    </a:lnTo>
                    <a:lnTo>
                      <a:pt x="832" y="1462"/>
                    </a:lnTo>
                    <a:lnTo>
                      <a:pt x="832" y="1462"/>
                    </a:lnTo>
                    <a:lnTo>
                      <a:pt x="832" y="1462"/>
                    </a:lnTo>
                    <a:lnTo>
                      <a:pt x="832" y="1462"/>
                    </a:lnTo>
                    <a:lnTo>
                      <a:pt x="830" y="1462"/>
                    </a:lnTo>
                    <a:lnTo>
                      <a:pt x="830" y="1464"/>
                    </a:lnTo>
                    <a:lnTo>
                      <a:pt x="830" y="1464"/>
                    </a:lnTo>
                    <a:lnTo>
                      <a:pt x="830" y="1464"/>
                    </a:lnTo>
                    <a:lnTo>
                      <a:pt x="830" y="1464"/>
                    </a:lnTo>
                    <a:lnTo>
                      <a:pt x="830" y="1462"/>
                    </a:lnTo>
                    <a:lnTo>
                      <a:pt x="830" y="1462"/>
                    </a:lnTo>
                    <a:lnTo>
                      <a:pt x="830" y="1460"/>
                    </a:lnTo>
                    <a:lnTo>
                      <a:pt x="828" y="1460"/>
                    </a:lnTo>
                    <a:lnTo>
                      <a:pt x="828" y="1460"/>
                    </a:lnTo>
                    <a:lnTo>
                      <a:pt x="828" y="1460"/>
                    </a:lnTo>
                    <a:lnTo>
                      <a:pt x="830" y="1458"/>
                    </a:lnTo>
                    <a:lnTo>
                      <a:pt x="830" y="1456"/>
                    </a:lnTo>
                    <a:lnTo>
                      <a:pt x="830" y="1456"/>
                    </a:lnTo>
                    <a:lnTo>
                      <a:pt x="828" y="1456"/>
                    </a:lnTo>
                    <a:lnTo>
                      <a:pt x="828" y="1456"/>
                    </a:lnTo>
                    <a:lnTo>
                      <a:pt x="828" y="1454"/>
                    </a:lnTo>
                    <a:lnTo>
                      <a:pt x="828" y="1454"/>
                    </a:lnTo>
                    <a:lnTo>
                      <a:pt x="828" y="1452"/>
                    </a:lnTo>
                    <a:lnTo>
                      <a:pt x="824" y="1452"/>
                    </a:lnTo>
                    <a:lnTo>
                      <a:pt x="824" y="1452"/>
                    </a:lnTo>
                    <a:lnTo>
                      <a:pt x="824" y="1454"/>
                    </a:lnTo>
                    <a:lnTo>
                      <a:pt x="824" y="1454"/>
                    </a:lnTo>
                    <a:lnTo>
                      <a:pt x="824" y="1454"/>
                    </a:lnTo>
                    <a:lnTo>
                      <a:pt x="824" y="1454"/>
                    </a:lnTo>
                    <a:lnTo>
                      <a:pt x="824" y="1454"/>
                    </a:lnTo>
                    <a:lnTo>
                      <a:pt x="824" y="1454"/>
                    </a:lnTo>
                    <a:lnTo>
                      <a:pt x="824" y="1458"/>
                    </a:lnTo>
                    <a:lnTo>
                      <a:pt x="824" y="1458"/>
                    </a:lnTo>
                    <a:lnTo>
                      <a:pt x="824" y="1458"/>
                    </a:lnTo>
                    <a:lnTo>
                      <a:pt x="826" y="1458"/>
                    </a:lnTo>
                    <a:lnTo>
                      <a:pt x="826" y="1460"/>
                    </a:lnTo>
                    <a:lnTo>
                      <a:pt x="826" y="1460"/>
                    </a:lnTo>
                    <a:lnTo>
                      <a:pt x="828" y="1460"/>
                    </a:lnTo>
                    <a:lnTo>
                      <a:pt x="826" y="1460"/>
                    </a:lnTo>
                    <a:lnTo>
                      <a:pt x="824" y="1460"/>
                    </a:lnTo>
                    <a:lnTo>
                      <a:pt x="824" y="1460"/>
                    </a:lnTo>
                    <a:lnTo>
                      <a:pt x="824" y="1460"/>
                    </a:lnTo>
                    <a:lnTo>
                      <a:pt x="824" y="1462"/>
                    </a:lnTo>
                    <a:lnTo>
                      <a:pt x="824" y="1462"/>
                    </a:lnTo>
                    <a:lnTo>
                      <a:pt x="822" y="1462"/>
                    </a:lnTo>
                    <a:lnTo>
                      <a:pt x="822" y="1462"/>
                    </a:lnTo>
                    <a:lnTo>
                      <a:pt x="824" y="1462"/>
                    </a:lnTo>
                    <a:lnTo>
                      <a:pt x="826" y="1466"/>
                    </a:lnTo>
                    <a:lnTo>
                      <a:pt x="826" y="1466"/>
                    </a:lnTo>
                    <a:lnTo>
                      <a:pt x="826" y="1466"/>
                    </a:lnTo>
                    <a:lnTo>
                      <a:pt x="826" y="1466"/>
                    </a:lnTo>
                    <a:lnTo>
                      <a:pt x="826" y="1468"/>
                    </a:lnTo>
                    <a:lnTo>
                      <a:pt x="826" y="1468"/>
                    </a:lnTo>
                    <a:lnTo>
                      <a:pt x="828" y="1468"/>
                    </a:lnTo>
                    <a:lnTo>
                      <a:pt x="828" y="1468"/>
                    </a:lnTo>
                    <a:lnTo>
                      <a:pt x="828" y="1468"/>
                    </a:lnTo>
                    <a:lnTo>
                      <a:pt x="826" y="1468"/>
                    </a:lnTo>
                    <a:lnTo>
                      <a:pt x="826" y="1468"/>
                    </a:lnTo>
                    <a:lnTo>
                      <a:pt x="826" y="1468"/>
                    </a:lnTo>
                    <a:lnTo>
                      <a:pt x="826" y="1468"/>
                    </a:lnTo>
                    <a:lnTo>
                      <a:pt x="826" y="1468"/>
                    </a:lnTo>
                    <a:lnTo>
                      <a:pt x="826" y="1466"/>
                    </a:lnTo>
                    <a:lnTo>
                      <a:pt x="826" y="1466"/>
                    </a:lnTo>
                    <a:lnTo>
                      <a:pt x="826" y="1466"/>
                    </a:lnTo>
                    <a:lnTo>
                      <a:pt x="826" y="1466"/>
                    </a:lnTo>
                    <a:lnTo>
                      <a:pt x="824" y="1466"/>
                    </a:lnTo>
                    <a:lnTo>
                      <a:pt x="820" y="1466"/>
                    </a:lnTo>
                    <a:lnTo>
                      <a:pt x="820" y="1466"/>
                    </a:lnTo>
                    <a:lnTo>
                      <a:pt x="818" y="1466"/>
                    </a:lnTo>
                    <a:lnTo>
                      <a:pt x="818" y="1466"/>
                    </a:lnTo>
                    <a:lnTo>
                      <a:pt x="816" y="1466"/>
                    </a:lnTo>
                    <a:lnTo>
                      <a:pt x="816" y="1466"/>
                    </a:lnTo>
                    <a:lnTo>
                      <a:pt x="816" y="1466"/>
                    </a:lnTo>
                    <a:lnTo>
                      <a:pt x="814" y="1468"/>
                    </a:lnTo>
                    <a:lnTo>
                      <a:pt x="814" y="1468"/>
                    </a:lnTo>
                    <a:lnTo>
                      <a:pt x="814" y="1468"/>
                    </a:lnTo>
                    <a:lnTo>
                      <a:pt x="812" y="1468"/>
                    </a:lnTo>
                    <a:lnTo>
                      <a:pt x="812" y="1470"/>
                    </a:lnTo>
                    <a:lnTo>
                      <a:pt x="812" y="1470"/>
                    </a:lnTo>
                    <a:lnTo>
                      <a:pt x="814" y="1470"/>
                    </a:lnTo>
                    <a:lnTo>
                      <a:pt x="814" y="1472"/>
                    </a:lnTo>
                    <a:lnTo>
                      <a:pt x="814" y="1472"/>
                    </a:lnTo>
                    <a:lnTo>
                      <a:pt x="814" y="1472"/>
                    </a:lnTo>
                    <a:lnTo>
                      <a:pt x="814" y="1472"/>
                    </a:lnTo>
                    <a:lnTo>
                      <a:pt x="814" y="1472"/>
                    </a:lnTo>
                    <a:lnTo>
                      <a:pt x="812" y="1474"/>
                    </a:lnTo>
                    <a:lnTo>
                      <a:pt x="812" y="1474"/>
                    </a:lnTo>
                    <a:lnTo>
                      <a:pt x="812" y="1476"/>
                    </a:lnTo>
                    <a:lnTo>
                      <a:pt x="812" y="1480"/>
                    </a:lnTo>
                    <a:lnTo>
                      <a:pt x="812" y="1480"/>
                    </a:lnTo>
                    <a:lnTo>
                      <a:pt x="812" y="1482"/>
                    </a:lnTo>
                    <a:lnTo>
                      <a:pt x="812" y="1482"/>
                    </a:lnTo>
                    <a:lnTo>
                      <a:pt x="812" y="1482"/>
                    </a:lnTo>
                    <a:lnTo>
                      <a:pt x="812" y="1482"/>
                    </a:lnTo>
                    <a:lnTo>
                      <a:pt x="814" y="1482"/>
                    </a:lnTo>
                    <a:lnTo>
                      <a:pt x="814" y="1482"/>
                    </a:lnTo>
                    <a:lnTo>
                      <a:pt x="814" y="1482"/>
                    </a:lnTo>
                    <a:lnTo>
                      <a:pt x="814" y="1482"/>
                    </a:lnTo>
                    <a:lnTo>
                      <a:pt x="814" y="1484"/>
                    </a:lnTo>
                    <a:lnTo>
                      <a:pt x="814" y="1484"/>
                    </a:lnTo>
                    <a:lnTo>
                      <a:pt x="816" y="1484"/>
                    </a:lnTo>
                    <a:lnTo>
                      <a:pt x="816" y="1482"/>
                    </a:lnTo>
                    <a:lnTo>
                      <a:pt x="816" y="1482"/>
                    </a:lnTo>
                    <a:lnTo>
                      <a:pt x="816" y="1482"/>
                    </a:lnTo>
                    <a:lnTo>
                      <a:pt x="816" y="1480"/>
                    </a:lnTo>
                    <a:lnTo>
                      <a:pt x="818" y="1480"/>
                    </a:lnTo>
                    <a:lnTo>
                      <a:pt x="820" y="1480"/>
                    </a:lnTo>
                    <a:lnTo>
                      <a:pt x="820" y="1480"/>
                    </a:lnTo>
                    <a:lnTo>
                      <a:pt x="820" y="1480"/>
                    </a:lnTo>
                    <a:lnTo>
                      <a:pt x="820" y="1480"/>
                    </a:lnTo>
                    <a:lnTo>
                      <a:pt x="822" y="1480"/>
                    </a:lnTo>
                    <a:lnTo>
                      <a:pt x="822" y="1480"/>
                    </a:lnTo>
                    <a:lnTo>
                      <a:pt x="822" y="1480"/>
                    </a:lnTo>
                    <a:lnTo>
                      <a:pt x="824" y="1482"/>
                    </a:lnTo>
                    <a:lnTo>
                      <a:pt x="824" y="1482"/>
                    </a:lnTo>
                    <a:lnTo>
                      <a:pt x="824" y="1482"/>
                    </a:lnTo>
                    <a:lnTo>
                      <a:pt x="824" y="1482"/>
                    </a:lnTo>
                    <a:lnTo>
                      <a:pt x="824" y="1482"/>
                    </a:lnTo>
                    <a:lnTo>
                      <a:pt x="832" y="1482"/>
                    </a:lnTo>
                    <a:lnTo>
                      <a:pt x="832" y="1484"/>
                    </a:lnTo>
                    <a:lnTo>
                      <a:pt x="832" y="1484"/>
                    </a:lnTo>
                    <a:lnTo>
                      <a:pt x="830" y="1484"/>
                    </a:lnTo>
                    <a:lnTo>
                      <a:pt x="830" y="1484"/>
                    </a:lnTo>
                    <a:lnTo>
                      <a:pt x="830" y="1484"/>
                    </a:lnTo>
                    <a:lnTo>
                      <a:pt x="828" y="1486"/>
                    </a:lnTo>
                    <a:lnTo>
                      <a:pt x="828" y="1486"/>
                    </a:lnTo>
                    <a:lnTo>
                      <a:pt x="828" y="1486"/>
                    </a:lnTo>
                    <a:lnTo>
                      <a:pt x="828" y="1488"/>
                    </a:lnTo>
                    <a:lnTo>
                      <a:pt x="828" y="1488"/>
                    </a:lnTo>
                    <a:lnTo>
                      <a:pt x="828" y="1490"/>
                    </a:lnTo>
                    <a:lnTo>
                      <a:pt x="830" y="1490"/>
                    </a:lnTo>
                    <a:lnTo>
                      <a:pt x="830" y="1490"/>
                    </a:lnTo>
                    <a:lnTo>
                      <a:pt x="828" y="1490"/>
                    </a:lnTo>
                    <a:lnTo>
                      <a:pt x="828" y="1490"/>
                    </a:lnTo>
                    <a:lnTo>
                      <a:pt x="828" y="1490"/>
                    </a:lnTo>
                    <a:lnTo>
                      <a:pt x="828" y="1494"/>
                    </a:lnTo>
                    <a:lnTo>
                      <a:pt x="828" y="1494"/>
                    </a:lnTo>
                    <a:lnTo>
                      <a:pt x="828" y="1494"/>
                    </a:lnTo>
                    <a:lnTo>
                      <a:pt x="834" y="1494"/>
                    </a:lnTo>
                    <a:lnTo>
                      <a:pt x="834" y="1494"/>
                    </a:lnTo>
                    <a:lnTo>
                      <a:pt x="834" y="1494"/>
                    </a:lnTo>
                    <a:lnTo>
                      <a:pt x="836" y="1494"/>
                    </a:lnTo>
                    <a:lnTo>
                      <a:pt x="838" y="1494"/>
                    </a:lnTo>
                    <a:lnTo>
                      <a:pt x="838" y="1494"/>
                    </a:lnTo>
                    <a:lnTo>
                      <a:pt x="836" y="1496"/>
                    </a:lnTo>
                    <a:lnTo>
                      <a:pt x="836" y="1496"/>
                    </a:lnTo>
                    <a:lnTo>
                      <a:pt x="836" y="1496"/>
                    </a:lnTo>
                    <a:lnTo>
                      <a:pt x="836" y="1498"/>
                    </a:lnTo>
                    <a:lnTo>
                      <a:pt x="836" y="1498"/>
                    </a:lnTo>
                    <a:lnTo>
                      <a:pt x="834" y="1496"/>
                    </a:lnTo>
                    <a:lnTo>
                      <a:pt x="834" y="1496"/>
                    </a:lnTo>
                    <a:lnTo>
                      <a:pt x="834" y="1496"/>
                    </a:lnTo>
                    <a:lnTo>
                      <a:pt x="828" y="1496"/>
                    </a:lnTo>
                    <a:lnTo>
                      <a:pt x="828" y="1496"/>
                    </a:lnTo>
                    <a:lnTo>
                      <a:pt x="828" y="1496"/>
                    </a:lnTo>
                    <a:lnTo>
                      <a:pt x="826" y="1498"/>
                    </a:lnTo>
                    <a:lnTo>
                      <a:pt x="826" y="1498"/>
                    </a:lnTo>
                    <a:lnTo>
                      <a:pt x="826" y="1498"/>
                    </a:lnTo>
                    <a:lnTo>
                      <a:pt x="826" y="1498"/>
                    </a:lnTo>
                    <a:lnTo>
                      <a:pt x="826" y="1498"/>
                    </a:lnTo>
                    <a:lnTo>
                      <a:pt x="832" y="1502"/>
                    </a:lnTo>
                    <a:lnTo>
                      <a:pt x="832" y="1502"/>
                    </a:lnTo>
                    <a:lnTo>
                      <a:pt x="832" y="1502"/>
                    </a:lnTo>
                    <a:lnTo>
                      <a:pt x="832" y="1502"/>
                    </a:lnTo>
                    <a:lnTo>
                      <a:pt x="832" y="1504"/>
                    </a:lnTo>
                    <a:lnTo>
                      <a:pt x="832" y="1504"/>
                    </a:lnTo>
                    <a:lnTo>
                      <a:pt x="832" y="1504"/>
                    </a:lnTo>
                    <a:lnTo>
                      <a:pt x="830" y="1504"/>
                    </a:lnTo>
                    <a:lnTo>
                      <a:pt x="830" y="1506"/>
                    </a:lnTo>
                    <a:lnTo>
                      <a:pt x="830" y="1506"/>
                    </a:lnTo>
                    <a:lnTo>
                      <a:pt x="830" y="1502"/>
                    </a:lnTo>
                    <a:lnTo>
                      <a:pt x="830" y="1502"/>
                    </a:lnTo>
                    <a:lnTo>
                      <a:pt x="828" y="1502"/>
                    </a:lnTo>
                    <a:lnTo>
                      <a:pt x="828" y="1502"/>
                    </a:lnTo>
                    <a:lnTo>
                      <a:pt x="828" y="1502"/>
                    </a:lnTo>
                    <a:lnTo>
                      <a:pt x="826" y="1502"/>
                    </a:lnTo>
                    <a:lnTo>
                      <a:pt x="826" y="1506"/>
                    </a:lnTo>
                    <a:lnTo>
                      <a:pt x="826" y="1506"/>
                    </a:lnTo>
                    <a:lnTo>
                      <a:pt x="826" y="1506"/>
                    </a:lnTo>
                    <a:lnTo>
                      <a:pt x="826" y="1506"/>
                    </a:lnTo>
                    <a:lnTo>
                      <a:pt x="826" y="1508"/>
                    </a:lnTo>
                    <a:lnTo>
                      <a:pt x="826" y="1508"/>
                    </a:lnTo>
                    <a:lnTo>
                      <a:pt x="826" y="1508"/>
                    </a:lnTo>
                    <a:lnTo>
                      <a:pt x="826" y="1508"/>
                    </a:lnTo>
                    <a:lnTo>
                      <a:pt x="826" y="1510"/>
                    </a:lnTo>
                    <a:lnTo>
                      <a:pt x="826" y="1510"/>
                    </a:lnTo>
                    <a:lnTo>
                      <a:pt x="828" y="1510"/>
                    </a:lnTo>
                    <a:lnTo>
                      <a:pt x="828" y="1510"/>
                    </a:lnTo>
                    <a:lnTo>
                      <a:pt x="828" y="1510"/>
                    </a:lnTo>
                    <a:lnTo>
                      <a:pt x="828" y="1510"/>
                    </a:lnTo>
                    <a:lnTo>
                      <a:pt x="828" y="1512"/>
                    </a:lnTo>
                    <a:lnTo>
                      <a:pt x="832" y="1512"/>
                    </a:lnTo>
                    <a:lnTo>
                      <a:pt x="832" y="1512"/>
                    </a:lnTo>
                    <a:lnTo>
                      <a:pt x="830" y="1512"/>
                    </a:lnTo>
                    <a:lnTo>
                      <a:pt x="830" y="1514"/>
                    </a:lnTo>
                    <a:lnTo>
                      <a:pt x="830" y="1514"/>
                    </a:lnTo>
                    <a:lnTo>
                      <a:pt x="830" y="1516"/>
                    </a:lnTo>
                    <a:lnTo>
                      <a:pt x="832" y="1518"/>
                    </a:lnTo>
                    <a:lnTo>
                      <a:pt x="832" y="1518"/>
                    </a:lnTo>
                    <a:lnTo>
                      <a:pt x="832" y="1518"/>
                    </a:lnTo>
                    <a:lnTo>
                      <a:pt x="832" y="1518"/>
                    </a:lnTo>
                    <a:lnTo>
                      <a:pt x="834" y="1520"/>
                    </a:lnTo>
                    <a:lnTo>
                      <a:pt x="834" y="1520"/>
                    </a:lnTo>
                    <a:lnTo>
                      <a:pt x="832" y="1522"/>
                    </a:lnTo>
                    <a:lnTo>
                      <a:pt x="832" y="1522"/>
                    </a:lnTo>
                    <a:lnTo>
                      <a:pt x="832" y="1522"/>
                    </a:lnTo>
                    <a:lnTo>
                      <a:pt x="832" y="1524"/>
                    </a:lnTo>
                    <a:lnTo>
                      <a:pt x="832" y="1524"/>
                    </a:lnTo>
                    <a:lnTo>
                      <a:pt x="832" y="1524"/>
                    </a:lnTo>
                    <a:lnTo>
                      <a:pt x="834" y="1526"/>
                    </a:lnTo>
                    <a:lnTo>
                      <a:pt x="832" y="1526"/>
                    </a:lnTo>
                    <a:lnTo>
                      <a:pt x="832" y="1526"/>
                    </a:lnTo>
                    <a:lnTo>
                      <a:pt x="832" y="1526"/>
                    </a:lnTo>
                    <a:lnTo>
                      <a:pt x="832" y="1528"/>
                    </a:lnTo>
                    <a:lnTo>
                      <a:pt x="832" y="1528"/>
                    </a:lnTo>
                    <a:lnTo>
                      <a:pt x="832" y="1528"/>
                    </a:lnTo>
                    <a:lnTo>
                      <a:pt x="836" y="1532"/>
                    </a:lnTo>
                    <a:lnTo>
                      <a:pt x="836" y="1532"/>
                    </a:lnTo>
                    <a:lnTo>
                      <a:pt x="836" y="1532"/>
                    </a:lnTo>
                    <a:lnTo>
                      <a:pt x="838" y="1532"/>
                    </a:lnTo>
                    <a:lnTo>
                      <a:pt x="838" y="1532"/>
                    </a:lnTo>
                    <a:lnTo>
                      <a:pt x="838" y="1530"/>
                    </a:lnTo>
                    <a:lnTo>
                      <a:pt x="838" y="1526"/>
                    </a:lnTo>
                    <a:lnTo>
                      <a:pt x="838" y="1526"/>
                    </a:lnTo>
                    <a:lnTo>
                      <a:pt x="838" y="1526"/>
                    </a:lnTo>
                    <a:lnTo>
                      <a:pt x="840" y="1526"/>
                    </a:lnTo>
                    <a:lnTo>
                      <a:pt x="840" y="1528"/>
                    </a:lnTo>
                    <a:lnTo>
                      <a:pt x="842" y="1530"/>
                    </a:lnTo>
                    <a:lnTo>
                      <a:pt x="842" y="1530"/>
                    </a:lnTo>
                    <a:lnTo>
                      <a:pt x="842" y="1530"/>
                    </a:lnTo>
                    <a:lnTo>
                      <a:pt x="842" y="1530"/>
                    </a:lnTo>
                    <a:lnTo>
                      <a:pt x="840" y="1530"/>
                    </a:lnTo>
                    <a:lnTo>
                      <a:pt x="840" y="1532"/>
                    </a:lnTo>
                    <a:lnTo>
                      <a:pt x="838" y="1532"/>
                    </a:lnTo>
                    <a:lnTo>
                      <a:pt x="838" y="1532"/>
                    </a:lnTo>
                    <a:lnTo>
                      <a:pt x="838" y="1532"/>
                    </a:lnTo>
                    <a:lnTo>
                      <a:pt x="838" y="1534"/>
                    </a:lnTo>
                    <a:lnTo>
                      <a:pt x="838" y="1534"/>
                    </a:lnTo>
                    <a:lnTo>
                      <a:pt x="838" y="1534"/>
                    </a:lnTo>
                    <a:lnTo>
                      <a:pt x="842" y="1534"/>
                    </a:lnTo>
                    <a:lnTo>
                      <a:pt x="844" y="1536"/>
                    </a:lnTo>
                    <a:lnTo>
                      <a:pt x="844" y="1536"/>
                    </a:lnTo>
                    <a:lnTo>
                      <a:pt x="844" y="1536"/>
                    </a:lnTo>
                    <a:lnTo>
                      <a:pt x="846" y="1536"/>
                    </a:lnTo>
                    <a:lnTo>
                      <a:pt x="846" y="1536"/>
                    </a:lnTo>
                    <a:lnTo>
                      <a:pt x="846" y="1538"/>
                    </a:lnTo>
                    <a:lnTo>
                      <a:pt x="846" y="1538"/>
                    </a:lnTo>
                    <a:lnTo>
                      <a:pt x="846" y="1538"/>
                    </a:lnTo>
                    <a:lnTo>
                      <a:pt x="850" y="1538"/>
                    </a:lnTo>
                    <a:lnTo>
                      <a:pt x="850" y="1538"/>
                    </a:lnTo>
                    <a:lnTo>
                      <a:pt x="850" y="1538"/>
                    </a:lnTo>
                    <a:lnTo>
                      <a:pt x="850" y="1536"/>
                    </a:lnTo>
                    <a:lnTo>
                      <a:pt x="852" y="1536"/>
                    </a:lnTo>
                    <a:lnTo>
                      <a:pt x="854" y="1538"/>
                    </a:lnTo>
                    <a:lnTo>
                      <a:pt x="854" y="1538"/>
                    </a:lnTo>
                    <a:lnTo>
                      <a:pt x="852" y="1538"/>
                    </a:lnTo>
                    <a:lnTo>
                      <a:pt x="852" y="1538"/>
                    </a:lnTo>
                    <a:lnTo>
                      <a:pt x="852" y="1538"/>
                    </a:lnTo>
                    <a:lnTo>
                      <a:pt x="850" y="1538"/>
                    </a:lnTo>
                    <a:lnTo>
                      <a:pt x="850" y="1538"/>
                    </a:lnTo>
                    <a:lnTo>
                      <a:pt x="850" y="1538"/>
                    </a:lnTo>
                    <a:lnTo>
                      <a:pt x="850" y="1540"/>
                    </a:lnTo>
                    <a:lnTo>
                      <a:pt x="850" y="1540"/>
                    </a:lnTo>
                    <a:lnTo>
                      <a:pt x="850" y="1542"/>
                    </a:lnTo>
                    <a:lnTo>
                      <a:pt x="850" y="1542"/>
                    </a:lnTo>
                    <a:lnTo>
                      <a:pt x="852" y="1542"/>
                    </a:lnTo>
                    <a:lnTo>
                      <a:pt x="852" y="1542"/>
                    </a:lnTo>
                    <a:lnTo>
                      <a:pt x="852" y="1542"/>
                    </a:lnTo>
                    <a:lnTo>
                      <a:pt x="854" y="1542"/>
                    </a:lnTo>
                    <a:lnTo>
                      <a:pt x="854" y="1542"/>
                    </a:lnTo>
                    <a:lnTo>
                      <a:pt x="856" y="1542"/>
                    </a:lnTo>
                    <a:lnTo>
                      <a:pt x="856" y="1540"/>
                    </a:lnTo>
                    <a:lnTo>
                      <a:pt x="856" y="1540"/>
                    </a:lnTo>
                    <a:lnTo>
                      <a:pt x="856" y="1540"/>
                    </a:lnTo>
                    <a:lnTo>
                      <a:pt x="858" y="1540"/>
                    </a:lnTo>
                    <a:lnTo>
                      <a:pt x="858" y="1540"/>
                    </a:lnTo>
                    <a:lnTo>
                      <a:pt x="858" y="1538"/>
                    </a:lnTo>
                    <a:lnTo>
                      <a:pt x="858" y="1538"/>
                    </a:lnTo>
                    <a:lnTo>
                      <a:pt x="858" y="1540"/>
                    </a:lnTo>
                    <a:lnTo>
                      <a:pt x="858" y="1540"/>
                    </a:lnTo>
                    <a:lnTo>
                      <a:pt x="858" y="1540"/>
                    </a:lnTo>
                    <a:lnTo>
                      <a:pt x="858" y="1540"/>
                    </a:lnTo>
                    <a:lnTo>
                      <a:pt x="858" y="1542"/>
                    </a:lnTo>
                    <a:lnTo>
                      <a:pt x="858" y="1542"/>
                    </a:lnTo>
                    <a:lnTo>
                      <a:pt x="858" y="1542"/>
                    </a:lnTo>
                    <a:lnTo>
                      <a:pt x="858" y="1542"/>
                    </a:lnTo>
                    <a:lnTo>
                      <a:pt x="858" y="1544"/>
                    </a:lnTo>
                    <a:lnTo>
                      <a:pt x="858" y="1544"/>
                    </a:lnTo>
                    <a:lnTo>
                      <a:pt x="860" y="1544"/>
                    </a:lnTo>
                    <a:lnTo>
                      <a:pt x="860" y="1544"/>
                    </a:lnTo>
                    <a:lnTo>
                      <a:pt x="860" y="1546"/>
                    </a:lnTo>
                    <a:lnTo>
                      <a:pt x="860" y="1546"/>
                    </a:lnTo>
                    <a:lnTo>
                      <a:pt x="860" y="1548"/>
                    </a:lnTo>
                    <a:lnTo>
                      <a:pt x="862" y="1548"/>
                    </a:lnTo>
                    <a:lnTo>
                      <a:pt x="864" y="1550"/>
                    </a:lnTo>
                    <a:lnTo>
                      <a:pt x="864" y="1550"/>
                    </a:lnTo>
                    <a:lnTo>
                      <a:pt x="864" y="1550"/>
                    </a:lnTo>
                    <a:lnTo>
                      <a:pt x="866" y="1550"/>
                    </a:lnTo>
                    <a:lnTo>
                      <a:pt x="866" y="1550"/>
                    </a:lnTo>
                    <a:lnTo>
                      <a:pt x="866" y="1550"/>
                    </a:lnTo>
                    <a:lnTo>
                      <a:pt x="866" y="1546"/>
                    </a:lnTo>
                    <a:lnTo>
                      <a:pt x="868" y="1546"/>
                    </a:lnTo>
                    <a:lnTo>
                      <a:pt x="868" y="1546"/>
                    </a:lnTo>
                    <a:lnTo>
                      <a:pt x="868" y="1546"/>
                    </a:lnTo>
                    <a:lnTo>
                      <a:pt x="868" y="1546"/>
                    </a:lnTo>
                    <a:lnTo>
                      <a:pt x="868" y="1546"/>
                    </a:lnTo>
                    <a:lnTo>
                      <a:pt x="872" y="1548"/>
                    </a:lnTo>
                    <a:lnTo>
                      <a:pt x="870" y="1548"/>
                    </a:lnTo>
                    <a:lnTo>
                      <a:pt x="870" y="1548"/>
                    </a:lnTo>
                    <a:lnTo>
                      <a:pt x="870" y="1548"/>
                    </a:lnTo>
                    <a:lnTo>
                      <a:pt x="868" y="1548"/>
                    </a:lnTo>
                    <a:lnTo>
                      <a:pt x="868" y="1550"/>
                    </a:lnTo>
                    <a:lnTo>
                      <a:pt x="868" y="1550"/>
                    </a:lnTo>
                    <a:lnTo>
                      <a:pt x="868" y="1550"/>
                    </a:lnTo>
                    <a:lnTo>
                      <a:pt x="868" y="1552"/>
                    </a:lnTo>
                    <a:lnTo>
                      <a:pt x="868" y="1552"/>
                    </a:lnTo>
                    <a:lnTo>
                      <a:pt x="868" y="1552"/>
                    </a:lnTo>
                    <a:lnTo>
                      <a:pt x="868" y="1552"/>
                    </a:lnTo>
                    <a:lnTo>
                      <a:pt x="868" y="1552"/>
                    </a:lnTo>
                    <a:lnTo>
                      <a:pt x="870" y="1554"/>
                    </a:lnTo>
                    <a:lnTo>
                      <a:pt x="870" y="1554"/>
                    </a:lnTo>
                    <a:lnTo>
                      <a:pt x="870" y="1556"/>
                    </a:lnTo>
                    <a:lnTo>
                      <a:pt x="870" y="1556"/>
                    </a:lnTo>
                    <a:lnTo>
                      <a:pt x="870" y="1556"/>
                    </a:lnTo>
                    <a:lnTo>
                      <a:pt x="872" y="1558"/>
                    </a:lnTo>
                    <a:lnTo>
                      <a:pt x="872" y="1558"/>
                    </a:lnTo>
                    <a:lnTo>
                      <a:pt x="874" y="1558"/>
                    </a:lnTo>
                    <a:lnTo>
                      <a:pt x="874" y="1558"/>
                    </a:lnTo>
                    <a:lnTo>
                      <a:pt x="874" y="1558"/>
                    </a:lnTo>
                    <a:lnTo>
                      <a:pt x="876" y="1558"/>
                    </a:lnTo>
                    <a:lnTo>
                      <a:pt x="876" y="1558"/>
                    </a:lnTo>
                    <a:lnTo>
                      <a:pt x="876" y="1558"/>
                    </a:lnTo>
                    <a:lnTo>
                      <a:pt x="876" y="1556"/>
                    </a:lnTo>
                    <a:lnTo>
                      <a:pt x="874" y="1554"/>
                    </a:lnTo>
                    <a:lnTo>
                      <a:pt x="874" y="1554"/>
                    </a:lnTo>
                    <a:lnTo>
                      <a:pt x="874" y="1554"/>
                    </a:lnTo>
                    <a:lnTo>
                      <a:pt x="874" y="1554"/>
                    </a:lnTo>
                    <a:lnTo>
                      <a:pt x="876" y="1554"/>
                    </a:lnTo>
                    <a:lnTo>
                      <a:pt x="876" y="1554"/>
                    </a:lnTo>
                    <a:lnTo>
                      <a:pt x="876" y="1554"/>
                    </a:lnTo>
                    <a:lnTo>
                      <a:pt x="876" y="1554"/>
                    </a:lnTo>
                    <a:lnTo>
                      <a:pt x="876" y="1554"/>
                    </a:lnTo>
                    <a:lnTo>
                      <a:pt x="876" y="1554"/>
                    </a:lnTo>
                    <a:lnTo>
                      <a:pt x="876" y="1554"/>
                    </a:lnTo>
                    <a:lnTo>
                      <a:pt x="876" y="1554"/>
                    </a:lnTo>
                    <a:lnTo>
                      <a:pt x="876" y="1554"/>
                    </a:lnTo>
                    <a:lnTo>
                      <a:pt x="876" y="1558"/>
                    </a:lnTo>
                    <a:lnTo>
                      <a:pt x="876" y="1560"/>
                    </a:lnTo>
                    <a:lnTo>
                      <a:pt x="876" y="1560"/>
                    </a:lnTo>
                    <a:lnTo>
                      <a:pt x="876" y="1560"/>
                    </a:lnTo>
                    <a:lnTo>
                      <a:pt x="876" y="1562"/>
                    </a:lnTo>
                    <a:lnTo>
                      <a:pt x="876" y="1562"/>
                    </a:lnTo>
                    <a:lnTo>
                      <a:pt x="876" y="1562"/>
                    </a:lnTo>
                    <a:lnTo>
                      <a:pt x="878" y="1562"/>
                    </a:lnTo>
                    <a:lnTo>
                      <a:pt x="878" y="1562"/>
                    </a:lnTo>
                    <a:lnTo>
                      <a:pt x="878" y="1562"/>
                    </a:lnTo>
                    <a:lnTo>
                      <a:pt x="878" y="1560"/>
                    </a:lnTo>
                    <a:lnTo>
                      <a:pt x="878" y="1560"/>
                    </a:lnTo>
                    <a:lnTo>
                      <a:pt x="878" y="1560"/>
                    </a:lnTo>
                    <a:lnTo>
                      <a:pt x="880" y="1560"/>
                    </a:lnTo>
                    <a:lnTo>
                      <a:pt x="880" y="1560"/>
                    </a:lnTo>
                    <a:lnTo>
                      <a:pt x="880" y="1560"/>
                    </a:lnTo>
                    <a:lnTo>
                      <a:pt x="880" y="1560"/>
                    </a:lnTo>
                    <a:lnTo>
                      <a:pt x="880" y="1558"/>
                    </a:lnTo>
                    <a:lnTo>
                      <a:pt x="882" y="1558"/>
                    </a:lnTo>
                    <a:lnTo>
                      <a:pt x="882" y="1558"/>
                    </a:lnTo>
                    <a:lnTo>
                      <a:pt x="882" y="1556"/>
                    </a:lnTo>
                    <a:lnTo>
                      <a:pt x="882" y="1554"/>
                    </a:lnTo>
                    <a:lnTo>
                      <a:pt x="882" y="1554"/>
                    </a:lnTo>
                    <a:lnTo>
                      <a:pt x="882" y="1554"/>
                    </a:lnTo>
                    <a:lnTo>
                      <a:pt x="880" y="1554"/>
                    </a:lnTo>
                    <a:lnTo>
                      <a:pt x="880" y="1554"/>
                    </a:lnTo>
                    <a:lnTo>
                      <a:pt x="880" y="1554"/>
                    </a:lnTo>
                    <a:lnTo>
                      <a:pt x="880" y="1554"/>
                    </a:lnTo>
                    <a:lnTo>
                      <a:pt x="882" y="1554"/>
                    </a:lnTo>
                    <a:lnTo>
                      <a:pt x="884" y="1554"/>
                    </a:lnTo>
                    <a:lnTo>
                      <a:pt x="884" y="1554"/>
                    </a:lnTo>
                    <a:lnTo>
                      <a:pt x="882" y="1556"/>
                    </a:lnTo>
                    <a:lnTo>
                      <a:pt x="882" y="1556"/>
                    </a:lnTo>
                    <a:lnTo>
                      <a:pt x="882" y="1558"/>
                    </a:lnTo>
                    <a:lnTo>
                      <a:pt x="882" y="1560"/>
                    </a:lnTo>
                    <a:lnTo>
                      <a:pt x="882" y="1560"/>
                    </a:lnTo>
                    <a:lnTo>
                      <a:pt x="880" y="1560"/>
                    </a:lnTo>
                    <a:lnTo>
                      <a:pt x="880" y="1560"/>
                    </a:lnTo>
                    <a:lnTo>
                      <a:pt x="880" y="1562"/>
                    </a:lnTo>
                    <a:lnTo>
                      <a:pt x="878" y="1562"/>
                    </a:lnTo>
                    <a:lnTo>
                      <a:pt x="878" y="1562"/>
                    </a:lnTo>
                    <a:lnTo>
                      <a:pt x="878" y="1562"/>
                    </a:lnTo>
                    <a:lnTo>
                      <a:pt x="878" y="1562"/>
                    </a:lnTo>
                    <a:lnTo>
                      <a:pt x="878" y="1564"/>
                    </a:lnTo>
                    <a:lnTo>
                      <a:pt x="880" y="1564"/>
                    </a:lnTo>
                    <a:lnTo>
                      <a:pt x="880" y="1564"/>
                    </a:lnTo>
                    <a:lnTo>
                      <a:pt x="880" y="1564"/>
                    </a:lnTo>
                    <a:lnTo>
                      <a:pt x="882" y="1566"/>
                    </a:lnTo>
                    <a:lnTo>
                      <a:pt x="884" y="1566"/>
                    </a:lnTo>
                    <a:lnTo>
                      <a:pt x="884" y="1566"/>
                    </a:lnTo>
                    <a:lnTo>
                      <a:pt x="884" y="1566"/>
                    </a:lnTo>
                    <a:lnTo>
                      <a:pt x="884" y="1566"/>
                    </a:lnTo>
                    <a:lnTo>
                      <a:pt x="882" y="1566"/>
                    </a:lnTo>
                    <a:lnTo>
                      <a:pt x="882" y="1566"/>
                    </a:lnTo>
                    <a:lnTo>
                      <a:pt x="882" y="1566"/>
                    </a:lnTo>
                    <a:lnTo>
                      <a:pt x="880" y="1566"/>
                    </a:lnTo>
                    <a:lnTo>
                      <a:pt x="880" y="1566"/>
                    </a:lnTo>
                    <a:lnTo>
                      <a:pt x="880" y="1566"/>
                    </a:lnTo>
                    <a:lnTo>
                      <a:pt x="880" y="1570"/>
                    </a:lnTo>
                    <a:lnTo>
                      <a:pt x="880" y="1570"/>
                    </a:lnTo>
                    <a:lnTo>
                      <a:pt x="880" y="1572"/>
                    </a:lnTo>
                    <a:lnTo>
                      <a:pt x="882" y="1572"/>
                    </a:lnTo>
                    <a:lnTo>
                      <a:pt x="882" y="1572"/>
                    </a:lnTo>
                    <a:lnTo>
                      <a:pt x="882" y="1572"/>
                    </a:lnTo>
                    <a:lnTo>
                      <a:pt x="884" y="1572"/>
                    </a:lnTo>
                    <a:lnTo>
                      <a:pt x="884" y="1572"/>
                    </a:lnTo>
                    <a:lnTo>
                      <a:pt x="886" y="1572"/>
                    </a:lnTo>
                    <a:lnTo>
                      <a:pt x="886" y="1568"/>
                    </a:lnTo>
                    <a:lnTo>
                      <a:pt x="886" y="1568"/>
                    </a:lnTo>
                    <a:lnTo>
                      <a:pt x="884" y="1566"/>
                    </a:lnTo>
                    <a:lnTo>
                      <a:pt x="890" y="1566"/>
                    </a:lnTo>
                    <a:lnTo>
                      <a:pt x="890" y="1566"/>
                    </a:lnTo>
                    <a:lnTo>
                      <a:pt x="890" y="1566"/>
                    </a:lnTo>
                    <a:lnTo>
                      <a:pt x="890" y="1566"/>
                    </a:lnTo>
                    <a:lnTo>
                      <a:pt x="892" y="1564"/>
                    </a:lnTo>
                    <a:lnTo>
                      <a:pt x="892" y="1564"/>
                    </a:lnTo>
                    <a:lnTo>
                      <a:pt x="892" y="1564"/>
                    </a:lnTo>
                    <a:lnTo>
                      <a:pt x="892" y="1562"/>
                    </a:lnTo>
                    <a:lnTo>
                      <a:pt x="892" y="1562"/>
                    </a:lnTo>
                    <a:lnTo>
                      <a:pt x="892" y="1562"/>
                    </a:lnTo>
                    <a:lnTo>
                      <a:pt x="890" y="1560"/>
                    </a:lnTo>
                    <a:lnTo>
                      <a:pt x="890" y="1552"/>
                    </a:lnTo>
                    <a:lnTo>
                      <a:pt x="892" y="1550"/>
                    </a:lnTo>
                    <a:lnTo>
                      <a:pt x="892" y="1550"/>
                    </a:lnTo>
                    <a:lnTo>
                      <a:pt x="892" y="1550"/>
                    </a:lnTo>
                    <a:lnTo>
                      <a:pt x="892" y="1548"/>
                    </a:lnTo>
                    <a:lnTo>
                      <a:pt x="894" y="1546"/>
                    </a:lnTo>
                    <a:lnTo>
                      <a:pt x="894" y="1546"/>
                    </a:lnTo>
                    <a:lnTo>
                      <a:pt x="894" y="1548"/>
                    </a:lnTo>
                    <a:lnTo>
                      <a:pt x="898" y="1548"/>
                    </a:lnTo>
                    <a:lnTo>
                      <a:pt x="898" y="1548"/>
                    </a:lnTo>
                    <a:lnTo>
                      <a:pt x="898" y="1546"/>
                    </a:lnTo>
                    <a:lnTo>
                      <a:pt x="898" y="1546"/>
                    </a:lnTo>
                    <a:lnTo>
                      <a:pt x="900" y="1544"/>
                    </a:lnTo>
                    <a:lnTo>
                      <a:pt x="900" y="1544"/>
                    </a:lnTo>
                    <a:lnTo>
                      <a:pt x="900" y="1544"/>
                    </a:lnTo>
                    <a:lnTo>
                      <a:pt x="900" y="1544"/>
                    </a:lnTo>
                    <a:lnTo>
                      <a:pt x="902" y="1542"/>
                    </a:lnTo>
                    <a:lnTo>
                      <a:pt x="906" y="1542"/>
                    </a:lnTo>
                    <a:lnTo>
                      <a:pt x="906" y="1542"/>
                    </a:lnTo>
                    <a:lnTo>
                      <a:pt x="906" y="1542"/>
                    </a:lnTo>
                    <a:lnTo>
                      <a:pt x="906" y="1542"/>
                    </a:lnTo>
                    <a:lnTo>
                      <a:pt x="906" y="1542"/>
                    </a:lnTo>
                    <a:lnTo>
                      <a:pt x="906" y="1540"/>
                    </a:lnTo>
                    <a:lnTo>
                      <a:pt x="904" y="1540"/>
                    </a:lnTo>
                    <a:lnTo>
                      <a:pt x="904" y="1540"/>
                    </a:lnTo>
                    <a:lnTo>
                      <a:pt x="904" y="1540"/>
                    </a:lnTo>
                    <a:lnTo>
                      <a:pt x="902" y="1540"/>
                    </a:lnTo>
                    <a:lnTo>
                      <a:pt x="898" y="1536"/>
                    </a:lnTo>
                    <a:lnTo>
                      <a:pt x="898" y="1532"/>
                    </a:lnTo>
                    <a:lnTo>
                      <a:pt x="896" y="1530"/>
                    </a:lnTo>
                    <a:lnTo>
                      <a:pt x="896" y="1530"/>
                    </a:lnTo>
                    <a:lnTo>
                      <a:pt x="896" y="1530"/>
                    </a:lnTo>
                    <a:lnTo>
                      <a:pt x="894" y="1530"/>
                    </a:lnTo>
                    <a:lnTo>
                      <a:pt x="894" y="1526"/>
                    </a:lnTo>
                    <a:lnTo>
                      <a:pt x="894" y="1524"/>
                    </a:lnTo>
                    <a:lnTo>
                      <a:pt x="894" y="1522"/>
                    </a:lnTo>
                    <a:lnTo>
                      <a:pt x="894" y="1522"/>
                    </a:lnTo>
                    <a:lnTo>
                      <a:pt x="894" y="1522"/>
                    </a:lnTo>
                    <a:lnTo>
                      <a:pt x="894" y="1514"/>
                    </a:lnTo>
                    <a:lnTo>
                      <a:pt x="894" y="1514"/>
                    </a:lnTo>
                    <a:lnTo>
                      <a:pt x="894" y="1514"/>
                    </a:lnTo>
                    <a:lnTo>
                      <a:pt x="894" y="1514"/>
                    </a:lnTo>
                    <a:lnTo>
                      <a:pt x="896" y="1516"/>
                    </a:lnTo>
                    <a:lnTo>
                      <a:pt x="896" y="1516"/>
                    </a:lnTo>
                    <a:lnTo>
                      <a:pt x="896" y="1518"/>
                    </a:lnTo>
                    <a:lnTo>
                      <a:pt x="896" y="1518"/>
                    </a:lnTo>
                    <a:lnTo>
                      <a:pt x="896" y="1518"/>
                    </a:lnTo>
                    <a:lnTo>
                      <a:pt x="902" y="1518"/>
                    </a:lnTo>
                    <a:lnTo>
                      <a:pt x="902" y="1518"/>
                    </a:lnTo>
                    <a:lnTo>
                      <a:pt x="902" y="1518"/>
                    </a:lnTo>
                    <a:lnTo>
                      <a:pt x="902" y="1516"/>
                    </a:lnTo>
                    <a:lnTo>
                      <a:pt x="902" y="1516"/>
                    </a:lnTo>
                    <a:lnTo>
                      <a:pt x="902" y="1516"/>
                    </a:lnTo>
                    <a:lnTo>
                      <a:pt x="902" y="1516"/>
                    </a:lnTo>
                    <a:lnTo>
                      <a:pt x="904" y="1516"/>
                    </a:lnTo>
                    <a:lnTo>
                      <a:pt x="904" y="1516"/>
                    </a:lnTo>
                    <a:lnTo>
                      <a:pt x="904" y="1516"/>
                    </a:lnTo>
                    <a:lnTo>
                      <a:pt x="906" y="1512"/>
                    </a:lnTo>
                    <a:lnTo>
                      <a:pt x="906" y="1512"/>
                    </a:lnTo>
                    <a:lnTo>
                      <a:pt x="906" y="1512"/>
                    </a:lnTo>
                    <a:lnTo>
                      <a:pt x="906" y="1508"/>
                    </a:lnTo>
                    <a:lnTo>
                      <a:pt x="906" y="1508"/>
                    </a:lnTo>
                    <a:lnTo>
                      <a:pt x="906" y="1508"/>
                    </a:lnTo>
                    <a:lnTo>
                      <a:pt x="904" y="1506"/>
                    </a:lnTo>
                    <a:lnTo>
                      <a:pt x="904" y="1504"/>
                    </a:lnTo>
                    <a:lnTo>
                      <a:pt x="904" y="1502"/>
                    </a:lnTo>
                    <a:lnTo>
                      <a:pt x="904" y="1502"/>
                    </a:lnTo>
                    <a:lnTo>
                      <a:pt x="904" y="1502"/>
                    </a:lnTo>
                    <a:lnTo>
                      <a:pt x="904" y="1500"/>
                    </a:lnTo>
                    <a:lnTo>
                      <a:pt x="906" y="1498"/>
                    </a:lnTo>
                    <a:lnTo>
                      <a:pt x="906" y="1498"/>
                    </a:lnTo>
                    <a:lnTo>
                      <a:pt x="906" y="1498"/>
                    </a:lnTo>
                    <a:lnTo>
                      <a:pt x="906" y="1498"/>
                    </a:lnTo>
                    <a:lnTo>
                      <a:pt x="908" y="1496"/>
                    </a:lnTo>
                    <a:lnTo>
                      <a:pt x="908" y="1496"/>
                    </a:lnTo>
                    <a:lnTo>
                      <a:pt x="908" y="1496"/>
                    </a:lnTo>
                    <a:lnTo>
                      <a:pt x="910" y="1494"/>
                    </a:lnTo>
                    <a:lnTo>
                      <a:pt x="910" y="1494"/>
                    </a:lnTo>
                    <a:lnTo>
                      <a:pt x="910" y="1494"/>
                    </a:lnTo>
                    <a:lnTo>
                      <a:pt x="912" y="1492"/>
                    </a:lnTo>
                    <a:lnTo>
                      <a:pt x="912" y="1492"/>
                    </a:lnTo>
                    <a:lnTo>
                      <a:pt x="912" y="1492"/>
                    </a:lnTo>
                    <a:lnTo>
                      <a:pt x="912" y="1492"/>
                    </a:lnTo>
                    <a:lnTo>
                      <a:pt x="914" y="1490"/>
                    </a:lnTo>
                    <a:lnTo>
                      <a:pt x="916" y="1488"/>
                    </a:lnTo>
                    <a:lnTo>
                      <a:pt x="916" y="1488"/>
                    </a:lnTo>
                    <a:lnTo>
                      <a:pt x="916" y="1488"/>
                    </a:lnTo>
                    <a:lnTo>
                      <a:pt x="916" y="1484"/>
                    </a:lnTo>
                    <a:lnTo>
                      <a:pt x="916" y="1484"/>
                    </a:lnTo>
                    <a:lnTo>
                      <a:pt x="916" y="1484"/>
                    </a:lnTo>
                    <a:lnTo>
                      <a:pt x="918" y="1484"/>
                    </a:lnTo>
                    <a:lnTo>
                      <a:pt x="918" y="1480"/>
                    </a:lnTo>
                    <a:lnTo>
                      <a:pt x="918" y="1480"/>
                    </a:lnTo>
                    <a:lnTo>
                      <a:pt x="916" y="1480"/>
                    </a:lnTo>
                    <a:lnTo>
                      <a:pt x="916" y="1480"/>
                    </a:lnTo>
                    <a:lnTo>
                      <a:pt x="916" y="1478"/>
                    </a:lnTo>
                    <a:lnTo>
                      <a:pt x="916" y="1478"/>
                    </a:lnTo>
                    <a:lnTo>
                      <a:pt x="916" y="1478"/>
                    </a:lnTo>
                    <a:lnTo>
                      <a:pt x="914" y="1476"/>
                    </a:lnTo>
                    <a:lnTo>
                      <a:pt x="914" y="1476"/>
                    </a:lnTo>
                    <a:lnTo>
                      <a:pt x="914" y="1476"/>
                    </a:lnTo>
                    <a:lnTo>
                      <a:pt x="912" y="1476"/>
                    </a:lnTo>
                    <a:lnTo>
                      <a:pt x="910" y="1474"/>
                    </a:lnTo>
                    <a:lnTo>
                      <a:pt x="910" y="1474"/>
                    </a:lnTo>
                    <a:lnTo>
                      <a:pt x="910" y="1474"/>
                    </a:lnTo>
                    <a:lnTo>
                      <a:pt x="906" y="1474"/>
                    </a:lnTo>
                    <a:lnTo>
                      <a:pt x="906" y="1474"/>
                    </a:lnTo>
                    <a:lnTo>
                      <a:pt x="906" y="1474"/>
                    </a:lnTo>
                    <a:lnTo>
                      <a:pt x="906" y="1474"/>
                    </a:lnTo>
                    <a:lnTo>
                      <a:pt x="902" y="1472"/>
                    </a:lnTo>
                    <a:lnTo>
                      <a:pt x="898" y="1468"/>
                    </a:lnTo>
                    <a:lnTo>
                      <a:pt x="896" y="1466"/>
                    </a:lnTo>
                    <a:lnTo>
                      <a:pt x="894" y="1464"/>
                    </a:lnTo>
                    <a:lnTo>
                      <a:pt x="894" y="1462"/>
                    </a:lnTo>
                    <a:lnTo>
                      <a:pt x="896" y="1462"/>
                    </a:lnTo>
                    <a:lnTo>
                      <a:pt x="896" y="1462"/>
                    </a:lnTo>
                    <a:lnTo>
                      <a:pt x="896" y="1462"/>
                    </a:lnTo>
                    <a:lnTo>
                      <a:pt x="900" y="1458"/>
                    </a:lnTo>
                    <a:lnTo>
                      <a:pt x="904" y="1458"/>
                    </a:lnTo>
                    <a:lnTo>
                      <a:pt x="904" y="1458"/>
                    </a:lnTo>
                    <a:lnTo>
                      <a:pt x="904" y="1458"/>
                    </a:lnTo>
                    <a:lnTo>
                      <a:pt x="906" y="1456"/>
                    </a:lnTo>
                    <a:lnTo>
                      <a:pt x="906" y="1456"/>
                    </a:lnTo>
                    <a:lnTo>
                      <a:pt x="906" y="1456"/>
                    </a:lnTo>
                    <a:lnTo>
                      <a:pt x="908" y="1456"/>
                    </a:lnTo>
                    <a:lnTo>
                      <a:pt x="908" y="1454"/>
                    </a:lnTo>
                    <a:lnTo>
                      <a:pt x="908" y="1454"/>
                    </a:lnTo>
                    <a:lnTo>
                      <a:pt x="908" y="1454"/>
                    </a:lnTo>
                    <a:lnTo>
                      <a:pt x="908" y="1452"/>
                    </a:lnTo>
                    <a:lnTo>
                      <a:pt x="910" y="1450"/>
                    </a:lnTo>
                    <a:lnTo>
                      <a:pt x="910" y="1450"/>
                    </a:lnTo>
                    <a:lnTo>
                      <a:pt x="910" y="1448"/>
                    </a:lnTo>
                    <a:lnTo>
                      <a:pt x="910" y="1444"/>
                    </a:lnTo>
                    <a:lnTo>
                      <a:pt x="910" y="1444"/>
                    </a:lnTo>
                    <a:lnTo>
                      <a:pt x="910" y="1444"/>
                    </a:lnTo>
                    <a:lnTo>
                      <a:pt x="908" y="1442"/>
                    </a:lnTo>
                    <a:lnTo>
                      <a:pt x="908" y="1434"/>
                    </a:lnTo>
                    <a:lnTo>
                      <a:pt x="910" y="1434"/>
                    </a:lnTo>
                    <a:lnTo>
                      <a:pt x="910" y="1434"/>
                    </a:lnTo>
                    <a:lnTo>
                      <a:pt x="910" y="1434"/>
                    </a:lnTo>
                    <a:lnTo>
                      <a:pt x="912" y="1434"/>
                    </a:lnTo>
                    <a:lnTo>
                      <a:pt x="912" y="1434"/>
                    </a:lnTo>
                    <a:lnTo>
                      <a:pt x="912" y="1432"/>
                    </a:lnTo>
                    <a:lnTo>
                      <a:pt x="912" y="1432"/>
                    </a:lnTo>
                    <a:lnTo>
                      <a:pt x="912" y="1432"/>
                    </a:lnTo>
                    <a:lnTo>
                      <a:pt x="914" y="1432"/>
                    </a:lnTo>
                    <a:lnTo>
                      <a:pt x="914" y="1432"/>
                    </a:lnTo>
                    <a:lnTo>
                      <a:pt x="914" y="1430"/>
                    </a:lnTo>
                    <a:lnTo>
                      <a:pt x="914" y="1428"/>
                    </a:lnTo>
                    <a:lnTo>
                      <a:pt x="914" y="1428"/>
                    </a:lnTo>
                    <a:lnTo>
                      <a:pt x="914" y="1426"/>
                    </a:lnTo>
                    <a:lnTo>
                      <a:pt x="912" y="1426"/>
                    </a:lnTo>
                    <a:lnTo>
                      <a:pt x="912" y="1426"/>
                    </a:lnTo>
                    <a:lnTo>
                      <a:pt x="912" y="1426"/>
                    </a:lnTo>
                    <a:lnTo>
                      <a:pt x="912" y="1426"/>
                    </a:lnTo>
                    <a:lnTo>
                      <a:pt x="912" y="1424"/>
                    </a:lnTo>
                    <a:lnTo>
                      <a:pt x="912" y="1424"/>
                    </a:lnTo>
                    <a:lnTo>
                      <a:pt x="914" y="1424"/>
                    </a:lnTo>
                    <a:lnTo>
                      <a:pt x="918" y="1426"/>
                    </a:lnTo>
                    <a:lnTo>
                      <a:pt x="918" y="1426"/>
                    </a:lnTo>
                    <a:lnTo>
                      <a:pt x="918" y="1426"/>
                    </a:lnTo>
                    <a:lnTo>
                      <a:pt x="920" y="1426"/>
                    </a:lnTo>
                    <a:lnTo>
                      <a:pt x="920" y="1426"/>
                    </a:lnTo>
                    <a:lnTo>
                      <a:pt x="920" y="1424"/>
                    </a:lnTo>
                    <a:lnTo>
                      <a:pt x="920" y="1420"/>
                    </a:lnTo>
                    <a:lnTo>
                      <a:pt x="920" y="1420"/>
                    </a:lnTo>
                    <a:lnTo>
                      <a:pt x="920" y="1418"/>
                    </a:lnTo>
                    <a:lnTo>
                      <a:pt x="918" y="1418"/>
                    </a:lnTo>
                    <a:lnTo>
                      <a:pt x="918" y="1418"/>
                    </a:lnTo>
                    <a:lnTo>
                      <a:pt x="918" y="1418"/>
                    </a:lnTo>
                    <a:lnTo>
                      <a:pt x="916" y="1418"/>
                    </a:lnTo>
                    <a:lnTo>
                      <a:pt x="916" y="1418"/>
                    </a:lnTo>
                    <a:lnTo>
                      <a:pt x="914" y="1418"/>
                    </a:lnTo>
                    <a:lnTo>
                      <a:pt x="914" y="1418"/>
                    </a:lnTo>
                    <a:lnTo>
                      <a:pt x="912" y="1418"/>
                    </a:lnTo>
                    <a:lnTo>
                      <a:pt x="912" y="1418"/>
                    </a:lnTo>
                    <a:lnTo>
                      <a:pt x="912" y="1418"/>
                    </a:lnTo>
                    <a:lnTo>
                      <a:pt x="912" y="1418"/>
                    </a:lnTo>
                    <a:lnTo>
                      <a:pt x="910" y="1418"/>
                    </a:lnTo>
                    <a:lnTo>
                      <a:pt x="908" y="1416"/>
                    </a:lnTo>
                    <a:lnTo>
                      <a:pt x="908" y="1416"/>
                    </a:lnTo>
                    <a:lnTo>
                      <a:pt x="908" y="1416"/>
                    </a:lnTo>
                    <a:lnTo>
                      <a:pt x="906" y="1416"/>
                    </a:lnTo>
                    <a:lnTo>
                      <a:pt x="906" y="1414"/>
                    </a:lnTo>
                    <a:lnTo>
                      <a:pt x="906" y="1414"/>
                    </a:lnTo>
                    <a:lnTo>
                      <a:pt x="906" y="1412"/>
                    </a:lnTo>
                    <a:lnTo>
                      <a:pt x="904" y="1410"/>
                    </a:lnTo>
                    <a:lnTo>
                      <a:pt x="904" y="1408"/>
                    </a:lnTo>
                    <a:lnTo>
                      <a:pt x="904" y="1408"/>
                    </a:lnTo>
                    <a:lnTo>
                      <a:pt x="902" y="1408"/>
                    </a:lnTo>
                    <a:lnTo>
                      <a:pt x="902" y="1408"/>
                    </a:lnTo>
                    <a:lnTo>
                      <a:pt x="902" y="1408"/>
                    </a:lnTo>
                    <a:lnTo>
                      <a:pt x="902" y="1408"/>
                    </a:lnTo>
                    <a:lnTo>
                      <a:pt x="910" y="1408"/>
                    </a:lnTo>
                    <a:lnTo>
                      <a:pt x="910" y="1408"/>
                    </a:lnTo>
                    <a:lnTo>
                      <a:pt x="910" y="1408"/>
                    </a:lnTo>
                    <a:lnTo>
                      <a:pt x="912" y="1406"/>
                    </a:lnTo>
                    <a:lnTo>
                      <a:pt x="914" y="1406"/>
                    </a:lnTo>
                    <a:lnTo>
                      <a:pt x="914" y="1408"/>
                    </a:lnTo>
                    <a:lnTo>
                      <a:pt x="914" y="1408"/>
                    </a:lnTo>
                    <a:lnTo>
                      <a:pt x="916" y="1408"/>
                    </a:lnTo>
                    <a:lnTo>
                      <a:pt x="918" y="1408"/>
                    </a:lnTo>
                    <a:lnTo>
                      <a:pt x="918" y="1408"/>
                    </a:lnTo>
                    <a:lnTo>
                      <a:pt x="918" y="1408"/>
                    </a:lnTo>
                    <a:lnTo>
                      <a:pt x="918" y="1408"/>
                    </a:lnTo>
                    <a:lnTo>
                      <a:pt x="924" y="1408"/>
                    </a:lnTo>
                    <a:lnTo>
                      <a:pt x="924" y="1408"/>
                    </a:lnTo>
                    <a:lnTo>
                      <a:pt x="924" y="1408"/>
                    </a:lnTo>
                    <a:lnTo>
                      <a:pt x="926" y="1406"/>
                    </a:lnTo>
                    <a:lnTo>
                      <a:pt x="930" y="1404"/>
                    </a:lnTo>
                    <a:lnTo>
                      <a:pt x="930" y="1404"/>
                    </a:lnTo>
                    <a:lnTo>
                      <a:pt x="930" y="1404"/>
                    </a:lnTo>
                    <a:lnTo>
                      <a:pt x="930" y="1404"/>
                    </a:lnTo>
                    <a:lnTo>
                      <a:pt x="930" y="1404"/>
                    </a:lnTo>
                    <a:lnTo>
                      <a:pt x="930" y="1404"/>
                    </a:lnTo>
                    <a:lnTo>
                      <a:pt x="930" y="1398"/>
                    </a:lnTo>
                    <a:lnTo>
                      <a:pt x="930" y="1398"/>
                    </a:lnTo>
                    <a:lnTo>
                      <a:pt x="930" y="1398"/>
                    </a:lnTo>
                    <a:lnTo>
                      <a:pt x="930" y="1396"/>
                    </a:lnTo>
                    <a:lnTo>
                      <a:pt x="930" y="1390"/>
                    </a:lnTo>
                    <a:lnTo>
                      <a:pt x="930" y="1390"/>
                    </a:lnTo>
                    <a:lnTo>
                      <a:pt x="930" y="1390"/>
                    </a:lnTo>
                    <a:lnTo>
                      <a:pt x="930" y="1390"/>
                    </a:lnTo>
                    <a:lnTo>
                      <a:pt x="930" y="1388"/>
                    </a:lnTo>
                    <a:lnTo>
                      <a:pt x="930" y="1388"/>
                    </a:lnTo>
                    <a:lnTo>
                      <a:pt x="930" y="1386"/>
                    </a:lnTo>
                    <a:lnTo>
                      <a:pt x="930" y="1384"/>
                    </a:lnTo>
                    <a:lnTo>
                      <a:pt x="930" y="1384"/>
                    </a:lnTo>
                    <a:lnTo>
                      <a:pt x="930" y="1384"/>
                    </a:lnTo>
                    <a:lnTo>
                      <a:pt x="930" y="1384"/>
                    </a:lnTo>
                    <a:lnTo>
                      <a:pt x="930" y="1382"/>
                    </a:lnTo>
                    <a:lnTo>
                      <a:pt x="930" y="1382"/>
                    </a:lnTo>
                    <a:lnTo>
                      <a:pt x="938" y="1382"/>
                    </a:lnTo>
                    <a:lnTo>
                      <a:pt x="938" y="1382"/>
                    </a:lnTo>
                    <a:lnTo>
                      <a:pt x="938" y="1382"/>
                    </a:lnTo>
                    <a:lnTo>
                      <a:pt x="942" y="1380"/>
                    </a:lnTo>
                    <a:lnTo>
                      <a:pt x="946" y="1380"/>
                    </a:lnTo>
                    <a:lnTo>
                      <a:pt x="948" y="1380"/>
                    </a:lnTo>
                    <a:lnTo>
                      <a:pt x="948" y="1380"/>
                    </a:lnTo>
                    <a:lnTo>
                      <a:pt x="948" y="1380"/>
                    </a:lnTo>
                    <a:lnTo>
                      <a:pt x="952" y="1378"/>
                    </a:lnTo>
                    <a:lnTo>
                      <a:pt x="956" y="1378"/>
                    </a:lnTo>
                    <a:lnTo>
                      <a:pt x="956" y="1378"/>
                    </a:lnTo>
                    <a:lnTo>
                      <a:pt x="956" y="1378"/>
                    </a:lnTo>
                    <a:lnTo>
                      <a:pt x="958" y="1378"/>
                    </a:lnTo>
                    <a:lnTo>
                      <a:pt x="966" y="1374"/>
                    </a:lnTo>
                    <a:lnTo>
                      <a:pt x="966" y="1374"/>
                    </a:lnTo>
                    <a:lnTo>
                      <a:pt x="966" y="1374"/>
                    </a:lnTo>
                    <a:lnTo>
                      <a:pt x="966" y="1374"/>
                    </a:lnTo>
                    <a:lnTo>
                      <a:pt x="972" y="1370"/>
                    </a:lnTo>
                    <a:lnTo>
                      <a:pt x="972" y="1370"/>
                    </a:lnTo>
                    <a:lnTo>
                      <a:pt x="972" y="1370"/>
                    </a:lnTo>
                    <a:lnTo>
                      <a:pt x="972" y="1368"/>
                    </a:lnTo>
                    <a:lnTo>
                      <a:pt x="972" y="1364"/>
                    </a:lnTo>
                    <a:lnTo>
                      <a:pt x="972" y="1364"/>
                    </a:lnTo>
                    <a:lnTo>
                      <a:pt x="972" y="1364"/>
                    </a:lnTo>
                    <a:lnTo>
                      <a:pt x="972" y="1364"/>
                    </a:lnTo>
                    <a:lnTo>
                      <a:pt x="974" y="1364"/>
                    </a:lnTo>
                    <a:lnTo>
                      <a:pt x="974" y="1364"/>
                    </a:lnTo>
                    <a:lnTo>
                      <a:pt x="974" y="1364"/>
                    </a:lnTo>
                    <a:lnTo>
                      <a:pt x="976" y="1362"/>
                    </a:lnTo>
                    <a:lnTo>
                      <a:pt x="976" y="1362"/>
                    </a:lnTo>
                    <a:lnTo>
                      <a:pt x="976" y="1362"/>
                    </a:lnTo>
                    <a:lnTo>
                      <a:pt x="976" y="1362"/>
                    </a:lnTo>
                    <a:lnTo>
                      <a:pt x="976" y="1360"/>
                    </a:lnTo>
                    <a:lnTo>
                      <a:pt x="976" y="1360"/>
                    </a:lnTo>
                    <a:lnTo>
                      <a:pt x="976" y="1360"/>
                    </a:lnTo>
                    <a:lnTo>
                      <a:pt x="978" y="1358"/>
                    </a:lnTo>
                    <a:lnTo>
                      <a:pt x="978" y="1358"/>
                    </a:lnTo>
                    <a:lnTo>
                      <a:pt x="978" y="1358"/>
                    </a:lnTo>
                    <a:lnTo>
                      <a:pt x="978" y="1356"/>
                    </a:lnTo>
                    <a:lnTo>
                      <a:pt x="978" y="1356"/>
                    </a:lnTo>
                    <a:lnTo>
                      <a:pt x="978" y="1354"/>
                    </a:lnTo>
                    <a:lnTo>
                      <a:pt x="976" y="1354"/>
                    </a:lnTo>
                    <a:lnTo>
                      <a:pt x="976" y="1350"/>
                    </a:lnTo>
                    <a:lnTo>
                      <a:pt x="976" y="1350"/>
                    </a:lnTo>
                    <a:lnTo>
                      <a:pt x="976" y="1350"/>
                    </a:lnTo>
                    <a:lnTo>
                      <a:pt x="972" y="1350"/>
                    </a:lnTo>
                    <a:lnTo>
                      <a:pt x="972" y="1350"/>
                    </a:lnTo>
                    <a:lnTo>
                      <a:pt x="972" y="1350"/>
                    </a:lnTo>
                    <a:lnTo>
                      <a:pt x="972" y="1348"/>
                    </a:lnTo>
                    <a:lnTo>
                      <a:pt x="970" y="1348"/>
                    </a:lnTo>
                    <a:lnTo>
                      <a:pt x="970" y="1348"/>
                    </a:lnTo>
                    <a:lnTo>
                      <a:pt x="970" y="1348"/>
                    </a:lnTo>
                    <a:lnTo>
                      <a:pt x="970" y="1348"/>
                    </a:lnTo>
                    <a:lnTo>
                      <a:pt x="968" y="1346"/>
                    </a:lnTo>
                    <a:lnTo>
                      <a:pt x="968" y="1342"/>
                    </a:lnTo>
                    <a:lnTo>
                      <a:pt x="968" y="1342"/>
                    </a:lnTo>
                    <a:lnTo>
                      <a:pt x="968" y="1342"/>
                    </a:lnTo>
                    <a:lnTo>
                      <a:pt x="968" y="1338"/>
                    </a:lnTo>
                    <a:lnTo>
                      <a:pt x="968" y="1338"/>
                    </a:lnTo>
                    <a:lnTo>
                      <a:pt x="966" y="1338"/>
                    </a:lnTo>
                    <a:lnTo>
                      <a:pt x="966" y="1338"/>
                    </a:lnTo>
                    <a:lnTo>
                      <a:pt x="966" y="1338"/>
                    </a:lnTo>
                    <a:lnTo>
                      <a:pt x="966" y="1338"/>
                    </a:lnTo>
                    <a:lnTo>
                      <a:pt x="966" y="1338"/>
                    </a:lnTo>
                    <a:lnTo>
                      <a:pt x="962" y="1336"/>
                    </a:lnTo>
                    <a:lnTo>
                      <a:pt x="962" y="1336"/>
                    </a:lnTo>
                    <a:lnTo>
                      <a:pt x="962" y="1336"/>
                    </a:lnTo>
                    <a:lnTo>
                      <a:pt x="960" y="1336"/>
                    </a:lnTo>
                    <a:lnTo>
                      <a:pt x="958" y="1334"/>
                    </a:lnTo>
                    <a:lnTo>
                      <a:pt x="958" y="1334"/>
                    </a:lnTo>
                    <a:lnTo>
                      <a:pt x="958" y="1334"/>
                    </a:lnTo>
                    <a:lnTo>
                      <a:pt x="958" y="1334"/>
                    </a:lnTo>
                    <a:lnTo>
                      <a:pt x="956" y="1332"/>
                    </a:lnTo>
                    <a:lnTo>
                      <a:pt x="956" y="1330"/>
                    </a:lnTo>
                    <a:lnTo>
                      <a:pt x="958" y="1330"/>
                    </a:lnTo>
                    <a:lnTo>
                      <a:pt x="960" y="1332"/>
                    </a:lnTo>
                    <a:lnTo>
                      <a:pt x="960" y="1332"/>
                    </a:lnTo>
                    <a:lnTo>
                      <a:pt x="960" y="1332"/>
                    </a:lnTo>
                    <a:lnTo>
                      <a:pt x="960" y="1332"/>
                    </a:lnTo>
                    <a:lnTo>
                      <a:pt x="960" y="1332"/>
                    </a:lnTo>
                    <a:lnTo>
                      <a:pt x="960" y="1332"/>
                    </a:lnTo>
                    <a:lnTo>
                      <a:pt x="960" y="1334"/>
                    </a:lnTo>
                    <a:lnTo>
                      <a:pt x="966" y="1334"/>
                    </a:lnTo>
                    <a:lnTo>
                      <a:pt x="966" y="1334"/>
                    </a:lnTo>
                    <a:lnTo>
                      <a:pt x="966" y="1332"/>
                    </a:lnTo>
                    <a:lnTo>
                      <a:pt x="966" y="1332"/>
                    </a:lnTo>
                    <a:lnTo>
                      <a:pt x="970" y="1332"/>
                    </a:lnTo>
                    <a:lnTo>
                      <a:pt x="972" y="1334"/>
                    </a:lnTo>
                    <a:lnTo>
                      <a:pt x="972" y="1334"/>
                    </a:lnTo>
                    <a:lnTo>
                      <a:pt x="972" y="1334"/>
                    </a:lnTo>
                    <a:lnTo>
                      <a:pt x="974" y="1336"/>
                    </a:lnTo>
                    <a:lnTo>
                      <a:pt x="974" y="1336"/>
                    </a:lnTo>
                    <a:lnTo>
                      <a:pt x="974" y="1336"/>
                    </a:lnTo>
                    <a:lnTo>
                      <a:pt x="978" y="1336"/>
                    </a:lnTo>
                    <a:lnTo>
                      <a:pt x="978" y="1336"/>
                    </a:lnTo>
                    <a:lnTo>
                      <a:pt x="978" y="1336"/>
                    </a:lnTo>
                    <a:lnTo>
                      <a:pt x="980" y="1334"/>
                    </a:lnTo>
                    <a:lnTo>
                      <a:pt x="980" y="1334"/>
                    </a:lnTo>
                    <a:lnTo>
                      <a:pt x="980" y="1334"/>
                    </a:lnTo>
                    <a:lnTo>
                      <a:pt x="982" y="1334"/>
                    </a:lnTo>
                    <a:lnTo>
                      <a:pt x="982" y="1334"/>
                    </a:lnTo>
                    <a:lnTo>
                      <a:pt x="982" y="1334"/>
                    </a:lnTo>
                    <a:lnTo>
                      <a:pt x="982" y="1334"/>
                    </a:lnTo>
                    <a:lnTo>
                      <a:pt x="982" y="1334"/>
                    </a:lnTo>
                    <a:lnTo>
                      <a:pt x="982" y="1334"/>
                    </a:lnTo>
                    <a:lnTo>
                      <a:pt x="982" y="1336"/>
                    </a:lnTo>
                    <a:lnTo>
                      <a:pt x="982" y="1336"/>
                    </a:lnTo>
                    <a:lnTo>
                      <a:pt x="984" y="1336"/>
                    </a:lnTo>
                    <a:lnTo>
                      <a:pt x="990" y="1336"/>
                    </a:lnTo>
                    <a:lnTo>
                      <a:pt x="990" y="1336"/>
                    </a:lnTo>
                    <a:lnTo>
                      <a:pt x="990" y="1336"/>
                    </a:lnTo>
                    <a:lnTo>
                      <a:pt x="994" y="1334"/>
                    </a:lnTo>
                    <a:lnTo>
                      <a:pt x="1002" y="1334"/>
                    </a:lnTo>
                    <a:lnTo>
                      <a:pt x="1002" y="1334"/>
                    </a:lnTo>
                    <a:lnTo>
                      <a:pt x="1002" y="1332"/>
                    </a:lnTo>
                    <a:lnTo>
                      <a:pt x="1002" y="1328"/>
                    </a:lnTo>
                    <a:lnTo>
                      <a:pt x="1002" y="1328"/>
                    </a:lnTo>
                    <a:lnTo>
                      <a:pt x="1002" y="1328"/>
                    </a:lnTo>
                    <a:lnTo>
                      <a:pt x="1004" y="1328"/>
                    </a:lnTo>
                    <a:lnTo>
                      <a:pt x="1006" y="1326"/>
                    </a:lnTo>
                    <a:lnTo>
                      <a:pt x="1006" y="1326"/>
                    </a:lnTo>
                    <a:lnTo>
                      <a:pt x="1006" y="1326"/>
                    </a:lnTo>
                    <a:lnTo>
                      <a:pt x="1006" y="1324"/>
                    </a:lnTo>
                    <a:lnTo>
                      <a:pt x="1008" y="1322"/>
                    </a:lnTo>
                    <a:lnTo>
                      <a:pt x="1008" y="1322"/>
                    </a:lnTo>
                    <a:lnTo>
                      <a:pt x="1010" y="1322"/>
                    </a:lnTo>
                    <a:lnTo>
                      <a:pt x="1010" y="1320"/>
                    </a:lnTo>
                    <a:lnTo>
                      <a:pt x="1010" y="1320"/>
                    </a:lnTo>
                    <a:lnTo>
                      <a:pt x="1012" y="1320"/>
                    </a:lnTo>
                    <a:lnTo>
                      <a:pt x="1012" y="1320"/>
                    </a:lnTo>
                    <a:lnTo>
                      <a:pt x="1012" y="1318"/>
                    </a:lnTo>
                    <a:lnTo>
                      <a:pt x="1012" y="1318"/>
                    </a:lnTo>
                    <a:lnTo>
                      <a:pt x="1012" y="1318"/>
                    </a:lnTo>
                    <a:lnTo>
                      <a:pt x="1012" y="1318"/>
                    </a:lnTo>
                    <a:lnTo>
                      <a:pt x="1014" y="1318"/>
                    </a:lnTo>
                    <a:lnTo>
                      <a:pt x="1014" y="1316"/>
                    </a:lnTo>
                    <a:lnTo>
                      <a:pt x="1014" y="1316"/>
                    </a:lnTo>
                    <a:lnTo>
                      <a:pt x="1014" y="1316"/>
                    </a:lnTo>
                    <a:lnTo>
                      <a:pt x="1014" y="1316"/>
                    </a:lnTo>
                    <a:lnTo>
                      <a:pt x="1016" y="1314"/>
                    </a:lnTo>
                    <a:lnTo>
                      <a:pt x="1016" y="1314"/>
                    </a:lnTo>
                    <a:lnTo>
                      <a:pt x="1016" y="1314"/>
                    </a:lnTo>
                    <a:lnTo>
                      <a:pt x="1016" y="1310"/>
                    </a:lnTo>
                    <a:lnTo>
                      <a:pt x="1016" y="1310"/>
                    </a:lnTo>
                    <a:lnTo>
                      <a:pt x="1016" y="1310"/>
                    </a:lnTo>
                    <a:lnTo>
                      <a:pt x="1014" y="1310"/>
                    </a:lnTo>
                    <a:lnTo>
                      <a:pt x="1014" y="1308"/>
                    </a:lnTo>
                    <a:lnTo>
                      <a:pt x="1014" y="1308"/>
                    </a:lnTo>
                    <a:lnTo>
                      <a:pt x="1014" y="1308"/>
                    </a:lnTo>
                    <a:lnTo>
                      <a:pt x="1014" y="1308"/>
                    </a:lnTo>
                    <a:lnTo>
                      <a:pt x="1014" y="1306"/>
                    </a:lnTo>
                    <a:lnTo>
                      <a:pt x="1014" y="1306"/>
                    </a:lnTo>
                    <a:lnTo>
                      <a:pt x="1012" y="1306"/>
                    </a:lnTo>
                    <a:lnTo>
                      <a:pt x="1012" y="1306"/>
                    </a:lnTo>
                    <a:lnTo>
                      <a:pt x="1012" y="1304"/>
                    </a:lnTo>
                    <a:lnTo>
                      <a:pt x="1014" y="1304"/>
                    </a:lnTo>
                    <a:lnTo>
                      <a:pt x="1014" y="1304"/>
                    </a:lnTo>
                    <a:lnTo>
                      <a:pt x="1014" y="1302"/>
                    </a:lnTo>
                    <a:lnTo>
                      <a:pt x="1014" y="1302"/>
                    </a:lnTo>
                    <a:lnTo>
                      <a:pt x="1016" y="1302"/>
                    </a:lnTo>
                    <a:lnTo>
                      <a:pt x="1016" y="1302"/>
                    </a:lnTo>
                    <a:lnTo>
                      <a:pt x="1016" y="1300"/>
                    </a:lnTo>
                    <a:lnTo>
                      <a:pt x="1016" y="1298"/>
                    </a:lnTo>
                    <a:lnTo>
                      <a:pt x="1020" y="1294"/>
                    </a:lnTo>
                    <a:lnTo>
                      <a:pt x="1020" y="1294"/>
                    </a:lnTo>
                    <a:lnTo>
                      <a:pt x="1022" y="1294"/>
                    </a:lnTo>
                    <a:lnTo>
                      <a:pt x="1022" y="1292"/>
                    </a:lnTo>
                    <a:lnTo>
                      <a:pt x="1022" y="1290"/>
                    </a:lnTo>
                    <a:lnTo>
                      <a:pt x="1022" y="1290"/>
                    </a:lnTo>
                    <a:lnTo>
                      <a:pt x="1022" y="1290"/>
                    </a:lnTo>
                    <a:lnTo>
                      <a:pt x="1022" y="1284"/>
                    </a:lnTo>
                    <a:lnTo>
                      <a:pt x="1024" y="1284"/>
                    </a:lnTo>
                    <a:lnTo>
                      <a:pt x="1024" y="1284"/>
                    </a:lnTo>
                    <a:lnTo>
                      <a:pt x="1024" y="1284"/>
                    </a:lnTo>
                    <a:lnTo>
                      <a:pt x="1024" y="1284"/>
                    </a:lnTo>
                    <a:lnTo>
                      <a:pt x="1024" y="1286"/>
                    </a:lnTo>
                    <a:lnTo>
                      <a:pt x="1026" y="1286"/>
                    </a:lnTo>
                    <a:lnTo>
                      <a:pt x="1026" y="1286"/>
                    </a:lnTo>
                    <a:lnTo>
                      <a:pt x="1026" y="1286"/>
                    </a:lnTo>
                    <a:lnTo>
                      <a:pt x="1026" y="1286"/>
                    </a:lnTo>
                    <a:lnTo>
                      <a:pt x="1026" y="1286"/>
                    </a:lnTo>
                    <a:lnTo>
                      <a:pt x="1026" y="1286"/>
                    </a:lnTo>
                    <a:lnTo>
                      <a:pt x="1026" y="1286"/>
                    </a:lnTo>
                    <a:lnTo>
                      <a:pt x="1026" y="1288"/>
                    </a:lnTo>
                    <a:lnTo>
                      <a:pt x="1026" y="1290"/>
                    </a:lnTo>
                    <a:lnTo>
                      <a:pt x="1026" y="1290"/>
                    </a:lnTo>
                    <a:lnTo>
                      <a:pt x="1026" y="1290"/>
                    </a:lnTo>
                    <a:lnTo>
                      <a:pt x="1026" y="1292"/>
                    </a:lnTo>
                    <a:lnTo>
                      <a:pt x="1022" y="1296"/>
                    </a:lnTo>
                    <a:lnTo>
                      <a:pt x="1022" y="1296"/>
                    </a:lnTo>
                    <a:lnTo>
                      <a:pt x="1022" y="1296"/>
                    </a:lnTo>
                    <a:lnTo>
                      <a:pt x="1020" y="1298"/>
                    </a:lnTo>
                    <a:lnTo>
                      <a:pt x="1020" y="1298"/>
                    </a:lnTo>
                    <a:lnTo>
                      <a:pt x="1020" y="1298"/>
                    </a:lnTo>
                    <a:lnTo>
                      <a:pt x="1020" y="1300"/>
                    </a:lnTo>
                    <a:lnTo>
                      <a:pt x="1020" y="1300"/>
                    </a:lnTo>
                    <a:lnTo>
                      <a:pt x="1020" y="1302"/>
                    </a:lnTo>
                    <a:lnTo>
                      <a:pt x="1020" y="1302"/>
                    </a:lnTo>
                    <a:lnTo>
                      <a:pt x="1022" y="1300"/>
                    </a:lnTo>
                    <a:lnTo>
                      <a:pt x="1022" y="1300"/>
                    </a:lnTo>
                    <a:lnTo>
                      <a:pt x="1022" y="1300"/>
                    </a:lnTo>
                    <a:lnTo>
                      <a:pt x="1022" y="1300"/>
                    </a:lnTo>
                    <a:lnTo>
                      <a:pt x="1022" y="1300"/>
                    </a:lnTo>
                    <a:lnTo>
                      <a:pt x="1024" y="1298"/>
                    </a:lnTo>
                    <a:lnTo>
                      <a:pt x="1024" y="1298"/>
                    </a:lnTo>
                    <a:lnTo>
                      <a:pt x="1024" y="1298"/>
                    </a:lnTo>
                    <a:lnTo>
                      <a:pt x="1024" y="1298"/>
                    </a:lnTo>
                    <a:lnTo>
                      <a:pt x="1026" y="1296"/>
                    </a:lnTo>
                    <a:lnTo>
                      <a:pt x="1028" y="1294"/>
                    </a:lnTo>
                    <a:lnTo>
                      <a:pt x="1028" y="1294"/>
                    </a:lnTo>
                    <a:lnTo>
                      <a:pt x="1028" y="1294"/>
                    </a:lnTo>
                    <a:lnTo>
                      <a:pt x="1028" y="1292"/>
                    </a:lnTo>
                    <a:lnTo>
                      <a:pt x="1030" y="1292"/>
                    </a:lnTo>
                    <a:lnTo>
                      <a:pt x="1030" y="1292"/>
                    </a:lnTo>
                    <a:lnTo>
                      <a:pt x="1030" y="1292"/>
                    </a:lnTo>
                    <a:lnTo>
                      <a:pt x="1030" y="1288"/>
                    </a:lnTo>
                    <a:lnTo>
                      <a:pt x="1032" y="1286"/>
                    </a:lnTo>
                    <a:lnTo>
                      <a:pt x="1032" y="1286"/>
                    </a:lnTo>
                    <a:lnTo>
                      <a:pt x="1032" y="1284"/>
                    </a:lnTo>
                    <a:lnTo>
                      <a:pt x="1032" y="1284"/>
                    </a:lnTo>
                    <a:lnTo>
                      <a:pt x="1034" y="1282"/>
                    </a:lnTo>
                    <a:lnTo>
                      <a:pt x="1034" y="1282"/>
                    </a:lnTo>
                    <a:lnTo>
                      <a:pt x="1034" y="1282"/>
                    </a:lnTo>
                    <a:lnTo>
                      <a:pt x="1034" y="1282"/>
                    </a:lnTo>
                    <a:lnTo>
                      <a:pt x="1036" y="1278"/>
                    </a:lnTo>
                    <a:lnTo>
                      <a:pt x="1038" y="1276"/>
                    </a:lnTo>
                    <a:lnTo>
                      <a:pt x="1038" y="1276"/>
                    </a:lnTo>
                    <a:lnTo>
                      <a:pt x="1038" y="1276"/>
                    </a:lnTo>
                    <a:lnTo>
                      <a:pt x="1040" y="1274"/>
                    </a:lnTo>
                    <a:lnTo>
                      <a:pt x="1040" y="1274"/>
                    </a:lnTo>
                    <a:lnTo>
                      <a:pt x="1040" y="1274"/>
                    </a:lnTo>
                    <a:lnTo>
                      <a:pt x="1040" y="1272"/>
                    </a:lnTo>
                    <a:lnTo>
                      <a:pt x="1040" y="1270"/>
                    </a:lnTo>
                    <a:lnTo>
                      <a:pt x="1044" y="1266"/>
                    </a:lnTo>
                    <a:lnTo>
                      <a:pt x="1044" y="1266"/>
                    </a:lnTo>
                    <a:lnTo>
                      <a:pt x="1044" y="1266"/>
                    </a:lnTo>
                    <a:lnTo>
                      <a:pt x="1044" y="1266"/>
                    </a:lnTo>
                    <a:lnTo>
                      <a:pt x="1044" y="1260"/>
                    </a:lnTo>
                    <a:lnTo>
                      <a:pt x="1044" y="1260"/>
                    </a:lnTo>
                    <a:lnTo>
                      <a:pt x="1044" y="1260"/>
                    </a:lnTo>
                    <a:lnTo>
                      <a:pt x="1042" y="1258"/>
                    </a:lnTo>
                    <a:lnTo>
                      <a:pt x="1042" y="1256"/>
                    </a:lnTo>
                    <a:lnTo>
                      <a:pt x="1044" y="1254"/>
                    </a:lnTo>
                    <a:lnTo>
                      <a:pt x="1044" y="1254"/>
                    </a:lnTo>
                    <a:lnTo>
                      <a:pt x="1044" y="1254"/>
                    </a:lnTo>
                    <a:lnTo>
                      <a:pt x="1044" y="1250"/>
                    </a:lnTo>
                    <a:lnTo>
                      <a:pt x="1044" y="1250"/>
                    </a:lnTo>
                    <a:lnTo>
                      <a:pt x="1044" y="1250"/>
                    </a:lnTo>
                    <a:lnTo>
                      <a:pt x="1044" y="1246"/>
                    </a:lnTo>
                    <a:lnTo>
                      <a:pt x="1044" y="1242"/>
                    </a:lnTo>
                    <a:lnTo>
                      <a:pt x="1044" y="1242"/>
                    </a:lnTo>
                    <a:lnTo>
                      <a:pt x="1044" y="1242"/>
                    </a:lnTo>
                    <a:lnTo>
                      <a:pt x="1042" y="1242"/>
                    </a:lnTo>
                    <a:lnTo>
                      <a:pt x="1042" y="1240"/>
                    </a:lnTo>
                    <a:lnTo>
                      <a:pt x="1044" y="1238"/>
                    </a:lnTo>
                    <a:lnTo>
                      <a:pt x="1044" y="1238"/>
                    </a:lnTo>
                    <a:lnTo>
                      <a:pt x="1044" y="1238"/>
                    </a:lnTo>
                    <a:lnTo>
                      <a:pt x="1044" y="1236"/>
                    </a:lnTo>
                    <a:lnTo>
                      <a:pt x="1054" y="1228"/>
                    </a:lnTo>
                    <a:lnTo>
                      <a:pt x="1056" y="1228"/>
                    </a:lnTo>
                    <a:lnTo>
                      <a:pt x="1056" y="1228"/>
                    </a:lnTo>
                    <a:lnTo>
                      <a:pt x="1058" y="1228"/>
                    </a:lnTo>
                    <a:lnTo>
                      <a:pt x="1064" y="1222"/>
                    </a:lnTo>
                    <a:lnTo>
                      <a:pt x="1066" y="1220"/>
                    </a:lnTo>
                    <a:lnTo>
                      <a:pt x="1066" y="1220"/>
                    </a:lnTo>
                    <a:lnTo>
                      <a:pt x="1066" y="1220"/>
                    </a:lnTo>
                    <a:lnTo>
                      <a:pt x="1068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6" y="1220"/>
                    </a:lnTo>
                    <a:lnTo>
                      <a:pt x="1086" y="1210"/>
                    </a:lnTo>
                    <a:lnTo>
                      <a:pt x="1088" y="1210"/>
                    </a:lnTo>
                    <a:lnTo>
                      <a:pt x="1092" y="1212"/>
                    </a:lnTo>
                    <a:lnTo>
                      <a:pt x="1092" y="1212"/>
                    </a:lnTo>
                    <a:lnTo>
                      <a:pt x="1092" y="1212"/>
                    </a:lnTo>
                    <a:lnTo>
                      <a:pt x="1098" y="1212"/>
                    </a:lnTo>
                    <a:lnTo>
                      <a:pt x="1098" y="1212"/>
                    </a:lnTo>
                    <a:lnTo>
                      <a:pt x="1098" y="1212"/>
                    </a:lnTo>
                    <a:lnTo>
                      <a:pt x="1100" y="1210"/>
                    </a:lnTo>
                    <a:lnTo>
                      <a:pt x="1106" y="1210"/>
                    </a:lnTo>
                    <a:lnTo>
                      <a:pt x="1106" y="1210"/>
                    </a:lnTo>
                    <a:lnTo>
                      <a:pt x="1106" y="1210"/>
                    </a:lnTo>
                    <a:lnTo>
                      <a:pt x="1108" y="1208"/>
                    </a:lnTo>
                    <a:lnTo>
                      <a:pt x="1112" y="1206"/>
                    </a:lnTo>
                    <a:lnTo>
                      <a:pt x="1112" y="1206"/>
                    </a:lnTo>
                    <a:lnTo>
                      <a:pt x="1112" y="1206"/>
                    </a:lnTo>
                    <a:lnTo>
                      <a:pt x="1112" y="1206"/>
                    </a:lnTo>
                    <a:lnTo>
                      <a:pt x="1114" y="1204"/>
                    </a:lnTo>
                    <a:lnTo>
                      <a:pt x="1116" y="1204"/>
                    </a:lnTo>
                    <a:lnTo>
                      <a:pt x="1116" y="1204"/>
                    </a:lnTo>
                    <a:lnTo>
                      <a:pt x="1116" y="1204"/>
                    </a:lnTo>
                    <a:lnTo>
                      <a:pt x="1118" y="1204"/>
                    </a:lnTo>
                    <a:lnTo>
                      <a:pt x="1118" y="1204"/>
                    </a:lnTo>
                    <a:lnTo>
                      <a:pt x="1118" y="1202"/>
                    </a:lnTo>
                    <a:lnTo>
                      <a:pt x="1118" y="1200"/>
                    </a:lnTo>
                    <a:lnTo>
                      <a:pt x="1118" y="1200"/>
                    </a:lnTo>
                    <a:lnTo>
                      <a:pt x="1118" y="1200"/>
                    </a:lnTo>
                    <a:lnTo>
                      <a:pt x="1116" y="1200"/>
                    </a:lnTo>
                    <a:lnTo>
                      <a:pt x="1116" y="1198"/>
                    </a:lnTo>
                    <a:lnTo>
                      <a:pt x="1116" y="1196"/>
                    </a:lnTo>
                    <a:lnTo>
                      <a:pt x="1118" y="1194"/>
                    </a:lnTo>
                    <a:lnTo>
                      <a:pt x="1120" y="1194"/>
                    </a:lnTo>
                    <a:lnTo>
                      <a:pt x="1120" y="1194"/>
                    </a:lnTo>
                    <a:lnTo>
                      <a:pt x="1120" y="1194"/>
                    </a:lnTo>
                    <a:lnTo>
                      <a:pt x="1120" y="1190"/>
                    </a:lnTo>
                    <a:lnTo>
                      <a:pt x="1124" y="1186"/>
                    </a:lnTo>
                    <a:lnTo>
                      <a:pt x="1124" y="1186"/>
                    </a:lnTo>
                    <a:lnTo>
                      <a:pt x="1124" y="1186"/>
                    </a:lnTo>
                    <a:lnTo>
                      <a:pt x="1124" y="1184"/>
                    </a:lnTo>
                    <a:lnTo>
                      <a:pt x="1126" y="1182"/>
                    </a:lnTo>
                    <a:lnTo>
                      <a:pt x="1128" y="1182"/>
                    </a:lnTo>
                    <a:lnTo>
                      <a:pt x="1128" y="1182"/>
                    </a:lnTo>
                    <a:lnTo>
                      <a:pt x="1128" y="1180"/>
                    </a:lnTo>
                    <a:lnTo>
                      <a:pt x="1128" y="1180"/>
                    </a:lnTo>
                    <a:lnTo>
                      <a:pt x="1130" y="1178"/>
                    </a:lnTo>
                    <a:lnTo>
                      <a:pt x="1130" y="1178"/>
                    </a:lnTo>
                    <a:lnTo>
                      <a:pt x="1130" y="1178"/>
                    </a:lnTo>
                    <a:lnTo>
                      <a:pt x="1130" y="1174"/>
                    </a:lnTo>
                    <a:lnTo>
                      <a:pt x="1130" y="1174"/>
                    </a:lnTo>
                    <a:lnTo>
                      <a:pt x="1130" y="1174"/>
                    </a:lnTo>
                    <a:lnTo>
                      <a:pt x="1130" y="1174"/>
                    </a:lnTo>
                    <a:lnTo>
                      <a:pt x="1130" y="1168"/>
                    </a:lnTo>
                    <a:lnTo>
                      <a:pt x="1132" y="1166"/>
                    </a:lnTo>
                    <a:lnTo>
                      <a:pt x="1132" y="1166"/>
                    </a:lnTo>
                    <a:lnTo>
                      <a:pt x="1132" y="1166"/>
                    </a:lnTo>
                    <a:lnTo>
                      <a:pt x="1132" y="1160"/>
                    </a:lnTo>
                    <a:lnTo>
                      <a:pt x="1134" y="1158"/>
                    </a:lnTo>
                    <a:lnTo>
                      <a:pt x="1134" y="1158"/>
                    </a:lnTo>
                    <a:lnTo>
                      <a:pt x="1134" y="1158"/>
                    </a:lnTo>
                    <a:lnTo>
                      <a:pt x="1134" y="1154"/>
                    </a:lnTo>
                    <a:lnTo>
                      <a:pt x="1136" y="1152"/>
                    </a:lnTo>
                    <a:lnTo>
                      <a:pt x="1136" y="1152"/>
                    </a:lnTo>
                    <a:lnTo>
                      <a:pt x="1136" y="1152"/>
                    </a:lnTo>
                    <a:lnTo>
                      <a:pt x="1136" y="1150"/>
                    </a:lnTo>
                    <a:lnTo>
                      <a:pt x="1136" y="1148"/>
                    </a:lnTo>
                    <a:lnTo>
                      <a:pt x="1136" y="1148"/>
                    </a:lnTo>
                    <a:lnTo>
                      <a:pt x="1136" y="1148"/>
                    </a:lnTo>
                    <a:lnTo>
                      <a:pt x="1136" y="1144"/>
                    </a:lnTo>
                    <a:lnTo>
                      <a:pt x="1136" y="1144"/>
                    </a:lnTo>
                    <a:lnTo>
                      <a:pt x="1136" y="1144"/>
                    </a:lnTo>
                    <a:lnTo>
                      <a:pt x="1136" y="1138"/>
                    </a:lnTo>
                    <a:lnTo>
                      <a:pt x="1136" y="1126"/>
                    </a:lnTo>
                    <a:lnTo>
                      <a:pt x="1136" y="1126"/>
                    </a:lnTo>
                    <a:lnTo>
                      <a:pt x="1136" y="1124"/>
                    </a:lnTo>
                    <a:lnTo>
                      <a:pt x="1134" y="1122"/>
                    </a:lnTo>
                    <a:lnTo>
                      <a:pt x="1134" y="1120"/>
                    </a:lnTo>
                    <a:lnTo>
                      <a:pt x="1136" y="1118"/>
                    </a:lnTo>
                    <a:lnTo>
                      <a:pt x="1136" y="1118"/>
                    </a:lnTo>
                    <a:lnTo>
                      <a:pt x="1136" y="1118"/>
                    </a:lnTo>
                    <a:lnTo>
                      <a:pt x="1136" y="1114"/>
                    </a:lnTo>
                    <a:lnTo>
                      <a:pt x="1136" y="1114"/>
                    </a:lnTo>
                    <a:lnTo>
                      <a:pt x="1134" y="1114"/>
                    </a:lnTo>
                    <a:lnTo>
                      <a:pt x="1134" y="1114"/>
                    </a:lnTo>
                    <a:lnTo>
                      <a:pt x="1132" y="1112"/>
                    </a:lnTo>
                    <a:lnTo>
                      <a:pt x="1132" y="1112"/>
                    </a:lnTo>
                    <a:lnTo>
                      <a:pt x="1132" y="1112"/>
                    </a:lnTo>
                    <a:lnTo>
                      <a:pt x="1132" y="1110"/>
                    </a:lnTo>
                    <a:lnTo>
                      <a:pt x="1130" y="1110"/>
                    </a:lnTo>
                    <a:lnTo>
                      <a:pt x="1130" y="1108"/>
                    </a:lnTo>
                    <a:lnTo>
                      <a:pt x="1132" y="1108"/>
                    </a:lnTo>
                    <a:lnTo>
                      <a:pt x="1132" y="1110"/>
                    </a:lnTo>
                    <a:lnTo>
                      <a:pt x="1132" y="1110"/>
                    </a:lnTo>
                    <a:lnTo>
                      <a:pt x="1132" y="1110"/>
                    </a:lnTo>
                    <a:lnTo>
                      <a:pt x="1134" y="1110"/>
                    </a:lnTo>
                    <a:lnTo>
                      <a:pt x="1138" y="1110"/>
                    </a:lnTo>
                    <a:lnTo>
                      <a:pt x="1138" y="1110"/>
                    </a:lnTo>
                    <a:lnTo>
                      <a:pt x="1138" y="1110"/>
                    </a:lnTo>
                    <a:lnTo>
                      <a:pt x="1140" y="1110"/>
                    </a:lnTo>
                    <a:lnTo>
                      <a:pt x="1142" y="1108"/>
                    </a:lnTo>
                    <a:lnTo>
                      <a:pt x="1142" y="1108"/>
                    </a:lnTo>
                    <a:lnTo>
                      <a:pt x="1142" y="1108"/>
                    </a:lnTo>
                    <a:lnTo>
                      <a:pt x="1144" y="1106"/>
                    </a:lnTo>
                    <a:lnTo>
                      <a:pt x="1144" y="1106"/>
                    </a:lnTo>
                    <a:lnTo>
                      <a:pt x="1144" y="1106"/>
                    </a:lnTo>
                    <a:lnTo>
                      <a:pt x="1144" y="1106"/>
                    </a:lnTo>
                    <a:lnTo>
                      <a:pt x="1148" y="1102"/>
                    </a:lnTo>
                    <a:lnTo>
                      <a:pt x="1148" y="1100"/>
                    </a:lnTo>
                    <a:lnTo>
                      <a:pt x="1148" y="1100"/>
                    </a:lnTo>
                    <a:lnTo>
                      <a:pt x="1148" y="1100"/>
                    </a:lnTo>
                    <a:lnTo>
                      <a:pt x="1150" y="1098"/>
                    </a:lnTo>
                    <a:lnTo>
                      <a:pt x="1152" y="1098"/>
                    </a:lnTo>
                    <a:lnTo>
                      <a:pt x="1152" y="1098"/>
                    </a:lnTo>
                    <a:lnTo>
                      <a:pt x="1154" y="1098"/>
                    </a:lnTo>
                    <a:lnTo>
                      <a:pt x="1164" y="1088"/>
                    </a:lnTo>
                    <a:lnTo>
                      <a:pt x="1168" y="1086"/>
                    </a:lnTo>
                    <a:lnTo>
                      <a:pt x="1168" y="1086"/>
                    </a:lnTo>
                    <a:lnTo>
                      <a:pt x="1168" y="1086"/>
                    </a:lnTo>
                    <a:lnTo>
                      <a:pt x="1170" y="1084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6" y="1078"/>
                    </a:lnTo>
                    <a:lnTo>
                      <a:pt x="1176" y="1078"/>
                    </a:lnTo>
                    <a:lnTo>
                      <a:pt x="1176" y="1078"/>
                    </a:lnTo>
                    <a:lnTo>
                      <a:pt x="1176" y="1078"/>
                    </a:lnTo>
                    <a:lnTo>
                      <a:pt x="1178" y="1076"/>
                    </a:lnTo>
                    <a:lnTo>
                      <a:pt x="1178" y="1076"/>
                    </a:lnTo>
                    <a:lnTo>
                      <a:pt x="1178" y="1076"/>
                    </a:lnTo>
                    <a:lnTo>
                      <a:pt x="1178" y="1074"/>
                    </a:lnTo>
                    <a:lnTo>
                      <a:pt x="1180" y="1074"/>
                    </a:lnTo>
                    <a:lnTo>
                      <a:pt x="1180" y="1074"/>
                    </a:lnTo>
                    <a:lnTo>
                      <a:pt x="1180" y="1072"/>
                    </a:lnTo>
                    <a:lnTo>
                      <a:pt x="1180" y="1042"/>
                    </a:lnTo>
                    <a:lnTo>
                      <a:pt x="1180" y="1042"/>
                    </a:lnTo>
                    <a:lnTo>
                      <a:pt x="1180" y="1042"/>
                    </a:lnTo>
                    <a:lnTo>
                      <a:pt x="1178" y="1040"/>
                    </a:lnTo>
                    <a:close/>
                    <a:moveTo>
                      <a:pt x="1040" y="508"/>
                    </a:moveTo>
                    <a:lnTo>
                      <a:pt x="1042" y="508"/>
                    </a:lnTo>
                    <a:lnTo>
                      <a:pt x="1044" y="508"/>
                    </a:lnTo>
                    <a:lnTo>
                      <a:pt x="1044" y="508"/>
                    </a:lnTo>
                    <a:lnTo>
                      <a:pt x="1042" y="508"/>
                    </a:lnTo>
                    <a:lnTo>
                      <a:pt x="1040" y="508"/>
                    </a:lnTo>
                    <a:lnTo>
                      <a:pt x="1040" y="508"/>
                    </a:lnTo>
                    <a:lnTo>
                      <a:pt x="1040" y="508"/>
                    </a:lnTo>
                    <a:lnTo>
                      <a:pt x="1040" y="508"/>
                    </a:lnTo>
                    <a:close/>
                    <a:moveTo>
                      <a:pt x="838" y="1526"/>
                    </a:moveTo>
                    <a:lnTo>
                      <a:pt x="838" y="1526"/>
                    </a:lnTo>
                    <a:lnTo>
                      <a:pt x="838" y="1526"/>
                    </a:lnTo>
                    <a:lnTo>
                      <a:pt x="838" y="1526"/>
                    </a:lnTo>
                    <a:lnTo>
                      <a:pt x="838" y="1526"/>
                    </a:lnTo>
                    <a:close/>
                    <a:moveTo>
                      <a:pt x="360" y="402"/>
                    </a:moveTo>
                    <a:lnTo>
                      <a:pt x="360" y="408"/>
                    </a:lnTo>
                    <a:lnTo>
                      <a:pt x="358" y="406"/>
                    </a:lnTo>
                    <a:lnTo>
                      <a:pt x="358" y="406"/>
                    </a:lnTo>
                    <a:lnTo>
                      <a:pt x="358" y="406"/>
                    </a:lnTo>
                    <a:lnTo>
                      <a:pt x="358" y="404"/>
                    </a:lnTo>
                    <a:lnTo>
                      <a:pt x="356" y="404"/>
                    </a:lnTo>
                    <a:lnTo>
                      <a:pt x="356" y="404"/>
                    </a:lnTo>
                    <a:lnTo>
                      <a:pt x="356" y="404"/>
                    </a:lnTo>
                    <a:lnTo>
                      <a:pt x="354" y="404"/>
                    </a:lnTo>
                    <a:lnTo>
                      <a:pt x="354" y="402"/>
                    </a:lnTo>
                    <a:lnTo>
                      <a:pt x="354" y="400"/>
                    </a:lnTo>
                    <a:lnTo>
                      <a:pt x="354" y="400"/>
                    </a:lnTo>
                    <a:lnTo>
                      <a:pt x="354" y="400"/>
                    </a:lnTo>
                    <a:lnTo>
                      <a:pt x="350" y="396"/>
                    </a:lnTo>
                    <a:lnTo>
                      <a:pt x="348" y="394"/>
                    </a:lnTo>
                    <a:lnTo>
                      <a:pt x="348" y="394"/>
                    </a:lnTo>
                    <a:lnTo>
                      <a:pt x="348" y="394"/>
                    </a:lnTo>
                    <a:lnTo>
                      <a:pt x="350" y="392"/>
                    </a:lnTo>
                    <a:lnTo>
                      <a:pt x="350" y="392"/>
                    </a:lnTo>
                    <a:lnTo>
                      <a:pt x="350" y="392"/>
                    </a:lnTo>
                    <a:lnTo>
                      <a:pt x="350" y="392"/>
                    </a:lnTo>
                    <a:lnTo>
                      <a:pt x="350" y="392"/>
                    </a:lnTo>
                    <a:lnTo>
                      <a:pt x="350" y="394"/>
                    </a:lnTo>
                    <a:lnTo>
                      <a:pt x="352" y="394"/>
                    </a:lnTo>
                    <a:lnTo>
                      <a:pt x="352" y="394"/>
                    </a:lnTo>
                    <a:lnTo>
                      <a:pt x="352" y="394"/>
                    </a:lnTo>
                    <a:lnTo>
                      <a:pt x="354" y="394"/>
                    </a:lnTo>
                    <a:lnTo>
                      <a:pt x="354" y="394"/>
                    </a:lnTo>
                    <a:lnTo>
                      <a:pt x="354" y="398"/>
                    </a:lnTo>
                    <a:lnTo>
                      <a:pt x="354" y="398"/>
                    </a:lnTo>
                    <a:lnTo>
                      <a:pt x="356" y="398"/>
                    </a:lnTo>
                    <a:lnTo>
                      <a:pt x="356" y="398"/>
                    </a:lnTo>
                    <a:lnTo>
                      <a:pt x="356" y="398"/>
                    </a:lnTo>
                    <a:lnTo>
                      <a:pt x="356" y="398"/>
                    </a:lnTo>
                    <a:lnTo>
                      <a:pt x="356" y="400"/>
                    </a:lnTo>
                    <a:lnTo>
                      <a:pt x="360" y="400"/>
                    </a:lnTo>
                    <a:lnTo>
                      <a:pt x="360" y="400"/>
                    </a:lnTo>
                    <a:lnTo>
                      <a:pt x="360" y="400"/>
                    </a:lnTo>
                    <a:lnTo>
                      <a:pt x="360" y="400"/>
                    </a:lnTo>
                    <a:lnTo>
                      <a:pt x="360" y="400"/>
                    </a:lnTo>
                    <a:lnTo>
                      <a:pt x="360" y="400"/>
                    </a:lnTo>
                    <a:lnTo>
                      <a:pt x="360" y="402"/>
                    </a:lnTo>
                    <a:lnTo>
                      <a:pt x="360" y="402"/>
                    </a:lnTo>
                    <a:lnTo>
                      <a:pt x="360" y="402"/>
                    </a:lnTo>
                    <a:lnTo>
                      <a:pt x="360" y="402"/>
                    </a:lnTo>
                    <a:lnTo>
                      <a:pt x="360" y="402"/>
                    </a:lnTo>
                    <a:close/>
                    <a:moveTo>
                      <a:pt x="878" y="1552"/>
                    </a:moveTo>
                    <a:lnTo>
                      <a:pt x="878" y="1552"/>
                    </a:lnTo>
                    <a:lnTo>
                      <a:pt x="880" y="1552"/>
                    </a:lnTo>
                    <a:lnTo>
                      <a:pt x="880" y="1552"/>
                    </a:lnTo>
                    <a:lnTo>
                      <a:pt x="878" y="1552"/>
                    </a:lnTo>
                    <a:close/>
                    <a:moveTo>
                      <a:pt x="836" y="1456"/>
                    </a:moveTo>
                    <a:lnTo>
                      <a:pt x="836" y="1456"/>
                    </a:lnTo>
                    <a:lnTo>
                      <a:pt x="836" y="1456"/>
                    </a:lnTo>
                    <a:lnTo>
                      <a:pt x="836" y="1456"/>
                    </a:lnTo>
                    <a:lnTo>
                      <a:pt x="838" y="1456"/>
                    </a:lnTo>
                    <a:lnTo>
                      <a:pt x="838" y="1456"/>
                    </a:lnTo>
                    <a:lnTo>
                      <a:pt x="838" y="1456"/>
                    </a:lnTo>
                    <a:lnTo>
                      <a:pt x="836" y="1458"/>
                    </a:lnTo>
                    <a:lnTo>
                      <a:pt x="836" y="1458"/>
                    </a:lnTo>
                    <a:lnTo>
                      <a:pt x="836" y="1456"/>
                    </a:lnTo>
                    <a:close/>
                    <a:moveTo>
                      <a:pt x="890" y="490"/>
                    </a:moveTo>
                    <a:lnTo>
                      <a:pt x="886" y="490"/>
                    </a:lnTo>
                    <a:lnTo>
                      <a:pt x="886" y="490"/>
                    </a:lnTo>
                    <a:lnTo>
                      <a:pt x="886" y="490"/>
                    </a:lnTo>
                    <a:lnTo>
                      <a:pt x="884" y="492"/>
                    </a:lnTo>
                    <a:lnTo>
                      <a:pt x="880" y="494"/>
                    </a:lnTo>
                    <a:lnTo>
                      <a:pt x="880" y="494"/>
                    </a:lnTo>
                    <a:lnTo>
                      <a:pt x="884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88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4" y="486"/>
                    </a:lnTo>
                    <a:lnTo>
                      <a:pt x="894" y="486"/>
                    </a:lnTo>
                    <a:lnTo>
                      <a:pt x="896" y="486"/>
                    </a:lnTo>
                    <a:lnTo>
                      <a:pt x="890" y="490"/>
                    </a:lnTo>
                    <a:close/>
                    <a:moveTo>
                      <a:pt x="918" y="524"/>
                    </a:moveTo>
                    <a:lnTo>
                      <a:pt x="920" y="524"/>
                    </a:lnTo>
                    <a:lnTo>
                      <a:pt x="920" y="524"/>
                    </a:lnTo>
                    <a:lnTo>
                      <a:pt x="920" y="524"/>
                    </a:lnTo>
                    <a:lnTo>
                      <a:pt x="924" y="522"/>
                    </a:lnTo>
                    <a:lnTo>
                      <a:pt x="924" y="522"/>
                    </a:lnTo>
                    <a:lnTo>
                      <a:pt x="924" y="522"/>
                    </a:lnTo>
                    <a:lnTo>
                      <a:pt x="924" y="522"/>
                    </a:lnTo>
                    <a:lnTo>
                      <a:pt x="924" y="522"/>
                    </a:lnTo>
                    <a:lnTo>
                      <a:pt x="924" y="522"/>
                    </a:lnTo>
                    <a:lnTo>
                      <a:pt x="926" y="524"/>
                    </a:lnTo>
                    <a:lnTo>
                      <a:pt x="926" y="524"/>
                    </a:lnTo>
                    <a:lnTo>
                      <a:pt x="924" y="524"/>
                    </a:lnTo>
                    <a:lnTo>
                      <a:pt x="924" y="524"/>
                    </a:lnTo>
                    <a:lnTo>
                      <a:pt x="924" y="526"/>
                    </a:lnTo>
                    <a:lnTo>
                      <a:pt x="924" y="526"/>
                    </a:lnTo>
                    <a:lnTo>
                      <a:pt x="920" y="526"/>
                    </a:lnTo>
                    <a:lnTo>
                      <a:pt x="920" y="524"/>
                    </a:lnTo>
                    <a:lnTo>
                      <a:pt x="920" y="524"/>
                    </a:lnTo>
                    <a:lnTo>
                      <a:pt x="920" y="524"/>
                    </a:lnTo>
                    <a:lnTo>
                      <a:pt x="916" y="524"/>
                    </a:lnTo>
                    <a:lnTo>
                      <a:pt x="918" y="524"/>
                    </a:lnTo>
                    <a:close/>
                    <a:moveTo>
                      <a:pt x="754" y="202"/>
                    </a:moveTo>
                    <a:lnTo>
                      <a:pt x="750" y="204"/>
                    </a:lnTo>
                    <a:lnTo>
                      <a:pt x="750" y="204"/>
                    </a:lnTo>
                    <a:lnTo>
                      <a:pt x="750" y="204"/>
                    </a:lnTo>
                    <a:lnTo>
                      <a:pt x="752" y="204"/>
                    </a:lnTo>
                    <a:lnTo>
                      <a:pt x="752" y="204"/>
                    </a:lnTo>
                    <a:lnTo>
                      <a:pt x="752" y="202"/>
                    </a:lnTo>
                    <a:lnTo>
                      <a:pt x="752" y="202"/>
                    </a:lnTo>
                    <a:lnTo>
                      <a:pt x="752" y="200"/>
                    </a:lnTo>
                    <a:lnTo>
                      <a:pt x="754" y="200"/>
                    </a:lnTo>
                    <a:lnTo>
                      <a:pt x="754" y="200"/>
                    </a:lnTo>
                    <a:lnTo>
                      <a:pt x="754" y="202"/>
                    </a:lnTo>
                    <a:lnTo>
                      <a:pt x="754" y="202"/>
                    </a:lnTo>
                    <a:close/>
                    <a:moveTo>
                      <a:pt x="732" y="246"/>
                    </a:moveTo>
                    <a:lnTo>
                      <a:pt x="732" y="246"/>
                    </a:lnTo>
                    <a:lnTo>
                      <a:pt x="732" y="246"/>
                    </a:lnTo>
                    <a:lnTo>
                      <a:pt x="742" y="246"/>
                    </a:lnTo>
                    <a:lnTo>
                      <a:pt x="744" y="246"/>
                    </a:lnTo>
                    <a:lnTo>
                      <a:pt x="748" y="248"/>
                    </a:lnTo>
                    <a:lnTo>
                      <a:pt x="746" y="248"/>
                    </a:lnTo>
                    <a:lnTo>
                      <a:pt x="746" y="248"/>
                    </a:lnTo>
                    <a:lnTo>
                      <a:pt x="746" y="248"/>
                    </a:lnTo>
                    <a:lnTo>
                      <a:pt x="742" y="248"/>
                    </a:lnTo>
                    <a:lnTo>
                      <a:pt x="742" y="246"/>
                    </a:lnTo>
                    <a:lnTo>
                      <a:pt x="742" y="246"/>
                    </a:lnTo>
                    <a:lnTo>
                      <a:pt x="740" y="246"/>
                    </a:lnTo>
                    <a:lnTo>
                      <a:pt x="732" y="246"/>
                    </a:lnTo>
                    <a:close/>
                    <a:moveTo>
                      <a:pt x="808" y="238"/>
                    </a:moveTo>
                    <a:lnTo>
                      <a:pt x="808" y="240"/>
                    </a:lnTo>
                    <a:lnTo>
                      <a:pt x="802" y="240"/>
                    </a:lnTo>
                    <a:lnTo>
                      <a:pt x="800" y="238"/>
                    </a:lnTo>
                    <a:lnTo>
                      <a:pt x="798" y="238"/>
                    </a:lnTo>
                    <a:lnTo>
                      <a:pt x="798" y="238"/>
                    </a:lnTo>
                    <a:lnTo>
                      <a:pt x="798" y="238"/>
                    </a:lnTo>
                    <a:lnTo>
                      <a:pt x="798" y="238"/>
                    </a:lnTo>
                    <a:lnTo>
                      <a:pt x="798" y="236"/>
                    </a:lnTo>
                    <a:lnTo>
                      <a:pt x="798" y="236"/>
                    </a:lnTo>
                    <a:lnTo>
                      <a:pt x="798" y="236"/>
                    </a:lnTo>
                    <a:lnTo>
                      <a:pt x="790" y="230"/>
                    </a:lnTo>
                    <a:lnTo>
                      <a:pt x="790" y="228"/>
                    </a:lnTo>
                    <a:lnTo>
                      <a:pt x="790" y="228"/>
                    </a:lnTo>
                    <a:lnTo>
                      <a:pt x="792" y="230"/>
                    </a:lnTo>
                    <a:lnTo>
                      <a:pt x="792" y="230"/>
                    </a:lnTo>
                    <a:lnTo>
                      <a:pt x="792" y="230"/>
                    </a:lnTo>
                    <a:lnTo>
                      <a:pt x="796" y="230"/>
                    </a:lnTo>
                    <a:lnTo>
                      <a:pt x="798" y="232"/>
                    </a:lnTo>
                    <a:lnTo>
                      <a:pt x="800" y="234"/>
                    </a:lnTo>
                    <a:lnTo>
                      <a:pt x="800" y="234"/>
                    </a:lnTo>
                    <a:lnTo>
                      <a:pt x="800" y="236"/>
                    </a:lnTo>
                    <a:lnTo>
                      <a:pt x="804" y="238"/>
                    </a:lnTo>
                    <a:lnTo>
                      <a:pt x="804" y="238"/>
                    </a:lnTo>
                    <a:lnTo>
                      <a:pt x="804" y="238"/>
                    </a:lnTo>
                    <a:lnTo>
                      <a:pt x="804" y="238"/>
                    </a:lnTo>
                    <a:lnTo>
                      <a:pt x="804" y="238"/>
                    </a:lnTo>
                    <a:lnTo>
                      <a:pt x="804" y="238"/>
                    </a:lnTo>
                    <a:lnTo>
                      <a:pt x="804" y="238"/>
                    </a:lnTo>
                    <a:lnTo>
                      <a:pt x="808" y="238"/>
                    </a:lnTo>
                    <a:lnTo>
                      <a:pt x="808" y="238"/>
                    </a:lnTo>
                    <a:lnTo>
                      <a:pt x="808" y="238"/>
                    </a:lnTo>
                    <a:lnTo>
                      <a:pt x="808" y="238"/>
                    </a:lnTo>
                    <a:close/>
                    <a:moveTo>
                      <a:pt x="350" y="388"/>
                    </a:moveTo>
                    <a:lnTo>
                      <a:pt x="350" y="390"/>
                    </a:lnTo>
                    <a:lnTo>
                      <a:pt x="350" y="392"/>
                    </a:lnTo>
                    <a:lnTo>
                      <a:pt x="350" y="392"/>
                    </a:lnTo>
                    <a:lnTo>
                      <a:pt x="350" y="392"/>
                    </a:lnTo>
                    <a:lnTo>
                      <a:pt x="350" y="390"/>
                    </a:lnTo>
                    <a:lnTo>
                      <a:pt x="350" y="390"/>
                    </a:lnTo>
                    <a:lnTo>
                      <a:pt x="348" y="390"/>
                    </a:lnTo>
                    <a:lnTo>
                      <a:pt x="348" y="390"/>
                    </a:lnTo>
                    <a:lnTo>
                      <a:pt x="348" y="390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50" y="388"/>
                    </a:lnTo>
                    <a:close/>
                    <a:moveTo>
                      <a:pt x="836" y="1454"/>
                    </a:moveTo>
                    <a:lnTo>
                      <a:pt x="838" y="1454"/>
                    </a:lnTo>
                    <a:lnTo>
                      <a:pt x="838" y="1456"/>
                    </a:lnTo>
                    <a:lnTo>
                      <a:pt x="838" y="1456"/>
                    </a:lnTo>
                    <a:lnTo>
                      <a:pt x="838" y="1456"/>
                    </a:lnTo>
                    <a:lnTo>
                      <a:pt x="838" y="1454"/>
                    </a:lnTo>
                    <a:lnTo>
                      <a:pt x="836" y="1454"/>
                    </a:lnTo>
                    <a:lnTo>
                      <a:pt x="836" y="1454"/>
                    </a:lnTo>
                    <a:close/>
                    <a:moveTo>
                      <a:pt x="604" y="160"/>
                    </a:moveTo>
                    <a:lnTo>
                      <a:pt x="602" y="158"/>
                    </a:lnTo>
                    <a:lnTo>
                      <a:pt x="604" y="158"/>
                    </a:lnTo>
                    <a:lnTo>
                      <a:pt x="604" y="160"/>
                    </a:lnTo>
                    <a:lnTo>
                      <a:pt x="604" y="160"/>
                    </a:lnTo>
                    <a:close/>
                    <a:moveTo>
                      <a:pt x="830" y="1468"/>
                    </a:moveTo>
                    <a:lnTo>
                      <a:pt x="830" y="1468"/>
                    </a:lnTo>
                    <a:lnTo>
                      <a:pt x="830" y="1468"/>
                    </a:lnTo>
                    <a:lnTo>
                      <a:pt x="830" y="1470"/>
                    </a:lnTo>
                    <a:lnTo>
                      <a:pt x="830" y="1470"/>
                    </a:lnTo>
                    <a:lnTo>
                      <a:pt x="832" y="1470"/>
                    </a:lnTo>
                    <a:lnTo>
                      <a:pt x="832" y="1472"/>
                    </a:lnTo>
                    <a:lnTo>
                      <a:pt x="832" y="1472"/>
                    </a:lnTo>
                    <a:lnTo>
                      <a:pt x="832" y="1474"/>
                    </a:lnTo>
                    <a:lnTo>
                      <a:pt x="830" y="1474"/>
                    </a:lnTo>
                    <a:lnTo>
                      <a:pt x="830" y="1472"/>
                    </a:lnTo>
                    <a:lnTo>
                      <a:pt x="830" y="1472"/>
                    </a:lnTo>
                    <a:lnTo>
                      <a:pt x="830" y="1472"/>
                    </a:lnTo>
                    <a:lnTo>
                      <a:pt x="830" y="1472"/>
                    </a:lnTo>
                    <a:lnTo>
                      <a:pt x="830" y="1472"/>
                    </a:lnTo>
                    <a:lnTo>
                      <a:pt x="828" y="1472"/>
                    </a:lnTo>
                    <a:lnTo>
                      <a:pt x="828" y="1472"/>
                    </a:lnTo>
                    <a:lnTo>
                      <a:pt x="830" y="1470"/>
                    </a:lnTo>
                    <a:lnTo>
                      <a:pt x="830" y="1470"/>
                    </a:lnTo>
                    <a:lnTo>
                      <a:pt x="830" y="1470"/>
                    </a:lnTo>
                    <a:lnTo>
                      <a:pt x="828" y="1468"/>
                    </a:lnTo>
                    <a:lnTo>
                      <a:pt x="828" y="1468"/>
                    </a:lnTo>
                    <a:lnTo>
                      <a:pt x="828" y="1468"/>
                    </a:lnTo>
                    <a:lnTo>
                      <a:pt x="830" y="1468"/>
                    </a:lnTo>
                    <a:close/>
                    <a:moveTo>
                      <a:pt x="832" y="1508"/>
                    </a:moveTo>
                    <a:lnTo>
                      <a:pt x="836" y="1510"/>
                    </a:lnTo>
                    <a:lnTo>
                      <a:pt x="836" y="1510"/>
                    </a:lnTo>
                    <a:lnTo>
                      <a:pt x="836" y="1510"/>
                    </a:lnTo>
                    <a:lnTo>
                      <a:pt x="836" y="1510"/>
                    </a:lnTo>
                    <a:lnTo>
                      <a:pt x="836" y="1510"/>
                    </a:lnTo>
                    <a:lnTo>
                      <a:pt x="836" y="1510"/>
                    </a:lnTo>
                    <a:lnTo>
                      <a:pt x="836" y="1510"/>
                    </a:lnTo>
                    <a:lnTo>
                      <a:pt x="838" y="1512"/>
                    </a:lnTo>
                    <a:lnTo>
                      <a:pt x="838" y="1512"/>
                    </a:lnTo>
                    <a:lnTo>
                      <a:pt x="838" y="1512"/>
                    </a:lnTo>
                    <a:lnTo>
                      <a:pt x="838" y="1514"/>
                    </a:lnTo>
                    <a:lnTo>
                      <a:pt x="840" y="1514"/>
                    </a:lnTo>
                    <a:lnTo>
                      <a:pt x="842" y="1516"/>
                    </a:lnTo>
                    <a:lnTo>
                      <a:pt x="842" y="1516"/>
                    </a:lnTo>
                    <a:lnTo>
                      <a:pt x="842" y="1516"/>
                    </a:lnTo>
                    <a:lnTo>
                      <a:pt x="842" y="1516"/>
                    </a:lnTo>
                    <a:lnTo>
                      <a:pt x="844" y="1516"/>
                    </a:lnTo>
                    <a:lnTo>
                      <a:pt x="844" y="1516"/>
                    </a:lnTo>
                    <a:lnTo>
                      <a:pt x="844" y="1518"/>
                    </a:lnTo>
                    <a:lnTo>
                      <a:pt x="844" y="1518"/>
                    </a:lnTo>
                    <a:lnTo>
                      <a:pt x="842" y="1518"/>
                    </a:lnTo>
                    <a:lnTo>
                      <a:pt x="842" y="1518"/>
                    </a:lnTo>
                    <a:lnTo>
                      <a:pt x="842" y="1518"/>
                    </a:lnTo>
                    <a:lnTo>
                      <a:pt x="842" y="1522"/>
                    </a:lnTo>
                    <a:lnTo>
                      <a:pt x="842" y="1522"/>
                    </a:lnTo>
                    <a:lnTo>
                      <a:pt x="842" y="1524"/>
                    </a:lnTo>
                    <a:lnTo>
                      <a:pt x="844" y="1526"/>
                    </a:lnTo>
                    <a:lnTo>
                      <a:pt x="844" y="1526"/>
                    </a:lnTo>
                    <a:lnTo>
                      <a:pt x="844" y="1526"/>
                    </a:lnTo>
                    <a:lnTo>
                      <a:pt x="844" y="1526"/>
                    </a:lnTo>
                    <a:lnTo>
                      <a:pt x="842" y="1526"/>
                    </a:lnTo>
                    <a:lnTo>
                      <a:pt x="842" y="1526"/>
                    </a:lnTo>
                    <a:lnTo>
                      <a:pt x="842" y="1526"/>
                    </a:lnTo>
                    <a:lnTo>
                      <a:pt x="842" y="1526"/>
                    </a:lnTo>
                    <a:lnTo>
                      <a:pt x="842" y="1524"/>
                    </a:lnTo>
                    <a:lnTo>
                      <a:pt x="840" y="1522"/>
                    </a:lnTo>
                    <a:lnTo>
                      <a:pt x="840" y="1520"/>
                    </a:lnTo>
                    <a:lnTo>
                      <a:pt x="840" y="1520"/>
                    </a:lnTo>
                    <a:lnTo>
                      <a:pt x="840" y="1520"/>
                    </a:lnTo>
                    <a:lnTo>
                      <a:pt x="838" y="1514"/>
                    </a:lnTo>
                    <a:lnTo>
                      <a:pt x="838" y="1514"/>
                    </a:lnTo>
                    <a:lnTo>
                      <a:pt x="838" y="1514"/>
                    </a:lnTo>
                    <a:lnTo>
                      <a:pt x="838" y="1514"/>
                    </a:lnTo>
                    <a:lnTo>
                      <a:pt x="836" y="1512"/>
                    </a:lnTo>
                    <a:lnTo>
                      <a:pt x="836" y="1512"/>
                    </a:lnTo>
                    <a:lnTo>
                      <a:pt x="836" y="1512"/>
                    </a:lnTo>
                    <a:lnTo>
                      <a:pt x="836" y="1510"/>
                    </a:lnTo>
                    <a:lnTo>
                      <a:pt x="832" y="1510"/>
                    </a:lnTo>
                    <a:lnTo>
                      <a:pt x="832" y="1510"/>
                    </a:lnTo>
                    <a:lnTo>
                      <a:pt x="832" y="1510"/>
                    </a:lnTo>
                    <a:lnTo>
                      <a:pt x="832" y="1508"/>
                    </a:lnTo>
                    <a:lnTo>
                      <a:pt x="832" y="1508"/>
                    </a:lnTo>
                    <a:lnTo>
                      <a:pt x="832" y="1508"/>
                    </a:lnTo>
                    <a:lnTo>
                      <a:pt x="832" y="1508"/>
                    </a:lnTo>
                    <a:lnTo>
                      <a:pt x="832" y="150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4" name="Freeform 440"/>
              <p:cNvSpPr>
                <a:spLocks noEditPoints="1"/>
              </p:cNvSpPr>
              <p:nvPr/>
            </p:nvSpPr>
            <p:spPr bwMode="auto">
              <a:xfrm>
                <a:off x="2080" y="3030"/>
                <a:ext cx="62" cy="42"/>
              </a:xfrm>
              <a:custGeom>
                <a:avLst/>
                <a:gdLst>
                  <a:gd name="T0" fmla="*/ 52 w 62"/>
                  <a:gd name="T1" fmla="*/ 22 h 42"/>
                  <a:gd name="T2" fmla="*/ 48 w 62"/>
                  <a:gd name="T3" fmla="*/ 22 h 42"/>
                  <a:gd name="T4" fmla="*/ 48 w 62"/>
                  <a:gd name="T5" fmla="*/ 20 h 42"/>
                  <a:gd name="T6" fmla="*/ 40 w 62"/>
                  <a:gd name="T7" fmla="*/ 20 h 42"/>
                  <a:gd name="T8" fmla="*/ 28 w 62"/>
                  <a:gd name="T9" fmla="*/ 10 h 42"/>
                  <a:gd name="T10" fmla="*/ 24 w 62"/>
                  <a:gd name="T11" fmla="*/ 8 h 42"/>
                  <a:gd name="T12" fmla="*/ 24 w 62"/>
                  <a:gd name="T13" fmla="*/ 2 h 42"/>
                  <a:gd name="T14" fmla="*/ 18 w 62"/>
                  <a:gd name="T15" fmla="*/ 0 h 42"/>
                  <a:gd name="T16" fmla="*/ 16 w 62"/>
                  <a:gd name="T17" fmla="*/ 2 h 42"/>
                  <a:gd name="T18" fmla="*/ 14 w 62"/>
                  <a:gd name="T19" fmla="*/ 2 h 42"/>
                  <a:gd name="T20" fmla="*/ 12 w 62"/>
                  <a:gd name="T21" fmla="*/ 2 h 42"/>
                  <a:gd name="T22" fmla="*/ 8 w 62"/>
                  <a:gd name="T23" fmla="*/ 4 h 42"/>
                  <a:gd name="T24" fmla="*/ 6 w 62"/>
                  <a:gd name="T25" fmla="*/ 6 h 42"/>
                  <a:gd name="T26" fmla="*/ 4 w 62"/>
                  <a:gd name="T27" fmla="*/ 8 h 42"/>
                  <a:gd name="T28" fmla="*/ 4 w 62"/>
                  <a:gd name="T29" fmla="*/ 10 h 42"/>
                  <a:gd name="T30" fmla="*/ 6 w 62"/>
                  <a:gd name="T31" fmla="*/ 14 h 42"/>
                  <a:gd name="T32" fmla="*/ 8 w 62"/>
                  <a:gd name="T33" fmla="*/ 14 h 42"/>
                  <a:gd name="T34" fmla="*/ 10 w 62"/>
                  <a:gd name="T35" fmla="*/ 16 h 42"/>
                  <a:gd name="T36" fmla="*/ 8 w 62"/>
                  <a:gd name="T37" fmla="*/ 18 h 42"/>
                  <a:gd name="T38" fmla="*/ 4 w 62"/>
                  <a:gd name="T39" fmla="*/ 16 h 42"/>
                  <a:gd name="T40" fmla="*/ 4 w 62"/>
                  <a:gd name="T41" fmla="*/ 20 h 42"/>
                  <a:gd name="T42" fmla="*/ 6 w 62"/>
                  <a:gd name="T43" fmla="*/ 22 h 42"/>
                  <a:gd name="T44" fmla="*/ 14 w 62"/>
                  <a:gd name="T45" fmla="*/ 22 h 42"/>
                  <a:gd name="T46" fmla="*/ 14 w 62"/>
                  <a:gd name="T47" fmla="*/ 22 h 42"/>
                  <a:gd name="T48" fmla="*/ 10 w 62"/>
                  <a:gd name="T49" fmla="*/ 24 h 42"/>
                  <a:gd name="T50" fmla="*/ 6 w 62"/>
                  <a:gd name="T51" fmla="*/ 24 h 42"/>
                  <a:gd name="T52" fmla="*/ 6 w 62"/>
                  <a:gd name="T53" fmla="*/ 24 h 42"/>
                  <a:gd name="T54" fmla="*/ 0 w 62"/>
                  <a:gd name="T55" fmla="*/ 24 h 42"/>
                  <a:gd name="T56" fmla="*/ 0 w 62"/>
                  <a:gd name="T57" fmla="*/ 28 h 42"/>
                  <a:gd name="T58" fmla="*/ 2 w 62"/>
                  <a:gd name="T59" fmla="*/ 30 h 42"/>
                  <a:gd name="T60" fmla="*/ 4 w 62"/>
                  <a:gd name="T61" fmla="*/ 32 h 42"/>
                  <a:gd name="T62" fmla="*/ 8 w 62"/>
                  <a:gd name="T63" fmla="*/ 30 h 42"/>
                  <a:gd name="T64" fmla="*/ 10 w 62"/>
                  <a:gd name="T65" fmla="*/ 32 h 42"/>
                  <a:gd name="T66" fmla="*/ 30 w 62"/>
                  <a:gd name="T67" fmla="*/ 34 h 42"/>
                  <a:gd name="T68" fmla="*/ 30 w 62"/>
                  <a:gd name="T69" fmla="*/ 34 h 42"/>
                  <a:gd name="T70" fmla="*/ 24 w 62"/>
                  <a:gd name="T71" fmla="*/ 36 h 42"/>
                  <a:gd name="T72" fmla="*/ 22 w 62"/>
                  <a:gd name="T73" fmla="*/ 36 h 42"/>
                  <a:gd name="T74" fmla="*/ 22 w 62"/>
                  <a:gd name="T75" fmla="*/ 38 h 42"/>
                  <a:gd name="T76" fmla="*/ 22 w 62"/>
                  <a:gd name="T77" fmla="*/ 40 h 42"/>
                  <a:gd name="T78" fmla="*/ 24 w 62"/>
                  <a:gd name="T79" fmla="*/ 42 h 42"/>
                  <a:gd name="T80" fmla="*/ 32 w 62"/>
                  <a:gd name="T81" fmla="*/ 38 h 42"/>
                  <a:gd name="T82" fmla="*/ 36 w 62"/>
                  <a:gd name="T83" fmla="*/ 36 h 42"/>
                  <a:gd name="T84" fmla="*/ 38 w 62"/>
                  <a:gd name="T85" fmla="*/ 34 h 42"/>
                  <a:gd name="T86" fmla="*/ 32 w 62"/>
                  <a:gd name="T87" fmla="*/ 32 h 42"/>
                  <a:gd name="T88" fmla="*/ 38 w 62"/>
                  <a:gd name="T89" fmla="*/ 30 h 42"/>
                  <a:gd name="T90" fmla="*/ 52 w 62"/>
                  <a:gd name="T91" fmla="*/ 30 h 42"/>
                  <a:gd name="T92" fmla="*/ 56 w 62"/>
                  <a:gd name="T93" fmla="*/ 30 h 42"/>
                  <a:gd name="T94" fmla="*/ 60 w 62"/>
                  <a:gd name="T95" fmla="*/ 30 h 42"/>
                  <a:gd name="T96" fmla="*/ 62 w 62"/>
                  <a:gd name="T97" fmla="*/ 24 h 42"/>
                  <a:gd name="T98" fmla="*/ 10 w 62"/>
                  <a:gd name="T99" fmla="*/ 14 h 42"/>
                  <a:gd name="T100" fmla="*/ 14 w 62"/>
                  <a:gd name="T101" fmla="*/ 14 h 42"/>
                  <a:gd name="T102" fmla="*/ 10 w 62"/>
                  <a:gd name="T103" fmla="*/ 14 h 42"/>
                  <a:gd name="T104" fmla="*/ 22 w 62"/>
                  <a:gd name="T105" fmla="*/ 26 h 42"/>
                  <a:gd name="T106" fmla="*/ 24 w 62"/>
                  <a:gd name="T107" fmla="*/ 26 h 42"/>
                  <a:gd name="T108" fmla="*/ 22 w 62"/>
                  <a:gd name="T109" fmla="*/ 28 h 42"/>
                  <a:gd name="T110" fmla="*/ 20 w 62"/>
                  <a:gd name="T111" fmla="*/ 26 h 42"/>
                  <a:gd name="T112" fmla="*/ 16 w 62"/>
                  <a:gd name="T11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" h="42">
                    <a:moveTo>
                      <a:pt x="60" y="24"/>
                    </a:moveTo>
                    <a:lnTo>
                      <a:pt x="52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6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8" y="40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2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4"/>
                    </a:lnTo>
                    <a:lnTo>
                      <a:pt x="62" y="24"/>
                    </a:lnTo>
                    <a:lnTo>
                      <a:pt x="60" y="24"/>
                    </a:lnTo>
                    <a:lnTo>
                      <a:pt x="60" y="24"/>
                    </a:lnTo>
                    <a:close/>
                    <a:moveTo>
                      <a:pt x="10" y="14"/>
                    </a:moveTo>
                    <a:lnTo>
                      <a:pt x="14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close/>
                    <a:moveTo>
                      <a:pt x="22" y="24"/>
                    </a:moveTo>
                    <a:lnTo>
                      <a:pt x="22" y="24"/>
                    </a:lnTo>
                    <a:lnTo>
                      <a:pt x="22" y="24"/>
                    </a:lnTo>
                    <a:lnTo>
                      <a:pt x="22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6" y="22"/>
                    </a:lnTo>
                    <a:lnTo>
                      <a:pt x="22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5" name="Freeform 441"/>
              <p:cNvSpPr>
                <a:spLocks/>
              </p:cNvSpPr>
              <p:nvPr/>
            </p:nvSpPr>
            <p:spPr bwMode="auto">
              <a:xfrm>
                <a:off x="4414" y="3012"/>
                <a:ext cx="124" cy="82"/>
              </a:xfrm>
              <a:custGeom>
                <a:avLst/>
                <a:gdLst>
                  <a:gd name="T0" fmla="*/ 118 w 124"/>
                  <a:gd name="T1" fmla="*/ 8 h 82"/>
                  <a:gd name="T2" fmla="*/ 116 w 124"/>
                  <a:gd name="T3" fmla="*/ 12 h 82"/>
                  <a:gd name="T4" fmla="*/ 114 w 124"/>
                  <a:gd name="T5" fmla="*/ 10 h 82"/>
                  <a:gd name="T6" fmla="*/ 116 w 124"/>
                  <a:gd name="T7" fmla="*/ 8 h 82"/>
                  <a:gd name="T8" fmla="*/ 114 w 124"/>
                  <a:gd name="T9" fmla="*/ 6 h 82"/>
                  <a:gd name="T10" fmla="*/ 110 w 124"/>
                  <a:gd name="T11" fmla="*/ 8 h 82"/>
                  <a:gd name="T12" fmla="*/ 110 w 124"/>
                  <a:gd name="T13" fmla="*/ 2 h 82"/>
                  <a:gd name="T14" fmla="*/ 106 w 124"/>
                  <a:gd name="T15" fmla="*/ 2 h 82"/>
                  <a:gd name="T16" fmla="*/ 102 w 124"/>
                  <a:gd name="T17" fmla="*/ 6 h 82"/>
                  <a:gd name="T18" fmla="*/ 96 w 124"/>
                  <a:gd name="T19" fmla="*/ 8 h 82"/>
                  <a:gd name="T20" fmla="*/ 94 w 124"/>
                  <a:gd name="T21" fmla="*/ 14 h 82"/>
                  <a:gd name="T22" fmla="*/ 86 w 124"/>
                  <a:gd name="T23" fmla="*/ 20 h 82"/>
                  <a:gd name="T24" fmla="*/ 78 w 124"/>
                  <a:gd name="T25" fmla="*/ 26 h 82"/>
                  <a:gd name="T26" fmla="*/ 66 w 124"/>
                  <a:gd name="T27" fmla="*/ 30 h 82"/>
                  <a:gd name="T28" fmla="*/ 62 w 124"/>
                  <a:gd name="T29" fmla="*/ 32 h 82"/>
                  <a:gd name="T30" fmla="*/ 62 w 124"/>
                  <a:gd name="T31" fmla="*/ 32 h 82"/>
                  <a:gd name="T32" fmla="*/ 50 w 124"/>
                  <a:gd name="T33" fmla="*/ 40 h 82"/>
                  <a:gd name="T34" fmla="*/ 40 w 124"/>
                  <a:gd name="T35" fmla="*/ 42 h 82"/>
                  <a:gd name="T36" fmla="*/ 26 w 124"/>
                  <a:gd name="T37" fmla="*/ 48 h 82"/>
                  <a:gd name="T38" fmla="*/ 24 w 124"/>
                  <a:gd name="T39" fmla="*/ 48 h 82"/>
                  <a:gd name="T40" fmla="*/ 22 w 124"/>
                  <a:gd name="T41" fmla="*/ 52 h 82"/>
                  <a:gd name="T42" fmla="*/ 20 w 124"/>
                  <a:gd name="T43" fmla="*/ 54 h 82"/>
                  <a:gd name="T44" fmla="*/ 18 w 124"/>
                  <a:gd name="T45" fmla="*/ 54 h 82"/>
                  <a:gd name="T46" fmla="*/ 16 w 124"/>
                  <a:gd name="T47" fmla="*/ 54 h 82"/>
                  <a:gd name="T48" fmla="*/ 10 w 124"/>
                  <a:gd name="T49" fmla="*/ 58 h 82"/>
                  <a:gd name="T50" fmla="*/ 4 w 124"/>
                  <a:gd name="T51" fmla="*/ 60 h 82"/>
                  <a:gd name="T52" fmla="*/ 0 w 124"/>
                  <a:gd name="T53" fmla="*/ 64 h 82"/>
                  <a:gd name="T54" fmla="*/ 2 w 124"/>
                  <a:gd name="T55" fmla="*/ 68 h 82"/>
                  <a:gd name="T56" fmla="*/ 8 w 124"/>
                  <a:gd name="T57" fmla="*/ 70 h 82"/>
                  <a:gd name="T58" fmla="*/ 8 w 124"/>
                  <a:gd name="T59" fmla="*/ 72 h 82"/>
                  <a:gd name="T60" fmla="*/ 12 w 124"/>
                  <a:gd name="T61" fmla="*/ 74 h 82"/>
                  <a:gd name="T62" fmla="*/ 16 w 124"/>
                  <a:gd name="T63" fmla="*/ 78 h 82"/>
                  <a:gd name="T64" fmla="*/ 22 w 124"/>
                  <a:gd name="T65" fmla="*/ 78 h 82"/>
                  <a:gd name="T66" fmla="*/ 24 w 124"/>
                  <a:gd name="T67" fmla="*/ 80 h 82"/>
                  <a:gd name="T68" fmla="*/ 32 w 124"/>
                  <a:gd name="T69" fmla="*/ 82 h 82"/>
                  <a:gd name="T70" fmla="*/ 34 w 124"/>
                  <a:gd name="T71" fmla="*/ 80 h 82"/>
                  <a:gd name="T72" fmla="*/ 38 w 124"/>
                  <a:gd name="T73" fmla="*/ 76 h 82"/>
                  <a:gd name="T74" fmla="*/ 48 w 124"/>
                  <a:gd name="T75" fmla="*/ 72 h 82"/>
                  <a:gd name="T76" fmla="*/ 50 w 124"/>
                  <a:gd name="T77" fmla="*/ 68 h 82"/>
                  <a:gd name="T78" fmla="*/ 52 w 124"/>
                  <a:gd name="T79" fmla="*/ 66 h 82"/>
                  <a:gd name="T80" fmla="*/ 54 w 124"/>
                  <a:gd name="T81" fmla="*/ 64 h 82"/>
                  <a:gd name="T82" fmla="*/ 56 w 124"/>
                  <a:gd name="T83" fmla="*/ 62 h 82"/>
                  <a:gd name="T84" fmla="*/ 58 w 124"/>
                  <a:gd name="T85" fmla="*/ 60 h 82"/>
                  <a:gd name="T86" fmla="*/ 62 w 124"/>
                  <a:gd name="T87" fmla="*/ 56 h 82"/>
                  <a:gd name="T88" fmla="*/ 64 w 124"/>
                  <a:gd name="T89" fmla="*/ 54 h 82"/>
                  <a:gd name="T90" fmla="*/ 68 w 124"/>
                  <a:gd name="T91" fmla="*/ 54 h 82"/>
                  <a:gd name="T92" fmla="*/ 68 w 124"/>
                  <a:gd name="T93" fmla="*/ 54 h 82"/>
                  <a:gd name="T94" fmla="*/ 72 w 124"/>
                  <a:gd name="T95" fmla="*/ 52 h 82"/>
                  <a:gd name="T96" fmla="*/ 78 w 124"/>
                  <a:gd name="T97" fmla="*/ 52 h 82"/>
                  <a:gd name="T98" fmla="*/ 82 w 124"/>
                  <a:gd name="T99" fmla="*/ 54 h 82"/>
                  <a:gd name="T100" fmla="*/ 84 w 124"/>
                  <a:gd name="T101" fmla="*/ 50 h 82"/>
                  <a:gd name="T102" fmla="*/ 86 w 124"/>
                  <a:gd name="T103" fmla="*/ 48 h 82"/>
                  <a:gd name="T104" fmla="*/ 88 w 124"/>
                  <a:gd name="T105" fmla="*/ 42 h 82"/>
                  <a:gd name="T106" fmla="*/ 94 w 124"/>
                  <a:gd name="T107" fmla="*/ 38 h 82"/>
                  <a:gd name="T108" fmla="*/ 102 w 124"/>
                  <a:gd name="T109" fmla="*/ 34 h 82"/>
                  <a:gd name="T110" fmla="*/ 108 w 124"/>
                  <a:gd name="T111" fmla="*/ 32 h 82"/>
                  <a:gd name="T112" fmla="*/ 108 w 124"/>
                  <a:gd name="T113" fmla="*/ 30 h 82"/>
                  <a:gd name="T114" fmla="*/ 110 w 124"/>
                  <a:gd name="T115" fmla="*/ 28 h 82"/>
                  <a:gd name="T116" fmla="*/ 118 w 124"/>
                  <a:gd name="T117" fmla="*/ 24 h 82"/>
                  <a:gd name="T118" fmla="*/ 122 w 124"/>
                  <a:gd name="T119" fmla="*/ 18 h 82"/>
                  <a:gd name="T120" fmla="*/ 124 w 124"/>
                  <a:gd name="T121" fmla="*/ 1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4" h="82">
                    <a:moveTo>
                      <a:pt x="122" y="14"/>
                    </a:moveTo>
                    <a:lnTo>
                      <a:pt x="122" y="10"/>
                    </a:lnTo>
                    <a:lnTo>
                      <a:pt x="122" y="10"/>
                    </a:lnTo>
                    <a:lnTo>
                      <a:pt x="122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10"/>
                    </a:lnTo>
                    <a:lnTo>
                      <a:pt x="118" y="12"/>
                    </a:lnTo>
                    <a:lnTo>
                      <a:pt x="116" y="12"/>
                    </a:lnTo>
                    <a:lnTo>
                      <a:pt x="116" y="12"/>
                    </a:lnTo>
                    <a:lnTo>
                      <a:pt x="116" y="12"/>
                    </a:lnTo>
                    <a:lnTo>
                      <a:pt x="116" y="14"/>
                    </a:lnTo>
                    <a:lnTo>
                      <a:pt x="114" y="14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6" y="10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4" y="6"/>
                    </a:lnTo>
                    <a:lnTo>
                      <a:pt x="112" y="6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0" y="8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4" y="4"/>
                    </a:lnTo>
                    <a:lnTo>
                      <a:pt x="104" y="4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2" y="6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8"/>
                    </a:lnTo>
                    <a:lnTo>
                      <a:pt x="96" y="8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4" y="14"/>
                    </a:lnTo>
                    <a:lnTo>
                      <a:pt x="90" y="16"/>
                    </a:lnTo>
                    <a:lnTo>
                      <a:pt x="86" y="20"/>
                    </a:lnTo>
                    <a:lnTo>
                      <a:pt x="86" y="20"/>
                    </a:lnTo>
                    <a:lnTo>
                      <a:pt x="84" y="20"/>
                    </a:lnTo>
                    <a:lnTo>
                      <a:pt x="84" y="22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2" y="28"/>
                    </a:lnTo>
                    <a:lnTo>
                      <a:pt x="68" y="30"/>
                    </a:lnTo>
                    <a:lnTo>
                      <a:pt x="68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0" y="36"/>
                    </a:lnTo>
                    <a:lnTo>
                      <a:pt x="54" y="40"/>
                    </a:lnTo>
                    <a:lnTo>
                      <a:pt x="50" y="40"/>
                    </a:lnTo>
                    <a:lnTo>
                      <a:pt x="50" y="40"/>
                    </a:lnTo>
                    <a:lnTo>
                      <a:pt x="50" y="40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32" y="46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14" y="56"/>
                    </a:lnTo>
                    <a:lnTo>
                      <a:pt x="12" y="58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4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2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4" y="74"/>
                    </a:lnTo>
                    <a:lnTo>
                      <a:pt x="14" y="74"/>
                    </a:lnTo>
                    <a:lnTo>
                      <a:pt x="16" y="74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26" y="80"/>
                    </a:lnTo>
                    <a:lnTo>
                      <a:pt x="26" y="82"/>
                    </a:lnTo>
                    <a:lnTo>
                      <a:pt x="26" y="82"/>
                    </a:lnTo>
                    <a:lnTo>
                      <a:pt x="28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76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42" y="76"/>
                    </a:lnTo>
                    <a:lnTo>
                      <a:pt x="48" y="72"/>
                    </a:lnTo>
                    <a:lnTo>
                      <a:pt x="48" y="72"/>
                    </a:lnTo>
                    <a:lnTo>
                      <a:pt x="48" y="70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4"/>
                    </a:lnTo>
                    <a:lnTo>
                      <a:pt x="54" y="64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6" y="62"/>
                    </a:lnTo>
                    <a:lnTo>
                      <a:pt x="56" y="60"/>
                    </a:lnTo>
                    <a:lnTo>
                      <a:pt x="56" y="60"/>
                    </a:lnTo>
                    <a:lnTo>
                      <a:pt x="58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0" y="58"/>
                    </a:lnTo>
                    <a:lnTo>
                      <a:pt x="62" y="56"/>
                    </a:lnTo>
                    <a:lnTo>
                      <a:pt x="64" y="56"/>
                    </a:lnTo>
                    <a:lnTo>
                      <a:pt x="64" y="56"/>
                    </a:lnTo>
                    <a:lnTo>
                      <a:pt x="64" y="56"/>
                    </a:lnTo>
                    <a:lnTo>
                      <a:pt x="64" y="56"/>
                    </a:lnTo>
                    <a:lnTo>
                      <a:pt x="64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6" y="50"/>
                    </a:lnTo>
                    <a:lnTo>
                      <a:pt x="78" y="52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78" y="54"/>
                    </a:lnTo>
                    <a:lnTo>
                      <a:pt x="82" y="54"/>
                    </a:lnTo>
                    <a:lnTo>
                      <a:pt x="82" y="54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4" y="50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86" y="50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4" y="44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8" y="36"/>
                    </a:lnTo>
                    <a:lnTo>
                      <a:pt x="98" y="36"/>
                    </a:lnTo>
                    <a:lnTo>
                      <a:pt x="98" y="36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4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8"/>
                    </a:lnTo>
                    <a:lnTo>
                      <a:pt x="110" y="28"/>
                    </a:lnTo>
                    <a:lnTo>
                      <a:pt x="110" y="28"/>
                    </a:lnTo>
                    <a:lnTo>
                      <a:pt x="112" y="26"/>
                    </a:lnTo>
                    <a:lnTo>
                      <a:pt x="114" y="24"/>
                    </a:lnTo>
                    <a:lnTo>
                      <a:pt x="118" y="24"/>
                    </a:lnTo>
                    <a:lnTo>
                      <a:pt x="118" y="24"/>
                    </a:lnTo>
                    <a:lnTo>
                      <a:pt x="118" y="24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2" y="18"/>
                    </a:lnTo>
                    <a:lnTo>
                      <a:pt x="122" y="18"/>
                    </a:lnTo>
                    <a:lnTo>
                      <a:pt x="122" y="18"/>
                    </a:lnTo>
                    <a:lnTo>
                      <a:pt x="122" y="18"/>
                    </a:lnTo>
                    <a:lnTo>
                      <a:pt x="124" y="16"/>
                    </a:lnTo>
                    <a:lnTo>
                      <a:pt x="124" y="16"/>
                    </a:lnTo>
                    <a:lnTo>
                      <a:pt x="124" y="16"/>
                    </a:lnTo>
                    <a:lnTo>
                      <a:pt x="124" y="16"/>
                    </a:lnTo>
                    <a:lnTo>
                      <a:pt x="124" y="16"/>
                    </a:lnTo>
                    <a:lnTo>
                      <a:pt x="122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6" name="Freeform 442"/>
              <p:cNvSpPr>
                <a:spLocks/>
              </p:cNvSpPr>
              <p:nvPr/>
            </p:nvSpPr>
            <p:spPr bwMode="auto">
              <a:xfrm>
                <a:off x="4538" y="2928"/>
                <a:ext cx="72" cy="106"/>
              </a:xfrm>
              <a:custGeom>
                <a:avLst/>
                <a:gdLst>
                  <a:gd name="T0" fmla="*/ 64 w 72"/>
                  <a:gd name="T1" fmla="*/ 52 h 106"/>
                  <a:gd name="T2" fmla="*/ 60 w 72"/>
                  <a:gd name="T3" fmla="*/ 54 h 106"/>
                  <a:gd name="T4" fmla="*/ 56 w 72"/>
                  <a:gd name="T5" fmla="*/ 54 h 106"/>
                  <a:gd name="T6" fmla="*/ 54 w 72"/>
                  <a:gd name="T7" fmla="*/ 54 h 106"/>
                  <a:gd name="T8" fmla="*/ 50 w 72"/>
                  <a:gd name="T9" fmla="*/ 52 h 106"/>
                  <a:gd name="T10" fmla="*/ 52 w 72"/>
                  <a:gd name="T11" fmla="*/ 34 h 106"/>
                  <a:gd name="T12" fmla="*/ 54 w 72"/>
                  <a:gd name="T13" fmla="*/ 34 h 106"/>
                  <a:gd name="T14" fmla="*/ 50 w 72"/>
                  <a:gd name="T15" fmla="*/ 28 h 106"/>
                  <a:gd name="T16" fmla="*/ 46 w 72"/>
                  <a:gd name="T17" fmla="*/ 30 h 106"/>
                  <a:gd name="T18" fmla="*/ 46 w 72"/>
                  <a:gd name="T19" fmla="*/ 38 h 106"/>
                  <a:gd name="T20" fmla="*/ 44 w 72"/>
                  <a:gd name="T21" fmla="*/ 34 h 106"/>
                  <a:gd name="T22" fmla="*/ 42 w 72"/>
                  <a:gd name="T23" fmla="*/ 30 h 106"/>
                  <a:gd name="T24" fmla="*/ 44 w 72"/>
                  <a:gd name="T25" fmla="*/ 28 h 106"/>
                  <a:gd name="T26" fmla="*/ 46 w 72"/>
                  <a:gd name="T27" fmla="*/ 20 h 106"/>
                  <a:gd name="T28" fmla="*/ 46 w 72"/>
                  <a:gd name="T29" fmla="*/ 16 h 106"/>
                  <a:gd name="T30" fmla="*/ 38 w 72"/>
                  <a:gd name="T31" fmla="*/ 12 h 106"/>
                  <a:gd name="T32" fmla="*/ 40 w 72"/>
                  <a:gd name="T33" fmla="*/ 8 h 106"/>
                  <a:gd name="T34" fmla="*/ 36 w 72"/>
                  <a:gd name="T35" fmla="*/ 6 h 106"/>
                  <a:gd name="T36" fmla="*/ 34 w 72"/>
                  <a:gd name="T37" fmla="*/ 2 h 106"/>
                  <a:gd name="T38" fmla="*/ 34 w 72"/>
                  <a:gd name="T39" fmla="*/ 0 h 106"/>
                  <a:gd name="T40" fmla="*/ 34 w 72"/>
                  <a:gd name="T41" fmla="*/ 0 h 106"/>
                  <a:gd name="T42" fmla="*/ 30 w 72"/>
                  <a:gd name="T43" fmla="*/ 16 h 106"/>
                  <a:gd name="T44" fmla="*/ 32 w 72"/>
                  <a:gd name="T45" fmla="*/ 18 h 106"/>
                  <a:gd name="T46" fmla="*/ 32 w 72"/>
                  <a:gd name="T47" fmla="*/ 20 h 106"/>
                  <a:gd name="T48" fmla="*/ 32 w 72"/>
                  <a:gd name="T49" fmla="*/ 24 h 106"/>
                  <a:gd name="T50" fmla="*/ 34 w 72"/>
                  <a:gd name="T51" fmla="*/ 26 h 106"/>
                  <a:gd name="T52" fmla="*/ 34 w 72"/>
                  <a:gd name="T53" fmla="*/ 28 h 106"/>
                  <a:gd name="T54" fmla="*/ 38 w 72"/>
                  <a:gd name="T55" fmla="*/ 36 h 106"/>
                  <a:gd name="T56" fmla="*/ 34 w 72"/>
                  <a:gd name="T57" fmla="*/ 36 h 106"/>
                  <a:gd name="T58" fmla="*/ 32 w 72"/>
                  <a:gd name="T59" fmla="*/ 42 h 106"/>
                  <a:gd name="T60" fmla="*/ 30 w 72"/>
                  <a:gd name="T61" fmla="*/ 46 h 106"/>
                  <a:gd name="T62" fmla="*/ 28 w 72"/>
                  <a:gd name="T63" fmla="*/ 50 h 106"/>
                  <a:gd name="T64" fmla="*/ 30 w 72"/>
                  <a:gd name="T65" fmla="*/ 52 h 106"/>
                  <a:gd name="T66" fmla="*/ 30 w 72"/>
                  <a:gd name="T67" fmla="*/ 54 h 106"/>
                  <a:gd name="T68" fmla="*/ 28 w 72"/>
                  <a:gd name="T69" fmla="*/ 54 h 106"/>
                  <a:gd name="T70" fmla="*/ 24 w 72"/>
                  <a:gd name="T71" fmla="*/ 54 h 106"/>
                  <a:gd name="T72" fmla="*/ 18 w 72"/>
                  <a:gd name="T73" fmla="*/ 58 h 106"/>
                  <a:gd name="T74" fmla="*/ 14 w 72"/>
                  <a:gd name="T75" fmla="*/ 64 h 106"/>
                  <a:gd name="T76" fmla="*/ 6 w 72"/>
                  <a:gd name="T77" fmla="*/ 66 h 106"/>
                  <a:gd name="T78" fmla="*/ 6 w 72"/>
                  <a:gd name="T79" fmla="*/ 68 h 106"/>
                  <a:gd name="T80" fmla="*/ 6 w 72"/>
                  <a:gd name="T81" fmla="*/ 72 h 106"/>
                  <a:gd name="T82" fmla="*/ 12 w 72"/>
                  <a:gd name="T83" fmla="*/ 82 h 106"/>
                  <a:gd name="T84" fmla="*/ 10 w 72"/>
                  <a:gd name="T85" fmla="*/ 96 h 106"/>
                  <a:gd name="T86" fmla="*/ 2 w 72"/>
                  <a:gd name="T87" fmla="*/ 98 h 106"/>
                  <a:gd name="T88" fmla="*/ 0 w 72"/>
                  <a:gd name="T89" fmla="*/ 98 h 106"/>
                  <a:gd name="T90" fmla="*/ 2 w 72"/>
                  <a:gd name="T91" fmla="*/ 102 h 106"/>
                  <a:gd name="T92" fmla="*/ 6 w 72"/>
                  <a:gd name="T93" fmla="*/ 106 h 106"/>
                  <a:gd name="T94" fmla="*/ 12 w 72"/>
                  <a:gd name="T95" fmla="*/ 106 h 106"/>
                  <a:gd name="T96" fmla="*/ 16 w 72"/>
                  <a:gd name="T97" fmla="*/ 100 h 106"/>
                  <a:gd name="T98" fmla="*/ 28 w 72"/>
                  <a:gd name="T99" fmla="*/ 92 h 106"/>
                  <a:gd name="T100" fmla="*/ 40 w 72"/>
                  <a:gd name="T101" fmla="*/ 84 h 106"/>
                  <a:gd name="T102" fmla="*/ 42 w 72"/>
                  <a:gd name="T103" fmla="*/ 80 h 106"/>
                  <a:gd name="T104" fmla="*/ 46 w 72"/>
                  <a:gd name="T105" fmla="*/ 76 h 106"/>
                  <a:gd name="T106" fmla="*/ 50 w 72"/>
                  <a:gd name="T107" fmla="*/ 78 h 106"/>
                  <a:gd name="T108" fmla="*/ 54 w 72"/>
                  <a:gd name="T109" fmla="*/ 76 h 106"/>
                  <a:gd name="T110" fmla="*/ 56 w 72"/>
                  <a:gd name="T111" fmla="*/ 72 h 106"/>
                  <a:gd name="T112" fmla="*/ 60 w 72"/>
                  <a:gd name="T113" fmla="*/ 70 h 106"/>
                  <a:gd name="T114" fmla="*/ 62 w 72"/>
                  <a:gd name="T115" fmla="*/ 66 h 106"/>
                  <a:gd name="T116" fmla="*/ 64 w 72"/>
                  <a:gd name="T117" fmla="*/ 64 h 106"/>
                  <a:gd name="T118" fmla="*/ 70 w 72"/>
                  <a:gd name="T119" fmla="*/ 62 h 106"/>
                  <a:gd name="T120" fmla="*/ 70 w 72"/>
                  <a:gd name="T121" fmla="*/ 60 h 106"/>
                  <a:gd name="T122" fmla="*/ 72 w 72"/>
                  <a:gd name="T123" fmla="*/ 5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2" h="106">
                    <a:moveTo>
                      <a:pt x="72" y="52"/>
                    </a:moveTo>
                    <a:lnTo>
                      <a:pt x="66" y="52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58" y="54"/>
                    </a:lnTo>
                    <a:lnTo>
                      <a:pt x="56" y="54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4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0" y="52"/>
                    </a:lnTo>
                    <a:lnTo>
                      <a:pt x="50" y="38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4" y="34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6" y="30"/>
                    </a:lnTo>
                    <a:lnTo>
                      <a:pt x="46" y="34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20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2" y="26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2" y="38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4" y="54"/>
                    </a:lnTo>
                    <a:lnTo>
                      <a:pt x="24" y="56"/>
                    </a:lnTo>
                    <a:lnTo>
                      <a:pt x="20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16" y="62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4" y="64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4" y="70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6" y="72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82"/>
                    </a:lnTo>
                    <a:lnTo>
                      <a:pt x="10" y="82"/>
                    </a:lnTo>
                    <a:lnTo>
                      <a:pt x="12" y="82"/>
                    </a:lnTo>
                    <a:lnTo>
                      <a:pt x="12" y="92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2" y="102"/>
                    </a:lnTo>
                    <a:lnTo>
                      <a:pt x="4" y="104"/>
                    </a:lnTo>
                    <a:lnTo>
                      <a:pt x="4" y="106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8" y="106"/>
                    </a:lnTo>
                    <a:lnTo>
                      <a:pt x="8" y="106"/>
                    </a:lnTo>
                    <a:lnTo>
                      <a:pt x="8" y="106"/>
                    </a:lnTo>
                    <a:lnTo>
                      <a:pt x="10" y="106"/>
                    </a:lnTo>
                    <a:lnTo>
                      <a:pt x="12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2" y="104"/>
                    </a:lnTo>
                    <a:lnTo>
                      <a:pt x="14" y="100"/>
                    </a:lnTo>
                    <a:lnTo>
                      <a:pt x="16" y="100"/>
                    </a:lnTo>
                    <a:lnTo>
                      <a:pt x="18" y="98"/>
                    </a:lnTo>
                    <a:lnTo>
                      <a:pt x="18" y="98"/>
                    </a:lnTo>
                    <a:lnTo>
                      <a:pt x="18" y="98"/>
                    </a:lnTo>
                    <a:lnTo>
                      <a:pt x="24" y="94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28" y="92"/>
                    </a:lnTo>
                    <a:lnTo>
                      <a:pt x="38" y="84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40" y="84"/>
                    </a:lnTo>
                    <a:lnTo>
                      <a:pt x="40" y="82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4" y="76"/>
                    </a:lnTo>
                    <a:lnTo>
                      <a:pt x="46" y="76"/>
                    </a:lnTo>
                    <a:lnTo>
                      <a:pt x="46" y="76"/>
                    </a:lnTo>
                    <a:lnTo>
                      <a:pt x="46" y="76"/>
                    </a:lnTo>
                    <a:lnTo>
                      <a:pt x="46" y="76"/>
                    </a:lnTo>
                    <a:lnTo>
                      <a:pt x="48" y="76"/>
                    </a:lnTo>
                    <a:lnTo>
                      <a:pt x="50" y="78"/>
                    </a:lnTo>
                    <a:lnTo>
                      <a:pt x="50" y="78"/>
                    </a:lnTo>
                    <a:lnTo>
                      <a:pt x="50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8"/>
                    </a:lnTo>
                    <a:lnTo>
                      <a:pt x="54" y="76"/>
                    </a:lnTo>
                    <a:lnTo>
                      <a:pt x="54" y="76"/>
                    </a:lnTo>
                    <a:lnTo>
                      <a:pt x="56" y="76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0"/>
                    </a:lnTo>
                    <a:lnTo>
                      <a:pt x="58" y="70"/>
                    </a:lnTo>
                    <a:lnTo>
                      <a:pt x="58" y="70"/>
                    </a:lnTo>
                    <a:lnTo>
                      <a:pt x="60" y="70"/>
                    </a:lnTo>
                    <a:lnTo>
                      <a:pt x="60" y="70"/>
                    </a:lnTo>
                    <a:lnTo>
                      <a:pt x="62" y="70"/>
                    </a:lnTo>
                    <a:lnTo>
                      <a:pt x="62" y="70"/>
                    </a:lnTo>
                    <a:lnTo>
                      <a:pt x="62" y="70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2" y="66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68" y="64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2"/>
                    </a:lnTo>
                    <a:lnTo>
                      <a:pt x="70" y="60"/>
                    </a:lnTo>
                    <a:lnTo>
                      <a:pt x="72" y="58"/>
                    </a:lnTo>
                    <a:lnTo>
                      <a:pt x="72" y="58"/>
                    </a:lnTo>
                    <a:lnTo>
                      <a:pt x="72" y="58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2" y="5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7" name="Freeform 443"/>
              <p:cNvSpPr>
                <a:spLocks/>
              </p:cNvSpPr>
              <p:nvPr/>
            </p:nvSpPr>
            <p:spPr bwMode="auto">
              <a:xfrm>
                <a:off x="4434" y="3096"/>
                <a:ext cx="12" cy="12"/>
              </a:xfrm>
              <a:custGeom>
                <a:avLst/>
                <a:gdLst>
                  <a:gd name="T0" fmla="*/ 10 w 12"/>
                  <a:gd name="T1" fmla="*/ 0 h 12"/>
                  <a:gd name="T2" fmla="*/ 6 w 12"/>
                  <a:gd name="T3" fmla="*/ 0 h 12"/>
                  <a:gd name="T4" fmla="*/ 6 w 12"/>
                  <a:gd name="T5" fmla="*/ 0 h 12"/>
                  <a:gd name="T6" fmla="*/ 4 w 12"/>
                  <a:gd name="T7" fmla="*/ 2 h 12"/>
                  <a:gd name="T8" fmla="*/ 4 w 12"/>
                  <a:gd name="T9" fmla="*/ 2 h 12"/>
                  <a:gd name="T10" fmla="*/ 4 w 12"/>
                  <a:gd name="T11" fmla="*/ 2 h 12"/>
                  <a:gd name="T12" fmla="*/ 4 w 12"/>
                  <a:gd name="T13" fmla="*/ 2 h 12"/>
                  <a:gd name="T14" fmla="*/ 4 w 12"/>
                  <a:gd name="T15" fmla="*/ 2 h 12"/>
                  <a:gd name="T16" fmla="*/ 2 w 12"/>
                  <a:gd name="T17" fmla="*/ 4 h 12"/>
                  <a:gd name="T18" fmla="*/ 2 w 12"/>
                  <a:gd name="T19" fmla="*/ 4 h 12"/>
                  <a:gd name="T20" fmla="*/ 2 w 12"/>
                  <a:gd name="T21" fmla="*/ 4 h 12"/>
                  <a:gd name="T22" fmla="*/ 2 w 12"/>
                  <a:gd name="T23" fmla="*/ 4 h 12"/>
                  <a:gd name="T24" fmla="*/ 2 w 12"/>
                  <a:gd name="T25" fmla="*/ 4 h 12"/>
                  <a:gd name="T26" fmla="*/ 4 w 12"/>
                  <a:gd name="T27" fmla="*/ 4 h 12"/>
                  <a:gd name="T28" fmla="*/ 4 w 12"/>
                  <a:gd name="T29" fmla="*/ 6 h 12"/>
                  <a:gd name="T30" fmla="*/ 0 w 12"/>
                  <a:gd name="T31" fmla="*/ 10 h 12"/>
                  <a:gd name="T32" fmla="*/ 0 w 12"/>
                  <a:gd name="T33" fmla="*/ 10 h 12"/>
                  <a:gd name="T34" fmla="*/ 0 w 12"/>
                  <a:gd name="T35" fmla="*/ 10 h 12"/>
                  <a:gd name="T36" fmla="*/ 0 w 12"/>
                  <a:gd name="T37" fmla="*/ 12 h 12"/>
                  <a:gd name="T38" fmla="*/ 0 w 12"/>
                  <a:gd name="T39" fmla="*/ 12 h 12"/>
                  <a:gd name="T40" fmla="*/ 0 w 12"/>
                  <a:gd name="T41" fmla="*/ 12 h 12"/>
                  <a:gd name="T42" fmla="*/ 2 w 12"/>
                  <a:gd name="T43" fmla="*/ 12 h 12"/>
                  <a:gd name="T44" fmla="*/ 2 w 12"/>
                  <a:gd name="T45" fmla="*/ 12 h 12"/>
                  <a:gd name="T46" fmla="*/ 2 w 12"/>
                  <a:gd name="T47" fmla="*/ 12 h 12"/>
                  <a:gd name="T48" fmla="*/ 6 w 12"/>
                  <a:gd name="T49" fmla="*/ 8 h 12"/>
                  <a:gd name="T50" fmla="*/ 8 w 12"/>
                  <a:gd name="T51" fmla="*/ 8 h 12"/>
                  <a:gd name="T52" fmla="*/ 8 w 12"/>
                  <a:gd name="T53" fmla="*/ 8 h 12"/>
                  <a:gd name="T54" fmla="*/ 8 w 12"/>
                  <a:gd name="T55" fmla="*/ 8 h 12"/>
                  <a:gd name="T56" fmla="*/ 10 w 12"/>
                  <a:gd name="T57" fmla="*/ 8 h 12"/>
                  <a:gd name="T58" fmla="*/ 10 w 12"/>
                  <a:gd name="T59" fmla="*/ 8 h 12"/>
                  <a:gd name="T60" fmla="*/ 10 w 12"/>
                  <a:gd name="T61" fmla="*/ 8 h 12"/>
                  <a:gd name="T62" fmla="*/ 12 w 12"/>
                  <a:gd name="T63" fmla="*/ 8 h 12"/>
                  <a:gd name="T64" fmla="*/ 12 w 12"/>
                  <a:gd name="T65" fmla="*/ 2 h 12"/>
                  <a:gd name="T66" fmla="*/ 12 w 12"/>
                  <a:gd name="T67" fmla="*/ 2 h 12"/>
                  <a:gd name="T68" fmla="*/ 10 w 12"/>
                  <a:gd name="T69" fmla="*/ 0 h 12"/>
                  <a:gd name="T70" fmla="*/ 10 w 12"/>
                  <a:gd name="T7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8" name="Freeform 444"/>
              <p:cNvSpPr>
                <a:spLocks noEditPoints="1"/>
              </p:cNvSpPr>
              <p:nvPr/>
            </p:nvSpPr>
            <p:spPr bwMode="auto">
              <a:xfrm>
                <a:off x="3950" y="2602"/>
                <a:ext cx="450" cy="352"/>
              </a:xfrm>
              <a:custGeom>
                <a:avLst/>
                <a:gdLst>
                  <a:gd name="T0" fmla="*/ 438 w 450"/>
                  <a:gd name="T1" fmla="*/ 164 h 352"/>
                  <a:gd name="T2" fmla="*/ 434 w 450"/>
                  <a:gd name="T3" fmla="*/ 144 h 352"/>
                  <a:gd name="T4" fmla="*/ 422 w 450"/>
                  <a:gd name="T5" fmla="*/ 118 h 352"/>
                  <a:gd name="T6" fmla="*/ 408 w 450"/>
                  <a:gd name="T7" fmla="*/ 92 h 352"/>
                  <a:gd name="T8" fmla="*/ 394 w 450"/>
                  <a:gd name="T9" fmla="*/ 42 h 352"/>
                  <a:gd name="T10" fmla="*/ 388 w 450"/>
                  <a:gd name="T11" fmla="*/ 14 h 352"/>
                  <a:gd name="T12" fmla="*/ 378 w 450"/>
                  <a:gd name="T13" fmla="*/ 4 h 352"/>
                  <a:gd name="T14" fmla="*/ 366 w 450"/>
                  <a:gd name="T15" fmla="*/ 32 h 352"/>
                  <a:gd name="T16" fmla="*/ 346 w 450"/>
                  <a:gd name="T17" fmla="*/ 80 h 352"/>
                  <a:gd name="T18" fmla="*/ 322 w 450"/>
                  <a:gd name="T19" fmla="*/ 70 h 352"/>
                  <a:gd name="T20" fmla="*/ 306 w 450"/>
                  <a:gd name="T21" fmla="*/ 38 h 352"/>
                  <a:gd name="T22" fmla="*/ 320 w 450"/>
                  <a:gd name="T23" fmla="*/ 16 h 352"/>
                  <a:gd name="T24" fmla="*/ 300 w 450"/>
                  <a:gd name="T25" fmla="*/ 14 h 352"/>
                  <a:gd name="T26" fmla="*/ 276 w 450"/>
                  <a:gd name="T27" fmla="*/ 4 h 352"/>
                  <a:gd name="T28" fmla="*/ 258 w 450"/>
                  <a:gd name="T29" fmla="*/ 2 h 352"/>
                  <a:gd name="T30" fmla="*/ 244 w 450"/>
                  <a:gd name="T31" fmla="*/ 6 h 352"/>
                  <a:gd name="T32" fmla="*/ 246 w 450"/>
                  <a:gd name="T33" fmla="*/ 16 h 352"/>
                  <a:gd name="T34" fmla="*/ 228 w 450"/>
                  <a:gd name="T35" fmla="*/ 40 h 352"/>
                  <a:gd name="T36" fmla="*/ 220 w 450"/>
                  <a:gd name="T37" fmla="*/ 42 h 352"/>
                  <a:gd name="T38" fmla="*/ 214 w 450"/>
                  <a:gd name="T39" fmla="*/ 36 h 352"/>
                  <a:gd name="T40" fmla="*/ 204 w 450"/>
                  <a:gd name="T41" fmla="*/ 24 h 352"/>
                  <a:gd name="T42" fmla="*/ 192 w 450"/>
                  <a:gd name="T43" fmla="*/ 32 h 352"/>
                  <a:gd name="T44" fmla="*/ 182 w 450"/>
                  <a:gd name="T45" fmla="*/ 38 h 352"/>
                  <a:gd name="T46" fmla="*/ 174 w 450"/>
                  <a:gd name="T47" fmla="*/ 46 h 352"/>
                  <a:gd name="T48" fmla="*/ 160 w 450"/>
                  <a:gd name="T49" fmla="*/ 54 h 352"/>
                  <a:gd name="T50" fmla="*/ 158 w 450"/>
                  <a:gd name="T51" fmla="*/ 58 h 352"/>
                  <a:gd name="T52" fmla="*/ 142 w 450"/>
                  <a:gd name="T53" fmla="*/ 66 h 352"/>
                  <a:gd name="T54" fmla="*/ 120 w 450"/>
                  <a:gd name="T55" fmla="*/ 92 h 352"/>
                  <a:gd name="T56" fmla="*/ 84 w 450"/>
                  <a:gd name="T57" fmla="*/ 94 h 352"/>
                  <a:gd name="T58" fmla="*/ 54 w 450"/>
                  <a:gd name="T59" fmla="*/ 106 h 352"/>
                  <a:gd name="T60" fmla="*/ 42 w 450"/>
                  <a:gd name="T61" fmla="*/ 108 h 352"/>
                  <a:gd name="T62" fmla="*/ 28 w 450"/>
                  <a:gd name="T63" fmla="*/ 138 h 352"/>
                  <a:gd name="T64" fmla="*/ 26 w 450"/>
                  <a:gd name="T65" fmla="*/ 150 h 352"/>
                  <a:gd name="T66" fmla="*/ 20 w 450"/>
                  <a:gd name="T67" fmla="*/ 152 h 352"/>
                  <a:gd name="T68" fmla="*/ 24 w 450"/>
                  <a:gd name="T69" fmla="*/ 188 h 352"/>
                  <a:gd name="T70" fmla="*/ 20 w 450"/>
                  <a:gd name="T71" fmla="*/ 218 h 352"/>
                  <a:gd name="T72" fmla="*/ 10 w 450"/>
                  <a:gd name="T73" fmla="*/ 246 h 352"/>
                  <a:gd name="T74" fmla="*/ 18 w 450"/>
                  <a:gd name="T75" fmla="*/ 262 h 352"/>
                  <a:gd name="T76" fmla="*/ 44 w 450"/>
                  <a:gd name="T77" fmla="*/ 262 h 352"/>
                  <a:gd name="T78" fmla="*/ 62 w 450"/>
                  <a:gd name="T79" fmla="*/ 258 h 352"/>
                  <a:gd name="T80" fmla="*/ 96 w 450"/>
                  <a:gd name="T81" fmla="*/ 260 h 352"/>
                  <a:gd name="T82" fmla="*/ 102 w 450"/>
                  <a:gd name="T83" fmla="*/ 254 h 352"/>
                  <a:gd name="T84" fmla="*/ 134 w 450"/>
                  <a:gd name="T85" fmla="*/ 242 h 352"/>
                  <a:gd name="T86" fmla="*/ 166 w 450"/>
                  <a:gd name="T87" fmla="*/ 238 h 352"/>
                  <a:gd name="T88" fmla="*/ 200 w 450"/>
                  <a:gd name="T89" fmla="*/ 244 h 352"/>
                  <a:gd name="T90" fmla="*/ 212 w 450"/>
                  <a:gd name="T91" fmla="*/ 256 h 352"/>
                  <a:gd name="T92" fmla="*/ 210 w 450"/>
                  <a:gd name="T93" fmla="*/ 280 h 352"/>
                  <a:gd name="T94" fmla="*/ 238 w 450"/>
                  <a:gd name="T95" fmla="*/ 272 h 352"/>
                  <a:gd name="T96" fmla="*/ 258 w 450"/>
                  <a:gd name="T97" fmla="*/ 258 h 352"/>
                  <a:gd name="T98" fmla="*/ 230 w 450"/>
                  <a:gd name="T99" fmla="*/ 288 h 352"/>
                  <a:gd name="T100" fmla="*/ 246 w 450"/>
                  <a:gd name="T101" fmla="*/ 284 h 352"/>
                  <a:gd name="T102" fmla="*/ 250 w 450"/>
                  <a:gd name="T103" fmla="*/ 300 h 352"/>
                  <a:gd name="T104" fmla="*/ 246 w 450"/>
                  <a:gd name="T105" fmla="*/ 328 h 352"/>
                  <a:gd name="T106" fmla="*/ 276 w 450"/>
                  <a:gd name="T107" fmla="*/ 344 h 352"/>
                  <a:gd name="T108" fmla="*/ 300 w 450"/>
                  <a:gd name="T109" fmla="*/ 346 h 352"/>
                  <a:gd name="T110" fmla="*/ 318 w 450"/>
                  <a:gd name="T111" fmla="*/ 348 h 352"/>
                  <a:gd name="T112" fmla="*/ 354 w 450"/>
                  <a:gd name="T113" fmla="*/ 336 h 352"/>
                  <a:gd name="T114" fmla="*/ 376 w 450"/>
                  <a:gd name="T115" fmla="*/ 310 h 352"/>
                  <a:gd name="T116" fmla="*/ 404 w 450"/>
                  <a:gd name="T117" fmla="*/ 278 h 352"/>
                  <a:gd name="T118" fmla="*/ 430 w 450"/>
                  <a:gd name="T119" fmla="*/ 250 h 352"/>
                  <a:gd name="T120" fmla="*/ 450 w 450"/>
                  <a:gd name="T121" fmla="*/ 206 h 352"/>
                  <a:gd name="T122" fmla="*/ 22 w 450"/>
                  <a:gd name="T123" fmla="*/ 152 h 352"/>
                  <a:gd name="T124" fmla="*/ 274 w 450"/>
                  <a:gd name="T125" fmla="*/ 1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0" h="352">
                    <a:moveTo>
                      <a:pt x="450" y="188"/>
                    </a:moveTo>
                    <a:lnTo>
                      <a:pt x="450" y="188"/>
                    </a:lnTo>
                    <a:lnTo>
                      <a:pt x="450" y="188"/>
                    </a:lnTo>
                    <a:lnTo>
                      <a:pt x="450" y="188"/>
                    </a:lnTo>
                    <a:lnTo>
                      <a:pt x="448" y="186"/>
                    </a:lnTo>
                    <a:lnTo>
                      <a:pt x="448" y="186"/>
                    </a:lnTo>
                    <a:lnTo>
                      <a:pt x="448" y="180"/>
                    </a:lnTo>
                    <a:lnTo>
                      <a:pt x="448" y="180"/>
                    </a:lnTo>
                    <a:lnTo>
                      <a:pt x="448" y="178"/>
                    </a:lnTo>
                    <a:lnTo>
                      <a:pt x="446" y="176"/>
                    </a:lnTo>
                    <a:lnTo>
                      <a:pt x="446" y="174"/>
                    </a:lnTo>
                    <a:lnTo>
                      <a:pt x="446" y="174"/>
                    </a:lnTo>
                    <a:lnTo>
                      <a:pt x="446" y="174"/>
                    </a:lnTo>
                    <a:lnTo>
                      <a:pt x="446" y="174"/>
                    </a:lnTo>
                    <a:lnTo>
                      <a:pt x="446" y="174"/>
                    </a:lnTo>
                    <a:lnTo>
                      <a:pt x="446" y="174"/>
                    </a:lnTo>
                    <a:lnTo>
                      <a:pt x="444" y="172"/>
                    </a:lnTo>
                    <a:lnTo>
                      <a:pt x="444" y="172"/>
                    </a:lnTo>
                    <a:lnTo>
                      <a:pt x="440" y="170"/>
                    </a:lnTo>
                    <a:lnTo>
                      <a:pt x="440" y="170"/>
                    </a:lnTo>
                    <a:lnTo>
                      <a:pt x="442" y="170"/>
                    </a:lnTo>
                    <a:lnTo>
                      <a:pt x="442" y="168"/>
                    </a:lnTo>
                    <a:lnTo>
                      <a:pt x="442" y="168"/>
                    </a:lnTo>
                    <a:lnTo>
                      <a:pt x="440" y="168"/>
                    </a:lnTo>
                    <a:lnTo>
                      <a:pt x="438" y="166"/>
                    </a:lnTo>
                    <a:lnTo>
                      <a:pt x="438" y="164"/>
                    </a:lnTo>
                    <a:lnTo>
                      <a:pt x="438" y="164"/>
                    </a:lnTo>
                    <a:lnTo>
                      <a:pt x="438" y="162"/>
                    </a:lnTo>
                    <a:lnTo>
                      <a:pt x="436" y="162"/>
                    </a:lnTo>
                    <a:lnTo>
                      <a:pt x="436" y="158"/>
                    </a:lnTo>
                    <a:lnTo>
                      <a:pt x="438" y="158"/>
                    </a:lnTo>
                    <a:lnTo>
                      <a:pt x="438" y="158"/>
                    </a:lnTo>
                    <a:lnTo>
                      <a:pt x="438" y="158"/>
                    </a:lnTo>
                    <a:lnTo>
                      <a:pt x="440" y="156"/>
                    </a:lnTo>
                    <a:lnTo>
                      <a:pt x="440" y="156"/>
                    </a:lnTo>
                    <a:lnTo>
                      <a:pt x="442" y="156"/>
                    </a:lnTo>
                    <a:lnTo>
                      <a:pt x="442" y="152"/>
                    </a:lnTo>
                    <a:lnTo>
                      <a:pt x="442" y="152"/>
                    </a:lnTo>
                    <a:lnTo>
                      <a:pt x="440" y="152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36" y="150"/>
                    </a:lnTo>
                    <a:lnTo>
                      <a:pt x="436" y="148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6" y="146"/>
                    </a:lnTo>
                    <a:lnTo>
                      <a:pt x="436" y="146"/>
                    </a:lnTo>
                    <a:lnTo>
                      <a:pt x="436" y="146"/>
                    </a:lnTo>
                    <a:lnTo>
                      <a:pt x="436" y="146"/>
                    </a:lnTo>
                    <a:lnTo>
                      <a:pt x="434" y="144"/>
                    </a:lnTo>
                    <a:lnTo>
                      <a:pt x="434" y="144"/>
                    </a:lnTo>
                    <a:lnTo>
                      <a:pt x="434" y="144"/>
                    </a:lnTo>
                    <a:lnTo>
                      <a:pt x="430" y="144"/>
                    </a:lnTo>
                    <a:lnTo>
                      <a:pt x="430" y="144"/>
                    </a:lnTo>
                    <a:lnTo>
                      <a:pt x="430" y="144"/>
                    </a:lnTo>
                    <a:lnTo>
                      <a:pt x="430" y="148"/>
                    </a:lnTo>
                    <a:lnTo>
                      <a:pt x="428" y="148"/>
                    </a:lnTo>
                    <a:lnTo>
                      <a:pt x="428" y="142"/>
                    </a:lnTo>
                    <a:lnTo>
                      <a:pt x="430" y="142"/>
                    </a:lnTo>
                    <a:lnTo>
                      <a:pt x="430" y="142"/>
                    </a:lnTo>
                    <a:lnTo>
                      <a:pt x="430" y="142"/>
                    </a:lnTo>
                    <a:lnTo>
                      <a:pt x="432" y="140"/>
                    </a:lnTo>
                    <a:lnTo>
                      <a:pt x="432" y="140"/>
                    </a:lnTo>
                    <a:lnTo>
                      <a:pt x="432" y="140"/>
                    </a:lnTo>
                    <a:lnTo>
                      <a:pt x="432" y="136"/>
                    </a:lnTo>
                    <a:lnTo>
                      <a:pt x="432" y="136"/>
                    </a:lnTo>
                    <a:lnTo>
                      <a:pt x="432" y="136"/>
                    </a:lnTo>
                    <a:lnTo>
                      <a:pt x="430" y="136"/>
                    </a:lnTo>
                    <a:lnTo>
                      <a:pt x="430" y="134"/>
                    </a:lnTo>
                    <a:lnTo>
                      <a:pt x="430" y="134"/>
                    </a:lnTo>
                    <a:lnTo>
                      <a:pt x="430" y="134"/>
                    </a:lnTo>
                    <a:lnTo>
                      <a:pt x="428" y="134"/>
                    </a:lnTo>
                    <a:lnTo>
                      <a:pt x="428" y="132"/>
                    </a:lnTo>
                    <a:lnTo>
                      <a:pt x="428" y="120"/>
                    </a:lnTo>
                    <a:lnTo>
                      <a:pt x="428" y="120"/>
                    </a:lnTo>
                    <a:lnTo>
                      <a:pt x="428" y="120"/>
                    </a:lnTo>
                    <a:lnTo>
                      <a:pt x="422" y="118"/>
                    </a:lnTo>
                    <a:lnTo>
                      <a:pt x="422" y="114"/>
                    </a:lnTo>
                    <a:lnTo>
                      <a:pt x="422" y="114"/>
                    </a:lnTo>
                    <a:lnTo>
                      <a:pt x="422" y="114"/>
                    </a:lnTo>
                    <a:lnTo>
                      <a:pt x="418" y="114"/>
                    </a:lnTo>
                    <a:lnTo>
                      <a:pt x="416" y="112"/>
                    </a:lnTo>
                    <a:lnTo>
                      <a:pt x="416" y="112"/>
                    </a:lnTo>
                    <a:lnTo>
                      <a:pt x="416" y="112"/>
                    </a:lnTo>
                    <a:lnTo>
                      <a:pt x="414" y="112"/>
                    </a:lnTo>
                    <a:lnTo>
                      <a:pt x="414" y="110"/>
                    </a:lnTo>
                    <a:lnTo>
                      <a:pt x="414" y="110"/>
                    </a:lnTo>
                    <a:lnTo>
                      <a:pt x="414" y="110"/>
                    </a:lnTo>
                    <a:lnTo>
                      <a:pt x="412" y="110"/>
                    </a:lnTo>
                    <a:lnTo>
                      <a:pt x="412" y="110"/>
                    </a:lnTo>
                    <a:lnTo>
                      <a:pt x="412" y="110"/>
                    </a:lnTo>
                    <a:lnTo>
                      <a:pt x="412" y="110"/>
                    </a:lnTo>
                    <a:lnTo>
                      <a:pt x="410" y="108"/>
                    </a:lnTo>
                    <a:lnTo>
                      <a:pt x="410" y="106"/>
                    </a:lnTo>
                    <a:lnTo>
                      <a:pt x="410" y="106"/>
                    </a:lnTo>
                    <a:lnTo>
                      <a:pt x="408" y="106"/>
                    </a:lnTo>
                    <a:lnTo>
                      <a:pt x="406" y="104"/>
                    </a:lnTo>
                    <a:lnTo>
                      <a:pt x="406" y="94"/>
                    </a:lnTo>
                    <a:lnTo>
                      <a:pt x="408" y="92"/>
                    </a:lnTo>
                    <a:lnTo>
                      <a:pt x="408" y="92"/>
                    </a:lnTo>
                    <a:lnTo>
                      <a:pt x="408" y="92"/>
                    </a:lnTo>
                    <a:lnTo>
                      <a:pt x="408" y="92"/>
                    </a:lnTo>
                    <a:lnTo>
                      <a:pt x="408" y="92"/>
                    </a:lnTo>
                    <a:lnTo>
                      <a:pt x="408" y="92"/>
                    </a:lnTo>
                    <a:lnTo>
                      <a:pt x="410" y="92"/>
                    </a:lnTo>
                    <a:lnTo>
                      <a:pt x="410" y="84"/>
                    </a:lnTo>
                    <a:lnTo>
                      <a:pt x="410" y="84"/>
                    </a:lnTo>
                    <a:lnTo>
                      <a:pt x="410" y="84"/>
                    </a:lnTo>
                    <a:lnTo>
                      <a:pt x="408" y="82"/>
                    </a:lnTo>
                    <a:lnTo>
                      <a:pt x="408" y="74"/>
                    </a:lnTo>
                    <a:lnTo>
                      <a:pt x="408" y="74"/>
                    </a:lnTo>
                    <a:lnTo>
                      <a:pt x="408" y="72"/>
                    </a:lnTo>
                    <a:lnTo>
                      <a:pt x="406" y="70"/>
                    </a:lnTo>
                    <a:lnTo>
                      <a:pt x="406" y="60"/>
                    </a:lnTo>
                    <a:lnTo>
                      <a:pt x="408" y="58"/>
                    </a:lnTo>
                    <a:lnTo>
                      <a:pt x="408" y="58"/>
                    </a:lnTo>
                    <a:lnTo>
                      <a:pt x="408" y="58"/>
                    </a:lnTo>
                    <a:lnTo>
                      <a:pt x="408" y="50"/>
                    </a:lnTo>
                    <a:lnTo>
                      <a:pt x="408" y="50"/>
                    </a:lnTo>
                    <a:lnTo>
                      <a:pt x="408" y="50"/>
                    </a:lnTo>
                    <a:lnTo>
                      <a:pt x="404" y="48"/>
                    </a:lnTo>
                    <a:lnTo>
                      <a:pt x="404" y="48"/>
                    </a:lnTo>
                    <a:lnTo>
                      <a:pt x="404" y="48"/>
                    </a:lnTo>
                    <a:lnTo>
                      <a:pt x="400" y="46"/>
                    </a:lnTo>
                    <a:lnTo>
                      <a:pt x="396" y="42"/>
                    </a:lnTo>
                    <a:lnTo>
                      <a:pt x="396" y="42"/>
                    </a:lnTo>
                    <a:lnTo>
                      <a:pt x="396" y="42"/>
                    </a:lnTo>
                    <a:lnTo>
                      <a:pt x="394" y="42"/>
                    </a:lnTo>
                    <a:lnTo>
                      <a:pt x="394" y="42"/>
                    </a:lnTo>
                    <a:lnTo>
                      <a:pt x="392" y="44"/>
                    </a:lnTo>
                    <a:lnTo>
                      <a:pt x="392" y="44"/>
                    </a:lnTo>
                    <a:lnTo>
                      <a:pt x="392" y="44"/>
                    </a:lnTo>
                    <a:lnTo>
                      <a:pt x="392" y="34"/>
                    </a:lnTo>
                    <a:lnTo>
                      <a:pt x="392" y="34"/>
                    </a:lnTo>
                    <a:lnTo>
                      <a:pt x="392" y="34"/>
                    </a:lnTo>
                    <a:lnTo>
                      <a:pt x="392" y="32"/>
                    </a:lnTo>
                    <a:lnTo>
                      <a:pt x="392" y="28"/>
                    </a:lnTo>
                    <a:lnTo>
                      <a:pt x="392" y="28"/>
                    </a:lnTo>
                    <a:lnTo>
                      <a:pt x="392" y="28"/>
                    </a:lnTo>
                    <a:lnTo>
                      <a:pt x="390" y="26"/>
                    </a:lnTo>
                    <a:lnTo>
                      <a:pt x="390" y="24"/>
                    </a:lnTo>
                    <a:lnTo>
                      <a:pt x="390" y="24"/>
                    </a:lnTo>
                    <a:lnTo>
                      <a:pt x="390" y="24"/>
                    </a:lnTo>
                    <a:lnTo>
                      <a:pt x="392" y="22"/>
                    </a:lnTo>
                    <a:lnTo>
                      <a:pt x="392" y="18"/>
                    </a:lnTo>
                    <a:lnTo>
                      <a:pt x="392" y="18"/>
                    </a:lnTo>
                    <a:lnTo>
                      <a:pt x="390" y="18"/>
                    </a:lnTo>
                    <a:lnTo>
                      <a:pt x="388" y="16"/>
                    </a:lnTo>
                    <a:lnTo>
                      <a:pt x="388" y="14"/>
                    </a:lnTo>
                    <a:lnTo>
                      <a:pt x="388" y="14"/>
                    </a:lnTo>
                    <a:lnTo>
                      <a:pt x="388" y="14"/>
                    </a:lnTo>
                    <a:lnTo>
                      <a:pt x="386" y="14"/>
                    </a:lnTo>
                    <a:lnTo>
                      <a:pt x="386" y="14"/>
                    </a:lnTo>
                    <a:lnTo>
                      <a:pt x="388" y="14"/>
                    </a:lnTo>
                    <a:lnTo>
                      <a:pt x="388" y="14"/>
                    </a:lnTo>
                    <a:lnTo>
                      <a:pt x="388" y="12"/>
                    </a:lnTo>
                    <a:lnTo>
                      <a:pt x="388" y="12"/>
                    </a:lnTo>
                    <a:lnTo>
                      <a:pt x="390" y="10"/>
                    </a:lnTo>
                    <a:lnTo>
                      <a:pt x="390" y="10"/>
                    </a:lnTo>
                    <a:lnTo>
                      <a:pt x="390" y="10"/>
                    </a:lnTo>
                    <a:lnTo>
                      <a:pt x="390" y="6"/>
                    </a:lnTo>
                    <a:lnTo>
                      <a:pt x="390" y="6"/>
                    </a:lnTo>
                    <a:lnTo>
                      <a:pt x="390" y="6"/>
                    </a:lnTo>
                    <a:lnTo>
                      <a:pt x="388" y="6"/>
                    </a:lnTo>
                    <a:lnTo>
                      <a:pt x="388" y="6"/>
                    </a:lnTo>
                    <a:lnTo>
                      <a:pt x="388" y="6"/>
                    </a:lnTo>
                    <a:lnTo>
                      <a:pt x="386" y="6"/>
                    </a:lnTo>
                    <a:lnTo>
                      <a:pt x="386" y="4"/>
                    </a:lnTo>
                    <a:lnTo>
                      <a:pt x="386" y="4"/>
                    </a:lnTo>
                    <a:lnTo>
                      <a:pt x="386" y="4"/>
                    </a:lnTo>
                    <a:lnTo>
                      <a:pt x="386" y="4"/>
                    </a:lnTo>
                    <a:lnTo>
                      <a:pt x="384" y="2"/>
                    </a:lnTo>
                    <a:lnTo>
                      <a:pt x="384" y="2"/>
                    </a:lnTo>
                    <a:lnTo>
                      <a:pt x="384" y="2"/>
                    </a:lnTo>
                    <a:lnTo>
                      <a:pt x="380" y="2"/>
                    </a:lnTo>
                    <a:lnTo>
                      <a:pt x="380" y="2"/>
                    </a:lnTo>
                    <a:lnTo>
                      <a:pt x="380" y="2"/>
                    </a:lnTo>
                    <a:lnTo>
                      <a:pt x="380" y="4"/>
                    </a:lnTo>
                    <a:lnTo>
                      <a:pt x="380" y="4"/>
                    </a:lnTo>
                    <a:lnTo>
                      <a:pt x="378" y="4"/>
                    </a:lnTo>
                    <a:lnTo>
                      <a:pt x="378" y="4"/>
                    </a:lnTo>
                    <a:lnTo>
                      <a:pt x="378" y="6"/>
                    </a:lnTo>
                    <a:lnTo>
                      <a:pt x="378" y="6"/>
                    </a:lnTo>
                    <a:lnTo>
                      <a:pt x="378" y="6"/>
                    </a:lnTo>
                    <a:lnTo>
                      <a:pt x="378" y="6"/>
                    </a:lnTo>
                    <a:lnTo>
                      <a:pt x="374" y="10"/>
                    </a:lnTo>
                    <a:lnTo>
                      <a:pt x="374" y="10"/>
                    </a:lnTo>
                    <a:lnTo>
                      <a:pt x="374" y="10"/>
                    </a:lnTo>
                    <a:lnTo>
                      <a:pt x="374" y="12"/>
                    </a:lnTo>
                    <a:lnTo>
                      <a:pt x="374" y="12"/>
                    </a:lnTo>
                    <a:lnTo>
                      <a:pt x="374" y="14"/>
                    </a:lnTo>
                    <a:lnTo>
                      <a:pt x="374" y="14"/>
                    </a:lnTo>
                    <a:lnTo>
                      <a:pt x="374" y="16"/>
                    </a:lnTo>
                    <a:lnTo>
                      <a:pt x="374" y="16"/>
                    </a:lnTo>
                    <a:lnTo>
                      <a:pt x="374" y="16"/>
                    </a:lnTo>
                    <a:lnTo>
                      <a:pt x="374" y="18"/>
                    </a:lnTo>
                    <a:lnTo>
                      <a:pt x="374" y="18"/>
                    </a:lnTo>
                    <a:lnTo>
                      <a:pt x="372" y="20"/>
                    </a:lnTo>
                    <a:lnTo>
                      <a:pt x="366" y="24"/>
                    </a:lnTo>
                    <a:lnTo>
                      <a:pt x="366" y="24"/>
                    </a:lnTo>
                    <a:lnTo>
                      <a:pt x="366" y="26"/>
                    </a:lnTo>
                    <a:lnTo>
                      <a:pt x="366" y="28"/>
                    </a:lnTo>
                    <a:lnTo>
                      <a:pt x="366" y="28"/>
                    </a:lnTo>
                    <a:lnTo>
                      <a:pt x="366" y="30"/>
                    </a:lnTo>
                    <a:lnTo>
                      <a:pt x="368" y="30"/>
                    </a:lnTo>
                    <a:lnTo>
                      <a:pt x="368" y="30"/>
                    </a:lnTo>
                    <a:lnTo>
                      <a:pt x="366" y="32"/>
                    </a:lnTo>
                    <a:lnTo>
                      <a:pt x="366" y="32"/>
                    </a:lnTo>
                    <a:lnTo>
                      <a:pt x="366" y="32"/>
                    </a:lnTo>
                    <a:lnTo>
                      <a:pt x="364" y="36"/>
                    </a:lnTo>
                    <a:lnTo>
                      <a:pt x="364" y="36"/>
                    </a:lnTo>
                    <a:lnTo>
                      <a:pt x="364" y="36"/>
                    </a:lnTo>
                    <a:lnTo>
                      <a:pt x="364" y="38"/>
                    </a:lnTo>
                    <a:lnTo>
                      <a:pt x="362" y="40"/>
                    </a:lnTo>
                    <a:lnTo>
                      <a:pt x="362" y="40"/>
                    </a:lnTo>
                    <a:lnTo>
                      <a:pt x="362" y="42"/>
                    </a:lnTo>
                    <a:lnTo>
                      <a:pt x="362" y="48"/>
                    </a:lnTo>
                    <a:lnTo>
                      <a:pt x="360" y="52"/>
                    </a:lnTo>
                    <a:lnTo>
                      <a:pt x="360" y="52"/>
                    </a:lnTo>
                    <a:lnTo>
                      <a:pt x="360" y="52"/>
                    </a:lnTo>
                    <a:lnTo>
                      <a:pt x="360" y="54"/>
                    </a:lnTo>
                    <a:lnTo>
                      <a:pt x="358" y="62"/>
                    </a:lnTo>
                    <a:lnTo>
                      <a:pt x="356" y="64"/>
                    </a:lnTo>
                    <a:lnTo>
                      <a:pt x="356" y="64"/>
                    </a:lnTo>
                    <a:lnTo>
                      <a:pt x="356" y="64"/>
                    </a:lnTo>
                    <a:lnTo>
                      <a:pt x="356" y="64"/>
                    </a:lnTo>
                    <a:lnTo>
                      <a:pt x="354" y="70"/>
                    </a:lnTo>
                    <a:lnTo>
                      <a:pt x="352" y="72"/>
                    </a:lnTo>
                    <a:lnTo>
                      <a:pt x="352" y="72"/>
                    </a:lnTo>
                    <a:lnTo>
                      <a:pt x="352" y="72"/>
                    </a:lnTo>
                    <a:lnTo>
                      <a:pt x="350" y="74"/>
                    </a:lnTo>
                    <a:lnTo>
                      <a:pt x="348" y="78"/>
                    </a:lnTo>
                    <a:lnTo>
                      <a:pt x="346" y="80"/>
                    </a:lnTo>
                    <a:lnTo>
                      <a:pt x="346" y="80"/>
                    </a:lnTo>
                    <a:lnTo>
                      <a:pt x="346" y="80"/>
                    </a:lnTo>
                    <a:lnTo>
                      <a:pt x="346" y="80"/>
                    </a:lnTo>
                    <a:lnTo>
                      <a:pt x="344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40" y="82"/>
                    </a:lnTo>
                    <a:lnTo>
                      <a:pt x="338" y="84"/>
                    </a:lnTo>
                    <a:lnTo>
                      <a:pt x="334" y="84"/>
                    </a:lnTo>
                    <a:lnTo>
                      <a:pt x="332" y="84"/>
                    </a:lnTo>
                    <a:lnTo>
                      <a:pt x="332" y="82"/>
                    </a:lnTo>
                    <a:lnTo>
                      <a:pt x="332" y="82"/>
                    </a:lnTo>
                    <a:lnTo>
                      <a:pt x="332" y="80"/>
                    </a:lnTo>
                    <a:lnTo>
                      <a:pt x="332" y="80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30" y="78"/>
                    </a:lnTo>
                    <a:lnTo>
                      <a:pt x="328" y="76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8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2" y="70"/>
                    </a:lnTo>
                    <a:lnTo>
                      <a:pt x="316" y="68"/>
                    </a:lnTo>
                    <a:lnTo>
                      <a:pt x="312" y="64"/>
                    </a:lnTo>
                    <a:lnTo>
                      <a:pt x="308" y="58"/>
                    </a:lnTo>
                    <a:lnTo>
                      <a:pt x="308" y="58"/>
                    </a:lnTo>
                    <a:lnTo>
                      <a:pt x="308" y="58"/>
                    </a:lnTo>
                    <a:lnTo>
                      <a:pt x="300" y="52"/>
                    </a:lnTo>
                    <a:lnTo>
                      <a:pt x="300" y="52"/>
                    </a:lnTo>
                    <a:lnTo>
                      <a:pt x="300" y="52"/>
                    </a:lnTo>
                    <a:lnTo>
                      <a:pt x="300" y="52"/>
                    </a:lnTo>
                    <a:lnTo>
                      <a:pt x="300" y="48"/>
                    </a:lnTo>
                    <a:lnTo>
                      <a:pt x="300" y="48"/>
                    </a:lnTo>
                    <a:lnTo>
                      <a:pt x="300" y="48"/>
                    </a:lnTo>
                    <a:lnTo>
                      <a:pt x="298" y="48"/>
                    </a:lnTo>
                    <a:lnTo>
                      <a:pt x="298" y="48"/>
                    </a:lnTo>
                    <a:lnTo>
                      <a:pt x="300" y="46"/>
                    </a:lnTo>
                    <a:lnTo>
                      <a:pt x="300" y="46"/>
                    </a:lnTo>
                    <a:lnTo>
                      <a:pt x="300" y="46"/>
                    </a:lnTo>
                    <a:lnTo>
                      <a:pt x="300" y="44"/>
                    </a:lnTo>
                    <a:lnTo>
                      <a:pt x="300" y="44"/>
                    </a:lnTo>
                    <a:lnTo>
                      <a:pt x="300" y="44"/>
                    </a:lnTo>
                    <a:lnTo>
                      <a:pt x="300" y="44"/>
                    </a:lnTo>
                    <a:lnTo>
                      <a:pt x="300" y="42"/>
                    </a:lnTo>
                    <a:lnTo>
                      <a:pt x="304" y="38"/>
                    </a:lnTo>
                    <a:lnTo>
                      <a:pt x="306" y="38"/>
                    </a:lnTo>
                    <a:lnTo>
                      <a:pt x="306" y="38"/>
                    </a:lnTo>
                    <a:lnTo>
                      <a:pt x="306" y="38"/>
                    </a:lnTo>
                    <a:lnTo>
                      <a:pt x="306" y="32"/>
                    </a:lnTo>
                    <a:lnTo>
                      <a:pt x="308" y="30"/>
                    </a:lnTo>
                    <a:lnTo>
                      <a:pt x="312" y="30"/>
                    </a:lnTo>
                    <a:lnTo>
                      <a:pt x="312" y="30"/>
                    </a:lnTo>
                    <a:lnTo>
                      <a:pt x="314" y="30"/>
                    </a:lnTo>
                    <a:lnTo>
                      <a:pt x="314" y="28"/>
                    </a:lnTo>
                    <a:lnTo>
                      <a:pt x="314" y="28"/>
                    </a:lnTo>
                    <a:lnTo>
                      <a:pt x="314" y="28"/>
                    </a:lnTo>
                    <a:lnTo>
                      <a:pt x="314" y="28"/>
                    </a:lnTo>
                    <a:lnTo>
                      <a:pt x="314" y="24"/>
                    </a:lnTo>
                    <a:lnTo>
                      <a:pt x="316" y="24"/>
                    </a:lnTo>
                    <a:lnTo>
                      <a:pt x="316" y="24"/>
                    </a:lnTo>
                    <a:lnTo>
                      <a:pt x="316" y="22"/>
                    </a:lnTo>
                    <a:lnTo>
                      <a:pt x="316" y="22"/>
                    </a:lnTo>
                    <a:lnTo>
                      <a:pt x="318" y="22"/>
                    </a:lnTo>
                    <a:lnTo>
                      <a:pt x="318" y="22"/>
                    </a:lnTo>
                    <a:lnTo>
                      <a:pt x="318" y="22"/>
                    </a:lnTo>
                    <a:lnTo>
                      <a:pt x="322" y="20"/>
                    </a:lnTo>
                    <a:lnTo>
                      <a:pt x="322" y="20"/>
                    </a:lnTo>
                    <a:lnTo>
                      <a:pt x="322" y="20"/>
                    </a:lnTo>
                    <a:lnTo>
                      <a:pt x="322" y="18"/>
                    </a:lnTo>
                    <a:lnTo>
                      <a:pt x="322" y="18"/>
                    </a:lnTo>
                    <a:lnTo>
                      <a:pt x="322" y="18"/>
                    </a:lnTo>
                    <a:lnTo>
                      <a:pt x="320" y="16"/>
                    </a:lnTo>
                    <a:lnTo>
                      <a:pt x="320" y="16"/>
                    </a:lnTo>
                    <a:lnTo>
                      <a:pt x="320" y="16"/>
                    </a:lnTo>
                    <a:lnTo>
                      <a:pt x="320" y="16"/>
                    </a:lnTo>
                    <a:lnTo>
                      <a:pt x="316" y="12"/>
                    </a:lnTo>
                    <a:lnTo>
                      <a:pt x="316" y="12"/>
                    </a:lnTo>
                    <a:lnTo>
                      <a:pt x="316" y="12"/>
                    </a:lnTo>
                    <a:lnTo>
                      <a:pt x="314" y="12"/>
                    </a:lnTo>
                    <a:lnTo>
                      <a:pt x="314" y="12"/>
                    </a:lnTo>
                    <a:lnTo>
                      <a:pt x="314" y="12"/>
                    </a:lnTo>
                    <a:lnTo>
                      <a:pt x="312" y="14"/>
                    </a:lnTo>
                    <a:lnTo>
                      <a:pt x="312" y="14"/>
                    </a:lnTo>
                    <a:lnTo>
                      <a:pt x="312" y="14"/>
                    </a:lnTo>
                    <a:lnTo>
                      <a:pt x="310" y="14"/>
                    </a:lnTo>
                    <a:lnTo>
                      <a:pt x="310" y="14"/>
                    </a:lnTo>
                    <a:lnTo>
                      <a:pt x="310" y="14"/>
                    </a:lnTo>
                    <a:lnTo>
                      <a:pt x="310" y="14"/>
                    </a:lnTo>
                    <a:lnTo>
                      <a:pt x="310" y="16"/>
                    </a:lnTo>
                    <a:lnTo>
                      <a:pt x="306" y="16"/>
                    </a:lnTo>
                    <a:lnTo>
                      <a:pt x="306" y="14"/>
                    </a:lnTo>
                    <a:lnTo>
                      <a:pt x="306" y="14"/>
                    </a:lnTo>
                    <a:lnTo>
                      <a:pt x="306" y="14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2" y="14"/>
                    </a:lnTo>
                    <a:lnTo>
                      <a:pt x="302" y="14"/>
                    </a:lnTo>
                    <a:lnTo>
                      <a:pt x="300" y="14"/>
                    </a:lnTo>
                    <a:lnTo>
                      <a:pt x="300" y="14"/>
                    </a:lnTo>
                    <a:lnTo>
                      <a:pt x="300" y="14"/>
                    </a:lnTo>
                    <a:lnTo>
                      <a:pt x="300" y="14"/>
                    </a:lnTo>
                    <a:lnTo>
                      <a:pt x="300" y="14"/>
                    </a:lnTo>
                    <a:lnTo>
                      <a:pt x="300" y="16"/>
                    </a:lnTo>
                    <a:lnTo>
                      <a:pt x="300" y="16"/>
                    </a:lnTo>
                    <a:lnTo>
                      <a:pt x="298" y="14"/>
                    </a:lnTo>
                    <a:lnTo>
                      <a:pt x="298" y="14"/>
                    </a:lnTo>
                    <a:lnTo>
                      <a:pt x="298" y="14"/>
                    </a:lnTo>
                    <a:lnTo>
                      <a:pt x="298" y="14"/>
                    </a:lnTo>
                    <a:lnTo>
                      <a:pt x="296" y="14"/>
                    </a:lnTo>
                    <a:lnTo>
                      <a:pt x="294" y="12"/>
                    </a:lnTo>
                    <a:lnTo>
                      <a:pt x="294" y="12"/>
                    </a:lnTo>
                    <a:lnTo>
                      <a:pt x="294" y="12"/>
                    </a:lnTo>
                    <a:lnTo>
                      <a:pt x="292" y="12"/>
                    </a:lnTo>
                    <a:lnTo>
                      <a:pt x="288" y="8"/>
                    </a:lnTo>
                    <a:lnTo>
                      <a:pt x="288" y="8"/>
                    </a:lnTo>
                    <a:lnTo>
                      <a:pt x="288" y="8"/>
                    </a:lnTo>
                    <a:lnTo>
                      <a:pt x="286" y="8"/>
                    </a:lnTo>
                    <a:lnTo>
                      <a:pt x="286" y="8"/>
                    </a:lnTo>
                    <a:lnTo>
                      <a:pt x="286" y="8"/>
                    </a:lnTo>
                    <a:lnTo>
                      <a:pt x="284" y="8"/>
                    </a:lnTo>
                    <a:lnTo>
                      <a:pt x="280" y="8"/>
                    </a:lnTo>
                    <a:lnTo>
                      <a:pt x="278" y="6"/>
                    </a:lnTo>
                    <a:lnTo>
                      <a:pt x="278" y="4"/>
                    </a:lnTo>
                    <a:lnTo>
                      <a:pt x="278" y="4"/>
                    </a:lnTo>
                    <a:lnTo>
                      <a:pt x="276" y="4"/>
                    </a:lnTo>
                    <a:lnTo>
                      <a:pt x="276" y="4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270" y="2"/>
                    </a:lnTo>
                    <a:lnTo>
                      <a:pt x="268" y="2"/>
                    </a:lnTo>
                    <a:lnTo>
                      <a:pt x="268" y="2"/>
                    </a:lnTo>
                    <a:lnTo>
                      <a:pt x="268" y="2"/>
                    </a:lnTo>
                    <a:lnTo>
                      <a:pt x="268" y="0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64" y="2"/>
                    </a:lnTo>
                    <a:lnTo>
                      <a:pt x="262" y="2"/>
                    </a:lnTo>
                    <a:lnTo>
                      <a:pt x="260" y="2"/>
                    </a:lnTo>
                    <a:lnTo>
                      <a:pt x="260" y="2"/>
                    </a:lnTo>
                    <a:lnTo>
                      <a:pt x="260" y="4"/>
                    </a:lnTo>
                    <a:lnTo>
                      <a:pt x="260" y="4"/>
                    </a:lnTo>
                    <a:lnTo>
                      <a:pt x="260" y="4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258" y="2"/>
                    </a:lnTo>
                    <a:lnTo>
                      <a:pt x="258" y="0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0" y="2"/>
                    </a:lnTo>
                    <a:lnTo>
                      <a:pt x="250" y="2"/>
                    </a:lnTo>
                    <a:lnTo>
                      <a:pt x="250" y="2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48" y="4"/>
                    </a:lnTo>
                    <a:lnTo>
                      <a:pt x="248" y="4"/>
                    </a:lnTo>
                    <a:lnTo>
                      <a:pt x="246" y="4"/>
                    </a:lnTo>
                    <a:lnTo>
                      <a:pt x="246" y="4"/>
                    </a:lnTo>
                    <a:lnTo>
                      <a:pt x="246" y="4"/>
                    </a:lnTo>
                    <a:lnTo>
                      <a:pt x="246" y="4"/>
                    </a:lnTo>
                    <a:lnTo>
                      <a:pt x="246" y="4"/>
                    </a:lnTo>
                    <a:lnTo>
                      <a:pt x="244" y="6"/>
                    </a:lnTo>
                    <a:lnTo>
                      <a:pt x="244" y="6"/>
                    </a:lnTo>
                    <a:lnTo>
                      <a:pt x="244" y="6"/>
                    </a:lnTo>
                    <a:lnTo>
                      <a:pt x="244" y="6"/>
                    </a:lnTo>
                    <a:lnTo>
                      <a:pt x="244" y="6"/>
                    </a:lnTo>
                    <a:lnTo>
                      <a:pt x="244" y="6"/>
                    </a:lnTo>
                    <a:lnTo>
                      <a:pt x="242" y="6"/>
                    </a:lnTo>
                    <a:lnTo>
                      <a:pt x="242" y="8"/>
                    </a:lnTo>
                    <a:lnTo>
                      <a:pt x="242" y="8"/>
                    </a:lnTo>
                    <a:lnTo>
                      <a:pt x="242" y="8"/>
                    </a:lnTo>
                    <a:lnTo>
                      <a:pt x="246" y="10"/>
                    </a:lnTo>
                    <a:lnTo>
                      <a:pt x="246" y="10"/>
                    </a:lnTo>
                    <a:lnTo>
                      <a:pt x="246" y="12"/>
                    </a:lnTo>
                    <a:lnTo>
                      <a:pt x="248" y="12"/>
                    </a:lnTo>
                    <a:lnTo>
                      <a:pt x="248" y="12"/>
                    </a:lnTo>
                    <a:lnTo>
                      <a:pt x="248" y="10"/>
                    </a:lnTo>
                    <a:lnTo>
                      <a:pt x="248" y="10"/>
                    </a:lnTo>
                    <a:lnTo>
                      <a:pt x="250" y="10"/>
                    </a:lnTo>
                    <a:lnTo>
                      <a:pt x="252" y="10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48" y="14"/>
                    </a:lnTo>
                    <a:lnTo>
                      <a:pt x="246" y="16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6"/>
                    </a:lnTo>
                    <a:lnTo>
                      <a:pt x="242" y="16"/>
                    </a:lnTo>
                    <a:lnTo>
                      <a:pt x="240" y="18"/>
                    </a:lnTo>
                    <a:lnTo>
                      <a:pt x="240" y="18"/>
                    </a:lnTo>
                    <a:lnTo>
                      <a:pt x="240" y="18"/>
                    </a:lnTo>
                    <a:lnTo>
                      <a:pt x="240" y="26"/>
                    </a:lnTo>
                    <a:lnTo>
                      <a:pt x="240" y="26"/>
                    </a:lnTo>
                    <a:lnTo>
                      <a:pt x="240" y="26"/>
                    </a:lnTo>
                    <a:lnTo>
                      <a:pt x="242" y="26"/>
                    </a:lnTo>
                    <a:lnTo>
                      <a:pt x="242" y="26"/>
                    </a:lnTo>
                    <a:lnTo>
                      <a:pt x="238" y="26"/>
                    </a:lnTo>
                    <a:lnTo>
                      <a:pt x="238" y="26"/>
                    </a:lnTo>
                    <a:lnTo>
                      <a:pt x="238" y="28"/>
                    </a:lnTo>
                    <a:lnTo>
                      <a:pt x="234" y="30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28" y="32"/>
                    </a:lnTo>
                    <a:lnTo>
                      <a:pt x="228" y="32"/>
                    </a:lnTo>
                    <a:lnTo>
                      <a:pt x="228" y="32"/>
                    </a:lnTo>
                    <a:lnTo>
                      <a:pt x="228" y="40"/>
                    </a:lnTo>
                    <a:lnTo>
                      <a:pt x="228" y="40"/>
                    </a:lnTo>
                    <a:lnTo>
                      <a:pt x="228" y="40"/>
                    </a:lnTo>
                    <a:lnTo>
                      <a:pt x="232" y="44"/>
                    </a:lnTo>
                    <a:lnTo>
                      <a:pt x="232" y="44"/>
                    </a:lnTo>
                    <a:lnTo>
                      <a:pt x="232" y="44"/>
                    </a:lnTo>
                    <a:lnTo>
                      <a:pt x="232" y="46"/>
                    </a:lnTo>
                    <a:lnTo>
                      <a:pt x="230" y="46"/>
                    </a:lnTo>
                    <a:lnTo>
                      <a:pt x="228" y="44"/>
                    </a:lnTo>
                    <a:lnTo>
                      <a:pt x="228" y="44"/>
                    </a:lnTo>
                    <a:lnTo>
                      <a:pt x="228" y="44"/>
                    </a:lnTo>
                    <a:lnTo>
                      <a:pt x="226" y="44"/>
                    </a:lnTo>
                    <a:lnTo>
                      <a:pt x="226" y="44"/>
                    </a:lnTo>
                    <a:lnTo>
                      <a:pt x="226" y="44"/>
                    </a:lnTo>
                    <a:lnTo>
                      <a:pt x="226" y="46"/>
                    </a:lnTo>
                    <a:lnTo>
                      <a:pt x="226" y="46"/>
                    </a:lnTo>
                    <a:lnTo>
                      <a:pt x="224" y="46"/>
                    </a:lnTo>
                    <a:lnTo>
                      <a:pt x="224" y="44"/>
                    </a:lnTo>
                    <a:lnTo>
                      <a:pt x="224" y="44"/>
                    </a:lnTo>
                    <a:lnTo>
                      <a:pt x="224" y="44"/>
                    </a:lnTo>
                    <a:lnTo>
                      <a:pt x="222" y="42"/>
                    </a:lnTo>
                    <a:lnTo>
                      <a:pt x="222" y="42"/>
                    </a:lnTo>
                    <a:lnTo>
                      <a:pt x="222" y="42"/>
                    </a:lnTo>
                    <a:lnTo>
                      <a:pt x="222" y="42"/>
                    </a:lnTo>
                    <a:lnTo>
                      <a:pt x="220" y="42"/>
                    </a:lnTo>
                    <a:lnTo>
                      <a:pt x="220" y="42"/>
                    </a:lnTo>
                    <a:lnTo>
                      <a:pt x="220" y="42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4"/>
                    </a:lnTo>
                    <a:lnTo>
                      <a:pt x="218" y="46"/>
                    </a:lnTo>
                    <a:lnTo>
                      <a:pt x="216" y="46"/>
                    </a:lnTo>
                    <a:lnTo>
                      <a:pt x="216" y="46"/>
                    </a:lnTo>
                    <a:lnTo>
                      <a:pt x="216" y="46"/>
                    </a:lnTo>
                    <a:lnTo>
                      <a:pt x="216" y="48"/>
                    </a:lnTo>
                    <a:lnTo>
                      <a:pt x="216" y="48"/>
                    </a:lnTo>
                    <a:lnTo>
                      <a:pt x="214" y="48"/>
                    </a:lnTo>
                    <a:lnTo>
                      <a:pt x="214" y="50"/>
                    </a:lnTo>
                    <a:lnTo>
                      <a:pt x="214" y="50"/>
                    </a:lnTo>
                    <a:lnTo>
                      <a:pt x="214" y="48"/>
                    </a:lnTo>
                    <a:lnTo>
                      <a:pt x="214" y="46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2"/>
                    </a:lnTo>
                    <a:lnTo>
                      <a:pt x="218" y="40"/>
                    </a:lnTo>
                    <a:lnTo>
                      <a:pt x="218" y="40"/>
                    </a:lnTo>
                    <a:lnTo>
                      <a:pt x="218" y="40"/>
                    </a:lnTo>
                    <a:lnTo>
                      <a:pt x="216" y="38"/>
                    </a:lnTo>
                    <a:lnTo>
                      <a:pt x="216" y="38"/>
                    </a:lnTo>
                    <a:lnTo>
                      <a:pt x="216" y="38"/>
                    </a:lnTo>
                    <a:lnTo>
                      <a:pt x="214" y="36"/>
                    </a:lnTo>
                    <a:lnTo>
                      <a:pt x="214" y="36"/>
                    </a:lnTo>
                    <a:lnTo>
                      <a:pt x="214" y="36"/>
                    </a:lnTo>
                    <a:lnTo>
                      <a:pt x="212" y="36"/>
                    </a:lnTo>
                    <a:lnTo>
                      <a:pt x="212" y="36"/>
                    </a:lnTo>
                    <a:lnTo>
                      <a:pt x="212" y="34"/>
                    </a:lnTo>
                    <a:lnTo>
                      <a:pt x="212" y="34"/>
                    </a:lnTo>
                    <a:lnTo>
                      <a:pt x="212" y="34"/>
                    </a:lnTo>
                    <a:lnTo>
                      <a:pt x="210" y="32"/>
                    </a:lnTo>
                    <a:lnTo>
                      <a:pt x="210" y="30"/>
                    </a:lnTo>
                    <a:lnTo>
                      <a:pt x="210" y="30"/>
                    </a:lnTo>
                    <a:lnTo>
                      <a:pt x="210" y="30"/>
                    </a:lnTo>
                    <a:lnTo>
                      <a:pt x="210" y="30"/>
                    </a:lnTo>
                    <a:lnTo>
                      <a:pt x="210" y="30"/>
                    </a:lnTo>
                    <a:lnTo>
                      <a:pt x="210" y="30"/>
                    </a:lnTo>
                    <a:lnTo>
                      <a:pt x="210" y="28"/>
                    </a:lnTo>
                    <a:lnTo>
                      <a:pt x="210" y="28"/>
                    </a:lnTo>
                    <a:lnTo>
                      <a:pt x="210" y="26"/>
                    </a:lnTo>
                    <a:lnTo>
                      <a:pt x="210" y="26"/>
                    </a:lnTo>
                    <a:lnTo>
                      <a:pt x="210" y="26"/>
                    </a:lnTo>
                    <a:lnTo>
                      <a:pt x="210" y="26"/>
                    </a:lnTo>
                    <a:lnTo>
                      <a:pt x="208" y="26"/>
                    </a:lnTo>
                    <a:lnTo>
                      <a:pt x="208" y="26"/>
                    </a:lnTo>
                    <a:lnTo>
                      <a:pt x="206" y="24"/>
                    </a:lnTo>
                    <a:lnTo>
                      <a:pt x="206" y="24"/>
                    </a:lnTo>
                    <a:lnTo>
                      <a:pt x="206" y="24"/>
                    </a:lnTo>
                    <a:lnTo>
                      <a:pt x="204" y="24"/>
                    </a:lnTo>
                    <a:lnTo>
                      <a:pt x="204" y="24"/>
                    </a:lnTo>
                    <a:lnTo>
                      <a:pt x="204" y="24"/>
                    </a:lnTo>
                    <a:lnTo>
                      <a:pt x="202" y="26"/>
                    </a:lnTo>
                    <a:lnTo>
                      <a:pt x="202" y="26"/>
                    </a:lnTo>
                    <a:lnTo>
                      <a:pt x="202" y="26"/>
                    </a:lnTo>
                    <a:lnTo>
                      <a:pt x="200" y="26"/>
                    </a:lnTo>
                    <a:lnTo>
                      <a:pt x="200" y="28"/>
                    </a:lnTo>
                    <a:lnTo>
                      <a:pt x="200" y="28"/>
                    </a:lnTo>
                    <a:lnTo>
                      <a:pt x="202" y="30"/>
                    </a:lnTo>
                    <a:lnTo>
                      <a:pt x="200" y="30"/>
                    </a:lnTo>
                    <a:lnTo>
                      <a:pt x="200" y="28"/>
                    </a:lnTo>
                    <a:lnTo>
                      <a:pt x="200" y="28"/>
                    </a:lnTo>
                    <a:lnTo>
                      <a:pt x="200" y="28"/>
                    </a:lnTo>
                    <a:lnTo>
                      <a:pt x="200" y="28"/>
                    </a:lnTo>
                    <a:lnTo>
                      <a:pt x="200" y="28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8" y="30"/>
                    </a:lnTo>
                    <a:lnTo>
                      <a:pt x="196" y="30"/>
                    </a:lnTo>
                    <a:lnTo>
                      <a:pt x="196" y="32"/>
                    </a:lnTo>
                    <a:lnTo>
                      <a:pt x="196" y="32"/>
                    </a:lnTo>
                    <a:lnTo>
                      <a:pt x="196" y="30"/>
                    </a:lnTo>
                    <a:lnTo>
                      <a:pt x="196" y="30"/>
                    </a:lnTo>
                    <a:lnTo>
                      <a:pt x="196" y="30"/>
                    </a:lnTo>
                    <a:lnTo>
                      <a:pt x="196" y="30"/>
                    </a:lnTo>
                    <a:lnTo>
                      <a:pt x="196" y="30"/>
                    </a:lnTo>
                    <a:lnTo>
                      <a:pt x="192" y="32"/>
                    </a:lnTo>
                    <a:lnTo>
                      <a:pt x="192" y="32"/>
                    </a:lnTo>
                    <a:lnTo>
                      <a:pt x="192" y="34"/>
                    </a:lnTo>
                    <a:lnTo>
                      <a:pt x="192" y="36"/>
                    </a:lnTo>
                    <a:lnTo>
                      <a:pt x="192" y="38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90" y="40"/>
                    </a:lnTo>
                    <a:lnTo>
                      <a:pt x="190" y="38"/>
                    </a:lnTo>
                    <a:lnTo>
                      <a:pt x="190" y="38"/>
                    </a:lnTo>
                    <a:lnTo>
                      <a:pt x="192" y="38"/>
                    </a:lnTo>
                    <a:lnTo>
                      <a:pt x="192" y="36"/>
                    </a:lnTo>
                    <a:lnTo>
                      <a:pt x="192" y="36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88" y="36"/>
                    </a:lnTo>
                    <a:lnTo>
                      <a:pt x="188" y="36"/>
                    </a:lnTo>
                    <a:lnTo>
                      <a:pt x="188" y="38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6" y="38"/>
                    </a:lnTo>
                    <a:lnTo>
                      <a:pt x="182" y="38"/>
                    </a:lnTo>
                    <a:lnTo>
                      <a:pt x="182" y="38"/>
                    </a:lnTo>
                    <a:lnTo>
                      <a:pt x="182" y="38"/>
                    </a:lnTo>
                    <a:lnTo>
                      <a:pt x="182" y="40"/>
                    </a:lnTo>
                    <a:lnTo>
                      <a:pt x="180" y="40"/>
                    </a:lnTo>
                    <a:lnTo>
                      <a:pt x="180" y="40"/>
                    </a:lnTo>
                    <a:lnTo>
                      <a:pt x="180" y="40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0" y="42"/>
                    </a:lnTo>
                    <a:lnTo>
                      <a:pt x="182" y="44"/>
                    </a:lnTo>
                    <a:lnTo>
                      <a:pt x="182" y="48"/>
                    </a:lnTo>
                    <a:lnTo>
                      <a:pt x="182" y="48"/>
                    </a:lnTo>
                    <a:lnTo>
                      <a:pt x="182" y="46"/>
                    </a:lnTo>
                    <a:lnTo>
                      <a:pt x="182" y="46"/>
                    </a:lnTo>
                    <a:lnTo>
                      <a:pt x="180" y="46"/>
                    </a:lnTo>
                    <a:lnTo>
                      <a:pt x="180" y="46"/>
                    </a:lnTo>
                    <a:lnTo>
                      <a:pt x="180" y="44"/>
                    </a:lnTo>
                    <a:lnTo>
                      <a:pt x="180" y="44"/>
                    </a:lnTo>
                    <a:lnTo>
                      <a:pt x="180" y="42"/>
                    </a:lnTo>
                    <a:lnTo>
                      <a:pt x="178" y="42"/>
                    </a:lnTo>
                    <a:lnTo>
                      <a:pt x="178" y="42"/>
                    </a:lnTo>
                    <a:lnTo>
                      <a:pt x="178" y="42"/>
                    </a:lnTo>
                    <a:lnTo>
                      <a:pt x="178" y="42"/>
                    </a:lnTo>
                    <a:lnTo>
                      <a:pt x="176" y="42"/>
                    </a:lnTo>
                    <a:lnTo>
                      <a:pt x="176" y="42"/>
                    </a:lnTo>
                    <a:lnTo>
                      <a:pt x="176" y="42"/>
                    </a:lnTo>
                    <a:lnTo>
                      <a:pt x="176" y="44"/>
                    </a:lnTo>
                    <a:lnTo>
                      <a:pt x="174" y="46"/>
                    </a:lnTo>
                    <a:lnTo>
                      <a:pt x="174" y="46"/>
                    </a:lnTo>
                    <a:lnTo>
                      <a:pt x="174" y="46"/>
                    </a:lnTo>
                    <a:lnTo>
                      <a:pt x="174" y="46"/>
                    </a:lnTo>
                    <a:lnTo>
                      <a:pt x="172" y="46"/>
                    </a:lnTo>
                    <a:lnTo>
                      <a:pt x="172" y="46"/>
                    </a:lnTo>
                    <a:lnTo>
                      <a:pt x="172" y="46"/>
                    </a:lnTo>
                    <a:lnTo>
                      <a:pt x="172" y="52"/>
                    </a:lnTo>
                    <a:lnTo>
                      <a:pt x="172" y="52"/>
                    </a:lnTo>
                    <a:lnTo>
                      <a:pt x="172" y="52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6" y="54"/>
                    </a:lnTo>
                    <a:lnTo>
                      <a:pt x="176" y="54"/>
                    </a:lnTo>
                    <a:lnTo>
                      <a:pt x="176" y="54"/>
                    </a:lnTo>
                    <a:lnTo>
                      <a:pt x="176" y="54"/>
                    </a:lnTo>
                    <a:lnTo>
                      <a:pt x="174" y="56"/>
                    </a:lnTo>
                    <a:lnTo>
                      <a:pt x="168" y="56"/>
                    </a:lnTo>
                    <a:lnTo>
                      <a:pt x="164" y="52"/>
                    </a:lnTo>
                    <a:lnTo>
                      <a:pt x="164" y="52"/>
                    </a:lnTo>
                    <a:lnTo>
                      <a:pt x="162" y="52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4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60" y="58"/>
                    </a:lnTo>
                    <a:lnTo>
                      <a:pt x="162" y="60"/>
                    </a:lnTo>
                    <a:lnTo>
                      <a:pt x="162" y="62"/>
                    </a:lnTo>
                    <a:lnTo>
                      <a:pt x="160" y="64"/>
                    </a:lnTo>
                    <a:lnTo>
                      <a:pt x="160" y="64"/>
                    </a:lnTo>
                    <a:lnTo>
                      <a:pt x="160" y="64"/>
                    </a:lnTo>
                    <a:lnTo>
                      <a:pt x="160" y="68"/>
                    </a:lnTo>
                    <a:lnTo>
                      <a:pt x="160" y="68"/>
                    </a:lnTo>
                    <a:lnTo>
                      <a:pt x="160" y="68"/>
                    </a:lnTo>
                    <a:lnTo>
                      <a:pt x="160" y="66"/>
                    </a:lnTo>
                    <a:lnTo>
                      <a:pt x="160" y="66"/>
                    </a:lnTo>
                    <a:lnTo>
                      <a:pt x="160" y="64"/>
                    </a:lnTo>
                    <a:lnTo>
                      <a:pt x="158" y="62"/>
                    </a:lnTo>
                    <a:lnTo>
                      <a:pt x="158" y="60"/>
                    </a:lnTo>
                    <a:lnTo>
                      <a:pt x="158" y="60"/>
                    </a:lnTo>
                    <a:lnTo>
                      <a:pt x="158" y="60"/>
                    </a:lnTo>
                    <a:lnTo>
                      <a:pt x="156" y="60"/>
                    </a:lnTo>
                    <a:lnTo>
                      <a:pt x="156" y="58"/>
                    </a:lnTo>
                    <a:lnTo>
                      <a:pt x="158" y="58"/>
                    </a:lnTo>
                    <a:lnTo>
                      <a:pt x="158" y="58"/>
                    </a:lnTo>
                    <a:lnTo>
                      <a:pt x="158" y="58"/>
                    </a:lnTo>
                    <a:lnTo>
                      <a:pt x="158" y="54"/>
                    </a:lnTo>
                    <a:lnTo>
                      <a:pt x="158" y="54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4" y="54"/>
                    </a:lnTo>
                    <a:lnTo>
                      <a:pt x="154" y="54"/>
                    </a:lnTo>
                    <a:lnTo>
                      <a:pt x="154" y="54"/>
                    </a:lnTo>
                    <a:lnTo>
                      <a:pt x="152" y="54"/>
                    </a:lnTo>
                    <a:lnTo>
                      <a:pt x="152" y="54"/>
                    </a:lnTo>
                    <a:lnTo>
                      <a:pt x="152" y="54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2" y="64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2" y="66"/>
                    </a:lnTo>
                    <a:lnTo>
                      <a:pt x="142" y="68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40" y="68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42" y="74"/>
                    </a:lnTo>
                    <a:lnTo>
                      <a:pt x="142" y="78"/>
                    </a:lnTo>
                    <a:lnTo>
                      <a:pt x="138" y="80"/>
                    </a:lnTo>
                    <a:lnTo>
                      <a:pt x="134" y="82"/>
                    </a:lnTo>
                    <a:lnTo>
                      <a:pt x="134" y="82"/>
                    </a:lnTo>
                    <a:lnTo>
                      <a:pt x="134" y="82"/>
                    </a:lnTo>
                    <a:lnTo>
                      <a:pt x="134" y="82"/>
                    </a:lnTo>
                    <a:lnTo>
                      <a:pt x="132" y="82"/>
                    </a:lnTo>
                    <a:lnTo>
                      <a:pt x="132" y="82"/>
                    </a:lnTo>
                    <a:lnTo>
                      <a:pt x="132" y="84"/>
                    </a:lnTo>
                    <a:lnTo>
                      <a:pt x="132" y="84"/>
                    </a:lnTo>
                    <a:lnTo>
                      <a:pt x="124" y="90"/>
                    </a:lnTo>
                    <a:lnTo>
                      <a:pt x="122" y="90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0" y="90"/>
                    </a:lnTo>
                    <a:lnTo>
                      <a:pt x="120" y="92"/>
                    </a:lnTo>
                    <a:lnTo>
                      <a:pt x="116" y="92"/>
                    </a:lnTo>
                    <a:lnTo>
                      <a:pt x="116" y="92"/>
                    </a:lnTo>
                    <a:lnTo>
                      <a:pt x="116" y="92"/>
                    </a:lnTo>
                    <a:lnTo>
                      <a:pt x="112" y="92"/>
                    </a:lnTo>
                    <a:lnTo>
                      <a:pt x="112" y="92"/>
                    </a:lnTo>
                    <a:lnTo>
                      <a:pt x="110" y="92"/>
                    </a:lnTo>
                    <a:lnTo>
                      <a:pt x="110" y="92"/>
                    </a:lnTo>
                    <a:lnTo>
                      <a:pt x="110" y="92"/>
                    </a:lnTo>
                    <a:lnTo>
                      <a:pt x="108" y="92"/>
                    </a:lnTo>
                    <a:lnTo>
                      <a:pt x="104" y="90"/>
                    </a:lnTo>
                    <a:lnTo>
                      <a:pt x="104" y="90"/>
                    </a:lnTo>
                    <a:lnTo>
                      <a:pt x="102" y="90"/>
                    </a:lnTo>
                    <a:lnTo>
                      <a:pt x="98" y="90"/>
                    </a:lnTo>
                    <a:lnTo>
                      <a:pt x="98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6" y="92"/>
                    </a:lnTo>
                    <a:lnTo>
                      <a:pt x="96" y="92"/>
                    </a:lnTo>
                    <a:lnTo>
                      <a:pt x="96" y="92"/>
                    </a:lnTo>
                    <a:lnTo>
                      <a:pt x="94" y="92"/>
                    </a:lnTo>
                    <a:lnTo>
                      <a:pt x="88" y="92"/>
                    </a:lnTo>
                    <a:lnTo>
                      <a:pt x="88" y="92"/>
                    </a:lnTo>
                    <a:lnTo>
                      <a:pt x="88" y="94"/>
                    </a:lnTo>
                    <a:lnTo>
                      <a:pt x="86" y="94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82" y="94"/>
                    </a:lnTo>
                    <a:lnTo>
                      <a:pt x="82" y="96"/>
                    </a:lnTo>
                    <a:lnTo>
                      <a:pt x="80" y="96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8" y="96"/>
                    </a:lnTo>
                    <a:lnTo>
                      <a:pt x="78" y="98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2" y="98"/>
                    </a:lnTo>
                    <a:lnTo>
                      <a:pt x="70" y="98"/>
                    </a:lnTo>
                    <a:lnTo>
                      <a:pt x="68" y="98"/>
                    </a:lnTo>
                    <a:lnTo>
                      <a:pt x="68" y="98"/>
                    </a:lnTo>
                    <a:lnTo>
                      <a:pt x="68" y="98"/>
                    </a:lnTo>
                    <a:lnTo>
                      <a:pt x="62" y="100"/>
                    </a:lnTo>
                    <a:lnTo>
                      <a:pt x="62" y="100"/>
                    </a:lnTo>
                    <a:lnTo>
                      <a:pt x="62" y="102"/>
                    </a:lnTo>
                    <a:lnTo>
                      <a:pt x="60" y="104"/>
                    </a:lnTo>
                    <a:lnTo>
                      <a:pt x="60" y="104"/>
                    </a:lnTo>
                    <a:lnTo>
                      <a:pt x="58" y="104"/>
                    </a:lnTo>
                    <a:lnTo>
                      <a:pt x="58" y="104"/>
                    </a:lnTo>
                    <a:lnTo>
                      <a:pt x="58" y="104"/>
                    </a:lnTo>
                    <a:lnTo>
                      <a:pt x="56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4" y="106"/>
                    </a:lnTo>
                    <a:lnTo>
                      <a:pt x="52" y="106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48" y="110"/>
                    </a:lnTo>
                    <a:lnTo>
                      <a:pt x="46" y="110"/>
                    </a:lnTo>
                    <a:lnTo>
                      <a:pt x="46" y="110"/>
                    </a:lnTo>
                    <a:lnTo>
                      <a:pt x="46" y="110"/>
                    </a:lnTo>
                    <a:lnTo>
                      <a:pt x="44" y="112"/>
                    </a:lnTo>
                    <a:lnTo>
                      <a:pt x="44" y="112"/>
                    </a:lnTo>
                    <a:lnTo>
                      <a:pt x="44" y="112"/>
                    </a:lnTo>
                    <a:lnTo>
                      <a:pt x="44" y="114"/>
                    </a:lnTo>
                    <a:lnTo>
                      <a:pt x="42" y="116"/>
                    </a:lnTo>
                    <a:lnTo>
                      <a:pt x="42" y="116"/>
                    </a:lnTo>
                    <a:lnTo>
                      <a:pt x="42" y="116"/>
                    </a:lnTo>
                    <a:lnTo>
                      <a:pt x="44" y="112"/>
                    </a:lnTo>
                    <a:lnTo>
                      <a:pt x="44" y="112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4" y="110"/>
                    </a:lnTo>
                    <a:lnTo>
                      <a:pt x="44" y="110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6" y="108"/>
                    </a:lnTo>
                    <a:lnTo>
                      <a:pt x="44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42" y="110"/>
                    </a:lnTo>
                    <a:lnTo>
                      <a:pt x="38" y="112"/>
                    </a:lnTo>
                    <a:lnTo>
                      <a:pt x="38" y="112"/>
                    </a:lnTo>
                    <a:lnTo>
                      <a:pt x="38" y="112"/>
                    </a:lnTo>
                    <a:lnTo>
                      <a:pt x="38" y="114"/>
                    </a:lnTo>
                    <a:lnTo>
                      <a:pt x="34" y="120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20"/>
                    </a:lnTo>
                    <a:lnTo>
                      <a:pt x="32" y="122"/>
                    </a:lnTo>
                    <a:lnTo>
                      <a:pt x="32" y="122"/>
                    </a:lnTo>
                    <a:lnTo>
                      <a:pt x="32" y="124"/>
                    </a:lnTo>
                    <a:lnTo>
                      <a:pt x="32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28" y="132"/>
                    </a:lnTo>
                    <a:lnTo>
                      <a:pt x="28" y="132"/>
                    </a:lnTo>
                    <a:lnTo>
                      <a:pt x="28" y="134"/>
                    </a:lnTo>
                    <a:lnTo>
                      <a:pt x="28" y="134"/>
                    </a:lnTo>
                    <a:lnTo>
                      <a:pt x="28" y="136"/>
                    </a:lnTo>
                    <a:lnTo>
                      <a:pt x="28" y="136"/>
                    </a:lnTo>
                    <a:lnTo>
                      <a:pt x="28" y="136"/>
                    </a:lnTo>
                    <a:lnTo>
                      <a:pt x="28" y="138"/>
                    </a:lnTo>
                    <a:lnTo>
                      <a:pt x="26" y="140"/>
                    </a:lnTo>
                    <a:lnTo>
                      <a:pt x="26" y="140"/>
                    </a:lnTo>
                    <a:lnTo>
                      <a:pt x="26" y="140"/>
                    </a:lnTo>
                    <a:lnTo>
                      <a:pt x="28" y="142"/>
                    </a:lnTo>
                    <a:lnTo>
                      <a:pt x="28" y="150"/>
                    </a:lnTo>
                    <a:lnTo>
                      <a:pt x="28" y="150"/>
                    </a:lnTo>
                    <a:lnTo>
                      <a:pt x="28" y="150"/>
                    </a:lnTo>
                    <a:lnTo>
                      <a:pt x="28" y="152"/>
                    </a:lnTo>
                    <a:lnTo>
                      <a:pt x="28" y="156"/>
                    </a:lnTo>
                    <a:lnTo>
                      <a:pt x="28" y="156"/>
                    </a:lnTo>
                    <a:lnTo>
                      <a:pt x="28" y="156"/>
                    </a:lnTo>
                    <a:lnTo>
                      <a:pt x="30" y="158"/>
                    </a:lnTo>
                    <a:lnTo>
                      <a:pt x="30" y="158"/>
                    </a:lnTo>
                    <a:lnTo>
                      <a:pt x="30" y="160"/>
                    </a:lnTo>
                    <a:lnTo>
                      <a:pt x="28" y="160"/>
                    </a:lnTo>
                    <a:lnTo>
                      <a:pt x="28" y="154"/>
                    </a:lnTo>
                    <a:lnTo>
                      <a:pt x="28" y="154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8" y="152"/>
                    </a:lnTo>
                    <a:lnTo>
                      <a:pt x="26" y="152"/>
                    </a:lnTo>
                    <a:lnTo>
                      <a:pt x="26" y="152"/>
                    </a:lnTo>
                    <a:lnTo>
                      <a:pt x="26" y="150"/>
                    </a:lnTo>
                    <a:lnTo>
                      <a:pt x="26" y="150"/>
                    </a:lnTo>
                    <a:lnTo>
                      <a:pt x="26" y="150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2" y="148"/>
                    </a:lnTo>
                    <a:lnTo>
                      <a:pt x="22" y="148"/>
                    </a:lnTo>
                    <a:lnTo>
                      <a:pt x="22" y="148"/>
                    </a:lnTo>
                    <a:lnTo>
                      <a:pt x="22" y="148"/>
                    </a:lnTo>
                    <a:lnTo>
                      <a:pt x="22" y="148"/>
                    </a:lnTo>
                    <a:lnTo>
                      <a:pt x="20" y="146"/>
                    </a:lnTo>
                    <a:lnTo>
                      <a:pt x="20" y="146"/>
                    </a:lnTo>
                    <a:lnTo>
                      <a:pt x="20" y="146"/>
                    </a:lnTo>
                    <a:lnTo>
                      <a:pt x="20" y="146"/>
                    </a:lnTo>
                    <a:lnTo>
                      <a:pt x="20" y="146"/>
                    </a:lnTo>
                    <a:lnTo>
                      <a:pt x="20" y="146"/>
                    </a:lnTo>
                    <a:lnTo>
                      <a:pt x="18" y="146"/>
                    </a:lnTo>
                    <a:lnTo>
                      <a:pt x="18" y="146"/>
                    </a:lnTo>
                    <a:lnTo>
                      <a:pt x="18" y="146"/>
                    </a:lnTo>
                    <a:lnTo>
                      <a:pt x="18" y="146"/>
                    </a:lnTo>
                    <a:lnTo>
                      <a:pt x="18" y="148"/>
                    </a:lnTo>
                    <a:lnTo>
                      <a:pt x="18" y="150"/>
                    </a:lnTo>
                    <a:lnTo>
                      <a:pt x="18" y="150"/>
                    </a:lnTo>
                    <a:lnTo>
                      <a:pt x="18" y="152"/>
                    </a:lnTo>
                    <a:lnTo>
                      <a:pt x="18" y="152"/>
                    </a:lnTo>
                    <a:lnTo>
                      <a:pt x="18" y="152"/>
                    </a:lnTo>
                    <a:lnTo>
                      <a:pt x="20" y="152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8" y="158"/>
                    </a:lnTo>
                    <a:lnTo>
                      <a:pt x="18" y="162"/>
                    </a:lnTo>
                    <a:lnTo>
                      <a:pt x="18" y="164"/>
                    </a:lnTo>
                    <a:lnTo>
                      <a:pt x="18" y="164"/>
                    </a:lnTo>
                    <a:lnTo>
                      <a:pt x="20" y="164"/>
                    </a:lnTo>
                    <a:lnTo>
                      <a:pt x="20" y="166"/>
                    </a:lnTo>
                    <a:lnTo>
                      <a:pt x="22" y="170"/>
                    </a:lnTo>
                    <a:lnTo>
                      <a:pt x="22" y="174"/>
                    </a:lnTo>
                    <a:lnTo>
                      <a:pt x="20" y="174"/>
                    </a:lnTo>
                    <a:lnTo>
                      <a:pt x="20" y="174"/>
                    </a:lnTo>
                    <a:lnTo>
                      <a:pt x="20" y="174"/>
                    </a:lnTo>
                    <a:lnTo>
                      <a:pt x="20" y="182"/>
                    </a:lnTo>
                    <a:lnTo>
                      <a:pt x="20" y="182"/>
                    </a:lnTo>
                    <a:lnTo>
                      <a:pt x="20" y="182"/>
                    </a:lnTo>
                    <a:lnTo>
                      <a:pt x="24" y="184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90"/>
                    </a:lnTo>
                    <a:lnTo>
                      <a:pt x="24" y="192"/>
                    </a:lnTo>
                    <a:lnTo>
                      <a:pt x="24" y="194"/>
                    </a:lnTo>
                    <a:lnTo>
                      <a:pt x="24" y="194"/>
                    </a:lnTo>
                    <a:lnTo>
                      <a:pt x="24" y="194"/>
                    </a:lnTo>
                    <a:lnTo>
                      <a:pt x="24" y="196"/>
                    </a:lnTo>
                    <a:lnTo>
                      <a:pt x="22" y="202"/>
                    </a:lnTo>
                    <a:lnTo>
                      <a:pt x="22" y="204"/>
                    </a:lnTo>
                    <a:lnTo>
                      <a:pt x="22" y="204"/>
                    </a:lnTo>
                    <a:lnTo>
                      <a:pt x="22" y="204"/>
                    </a:lnTo>
                    <a:lnTo>
                      <a:pt x="22" y="206"/>
                    </a:lnTo>
                    <a:lnTo>
                      <a:pt x="22" y="206"/>
                    </a:lnTo>
                    <a:lnTo>
                      <a:pt x="22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20" y="208"/>
                    </a:lnTo>
                    <a:lnTo>
                      <a:pt x="20" y="208"/>
                    </a:lnTo>
                    <a:lnTo>
                      <a:pt x="20" y="212"/>
                    </a:lnTo>
                    <a:lnTo>
                      <a:pt x="18" y="216"/>
                    </a:lnTo>
                    <a:lnTo>
                      <a:pt x="18" y="216"/>
                    </a:lnTo>
                    <a:lnTo>
                      <a:pt x="18" y="216"/>
                    </a:lnTo>
                    <a:lnTo>
                      <a:pt x="18" y="216"/>
                    </a:lnTo>
                    <a:lnTo>
                      <a:pt x="18" y="216"/>
                    </a:lnTo>
                    <a:lnTo>
                      <a:pt x="20" y="218"/>
                    </a:lnTo>
                    <a:lnTo>
                      <a:pt x="20" y="218"/>
                    </a:lnTo>
                    <a:lnTo>
                      <a:pt x="20" y="218"/>
                    </a:lnTo>
                    <a:lnTo>
                      <a:pt x="20" y="218"/>
                    </a:lnTo>
                    <a:lnTo>
                      <a:pt x="20" y="218"/>
                    </a:lnTo>
                    <a:lnTo>
                      <a:pt x="24" y="222"/>
                    </a:lnTo>
                    <a:lnTo>
                      <a:pt x="24" y="224"/>
                    </a:lnTo>
                    <a:lnTo>
                      <a:pt x="24" y="226"/>
                    </a:lnTo>
                    <a:lnTo>
                      <a:pt x="24" y="226"/>
                    </a:lnTo>
                    <a:lnTo>
                      <a:pt x="24" y="226"/>
                    </a:lnTo>
                    <a:lnTo>
                      <a:pt x="24" y="226"/>
                    </a:lnTo>
                    <a:lnTo>
                      <a:pt x="22" y="228"/>
                    </a:lnTo>
                    <a:lnTo>
                      <a:pt x="22" y="228"/>
                    </a:lnTo>
                    <a:lnTo>
                      <a:pt x="22" y="228"/>
                    </a:lnTo>
                    <a:lnTo>
                      <a:pt x="22" y="228"/>
                    </a:lnTo>
                    <a:lnTo>
                      <a:pt x="18" y="232"/>
                    </a:lnTo>
                    <a:lnTo>
                      <a:pt x="18" y="232"/>
                    </a:lnTo>
                    <a:lnTo>
                      <a:pt x="18" y="232"/>
                    </a:lnTo>
                    <a:lnTo>
                      <a:pt x="18" y="234"/>
                    </a:lnTo>
                    <a:lnTo>
                      <a:pt x="16" y="236"/>
                    </a:lnTo>
                    <a:lnTo>
                      <a:pt x="16" y="236"/>
                    </a:lnTo>
                    <a:lnTo>
                      <a:pt x="16" y="236"/>
                    </a:lnTo>
                    <a:lnTo>
                      <a:pt x="16" y="240"/>
                    </a:lnTo>
                    <a:lnTo>
                      <a:pt x="14" y="242"/>
                    </a:lnTo>
                    <a:lnTo>
                      <a:pt x="14" y="242"/>
                    </a:lnTo>
                    <a:lnTo>
                      <a:pt x="14" y="242"/>
                    </a:lnTo>
                    <a:lnTo>
                      <a:pt x="14" y="242"/>
                    </a:lnTo>
                    <a:lnTo>
                      <a:pt x="10" y="246"/>
                    </a:lnTo>
                    <a:lnTo>
                      <a:pt x="4" y="246"/>
                    </a:lnTo>
                    <a:lnTo>
                      <a:pt x="4" y="246"/>
                    </a:lnTo>
                    <a:lnTo>
                      <a:pt x="4" y="246"/>
                    </a:lnTo>
                    <a:lnTo>
                      <a:pt x="2" y="246"/>
                    </a:lnTo>
                    <a:lnTo>
                      <a:pt x="2" y="246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2" y="252"/>
                    </a:lnTo>
                    <a:lnTo>
                      <a:pt x="2" y="252"/>
                    </a:lnTo>
                    <a:lnTo>
                      <a:pt x="2" y="252"/>
                    </a:lnTo>
                    <a:lnTo>
                      <a:pt x="2" y="252"/>
                    </a:lnTo>
                    <a:lnTo>
                      <a:pt x="6" y="252"/>
                    </a:lnTo>
                    <a:lnTo>
                      <a:pt x="10" y="256"/>
                    </a:lnTo>
                    <a:lnTo>
                      <a:pt x="10" y="258"/>
                    </a:lnTo>
                    <a:lnTo>
                      <a:pt x="10" y="258"/>
                    </a:lnTo>
                    <a:lnTo>
                      <a:pt x="10" y="258"/>
                    </a:lnTo>
                    <a:lnTo>
                      <a:pt x="14" y="260"/>
                    </a:lnTo>
                    <a:lnTo>
                      <a:pt x="14" y="260"/>
                    </a:lnTo>
                    <a:lnTo>
                      <a:pt x="14" y="260"/>
                    </a:lnTo>
                    <a:lnTo>
                      <a:pt x="16" y="260"/>
                    </a:lnTo>
                    <a:lnTo>
                      <a:pt x="18" y="262"/>
                    </a:lnTo>
                    <a:lnTo>
                      <a:pt x="18" y="262"/>
                    </a:lnTo>
                    <a:lnTo>
                      <a:pt x="18" y="262"/>
                    </a:lnTo>
                    <a:lnTo>
                      <a:pt x="20" y="262"/>
                    </a:lnTo>
                    <a:lnTo>
                      <a:pt x="22" y="262"/>
                    </a:lnTo>
                    <a:lnTo>
                      <a:pt x="22" y="262"/>
                    </a:lnTo>
                    <a:lnTo>
                      <a:pt x="22" y="262"/>
                    </a:lnTo>
                    <a:lnTo>
                      <a:pt x="24" y="264"/>
                    </a:lnTo>
                    <a:lnTo>
                      <a:pt x="24" y="264"/>
                    </a:lnTo>
                    <a:lnTo>
                      <a:pt x="26" y="264"/>
                    </a:lnTo>
                    <a:lnTo>
                      <a:pt x="30" y="264"/>
                    </a:lnTo>
                    <a:lnTo>
                      <a:pt x="30" y="264"/>
                    </a:lnTo>
                    <a:lnTo>
                      <a:pt x="32" y="264"/>
                    </a:lnTo>
                    <a:lnTo>
                      <a:pt x="32" y="262"/>
                    </a:lnTo>
                    <a:lnTo>
                      <a:pt x="32" y="262"/>
                    </a:lnTo>
                    <a:lnTo>
                      <a:pt x="34" y="264"/>
                    </a:lnTo>
                    <a:lnTo>
                      <a:pt x="34" y="264"/>
                    </a:lnTo>
                    <a:lnTo>
                      <a:pt x="34" y="264"/>
                    </a:lnTo>
                    <a:lnTo>
                      <a:pt x="34" y="264"/>
                    </a:lnTo>
                    <a:lnTo>
                      <a:pt x="34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44" y="262"/>
                    </a:lnTo>
                    <a:lnTo>
                      <a:pt x="44" y="262"/>
                    </a:lnTo>
                    <a:lnTo>
                      <a:pt x="44" y="262"/>
                    </a:lnTo>
                    <a:lnTo>
                      <a:pt x="44" y="260"/>
                    </a:lnTo>
                    <a:lnTo>
                      <a:pt x="46" y="260"/>
                    </a:lnTo>
                    <a:lnTo>
                      <a:pt x="46" y="260"/>
                    </a:lnTo>
                    <a:lnTo>
                      <a:pt x="46" y="260"/>
                    </a:lnTo>
                    <a:lnTo>
                      <a:pt x="48" y="260"/>
                    </a:lnTo>
                    <a:lnTo>
                      <a:pt x="48" y="260"/>
                    </a:lnTo>
                    <a:lnTo>
                      <a:pt x="48" y="260"/>
                    </a:lnTo>
                    <a:lnTo>
                      <a:pt x="50" y="260"/>
                    </a:lnTo>
                    <a:lnTo>
                      <a:pt x="50" y="258"/>
                    </a:lnTo>
                    <a:lnTo>
                      <a:pt x="50" y="258"/>
                    </a:lnTo>
                    <a:lnTo>
                      <a:pt x="50" y="258"/>
                    </a:lnTo>
                    <a:lnTo>
                      <a:pt x="50" y="258"/>
                    </a:lnTo>
                    <a:lnTo>
                      <a:pt x="52" y="258"/>
                    </a:lnTo>
                    <a:lnTo>
                      <a:pt x="52" y="258"/>
                    </a:lnTo>
                    <a:lnTo>
                      <a:pt x="52" y="256"/>
                    </a:lnTo>
                    <a:lnTo>
                      <a:pt x="52" y="256"/>
                    </a:lnTo>
                    <a:lnTo>
                      <a:pt x="56" y="256"/>
                    </a:lnTo>
                    <a:lnTo>
                      <a:pt x="56" y="256"/>
                    </a:lnTo>
                    <a:lnTo>
                      <a:pt x="56" y="256"/>
                    </a:lnTo>
                    <a:lnTo>
                      <a:pt x="58" y="254"/>
                    </a:lnTo>
                    <a:lnTo>
                      <a:pt x="58" y="254"/>
                    </a:lnTo>
                    <a:lnTo>
                      <a:pt x="60" y="256"/>
                    </a:lnTo>
                    <a:lnTo>
                      <a:pt x="60" y="256"/>
                    </a:lnTo>
                    <a:lnTo>
                      <a:pt x="62" y="258"/>
                    </a:lnTo>
                    <a:lnTo>
                      <a:pt x="68" y="258"/>
                    </a:lnTo>
                    <a:lnTo>
                      <a:pt x="68" y="258"/>
                    </a:lnTo>
                    <a:lnTo>
                      <a:pt x="68" y="258"/>
                    </a:lnTo>
                    <a:lnTo>
                      <a:pt x="72" y="256"/>
                    </a:lnTo>
                    <a:lnTo>
                      <a:pt x="74" y="256"/>
                    </a:lnTo>
                    <a:lnTo>
                      <a:pt x="74" y="256"/>
                    </a:lnTo>
                    <a:lnTo>
                      <a:pt x="74" y="256"/>
                    </a:lnTo>
                    <a:lnTo>
                      <a:pt x="76" y="254"/>
                    </a:lnTo>
                    <a:lnTo>
                      <a:pt x="76" y="254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80" y="256"/>
                    </a:lnTo>
                    <a:lnTo>
                      <a:pt x="80" y="256"/>
                    </a:lnTo>
                    <a:lnTo>
                      <a:pt x="80" y="256"/>
                    </a:lnTo>
                    <a:lnTo>
                      <a:pt x="80" y="258"/>
                    </a:lnTo>
                    <a:lnTo>
                      <a:pt x="84" y="258"/>
                    </a:lnTo>
                    <a:lnTo>
                      <a:pt x="84" y="258"/>
                    </a:lnTo>
                    <a:lnTo>
                      <a:pt x="84" y="256"/>
                    </a:lnTo>
                    <a:lnTo>
                      <a:pt x="86" y="256"/>
                    </a:lnTo>
                    <a:lnTo>
                      <a:pt x="88" y="256"/>
                    </a:lnTo>
                    <a:lnTo>
                      <a:pt x="92" y="258"/>
                    </a:lnTo>
                    <a:lnTo>
                      <a:pt x="92" y="258"/>
                    </a:lnTo>
                    <a:lnTo>
                      <a:pt x="94" y="258"/>
                    </a:lnTo>
                    <a:lnTo>
                      <a:pt x="94" y="258"/>
                    </a:lnTo>
                    <a:lnTo>
                      <a:pt x="96" y="260"/>
                    </a:lnTo>
                    <a:lnTo>
                      <a:pt x="96" y="260"/>
                    </a:lnTo>
                    <a:lnTo>
                      <a:pt x="96" y="260"/>
                    </a:lnTo>
                    <a:lnTo>
                      <a:pt x="98" y="258"/>
                    </a:lnTo>
                    <a:lnTo>
                      <a:pt x="98" y="258"/>
                    </a:lnTo>
                    <a:lnTo>
                      <a:pt x="98" y="258"/>
                    </a:lnTo>
                    <a:lnTo>
                      <a:pt x="98" y="258"/>
                    </a:lnTo>
                    <a:lnTo>
                      <a:pt x="98" y="260"/>
                    </a:lnTo>
                    <a:lnTo>
                      <a:pt x="98" y="260"/>
                    </a:lnTo>
                    <a:lnTo>
                      <a:pt x="98" y="260"/>
                    </a:lnTo>
                    <a:lnTo>
                      <a:pt x="102" y="260"/>
                    </a:lnTo>
                    <a:lnTo>
                      <a:pt x="102" y="260"/>
                    </a:lnTo>
                    <a:lnTo>
                      <a:pt x="104" y="260"/>
                    </a:lnTo>
                    <a:lnTo>
                      <a:pt x="104" y="258"/>
                    </a:lnTo>
                    <a:lnTo>
                      <a:pt x="104" y="258"/>
                    </a:lnTo>
                    <a:lnTo>
                      <a:pt x="102" y="256"/>
                    </a:lnTo>
                    <a:lnTo>
                      <a:pt x="102" y="256"/>
                    </a:lnTo>
                    <a:lnTo>
                      <a:pt x="102" y="256"/>
                    </a:lnTo>
                    <a:lnTo>
                      <a:pt x="100" y="258"/>
                    </a:lnTo>
                    <a:lnTo>
                      <a:pt x="100" y="258"/>
                    </a:lnTo>
                    <a:lnTo>
                      <a:pt x="100" y="258"/>
                    </a:lnTo>
                    <a:lnTo>
                      <a:pt x="100" y="256"/>
                    </a:lnTo>
                    <a:lnTo>
                      <a:pt x="100" y="256"/>
                    </a:lnTo>
                    <a:lnTo>
                      <a:pt x="100" y="256"/>
                    </a:lnTo>
                    <a:lnTo>
                      <a:pt x="100" y="256"/>
                    </a:lnTo>
                    <a:lnTo>
                      <a:pt x="102" y="254"/>
                    </a:lnTo>
                    <a:lnTo>
                      <a:pt x="102" y="254"/>
                    </a:lnTo>
                    <a:lnTo>
                      <a:pt x="102" y="254"/>
                    </a:lnTo>
                    <a:lnTo>
                      <a:pt x="102" y="254"/>
                    </a:lnTo>
                    <a:lnTo>
                      <a:pt x="102" y="254"/>
                    </a:lnTo>
                    <a:lnTo>
                      <a:pt x="102" y="254"/>
                    </a:lnTo>
                    <a:lnTo>
                      <a:pt x="104" y="254"/>
                    </a:lnTo>
                    <a:lnTo>
                      <a:pt x="104" y="252"/>
                    </a:lnTo>
                    <a:lnTo>
                      <a:pt x="104" y="252"/>
                    </a:lnTo>
                    <a:lnTo>
                      <a:pt x="104" y="252"/>
                    </a:lnTo>
                    <a:lnTo>
                      <a:pt x="104" y="252"/>
                    </a:lnTo>
                    <a:lnTo>
                      <a:pt x="104" y="252"/>
                    </a:lnTo>
                    <a:lnTo>
                      <a:pt x="112" y="246"/>
                    </a:lnTo>
                    <a:lnTo>
                      <a:pt x="112" y="246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8" y="244"/>
                    </a:lnTo>
                    <a:lnTo>
                      <a:pt x="118" y="244"/>
                    </a:lnTo>
                    <a:lnTo>
                      <a:pt x="118" y="244"/>
                    </a:lnTo>
                    <a:lnTo>
                      <a:pt x="120" y="244"/>
                    </a:lnTo>
                    <a:lnTo>
                      <a:pt x="126" y="244"/>
                    </a:lnTo>
                    <a:lnTo>
                      <a:pt x="126" y="244"/>
                    </a:lnTo>
                    <a:lnTo>
                      <a:pt x="126" y="244"/>
                    </a:lnTo>
                    <a:lnTo>
                      <a:pt x="130" y="242"/>
                    </a:lnTo>
                    <a:lnTo>
                      <a:pt x="130" y="242"/>
                    </a:lnTo>
                    <a:lnTo>
                      <a:pt x="132" y="242"/>
                    </a:lnTo>
                    <a:lnTo>
                      <a:pt x="132" y="242"/>
                    </a:lnTo>
                    <a:lnTo>
                      <a:pt x="134" y="242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6" y="240"/>
                    </a:lnTo>
                    <a:lnTo>
                      <a:pt x="138" y="240"/>
                    </a:lnTo>
                    <a:lnTo>
                      <a:pt x="138" y="242"/>
                    </a:lnTo>
                    <a:lnTo>
                      <a:pt x="138" y="242"/>
                    </a:lnTo>
                    <a:lnTo>
                      <a:pt x="138" y="242"/>
                    </a:lnTo>
                    <a:lnTo>
                      <a:pt x="142" y="242"/>
                    </a:lnTo>
                    <a:lnTo>
                      <a:pt x="142" y="242"/>
                    </a:lnTo>
                    <a:lnTo>
                      <a:pt x="142" y="242"/>
                    </a:lnTo>
                    <a:lnTo>
                      <a:pt x="148" y="242"/>
                    </a:lnTo>
                    <a:lnTo>
                      <a:pt x="148" y="242"/>
                    </a:lnTo>
                    <a:lnTo>
                      <a:pt x="150" y="242"/>
                    </a:lnTo>
                    <a:lnTo>
                      <a:pt x="150" y="242"/>
                    </a:lnTo>
                    <a:lnTo>
                      <a:pt x="152" y="242"/>
                    </a:lnTo>
                    <a:lnTo>
                      <a:pt x="152" y="242"/>
                    </a:lnTo>
                    <a:lnTo>
                      <a:pt x="154" y="242"/>
                    </a:lnTo>
                    <a:lnTo>
                      <a:pt x="158" y="240"/>
                    </a:lnTo>
                    <a:lnTo>
                      <a:pt x="160" y="238"/>
                    </a:lnTo>
                    <a:lnTo>
                      <a:pt x="162" y="238"/>
                    </a:lnTo>
                    <a:lnTo>
                      <a:pt x="162" y="238"/>
                    </a:lnTo>
                    <a:lnTo>
                      <a:pt x="164" y="238"/>
                    </a:lnTo>
                    <a:lnTo>
                      <a:pt x="164" y="238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6" y="238"/>
                    </a:lnTo>
                    <a:lnTo>
                      <a:pt x="168" y="236"/>
                    </a:lnTo>
                    <a:lnTo>
                      <a:pt x="176" y="236"/>
                    </a:lnTo>
                    <a:lnTo>
                      <a:pt x="180" y="238"/>
                    </a:lnTo>
                    <a:lnTo>
                      <a:pt x="180" y="238"/>
                    </a:lnTo>
                    <a:lnTo>
                      <a:pt x="180" y="238"/>
                    </a:lnTo>
                    <a:lnTo>
                      <a:pt x="186" y="238"/>
                    </a:lnTo>
                    <a:lnTo>
                      <a:pt x="186" y="238"/>
                    </a:lnTo>
                    <a:lnTo>
                      <a:pt x="186" y="238"/>
                    </a:lnTo>
                    <a:lnTo>
                      <a:pt x="188" y="236"/>
                    </a:lnTo>
                    <a:lnTo>
                      <a:pt x="190" y="236"/>
                    </a:lnTo>
                    <a:lnTo>
                      <a:pt x="190" y="236"/>
                    </a:lnTo>
                    <a:lnTo>
                      <a:pt x="190" y="236"/>
                    </a:lnTo>
                    <a:lnTo>
                      <a:pt x="190" y="236"/>
                    </a:lnTo>
                    <a:lnTo>
                      <a:pt x="192" y="236"/>
                    </a:lnTo>
                    <a:lnTo>
                      <a:pt x="192" y="236"/>
                    </a:lnTo>
                    <a:lnTo>
                      <a:pt x="192" y="236"/>
                    </a:lnTo>
                    <a:lnTo>
                      <a:pt x="192" y="236"/>
                    </a:lnTo>
                    <a:lnTo>
                      <a:pt x="194" y="238"/>
                    </a:lnTo>
                    <a:lnTo>
                      <a:pt x="194" y="240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2"/>
                    </a:lnTo>
                    <a:lnTo>
                      <a:pt x="196" y="242"/>
                    </a:lnTo>
                    <a:lnTo>
                      <a:pt x="198" y="244"/>
                    </a:lnTo>
                    <a:lnTo>
                      <a:pt x="200" y="244"/>
                    </a:lnTo>
                    <a:lnTo>
                      <a:pt x="200" y="244"/>
                    </a:lnTo>
                    <a:lnTo>
                      <a:pt x="200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4" y="246"/>
                    </a:lnTo>
                    <a:lnTo>
                      <a:pt x="206" y="246"/>
                    </a:lnTo>
                    <a:lnTo>
                      <a:pt x="206" y="248"/>
                    </a:lnTo>
                    <a:lnTo>
                      <a:pt x="206" y="248"/>
                    </a:lnTo>
                    <a:lnTo>
                      <a:pt x="206" y="248"/>
                    </a:lnTo>
                    <a:lnTo>
                      <a:pt x="206" y="248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08" y="250"/>
                    </a:lnTo>
                    <a:lnTo>
                      <a:pt x="210" y="250"/>
                    </a:lnTo>
                    <a:lnTo>
                      <a:pt x="210" y="250"/>
                    </a:lnTo>
                    <a:lnTo>
                      <a:pt x="210" y="250"/>
                    </a:lnTo>
                    <a:lnTo>
                      <a:pt x="210" y="250"/>
                    </a:lnTo>
                    <a:lnTo>
                      <a:pt x="210" y="250"/>
                    </a:lnTo>
                    <a:lnTo>
                      <a:pt x="210" y="250"/>
                    </a:lnTo>
                    <a:lnTo>
                      <a:pt x="210" y="250"/>
                    </a:lnTo>
                    <a:lnTo>
                      <a:pt x="210" y="252"/>
                    </a:lnTo>
                    <a:lnTo>
                      <a:pt x="212" y="252"/>
                    </a:lnTo>
                    <a:lnTo>
                      <a:pt x="212" y="256"/>
                    </a:lnTo>
                    <a:lnTo>
                      <a:pt x="212" y="256"/>
                    </a:lnTo>
                    <a:lnTo>
                      <a:pt x="212" y="256"/>
                    </a:lnTo>
                    <a:lnTo>
                      <a:pt x="210" y="256"/>
                    </a:lnTo>
                    <a:lnTo>
                      <a:pt x="210" y="258"/>
                    </a:lnTo>
                    <a:lnTo>
                      <a:pt x="210" y="258"/>
                    </a:lnTo>
                    <a:lnTo>
                      <a:pt x="210" y="258"/>
                    </a:lnTo>
                    <a:lnTo>
                      <a:pt x="210" y="258"/>
                    </a:lnTo>
                    <a:lnTo>
                      <a:pt x="208" y="260"/>
                    </a:lnTo>
                    <a:lnTo>
                      <a:pt x="208" y="260"/>
                    </a:lnTo>
                    <a:lnTo>
                      <a:pt x="208" y="260"/>
                    </a:lnTo>
                    <a:lnTo>
                      <a:pt x="208" y="260"/>
                    </a:lnTo>
                    <a:lnTo>
                      <a:pt x="208" y="260"/>
                    </a:lnTo>
                    <a:lnTo>
                      <a:pt x="210" y="262"/>
                    </a:lnTo>
                    <a:lnTo>
                      <a:pt x="210" y="264"/>
                    </a:lnTo>
                    <a:lnTo>
                      <a:pt x="210" y="264"/>
                    </a:lnTo>
                    <a:lnTo>
                      <a:pt x="212" y="264"/>
                    </a:lnTo>
                    <a:lnTo>
                      <a:pt x="214" y="264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68"/>
                    </a:lnTo>
                    <a:lnTo>
                      <a:pt x="214" y="272"/>
                    </a:lnTo>
                    <a:lnTo>
                      <a:pt x="214" y="272"/>
                    </a:lnTo>
                    <a:lnTo>
                      <a:pt x="216" y="272"/>
                    </a:lnTo>
                    <a:lnTo>
                      <a:pt x="216" y="272"/>
                    </a:lnTo>
                    <a:lnTo>
                      <a:pt x="216" y="278"/>
                    </a:lnTo>
                    <a:lnTo>
                      <a:pt x="212" y="278"/>
                    </a:lnTo>
                    <a:lnTo>
                      <a:pt x="212" y="278"/>
                    </a:lnTo>
                    <a:lnTo>
                      <a:pt x="210" y="280"/>
                    </a:lnTo>
                    <a:lnTo>
                      <a:pt x="210" y="280"/>
                    </a:lnTo>
                    <a:lnTo>
                      <a:pt x="210" y="280"/>
                    </a:lnTo>
                    <a:lnTo>
                      <a:pt x="210" y="280"/>
                    </a:lnTo>
                    <a:lnTo>
                      <a:pt x="212" y="282"/>
                    </a:lnTo>
                    <a:lnTo>
                      <a:pt x="212" y="282"/>
                    </a:lnTo>
                    <a:lnTo>
                      <a:pt x="212" y="282"/>
                    </a:lnTo>
                    <a:lnTo>
                      <a:pt x="212" y="284"/>
                    </a:lnTo>
                    <a:lnTo>
                      <a:pt x="214" y="284"/>
                    </a:lnTo>
                    <a:lnTo>
                      <a:pt x="216" y="284"/>
                    </a:lnTo>
                    <a:lnTo>
                      <a:pt x="216" y="284"/>
                    </a:lnTo>
                    <a:lnTo>
                      <a:pt x="216" y="284"/>
                    </a:lnTo>
                    <a:lnTo>
                      <a:pt x="216" y="284"/>
                    </a:lnTo>
                    <a:lnTo>
                      <a:pt x="218" y="286"/>
                    </a:lnTo>
                    <a:lnTo>
                      <a:pt x="218" y="286"/>
                    </a:lnTo>
                    <a:lnTo>
                      <a:pt x="218" y="286"/>
                    </a:lnTo>
                    <a:lnTo>
                      <a:pt x="220" y="286"/>
                    </a:lnTo>
                    <a:lnTo>
                      <a:pt x="220" y="286"/>
                    </a:lnTo>
                    <a:lnTo>
                      <a:pt x="222" y="286"/>
                    </a:lnTo>
                    <a:lnTo>
                      <a:pt x="222" y="282"/>
                    </a:lnTo>
                    <a:lnTo>
                      <a:pt x="228" y="276"/>
                    </a:lnTo>
                    <a:lnTo>
                      <a:pt x="230" y="276"/>
                    </a:lnTo>
                    <a:lnTo>
                      <a:pt x="230" y="276"/>
                    </a:lnTo>
                    <a:lnTo>
                      <a:pt x="232" y="276"/>
                    </a:lnTo>
                    <a:lnTo>
                      <a:pt x="232" y="274"/>
                    </a:lnTo>
                    <a:lnTo>
                      <a:pt x="238" y="272"/>
                    </a:lnTo>
                    <a:lnTo>
                      <a:pt x="238" y="272"/>
                    </a:lnTo>
                    <a:lnTo>
                      <a:pt x="238" y="272"/>
                    </a:lnTo>
                    <a:lnTo>
                      <a:pt x="240" y="270"/>
                    </a:lnTo>
                    <a:lnTo>
                      <a:pt x="244" y="270"/>
                    </a:lnTo>
                    <a:lnTo>
                      <a:pt x="244" y="270"/>
                    </a:lnTo>
                    <a:lnTo>
                      <a:pt x="244" y="270"/>
                    </a:lnTo>
                    <a:lnTo>
                      <a:pt x="246" y="268"/>
                    </a:lnTo>
                    <a:lnTo>
                      <a:pt x="246" y="268"/>
                    </a:lnTo>
                    <a:lnTo>
                      <a:pt x="246" y="268"/>
                    </a:lnTo>
                    <a:lnTo>
                      <a:pt x="246" y="266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6" y="264"/>
                    </a:lnTo>
                    <a:lnTo>
                      <a:pt x="248" y="262"/>
                    </a:lnTo>
                    <a:lnTo>
                      <a:pt x="248" y="262"/>
                    </a:lnTo>
                    <a:lnTo>
                      <a:pt x="248" y="262"/>
                    </a:lnTo>
                    <a:lnTo>
                      <a:pt x="250" y="262"/>
                    </a:lnTo>
                    <a:lnTo>
                      <a:pt x="250" y="262"/>
                    </a:lnTo>
                    <a:lnTo>
                      <a:pt x="254" y="262"/>
                    </a:lnTo>
                    <a:lnTo>
                      <a:pt x="254" y="262"/>
                    </a:lnTo>
                    <a:lnTo>
                      <a:pt x="254" y="262"/>
                    </a:lnTo>
                    <a:lnTo>
                      <a:pt x="254" y="260"/>
                    </a:lnTo>
                    <a:lnTo>
                      <a:pt x="256" y="258"/>
                    </a:lnTo>
                    <a:lnTo>
                      <a:pt x="258" y="258"/>
                    </a:lnTo>
                    <a:lnTo>
                      <a:pt x="258" y="258"/>
                    </a:lnTo>
                    <a:lnTo>
                      <a:pt x="258" y="258"/>
                    </a:lnTo>
                    <a:lnTo>
                      <a:pt x="256" y="262"/>
                    </a:lnTo>
                    <a:lnTo>
                      <a:pt x="252" y="266"/>
                    </a:lnTo>
                    <a:lnTo>
                      <a:pt x="248" y="266"/>
                    </a:lnTo>
                    <a:lnTo>
                      <a:pt x="248" y="266"/>
                    </a:lnTo>
                    <a:lnTo>
                      <a:pt x="248" y="266"/>
                    </a:lnTo>
                    <a:lnTo>
                      <a:pt x="248" y="266"/>
                    </a:lnTo>
                    <a:lnTo>
                      <a:pt x="248" y="266"/>
                    </a:lnTo>
                    <a:lnTo>
                      <a:pt x="246" y="266"/>
                    </a:lnTo>
                    <a:lnTo>
                      <a:pt x="246" y="274"/>
                    </a:lnTo>
                    <a:lnTo>
                      <a:pt x="246" y="274"/>
                    </a:lnTo>
                    <a:lnTo>
                      <a:pt x="244" y="276"/>
                    </a:lnTo>
                    <a:lnTo>
                      <a:pt x="244" y="276"/>
                    </a:lnTo>
                    <a:lnTo>
                      <a:pt x="242" y="276"/>
                    </a:lnTo>
                    <a:lnTo>
                      <a:pt x="238" y="278"/>
                    </a:lnTo>
                    <a:lnTo>
                      <a:pt x="238" y="278"/>
                    </a:lnTo>
                    <a:lnTo>
                      <a:pt x="238" y="278"/>
                    </a:lnTo>
                    <a:lnTo>
                      <a:pt x="238" y="282"/>
                    </a:lnTo>
                    <a:lnTo>
                      <a:pt x="236" y="282"/>
                    </a:lnTo>
                    <a:lnTo>
                      <a:pt x="236" y="282"/>
                    </a:lnTo>
                    <a:lnTo>
                      <a:pt x="236" y="282"/>
                    </a:lnTo>
                    <a:lnTo>
                      <a:pt x="236" y="284"/>
                    </a:lnTo>
                    <a:lnTo>
                      <a:pt x="234" y="286"/>
                    </a:lnTo>
                    <a:lnTo>
                      <a:pt x="232" y="286"/>
                    </a:lnTo>
                    <a:lnTo>
                      <a:pt x="232" y="286"/>
                    </a:lnTo>
                    <a:lnTo>
                      <a:pt x="232" y="286"/>
                    </a:lnTo>
                    <a:lnTo>
                      <a:pt x="230" y="288"/>
                    </a:lnTo>
                    <a:lnTo>
                      <a:pt x="228" y="288"/>
                    </a:lnTo>
                    <a:lnTo>
                      <a:pt x="228" y="288"/>
                    </a:lnTo>
                    <a:lnTo>
                      <a:pt x="228" y="288"/>
                    </a:lnTo>
                    <a:lnTo>
                      <a:pt x="228" y="290"/>
                    </a:lnTo>
                    <a:lnTo>
                      <a:pt x="228" y="290"/>
                    </a:lnTo>
                    <a:lnTo>
                      <a:pt x="228" y="290"/>
                    </a:lnTo>
                    <a:lnTo>
                      <a:pt x="230" y="290"/>
                    </a:lnTo>
                    <a:lnTo>
                      <a:pt x="234" y="292"/>
                    </a:lnTo>
                    <a:lnTo>
                      <a:pt x="234" y="292"/>
                    </a:lnTo>
                    <a:lnTo>
                      <a:pt x="236" y="292"/>
                    </a:lnTo>
                    <a:lnTo>
                      <a:pt x="236" y="290"/>
                    </a:lnTo>
                    <a:lnTo>
                      <a:pt x="238" y="290"/>
                    </a:lnTo>
                    <a:lnTo>
                      <a:pt x="238" y="290"/>
                    </a:lnTo>
                    <a:lnTo>
                      <a:pt x="238" y="290"/>
                    </a:lnTo>
                    <a:lnTo>
                      <a:pt x="240" y="290"/>
                    </a:lnTo>
                    <a:lnTo>
                      <a:pt x="240" y="290"/>
                    </a:lnTo>
                    <a:lnTo>
                      <a:pt x="240" y="290"/>
                    </a:lnTo>
                    <a:lnTo>
                      <a:pt x="240" y="288"/>
                    </a:lnTo>
                    <a:lnTo>
                      <a:pt x="242" y="288"/>
                    </a:lnTo>
                    <a:lnTo>
                      <a:pt x="242" y="288"/>
                    </a:lnTo>
                    <a:lnTo>
                      <a:pt x="242" y="288"/>
                    </a:lnTo>
                    <a:lnTo>
                      <a:pt x="242" y="286"/>
                    </a:lnTo>
                    <a:lnTo>
                      <a:pt x="246" y="284"/>
                    </a:lnTo>
                    <a:lnTo>
                      <a:pt x="246" y="284"/>
                    </a:lnTo>
                    <a:lnTo>
                      <a:pt x="246" y="284"/>
                    </a:lnTo>
                    <a:lnTo>
                      <a:pt x="246" y="284"/>
                    </a:lnTo>
                    <a:lnTo>
                      <a:pt x="246" y="282"/>
                    </a:lnTo>
                    <a:lnTo>
                      <a:pt x="246" y="288"/>
                    </a:lnTo>
                    <a:lnTo>
                      <a:pt x="242" y="292"/>
                    </a:lnTo>
                    <a:lnTo>
                      <a:pt x="242" y="292"/>
                    </a:lnTo>
                    <a:lnTo>
                      <a:pt x="242" y="292"/>
                    </a:lnTo>
                    <a:lnTo>
                      <a:pt x="242" y="292"/>
                    </a:lnTo>
                    <a:lnTo>
                      <a:pt x="242" y="294"/>
                    </a:lnTo>
                    <a:lnTo>
                      <a:pt x="242" y="294"/>
                    </a:lnTo>
                    <a:lnTo>
                      <a:pt x="242" y="294"/>
                    </a:lnTo>
                    <a:lnTo>
                      <a:pt x="242" y="294"/>
                    </a:lnTo>
                    <a:lnTo>
                      <a:pt x="242" y="294"/>
                    </a:lnTo>
                    <a:lnTo>
                      <a:pt x="242" y="294"/>
                    </a:lnTo>
                    <a:lnTo>
                      <a:pt x="242" y="296"/>
                    </a:lnTo>
                    <a:lnTo>
                      <a:pt x="242" y="296"/>
                    </a:lnTo>
                    <a:lnTo>
                      <a:pt x="242" y="296"/>
                    </a:lnTo>
                    <a:lnTo>
                      <a:pt x="244" y="296"/>
                    </a:lnTo>
                    <a:lnTo>
                      <a:pt x="244" y="296"/>
                    </a:lnTo>
                    <a:lnTo>
                      <a:pt x="244" y="296"/>
                    </a:lnTo>
                    <a:lnTo>
                      <a:pt x="246" y="296"/>
                    </a:lnTo>
                    <a:lnTo>
                      <a:pt x="248" y="298"/>
                    </a:lnTo>
                    <a:lnTo>
                      <a:pt x="248" y="298"/>
                    </a:lnTo>
                    <a:lnTo>
                      <a:pt x="248" y="298"/>
                    </a:lnTo>
                    <a:lnTo>
                      <a:pt x="250" y="298"/>
                    </a:lnTo>
                    <a:lnTo>
                      <a:pt x="250" y="298"/>
                    </a:lnTo>
                    <a:lnTo>
                      <a:pt x="250" y="300"/>
                    </a:lnTo>
                    <a:lnTo>
                      <a:pt x="250" y="300"/>
                    </a:lnTo>
                    <a:lnTo>
                      <a:pt x="250" y="300"/>
                    </a:lnTo>
                    <a:lnTo>
                      <a:pt x="250" y="300"/>
                    </a:lnTo>
                    <a:lnTo>
                      <a:pt x="248" y="302"/>
                    </a:lnTo>
                    <a:lnTo>
                      <a:pt x="248" y="302"/>
                    </a:lnTo>
                    <a:lnTo>
                      <a:pt x="246" y="302"/>
                    </a:lnTo>
                    <a:lnTo>
                      <a:pt x="246" y="304"/>
                    </a:lnTo>
                    <a:lnTo>
                      <a:pt x="246" y="304"/>
                    </a:lnTo>
                    <a:lnTo>
                      <a:pt x="248" y="304"/>
                    </a:lnTo>
                    <a:lnTo>
                      <a:pt x="248" y="304"/>
                    </a:lnTo>
                    <a:lnTo>
                      <a:pt x="250" y="306"/>
                    </a:lnTo>
                    <a:lnTo>
                      <a:pt x="250" y="308"/>
                    </a:lnTo>
                    <a:lnTo>
                      <a:pt x="250" y="308"/>
                    </a:lnTo>
                    <a:lnTo>
                      <a:pt x="250" y="308"/>
                    </a:lnTo>
                    <a:lnTo>
                      <a:pt x="250" y="310"/>
                    </a:lnTo>
                    <a:lnTo>
                      <a:pt x="250" y="314"/>
                    </a:lnTo>
                    <a:lnTo>
                      <a:pt x="248" y="316"/>
                    </a:lnTo>
                    <a:lnTo>
                      <a:pt x="248" y="316"/>
                    </a:lnTo>
                    <a:lnTo>
                      <a:pt x="246" y="316"/>
                    </a:lnTo>
                    <a:lnTo>
                      <a:pt x="246" y="318"/>
                    </a:lnTo>
                    <a:lnTo>
                      <a:pt x="246" y="320"/>
                    </a:lnTo>
                    <a:lnTo>
                      <a:pt x="246" y="320"/>
                    </a:lnTo>
                    <a:lnTo>
                      <a:pt x="246" y="320"/>
                    </a:lnTo>
                    <a:lnTo>
                      <a:pt x="246" y="324"/>
                    </a:lnTo>
                    <a:lnTo>
                      <a:pt x="246" y="324"/>
                    </a:lnTo>
                    <a:lnTo>
                      <a:pt x="246" y="326"/>
                    </a:lnTo>
                    <a:lnTo>
                      <a:pt x="246" y="328"/>
                    </a:lnTo>
                    <a:lnTo>
                      <a:pt x="246" y="328"/>
                    </a:lnTo>
                    <a:lnTo>
                      <a:pt x="246" y="328"/>
                    </a:lnTo>
                    <a:lnTo>
                      <a:pt x="248" y="328"/>
                    </a:lnTo>
                    <a:lnTo>
                      <a:pt x="248" y="330"/>
                    </a:lnTo>
                    <a:lnTo>
                      <a:pt x="248" y="330"/>
                    </a:lnTo>
                    <a:lnTo>
                      <a:pt x="248" y="330"/>
                    </a:lnTo>
                    <a:lnTo>
                      <a:pt x="250" y="330"/>
                    </a:lnTo>
                    <a:lnTo>
                      <a:pt x="254" y="334"/>
                    </a:lnTo>
                    <a:lnTo>
                      <a:pt x="256" y="336"/>
                    </a:lnTo>
                    <a:lnTo>
                      <a:pt x="256" y="336"/>
                    </a:lnTo>
                    <a:lnTo>
                      <a:pt x="256" y="336"/>
                    </a:lnTo>
                    <a:lnTo>
                      <a:pt x="256" y="336"/>
                    </a:lnTo>
                    <a:lnTo>
                      <a:pt x="258" y="336"/>
                    </a:lnTo>
                    <a:lnTo>
                      <a:pt x="260" y="338"/>
                    </a:lnTo>
                    <a:lnTo>
                      <a:pt x="260" y="338"/>
                    </a:lnTo>
                    <a:lnTo>
                      <a:pt x="260" y="338"/>
                    </a:lnTo>
                    <a:lnTo>
                      <a:pt x="264" y="338"/>
                    </a:lnTo>
                    <a:lnTo>
                      <a:pt x="266" y="340"/>
                    </a:lnTo>
                    <a:lnTo>
                      <a:pt x="266" y="340"/>
                    </a:lnTo>
                    <a:lnTo>
                      <a:pt x="266" y="340"/>
                    </a:lnTo>
                    <a:lnTo>
                      <a:pt x="268" y="340"/>
                    </a:lnTo>
                    <a:lnTo>
                      <a:pt x="274" y="344"/>
                    </a:lnTo>
                    <a:lnTo>
                      <a:pt x="274" y="344"/>
                    </a:lnTo>
                    <a:lnTo>
                      <a:pt x="274" y="344"/>
                    </a:lnTo>
                    <a:lnTo>
                      <a:pt x="274" y="344"/>
                    </a:lnTo>
                    <a:lnTo>
                      <a:pt x="276" y="344"/>
                    </a:lnTo>
                    <a:lnTo>
                      <a:pt x="276" y="344"/>
                    </a:lnTo>
                    <a:lnTo>
                      <a:pt x="276" y="344"/>
                    </a:lnTo>
                    <a:lnTo>
                      <a:pt x="280" y="344"/>
                    </a:lnTo>
                    <a:lnTo>
                      <a:pt x="280" y="344"/>
                    </a:lnTo>
                    <a:lnTo>
                      <a:pt x="282" y="344"/>
                    </a:lnTo>
                    <a:lnTo>
                      <a:pt x="282" y="344"/>
                    </a:lnTo>
                    <a:lnTo>
                      <a:pt x="286" y="342"/>
                    </a:lnTo>
                    <a:lnTo>
                      <a:pt x="290" y="342"/>
                    </a:lnTo>
                    <a:lnTo>
                      <a:pt x="290" y="342"/>
                    </a:lnTo>
                    <a:lnTo>
                      <a:pt x="290" y="342"/>
                    </a:lnTo>
                    <a:lnTo>
                      <a:pt x="292" y="342"/>
                    </a:lnTo>
                    <a:lnTo>
                      <a:pt x="296" y="342"/>
                    </a:lnTo>
                    <a:lnTo>
                      <a:pt x="298" y="342"/>
                    </a:lnTo>
                    <a:lnTo>
                      <a:pt x="298" y="342"/>
                    </a:lnTo>
                    <a:lnTo>
                      <a:pt x="298" y="342"/>
                    </a:lnTo>
                    <a:lnTo>
                      <a:pt x="298" y="342"/>
                    </a:lnTo>
                    <a:lnTo>
                      <a:pt x="298" y="344"/>
                    </a:lnTo>
                    <a:lnTo>
                      <a:pt x="298" y="344"/>
                    </a:lnTo>
                    <a:lnTo>
                      <a:pt x="298" y="344"/>
                    </a:lnTo>
                    <a:lnTo>
                      <a:pt x="296" y="344"/>
                    </a:lnTo>
                    <a:lnTo>
                      <a:pt x="296" y="344"/>
                    </a:lnTo>
                    <a:lnTo>
                      <a:pt x="298" y="344"/>
                    </a:lnTo>
                    <a:lnTo>
                      <a:pt x="298" y="346"/>
                    </a:lnTo>
                    <a:lnTo>
                      <a:pt x="298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6"/>
                    </a:lnTo>
                    <a:lnTo>
                      <a:pt x="300" y="346"/>
                    </a:lnTo>
                    <a:lnTo>
                      <a:pt x="300" y="346"/>
                    </a:lnTo>
                    <a:lnTo>
                      <a:pt x="300" y="348"/>
                    </a:lnTo>
                    <a:lnTo>
                      <a:pt x="300" y="350"/>
                    </a:lnTo>
                    <a:lnTo>
                      <a:pt x="300" y="350"/>
                    </a:lnTo>
                    <a:lnTo>
                      <a:pt x="302" y="350"/>
                    </a:lnTo>
                    <a:lnTo>
                      <a:pt x="302" y="352"/>
                    </a:lnTo>
                    <a:lnTo>
                      <a:pt x="302" y="352"/>
                    </a:lnTo>
                    <a:lnTo>
                      <a:pt x="302" y="352"/>
                    </a:lnTo>
                    <a:lnTo>
                      <a:pt x="302" y="352"/>
                    </a:lnTo>
                    <a:lnTo>
                      <a:pt x="306" y="352"/>
                    </a:lnTo>
                    <a:lnTo>
                      <a:pt x="306" y="352"/>
                    </a:lnTo>
                    <a:lnTo>
                      <a:pt x="306" y="352"/>
                    </a:lnTo>
                    <a:lnTo>
                      <a:pt x="308" y="352"/>
                    </a:lnTo>
                    <a:lnTo>
                      <a:pt x="308" y="352"/>
                    </a:lnTo>
                    <a:lnTo>
                      <a:pt x="310" y="352"/>
                    </a:lnTo>
                    <a:lnTo>
                      <a:pt x="310" y="350"/>
                    </a:lnTo>
                    <a:lnTo>
                      <a:pt x="312" y="350"/>
                    </a:lnTo>
                    <a:lnTo>
                      <a:pt x="312" y="350"/>
                    </a:lnTo>
                    <a:lnTo>
                      <a:pt x="312" y="350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4" y="350"/>
                    </a:lnTo>
                    <a:lnTo>
                      <a:pt x="314" y="350"/>
                    </a:lnTo>
                    <a:lnTo>
                      <a:pt x="318" y="348"/>
                    </a:lnTo>
                    <a:lnTo>
                      <a:pt x="322" y="346"/>
                    </a:lnTo>
                    <a:lnTo>
                      <a:pt x="324" y="344"/>
                    </a:lnTo>
                    <a:lnTo>
                      <a:pt x="324" y="344"/>
                    </a:lnTo>
                    <a:lnTo>
                      <a:pt x="324" y="344"/>
                    </a:lnTo>
                    <a:lnTo>
                      <a:pt x="326" y="342"/>
                    </a:lnTo>
                    <a:lnTo>
                      <a:pt x="328" y="342"/>
                    </a:lnTo>
                    <a:lnTo>
                      <a:pt x="328" y="342"/>
                    </a:lnTo>
                    <a:lnTo>
                      <a:pt x="328" y="342"/>
                    </a:lnTo>
                    <a:lnTo>
                      <a:pt x="328" y="342"/>
                    </a:lnTo>
                    <a:lnTo>
                      <a:pt x="330" y="340"/>
                    </a:lnTo>
                    <a:lnTo>
                      <a:pt x="330" y="340"/>
                    </a:lnTo>
                    <a:lnTo>
                      <a:pt x="330" y="340"/>
                    </a:lnTo>
                    <a:lnTo>
                      <a:pt x="332" y="340"/>
                    </a:lnTo>
                    <a:lnTo>
                      <a:pt x="332" y="340"/>
                    </a:lnTo>
                    <a:lnTo>
                      <a:pt x="332" y="340"/>
                    </a:lnTo>
                    <a:lnTo>
                      <a:pt x="334" y="340"/>
                    </a:lnTo>
                    <a:lnTo>
                      <a:pt x="334" y="340"/>
                    </a:lnTo>
                    <a:lnTo>
                      <a:pt x="334" y="340"/>
                    </a:lnTo>
                    <a:lnTo>
                      <a:pt x="346" y="340"/>
                    </a:lnTo>
                    <a:lnTo>
                      <a:pt x="346" y="340"/>
                    </a:lnTo>
                    <a:lnTo>
                      <a:pt x="346" y="340"/>
                    </a:lnTo>
                    <a:lnTo>
                      <a:pt x="348" y="340"/>
                    </a:lnTo>
                    <a:lnTo>
                      <a:pt x="348" y="340"/>
                    </a:lnTo>
                    <a:lnTo>
                      <a:pt x="348" y="340"/>
                    </a:lnTo>
                    <a:lnTo>
                      <a:pt x="350" y="340"/>
                    </a:lnTo>
                    <a:lnTo>
                      <a:pt x="354" y="336"/>
                    </a:lnTo>
                    <a:lnTo>
                      <a:pt x="354" y="336"/>
                    </a:lnTo>
                    <a:lnTo>
                      <a:pt x="354" y="336"/>
                    </a:lnTo>
                    <a:lnTo>
                      <a:pt x="354" y="334"/>
                    </a:lnTo>
                    <a:lnTo>
                      <a:pt x="354" y="330"/>
                    </a:lnTo>
                    <a:lnTo>
                      <a:pt x="356" y="330"/>
                    </a:lnTo>
                    <a:lnTo>
                      <a:pt x="356" y="330"/>
                    </a:lnTo>
                    <a:lnTo>
                      <a:pt x="356" y="330"/>
                    </a:lnTo>
                    <a:lnTo>
                      <a:pt x="356" y="328"/>
                    </a:lnTo>
                    <a:lnTo>
                      <a:pt x="358" y="326"/>
                    </a:lnTo>
                    <a:lnTo>
                      <a:pt x="358" y="326"/>
                    </a:lnTo>
                    <a:lnTo>
                      <a:pt x="360" y="326"/>
                    </a:lnTo>
                    <a:lnTo>
                      <a:pt x="360" y="324"/>
                    </a:lnTo>
                    <a:lnTo>
                      <a:pt x="366" y="320"/>
                    </a:lnTo>
                    <a:lnTo>
                      <a:pt x="366" y="320"/>
                    </a:lnTo>
                    <a:lnTo>
                      <a:pt x="366" y="320"/>
                    </a:lnTo>
                    <a:lnTo>
                      <a:pt x="366" y="316"/>
                    </a:lnTo>
                    <a:lnTo>
                      <a:pt x="368" y="316"/>
                    </a:lnTo>
                    <a:lnTo>
                      <a:pt x="368" y="316"/>
                    </a:lnTo>
                    <a:lnTo>
                      <a:pt x="368" y="316"/>
                    </a:lnTo>
                    <a:lnTo>
                      <a:pt x="368" y="316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4" y="312"/>
                    </a:lnTo>
                    <a:lnTo>
                      <a:pt x="374" y="312"/>
                    </a:lnTo>
                    <a:lnTo>
                      <a:pt x="376" y="310"/>
                    </a:lnTo>
                    <a:lnTo>
                      <a:pt x="376" y="310"/>
                    </a:lnTo>
                    <a:lnTo>
                      <a:pt x="376" y="310"/>
                    </a:lnTo>
                    <a:lnTo>
                      <a:pt x="378" y="308"/>
                    </a:lnTo>
                    <a:lnTo>
                      <a:pt x="378" y="308"/>
                    </a:lnTo>
                    <a:lnTo>
                      <a:pt x="378" y="308"/>
                    </a:lnTo>
                    <a:lnTo>
                      <a:pt x="378" y="304"/>
                    </a:lnTo>
                    <a:lnTo>
                      <a:pt x="380" y="302"/>
                    </a:lnTo>
                    <a:lnTo>
                      <a:pt x="380" y="302"/>
                    </a:lnTo>
                    <a:lnTo>
                      <a:pt x="380" y="302"/>
                    </a:lnTo>
                    <a:lnTo>
                      <a:pt x="382" y="298"/>
                    </a:lnTo>
                    <a:lnTo>
                      <a:pt x="388" y="292"/>
                    </a:lnTo>
                    <a:lnTo>
                      <a:pt x="390" y="292"/>
                    </a:lnTo>
                    <a:lnTo>
                      <a:pt x="390" y="292"/>
                    </a:lnTo>
                    <a:lnTo>
                      <a:pt x="390" y="292"/>
                    </a:lnTo>
                    <a:lnTo>
                      <a:pt x="390" y="290"/>
                    </a:lnTo>
                    <a:lnTo>
                      <a:pt x="396" y="286"/>
                    </a:lnTo>
                    <a:lnTo>
                      <a:pt x="396" y="286"/>
                    </a:lnTo>
                    <a:lnTo>
                      <a:pt x="396" y="284"/>
                    </a:lnTo>
                    <a:lnTo>
                      <a:pt x="396" y="282"/>
                    </a:lnTo>
                    <a:lnTo>
                      <a:pt x="398" y="282"/>
                    </a:lnTo>
                    <a:lnTo>
                      <a:pt x="398" y="282"/>
                    </a:lnTo>
                    <a:lnTo>
                      <a:pt x="398" y="282"/>
                    </a:lnTo>
                    <a:lnTo>
                      <a:pt x="398" y="280"/>
                    </a:lnTo>
                    <a:lnTo>
                      <a:pt x="402" y="280"/>
                    </a:lnTo>
                    <a:lnTo>
                      <a:pt x="402" y="280"/>
                    </a:lnTo>
                    <a:lnTo>
                      <a:pt x="402" y="280"/>
                    </a:lnTo>
                    <a:lnTo>
                      <a:pt x="404" y="278"/>
                    </a:lnTo>
                    <a:lnTo>
                      <a:pt x="408" y="278"/>
                    </a:lnTo>
                    <a:lnTo>
                      <a:pt x="408" y="278"/>
                    </a:lnTo>
                    <a:lnTo>
                      <a:pt x="408" y="278"/>
                    </a:lnTo>
                    <a:lnTo>
                      <a:pt x="408" y="278"/>
                    </a:lnTo>
                    <a:lnTo>
                      <a:pt x="408" y="278"/>
                    </a:lnTo>
                    <a:lnTo>
                      <a:pt x="410" y="276"/>
                    </a:lnTo>
                    <a:lnTo>
                      <a:pt x="410" y="276"/>
                    </a:lnTo>
                    <a:lnTo>
                      <a:pt x="412" y="274"/>
                    </a:lnTo>
                    <a:lnTo>
                      <a:pt x="414" y="274"/>
                    </a:lnTo>
                    <a:lnTo>
                      <a:pt x="414" y="274"/>
                    </a:lnTo>
                    <a:lnTo>
                      <a:pt x="414" y="272"/>
                    </a:lnTo>
                    <a:lnTo>
                      <a:pt x="418" y="266"/>
                    </a:lnTo>
                    <a:lnTo>
                      <a:pt x="422" y="264"/>
                    </a:lnTo>
                    <a:lnTo>
                      <a:pt x="422" y="264"/>
                    </a:lnTo>
                    <a:lnTo>
                      <a:pt x="422" y="264"/>
                    </a:lnTo>
                    <a:lnTo>
                      <a:pt x="422" y="262"/>
                    </a:lnTo>
                    <a:lnTo>
                      <a:pt x="426" y="260"/>
                    </a:lnTo>
                    <a:lnTo>
                      <a:pt x="426" y="260"/>
                    </a:lnTo>
                    <a:lnTo>
                      <a:pt x="426" y="258"/>
                    </a:lnTo>
                    <a:lnTo>
                      <a:pt x="426" y="256"/>
                    </a:lnTo>
                    <a:lnTo>
                      <a:pt x="428" y="254"/>
                    </a:lnTo>
                    <a:lnTo>
                      <a:pt x="428" y="252"/>
                    </a:lnTo>
                    <a:lnTo>
                      <a:pt x="428" y="252"/>
                    </a:lnTo>
                    <a:lnTo>
                      <a:pt x="428" y="252"/>
                    </a:lnTo>
                    <a:lnTo>
                      <a:pt x="428" y="252"/>
                    </a:lnTo>
                    <a:lnTo>
                      <a:pt x="430" y="250"/>
                    </a:lnTo>
                    <a:lnTo>
                      <a:pt x="430" y="250"/>
                    </a:lnTo>
                    <a:lnTo>
                      <a:pt x="430" y="250"/>
                    </a:lnTo>
                    <a:lnTo>
                      <a:pt x="432" y="248"/>
                    </a:lnTo>
                    <a:lnTo>
                      <a:pt x="436" y="244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40" y="236"/>
                    </a:lnTo>
                    <a:lnTo>
                      <a:pt x="442" y="234"/>
                    </a:lnTo>
                    <a:lnTo>
                      <a:pt x="442" y="234"/>
                    </a:lnTo>
                    <a:lnTo>
                      <a:pt x="442" y="234"/>
                    </a:lnTo>
                    <a:lnTo>
                      <a:pt x="444" y="230"/>
                    </a:lnTo>
                    <a:lnTo>
                      <a:pt x="444" y="230"/>
                    </a:lnTo>
                    <a:lnTo>
                      <a:pt x="444" y="230"/>
                    </a:lnTo>
                    <a:lnTo>
                      <a:pt x="444" y="220"/>
                    </a:lnTo>
                    <a:lnTo>
                      <a:pt x="446" y="218"/>
                    </a:lnTo>
                    <a:lnTo>
                      <a:pt x="446" y="218"/>
                    </a:lnTo>
                    <a:lnTo>
                      <a:pt x="446" y="218"/>
                    </a:lnTo>
                    <a:lnTo>
                      <a:pt x="446" y="216"/>
                    </a:lnTo>
                    <a:lnTo>
                      <a:pt x="446" y="212"/>
                    </a:lnTo>
                    <a:lnTo>
                      <a:pt x="448" y="208"/>
                    </a:lnTo>
                    <a:lnTo>
                      <a:pt x="448" y="208"/>
                    </a:lnTo>
                    <a:lnTo>
                      <a:pt x="448" y="208"/>
                    </a:lnTo>
                    <a:lnTo>
                      <a:pt x="448" y="208"/>
                    </a:lnTo>
                    <a:lnTo>
                      <a:pt x="450" y="206"/>
                    </a:lnTo>
                    <a:lnTo>
                      <a:pt x="450" y="206"/>
                    </a:lnTo>
                    <a:lnTo>
                      <a:pt x="450" y="206"/>
                    </a:lnTo>
                    <a:lnTo>
                      <a:pt x="450" y="200"/>
                    </a:lnTo>
                    <a:lnTo>
                      <a:pt x="450" y="196"/>
                    </a:lnTo>
                    <a:lnTo>
                      <a:pt x="450" y="196"/>
                    </a:lnTo>
                    <a:lnTo>
                      <a:pt x="450" y="196"/>
                    </a:lnTo>
                    <a:lnTo>
                      <a:pt x="450" y="188"/>
                    </a:lnTo>
                    <a:lnTo>
                      <a:pt x="450" y="188"/>
                    </a:lnTo>
                    <a:lnTo>
                      <a:pt x="450" y="188"/>
                    </a:lnTo>
                    <a:lnTo>
                      <a:pt x="450" y="188"/>
                    </a:lnTo>
                    <a:close/>
                    <a:moveTo>
                      <a:pt x="20" y="152"/>
                    </a:moveTo>
                    <a:lnTo>
                      <a:pt x="20" y="152"/>
                    </a:lnTo>
                    <a:lnTo>
                      <a:pt x="20" y="152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22" y="152"/>
                    </a:lnTo>
                    <a:lnTo>
                      <a:pt x="22" y="152"/>
                    </a:lnTo>
                    <a:lnTo>
                      <a:pt x="22" y="154"/>
                    </a:lnTo>
                    <a:lnTo>
                      <a:pt x="24" y="154"/>
                    </a:lnTo>
                    <a:lnTo>
                      <a:pt x="24" y="154"/>
                    </a:lnTo>
                    <a:lnTo>
                      <a:pt x="22" y="154"/>
                    </a:lnTo>
                    <a:lnTo>
                      <a:pt x="22" y="154"/>
                    </a:lnTo>
                    <a:lnTo>
                      <a:pt x="22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20" y="152"/>
                    </a:lnTo>
                    <a:lnTo>
                      <a:pt x="20" y="152"/>
                    </a:lnTo>
                    <a:lnTo>
                      <a:pt x="20" y="152"/>
                    </a:lnTo>
                    <a:lnTo>
                      <a:pt x="20" y="152"/>
                    </a:lnTo>
                    <a:close/>
                    <a:moveTo>
                      <a:pt x="260" y="6"/>
                    </a:moveTo>
                    <a:lnTo>
                      <a:pt x="260" y="6"/>
                    </a:lnTo>
                    <a:lnTo>
                      <a:pt x="260" y="6"/>
                    </a:lnTo>
                    <a:lnTo>
                      <a:pt x="262" y="6"/>
                    </a:lnTo>
                    <a:lnTo>
                      <a:pt x="264" y="6"/>
                    </a:lnTo>
                    <a:lnTo>
                      <a:pt x="264" y="6"/>
                    </a:lnTo>
                    <a:lnTo>
                      <a:pt x="264" y="6"/>
                    </a:lnTo>
                    <a:lnTo>
                      <a:pt x="264" y="8"/>
                    </a:lnTo>
                    <a:lnTo>
                      <a:pt x="266" y="8"/>
                    </a:lnTo>
                    <a:lnTo>
                      <a:pt x="266" y="8"/>
                    </a:lnTo>
                    <a:lnTo>
                      <a:pt x="266" y="8"/>
                    </a:lnTo>
                    <a:lnTo>
                      <a:pt x="272" y="8"/>
                    </a:lnTo>
                    <a:lnTo>
                      <a:pt x="272" y="8"/>
                    </a:lnTo>
                    <a:lnTo>
                      <a:pt x="272" y="8"/>
                    </a:lnTo>
                    <a:lnTo>
                      <a:pt x="272" y="8"/>
                    </a:lnTo>
                    <a:lnTo>
                      <a:pt x="274" y="8"/>
                    </a:lnTo>
                    <a:lnTo>
                      <a:pt x="274" y="8"/>
                    </a:lnTo>
                    <a:lnTo>
                      <a:pt x="274" y="8"/>
                    </a:lnTo>
                    <a:lnTo>
                      <a:pt x="274" y="8"/>
                    </a:lnTo>
                    <a:lnTo>
                      <a:pt x="274" y="10"/>
                    </a:lnTo>
                    <a:lnTo>
                      <a:pt x="274" y="1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270" y="10"/>
                    </a:lnTo>
                    <a:lnTo>
                      <a:pt x="270" y="10"/>
                    </a:lnTo>
                    <a:lnTo>
                      <a:pt x="270" y="10"/>
                    </a:lnTo>
                    <a:lnTo>
                      <a:pt x="270" y="12"/>
                    </a:lnTo>
                    <a:lnTo>
                      <a:pt x="268" y="12"/>
                    </a:lnTo>
                    <a:lnTo>
                      <a:pt x="262" y="12"/>
                    </a:lnTo>
                    <a:lnTo>
                      <a:pt x="260" y="10"/>
                    </a:lnTo>
                    <a:lnTo>
                      <a:pt x="260" y="10"/>
                    </a:lnTo>
                    <a:lnTo>
                      <a:pt x="260" y="10"/>
                    </a:lnTo>
                    <a:lnTo>
                      <a:pt x="258" y="10"/>
                    </a:lnTo>
                    <a:lnTo>
                      <a:pt x="258" y="10"/>
                    </a:lnTo>
                    <a:lnTo>
                      <a:pt x="258" y="10"/>
                    </a:lnTo>
                    <a:lnTo>
                      <a:pt x="258" y="8"/>
                    </a:lnTo>
                    <a:lnTo>
                      <a:pt x="260" y="6"/>
                    </a:lnTo>
                    <a:lnTo>
                      <a:pt x="260" y="6"/>
                    </a:lnTo>
                    <a:lnTo>
                      <a:pt x="260" y="6"/>
                    </a:lnTo>
                    <a:lnTo>
                      <a:pt x="260" y="6"/>
                    </a:lnTo>
                    <a:lnTo>
                      <a:pt x="260" y="6"/>
                    </a:lnTo>
                    <a:lnTo>
                      <a:pt x="260" y="6"/>
                    </a:lnTo>
                    <a:lnTo>
                      <a:pt x="260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445"/>
              <p:cNvSpPr>
                <a:spLocks/>
              </p:cNvSpPr>
              <p:nvPr/>
            </p:nvSpPr>
            <p:spPr bwMode="auto">
              <a:xfrm>
                <a:off x="4260" y="2640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2 w 6"/>
                  <a:gd name="T3" fmla="*/ 0 h 6"/>
                  <a:gd name="T4" fmla="*/ 2 w 6"/>
                  <a:gd name="T5" fmla="*/ 0 h 6"/>
                  <a:gd name="T6" fmla="*/ 0 w 6"/>
                  <a:gd name="T7" fmla="*/ 0 h 6"/>
                  <a:gd name="T8" fmla="*/ 0 w 6"/>
                  <a:gd name="T9" fmla="*/ 0 h 6"/>
                  <a:gd name="T10" fmla="*/ 0 w 6"/>
                  <a:gd name="T11" fmla="*/ 0 h 6"/>
                  <a:gd name="T12" fmla="*/ 0 w 6"/>
                  <a:gd name="T13" fmla="*/ 0 h 6"/>
                  <a:gd name="T14" fmla="*/ 0 w 6"/>
                  <a:gd name="T15" fmla="*/ 4 h 6"/>
                  <a:gd name="T16" fmla="*/ 0 w 6"/>
                  <a:gd name="T17" fmla="*/ 4 h 6"/>
                  <a:gd name="T18" fmla="*/ 0 w 6"/>
                  <a:gd name="T19" fmla="*/ 4 h 6"/>
                  <a:gd name="T20" fmla="*/ 2 w 6"/>
                  <a:gd name="T21" fmla="*/ 6 h 6"/>
                  <a:gd name="T22" fmla="*/ 2 w 6"/>
                  <a:gd name="T23" fmla="*/ 6 h 6"/>
                  <a:gd name="T24" fmla="*/ 2 w 6"/>
                  <a:gd name="T25" fmla="*/ 6 h 6"/>
                  <a:gd name="T26" fmla="*/ 6 w 6"/>
                  <a:gd name="T27" fmla="*/ 6 h 6"/>
                  <a:gd name="T28" fmla="*/ 6 w 6"/>
                  <a:gd name="T29" fmla="*/ 6 h 6"/>
                  <a:gd name="T30" fmla="*/ 6 w 6"/>
                  <a:gd name="T31" fmla="*/ 6 h 6"/>
                  <a:gd name="T32" fmla="*/ 6 w 6"/>
                  <a:gd name="T33" fmla="*/ 4 h 6"/>
                  <a:gd name="T34" fmla="*/ 6 w 6"/>
                  <a:gd name="T35" fmla="*/ 4 h 6"/>
                  <a:gd name="T36" fmla="*/ 6 w 6"/>
                  <a:gd name="T37" fmla="*/ 4 h 6"/>
                  <a:gd name="T38" fmla="*/ 4 w 6"/>
                  <a:gd name="T39" fmla="*/ 4 h 6"/>
                  <a:gd name="T40" fmla="*/ 4 w 6"/>
                  <a:gd name="T41" fmla="*/ 0 h 6"/>
                  <a:gd name="T42" fmla="*/ 4 w 6"/>
                  <a:gd name="T43" fmla="*/ 0 h 6"/>
                  <a:gd name="T44" fmla="*/ 4 w 6"/>
                  <a:gd name="T45" fmla="*/ 0 h 6"/>
                  <a:gd name="T46" fmla="*/ 4 w 6"/>
                  <a:gd name="T4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0" name="Freeform 446"/>
              <p:cNvSpPr>
                <a:spLocks/>
              </p:cNvSpPr>
              <p:nvPr/>
            </p:nvSpPr>
            <p:spPr bwMode="auto">
              <a:xfrm>
                <a:off x="4046" y="2864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2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2 h 4"/>
                  <a:gd name="T26" fmla="*/ 2 w 4"/>
                  <a:gd name="T27" fmla="*/ 2 h 4"/>
                  <a:gd name="T28" fmla="*/ 2 w 4"/>
                  <a:gd name="T29" fmla="*/ 2 h 4"/>
                  <a:gd name="T30" fmla="*/ 4 w 4"/>
                  <a:gd name="T31" fmla="*/ 2 h 4"/>
                  <a:gd name="T32" fmla="*/ 4 w 4"/>
                  <a:gd name="T33" fmla="*/ 0 h 4"/>
                  <a:gd name="T34" fmla="*/ 4 w 4"/>
                  <a:gd name="T35" fmla="*/ 0 h 4"/>
                  <a:gd name="T36" fmla="*/ 2 w 4"/>
                  <a:gd name="T37" fmla="*/ 0 h 4"/>
                  <a:gd name="T38" fmla="*/ 2 w 4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1" name="Freeform 447"/>
              <p:cNvSpPr>
                <a:spLocks/>
              </p:cNvSpPr>
              <p:nvPr/>
            </p:nvSpPr>
            <p:spPr bwMode="auto">
              <a:xfrm>
                <a:off x="4040" y="2860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2 h 4"/>
                  <a:gd name="T4" fmla="*/ 6 w 6"/>
                  <a:gd name="T5" fmla="*/ 2 h 4"/>
                  <a:gd name="T6" fmla="*/ 6 w 6"/>
                  <a:gd name="T7" fmla="*/ 2 h 4"/>
                  <a:gd name="T8" fmla="*/ 4 w 6"/>
                  <a:gd name="T9" fmla="*/ 2 h 4"/>
                  <a:gd name="T10" fmla="*/ 4 w 6"/>
                  <a:gd name="T11" fmla="*/ 0 h 4"/>
                  <a:gd name="T12" fmla="*/ 4 w 6"/>
                  <a:gd name="T13" fmla="*/ 0 h 4"/>
                  <a:gd name="T14" fmla="*/ 2 w 6"/>
                  <a:gd name="T15" fmla="*/ 0 h 4"/>
                  <a:gd name="T16" fmla="*/ 2 w 6"/>
                  <a:gd name="T17" fmla="*/ 2 h 4"/>
                  <a:gd name="T18" fmla="*/ 2 w 6"/>
                  <a:gd name="T19" fmla="*/ 2 h 4"/>
                  <a:gd name="T20" fmla="*/ 0 w 6"/>
                  <a:gd name="T21" fmla="*/ 2 h 4"/>
                  <a:gd name="T22" fmla="*/ 0 w 6"/>
                  <a:gd name="T23" fmla="*/ 2 h 4"/>
                  <a:gd name="T24" fmla="*/ 2 w 6"/>
                  <a:gd name="T25" fmla="*/ 2 h 4"/>
                  <a:gd name="T26" fmla="*/ 2 w 6"/>
                  <a:gd name="T27" fmla="*/ 4 h 4"/>
                  <a:gd name="T28" fmla="*/ 2 w 6"/>
                  <a:gd name="T29" fmla="*/ 4 h 4"/>
                  <a:gd name="T30" fmla="*/ 2 w 6"/>
                  <a:gd name="T31" fmla="*/ 4 h 4"/>
                  <a:gd name="T32" fmla="*/ 6 w 6"/>
                  <a:gd name="T33" fmla="*/ 4 h 4"/>
                  <a:gd name="T34" fmla="*/ 6 w 6"/>
                  <a:gd name="T35" fmla="*/ 4 h 4"/>
                  <a:gd name="T36" fmla="*/ 6 w 6"/>
                  <a:gd name="T37" fmla="*/ 2 h 4"/>
                  <a:gd name="T38" fmla="*/ 6 w 6"/>
                  <a:gd name="T3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" name="Freeform 448"/>
              <p:cNvSpPr>
                <a:spLocks/>
              </p:cNvSpPr>
              <p:nvPr/>
            </p:nvSpPr>
            <p:spPr bwMode="auto">
              <a:xfrm>
                <a:off x="4038" y="28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2 w 2"/>
                  <a:gd name="T15" fmla="*/ 2 h 2"/>
                  <a:gd name="T16" fmla="*/ 2 w 2"/>
                  <a:gd name="T17" fmla="*/ 2 h 2"/>
                  <a:gd name="T18" fmla="*/ 2 w 2"/>
                  <a:gd name="T19" fmla="*/ 2 h 2"/>
                  <a:gd name="T20" fmla="*/ 2 w 2"/>
                  <a:gd name="T21" fmla="*/ 0 h 2"/>
                  <a:gd name="T22" fmla="*/ 2 w 2"/>
                  <a:gd name="T23" fmla="*/ 0 h 2"/>
                  <a:gd name="T24" fmla="*/ 2 w 2"/>
                  <a:gd name="T25" fmla="*/ 0 h 2"/>
                  <a:gd name="T26" fmla="*/ 2 w 2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" name="Freeform 449"/>
              <p:cNvSpPr>
                <a:spLocks/>
              </p:cNvSpPr>
              <p:nvPr/>
            </p:nvSpPr>
            <p:spPr bwMode="auto">
              <a:xfrm>
                <a:off x="4032" y="2862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2 w 4"/>
                  <a:gd name="T9" fmla="*/ 0 h 2"/>
                  <a:gd name="T10" fmla="*/ 2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0 w 4"/>
                  <a:gd name="T19" fmla="*/ 2 h 2"/>
                  <a:gd name="T20" fmla="*/ 0 w 4"/>
                  <a:gd name="T21" fmla="*/ 2 h 2"/>
                  <a:gd name="T22" fmla="*/ 0 w 4"/>
                  <a:gd name="T23" fmla="*/ 2 h 2"/>
                  <a:gd name="T24" fmla="*/ 2 w 4"/>
                  <a:gd name="T25" fmla="*/ 2 h 2"/>
                  <a:gd name="T26" fmla="*/ 2 w 4"/>
                  <a:gd name="T27" fmla="*/ 2 h 2"/>
                  <a:gd name="T28" fmla="*/ 4 w 4"/>
                  <a:gd name="T29" fmla="*/ 0 h 2"/>
                  <a:gd name="T30" fmla="*/ 4 w 4"/>
                  <a:gd name="T31" fmla="*/ 0 h 2"/>
                  <a:gd name="T32" fmla="*/ 2 w 4"/>
                  <a:gd name="T33" fmla="*/ 0 h 2"/>
                  <a:gd name="T34" fmla="*/ 2 w 4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4" name="Freeform 450"/>
              <p:cNvSpPr>
                <a:spLocks/>
              </p:cNvSpPr>
              <p:nvPr/>
            </p:nvSpPr>
            <p:spPr bwMode="auto">
              <a:xfrm>
                <a:off x="4170" y="2894"/>
                <a:ext cx="24" cy="12"/>
              </a:xfrm>
              <a:custGeom>
                <a:avLst/>
                <a:gdLst>
                  <a:gd name="T0" fmla="*/ 22 w 24"/>
                  <a:gd name="T1" fmla="*/ 6 h 12"/>
                  <a:gd name="T2" fmla="*/ 22 w 24"/>
                  <a:gd name="T3" fmla="*/ 6 h 12"/>
                  <a:gd name="T4" fmla="*/ 22 w 24"/>
                  <a:gd name="T5" fmla="*/ 4 h 12"/>
                  <a:gd name="T6" fmla="*/ 18 w 24"/>
                  <a:gd name="T7" fmla="*/ 4 h 12"/>
                  <a:gd name="T8" fmla="*/ 18 w 24"/>
                  <a:gd name="T9" fmla="*/ 4 h 12"/>
                  <a:gd name="T10" fmla="*/ 18 w 24"/>
                  <a:gd name="T11" fmla="*/ 4 h 12"/>
                  <a:gd name="T12" fmla="*/ 18 w 24"/>
                  <a:gd name="T13" fmla="*/ 2 h 12"/>
                  <a:gd name="T14" fmla="*/ 16 w 24"/>
                  <a:gd name="T15" fmla="*/ 0 h 12"/>
                  <a:gd name="T16" fmla="*/ 16 w 24"/>
                  <a:gd name="T17" fmla="*/ 0 h 12"/>
                  <a:gd name="T18" fmla="*/ 14 w 24"/>
                  <a:gd name="T19" fmla="*/ 0 h 12"/>
                  <a:gd name="T20" fmla="*/ 12 w 24"/>
                  <a:gd name="T21" fmla="*/ 0 h 12"/>
                  <a:gd name="T22" fmla="*/ 12 w 24"/>
                  <a:gd name="T23" fmla="*/ 0 h 12"/>
                  <a:gd name="T24" fmla="*/ 12 w 24"/>
                  <a:gd name="T25" fmla="*/ 0 h 12"/>
                  <a:gd name="T26" fmla="*/ 10 w 24"/>
                  <a:gd name="T27" fmla="*/ 2 h 12"/>
                  <a:gd name="T28" fmla="*/ 8 w 24"/>
                  <a:gd name="T29" fmla="*/ 2 h 12"/>
                  <a:gd name="T30" fmla="*/ 8 w 24"/>
                  <a:gd name="T31" fmla="*/ 2 h 12"/>
                  <a:gd name="T32" fmla="*/ 8 w 24"/>
                  <a:gd name="T33" fmla="*/ 2 h 12"/>
                  <a:gd name="T34" fmla="*/ 6 w 24"/>
                  <a:gd name="T35" fmla="*/ 2 h 12"/>
                  <a:gd name="T36" fmla="*/ 4 w 24"/>
                  <a:gd name="T37" fmla="*/ 4 h 12"/>
                  <a:gd name="T38" fmla="*/ 2 w 24"/>
                  <a:gd name="T39" fmla="*/ 4 h 12"/>
                  <a:gd name="T40" fmla="*/ 2 w 24"/>
                  <a:gd name="T41" fmla="*/ 4 h 12"/>
                  <a:gd name="T42" fmla="*/ 2 w 24"/>
                  <a:gd name="T43" fmla="*/ 4 h 12"/>
                  <a:gd name="T44" fmla="*/ 0 w 24"/>
                  <a:gd name="T45" fmla="*/ 6 h 12"/>
                  <a:gd name="T46" fmla="*/ 0 w 24"/>
                  <a:gd name="T47" fmla="*/ 6 h 12"/>
                  <a:gd name="T48" fmla="*/ 0 w 24"/>
                  <a:gd name="T49" fmla="*/ 6 h 12"/>
                  <a:gd name="T50" fmla="*/ 0 w 24"/>
                  <a:gd name="T51" fmla="*/ 8 h 12"/>
                  <a:gd name="T52" fmla="*/ 0 w 24"/>
                  <a:gd name="T53" fmla="*/ 8 h 12"/>
                  <a:gd name="T54" fmla="*/ 0 w 24"/>
                  <a:gd name="T55" fmla="*/ 10 h 12"/>
                  <a:gd name="T56" fmla="*/ 2 w 24"/>
                  <a:gd name="T57" fmla="*/ 10 h 12"/>
                  <a:gd name="T58" fmla="*/ 2 w 24"/>
                  <a:gd name="T59" fmla="*/ 12 h 12"/>
                  <a:gd name="T60" fmla="*/ 2 w 24"/>
                  <a:gd name="T61" fmla="*/ 12 h 12"/>
                  <a:gd name="T62" fmla="*/ 2 w 24"/>
                  <a:gd name="T63" fmla="*/ 12 h 12"/>
                  <a:gd name="T64" fmla="*/ 4 w 24"/>
                  <a:gd name="T65" fmla="*/ 12 h 12"/>
                  <a:gd name="T66" fmla="*/ 4 w 24"/>
                  <a:gd name="T67" fmla="*/ 12 h 12"/>
                  <a:gd name="T68" fmla="*/ 4 w 24"/>
                  <a:gd name="T69" fmla="*/ 12 h 12"/>
                  <a:gd name="T70" fmla="*/ 8 w 24"/>
                  <a:gd name="T71" fmla="*/ 12 h 12"/>
                  <a:gd name="T72" fmla="*/ 8 w 24"/>
                  <a:gd name="T73" fmla="*/ 12 h 12"/>
                  <a:gd name="T74" fmla="*/ 8 w 24"/>
                  <a:gd name="T75" fmla="*/ 12 h 12"/>
                  <a:gd name="T76" fmla="*/ 10 w 24"/>
                  <a:gd name="T77" fmla="*/ 12 h 12"/>
                  <a:gd name="T78" fmla="*/ 10 w 24"/>
                  <a:gd name="T79" fmla="*/ 12 h 12"/>
                  <a:gd name="T80" fmla="*/ 10 w 24"/>
                  <a:gd name="T81" fmla="*/ 12 h 12"/>
                  <a:gd name="T82" fmla="*/ 12 w 24"/>
                  <a:gd name="T83" fmla="*/ 12 h 12"/>
                  <a:gd name="T84" fmla="*/ 12 w 24"/>
                  <a:gd name="T85" fmla="*/ 10 h 12"/>
                  <a:gd name="T86" fmla="*/ 18 w 24"/>
                  <a:gd name="T87" fmla="*/ 10 h 12"/>
                  <a:gd name="T88" fmla="*/ 18 w 24"/>
                  <a:gd name="T89" fmla="*/ 10 h 12"/>
                  <a:gd name="T90" fmla="*/ 18 w 24"/>
                  <a:gd name="T91" fmla="*/ 10 h 12"/>
                  <a:gd name="T92" fmla="*/ 18 w 24"/>
                  <a:gd name="T93" fmla="*/ 10 h 12"/>
                  <a:gd name="T94" fmla="*/ 22 w 24"/>
                  <a:gd name="T95" fmla="*/ 10 h 12"/>
                  <a:gd name="T96" fmla="*/ 22 w 24"/>
                  <a:gd name="T97" fmla="*/ 10 h 12"/>
                  <a:gd name="T98" fmla="*/ 22 w 24"/>
                  <a:gd name="T99" fmla="*/ 10 h 12"/>
                  <a:gd name="T100" fmla="*/ 24 w 24"/>
                  <a:gd name="T101" fmla="*/ 8 h 12"/>
                  <a:gd name="T102" fmla="*/ 24 w 24"/>
                  <a:gd name="T103" fmla="*/ 8 h 12"/>
                  <a:gd name="T104" fmla="*/ 24 w 24"/>
                  <a:gd name="T105" fmla="*/ 8 h 12"/>
                  <a:gd name="T106" fmla="*/ 24 w 24"/>
                  <a:gd name="T107" fmla="*/ 6 h 12"/>
                  <a:gd name="T108" fmla="*/ 24 w 24"/>
                  <a:gd name="T109" fmla="*/ 6 h 12"/>
                  <a:gd name="T110" fmla="*/ 24 w 24"/>
                  <a:gd name="T111" fmla="*/ 6 h 12"/>
                  <a:gd name="T112" fmla="*/ 22 w 24"/>
                  <a:gd name="T1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" h="12">
                    <a:moveTo>
                      <a:pt x="22" y="6"/>
                    </a:moveTo>
                    <a:lnTo>
                      <a:pt x="22" y="6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5" name="Freeform 451"/>
              <p:cNvSpPr>
                <a:spLocks/>
              </p:cNvSpPr>
              <p:nvPr/>
            </p:nvSpPr>
            <p:spPr bwMode="auto">
              <a:xfrm>
                <a:off x="4218" y="2956"/>
                <a:ext cx="10" cy="10"/>
              </a:xfrm>
              <a:custGeom>
                <a:avLst/>
                <a:gdLst>
                  <a:gd name="T0" fmla="*/ 8 w 10"/>
                  <a:gd name="T1" fmla="*/ 0 h 10"/>
                  <a:gd name="T2" fmla="*/ 8 w 10"/>
                  <a:gd name="T3" fmla="*/ 0 h 10"/>
                  <a:gd name="T4" fmla="*/ 6 w 10"/>
                  <a:gd name="T5" fmla="*/ 0 h 10"/>
                  <a:gd name="T6" fmla="*/ 6 w 10"/>
                  <a:gd name="T7" fmla="*/ 0 h 10"/>
                  <a:gd name="T8" fmla="*/ 4 w 10"/>
                  <a:gd name="T9" fmla="*/ 0 h 10"/>
                  <a:gd name="T10" fmla="*/ 4 w 10"/>
                  <a:gd name="T11" fmla="*/ 0 h 10"/>
                  <a:gd name="T12" fmla="*/ 2 w 10"/>
                  <a:gd name="T13" fmla="*/ 0 h 10"/>
                  <a:gd name="T14" fmla="*/ 2 w 10"/>
                  <a:gd name="T15" fmla="*/ 2 h 10"/>
                  <a:gd name="T16" fmla="*/ 2 w 10"/>
                  <a:gd name="T17" fmla="*/ 2 h 10"/>
                  <a:gd name="T18" fmla="*/ 2 w 10"/>
                  <a:gd name="T19" fmla="*/ 2 h 10"/>
                  <a:gd name="T20" fmla="*/ 2 w 10"/>
                  <a:gd name="T21" fmla="*/ 4 h 10"/>
                  <a:gd name="T22" fmla="*/ 0 w 10"/>
                  <a:gd name="T23" fmla="*/ 6 h 10"/>
                  <a:gd name="T24" fmla="*/ 0 w 10"/>
                  <a:gd name="T25" fmla="*/ 6 h 10"/>
                  <a:gd name="T26" fmla="*/ 0 w 10"/>
                  <a:gd name="T27" fmla="*/ 6 h 10"/>
                  <a:gd name="T28" fmla="*/ 0 w 10"/>
                  <a:gd name="T29" fmla="*/ 10 h 10"/>
                  <a:gd name="T30" fmla="*/ 0 w 10"/>
                  <a:gd name="T31" fmla="*/ 10 h 10"/>
                  <a:gd name="T32" fmla="*/ 0 w 10"/>
                  <a:gd name="T33" fmla="*/ 10 h 10"/>
                  <a:gd name="T34" fmla="*/ 2 w 10"/>
                  <a:gd name="T35" fmla="*/ 10 h 10"/>
                  <a:gd name="T36" fmla="*/ 2 w 10"/>
                  <a:gd name="T37" fmla="*/ 10 h 10"/>
                  <a:gd name="T38" fmla="*/ 2 w 10"/>
                  <a:gd name="T39" fmla="*/ 10 h 10"/>
                  <a:gd name="T40" fmla="*/ 6 w 10"/>
                  <a:gd name="T41" fmla="*/ 6 h 10"/>
                  <a:gd name="T42" fmla="*/ 6 w 10"/>
                  <a:gd name="T43" fmla="*/ 6 h 10"/>
                  <a:gd name="T44" fmla="*/ 6 w 10"/>
                  <a:gd name="T45" fmla="*/ 6 h 10"/>
                  <a:gd name="T46" fmla="*/ 6 w 10"/>
                  <a:gd name="T47" fmla="*/ 6 h 10"/>
                  <a:gd name="T48" fmla="*/ 8 w 10"/>
                  <a:gd name="T49" fmla="*/ 4 h 10"/>
                  <a:gd name="T50" fmla="*/ 8 w 10"/>
                  <a:gd name="T51" fmla="*/ 4 h 10"/>
                  <a:gd name="T52" fmla="*/ 10 w 10"/>
                  <a:gd name="T53" fmla="*/ 2 h 10"/>
                  <a:gd name="T54" fmla="*/ 10 w 10"/>
                  <a:gd name="T55" fmla="*/ 2 h 10"/>
                  <a:gd name="T56" fmla="*/ 10 w 10"/>
                  <a:gd name="T57" fmla="*/ 2 h 10"/>
                  <a:gd name="T58" fmla="*/ 8 w 10"/>
                  <a:gd name="T59" fmla="*/ 0 h 10"/>
                  <a:gd name="T60" fmla="*/ 8 w 10"/>
                  <a:gd name="T6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6" name="Freeform 452"/>
              <p:cNvSpPr>
                <a:spLocks/>
              </p:cNvSpPr>
              <p:nvPr/>
            </p:nvSpPr>
            <p:spPr bwMode="auto">
              <a:xfrm>
                <a:off x="4260" y="2960"/>
                <a:ext cx="6" cy="8"/>
              </a:xfrm>
              <a:custGeom>
                <a:avLst/>
                <a:gdLst>
                  <a:gd name="T0" fmla="*/ 4 w 6"/>
                  <a:gd name="T1" fmla="*/ 8 h 8"/>
                  <a:gd name="T2" fmla="*/ 4 w 6"/>
                  <a:gd name="T3" fmla="*/ 8 h 8"/>
                  <a:gd name="T4" fmla="*/ 4 w 6"/>
                  <a:gd name="T5" fmla="*/ 8 h 8"/>
                  <a:gd name="T6" fmla="*/ 6 w 6"/>
                  <a:gd name="T7" fmla="*/ 6 h 8"/>
                  <a:gd name="T8" fmla="*/ 6 w 6"/>
                  <a:gd name="T9" fmla="*/ 6 h 8"/>
                  <a:gd name="T10" fmla="*/ 6 w 6"/>
                  <a:gd name="T11" fmla="*/ 6 h 8"/>
                  <a:gd name="T12" fmla="*/ 6 w 6"/>
                  <a:gd name="T13" fmla="*/ 4 h 8"/>
                  <a:gd name="T14" fmla="*/ 6 w 6"/>
                  <a:gd name="T15" fmla="*/ 4 h 8"/>
                  <a:gd name="T16" fmla="*/ 6 w 6"/>
                  <a:gd name="T17" fmla="*/ 2 h 8"/>
                  <a:gd name="T18" fmla="*/ 4 w 6"/>
                  <a:gd name="T19" fmla="*/ 2 h 8"/>
                  <a:gd name="T20" fmla="*/ 4 w 6"/>
                  <a:gd name="T21" fmla="*/ 0 h 8"/>
                  <a:gd name="T22" fmla="*/ 4 w 6"/>
                  <a:gd name="T23" fmla="*/ 0 h 8"/>
                  <a:gd name="T24" fmla="*/ 4 w 6"/>
                  <a:gd name="T25" fmla="*/ 0 h 8"/>
                  <a:gd name="T26" fmla="*/ 2 w 6"/>
                  <a:gd name="T27" fmla="*/ 0 h 8"/>
                  <a:gd name="T28" fmla="*/ 2 w 6"/>
                  <a:gd name="T29" fmla="*/ 0 h 8"/>
                  <a:gd name="T30" fmla="*/ 0 w 6"/>
                  <a:gd name="T31" fmla="*/ 0 h 8"/>
                  <a:gd name="T32" fmla="*/ 0 w 6"/>
                  <a:gd name="T33" fmla="*/ 0 h 8"/>
                  <a:gd name="T34" fmla="*/ 0 w 6"/>
                  <a:gd name="T35" fmla="*/ 2 h 8"/>
                  <a:gd name="T36" fmla="*/ 0 w 6"/>
                  <a:gd name="T37" fmla="*/ 2 h 8"/>
                  <a:gd name="T38" fmla="*/ 0 w 6"/>
                  <a:gd name="T39" fmla="*/ 2 h 8"/>
                  <a:gd name="T40" fmla="*/ 0 w 6"/>
                  <a:gd name="T41" fmla="*/ 6 h 8"/>
                  <a:gd name="T42" fmla="*/ 0 w 6"/>
                  <a:gd name="T43" fmla="*/ 6 h 8"/>
                  <a:gd name="T44" fmla="*/ 0 w 6"/>
                  <a:gd name="T45" fmla="*/ 6 h 8"/>
                  <a:gd name="T46" fmla="*/ 0 w 6"/>
                  <a:gd name="T47" fmla="*/ 6 h 8"/>
                  <a:gd name="T48" fmla="*/ 0 w 6"/>
                  <a:gd name="T49" fmla="*/ 6 h 8"/>
                  <a:gd name="T50" fmla="*/ 0 w 6"/>
                  <a:gd name="T51" fmla="*/ 6 h 8"/>
                  <a:gd name="T52" fmla="*/ 2 w 6"/>
                  <a:gd name="T53" fmla="*/ 8 h 8"/>
                  <a:gd name="T54" fmla="*/ 2 w 6"/>
                  <a:gd name="T55" fmla="*/ 8 h 8"/>
                  <a:gd name="T56" fmla="*/ 4 w 6"/>
                  <a:gd name="T57" fmla="*/ 8 h 8"/>
                  <a:gd name="T58" fmla="*/ 4 w 6"/>
                  <a:gd name="T59" fmla="*/ 8 h 8"/>
                  <a:gd name="T60" fmla="*/ 4 w 6"/>
                  <a:gd name="T61" fmla="*/ 8 h 8"/>
                  <a:gd name="T62" fmla="*/ 4 w 6"/>
                  <a:gd name="T6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7" name="Freeform 453"/>
              <p:cNvSpPr>
                <a:spLocks/>
              </p:cNvSpPr>
              <p:nvPr/>
            </p:nvSpPr>
            <p:spPr bwMode="auto">
              <a:xfrm>
                <a:off x="4264" y="2970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4 w 6"/>
                  <a:gd name="T5" fmla="*/ 0 h 4"/>
                  <a:gd name="T6" fmla="*/ 4 w 6"/>
                  <a:gd name="T7" fmla="*/ 0 h 4"/>
                  <a:gd name="T8" fmla="*/ 4 w 6"/>
                  <a:gd name="T9" fmla="*/ 0 h 4"/>
                  <a:gd name="T10" fmla="*/ 2 w 6"/>
                  <a:gd name="T11" fmla="*/ 0 h 4"/>
                  <a:gd name="T12" fmla="*/ 2 w 6"/>
                  <a:gd name="T13" fmla="*/ 0 h 4"/>
                  <a:gd name="T14" fmla="*/ 0 w 6"/>
                  <a:gd name="T15" fmla="*/ 0 h 4"/>
                  <a:gd name="T16" fmla="*/ 0 w 6"/>
                  <a:gd name="T17" fmla="*/ 0 h 4"/>
                  <a:gd name="T18" fmla="*/ 0 w 6"/>
                  <a:gd name="T19" fmla="*/ 2 h 4"/>
                  <a:gd name="T20" fmla="*/ 0 w 6"/>
                  <a:gd name="T21" fmla="*/ 4 h 4"/>
                  <a:gd name="T22" fmla="*/ 0 w 6"/>
                  <a:gd name="T23" fmla="*/ 4 h 4"/>
                  <a:gd name="T24" fmla="*/ 0 w 6"/>
                  <a:gd name="T25" fmla="*/ 4 h 4"/>
                  <a:gd name="T26" fmla="*/ 4 w 6"/>
                  <a:gd name="T27" fmla="*/ 4 h 4"/>
                  <a:gd name="T28" fmla="*/ 4 w 6"/>
                  <a:gd name="T29" fmla="*/ 4 h 4"/>
                  <a:gd name="T30" fmla="*/ 4 w 6"/>
                  <a:gd name="T31" fmla="*/ 4 h 4"/>
                  <a:gd name="T32" fmla="*/ 4 w 6"/>
                  <a:gd name="T33" fmla="*/ 2 h 4"/>
                  <a:gd name="T34" fmla="*/ 6 w 6"/>
                  <a:gd name="T35" fmla="*/ 2 h 4"/>
                  <a:gd name="T36" fmla="*/ 6 w 6"/>
                  <a:gd name="T37" fmla="*/ 2 h 4"/>
                  <a:gd name="T38" fmla="*/ 6 w 6"/>
                  <a:gd name="T39" fmla="*/ 2 h 4"/>
                  <a:gd name="T40" fmla="*/ 6 w 6"/>
                  <a:gd name="T41" fmla="*/ 2 h 4"/>
                  <a:gd name="T42" fmla="*/ 4 w 6"/>
                  <a:gd name="T43" fmla="*/ 0 h 4"/>
                  <a:gd name="T44" fmla="*/ 4 w 6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8" name="Freeform 454"/>
              <p:cNvSpPr>
                <a:spLocks/>
              </p:cNvSpPr>
              <p:nvPr/>
            </p:nvSpPr>
            <p:spPr bwMode="auto">
              <a:xfrm>
                <a:off x="4216" y="2972"/>
                <a:ext cx="46" cy="46"/>
              </a:xfrm>
              <a:custGeom>
                <a:avLst/>
                <a:gdLst>
                  <a:gd name="T0" fmla="*/ 42 w 46"/>
                  <a:gd name="T1" fmla="*/ 4 h 46"/>
                  <a:gd name="T2" fmla="*/ 30 w 46"/>
                  <a:gd name="T3" fmla="*/ 6 h 46"/>
                  <a:gd name="T4" fmla="*/ 28 w 46"/>
                  <a:gd name="T5" fmla="*/ 8 h 46"/>
                  <a:gd name="T6" fmla="*/ 28 w 46"/>
                  <a:gd name="T7" fmla="*/ 8 h 46"/>
                  <a:gd name="T8" fmla="*/ 24 w 46"/>
                  <a:gd name="T9" fmla="*/ 6 h 46"/>
                  <a:gd name="T10" fmla="*/ 16 w 46"/>
                  <a:gd name="T11" fmla="*/ 2 h 46"/>
                  <a:gd name="T12" fmla="*/ 12 w 46"/>
                  <a:gd name="T13" fmla="*/ 2 h 46"/>
                  <a:gd name="T14" fmla="*/ 8 w 46"/>
                  <a:gd name="T15" fmla="*/ 0 h 46"/>
                  <a:gd name="T16" fmla="*/ 6 w 46"/>
                  <a:gd name="T17" fmla="*/ 0 h 46"/>
                  <a:gd name="T18" fmla="*/ 6 w 46"/>
                  <a:gd name="T19" fmla="*/ 0 h 46"/>
                  <a:gd name="T20" fmla="*/ 4 w 46"/>
                  <a:gd name="T21" fmla="*/ 4 h 46"/>
                  <a:gd name="T22" fmla="*/ 6 w 46"/>
                  <a:gd name="T23" fmla="*/ 6 h 46"/>
                  <a:gd name="T24" fmla="*/ 8 w 46"/>
                  <a:gd name="T25" fmla="*/ 8 h 46"/>
                  <a:gd name="T26" fmla="*/ 6 w 46"/>
                  <a:gd name="T27" fmla="*/ 10 h 46"/>
                  <a:gd name="T28" fmla="*/ 4 w 46"/>
                  <a:gd name="T29" fmla="*/ 12 h 46"/>
                  <a:gd name="T30" fmla="*/ 4 w 46"/>
                  <a:gd name="T31" fmla="*/ 18 h 46"/>
                  <a:gd name="T32" fmla="*/ 8 w 46"/>
                  <a:gd name="T33" fmla="*/ 20 h 46"/>
                  <a:gd name="T34" fmla="*/ 6 w 46"/>
                  <a:gd name="T35" fmla="*/ 20 h 46"/>
                  <a:gd name="T36" fmla="*/ 2 w 46"/>
                  <a:gd name="T37" fmla="*/ 22 h 46"/>
                  <a:gd name="T38" fmla="*/ 2 w 46"/>
                  <a:gd name="T39" fmla="*/ 22 h 46"/>
                  <a:gd name="T40" fmla="*/ 0 w 46"/>
                  <a:gd name="T41" fmla="*/ 22 h 46"/>
                  <a:gd name="T42" fmla="*/ 0 w 46"/>
                  <a:gd name="T43" fmla="*/ 30 h 46"/>
                  <a:gd name="T44" fmla="*/ 0 w 46"/>
                  <a:gd name="T45" fmla="*/ 36 h 46"/>
                  <a:gd name="T46" fmla="*/ 2 w 46"/>
                  <a:gd name="T47" fmla="*/ 38 h 46"/>
                  <a:gd name="T48" fmla="*/ 4 w 46"/>
                  <a:gd name="T49" fmla="*/ 40 h 46"/>
                  <a:gd name="T50" fmla="*/ 6 w 46"/>
                  <a:gd name="T51" fmla="*/ 44 h 46"/>
                  <a:gd name="T52" fmla="*/ 6 w 46"/>
                  <a:gd name="T53" fmla="*/ 46 h 46"/>
                  <a:gd name="T54" fmla="*/ 8 w 46"/>
                  <a:gd name="T55" fmla="*/ 46 h 46"/>
                  <a:gd name="T56" fmla="*/ 12 w 46"/>
                  <a:gd name="T57" fmla="*/ 44 h 46"/>
                  <a:gd name="T58" fmla="*/ 16 w 46"/>
                  <a:gd name="T59" fmla="*/ 44 h 46"/>
                  <a:gd name="T60" fmla="*/ 18 w 46"/>
                  <a:gd name="T61" fmla="*/ 42 h 46"/>
                  <a:gd name="T62" fmla="*/ 22 w 46"/>
                  <a:gd name="T63" fmla="*/ 40 h 46"/>
                  <a:gd name="T64" fmla="*/ 22 w 46"/>
                  <a:gd name="T65" fmla="*/ 38 h 46"/>
                  <a:gd name="T66" fmla="*/ 22 w 46"/>
                  <a:gd name="T67" fmla="*/ 40 h 46"/>
                  <a:gd name="T68" fmla="*/ 22 w 46"/>
                  <a:gd name="T69" fmla="*/ 42 h 46"/>
                  <a:gd name="T70" fmla="*/ 24 w 46"/>
                  <a:gd name="T71" fmla="*/ 42 h 46"/>
                  <a:gd name="T72" fmla="*/ 26 w 46"/>
                  <a:gd name="T73" fmla="*/ 42 h 46"/>
                  <a:gd name="T74" fmla="*/ 26 w 46"/>
                  <a:gd name="T75" fmla="*/ 42 h 46"/>
                  <a:gd name="T76" fmla="*/ 28 w 46"/>
                  <a:gd name="T77" fmla="*/ 42 h 46"/>
                  <a:gd name="T78" fmla="*/ 30 w 46"/>
                  <a:gd name="T79" fmla="*/ 38 h 46"/>
                  <a:gd name="T80" fmla="*/ 32 w 46"/>
                  <a:gd name="T81" fmla="*/ 34 h 46"/>
                  <a:gd name="T82" fmla="*/ 32 w 46"/>
                  <a:gd name="T83" fmla="*/ 30 h 46"/>
                  <a:gd name="T84" fmla="*/ 32 w 46"/>
                  <a:gd name="T85" fmla="*/ 30 h 46"/>
                  <a:gd name="T86" fmla="*/ 34 w 46"/>
                  <a:gd name="T87" fmla="*/ 26 h 46"/>
                  <a:gd name="T88" fmla="*/ 34 w 46"/>
                  <a:gd name="T89" fmla="*/ 26 h 46"/>
                  <a:gd name="T90" fmla="*/ 38 w 46"/>
                  <a:gd name="T91" fmla="*/ 26 h 46"/>
                  <a:gd name="T92" fmla="*/ 40 w 46"/>
                  <a:gd name="T93" fmla="*/ 24 h 46"/>
                  <a:gd name="T94" fmla="*/ 42 w 46"/>
                  <a:gd name="T95" fmla="*/ 16 h 46"/>
                  <a:gd name="T96" fmla="*/ 42 w 46"/>
                  <a:gd name="T97" fmla="*/ 14 h 46"/>
                  <a:gd name="T98" fmla="*/ 46 w 46"/>
                  <a:gd name="T99" fmla="*/ 10 h 46"/>
                  <a:gd name="T100" fmla="*/ 46 w 46"/>
                  <a:gd name="T101" fmla="*/ 8 h 46"/>
                  <a:gd name="T102" fmla="*/ 46 w 46"/>
                  <a:gd name="T103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" h="46">
                    <a:moveTo>
                      <a:pt x="46" y="4"/>
                    </a:move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4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9" name="Freeform 455"/>
              <p:cNvSpPr>
                <a:spLocks/>
              </p:cNvSpPr>
              <p:nvPr/>
            </p:nvSpPr>
            <p:spPr bwMode="auto">
              <a:xfrm>
                <a:off x="4224" y="2968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0 w 8"/>
                  <a:gd name="T5" fmla="*/ 2 h 2"/>
                  <a:gd name="T6" fmla="*/ 0 w 8"/>
                  <a:gd name="T7" fmla="*/ 2 h 2"/>
                  <a:gd name="T8" fmla="*/ 0 w 8"/>
                  <a:gd name="T9" fmla="*/ 2 h 2"/>
                  <a:gd name="T10" fmla="*/ 2 w 8"/>
                  <a:gd name="T11" fmla="*/ 2 h 2"/>
                  <a:gd name="T12" fmla="*/ 6 w 8"/>
                  <a:gd name="T13" fmla="*/ 2 h 2"/>
                  <a:gd name="T14" fmla="*/ 6 w 8"/>
                  <a:gd name="T15" fmla="*/ 2 h 2"/>
                  <a:gd name="T16" fmla="*/ 8 w 8"/>
                  <a:gd name="T17" fmla="*/ 2 h 2"/>
                  <a:gd name="T18" fmla="*/ 8 w 8"/>
                  <a:gd name="T19" fmla="*/ 0 h 2"/>
                  <a:gd name="T20" fmla="*/ 8 w 8"/>
                  <a:gd name="T21" fmla="*/ 0 h 2"/>
                  <a:gd name="T22" fmla="*/ 6 w 8"/>
                  <a:gd name="T23" fmla="*/ 0 h 2"/>
                  <a:gd name="T24" fmla="*/ 2 w 8"/>
                  <a:gd name="T25" fmla="*/ 0 h 2"/>
                  <a:gd name="T26" fmla="*/ 2 w 8"/>
                  <a:gd name="T27" fmla="*/ 0 h 2"/>
                  <a:gd name="T28" fmla="*/ 2 w 8"/>
                  <a:gd name="T29" fmla="*/ 0 h 2"/>
                  <a:gd name="T30" fmla="*/ 2 w 8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0" name="Freeform 456"/>
              <p:cNvSpPr>
                <a:spLocks/>
              </p:cNvSpPr>
              <p:nvPr/>
            </p:nvSpPr>
            <p:spPr bwMode="auto">
              <a:xfrm>
                <a:off x="4398" y="2776"/>
                <a:ext cx="4" cy="14"/>
              </a:xfrm>
              <a:custGeom>
                <a:avLst/>
                <a:gdLst>
                  <a:gd name="T0" fmla="*/ 4 w 4"/>
                  <a:gd name="T1" fmla="*/ 2 h 14"/>
                  <a:gd name="T2" fmla="*/ 4 w 4"/>
                  <a:gd name="T3" fmla="*/ 2 h 14"/>
                  <a:gd name="T4" fmla="*/ 4 w 4"/>
                  <a:gd name="T5" fmla="*/ 2 h 14"/>
                  <a:gd name="T6" fmla="*/ 4 w 4"/>
                  <a:gd name="T7" fmla="*/ 2 h 14"/>
                  <a:gd name="T8" fmla="*/ 2 w 4"/>
                  <a:gd name="T9" fmla="*/ 0 h 14"/>
                  <a:gd name="T10" fmla="*/ 0 w 4"/>
                  <a:gd name="T11" fmla="*/ 0 h 14"/>
                  <a:gd name="T12" fmla="*/ 0 w 4"/>
                  <a:gd name="T13" fmla="*/ 0 h 14"/>
                  <a:gd name="T14" fmla="*/ 0 w 4"/>
                  <a:gd name="T15" fmla="*/ 2 h 14"/>
                  <a:gd name="T16" fmla="*/ 0 w 4"/>
                  <a:gd name="T17" fmla="*/ 10 h 14"/>
                  <a:gd name="T18" fmla="*/ 0 w 4"/>
                  <a:gd name="T19" fmla="*/ 10 h 14"/>
                  <a:gd name="T20" fmla="*/ 0 w 4"/>
                  <a:gd name="T21" fmla="*/ 10 h 14"/>
                  <a:gd name="T22" fmla="*/ 4 w 4"/>
                  <a:gd name="T23" fmla="*/ 14 h 14"/>
                  <a:gd name="T24" fmla="*/ 4 w 4"/>
                  <a:gd name="T25" fmla="*/ 14 h 14"/>
                  <a:gd name="T26" fmla="*/ 4 w 4"/>
                  <a:gd name="T27" fmla="*/ 14 h 14"/>
                  <a:gd name="T28" fmla="*/ 4 w 4"/>
                  <a:gd name="T29" fmla="*/ 14 h 14"/>
                  <a:gd name="T30" fmla="*/ 4 w 4"/>
                  <a:gd name="T31" fmla="*/ 14 h 14"/>
                  <a:gd name="T32" fmla="*/ 4 w 4"/>
                  <a:gd name="T33" fmla="*/ 14 h 14"/>
                  <a:gd name="T34" fmla="*/ 4 w 4"/>
                  <a:gd name="T35" fmla="*/ 12 h 14"/>
                  <a:gd name="T36" fmla="*/ 4 w 4"/>
                  <a:gd name="T37" fmla="*/ 2 h 14"/>
                  <a:gd name="T38" fmla="*/ 4 w 4"/>
                  <a:gd name="T39" fmla="*/ 2 h 14"/>
                  <a:gd name="T40" fmla="*/ 4 w 4"/>
                  <a:gd name="T41" fmla="*/ 2 h 14"/>
                  <a:gd name="T42" fmla="*/ 4 w 4"/>
                  <a:gd name="T4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1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1" name="Freeform 457"/>
              <p:cNvSpPr>
                <a:spLocks/>
              </p:cNvSpPr>
              <p:nvPr/>
            </p:nvSpPr>
            <p:spPr bwMode="auto">
              <a:xfrm>
                <a:off x="4282" y="2670"/>
                <a:ext cx="8" cy="6"/>
              </a:xfrm>
              <a:custGeom>
                <a:avLst/>
                <a:gdLst>
                  <a:gd name="T0" fmla="*/ 2 w 8"/>
                  <a:gd name="T1" fmla="*/ 2 h 6"/>
                  <a:gd name="T2" fmla="*/ 2 w 8"/>
                  <a:gd name="T3" fmla="*/ 4 h 6"/>
                  <a:gd name="T4" fmla="*/ 0 w 8"/>
                  <a:gd name="T5" fmla="*/ 4 h 6"/>
                  <a:gd name="T6" fmla="*/ 0 w 8"/>
                  <a:gd name="T7" fmla="*/ 4 h 6"/>
                  <a:gd name="T8" fmla="*/ 0 w 8"/>
                  <a:gd name="T9" fmla="*/ 4 h 6"/>
                  <a:gd name="T10" fmla="*/ 0 w 8"/>
                  <a:gd name="T11" fmla="*/ 4 h 6"/>
                  <a:gd name="T12" fmla="*/ 0 w 8"/>
                  <a:gd name="T13" fmla="*/ 4 h 6"/>
                  <a:gd name="T14" fmla="*/ 2 w 8"/>
                  <a:gd name="T15" fmla="*/ 4 h 6"/>
                  <a:gd name="T16" fmla="*/ 2 w 8"/>
                  <a:gd name="T17" fmla="*/ 4 h 6"/>
                  <a:gd name="T18" fmla="*/ 2 w 8"/>
                  <a:gd name="T19" fmla="*/ 4 h 6"/>
                  <a:gd name="T20" fmla="*/ 2 w 8"/>
                  <a:gd name="T21" fmla="*/ 6 h 6"/>
                  <a:gd name="T22" fmla="*/ 4 w 8"/>
                  <a:gd name="T23" fmla="*/ 6 h 6"/>
                  <a:gd name="T24" fmla="*/ 4 w 8"/>
                  <a:gd name="T25" fmla="*/ 6 h 6"/>
                  <a:gd name="T26" fmla="*/ 6 w 8"/>
                  <a:gd name="T27" fmla="*/ 6 h 6"/>
                  <a:gd name="T28" fmla="*/ 6 w 8"/>
                  <a:gd name="T29" fmla="*/ 4 h 6"/>
                  <a:gd name="T30" fmla="*/ 8 w 8"/>
                  <a:gd name="T31" fmla="*/ 4 h 6"/>
                  <a:gd name="T32" fmla="*/ 8 w 8"/>
                  <a:gd name="T33" fmla="*/ 4 h 6"/>
                  <a:gd name="T34" fmla="*/ 8 w 8"/>
                  <a:gd name="T35" fmla="*/ 4 h 6"/>
                  <a:gd name="T36" fmla="*/ 8 w 8"/>
                  <a:gd name="T37" fmla="*/ 2 h 6"/>
                  <a:gd name="T38" fmla="*/ 8 w 8"/>
                  <a:gd name="T39" fmla="*/ 2 h 6"/>
                  <a:gd name="T40" fmla="*/ 8 w 8"/>
                  <a:gd name="T41" fmla="*/ 2 h 6"/>
                  <a:gd name="T42" fmla="*/ 6 w 8"/>
                  <a:gd name="T43" fmla="*/ 2 h 6"/>
                  <a:gd name="T44" fmla="*/ 6 w 8"/>
                  <a:gd name="T45" fmla="*/ 0 h 6"/>
                  <a:gd name="T46" fmla="*/ 6 w 8"/>
                  <a:gd name="T47" fmla="*/ 0 h 6"/>
                  <a:gd name="T48" fmla="*/ 6 w 8"/>
                  <a:gd name="T49" fmla="*/ 0 h 6"/>
                  <a:gd name="T50" fmla="*/ 4 w 8"/>
                  <a:gd name="T51" fmla="*/ 0 h 6"/>
                  <a:gd name="T52" fmla="*/ 4 w 8"/>
                  <a:gd name="T53" fmla="*/ 0 h 6"/>
                  <a:gd name="T54" fmla="*/ 4 w 8"/>
                  <a:gd name="T55" fmla="*/ 0 h 6"/>
                  <a:gd name="T56" fmla="*/ 4 w 8"/>
                  <a:gd name="T57" fmla="*/ 2 h 6"/>
                  <a:gd name="T58" fmla="*/ 4 w 8"/>
                  <a:gd name="T59" fmla="*/ 2 h 6"/>
                  <a:gd name="T60" fmla="*/ 4 w 8"/>
                  <a:gd name="T61" fmla="*/ 2 h 6"/>
                  <a:gd name="T62" fmla="*/ 2 w 8"/>
                  <a:gd name="T63" fmla="*/ 2 h 6"/>
                  <a:gd name="T64" fmla="*/ 2 w 8"/>
                  <a:gd name="T65" fmla="*/ 2 h 6"/>
                  <a:gd name="T66" fmla="*/ 2 w 8"/>
                  <a:gd name="T67" fmla="*/ 2 h 6"/>
                  <a:gd name="T68" fmla="*/ 2 w 8"/>
                  <a:gd name="T69" fmla="*/ 2 h 6"/>
                  <a:gd name="T70" fmla="*/ 2 w 8"/>
                  <a:gd name="T7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6">
                    <a:moveTo>
                      <a:pt x="2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2" name="Freeform 458"/>
              <p:cNvSpPr>
                <a:spLocks/>
              </p:cNvSpPr>
              <p:nvPr/>
            </p:nvSpPr>
            <p:spPr bwMode="auto">
              <a:xfrm>
                <a:off x="2544" y="1770"/>
                <a:ext cx="98" cy="48"/>
              </a:xfrm>
              <a:custGeom>
                <a:avLst/>
                <a:gdLst>
                  <a:gd name="T0" fmla="*/ 26 w 98"/>
                  <a:gd name="T1" fmla="*/ 40 h 48"/>
                  <a:gd name="T2" fmla="*/ 30 w 98"/>
                  <a:gd name="T3" fmla="*/ 40 h 48"/>
                  <a:gd name="T4" fmla="*/ 34 w 98"/>
                  <a:gd name="T5" fmla="*/ 40 h 48"/>
                  <a:gd name="T6" fmla="*/ 44 w 98"/>
                  <a:gd name="T7" fmla="*/ 46 h 48"/>
                  <a:gd name="T8" fmla="*/ 48 w 98"/>
                  <a:gd name="T9" fmla="*/ 48 h 48"/>
                  <a:gd name="T10" fmla="*/ 60 w 98"/>
                  <a:gd name="T11" fmla="*/ 44 h 48"/>
                  <a:gd name="T12" fmla="*/ 76 w 98"/>
                  <a:gd name="T13" fmla="*/ 40 h 48"/>
                  <a:gd name="T14" fmla="*/ 84 w 98"/>
                  <a:gd name="T15" fmla="*/ 36 h 48"/>
                  <a:gd name="T16" fmla="*/ 90 w 98"/>
                  <a:gd name="T17" fmla="*/ 34 h 48"/>
                  <a:gd name="T18" fmla="*/ 92 w 98"/>
                  <a:gd name="T19" fmla="*/ 30 h 48"/>
                  <a:gd name="T20" fmla="*/ 94 w 98"/>
                  <a:gd name="T21" fmla="*/ 30 h 48"/>
                  <a:gd name="T22" fmla="*/ 96 w 98"/>
                  <a:gd name="T23" fmla="*/ 26 h 48"/>
                  <a:gd name="T24" fmla="*/ 96 w 98"/>
                  <a:gd name="T25" fmla="*/ 24 h 48"/>
                  <a:gd name="T26" fmla="*/ 98 w 98"/>
                  <a:gd name="T27" fmla="*/ 18 h 48"/>
                  <a:gd name="T28" fmla="*/ 94 w 98"/>
                  <a:gd name="T29" fmla="*/ 10 h 48"/>
                  <a:gd name="T30" fmla="*/ 92 w 98"/>
                  <a:gd name="T31" fmla="*/ 12 h 48"/>
                  <a:gd name="T32" fmla="*/ 88 w 98"/>
                  <a:gd name="T33" fmla="*/ 8 h 48"/>
                  <a:gd name="T34" fmla="*/ 90 w 98"/>
                  <a:gd name="T35" fmla="*/ 6 h 48"/>
                  <a:gd name="T36" fmla="*/ 90 w 98"/>
                  <a:gd name="T37" fmla="*/ 4 h 48"/>
                  <a:gd name="T38" fmla="*/ 84 w 98"/>
                  <a:gd name="T39" fmla="*/ 0 h 48"/>
                  <a:gd name="T40" fmla="*/ 80 w 98"/>
                  <a:gd name="T41" fmla="*/ 2 h 48"/>
                  <a:gd name="T42" fmla="*/ 78 w 98"/>
                  <a:gd name="T43" fmla="*/ 2 h 48"/>
                  <a:gd name="T44" fmla="*/ 72 w 98"/>
                  <a:gd name="T45" fmla="*/ 0 h 48"/>
                  <a:gd name="T46" fmla="*/ 66 w 98"/>
                  <a:gd name="T47" fmla="*/ 2 h 48"/>
                  <a:gd name="T48" fmla="*/ 64 w 98"/>
                  <a:gd name="T49" fmla="*/ 8 h 48"/>
                  <a:gd name="T50" fmla="*/ 60 w 98"/>
                  <a:gd name="T51" fmla="*/ 6 h 48"/>
                  <a:gd name="T52" fmla="*/ 54 w 98"/>
                  <a:gd name="T53" fmla="*/ 8 h 48"/>
                  <a:gd name="T54" fmla="*/ 54 w 98"/>
                  <a:gd name="T55" fmla="*/ 10 h 48"/>
                  <a:gd name="T56" fmla="*/ 46 w 98"/>
                  <a:gd name="T57" fmla="*/ 4 h 48"/>
                  <a:gd name="T58" fmla="*/ 42 w 98"/>
                  <a:gd name="T59" fmla="*/ 8 h 48"/>
                  <a:gd name="T60" fmla="*/ 40 w 98"/>
                  <a:gd name="T61" fmla="*/ 6 h 48"/>
                  <a:gd name="T62" fmla="*/ 40 w 98"/>
                  <a:gd name="T63" fmla="*/ 6 h 48"/>
                  <a:gd name="T64" fmla="*/ 36 w 98"/>
                  <a:gd name="T65" fmla="*/ 6 h 48"/>
                  <a:gd name="T66" fmla="*/ 36 w 98"/>
                  <a:gd name="T67" fmla="*/ 12 h 48"/>
                  <a:gd name="T68" fmla="*/ 34 w 98"/>
                  <a:gd name="T69" fmla="*/ 18 h 48"/>
                  <a:gd name="T70" fmla="*/ 28 w 98"/>
                  <a:gd name="T71" fmla="*/ 14 h 48"/>
                  <a:gd name="T72" fmla="*/ 30 w 98"/>
                  <a:gd name="T73" fmla="*/ 10 h 48"/>
                  <a:gd name="T74" fmla="*/ 32 w 98"/>
                  <a:gd name="T75" fmla="*/ 6 h 48"/>
                  <a:gd name="T76" fmla="*/ 28 w 98"/>
                  <a:gd name="T77" fmla="*/ 4 h 48"/>
                  <a:gd name="T78" fmla="*/ 26 w 98"/>
                  <a:gd name="T79" fmla="*/ 2 h 48"/>
                  <a:gd name="T80" fmla="*/ 16 w 98"/>
                  <a:gd name="T81" fmla="*/ 0 h 48"/>
                  <a:gd name="T82" fmla="*/ 14 w 98"/>
                  <a:gd name="T83" fmla="*/ 4 h 48"/>
                  <a:gd name="T84" fmla="*/ 16 w 98"/>
                  <a:gd name="T85" fmla="*/ 4 h 48"/>
                  <a:gd name="T86" fmla="*/ 18 w 98"/>
                  <a:gd name="T87" fmla="*/ 8 h 48"/>
                  <a:gd name="T88" fmla="*/ 14 w 98"/>
                  <a:gd name="T89" fmla="*/ 4 h 48"/>
                  <a:gd name="T90" fmla="*/ 10 w 98"/>
                  <a:gd name="T91" fmla="*/ 4 h 48"/>
                  <a:gd name="T92" fmla="*/ 8 w 98"/>
                  <a:gd name="T93" fmla="*/ 6 h 48"/>
                  <a:gd name="T94" fmla="*/ 6 w 98"/>
                  <a:gd name="T95" fmla="*/ 10 h 48"/>
                  <a:gd name="T96" fmla="*/ 2 w 98"/>
                  <a:gd name="T97" fmla="*/ 12 h 48"/>
                  <a:gd name="T98" fmla="*/ 8 w 98"/>
                  <a:gd name="T99" fmla="*/ 18 h 48"/>
                  <a:gd name="T100" fmla="*/ 12 w 98"/>
                  <a:gd name="T101" fmla="*/ 16 h 48"/>
                  <a:gd name="T102" fmla="*/ 22 w 98"/>
                  <a:gd name="T103" fmla="*/ 16 h 48"/>
                  <a:gd name="T104" fmla="*/ 20 w 98"/>
                  <a:gd name="T105" fmla="*/ 20 h 48"/>
                  <a:gd name="T106" fmla="*/ 6 w 98"/>
                  <a:gd name="T107" fmla="*/ 22 h 48"/>
                  <a:gd name="T108" fmla="*/ 4 w 98"/>
                  <a:gd name="T109" fmla="*/ 26 h 48"/>
                  <a:gd name="T110" fmla="*/ 20 w 98"/>
                  <a:gd name="T111" fmla="*/ 30 h 48"/>
                  <a:gd name="T112" fmla="*/ 12 w 98"/>
                  <a:gd name="T113" fmla="*/ 32 h 48"/>
                  <a:gd name="T114" fmla="*/ 14 w 98"/>
                  <a:gd name="T115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8" h="48">
                    <a:moveTo>
                      <a:pt x="24" y="38"/>
                    </a:move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30" y="38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40" y="44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2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6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80" y="36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0" y="32"/>
                    </a:lnTo>
                    <a:lnTo>
                      <a:pt x="92" y="30"/>
                    </a:lnTo>
                    <a:lnTo>
                      <a:pt x="92" y="30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30"/>
                    </a:lnTo>
                    <a:lnTo>
                      <a:pt x="94" y="28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6" y="26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6" y="22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6" y="12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88" y="10"/>
                    </a:lnTo>
                    <a:lnTo>
                      <a:pt x="88" y="8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0" y="8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0" y="2"/>
                    </a:lnTo>
                    <a:lnTo>
                      <a:pt x="90" y="2"/>
                    </a:lnTo>
                    <a:lnTo>
                      <a:pt x="86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2" y="0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6" y="6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12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2" y="18"/>
                    </a:lnTo>
                    <a:lnTo>
                      <a:pt x="30" y="18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2" y="14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22" y="36"/>
                    </a:lnTo>
                    <a:lnTo>
                      <a:pt x="24" y="3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3" name="Freeform 459"/>
              <p:cNvSpPr>
                <a:spLocks/>
              </p:cNvSpPr>
              <p:nvPr/>
            </p:nvSpPr>
            <p:spPr bwMode="auto">
              <a:xfrm>
                <a:off x="2840" y="1566"/>
                <a:ext cx="76" cy="50"/>
              </a:xfrm>
              <a:custGeom>
                <a:avLst/>
                <a:gdLst>
                  <a:gd name="T0" fmla="*/ 4 w 76"/>
                  <a:gd name="T1" fmla="*/ 24 h 50"/>
                  <a:gd name="T2" fmla="*/ 6 w 76"/>
                  <a:gd name="T3" fmla="*/ 22 h 50"/>
                  <a:gd name="T4" fmla="*/ 10 w 76"/>
                  <a:gd name="T5" fmla="*/ 24 h 50"/>
                  <a:gd name="T6" fmla="*/ 14 w 76"/>
                  <a:gd name="T7" fmla="*/ 26 h 50"/>
                  <a:gd name="T8" fmla="*/ 18 w 76"/>
                  <a:gd name="T9" fmla="*/ 28 h 50"/>
                  <a:gd name="T10" fmla="*/ 20 w 76"/>
                  <a:gd name="T11" fmla="*/ 30 h 50"/>
                  <a:gd name="T12" fmla="*/ 24 w 76"/>
                  <a:gd name="T13" fmla="*/ 32 h 50"/>
                  <a:gd name="T14" fmla="*/ 28 w 76"/>
                  <a:gd name="T15" fmla="*/ 30 h 50"/>
                  <a:gd name="T16" fmla="*/ 30 w 76"/>
                  <a:gd name="T17" fmla="*/ 24 h 50"/>
                  <a:gd name="T18" fmla="*/ 38 w 76"/>
                  <a:gd name="T19" fmla="*/ 18 h 50"/>
                  <a:gd name="T20" fmla="*/ 38 w 76"/>
                  <a:gd name="T21" fmla="*/ 20 h 50"/>
                  <a:gd name="T22" fmla="*/ 42 w 76"/>
                  <a:gd name="T23" fmla="*/ 22 h 50"/>
                  <a:gd name="T24" fmla="*/ 38 w 76"/>
                  <a:gd name="T25" fmla="*/ 24 h 50"/>
                  <a:gd name="T26" fmla="*/ 32 w 76"/>
                  <a:gd name="T27" fmla="*/ 26 h 50"/>
                  <a:gd name="T28" fmla="*/ 32 w 76"/>
                  <a:gd name="T29" fmla="*/ 30 h 50"/>
                  <a:gd name="T30" fmla="*/ 30 w 76"/>
                  <a:gd name="T31" fmla="*/ 38 h 50"/>
                  <a:gd name="T32" fmla="*/ 34 w 76"/>
                  <a:gd name="T33" fmla="*/ 38 h 50"/>
                  <a:gd name="T34" fmla="*/ 38 w 76"/>
                  <a:gd name="T35" fmla="*/ 34 h 50"/>
                  <a:gd name="T36" fmla="*/ 40 w 76"/>
                  <a:gd name="T37" fmla="*/ 34 h 50"/>
                  <a:gd name="T38" fmla="*/ 34 w 76"/>
                  <a:gd name="T39" fmla="*/ 38 h 50"/>
                  <a:gd name="T40" fmla="*/ 32 w 76"/>
                  <a:gd name="T41" fmla="*/ 40 h 50"/>
                  <a:gd name="T42" fmla="*/ 34 w 76"/>
                  <a:gd name="T43" fmla="*/ 46 h 50"/>
                  <a:gd name="T44" fmla="*/ 38 w 76"/>
                  <a:gd name="T45" fmla="*/ 48 h 50"/>
                  <a:gd name="T46" fmla="*/ 44 w 76"/>
                  <a:gd name="T47" fmla="*/ 50 h 50"/>
                  <a:gd name="T48" fmla="*/ 48 w 76"/>
                  <a:gd name="T49" fmla="*/ 44 h 50"/>
                  <a:gd name="T50" fmla="*/ 50 w 76"/>
                  <a:gd name="T51" fmla="*/ 42 h 50"/>
                  <a:gd name="T52" fmla="*/ 52 w 76"/>
                  <a:gd name="T53" fmla="*/ 38 h 50"/>
                  <a:gd name="T54" fmla="*/ 58 w 76"/>
                  <a:gd name="T55" fmla="*/ 32 h 50"/>
                  <a:gd name="T56" fmla="*/ 60 w 76"/>
                  <a:gd name="T57" fmla="*/ 30 h 50"/>
                  <a:gd name="T58" fmla="*/ 64 w 76"/>
                  <a:gd name="T59" fmla="*/ 26 h 50"/>
                  <a:gd name="T60" fmla="*/ 66 w 76"/>
                  <a:gd name="T61" fmla="*/ 24 h 50"/>
                  <a:gd name="T62" fmla="*/ 68 w 76"/>
                  <a:gd name="T63" fmla="*/ 22 h 50"/>
                  <a:gd name="T64" fmla="*/ 70 w 76"/>
                  <a:gd name="T65" fmla="*/ 18 h 50"/>
                  <a:gd name="T66" fmla="*/ 76 w 76"/>
                  <a:gd name="T67" fmla="*/ 12 h 50"/>
                  <a:gd name="T68" fmla="*/ 74 w 76"/>
                  <a:gd name="T69" fmla="*/ 10 h 50"/>
                  <a:gd name="T70" fmla="*/ 66 w 76"/>
                  <a:gd name="T71" fmla="*/ 8 h 50"/>
                  <a:gd name="T72" fmla="*/ 62 w 76"/>
                  <a:gd name="T73" fmla="*/ 8 h 50"/>
                  <a:gd name="T74" fmla="*/ 52 w 76"/>
                  <a:gd name="T75" fmla="*/ 4 h 50"/>
                  <a:gd name="T76" fmla="*/ 50 w 76"/>
                  <a:gd name="T77" fmla="*/ 2 h 50"/>
                  <a:gd name="T78" fmla="*/ 42 w 76"/>
                  <a:gd name="T79" fmla="*/ 0 h 50"/>
                  <a:gd name="T80" fmla="*/ 36 w 76"/>
                  <a:gd name="T81" fmla="*/ 2 h 50"/>
                  <a:gd name="T82" fmla="*/ 36 w 76"/>
                  <a:gd name="T83" fmla="*/ 6 h 50"/>
                  <a:gd name="T84" fmla="*/ 34 w 76"/>
                  <a:gd name="T85" fmla="*/ 8 h 50"/>
                  <a:gd name="T86" fmla="*/ 36 w 76"/>
                  <a:gd name="T87" fmla="*/ 12 h 50"/>
                  <a:gd name="T88" fmla="*/ 32 w 76"/>
                  <a:gd name="T89" fmla="*/ 6 h 50"/>
                  <a:gd name="T90" fmla="*/ 22 w 76"/>
                  <a:gd name="T91" fmla="*/ 2 h 50"/>
                  <a:gd name="T92" fmla="*/ 18 w 76"/>
                  <a:gd name="T93" fmla="*/ 2 h 50"/>
                  <a:gd name="T94" fmla="*/ 16 w 76"/>
                  <a:gd name="T95" fmla="*/ 6 h 50"/>
                  <a:gd name="T96" fmla="*/ 12 w 76"/>
                  <a:gd name="T97" fmla="*/ 4 h 50"/>
                  <a:gd name="T98" fmla="*/ 10 w 76"/>
                  <a:gd name="T99" fmla="*/ 4 h 50"/>
                  <a:gd name="T100" fmla="*/ 4 w 76"/>
                  <a:gd name="T101" fmla="*/ 6 h 50"/>
                  <a:gd name="T102" fmla="*/ 0 w 76"/>
                  <a:gd name="T103" fmla="*/ 8 h 50"/>
                  <a:gd name="T104" fmla="*/ 4 w 76"/>
                  <a:gd name="T105" fmla="*/ 12 h 50"/>
                  <a:gd name="T106" fmla="*/ 0 w 76"/>
                  <a:gd name="T107" fmla="*/ 16 h 50"/>
                  <a:gd name="T108" fmla="*/ 0 w 76"/>
                  <a:gd name="T109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6" h="50">
                    <a:moveTo>
                      <a:pt x="2" y="22"/>
                    </a:move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22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0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38" y="20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6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2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4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0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4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44" y="50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50" y="42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6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58" y="32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2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8" y="22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2" y="18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2" y="8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4" name="Freeform 460"/>
              <p:cNvSpPr>
                <a:spLocks/>
              </p:cNvSpPr>
              <p:nvPr/>
            </p:nvSpPr>
            <p:spPr bwMode="auto">
              <a:xfrm>
                <a:off x="2850" y="1596"/>
                <a:ext cx="14" cy="8"/>
              </a:xfrm>
              <a:custGeom>
                <a:avLst/>
                <a:gdLst>
                  <a:gd name="T0" fmla="*/ 12 w 14"/>
                  <a:gd name="T1" fmla="*/ 6 h 8"/>
                  <a:gd name="T2" fmla="*/ 8 w 14"/>
                  <a:gd name="T3" fmla="*/ 2 h 8"/>
                  <a:gd name="T4" fmla="*/ 8 w 14"/>
                  <a:gd name="T5" fmla="*/ 2 h 8"/>
                  <a:gd name="T6" fmla="*/ 8 w 14"/>
                  <a:gd name="T7" fmla="*/ 2 h 8"/>
                  <a:gd name="T8" fmla="*/ 6 w 14"/>
                  <a:gd name="T9" fmla="*/ 2 h 8"/>
                  <a:gd name="T10" fmla="*/ 4 w 14"/>
                  <a:gd name="T11" fmla="*/ 0 h 8"/>
                  <a:gd name="T12" fmla="*/ 4 w 14"/>
                  <a:gd name="T13" fmla="*/ 0 h 8"/>
                  <a:gd name="T14" fmla="*/ 4 w 14"/>
                  <a:gd name="T15" fmla="*/ 0 h 8"/>
                  <a:gd name="T16" fmla="*/ 2 w 14"/>
                  <a:gd name="T17" fmla="*/ 0 h 8"/>
                  <a:gd name="T18" fmla="*/ 2 w 14"/>
                  <a:gd name="T19" fmla="*/ 0 h 8"/>
                  <a:gd name="T20" fmla="*/ 0 w 14"/>
                  <a:gd name="T21" fmla="*/ 0 h 8"/>
                  <a:gd name="T22" fmla="*/ 0 w 14"/>
                  <a:gd name="T23" fmla="*/ 2 h 8"/>
                  <a:gd name="T24" fmla="*/ 0 w 14"/>
                  <a:gd name="T25" fmla="*/ 2 h 8"/>
                  <a:gd name="T26" fmla="*/ 0 w 14"/>
                  <a:gd name="T27" fmla="*/ 4 h 8"/>
                  <a:gd name="T28" fmla="*/ 4 w 14"/>
                  <a:gd name="T29" fmla="*/ 6 h 8"/>
                  <a:gd name="T30" fmla="*/ 4 w 14"/>
                  <a:gd name="T31" fmla="*/ 6 h 8"/>
                  <a:gd name="T32" fmla="*/ 4 w 14"/>
                  <a:gd name="T33" fmla="*/ 6 h 8"/>
                  <a:gd name="T34" fmla="*/ 6 w 14"/>
                  <a:gd name="T35" fmla="*/ 6 h 8"/>
                  <a:gd name="T36" fmla="*/ 6 w 14"/>
                  <a:gd name="T37" fmla="*/ 6 h 8"/>
                  <a:gd name="T38" fmla="*/ 6 w 14"/>
                  <a:gd name="T39" fmla="*/ 6 h 8"/>
                  <a:gd name="T40" fmla="*/ 6 w 14"/>
                  <a:gd name="T41" fmla="*/ 6 h 8"/>
                  <a:gd name="T42" fmla="*/ 10 w 14"/>
                  <a:gd name="T43" fmla="*/ 8 h 8"/>
                  <a:gd name="T44" fmla="*/ 10 w 14"/>
                  <a:gd name="T45" fmla="*/ 8 h 8"/>
                  <a:gd name="T46" fmla="*/ 10 w 14"/>
                  <a:gd name="T47" fmla="*/ 8 h 8"/>
                  <a:gd name="T48" fmla="*/ 10 w 14"/>
                  <a:gd name="T49" fmla="*/ 8 h 8"/>
                  <a:gd name="T50" fmla="*/ 12 w 14"/>
                  <a:gd name="T51" fmla="*/ 8 h 8"/>
                  <a:gd name="T52" fmla="*/ 12 w 14"/>
                  <a:gd name="T53" fmla="*/ 8 h 8"/>
                  <a:gd name="T54" fmla="*/ 12 w 14"/>
                  <a:gd name="T55" fmla="*/ 8 h 8"/>
                  <a:gd name="T56" fmla="*/ 14 w 14"/>
                  <a:gd name="T57" fmla="*/ 8 h 8"/>
                  <a:gd name="T58" fmla="*/ 14 w 14"/>
                  <a:gd name="T59" fmla="*/ 8 h 8"/>
                  <a:gd name="T60" fmla="*/ 14 w 14"/>
                  <a:gd name="T61" fmla="*/ 8 h 8"/>
                  <a:gd name="T62" fmla="*/ 14 w 14"/>
                  <a:gd name="T63" fmla="*/ 6 h 8"/>
                  <a:gd name="T64" fmla="*/ 14 w 14"/>
                  <a:gd name="T65" fmla="*/ 6 h 8"/>
                  <a:gd name="T66" fmla="*/ 14 w 14"/>
                  <a:gd name="T67" fmla="*/ 6 h 8"/>
                  <a:gd name="T68" fmla="*/ 12 w 1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8">
                    <a:moveTo>
                      <a:pt x="12" y="6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5" name="Freeform 461"/>
              <p:cNvSpPr>
                <a:spLocks/>
              </p:cNvSpPr>
              <p:nvPr/>
            </p:nvSpPr>
            <p:spPr bwMode="auto">
              <a:xfrm>
                <a:off x="2910" y="1580"/>
                <a:ext cx="16" cy="12"/>
              </a:xfrm>
              <a:custGeom>
                <a:avLst/>
                <a:gdLst>
                  <a:gd name="T0" fmla="*/ 2 w 16"/>
                  <a:gd name="T1" fmla="*/ 10 h 12"/>
                  <a:gd name="T2" fmla="*/ 2 w 16"/>
                  <a:gd name="T3" fmla="*/ 12 h 12"/>
                  <a:gd name="T4" fmla="*/ 2 w 16"/>
                  <a:gd name="T5" fmla="*/ 12 h 12"/>
                  <a:gd name="T6" fmla="*/ 2 w 16"/>
                  <a:gd name="T7" fmla="*/ 12 h 12"/>
                  <a:gd name="T8" fmla="*/ 6 w 16"/>
                  <a:gd name="T9" fmla="*/ 12 h 12"/>
                  <a:gd name="T10" fmla="*/ 6 w 16"/>
                  <a:gd name="T11" fmla="*/ 12 h 12"/>
                  <a:gd name="T12" fmla="*/ 6 w 16"/>
                  <a:gd name="T13" fmla="*/ 12 h 12"/>
                  <a:gd name="T14" fmla="*/ 10 w 16"/>
                  <a:gd name="T15" fmla="*/ 12 h 12"/>
                  <a:gd name="T16" fmla="*/ 10 w 16"/>
                  <a:gd name="T17" fmla="*/ 12 h 12"/>
                  <a:gd name="T18" fmla="*/ 10 w 16"/>
                  <a:gd name="T19" fmla="*/ 12 h 12"/>
                  <a:gd name="T20" fmla="*/ 10 w 16"/>
                  <a:gd name="T21" fmla="*/ 10 h 12"/>
                  <a:gd name="T22" fmla="*/ 14 w 16"/>
                  <a:gd name="T23" fmla="*/ 10 h 12"/>
                  <a:gd name="T24" fmla="*/ 14 w 16"/>
                  <a:gd name="T25" fmla="*/ 10 h 12"/>
                  <a:gd name="T26" fmla="*/ 16 w 16"/>
                  <a:gd name="T27" fmla="*/ 10 h 12"/>
                  <a:gd name="T28" fmla="*/ 16 w 16"/>
                  <a:gd name="T29" fmla="*/ 10 h 12"/>
                  <a:gd name="T30" fmla="*/ 16 w 16"/>
                  <a:gd name="T31" fmla="*/ 10 h 12"/>
                  <a:gd name="T32" fmla="*/ 16 w 16"/>
                  <a:gd name="T33" fmla="*/ 10 h 12"/>
                  <a:gd name="T34" fmla="*/ 16 w 16"/>
                  <a:gd name="T35" fmla="*/ 8 h 12"/>
                  <a:gd name="T36" fmla="*/ 16 w 16"/>
                  <a:gd name="T37" fmla="*/ 6 h 12"/>
                  <a:gd name="T38" fmla="*/ 16 w 16"/>
                  <a:gd name="T39" fmla="*/ 6 h 12"/>
                  <a:gd name="T40" fmla="*/ 16 w 16"/>
                  <a:gd name="T41" fmla="*/ 6 h 12"/>
                  <a:gd name="T42" fmla="*/ 16 w 16"/>
                  <a:gd name="T43" fmla="*/ 4 h 12"/>
                  <a:gd name="T44" fmla="*/ 16 w 16"/>
                  <a:gd name="T45" fmla="*/ 4 h 12"/>
                  <a:gd name="T46" fmla="*/ 14 w 16"/>
                  <a:gd name="T47" fmla="*/ 4 h 12"/>
                  <a:gd name="T48" fmla="*/ 14 w 16"/>
                  <a:gd name="T49" fmla="*/ 4 h 12"/>
                  <a:gd name="T50" fmla="*/ 14 w 16"/>
                  <a:gd name="T51" fmla="*/ 4 h 12"/>
                  <a:gd name="T52" fmla="*/ 14 w 16"/>
                  <a:gd name="T53" fmla="*/ 4 h 12"/>
                  <a:gd name="T54" fmla="*/ 14 w 16"/>
                  <a:gd name="T55" fmla="*/ 4 h 12"/>
                  <a:gd name="T56" fmla="*/ 12 w 16"/>
                  <a:gd name="T57" fmla="*/ 2 h 12"/>
                  <a:gd name="T58" fmla="*/ 12 w 16"/>
                  <a:gd name="T59" fmla="*/ 2 h 12"/>
                  <a:gd name="T60" fmla="*/ 12 w 16"/>
                  <a:gd name="T61" fmla="*/ 2 h 12"/>
                  <a:gd name="T62" fmla="*/ 10 w 16"/>
                  <a:gd name="T63" fmla="*/ 2 h 12"/>
                  <a:gd name="T64" fmla="*/ 10 w 16"/>
                  <a:gd name="T65" fmla="*/ 2 h 12"/>
                  <a:gd name="T66" fmla="*/ 10 w 16"/>
                  <a:gd name="T67" fmla="*/ 0 h 12"/>
                  <a:gd name="T68" fmla="*/ 8 w 16"/>
                  <a:gd name="T69" fmla="*/ 0 h 12"/>
                  <a:gd name="T70" fmla="*/ 8 w 16"/>
                  <a:gd name="T71" fmla="*/ 0 h 12"/>
                  <a:gd name="T72" fmla="*/ 8 w 16"/>
                  <a:gd name="T73" fmla="*/ 2 h 12"/>
                  <a:gd name="T74" fmla="*/ 6 w 16"/>
                  <a:gd name="T75" fmla="*/ 2 h 12"/>
                  <a:gd name="T76" fmla="*/ 4 w 16"/>
                  <a:gd name="T77" fmla="*/ 2 h 12"/>
                  <a:gd name="T78" fmla="*/ 4 w 16"/>
                  <a:gd name="T79" fmla="*/ 2 h 12"/>
                  <a:gd name="T80" fmla="*/ 4 w 16"/>
                  <a:gd name="T81" fmla="*/ 2 h 12"/>
                  <a:gd name="T82" fmla="*/ 2 w 16"/>
                  <a:gd name="T83" fmla="*/ 4 h 12"/>
                  <a:gd name="T84" fmla="*/ 2 w 16"/>
                  <a:gd name="T85" fmla="*/ 4 h 12"/>
                  <a:gd name="T86" fmla="*/ 2 w 16"/>
                  <a:gd name="T87" fmla="*/ 4 h 12"/>
                  <a:gd name="T88" fmla="*/ 0 w 16"/>
                  <a:gd name="T89" fmla="*/ 4 h 12"/>
                  <a:gd name="T90" fmla="*/ 0 w 16"/>
                  <a:gd name="T91" fmla="*/ 4 h 12"/>
                  <a:gd name="T92" fmla="*/ 0 w 16"/>
                  <a:gd name="T93" fmla="*/ 4 h 12"/>
                  <a:gd name="T94" fmla="*/ 2 w 16"/>
                  <a:gd name="T95" fmla="*/ 6 h 12"/>
                  <a:gd name="T96" fmla="*/ 4 w 16"/>
                  <a:gd name="T97" fmla="*/ 8 h 12"/>
                  <a:gd name="T98" fmla="*/ 4 w 16"/>
                  <a:gd name="T99" fmla="*/ 8 h 12"/>
                  <a:gd name="T100" fmla="*/ 4 w 16"/>
                  <a:gd name="T101" fmla="*/ 8 h 12"/>
                  <a:gd name="T102" fmla="*/ 4 w 16"/>
                  <a:gd name="T103" fmla="*/ 8 h 12"/>
                  <a:gd name="T104" fmla="*/ 2 w 16"/>
                  <a:gd name="T105" fmla="*/ 10 h 12"/>
                  <a:gd name="T106" fmla="*/ 2 w 16"/>
                  <a:gd name="T107" fmla="*/ 10 h 12"/>
                  <a:gd name="T108" fmla="*/ 2 w 16"/>
                  <a:gd name="T109" fmla="*/ 10 h 12"/>
                  <a:gd name="T110" fmla="*/ 2 w 16"/>
                  <a:gd name="T11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" h="12">
                    <a:moveTo>
                      <a:pt x="2" y="10"/>
                    </a:move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6" name="Freeform 462"/>
              <p:cNvSpPr>
                <a:spLocks/>
              </p:cNvSpPr>
              <p:nvPr/>
            </p:nvSpPr>
            <p:spPr bwMode="auto">
              <a:xfrm>
                <a:off x="2916" y="1590"/>
                <a:ext cx="28" cy="16"/>
              </a:xfrm>
              <a:custGeom>
                <a:avLst/>
                <a:gdLst>
                  <a:gd name="T0" fmla="*/ 12 w 28"/>
                  <a:gd name="T1" fmla="*/ 14 h 16"/>
                  <a:gd name="T2" fmla="*/ 14 w 28"/>
                  <a:gd name="T3" fmla="*/ 16 h 16"/>
                  <a:gd name="T4" fmla="*/ 16 w 28"/>
                  <a:gd name="T5" fmla="*/ 16 h 16"/>
                  <a:gd name="T6" fmla="*/ 16 w 28"/>
                  <a:gd name="T7" fmla="*/ 16 h 16"/>
                  <a:gd name="T8" fmla="*/ 20 w 28"/>
                  <a:gd name="T9" fmla="*/ 12 h 16"/>
                  <a:gd name="T10" fmla="*/ 20 w 28"/>
                  <a:gd name="T11" fmla="*/ 12 h 16"/>
                  <a:gd name="T12" fmla="*/ 22 w 28"/>
                  <a:gd name="T13" fmla="*/ 12 h 16"/>
                  <a:gd name="T14" fmla="*/ 22 w 28"/>
                  <a:gd name="T15" fmla="*/ 10 h 16"/>
                  <a:gd name="T16" fmla="*/ 26 w 28"/>
                  <a:gd name="T17" fmla="*/ 10 h 16"/>
                  <a:gd name="T18" fmla="*/ 26 w 28"/>
                  <a:gd name="T19" fmla="*/ 10 h 16"/>
                  <a:gd name="T20" fmla="*/ 28 w 28"/>
                  <a:gd name="T21" fmla="*/ 10 h 16"/>
                  <a:gd name="T22" fmla="*/ 28 w 28"/>
                  <a:gd name="T23" fmla="*/ 6 h 16"/>
                  <a:gd name="T24" fmla="*/ 28 w 28"/>
                  <a:gd name="T25" fmla="*/ 6 h 16"/>
                  <a:gd name="T26" fmla="*/ 24 w 28"/>
                  <a:gd name="T27" fmla="*/ 4 h 16"/>
                  <a:gd name="T28" fmla="*/ 24 w 28"/>
                  <a:gd name="T29" fmla="*/ 4 h 16"/>
                  <a:gd name="T30" fmla="*/ 22 w 28"/>
                  <a:gd name="T31" fmla="*/ 4 h 16"/>
                  <a:gd name="T32" fmla="*/ 22 w 28"/>
                  <a:gd name="T33" fmla="*/ 4 h 16"/>
                  <a:gd name="T34" fmla="*/ 20 w 28"/>
                  <a:gd name="T35" fmla="*/ 2 h 16"/>
                  <a:gd name="T36" fmla="*/ 18 w 28"/>
                  <a:gd name="T37" fmla="*/ 2 h 16"/>
                  <a:gd name="T38" fmla="*/ 16 w 28"/>
                  <a:gd name="T39" fmla="*/ 0 h 16"/>
                  <a:gd name="T40" fmla="*/ 14 w 28"/>
                  <a:gd name="T41" fmla="*/ 2 h 16"/>
                  <a:gd name="T42" fmla="*/ 10 w 28"/>
                  <a:gd name="T43" fmla="*/ 2 h 16"/>
                  <a:gd name="T44" fmla="*/ 8 w 28"/>
                  <a:gd name="T45" fmla="*/ 2 h 16"/>
                  <a:gd name="T46" fmla="*/ 4 w 28"/>
                  <a:gd name="T47" fmla="*/ 4 h 16"/>
                  <a:gd name="T48" fmla="*/ 4 w 28"/>
                  <a:gd name="T49" fmla="*/ 4 h 16"/>
                  <a:gd name="T50" fmla="*/ 2 w 28"/>
                  <a:gd name="T51" fmla="*/ 4 h 16"/>
                  <a:gd name="T52" fmla="*/ 2 w 28"/>
                  <a:gd name="T53" fmla="*/ 6 h 16"/>
                  <a:gd name="T54" fmla="*/ 2 w 28"/>
                  <a:gd name="T55" fmla="*/ 6 h 16"/>
                  <a:gd name="T56" fmla="*/ 4 w 28"/>
                  <a:gd name="T57" fmla="*/ 10 h 16"/>
                  <a:gd name="T58" fmla="*/ 4 w 28"/>
                  <a:gd name="T59" fmla="*/ 10 h 16"/>
                  <a:gd name="T60" fmla="*/ 2 w 28"/>
                  <a:gd name="T61" fmla="*/ 10 h 16"/>
                  <a:gd name="T62" fmla="*/ 0 w 28"/>
                  <a:gd name="T63" fmla="*/ 10 h 16"/>
                  <a:gd name="T64" fmla="*/ 0 w 28"/>
                  <a:gd name="T65" fmla="*/ 12 h 16"/>
                  <a:gd name="T66" fmla="*/ 0 w 28"/>
                  <a:gd name="T67" fmla="*/ 12 h 16"/>
                  <a:gd name="T68" fmla="*/ 2 w 28"/>
                  <a:gd name="T69" fmla="*/ 14 h 16"/>
                  <a:gd name="T70" fmla="*/ 4 w 28"/>
                  <a:gd name="T71" fmla="*/ 14 h 16"/>
                  <a:gd name="T72" fmla="*/ 4 w 28"/>
                  <a:gd name="T73" fmla="*/ 14 h 16"/>
                  <a:gd name="T74" fmla="*/ 6 w 28"/>
                  <a:gd name="T75" fmla="*/ 14 h 16"/>
                  <a:gd name="T76" fmla="*/ 8 w 28"/>
                  <a:gd name="T77" fmla="*/ 14 h 16"/>
                  <a:gd name="T78" fmla="*/ 10 w 28"/>
                  <a:gd name="T79" fmla="*/ 12 h 16"/>
                  <a:gd name="T80" fmla="*/ 10 w 28"/>
                  <a:gd name="T81" fmla="*/ 14 h 16"/>
                  <a:gd name="T82" fmla="*/ 10 w 28"/>
                  <a:gd name="T8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" h="16">
                    <a:moveTo>
                      <a:pt x="10" y="14"/>
                    </a:moveTo>
                    <a:lnTo>
                      <a:pt x="12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7" name="Freeform 463"/>
              <p:cNvSpPr>
                <a:spLocks/>
              </p:cNvSpPr>
              <p:nvPr/>
            </p:nvSpPr>
            <p:spPr bwMode="auto">
              <a:xfrm>
                <a:off x="2890" y="1548"/>
                <a:ext cx="74" cy="28"/>
              </a:xfrm>
              <a:custGeom>
                <a:avLst/>
                <a:gdLst>
                  <a:gd name="T0" fmla="*/ 6 w 74"/>
                  <a:gd name="T1" fmla="*/ 18 h 28"/>
                  <a:gd name="T2" fmla="*/ 6 w 74"/>
                  <a:gd name="T3" fmla="*/ 18 h 28"/>
                  <a:gd name="T4" fmla="*/ 6 w 74"/>
                  <a:gd name="T5" fmla="*/ 22 h 28"/>
                  <a:gd name="T6" fmla="*/ 10 w 74"/>
                  <a:gd name="T7" fmla="*/ 26 h 28"/>
                  <a:gd name="T8" fmla="*/ 16 w 74"/>
                  <a:gd name="T9" fmla="*/ 22 h 28"/>
                  <a:gd name="T10" fmla="*/ 24 w 74"/>
                  <a:gd name="T11" fmla="*/ 20 h 28"/>
                  <a:gd name="T12" fmla="*/ 32 w 74"/>
                  <a:gd name="T13" fmla="*/ 18 h 28"/>
                  <a:gd name="T14" fmla="*/ 24 w 74"/>
                  <a:gd name="T15" fmla="*/ 20 h 28"/>
                  <a:gd name="T16" fmla="*/ 20 w 74"/>
                  <a:gd name="T17" fmla="*/ 22 h 28"/>
                  <a:gd name="T18" fmla="*/ 20 w 74"/>
                  <a:gd name="T19" fmla="*/ 26 h 28"/>
                  <a:gd name="T20" fmla="*/ 22 w 74"/>
                  <a:gd name="T21" fmla="*/ 26 h 28"/>
                  <a:gd name="T22" fmla="*/ 28 w 74"/>
                  <a:gd name="T23" fmla="*/ 26 h 28"/>
                  <a:gd name="T24" fmla="*/ 30 w 74"/>
                  <a:gd name="T25" fmla="*/ 26 h 28"/>
                  <a:gd name="T26" fmla="*/ 34 w 74"/>
                  <a:gd name="T27" fmla="*/ 28 h 28"/>
                  <a:gd name="T28" fmla="*/ 48 w 74"/>
                  <a:gd name="T29" fmla="*/ 26 h 28"/>
                  <a:gd name="T30" fmla="*/ 48 w 74"/>
                  <a:gd name="T31" fmla="*/ 24 h 28"/>
                  <a:gd name="T32" fmla="*/ 62 w 74"/>
                  <a:gd name="T33" fmla="*/ 26 h 28"/>
                  <a:gd name="T34" fmla="*/ 64 w 74"/>
                  <a:gd name="T35" fmla="*/ 24 h 28"/>
                  <a:gd name="T36" fmla="*/ 64 w 74"/>
                  <a:gd name="T37" fmla="*/ 22 h 28"/>
                  <a:gd name="T38" fmla="*/ 68 w 74"/>
                  <a:gd name="T39" fmla="*/ 20 h 28"/>
                  <a:gd name="T40" fmla="*/ 72 w 74"/>
                  <a:gd name="T41" fmla="*/ 16 h 28"/>
                  <a:gd name="T42" fmla="*/ 72 w 74"/>
                  <a:gd name="T43" fmla="*/ 14 h 28"/>
                  <a:gd name="T44" fmla="*/ 72 w 74"/>
                  <a:gd name="T45" fmla="*/ 12 h 28"/>
                  <a:gd name="T46" fmla="*/ 72 w 74"/>
                  <a:gd name="T47" fmla="*/ 10 h 28"/>
                  <a:gd name="T48" fmla="*/ 68 w 74"/>
                  <a:gd name="T49" fmla="*/ 10 h 28"/>
                  <a:gd name="T50" fmla="*/ 62 w 74"/>
                  <a:gd name="T51" fmla="*/ 6 h 28"/>
                  <a:gd name="T52" fmla="*/ 54 w 74"/>
                  <a:gd name="T53" fmla="*/ 4 h 28"/>
                  <a:gd name="T54" fmla="*/ 52 w 74"/>
                  <a:gd name="T55" fmla="*/ 6 h 28"/>
                  <a:gd name="T56" fmla="*/ 52 w 74"/>
                  <a:gd name="T57" fmla="*/ 10 h 28"/>
                  <a:gd name="T58" fmla="*/ 50 w 74"/>
                  <a:gd name="T59" fmla="*/ 8 h 28"/>
                  <a:gd name="T60" fmla="*/ 48 w 74"/>
                  <a:gd name="T61" fmla="*/ 6 h 28"/>
                  <a:gd name="T62" fmla="*/ 42 w 74"/>
                  <a:gd name="T63" fmla="*/ 6 h 28"/>
                  <a:gd name="T64" fmla="*/ 40 w 74"/>
                  <a:gd name="T65" fmla="*/ 4 h 28"/>
                  <a:gd name="T66" fmla="*/ 36 w 74"/>
                  <a:gd name="T67" fmla="*/ 4 h 28"/>
                  <a:gd name="T68" fmla="*/ 34 w 74"/>
                  <a:gd name="T69" fmla="*/ 8 h 28"/>
                  <a:gd name="T70" fmla="*/ 36 w 74"/>
                  <a:gd name="T71" fmla="*/ 12 h 28"/>
                  <a:gd name="T72" fmla="*/ 32 w 74"/>
                  <a:gd name="T73" fmla="*/ 12 h 28"/>
                  <a:gd name="T74" fmla="*/ 32 w 74"/>
                  <a:gd name="T75" fmla="*/ 10 h 28"/>
                  <a:gd name="T76" fmla="*/ 30 w 74"/>
                  <a:gd name="T77" fmla="*/ 10 h 28"/>
                  <a:gd name="T78" fmla="*/ 24 w 74"/>
                  <a:gd name="T79" fmla="*/ 8 h 28"/>
                  <a:gd name="T80" fmla="*/ 20 w 74"/>
                  <a:gd name="T81" fmla="*/ 8 h 28"/>
                  <a:gd name="T82" fmla="*/ 22 w 74"/>
                  <a:gd name="T83" fmla="*/ 2 h 28"/>
                  <a:gd name="T84" fmla="*/ 20 w 74"/>
                  <a:gd name="T85" fmla="*/ 2 h 28"/>
                  <a:gd name="T86" fmla="*/ 14 w 74"/>
                  <a:gd name="T87" fmla="*/ 0 h 28"/>
                  <a:gd name="T88" fmla="*/ 12 w 74"/>
                  <a:gd name="T89" fmla="*/ 2 h 28"/>
                  <a:gd name="T90" fmla="*/ 10 w 74"/>
                  <a:gd name="T91" fmla="*/ 6 h 28"/>
                  <a:gd name="T92" fmla="*/ 10 w 74"/>
                  <a:gd name="T93" fmla="*/ 8 h 28"/>
                  <a:gd name="T94" fmla="*/ 14 w 74"/>
                  <a:gd name="T95" fmla="*/ 12 h 28"/>
                  <a:gd name="T96" fmla="*/ 8 w 74"/>
                  <a:gd name="T97" fmla="*/ 12 h 28"/>
                  <a:gd name="T98" fmla="*/ 6 w 74"/>
                  <a:gd name="T99" fmla="*/ 10 h 28"/>
                  <a:gd name="T100" fmla="*/ 2 w 74"/>
                  <a:gd name="T101" fmla="*/ 10 h 28"/>
                  <a:gd name="T102" fmla="*/ 2 w 74"/>
                  <a:gd name="T103" fmla="*/ 12 h 28"/>
                  <a:gd name="T104" fmla="*/ 2 w 74"/>
                  <a:gd name="T10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4" h="28">
                    <a:moveTo>
                      <a:pt x="2" y="16"/>
                    </a:moveTo>
                    <a:lnTo>
                      <a:pt x="2" y="16"/>
                    </a:lnTo>
                    <a:lnTo>
                      <a:pt x="2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8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8" y="18"/>
                    </a:lnTo>
                    <a:lnTo>
                      <a:pt x="32" y="18"/>
                    </a:lnTo>
                    <a:lnTo>
                      <a:pt x="32" y="20"/>
                    </a:lnTo>
                    <a:lnTo>
                      <a:pt x="30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2" y="26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2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2" y="12"/>
                    </a:lnTo>
                    <a:lnTo>
                      <a:pt x="72" y="12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72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56" y="6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8" name="Freeform 464"/>
              <p:cNvSpPr>
                <a:spLocks/>
              </p:cNvSpPr>
              <p:nvPr/>
            </p:nvSpPr>
            <p:spPr bwMode="auto">
              <a:xfrm>
                <a:off x="2964" y="1572"/>
                <a:ext cx="14" cy="10"/>
              </a:xfrm>
              <a:custGeom>
                <a:avLst/>
                <a:gdLst>
                  <a:gd name="T0" fmla="*/ 0 w 14"/>
                  <a:gd name="T1" fmla="*/ 10 h 10"/>
                  <a:gd name="T2" fmla="*/ 4 w 14"/>
                  <a:gd name="T3" fmla="*/ 10 h 10"/>
                  <a:gd name="T4" fmla="*/ 4 w 14"/>
                  <a:gd name="T5" fmla="*/ 10 h 10"/>
                  <a:gd name="T6" fmla="*/ 4 w 14"/>
                  <a:gd name="T7" fmla="*/ 10 h 10"/>
                  <a:gd name="T8" fmla="*/ 4 w 14"/>
                  <a:gd name="T9" fmla="*/ 8 h 10"/>
                  <a:gd name="T10" fmla="*/ 6 w 14"/>
                  <a:gd name="T11" fmla="*/ 6 h 10"/>
                  <a:gd name="T12" fmla="*/ 12 w 14"/>
                  <a:gd name="T13" fmla="*/ 6 h 10"/>
                  <a:gd name="T14" fmla="*/ 12 w 14"/>
                  <a:gd name="T15" fmla="*/ 6 h 10"/>
                  <a:gd name="T16" fmla="*/ 12 w 14"/>
                  <a:gd name="T17" fmla="*/ 6 h 10"/>
                  <a:gd name="T18" fmla="*/ 14 w 14"/>
                  <a:gd name="T19" fmla="*/ 6 h 10"/>
                  <a:gd name="T20" fmla="*/ 14 w 14"/>
                  <a:gd name="T21" fmla="*/ 6 h 10"/>
                  <a:gd name="T22" fmla="*/ 14 w 14"/>
                  <a:gd name="T23" fmla="*/ 4 h 10"/>
                  <a:gd name="T24" fmla="*/ 14 w 14"/>
                  <a:gd name="T25" fmla="*/ 4 h 10"/>
                  <a:gd name="T26" fmla="*/ 14 w 14"/>
                  <a:gd name="T27" fmla="*/ 4 h 10"/>
                  <a:gd name="T28" fmla="*/ 14 w 14"/>
                  <a:gd name="T29" fmla="*/ 4 h 10"/>
                  <a:gd name="T30" fmla="*/ 12 w 14"/>
                  <a:gd name="T31" fmla="*/ 2 h 10"/>
                  <a:gd name="T32" fmla="*/ 12 w 14"/>
                  <a:gd name="T33" fmla="*/ 2 h 10"/>
                  <a:gd name="T34" fmla="*/ 12 w 14"/>
                  <a:gd name="T35" fmla="*/ 2 h 10"/>
                  <a:gd name="T36" fmla="*/ 12 w 14"/>
                  <a:gd name="T37" fmla="*/ 2 h 10"/>
                  <a:gd name="T38" fmla="*/ 10 w 14"/>
                  <a:gd name="T39" fmla="*/ 0 h 10"/>
                  <a:gd name="T40" fmla="*/ 10 w 14"/>
                  <a:gd name="T41" fmla="*/ 0 h 10"/>
                  <a:gd name="T42" fmla="*/ 10 w 14"/>
                  <a:gd name="T43" fmla="*/ 0 h 10"/>
                  <a:gd name="T44" fmla="*/ 8 w 14"/>
                  <a:gd name="T45" fmla="*/ 2 h 10"/>
                  <a:gd name="T46" fmla="*/ 4 w 14"/>
                  <a:gd name="T47" fmla="*/ 4 h 10"/>
                  <a:gd name="T48" fmla="*/ 2 w 14"/>
                  <a:gd name="T49" fmla="*/ 4 h 10"/>
                  <a:gd name="T50" fmla="*/ 0 w 14"/>
                  <a:gd name="T51" fmla="*/ 4 h 10"/>
                  <a:gd name="T52" fmla="*/ 0 w 14"/>
                  <a:gd name="T53" fmla="*/ 4 h 10"/>
                  <a:gd name="T54" fmla="*/ 0 w 14"/>
                  <a:gd name="T55" fmla="*/ 4 h 10"/>
                  <a:gd name="T56" fmla="*/ 0 w 14"/>
                  <a:gd name="T57" fmla="*/ 10 h 10"/>
                  <a:gd name="T58" fmla="*/ 0 w 14"/>
                  <a:gd name="T59" fmla="*/ 10 h 10"/>
                  <a:gd name="T60" fmla="*/ 0 w 14"/>
                  <a:gd name="T61" fmla="*/ 10 h 10"/>
                  <a:gd name="T62" fmla="*/ 0 w 14"/>
                  <a:gd name="T6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10">
                    <a:moveTo>
                      <a:pt x="0" y="10"/>
                    </a:move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49" name="Freeform 465"/>
              <p:cNvSpPr>
                <a:spLocks/>
              </p:cNvSpPr>
              <p:nvPr/>
            </p:nvSpPr>
            <p:spPr bwMode="auto">
              <a:xfrm>
                <a:off x="2984" y="1550"/>
                <a:ext cx="16" cy="10"/>
              </a:xfrm>
              <a:custGeom>
                <a:avLst/>
                <a:gdLst>
                  <a:gd name="T0" fmla="*/ 2 w 16"/>
                  <a:gd name="T1" fmla="*/ 10 h 10"/>
                  <a:gd name="T2" fmla="*/ 2 w 16"/>
                  <a:gd name="T3" fmla="*/ 10 h 10"/>
                  <a:gd name="T4" fmla="*/ 2 w 16"/>
                  <a:gd name="T5" fmla="*/ 10 h 10"/>
                  <a:gd name="T6" fmla="*/ 4 w 16"/>
                  <a:gd name="T7" fmla="*/ 10 h 10"/>
                  <a:gd name="T8" fmla="*/ 4 w 16"/>
                  <a:gd name="T9" fmla="*/ 10 h 10"/>
                  <a:gd name="T10" fmla="*/ 6 w 16"/>
                  <a:gd name="T11" fmla="*/ 10 h 10"/>
                  <a:gd name="T12" fmla="*/ 6 w 16"/>
                  <a:gd name="T13" fmla="*/ 8 h 10"/>
                  <a:gd name="T14" fmla="*/ 10 w 16"/>
                  <a:gd name="T15" fmla="*/ 6 h 10"/>
                  <a:gd name="T16" fmla="*/ 10 w 16"/>
                  <a:gd name="T17" fmla="*/ 6 h 10"/>
                  <a:gd name="T18" fmla="*/ 10 w 16"/>
                  <a:gd name="T19" fmla="*/ 6 h 10"/>
                  <a:gd name="T20" fmla="*/ 10 w 16"/>
                  <a:gd name="T21" fmla="*/ 6 h 10"/>
                  <a:gd name="T22" fmla="*/ 14 w 16"/>
                  <a:gd name="T23" fmla="*/ 4 h 10"/>
                  <a:gd name="T24" fmla="*/ 14 w 16"/>
                  <a:gd name="T25" fmla="*/ 4 h 10"/>
                  <a:gd name="T26" fmla="*/ 14 w 16"/>
                  <a:gd name="T27" fmla="*/ 4 h 10"/>
                  <a:gd name="T28" fmla="*/ 14 w 16"/>
                  <a:gd name="T29" fmla="*/ 4 h 10"/>
                  <a:gd name="T30" fmla="*/ 14 w 16"/>
                  <a:gd name="T31" fmla="*/ 4 h 10"/>
                  <a:gd name="T32" fmla="*/ 16 w 16"/>
                  <a:gd name="T33" fmla="*/ 4 h 10"/>
                  <a:gd name="T34" fmla="*/ 16 w 16"/>
                  <a:gd name="T35" fmla="*/ 0 h 10"/>
                  <a:gd name="T36" fmla="*/ 16 w 16"/>
                  <a:gd name="T37" fmla="*/ 0 h 10"/>
                  <a:gd name="T38" fmla="*/ 14 w 16"/>
                  <a:gd name="T39" fmla="*/ 0 h 10"/>
                  <a:gd name="T40" fmla="*/ 10 w 16"/>
                  <a:gd name="T41" fmla="*/ 0 h 10"/>
                  <a:gd name="T42" fmla="*/ 10 w 16"/>
                  <a:gd name="T43" fmla="*/ 0 h 10"/>
                  <a:gd name="T44" fmla="*/ 8 w 16"/>
                  <a:gd name="T45" fmla="*/ 0 h 10"/>
                  <a:gd name="T46" fmla="*/ 6 w 16"/>
                  <a:gd name="T47" fmla="*/ 2 h 10"/>
                  <a:gd name="T48" fmla="*/ 4 w 16"/>
                  <a:gd name="T49" fmla="*/ 4 h 10"/>
                  <a:gd name="T50" fmla="*/ 4 w 16"/>
                  <a:gd name="T51" fmla="*/ 4 h 10"/>
                  <a:gd name="T52" fmla="*/ 2 w 16"/>
                  <a:gd name="T53" fmla="*/ 4 h 10"/>
                  <a:gd name="T54" fmla="*/ 2 w 16"/>
                  <a:gd name="T55" fmla="*/ 6 h 10"/>
                  <a:gd name="T56" fmla="*/ 2 w 16"/>
                  <a:gd name="T57" fmla="*/ 6 h 10"/>
                  <a:gd name="T58" fmla="*/ 2 w 16"/>
                  <a:gd name="T59" fmla="*/ 6 h 10"/>
                  <a:gd name="T60" fmla="*/ 2 w 16"/>
                  <a:gd name="T61" fmla="*/ 8 h 10"/>
                  <a:gd name="T62" fmla="*/ 0 w 16"/>
                  <a:gd name="T63" fmla="*/ 8 h 10"/>
                  <a:gd name="T64" fmla="*/ 0 w 16"/>
                  <a:gd name="T65" fmla="*/ 8 h 10"/>
                  <a:gd name="T66" fmla="*/ 0 w 16"/>
                  <a:gd name="T67" fmla="*/ 8 h 10"/>
                  <a:gd name="T68" fmla="*/ 0 w 16"/>
                  <a:gd name="T69" fmla="*/ 8 h 10"/>
                  <a:gd name="T70" fmla="*/ 0 w 16"/>
                  <a:gd name="T71" fmla="*/ 8 h 10"/>
                  <a:gd name="T72" fmla="*/ 2 w 16"/>
                  <a:gd name="T7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10">
                    <a:moveTo>
                      <a:pt x="2" y="10"/>
                    </a:move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466"/>
              <p:cNvSpPr>
                <a:spLocks/>
              </p:cNvSpPr>
              <p:nvPr/>
            </p:nvSpPr>
            <p:spPr bwMode="auto">
              <a:xfrm>
                <a:off x="2860" y="1906"/>
                <a:ext cx="18" cy="12"/>
              </a:xfrm>
              <a:custGeom>
                <a:avLst/>
                <a:gdLst>
                  <a:gd name="T0" fmla="*/ 14 w 18"/>
                  <a:gd name="T1" fmla="*/ 0 h 12"/>
                  <a:gd name="T2" fmla="*/ 10 w 18"/>
                  <a:gd name="T3" fmla="*/ 0 h 12"/>
                  <a:gd name="T4" fmla="*/ 10 w 18"/>
                  <a:gd name="T5" fmla="*/ 0 h 12"/>
                  <a:gd name="T6" fmla="*/ 10 w 18"/>
                  <a:gd name="T7" fmla="*/ 0 h 12"/>
                  <a:gd name="T8" fmla="*/ 8 w 18"/>
                  <a:gd name="T9" fmla="*/ 0 h 12"/>
                  <a:gd name="T10" fmla="*/ 8 w 18"/>
                  <a:gd name="T11" fmla="*/ 0 h 12"/>
                  <a:gd name="T12" fmla="*/ 8 w 18"/>
                  <a:gd name="T13" fmla="*/ 2 h 12"/>
                  <a:gd name="T14" fmla="*/ 8 w 18"/>
                  <a:gd name="T15" fmla="*/ 2 h 12"/>
                  <a:gd name="T16" fmla="*/ 8 w 18"/>
                  <a:gd name="T17" fmla="*/ 4 h 12"/>
                  <a:gd name="T18" fmla="*/ 6 w 18"/>
                  <a:gd name="T19" fmla="*/ 4 h 12"/>
                  <a:gd name="T20" fmla="*/ 4 w 18"/>
                  <a:gd name="T21" fmla="*/ 2 h 12"/>
                  <a:gd name="T22" fmla="*/ 4 w 18"/>
                  <a:gd name="T23" fmla="*/ 2 h 12"/>
                  <a:gd name="T24" fmla="*/ 4 w 18"/>
                  <a:gd name="T25" fmla="*/ 2 h 12"/>
                  <a:gd name="T26" fmla="*/ 0 w 18"/>
                  <a:gd name="T27" fmla="*/ 2 h 12"/>
                  <a:gd name="T28" fmla="*/ 0 w 18"/>
                  <a:gd name="T29" fmla="*/ 2 h 12"/>
                  <a:gd name="T30" fmla="*/ 0 w 18"/>
                  <a:gd name="T31" fmla="*/ 2 h 12"/>
                  <a:gd name="T32" fmla="*/ 0 w 18"/>
                  <a:gd name="T33" fmla="*/ 4 h 12"/>
                  <a:gd name="T34" fmla="*/ 0 w 18"/>
                  <a:gd name="T35" fmla="*/ 4 h 12"/>
                  <a:gd name="T36" fmla="*/ 0 w 18"/>
                  <a:gd name="T37" fmla="*/ 4 h 12"/>
                  <a:gd name="T38" fmla="*/ 8 w 18"/>
                  <a:gd name="T39" fmla="*/ 12 h 12"/>
                  <a:gd name="T40" fmla="*/ 8 w 18"/>
                  <a:gd name="T41" fmla="*/ 12 h 12"/>
                  <a:gd name="T42" fmla="*/ 10 w 18"/>
                  <a:gd name="T43" fmla="*/ 12 h 12"/>
                  <a:gd name="T44" fmla="*/ 14 w 18"/>
                  <a:gd name="T45" fmla="*/ 12 h 12"/>
                  <a:gd name="T46" fmla="*/ 14 w 18"/>
                  <a:gd name="T47" fmla="*/ 12 h 12"/>
                  <a:gd name="T48" fmla="*/ 14 w 18"/>
                  <a:gd name="T49" fmla="*/ 10 h 12"/>
                  <a:gd name="T50" fmla="*/ 14 w 18"/>
                  <a:gd name="T51" fmla="*/ 10 h 12"/>
                  <a:gd name="T52" fmla="*/ 14 w 18"/>
                  <a:gd name="T53" fmla="*/ 10 h 12"/>
                  <a:gd name="T54" fmla="*/ 14 w 18"/>
                  <a:gd name="T55" fmla="*/ 10 h 12"/>
                  <a:gd name="T56" fmla="*/ 16 w 18"/>
                  <a:gd name="T57" fmla="*/ 10 h 12"/>
                  <a:gd name="T58" fmla="*/ 16 w 18"/>
                  <a:gd name="T59" fmla="*/ 8 h 12"/>
                  <a:gd name="T60" fmla="*/ 18 w 18"/>
                  <a:gd name="T61" fmla="*/ 8 h 12"/>
                  <a:gd name="T62" fmla="*/ 18 w 18"/>
                  <a:gd name="T63" fmla="*/ 8 h 12"/>
                  <a:gd name="T64" fmla="*/ 18 w 18"/>
                  <a:gd name="T65" fmla="*/ 8 h 12"/>
                  <a:gd name="T66" fmla="*/ 18 w 18"/>
                  <a:gd name="T67" fmla="*/ 8 h 12"/>
                  <a:gd name="T68" fmla="*/ 18 w 18"/>
                  <a:gd name="T69" fmla="*/ 8 h 12"/>
                  <a:gd name="T70" fmla="*/ 18 w 18"/>
                  <a:gd name="T71" fmla="*/ 6 h 12"/>
                  <a:gd name="T72" fmla="*/ 16 w 18"/>
                  <a:gd name="T73" fmla="*/ 6 h 12"/>
                  <a:gd name="T74" fmla="*/ 16 w 18"/>
                  <a:gd name="T75" fmla="*/ 4 h 12"/>
                  <a:gd name="T76" fmla="*/ 16 w 18"/>
                  <a:gd name="T77" fmla="*/ 4 h 12"/>
                  <a:gd name="T78" fmla="*/ 16 w 18"/>
                  <a:gd name="T79" fmla="*/ 4 h 12"/>
                  <a:gd name="T80" fmla="*/ 16 w 18"/>
                  <a:gd name="T81" fmla="*/ 2 h 12"/>
                  <a:gd name="T82" fmla="*/ 16 w 18"/>
                  <a:gd name="T83" fmla="*/ 2 h 12"/>
                  <a:gd name="T84" fmla="*/ 16 w 18"/>
                  <a:gd name="T85" fmla="*/ 2 h 12"/>
                  <a:gd name="T86" fmla="*/ 14 w 18"/>
                  <a:gd name="T87" fmla="*/ 0 h 12"/>
                  <a:gd name="T88" fmla="*/ 14 w 18"/>
                  <a:gd name="T89" fmla="*/ 0 h 12"/>
                  <a:gd name="T90" fmla="*/ 14 w 18"/>
                  <a:gd name="T91" fmla="*/ 0 h 12"/>
                  <a:gd name="T92" fmla="*/ 14 w 18"/>
                  <a:gd name="T93" fmla="*/ 0 h 12"/>
                  <a:gd name="T94" fmla="*/ 14 w 18"/>
                  <a:gd name="T95" fmla="*/ 0 h 12"/>
                  <a:gd name="T96" fmla="*/ 14 w 18"/>
                  <a:gd name="T9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" h="12">
                    <a:moveTo>
                      <a:pt x="14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1" name="Freeform 467"/>
              <p:cNvSpPr>
                <a:spLocks/>
              </p:cNvSpPr>
              <p:nvPr/>
            </p:nvSpPr>
            <p:spPr bwMode="auto">
              <a:xfrm>
                <a:off x="2860" y="1918"/>
                <a:ext cx="14" cy="4"/>
              </a:xfrm>
              <a:custGeom>
                <a:avLst/>
                <a:gdLst>
                  <a:gd name="T0" fmla="*/ 14 w 14"/>
                  <a:gd name="T1" fmla="*/ 0 h 4"/>
                  <a:gd name="T2" fmla="*/ 8 w 14"/>
                  <a:gd name="T3" fmla="*/ 0 h 4"/>
                  <a:gd name="T4" fmla="*/ 8 w 14"/>
                  <a:gd name="T5" fmla="*/ 0 h 4"/>
                  <a:gd name="T6" fmla="*/ 8 w 14"/>
                  <a:gd name="T7" fmla="*/ 0 h 4"/>
                  <a:gd name="T8" fmla="*/ 6 w 14"/>
                  <a:gd name="T9" fmla="*/ 2 h 4"/>
                  <a:gd name="T10" fmla="*/ 0 w 14"/>
                  <a:gd name="T11" fmla="*/ 2 h 4"/>
                  <a:gd name="T12" fmla="*/ 0 w 14"/>
                  <a:gd name="T13" fmla="*/ 2 h 4"/>
                  <a:gd name="T14" fmla="*/ 0 w 14"/>
                  <a:gd name="T15" fmla="*/ 2 h 4"/>
                  <a:gd name="T16" fmla="*/ 0 w 14"/>
                  <a:gd name="T17" fmla="*/ 4 h 4"/>
                  <a:gd name="T18" fmla="*/ 0 w 14"/>
                  <a:gd name="T19" fmla="*/ 4 h 4"/>
                  <a:gd name="T20" fmla="*/ 0 w 14"/>
                  <a:gd name="T21" fmla="*/ 4 h 4"/>
                  <a:gd name="T22" fmla="*/ 4 w 14"/>
                  <a:gd name="T23" fmla="*/ 4 h 4"/>
                  <a:gd name="T24" fmla="*/ 6 w 14"/>
                  <a:gd name="T25" fmla="*/ 4 h 4"/>
                  <a:gd name="T26" fmla="*/ 6 w 14"/>
                  <a:gd name="T27" fmla="*/ 4 h 4"/>
                  <a:gd name="T28" fmla="*/ 6 w 14"/>
                  <a:gd name="T29" fmla="*/ 4 h 4"/>
                  <a:gd name="T30" fmla="*/ 10 w 14"/>
                  <a:gd name="T31" fmla="*/ 4 h 4"/>
                  <a:gd name="T32" fmla="*/ 10 w 14"/>
                  <a:gd name="T33" fmla="*/ 4 h 4"/>
                  <a:gd name="T34" fmla="*/ 10 w 14"/>
                  <a:gd name="T35" fmla="*/ 4 h 4"/>
                  <a:gd name="T36" fmla="*/ 10 w 14"/>
                  <a:gd name="T37" fmla="*/ 4 h 4"/>
                  <a:gd name="T38" fmla="*/ 14 w 14"/>
                  <a:gd name="T39" fmla="*/ 4 h 4"/>
                  <a:gd name="T40" fmla="*/ 14 w 14"/>
                  <a:gd name="T41" fmla="*/ 4 h 4"/>
                  <a:gd name="T42" fmla="*/ 14 w 14"/>
                  <a:gd name="T43" fmla="*/ 4 h 4"/>
                  <a:gd name="T44" fmla="*/ 14 w 14"/>
                  <a:gd name="T45" fmla="*/ 0 h 4"/>
                  <a:gd name="T46" fmla="*/ 14 w 14"/>
                  <a:gd name="T47" fmla="*/ 0 h 4"/>
                  <a:gd name="T48" fmla="*/ 14 w 14"/>
                  <a:gd name="T49" fmla="*/ 0 h 4"/>
                  <a:gd name="T50" fmla="*/ 14 w 14"/>
                  <a:gd name="T5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2" name="Freeform 468"/>
              <p:cNvSpPr>
                <a:spLocks noEditPoints="1"/>
              </p:cNvSpPr>
              <p:nvPr/>
            </p:nvSpPr>
            <p:spPr bwMode="auto">
              <a:xfrm>
                <a:off x="2220" y="1492"/>
                <a:ext cx="452" cy="356"/>
              </a:xfrm>
              <a:custGeom>
                <a:avLst/>
                <a:gdLst>
                  <a:gd name="T0" fmla="*/ 342 w 452"/>
                  <a:gd name="T1" fmla="*/ 222 h 356"/>
                  <a:gd name="T2" fmla="*/ 314 w 452"/>
                  <a:gd name="T3" fmla="*/ 218 h 356"/>
                  <a:gd name="T4" fmla="*/ 340 w 452"/>
                  <a:gd name="T5" fmla="*/ 208 h 356"/>
                  <a:gd name="T6" fmla="*/ 362 w 452"/>
                  <a:gd name="T7" fmla="*/ 222 h 356"/>
                  <a:gd name="T8" fmla="*/ 380 w 452"/>
                  <a:gd name="T9" fmla="*/ 194 h 356"/>
                  <a:gd name="T10" fmla="*/ 352 w 452"/>
                  <a:gd name="T11" fmla="*/ 192 h 356"/>
                  <a:gd name="T12" fmla="*/ 334 w 452"/>
                  <a:gd name="T13" fmla="*/ 188 h 356"/>
                  <a:gd name="T14" fmla="*/ 344 w 452"/>
                  <a:gd name="T15" fmla="*/ 180 h 356"/>
                  <a:gd name="T16" fmla="*/ 360 w 452"/>
                  <a:gd name="T17" fmla="*/ 174 h 356"/>
                  <a:gd name="T18" fmla="*/ 376 w 452"/>
                  <a:gd name="T19" fmla="*/ 166 h 356"/>
                  <a:gd name="T20" fmla="*/ 386 w 452"/>
                  <a:gd name="T21" fmla="*/ 152 h 356"/>
                  <a:gd name="T22" fmla="*/ 390 w 452"/>
                  <a:gd name="T23" fmla="*/ 136 h 356"/>
                  <a:gd name="T24" fmla="*/ 388 w 452"/>
                  <a:gd name="T25" fmla="*/ 122 h 356"/>
                  <a:gd name="T26" fmla="*/ 396 w 452"/>
                  <a:gd name="T27" fmla="*/ 116 h 356"/>
                  <a:gd name="T28" fmla="*/ 388 w 452"/>
                  <a:gd name="T29" fmla="*/ 100 h 356"/>
                  <a:gd name="T30" fmla="*/ 416 w 452"/>
                  <a:gd name="T31" fmla="*/ 74 h 356"/>
                  <a:gd name="T32" fmla="*/ 452 w 452"/>
                  <a:gd name="T33" fmla="*/ 50 h 356"/>
                  <a:gd name="T34" fmla="*/ 398 w 452"/>
                  <a:gd name="T35" fmla="*/ 46 h 356"/>
                  <a:gd name="T36" fmla="*/ 368 w 452"/>
                  <a:gd name="T37" fmla="*/ 60 h 356"/>
                  <a:gd name="T38" fmla="*/ 348 w 452"/>
                  <a:gd name="T39" fmla="*/ 44 h 356"/>
                  <a:gd name="T40" fmla="*/ 324 w 452"/>
                  <a:gd name="T41" fmla="*/ 38 h 356"/>
                  <a:gd name="T42" fmla="*/ 326 w 452"/>
                  <a:gd name="T43" fmla="*/ 32 h 356"/>
                  <a:gd name="T44" fmla="*/ 366 w 452"/>
                  <a:gd name="T45" fmla="*/ 14 h 356"/>
                  <a:gd name="T46" fmla="*/ 294 w 452"/>
                  <a:gd name="T47" fmla="*/ 24 h 356"/>
                  <a:gd name="T48" fmla="*/ 326 w 452"/>
                  <a:gd name="T49" fmla="*/ 12 h 356"/>
                  <a:gd name="T50" fmla="*/ 296 w 452"/>
                  <a:gd name="T51" fmla="*/ 0 h 356"/>
                  <a:gd name="T52" fmla="*/ 258 w 452"/>
                  <a:gd name="T53" fmla="*/ 12 h 356"/>
                  <a:gd name="T54" fmla="*/ 242 w 452"/>
                  <a:gd name="T55" fmla="*/ 2 h 356"/>
                  <a:gd name="T56" fmla="*/ 240 w 452"/>
                  <a:gd name="T57" fmla="*/ 16 h 356"/>
                  <a:gd name="T58" fmla="*/ 222 w 452"/>
                  <a:gd name="T59" fmla="*/ 20 h 356"/>
                  <a:gd name="T60" fmla="*/ 182 w 452"/>
                  <a:gd name="T61" fmla="*/ 8 h 356"/>
                  <a:gd name="T62" fmla="*/ 158 w 452"/>
                  <a:gd name="T63" fmla="*/ 16 h 356"/>
                  <a:gd name="T64" fmla="*/ 120 w 452"/>
                  <a:gd name="T65" fmla="*/ 8 h 356"/>
                  <a:gd name="T66" fmla="*/ 92 w 452"/>
                  <a:gd name="T67" fmla="*/ 10 h 356"/>
                  <a:gd name="T68" fmla="*/ 66 w 452"/>
                  <a:gd name="T69" fmla="*/ 18 h 356"/>
                  <a:gd name="T70" fmla="*/ 60 w 452"/>
                  <a:gd name="T71" fmla="*/ 36 h 356"/>
                  <a:gd name="T72" fmla="*/ 18 w 452"/>
                  <a:gd name="T73" fmla="*/ 44 h 356"/>
                  <a:gd name="T74" fmla="*/ 32 w 452"/>
                  <a:gd name="T75" fmla="*/ 66 h 356"/>
                  <a:gd name="T76" fmla="*/ 2 w 452"/>
                  <a:gd name="T77" fmla="*/ 72 h 356"/>
                  <a:gd name="T78" fmla="*/ 10 w 452"/>
                  <a:gd name="T79" fmla="*/ 84 h 356"/>
                  <a:gd name="T80" fmla="*/ 32 w 452"/>
                  <a:gd name="T81" fmla="*/ 100 h 356"/>
                  <a:gd name="T82" fmla="*/ 62 w 452"/>
                  <a:gd name="T83" fmla="*/ 102 h 356"/>
                  <a:gd name="T84" fmla="*/ 96 w 452"/>
                  <a:gd name="T85" fmla="*/ 140 h 356"/>
                  <a:gd name="T86" fmla="*/ 94 w 452"/>
                  <a:gd name="T87" fmla="*/ 176 h 356"/>
                  <a:gd name="T88" fmla="*/ 106 w 452"/>
                  <a:gd name="T89" fmla="*/ 180 h 356"/>
                  <a:gd name="T90" fmla="*/ 116 w 452"/>
                  <a:gd name="T91" fmla="*/ 194 h 356"/>
                  <a:gd name="T92" fmla="*/ 112 w 452"/>
                  <a:gd name="T93" fmla="*/ 208 h 356"/>
                  <a:gd name="T94" fmla="*/ 106 w 452"/>
                  <a:gd name="T95" fmla="*/ 230 h 356"/>
                  <a:gd name="T96" fmla="*/ 82 w 452"/>
                  <a:gd name="T97" fmla="*/ 254 h 356"/>
                  <a:gd name="T98" fmla="*/ 90 w 452"/>
                  <a:gd name="T99" fmla="*/ 266 h 356"/>
                  <a:gd name="T100" fmla="*/ 96 w 452"/>
                  <a:gd name="T101" fmla="*/ 290 h 356"/>
                  <a:gd name="T102" fmla="*/ 100 w 452"/>
                  <a:gd name="T103" fmla="*/ 328 h 356"/>
                  <a:gd name="T104" fmla="*/ 130 w 452"/>
                  <a:gd name="T105" fmla="*/ 342 h 356"/>
                  <a:gd name="T106" fmla="*/ 152 w 452"/>
                  <a:gd name="T107" fmla="*/ 356 h 356"/>
                  <a:gd name="T108" fmla="*/ 166 w 452"/>
                  <a:gd name="T109" fmla="*/ 336 h 356"/>
                  <a:gd name="T110" fmla="*/ 186 w 452"/>
                  <a:gd name="T111" fmla="*/ 308 h 356"/>
                  <a:gd name="T112" fmla="*/ 200 w 452"/>
                  <a:gd name="T113" fmla="*/ 284 h 356"/>
                  <a:gd name="T114" fmla="*/ 218 w 452"/>
                  <a:gd name="T115" fmla="*/ 280 h 356"/>
                  <a:gd name="T116" fmla="*/ 248 w 452"/>
                  <a:gd name="T117" fmla="*/ 278 h 356"/>
                  <a:gd name="T118" fmla="*/ 294 w 452"/>
                  <a:gd name="T119" fmla="*/ 250 h 356"/>
                  <a:gd name="T120" fmla="*/ 320 w 452"/>
                  <a:gd name="T121" fmla="*/ 204 h 356"/>
                  <a:gd name="T122" fmla="*/ 404 w 452"/>
                  <a:gd name="T123" fmla="*/ 68 h 356"/>
                  <a:gd name="T124" fmla="*/ 100 w 452"/>
                  <a:gd name="T125" fmla="*/ 256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52" h="356">
                    <a:moveTo>
                      <a:pt x="330" y="244"/>
                    </a:moveTo>
                    <a:lnTo>
                      <a:pt x="330" y="244"/>
                    </a:lnTo>
                    <a:lnTo>
                      <a:pt x="330" y="244"/>
                    </a:lnTo>
                    <a:lnTo>
                      <a:pt x="332" y="242"/>
                    </a:lnTo>
                    <a:lnTo>
                      <a:pt x="332" y="242"/>
                    </a:lnTo>
                    <a:lnTo>
                      <a:pt x="332" y="242"/>
                    </a:lnTo>
                    <a:lnTo>
                      <a:pt x="332" y="242"/>
                    </a:lnTo>
                    <a:lnTo>
                      <a:pt x="336" y="242"/>
                    </a:lnTo>
                    <a:lnTo>
                      <a:pt x="336" y="242"/>
                    </a:lnTo>
                    <a:lnTo>
                      <a:pt x="336" y="242"/>
                    </a:lnTo>
                    <a:lnTo>
                      <a:pt x="336" y="240"/>
                    </a:lnTo>
                    <a:lnTo>
                      <a:pt x="340" y="238"/>
                    </a:lnTo>
                    <a:lnTo>
                      <a:pt x="340" y="238"/>
                    </a:lnTo>
                    <a:lnTo>
                      <a:pt x="340" y="238"/>
                    </a:lnTo>
                    <a:lnTo>
                      <a:pt x="350" y="230"/>
                    </a:lnTo>
                    <a:lnTo>
                      <a:pt x="354" y="230"/>
                    </a:lnTo>
                    <a:lnTo>
                      <a:pt x="354" y="230"/>
                    </a:lnTo>
                    <a:lnTo>
                      <a:pt x="354" y="230"/>
                    </a:lnTo>
                    <a:lnTo>
                      <a:pt x="356" y="230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2" y="228"/>
                    </a:lnTo>
                    <a:lnTo>
                      <a:pt x="362" y="226"/>
                    </a:lnTo>
                    <a:lnTo>
                      <a:pt x="362" y="226"/>
                    </a:lnTo>
                    <a:lnTo>
                      <a:pt x="362" y="226"/>
                    </a:lnTo>
                    <a:lnTo>
                      <a:pt x="360" y="226"/>
                    </a:lnTo>
                    <a:lnTo>
                      <a:pt x="360" y="226"/>
                    </a:lnTo>
                    <a:lnTo>
                      <a:pt x="360" y="226"/>
                    </a:lnTo>
                    <a:lnTo>
                      <a:pt x="360" y="224"/>
                    </a:lnTo>
                    <a:lnTo>
                      <a:pt x="360" y="224"/>
                    </a:lnTo>
                    <a:lnTo>
                      <a:pt x="360" y="224"/>
                    </a:lnTo>
                    <a:lnTo>
                      <a:pt x="358" y="226"/>
                    </a:lnTo>
                    <a:lnTo>
                      <a:pt x="352" y="226"/>
                    </a:lnTo>
                    <a:lnTo>
                      <a:pt x="350" y="224"/>
                    </a:lnTo>
                    <a:lnTo>
                      <a:pt x="350" y="224"/>
                    </a:lnTo>
                    <a:lnTo>
                      <a:pt x="350" y="224"/>
                    </a:lnTo>
                    <a:lnTo>
                      <a:pt x="348" y="224"/>
                    </a:lnTo>
                    <a:lnTo>
                      <a:pt x="346" y="224"/>
                    </a:lnTo>
                    <a:lnTo>
                      <a:pt x="346" y="224"/>
                    </a:lnTo>
                    <a:lnTo>
                      <a:pt x="346" y="224"/>
                    </a:lnTo>
                    <a:lnTo>
                      <a:pt x="344" y="224"/>
                    </a:lnTo>
                    <a:lnTo>
                      <a:pt x="342" y="222"/>
                    </a:lnTo>
                    <a:lnTo>
                      <a:pt x="342" y="222"/>
                    </a:lnTo>
                    <a:lnTo>
                      <a:pt x="342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4" y="224"/>
                    </a:lnTo>
                    <a:lnTo>
                      <a:pt x="332" y="224"/>
                    </a:lnTo>
                    <a:lnTo>
                      <a:pt x="332" y="224"/>
                    </a:lnTo>
                    <a:lnTo>
                      <a:pt x="332" y="224"/>
                    </a:lnTo>
                    <a:lnTo>
                      <a:pt x="330" y="224"/>
                    </a:lnTo>
                    <a:lnTo>
                      <a:pt x="326" y="224"/>
                    </a:lnTo>
                    <a:lnTo>
                      <a:pt x="326" y="224"/>
                    </a:lnTo>
                    <a:lnTo>
                      <a:pt x="324" y="224"/>
                    </a:lnTo>
                    <a:lnTo>
                      <a:pt x="324" y="224"/>
                    </a:lnTo>
                    <a:lnTo>
                      <a:pt x="324" y="224"/>
                    </a:lnTo>
                    <a:lnTo>
                      <a:pt x="324" y="224"/>
                    </a:lnTo>
                    <a:lnTo>
                      <a:pt x="324" y="224"/>
                    </a:lnTo>
                    <a:lnTo>
                      <a:pt x="322" y="226"/>
                    </a:lnTo>
                    <a:lnTo>
                      <a:pt x="312" y="226"/>
                    </a:lnTo>
                    <a:lnTo>
                      <a:pt x="312" y="226"/>
                    </a:lnTo>
                    <a:lnTo>
                      <a:pt x="312" y="226"/>
                    </a:lnTo>
                    <a:lnTo>
                      <a:pt x="312" y="224"/>
                    </a:lnTo>
                    <a:lnTo>
                      <a:pt x="320" y="224"/>
                    </a:lnTo>
                    <a:lnTo>
                      <a:pt x="320" y="224"/>
                    </a:lnTo>
                    <a:lnTo>
                      <a:pt x="320" y="224"/>
                    </a:lnTo>
                    <a:lnTo>
                      <a:pt x="320" y="224"/>
                    </a:lnTo>
                    <a:lnTo>
                      <a:pt x="322" y="224"/>
                    </a:lnTo>
                    <a:lnTo>
                      <a:pt x="322" y="224"/>
                    </a:lnTo>
                    <a:lnTo>
                      <a:pt x="322" y="224"/>
                    </a:lnTo>
                    <a:lnTo>
                      <a:pt x="324" y="222"/>
                    </a:lnTo>
                    <a:lnTo>
                      <a:pt x="330" y="222"/>
                    </a:lnTo>
                    <a:lnTo>
                      <a:pt x="330" y="222"/>
                    </a:lnTo>
                    <a:lnTo>
                      <a:pt x="330" y="222"/>
                    </a:lnTo>
                    <a:lnTo>
                      <a:pt x="330" y="220"/>
                    </a:lnTo>
                    <a:lnTo>
                      <a:pt x="330" y="220"/>
                    </a:lnTo>
                    <a:lnTo>
                      <a:pt x="330" y="220"/>
                    </a:lnTo>
                    <a:lnTo>
                      <a:pt x="328" y="220"/>
                    </a:lnTo>
                    <a:lnTo>
                      <a:pt x="328" y="220"/>
                    </a:lnTo>
                    <a:lnTo>
                      <a:pt x="328" y="220"/>
                    </a:lnTo>
                    <a:lnTo>
                      <a:pt x="326" y="218"/>
                    </a:lnTo>
                    <a:lnTo>
                      <a:pt x="314" y="218"/>
                    </a:lnTo>
                    <a:lnTo>
                      <a:pt x="314" y="218"/>
                    </a:lnTo>
                    <a:lnTo>
                      <a:pt x="314" y="218"/>
                    </a:lnTo>
                    <a:lnTo>
                      <a:pt x="314" y="218"/>
                    </a:lnTo>
                    <a:lnTo>
                      <a:pt x="314" y="218"/>
                    </a:lnTo>
                    <a:lnTo>
                      <a:pt x="314" y="218"/>
                    </a:lnTo>
                    <a:lnTo>
                      <a:pt x="314" y="218"/>
                    </a:lnTo>
                    <a:lnTo>
                      <a:pt x="314" y="216"/>
                    </a:lnTo>
                    <a:lnTo>
                      <a:pt x="314" y="216"/>
                    </a:lnTo>
                    <a:lnTo>
                      <a:pt x="314" y="216"/>
                    </a:lnTo>
                    <a:lnTo>
                      <a:pt x="314" y="216"/>
                    </a:lnTo>
                    <a:lnTo>
                      <a:pt x="314" y="216"/>
                    </a:lnTo>
                    <a:lnTo>
                      <a:pt x="318" y="216"/>
                    </a:lnTo>
                    <a:lnTo>
                      <a:pt x="318" y="216"/>
                    </a:lnTo>
                    <a:lnTo>
                      <a:pt x="318" y="214"/>
                    </a:lnTo>
                    <a:lnTo>
                      <a:pt x="318" y="212"/>
                    </a:lnTo>
                    <a:lnTo>
                      <a:pt x="320" y="212"/>
                    </a:lnTo>
                    <a:lnTo>
                      <a:pt x="320" y="212"/>
                    </a:lnTo>
                    <a:lnTo>
                      <a:pt x="320" y="212"/>
                    </a:lnTo>
                    <a:lnTo>
                      <a:pt x="320" y="214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322" y="214"/>
                    </a:lnTo>
                    <a:lnTo>
                      <a:pt x="326" y="212"/>
                    </a:lnTo>
                    <a:lnTo>
                      <a:pt x="332" y="212"/>
                    </a:lnTo>
                    <a:lnTo>
                      <a:pt x="332" y="212"/>
                    </a:lnTo>
                    <a:lnTo>
                      <a:pt x="332" y="212"/>
                    </a:lnTo>
                    <a:lnTo>
                      <a:pt x="336" y="210"/>
                    </a:lnTo>
                    <a:lnTo>
                      <a:pt x="336" y="210"/>
                    </a:lnTo>
                    <a:lnTo>
                      <a:pt x="336" y="210"/>
                    </a:lnTo>
                    <a:lnTo>
                      <a:pt x="338" y="210"/>
                    </a:lnTo>
                    <a:lnTo>
                      <a:pt x="338" y="208"/>
                    </a:lnTo>
                    <a:lnTo>
                      <a:pt x="338" y="208"/>
                    </a:lnTo>
                    <a:lnTo>
                      <a:pt x="336" y="208"/>
                    </a:lnTo>
                    <a:lnTo>
                      <a:pt x="336" y="206"/>
                    </a:lnTo>
                    <a:lnTo>
                      <a:pt x="336" y="206"/>
                    </a:lnTo>
                    <a:lnTo>
                      <a:pt x="336" y="206"/>
                    </a:lnTo>
                    <a:lnTo>
                      <a:pt x="336" y="206"/>
                    </a:lnTo>
                    <a:lnTo>
                      <a:pt x="332" y="206"/>
                    </a:lnTo>
                    <a:lnTo>
                      <a:pt x="332" y="204"/>
                    </a:lnTo>
                    <a:lnTo>
                      <a:pt x="332" y="204"/>
                    </a:lnTo>
                    <a:lnTo>
                      <a:pt x="332" y="204"/>
                    </a:lnTo>
                    <a:lnTo>
                      <a:pt x="336" y="204"/>
                    </a:lnTo>
                    <a:lnTo>
                      <a:pt x="336" y="204"/>
                    </a:lnTo>
                    <a:lnTo>
                      <a:pt x="336" y="204"/>
                    </a:lnTo>
                    <a:lnTo>
                      <a:pt x="336" y="206"/>
                    </a:lnTo>
                    <a:lnTo>
                      <a:pt x="338" y="206"/>
                    </a:lnTo>
                    <a:lnTo>
                      <a:pt x="338" y="206"/>
                    </a:lnTo>
                    <a:lnTo>
                      <a:pt x="340" y="208"/>
                    </a:lnTo>
                    <a:lnTo>
                      <a:pt x="340" y="208"/>
                    </a:lnTo>
                    <a:lnTo>
                      <a:pt x="340" y="208"/>
                    </a:lnTo>
                    <a:lnTo>
                      <a:pt x="342" y="210"/>
                    </a:lnTo>
                    <a:lnTo>
                      <a:pt x="342" y="210"/>
                    </a:lnTo>
                    <a:lnTo>
                      <a:pt x="342" y="210"/>
                    </a:lnTo>
                    <a:lnTo>
                      <a:pt x="346" y="210"/>
                    </a:lnTo>
                    <a:lnTo>
                      <a:pt x="346" y="210"/>
                    </a:lnTo>
                    <a:lnTo>
                      <a:pt x="346" y="210"/>
                    </a:lnTo>
                    <a:lnTo>
                      <a:pt x="346" y="210"/>
                    </a:lnTo>
                    <a:lnTo>
                      <a:pt x="346" y="210"/>
                    </a:lnTo>
                    <a:lnTo>
                      <a:pt x="346" y="212"/>
                    </a:lnTo>
                    <a:lnTo>
                      <a:pt x="346" y="212"/>
                    </a:lnTo>
                    <a:lnTo>
                      <a:pt x="344" y="214"/>
                    </a:lnTo>
                    <a:lnTo>
                      <a:pt x="344" y="214"/>
                    </a:lnTo>
                    <a:lnTo>
                      <a:pt x="344" y="214"/>
                    </a:lnTo>
                    <a:lnTo>
                      <a:pt x="344" y="214"/>
                    </a:lnTo>
                    <a:lnTo>
                      <a:pt x="344" y="214"/>
                    </a:lnTo>
                    <a:lnTo>
                      <a:pt x="344" y="216"/>
                    </a:lnTo>
                    <a:lnTo>
                      <a:pt x="346" y="216"/>
                    </a:lnTo>
                    <a:lnTo>
                      <a:pt x="346" y="216"/>
                    </a:lnTo>
                    <a:lnTo>
                      <a:pt x="346" y="216"/>
                    </a:lnTo>
                    <a:lnTo>
                      <a:pt x="346" y="216"/>
                    </a:lnTo>
                    <a:lnTo>
                      <a:pt x="348" y="220"/>
                    </a:lnTo>
                    <a:lnTo>
                      <a:pt x="348" y="220"/>
                    </a:lnTo>
                    <a:lnTo>
                      <a:pt x="348" y="220"/>
                    </a:lnTo>
                    <a:lnTo>
                      <a:pt x="348" y="222"/>
                    </a:lnTo>
                    <a:lnTo>
                      <a:pt x="350" y="222"/>
                    </a:lnTo>
                    <a:lnTo>
                      <a:pt x="350" y="222"/>
                    </a:lnTo>
                    <a:lnTo>
                      <a:pt x="350" y="222"/>
                    </a:lnTo>
                    <a:lnTo>
                      <a:pt x="350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4" y="222"/>
                    </a:lnTo>
                    <a:lnTo>
                      <a:pt x="358" y="220"/>
                    </a:lnTo>
                    <a:lnTo>
                      <a:pt x="358" y="220"/>
                    </a:lnTo>
                    <a:lnTo>
                      <a:pt x="358" y="220"/>
                    </a:lnTo>
                    <a:lnTo>
                      <a:pt x="358" y="218"/>
                    </a:lnTo>
                    <a:lnTo>
                      <a:pt x="358" y="218"/>
                    </a:lnTo>
                    <a:lnTo>
                      <a:pt x="360" y="220"/>
                    </a:lnTo>
                    <a:lnTo>
                      <a:pt x="360" y="220"/>
                    </a:lnTo>
                    <a:lnTo>
                      <a:pt x="360" y="220"/>
                    </a:lnTo>
                    <a:lnTo>
                      <a:pt x="360" y="222"/>
                    </a:lnTo>
                    <a:lnTo>
                      <a:pt x="362" y="222"/>
                    </a:lnTo>
                    <a:lnTo>
                      <a:pt x="362" y="222"/>
                    </a:lnTo>
                    <a:lnTo>
                      <a:pt x="362" y="222"/>
                    </a:lnTo>
                    <a:lnTo>
                      <a:pt x="370" y="222"/>
                    </a:lnTo>
                    <a:lnTo>
                      <a:pt x="370" y="222"/>
                    </a:lnTo>
                    <a:lnTo>
                      <a:pt x="370" y="222"/>
                    </a:lnTo>
                    <a:lnTo>
                      <a:pt x="370" y="220"/>
                    </a:lnTo>
                    <a:lnTo>
                      <a:pt x="372" y="220"/>
                    </a:lnTo>
                    <a:lnTo>
                      <a:pt x="372" y="220"/>
                    </a:lnTo>
                    <a:lnTo>
                      <a:pt x="372" y="220"/>
                    </a:lnTo>
                    <a:lnTo>
                      <a:pt x="372" y="218"/>
                    </a:lnTo>
                    <a:lnTo>
                      <a:pt x="372" y="218"/>
                    </a:lnTo>
                    <a:lnTo>
                      <a:pt x="372" y="216"/>
                    </a:lnTo>
                    <a:lnTo>
                      <a:pt x="370" y="216"/>
                    </a:lnTo>
                    <a:lnTo>
                      <a:pt x="370" y="214"/>
                    </a:lnTo>
                    <a:lnTo>
                      <a:pt x="370" y="214"/>
                    </a:lnTo>
                    <a:lnTo>
                      <a:pt x="370" y="214"/>
                    </a:lnTo>
                    <a:lnTo>
                      <a:pt x="370" y="214"/>
                    </a:lnTo>
                    <a:lnTo>
                      <a:pt x="370" y="212"/>
                    </a:lnTo>
                    <a:lnTo>
                      <a:pt x="370" y="210"/>
                    </a:lnTo>
                    <a:lnTo>
                      <a:pt x="370" y="210"/>
                    </a:lnTo>
                    <a:lnTo>
                      <a:pt x="370" y="210"/>
                    </a:lnTo>
                    <a:lnTo>
                      <a:pt x="370" y="210"/>
                    </a:lnTo>
                    <a:lnTo>
                      <a:pt x="372" y="208"/>
                    </a:lnTo>
                    <a:lnTo>
                      <a:pt x="372" y="208"/>
                    </a:lnTo>
                    <a:lnTo>
                      <a:pt x="372" y="208"/>
                    </a:lnTo>
                    <a:lnTo>
                      <a:pt x="372" y="206"/>
                    </a:lnTo>
                    <a:lnTo>
                      <a:pt x="372" y="206"/>
                    </a:lnTo>
                    <a:lnTo>
                      <a:pt x="372" y="206"/>
                    </a:lnTo>
                    <a:lnTo>
                      <a:pt x="370" y="206"/>
                    </a:lnTo>
                    <a:lnTo>
                      <a:pt x="370" y="204"/>
                    </a:lnTo>
                    <a:lnTo>
                      <a:pt x="370" y="204"/>
                    </a:lnTo>
                    <a:lnTo>
                      <a:pt x="370" y="204"/>
                    </a:lnTo>
                    <a:lnTo>
                      <a:pt x="368" y="204"/>
                    </a:lnTo>
                    <a:lnTo>
                      <a:pt x="366" y="198"/>
                    </a:lnTo>
                    <a:lnTo>
                      <a:pt x="366" y="198"/>
                    </a:lnTo>
                    <a:lnTo>
                      <a:pt x="366" y="198"/>
                    </a:lnTo>
                    <a:lnTo>
                      <a:pt x="378" y="198"/>
                    </a:lnTo>
                    <a:lnTo>
                      <a:pt x="378" y="198"/>
                    </a:lnTo>
                    <a:lnTo>
                      <a:pt x="378" y="198"/>
                    </a:lnTo>
                    <a:lnTo>
                      <a:pt x="378" y="198"/>
                    </a:lnTo>
                    <a:lnTo>
                      <a:pt x="380" y="198"/>
                    </a:lnTo>
                    <a:lnTo>
                      <a:pt x="380" y="198"/>
                    </a:lnTo>
                    <a:lnTo>
                      <a:pt x="380" y="196"/>
                    </a:lnTo>
                    <a:lnTo>
                      <a:pt x="380" y="194"/>
                    </a:lnTo>
                    <a:lnTo>
                      <a:pt x="380" y="194"/>
                    </a:lnTo>
                    <a:lnTo>
                      <a:pt x="380" y="194"/>
                    </a:lnTo>
                    <a:lnTo>
                      <a:pt x="372" y="194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0"/>
                    </a:lnTo>
                    <a:lnTo>
                      <a:pt x="378" y="190"/>
                    </a:lnTo>
                    <a:lnTo>
                      <a:pt x="376" y="190"/>
                    </a:lnTo>
                    <a:lnTo>
                      <a:pt x="376" y="190"/>
                    </a:lnTo>
                    <a:lnTo>
                      <a:pt x="374" y="190"/>
                    </a:lnTo>
                    <a:lnTo>
                      <a:pt x="374" y="190"/>
                    </a:lnTo>
                    <a:lnTo>
                      <a:pt x="374" y="190"/>
                    </a:lnTo>
                    <a:lnTo>
                      <a:pt x="368" y="190"/>
                    </a:lnTo>
                    <a:lnTo>
                      <a:pt x="366" y="188"/>
                    </a:lnTo>
                    <a:lnTo>
                      <a:pt x="366" y="188"/>
                    </a:lnTo>
                    <a:lnTo>
                      <a:pt x="366" y="188"/>
                    </a:lnTo>
                    <a:lnTo>
                      <a:pt x="364" y="188"/>
                    </a:lnTo>
                    <a:lnTo>
                      <a:pt x="364" y="188"/>
                    </a:lnTo>
                    <a:lnTo>
                      <a:pt x="364" y="188"/>
                    </a:lnTo>
                    <a:lnTo>
                      <a:pt x="362" y="188"/>
                    </a:lnTo>
                    <a:lnTo>
                      <a:pt x="352" y="188"/>
                    </a:lnTo>
                    <a:lnTo>
                      <a:pt x="352" y="186"/>
                    </a:lnTo>
                    <a:lnTo>
                      <a:pt x="352" y="186"/>
                    </a:lnTo>
                    <a:lnTo>
                      <a:pt x="352" y="186"/>
                    </a:lnTo>
                    <a:lnTo>
                      <a:pt x="352" y="186"/>
                    </a:lnTo>
                    <a:lnTo>
                      <a:pt x="350" y="186"/>
                    </a:lnTo>
                    <a:lnTo>
                      <a:pt x="350" y="188"/>
                    </a:lnTo>
                    <a:lnTo>
                      <a:pt x="350" y="188"/>
                    </a:lnTo>
                    <a:lnTo>
                      <a:pt x="350" y="188"/>
                    </a:lnTo>
                    <a:lnTo>
                      <a:pt x="350" y="188"/>
                    </a:lnTo>
                    <a:lnTo>
                      <a:pt x="350" y="190"/>
                    </a:lnTo>
                    <a:lnTo>
                      <a:pt x="350" y="190"/>
                    </a:lnTo>
                    <a:lnTo>
                      <a:pt x="350" y="190"/>
                    </a:lnTo>
                    <a:lnTo>
                      <a:pt x="350" y="192"/>
                    </a:lnTo>
                    <a:lnTo>
                      <a:pt x="350" y="192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56" y="192"/>
                    </a:lnTo>
                    <a:lnTo>
                      <a:pt x="358" y="194"/>
                    </a:lnTo>
                    <a:lnTo>
                      <a:pt x="358" y="194"/>
                    </a:lnTo>
                    <a:lnTo>
                      <a:pt x="358" y="194"/>
                    </a:lnTo>
                    <a:lnTo>
                      <a:pt x="362" y="194"/>
                    </a:lnTo>
                    <a:lnTo>
                      <a:pt x="364" y="196"/>
                    </a:lnTo>
                    <a:lnTo>
                      <a:pt x="364" y="198"/>
                    </a:lnTo>
                    <a:lnTo>
                      <a:pt x="364" y="198"/>
                    </a:lnTo>
                    <a:lnTo>
                      <a:pt x="366" y="198"/>
                    </a:lnTo>
                    <a:lnTo>
                      <a:pt x="358" y="198"/>
                    </a:lnTo>
                    <a:lnTo>
                      <a:pt x="358" y="198"/>
                    </a:lnTo>
                    <a:lnTo>
                      <a:pt x="358" y="196"/>
                    </a:lnTo>
                    <a:lnTo>
                      <a:pt x="358" y="196"/>
                    </a:lnTo>
                    <a:lnTo>
                      <a:pt x="358" y="196"/>
                    </a:lnTo>
                    <a:lnTo>
                      <a:pt x="354" y="194"/>
                    </a:lnTo>
                    <a:lnTo>
                      <a:pt x="354" y="194"/>
                    </a:lnTo>
                    <a:lnTo>
                      <a:pt x="354" y="194"/>
                    </a:lnTo>
                    <a:lnTo>
                      <a:pt x="354" y="194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46" y="192"/>
                    </a:lnTo>
                    <a:lnTo>
                      <a:pt x="346" y="192"/>
                    </a:lnTo>
                    <a:lnTo>
                      <a:pt x="346" y="192"/>
                    </a:lnTo>
                    <a:lnTo>
                      <a:pt x="346" y="190"/>
                    </a:lnTo>
                    <a:lnTo>
                      <a:pt x="346" y="190"/>
                    </a:lnTo>
                    <a:lnTo>
                      <a:pt x="346" y="190"/>
                    </a:lnTo>
                    <a:lnTo>
                      <a:pt x="346" y="190"/>
                    </a:lnTo>
                    <a:lnTo>
                      <a:pt x="344" y="190"/>
                    </a:lnTo>
                    <a:lnTo>
                      <a:pt x="340" y="190"/>
                    </a:lnTo>
                    <a:lnTo>
                      <a:pt x="340" y="190"/>
                    </a:lnTo>
                    <a:lnTo>
                      <a:pt x="340" y="190"/>
                    </a:lnTo>
                    <a:lnTo>
                      <a:pt x="338" y="190"/>
                    </a:lnTo>
                    <a:lnTo>
                      <a:pt x="336" y="190"/>
                    </a:lnTo>
                    <a:lnTo>
                      <a:pt x="336" y="190"/>
                    </a:lnTo>
                    <a:lnTo>
                      <a:pt x="336" y="190"/>
                    </a:lnTo>
                    <a:lnTo>
                      <a:pt x="338" y="190"/>
                    </a:lnTo>
                    <a:lnTo>
                      <a:pt x="338" y="190"/>
                    </a:lnTo>
                    <a:lnTo>
                      <a:pt x="338" y="188"/>
                    </a:lnTo>
                    <a:lnTo>
                      <a:pt x="338" y="188"/>
                    </a:lnTo>
                    <a:lnTo>
                      <a:pt x="338" y="188"/>
                    </a:lnTo>
                    <a:lnTo>
                      <a:pt x="336" y="188"/>
                    </a:lnTo>
                    <a:lnTo>
                      <a:pt x="334" y="188"/>
                    </a:lnTo>
                    <a:lnTo>
                      <a:pt x="334" y="188"/>
                    </a:lnTo>
                    <a:lnTo>
                      <a:pt x="334" y="188"/>
                    </a:lnTo>
                    <a:lnTo>
                      <a:pt x="336" y="188"/>
                    </a:lnTo>
                    <a:lnTo>
                      <a:pt x="336" y="188"/>
                    </a:lnTo>
                    <a:lnTo>
                      <a:pt x="336" y="186"/>
                    </a:lnTo>
                    <a:lnTo>
                      <a:pt x="336" y="186"/>
                    </a:lnTo>
                    <a:lnTo>
                      <a:pt x="338" y="186"/>
                    </a:lnTo>
                    <a:lnTo>
                      <a:pt x="338" y="186"/>
                    </a:lnTo>
                    <a:lnTo>
                      <a:pt x="338" y="186"/>
                    </a:lnTo>
                    <a:lnTo>
                      <a:pt x="338" y="184"/>
                    </a:lnTo>
                    <a:lnTo>
                      <a:pt x="338" y="184"/>
                    </a:lnTo>
                    <a:lnTo>
                      <a:pt x="338" y="184"/>
                    </a:lnTo>
                    <a:lnTo>
                      <a:pt x="334" y="180"/>
                    </a:lnTo>
                    <a:lnTo>
                      <a:pt x="334" y="180"/>
                    </a:lnTo>
                    <a:lnTo>
                      <a:pt x="334" y="180"/>
                    </a:lnTo>
                    <a:lnTo>
                      <a:pt x="332" y="180"/>
                    </a:lnTo>
                    <a:lnTo>
                      <a:pt x="330" y="180"/>
                    </a:lnTo>
                    <a:lnTo>
                      <a:pt x="330" y="180"/>
                    </a:lnTo>
                    <a:lnTo>
                      <a:pt x="330" y="180"/>
                    </a:lnTo>
                    <a:lnTo>
                      <a:pt x="332" y="178"/>
                    </a:lnTo>
                    <a:lnTo>
                      <a:pt x="332" y="178"/>
                    </a:lnTo>
                    <a:lnTo>
                      <a:pt x="332" y="178"/>
                    </a:lnTo>
                    <a:lnTo>
                      <a:pt x="332" y="176"/>
                    </a:lnTo>
                    <a:lnTo>
                      <a:pt x="330" y="176"/>
                    </a:lnTo>
                    <a:lnTo>
                      <a:pt x="330" y="176"/>
                    </a:lnTo>
                    <a:lnTo>
                      <a:pt x="330" y="176"/>
                    </a:lnTo>
                    <a:lnTo>
                      <a:pt x="330" y="174"/>
                    </a:lnTo>
                    <a:lnTo>
                      <a:pt x="332" y="174"/>
                    </a:lnTo>
                    <a:lnTo>
                      <a:pt x="332" y="176"/>
                    </a:lnTo>
                    <a:lnTo>
                      <a:pt x="332" y="176"/>
                    </a:lnTo>
                    <a:lnTo>
                      <a:pt x="332" y="176"/>
                    </a:lnTo>
                    <a:lnTo>
                      <a:pt x="336" y="178"/>
                    </a:lnTo>
                    <a:lnTo>
                      <a:pt x="336" y="180"/>
                    </a:lnTo>
                    <a:lnTo>
                      <a:pt x="336" y="180"/>
                    </a:lnTo>
                    <a:lnTo>
                      <a:pt x="336" y="180"/>
                    </a:lnTo>
                    <a:lnTo>
                      <a:pt x="340" y="180"/>
                    </a:lnTo>
                    <a:lnTo>
                      <a:pt x="340" y="182"/>
                    </a:lnTo>
                    <a:lnTo>
                      <a:pt x="340" y="182"/>
                    </a:lnTo>
                    <a:lnTo>
                      <a:pt x="340" y="182"/>
                    </a:lnTo>
                    <a:lnTo>
                      <a:pt x="342" y="182"/>
                    </a:lnTo>
                    <a:lnTo>
                      <a:pt x="342" y="182"/>
                    </a:lnTo>
                    <a:lnTo>
                      <a:pt x="342" y="180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4" y="180"/>
                    </a:lnTo>
                    <a:lnTo>
                      <a:pt x="344" y="180"/>
                    </a:lnTo>
                    <a:lnTo>
                      <a:pt x="344" y="176"/>
                    </a:lnTo>
                    <a:lnTo>
                      <a:pt x="344" y="176"/>
                    </a:lnTo>
                    <a:lnTo>
                      <a:pt x="344" y="178"/>
                    </a:lnTo>
                    <a:lnTo>
                      <a:pt x="344" y="178"/>
                    </a:lnTo>
                    <a:lnTo>
                      <a:pt x="344" y="178"/>
                    </a:lnTo>
                    <a:lnTo>
                      <a:pt x="348" y="180"/>
                    </a:lnTo>
                    <a:lnTo>
                      <a:pt x="348" y="180"/>
                    </a:lnTo>
                    <a:lnTo>
                      <a:pt x="348" y="180"/>
                    </a:lnTo>
                    <a:lnTo>
                      <a:pt x="348" y="180"/>
                    </a:lnTo>
                    <a:lnTo>
                      <a:pt x="348" y="180"/>
                    </a:lnTo>
                    <a:lnTo>
                      <a:pt x="348" y="178"/>
                    </a:lnTo>
                    <a:lnTo>
                      <a:pt x="350" y="178"/>
                    </a:lnTo>
                    <a:lnTo>
                      <a:pt x="350" y="178"/>
                    </a:lnTo>
                    <a:lnTo>
                      <a:pt x="350" y="178"/>
                    </a:lnTo>
                    <a:lnTo>
                      <a:pt x="350" y="176"/>
                    </a:lnTo>
                    <a:lnTo>
                      <a:pt x="350" y="176"/>
                    </a:lnTo>
                    <a:lnTo>
                      <a:pt x="348" y="174"/>
                    </a:lnTo>
                    <a:lnTo>
                      <a:pt x="348" y="174"/>
                    </a:lnTo>
                    <a:lnTo>
                      <a:pt x="348" y="174"/>
                    </a:lnTo>
                    <a:lnTo>
                      <a:pt x="348" y="174"/>
                    </a:lnTo>
                    <a:lnTo>
                      <a:pt x="348" y="174"/>
                    </a:lnTo>
                    <a:lnTo>
                      <a:pt x="346" y="172"/>
                    </a:lnTo>
                    <a:lnTo>
                      <a:pt x="346" y="170"/>
                    </a:lnTo>
                    <a:lnTo>
                      <a:pt x="346" y="170"/>
                    </a:lnTo>
                    <a:lnTo>
                      <a:pt x="346" y="170"/>
                    </a:lnTo>
                    <a:lnTo>
                      <a:pt x="344" y="166"/>
                    </a:lnTo>
                    <a:lnTo>
                      <a:pt x="344" y="166"/>
                    </a:lnTo>
                    <a:lnTo>
                      <a:pt x="344" y="166"/>
                    </a:lnTo>
                    <a:lnTo>
                      <a:pt x="344" y="166"/>
                    </a:lnTo>
                    <a:lnTo>
                      <a:pt x="344" y="166"/>
                    </a:lnTo>
                    <a:lnTo>
                      <a:pt x="344" y="166"/>
                    </a:lnTo>
                    <a:lnTo>
                      <a:pt x="348" y="168"/>
                    </a:lnTo>
                    <a:lnTo>
                      <a:pt x="350" y="170"/>
                    </a:lnTo>
                    <a:lnTo>
                      <a:pt x="350" y="170"/>
                    </a:lnTo>
                    <a:lnTo>
                      <a:pt x="350" y="170"/>
                    </a:lnTo>
                    <a:lnTo>
                      <a:pt x="350" y="172"/>
                    </a:lnTo>
                    <a:lnTo>
                      <a:pt x="352" y="172"/>
                    </a:lnTo>
                    <a:lnTo>
                      <a:pt x="352" y="172"/>
                    </a:lnTo>
                    <a:lnTo>
                      <a:pt x="352" y="172"/>
                    </a:lnTo>
                    <a:lnTo>
                      <a:pt x="358" y="172"/>
                    </a:lnTo>
                    <a:lnTo>
                      <a:pt x="360" y="174"/>
                    </a:lnTo>
                    <a:lnTo>
                      <a:pt x="360" y="174"/>
                    </a:lnTo>
                    <a:lnTo>
                      <a:pt x="360" y="174"/>
                    </a:lnTo>
                    <a:lnTo>
                      <a:pt x="362" y="174"/>
                    </a:lnTo>
                    <a:lnTo>
                      <a:pt x="362" y="174"/>
                    </a:lnTo>
                    <a:lnTo>
                      <a:pt x="362" y="174"/>
                    </a:lnTo>
                    <a:lnTo>
                      <a:pt x="368" y="174"/>
                    </a:lnTo>
                    <a:lnTo>
                      <a:pt x="368" y="174"/>
                    </a:lnTo>
                    <a:lnTo>
                      <a:pt x="368" y="176"/>
                    </a:lnTo>
                    <a:lnTo>
                      <a:pt x="368" y="176"/>
                    </a:lnTo>
                    <a:lnTo>
                      <a:pt x="368" y="176"/>
                    </a:lnTo>
                    <a:lnTo>
                      <a:pt x="368" y="176"/>
                    </a:lnTo>
                    <a:lnTo>
                      <a:pt x="366" y="176"/>
                    </a:lnTo>
                    <a:lnTo>
                      <a:pt x="366" y="176"/>
                    </a:lnTo>
                    <a:lnTo>
                      <a:pt x="364" y="176"/>
                    </a:lnTo>
                    <a:lnTo>
                      <a:pt x="364" y="176"/>
                    </a:lnTo>
                    <a:lnTo>
                      <a:pt x="364" y="178"/>
                    </a:lnTo>
                    <a:lnTo>
                      <a:pt x="364" y="178"/>
                    </a:lnTo>
                    <a:lnTo>
                      <a:pt x="364" y="178"/>
                    </a:lnTo>
                    <a:lnTo>
                      <a:pt x="366" y="178"/>
                    </a:lnTo>
                    <a:lnTo>
                      <a:pt x="366" y="178"/>
                    </a:lnTo>
                    <a:lnTo>
                      <a:pt x="366" y="178"/>
                    </a:lnTo>
                    <a:lnTo>
                      <a:pt x="368" y="180"/>
                    </a:lnTo>
                    <a:lnTo>
                      <a:pt x="380" y="180"/>
                    </a:lnTo>
                    <a:lnTo>
                      <a:pt x="380" y="180"/>
                    </a:lnTo>
                    <a:lnTo>
                      <a:pt x="380" y="180"/>
                    </a:lnTo>
                    <a:lnTo>
                      <a:pt x="382" y="178"/>
                    </a:lnTo>
                    <a:lnTo>
                      <a:pt x="384" y="178"/>
                    </a:lnTo>
                    <a:lnTo>
                      <a:pt x="384" y="178"/>
                    </a:lnTo>
                    <a:lnTo>
                      <a:pt x="384" y="178"/>
                    </a:lnTo>
                    <a:lnTo>
                      <a:pt x="386" y="176"/>
                    </a:lnTo>
                    <a:lnTo>
                      <a:pt x="386" y="176"/>
                    </a:lnTo>
                    <a:lnTo>
                      <a:pt x="386" y="176"/>
                    </a:lnTo>
                    <a:lnTo>
                      <a:pt x="386" y="176"/>
                    </a:lnTo>
                    <a:lnTo>
                      <a:pt x="388" y="172"/>
                    </a:lnTo>
                    <a:lnTo>
                      <a:pt x="388" y="172"/>
                    </a:lnTo>
                    <a:lnTo>
                      <a:pt x="388" y="172"/>
                    </a:lnTo>
                    <a:lnTo>
                      <a:pt x="388" y="170"/>
                    </a:lnTo>
                    <a:lnTo>
                      <a:pt x="388" y="170"/>
                    </a:lnTo>
                    <a:lnTo>
                      <a:pt x="386" y="168"/>
                    </a:lnTo>
                    <a:lnTo>
                      <a:pt x="384" y="166"/>
                    </a:lnTo>
                    <a:lnTo>
                      <a:pt x="384" y="166"/>
                    </a:lnTo>
                    <a:lnTo>
                      <a:pt x="384" y="166"/>
                    </a:lnTo>
                    <a:lnTo>
                      <a:pt x="378" y="166"/>
                    </a:lnTo>
                    <a:lnTo>
                      <a:pt x="376" y="166"/>
                    </a:lnTo>
                    <a:lnTo>
                      <a:pt x="376" y="166"/>
                    </a:lnTo>
                    <a:lnTo>
                      <a:pt x="376" y="166"/>
                    </a:lnTo>
                    <a:lnTo>
                      <a:pt x="372" y="166"/>
                    </a:lnTo>
                    <a:lnTo>
                      <a:pt x="370" y="164"/>
                    </a:lnTo>
                    <a:lnTo>
                      <a:pt x="370" y="164"/>
                    </a:lnTo>
                    <a:lnTo>
                      <a:pt x="372" y="164"/>
                    </a:lnTo>
                    <a:lnTo>
                      <a:pt x="372" y="164"/>
                    </a:lnTo>
                    <a:lnTo>
                      <a:pt x="374" y="164"/>
                    </a:lnTo>
                    <a:lnTo>
                      <a:pt x="374" y="162"/>
                    </a:lnTo>
                    <a:lnTo>
                      <a:pt x="374" y="160"/>
                    </a:lnTo>
                    <a:lnTo>
                      <a:pt x="376" y="160"/>
                    </a:lnTo>
                    <a:lnTo>
                      <a:pt x="376" y="160"/>
                    </a:lnTo>
                    <a:lnTo>
                      <a:pt x="376" y="160"/>
                    </a:lnTo>
                    <a:lnTo>
                      <a:pt x="378" y="160"/>
                    </a:lnTo>
                    <a:lnTo>
                      <a:pt x="380" y="158"/>
                    </a:lnTo>
                    <a:lnTo>
                      <a:pt x="382" y="158"/>
                    </a:lnTo>
                    <a:lnTo>
                      <a:pt x="388" y="164"/>
                    </a:lnTo>
                    <a:lnTo>
                      <a:pt x="388" y="164"/>
                    </a:lnTo>
                    <a:lnTo>
                      <a:pt x="390" y="164"/>
                    </a:lnTo>
                    <a:lnTo>
                      <a:pt x="394" y="164"/>
                    </a:lnTo>
                    <a:lnTo>
                      <a:pt x="394" y="166"/>
                    </a:lnTo>
                    <a:lnTo>
                      <a:pt x="394" y="166"/>
                    </a:lnTo>
                    <a:lnTo>
                      <a:pt x="394" y="166"/>
                    </a:lnTo>
                    <a:lnTo>
                      <a:pt x="396" y="166"/>
                    </a:lnTo>
                    <a:lnTo>
                      <a:pt x="396" y="166"/>
                    </a:lnTo>
                    <a:lnTo>
                      <a:pt x="396" y="166"/>
                    </a:lnTo>
                    <a:lnTo>
                      <a:pt x="398" y="164"/>
                    </a:lnTo>
                    <a:lnTo>
                      <a:pt x="398" y="164"/>
                    </a:lnTo>
                    <a:lnTo>
                      <a:pt x="398" y="164"/>
                    </a:lnTo>
                    <a:lnTo>
                      <a:pt x="398" y="162"/>
                    </a:lnTo>
                    <a:lnTo>
                      <a:pt x="400" y="160"/>
                    </a:lnTo>
                    <a:lnTo>
                      <a:pt x="400" y="160"/>
                    </a:lnTo>
                    <a:lnTo>
                      <a:pt x="400" y="160"/>
                    </a:lnTo>
                    <a:lnTo>
                      <a:pt x="398" y="158"/>
                    </a:lnTo>
                    <a:lnTo>
                      <a:pt x="398" y="158"/>
                    </a:lnTo>
                    <a:lnTo>
                      <a:pt x="398" y="158"/>
                    </a:lnTo>
                    <a:lnTo>
                      <a:pt x="392" y="158"/>
                    </a:lnTo>
                    <a:lnTo>
                      <a:pt x="392" y="158"/>
                    </a:lnTo>
                    <a:lnTo>
                      <a:pt x="392" y="158"/>
                    </a:lnTo>
                    <a:lnTo>
                      <a:pt x="390" y="158"/>
                    </a:lnTo>
                    <a:lnTo>
                      <a:pt x="386" y="156"/>
                    </a:lnTo>
                    <a:lnTo>
                      <a:pt x="384" y="154"/>
                    </a:lnTo>
                    <a:lnTo>
                      <a:pt x="384" y="154"/>
                    </a:lnTo>
                    <a:lnTo>
                      <a:pt x="386" y="152"/>
                    </a:lnTo>
                    <a:lnTo>
                      <a:pt x="386" y="152"/>
                    </a:lnTo>
                    <a:lnTo>
                      <a:pt x="386" y="152"/>
                    </a:lnTo>
                    <a:lnTo>
                      <a:pt x="386" y="152"/>
                    </a:lnTo>
                    <a:lnTo>
                      <a:pt x="386" y="152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2" y="150"/>
                    </a:lnTo>
                    <a:lnTo>
                      <a:pt x="380" y="148"/>
                    </a:lnTo>
                    <a:lnTo>
                      <a:pt x="380" y="148"/>
                    </a:lnTo>
                    <a:lnTo>
                      <a:pt x="380" y="148"/>
                    </a:lnTo>
                    <a:lnTo>
                      <a:pt x="382" y="148"/>
                    </a:lnTo>
                    <a:lnTo>
                      <a:pt x="382" y="148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4" y="150"/>
                    </a:lnTo>
                    <a:lnTo>
                      <a:pt x="384" y="150"/>
                    </a:lnTo>
                    <a:lnTo>
                      <a:pt x="386" y="150"/>
                    </a:lnTo>
                    <a:lnTo>
                      <a:pt x="386" y="150"/>
                    </a:lnTo>
                    <a:lnTo>
                      <a:pt x="388" y="150"/>
                    </a:lnTo>
                    <a:lnTo>
                      <a:pt x="388" y="150"/>
                    </a:lnTo>
                    <a:lnTo>
                      <a:pt x="388" y="150"/>
                    </a:lnTo>
                    <a:lnTo>
                      <a:pt x="392" y="150"/>
                    </a:lnTo>
                    <a:lnTo>
                      <a:pt x="392" y="150"/>
                    </a:lnTo>
                    <a:lnTo>
                      <a:pt x="392" y="150"/>
                    </a:lnTo>
                    <a:lnTo>
                      <a:pt x="392" y="148"/>
                    </a:lnTo>
                    <a:lnTo>
                      <a:pt x="392" y="148"/>
                    </a:lnTo>
                    <a:lnTo>
                      <a:pt x="392" y="148"/>
                    </a:lnTo>
                    <a:lnTo>
                      <a:pt x="392" y="146"/>
                    </a:lnTo>
                    <a:lnTo>
                      <a:pt x="392" y="146"/>
                    </a:lnTo>
                    <a:lnTo>
                      <a:pt x="392" y="146"/>
                    </a:lnTo>
                    <a:lnTo>
                      <a:pt x="390" y="146"/>
                    </a:lnTo>
                    <a:lnTo>
                      <a:pt x="390" y="144"/>
                    </a:lnTo>
                    <a:lnTo>
                      <a:pt x="390" y="144"/>
                    </a:lnTo>
                    <a:lnTo>
                      <a:pt x="390" y="144"/>
                    </a:lnTo>
                    <a:lnTo>
                      <a:pt x="390" y="144"/>
                    </a:lnTo>
                    <a:lnTo>
                      <a:pt x="390" y="144"/>
                    </a:lnTo>
                    <a:lnTo>
                      <a:pt x="390" y="144"/>
                    </a:lnTo>
                    <a:lnTo>
                      <a:pt x="390" y="142"/>
                    </a:lnTo>
                    <a:lnTo>
                      <a:pt x="392" y="142"/>
                    </a:lnTo>
                    <a:lnTo>
                      <a:pt x="392" y="142"/>
                    </a:lnTo>
                    <a:lnTo>
                      <a:pt x="392" y="140"/>
                    </a:lnTo>
                    <a:lnTo>
                      <a:pt x="392" y="136"/>
                    </a:lnTo>
                    <a:lnTo>
                      <a:pt x="392" y="136"/>
                    </a:lnTo>
                    <a:lnTo>
                      <a:pt x="390" y="136"/>
                    </a:lnTo>
                    <a:lnTo>
                      <a:pt x="388" y="136"/>
                    </a:lnTo>
                    <a:lnTo>
                      <a:pt x="386" y="134"/>
                    </a:lnTo>
                    <a:lnTo>
                      <a:pt x="386" y="134"/>
                    </a:lnTo>
                    <a:lnTo>
                      <a:pt x="386" y="134"/>
                    </a:lnTo>
                    <a:lnTo>
                      <a:pt x="382" y="134"/>
                    </a:lnTo>
                    <a:lnTo>
                      <a:pt x="380" y="134"/>
                    </a:lnTo>
                    <a:lnTo>
                      <a:pt x="380" y="134"/>
                    </a:lnTo>
                    <a:lnTo>
                      <a:pt x="380" y="134"/>
                    </a:lnTo>
                    <a:lnTo>
                      <a:pt x="378" y="134"/>
                    </a:lnTo>
                    <a:lnTo>
                      <a:pt x="378" y="132"/>
                    </a:lnTo>
                    <a:lnTo>
                      <a:pt x="378" y="132"/>
                    </a:lnTo>
                    <a:lnTo>
                      <a:pt x="378" y="132"/>
                    </a:lnTo>
                    <a:lnTo>
                      <a:pt x="378" y="132"/>
                    </a:lnTo>
                    <a:lnTo>
                      <a:pt x="378" y="130"/>
                    </a:lnTo>
                    <a:lnTo>
                      <a:pt x="378" y="130"/>
                    </a:lnTo>
                    <a:lnTo>
                      <a:pt x="378" y="130"/>
                    </a:lnTo>
                    <a:lnTo>
                      <a:pt x="376" y="130"/>
                    </a:lnTo>
                    <a:lnTo>
                      <a:pt x="376" y="126"/>
                    </a:lnTo>
                    <a:lnTo>
                      <a:pt x="376" y="126"/>
                    </a:lnTo>
                    <a:lnTo>
                      <a:pt x="378" y="128"/>
                    </a:lnTo>
                    <a:lnTo>
                      <a:pt x="378" y="128"/>
                    </a:lnTo>
                    <a:lnTo>
                      <a:pt x="378" y="128"/>
                    </a:lnTo>
                    <a:lnTo>
                      <a:pt x="386" y="128"/>
                    </a:lnTo>
                    <a:lnTo>
                      <a:pt x="386" y="128"/>
                    </a:lnTo>
                    <a:lnTo>
                      <a:pt x="386" y="128"/>
                    </a:lnTo>
                    <a:lnTo>
                      <a:pt x="386" y="126"/>
                    </a:lnTo>
                    <a:lnTo>
                      <a:pt x="388" y="126"/>
                    </a:lnTo>
                    <a:lnTo>
                      <a:pt x="388" y="126"/>
                    </a:lnTo>
                    <a:lnTo>
                      <a:pt x="388" y="126"/>
                    </a:lnTo>
                    <a:lnTo>
                      <a:pt x="388" y="126"/>
                    </a:lnTo>
                    <a:lnTo>
                      <a:pt x="388" y="126"/>
                    </a:lnTo>
                    <a:lnTo>
                      <a:pt x="388" y="124"/>
                    </a:lnTo>
                    <a:lnTo>
                      <a:pt x="384" y="122"/>
                    </a:lnTo>
                    <a:lnTo>
                      <a:pt x="382" y="120"/>
                    </a:lnTo>
                    <a:lnTo>
                      <a:pt x="382" y="120"/>
                    </a:lnTo>
                    <a:lnTo>
                      <a:pt x="386" y="120"/>
                    </a:lnTo>
                    <a:lnTo>
                      <a:pt x="386" y="120"/>
                    </a:lnTo>
                    <a:lnTo>
                      <a:pt x="386" y="120"/>
                    </a:lnTo>
                    <a:lnTo>
                      <a:pt x="386" y="120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88" y="124"/>
                    </a:lnTo>
                    <a:lnTo>
                      <a:pt x="390" y="124"/>
                    </a:lnTo>
                    <a:lnTo>
                      <a:pt x="390" y="124"/>
                    </a:lnTo>
                    <a:lnTo>
                      <a:pt x="390" y="124"/>
                    </a:lnTo>
                    <a:lnTo>
                      <a:pt x="394" y="126"/>
                    </a:lnTo>
                    <a:lnTo>
                      <a:pt x="394" y="126"/>
                    </a:lnTo>
                    <a:lnTo>
                      <a:pt x="394" y="126"/>
                    </a:lnTo>
                    <a:lnTo>
                      <a:pt x="394" y="126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400" y="128"/>
                    </a:lnTo>
                    <a:lnTo>
                      <a:pt x="402" y="128"/>
                    </a:lnTo>
                    <a:lnTo>
                      <a:pt x="402" y="128"/>
                    </a:lnTo>
                    <a:lnTo>
                      <a:pt x="402" y="130"/>
                    </a:lnTo>
                    <a:lnTo>
                      <a:pt x="406" y="130"/>
                    </a:lnTo>
                    <a:lnTo>
                      <a:pt x="406" y="130"/>
                    </a:lnTo>
                    <a:lnTo>
                      <a:pt x="406" y="128"/>
                    </a:lnTo>
                    <a:lnTo>
                      <a:pt x="406" y="126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26"/>
                    </a:lnTo>
                    <a:lnTo>
                      <a:pt x="408" y="120"/>
                    </a:lnTo>
                    <a:lnTo>
                      <a:pt x="408" y="120"/>
                    </a:lnTo>
                    <a:lnTo>
                      <a:pt x="408" y="118"/>
                    </a:lnTo>
                    <a:lnTo>
                      <a:pt x="404" y="118"/>
                    </a:lnTo>
                    <a:lnTo>
                      <a:pt x="402" y="118"/>
                    </a:lnTo>
                    <a:lnTo>
                      <a:pt x="402" y="118"/>
                    </a:lnTo>
                    <a:lnTo>
                      <a:pt x="402" y="118"/>
                    </a:lnTo>
                    <a:lnTo>
                      <a:pt x="400" y="118"/>
                    </a:lnTo>
                    <a:lnTo>
                      <a:pt x="400" y="118"/>
                    </a:lnTo>
                    <a:lnTo>
                      <a:pt x="400" y="118"/>
                    </a:lnTo>
                    <a:lnTo>
                      <a:pt x="400" y="120"/>
                    </a:lnTo>
                    <a:lnTo>
                      <a:pt x="398" y="120"/>
                    </a:lnTo>
                    <a:lnTo>
                      <a:pt x="398" y="120"/>
                    </a:lnTo>
                    <a:lnTo>
                      <a:pt x="398" y="120"/>
                    </a:lnTo>
                    <a:lnTo>
                      <a:pt x="396" y="120"/>
                    </a:lnTo>
                    <a:lnTo>
                      <a:pt x="396" y="118"/>
                    </a:lnTo>
                    <a:lnTo>
                      <a:pt x="396" y="118"/>
                    </a:lnTo>
                    <a:lnTo>
                      <a:pt x="396" y="118"/>
                    </a:lnTo>
                    <a:lnTo>
                      <a:pt x="396" y="116"/>
                    </a:lnTo>
                    <a:lnTo>
                      <a:pt x="396" y="116"/>
                    </a:lnTo>
                    <a:lnTo>
                      <a:pt x="396" y="116"/>
                    </a:lnTo>
                    <a:lnTo>
                      <a:pt x="394" y="116"/>
                    </a:lnTo>
                    <a:lnTo>
                      <a:pt x="390" y="116"/>
                    </a:lnTo>
                    <a:lnTo>
                      <a:pt x="388" y="114"/>
                    </a:lnTo>
                    <a:lnTo>
                      <a:pt x="388" y="112"/>
                    </a:lnTo>
                    <a:lnTo>
                      <a:pt x="390" y="110"/>
                    </a:lnTo>
                    <a:lnTo>
                      <a:pt x="394" y="110"/>
                    </a:lnTo>
                    <a:lnTo>
                      <a:pt x="398" y="112"/>
                    </a:lnTo>
                    <a:lnTo>
                      <a:pt x="398" y="112"/>
                    </a:lnTo>
                    <a:lnTo>
                      <a:pt x="398" y="112"/>
                    </a:lnTo>
                    <a:lnTo>
                      <a:pt x="398" y="112"/>
                    </a:lnTo>
                    <a:lnTo>
                      <a:pt x="398" y="112"/>
                    </a:lnTo>
                    <a:lnTo>
                      <a:pt x="398" y="112"/>
                    </a:lnTo>
                    <a:lnTo>
                      <a:pt x="400" y="114"/>
                    </a:lnTo>
                    <a:lnTo>
                      <a:pt x="400" y="114"/>
                    </a:lnTo>
                    <a:lnTo>
                      <a:pt x="400" y="114"/>
                    </a:lnTo>
                    <a:lnTo>
                      <a:pt x="400" y="114"/>
                    </a:lnTo>
                    <a:lnTo>
                      <a:pt x="400" y="116"/>
                    </a:lnTo>
                    <a:lnTo>
                      <a:pt x="402" y="116"/>
                    </a:lnTo>
                    <a:lnTo>
                      <a:pt x="402" y="116"/>
                    </a:lnTo>
                    <a:lnTo>
                      <a:pt x="402" y="114"/>
                    </a:lnTo>
                    <a:lnTo>
                      <a:pt x="402" y="114"/>
                    </a:lnTo>
                    <a:lnTo>
                      <a:pt x="404" y="114"/>
                    </a:lnTo>
                    <a:lnTo>
                      <a:pt x="404" y="114"/>
                    </a:lnTo>
                    <a:lnTo>
                      <a:pt x="404" y="112"/>
                    </a:lnTo>
                    <a:lnTo>
                      <a:pt x="404" y="112"/>
                    </a:lnTo>
                    <a:lnTo>
                      <a:pt x="404" y="112"/>
                    </a:lnTo>
                    <a:lnTo>
                      <a:pt x="402" y="112"/>
                    </a:lnTo>
                    <a:lnTo>
                      <a:pt x="402" y="110"/>
                    </a:lnTo>
                    <a:lnTo>
                      <a:pt x="402" y="110"/>
                    </a:lnTo>
                    <a:lnTo>
                      <a:pt x="402" y="110"/>
                    </a:lnTo>
                    <a:lnTo>
                      <a:pt x="402" y="108"/>
                    </a:lnTo>
                    <a:lnTo>
                      <a:pt x="402" y="106"/>
                    </a:lnTo>
                    <a:lnTo>
                      <a:pt x="402" y="106"/>
                    </a:lnTo>
                    <a:lnTo>
                      <a:pt x="400" y="106"/>
                    </a:lnTo>
                    <a:lnTo>
                      <a:pt x="400" y="106"/>
                    </a:lnTo>
                    <a:lnTo>
                      <a:pt x="400" y="106"/>
                    </a:lnTo>
                    <a:lnTo>
                      <a:pt x="400" y="106"/>
                    </a:lnTo>
                    <a:lnTo>
                      <a:pt x="396" y="106"/>
                    </a:lnTo>
                    <a:lnTo>
                      <a:pt x="394" y="104"/>
                    </a:lnTo>
                    <a:lnTo>
                      <a:pt x="394" y="102"/>
                    </a:lnTo>
                    <a:lnTo>
                      <a:pt x="394" y="102"/>
                    </a:lnTo>
                    <a:lnTo>
                      <a:pt x="394" y="102"/>
                    </a:lnTo>
                    <a:lnTo>
                      <a:pt x="388" y="102"/>
                    </a:lnTo>
                    <a:lnTo>
                      <a:pt x="388" y="100"/>
                    </a:lnTo>
                    <a:lnTo>
                      <a:pt x="388" y="100"/>
                    </a:lnTo>
                    <a:lnTo>
                      <a:pt x="388" y="98"/>
                    </a:lnTo>
                    <a:lnTo>
                      <a:pt x="390" y="98"/>
                    </a:lnTo>
                    <a:lnTo>
                      <a:pt x="390" y="98"/>
                    </a:lnTo>
                    <a:lnTo>
                      <a:pt x="390" y="98"/>
                    </a:lnTo>
                    <a:lnTo>
                      <a:pt x="390" y="98"/>
                    </a:lnTo>
                    <a:lnTo>
                      <a:pt x="390" y="98"/>
                    </a:lnTo>
                    <a:lnTo>
                      <a:pt x="390" y="98"/>
                    </a:lnTo>
                    <a:lnTo>
                      <a:pt x="392" y="96"/>
                    </a:lnTo>
                    <a:lnTo>
                      <a:pt x="392" y="90"/>
                    </a:lnTo>
                    <a:lnTo>
                      <a:pt x="394" y="90"/>
                    </a:lnTo>
                    <a:lnTo>
                      <a:pt x="394" y="90"/>
                    </a:lnTo>
                    <a:lnTo>
                      <a:pt x="396" y="90"/>
                    </a:lnTo>
                    <a:lnTo>
                      <a:pt x="396" y="90"/>
                    </a:lnTo>
                    <a:lnTo>
                      <a:pt x="398" y="90"/>
                    </a:lnTo>
                    <a:lnTo>
                      <a:pt x="398" y="90"/>
                    </a:lnTo>
                    <a:lnTo>
                      <a:pt x="398" y="88"/>
                    </a:lnTo>
                    <a:lnTo>
                      <a:pt x="398" y="88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2" y="84"/>
                    </a:lnTo>
                    <a:lnTo>
                      <a:pt x="404" y="82"/>
                    </a:lnTo>
                    <a:lnTo>
                      <a:pt x="404" y="82"/>
                    </a:lnTo>
                    <a:lnTo>
                      <a:pt x="406" y="82"/>
                    </a:lnTo>
                    <a:lnTo>
                      <a:pt x="406" y="82"/>
                    </a:lnTo>
                    <a:lnTo>
                      <a:pt x="406" y="82"/>
                    </a:lnTo>
                    <a:lnTo>
                      <a:pt x="408" y="80"/>
                    </a:lnTo>
                    <a:lnTo>
                      <a:pt x="408" y="80"/>
                    </a:lnTo>
                    <a:lnTo>
                      <a:pt x="412" y="82"/>
                    </a:lnTo>
                    <a:lnTo>
                      <a:pt x="412" y="82"/>
                    </a:lnTo>
                    <a:lnTo>
                      <a:pt x="412" y="82"/>
                    </a:lnTo>
                    <a:lnTo>
                      <a:pt x="412" y="82"/>
                    </a:lnTo>
                    <a:lnTo>
                      <a:pt x="412" y="80"/>
                    </a:lnTo>
                    <a:lnTo>
                      <a:pt x="412" y="80"/>
                    </a:lnTo>
                    <a:lnTo>
                      <a:pt x="412" y="80"/>
                    </a:lnTo>
                    <a:lnTo>
                      <a:pt x="412" y="80"/>
                    </a:lnTo>
                    <a:lnTo>
                      <a:pt x="414" y="80"/>
                    </a:lnTo>
                    <a:lnTo>
                      <a:pt x="414" y="78"/>
                    </a:lnTo>
                    <a:lnTo>
                      <a:pt x="414" y="76"/>
                    </a:lnTo>
                    <a:lnTo>
                      <a:pt x="414" y="76"/>
                    </a:lnTo>
                    <a:lnTo>
                      <a:pt x="414" y="76"/>
                    </a:lnTo>
                    <a:lnTo>
                      <a:pt x="414" y="74"/>
                    </a:lnTo>
                    <a:lnTo>
                      <a:pt x="416" y="74"/>
                    </a:lnTo>
                    <a:lnTo>
                      <a:pt x="416" y="74"/>
                    </a:lnTo>
                    <a:lnTo>
                      <a:pt x="416" y="74"/>
                    </a:lnTo>
                    <a:lnTo>
                      <a:pt x="416" y="72"/>
                    </a:lnTo>
                    <a:lnTo>
                      <a:pt x="416" y="72"/>
                    </a:lnTo>
                    <a:lnTo>
                      <a:pt x="416" y="72"/>
                    </a:lnTo>
                    <a:lnTo>
                      <a:pt x="414" y="70"/>
                    </a:lnTo>
                    <a:lnTo>
                      <a:pt x="414" y="70"/>
                    </a:lnTo>
                    <a:lnTo>
                      <a:pt x="414" y="70"/>
                    </a:lnTo>
                    <a:lnTo>
                      <a:pt x="416" y="70"/>
                    </a:lnTo>
                    <a:lnTo>
                      <a:pt x="416" y="70"/>
                    </a:lnTo>
                    <a:lnTo>
                      <a:pt x="416" y="70"/>
                    </a:lnTo>
                    <a:lnTo>
                      <a:pt x="418" y="68"/>
                    </a:lnTo>
                    <a:lnTo>
                      <a:pt x="418" y="68"/>
                    </a:lnTo>
                    <a:lnTo>
                      <a:pt x="418" y="68"/>
                    </a:lnTo>
                    <a:lnTo>
                      <a:pt x="420" y="68"/>
                    </a:lnTo>
                    <a:lnTo>
                      <a:pt x="420" y="68"/>
                    </a:lnTo>
                    <a:lnTo>
                      <a:pt x="420" y="68"/>
                    </a:lnTo>
                    <a:lnTo>
                      <a:pt x="420" y="68"/>
                    </a:lnTo>
                    <a:lnTo>
                      <a:pt x="420" y="66"/>
                    </a:lnTo>
                    <a:lnTo>
                      <a:pt x="420" y="66"/>
                    </a:lnTo>
                    <a:lnTo>
                      <a:pt x="420" y="66"/>
                    </a:lnTo>
                    <a:lnTo>
                      <a:pt x="420" y="66"/>
                    </a:lnTo>
                    <a:lnTo>
                      <a:pt x="420" y="66"/>
                    </a:lnTo>
                    <a:lnTo>
                      <a:pt x="420" y="66"/>
                    </a:lnTo>
                    <a:lnTo>
                      <a:pt x="418" y="66"/>
                    </a:lnTo>
                    <a:lnTo>
                      <a:pt x="422" y="66"/>
                    </a:lnTo>
                    <a:lnTo>
                      <a:pt x="422" y="66"/>
                    </a:lnTo>
                    <a:lnTo>
                      <a:pt x="422" y="66"/>
                    </a:lnTo>
                    <a:lnTo>
                      <a:pt x="424" y="64"/>
                    </a:lnTo>
                    <a:lnTo>
                      <a:pt x="434" y="64"/>
                    </a:lnTo>
                    <a:lnTo>
                      <a:pt x="434" y="64"/>
                    </a:lnTo>
                    <a:lnTo>
                      <a:pt x="434" y="64"/>
                    </a:lnTo>
                    <a:lnTo>
                      <a:pt x="436" y="62"/>
                    </a:lnTo>
                    <a:lnTo>
                      <a:pt x="436" y="62"/>
                    </a:lnTo>
                    <a:lnTo>
                      <a:pt x="436" y="62"/>
                    </a:lnTo>
                    <a:lnTo>
                      <a:pt x="436" y="58"/>
                    </a:lnTo>
                    <a:lnTo>
                      <a:pt x="440" y="56"/>
                    </a:lnTo>
                    <a:lnTo>
                      <a:pt x="446" y="56"/>
                    </a:lnTo>
                    <a:lnTo>
                      <a:pt x="446" y="56"/>
                    </a:lnTo>
                    <a:lnTo>
                      <a:pt x="446" y="54"/>
                    </a:lnTo>
                    <a:lnTo>
                      <a:pt x="448" y="54"/>
                    </a:lnTo>
                    <a:lnTo>
                      <a:pt x="452" y="54"/>
                    </a:lnTo>
                    <a:lnTo>
                      <a:pt x="452" y="54"/>
                    </a:lnTo>
                    <a:lnTo>
                      <a:pt x="452" y="54"/>
                    </a:lnTo>
                    <a:lnTo>
                      <a:pt x="452" y="50"/>
                    </a:lnTo>
                    <a:lnTo>
                      <a:pt x="452" y="50"/>
                    </a:lnTo>
                    <a:lnTo>
                      <a:pt x="452" y="50"/>
                    </a:lnTo>
                    <a:lnTo>
                      <a:pt x="450" y="48"/>
                    </a:lnTo>
                    <a:lnTo>
                      <a:pt x="450" y="48"/>
                    </a:lnTo>
                    <a:lnTo>
                      <a:pt x="450" y="48"/>
                    </a:lnTo>
                    <a:lnTo>
                      <a:pt x="448" y="48"/>
                    </a:lnTo>
                    <a:lnTo>
                      <a:pt x="446" y="44"/>
                    </a:lnTo>
                    <a:lnTo>
                      <a:pt x="446" y="44"/>
                    </a:lnTo>
                    <a:lnTo>
                      <a:pt x="444" y="44"/>
                    </a:lnTo>
                    <a:lnTo>
                      <a:pt x="444" y="44"/>
                    </a:lnTo>
                    <a:lnTo>
                      <a:pt x="440" y="44"/>
                    </a:lnTo>
                    <a:lnTo>
                      <a:pt x="440" y="44"/>
                    </a:lnTo>
                    <a:lnTo>
                      <a:pt x="440" y="44"/>
                    </a:lnTo>
                    <a:lnTo>
                      <a:pt x="436" y="44"/>
                    </a:lnTo>
                    <a:lnTo>
                      <a:pt x="430" y="44"/>
                    </a:lnTo>
                    <a:lnTo>
                      <a:pt x="424" y="44"/>
                    </a:lnTo>
                    <a:lnTo>
                      <a:pt x="422" y="44"/>
                    </a:lnTo>
                    <a:lnTo>
                      <a:pt x="420" y="42"/>
                    </a:lnTo>
                    <a:lnTo>
                      <a:pt x="420" y="42"/>
                    </a:lnTo>
                    <a:lnTo>
                      <a:pt x="420" y="42"/>
                    </a:lnTo>
                    <a:lnTo>
                      <a:pt x="418" y="42"/>
                    </a:lnTo>
                    <a:lnTo>
                      <a:pt x="418" y="42"/>
                    </a:lnTo>
                    <a:lnTo>
                      <a:pt x="418" y="44"/>
                    </a:lnTo>
                    <a:lnTo>
                      <a:pt x="418" y="44"/>
                    </a:lnTo>
                    <a:lnTo>
                      <a:pt x="418" y="44"/>
                    </a:lnTo>
                    <a:lnTo>
                      <a:pt x="418" y="44"/>
                    </a:lnTo>
                    <a:lnTo>
                      <a:pt x="416" y="44"/>
                    </a:lnTo>
                    <a:lnTo>
                      <a:pt x="416" y="46"/>
                    </a:lnTo>
                    <a:lnTo>
                      <a:pt x="414" y="48"/>
                    </a:lnTo>
                    <a:lnTo>
                      <a:pt x="414" y="48"/>
                    </a:lnTo>
                    <a:lnTo>
                      <a:pt x="414" y="48"/>
                    </a:lnTo>
                    <a:lnTo>
                      <a:pt x="414" y="50"/>
                    </a:lnTo>
                    <a:lnTo>
                      <a:pt x="410" y="50"/>
                    </a:lnTo>
                    <a:lnTo>
                      <a:pt x="410" y="48"/>
                    </a:lnTo>
                    <a:lnTo>
                      <a:pt x="410" y="48"/>
                    </a:lnTo>
                    <a:lnTo>
                      <a:pt x="408" y="48"/>
                    </a:lnTo>
                    <a:lnTo>
                      <a:pt x="406" y="48"/>
                    </a:lnTo>
                    <a:lnTo>
                      <a:pt x="406" y="48"/>
                    </a:lnTo>
                    <a:lnTo>
                      <a:pt x="406" y="48"/>
                    </a:lnTo>
                    <a:lnTo>
                      <a:pt x="404" y="48"/>
                    </a:lnTo>
                    <a:lnTo>
                      <a:pt x="400" y="48"/>
                    </a:lnTo>
                    <a:lnTo>
                      <a:pt x="398" y="46"/>
                    </a:lnTo>
                    <a:lnTo>
                      <a:pt x="398" y="46"/>
                    </a:lnTo>
                    <a:lnTo>
                      <a:pt x="398" y="46"/>
                    </a:lnTo>
                    <a:lnTo>
                      <a:pt x="398" y="44"/>
                    </a:lnTo>
                    <a:lnTo>
                      <a:pt x="396" y="44"/>
                    </a:lnTo>
                    <a:lnTo>
                      <a:pt x="396" y="44"/>
                    </a:lnTo>
                    <a:lnTo>
                      <a:pt x="396" y="44"/>
                    </a:lnTo>
                    <a:lnTo>
                      <a:pt x="396" y="42"/>
                    </a:lnTo>
                    <a:lnTo>
                      <a:pt x="396" y="42"/>
                    </a:lnTo>
                    <a:lnTo>
                      <a:pt x="396" y="42"/>
                    </a:lnTo>
                    <a:lnTo>
                      <a:pt x="394" y="42"/>
                    </a:lnTo>
                    <a:lnTo>
                      <a:pt x="394" y="42"/>
                    </a:lnTo>
                    <a:lnTo>
                      <a:pt x="394" y="42"/>
                    </a:lnTo>
                    <a:lnTo>
                      <a:pt x="392" y="42"/>
                    </a:lnTo>
                    <a:lnTo>
                      <a:pt x="392" y="46"/>
                    </a:lnTo>
                    <a:lnTo>
                      <a:pt x="392" y="48"/>
                    </a:lnTo>
                    <a:lnTo>
                      <a:pt x="390" y="50"/>
                    </a:lnTo>
                    <a:lnTo>
                      <a:pt x="386" y="50"/>
                    </a:lnTo>
                    <a:lnTo>
                      <a:pt x="386" y="50"/>
                    </a:lnTo>
                    <a:lnTo>
                      <a:pt x="386" y="50"/>
                    </a:lnTo>
                    <a:lnTo>
                      <a:pt x="384" y="50"/>
                    </a:lnTo>
                    <a:lnTo>
                      <a:pt x="384" y="50"/>
                    </a:lnTo>
                    <a:lnTo>
                      <a:pt x="384" y="52"/>
                    </a:lnTo>
                    <a:lnTo>
                      <a:pt x="384" y="52"/>
                    </a:lnTo>
                    <a:lnTo>
                      <a:pt x="384" y="52"/>
                    </a:lnTo>
                    <a:lnTo>
                      <a:pt x="384" y="52"/>
                    </a:lnTo>
                    <a:lnTo>
                      <a:pt x="384" y="54"/>
                    </a:lnTo>
                    <a:lnTo>
                      <a:pt x="384" y="54"/>
                    </a:lnTo>
                    <a:lnTo>
                      <a:pt x="382" y="54"/>
                    </a:lnTo>
                    <a:lnTo>
                      <a:pt x="378" y="54"/>
                    </a:lnTo>
                    <a:lnTo>
                      <a:pt x="378" y="54"/>
                    </a:lnTo>
                    <a:lnTo>
                      <a:pt x="378" y="56"/>
                    </a:lnTo>
                    <a:lnTo>
                      <a:pt x="376" y="56"/>
                    </a:lnTo>
                    <a:lnTo>
                      <a:pt x="376" y="56"/>
                    </a:lnTo>
                    <a:lnTo>
                      <a:pt x="376" y="56"/>
                    </a:lnTo>
                    <a:lnTo>
                      <a:pt x="374" y="56"/>
                    </a:lnTo>
                    <a:lnTo>
                      <a:pt x="374" y="60"/>
                    </a:lnTo>
                    <a:lnTo>
                      <a:pt x="374" y="60"/>
                    </a:lnTo>
                    <a:lnTo>
                      <a:pt x="374" y="60"/>
                    </a:lnTo>
                    <a:lnTo>
                      <a:pt x="374" y="60"/>
                    </a:lnTo>
                    <a:lnTo>
                      <a:pt x="372" y="62"/>
                    </a:lnTo>
                    <a:lnTo>
                      <a:pt x="370" y="62"/>
                    </a:lnTo>
                    <a:lnTo>
                      <a:pt x="368" y="62"/>
                    </a:lnTo>
                    <a:lnTo>
                      <a:pt x="368" y="62"/>
                    </a:lnTo>
                    <a:lnTo>
                      <a:pt x="368" y="60"/>
                    </a:lnTo>
                    <a:lnTo>
                      <a:pt x="368" y="60"/>
                    </a:lnTo>
                    <a:lnTo>
                      <a:pt x="368" y="60"/>
                    </a:lnTo>
                    <a:lnTo>
                      <a:pt x="372" y="56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4" y="54"/>
                    </a:lnTo>
                    <a:lnTo>
                      <a:pt x="378" y="50"/>
                    </a:lnTo>
                    <a:lnTo>
                      <a:pt x="378" y="48"/>
                    </a:lnTo>
                    <a:lnTo>
                      <a:pt x="380" y="48"/>
                    </a:lnTo>
                    <a:lnTo>
                      <a:pt x="380" y="48"/>
                    </a:lnTo>
                    <a:lnTo>
                      <a:pt x="380" y="48"/>
                    </a:lnTo>
                    <a:lnTo>
                      <a:pt x="382" y="46"/>
                    </a:lnTo>
                    <a:lnTo>
                      <a:pt x="386" y="44"/>
                    </a:lnTo>
                    <a:lnTo>
                      <a:pt x="386" y="44"/>
                    </a:lnTo>
                    <a:lnTo>
                      <a:pt x="386" y="44"/>
                    </a:lnTo>
                    <a:lnTo>
                      <a:pt x="386" y="44"/>
                    </a:lnTo>
                    <a:lnTo>
                      <a:pt x="386" y="44"/>
                    </a:lnTo>
                    <a:lnTo>
                      <a:pt x="386" y="44"/>
                    </a:lnTo>
                    <a:lnTo>
                      <a:pt x="388" y="44"/>
                    </a:lnTo>
                    <a:lnTo>
                      <a:pt x="388" y="40"/>
                    </a:lnTo>
                    <a:lnTo>
                      <a:pt x="388" y="40"/>
                    </a:lnTo>
                    <a:lnTo>
                      <a:pt x="386" y="40"/>
                    </a:lnTo>
                    <a:lnTo>
                      <a:pt x="386" y="40"/>
                    </a:lnTo>
                    <a:lnTo>
                      <a:pt x="384" y="38"/>
                    </a:lnTo>
                    <a:lnTo>
                      <a:pt x="384" y="38"/>
                    </a:lnTo>
                    <a:lnTo>
                      <a:pt x="384" y="36"/>
                    </a:lnTo>
                    <a:lnTo>
                      <a:pt x="382" y="36"/>
                    </a:lnTo>
                    <a:lnTo>
                      <a:pt x="382" y="36"/>
                    </a:lnTo>
                    <a:lnTo>
                      <a:pt x="382" y="36"/>
                    </a:lnTo>
                    <a:lnTo>
                      <a:pt x="382" y="34"/>
                    </a:lnTo>
                    <a:lnTo>
                      <a:pt x="382" y="34"/>
                    </a:lnTo>
                    <a:lnTo>
                      <a:pt x="380" y="34"/>
                    </a:lnTo>
                    <a:lnTo>
                      <a:pt x="380" y="34"/>
                    </a:lnTo>
                    <a:lnTo>
                      <a:pt x="380" y="34"/>
                    </a:lnTo>
                    <a:lnTo>
                      <a:pt x="368" y="34"/>
                    </a:lnTo>
                    <a:lnTo>
                      <a:pt x="368" y="34"/>
                    </a:lnTo>
                    <a:lnTo>
                      <a:pt x="368" y="34"/>
                    </a:lnTo>
                    <a:lnTo>
                      <a:pt x="368" y="42"/>
                    </a:lnTo>
                    <a:lnTo>
                      <a:pt x="366" y="44"/>
                    </a:lnTo>
                    <a:lnTo>
                      <a:pt x="358" y="44"/>
                    </a:lnTo>
                    <a:lnTo>
                      <a:pt x="358" y="44"/>
                    </a:lnTo>
                    <a:lnTo>
                      <a:pt x="356" y="44"/>
                    </a:lnTo>
                    <a:lnTo>
                      <a:pt x="356" y="44"/>
                    </a:lnTo>
                    <a:lnTo>
                      <a:pt x="348" y="44"/>
                    </a:lnTo>
                    <a:lnTo>
                      <a:pt x="348" y="44"/>
                    </a:lnTo>
                    <a:lnTo>
                      <a:pt x="348" y="44"/>
                    </a:lnTo>
                    <a:lnTo>
                      <a:pt x="348" y="46"/>
                    </a:lnTo>
                    <a:lnTo>
                      <a:pt x="346" y="46"/>
                    </a:lnTo>
                    <a:lnTo>
                      <a:pt x="346" y="46"/>
                    </a:lnTo>
                    <a:lnTo>
                      <a:pt x="346" y="46"/>
                    </a:lnTo>
                    <a:lnTo>
                      <a:pt x="344" y="48"/>
                    </a:lnTo>
                    <a:lnTo>
                      <a:pt x="344" y="48"/>
                    </a:lnTo>
                    <a:lnTo>
                      <a:pt x="344" y="48"/>
                    </a:lnTo>
                    <a:lnTo>
                      <a:pt x="342" y="48"/>
                    </a:lnTo>
                    <a:lnTo>
                      <a:pt x="342" y="48"/>
                    </a:lnTo>
                    <a:lnTo>
                      <a:pt x="342" y="48"/>
                    </a:lnTo>
                    <a:lnTo>
                      <a:pt x="342" y="48"/>
                    </a:lnTo>
                    <a:lnTo>
                      <a:pt x="342" y="48"/>
                    </a:lnTo>
                    <a:lnTo>
                      <a:pt x="346" y="46"/>
                    </a:lnTo>
                    <a:lnTo>
                      <a:pt x="346" y="46"/>
                    </a:lnTo>
                    <a:lnTo>
                      <a:pt x="346" y="46"/>
                    </a:lnTo>
                    <a:lnTo>
                      <a:pt x="346" y="44"/>
                    </a:lnTo>
                    <a:lnTo>
                      <a:pt x="346" y="44"/>
                    </a:lnTo>
                    <a:lnTo>
                      <a:pt x="346" y="44"/>
                    </a:lnTo>
                    <a:lnTo>
                      <a:pt x="346" y="44"/>
                    </a:lnTo>
                    <a:lnTo>
                      <a:pt x="352" y="42"/>
                    </a:lnTo>
                    <a:lnTo>
                      <a:pt x="354" y="42"/>
                    </a:lnTo>
                    <a:lnTo>
                      <a:pt x="354" y="42"/>
                    </a:lnTo>
                    <a:lnTo>
                      <a:pt x="356" y="40"/>
                    </a:lnTo>
                    <a:lnTo>
                      <a:pt x="356" y="36"/>
                    </a:lnTo>
                    <a:lnTo>
                      <a:pt x="356" y="36"/>
                    </a:lnTo>
                    <a:lnTo>
                      <a:pt x="354" y="34"/>
                    </a:lnTo>
                    <a:lnTo>
                      <a:pt x="352" y="34"/>
                    </a:lnTo>
                    <a:lnTo>
                      <a:pt x="352" y="34"/>
                    </a:lnTo>
                    <a:lnTo>
                      <a:pt x="352" y="34"/>
                    </a:lnTo>
                    <a:lnTo>
                      <a:pt x="344" y="36"/>
                    </a:lnTo>
                    <a:lnTo>
                      <a:pt x="344" y="36"/>
                    </a:lnTo>
                    <a:lnTo>
                      <a:pt x="344" y="36"/>
                    </a:lnTo>
                    <a:lnTo>
                      <a:pt x="344" y="38"/>
                    </a:lnTo>
                    <a:lnTo>
                      <a:pt x="336" y="38"/>
                    </a:lnTo>
                    <a:lnTo>
                      <a:pt x="334" y="36"/>
                    </a:lnTo>
                    <a:lnTo>
                      <a:pt x="334" y="36"/>
                    </a:lnTo>
                    <a:lnTo>
                      <a:pt x="334" y="36"/>
                    </a:lnTo>
                    <a:lnTo>
                      <a:pt x="330" y="36"/>
                    </a:lnTo>
                    <a:lnTo>
                      <a:pt x="330" y="36"/>
                    </a:lnTo>
                    <a:lnTo>
                      <a:pt x="330" y="36"/>
                    </a:lnTo>
                    <a:lnTo>
                      <a:pt x="326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0" y="40"/>
                    </a:lnTo>
                    <a:lnTo>
                      <a:pt x="320" y="40"/>
                    </a:lnTo>
                    <a:lnTo>
                      <a:pt x="320" y="40"/>
                    </a:lnTo>
                    <a:lnTo>
                      <a:pt x="320" y="40"/>
                    </a:lnTo>
                    <a:lnTo>
                      <a:pt x="310" y="40"/>
                    </a:lnTo>
                    <a:lnTo>
                      <a:pt x="310" y="40"/>
                    </a:lnTo>
                    <a:lnTo>
                      <a:pt x="310" y="40"/>
                    </a:lnTo>
                    <a:lnTo>
                      <a:pt x="308" y="42"/>
                    </a:lnTo>
                    <a:lnTo>
                      <a:pt x="308" y="42"/>
                    </a:lnTo>
                    <a:lnTo>
                      <a:pt x="308" y="42"/>
                    </a:lnTo>
                    <a:lnTo>
                      <a:pt x="306" y="42"/>
                    </a:lnTo>
                    <a:lnTo>
                      <a:pt x="306" y="42"/>
                    </a:lnTo>
                    <a:lnTo>
                      <a:pt x="304" y="42"/>
                    </a:lnTo>
                    <a:lnTo>
                      <a:pt x="304" y="42"/>
                    </a:lnTo>
                    <a:lnTo>
                      <a:pt x="304" y="44"/>
                    </a:lnTo>
                    <a:lnTo>
                      <a:pt x="304" y="44"/>
                    </a:lnTo>
                    <a:lnTo>
                      <a:pt x="302" y="44"/>
                    </a:lnTo>
                    <a:lnTo>
                      <a:pt x="302" y="40"/>
                    </a:lnTo>
                    <a:lnTo>
                      <a:pt x="304" y="40"/>
                    </a:lnTo>
                    <a:lnTo>
                      <a:pt x="304" y="40"/>
                    </a:lnTo>
                    <a:lnTo>
                      <a:pt x="304" y="40"/>
                    </a:lnTo>
                    <a:lnTo>
                      <a:pt x="306" y="40"/>
                    </a:lnTo>
                    <a:lnTo>
                      <a:pt x="312" y="36"/>
                    </a:lnTo>
                    <a:lnTo>
                      <a:pt x="312" y="36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4"/>
                    </a:lnTo>
                    <a:lnTo>
                      <a:pt x="316" y="34"/>
                    </a:lnTo>
                    <a:lnTo>
                      <a:pt x="316" y="34"/>
                    </a:lnTo>
                    <a:lnTo>
                      <a:pt x="316" y="32"/>
                    </a:lnTo>
                    <a:lnTo>
                      <a:pt x="316" y="32"/>
                    </a:lnTo>
                    <a:lnTo>
                      <a:pt x="316" y="32"/>
                    </a:lnTo>
                    <a:lnTo>
                      <a:pt x="314" y="30"/>
                    </a:lnTo>
                    <a:lnTo>
                      <a:pt x="314" y="30"/>
                    </a:lnTo>
                    <a:lnTo>
                      <a:pt x="314" y="30"/>
                    </a:lnTo>
                    <a:lnTo>
                      <a:pt x="314" y="30"/>
                    </a:lnTo>
                    <a:lnTo>
                      <a:pt x="314" y="30"/>
                    </a:lnTo>
                    <a:lnTo>
                      <a:pt x="316" y="28"/>
                    </a:lnTo>
                    <a:lnTo>
                      <a:pt x="318" y="28"/>
                    </a:lnTo>
                    <a:lnTo>
                      <a:pt x="320" y="32"/>
                    </a:lnTo>
                    <a:lnTo>
                      <a:pt x="320" y="32"/>
                    </a:lnTo>
                    <a:lnTo>
                      <a:pt x="322" y="32"/>
                    </a:lnTo>
                    <a:lnTo>
                      <a:pt x="324" y="32"/>
                    </a:lnTo>
                    <a:lnTo>
                      <a:pt x="326" y="32"/>
                    </a:lnTo>
                    <a:lnTo>
                      <a:pt x="326" y="32"/>
                    </a:lnTo>
                    <a:lnTo>
                      <a:pt x="326" y="32"/>
                    </a:lnTo>
                    <a:lnTo>
                      <a:pt x="350" y="32"/>
                    </a:lnTo>
                    <a:lnTo>
                      <a:pt x="350" y="32"/>
                    </a:lnTo>
                    <a:lnTo>
                      <a:pt x="350" y="32"/>
                    </a:lnTo>
                    <a:lnTo>
                      <a:pt x="352" y="32"/>
                    </a:lnTo>
                    <a:lnTo>
                      <a:pt x="360" y="32"/>
                    </a:lnTo>
                    <a:lnTo>
                      <a:pt x="360" y="32"/>
                    </a:lnTo>
                    <a:lnTo>
                      <a:pt x="360" y="30"/>
                    </a:lnTo>
                    <a:lnTo>
                      <a:pt x="360" y="30"/>
                    </a:lnTo>
                    <a:lnTo>
                      <a:pt x="362" y="32"/>
                    </a:lnTo>
                    <a:lnTo>
                      <a:pt x="362" y="32"/>
                    </a:lnTo>
                    <a:lnTo>
                      <a:pt x="362" y="32"/>
                    </a:lnTo>
                    <a:lnTo>
                      <a:pt x="374" y="32"/>
                    </a:lnTo>
                    <a:lnTo>
                      <a:pt x="374" y="32"/>
                    </a:lnTo>
                    <a:lnTo>
                      <a:pt x="374" y="30"/>
                    </a:lnTo>
                    <a:lnTo>
                      <a:pt x="374" y="30"/>
                    </a:lnTo>
                    <a:lnTo>
                      <a:pt x="374" y="30"/>
                    </a:lnTo>
                    <a:lnTo>
                      <a:pt x="374" y="28"/>
                    </a:lnTo>
                    <a:lnTo>
                      <a:pt x="374" y="28"/>
                    </a:lnTo>
                    <a:lnTo>
                      <a:pt x="374" y="28"/>
                    </a:lnTo>
                    <a:lnTo>
                      <a:pt x="374" y="28"/>
                    </a:lnTo>
                    <a:lnTo>
                      <a:pt x="376" y="28"/>
                    </a:lnTo>
                    <a:lnTo>
                      <a:pt x="376" y="28"/>
                    </a:lnTo>
                    <a:lnTo>
                      <a:pt x="376" y="28"/>
                    </a:lnTo>
                    <a:lnTo>
                      <a:pt x="376" y="28"/>
                    </a:lnTo>
                    <a:lnTo>
                      <a:pt x="376" y="26"/>
                    </a:lnTo>
                    <a:lnTo>
                      <a:pt x="374" y="26"/>
                    </a:lnTo>
                    <a:lnTo>
                      <a:pt x="374" y="26"/>
                    </a:lnTo>
                    <a:lnTo>
                      <a:pt x="374" y="26"/>
                    </a:lnTo>
                    <a:lnTo>
                      <a:pt x="372" y="26"/>
                    </a:lnTo>
                    <a:lnTo>
                      <a:pt x="372" y="24"/>
                    </a:lnTo>
                    <a:lnTo>
                      <a:pt x="372" y="24"/>
                    </a:lnTo>
                    <a:lnTo>
                      <a:pt x="372" y="24"/>
                    </a:lnTo>
                    <a:lnTo>
                      <a:pt x="366" y="24"/>
                    </a:lnTo>
                    <a:lnTo>
                      <a:pt x="366" y="24"/>
                    </a:lnTo>
                    <a:lnTo>
                      <a:pt x="366" y="24"/>
                    </a:lnTo>
                    <a:lnTo>
                      <a:pt x="366" y="24"/>
                    </a:lnTo>
                    <a:lnTo>
                      <a:pt x="364" y="24"/>
                    </a:lnTo>
                    <a:lnTo>
                      <a:pt x="364" y="20"/>
                    </a:lnTo>
                    <a:lnTo>
                      <a:pt x="366" y="16"/>
                    </a:lnTo>
                    <a:lnTo>
                      <a:pt x="366" y="16"/>
                    </a:lnTo>
                    <a:lnTo>
                      <a:pt x="366" y="16"/>
                    </a:lnTo>
                    <a:lnTo>
                      <a:pt x="366" y="14"/>
                    </a:lnTo>
                    <a:lnTo>
                      <a:pt x="366" y="14"/>
                    </a:lnTo>
                    <a:lnTo>
                      <a:pt x="366" y="14"/>
                    </a:lnTo>
                    <a:lnTo>
                      <a:pt x="362" y="14"/>
                    </a:lnTo>
                    <a:lnTo>
                      <a:pt x="362" y="14"/>
                    </a:lnTo>
                    <a:lnTo>
                      <a:pt x="362" y="14"/>
                    </a:lnTo>
                    <a:lnTo>
                      <a:pt x="362" y="16"/>
                    </a:lnTo>
                    <a:lnTo>
                      <a:pt x="358" y="16"/>
                    </a:lnTo>
                    <a:lnTo>
                      <a:pt x="356" y="14"/>
                    </a:lnTo>
                    <a:lnTo>
                      <a:pt x="356" y="14"/>
                    </a:lnTo>
                    <a:lnTo>
                      <a:pt x="356" y="14"/>
                    </a:lnTo>
                    <a:lnTo>
                      <a:pt x="350" y="14"/>
                    </a:lnTo>
                    <a:lnTo>
                      <a:pt x="344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4" y="14"/>
                    </a:lnTo>
                    <a:lnTo>
                      <a:pt x="332" y="14"/>
                    </a:lnTo>
                    <a:lnTo>
                      <a:pt x="326" y="16"/>
                    </a:lnTo>
                    <a:lnTo>
                      <a:pt x="322" y="18"/>
                    </a:lnTo>
                    <a:lnTo>
                      <a:pt x="312" y="18"/>
                    </a:lnTo>
                    <a:lnTo>
                      <a:pt x="308" y="16"/>
                    </a:lnTo>
                    <a:lnTo>
                      <a:pt x="308" y="16"/>
                    </a:lnTo>
                    <a:lnTo>
                      <a:pt x="308" y="16"/>
                    </a:lnTo>
                    <a:lnTo>
                      <a:pt x="306" y="16"/>
                    </a:lnTo>
                    <a:lnTo>
                      <a:pt x="306" y="16"/>
                    </a:lnTo>
                    <a:lnTo>
                      <a:pt x="306" y="16"/>
                    </a:lnTo>
                    <a:lnTo>
                      <a:pt x="304" y="18"/>
                    </a:lnTo>
                    <a:lnTo>
                      <a:pt x="302" y="18"/>
                    </a:lnTo>
                    <a:lnTo>
                      <a:pt x="302" y="18"/>
                    </a:lnTo>
                    <a:lnTo>
                      <a:pt x="302" y="20"/>
                    </a:lnTo>
                    <a:lnTo>
                      <a:pt x="302" y="20"/>
                    </a:lnTo>
                    <a:lnTo>
                      <a:pt x="300" y="20"/>
                    </a:lnTo>
                    <a:lnTo>
                      <a:pt x="300" y="20"/>
                    </a:lnTo>
                    <a:lnTo>
                      <a:pt x="300" y="20"/>
                    </a:lnTo>
                    <a:lnTo>
                      <a:pt x="298" y="22"/>
                    </a:lnTo>
                    <a:lnTo>
                      <a:pt x="298" y="22"/>
                    </a:lnTo>
                    <a:lnTo>
                      <a:pt x="296" y="22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6" y="24"/>
                    </a:lnTo>
                    <a:lnTo>
                      <a:pt x="296" y="26"/>
                    </a:lnTo>
                    <a:lnTo>
                      <a:pt x="294" y="26"/>
                    </a:lnTo>
                    <a:lnTo>
                      <a:pt x="294" y="24"/>
                    </a:lnTo>
                    <a:lnTo>
                      <a:pt x="294" y="24"/>
                    </a:lnTo>
                    <a:lnTo>
                      <a:pt x="294" y="24"/>
                    </a:lnTo>
                    <a:lnTo>
                      <a:pt x="292" y="22"/>
                    </a:lnTo>
                    <a:lnTo>
                      <a:pt x="292" y="22"/>
                    </a:lnTo>
                    <a:lnTo>
                      <a:pt x="292" y="22"/>
                    </a:lnTo>
                    <a:lnTo>
                      <a:pt x="288" y="22"/>
                    </a:lnTo>
                    <a:lnTo>
                      <a:pt x="288" y="20"/>
                    </a:lnTo>
                    <a:lnTo>
                      <a:pt x="290" y="20"/>
                    </a:lnTo>
                    <a:lnTo>
                      <a:pt x="290" y="20"/>
                    </a:lnTo>
                    <a:lnTo>
                      <a:pt x="290" y="20"/>
                    </a:lnTo>
                    <a:lnTo>
                      <a:pt x="290" y="18"/>
                    </a:lnTo>
                    <a:lnTo>
                      <a:pt x="290" y="18"/>
                    </a:lnTo>
                    <a:lnTo>
                      <a:pt x="292" y="20"/>
                    </a:lnTo>
                    <a:lnTo>
                      <a:pt x="292" y="20"/>
                    </a:lnTo>
                    <a:lnTo>
                      <a:pt x="294" y="20"/>
                    </a:lnTo>
                    <a:lnTo>
                      <a:pt x="298" y="20"/>
                    </a:lnTo>
                    <a:lnTo>
                      <a:pt x="298" y="20"/>
                    </a:lnTo>
                    <a:lnTo>
                      <a:pt x="298" y="20"/>
                    </a:lnTo>
                    <a:lnTo>
                      <a:pt x="300" y="20"/>
                    </a:lnTo>
                    <a:lnTo>
                      <a:pt x="300" y="18"/>
                    </a:lnTo>
                    <a:lnTo>
                      <a:pt x="302" y="18"/>
                    </a:lnTo>
                    <a:lnTo>
                      <a:pt x="302" y="18"/>
                    </a:lnTo>
                    <a:lnTo>
                      <a:pt x="302" y="18"/>
                    </a:lnTo>
                    <a:lnTo>
                      <a:pt x="304" y="16"/>
                    </a:lnTo>
                    <a:lnTo>
                      <a:pt x="304" y="16"/>
                    </a:lnTo>
                    <a:lnTo>
                      <a:pt x="304" y="16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4" y="14"/>
                    </a:lnTo>
                    <a:lnTo>
                      <a:pt x="308" y="14"/>
                    </a:lnTo>
                    <a:lnTo>
                      <a:pt x="308" y="16"/>
                    </a:lnTo>
                    <a:lnTo>
                      <a:pt x="308" y="16"/>
                    </a:lnTo>
                    <a:lnTo>
                      <a:pt x="308" y="16"/>
                    </a:lnTo>
                    <a:lnTo>
                      <a:pt x="314" y="16"/>
                    </a:lnTo>
                    <a:lnTo>
                      <a:pt x="314" y="16"/>
                    </a:lnTo>
                    <a:lnTo>
                      <a:pt x="314" y="16"/>
                    </a:lnTo>
                    <a:lnTo>
                      <a:pt x="318" y="12"/>
                    </a:lnTo>
                    <a:lnTo>
                      <a:pt x="318" y="12"/>
                    </a:lnTo>
                    <a:lnTo>
                      <a:pt x="318" y="14"/>
                    </a:lnTo>
                    <a:lnTo>
                      <a:pt x="318" y="14"/>
                    </a:lnTo>
                    <a:lnTo>
                      <a:pt x="318" y="14"/>
                    </a:lnTo>
                    <a:lnTo>
                      <a:pt x="324" y="14"/>
                    </a:lnTo>
                    <a:lnTo>
                      <a:pt x="324" y="14"/>
                    </a:lnTo>
                    <a:lnTo>
                      <a:pt x="324" y="14"/>
                    </a:lnTo>
                    <a:lnTo>
                      <a:pt x="326" y="12"/>
                    </a:lnTo>
                    <a:lnTo>
                      <a:pt x="330" y="12"/>
                    </a:lnTo>
                    <a:lnTo>
                      <a:pt x="330" y="12"/>
                    </a:lnTo>
                    <a:lnTo>
                      <a:pt x="332" y="12"/>
                    </a:lnTo>
                    <a:lnTo>
                      <a:pt x="332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0"/>
                    </a:lnTo>
                    <a:lnTo>
                      <a:pt x="356" y="10"/>
                    </a:lnTo>
                    <a:lnTo>
                      <a:pt x="356" y="10"/>
                    </a:lnTo>
                    <a:lnTo>
                      <a:pt x="356" y="10"/>
                    </a:lnTo>
                    <a:lnTo>
                      <a:pt x="356" y="8"/>
                    </a:lnTo>
                    <a:lnTo>
                      <a:pt x="356" y="8"/>
                    </a:lnTo>
                    <a:lnTo>
                      <a:pt x="356" y="8"/>
                    </a:lnTo>
                    <a:lnTo>
                      <a:pt x="354" y="8"/>
                    </a:lnTo>
                    <a:lnTo>
                      <a:pt x="354" y="8"/>
                    </a:lnTo>
                    <a:lnTo>
                      <a:pt x="354" y="8"/>
                    </a:lnTo>
                    <a:lnTo>
                      <a:pt x="354" y="8"/>
                    </a:lnTo>
                    <a:lnTo>
                      <a:pt x="352" y="8"/>
                    </a:lnTo>
                    <a:lnTo>
                      <a:pt x="350" y="6"/>
                    </a:lnTo>
                    <a:lnTo>
                      <a:pt x="350" y="6"/>
                    </a:lnTo>
                    <a:lnTo>
                      <a:pt x="350" y="6"/>
                    </a:lnTo>
                    <a:lnTo>
                      <a:pt x="346" y="6"/>
                    </a:lnTo>
                    <a:lnTo>
                      <a:pt x="344" y="4"/>
                    </a:lnTo>
                    <a:lnTo>
                      <a:pt x="344" y="4"/>
                    </a:lnTo>
                    <a:lnTo>
                      <a:pt x="344" y="4"/>
                    </a:lnTo>
                    <a:lnTo>
                      <a:pt x="334" y="4"/>
                    </a:lnTo>
                    <a:lnTo>
                      <a:pt x="330" y="4"/>
                    </a:lnTo>
                    <a:lnTo>
                      <a:pt x="330" y="4"/>
                    </a:lnTo>
                    <a:lnTo>
                      <a:pt x="330" y="4"/>
                    </a:lnTo>
                    <a:lnTo>
                      <a:pt x="318" y="4"/>
                    </a:lnTo>
                    <a:lnTo>
                      <a:pt x="318" y="4"/>
                    </a:lnTo>
                    <a:lnTo>
                      <a:pt x="318" y="4"/>
                    </a:lnTo>
                    <a:lnTo>
                      <a:pt x="316" y="4"/>
                    </a:lnTo>
                    <a:lnTo>
                      <a:pt x="316" y="4"/>
                    </a:lnTo>
                    <a:lnTo>
                      <a:pt x="314" y="4"/>
                    </a:lnTo>
                    <a:lnTo>
                      <a:pt x="314" y="4"/>
                    </a:lnTo>
                    <a:lnTo>
                      <a:pt x="314" y="4"/>
                    </a:lnTo>
                    <a:lnTo>
                      <a:pt x="312" y="4"/>
                    </a:lnTo>
                    <a:lnTo>
                      <a:pt x="310" y="2"/>
                    </a:lnTo>
                    <a:lnTo>
                      <a:pt x="310" y="2"/>
                    </a:lnTo>
                    <a:lnTo>
                      <a:pt x="310" y="2"/>
                    </a:lnTo>
                    <a:lnTo>
                      <a:pt x="300" y="2"/>
                    </a:lnTo>
                    <a:lnTo>
                      <a:pt x="296" y="0"/>
                    </a:lnTo>
                    <a:lnTo>
                      <a:pt x="296" y="0"/>
                    </a:lnTo>
                    <a:lnTo>
                      <a:pt x="296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0"/>
                    </a:lnTo>
                    <a:lnTo>
                      <a:pt x="282" y="2"/>
                    </a:lnTo>
                    <a:lnTo>
                      <a:pt x="280" y="2"/>
                    </a:lnTo>
                    <a:lnTo>
                      <a:pt x="280" y="2"/>
                    </a:lnTo>
                    <a:lnTo>
                      <a:pt x="280" y="4"/>
                    </a:lnTo>
                    <a:lnTo>
                      <a:pt x="280" y="4"/>
                    </a:lnTo>
                    <a:lnTo>
                      <a:pt x="278" y="4"/>
                    </a:lnTo>
                    <a:lnTo>
                      <a:pt x="278" y="2"/>
                    </a:lnTo>
                    <a:lnTo>
                      <a:pt x="278" y="2"/>
                    </a:lnTo>
                    <a:lnTo>
                      <a:pt x="276" y="2"/>
                    </a:lnTo>
                    <a:lnTo>
                      <a:pt x="272" y="2"/>
                    </a:lnTo>
                    <a:lnTo>
                      <a:pt x="270" y="2"/>
                    </a:lnTo>
                    <a:lnTo>
                      <a:pt x="270" y="2"/>
                    </a:lnTo>
                    <a:lnTo>
                      <a:pt x="270" y="2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266" y="2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264" y="2"/>
                    </a:lnTo>
                    <a:lnTo>
                      <a:pt x="260" y="6"/>
                    </a:lnTo>
                    <a:lnTo>
                      <a:pt x="260" y="6"/>
                    </a:lnTo>
                    <a:lnTo>
                      <a:pt x="260" y="6"/>
                    </a:lnTo>
                    <a:lnTo>
                      <a:pt x="260" y="8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2" y="8"/>
                    </a:lnTo>
                    <a:lnTo>
                      <a:pt x="262" y="10"/>
                    </a:lnTo>
                    <a:lnTo>
                      <a:pt x="262" y="10"/>
                    </a:lnTo>
                    <a:lnTo>
                      <a:pt x="262" y="10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4"/>
                    </a:lnTo>
                    <a:lnTo>
                      <a:pt x="264" y="14"/>
                    </a:lnTo>
                    <a:lnTo>
                      <a:pt x="266" y="14"/>
                    </a:lnTo>
                    <a:lnTo>
                      <a:pt x="260" y="14"/>
                    </a:lnTo>
                    <a:lnTo>
                      <a:pt x="258" y="12"/>
                    </a:lnTo>
                    <a:lnTo>
                      <a:pt x="258" y="12"/>
                    </a:lnTo>
                    <a:lnTo>
                      <a:pt x="258" y="12"/>
                    </a:lnTo>
                    <a:lnTo>
                      <a:pt x="256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2" y="12"/>
                    </a:lnTo>
                    <a:lnTo>
                      <a:pt x="248" y="10"/>
                    </a:lnTo>
                    <a:lnTo>
                      <a:pt x="248" y="10"/>
                    </a:lnTo>
                    <a:lnTo>
                      <a:pt x="248" y="10"/>
                    </a:lnTo>
                    <a:lnTo>
                      <a:pt x="250" y="10"/>
                    </a:lnTo>
                    <a:lnTo>
                      <a:pt x="250" y="12"/>
                    </a:lnTo>
                    <a:lnTo>
                      <a:pt x="250" y="12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2"/>
                    </a:lnTo>
                    <a:lnTo>
                      <a:pt x="252" y="10"/>
                    </a:lnTo>
                    <a:lnTo>
                      <a:pt x="252" y="10"/>
                    </a:lnTo>
                    <a:lnTo>
                      <a:pt x="252" y="10"/>
                    </a:lnTo>
                    <a:lnTo>
                      <a:pt x="252" y="10"/>
                    </a:lnTo>
                    <a:lnTo>
                      <a:pt x="248" y="6"/>
                    </a:lnTo>
                    <a:lnTo>
                      <a:pt x="248" y="6"/>
                    </a:lnTo>
                    <a:lnTo>
                      <a:pt x="246" y="6"/>
                    </a:lnTo>
                    <a:lnTo>
                      <a:pt x="244" y="6"/>
                    </a:lnTo>
                    <a:lnTo>
                      <a:pt x="244" y="6"/>
                    </a:lnTo>
                    <a:lnTo>
                      <a:pt x="244" y="6"/>
                    </a:lnTo>
                    <a:lnTo>
                      <a:pt x="244" y="6"/>
                    </a:lnTo>
                    <a:lnTo>
                      <a:pt x="244" y="8"/>
                    </a:lnTo>
                    <a:lnTo>
                      <a:pt x="244" y="8"/>
                    </a:lnTo>
                    <a:lnTo>
                      <a:pt x="244" y="8"/>
                    </a:lnTo>
                    <a:lnTo>
                      <a:pt x="244" y="8"/>
                    </a:lnTo>
                    <a:lnTo>
                      <a:pt x="244" y="8"/>
                    </a:lnTo>
                    <a:lnTo>
                      <a:pt x="242" y="8"/>
                    </a:lnTo>
                    <a:lnTo>
                      <a:pt x="242" y="6"/>
                    </a:lnTo>
                    <a:lnTo>
                      <a:pt x="242" y="6"/>
                    </a:lnTo>
                    <a:lnTo>
                      <a:pt x="242" y="6"/>
                    </a:lnTo>
                    <a:lnTo>
                      <a:pt x="242" y="6"/>
                    </a:lnTo>
                    <a:lnTo>
                      <a:pt x="242" y="4"/>
                    </a:lnTo>
                    <a:lnTo>
                      <a:pt x="242" y="4"/>
                    </a:lnTo>
                    <a:lnTo>
                      <a:pt x="242" y="4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2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0" y="0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28" y="0"/>
                    </a:lnTo>
                    <a:lnTo>
                      <a:pt x="226" y="2"/>
                    </a:lnTo>
                    <a:lnTo>
                      <a:pt x="226" y="2"/>
                    </a:lnTo>
                    <a:lnTo>
                      <a:pt x="226" y="4"/>
                    </a:lnTo>
                    <a:lnTo>
                      <a:pt x="226" y="6"/>
                    </a:lnTo>
                    <a:lnTo>
                      <a:pt x="226" y="6"/>
                    </a:lnTo>
                    <a:lnTo>
                      <a:pt x="226" y="6"/>
                    </a:lnTo>
                    <a:lnTo>
                      <a:pt x="226" y="6"/>
                    </a:lnTo>
                    <a:lnTo>
                      <a:pt x="226" y="6"/>
                    </a:lnTo>
                    <a:lnTo>
                      <a:pt x="224" y="6"/>
                    </a:lnTo>
                    <a:lnTo>
                      <a:pt x="224" y="6"/>
                    </a:lnTo>
                    <a:lnTo>
                      <a:pt x="224" y="4"/>
                    </a:lnTo>
                    <a:lnTo>
                      <a:pt x="220" y="4"/>
                    </a:lnTo>
                    <a:lnTo>
                      <a:pt x="220" y="4"/>
                    </a:lnTo>
                    <a:lnTo>
                      <a:pt x="220" y="6"/>
                    </a:lnTo>
                    <a:lnTo>
                      <a:pt x="218" y="6"/>
                    </a:lnTo>
                    <a:lnTo>
                      <a:pt x="218" y="6"/>
                    </a:lnTo>
                    <a:lnTo>
                      <a:pt x="218" y="6"/>
                    </a:lnTo>
                    <a:lnTo>
                      <a:pt x="218" y="6"/>
                    </a:lnTo>
                    <a:lnTo>
                      <a:pt x="218" y="8"/>
                    </a:lnTo>
                    <a:lnTo>
                      <a:pt x="220" y="10"/>
                    </a:lnTo>
                    <a:lnTo>
                      <a:pt x="220" y="10"/>
                    </a:lnTo>
                    <a:lnTo>
                      <a:pt x="220" y="10"/>
                    </a:lnTo>
                    <a:lnTo>
                      <a:pt x="218" y="10"/>
                    </a:lnTo>
                    <a:lnTo>
                      <a:pt x="218" y="10"/>
                    </a:lnTo>
                    <a:lnTo>
                      <a:pt x="218" y="10"/>
                    </a:lnTo>
                    <a:lnTo>
                      <a:pt x="218" y="12"/>
                    </a:lnTo>
                    <a:lnTo>
                      <a:pt x="218" y="12"/>
                    </a:lnTo>
                    <a:lnTo>
                      <a:pt x="218" y="12"/>
                    </a:lnTo>
                    <a:lnTo>
                      <a:pt x="220" y="12"/>
                    </a:lnTo>
                    <a:lnTo>
                      <a:pt x="220" y="14"/>
                    </a:lnTo>
                    <a:lnTo>
                      <a:pt x="220" y="14"/>
                    </a:lnTo>
                    <a:lnTo>
                      <a:pt x="220" y="14"/>
                    </a:lnTo>
                    <a:lnTo>
                      <a:pt x="224" y="14"/>
                    </a:lnTo>
                    <a:lnTo>
                      <a:pt x="230" y="16"/>
                    </a:lnTo>
                    <a:lnTo>
                      <a:pt x="238" y="16"/>
                    </a:lnTo>
                    <a:lnTo>
                      <a:pt x="240" y="16"/>
                    </a:lnTo>
                    <a:lnTo>
                      <a:pt x="240" y="16"/>
                    </a:lnTo>
                    <a:lnTo>
                      <a:pt x="240" y="16"/>
                    </a:lnTo>
                    <a:lnTo>
                      <a:pt x="246" y="16"/>
                    </a:lnTo>
                    <a:lnTo>
                      <a:pt x="248" y="18"/>
                    </a:lnTo>
                    <a:lnTo>
                      <a:pt x="248" y="18"/>
                    </a:lnTo>
                    <a:lnTo>
                      <a:pt x="248" y="18"/>
                    </a:lnTo>
                    <a:lnTo>
                      <a:pt x="250" y="18"/>
                    </a:lnTo>
                    <a:lnTo>
                      <a:pt x="252" y="20"/>
                    </a:lnTo>
                    <a:lnTo>
                      <a:pt x="252" y="20"/>
                    </a:lnTo>
                    <a:lnTo>
                      <a:pt x="252" y="20"/>
                    </a:lnTo>
                    <a:lnTo>
                      <a:pt x="252" y="22"/>
                    </a:lnTo>
                    <a:lnTo>
                      <a:pt x="252" y="22"/>
                    </a:lnTo>
                    <a:lnTo>
                      <a:pt x="252" y="24"/>
                    </a:lnTo>
                    <a:lnTo>
                      <a:pt x="250" y="24"/>
                    </a:lnTo>
                    <a:lnTo>
                      <a:pt x="250" y="22"/>
                    </a:lnTo>
                    <a:lnTo>
                      <a:pt x="250" y="22"/>
                    </a:lnTo>
                    <a:lnTo>
                      <a:pt x="250" y="22"/>
                    </a:lnTo>
                    <a:lnTo>
                      <a:pt x="250" y="22"/>
                    </a:lnTo>
                    <a:lnTo>
                      <a:pt x="250" y="22"/>
                    </a:lnTo>
                    <a:lnTo>
                      <a:pt x="250" y="22"/>
                    </a:lnTo>
                    <a:lnTo>
                      <a:pt x="250" y="20"/>
                    </a:lnTo>
                    <a:lnTo>
                      <a:pt x="246" y="18"/>
                    </a:lnTo>
                    <a:lnTo>
                      <a:pt x="246" y="18"/>
                    </a:lnTo>
                    <a:lnTo>
                      <a:pt x="246" y="18"/>
                    </a:lnTo>
                    <a:lnTo>
                      <a:pt x="244" y="18"/>
                    </a:lnTo>
                    <a:lnTo>
                      <a:pt x="242" y="18"/>
                    </a:lnTo>
                    <a:lnTo>
                      <a:pt x="242" y="18"/>
                    </a:lnTo>
                    <a:lnTo>
                      <a:pt x="242" y="18"/>
                    </a:lnTo>
                    <a:lnTo>
                      <a:pt x="230" y="18"/>
                    </a:lnTo>
                    <a:lnTo>
                      <a:pt x="230" y="18"/>
                    </a:lnTo>
                    <a:lnTo>
                      <a:pt x="228" y="18"/>
                    </a:lnTo>
                    <a:lnTo>
                      <a:pt x="228" y="20"/>
                    </a:lnTo>
                    <a:lnTo>
                      <a:pt x="228" y="20"/>
                    </a:lnTo>
                    <a:lnTo>
                      <a:pt x="228" y="20"/>
                    </a:lnTo>
                    <a:lnTo>
                      <a:pt x="228" y="20"/>
                    </a:lnTo>
                    <a:lnTo>
                      <a:pt x="226" y="20"/>
                    </a:lnTo>
                    <a:lnTo>
                      <a:pt x="226" y="18"/>
                    </a:lnTo>
                    <a:lnTo>
                      <a:pt x="226" y="18"/>
                    </a:lnTo>
                    <a:lnTo>
                      <a:pt x="226" y="18"/>
                    </a:lnTo>
                    <a:lnTo>
                      <a:pt x="224" y="18"/>
                    </a:lnTo>
                    <a:lnTo>
                      <a:pt x="224" y="18"/>
                    </a:lnTo>
                    <a:lnTo>
                      <a:pt x="224" y="18"/>
                    </a:lnTo>
                    <a:lnTo>
                      <a:pt x="222" y="20"/>
                    </a:lnTo>
                    <a:lnTo>
                      <a:pt x="222" y="20"/>
                    </a:lnTo>
                    <a:lnTo>
                      <a:pt x="222" y="20"/>
                    </a:lnTo>
                    <a:lnTo>
                      <a:pt x="220" y="20"/>
                    </a:lnTo>
                    <a:lnTo>
                      <a:pt x="220" y="20"/>
                    </a:lnTo>
                    <a:lnTo>
                      <a:pt x="220" y="20"/>
                    </a:lnTo>
                    <a:lnTo>
                      <a:pt x="220" y="22"/>
                    </a:lnTo>
                    <a:lnTo>
                      <a:pt x="220" y="26"/>
                    </a:lnTo>
                    <a:lnTo>
                      <a:pt x="220" y="26"/>
                    </a:lnTo>
                    <a:lnTo>
                      <a:pt x="220" y="26"/>
                    </a:lnTo>
                    <a:lnTo>
                      <a:pt x="220" y="28"/>
                    </a:lnTo>
                    <a:lnTo>
                      <a:pt x="220" y="28"/>
                    </a:lnTo>
                    <a:lnTo>
                      <a:pt x="218" y="28"/>
                    </a:lnTo>
                    <a:lnTo>
                      <a:pt x="218" y="28"/>
                    </a:lnTo>
                    <a:lnTo>
                      <a:pt x="218" y="28"/>
                    </a:lnTo>
                    <a:lnTo>
                      <a:pt x="216" y="28"/>
                    </a:lnTo>
                    <a:lnTo>
                      <a:pt x="216" y="28"/>
                    </a:lnTo>
                    <a:lnTo>
                      <a:pt x="212" y="24"/>
                    </a:lnTo>
                    <a:lnTo>
                      <a:pt x="210" y="22"/>
                    </a:lnTo>
                    <a:lnTo>
                      <a:pt x="210" y="18"/>
                    </a:lnTo>
                    <a:lnTo>
                      <a:pt x="210" y="18"/>
                    </a:lnTo>
                    <a:lnTo>
                      <a:pt x="208" y="18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0" y="16"/>
                    </a:lnTo>
                    <a:lnTo>
                      <a:pt x="200" y="14"/>
                    </a:lnTo>
                    <a:lnTo>
                      <a:pt x="200" y="14"/>
                    </a:lnTo>
                    <a:lnTo>
                      <a:pt x="200" y="14"/>
                    </a:lnTo>
                    <a:lnTo>
                      <a:pt x="200" y="14"/>
                    </a:lnTo>
                    <a:lnTo>
                      <a:pt x="200" y="14"/>
                    </a:lnTo>
                    <a:lnTo>
                      <a:pt x="198" y="16"/>
                    </a:lnTo>
                    <a:lnTo>
                      <a:pt x="194" y="16"/>
                    </a:lnTo>
                    <a:lnTo>
                      <a:pt x="194" y="14"/>
                    </a:lnTo>
                    <a:lnTo>
                      <a:pt x="194" y="14"/>
                    </a:lnTo>
                    <a:lnTo>
                      <a:pt x="194" y="14"/>
                    </a:lnTo>
                    <a:lnTo>
                      <a:pt x="190" y="14"/>
                    </a:lnTo>
                    <a:lnTo>
                      <a:pt x="188" y="10"/>
                    </a:lnTo>
                    <a:lnTo>
                      <a:pt x="188" y="10"/>
                    </a:lnTo>
                    <a:lnTo>
                      <a:pt x="188" y="10"/>
                    </a:lnTo>
                    <a:lnTo>
                      <a:pt x="186" y="8"/>
                    </a:lnTo>
                    <a:lnTo>
                      <a:pt x="186" y="8"/>
                    </a:lnTo>
                    <a:lnTo>
                      <a:pt x="186" y="8"/>
                    </a:lnTo>
                    <a:lnTo>
                      <a:pt x="186" y="8"/>
                    </a:lnTo>
                    <a:lnTo>
                      <a:pt x="182" y="8"/>
                    </a:lnTo>
                    <a:lnTo>
                      <a:pt x="182" y="8"/>
                    </a:lnTo>
                    <a:lnTo>
                      <a:pt x="182" y="8"/>
                    </a:lnTo>
                    <a:lnTo>
                      <a:pt x="180" y="10"/>
                    </a:lnTo>
                    <a:lnTo>
                      <a:pt x="178" y="10"/>
                    </a:lnTo>
                    <a:lnTo>
                      <a:pt x="178" y="10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6" y="10"/>
                    </a:lnTo>
                    <a:lnTo>
                      <a:pt x="176" y="12"/>
                    </a:lnTo>
                    <a:lnTo>
                      <a:pt x="176" y="14"/>
                    </a:lnTo>
                    <a:lnTo>
                      <a:pt x="176" y="14"/>
                    </a:lnTo>
                    <a:lnTo>
                      <a:pt x="176" y="16"/>
                    </a:lnTo>
                    <a:lnTo>
                      <a:pt x="178" y="18"/>
                    </a:lnTo>
                    <a:lnTo>
                      <a:pt x="178" y="20"/>
                    </a:lnTo>
                    <a:lnTo>
                      <a:pt x="178" y="20"/>
                    </a:lnTo>
                    <a:lnTo>
                      <a:pt x="178" y="20"/>
                    </a:lnTo>
                    <a:lnTo>
                      <a:pt x="180" y="22"/>
                    </a:lnTo>
                    <a:lnTo>
                      <a:pt x="180" y="24"/>
                    </a:lnTo>
                    <a:lnTo>
                      <a:pt x="178" y="24"/>
                    </a:lnTo>
                    <a:lnTo>
                      <a:pt x="176" y="22"/>
                    </a:lnTo>
                    <a:lnTo>
                      <a:pt x="176" y="22"/>
                    </a:lnTo>
                    <a:lnTo>
                      <a:pt x="176" y="22"/>
                    </a:lnTo>
                    <a:lnTo>
                      <a:pt x="176" y="22"/>
                    </a:lnTo>
                    <a:lnTo>
                      <a:pt x="176" y="22"/>
                    </a:lnTo>
                    <a:lnTo>
                      <a:pt x="176" y="22"/>
                    </a:lnTo>
                    <a:lnTo>
                      <a:pt x="176" y="20"/>
                    </a:lnTo>
                    <a:lnTo>
                      <a:pt x="174" y="20"/>
                    </a:lnTo>
                    <a:lnTo>
                      <a:pt x="174" y="20"/>
                    </a:lnTo>
                    <a:lnTo>
                      <a:pt x="174" y="20"/>
                    </a:lnTo>
                    <a:lnTo>
                      <a:pt x="168" y="20"/>
                    </a:lnTo>
                    <a:lnTo>
                      <a:pt x="168" y="18"/>
                    </a:lnTo>
                    <a:lnTo>
                      <a:pt x="168" y="18"/>
                    </a:lnTo>
                    <a:lnTo>
                      <a:pt x="166" y="18"/>
                    </a:lnTo>
                    <a:lnTo>
                      <a:pt x="166" y="18"/>
                    </a:lnTo>
                    <a:lnTo>
                      <a:pt x="166" y="18"/>
                    </a:lnTo>
                    <a:lnTo>
                      <a:pt x="166" y="18"/>
                    </a:lnTo>
                    <a:lnTo>
                      <a:pt x="166" y="18"/>
                    </a:lnTo>
                    <a:lnTo>
                      <a:pt x="164" y="16"/>
                    </a:lnTo>
                    <a:lnTo>
                      <a:pt x="164" y="16"/>
                    </a:lnTo>
                    <a:lnTo>
                      <a:pt x="164" y="16"/>
                    </a:lnTo>
                    <a:lnTo>
                      <a:pt x="164" y="16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0" y="16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58" y="16"/>
                    </a:lnTo>
                    <a:lnTo>
                      <a:pt x="158" y="16"/>
                    </a:lnTo>
                    <a:lnTo>
                      <a:pt x="156" y="18"/>
                    </a:lnTo>
                    <a:lnTo>
                      <a:pt x="156" y="18"/>
                    </a:lnTo>
                    <a:lnTo>
                      <a:pt x="156" y="18"/>
                    </a:lnTo>
                    <a:lnTo>
                      <a:pt x="156" y="18"/>
                    </a:lnTo>
                    <a:lnTo>
                      <a:pt x="156" y="20"/>
                    </a:lnTo>
                    <a:lnTo>
                      <a:pt x="154" y="20"/>
                    </a:lnTo>
                    <a:lnTo>
                      <a:pt x="154" y="20"/>
                    </a:lnTo>
                    <a:lnTo>
                      <a:pt x="154" y="20"/>
                    </a:lnTo>
                    <a:lnTo>
                      <a:pt x="154" y="20"/>
                    </a:lnTo>
                    <a:lnTo>
                      <a:pt x="154" y="20"/>
                    </a:lnTo>
                    <a:lnTo>
                      <a:pt x="152" y="18"/>
                    </a:lnTo>
                    <a:lnTo>
                      <a:pt x="152" y="16"/>
                    </a:lnTo>
                    <a:lnTo>
                      <a:pt x="152" y="16"/>
                    </a:lnTo>
                    <a:lnTo>
                      <a:pt x="152" y="16"/>
                    </a:lnTo>
                    <a:lnTo>
                      <a:pt x="150" y="14"/>
                    </a:lnTo>
                    <a:lnTo>
                      <a:pt x="150" y="12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48" y="8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40" y="10"/>
                    </a:lnTo>
                    <a:lnTo>
                      <a:pt x="138" y="10"/>
                    </a:lnTo>
                    <a:lnTo>
                      <a:pt x="138" y="10"/>
                    </a:lnTo>
                    <a:lnTo>
                      <a:pt x="138" y="8"/>
                    </a:lnTo>
                    <a:lnTo>
                      <a:pt x="138" y="8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30" y="8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20" y="8"/>
                    </a:lnTo>
                    <a:lnTo>
                      <a:pt x="120" y="8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2" y="10"/>
                    </a:lnTo>
                    <a:lnTo>
                      <a:pt x="112" y="10"/>
                    </a:lnTo>
                    <a:lnTo>
                      <a:pt x="114" y="12"/>
                    </a:lnTo>
                    <a:lnTo>
                      <a:pt x="114" y="12"/>
                    </a:lnTo>
                    <a:lnTo>
                      <a:pt x="114" y="12"/>
                    </a:lnTo>
                    <a:lnTo>
                      <a:pt x="116" y="12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6" y="16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0" y="10"/>
                    </a:lnTo>
                    <a:lnTo>
                      <a:pt x="108" y="8"/>
                    </a:lnTo>
                    <a:lnTo>
                      <a:pt x="108" y="8"/>
                    </a:lnTo>
                    <a:lnTo>
                      <a:pt x="108" y="8"/>
                    </a:lnTo>
                    <a:lnTo>
                      <a:pt x="106" y="8"/>
                    </a:lnTo>
                    <a:lnTo>
                      <a:pt x="106" y="8"/>
                    </a:lnTo>
                    <a:lnTo>
                      <a:pt x="104" y="6"/>
                    </a:lnTo>
                    <a:lnTo>
                      <a:pt x="104" y="6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98" y="8"/>
                    </a:lnTo>
                    <a:lnTo>
                      <a:pt x="98" y="8"/>
                    </a:lnTo>
                    <a:lnTo>
                      <a:pt x="96" y="8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2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88" y="20"/>
                    </a:lnTo>
                    <a:lnTo>
                      <a:pt x="86" y="20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2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78" y="20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4" y="18"/>
                    </a:lnTo>
                    <a:lnTo>
                      <a:pt x="60" y="22"/>
                    </a:lnTo>
                    <a:lnTo>
                      <a:pt x="58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8" y="30"/>
                    </a:lnTo>
                    <a:lnTo>
                      <a:pt x="50" y="32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64" y="32"/>
                    </a:lnTo>
                    <a:lnTo>
                      <a:pt x="64" y="32"/>
                    </a:lnTo>
                    <a:lnTo>
                      <a:pt x="64" y="34"/>
                    </a:lnTo>
                    <a:lnTo>
                      <a:pt x="64" y="34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0" y="36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0" y="40"/>
                    </a:lnTo>
                    <a:lnTo>
                      <a:pt x="58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48" y="40"/>
                    </a:lnTo>
                    <a:lnTo>
                      <a:pt x="46" y="40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28" y="42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0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2" y="58"/>
                    </a:lnTo>
                    <a:lnTo>
                      <a:pt x="14" y="62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20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30" y="64"/>
                    </a:lnTo>
                    <a:lnTo>
                      <a:pt x="28" y="64"/>
                    </a:lnTo>
                    <a:lnTo>
                      <a:pt x="28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4" y="66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2" y="68"/>
                    </a:lnTo>
                    <a:lnTo>
                      <a:pt x="10" y="68"/>
                    </a:lnTo>
                    <a:lnTo>
                      <a:pt x="8" y="68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6" y="66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2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2" y="76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6" y="78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18" y="8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26" y="78"/>
                    </a:lnTo>
                    <a:lnTo>
                      <a:pt x="28" y="78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30" y="80"/>
                    </a:lnTo>
                    <a:lnTo>
                      <a:pt x="28" y="82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2" y="82"/>
                    </a:lnTo>
                    <a:lnTo>
                      <a:pt x="12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8" y="86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10" y="90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8" y="96"/>
                    </a:lnTo>
                    <a:lnTo>
                      <a:pt x="18" y="98"/>
                    </a:lnTo>
                    <a:lnTo>
                      <a:pt x="18" y="98"/>
                    </a:lnTo>
                    <a:lnTo>
                      <a:pt x="18" y="98"/>
                    </a:lnTo>
                    <a:lnTo>
                      <a:pt x="18" y="100"/>
                    </a:lnTo>
                    <a:lnTo>
                      <a:pt x="18" y="100"/>
                    </a:lnTo>
                    <a:lnTo>
                      <a:pt x="18" y="100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2" y="102"/>
                    </a:lnTo>
                    <a:lnTo>
                      <a:pt x="22" y="102"/>
                    </a:lnTo>
                    <a:lnTo>
                      <a:pt x="22" y="102"/>
                    </a:lnTo>
                    <a:lnTo>
                      <a:pt x="26" y="102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28" y="104"/>
                    </a:lnTo>
                    <a:lnTo>
                      <a:pt x="30" y="104"/>
                    </a:lnTo>
                    <a:lnTo>
                      <a:pt x="30" y="104"/>
                    </a:lnTo>
                    <a:lnTo>
                      <a:pt x="30" y="104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30" y="100"/>
                    </a:lnTo>
                    <a:lnTo>
                      <a:pt x="30" y="98"/>
                    </a:lnTo>
                    <a:lnTo>
                      <a:pt x="30" y="98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6" y="102"/>
                    </a:lnTo>
                    <a:lnTo>
                      <a:pt x="36" y="102"/>
                    </a:lnTo>
                    <a:lnTo>
                      <a:pt x="36" y="102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4" y="94"/>
                    </a:lnTo>
                    <a:lnTo>
                      <a:pt x="46" y="94"/>
                    </a:lnTo>
                    <a:lnTo>
                      <a:pt x="46" y="96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50" y="100"/>
                    </a:lnTo>
                    <a:lnTo>
                      <a:pt x="50" y="100"/>
                    </a:lnTo>
                    <a:lnTo>
                      <a:pt x="50" y="100"/>
                    </a:lnTo>
                    <a:lnTo>
                      <a:pt x="50" y="100"/>
                    </a:lnTo>
                    <a:lnTo>
                      <a:pt x="52" y="100"/>
                    </a:lnTo>
                    <a:lnTo>
                      <a:pt x="52" y="100"/>
                    </a:lnTo>
                    <a:lnTo>
                      <a:pt x="52" y="100"/>
                    </a:lnTo>
                    <a:lnTo>
                      <a:pt x="52" y="100"/>
                    </a:lnTo>
                    <a:lnTo>
                      <a:pt x="52" y="100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6" y="98"/>
                    </a:lnTo>
                    <a:lnTo>
                      <a:pt x="56" y="98"/>
                    </a:lnTo>
                    <a:lnTo>
                      <a:pt x="56" y="96"/>
                    </a:lnTo>
                    <a:lnTo>
                      <a:pt x="56" y="96"/>
                    </a:lnTo>
                    <a:lnTo>
                      <a:pt x="58" y="96"/>
                    </a:lnTo>
                    <a:lnTo>
                      <a:pt x="58" y="98"/>
                    </a:lnTo>
                    <a:lnTo>
                      <a:pt x="58" y="98"/>
                    </a:lnTo>
                    <a:lnTo>
                      <a:pt x="58" y="100"/>
                    </a:lnTo>
                    <a:lnTo>
                      <a:pt x="60" y="100"/>
                    </a:lnTo>
                    <a:lnTo>
                      <a:pt x="60" y="100"/>
                    </a:lnTo>
                    <a:lnTo>
                      <a:pt x="60" y="100"/>
                    </a:lnTo>
                    <a:lnTo>
                      <a:pt x="60" y="100"/>
                    </a:lnTo>
                    <a:lnTo>
                      <a:pt x="62" y="102"/>
                    </a:lnTo>
                    <a:lnTo>
                      <a:pt x="62" y="102"/>
                    </a:lnTo>
                    <a:lnTo>
                      <a:pt x="62" y="102"/>
                    </a:lnTo>
                    <a:lnTo>
                      <a:pt x="64" y="102"/>
                    </a:lnTo>
                    <a:lnTo>
                      <a:pt x="64" y="102"/>
                    </a:lnTo>
                    <a:lnTo>
                      <a:pt x="64" y="102"/>
                    </a:lnTo>
                    <a:lnTo>
                      <a:pt x="66" y="102"/>
                    </a:lnTo>
                    <a:lnTo>
                      <a:pt x="68" y="102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8" y="110"/>
                    </a:lnTo>
                    <a:lnTo>
                      <a:pt x="80" y="112"/>
                    </a:lnTo>
                    <a:lnTo>
                      <a:pt x="80" y="112"/>
                    </a:lnTo>
                    <a:lnTo>
                      <a:pt x="80" y="112"/>
                    </a:lnTo>
                    <a:lnTo>
                      <a:pt x="82" y="112"/>
                    </a:lnTo>
                    <a:lnTo>
                      <a:pt x="82" y="112"/>
                    </a:lnTo>
                    <a:lnTo>
                      <a:pt x="82" y="126"/>
                    </a:lnTo>
                    <a:lnTo>
                      <a:pt x="82" y="126"/>
                    </a:lnTo>
                    <a:lnTo>
                      <a:pt x="82" y="126"/>
                    </a:lnTo>
                    <a:lnTo>
                      <a:pt x="84" y="128"/>
                    </a:lnTo>
                    <a:lnTo>
                      <a:pt x="84" y="130"/>
                    </a:lnTo>
                    <a:lnTo>
                      <a:pt x="84" y="130"/>
                    </a:lnTo>
                    <a:lnTo>
                      <a:pt x="84" y="130"/>
                    </a:lnTo>
                    <a:lnTo>
                      <a:pt x="86" y="130"/>
                    </a:lnTo>
                    <a:lnTo>
                      <a:pt x="86" y="132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8" y="134"/>
                    </a:lnTo>
                    <a:lnTo>
                      <a:pt x="88" y="134"/>
                    </a:lnTo>
                    <a:lnTo>
                      <a:pt x="88" y="134"/>
                    </a:lnTo>
                    <a:lnTo>
                      <a:pt x="88" y="134"/>
                    </a:lnTo>
                    <a:lnTo>
                      <a:pt x="90" y="136"/>
                    </a:lnTo>
                    <a:lnTo>
                      <a:pt x="90" y="136"/>
                    </a:lnTo>
                    <a:lnTo>
                      <a:pt x="90" y="136"/>
                    </a:lnTo>
                    <a:lnTo>
                      <a:pt x="92" y="136"/>
                    </a:lnTo>
                    <a:lnTo>
                      <a:pt x="94" y="136"/>
                    </a:lnTo>
                    <a:lnTo>
                      <a:pt x="94" y="136"/>
                    </a:lnTo>
                    <a:lnTo>
                      <a:pt x="94" y="138"/>
                    </a:lnTo>
                    <a:lnTo>
                      <a:pt x="96" y="138"/>
                    </a:lnTo>
                    <a:lnTo>
                      <a:pt x="96" y="138"/>
                    </a:lnTo>
                    <a:lnTo>
                      <a:pt x="96" y="138"/>
                    </a:lnTo>
                    <a:lnTo>
                      <a:pt x="96" y="138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6" y="140"/>
                    </a:lnTo>
                    <a:lnTo>
                      <a:pt x="96" y="140"/>
                    </a:lnTo>
                    <a:lnTo>
                      <a:pt x="94" y="142"/>
                    </a:lnTo>
                    <a:lnTo>
                      <a:pt x="94" y="142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2" y="144"/>
                    </a:lnTo>
                    <a:lnTo>
                      <a:pt x="92" y="144"/>
                    </a:lnTo>
                    <a:lnTo>
                      <a:pt x="94" y="144"/>
                    </a:lnTo>
                    <a:lnTo>
                      <a:pt x="94" y="144"/>
                    </a:lnTo>
                    <a:lnTo>
                      <a:pt x="96" y="146"/>
                    </a:lnTo>
                    <a:lnTo>
                      <a:pt x="98" y="146"/>
                    </a:lnTo>
                    <a:lnTo>
                      <a:pt x="98" y="148"/>
                    </a:lnTo>
                    <a:lnTo>
                      <a:pt x="96" y="150"/>
                    </a:lnTo>
                    <a:lnTo>
                      <a:pt x="96" y="150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2"/>
                    </a:lnTo>
                    <a:lnTo>
                      <a:pt x="96" y="152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6" y="156"/>
                    </a:lnTo>
                    <a:lnTo>
                      <a:pt x="98" y="156"/>
                    </a:lnTo>
                    <a:lnTo>
                      <a:pt x="100" y="156"/>
                    </a:lnTo>
                    <a:lnTo>
                      <a:pt x="100" y="158"/>
                    </a:lnTo>
                    <a:lnTo>
                      <a:pt x="100" y="164"/>
                    </a:lnTo>
                    <a:lnTo>
                      <a:pt x="100" y="166"/>
                    </a:lnTo>
                    <a:lnTo>
                      <a:pt x="96" y="168"/>
                    </a:lnTo>
                    <a:lnTo>
                      <a:pt x="92" y="172"/>
                    </a:lnTo>
                    <a:lnTo>
                      <a:pt x="92" y="172"/>
                    </a:lnTo>
                    <a:lnTo>
                      <a:pt x="92" y="172"/>
                    </a:lnTo>
                    <a:lnTo>
                      <a:pt x="92" y="174"/>
                    </a:lnTo>
                    <a:lnTo>
                      <a:pt x="92" y="174"/>
                    </a:lnTo>
                    <a:lnTo>
                      <a:pt x="94" y="174"/>
                    </a:lnTo>
                    <a:lnTo>
                      <a:pt x="94" y="174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6" y="176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4" y="176"/>
                    </a:lnTo>
                    <a:lnTo>
                      <a:pt x="92" y="176"/>
                    </a:lnTo>
                    <a:lnTo>
                      <a:pt x="92" y="176"/>
                    </a:lnTo>
                    <a:lnTo>
                      <a:pt x="92" y="176"/>
                    </a:lnTo>
                    <a:lnTo>
                      <a:pt x="92" y="176"/>
                    </a:lnTo>
                    <a:lnTo>
                      <a:pt x="92" y="178"/>
                    </a:lnTo>
                    <a:lnTo>
                      <a:pt x="92" y="180"/>
                    </a:lnTo>
                    <a:lnTo>
                      <a:pt x="92" y="180"/>
                    </a:lnTo>
                    <a:lnTo>
                      <a:pt x="92" y="182"/>
                    </a:lnTo>
                    <a:lnTo>
                      <a:pt x="90" y="182"/>
                    </a:lnTo>
                    <a:lnTo>
                      <a:pt x="90" y="182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0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2" y="186"/>
                    </a:lnTo>
                    <a:lnTo>
                      <a:pt x="104" y="184"/>
                    </a:lnTo>
                    <a:lnTo>
                      <a:pt x="104" y="184"/>
                    </a:lnTo>
                    <a:lnTo>
                      <a:pt x="104" y="184"/>
                    </a:lnTo>
                    <a:lnTo>
                      <a:pt x="104" y="184"/>
                    </a:lnTo>
                    <a:lnTo>
                      <a:pt x="104" y="180"/>
                    </a:lnTo>
                    <a:lnTo>
                      <a:pt x="104" y="180"/>
                    </a:lnTo>
                    <a:lnTo>
                      <a:pt x="104" y="180"/>
                    </a:lnTo>
                    <a:lnTo>
                      <a:pt x="104" y="178"/>
                    </a:lnTo>
                    <a:lnTo>
                      <a:pt x="104" y="176"/>
                    </a:lnTo>
                    <a:lnTo>
                      <a:pt x="108" y="172"/>
                    </a:lnTo>
                    <a:lnTo>
                      <a:pt x="108" y="172"/>
                    </a:lnTo>
                    <a:lnTo>
                      <a:pt x="108" y="172"/>
                    </a:lnTo>
                    <a:lnTo>
                      <a:pt x="106" y="174"/>
                    </a:lnTo>
                    <a:lnTo>
                      <a:pt x="106" y="174"/>
                    </a:lnTo>
                    <a:lnTo>
                      <a:pt x="104" y="176"/>
                    </a:lnTo>
                    <a:lnTo>
                      <a:pt x="104" y="178"/>
                    </a:lnTo>
                    <a:lnTo>
                      <a:pt x="104" y="178"/>
                    </a:lnTo>
                    <a:lnTo>
                      <a:pt x="106" y="178"/>
                    </a:lnTo>
                    <a:lnTo>
                      <a:pt x="106" y="180"/>
                    </a:lnTo>
                    <a:lnTo>
                      <a:pt x="106" y="180"/>
                    </a:lnTo>
                    <a:lnTo>
                      <a:pt x="106" y="180"/>
                    </a:lnTo>
                    <a:lnTo>
                      <a:pt x="106" y="182"/>
                    </a:lnTo>
                    <a:lnTo>
                      <a:pt x="110" y="182"/>
                    </a:lnTo>
                    <a:lnTo>
                      <a:pt x="110" y="182"/>
                    </a:lnTo>
                    <a:lnTo>
                      <a:pt x="110" y="182"/>
                    </a:lnTo>
                    <a:lnTo>
                      <a:pt x="112" y="182"/>
                    </a:lnTo>
                    <a:lnTo>
                      <a:pt x="112" y="182"/>
                    </a:lnTo>
                    <a:lnTo>
                      <a:pt x="112" y="182"/>
                    </a:lnTo>
                    <a:lnTo>
                      <a:pt x="112" y="182"/>
                    </a:lnTo>
                    <a:lnTo>
                      <a:pt x="110" y="184"/>
                    </a:lnTo>
                    <a:lnTo>
                      <a:pt x="110" y="184"/>
                    </a:lnTo>
                    <a:lnTo>
                      <a:pt x="110" y="184"/>
                    </a:lnTo>
                    <a:lnTo>
                      <a:pt x="110" y="184"/>
                    </a:lnTo>
                    <a:lnTo>
                      <a:pt x="112" y="184"/>
                    </a:lnTo>
                    <a:lnTo>
                      <a:pt x="112" y="184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90"/>
                    </a:lnTo>
                    <a:lnTo>
                      <a:pt x="112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2"/>
                    </a:lnTo>
                    <a:lnTo>
                      <a:pt x="114" y="192"/>
                    </a:lnTo>
                    <a:lnTo>
                      <a:pt x="116" y="192"/>
                    </a:lnTo>
                    <a:lnTo>
                      <a:pt x="116" y="192"/>
                    </a:lnTo>
                    <a:lnTo>
                      <a:pt x="116" y="192"/>
                    </a:lnTo>
                    <a:lnTo>
                      <a:pt x="116" y="192"/>
                    </a:lnTo>
                    <a:lnTo>
                      <a:pt x="116" y="192"/>
                    </a:lnTo>
                    <a:lnTo>
                      <a:pt x="118" y="192"/>
                    </a:lnTo>
                    <a:lnTo>
                      <a:pt x="118" y="194"/>
                    </a:lnTo>
                    <a:lnTo>
                      <a:pt x="116" y="194"/>
                    </a:lnTo>
                    <a:lnTo>
                      <a:pt x="116" y="194"/>
                    </a:lnTo>
                    <a:lnTo>
                      <a:pt x="116" y="194"/>
                    </a:lnTo>
                    <a:lnTo>
                      <a:pt x="116" y="200"/>
                    </a:lnTo>
                    <a:lnTo>
                      <a:pt x="110" y="200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08" y="198"/>
                    </a:lnTo>
                    <a:lnTo>
                      <a:pt x="108" y="196"/>
                    </a:lnTo>
                    <a:lnTo>
                      <a:pt x="108" y="196"/>
                    </a:lnTo>
                    <a:lnTo>
                      <a:pt x="106" y="196"/>
                    </a:lnTo>
                    <a:lnTo>
                      <a:pt x="106" y="196"/>
                    </a:lnTo>
                    <a:lnTo>
                      <a:pt x="104" y="196"/>
                    </a:lnTo>
                    <a:lnTo>
                      <a:pt x="104" y="196"/>
                    </a:lnTo>
                    <a:lnTo>
                      <a:pt x="104" y="194"/>
                    </a:lnTo>
                    <a:lnTo>
                      <a:pt x="100" y="194"/>
                    </a:lnTo>
                    <a:lnTo>
                      <a:pt x="100" y="194"/>
                    </a:lnTo>
                    <a:lnTo>
                      <a:pt x="100" y="194"/>
                    </a:lnTo>
                    <a:lnTo>
                      <a:pt x="100" y="194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6" y="198"/>
                    </a:lnTo>
                    <a:lnTo>
                      <a:pt x="96" y="198"/>
                    </a:lnTo>
                    <a:lnTo>
                      <a:pt x="96" y="198"/>
                    </a:lnTo>
                    <a:lnTo>
                      <a:pt x="96" y="200"/>
                    </a:lnTo>
                    <a:lnTo>
                      <a:pt x="98" y="200"/>
                    </a:lnTo>
                    <a:lnTo>
                      <a:pt x="104" y="206"/>
                    </a:lnTo>
                    <a:lnTo>
                      <a:pt x="104" y="206"/>
                    </a:lnTo>
                    <a:lnTo>
                      <a:pt x="104" y="206"/>
                    </a:lnTo>
                    <a:lnTo>
                      <a:pt x="106" y="208"/>
                    </a:lnTo>
                    <a:lnTo>
                      <a:pt x="108" y="208"/>
                    </a:lnTo>
                    <a:lnTo>
                      <a:pt x="110" y="208"/>
                    </a:lnTo>
                    <a:lnTo>
                      <a:pt x="110" y="208"/>
                    </a:lnTo>
                    <a:lnTo>
                      <a:pt x="110" y="208"/>
                    </a:lnTo>
                    <a:lnTo>
                      <a:pt x="112" y="208"/>
                    </a:lnTo>
                    <a:lnTo>
                      <a:pt x="112" y="208"/>
                    </a:lnTo>
                    <a:lnTo>
                      <a:pt x="112" y="208"/>
                    </a:lnTo>
                    <a:lnTo>
                      <a:pt x="112" y="208"/>
                    </a:lnTo>
                    <a:lnTo>
                      <a:pt x="114" y="208"/>
                    </a:lnTo>
                    <a:lnTo>
                      <a:pt x="114" y="208"/>
                    </a:lnTo>
                    <a:lnTo>
                      <a:pt x="114" y="208"/>
                    </a:lnTo>
                    <a:lnTo>
                      <a:pt x="116" y="206"/>
                    </a:lnTo>
                    <a:lnTo>
                      <a:pt x="120" y="206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20" y="208"/>
                    </a:lnTo>
                    <a:lnTo>
                      <a:pt x="122" y="208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2" y="210"/>
                    </a:lnTo>
                    <a:lnTo>
                      <a:pt x="124" y="210"/>
                    </a:lnTo>
                    <a:lnTo>
                      <a:pt x="124" y="212"/>
                    </a:lnTo>
                    <a:lnTo>
                      <a:pt x="122" y="212"/>
                    </a:lnTo>
                    <a:lnTo>
                      <a:pt x="120" y="212"/>
                    </a:lnTo>
                    <a:lnTo>
                      <a:pt x="120" y="212"/>
                    </a:lnTo>
                    <a:lnTo>
                      <a:pt x="120" y="212"/>
                    </a:lnTo>
                    <a:lnTo>
                      <a:pt x="120" y="214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0" y="218"/>
                    </a:lnTo>
                    <a:lnTo>
                      <a:pt x="110" y="218"/>
                    </a:lnTo>
                    <a:lnTo>
                      <a:pt x="110" y="218"/>
                    </a:lnTo>
                    <a:lnTo>
                      <a:pt x="110" y="220"/>
                    </a:lnTo>
                    <a:lnTo>
                      <a:pt x="110" y="222"/>
                    </a:lnTo>
                    <a:lnTo>
                      <a:pt x="110" y="222"/>
                    </a:lnTo>
                    <a:lnTo>
                      <a:pt x="110" y="224"/>
                    </a:lnTo>
                    <a:lnTo>
                      <a:pt x="110" y="224"/>
                    </a:lnTo>
                    <a:lnTo>
                      <a:pt x="110" y="224"/>
                    </a:lnTo>
                    <a:lnTo>
                      <a:pt x="112" y="224"/>
                    </a:lnTo>
                    <a:lnTo>
                      <a:pt x="114" y="224"/>
                    </a:lnTo>
                    <a:lnTo>
                      <a:pt x="114" y="224"/>
                    </a:lnTo>
                    <a:lnTo>
                      <a:pt x="114" y="224"/>
                    </a:lnTo>
                    <a:lnTo>
                      <a:pt x="112" y="226"/>
                    </a:lnTo>
                    <a:lnTo>
                      <a:pt x="110" y="226"/>
                    </a:lnTo>
                    <a:lnTo>
                      <a:pt x="110" y="226"/>
                    </a:lnTo>
                    <a:lnTo>
                      <a:pt x="110" y="226"/>
                    </a:lnTo>
                    <a:lnTo>
                      <a:pt x="106" y="230"/>
                    </a:lnTo>
                    <a:lnTo>
                      <a:pt x="106" y="230"/>
                    </a:lnTo>
                    <a:lnTo>
                      <a:pt x="106" y="230"/>
                    </a:lnTo>
                    <a:lnTo>
                      <a:pt x="104" y="230"/>
                    </a:lnTo>
                    <a:lnTo>
                      <a:pt x="104" y="232"/>
                    </a:lnTo>
                    <a:lnTo>
                      <a:pt x="104" y="234"/>
                    </a:lnTo>
                    <a:lnTo>
                      <a:pt x="94" y="234"/>
                    </a:lnTo>
                    <a:lnTo>
                      <a:pt x="94" y="234"/>
                    </a:lnTo>
                    <a:lnTo>
                      <a:pt x="92" y="234"/>
                    </a:lnTo>
                    <a:lnTo>
                      <a:pt x="92" y="236"/>
                    </a:lnTo>
                    <a:lnTo>
                      <a:pt x="92" y="236"/>
                    </a:lnTo>
                    <a:lnTo>
                      <a:pt x="94" y="238"/>
                    </a:lnTo>
                    <a:lnTo>
                      <a:pt x="94" y="238"/>
                    </a:lnTo>
                    <a:lnTo>
                      <a:pt x="94" y="238"/>
                    </a:lnTo>
                    <a:lnTo>
                      <a:pt x="94" y="238"/>
                    </a:lnTo>
                    <a:lnTo>
                      <a:pt x="94" y="238"/>
                    </a:lnTo>
                    <a:lnTo>
                      <a:pt x="102" y="238"/>
                    </a:lnTo>
                    <a:lnTo>
                      <a:pt x="100" y="240"/>
                    </a:lnTo>
                    <a:lnTo>
                      <a:pt x="98" y="240"/>
                    </a:lnTo>
                    <a:lnTo>
                      <a:pt x="98" y="240"/>
                    </a:lnTo>
                    <a:lnTo>
                      <a:pt x="98" y="240"/>
                    </a:lnTo>
                    <a:lnTo>
                      <a:pt x="94" y="240"/>
                    </a:lnTo>
                    <a:lnTo>
                      <a:pt x="92" y="242"/>
                    </a:lnTo>
                    <a:lnTo>
                      <a:pt x="90" y="242"/>
                    </a:lnTo>
                    <a:lnTo>
                      <a:pt x="90" y="242"/>
                    </a:lnTo>
                    <a:lnTo>
                      <a:pt x="90" y="242"/>
                    </a:lnTo>
                    <a:lnTo>
                      <a:pt x="88" y="242"/>
                    </a:lnTo>
                    <a:lnTo>
                      <a:pt x="88" y="242"/>
                    </a:lnTo>
                    <a:lnTo>
                      <a:pt x="88" y="244"/>
                    </a:lnTo>
                    <a:lnTo>
                      <a:pt x="88" y="246"/>
                    </a:lnTo>
                    <a:lnTo>
                      <a:pt x="88" y="246"/>
                    </a:lnTo>
                    <a:lnTo>
                      <a:pt x="88" y="246"/>
                    </a:lnTo>
                    <a:lnTo>
                      <a:pt x="100" y="246"/>
                    </a:lnTo>
                    <a:lnTo>
                      <a:pt x="100" y="248"/>
                    </a:lnTo>
                    <a:lnTo>
                      <a:pt x="100" y="248"/>
                    </a:lnTo>
                    <a:lnTo>
                      <a:pt x="100" y="248"/>
                    </a:lnTo>
                    <a:lnTo>
                      <a:pt x="98" y="248"/>
                    </a:lnTo>
                    <a:lnTo>
                      <a:pt x="86" y="248"/>
                    </a:lnTo>
                    <a:lnTo>
                      <a:pt x="86" y="248"/>
                    </a:lnTo>
                    <a:lnTo>
                      <a:pt x="86" y="248"/>
                    </a:lnTo>
                    <a:lnTo>
                      <a:pt x="84" y="248"/>
                    </a:lnTo>
                    <a:lnTo>
                      <a:pt x="84" y="248"/>
                    </a:lnTo>
                    <a:lnTo>
                      <a:pt x="84" y="248"/>
                    </a:lnTo>
                    <a:lnTo>
                      <a:pt x="82" y="25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84" y="256"/>
                    </a:lnTo>
                    <a:lnTo>
                      <a:pt x="84" y="256"/>
                    </a:lnTo>
                    <a:lnTo>
                      <a:pt x="84" y="256"/>
                    </a:lnTo>
                    <a:lnTo>
                      <a:pt x="88" y="256"/>
                    </a:lnTo>
                    <a:lnTo>
                      <a:pt x="90" y="256"/>
                    </a:lnTo>
                    <a:lnTo>
                      <a:pt x="90" y="256"/>
                    </a:lnTo>
                    <a:lnTo>
                      <a:pt x="90" y="256"/>
                    </a:lnTo>
                    <a:lnTo>
                      <a:pt x="92" y="256"/>
                    </a:lnTo>
                    <a:lnTo>
                      <a:pt x="92" y="256"/>
                    </a:lnTo>
                    <a:lnTo>
                      <a:pt x="92" y="256"/>
                    </a:lnTo>
                    <a:lnTo>
                      <a:pt x="92" y="258"/>
                    </a:lnTo>
                    <a:lnTo>
                      <a:pt x="90" y="258"/>
                    </a:lnTo>
                    <a:lnTo>
                      <a:pt x="90" y="258"/>
                    </a:lnTo>
                    <a:lnTo>
                      <a:pt x="90" y="258"/>
                    </a:lnTo>
                    <a:lnTo>
                      <a:pt x="88" y="258"/>
                    </a:lnTo>
                    <a:lnTo>
                      <a:pt x="84" y="258"/>
                    </a:lnTo>
                    <a:lnTo>
                      <a:pt x="84" y="258"/>
                    </a:lnTo>
                    <a:lnTo>
                      <a:pt x="84" y="258"/>
                    </a:lnTo>
                    <a:lnTo>
                      <a:pt x="82" y="262"/>
                    </a:lnTo>
                    <a:lnTo>
                      <a:pt x="82" y="262"/>
                    </a:lnTo>
                    <a:lnTo>
                      <a:pt x="82" y="262"/>
                    </a:lnTo>
                    <a:lnTo>
                      <a:pt x="82" y="262"/>
                    </a:lnTo>
                    <a:lnTo>
                      <a:pt x="80" y="264"/>
                    </a:lnTo>
                    <a:lnTo>
                      <a:pt x="80" y="264"/>
                    </a:lnTo>
                    <a:lnTo>
                      <a:pt x="80" y="264"/>
                    </a:lnTo>
                    <a:lnTo>
                      <a:pt x="80" y="266"/>
                    </a:lnTo>
                    <a:lnTo>
                      <a:pt x="80" y="266"/>
                    </a:lnTo>
                    <a:lnTo>
                      <a:pt x="80" y="266"/>
                    </a:lnTo>
                    <a:lnTo>
                      <a:pt x="82" y="268"/>
                    </a:lnTo>
                    <a:lnTo>
                      <a:pt x="82" y="268"/>
                    </a:lnTo>
                    <a:lnTo>
                      <a:pt x="82" y="268"/>
                    </a:lnTo>
                    <a:lnTo>
                      <a:pt x="82" y="268"/>
                    </a:lnTo>
                    <a:lnTo>
                      <a:pt x="82" y="270"/>
                    </a:lnTo>
                    <a:lnTo>
                      <a:pt x="82" y="270"/>
                    </a:lnTo>
                    <a:lnTo>
                      <a:pt x="84" y="270"/>
                    </a:lnTo>
                    <a:lnTo>
                      <a:pt x="84" y="270"/>
                    </a:lnTo>
                    <a:lnTo>
                      <a:pt x="84" y="270"/>
                    </a:lnTo>
                    <a:lnTo>
                      <a:pt x="86" y="270"/>
                    </a:lnTo>
                    <a:lnTo>
                      <a:pt x="90" y="266"/>
                    </a:lnTo>
                    <a:lnTo>
                      <a:pt x="92" y="266"/>
                    </a:lnTo>
                    <a:lnTo>
                      <a:pt x="92" y="266"/>
                    </a:lnTo>
                    <a:lnTo>
                      <a:pt x="92" y="266"/>
                    </a:lnTo>
                    <a:lnTo>
                      <a:pt x="90" y="266"/>
                    </a:lnTo>
                    <a:lnTo>
                      <a:pt x="90" y="266"/>
                    </a:lnTo>
                    <a:lnTo>
                      <a:pt x="90" y="268"/>
                    </a:lnTo>
                    <a:lnTo>
                      <a:pt x="90" y="268"/>
                    </a:lnTo>
                    <a:lnTo>
                      <a:pt x="88" y="270"/>
                    </a:lnTo>
                    <a:lnTo>
                      <a:pt x="88" y="270"/>
                    </a:lnTo>
                    <a:lnTo>
                      <a:pt x="88" y="270"/>
                    </a:lnTo>
                    <a:lnTo>
                      <a:pt x="88" y="272"/>
                    </a:lnTo>
                    <a:lnTo>
                      <a:pt x="88" y="272"/>
                    </a:lnTo>
                    <a:lnTo>
                      <a:pt x="88" y="274"/>
                    </a:lnTo>
                    <a:lnTo>
                      <a:pt x="92" y="274"/>
                    </a:lnTo>
                    <a:lnTo>
                      <a:pt x="92" y="274"/>
                    </a:lnTo>
                    <a:lnTo>
                      <a:pt x="88" y="276"/>
                    </a:lnTo>
                    <a:lnTo>
                      <a:pt x="88" y="276"/>
                    </a:lnTo>
                    <a:lnTo>
                      <a:pt x="88" y="276"/>
                    </a:lnTo>
                    <a:lnTo>
                      <a:pt x="88" y="284"/>
                    </a:lnTo>
                    <a:lnTo>
                      <a:pt x="88" y="284"/>
                    </a:lnTo>
                    <a:lnTo>
                      <a:pt x="88" y="284"/>
                    </a:lnTo>
                    <a:lnTo>
                      <a:pt x="90" y="284"/>
                    </a:lnTo>
                    <a:lnTo>
                      <a:pt x="90" y="286"/>
                    </a:lnTo>
                    <a:lnTo>
                      <a:pt x="90" y="286"/>
                    </a:lnTo>
                    <a:lnTo>
                      <a:pt x="90" y="286"/>
                    </a:lnTo>
                    <a:lnTo>
                      <a:pt x="94" y="286"/>
                    </a:lnTo>
                    <a:lnTo>
                      <a:pt x="94" y="286"/>
                    </a:lnTo>
                    <a:lnTo>
                      <a:pt x="94" y="286"/>
                    </a:lnTo>
                    <a:lnTo>
                      <a:pt x="94" y="284"/>
                    </a:lnTo>
                    <a:lnTo>
                      <a:pt x="96" y="284"/>
                    </a:lnTo>
                    <a:lnTo>
                      <a:pt x="96" y="284"/>
                    </a:lnTo>
                    <a:lnTo>
                      <a:pt x="96" y="284"/>
                    </a:lnTo>
                    <a:lnTo>
                      <a:pt x="98" y="284"/>
                    </a:lnTo>
                    <a:lnTo>
                      <a:pt x="100" y="284"/>
                    </a:lnTo>
                    <a:lnTo>
                      <a:pt x="100" y="286"/>
                    </a:lnTo>
                    <a:lnTo>
                      <a:pt x="96" y="286"/>
                    </a:lnTo>
                    <a:lnTo>
                      <a:pt x="94" y="286"/>
                    </a:lnTo>
                    <a:lnTo>
                      <a:pt x="94" y="286"/>
                    </a:lnTo>
                    <a:lnTo>
                      <a:pt x="94" y="286"/>
                    </a:lnTo>
                    <a:lnTo>
                      <a:pt x="92" y="288"/>
                    </a:lnTo>
                    <a:lnTo>
                      <a:pt x="92" y="288"/>
                    </a:lnTo>
                    <a:lnTo>
                      <a:pt x="92" y="288"/>
                    </a:lnTo>
                    <a:lnTo>
                      <a:pt x="92" y="288"/>
                    </a:lnTo>
                    <a:lnTo>
                      <a:pt x="92" y="288"/>
                    </a:lnTo>
                    <a:lnTo>
                      <a:pt x="94" y="290"/>
                    </a:lnTo>
                    <a:lnTo>
                      <a:pt x="96" y="290"/>
                    </a:lnTo>
                    <a:lnTo>
                      <a:pt x="96" y="290"/>
                    </a:lnTo>
                    <a:lnTo>
                      <a:pt x="96" y="290"/>
                    </a:lnTo>
                    <a:lnTo>
                      <a:pt x="96" y="290"/>
                    </a:lnTo>
                    <a:lnTo>
                      <a:pt x="94" y="290"/>
                    </a:lnTo>
                    <a:lnTo>
                      <a:pt x="94" y="290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4"/>
                    </a:lnTo>
                    <a:lnTo>
                      <a:pt x="94" y="294"/>
                    </a:lnTo>
                    <a:lnTo>
                      <a:pt x="92" y="294"/>
                    </a:lnTo>
                    <a:lnTo>
                      <a:pt x="92" y="296"/>
                    </a:lnTo>
                    <a:lnTo>
                      <a:pt x="92" y="296"/>
                    </a:lnTo>
                    <a:lnTo>
                      <a:pt x="88" y="296"/>
                    </a:lnTo>
                    <a:lnTo>
                      <a:pt x="88" y="296"/>
                    </a:lnTo>
                    <a:lnTo>
                      <a:pt x="86" y="296"/>
                    </a:lnTo>
                    <a:lnTo>
                      <a:pt x="86" y="300"/>
                    </a:lnTo>
                    <a:lnTo>
                      <a:pt x="86" y="300"/>
                    </a:lnTo>
                    <a:lnTo>
                      <a:pt x="88" y="300"/>
                    </a:lnTo>
                    <a:lnTo>
                      <a:pt x="88" y="300"/>
                    </a:lnTo>
                    <a:lnTo>
                      <a:pt x="88" y="300"/>
                    </a:lnTo>
                    <a:lnTo>
                      <a:pt x="88" y="300"/>
                    </a:lnTo>
                    <a:lnTo>
                      <a:pt x="88" y="300"/>
                    </a:lnTo>
                    <a:lnTo>
                      <a:pt x="90" y="302"/>
                    </a:lnTo>
                    <a:lnTo>
                      <a:pt x="92" y="304"/>
                    </a:lnTo>
                    <a:lnTo>
                      <a:pt x="92" y="308"/>
                    </a:lnTo>
                    <a:lnTo>
                      <a:pt x="92" y="308"/>
                    </a:lnTo>
                    <a:lnTo>
                      <a:pt x="92" y="308"/>
                    </a:lnTo>
                    <a:lnTo>
                      <a:pt x="92" y="310"/>
                    </a:lnTo>
                    <a:lnTo>
                      <a:pt x="92" y="310"/>
                    </a:lnTo>
                    <a:lnTo>
                      <a:pt x="94" y="310"/>
                    </a:lnTo>
                    <a:lnTo>
                      <a:pt x="96" y="310"/>
                    </a:lnTo>
                    <a:lnTo>
                      <a:pt x="96" y="312"/>
                    </a:lnTo>
                    <a:lnTo>
                      <a:pt x="92" y="318"/>
                    </a:lnTo>
                    <a:lnTo>
                      <a:pt x="92" y="318"/>
                    </a:lnTo>
                    <a:lnTo>
                      <a:pt x="92" y="318"/>
                    </a:lnTo>
                    <a:lnTo>
                      <a:pt x="92" y="320"/>
                    </a:lnTo>
                    <a:lnTo>
                      <a:pt x="92" y="320"/>
                    </a:lnTo>
                    <a:lnTo>
                      <a:pt x="94" y="320"/>
                    </a:lnTo>
                    <a:lnTo>
                      <a:pt x="94" y="320"/>
                    </a:lnTo>
                    <a:lnTo>
                      <a:pt x="96" y="322"/>
                    </a:lnTo>
                    <a:lnTo>
                      <a:pt x="96" y="322"/>
                    </a:lnTo>
                    <a:lnTo>
                      <a:pt x="96" y="322"/>
                    </a:lnTo>
                    <a:lnTo>
                      <a:pt x="100" y="324"/>
                    </a:lnTo>
                    <a:lnTo>
                      <a:pt x="100" y="328"/>
                    </a:lnTo>
                    <a:lnTo>
                      <a:pt x="100" y="328"/>
                    </a:lnTo>
                    <a:lnTo>
                      <a:pt x="100" y="328"/>
                    </a:lnTo>
                    <a:lnTo>
                      <a:pt x="104" y="328"/>
                    </a:lnTo>
                    <a:lnTo>
                      <a:pt x="104" y="328"/>
                    </a:lnTo>
                    <a:lnTo>
                      <a:pt x="104" y="328"/>
                    </a:lnTo>
                    <a:lnTo>
                      <a:pt x="102" y="330"/>
                    </a:lnTo>
                    <a:lnTo>
                      <a:pt x="102" y="330"/>
                    </a:lnTo>
                    <a:lnTo>
                      <a:pt x="102" y="330"/>
                    </a:lnTo>
                    <a:lnTo>
                      <a:pt x="100" y="330"/>
                    </a:lnTo>
                    <a:lnTo>
                      <a:pt x="100" y="332"/>
                    </a:lnTo>
                    <a:lnTo>
                      <a:pt x="100" y="332"/>
                    </a:lnTo>
                    <a:lnTo>
                      <a:pt x="102" y="332"/>
                    </a:lnTo>
                    <a:lnTo>
                      <a:pt x="102" y="332"/>
                    </a:lnTo>
                    <a:lnTo>
                      <a:pt x="102" y="334"/>
                    </a:lnTo>
                    <a:lnTo>
                      <a:pt x="102" y="334"/>
                    </a:lnTo>
                    <a:lnTo>
                      <a:pt x="102" y="334"/>
                    </a:lnTo>
                    <a:lnTo>
                      <a:pt x="106" y="336"/>
                    </a:lnTo>
                    <a:lnTo>
                      <a:pt x="106" y="336"/>
                    </a:lnTo>
                    <a:lnTo>
                      <a:pt x="106" y="336"/>
                    </a:lnTo>
                    <a:lnTo>
                      <a:pt x="110" y="336"/>
                    </a:lnTo>
                    <a:lnTo>
                      <a:pt x="110" y="338"/>
                    </a:lnTo>
                    <a:lnTo>
                      <a:pt x="110" y="340"/>
                    </a:lnTo>
                    <a:lnTo>
                      <a:pt x="110" y="340"/>
                    </a:lnTo>
                    <a:lnTo>
                      <a:pt x="112" y="340"/>
                    </a:lnTo>
                    <a:lnTo>
                      <a:pt x="126" y="340"/>
                    </a:lnTo>
                    <a:lnTo>
                      <a:pt x="126" y="340"/>
                    </a:lnTo>
                    <a:lnTo>
                      <a:pt x="126" y="340"/>
                    </a:lnTo>
                    <a:lnTo>
                      <a:pt x="130" y="340"/>
                    </a:lnTo>
                    <a:lnTo>
                      <a:pt x="130" y="340"/>
                    </a:lnTo>
                    <a:lnTo>
                      <a:pt x="130" y="340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8"/>
                    </a:lnTo>
                    <a:lnTo>
                      <a:pt x="132" y="338"/>
                    </a:lnTo>
                    <a:lnTo>
                      <a:pt x="132" y="338"/>
                    </a:lnTo>
                    <a:lnTo>
                      <a:pt x="134" y="338"/>
                    </a:lnTo>
                    <a:lnTo>
                      <a:pt x="134" y="338"/>
                    </a:lnTo>
                    <a:lnTo>
                      <a:pt x="134" y="338"/>
                    </a:lnTo>
                    <a:lnTo>
                      <a:pt x="132" y="338"/>
                    </a:lnTo>
                    <a:lnTo>
                      <a:pt x="132" y="338"/>
                    </a:lnTo>
                    <a:lnTo>
                      <a:pt x="132" y="340"/>
                    </a:lnTo>
                    <a:lnTo>
                      <a:pt x="132" y="340"/>
                    </a:lnTo>
                    <a:lnTo>
                      <a:pt x="130" y="340"/>
                    </a:lnTo>
                    <a:lnTo>
                      <a:pt x="130" y="340"/>
                    </a:lnTo>
                    <a:lnTo>
                      <a:pt x="130" y="340"/>
                    </a:lnTo>
                    <a:lnTo>
                      <a:pt x="130" y="342"/>
                    </a:lnTo>
                    <a:lnTo>
                      <a:pt x="126" y="342"/>
                    </a:lnTo>
                    <a:lnTo>
                      <a:pt x="126" y="342"/>
                    </a:lnTo>
                    <a:lnTo>
                      <a:pt x="126" y="342"/>
                    </a:lnTo>
                    <a:lnTo>
                      <a:pt x="126" y="344"/>
                    </a:lnTo>
                    <a:lnTo>
                      <a:pt x="126" y="344"/>
                    </a:lnTo>
                    <a:lnTo>
                      <a:pt x="126" y="344"/>
                    </a:lnTo>
                    <a:lnTo>
                      <a:pt x="128" y="346"/>
                    </a:lnTo>
                    <a:lnTo>
                      <a:pt x="128" y="346"/>
                    </a:lnTo>
                    <a:lnTo>
                      <a:pt x="128" y="346"/>
                    </a:lnTo>
                    <a:lnTo>
                      <a:pt x="130" y="346"/>
                    </a:lnTo>
                    <a:lnTo>
                      <a:pt x="132" y="346"/>
                    </a:lnTo>
                    <a:lnTo>
                      <a:pt x="132" y="346"/>
                    </a:lnTo>
                    <a:lnTo>
                      <a:pt x="132" y="346"/>
                    </a:lnTo>
                    <a:lnTo>
                      <a:pt x="132" y="348"/>
                    </a:lnTo>
                    <a:lnTo>
                      <a:pt x="132" y="348"/>
                    </a:lnTo>
                    <a:lnTo>
                      <a:pt x="132" y="348"/>
                    </a:lnTo>
                    <a:lnTo>
                      <a:pt x="132" y="348"/>
                    </a:lnTo>
                    <a:lnTo>
                      <a:pt x="132" y="348"/>
                    </a:lnTo>
                    <a:lnTo>
                      <a:pt x="132" y="350"/>
                    </a:lnTo>
                    <a:lnTo>
                      <a:pt x="132" y="350"/>
                    </a:lnTo>
                    <a:lnTo>
                      <a:pt x="132" y="350"/>
                    </a:lnTo>
                    <a:lnTo>
                      <a:pt x="134" y="350"/>
                    </a:lnTo>
                    <a:lnTo>
                      <a:pt x="134" y="350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50"/>
                    </a:lnTo>
                    <a:lnTo>
                      <a:pt x="136" y="350"/>
                    </a:lnTo>
                    <a:lnTo>
                      <a:pt x="136" y="350"/>
                    </a:lnTo>
                    <a:lnTo>
                      <a:pt x="136" y="352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40" y="356"/>
                    </a:lnTo>
                    <a:lnTo>
                      <a:pt x="140" y="356"/>
                    </a:lnTo>
                    <a:lnTo>
                      <a:pt x="140" y="356"/>
                    </a:lnTo>
                    <a:lnTo>
                      <a:pt x="144" y="356"/>
                    </a:lnTo>
                    <a:lnTo>
                      <a:pt x="144" y="356"/>
                    </a:lnTo>
                    <a:lnTo>
                      <a:pt x="144" y="356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6" y="356"/>
                    </a:lnTo>
                    <a:lnTo>
                      <a:pt x="146" y="356"/>
                    </a:lnTo>
                    <a:lnTo>
                      <a:pt x="146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4" y="356"/>
                    </a:lnTo>
                    <a:lnTo>
                      <a:pt x="154" y="356"/>
                    </a:lnTo>
                    <a:lnTo>
                      <a:pt x="154" y="354"/>
                    </a:lnTo>
                    <a:lnTo>
                      <a:pt x="154" y="354"/>
                    </a:lnTo>
                    <a:lnTo>
                      <a:pt x="154" y="354"/>
                    </a:lnTo>
                    <a:lnTo>
                      <a:pt x="154" y="354"/>
                    </a:lnTo>
                    <a:lnTo>
                      <a:pt x="154" y="352"/>
                    </a:lnTo>
                    <a:lnTo>
                      <a:pt x="154" y="352"/>
                    </a:lnTo>
                    <a:lnTo>
                      <a:pt x="154" y="352"/>
                    </a:lnTo>
                    <a:lnTo>
                      <a:pt x="152" y="350"/>
                    </a:lnTo>
                    <a:lnTo>
                      <a:pt x="152" y="350"/>
                    </a:lnTo>
                    <a:lnTo>
                      <a:pt x="152" y="348"/>
                    </a:lnTo>
                    <a:lnTo>
                      <a:pt x="152" y="348"/>
                    </a:lnTo>
                    <a:lnTo>
                      <a:pt x="152" y="348"/>
                    </a:lnTo>
                    <a:lnTo>
                      <a:pt x="154" y="346"/>
                    </a:lnTo>
                    <a:lnTo>
                      <a:pt x="154" y="346"/>
                    </a:lnTo>
                    <a:lnTo>
                      <a:pt x="158" y="346"/>
                    </a:lnTo>
                    <a:lnTo>
                      <a:pt x="158" y="346"/>
                    </a:lnTo>
                    <a:lnTo>
                      <a:pt x="158" y="346"/>
                    </a:lnTo>
                    <a:lnTo>
                      <a:pt x="158" y="346"/>
                    </a:lnTo>
                    <a:lnTo>
                      <a:pt x="158" y="346"/>
                    </a:lnTo>
                    <a:lnTo>
                      <a:pt x="158" y="346"/>
                    </a:lnTo>
                    <a:lnTo>
                      <a:pt x="160" y="342"/>
                    </a:lnTo>
                    <a:lnTo>
                      <a:pt x="162" y="342"/>
                    </a:lnTo>
                    <a:lnTo>
                      <a:pt x="162" y="342"/>
                    </a:lnTo>
                    <a:lnTo>
                      <a:pt x="162" y="342"/>
                    </a:lnTo>
                    <a:lnTo>
                      <a:pt x="164" y="342"/>
                    </a:lnTo>
                    <a:lnTo>
                      <a:pt x="164" y="340"/>
                    </a:lnTo>
                    <a:lnTo>
                      <a:pt x="164" y="340"/>
                    </a:lnTo>
                    <a:lnTo>
                      <a:pt x="162" y="338"/>
                    </a:lnTo>
                    <a:lnTo>
                      <a:pt x="162" y="338"/>
                    </a:lnTo>
                    <a:lnTo>
                      <a:pt x="162" y="336"/>
                    </a:lnTo>
                    <a:lnTo>
                      <a:pt x="162" y="336"/>
                    </a:lnTo>
                    <a:lnTo>
                      <a:pt x="162" y="336"/>
                    </a:lnTo>
                    <a:lnTo>
                      <a:pt x="164" y="338"/>
                    </a:lnTo>
                    <a:lnTo>
                      <a:pt x="164" y="338"/>
                    </a:lnTo>
                    <a:lnTo>
                      <a:pt x="164" y="338"/>
                    </a:lnTo>
                    <a:lnTo>
                      <a:pt x="166" y="338"/>
                    </a:lnTo>
                    <a:lnTo>
                      <a:pt x="166" y="338"/>
                    </a:lnTo>
                    <a:lnTo>
                      <a:pt x="166" y="336"/>
                    </a:lnTo>
                    <a:lnTo>
                      <a:pt x="166" y="336"/>
                    </a:lnTo>
                    <a:lnTo>
                      <a:pt x="166" y="336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70" y="330"/>
                    </a:lnTo>
                    <a:lnTo>
                      <a:pt x="172" y="328"/>
                    </a:lnTo>
                    <a:lnTo>
                      <a:pt x="172" y="328"/>
                    </a:lnTo>
                    <a:lnTo>
                      <a:pt x="172" y="328"/>
                    </a:lnTo>
                    <a:lnTo>
                      <a:pt x="172" y="326"/>
                    </a:lnTo>
                    <a:lnTo>
                      <a:pt x="172" y="326"/>
                    </a:lnTo>
                    <a:lnTo>
                      <a:pt x="172" y="326"/>
                    </a:lnTo>
                    <a:lnTo>
                      <a:pt x="170" y="324"/>
                    </a:lnTo>
                    <a:lnTo>
                      <a:pt x="170" y="324"/>
                    </a:lnTo>
                    <a:lnTo>
                      <a:pt x="170" y="324"/>
                    </a:lnTo>
                    <a:lnTo>
                      <a:pt x="168" y="324"/>
                    </a:lnTo>
                    <a:lnTo>
                      <a:pt x="168" y="324"/>
                    </a:lnTo>
                    <a:lnTo>
                      <a:pt x="170" y="324"/>
                    </a:lnTo>
                    <a:lnTo>
                      <a:pt x="170" y="324"/>
                    </a:lnTo>
                    <a:lnTo>
                      <a:pt x="170" y="324"/>
                    </a:lnTo>
                    <a:lnTo>
                      <a:pt x="174" y="324"/>
                    </a:lnTo>
                    <a:lnTo>
                      <a:pt x="174" y="324"/>
                    </a:lnTo>
                    <a:lnTo>
                      <a:pt x="174" y="324"/>
                    </a:lnTo>
                    <a:lnTo>
                      <a:pt x="176" y="322"/>
                    </a:lnTo>
                    <a:lnTo>
                      <a:pt x="176" y="322"/>
                    </a:lnTo>
                    <a:lnTo>
                      <a:pt x="178" y="320"/>
                    </a:lnTo>
                    <a:lnTo>
                      <a:pt x="178" y="318"/>
                    </a:lnTo>
                    <a:lnTo>
                      <a:pt x="178" y="318"/>
                    </a:lnTo>
                    <a:lnTo>
                      <a:pt x="176" y="318"/>
                    </a:lnTo>
                    <a:lnTo>
                      <a:pt x="174" y="316"/>
                    </a:lnTo>
                    <a:lnTo>
                      <a:pt x="174" y="314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0" y="312"/>
                    </a:lnTo>
                    <a:lnTo>
                      <a:pt x="184" y="312"/>
                    </a:lnTo>
                    <a:lnTo>
                      <a:pt x="184" y="312"/>
                    </a:lnTo>
                    <a:lnTo>
                      <a:pt x="186" y="310"/>
                    </a:lnTo>
                    <a:lnTo>
                      <a:pt x="186" y="310"/>
                    </a:lnTo>
                    <a:lnTo>
                      <a:pt x="186" y="308"/>
                    </a:lnTo>
                    <a:lnTo>
                      <a:pt x="186" y="308"/>
                    </a:lnTo>
                    <a:lnTo>
                      <a:pt x="186" y="308"/>
                    </a:lnTo>
                    <a:lnTo>
                      <a:pt x="186" y="308"/>
                    </a:lnTo>
                    <a:lnTo>
                      <a:pt x="188" y="306"/>
                    </a:lnTo>
                    <a:lnTo>
                      <a:pt x="188" y="306"/>
                    </a:lnTo>
                    <a:lnTo>
                      <a:pt x="188" y="306"/>
                    </a:lnTo>
                    <a:lnTo>
                      <a:pt x="188" y="304"/>
                    </a:lnTo>
                    <a:lnTo>
                      <a:pt x="188" y="304"/>
                    </a:lnTo>
                    <a:lnTo>
                      <a:pt x="188" y="304"/>
                    </a:lnTo>
                    <a:lnTo>
                      <a:pt x="186" y="302"/>
                    </a:lnTo>
                    <a:lnTo>
                      <a:pt x="186" y="300"/>
                    </a:lnTo>
                    <a:lnTo>
                      <a:pt x="188" y="300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0"/>
                    </a:lnTo>
                    <a:lnTo>
                      <a:pt x="192" y="300"/>
                    </a:lnTo>
                    <a:lnTo>
                      <a:pt x="192" y="300"/>
                    </a:lnTo>
                    <a:lnTo>
                      <a:pt x="192" y="300"/>
                    </a:lnTo>
                    <a:lnTo>
                      <a:pt x="194" y="300"/>
                    </a:lnTo>
                    <a:lnTo>
                      <a:pt x="194" y="300"/>
                    </a:lnTo>
                    <a:lnTo>
                      <a:pt x="194" y="300"/>
                    </a:lnTo>
                    <a:lnTo>
                      <a:pt x="194" y="296"/>
                    </a:lnTo>
                    <a:lnTo>
                      <a:pt x="194" y="296"/>
                    </a:lnTo>
                    <a:lnTo>
                      <a:pt x="194" y="296"/>
                    </a:lnTo>
                    <a:lnTo>
                      <a:pt x="192" y="292"/>
                    </a:lnTo>
                    <a:lnTo>
                      <a:pt x="192" y="292"/>
                    </a:lnTo>
                    <a:lnTo>
                      <a:pt x="192" y="292"/>
                    </a:lnTo>
                    <a:lnTo>
                      <a:pt x="192" y="292"/>
                    </a:lnTo>
                    <a:lnTo>
                      <a:pt x="192" y="292"/>
                    </a:lnTo>
                    <a:lnTo>
                      <a:pt x="194" y="290"/>
                    </a:lnTo>
                    <a:lnTo>
                      <a:pt x="196" y="290"/>
                    </a:lnTo>
                    <a:lnTo>
                      <a:pt x="196" y="290"/>
                    </a:lnTo>
                    <a:lnTo>
                      <a:pt x="196" y="290"/>
                    </a:lnTo>
                    <a:lnTo>
                      <a:pt x="196" y="290"/>
                    </a:lnTo>
                    <a:lnTo>
                      <a:pt x="198" y="288"/>
                    </a:lnTo>
                    <a:lnTo>
                      <a:pt x="198" y="288"/>
                    </a:lnTo>
                    <a:lnTo>
                      <a:pt x="198" y="288"/>
                    </a:lnTo>
                    <a:lnTo>
                      <a:pt x="198" y="286"/>
                    </a:lnTo>
                    <a:lnTo>
                      <a:pt x="200" y="284"/>
                    </a:lnTo>
                    <a:lnTo>
                      <a:pt x="200" y="284"/>
                    </a:lnTo>
                    <a:lnTo>
                      <a:pt x="200" y="284"/>
                    </a:lnTo>
                    <a:lnTo>
                      <a:pt x="200" y="284"/>
                    </a:lnTo>
                    <a:lnTo>
                      <a:pt x="200" y="284"/>
                    </a:lnTo>
                    <a:lnTo>
                      <a:pt x="200" y="286"/>
                    </a:lnTo>
                    <a:lnTo>
                      <a:pt x="200" y="286"/>
                    </a:lnTo>
                    <a:lnTo>
                      <a:pt x="202" y="286"/>
                    </a:lnTo>
                    <a:lnTo>
                      <a:pt x="202" y="286"/>
                    </a:lnTo>
                    <a:lnTo>
                      <a:pt x="202" y="286"/>
                    </a:lnTo>
                    <a:lnTo>
                      <a:pt x="202" y="286"/>
                    </a:lnTo>
                    <a:lnTo>
                      <a:pt x="202" y="288"/>
                    </a:lnTo>
                    <a:lnTo>
                      <a:pt x="210" y="288"/>
                    </a:lnTo>
                    <a:lnTo>
                      <a:pt x="210" y="288"/>
                    </a:lnTo>
                    <a:lnTo>
                      <a:pt x="210" y="288"/>
                    </a:lnTo>
                    <a:lnTo>
                      <a:pt x="212" y="286"/>
                    </a:lnTo>
                    <a:lnTo>
                      <a:pt x="214" y="286"/>
                    </a:lnTo>
                    <a:lnTo>
                      <a:pt x="214" y="286"/>
                    </a:lnTo>
                    <a:lnTo>
                      <a:pt x="214" y="286"/>
                    </a:lnTo>
                    <a:lnTo>
                      <a:pt x="214" y="280"/>
                    </a:lnTo>
                    <a:lnTo>
                      <a:pt x="216" y="280"/>
                    </a:lnTo>
                    <a:lnTo>
                      <a:pt x="216" y="280"/>
                    </a:lnTo>
                    <a:lnTo>
                      <a:pt x="216" y="280"/>
                    </a:lnTo>
                    <a:lnTo>
                      <a:pt x="216" y="280"/>
                    </a:lnTo>
                    <a:lnTo>
                      <a:pt x="216" y="280"/>
                    </a:lnTo>
                    <a:lnTo>
                      <a:pt x="218" y="280"/>
                    </a:lnTo>
                    <a:lnTo>
                      <a:pt x="218" y="276"/>
                    </a:lnTo>
                    <a:lnTo>
                      <a:pt x="220" y="274"/>
                    </a:lnTo>
                    <a:lnTo>
                      <a:pt x="220" y="274"/>
                    </a:lnTo>
                    <a:lnTo>
                      <a:pt x="220" y="274"/>
                    </a:lnTo>
                    <a:lnTo>
                      <a:pt x="222" y="274"/>
                    </a:lnTo>
                    <a:lnTo>
                      <a:pt x="226" y="272"/>
                    </a:lnTo>
                    <a:lnTo>
                      <a:pt x="226" y="272"/>
                    </a:lnTo>
                    <a:lnTo>
                      <a:pt x="228" y="272"/>
                    </a:lnTo>
                    <a:lnTo>
                      <a:pt x="228" y="272"/>
                    </a:lnTo>
                    <a:lnTo>
                      <a:pt x="226" y="272"/>
                    </a:lnTo>
                    <a:lnTo>
                      <a:pt x="226" y="272"/>
                    </a:lnTo>
                    <a:lnTo>
                      <a:pt x="224" y="272"/>
                    </a:lnTo>
                    <a:lnTo>
                      <a:pt x="220" y="274"/>
                    </a:lnTo>
                    <a:lnTo>
                      <a:pt x="220" y="274"/>
                    </a:lnTo>
                    <a:lnTo>
                      <a:pt x="220" y="276"/>
                    </a:lnTo>
                    <a:lnTo>
                      <a:pt x="220" y="276"/>
                    </a:lnTo>
                    <a:lnTo>
                      <a:pt x="220" y="276"/>
                    </a:lnTo>
                    <a:lnTo>
                      <a:pt x="220" y="276"/>
                    </a:lnTo>
                    <a:lnTo>
                      <a:pt x="220" y="276"/>
                    </a:lnTo>
                    <a:lnTo>
                      <a:pt x="220" y="278"/>
                    </a:lnTo>
                    <a:lnTo>
                      <a:pt x="218" y="280"/>
                    </a:lnTo>
                    <a:lnTo>
                      <a:pt x="218" y="280"/>
                    </a:lnTo>
                    <a:lnTo>
                      <a:pt x="218" y="280"/>
                    </a:lnTo>
                    <a:lnTo>
                      <a:pt x="218" y="284"/>
                    </a:lnTo>
                    <a:lnTo>
                      <a:pt x="218" y="284"/>
                    </a:lnTo>
                    <a:lnTo>
                      <a:pt x="218" y="284"/>
                    </a:lnTo>
                    <a:lnTo>
                      <a:pt x="220" y="284"/>
                    </a:lnTo>
                    <a:lnTo>
                      <a:pt x="220" y="284"/>
                    </a:lnTo>
                    <a:lnTo>
                      <a:pt x="220" y="284"/>
                    </a:lnTo>
                    <a:lnTo>
                      <a:pt x="222" y="284"/>
                    </a:lnTo>
                    <a:lnTo>
                      <a:pt x="226" y="284"/>
                    </a:lnTo>
                    <a:lnTo>
                      <a:pt x="226" y="284"/>
                    </a:lnTo>
                    <a:lnTo>
                      <a:pt x="226" y="284"/>
                    </a:lnTo>
                    <a:lnTo>
                      <a:pt x="226" y="284"/>
                    </a:lnTo>
                    <a:lnTo>
                      <a:pt x="226" y="284"/>
                    </a:lnTo>
                    <a:lnTo>
                      <a:pt x="228" y="284"/>
                    </a:lnTo>
                    <a:lnTo>
                      <a:pt x="228" y="282"/>
                    </a:lnTo>
                    <a:lnTo>
                      <a:pt x="230" y="280"/>
                    </a:lnTo>
                    <a:lnTo>
                      <a:pt x="230" y="280"/>
                    </a:lnTo>
                    <a:lnTo>
                      <a:pt x="230" y="280"/>
                    </a:lnTo>
                    <a:lnTo>
                      <a:pt x="232" y="280"/>
                    </a:lnTo>
                    <a:lnTo>
                      <a:pt x="232" y="280"/>
                    </a:lnTo>
                    <a:lnTo>
                      <a:pt x="232" y="280"/>
                    </a:lnTo>
                    <a:lnTo>
                      <a:pt x="232" y="280"/>
                    </a:lnTo>
                    <a:lnTo>
                      <a:pt x="232" y="280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34" y="282"/>
                    </a:lnTo>
                    <a:lnTo>
                      <a:pt x="240" y="282"/>
                    </a:lnTo>
                    <a:lnTo>
                      <a:pt x="240" y="282"/>
                    </a:lnTo>
                    <a:lnTo>
                      <a:pt x="242" y="282"/>
                    </a:lnTo>
                    <a:lnTo>
                      <a:pt x="242" y="280"/>
                    </a:lnTo>
                    <a:lnTo>
                      <a:pt x="242" y="280"/>
                    </a:lnTo>
                    <a:lnTo>
                      <a:pt x="240" y="280"/>
                    </a:lnTo>
                    <a:lnTo>
                      <a:pt x="240" y="280"/>
                    </a:lnTo>
                    <a:lnTo>
                      <a:pt x="240" y="278"/>
                    </a:lnTo>
                    <a:lnTo>
                      <a:pt x="240" y="278"/>
                    </a:lnTo>
                    <a:lnTo>
                      <a:pt x="244" y="278"/>
                    </a:lnTo>
                    <a:lnTo>
                      <a:pt x="244" y="278"/>
                    </a:lnTo>
                    <a:lnTo>
                      <a:pt x="244" y="278"/>
                    </a:lnTo>
                    <a:lnTo>
                      <a:pt x="244" y="278"/>
                    </a:lnTo>
                    <a:lnTo>
                      <a:pt x="244" y="278"/>
                    </a:lnTo>
                    <a:lnTo>
                      <a:pt x="246" y="278"/>
                    </a:lnTo>
                    <a:lnTo>
                      <a:pt x="246" y="278"/>
                    </a:ln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6"/>
                    </a:lnTo>
                    <a:lnTo>
                      <a:pt x="256" y="270"/>
                    </a:lnTo>
                    <a:lnTo>
                      <a:pt x="258" y="268"/>
                    </a:lnTo>
                    <a:lnTo>
                      <a:pt x="258" y="268"/>
                    </a:lnTo>
                    <a:lnTo>
                      <a:pt x="258" y="268"/>
                    </a:lnTo>
                    <a:lnTo>
                      <a:pt x="260" y="268"/>
                    </a:lnTo>
                    <a:lnTo>
                      <a:pt x="260" y="268"/>
                    </a:lnTo>
                    <a:lnTo>
                      <a:pt x="260" y="268"/>
                    </a:lnTo>
                    <a:lnTo>
                      <a:pt x="260" y="262"/>
                    </a:lnTo>
                    <a:lnTo>
                      <a:pt x="262" y="262"/>
                    </a:lnTo>
                    <a:lnTo>
                      <a:pt x="262" y="262"/>
                    </a:lnTo>
                    <a:lnTo>
                      <a:pt x="262" y="260"/>
                    </a:lnTo>
                    <a:lnTo>
                      <a:pt x="262" y="260"/>
                    </a:lnTo>
                    <a:lnTo>
                      <a:pt x="266" y="260"/>
                    </a:lnTo>
                    <a:lnTo>
                      <a:pt x="266" y="260"/>
                    </a:lnTo>
                    <a:lnTo>
                      <a:pt x="266" y="260"/>
                    </a:lnTo>
                    <a:lnTo>
                      <a:pt x="268" y="258"/>
                    </a:lnTo>
                    <a:lnTo>
                      <a:pt x="270" y="258"/>
                    </a:lnTo>
                    <a:lnTo>
                      <a:pt x="270" y="258"/>
                    </a:lnTo>
                    <a:lnTo>
                      <a:pt x="270" y="258"/>
                    </a:lnTo>
                    <a:lnTo>
                      <a:pt x="272" y="256"/>
                    </a:lnTo>
                    <a:lnTo>
                      <a:pt x="272" y="256"/>
                    </a:lnTo>
                    <a:lnTo>
                      <a:pt x="274" y="254"/>
                    </a:lnTo>
                    <a:lnTo>
                      <a:pt x="274" y="244"/>
                    </a:lnTo>
                    <a:lnTo>
                      <a:pt x="274" y="244"/>
                    </a:lnTo>
                    <a:lnTo>
                      <a:pt x="276" y="250"/>
                    </a:lnTo>
                    <a:lnTo>
                      <a:pt x="276" y="252"/>
                    </a:lnTo>
                    <a:lnTo>
                      <a:pt x="276" y="252"/>
                    </a:lnTo>
                    <a:lnTo>
                      <a:pt x="276" y="252"/>
                    </a:lnTo>
                    <a:lnTo>
                      <a:pt x="280" y="252"/>
                    </a:lnTo>
                    <a:lnTo>
                      <a:pt x="280" y="252"/>
                    </a:lnTo>
                    <a:lnTo>
                      <a:pt x="280" y="252"/>
                    </a:lnTo>
                    <a:lnTo>
                      <a:pt x="282" y="250"/>
                    </a:lnTo>
                    <a:lnTo>
                      <a:pt x="288" y="250"/>
                    </a:lnTo>
                    <a:lnTo>
                      <a:pt x="288" y="252"/>
                    </a:lnTo>
                    <a:lnTo>
                      <a:pt x="288" y="252"/>
                    </a:lnTo>
                    <a:lnTo>
                      <a:pt x="288" y="252"/>
                    </a:lnTo>
                    <a:lnTo>
                      <a:pt x="290" y="252"/>
                    </a:lnTo>
                    <a:lnTo>
                      <a:pt x="290" y="252"/>
                    </a:lnTo>
                    <a:lnTo>
                      <a:pt x="290" y="252"/>
                    </a:lnTo>
                    <a:lnTo>
                      <a:pt x="292" y="250"/>
                    </a:lnTo>
                    <a:lnTo>
                      <a:pt x="294" y="250"/>
                    </a:lnTo>
                    <a:lnTo>
                      <a:pt x="294" y="250"/>
                    </a:lnTo>
                    <a:lnTo>
                      <a:pt x="294" y="250"/>
                    </a:lnTo>
                    <a:lnTo>
                      <a:pt x="294" y="250"/>
                    </a:lnTo>
                    <a:lnTo>
                      <a:pt x="296" y="250"/>
                    </a:lnTo>
                    <a:lnTo>
                      <a:pt x="296" y="250"/>
                    </a:lnTo>
                    <a:lnTo>
                      <a:pt x="296" y="250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304" y="250"/>
                    </a:lnTo>
                    <a:lnTo>
                      <a:pt x="304" y="250"/>
                    </a:lnTo>
                    <a:lnTo>
                      <a:pt x="304" y="250"/>
                    </a:lnTo>
                    <a:lnTo>
                      <a:pt x="306" y="250"/>
                    </a:lnTo>
                    <a:lnTo>
                      <a:pt x="306" y="250"/>
                    </a:lnTo>
                    <a:lnTo>
                      <a:pt x="306" y="250"/>
                    </a:lnTo>
                    <a:lnTo>
                      <a:pt x="308" y="248"/>
                    </a:lnTo>
                    <a:lnTo>
                      <a:pt x="316" y="248"/>
                    </a:lnTo>
                    <a:lnTo>
                      <a:pt x="316" y="248"/>
                    </a:lnTo>
                    <a:lnTo>
                      <a:pt x="318" y="248"/>
                    </a:lnTo>
                    <a:lnTo>
                      <a:pt x="318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4" y="246"/>
                    </a:lnTo>
                    <a:lnTo>
                      <a:pt x="324" y="246"/>
                    </a:lnTo>
                    <a:lnTo>
                      <a:pt x="324" y="246"/>
                    </a:lnTo>
                    <a:lnTo>
                      <a:pt x="326" y="244"/>
                    </a:lnTo>
                    <a:lnTo>
                      <a:pt x="330" y="244"/>
                    </a:lnTo>
                    <a:close/>
                    <a:moveTo>
                      <a:pt x="322" y="202"/>
                    </a:moveTo>
                    <a:lnTo>
                      <a:pt x="324" y="202"/>
                    </a:lnTo>
                    <a:lnTo>
                      <a:pt x="324" y="202"/>
                    </a:lnTo>
                    <a:lnTo>
                      <a:pt x="324" y="204"/>
                    </a:lnTo>
                    <a:lnTo>
                      <a:pt x="326" y="204"/>
                    </a:lnTo>
                    <a:lnTo>
                      <a:pt x="328" y="204"/>
                    </a:lnTo>
                    <a:lnTo>
                      <a:pt x="328" y="204"/>
                    </a:lnTo>
                    <a:lnTo>
                      <a:pt x="328" y="204"/>
                    </a:lnTo>
                    <a:lnTo>
                      <a:pt x="326" y="204"/>
                    </a:lnTo>
                    <a:lnTo>
                      <a:pt x="326" y="204"/>
                    </a:lnTo>
                    <a:lnTo>
                      <a:pt x="324" y="204"/>
                    </a:lnTo>
                    <a:lnTo>
                      <a:pt x="324" y="206"/>
                    </a:lnTo>
                    <a:lnTo>
                      <a:pt x="324" y="206"/>
                    </a:lnTo>
                    <a:lnTo>
                      <a:pt x="324" y="204"/>
                    </a:lnTo>
                    <a:lnTo>
                      <a:pt x="324" y="204"/>
                    </a:lnTo>
                    <a:lnTo>
                      <a:pt x="322" y="204"/>
                    </a:lnTo>
                    <a:lnTo>
                      <a:pt x="322" y="204"/>
                    </a:lnTo>
                    <a:lnTo>
                      <a:pt x="320" y="204"/>
                    </a:lnTo>
                    <a:lnTo>
                      <a:pt x="320" y="204"/>
                    </a:lnTo>
                    <a:lnTo>
                      <a:pt x="320" y="202"/>
                    </a:lnTo>
                    <a:lnTo>
                      <a:pt x="318" y="202"/>
                    </a:lnTo>
                    <a:lnTo>
                      <a:pt x="318" y="202"/>
                    </a:lnTo>
                    <a:lnTo>
                      <a:pt x="318" y="202"/>
                    </a:lnTo>
                    <a:lnTo>
                      <a:pt x="318" y="202"/>
                    </a:lnTo>
                    <a:lnTo>
                      <a:pt x="318" y="202"/>
                    </a:lnTo>
                    <a:lnTo>
                      <a:pt x="316" y="200"/>
                    </a:lnTo>
                    <a:lnTo>
                      <a:pt x="316" y="200"/>
                    </a:lnTo>
                    <a:lnTo>
                      <a:pt x="316" y="200"/>
                    </a:lnTo>
                    <a:lnTo>
                      <a:pt x="316" y="200"/>
                    </a:lnTo>
                    <a:lnTo>
                      <a:pt x="316" y="200"/>
                    </a:lnTo>
                    <a:lnTo>
                      <a:pt x="316" y="200"/>
                    </a:lnTo>
                    <a:lnTo>
                      <a:pt x="316" y="200"/>
                    </a:lnTo>
                    <a:lnTo>
                      <a:pt x="316" y="198"/>
                    </a:lnTo>
                    <a:lnTo>
                      <a:pt x="318" y="200"/>
                    </a:lnTo>
                    <a:lnTo>
                      <a:pt x="318" y="200"/>
                    </a:lnTo>
                    <a:lnTo>
                      <a:pt x="318" y="200"/>
                    </a:lnTo>
                    <a:lnTo>
                      <a:pt x="320" y="200"/>
                    </a:lnTo>
                    <a:lnTo>
                      <a:pt x="320" y="200"/>
                    </a:lnTo>
                    <a:lnTo>
                      <a:pt x="320" y="200"/>
                    </a:lnTo>
                    <a:lnTo>
                      <a:pt x="322" y="200"/>
                    </a:lnTo>
                    <a:lnTo>
                      <a:pt x="322" y="200"/>
                    </a:lnTo>
                    <a:lnTo>
                      <a:pt x="322" y="202"/>
                    </a:lnTo>
                    <a:lnTo>
                      <a:pt x="322" y="202"/>
                    </a:lnTo>
                    <a:lnTo>
                      <a:pt x="322" y="202"/>
                    </a:lnTo>
                    <a:lnTo>
                      <a:pt x="322" y="202"/>
                    </a:lnTo>
                    <a:close/>
                    <a:moveTo>
                      <a:pt x="410" y="70"/>
                    </a:moveTo>
                    <a:lnTo>
                      <a:pt x="408" y="70"/>
                    </a:lnTo>
                    <a:lnTo>
                      <a:pt x="404" y="70"/>
                    </a:lnTo>
                    <a:lnTo>
                      <a:pt x="404" y="70"/>
                    </a:lnTo>
                    <a:lnTo>
                      <a:pt x="402" y="72"/>
                    </a:lnTo>
                    <a:lnTo>
                      <a:pt x="402" y="72"/>
                    </a:lnTo>
                    <a:lnTo>
                      <a:pt x="402" y="72"/>
                    </a:lnTo>
                    <a:lnTo>
                      <a:pt x="402" y="72"/>
                    </a:lnTo>
                    <a:lnTo>
                      <a:pt x="402" y="72"/>
                    </a:lnTo>
                    <a:lnTo>
                      <a:pt x="402" y="70"/>
                    </a:lnTo>
                    <a:lnTo>
                      <a:pt x="402" y="70"/>
                    </a:lnTo>
                    <a:lnTo>
                      <a:pt x="402" y="70"/>
                    </a:lnTo>
                    <a:lnTo>
                      <a:pt x="402" y="70"/>
                    </a:lnTo>
                    <a:lnTo>
                      <a:pt x="402" y="70"/>
                    </a:lnTo>
                    <a:lnTo>
                      <a:pt x="402" y="70"/>
                    </a:lnTo>
                    <a:lnTo>
                      <a:pt x="402" y="68"/>
                    </a:lnTo>
                    <a:lnTo>
                      <a:pt x="404" y="68"/>
                    </a:lnTo>
                    <a:lnTo>
                      <a:pt x="406" y="70"/>
                    </a:lnTo>
                    <a:lnTo>
                      <a:pt x="406" y="70"/>
                    </a:lnTo>
                    <a:lnTo>
                      <a:pt x="406" y="70"/>
                    </a:lnTo>
                    <a:lnTo>
                      <a:pt x="410" y="70"/>
                    </a:lnTo>
                    <a:lnTo>
                      <a:pt x="410" y="70"/>
                    </a:lnTo>
                    <a:lnTo>
                      <a:pt x="410" y="70"/>
                    </a:lnTo>
                    <a:lnTo>
                      <a:pt x="410" y="70"/>
                    </a:lnTo>
                    <a:close/>
                    <a:moveTo>
                      <a:pt x="166" y="320"/>
                    </a:moveTo>
                    <a:lnTo>
                      <a:pt x="168" y="320"/>
                    </a:lnTo>
                    <a:lnTo>
                      <a:pt x="168" y="322"/>
                    </a:lnTo>
                    <a:lnTo>
                      <a:pt x="166" y="320"/>
                    </a:lnTo>
                    <a:lnTo>
                      <a:pt x="166" y="320"/>
                    </a:lnTo>
                    <a:lnTo>
                      <a:pt x="166" y="320"/>
                    </a:lnTo>
                    <a:close/>
                    <a:moveTo>
                      <a:pt x="124" y="26"/>
                    </a:moveTo>
                    <a:lnTo>
                      <a:pt x="124" y="26"/>
                    </a:lnTo>
                    <a:lnTo>
                      <a:pt x="122" y="28"/>
                    </a:lnTo>
                    <a:lnTo>
                      <a:pt x="122" y="28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18" y="22"/>
                    </a:lnTo>
                    <a:lnTo>
                      <a:pt x="124" y="26"/>
                    </a:lnTo>
                    <a:close/>
                    <a:moveTo>
                      <a:pt x="36" y="66"/>
                    </a:moveTo>
                    <a:lnTo>
                      <a:pt x="36" y="66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2" y="66"/>
                    </a:lnTo>
                    <a:lnTo>
                      <a:pt x="46" y="68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4" y="68"/>
                    </a:lnTo>
                    <a:lnTo>
                      <a:pt x="44" y="68"/>
                    </a:lnTo>
                    <a:lnTo>
                      <a:pt x="42" y="68"/>
                    </a:lnTo>
                    <a:lnTo>
                      <a:pt x="38" y="66"/>
                    </a:lnTo>
                    <a:lnTo>
                      <a:pt x="36" y="66"/>
                    </a:lnTo>
                    <a:lnTo>
                      <a:pt x="36" y="66"/>
                    </a:lnTo>
                    <a:close/>
                    <a:moveTo>
                      <a:pt x="94" y="256"/>
                    </a:moveTo>
                    <a:lnTo>
                      <a:pt x="96" y="256"/>
                    </a:lnTo>
                    <a:lnTo>
                      <a:pt x="100" y="256"/>
                    </a:lnTo>
                    <a:lnTo>
                      <a:pt x="102" y="256"/>
                    </a:lnTo>
                    <a:lnTo>
                      <a:pt x="102" y="256"/>
                    </a:lnTo>
                    <a:lnTo>
                      <a:pt x="102" y="256"/>
                    </a:lnTo>
                    <a:lnTo>
                      <a:pt x="94" y="256"/>
                    </a:lnTo>
                    <a:lnTo>
                      <a:pt x="94" y="256"/>
                    </a:lnTo>
                    <a:lnTo>
                      <a:pt x="94" y="256"/>
                    </a:lnTo>
                    <a:lnTo>
                      <a:pt x="94" y="256"/>
                    </a:lnTo>
                    <a:close/>
                    <a:moveTo>
                      <a:pt x="246" y="10"/>
                    </a:moveTo>
                    <a:lnTo>
                      <a:pt x="246" y="10"/>
                    </a:lnTo>
                    <a:lnTo>
                      <a:pt x="246" y="10"/>
                    </a:lnTo>
                    <a:lnTo>
                      <a:pt x="248" y="10"/>
                    </a:lnTo>
                    <a:lnTo>
                      <a:pt x="246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3" name="Freeform 469"/>
              <p:cNvSpPr>
                <a:spLocks/>
              </p:cNvSpPr>
              <p:nvPr/>
            </p:nvSpPr>
            <p:spPr bwMode="auto">
              <a:xfrm>
                <a:off x="2302" y="1692"/>
                <a:ext cx="20" cy="20"/>
              </a:xfrm>
              <a:custGeom>
                <a:avLst/>
                <a:gdLst>
                  <a:gd name="T0" fmla="*/ 0 w 20"/>
                  <a:gd name="T1" fmla="*/ 12 h 20"/>
                  <a:gd name="T2" fmla="*/ 0 w 20"/>
                  <a:gd name="T3" fmla="*/ 12 h 20"/>
                  <a:gd name="T4" fmla="*/ 0 w 20"/>
                  <a:gd name="T5" fmla="*/ 14 h 20"/>
                  <a:gd name="T6" fmla="*/ 0 w 20"/>
                  <a:gd name="T7" fmla="*/ 14 h 20"/>
                  <a:gd name="T8" fmla="*/ 4 w 20"/>
                  <a:gd name="T9" fmla="*/ 16 h 20"/>
                  <a:gd name="T10" fmla="*/ 4 w 20"/>
                  <a:gd name="T11" fmla="*/ 18 h 20"/>
                  <a:gd name="T12" fmla="*/ 4 w 20"/>
                  <a:gd name="T13" fmla="*/ 18 h 20"/>
                  <a:gd name="T14" fmla="*/ 6 w 20"/>
                  <a:gd name="T15" fmla="*/ 18 h 20"/>
                  <a:gd name="T16" fmla="*/ 8 w 20"/>
                  <a:gd name="T17" fmla="*/ 18 h 20"/>
                  <a:gd name="T18" fmla="*/ 10 w 20"/>
                  <a:gd name="T19" fmla="*/ 18 h 20"/>
                  <a:gd name="T20" fmla="*/ 10 w 20"/>
                  <a:gd name="T21" fmla="*/ 18 h 20"/>
                  <a:gd name="T22" fmla="*/ 10 w 20"/>
                  <a:gd name="T23" fmla="*/ 20 h 20"/>
                  <a:gd name="T24" fmla="*/ 18 w 20"/>
                  <a:gd name="T25" fmla="*/ 20 h 20"/>
                  <a:gd name="T26" fmla="*/ 18 w 20"/>
                  <a:gd name="T27" fmla="*/ 20 h 20"/>
                  <a:gd name="T28" fmla="*/ 18 w 20"/>
                  <a:gd name="T29" fmla="*/ 18 h 20"/>
                  <a:gd name="T30" fmla="*/ 20 w 20"/>
                  <a:gd name="T31" fmla="*/ 18 h 20"/>
                  <a:gd name="T32" fmla="*/ 20 w 20"/>
                  <a:gd name="T33" fmla="*/ 18 h 20"/>
                  <a:gd name="T34" fmla="*/ 20 w 20"/>
                  <a:gd name="T35" fmla="*/ 18 h 20"/>
                  <a:gd name="T36" fmla="*/ 20 w 20"/>
                  <a:gd name="T37" fmla="*/ 10 h 20"/>
                  <a:gd name="T38" fmla="*/ 20 w 20"/>
                  <a:gd name="T39" fmla="*/ 10 h 20"/>
                  <a:gd name="T40" fmla="*/ 20 w 20"/>
                  <a:gd name="T41" fmla="*/ 10 h 20"/>
                  <a:gd name="T42" fmla="*/ 18 w 20"/>
                  <a:gd name="T43" fmla="*/ 8 h 20"/>
                  <a:gd name="T44" fmla="*/ 18 w 20"/>
                  <a:gd name="T45" fmla="*/ 8 h 20"/>
                  <a:gd name="T46" fmla="*/ 18 w 20"/>
                  <a:gd name="T47" fmla="*/ 8 h 20"/>
                  <a:gd name="T48" fmla="*/ 18 w 20"/>
                  <a:gd name="T49" fmla="*/ 8 h 20"/>
                  <a:gd name="T50" fmla="*/ 16 w 20"/>
                  <a:gd name="T51" fmla="*/ 8 h 20"/>
                  <a:gd name="T52" fmla="*/ 14 w 20"/>
                  <a:gd name="T53" fmla="*/ 6 h 20"/>
                  <a:gd name="T54" fmla="*/ 14 w 20"/>
                  <a:gd name="T55" fmla="*/ 4 h 20"/>
                  <a:gd name="T56" fmla="*/ 14 w 20"/>
                  <a:gd name="T57" fmla="*/ 4 h 20"/>
                  <a:gd name="T58" fmla="*/ 14 w 20"/>
                  <a:gd name="T59" fmla="*/ 4 h 20"/>
                  <a:gd name="T60" fmla="*/ 12 w 20"/>
                  <a:gd name="T61" fmla="*/ 2 h 20"/>
                  <a:gd name="T62" fmla="*/ 12 w 20"/>
                  <a:gd name="T63" fmla="*/ 2 h 20"/>
                  <a:gd name="T64" fmla="*/ 12 w 20"/>
                  <a:gd name="T65" fmla="*/ 2 h 20"/>
                  <a:gd name="T66" fmla="*/ 12 w 20"/>
                  <a:gd name="T67" fmla="*/ 2 h 20"/>
                  <a:gd name="T68" fmla="*/ 12 w 20"/>
                  <a:gd name="T69" fmla="*/ 0 h 20"/>
                  <a:gd name="T70" fmla="*/ 12 w 20"/>
                  <a:gd name="T71" fmla="*/ 0 h 20"/>
                  <a:gd name="T72" fmla="*/ 10 w 20"/>
                  <a:gd name="T73" fmla="*/ 0 h 20"/>
                  <a:gd name="T74" fmla="*/ 8 w 20"/>
                  <a:gd name="T75" fmla="*/ 0 h 20"/>
                  <a:gd name="T76" fmla="*/ 8 w 20"/>
                  <a:gd name="T77" fmla="*/ 0 h 20"/>
                  <a:gd name="T78" fmla="*/ 8 w 20"/>
                  <a:gd name="T79" fmla="*/ 0 h 20"/>
                  <a:gd name="T80" fmla="*/ 4 w 20"/>
                  <a:gd name="T81" fmla="*/ 4 h 20"/>
                  <a:gd name="T82" fmla="*/ 4 w 20"/>
                  <a:gd name="T83" fmla="*/ 4 h 20"/>
                  <a:gd name="T84" fmla="*/ 4 w 20"/>
                  <a:gd name="T85" fmla="*/ 4 h 20"/>
                  <a:gd name="T86" fmla="*/ 4 w 20"/>
                  <a:gd name="T87" fmla="*/ 8 h 20"/>
                  <a:gd name="T88" fmla="*/ 2 w 20"/>
                  <a:gd name="T89" fmla="*/ 8 h 20"/>
                  <a:gd name="T90" fmla="*/ 2 w 20"/>
                  <a:gd name="T91" fmla="*/ 8 h 20"/>
                  <a:gd name="T92" fmla="*/ 0 w 20"/>
                  <a:gd name="T93" fmla="*/ 10 h 20"/>
                  <a:gd name="T94" fmla="*/ 0 w 20"/>
                  <a:gd name="T95" fmla="*/ 10 h 20"/>
                  <a:gd name="T96" fmla="*/ 0 w 20"/>
                  <a:gd name="T97" fmla="*/ 10 h 20"/>
                  <a:gd name="T98" fmla="*/ 0 w 20"/>
                  <a:gd name="T99" fmla="*/ 10 h 20"/>
                  <a:gd name="T100" fmla="*/ 0 w 20"/>
                  <a:gd name="T101" fmla="*/ 10 h 20"/>
                  <a:gd name="T102" fmla="*/ 0 w 20"/>
                  <a:gd name="T10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" h="20">
                    <a:moveTo>
                      <a:pt x="0" y="12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4" name="Freeform 470"/>
              <p:cNvSpPr>
                <a:spLocks/>
              </p:cNvSpPr>
              <p:nvPr/>
            </p:nvSpPr>
            <p:spPr bwMode="auto">
              <a:xfrm>
                <a:off x="2326" y="1702"/>
                <a:ext cx="10" cy="6"/>
              </a:xfrm>
              <a:custGeom>
                <a:avLst/>
                <a:gdLst>
                  <a:gd name="T0" fmla="*/ 4 w 10"/>
                  <a:gd name="T1" fmla="*/ 6 h 6"/>
                  <a:gd name="T2" fmla="*/ 4 w 10"/>
                  <a:gd name="T3" fmla="*/ 6 h 6"/>
                  <a:gd name="T4" fmla="*/ 4 w 10"/>
                  <a:gd name="T5" fmla="*/ 6 h 6"/>
                  <a:gd name="T6" fmla="*/ 6 w 10"/>
                  <a:gd name="T7" fmla="*/ 4 h 6"/>
                  <a:gd name="T8" fmla="*/ 6 w 10"/>
                  <a:gd name="T9" fmla="*/ 4 h 6"/>
                  <a:gd name="T10" fmla="*/ 6 w 10"/>
                  <a:gd name="T11" fmla="*/ 4 h 6"/>
                  <a:gd name="T12" fmla="*/ 6 w 10"/>
                  <a:gd name="T13" fmla="*/ 4 h 6"/>
                  <a:gd name="T14" fmla="*/ 10 w 10"/>
                  <a:gd name="T15" fmla="*/ 2 h 6"/>
                  <a:gd name="T16" fmla="*/ 10 w 10"/>
                  <a:gd name="T17" fmla="*/ 2 h 6"/>
                  <a:gd name="T18" fmla="*/ 10 w 10"/>
                  <a:gd name="T19" fmla="*/ 2 h 6"/>
                  <a:gd name="T20" fmla="*/ 10 w 10"/>
                  <a:gd name="T21" fmla="*/ 2 h 6"/>
                  <a:gd name="T22" fmla="*/ 10 w 10"/>
                  <a:gd name="T23" fmla="*/ 0 h 6"/>
                  <a:gd name="T24" fmla="*/ 8 w 10"/>
                  <a:gd name="T25" fmla="*/ 0 h 6"/>
                  <a:gd name="T26" fmla="*/ 8 w 10"/>
                  <a:gd name="T27" fmla="*/ 0 h 6"/>
                  <a:gd name="T28" fmla="*/ 8 w 10"/>
                  <a:gd name="T29" fmla="*/ 0 h 6"/>
                  <a:gd name="T30" fmla="*/ 6 w 10"/>
                  <a:gd name="T31" fmla="*/ 0 h 6"/>
                  <a:gd name="T32" fmla="*/ 6 w 10"/>
                  <a:gd name="T33" fmla="*/ 0 h 6"/>
                  <a:gd name="T34" fmla="*/ 6 w 10"/>
                  <a:gd name="T35" fmla="*/ 0 h 6"/>
                  <a:gd name="T36" fmla="*/ 2 w 10"/>
                  <a:gd name="T37" fmla="*/ 4 h 6"/>
                  <a:gd name="T38" fmla="*/ 2 w 10"/>
                  <a:gd name="T39" fmla="*/ 4 h 6"/>
                  <a:gd name="T40" fmla="*/ 2 w 10"/>
                  <a:gd name="T41" fmla="*/ 4 h 6"/>
                  <a:gd name="T42" fmla="*/ 2 w 10"/>
                  <a:gd name="T43" fmla="*/ 4 h 6"/>
                  <a:gd name="T44" fmla="*/ 0 w 10"/>
                  <a:gd name="T45" fmla="*/ 6 h 6"/>
                  <a:gd name="T46" fmla="*/ 0 w 10"/>
                  <a:gd name="T47" fmla="*/ 6 h 6"/>
                  <a:gd name="T48" fmla="*/ 0 w 10"/>
                  <a:gd name="T49" fmla="*/ 6 h 6"/>
                  <a:gd name="T50" fmla="*/ 0 w 10"/>
                  <a:gd name="T51" fmla="*/ 6 h 6"/>
                  <a:gd name="T52" fmla="*/ 0 w 10"/>
                  <a:gd name="T53" fmla="*/ 6 h 6"/>
                  <a:gd name="T54" fmla="*/ 4 w 10"/>
                  <a:gd name="T5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6">
                    <a:moveTo>
                      <a:pt x="4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5" name="Freeform 471"/>
              <p:cNvSpPr>
                <a:spLocks/>
              </p:cNvSpPr>
              <p:nvPr/>
            </p:nvSpPr>
            <p:spPr bwMode="auto">
              <a:xfrm>
                <a:off x="2310" y="1652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0 w 8"/>
                  <a:gd name="T5" fmla="*/ 2 h 6"/>
                  <a:gd name="T6" fmla="*/ 0 w 8"/>
                  <a:gd name="T7" fmla="*/ 4 h 6"/>
                  <a:gd name="T8" fmla="*/ 0 w 8"/>
                  <a:gd name="T9" fmla="*/ 4 h 6"/>
                  <a:gd name="T10" fmla="*/ 0 w 8"/>
                  <a:gd name="T11" fmla="*/ 4 h 6"/>
                  <a:gd name="T12" fmla="*/ 0 w 8"/>
                  <a:gd name="T13" fmla="*/ 4 h 6"/>
                  <a:gd name="T14" fmla="*/ 0 w 8"/>
                  <a:gd name="T15" fmla="*/ 4 h 6"/>
                  <a:gd name="T16" fmla="*/ 0 w 8"/>
                  <a:gd name="T17" fmla="*/ 4 h 6"/>
                  <a:gd name="T18" fmla="*/ 0 w 8"/>
                  <a:gd name="T19" fmla="*/ 6 h 6"/>
                  <a:gd name="T20" fmla="*/ 0 w 8"/>
                  <a:gd name="T21" fmla="*/ 6 h 6"/>
                  <a:gd name="T22" fmla="*/ 2 w 8"/>
                  <a:gd name="T23" fmla="*/ 6 h 6"/>
                  <a:gd name="T24" fmla="*/ 2 w 8"/>
                  <a:gd name="T25" fmla="*/ 6 h 6"/>
                  <a:gd name="T26" fmla="*/ 2 w 8"/>
                  <a:gd name="T27" fmla="*/ 6 h 6"/>
                  <a:gd name="T28" fmla="*/ 2 w 8"/>
                  <a:gd name="T29" fmla="*/ 6 h 6"/>
                  <a:gd name="T30" fmla="*/ 6 w 8"/>
                  <a:gd name="T31" fmla="*/ 4 h 6"/>
                  <a:gd name="T32" fmla="*/ 6 w 8"/>
                  <a:gd name="T33" fmla="*/ 4 h 6"/>
                  <a:gd name="T34" fmla="*/ 6 w 8"/>
                  <a:gd name="T35" fmla="*/ 4 h 6"/>
                  <a:gd name="T36" fmla="*/ 8 w 8"/>
                  <a:gd name="T37" fmla="*/ 2 h 6"/>
                  <a:gd name="T38" fmla="*/ 8 w 8"/>
                  <a:gd name="T39" fmla="*/ 2 h 6"/>
                  <a:gd name="T40" fmla="*/ 8 w 8"/>
                  <a:gd name="T41" fmla="*/ 2 h 6"/>
                  <a:gd name="T42" fmla="*/ 8 w 8"/>
                  <a:gd name="T43" fmla="*/ 2 h 6"/>
                  <a:gd name="T44" fmla="*/ 8 w 8"/>
                  <a:gd name="T45" fmla="*/ 0 h 6"/>
                  <a:gd name="T46" fmla="*/ 8 w 8"/>
                  <a:gd name="T47" fmla="*/ 0 h 6"/>
                  <a:gd name="T48" fmla="*/ 8 w 8"/>
                  <a:gd name="T49" fmla="*/ 0 h 6"/>
                  <a:gd name="T50" fmla="*/ 6 w 8"/>
                  <a:gd name="T51" fmla="*/ 0 h 6"/>
                  <a:gd name="T52" fmla="*/ 6 w 8"/>
                  <a:gd name="T53" fmla="*/ 0 h 6"/>
                  <a:gd name="T54" fmla="*/ 6 w 8"/>
                  <a:gd name="T55" fmla="*/ 0 h 6"/>
                  <a:gd name="T56" fmla="*/ 6 w 8"/>
                  <a:gd name="T57" fmla="*/ 0 h 6"/>
                  <a:gd name="T58" fmla="*/ 2 w 8"/>
                  <a:gd name="T59" fmla="*/ 0 h 6"/>
                  <a:gd name="T60" fmla="*/ 2 w 8"/>
                  <a:gd name="T6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6" name="Freeform 472"/>
              <p:cNvSpPr>
                <a:spLocks/>
              </p:cNvSpPr>
              <p:nvPr/>
            </p:nvSpPr>
            <p:spPr bwMode="auto">
              <a:xfrm>
                <a:off x="2308" y="1642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0 h 8"/>
                  <a:gd name="T4" fmla="*/ 4 w 6"/>
                  <a:gd name="T5" fmla="*/ 0 h 8"/>
                  <a:gd name="T6" fmla="*/ 4 w 6"/>
                  <a:gd name="T7" fmla="*/ 0 h 8"/>
                  <a:gd name="T8" fmla="*/ 4 w 6"/>
                  <a:gd name="T9" fmla="*/ 2 h 8"/>
                  <a:gd name="T10" fmla="*/ 2 w 6"/>
                  <a:gd name="T11" fmla="*/ 2 h 8"/>
                  <a:gd name="T12" fmla="*/ 2 w 6"/>
                  <a:gd name="T13" fmla="*/ 2 h 8"/>
                  <a:gd name="T14" fmla="*/ 2 w 6"/>
                  <a:gd name="T15" fmla="*/ 2 h 8"/>
                  <a:gd name="T16" fmla="*/ 0 w 6"/>
                  <a:gd name="T17" fmla="*/ 4 h 8"/>
                  <a:gd name="T18" fmla="*/ 0 w 6"/>
                  <a:gd name="T19" fmla="*/ 4 h 8"/>
                  <a:gd name="T20" fmla="*/ 0 w 6"/>
                  <a:gd name="T21" fmla="*/ 4 h 8"/>
                  <a:gd name="T22" fmla="*/ 0 w 6"/>
                  <a:gd name="T23" fmla="*/ 6 h 8"/>
                  <a:gd name="T24" fmla="*/ 0 w 6"/>
                  <a:gd name="T25" fmla="*/ 6 h 8"/>
                  <a:gd name="T26" fmla="*/ 0 w 6"/>
                  <a:gd name="T27" fmla="*/ 6 h 8"/>
                  <a:gd name="T28" fmla="*/ 2 w 6"/>
                  <a:gd name="T29" fmla="*/ 8 h 8"/>
                  <a:gd name="T30" fmla="*/ 2 w 6"/>
                  <a:gd name="T31" fmla="*/ 8 h 8"/>
                  <a:gd name="T32" fmla="*/ 2 w 6"/>
                  <a:gd name="T33" fmla="*/ 8 h 8"/>
                  <a:gd name="T34" fmla="*/ 2 w 6"/>
                  <a:gd name="T35" fmla="*/ 8 h 8"/>
                  <a:gd name="T36" fmla="*/ 2 w 6"/>
                  <a:gd name="T37" fmla="*/ 8 h 8"/>
                  <a:gd name="T38" fmla="*/ 6 w 6"/>
                  <a:gd name="T39" fmla="*/ 4 h 8"/>
                  <a:gd name="T40" fmla="*/ 6 w 6"/>
                  <a:gd name="T41" fmla="*/ 4 h 8"/>
                  <a:gd name="T42" fmla="*/ 6 w 6"/>
                  <a:gd name="T43" fmla="*/ 4 h 8"/>
                  <a:gd name="T44" fmla="*/ 6 w 6"/>
                  <a:gd name="T45" fmla="*/ 0 h 8"/>
                  <a:gd name="T46" fmla="*/ 6 w 6"/>
                  <a:gd name="T47" fmla="*/ 0 h 8"/>
                  <a:gd name="T48" fmla="*/ 6 w 6"/>
                  <a:gd name="T49" fmla="*/ 0 h 8"/>
                  <a:gd name="T50" fmla="*/ 6 w 6"/>
                  <a:gd name="T5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7" name="Freeform 473"/>
              <p:cNvSpPr>
                <a:spLocks/>
              </p:cNvSpPr>
              <p:nvPr/>
            </p:nvSpPr>
            <p:spPr bwMode="auto">
              <a:xfrm>
                <a:off x="2302" y="1628"/>
                <a:ext cx="8" cy="6"/>
              </a:xfrm>
              <a:custGeom>
                <a:avLst/>
                <a:gdLst>
                  <a:gd name="T0" fmla="*/ 6 w 8"/>
                  <a:gd name="T1" fmla="*/ 2 h 6"/>
                  <a:gd name="T2" fmla="*/ 6 w 8"/>
                  <a:gd name="T3" fmla="*/ 2 h 6"/>
                  <a:gd name="T4" fmla="*/ 4 w 8"/>
                  <a:gd name="T5" fmla="*/ 2 h 6"/>
                  <a:gd name="T6" fmla="*/ 4 w 8"/>
                  <a:gd name="T7" fmla="*/ 2 h 6"/>
                  <a:gd name="T8" fmla="*/ 4 w 8"/>
                  <a:gd name="T9" fmla="*/ 0 h 6"/>
                  <a:gd name="T10" fmla="*/ 0 w 8"/>
                  <a:gd name="T11" fmla="*/ 0 h 6"/>
                  <a:gd name="T12" fmla="*/ 0 w 8"/>
                  <a:gd name="T13" fmla="*/ 0 h 6"/>
                  <a:gd name="T14" fmla="*/ 0 w 8"/>
                  <a:gd name="T15" fmla="*/ 2 h 6"/>
                  <a:gd name="T16" fmla="*/ 0 w 8"/>
                  <a:gd name="T17" fmla="*/ 2 h 6"/>
                  <a:gd name="T18" fmla="*/ 0 w 8"/>
                  <a:gd name="T19" fmla="*/ 2 h 6"/>
                  <a:gd name="T20" fmla="*/ 0 w 8"/>
                  <a:gd name="T21" fmla="*/ 4 h 6"/>
                  <a:gd name="T22" fmla="*/ 0 w 8"/>
                  <a:gd name="T23" fmla="*/ 4 h 6"/>
                  <a:gd name="T24" fmla="*/ 0 w 8"/>
                  <a:gd name="T25" fmla="*/ 4 h 6"/>
                  <a:gd name="T26" fmla="*/ 0 w 8"/>
                  <a:gd name="T27" fmla="*/ 4 h 6"/>
                  <a:gd name="T28" fmla="*/ 4 w 8"/>
                  <a:gd name="T29" fmla="*/ 6 h 6"/>
                  <a:gd name="T30" fmla="*/ 4 w 8"/>
                  <a:gd name="T31" fmla="*/ 6 h 6"/>
                  <a:gd name="T32" fmla="*/ 4 w 8"/>
                  <a:gd name="T33" fmla="*/ 6 h 6"/>
                  <a:gd name="T34" fmla="*/ 6 w 8"/>
                  <a:gd name="T35" fmla="*/ 6 h 6"/>
                  <a:gd name="T36" fmla="*/ 8 w 8"/>
                  <a:gd name="T37" fmla="*/ 6 h 6"/>
                  <a:gd name="T38" fmla="*/ 8 w 8"/>
                  <a:gd name="T39" fmla="*/ 6 h 6"/>
                  <a:gd name="T40" fmla="*/ 8 w 8"/>
                  <a:gd name="T41" fmla="*/ 6 h 6"/>
                  <a:gd name="T42" fmla="*/ 8 w 8"/>
                  <a:gd name="T43" fmla="*/ 6 h 6"/>
                  <a:gd name="T44" fmla="*/ 8 w 8"/>
                  <a:gd name="T45" fmla="*/ 6 h 6"/>
                  <a:gd name="T46" fmla="*/ 8 w 8"/>
                  <a:gd name="T47" fmla="*/ 4 h 6"/>
                  <a:gd name="T48" fmla="*/ 8 w 8"/>
                  <a:gd name="T49" fmla="*/ 4 h 6"/>
                  <a:gd name="T50" fmla="*/ 8 w 8"/>
                  <a:gd name="T51" fmla="*/ 2 h 6"/>
                  <a:gd name="T52" fmla="*/ 8 w 8"/>
                  <a:gd name="T53" fmla="*/ 2 h 6"/>
                  <a:gd name="T54" fmla="*/ 6 w 8"/>
                  <a:gd name="T55" fmla="*/ 2 h 6"/>
                  <a:gd name="T56" fmla="*/ 6 w 8"/>
                  <a:gd name="T5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6">
                    <a:moveTo>
                      <a:pt x="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8" name="Freeform 474"/>
              <p:cNvSpPr>
                <a:spLocks/>
              </p:cNvSpPr>
              <p:nvPr/>
            </p:nvSpPr>
            <p:spPr bwMode="auto">
              <a:xfrm>
                <a:off x="2210" y="1552"/>
                <a:ext cx="10" cy="6"/>
              </a:xfrm>
              <a:custGeom>
                <a:avLst/>
                <a:gdLst>
                  <a:gd name="T0" fmla="*/ 8 w 10"/>
                  <a:gd name="T1" fmla="*/ 0 h 6"/>
                  <a:gd name="T2" fmla="*/ 6 w 10"/>
                  <a:gd name="T3" fmla="*/ 0 h 6"/>
                  <a:gd name="T4" fmla="*/ 6 w 10"/>
                  <a:gd name="T5" fmla="*/ 0 h 6"/>
                  <a:gd name="T6" fmla="*/ 4 w 10"/>
                  <a:gd name="T7" fmla="*/ 0 h 6"/>
                  <a:gd name="T8" fmla="*/ 4 w 10"/>
                  <a:gd name="T9" fmla="*/ 0 h 6"/>
                  <a:gd name="T10" fmla="*/ 2 w 10"/>
                  <a:gd name="T11" fmla="*/ 0 h 6"/>
                  <a:gd name="T12" fmla="*/ 2 w 10"/>
                  <a:gd name="T13" fmla="*/ 0 h 6"/>
                  <a:gd name="T14" fmla="*/ 0 w 10"/>
                  <a:gd name="T15" fmla="*/ 0 h 6"/>
                  <a:gd name="T16" fmla="*/ 0 w 10"/>
                  <a:gd name="T17" fmla="*/ 2 h 6"/>
                  <a:gd name="T18" fmla="*/ 0 w 10"/>
                  <a:gd name="T19" fmla="*/ 2 h 6"/>
                  <a:gd name="T20" fmla="*/ 0 w 10"/>
                  <a:gd name="T21" fmla="*/ 2 h 6"/>
                  <a:gd name="T22" fmla="*/ 2 w 10"/>
                  <a:gd name="T23" fmla="*/ 4 h 6"/>
                  <a:gd name="T24" fmla="*/ 2 w 10"/>
                  <a:gd name="T25" fmla="*/ 4 h 6"/>
                  <a:gd name="T26" fmla="*/ 2 w 10"/>
                  <a:gd name="T27" fmla="*/ 4 h 6"/>
                  <a:gd name="T28" fmla="*/ 6 w 10"/>
                  <a:gd name="T29" fmla="*/ 6 h 6"/>
                  <a:gd name="T30" fmla="*/ 8 w 10"/>
                  <a:gd name="T31" fmla="*/ 6 h 6"/>
                  <a:gd name="T32" fmla="*/ 8 w 10"/>
                  <a:gd name="T33" fmla="*/ 6 h 6"/>
                  <a:gd name="T34" fmla="*/ 8 w 10"/>
                  <a:gd name="T35" fmla="*/ 6 h 6"/>
                  <a:gd name="T36" fmla="*/ 10 w 10"/>
                  <a:gd name="T37" fmla="*/ 6 h 6"/>
                  <a:gd name="T38" fmla="*/ 10 w 10"/>
                  <a:gd name="T39" fmla="*/ 6 h 6"/>
                  <a:gd name="T40" fmla="*/ 10 w 10"/>
                  <a:gd name="T41" fmla="*/ 6 h 6"/>
                  <a:gd name="T42" fmla="*/ 10 w 10"/>
                  <a:gd name="T43" fmla="*/ 0 h 6"/>
                  <a:gd name="T44" fmla="*/ 10 w 10"/>
                  <a:gd name="T45" fmla="*/ 0 h 6"/>
                  <a:gd name="T46" fmla="*/ 10 w 10"/>
                  <a:gd name="T47" fmla="*/ 0 h 6"/>
                  <a:gd name="T48" fmla="*/ 8 w 10"/>
                  <a:gd name="T49" fmla="*/ 0 h 6"/>
                  <a:gd name="T50" fmla="*/ 8 w 10"/>
                  <a:gd name="T51" fmla="*/ 0 h 6"/>
                  <a:gd name="T52" fmla="*/ 8 w 10"/>
                  <a:gd name="T53" fmla="*/ 0 h 6"/>
                  <a:gd name="T54" fmla="*/ 8 w 10"/>
                  <a:gd name="T55" fmla="*/ 0 h 6"/>
                  <a:gd name="T56" fmla="*/ 8 w 10"/>
                  <a:gd name="T5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6">
                    <a:moveTo>
                      <a:pt x="8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9" name="Freeform 475"/>
              <p:cNvSpPr>
                <a:spLocks/>
              </p:cNvSpPr>
              <p:nvPr/>
            </p:nvSpPr>
            <p:spPr bwMode="auto">
              <a:xfrm>
                <a:off x="2214" y="1546"/>
                <a:ext cx="10" cy="4"/>
              </a:xfrm>
              <a:custGeom>
                <a:avLst/>
                <a:gdLst>
                  <a:gd name="T0" fmla="*/ 10 w 10"/>
                  <a:gd name="T1" fmla="*/ 4 h 4"/>
                  <a:gd name="T2" fmla="*/ 10 w 10"/>
                  <a:gd name="T3" fmla="*/ 2 h 4"/>
                  <a:gd name="T4" fmla="*/ 10 w 10"/>
                  <a:gd name="T5" fmla="*/ 2 h 4"/>
                  <a:gd name="T6" fmla="*/ 8 w 10"/>
                  <a:gd name="T7" fmla="*/ 0 h 4"/>
                  <a:gd name="T8" fmla="*/ 8 w 10"/>
                  <a:gd name="T9" fmla="*/ 0 h 4"/>
                  <a:gd name="T10" fmla="*/ 6 w 10"/>
                  <a:gd name="T11" fmla="*/ 0 h 4"/>
                  <a:gd name="T12" fmla="*/ 6 w 10"/>
                  <a:gd name="T13" fmla="*/ 0 h 4"/>
                  <a:gd name="T14" fmla="*/ 6 w 10"/>
                  <a:gd name="T15" fmla="*/ 0 h 4"/>
                  <a:gd name="T16" fmla="*/ 4 w 10"/>
                  <a:gd name="T17" fmla="*/ 0 h 4"/>
                  <a:gd name="T18" fmla="*/ 4 w 10"/>
                  <a:gd name="T19" fmla="*/ 0 h 4"/>
                  <a:gd name="T20" fmla="*/ 4 w 10"/>
                  <a:gd name="T21" fmla="*/ 0 h 4"/>
                  <a:gd name="T22" fmla="*/ 2 w 10"/>
                  <a:gd name="T23" fmla="*/ 0 h 4"/>
                  <a:gd name="T24" fmla="*/ 2 w 10"/>
                  <a:gd name="T25" fmla="*/ 0 h 4"/>
                  <a:gd name="T26" fmla="*/ 2 w 10"/>
                  <a:gd name="T27" fmla="*/ 0 h 4"/>
                  <a:gd name="T28" fmla="*/ 0 w 10"/>
                  <a:gd name="T29" fmla="*/ 2 h 4"/>
                  <a:gd name="T30" fmla="*/ 0 w 10"/>
                  <a:gd name="T31" fmla="*/ 2 h 4"/>
                  <a:gd name="T32" fmla="*/ 0 w 10"/>
                  <a:gd name="T33" fmla="*/ 2 h 4"/>
                  <a:gd name="T34" fmla="*/ 2 w 10"/>
                  <a:gd name="T35" fmla="*/ 4 h 4"/>
                  <a:gd name="T36" fmla="*/ 2 w 10"/>
                  <a:gd name="T37" fmla="*/ 4 h 4"/>
                  <a:gd name="T38" fmla="*/ 4 w 10"/>
                  <a:gd name="T39" fmla="*/ 4 h 4"/>
                  <a:gd name="T40" fmla="*/ 4 w 10"/>
                  <a:gd name="T41" fmla="*/ 4 h 4"/>
                  <a:gd name="T42" fmla="*/ 4 w 10"/>
                  <a:gd name="T43" fmla="*/ 4 h 4"/>
                  <a:gd name="T44" fmla="*/ 8 w 10"/>
                  <a:gd name="T45" fmla="*/ 4 h 4"/>
                  <a:gd name="T46" fmla="*/ 8 w 10"/>
                  <a:gd name="T47" fmla="*/ 4 h 4"/>
                  <a:gd name="T48" fmla="*/ 10 w 10"/>
                  <a:gd name="T49" fmla="*/ 4 h 4"/>
                  <a:gd name="T50" fmla="*/ 10 w 10"/>
                  <a:gd name="T5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0" name="Freeform 476"/>
              <p:cNvSpPr>
                <a:spLocks/>
              </p:cNvSpPr>
              <p:nvPr/>
            </p:nvSpPr>
            <p:spPr bwMode="auto">
              <a:xfrm>
                <a:off x="2226" y="1550"/>
                <a:ext cx="6" cy="6"/>
              </a:xfrm>
              <a:custGeom>
                <a:avLst/>
                <a:gdLst>
                  <a:gd name="T0" fmla="*/ 4 w 6"/>
                  <a:gd name="T1" fmla="*/ 6 h 6"/>
                  <a:gd name="T2" fmla="*/ 4 w 6"/>
                  <a:gd name="T3" fmla="*/ 6 h 6"/>
                  <a:gd name="T4" fmla="*/ 6 w 6"/>
                  <a:gd name="T5" fmla="*/ 6 h 6"/>
                  <a:gd name="T6" fmla="*/ 6 w 6"/>
                  <a:gd name="T7" fmla="*/ 4 h 6"/>
                  <a:gd name="T8" fmla="*/ 6 w 6"/>
                  <a:gd name="T9" fmla="*/ 4 h 6"/>
                  <a:gd name="T10" fmla="*/ 6 w 6"/>
                  <a:gd name="T11" fmla="*/ 4 h 6"/>
                  <a:gd name="T12" fmla="*/ 2 w 6"/>
                  <a:gd name="T13" fmla="*/ 0 h 6"/>
                  <a:gd name="T14" fmla="*/ 2 w 6"/>
                  <a:gd name="T15" fmla="*/ 0 h 6"/>
                  <a:gd name="T16" fmla="*/ 0 w 6"/>
                  <a:gd name="T17" fmla="*/ 0 h 6"/>
                  <a:gd name="T18" fmla="*/ 0 w 6"/>
                  <a:gd name="T19" fmla="*/ 0 h 6"/>
                  <a:gd name="T20" fmla="*/ 0 w 6"/>
                  <a:gd name="T21" fmla="*/ 0 h 6"/>
                  <a:gd name="T22" fmla="*/ 0 w 6"/>
                  <a:gd name="T23" fmla="*/ 6 h 6"/>
                  <a:gd name="T24" fmla="*/ 0 w 6"/>
                  <a:gd name="T25" fmla="*/ 6 h 6"/>
                  <a:gd name="T26" fmla="*/ 0 w 6"/>
                  <a:gd name="T27" fmla="*/ 6 h 6"/>
                  <a:gd name="T28" fmla="*/ 4 w 6"/>
                  <a:gd name="T2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1" name="Freeform 477"/>
              <p:cNvSpPr>
                <a:spLocks/>
              </p:cNvSpPr>
              <p:nvPr/>
            </p:nvSpPr>
            <p:spPr bwMode="auto">
              <a:xfrm>
                <a:off x="2382" y="1496"/>
                <a:ext cx="10" cy="12"/>
              </a:xfrm>
              <a:custGeom>
                <a:avLst/>
                <a:gdLst>
                  <a:gd name="T0" fmla="*/ 0 w 10"/>
                  <a:gd name="T1" fmla="*/ 8 h 12"/>
                  <a:gd name="T2" fmla="*/ 2 w 10"/>
                  <a:gd name="T3" fmla="*/ 8 h 12"/>
                  <a:gd name="T4" fmla="*/ 2 w 10"/>
                  <a:gd name="T5" fmla="*/ 10 h 12"/>
                  <a:gd name="T6" fmla="*/ 2 w 10"/>
                  <a:gd name="T7" fmla="*/ 10 h 12"/>
                  <a:gd name="T8" fmla="*/ 4 w 10"/>
                  <a:gd name="T9" fmla="*/ 10 h 12"/>
                  <a:gd name="T10" fmla="*/ 4 w 10"/>
                  <a:gd name="T11" fmla="*/ 10 h 12"/>
                  <a:gd name="T12" fmla="*/ 6 w 10"/>
                  <a:gd name="T13" fmla="*/ 12 h 12"/>
                  <a:gd name="T14" fmla="*/ 6 w 10"/>
                  <a:gd name="T15" fmla="*/ 12 h 12"/>
                  <a:gd name="T16" fmla="*/ 6 w 10"/>
                  <a:gd name="T17" fmla="*/ 12 h 12"/>
                  <a:gd name="T18" fmla="*/ 8 w 10"/>
                  <a:gd name="T19" fmla="*/ 12 h 12"/>
                  <a:gd name="T20" fmla="*/ 8 w 10"/>
                  <a:gd name="T21" fmla="*/ 12 h 12"/>
                  <a:gd name="T22" fmla="*/ 10 w 10"/>
                  <a:gd name="T23" fmla="*/ 12 h 12"/>
                  <a:gd name="T24" fmla="*/ 10 w 10"/>
                  <a:gd name="T25" fmla="*/ 10 h 12"/>
                  <a:gd name="T26" fmla="*/ 10 w 10"/>
                  <a:gd name="T27" fmla="*/ 10 h 12"/>
                  <a:gd name="T28" fmla="*/ 8 w 10"/>
                  <a:gd name="T29" fmla="*/ 10 h 12"/>
                  <a:gd name="T30" fmla="*/ 8 w 10"/>
                  <a:gd name="T31" fmla="*/ 10 h 12"/>
                  <a:gd name="T32" fmla="*/ 8 w 10"/>
                  <a:gd name="T33" fmla="*/ 10 h 12"/>
                  <a:gd name="T34" fmla="*/ 8 w 10"/>
                  <a:gd name="T35" fmla="*/ 10 h 12"/>
                  <a:gd name="T36" fmla="*/ 8 w 10"/>
                  <a:gd name="T37" fmla="*/ 8 h 12"/>
                  <a:gd name="T38" fmla="*/ 6 w 10"/>
                  <a:gd name="T39" fmla="*/ 6 h 12"/>
                  <a:gd name="T40" fmla="*/ 6 w 10"/>
                  <a:gd name="T41" fmla="*/ 4 h 12"/>
                  <a:gd name="T42" fmla="*/ 4 w 10"/>
                  <a:gd name="T43" fmla="*/ 0 h 12"/>
                  <a:gd name="T44" fmla="*/ 4 w 10"/>
                  <a:gd name="T45" fmla="*/ 0 h 12"/>
                  <a:gd name="T46" fmla="*/ 4 w 10"/>
                  <a:gd name="T47" fmla="*/ 0 h 12"/>
                  <a:gd name="T48" fmla="*/ 2 w 10"/>
                  <a:gd name="T49" fmla="*/ 0 h 12"/>
                  <a:gd name="T50" fmla="*/ 2 w 10"/>
                  <a:gd name="T51" fmla="*/ 0 h 12"/>
                  <a:gd name="T52" fmla="*/ 2 w 10"/>
                  <a:gd name="T53" fmla="*/ 0 h 12"/>
                  <a:gd name="T54" fmla="*/ 2 w 10"/>
                  <a:gd name="T55" fmla="*/ 0 h 12"/>
                  <a:gd name="T56" fmla="*/ 2 w 10"/>
                  <a:gd name="T57" fmla="*/ 0 h 12"/>
                  <a:gd name="T58" fmla="*/ 2 w 10"/>
                  <a:gd name="T59" fmla="*/ 0 h 12"/>
                  <a:gd name="T60" fmla="*/ 0 w 10"/>
                  <a:gd name="T61" fmla="*/ 2 h 12"/>
                  <a:gd name="T62" fmla="*/ 0 w 10"/>
                  <a:gd name="T63" fmla="*/ 2 h 12"/>
                  <a:gd name="T64" fmla="*/ 0 w 10"/>
                  <a:gd name="T65" fmla="*/ 2 h 12"/>
                  <a:gd name="T66" fmla="*/ 0 w 10"/>
                  <a:gd name="T67" fmla="*/ 8 h 12"/>
                  <a:gd name="T68" fmla="*/ 0 w 10"/>
                  <a:gd name="T69" fmla="*/ 8 h 12"/>
                  <a:gd name="T70" fmla="*/ 0 w 10"/>
                  <a:gd name="T71" fmla="*/ 8 h 12"/>
                  <a:gd name="T72" fmla="*/ 0 w 10"/>
                  <a:gd name="T7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2" name="Freeform 478"/>
              <p:cNvSpPr>
                <a:spLocks/>
              </p:cNvSpPr>
              <p:nvPr/>
            </p:nvSpPr>
            <p:spPr bwMode="auto">
              <a:xfrm>
                <a:off x="2430" y="1496"/>
                <a:ext cx="6" cy="10"/>
              </a:xfrm>
              <a:custGeom>
                <a:avLst/>
                <a:gdLst>
                  <a:gd name="T0" fmla="*/ 2 w 6"/>
                  <a:gd name="T1" fmla="*/ 8 h 10"/>
                  <a:gd name="T2" fmla="*/ 2 w 6"/>
                  <a:gd name="T3" fmla="*/ 8 h 10"/>
                  <a:gd name="T4" fmla="*/ 2 w 6"/>
                  <a:gd name="T5" fmla="*/ 8 h 10"/>
                  <a:gd name="T6" fmla="*/ 4 w 6"/>
                  <a:gd name="T7" fmla="*/ 10 h 10"/>
                  <a:gd name="T8" fmla="*/ 4 w 6"/>
                  <a:gd name="T9" fmla="*/ 10 h 10"/>
                  <a:gd name="T10" fmla="*/ 4 w 6"/>
                  <a:gd name="T11" fmla="*/ 10 h 10"/>
                  <a:gd name="T12" fmla="*/ 4 w 6"/>
                  <a:gd name="T13" fmla="*/ 10 h 10"/>
                  <a:gd name="T14" fmla="*/ 6 w 6"/>
                  <a:gd name="T15" fmla="*/ 10 h 10"/>
                  <a:gd name="T16" fmla="*/ 6 w 6"/>
                  <a:gd name="T17" fmla="*/ 10 h 10"/>
                  <a:gd name="T18" fmla="*/ 6 w 6"/>
                  <a:gd name="T19" fmla="*/ 10 h 10"/>
                  <a:gd name="T20" fmla="*/ 6 w 6"/>
                  <a:gd name="T21" fmla="*/ 4 h 10"/>
                  <a:gd name="T22" fmla="*/ 6 w 6"/>
                  <a:gd name="T23" fmla="*/ 4 h 10"/>
                  <a:gd name="T24" fmla="*/ 6 w 6"/>
                  <a:gd name="T25" fmla="*/ 4 h 10"/>
                  <a:gd name="T26" fmla="*/ 4 w 6"/>
                  <a:gd name="T27" fmla="*/ 4 h 10"/>
                  <a:gd name="T28" fmla="*/ 4 w 6"/>
                  <a:gd name="T29" fmla="*/ 2 h 10"/>
                  <a:gd name="T30" fmla="*/ 4 w 6"/>
                  <a:gd name="T31" fmla="*/ 2 h 10"/>
                  <a:gd name="T32" fmla="*/ 4 w 6"/>
                  <a:gd name="T33" fmla="*/ 2 h 10"/>
                  <a:gd name="T34" fmla="*/ 2 w 6"/>
                  <a:gd name="T35" fmla="*/ 0 h 10"/>
                  <a:gd name="T36" fmla="*/ 2 w 6"/>
                  <a:gd name="T37" fmla="*/ 0 h 10"/>
                  <a:gd name="T38" fmla="*/ 2 w 6"/>
                  <a:gd name="T39" fmla="*/ 0 h 10"/>
                  <a:gd name="T40" fmla="*/ 0 w 6"/>
                  <a:gd name="T41" fmla="*/ 2 h 10"/>
                  <a:gd name="T42" fmla="*/ 0 w 6"/>
                  <a:gd name="T43" fmla="*/ 2 h 10"/>
                  <a:gd name="T44" fmla="*/ 0 w 6"/>
                  <a:gd name="T45" fmla="*/ 2 h 10"/>
                  <a:gd name="T46" fmla="*/ 0 w 6"/>
                  <a:gd name="T47" fmla="*/ 6 h 10"/>
                  <a:gd name="T48" fmla="*/ 0 w 6"/>
                  <a:gd name="T49" fmla="*/ 6 h 10"/>
                  <a:gd name="T50" fmla="*/ 0 w 6"/>
                  <a:gd name="T51" fmla="*/ 6 h 10"/>
                  <a:gd name="T52" fmla="*/ 2 w 6"/>
                  <a:gd name="T5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0">
                    <a:moveTo>
                      <a:pt x="2" y="8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3" name="Freeform 479"/>
              <p:cNvSpPr>
                <a:spLocks/>
              </p:cNvSpPr>
              <p:nvPr/>
            </p:nvSpPr>
            <p:spPr bwMode="auto">
              <a:xfrm>
                <a:off x="2470" y="1492"/>
                <a:ext cx="10" cy="10"/>
              </a:xfrm>
              <a:custGeom>
                <a:avLst/>
                <a:gdLst>
                  <a:gd name="T0" fmla="*/ 2 w 10"/>
                  <a:gd name="T1" fmla="*/ 6 h 10"/>
                  <a:gd name="T2" fmla="*/ 2 w 10"/>
                  <a:gd name="T3" fmla="*/ 6 h 10"/>
                  <a:gd name="T4" fmla="*/ 2 w 10"/>
                  <a:gd name="T5" fmla="*/ 8 h 10"/>
                  <a:gd name="T6" fmla="*/ 4 w 10"/>
                  <a:gd name="T7" fmla="*/ 8 h 10"/>
                  <a:gd name="T8" fmla="*/ 4 w 10"/>
                  <a:gd name="T9" fmla="*/ 8 h 10"/>
                  <a:gd name="T10" fmla="*/ 4 w 10"/>
                  <a:gd name="T11" fmla="*/ 8 h 10"/>
                  <a:gd name="T12" fmla="*/ 4 w 10"/>
                  <a:gd name="T13" fmla="*/ 8 h 10"/>
                  <a:gd name="T14" fmla="*/ 6 w 10"/>
                  <a:gd name="T15" fmla="*/ 10 h 10"/>
                  <a:gd name="T16" fmla="*/ 6 w 10"/>
                  <a:gd name="T17" fmla="*/ 10 h 10"/>
                  <a:gd name="T18" fmla="*/ 6 w 10"/>
                  <a:gd name="T19" fmla="*/ 10 h 10"/>
                  <a:gd name="T20" fmla="*/ 8 w 10"/>
                  <a:gd name="T21" fmla="*/ 10 h 10"/>
                  <a:gd name="T22" fmla="*/ 8 w 10"/>
                  <a:gd name="T23" fmla="*/ 10 h 10"/>
                  <a:gd name="T24" fmla="*/ 10 w 10"/>
                  <a:gd name="T25" fmla="*/ 8 h 10"/>
                  <a:gd name="T26" fmla="*/ 10 w 10"/>
                  <a:gd name="T27" fmla="*/ 8 h 10"/>
                  <a:gd name="T28" fmla="*/ 10 w 10"/>
                  <a:gd name="T29" fmla="*/ 8 h 10"/>
                  <a:gd name="T30" fmla="*/ 8 w 10"/>
                  <a:gd name="T31" fmla="*/ 8 h 10"/>
                  <a:gd name="T32" fmla="*/ 8 w 10"/>
                  <a:gd name="T33" fmla="*/ 6 h 10"/>
                  <a:gd name="T34" fmla="*/ 8 w 10"/>
                  <a:gd name="T35" fmla="*/ 6 h 10"/>
                  <a:gd name="T36" fmla="*/ 8 w 10"/>
                  <a:gd name="T37" fmla="*/ 6 h 10"/>
                  <a:gd name="T38" fmla="*/ 6 w 10"/>
                  <a:gd name="T39" fmla="*/ 4 h 10"/>
                  <a:gd name="T40" fmla="*/ 4 w 10"/>
                  <a:gd name="T41" fmla="*/ 2 h 10"/>
                  <a:gd name="T42" fmla="*/ 4 w 10"/>
                  <a:gd name="T43" fmla="*/ 2 h 10"/>
                  <a:gd name="T44" fmla="*/ 4 w 10"/>
                  <a:gd name="T45" fmla="*/ 2 h 10"/>
                  <a:gd name="T46" fmla="*/ 4 w 10"/>
                  <a:gd name="T47" fmla="*/ 2 h 10"/>
                  <a:gd name="T48" fmla="*/ 4 w 10"/>
                  <a:gd name="T49" fmla="*/ 0 h 10"/>
                  <a:gd name="T50" fmla="*/ 4 w 10"/>
                  <a:gd name="T51" fmla="*/ 0 h 10"/>
                  <a:gd name="T52" fmla="*/ 2 w 10"/>
                  <a:gd name="T53" fmla="*/ 0 h 10"/>
                  <a:gd name="T54" fmla="*/ 2 w 10"/>
                  <a:gd name="T55" fmla="*/ 0 h 10"/>
                  <a:gd name="T56" fmla="*/ 2 w 10"/>
                  <a:gd name="T57" fmla="*/ 0 h 10"/>
                  <a:gd name="T58" fmla="*/ 0 w 10"/>
                  <a:gd name="T59" fmla="*/ 0 h 10"/>
                  <a:gd name="T60" fmla="*/ 0 w 10"/>
                  <a:gd name="T61" fmla="*/ 6 h 10"/>
                  <a:gd name="T62" fmla="*/ 0 w 10"/>
                  <a:gd name="T63" fmla="*/ 6 h 10"/>
                  <a:gd name="T64" fmla="*/ 0 w 10"/>
                  <a:gd name="T65" fmla="*/ 6 h 10"/>
                  <a:gd name="T66" fmla="*/ 2 w 10"/>
                  <a:gd name="T6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0">
                    <a:moveTo>
                      <a:pt x="2" y="6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Freeform 480"/>
              <p:cNvSpPr>
                <a:spLocks/>
              </p:cNvSpPr>
              <p:nvPr/>
            </p:nvSpPr>
            <p:spPr bwMode="auto">
              <a:xfrm>
                <a:off x="2620" y="1528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4 w 8"/>
                  <a:gd name="T3" fmla="*/ 4 h 6"/>
                  <a:gd name="T4" fmla="*/ 4 w 8"/>
                  <a:gd name="T5" fmla="*/ 4 h 6"/>
                  <a:gd name="T6" fmla="*/ 4 w 8"/>
                  <a:gd name="T7" fmla="*/ 6 h 6"/>
                  <a:gd name="T8" fmla="*/ 8 w 8"/>
                  <a:gd name="T9" fmla="*/ 6 h 6"/>
                  <a:gd name="T10" fmla="*/ 8 w 8"/>
                  <a:gd name="T11" fmla="*/ 6 h 6"/>
                  <a:gd name="T12" fmla="*/ 8 w 8"/>
                  <a:gd name="T13" fmla="*/ 4 h 6"/>
                  <a:gd name="T14" fmla="*/ 8 w 8"/>
                  <a:gd name="T15" fmla="*/ 4 h 6"/>
                  <a:gd name="T16" fmla="*/ 8 w 8"/>
                  <a:gd name="T17" fmla="*/ 4 h 6"/>
                  <a:gd name="T18" fmla="*/ 8 w 8"/>
                  <a:gd name="T19" fmla="*/ 4 h 6"/>
                  <a:gd name="T20" fmla="*/ 6 w 8"/>
                  <a:gd name="T21" fmla="*/ 2 h 6"/>
                  <a:gd name="T22" fmla="*/ 6 w 8"/>
                  <a:gd name="T23" fmla="*/ 2 h 6"/>
                  <a:gd name="T24" fmla="*/ 6 w 8"/>
                  <a:gd name="T25" fmla="*/ 2 h 6"/>
                  <a:gd name="T26" fmla="*/ 4 w 8"/>
                  <a:gd name="T27" fmla="*/ 0 h 6"/>
                  <a:gd name="T28" fmla="*/ 2 w 8"/>
                  <a:gd name="T29" fmla="*/ 0 h 6"/>
                  <a:gd name="T30" fmla="*/ 2 w 8"/>
                  <a:gd name="T31" fmla="*/ 0 h 6"/>
                  <a:gd name="T32" fmla="*/ 2 w 8"/>
                  <a:gd name="T33" fmla="*/ 0 h 6"/>
                  <a:gd name="T34" fmla="*/ 2 w 8"/>
                  <a:gd name="T35" fmla="*/ 0 h 6"/>
                  <a:gd name="T36" fmla="*/ 0 w 8"/>
                  <a:gd name="T37" fmla="*/ 0 h 6"/>
                  <a:gd name="T38" fmla="*/ 0 w 8"/>
                  <a:gd name="T39" fmla="*/ 2 h 6"/>
                  <a:gd name="T40" fmla="*/ 0 w 8"/>
                  <a:gd name="T41" fmla="*/ 2 h 6"/>
                  <a:gd name="T42" fmla="*/ 2 w 8"/>
                  <a:gd name="T43" fmla="*/ 2 h 6"/>
                  <a:gd name="T44" fmla="*/ 4 w 8"/>
                  <a:gd name="T4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Freeform 481"/>
              <p:cNvSpPr>
                <a:spLocks/>
              </p:cNvSpPr>
              <p:nvPr/>
            </p:nvSpPr>
            <p:spPr bwMode="auto">
              <a:xfrm>
                <a:off x="2616" y="1530"/>
                <a:ext cx="8" cy="6"/>
              </a:xfrm>
              <a:custGeom>
                <a:avLst/>
                <a:gdLst>
                  <a:gd name="T0" fmla="*/ 2 w 8"/>
                  <a:gd name="T1" fmla="*/ 4 h 6"/>
                  <a:gd name="T2" fmla="*/ 2 w 8"/>
                  <a:gd name="T3" fmla="*/ 4 h 6"/>
                  <a:gd name="T4" fmla="*/ 2 w 8"/>
                  <a:gd name="T5" fmla="*/ 4 h 6"/>
                  <a:gd name="T6" fmla="*/ 4 w 8"/>
                  <a:gd name="T7" fmla="*/ 4 h 6"/>
                  <a:gd name="T8" fmla="*/ 4 w 8"/>
                  <a:gd name="T9" fmla="*/ 4 h 6"/>
                  <a:gd name="T10" fmla="*/ 4 w 8"/>
                  <a:gd name="T11" fmla="*/ 4 h 6"/>
                  <a:gd name="T12" fmla="*/ 6 w 8"/>
                  <a:gd name="T13" fmla="*/ 6 h 6"/>
                  <a:gd name="T14" fmla="*/ 6 w 8"/>
                  <a:gd name="T15" fmla="*/ 6 h 6"/>
                  <a:gd name="T16" fmla="*/ 6 w 8"/>
                  <a:gd name="T17" fmla="*/ 4 h 6"/>
                  <a:gd name="T18" fmla="*/ 6 w 8"/>
                  <a:gd name="T19" fmla="*/ 4 h 6"/>
                  <a:gd name="T20" fmla="*/ 6 w 8"/>
                  <a:gd name="T21" fmla="*/ 4 h 6"/>
                  <a:gd name="T22" fmla="*/ 6 w 8"/>
                  <a:gd name="T23" fmla="*/ 4 h 6"/>
                  <a:gd name="T24" fmla="*/ 8 w 8"/>
                  <a:gd name="T25" fmla="*/ 4 h 6"/>
                  <a:gd name="T26" fmla="*/ 8 w 8"/>
                  <a:gd name="T27" fmla="*/ 4 h 6"/>
                  <a:gd name="T28" fmla="*/ 8 w 8"/>
                  <a:gd name="T29" fmla="*/ 4 h 6"/>
                  <a:gd name="T30" fmla="*/ 4 w 8"/>
                  <a:gd name="T31" fmla="*/ 2 h 6"/>
                  <a:gd name="T32" fmla="*/ 4 w 8"/>
                  <a:gd name="T33" fmla="*/ 2 h 6"/>
                  <a:gd name="T34" fmla="*/ 4 w 8"/>
                  <a:gd name="T35" fmla="*/ 0 h 6"/>
                  <a:gd name="T36" fmla="*/ 2 w 8"/>
                  <a:gd name="T37" fmla="*/ 0 h 6"/>
                  <a:gd name="T38" fmla="*/ 2 w 8"/>
                  <a:gd name="T39" fmla="*/ 0 h 6"/>
                  <a:gd name="T40" fmla="*/ 0 w 8"/>
                  <a:gd name="T41" fmla="*/ 2 h 6"/>
                  <a:gd name="T42" fmla="*/ 0 w 8"/>
                  <a:gd name="T43" fmla="*/ 2 h 6"/>
                  <a:gd name="T44" fmla="*/ 0 w 8"/>
                  <a:gd name="T45" fmla="*/ 2 h 6"/>
                  <a:gd name="T46" fmla="*/ 2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Freeform 482"/>
              <p:cNvSpPr>
                <a:spLocks/>
              </p:cNvSpPr>
              <p:nvPr/>
            </p:nvSpPr>
            <p:spPr bwMode="auto">
              <a:xfrm>
                <a:off x="2632" y="1574"/>
                <a:ext cx="4" cy="8"/>
              </a:xfrm>
              <a:custGeom>
                <a:avLst/>
                <a:gdLst>
                  <a:gd name="T0" fmla="*/ 2 w 4"/>
                  <a:gd name="T1" fmla="*/ 8 h 8"/>
                  <a:gd name="T2" fmla="*/ 2 w 4"/>
                  <a:gd name="T3" fmla="*/ 8 h 8"/>
                  <a:gd name="T4" fmla="*/ 2 w 4"/>
                  <a:gd name="T5" fmla="*/ 6 h 8"/>
                  <a:gd name="T6" fmla="*/ 2 w 4"/>
                  <a:gd name="T7" fmla="*/ 6 h 8"/>
                  <a:gd name="T8" fmla="*/ 4 w 4"/>
                  <a:gd name="T9" fmla="*/ 4 h 8"/>
                  <a:gd name="T10" fmla="*/ 4 w 4"/>
                  <a:gd name="T11" fmla="*/ 4 h 8"/>
                  <a:gd name="T12" fmla="*/ 4 w 4"/>
                  <a:gd name="T13" fmla="*/ 4 h 8"/>
                  <a:gd name="T14" fmla="*/ 4 w 4"/>
                  <a:gd name="T15" fmla="*/ 0 h 8"/>
                  <a:gd name="T16" fmla="*/ 4 w 4"/>
                  <a:gd name="T17" fmla="*/ 0 h 8"/>
                  <a:gd name="T18" fmla="*/ 4 w 4"/>
                  <a:gd name="T19" fmla="*/ 0 h 8"/>
                  <a:gd name="T20" fmla="*/ 0 w 4"/>
                  <a:gd name="T21" fmla="*/ 0 h 8"/>
                  <a:gd name="T22" fmla="*/ 0 w 4"/>
                  <a:gd name="T23" fmla="*/ 0 h 8"/>
                  <a:gd name="T24" fmla="*/ 0 w 4"/>
                  <a:gd name="T25" fmla="*/ 0 h 8"/>
                  <a:gd name="T26" fmla="*/ 0 w 4"/>
                  <a:gd name="T27" fmla="*/ 6 h 8"/>
                  <a:gd name="T28" fmla="*/ 0 w 4"/>
                  <a:gd name="T29" fmla="*/ 6 h 8"/>
                  <a:gd name="T30" fmla="*/ 0 w 4"/>
                  <a:gd name="T31" fmla="*/ 6 h 8"/>
                  <a:gd name="T32" fmla="*/ 2 w 4"/>
                  <a:gd name="T33" fmla="*/ 6 h 8"/>
                  <a:gd name="T34" fmla="*/ 2 w 4"/>
                  <a:gd name="T35" fmla="*/ 6 h 8"/>
                  <a:gd name="T36" fmla="*/ 2 w 4"/>
                  <a:gd name="T37" fmla="*/ 6 h 8"/>
                  <a:gd name="T38" fmla="*/ 2 w 4"/>
                  <a:gd name="T39" fmla="*/ 8 h 8"/>
                  <a:gd name="T40" fmla="*/ 2 w 4"/>
                  <a:gd name="T4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Freeform 483"/>
              <p:cNvSpPr>
                <a:spLocks/>
              </p:cNvSpPr>
              <p:nvPr/>
            </p:nvSpPr>
            <p:spPr bwMode="auto">
              <a:xfrm>
                <a:off x="2620" y="1580"/>
                <a:ext cx="10" cy="6"/>
              </a:xfrm>
              <a:custGeom>
                <a:avLst/>
                <a:gdLst>
                  <a:gd name="T0" fmla="*/ 10 w 10"/>
                  <a:gd name="T1" fmla="*/ 2 h 6"/>
                  <a:gd name="T2" fmla="*/ 10 w 10"/>
                  <a:gd name="T3" fmla="*/ 0 h 6"/>
                  <a:gd name="T4" fmla="*/ 10 w 10"/>
                  <a:gd name="T5" fmla="*/ 0 h 6"/>
                  <a:gd name="T6" fmla="*/ 8 w 10"/>
                  <a:gd name="T7" fmla="*/ 0 h 6"/>
                  <a:gd name="T8" fmla="*/ 4 w 10"/>
                  <a:gd name="T9" fmla="*/ 0 h 6"/>
                  <a:gd name="T10" fmla="*/ 4 w 10"/>
                  <a:gd name="T11" fmla="*/ 0 h 6"/>
                  <a:gd name="T12" fmla="*/ 2 w 10"/>
                  <a:gd name="T13" fmla="*/ 0 h 6"/>
                  <a:gd name="T14" fmla="*/ 2 w 10"/>
                  <a:gd name="T15" fmla="*/ 2 h 6"/>
                  <a:gd name="T16" fmla="*/ 2 w 10"/>
                  <a:gd name="T17" fmla="*/ 2 h 6"/>
                  <a:gd name="T18" fmla="*/ 2 w 10"/>
                  <a:gd name="T19" fmla="*/ 2 h 6"/>
                  <a:gd name="T20" fmla="*/ 2 w 10"/>
                  <a:gd name="T21" fmla="*/ 4 h 6"/>
                  <a:gd name="T22" fmla="*/ 0 w 10"/>
                  <a:gd name="T23" fmla="*/ 4 h 6"/>
                  <a:gd name="T24" fmla="*/ 0 w 10"/>
                  <a:gd name="T25" fmla="*/ 4 h 6"/>
                  <a:gd name="T26" fmla="*/ 0 w 10"/>
                  <a:gd name="T27" fmla="*/ 6 h 6"/>
                  <a:gd name="T28" fmla="*/ 0 w 10"/>
                  <a:gd name="T29" fmla="*/ 6 h 6"/>
                  <a:gd name="T30" fmla="*/ 0 w 10"/>
                  <a:gd name="T31" fmla="*/ 6 h 6"/>
                  <a:gd name="T32" fmla="*/ 0 w 10"/>
                  <a:gd name="T33" fmla="*/ 6 h 6"/>
                  <a:gd name="T34" fmla="*/ 2 w 10"/>
                  <a:gd name="T35" fmla="*/ 6 h 6"/>
                  <a:gd name="T36" fmla="*/ 2 w 10"/>
                  <a:gd name="T37" fmla="*/ 6 h 6"/>
                  <a:gd name="T38" fmla="*/ 2 w 10"/>
                  <a:gd name="T39" fmla="*/ 6 h 6"/>
                  <a:gd name="T40" fmla="*/ 4 w 10"/>
                  <a:gd name="T41" fmla="*/ 6 h 6"/>
                  <a:gd name="T42" fmla="*/ 6 w 10"/>
                  <a:gd name="T43" fmla="*/ 4 h 6"/>
                  <a:gd name="T44" fmla="*/ 6 w 10"/>
                  <a:gd name="T45" fmla="*/ 4 h 6"/>
                  <a:gd name="T46" fmla="*/ 6 w 10"/>
                  <a:gd name="T47" fmla="*/ 4 h 6"/>
                  <a:gd name="T48" fmla="*/ 8 w 10"/>
                  <a:gd name="T49" fmla="*/ 2 h 6"/>
                  <a:gd name="T50" fmla="*/ 8 w 10"/>
                  <a:gd name="T51" fmla="*/ 2 h 6"/>
                  <a:gd name="T52" fmla="*/ 10 w 10"/>
                  <a:gd name="T53" fmla="*/ 2 h 6"/>
                  <a:gd name="T54" fmla="*/ 10 w 10"/>
                  <a:gd name="T5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6">
                    <a:moveTo>
                      <a:pt x="10" y="2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Freeform 484"/>
              <p:cNvSpPr>
                <a:spLocks/>
              </p:cNvSpPr>
              <p:nvPr/>
            </p:nvSpPr>
            <p:spPr bwMode="auto">
              <a:xfrm>
                <a:off x="2626" y="1586"/>
                <a:ext cx="6" cy="6"/>
              </a:xfrm>
              <a:custGeom>
                <a:avLst/>
                <a:gdLst>
                  <a:gd name="T0" fmla="*/ 2 w 6"/>
                  <a:gd name="T1" fmla="*/ 6 h 6"/>
                  <a:gd name="T2" fmla="*/ 4 w 6"/>
                  <a:gd name="T3" fmla="*/ 6 h 6"/>
                  <a:gd name="T4" fmla="*/ 4 w 6"/>
                  <a:gd name="T5" fmla="*/ 6 h 6"/>
                  <a:gd name="T6" fmla="*/ 4 w 6"/>
                  <a:gd name="T7" fmla="*/ 6 h 6"/>
                  <a:gd name="T8" fmla="*/ 4 w 6"/>
                  <a:gd name="T9" fmla="*/ 4 h 6"/>
                  <a:gd name="T10" fmla="*/ 6 w 6"/>
                  <a:gd name="T11" fmla="*/ 2 h 6"/>
                  <a:gd name="T12" fmla="*/ 6 w 6"/>
                  <a:gd name="T13" fmla="*/ 2 h 6"/>
                  <a:gd name="T14" fmla="*/ 6 w 6"/>
                  <a:gd name="T15" fmla="*/ 2 h 6"/>
                  <a:gd name="T16" fmla="*/ 6 w 6"/>
                  <a:gd name="T17" fmla="*/ 0 h 6"/>
                  <a:gd name="T18" fmla="*/ 6 w 6"/>
                  <a:gd name="T19" fmla="*/ 0 h 6"/>
                  <a:gd name="T20" fmla="*/ 6 w 6"/>
                  <a:gd name="T21" fmla="*/ 0 h 6"/>
                  <a:gd name="T22" fmla="*/ 4 w 6"/>
                  <a:gd name="T23" fmla="*/ 0 h 6"/>
                  <a:gd name="T24" fmla="*/ 4 w 6"/>
                  <a:gd name="T25" fmla="*/ 0 h 6"/>
                  <a:gd name="T26" fmla="*/ 4 w 6"/>
                  <a:gd name="T27" fmla="*/ 0 h 6"/>
                  <a:gd name="T28" fmla="*/ 0 w 6"/>
                  <a:gd name="T29" fmla="*/ 2 h 6"/>
                  <a:gd name="T30" fmla="*/ 0 w 6"/>
                  <a:gd name="T31" fmla="*/ 2 h 6"/>
                  <a:gd name="T32" fmla="*/ 0 w 6"/>
                  <a:gd name="T33" fmla="*/ 2 h 6"/>
                  <a:gd name="T34" fmla="*/ 0 w 6"/>
                  <a:gd name="T35" fmla="*/ 4 h 6"/>
                  <a:gd name="T36" fmla="*/ 0 w 6"/>
                  <a:gd name="T37" fmla="*/ 4 h 6"/>
                  <a:gd name="T38" fmla="*/ 2 w 6"/>
                  <a:gd name="T39" fmla="*/ 6 h 6"/>
                  <a:gd name="T40" fmla="*/ 2 w 6"/>
                  <a:gd name="T41" fmla="*/ 6 h 6"/>
                  <a:gd name="T42" fmla="*/ 2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2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Freeform 485"/>
              <p:cNvSpPr>
                <a:spLocks/>
              </p:cNvSpPr>
              <p:nvPr/>
            </p:nvSpPr>
            <p:spPr bwMode="auto">
              <a:xfrm>
                <a:off x="2616" y="1592"/>
                <a:ext cx="10" cy="6"/>
              </a:xfrm>
              <a:custGeom>
                <a:avLst/>
                <a:gdLst>
                  <a:gd name="T0" fmla="*/ 6 w 10"/>
                  <a:gd name="T1" fmla="*/ 6 h 6"/>
                  <a:gd name="T2" fmla="*/ 8 w 10"/>
                  <a:gd name="T3" fmla="*/ 6 h 6"/>
                  <a:gd name="T4" fmla="*/ 8 w 10"/>
                  <a:gd name="T5" fmla="*/ 6 h 6"/>
                  <a:gd name="T6" fmla="*/ 8 w 10"/>
                  <a:gd name="T7" fmla="*/ 6 h 6"/>
                  <a:gd name="T8" fmla="*/ 8 w 10"/>
                  <a:gd name="T9" fmla="*/ 6 h 6"/>
                  <a:gd name="T10" fmla="*/ 8 w 10"/>
                  <a:gd name="T11" fmla="*/ 6 h 6"/>
                  <a:gd name="T12" fmla="*/ 8 w 10"/>
                  <a:gd name="T13" fmla="*/ 6 h 6"/>
                  <a:gd name="T14" fmla="*/ 8 w 10"/>
                  <a:gd name="T15" fmla="*/ 4 h 6"/>
                  <a:gd name="T16" fmla="*/ 10 w 10"/>
                  <a:gd name="T17" fmla="*/ 4 h 6"/>
                  <a:gd name="T18" fmla="*/ 10 w 10"/>
                  <a:gd name="T19" fmla="*/ 4 h 6"/>
                  <a:gd name="T20" fmla="*/ 10 w 10"/>
                  <a:gd name="T21" fmla="*/ 4 h 6"/>
                  <a:gd name="T22" fmla="*/ 10 w 10"/>
                  <a:gd name="T23" fmla="*/ 2 h 6"/>
                  <a:gd name="T24" fmla="*/ 10 w 10"/>
                  <a:gd name="T25" fmla="*/ 2 h 6"/>
                  <a:gd name="T26" fmla="*/ 10 w 10"/>
                  <a:gd name="T27" fmla="*/ 2 h 6"/>
                  <a:gd name="T28" fmla="*/ 6 w 10"/>
                  <a:gd name="T29" fmla="*/ 2 h 6"/>
                  <a:gd name="T30" fmla="*/ 4 w 10"/>
                  <a:gd name="T31" fmla="*/ 0 h 6"/>
                  <a:gd name="T32" fmla="*/ 4 w 10"/>
                  <a:gd name="T33" fmla="*/ 0 h 6"/>
                  <a:gd name="T34" fmla="*/ 4 w 10"/>
                  <a:gd name="T35" fmla="*/ 0 h 6"/>
                  <a:gd name="T36" fmla="*/ 2 w 10"/>
                  <a:gd name="T37" fmla="*/ 0 h 6"/>
                  <a:gd name="T38" fmla="*/ 2 w 10"/>
                  <a:gd name="T39" fmla="*/ 0 h 6"/>
                  <a:gd name="T40" fmla="*/ 2 w 10"/>
                  <a:gd name="T41" fmla="*/ 0 h 6"/>
                  <a:gd name="T42" fmla="*/ 0 w 10"/>
                  <a:gd name="T43" fmla="*/ 0 h 6"/>
                  <a:gd name="T44" fmla="*/ 0 w 10"/>
                  <a:gd name="T45" fmla="*/ 0 h 6"/>
                  <a:gd name="T46" fmla="*/ 0 w 10"/>
                  <a:gd name="T47" fmla="*/ 2 h 6"/>
                  <a:gd name="T48" fmla="*/ 0 w 10"/>
                  <a:gd name="T49" fmla="*/ 2 h 6"/>
                  <a:gd name="T50" fmla="*/ 2 w 10"/>
                  <a:gd name="T51" fmla="*/ 2 h 6"/>
                  <a:gd name="T52" fmla="*/ 2 w 10"/>
                  <a:gd name="T53" fmla="*/ 2 h 6"/>
                  <a:gd name="T54" fmla="*/ 2 w 10"/>
                  <a:gd name="T55" fmla="*/ 2 h 6"/>
                  <a:gd name="T56" fmla="*/ 2 w 10"/>
                  <a:gd name="T57" fmla="*/ 2 h 6"/>
                  <a:gd name="T58" fmla="*/ 2 w 10"/>
                  <a:gd name="T59" fmla="*/ 2 h 6"/>
                  <a:gd name="T60" fmla="*/ 4 w 10"/>
                  <a:gd name="T61" fmla="*/ 4 h 6"/>
                  <a:gd name="T62" fmla="*/ 4 w 10"/>
                  <a:gd name="T63" fmla="*/ 6 h 6"/>
                  <a:gd name="T64" fmla="*/ 4 w 10"/>
                  <a:gd name="T65" fmla="*/ 6 h 6"/>
                  <a:gd name="T66" fmla="*/ 6 w 10"/>
                  <a:gd name="T67" fmla="*/ 6 h 6"/>
                  <a:gd name="T68" fmla="*/ 6 w 10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" h="6">
                    <a:moveTo>
                      <a:pt x="6" y="6"/>
                    </a:move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Freeform 486"/>
              <p:cNvSpPr>
                <a:spLocks/>
              </p:cNvSpPr>
              <p:nvPr/>
            </p:nvSpPr>
            <p:spPr bwMode="auto">
              <a:xfrm>
                <a:off x="2618" y="1622"/>
                <a:ext cx="8" cy="12"/>
              </a:xfrm>
              <a:custGeom>
                <a:avLst/>
                <a:gdLst>
                  <a:gd name="T0" fmla="*/ 6 w 8"/>
                  <a:gd name="T1" fmla="*/ 6 h 12"/>
                  <a:gd name="T2" fmla="*/ 8 w 8"/>
                  <a:gd name="T3" fmla="*/ 4 h 12"/>
                  <a:gd name="T4" fmla="*/ 8 w 8"/>
                  <a:gd name="T5" fmla="*/ 4 h 12"/>
                  <a:gd name="T6" fmla="*/ 8 w 8"/>
                  <a:gd name="T7" fmla="*/ 4 h 12"/>
                  <a:gd name="T8" fmla="*/ 8 w 8"/>
                  <a:gd name="T9" fmla="*/ 2 h 12"/>
                  <a:gd name="T10" fmla="*/ 8 w 8"/>
                  <a:gd name="T11" fmla="*/ 2 h 12"/>
                  <a:gd name="T12" fmla="*/ 6 w 8"/>
                  <a:gd name="T13" fmla="*/ 0 h 12"/>
                  <a:gd name="T14" fmla="*/ 4 w 8"/>
                  <a:gd name="T15" fmla="*/ 0 h 12"/>
                  <a:gd name="T16" fmla="*/ 4 w 8"/>
                  <a:gd name="T17" fmla="*/ 0 h 12"/>
                  <a:gd name="T18" fmla="*/ 4 w 8"/>
                  <a:gd name="T19" fmla="*/ 0 h 12"/>
                  <a:gd name="T20" fmla="*/ 4 w 8"/>
                  <a:gd name="T21" fmla="*/ 0 h 12"/>
                  <a:gd name="T22" fmla="*/ 2 w 8"/>
                  <a:gd name="T23" fmla="*/ 0 h 12"/>
                  <a:gd name="T24" fmla="*/ 2 w 8"/>
                  <a:gd name="T25" fmla="*/ 0 h 12"/>
                  <a:gd name="T26" fmla="*/ 0 w 8"/>
                  <a:gd name="T27" fmla="*/ 0 h 12"/>
                  <a:gd name="T28" fmla="*/ 0 w 8"/>
                  <a:gd name="T29" fmla="*/ 10 h 12"/>
                  <a:gd name="T30" fmla="*/ 0 w 8"/>
                  <a:gd name="T31" fmla="*/ 10 h 12"/>
                  <a:gd name="T32" fmla="*/ 0 w 8"/>
                  <a:gd name="T33" fmla="*/ 10 h 12"/>
                  <a:gd name="T34" fmla="*/ 2 w 8"/>
                  <a:gd name="T35" fmla="*/ 12 h 12"/>
                  <a:gd name="T36" fmla="*/ 2 w 8"/>
                  <a:gd name="T37" fmla="*/ 12 h 12"/>
                  <a:gd name="T38" fmla="*/ 2 w 8"/>
                  <a:gd name="T39" fmla="*/ 12 h 12"/>
                  <a:gd name="T40" fmla="*/ 2 w 8"/>
                  <a:gd name="T41" fmla="*/ 12 h 12"/>
                  <a:gd name="T42" fmla="*/ 4 w 8"/>
                  <a:gd name="T43" fmla="*/ 12 h 12"/>
                  <a:gd name="T44" fmla="*/ 4 w 8"/>
                  <a:gd name="T45" fmla="*/ 12 h 12"/>
                  <a:gd name="T46" fmla="*/ 4 w 8"/>
                  <a:gd name="T47" fmla="*/ 12 h 12"/>
                  <a:gd name="T48" fmla="*/ 4 w 8"/>
                  <a:gd name="T49" fmla="*/ 8 h 12"/>
                  <a:gd name="T50" fmla="*/ 6 w 8"/>
                  <a:gd name="T51" fmla="*/ 6 h 12"/>
                  <a:gd name="T52" fmla="*/ 6 w 8"/>
                  <a:gd name="T53" fmla="*/ 6 h 12"/>
                  <a:gd name="T54" fmla="*/ 6 w 8"/>
                  <a:gd name="T55" fmla="*/ 6 h 12"/>
                  <a:gd name="T56" fmla="*/ 6 w 8"/>
                  <a:gd name="T5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2">
                    <a:moveTo>
                      <a:pt x="6" y="6"/>
                    </a:move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Freeform 487"/>
              <p:cNvSpPr>
                <a:spLocks/>
              </p:cNvSpPr>
              <p:nvPr/>
            </p:nvSpPr>
            <p:spPr bwMode="auto">
              <a:xfrm>
                <a:off x="2616" y="1642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0 w 8"/>
                  <a:gd name="T5" fmla="*/ 0 h 6"/>
                  <a:gd name="T6" fmla="*/ 0 w 8"/>
                  <a:gd name="T7" fmla="*/ 6 h 6"/>
                  <a:gd name="T8" fmla="*/ 0 w 8"/>
                  <a:gd name="T9" fmla="*/ 6 h 6"/>
                  <a:gd name="T10" fmla="*/ 2 w 8"/>
                  <a:gd name="T11" fmla="*/ 6 h 6"/>
                  <a:gd name="T12" fmla="*/ 2 w 8"/>
                  <a:gd name="T13" fmla="*/ 6 h 6"/>
                  <a:gd name="T14" fmla="*/ 2 w 8"/>
                  <a:gd name="T15" fmla="*/ 6 h 6"/>
                  <a:gd name="T16" fmla="*/ 4 w 8"/>
                  <a:gd name="T17" fmla="*/ 6 h 6"/>
                  <a:gd name="T18" fmla="*/ 4 w 8"/>
                  <a:gd name="T19" fmla="*/ 6 h 6"/>
                  <a:gd name="T20" fmla="*/ 4 w 8"/>
                  <a:gd name="T21" fmla="*/ 6 h 6"/>
                  <a:gd name="T22" fmla="*/ 4 w 8"/>
                  <a:gd name="T23" fmla="*/ 6 h 6"/>
                  <a:gd name="T24" fmla="*/ 4 w 8"/>
                  <a:gd name="T25" fmla="*/ 4 h 6"/>
                  <a:gd name="T26" fmla="*/ 4 w 8"/>
                  <a:gd name="T27" fmla="*/ 4 h 6"/>
                  <a:gd name="T28" fmla="*/ 6 w 8"/>
                  <a:gd name="T29" fmla="*/ 4 h 6"/>
                  <a:gd name="T30" fmla="*/ 6 w 8"/>
                  <a:gd name="T31" fmla="*/ 4 h 6"/>
                  <a:gd name="T32" fmla="*/ 6 w 8"/>
                  <a:gd name="T33" fmla="*/ 4 h 6"/>
                  <a:gd name="T34" fmla="*/ 6 w 8"/>
                  <a:gd name="T35" fmla="*/ 2 h 6"/>
                  <a:gd name="T36" fmla="*/ 6 w 8"/>
                  <a:gd name="T37" fmla="*/ 2 h 6"/>
                  <a:gd name="T38" fmla="*/ 6 w 8"/>
                  <a:gd name="T39" fmla="*/ 2 h 6"/>
                  <a:gd name="T40" fmla="*/ 8 w 8"/>
                  <a:gd name="T41" fmla="*/ 2 h 6"/>
                  <a:gd name="T42" fmla="*/ 8 w 8"/>
                  <a:gd name="T43" fmla="*/ 0 h 6"/>
                  <a:gd name="T44" fmla="*/ 8 w 8"/>
                  <a:gd name="T45" fmla="*/ 0 h 6"/>
                  <a:gd name="T46" fmla="*/ 6 w 8"/>
                  <a:gd name="T47" fmla="*/ 0 h 6"/>
                  <a:gd name="T48" fmla="*/ 2 w 8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Freeform 488"/>
              <p:cNvSpPr>
                <a:spLocks/>
              </p:cNvSpPr>
              <p:nvPr/>
            </p:nvSpPr>
            <p:spPr bwMode="auto">
              <a:xfrm>
                <a:off x="2608" y="1644"/>
                <a:ext cx="8" cy="6"/>
              </a:xfrm>
              <a:custGeom>
                <a:avLst/>
                <a:gdLst>
                  <a:gd name="T0" fmla="*/ 6 w 8"/>
                  <a:gd name="T1" fmla="*/ 0 h 6"/>
                  <a:gd name="T2" fmla="*/ 2 w 8"/>
                  <a:gd name="T3" fmla="*/ 0 h 6"/>
                  <a:gd name="T4" fmla="*/ 2 w 8"/>
                  <a:gd name="T5" fmla="*/ 0 h 6"/>
                  <a:gd name="T6" fmla="*/ 2 w 8"/>
                  <a:gd name="T7" fmla="*/ 2 h 6"/>
                  <a:gd name="T8" fmla="*/ 0 w 8"/>
                  <a:gd name="T9" fmla="*/ 2 h 6"/>
                  <a:gd name="T10" fmla="*/ 0 w 8"/>
                  <a:gd name="T11" fmla="*/ 2 h 6"/>
                  <a:gd name="T12" fmla="*/ 0 w 8"/>
                  <a:gd name="T13" fmla="*/ 2 h 6"/>
                  <a:gd name="T14" fmla="*/ 0 w 8"/>
                  <a:gd name="T15" fmla="*/ 4 h 6"/>
                  <a:gd name="T16" fmla="*/ 0 w 8"/>
                  <a:gd name="T17" fmla="*/ 4 h 6"/>
                  <a:gd name="T18" fmla="*/ 0 w 8"/>
                  <a:gd name="T19" fmla="*/ 4 h 6"/>
                  <a:gd name="T20" fmla="*/ 2 w 8"/>
                  <a:gd name="T21" fmla="*/ 4 h 6"/>
                  <a:gd name="T22" fmla="*/ 4 w 8"/>
                  <a:gd name="T23" fmla="*/ 6 h 6"/>
                  <a:gd name="T24" fmla="*/ 4 w 8"/>
                  <a:gd name="T25" fmla="*/ 6 h 6"/>
                  <a:gd name="T26" fmla="*/ 4 w 8"/>
                  <a:gd name="T27" fmla="*/ 6 h 6"/>
                  <a:gd name="T28" fmla="*/ 6 w 8"/>
                  <a:gd name="T29" fmla="*/ 6 h 6"/>
                  <a:gd name="T30" fmla="*/ 6 w 8"/>
                  <a:gd name="T31" fmla="*/ 6 h 6"/>
                  <a:gd name="T32" fmla="*/ 8 w 8"/>
                  <a:gd name="T33" fmla="*/ 4 h 6"/>
                  <a:gd name="T34" fmla="*/ 8 w 8"/>
                  <a:gd name="T35" fmla="*/ 2 h 6"/>
                  <a:gd name="T36" fmla="*/ 8 w 8"/>
                  <a:gd name="T37" fmla="*/ 2 h 6"/>
                  <a:gd name="T38" fmla="*/ 6 w 8"/>
                  <a:gd name="T39" fmla="*/ 2 h 6"/>
                  <a:gd name="T40" fmla="*/ 6 w 8"/>
                  <a:gd name="T41" fmla="*/ 2 h 6"/>
                  <a:gd name="T42" fmla="*/ 6 w 8"/>
                  <a:gd name="T43" fmla="*/ 2 h 6"/>
                  <a:gd name="T44" fmla="*/ 6 w 8"/>
                  <a:gd name="T45" fmla="*/ 2 h 6"/>
                  <a:gd name="T46" fmla="*/ 6 w 8"/>
                  <a:gd name="T47" fmla="*/ 0 h 6"/>
                  <a:gd name="T48" fmla="*/ 6 w 8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Freeform 489"/>
              <p:cNvSpPr>
                <a:spLocks/>
              </p:cNvSpPr>
              <p:nvPr/>
            </p:nvSpPr>
            <p:spPr bwMode="auto">
              <a:xfrm>
                <a:off x="2572" y="1670"/>
                <a:ext cx="26" cy="12"/>
              </a:xfrm>
              <a:custGeom>
                <a:avLst/>
                <a:gdLst>
                  <a:gd name="T0" fmla="*/ 10 w 26"/>
                  <a:gd name="T1" fmla="*/ 0 h 12"/>
                  <a:gd name="T2" fmla="*/ 6 w 26"/>
                  <a:gd name="T3" fmla="*/ 0 h 12"/>
                  <a:gd name="T4" fmla="*/ 6 w 26"/>
                  <a:gd name="T5" fmla="*/ 0 h 12"/>
                  <a:gd name="T6" fmla="*/ 6 w 26"/>
                  <a:gd name="T7" fmla="*/ 0 h 12"/>
                  <a:gd name="T8" fmla="*/ 6 w 26"/>
                  <a:gd name="T9" fmla="*/ 2 h 12"/>
                  <a:gd name="T10" fmla="*/ 2 w 26"/>
                  <a:gd name="T11" fmla="*/ 2 h 12"/>
                  <a:gd name="T12" fmla="*/ 2 w 26"/>
                  <a:gd name="T13" fmla="*/ 2 h 12"/>
                  <a:gd name="T14" fmla="*/ 2 w 26"/>
                  <a:gd name="T15" fmla="*/ 2 h 12"/>
                  <a:gd name="T16" fmla="*/ 2 w 26"/>
                  <a:gd name="T17" fmla="*/ 2 h 12"/>
                  <a:gd name="T18" fmla="*/ 0 w 26"/>
                  <a:gd name="T19" fmla="*/ 2 h 12"/>
                  <a:gd name="T20" fmla="*/ 0 w 26"/>
                  <a:gd name="T21" fmla="*/ 2 h 12"/>
                  <a:gd name="T22" fmla="*/ 0 w 26"/>
                  <a:gd name="T23" fmla="*/ 4 h 12"/>
                  <a:gd name="T24" fmla="*/ 0 w 26"/>
                  <a:gd name="T25" fmla="*/ 8 h 12"/>
                  <a:gd name="T26" fmla="*/ 0 w 26"/>
                  <a:gd name="T27" fmla="*/ 8 h 12"/>
                  <a:gd name="T28" fmla="*/ 0 w 26"/>
                  <a:gd name="T29" fmla="*/ 8 h 12"/>
                  <a:gd name="T30" fmla="*/ 2 w 26"/>
                  <a:gd name="T31" fmla="*/ 8 h 12"/>
                  <a:gd name="T32" fmla="*/ 2 w 26"/>
                  <a:gd name="T33" fmla="*/ 8 h 12"/>
                  <a:gd name="T34" fmla="*/ 4 w 26"/>
                  <a:gd name="T35" fmla="*/ 8 h 12"/>
                  <a:gd name="T36" fmla="*/ 4 w 26"/>
                  <a:gd name="T37" fmla="*/ 6 h 12"/>
                  <a:gd name="T38" fmla="*/ 10 w 26"/>
                  <a:gd name="T39" fmla="*/ 6 h 12"/>
                  <a:gd name="T40" fmla="*/ 12 w 26"/>
                  <a:gd name="T41" fmla="*/ 8 h 12"/>
                  <a:gd name="T42" fmla="*/ 12 w 26"/>
                  <a:gd name="T43" fmla="*/ 8 h 12"/>
                  <a:gd name="T44" fmla="*/ 12 w 26"/>
                  <a:gd name="T45" fmla="*/ 8 h 12"/>
                  <a:gd name="T46" fmla="*/ 14 w 26"/>
                  <a:gd name="T47" fmla="*/ 8 h 12"/>
                  <a:gd name="T48" fmla="*/ 16 w 26"/>
                  <a:gd name="T49" fmla="*/ 8 h 12"/>
                  <a:gd name="T50" fmla="*/ 18 w 26"/>
                  <a:gd name="T51" fmla="*/ 10 h 12"/>
                  <a:gd name="T52" fmla="*/ 18 w 26"/>
                  <a:gd name="T53" fmla="*/ 10 h 12"/>
                  <a:gd name="T54" fmla="*/ 18 w 26"/>
                  <a:gd name="T55" fmla="*/ 10 h 12"/>
                  <a:gd name="T56" fmla="*/ 20 w 26"/>
                  <a:gd name="T57" fmla="*/ 12 h 12"/>
                  <a:gd name="T58" fmla="*/ 20 w 26"/>
                  <a:gd name="T59" fmla="*/ 12 h 12"/>
                  <a:gd name="T60" fmla="*/ 20 w 26"/>
                  <a:gd name="T61" fmla="*/ 12 h 12"/>
                  <a:gd name="T62" fmla="*/ 24 w 26"/>
                  <a:gd name="T63" fmla="*/ 12 h 12"/>
                  <a:gd name="T64" fmla="*/ 24 w 26"/>
                  <a:gd name="T65" fmla="*/ 12 h 12"/>
                  <a:gd name="T66" fmla="*/ 24 w 26"/>
                  <a:gd name="T67" fmla="*/ 12 h 12"/>
                  <a:gd name="T68" fmla="*/ 24 w 26"/>
                  <a:gd name="T69" fmla="*/ 12 h 12"/>
                  <a:gd name="T70" fmla="*/ 24 w 26"/>
                  <a:gd name="T71" fmla="*/ 12 h 12"/>
                  <a:gd name="T72" fmla="*/ 26 w 26"/>
                  <a:gd name="T73" fmla="*/ 12 h 12"/>
                  <a:gd name="T74" fmla="*/ 26 w 26"/>
                  <a:gd name="T75" fmla="*/ 10 h 12"/>
                  <a:gd name="T76" fmla="*/ 26 w 26"/>
                  <a:gd name="T77" fmla="*/ 10 h 12"/>
                  <a:gd name="T78" fmla="*/ 26 w 26"/>
                  <a:gd name="T79" fmla="*/ 10 h 12"/>
                  <a:gd name="T80" fmla="*/ 26 w 26"/>
                  <a:gd name="T81" fmla="*/ 8 h 12"/>
                  <a:gd name="T82" fmla="*/ 26 w 26"/>
                  <a:gd name="T83" fmla="*/ 8 h 12"/>
                  <a:gd name="T84" fmla="*/ 26 w 26"/>
                  <a:gd name="T85" fmla="*/ 8 h 12"/>
                  <a:gd name="T86" fmla="*/ 26 w 26"/>
                  <a:gd name="T87" fmla="*/ 6 h 12"/>
                  <a:gd name="T88" fmla="*/ 24 w 26"/>
                  <a:gd name="T89" fmla="*/ 6 h 12"/>
                  <a:gd name="T90" fmla="*/ 22 w 26"/>
                  <a:gd name="T91" fmla="*/ 4 h 12"/>
                  <a:gd name="T92" fmla="*/ 22 w 26"/>
                  <a:gd name="T93" fmla="*/ 4 h 12"/>
                  <a:gd name="T94" fmla="*/ 22 w 26"/>
                  <a:gd name="T95" fmla="*/ 2 h 12"/>
                  <a:gd name="T96" fmla="*/ 16 w 26"/>
                  <a:gd name="T97" fmla="*/ 2 h 12"/>
                  <a:gd name="T98" fmla="*/ 16 w 26"/>
                  <a:gd name="T99" fmla="*/ 2 h 12"/>
                  <a:gd name="T100" fmla="*/ 16 w 26"/>
                  <a:gd name="T101" fmla="*/ 2 h 12"/>
                  <a:gd name="T102" fmla="*/ 16 w 26"/>
                  <a:gd name="T103" fmla="*/ 2 h 12"/>
                  <a:gd name="T104" fmla="*/ 10 w 26"/>
                  <a:gd name="T105" fmla="*/ 2 h 12"/>
                  <a:gd name="T106" fmla="*/ 10 w 26"/>
                  <a:gd name="T107" fmla="*/ 2 h 12"/>
                  <a:gd name="T108" fmla="*/ 10 w 26"/>
                  <a:gd name="T109" fmla="*/ 2 h 12"/>
                  <a:gd name="T110" fmla="*/ 10 w 26"/>
                  <a:gd name="T111" fmla="*/ 0 h 12"/>
                  <a:gd name="T112" fmla="*/ 10 w 26"/>
                  <a:gd name="T1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" h="12">
                    <a:moveTo>
                      <a:pt x="10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490"/>
              <p:cNvSpPr>
                <a:spLocks/>
              </p:cNvSpPr>
              <p:nvPr/>
            </p:nvSpPr>
            <p:spPr bwMode="auto">
              <a:xfrm>
                <a:off x="2936" y="1846"/>
                <a:ext cx="8" cy="8"/>
              </a:xfrm>
              <a:custGeom>
                <a:avLst/>
                <a:gdLst>
                  <a:gd name="T0" fmla="*/ 6 w 8"/>
                  <a:gd name="T1" fmla="*/ 0 h 8"/>
                  <a:gd name="T2" fmla="*/ 4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2 h 8"/>
                  <a:gd name="T10" fmla="*/ 0 w 8"/>
                  <a:gd name="T11" fmla="*/ 2 h 8"/>
                  <a:gd name="T12" fmla="*/ 0 w 8"/>
                  <a:gd name="T13" fmla="*/ 4 h 8"/>
                  <a:gd name="T14" fmla="*/ 0 w 8"/>
                  <a:gd name="T15" fmla="*/ 6 h 8"/>
                  <a:gd name="T16" fmla="*/ 0 w 8"/>
                  <a:gd name="T17" fmla="*/ 6 h 8"/>
                  <a:gd name="T18" fmla="*/ 0 w 8"/>
                  <a:gd name="T19" fmla="*/ 6 h 8"/>
                  <a:gd name="T20" fmla="*/ 2 w 8"/>
                  <a:gd name="T21" fmla="*/ 6 h 8"/>
                  <a:gd name="T22" fmla="*/ 2 w 8"/>
                  <a:gd name="T23" fmla="*/ 8 h 8"/>
                  <a:gd name="T24" fmla="*/ 2 w 8"/>
                  <a:gd name="T25" fmla="*/ 8 h 8"/>
                  <a:gd name="T26" fmla="*/ 2 w 8"/>
                  <a:gd name="T27" fmla="*/ 8 h 8"/>
                  <a:gd name="T28" fmla="*/ 2 w 8"/>
                  <a:gd name="T29" fmla="*/ 8 h 8"/>
                  <a:gd name="T30" fmla="*/ 2 w 8"/>
                  <a:gd name="T31" fmla="*/ 8 h 8"/>
                  <a:gd name="T32" fmla="*/ 2 w 8"/>
                  <a:gd name="T33" fmla="*/ 8 h 8"/>
                  <a:gd name="T34" fmla="*/ 2 w 8"/>
                  <a:gd name="T35" fmla="*/ 8 h 8"/>
                  <a:gd name="T36" fmla="*/ 4 w 8"/>
                  <a:gd name="T37" fmla="*/ 6 h 8"/>
                  <a:gd name="T38" fmla="*/ 4 w 8"/>
                  <a:gd name="T39" fmla="*/ 6 h 8"/>
                  <a:gd name="T40" fmla="*/ 6 w 8"/>
                  <a:gd name="T41" fmla="*/ 6 h 8"/>
                  <a:gd name="T42" fmla="*/ 6 w 8"/>
                  <a:gd name="T43" fmla="*/ 6 h 8"/>
                  <a:gd name="T44" fmla="*/ 6 w 8"/>
                  <a:gd name="T45" fmla="*/ 6 h 8"/>
                  <a:gd name="T46" fmla="*/ 6 w 8"/>
                  <a:gd name="T47" fmla="*/ 6 h 8"/>
                  <a:gd name="T48" fmla="*/ 6 w 8"/>
                  <a:gd name="T49" fmla="*/ 4 h 8"/>
                  <a:gd name="T50" fmla="*/ 8 w 8"/>
                  <a:gd name="T51" fmla="*/ 4 h 8"/>
                  <a:gd name="T52" fmla="*/ 8 w 8"/>
                  <a:gd name="T53" fmla="*/ 4 h 8"/>
                  <a:gd name="T54" fmla="*/ 8 w 8"/>
                  <a:gd name="T55" fmla="*/ 4 h 8"/>
                  <a:gd name="T56" fmla="*/ 8 w 8"/>
                  <a:gd name="T57" fmla="*/ 2 h 8"/>
                  <a:gd name="T58" fmla="*/ 8 w 8"/>
                  <a:gd name="T59" fmla="*/ 2 h 8"/>
                  <a:gd name="T60" fmla="*/ 8 w 8"/>
                  <a:gd name="T61" fmla="*/ 2 h 8"/>
                  <a:gd name="T62" fmla="*/ 6 w 8"/>
                  <a:gd name="T63" fmla="*/ 2 h 8"/>
                  <a:gd name="T64" fmla="*/ 6 w 8"/>
                  <a:gd name="T65" fmla="*/ 2 h 8"/>
                  <a:gd name="T66" fmla="*/ 6 w 8"/>
                  <a:gd name="T67" fmla="*/ 2 h 8"/>
                  <a:gd name="T68" fmla="*/ 6 w 8"/>
                  <a:gd name="T69" fmla="*/ 0 h 8"/>
                  <a:gd name="T70" fmla="*/ 6 w 8"/>
                  <a:gd name="T7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491"/>
              <p:cNvSpPr>
                <a:spLocks/>
              </p:cNvSpPr>
              <p:nvPr/>
            </p:nvSpPr>
            <p:spPr bwMode="auto">
              <a:xfrm>
                <a:off x="2934" y="18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2 h 4"/>
                  <a:gd name="T8" fmla="*/ 2 w 4"/>
                  <a:gd name="T9" fmla="*/ 4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4 h 4"/>
                  <a:gd name="T18" fmla="*/ 4 w 4"/>
                  <a:gd name="T19" fmla="*/ 4 h 4"/>
                  <a:gd name="T20" fmla="*/ 4 w 4"/>
                  <a:gd name="T21" fmla="*/ 2 h 4"/>
                  <a:gd name="T22" fmla="*/ 4 w 4"/>
                  <a:gd name="T23" fmla="*/ 2 h 4"/>
                  <a:gd name="T24" fmla="*/ 4 w 4"/>
                  <a:gd name="T25" fmla="*/ 0 h 4"/>
                  <a:gd name="T26" fmla="*/ 2 w 4"/>
                  <a:gd name="T27" fmla="*/ 0 h 4"/>
                  <a:gd name="T28" fmla="*/ 2 w 4"/>
                  <a:gd name="T29" fmla="*/ 0 h 4"/>
                  <a:gd name="T30" fmla="*/ 2 w 4"/>
                  <a:gd name="T31" fmla="*/ 0 h 4"/>
                  <a:gd name="T32" fmla="*/ 0 w 4"/>
                  <a:gd name="T33" fmla="*/ 0 h 4"/>
                  <a:gd name="T34" fmla="*/ 0 w 4"/>
                  <a:gd name="T35" fmla="*/ 0 h 4"/>
                  <a:gd name="T36" fmla="*/ 0 w 4"/>
                  <a:gd name="T37" fmla="*/ 0 h 4"/>
                  <a:gd name="T38" fmla="*/ 0 w 4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492"/>
              <p:cNvSpPr>
                <a:spLocks/>
              </p:cNvSpPr>
              <p:nvPr/>
            </p:nvSpPr>
            <p:spPr bwMode="auto">
              <a:xfrm>
                <a:off x="2926" y="1876"/>
                <a:ext cx="12" cy="18"/>
              </a:xfrm>
              <a:custGeom>
                <a:avLst/>
                <a:gdLst>
                  <a:gd name="T0" fmla="*/ 6 w 12"/>
                  <a:gd name="T1" fmla="*/ 4 h 18"/>
                  <a:gd name="T2" fmla="*/ 6 w 12"/>
                  <a:gd name="T3" fmla="*/ 4 h 18"/>
                  <a:gd name="T4" fmla="*/ 4 w 12"/>
                  <a:gd name="T5" fmla="*/ 6 h 18"/>
                  <a:gd name="T6" fmla="*/ 4 w 12"/>
                  <a:gd name="T7" fmla="*/ 6 h 18"/>
                  <a:gd name="T8" fmla="*/ 4 w 12"/>
                  <a:gd name="T9" fmla="*/ 6 h 18"/>
                  <a:gd name="T10" fmla="*/ 2 w 12"/>
                  <a:gd name="T11" fmla="*/ 8 h 18"/>
                  <a:gd name="T12" fmla="*/ 2 w 12"/>
                  <a:gd name="T13" fmla="*/ 8 h 18"/>
                  <a:gd name="T14" fmla="*/ 2 w 12"/>
                  <a:gd name="T15" fmla="*/ 8 h 18"/>
                  <a:gd name="T16" fmla="*/ 0 w 12"/>
                  <a:gd name="T17" fmla="*/ 10 h 18"/>
                  <a:gd name="T18" fmla="*/ 0 w 12"/>
                  <a:gd name="T19" fmla="*/ 12 h 18"/>
                  <a:gd name="T20" fmla="*/ 0 w 12"/>
                  <a:gd name="T21" fmla="*/ 12 h 18"/>
                  <a:gd name="T22" fmla="*/ 2 w 12"/>
                  <a:gd name="T23" fmla="*/ 14 h 18"/>
                  <a:gd name="T24" fmla="*/ 2 w 12"/>
                  <a:gd name="T25" fmla="*/ 14 h 18"/>
                  <a:gd name="T26" fmla="*/ 2 w 12"/>
                  <a:gd name="T27" fmla="*/ 16 h 18"/>
                  <a:gd name="T28" fmla="*/ 2 w 12"/>
                  <a:gd name="T29" fmla="*/ 16 h 18"/>
                  <a:gd name="T30" fmla="*/ 2 w 12"/>
                  <a:gd name="T31" fmla="*/ 18 h 18"/>
                  <a:gd name="T32" fmla="*/ 6 w 12"/>
                  <a:gd name="T33" fmla="*/ 18 h 18"/>
                  <a:gd name="T34" fmla="*/ 6 w 12"/>
                  <a:gd name="T35" fmla="*/ 18 h 18"/>
                  <a:gd name="T36" fmla="*/ 6 w 12"/>
                  <a:gd name="T37" fmla="*/ 16 h 18"/>
                  <a:gd name="T38" fmla="*/ 10 w 12"/>
                  <a:gd name="T39" fmla="*/ 14 h 18"/>
                  <a:gd name="T40" fmla="*/ 10 w 12"/>
                  <a:gd name="T41" fmla="*/ 14 h 18"/>
                  <a:gd name="T42" fmla="*/ 10 w 12"/>
                  <a:gd name="T43" fmla="*/ 14 h 18"/>
                  <a:gd name="T44" fmla="*/ 10 w 12"/>
                  <a:gd name="T45" fmla="*/ 14 h 18"/>
                  <a:gd name="T46" fmla="*/ 10 w 12"/>
                  <a:gd name="T47" fmla="*/ 10 h 18"/>
                  <a:gd name="T48" fmla="*/ 10 w 12"/>
                  <a:gd name="T49" fmla="*/ 10 h 18"/>
                  <a:gd name="T50" fmla="*/ 10 w 12"/>
                  <a:gd name="T51" fmla="*/ 10 h 18"/>
                  <a:gd name="T52" fmla="*/ 10 w 12"/>
                  <a:gd name="T53" fmla="*/ 6 h 18"/>
                  <a:gd name="T54" fmla="*/ 12 w 12"/>
                  <a:gd name="T55" fmla="*/ 6 h 18"/>
                  <a:gd name="T56" fmla="*/ 12 w 12"/>
                  <a:gd name="T57" fmla="*/ 6 h 18"/>
                  <a:gd name="T58" fmla="*/ 12 w 12"/>
                  <a:gd name="T59" fmla="*/ 4 h 18"/>
                  <a:gd name="T60" fmla="*/ 12 w 12"/>
                  <a:gd name="T61" fmla="*/ 4 h 18"/>
                  <a:gd name="T62" fmla="*/ 12 w 12"/>
                  <a:gd name="T63" fmla="*/ 4 h 18"/>
                  <a:gd name="T64" fmla="*/ 12 w 12"/>
                  <a:gd name="T65" fmla="*/ 4 h 18"/>
                  <a:gd name="T66" fmla="*/ 10 w 12"/>
                  <a:gd name="T67" fmla="*/ 2 h 18"/>
                  <a:gd name="T68" fmla="*/ 10 w 12"/>
                  <a:gd name="T69" fmla="*/ 2 h 18"/>
                  <a:gd name="T70" fmla="*/ 10 w 12"/>
                  <a:gd name="T71" fmla="*/ 2 h 18"/>
                  <a:gd name="T72" fmla="*/ 10 w 12"/>
                  <a:gd name="T73" fmla="*/ 0 h 18"/>
                  <a:gd name="T74" fmla="*/ 8 w 12"/>
                  <a:gd name="T75" fmla="*/ 0 h 18"/>
                  <a:gd name="T76" fmla="*/ 8 w 12"/>
                  <a:gd name="T77" fmla="*/ 0 h 18"/>
                  <a:gd name="T78" fmla="*/ 8 w 12"/>
                  <a:gd name="T79" fmla="*/ 2 h 18"/>
                  <a:gd name="T80" fmla="*/ 8 w 12"/>
                  <a:gd name="T81" fmla="*/ 2 h 18"/>
                  <a:gd name="T82" fmla="*/ 6 w 12"/>
                  <a:gd name="T83" fmla="*/ 4 h 18"/>
                  <a:gd name="T84" fmla="*/ 6 w 12"/>
                  <a:gd name="T85" fmla="*/ 4 h 18"/>
                  <a:gd name="T86" fmla="*/ 6 w 12"/>
                  <a:gd name="T87" fmla="*/ 4 h 18"/>
                  <a:gd name="T88" fmla="*/ 6 w 12"/>
                  <a:gd name="T8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" h="18">
                    <a:moveTo>
                      <a:pt x="6" y="4"/>
                    </a:moveTo>
                    <a:lnTo>
                      <a:pt x="6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493"/>
              <p:cNvSpPr>
                <a:spLocks/>
              </p:cNvSpPr>
              <p:nvPr/>
            </p:nvSpPr>
            <p:spPr bwMode="auto">
              <a:xfrm>
                <a:off x="2786" y="2090"/>
                <a:ext cx="10" cy="10"/>
              </a:xfrm>
              <a:custGeom>
                <a:avLst/>
                <a:gdLst>
                  <a:gd name="T0" fmla="*/ 2 w 10"/>
                  <a:gd name="T1" fmla="*/ 10 h 10"/>
                  <a:gd name="T2" fmla="*/ 2 w 10"/>
                  <a:gd name="T3" fmla="*/ 10 h 10"/>
                  <a:gd name="T4" fmla="*/ 2 w 10"/>
                  <a:gd name="T5" fmla="*/ 10 h 10"/>
                  <a:gd name="T6" fmla="*/ 2 w 10"/>
                  <a:gd name="T7" fmla="*/ 10 h 10"/>
                  <a:gd name="T8" fmla="*/ 6 w 10"/>
                  <a:gd name="T9" fmla="*/ 6 h 10"/>
                  <a:gd name="T10" fmla="*/ 6 w 10"/>
                  <a:gd name="T11" fmla="*/ 6 h 10"/>
                  <a:gd name="T12" fmla="*/ 6 w 10"/>
                  <a:gd name="T13" fmla="*/ 6 h 10"/>
                  <a:gd name="T14" fmla="*/ 8 w 10"/>
                  <a:gd name="T15" fmla="*/ 6 h 10"/>
                  <a:gd name="T16" fmla="*/ 8 w 10"/>
                  <a:gd name="T17" fmla="*/ 6 h 10"/>
                  <a:gd name="T18" fmla="*/ 8 w 10"/>
                  <a:gd name="T19" fmla="*/ 6 h 10"/>
                  <a:gd name="T20" fmla="*/ 8 w 10"/>
                  <a:gd name="T21" fmla="*/ 6 h 10"/>
                  <a:gd name="T22" fmla="*/ 8 w 10"/>
                  <a:gd name="T23" fmla="*/ 6 h 10"/>
                  <a:gd name="T24" fmla="*/ 10 w 10"/>
                  <a:gd name="T25" fmla="*/ 4 h 10"/>
                  <a:gd name="T26" fmla="*/ 10 w 10"/>
                  <a:gd name="T27" fmla="*/ 4 h 10"/>
                  <a:gd name="T28" fmla="*/ 10 w 10"/>
                  <a:gd name="T29" fmla="*/ 4 h 10"/>
                  <a:gd name="T30" fmla="*/ 10 w 10"/>
                  <a:gd name="T31" fmla="*/ 4 h 10"/>
                  <a:gd name="T32" fmla="*/ 10 w 10"/>
                  <a:gd name="T33" fmla="*/ 4 h 10"/>
                  <a:gd name="T34" fmla="*/ 10 w 10"/>
                  <a:gd name="T35" fmla="*/ 2 h 10"/>
                  <a:gd name="T36" fmla="*/ 8 w 10"/>
                  <a:gd name="T37" fmla="*/ 2 h 10"/>
                  <a:gd name="T38" fmla="*/ 8 w 10"/>
                  <a:gd name="T39" fmla="*/ 2 h 10"/>
                  <a:gd name="T40" fmla="*/ 8 w 10"/>
                  <a:gd name="T41" fmla="*/ 2 h 10"/>
                  <a:gd name="T42" fmla="*/ 6 w 10"/>
                  <a:gd name="T43" fmla="*/ 2 h 10"/>
                  <a:gd name="T44" fmla="*/ 6 w 10"/>
                  <a:gd name="T45" fmla="*/ 2 h 10"/>
                  <a:gd name="T46" fmla="*/ 4 w 10"/>
                  <a:gd name="T47" fmla="*/ 2 h 10"/>
                  <a:gd name="T48" fmla="*/ 2 w 10"/>
                  <a:gd name="T49" fmla="*/ 0 h 10"/>
                  <a:gd name="T50" fmla="*/ 2 w 10"/>
                  <a:gd name="T51" fmla="*/ 0 h 10"/>
                  <a:gd name="T52" fmla="*/ 2 w 10"/>
                  <a:gd name="T53" fmla="*/ 0 h 10"/>
                  <a:gd name="T54" fmla="*/ 0 w 10"/>
                  <a:gd name="T55" fmla="*/ 2 h 10"/>
                  <a:gd name="T56" fmla="*/ 0 w 10"/>
                  <a:gd name="T57" fmla="*/ 2 h 10"/>
                  <a:gd name="T58" fmla="*/ 0 w 10"/>
                  <a:gd name="T59" fmla="*/ 4 h 10"/>
                  <a:gd name="T60" fmla="*/ 0 w 10"/>
                  <a:gd name="T61" fmla="*/ 6 h 10"/>
                  <a:gd name="T62" fmla="*/ 0 w 10"/>
                  <a:gd name="T63" fmla="*/ 6 h 10"/>
                  <a:gd name="T64" fmla="*/ 0 w 10"/>
                  <a:gd name="T65" fmla="*/ 6 h 10"/>
                  <a:gd name="T66" fmla="*/ 0 w 10"/>
                  <a:gd name="T67" fmla="*/ 6 h 10"/>
                  <a:gd name="T68" fmla="*/ 0 w 10"/>
                  <a:gd name="T69" fmla="*/ 8 h 10"/>
                  <a:gd name="T70" fmla="*/ 0 w 10"/>
                  <a:gd name="T71" fmla="*/ 8 h 10"/>
                  <a:gd name="T72" fmla="*/ 2 w 10"/>
                  <a:gd name="T73" fmla="*/ 10 h 10"/>
                  <a:gd name="T74" fmla="*/ 2 w 10"/>
                  <a:gd name="T7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10">
                    <a:moveTo>
                      <a:pt x="2" y="10"/>
                    </a:move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494"/>
              <p:cNvSpPr>
                <a:spLocks/>
              </p:cNvSpPr>
              <p:nvPr/>
            </p:nvSpPr>
            <p:spPr bwMode="auto">
              <a:xfrm>
                <a:off x="2796" y="2086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6 h 6"/>
                  <a:gd name="T4" fmla="*/ 4 w 4"/>
                  <a:gd name="T5" fmla="*/ 6 h 6"/>
                  <a:gd name="T6" fmla="*/ 4 w 4"/>
                  <a:gd name="T7" fmla="*/ 4 h 6"/>
                  <a:gd name="T8" fmla="*/ 4 w 4"/>
                  <a:gd name="T9" fmla="*/ 2 h 6"/>
                  <a:gd name="T10" fmla="*/ 4 w 4"/>
                  <a:gd name="T11" fmla="*/ 2 h 6"/>
                  <a:gd name="T12" fmla="*/ 4 w 4"/>
                  <a:gd name="T13" fmla="*/ 2 h 6"/>
                  <a:gd name="T14" fmla="*/ 2 w 4"/>
                  <a:gd name="T15" fmla="*/ 0 h 6"/>
                  <a:gd name="T16" fmla="*/ 2 w 4"/>
                  <a:gd name="T17" fmla="*/ 0 h 6"/>
                  <a:gd name="T18" fmla="*/ 2 w 4"/>
                  <a:gd name="T19" fmla="*/ 0 h 6"/>
                  <a:gd name="T20" fmla="*/ 2 w 4"/>
                  <a:gd name="T21" fmla="*/ 0 h 6"/>
                  <a:gd name="T22" fmla="*/ 2 w 4"/>
                  <a:gd name="T23" fmla="*/ 0 h 6"/>
                  <a:gd name="T24" fmla="*/ 0 w 4"/>
                  <a:gd name="T25" fmla="*/ 2 h 6"/>
                  <a:gd name="T26" fmla="*/ 0 w 4"/>
                  <a:gd name="T27" fmla="*/ 4 h 6"/>
                  <a:gd name="T28" fmla="*/ 0 w 4"/>
                  <a:gd name="T29" fmla="*/ 4 h 6"/>
                  <a:gd name="T30" fmla="*/ 2 w 4"/>
                  <a:gd name="T31" fmla="*/ 4 h 6"/>
                  <a:gd name="T32" fmla="*/ 2 w 4"/>
                  <a:gd name="T33" fmla="*/ 4 h 6"/>
                  <a:gd name="T34" fmla="*/ 2 w 4"/>
                  <a:gd name="T35" fmla="*/ 4 h 6"/>
                  <a:gd name="T36" fmla="*/ 2 w 4"/>
                  <a:gd name="T37" fmla="*/ 4 h 6"/>
                  <a:gd name="T38" fmla="*/ 2 w 4"/>
                  <a:gd name="T39" fmla="*/ 6 h 6"/>
                  <a:gd name="T40" fmla="*/ 2 w 4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495"/>
              <p:cNvSpPr>
                <a:spLocks/>
              </p:cNvSpPr>
              <p:nvPr/>
            </p:nvSpPr>
            <p:spPr bwMode="auto">
              <a:xfrm>
                <a:off x="2770" y="2100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6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0 h 6"/>
                  <a:gd name="T10" fmla="*/ 4 w 4"/>
                  <a:gd name="T11" fmla="*/ 0 h 6"/>
                  <a:gd name="T12" fmla="*/ 4 w 4"/>
                  <a:gd name="T13" fmla="*/ 0 h 6"/>
                  <a:gd name="T14" fmla="*/ 2 w 4"/>
                  <a:gd name="T15" fmla="*/ 0 h 6"/>
                  <a:gd name="T16" fmla="*/ 2 w 4"/>
                  <a:gd name="T17" fmla="*/ 0 h 6"/>
                  <a:gd name="T18" fmla="*/ 2 w 4"/>
                  <a:gd name="T19" fmla="*/ 0 h 6"/>
                  <a:gd name="T20" fmla="*/ 0 w 4"/>
                  <a:gd name="T21" fmla="*/ 0 h 6"/>
                  <a:gd name="T22" fmla="*/ 0 w 4"/>
                  <a:gd name="T23" fmla="*/ 0 h 6"/>
                  <a:gd name="T24" fmla="*/ 0 w 4"/>
                  <a:gd name="T25" fmla="*/ 0 h 6"/>
                  <a:gd name="T26" fmla="*/ 0 w 4"/>
                  <a:gd name="T27" fmla="*/ 4 h 6"/>
                  <a:gd name="T28" fmla="*/ 0 w 4"/>
                  <a:gd name="T29" fmla="*/ 4 h 6"/>
                  <a:gd name="T30" fmla="*/ 0 w 4"/>
                  <a:gd name="T31" fmla="*/ 4 h 6"/>
                  <a:gd name="T32" fmla="*/ 2 w 4"/>
                  <a:gd name="T33" fmla="*/ 4 h 6"/>
                  <a:gd name="T34" fmla="*/ 2 w 4"/>
                  <a:gd name="T35" fmla="*/ 6 h 6"/>
                  <a:gd name="T36" fmla="*/ 2 w 4"/>
                  <a:gd name="T37" fmla="*/ 6 h 6"/>
                  <a:gd name="T38" fmla="*/ 2 w 4"/>
                  <a:gd name="T39" fmla="*/ 6 h 6"/>
                  <a:gd name="T40" fmla="*/ 2 w 4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496"/>
              <p:cNvSpPr>
                <a:spLocks/>
              </p:cNvSpPr>
              <p:nvPr/>
            </p:nvSpPr>
            <p:spPr bwMode="auto">
              <a:xfrm>
                <a:off x="2886" y="2104"/>
                <a:ext cx="30" cy="20"/>
              </a:xfrm>
              <a:custGeom>
                <a:avLst/>
                <a:gdLst>
                  <a:gd name="T0" fmla="*/ 30 w 30"/>
                  <a:gd name="T1" fmla="*/ 6 h 20"/>
                  <a:gd name="T2" fmla="*/ 30 w 30"/>
                  <a:gd name="T3" fmla="*/ 2 h 20"/>
                  <a:gd name="T4" fmla="*/ 30 w 30"/>
                  <a:gd name="T5" fmla="*/ 2 h 20"/>
                  <a:gd name="T6" fmla="*/ 28 w 30"/>
                  <a:gd name="T7" fmla="*/ 0 h 20"/>
                  <a:gd name="T8" fmla="*/ 24 w 30"/>
                  <a:gd name="T9" fmla="*/ 0 h 20"/>
                  <a:gd name="T10" fmla="*/ 24 w 30"/>
                  <a:gd name="T11" fmla="*/ 0 h 20"/>
                  <a:gd name="T12" fmla="*/ 20 w 30"/>
                  <a:gd name="T13" fmla="*/ 2 h 20"/>
                  <a:gd name="T14" fmla="*/ 18 w 30"/>
                  <a:gd name="T15" fmla="*/ 4 h 20"/>
                  <a:gd name="T16" fmla="*/ 18 w 30"/>
                  <a:gd name="T17" fmla="*/ 4 h 20"/>
                  <a:gd name="T18" fmla="*/ 2 w 30"/>
                  <a:gd name="T19" fmla="*/ 4 h 20"/>
                  <a:gd name="T20" fmla="*/ 2 w 30"/>
                  <a:gd name="T21" fmla="*/ 4 h 20"/>
                  <a:gd name="T22" fmla="*/ 0 w 30"/>
                  <a:gd name="T23" fmla="*/ 6 h 20"/>
                  <a:gd name="T24" fmla="*/ 0 w 30"/>
                  <a:gd name="T25" fmla="*/ 8 h 20"/>
                  <a:gd name="T26" fmla="*/ 0 w 30"/>
                  <a:gd name="T27" fmla="*/ 8 h 20"/>
                  <a:gd name="T28" fmla="*/ 0 w 30"/>
                  <a:gd name="T29" fmla="*/ 10 h 20"/>
                  <a:gd name="T30" fmla="*/ 4 w 30"/>
                  <a:gd name="T31" fmla="*/ 12 h 20"/>
                  <a:gd name="T32" fmla="*/ 4 w 30"/>
                  <a:gd name="T33" fmla="*/ 12 h 20"/>
                  <a:gd name="T34" fmla="*/ 10 w 30"/>
                  <a:gd name="T35" fmla="*/ 12 h 20"/>
                  <a:gd name="T36" fmla="*/ 10 w 30"/>
                  <a:gd name="T37" fmla="*/ 12 h 20"/>
                  <a:gd name="T38" fmla="*/ 14 w 30"/>
                  <a:gd name="T39" fmla="*/ 14 h 20"/>
                  <a:gd name="T40" fmla="*/ 14 w 30"/>
                  <a:gd name="T41" fmla="*/ 14 h 20"/>
                  <a:gd name="T42" fmla="*/ 18 w 30"/>
                  <a:gd name="T43" fmla="*/ 16 h 20"/>
                  <a:gd name="T44" fmla="*/ 18 w 30"/>
                  <a:gd name="T45" fmla="*/ 16 h 20"/>
                  <a:gd name="T46" fmla="*/ 22 w 30"/>
                  <a:gd name="T47" fmla="*/ 16 h 20"/>
                  <a:gd name="T48" fmla="*/ 22 w 30"/>
                  <a:gd name="T49" fmla="*/ 18 h 20"/>
                  <a:gd name="T50" fmla="*/ 26 w 30"/>
                  <a:gd name="T51" fmla="*/ 20 h 20"/>
                  <a:gd name="T52" fmla="*/ 26 w 30"/>
                  <a:gd name="T53" fmla="*/ 20 h 20"/>
                  <a:gd name="T54" fmla="*/ 28 w 30"/>
                  <a:gd name="T55" fmla="*/ 20 h 20"/>
                  <a:gd name="T56" fmla="*/ 30 w 30"/>
                  <a:gd name="T57" fmla="*/ 18 h 20"/>
                  <a:gd name="T58" fmla="*/ 30 w 30"/>
                  <a:gd name="T59" fmla="*/ 18 h 20"/>
                  <a:gd name="T60" fmla="*/ 30 w 30"/>
                  <a:gd name="T61" fmla="*/ 12 h 20"/>
                  <a:gd name="T62" fmla="*/ 28 w 30"/>
                  <a:gd name="T63" fmla="*/ 10 h 20"/>
                  <a:gd name="T64" fmla="*/ 30 w 30"/>
                  <a:gd name="T6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20">
                    <a:moveTo>
                      <a:pt x="30" y="6"/>
                    </a:moveTo>
                    <a:lnTo>
                      <a:pt x="30" y="6"/>
                    </a:lnTo>
                    <a:lnTo>
                      <a:pt x="30" y="6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30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497"/>
              <p:cNvSpPr>
                <a:spLocks/>
              </p:cNvSpPr>
              <p:nvPr/>
            </p:nvSpPr>
            <p:spPr bwMode="auto">
              <a:xfrm>
                <a:off x="2840" y="2076"/>
                <a:ext cx="20" cy="26"/>
              </a:xfrm>
              <a:custGeom>
                <a:avLst/>
                <a:gdLst>
                  <a:gd name="T0" fmla="*/ 0 w 20"/>
                  <a:gd name="T1" fmla="*/ 18 h 26"/>
                  <a:gd name="T2" fmla="*/ 0 w 20"/>
                  <a:gd name="T3" fmla="*/ 18 h 26"/>
                  <a:gd name="T4" fmla="*/ 2 w 20"/>
                  <a:gd name="T5" fmla="*/ 20 h 26"/>
                  <a:gd name="T6" fmla="*/ 2 w 20"/>
                  <a:gd name="T7" fmla="*/ 20 h 26"/>
                  <a:gd name="T8" fmla="*/ 4 w 20"/>
                  <a:gd name="T9" fmla="*/ 22 h 26"/>
                  <a:gd name="T10" fmla="*/ 2 w 20"/>
                  <a:gd name="T11" fmla="*/ 24 h 26"/>
                  <a:gd name="T12" fmla="*/ 2 w 20"/>
                  <a:gd name="T13" fmla="*/ 24 h 26"/>
                  <a:gd name="T14" fmla="*/ 2 w 20"/>
                  <a:gd name="T15" fmla="*/ 26 h 26"/>
                  <a:gd name="T16" fmla="*/ 6 w 20"/>
                  <a:gd name="T17" fmla="*/ 26 h 26"/>
                  <a:gd name="T18" fmla="*/ 8 w 20"/>
                  <a:gd name="T19" fmla="*/ 26 h 26"/>
                  <a:gd name="T20" fmla="*/ 10 w 20"/>
                  <a:gd name="T21" fmla="*/ 26 h 26"/>
                  <a:gd name="T22" fmla="*/ 10 w 20"/>
                  <a:gd name="T23" fmla="*/ 24 h 26"/>
                  <a:gd name="T24" fmla="*/ 16 w 20"/>
                  <a:gd name="T25" fmla="*/ 24 h 26"/>
                  <a:gd name="T26" fmla="*/ 18 w 20"/>
                  <a:gd name="T27" fmla="*/ 22 h 26"/>
                  <a:gd name="T28" fmla="*/ 18 w 20"/>
                  <a:gd name="T29" fmla="*/ 20 h 26"/>
                  <a:gd name="T30" fmla="*/ 18 w 20"/>
                  <a:gd name="T31" fmla="*/ 20 h 26"/>
                  <a:gd name="T32" fmla="*/ 20 w 20"/>
                  <a:gd name="T33" fmla="*/ 18 h 26"/>
                  <a:gd name="T34" fmla="*/ 20 w 20"/>
                  <a:gd name="T35" fmla="*/ 16 h 26"/>
                  <a:gd name="T36" fmla="*/ 20 w 20"/>
                  <a:gd name="T37" fmla="*/ 16 h 26"/>
                  <a:gd name="T38" fmla="*/ 18 w 20"/>
                  <a:gd name="T39" fmla="*/ 14 h 26"/>
                  <a:gd name="T40" fmla="*/ 18 w 20"/>
                  <a:gd name="T41" fmla="*/ 14 h 26"/>
                  <a:gd name="T42" fmla="*/ 18 w 20"/>
                  <a:gd name="T43" fmla="*/ 6 h 26"/>
                  <a:gd name="T44" fmla="*/ 18 w 20"/>
                  <a:gd name="T45" fmla="*/ 6 h 26"/>
                  <a:gd name="T46" fmla="*/ 18 w 20"/>
                  <a:gd name="T47" fmla="*/ 4 h 26"/>
                  <a:gd name="T48" fmla="*/ 18 w 20"/>
                  <a:gd name="T49" fmla="*/ 4 h 26"/>
                  <a:gd name="T50" fmla="*/ 12 w 20"/>
                  <a:gd name="T51" fmla="*/ 0 h 26"/>
                  <a:gd name="T52" fmla="*/ 10 w 20"/>
                  <a:gd name="T53" fmla="*/ 2 h 26"/>
                  <a:gd name="T54" fmla="*/ 10 w 20"/>
                  <a:gd name="T55" fmla="*/ 2 h 26"/>
                  <a:gd name="T56" fmla="*/ 6 w 20"/>
                  <a:gd name="T57" fmla="*/ 4 h 26"/>
                  <a:gd name="T58" fmla="*/ 6 w 20"/>
                  <a:gd name="T59" fmla="*/ 4 h 26"/>
                  <a:gd name="T60" fmla="*/ 2 w 20"/>
                  <a:gd name="T61" fmla="*/ 4 h 26"/>
                  <a:gd name="T62" fmla="*/ 2 w 20"/>
                  <a:gd name="T63" fmla="*/ 6 h 26"/>
                  <a:gd name="T64" fmla="*/ 0 w 20"/>
                  <a:gd name="T65" fmla="*/ 6 h 26"/>
                  <a:gd name="T66" fmla="*/ 0 w 20"/>
                  <a:gd name="T67" fmla="*/ 10 h 26"/>
                  <a:gd name="T68" fmla="*/ 0 w 20"/>
                  <a:gd name="T69" fmla="*/ 10 h 26"/>
                  <a:gd name="T70" fmla="*/ 2 w 20"/>
                  <a:gd name="T7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6">
                    <a:moveTo>
                      <a:pt x="0" y="18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498"/>
              <p:cNvSpPr>
                <a:spLocks/>
              </p:cNvSpPr>
              <p:nvPr/>
            </p:nvSpPr>
            <p:spPr bwMode="auto">
              <a:xfrm>
                <a:off x="2956" y="1864"/>
                <a:ext cx="16" cy="16"/>
              </a:xfrm>
              <a:custGeom>
                <a:avLst/>
                <a:gdLst>
                  <a:gd name="T0" fmla="*/ 4 w 16"/>
                  <a:gd name="T1" fmla="*/ 6 h 16"/>
                  <a:gd name="T2" fmla="*/ 4 w 16"/>
                  <a:gd name="T3" fmla="*/ 6 h 16"/>
                  <a:gd name="T4" fmla="*/ 4 w 16"/>
                  <a:gd name="T5" fmla="*/ 6 h 16"/>
                  <a:gd name="T6" fmla="*/ 4 w 16"/>
                  <a:gd name="T7" fmla="*/ 8 h 16"/>
                  <a:gd name="T8" fmla="*/ 2 w 16"/>
                  <a:gd name="T9" fmla="*/ 8 h 16"/>
                  <a:gd name="T10" fmla="*/ 2 w 16"/>
                  <a:gd name="T11" fmla="*/ 8 h 16"/>
                  <a:gd name="T12" fmla="*/ 0 w 16"/>
                  <a:gd name="T13" fmla="*/ 8 h 16"/>
                  <a:gd name="T14" fmla="*/ 0 w 16"/>
                  <a:gd name="T15" fmla="*/ 10 h 16"/>
                  <a:gd name="T16" fmla="*/ 0 w 16"/>
                  <a:gd name="T17" fmla="*/ 10 h 16"/>
                  <a:gd name="T18" fmla="*/ 2 w 16"/>
                  <a:gd name="T19" fmla="*/ 10 h 16"/>
                  <a:gd name="T20" fmla="*/ 4 w 16"/>
                  <a:gd name="T21" fmla="*/ 10 h 16"/>
                  <a:gd name="T22" fmla="*/ 4 w 16"/>
                  <a:gd name="T23" fmla="*/ 16 h 16"/>
                  <a:gd name="T24" fmla="*/ 4 w 16"/>
                  <a:gd name="T25" fmla="*/ 16 h 16"/>
                  <a:gd name="T26" fmla="*/ 4 w 16"/>
                  <a:gd name="T27" fmla="*/ 16 h 16"/>
                  <a:gd name="T28" fmla="*/ 4 w 16"/>
                  <a:gd name="T29" fmla="*/ 16 h 16"/>
                  <a:gd name="T30" fmla="*/ 4 w 16"/>
                  <a:gd name="T31" fmla="*/ 16 h 16"/>
                  <a:gd name="T32" fmla="*/ 4 w 16"/>
                  <a:gd name="T33" fmla="*/ 16 h 16"/>
                  <a:gd name="T34" fmla="*/ 4 w 16"/>
                  <a:gd name="T35" fmla="*/ 16 h 16"/>
                  <a:gd name="T36" fmla="*/ 6 w 16"/>
                  <a:gd name="T37" fmla="*/ 14 h 16"/>
                  <a:gd name="T38" fmla="*/ 14 w 16"/>
                  <a:gd name="T39" fmla="*/ 14 h 16"/>
                  <a:gd name="T40" fmla="*/ 14 w 16"/>
                  <a:gd name="T41" fmla="*/ 14 h 16"/>
                  <a:gd name="T42" fmla="*/ 14 w 16"/>
                  <a:gd name="T43" fmla="*/ 14 h 16"/>
                  <a:gd name="T44" fmla="*/ 16 w 16"/>
                  <a:gd name="T45" fmla="*/ 12 h 16"/>
                  <a:gd name="T46" fmla="*/ 16 w 16"/>
                  <a:gd name="T47" fmla="*/ 12 h 16"/>
                  <a:gd name="T48" fmla="*/ 16 w 16"/>
                  <a:gd name="T49" fmla="*/ 12 h 16"/>
                  <a:gd name="T50" fmla="*/ 16 w 16"/>
                  <a:gd name="T51" fmla="*/ 6 h 16"/>
                  <a:gd name="T52" fmla="*/ 16 w 16"/>
                  <a:gd name="T53" fmla="*/ 6 h 16"/>
                  <a:gd name="T54" fmla="*/ 14 w 16"/>
                  <a:gd name="T55" fmla="*/ 6 h 16"/>
                  <a:gd name="T56" fmla="*/ 14 w 16"/>
                  <a:gd name="T57" fmla="*/ 6 h 16"/>
                  <a:gd name="T58" fmla="*/ 14 w 16"/>
                  <a:gd name="T59" fmla="*/ 6 h 16"/>
                  <a:gd name="T60" fmla="*/ 14 w 16"/>
                  <a:gd name="T61" fmla="*/ 6 h 16"/>
                  <a:gd name="T62" fmla="*/ 14 w 16"/>
                  <a:gd name="T63" fmla="*/ 6 h 16"/>
                  <a:gd name="T64" fmla="*/ 12 w 16"/>
                  <a:gd name="T65" fmla="*/ 6 h 16"/>
                  <a:gd name="T66" fmla="*/ 12 w 16"/>
                  <a:gd name="T67" fmla="*/ 4 h 16"/>
                  <a:gd name="T68" fmla="*/ 14 w 16"/>
                  <a:gd name="T69" fmla="*/ 4 h 16"/>
                  <a:gd name="T70" fmla="*/ 14 w 16"/>
                  <a:gd name="T71" fmla="*/ 4 h 16"/>
                  <a:gd name="T72" fmla="*/ 14 w 16"/>
                  <a:gd name="T73" fmla="*/ 4 h 16"/>
                  <a:gd name="T74" fmla="*/ 14 w 16"/>
                  <a:gd name="T75" fmla="*/ 2 h 16"/>
                  <a:gd name="T76" fmla="*/ 14 w 16"/>
                  <a:gd name="T77" fmla="*/ 2 h 16"/>
                  <a:gd name="T78" fmla="*/ 14 w 16"/>
                  <a:gd name="T79" fmla="*/ 2 h 16"/>
                  <a:gd name="T80" fmla="*/ 12 w 16"/>
                  <a:gd name="T81" fmla="*/ 2 h 16"/>
                  <a:gd name="T82" fmla="*/ 12 w 16"/>
                  <a:gd name="T83" fmla="*/ 2 h 16"/>
                  <a:gd name="T84" fmla="*/ 12 w 16"/>
                  <a:gd name="T85" fmla="*/ 2 h 16"/>
                  <a:gd name="T86" fmla="*/ 12 w 16"/>
                  <a:gd name="T87" fmla="*/ 0 h 16"/>
                  <a:gd name="T88" fmla="*/ 6 w 16"/>
                  <a:gd name="T89" fmla="*/ 0 h 16"/>
                  <a:gd name="T90" fmla="*/ 6 w 16"/>
                  <a:gd name="T91" fmla="*/ 0 h 16"/>
                  <a:gd name="T92" fmla="*/ 4 w 16"/>
                  <a:gd name="T93" fmla="*/ 2 h 16"/>
                  <a:gd name="T94" fmla="*/ 4 w 16"/>
                  <a:gd name="T95" fmla="*/ 2 h 16"/>
                  <a:gd name="T96" fmla="*/ 4 w 16"/>
                  <a:gd name="T97" fmla="*/ 2 h 16"/>
                  <a:gd name="T98" fmla="*/ 4 w 16"/>
                  <a:gd name="T99" fmla="*/ 2 h 16"/>
                  <a:gd name="T100" fmla="*/ 4 w 16"/>
                  <a:gd name="T101" fmla="*/ 2 h 16"/>
                  <a:gd name="T102" fmla="*/ 4 w 16"/>
                  <a:gd name="T103" fmla="*/ 4 h 16"/>
                  <a:gd name="T104" fmla="*/ 4 w 16"/>
                  <a:gd name="T105" fmla="*/ 4 h 16"/>
                  <a:gd name="T106" fmla="*/ 4 w 16"/>
                  <a:gd name="T107" fmla="*/ 4 h 16"/>
                  <a:gd name="T108" fmla="*/ 4 w 16"/>
                  <a:gd name="T109" fmla="*/ 4 h 16"/>
                  <a:gd name="T110" fmla="*/ 4 w 16"/>
                  <a:gd name="T111" fmla="*/ 4 h 16"/>
                  <a:gd name="T112" fmla="*/ 4 w 16"/>
                  <a:gd name="T113" fmla="*/ 4 h 16"/>
                  <a:gd name="T114" fmla="*/ 4 w 16"/>
                  <a:gd name="T115" fmla="*/ 6 h 16"/>
                  <a:gd name="T116" fmla="*/ 6 w 16"/>
                  <a:gd name="T117" fmla="*/ 6 h 16"/>
                  <a:gd name="T118" fmla="*/ 6 w 16"/>
                  <a:gd name="T119" fmla="*/ 6 h 16"/>
                  <a:gd name="T120" fmla="*/ 4 w 16"/>
                  <a:gd name="T121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" h="16">
                    <a:moveTo>
                      <a:pt x="4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499"/>
              <p:cNvSpPr>
                <a:spLocks/>
              </p:cNvSpPr>
              <p:nvPr/>
            </p:nvSpPr>
            <p:spPr bwMode="auto">
              <a:xfrm>
                <a:off x="3004" y="2132"/>
                <a:ext cx="32" cy="10"/>
              </a:xfrm>
              <a:custGeom>
                <a:avLst/>
                <a:gdLst>
                  <a:gd name="T0" fmla="*/ 8 w 32"/>
                  <a:gd name="T1" fmla="*/ 0 h 10"/>
                  <a:gd name="T2" fmla="*/ 8 w 32"/>
                  <a:gd name="T3" fmla="*/ 0 h 10"/>
                  <a:gd name="T4" fmla="*/ 8 w 32"/>
                  <a:gd name="T5" fmla="*/ 0 h 10"/>
                  <a:gd name="T6" fmla="*/ 4 w 32"/>
                  <a:gd name="T7" fmla="*/ 0 h 10"/>
                  <a:gd name="T8" fmla="*/ 4 w 32"/>
                  <a:gd name="T9" fmla="*/ 0 h 10"/>
                  <a:gd name="T10" fmla="*/ 2 w 32"/>
                  <a:gd name="T11" fmla="*/ 0 h 10"/>
                  <a:gd name="T12" fmla="*/ 2 w 32"/>
                  <a:gd name="T13" fmla="*/ 2 h 10"/>
                  <a:gd name="T14" fmla="*/ 2 w 32"/>
                  <a:gd name="T15" fmla="*/ 2 h 10"/>
                  <a:gd name="T16" fmla="*/ 0 w 32"/>
                  <a:gd name="T17" fmla="*/ 2 h 10"/>
                  <a:gd name="T18" fmla="*/ 0 w 32"/>
                  <a:gd name="T19" fmla="*/ 2 h 10"/>
                  <a:gd name="T20" fmla="*/ 0 w 32"/>
                  <a:gd name="T21" fmla="*/ 2 h 10"/>
                  <a:gd name="T22" fmla="*/ 0 w 32"/>
                  <a:gd name="T23" fmla="*/ 4 h 10"/>
                  <a:gd name="T24" fmla="*/ 0 w 32"/>
                  <a:gd name="T25" fmla="*/ 4 h 10"/>
                  <a:gd name="T26" fmla="*/ 0 w 32"/>
                  <a:gd name="T27" fmla="*/ 4 h 10"/>
                  <a:gd name="T28" fmla="*/ 4 w 32"/>
                  <a:gd name="T29" fmla="*/ 4 h 10"/>
                  <a:gd name="T30" fmla="*/ 4 w 32"/>
                  <a:gd name="T31" fmla="*/ 6 h 10"/>
                  <a:gd name="T32" fmla="*/ 4 w 32"/>
                  <a:gd name="T33" fmla="*/ 6 h 10"/>
                  <a:gd name="T34" fmla="*/ 4 w 32"/>
                  <a:gd name="T35" fmla="*/ 6 h 10"/>
                  <a:gd name="T36" fmla="*/ 6 w 32"/>
                  <a:gd name="T37" fmla="*/ 6 h 10"/>
                  <a:gd name="T38" fmla="*/ 10 w 32"/>
                  <a:gd name="T39" fmla="*/ 8 h 10"/>
                  <a:gd name="T40" fmla="*/ 10 w 32"/>
                  <a:gd name="T41" fmla="*/ 8 h 10"/>
                  <a:gd name="T42" fmla="*/ 10 w 32"/>
                  <a:gd name="T43" fmla="*/ 8 h 10"/>
                  <a:gd name="T44" fmla="*/ 12 w 32"/>
                  <a:gd name="T45" fmla="*/ 10 h 10"/>
                  <a:gd name="T46" fmla="*/ 12 w 32"/>
                  <a:gd name="T47" fmla="*/ 10 h 10"/>
                  <a:gd name="T48" fmla="*/ 12 w 32"/>
                  <a:gd name="T49" fmla="*/ 10 h 10"/>
                  <a:gd name="T50" fmla="*/ 16 w 32"/>
                  <a:gd name="T51" fmla="*/ 10 h 10"/>
                  <a:gd name="T52" fmla="*/ 16 w 32"/>
                  <a:gd name="T53" fmla="*/ 10 h 10"/>
                  <a:gd name="T54" fmla="*/ 16 w 32"/>
                  <a:gd name="T55" fmla="*/ 10 h 10"/>
                  <a:gd name="T56" fmla="*/ 16 w 32"/>
                  <a:gd name="T57" fmla="*/ 10 h 10"/>
                  <a:gd name="T58" fmla="*/ 18 w 32"/>
                  <a:gd name="T59" fmla="*/ 10 h 10"/>
                  <a:gd name="T60" fmla="*/ 18 w 32"/>
                  <a:gd name="T61" fmla="*/ 10 h 10"/>
                  <a:gd name="T62" fmla="*/ 18 w 32"/>
                  <a:gd name="T63" fmla="*/ 10 h 10"/>
                  <a:gd name="T64" fmla="*/ 20 w 32"/>
                  <a:gd name="T65" fmla="*/ 10 h 10"/>
                  <a:gd name="T66" fmla="*/ 22 w 32"/>
                  <a:gd name="T67" fmla="*/ 10 h 10"/>
                  <a:gd name="T68" fmla="*/ 22 w 32"/>
                  <a:gd name="T69" fmla="*/ 10 h 10"/>
                  <a:gd name="T70" fmla="*/ 22 w 32"/>
                  <a:gd name="T71" fmla="*/ 10 h 10"/>
                  <a:gd name="T72" fmla="*/ 22 w 32"/>
                  <a:gd name="T73" fmla="*/ 8 h 10"/>
                  <a:gd name="T74" fmla="*/ 30 w 32"/>
                  <a:gd name="T75" fmla="*/ 8 h 10"/>
                  <a:gd name="T76" fmla="*/ 30 w 32"/>
                  <a:gd name="T77" fmla="*/ 8 h 10"/>
                  <a:gd name="T78" fmla="*/ 30 w 32"/>
                  <a:gd name="T79" fmla="*/ 8 h 10"/>
                  <a:gd name="T80" fmla="*/ 32 w 32"/>
                  <a:gd name="T81" fmla="*/ 6 h 10"/>
                  <a:gd name="T82" fmla="*/ 32 w 32"/>
                  <a:gd name="T83" fmla="*/ 6 h 10"/>
                  <a:gd name="T84" fmla="*/ 32 w 32"/>
                  <a:gd name="T85" fmla="*/ 6 h 10"/>
                  <a:gd name="T86" fmla="*/ 32 w 32"/>
                  <a:gd name="T87" fmla="*/ 2 h 10"/>
                  <a:gd name="T88" fmla="*/ 32 w 32"/>
                  <a:gd name="T89" fmla="*/ 2 h 10"/>
                  <a:gd name="T90" fmla="*/ 32 w 32"/>
                  <a:gd name="T91" fmla="*/ 2 h 10"/>
                  <a:gd name="T92" fmla="*/ 32 w 32"/>
                  <a:gd name="T93" fmla="*/ 2 h 10"/>
                  <a:gd name="T94" fmla="*/ 30 w 32"/>
                  <a:gd name="T95" fmla="*/ 2 h 10"/>
                  <a:gd name="T96" fmla="*/ 30 w 32"/>
                  <a:gd name="T97" fmla="*/ 2 h 10"/>
                  <a:gd name="T98" fmla="*/ 30 w 32"/>
                  <a:gd name="T99" fmla="*/ 2 h 10"/>
                  <a:gd name="T100" fmla="*/ 24 w 32"/>
                  <a:gd name="T101" fmla="*/ 2 h 10"/>
                  <a:gd name="T102" fmla="*/ 24 w 32"/>
                  <a:gd name="T103" fmla="*/ 2 h 10"/>
                  <a:gd name="T104" fmla="*/ 24 w 32"/>
                  <a:gd name="T105" fmla="*/ 2 h 10"/>
                  <a:gd name="T106" fmla="*/ 24 w 32"/>
                  <a:gd name="T107" fmla="*/ 2 h 10"/>
                  <a:gd name="T108" fmla="*/ 22 w 32"/>
                  <a:gd name="T109" fmla="*/ 4 h 10"/>
                  <a:gd name="T110" fmla="*/ 18 w 32"/>
                  <a:gd name="T111" fmla="*/ 4 h 10"/>
                  <a:gd name="T112" fmla="*/ 16 w 32"/>
                  <a:gd name="T113" fmla="*/ 2 h 10"/>
                  <a:gd name="T114" fmla="*/ 16 w 32"/>
                  <a:gd name="T115" fmla="*/ 2 h 10"/>
                  <a:gd name="T116" fmla="*/ 16 w 32"/>
                  <a:gd name="T117" fmla="*/ 2 h 10"/>
                  <a:gd name="T118" fmla="*/ 10 w 32"/>
                  <a:gd name="T119" fmla="*/ 2 h 10"/>
                  <a:gd name="T120" fmla="*/ 8 w 32"/>
                  <a:gd name="T1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" h="10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500"/>
              <p:cNvSpPr>
                <a:spLocks/>
              </p:cNvSpPr>
              <p:nvPr/>
            </p:nvSpPr>
            <p:spPr bwMode="auto">
              <a:xfrm>
                <a:off x="3018" y="2088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6 w 6"/>
                  <a:gd name="T3" fmla="*/ 2 h 2"/>
                  <a:gd name="T4" fmla="*/ 4 w 6"/>
                  <a:gd name="T5" fmla="*/ 0 h 2"/>
                  <a:gd name="T6" fmla="*/ 4 w 6"/>
                  <a:gd name="T7" fmla="*/ 0 h 2"/>
                  <a:gd name="T8" fmla="*/ 4 w 6"/>
                  <a:gd name="T9" fmla="*/ 0 h 2"/>
                  <a:gd name="T10" fmla="*/ 4 w 6"/>
                  <a:gd name="T11" fmla="*/ 0 h 2"/>
                  <a:gd name="T12" fmla="*/ 2 w 6"/>
                  <a:gd name="T13" fmla="*/ 0 h 2"/>
                  <a:gd name="T14" fmla="*/ 2 w 6"/>
                  <a:gd name="T15" fmla="*/ 0 h 2"/>
                  <a:gd name="T16" fmla="*/ 2 w 6"/>
                  <a:gd name="T17" fmla="*/ 0 h 2"/>
                  <a:gd name="T18" fmla="*/ 0 w 6"/>
                  <a:gd name="T19" fmla="*/ 0 h 2"/>
                  <a:gd name="T20" fmla="*/ 0 w 6"/>
                  <a:gd name="T21" fmla="*/ 0 h 2"/>
                  <a:gd name="T22" fmla="*/ 0 w 6"/>
                  <a:gd name="T23" fmla="*/ 2 h 2"/>
                  <a:gd name="T24" fmla="*/ 0 w 6"/>
                  <a:gd name="T25" fmla="*/ 2 h 2"/>
                  <a:gd name="T26" fmla="*/ 0 w 6"/>
                  <a:gd name="T27" fmla="*/ 2 h 2"/>
                  <a:gd name="T28" fmla="*/ 4 w 6"/>
                  <a:gd name="T29" fmla="*/ 2 h 2"/>
                  <a:gd name="T30" fmla="*/ 4 w 6"/>
                  <a:gd name="T31" fmla="*/ 2 h 2"/>
                  <a:gd name="T32" fmla="*/ 6 w 6"/>
                  <a:gd name="T33" fmla="*/ 2 h 2"/>
                  <a:gd name="T34" fmla="*/ 6 w 6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501"/>
              <p:cNvSpPr>
                <a:spLocks/>
              </p:cNvSpPr>
              <p:nvPr/>
            </p:nvSpPr>
            <p:spPr bwMode="auto">
              <a:xfrm>
                <a:off x="4088" y="208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2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2 w 6"/>
                  <a:gd name="T9" fmla="*/ 2 h 4"/>
                  <a:gd name="T10" fmla="*/ 0 w 6"/>
                  <a:gd name="T11" fmla="*/ 2 h 4"/>
                  <a:gd name="T12" fmla="*/ 0 w 6"/>
                  <a:gd name="T13" fmla="*/ 2 h 4"/>
                  <a:gd name="T14" fmla="*/ 0 w 6"/>
                  <a:gd name="T15" fmla="*/ 2 h 4"/>
                  <a:gd name="T16" fmla="*/ 0 w 6"/>
                  <a:gd name="T17" fmla="*/ 2 h 4"/>
                  <a:gd name="T18" fmla="*/ 0 w 6"/>
                  <a:gd name="T19" fmla="*/ 2 h 4"/>
                  <a:gd name="T20" fmla="*/ 2 w 6"/>
                  <a:gd name="T21" fmla="*/ 4 h 4"/>
                  <a:gd name="T22" fmla="*/ 2 w 6"/>
                  <a:gd name="T23" fmla="*/ 4 h 4"/>
                  <a:gd name="T24" fmla="*/ 2 w 6"/>
                  <a:gd name="T25" fmla="*/ 4 h 4"/>
                  <a:gd name="T26" fmla="*/ 4 w 6"/>
                  <a:gd name="T27" fmla="*/ 4 h 4"/>
                  <a:gd name="T28" fmla="*/ 4 w 6"/>
                  <a:gd name="T29" fmla="*/ 4 h 4"/>
                  <a:gd name="T30" fmla="*/ 4 w 6"/>
                  <a:gd name="T31" fmla="*/ 4 h 4"/>
                  <a:gd name="T32" fmla="*/ 6 w 6"/>
                  <a:gd name="T33" fmla="*/ 2 h 4"/>
                  <a:gd name="T34" fmla="*/ 6 w 6"/>
                  <a:gd name="T35" fmla="*/ 2 h 4"/>
                  <a:gd name="T36" fmla="*/ 6 w 6"/>
                  <a:gd name="T37" fmla="*/ 2 h 4"/>
                  <a:gd name="T38" fmla="*/ 6 w 6"/>
                  <a:gd name="T39" fmla="*/ 0 h 4"/>
                  <a:gd name="T40" fmla="*/ 6 w 6"/>
                  <a:gd name="T41" fmla="*/ 0 h 4"/>
                  <a:gd name="T42" fmla="*/ 6 w 6"/>
                  <a:gd name="T43" fmla="*/ 0 h 4"/>
                  <a:gd name="T44" fmla="*/ 6 w 6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502"/>
              <p:cNvSpPr>
                <a:spLocks/>
              </p:cNvSpPr>
              <p:nvPr/>
            </p:nvSpPr>
            <p:spPr bwMode="auto">
              <a:xfrm>
                <a:off x="4102" y="2072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6 w 6"/>
                  <a:gd name="T7" fmla="*/ 4 h 4"/>
                  <a:gd name="T8" fmla="*/ 6 w 6"/>
                  <a:gd name="T9" fmla="*/ 4 h 4"/>
                  <a:gd name="T10" fmla="*/ 6 w 6"/>
                  <a:gd name="T11" fmla="*/ 2 h 4"/>
                  <a:gd name="T12" fmla="*/ 6 w 6"/>
                  <a:gd name="T13" fmla="*/ 2 h 4"/>
                  <a:gd name="T14" fmla="*/ 6 w 6"/>
                  <a:gd name="T15" fmla="*/ 2 h 4"/>
                  <a:gd name="T16" fmla="*/ 6 w 6"/>
                  <a:gd name="T17" fmla="*/ 2 h 4"/>
                  <a:gd name="T18" fmla="*/ 4 w 6"/>
                  <a:gd name="T19" fmla="*/ 0 h 4"/>
                  <a:gd name="T20" fmla="*/ 4 w 6"/>
                  <a:gd name="T21" fmla="*/ 0 h 4"/>
                  <a:gd name="T22" fmla="*/ 4 w 6"/>
                  <a:gd name="T23" fmla="*/ 0 h 4"/>
                  <a:gd name="T24" fmla="*/ 0 w 6"/>
                  <a:gd name="T25" fmla="*/ 2 h 4"/>
                  <a:gd name="T26" fmla="*/ 0 w 6"/>
                  <a:gd name="T27" fmla="*/ 2 h 4"/>
                  <a:gd name="T28" fmla="*/ 0 w 6"/>
                  <a:gd name="T29" fmla="*/ 2 h 4"/>
                  <a:gd name="T30" fmla="*/ 0 w 6"/>
                  <a:gd name="T31" fmla="*/ 4 h 4"/>
                  <a:gd name="T32" fmla="*/ 0 w 6"/>
                  <a:gd name="T33" fmla="*/ 4 h 4"/>
                  <a:gd name="T34" fmla="*/ 2 w 6"/>
                  <a:gd name="T35" fmla="*/ 4 h 4"/>
                  <a:gd name="T36" fmla="*/ 4 w 6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503"/>
              <p:cNvSpPr>
                <a:spLocks/>
              </p:cNvSpPr>
              <p:nvPr/>
            </p:nvSpPr>
            <p:spPr bwMode="auto">
              <a:xfrm>
                <a:off x="4090" y="2092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0 w 6"/>
                  <a:gd name="T3" fmla="*/ 0 h 6"/>
                  <a:gd name="T4" fmla="*/ 0 w 6"/>
                  <a:gd name="T5" fmla="*/ 0 h 6"/>
                  <a:gd name="T6" fmla="*/ 0 w 6"/>
                  <a:gd name="T7" fmla="*/ 0 h 6"/>
                  <a:gd name="T8" fmla="*/ 0 w 6"/>
                  <a:gd name="T9" fmla="*/ 0 h 6"/>
                  <a:gd name="T10" fmla="*/ 0 w 6"/>
                  <a:gd name="T11" fmla="*/ 0 h 6"/>
                  <a:gd name="T12" fmla="*/ 0 w 6"/>
                  <a:gd name="T13" fmla="*/ 4 h 6"/>
                  <a:gd name="T14" fmla="*/ 0 w 6"/>
                  <a:gd name="T15" fmla="*/ 4 h 6"/>
                  <a:gd name="T16" fmla="*/ 0 w 6"/>
                  <a:gd name="T17" fmla="*/ 4 h 6"/>
                  <a:gd name="T18" fmla="*/ 2 w 6"/>
                  <a:gd name="T19" fmla="*/ 4 h 6"/>
                  <a:gd name="T20" fmla="*/ 4 w 6"/>
                  <a:gd name="T21" fmla="*/ 6 h 6"/>
                  <a:gd name="T22" fmla="*/ 4 w 6"/>
                  <a:gd name="T23" fmla="*/ 6 h 6"/>
                  <a:gd name="T24" fmla="*/ 4 w 6"/>
                  <a:gd name="T25" fmla="*/ 6 h 6"/>
                  <a:gd name="T26" fmla="*/ 4 w 6"/>
                  <a:gd name="T27" fmla="*/ 6 h 6"/>
                  <a:gd name="T28" fmla="*/ 4 w 6"/>
                  <a:gd name="T29" fmla="*/ 6 h 6"/>
                  <a:gd name="T30" fmla="*/ 6 w 6"/>
                  <a:gd name="T31" fmla="*/ 4 h 6"/>
                  <a:gd name="T32" fmla="*/ 6 w 6"/>
                  <a:gd name="T33" fmla="*/ 4 h 6"/>
                  <a:gd name="T34" fmla="*/ 6 w 6"/>
                  <a:gd name="T35" fmla="*/ 4 h 6"/>
                  <a:gd name="T36" fmla="*/ 6 w 6"/>
                  <a:gd name="T37" fmla="*/ 4 h 6"/>
                  <a:gd name="T38" fmla="*/ 6 w 6"/>
                  <a:gd name="T39" fmla="*/ 0 h 6"/>
                  <a:gd name="T40" fmla="*/ 6 w 6"/>
                  <a:gd name="T41" fmla="*/ 0 h 6"/>
                  <a:gd name="T42" fmla="*/ 6 w 6"/>
                  <a:gd name="T43" fmla="*/ 0 h 6"/>
                  <a:gd name="T44" fmla="*/ 4 w 6"/>
                  <a:gd name="T45" fmla="*/ 0 h 6"/>
                  <a:gd name="T46" fmla="*/ 4 w 6"/>
                  <a:gd name="T47" fmla="*/ 0 h 6"/>
                  <a:gd name="T48" fmla="*/ 4 w 6"/>
                  <a:gd name="T49" fmla="*/ 0 h 6"/>
                  <a:gd name="T50" fmla="*/ 4 w 6"/>
                  <a:gd name="T51" fmla="*/ 2 h 6"/>
                  <a:gd name="T52" fmla="*/ 2 w 6"/>
                  <a:gd name="T5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504"/>
              <p:cNvSpPr>
                <a:spLocks/>
              </p:cNvSpPr>
              <p:nvPr/>
            </p:nvSpPr>
            <p:spPr bwMode="auto">
              <a:xfrm>
                <a:off x="4134" y="1980"/>
                <a:ext cx="98" cy="118"/>
              </a:xfrm>
              <a:custGeom>
                <a:avLst/>
                <a:gdLst>
                  <a:gd name="T0" fmla="*/ 96 w 98"/>
                  <a:gd name="T1" fmla="*/ 80 h 118"/>
                  <a:gd name="T2" fmla="*/ 98 w 98"/>
                  <a:gd name="T3" fmla="*/ 70 h 118"/>
                  <a:gd name="T4" fmla="*/ 96 w 98"/>
                  <a:gd name="T5" fmla="*/ 66 h 118"/>
                  <a:gd name="T6" fmla="*/ 94 w 98"/>
                  <a:gd name="T7" fmla="*/ 48 h 118"/>
                  <a:gd name="T8" fmla="*/ 88 w 98"/>
                  <a:gd name="T9" fmla="*/ 38 h 118"/>
                  <a:gd name="T10" fmla="*/ 90 w 98"/>
                  <a:gd name="T11" fmla="*/ 34 h 118"/>
                  <a:gd name="T12" fmla="*/ 92 w 98"/>
                  <a:gd name="T13" fmla="*/ 32 h 118"/>
                  <a:gd name="T14" fmla="*/ 94 w 98"/>
                  <a:gd name="T15" fmla="*/ 24 h 118"/>
                  <a:gd name="T16" fmla="*/ 90 w 98"/>
                  <a:gd name="T17" fmla="*/ 20 h 118"/>
                  <a:gd name="T18" fmla="*/ 86 w 98"/>
                  <a:gd name="T19" fmla="*/ 14 h 118"/>
                  <a:gd name="T20" fmla="*/ 78 w 98"/>
                  <a:gd name="T21" fmla="*/ 6 h 118"/>
                  <a:gd name="T22" fmla="*/ 72 w 98"/>
                  <a:gd name="T23" fmla="*/ 0 h 118"/>
                  <a:gd name="T24" fmla="*/ 70 w 98"/>
                  <a:gd name="T25" fmla="*/ 2 h 118"/>
                  <a:gd name="T26" fmla="*/ 70 w 98"/>
                  <a:gd name="T27" fmla="*/ 6 h 118"/>
                  <a:gd name="T28" fmla="*/ 62 w 98"/>
                  <a:gd name="T29" fmla="*/ 10 h 118"/>
                  <a:gd name="T30" fmla="*/ 60 w 98"/>
                  <a:gd name="T31" fmla="*/ 14 h 118"/>
                  <a:gd name="T32" fmla="*/ 66 w 98"/>
                  <a:gd name="T33" fmla="*/ 24 h 118"/>
                  <a:gd name="T34" fmla="*/ 66 w 98"/>
                  <a:gd name="T35" fmla="*/ 34 h 118"/>
                  <a:gd name="T36" fmla="*/ 62 w 98"/>
                  <a:gd name="T37" fmla="*/ 48 h 118"/>
                  <a:gd name="T38" fmla="*/ 52 w 98"/>
                  <a:gd name="T39" fmla="*/ 56 h 118"/>
                  <a:gd name="T40" fmla="*/ 48 w 98"/>
                  <a:gd name="T41" fmla="*/ 48 h 118"/>
                  <a:gd name="T42" fmla="*/ 46 w 98"/>
                  <a:gd name="T43" fmla="*/ 56 h 118"/>
                  <a:gd name="T44" fmla="*/ 44 w 98"/>
                  <a:gd name="T45" fmla="*/ 62 h 118"/>
                  <a:gd name="T46" fmla="*/ 44 w 98"/>
                  <a:gd name="T47" fmla="*/ 76 h 118"/>
                  <a:gd name="T48" fmla="*/ 38 w 98"/>
                  <a:gd name="T49" fmla="*/ 74 h 118"/>
                  <a:gd name="T50" fmla="*/ 32 w 98"/>
                  <a:gd name="T51" fmla="*/ 74 h 118"/>
                  <a:gd name="T52" fmla="*/ 20 w 98"/>
                  <a:gd name="T53" fmla="*/ 78 h 118"/>
                  <a:gd name="T54" fmla="*/ 8 w 98"/>
                  <a:gd name="T55" fmla="*/ 82 h 118"/>
                  <a:gd name="T56" fmla="*/ 4 w 98"/>
                  <a:gd name="T57" fmla="*/ 94 h 118"/>
                  <a:gd name="T58" fmla="*/ 0 w 98"/>
                  <a:gd name="T59" fmla="*/ 96 h 118"/>
                  <a:gd name="T60" fmla="*/ 4 w 98"/>
                  <a:gd name="T61" fmla="*/ 104 h 118"/>
                  <a:gd name="T62" fmla="*/ 10 w 98"/>
                  <a:gd name="T63" fmla="*/ 104 h 118"/>
                  <a:gd name="T64" fmla="*/ 16 w 98"/>
                  <a:gd name="T65" fmla="*/ 98 h 118"/>
                  <a:gd name="T66" fmla="*/ 24 w 98"/>
                  <a:gd name="T67" fmla="*/ 98 h 118"/>
                  <a:gd name="T68" fmla="*/ 28 w 98"/>
                  <a:gd name="T69" fmla="*/ 96 h 118"/>
                  <a:gd name="T70" fmla="*/ 32 w 98"/>
                  <a:gd name="T71" fmla="*/ 90 h 118"/>
                  <a:gd name="T72" fmla="*/ 42 w 98"/>
                  <a:gd name="T73" fmla="*/ 88 h 118"/>
                  <a:gd name="T74" fmla="*/ 32 w 98"/>
                  <a:gd name="T75" fmla="*/ 96 h 118"/>
                  <a:gd name="T76" fmla="*/ 28 w 98"/>
                  <a:gd name="T77" fmla="*/ 98 h 118"/>
                  <a:gd name="T78" fmla="*/ 18 w 98"/>
                  <a:gd name="T79" fmla="*/ 108 h 118"/>
                  <a:gd name="T80" fmla="*/ 22 w 98"/>
                  <a:gd name="T81" fmla="*/ 110 h 118"/>
                  <a:gd name="T82" fmla="*/ 26 w 98"/>
                  <a:gd name="T83" fmla="*/ 116 h 118"/>
                  <a:gd name="T84" fmla="*/ 32 w 98"/>
                  <a:gd name="T85" fmla="*/ 114 h 118"/>
                  <a:gd name="T86" fmla="*/ 34 w 98"/>
                  <a:gd name="T87" fmla="*/ 108 h 118"/>
                  <a:gd name="T88" fmla="*/ 38 w 98"/>
                  <a:gd name="T89" fmla="*/ 106 h 118"/>
                  <a:gd name="T90" fmla="*/ 40 w 98"/>
                  <a:gd name="T91" fmla="*/ 110 h 118"/>
                  <a:gd name="T92" fmla="*/ 44 w 98"/>
                  <a:gd name="T93" fmla="*/ 104 h 118"/>
                  <a:gd name="T94" fmla="*/ 50 w 98"/>
                  <a:gd name="T95" fmla="*/ 102 h 118"/>
                  <a:gd name="T96" fmla="*/ 54 w 98"/>
                  <a:gd name="T97" fmla="*/ 104 h 118"/>
                  <a:gd name="T98" fmla="*/ 58 w 98"/>
                  <a:gd name="T99" fmla="*/ 106 h 118"/>
                  <a:gd name="T100" fmla="*/ 64 w 98"/>
                  <a:gd name="T101" fmla="*/ 96 h 118"/>
                  <a:gd name="T102" fmla="*/ 68 w 98"/>
                  <a:gd name="T103" fmla="*/ 92 h 118"/>
                  <a:gd name="T104" fmla="*/ 64 w 98"/>
                  <a:gd name="T105" fmla="*/ 88 h 118"/>
                  <a:gd name="T106" fmla="*/ 62 w 98"/>
                  <a:gd name="T107" fmla="*/ 82 h 118"/>
                  <a:gd name="T108" fmla="*/ 64 w 98"/>
                  <a:gd name="T109" fmla="*/ 86 h 118"/>
                  <a:gd name="T110" fmla="*/ 80 w 98"/>
                  <a:gd name="T111" fmla="*/ 86 h 118"/>
                  <a:gd name="T112" fmla="*/ 86 w 98"/>
                  <a:gd name="T113" fmla="*/ 82 h 118"/>
                  <a:gd name="T114" fmla="*/ 88 w 98"/>
                  <a:gd name="T115" fmla="*/ 80 h 118"/>
                  <a:gd name="T116" fmla="*/ 90 w 98"/>
                  <a:gd name="T117" fmla="*/ 8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" h="118">
                    <a:moveTo>
                      <a:pt x="90" y="82"/>
                    </a:moveTo>
                    <a:lnTo>
                      <a:pt x="92" y="82"/>
                    </a:lnTo>
                    <a:lnTo>
                      <a:pt x="92" y="82"/>
                    </a:lnTo>
                    <a:lnTo>
                      <a:pt x="92" y="82"/>
                    </a:lnTo>
                    <a:lnTo>
                      <a:pt x="92" y="82"/>
                    </a:lnTo>
                    <a:lnTo>
                      <a:pt x="92" y="80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8" y="78"/>
                    </a:lnTo>
                    <a:lnTo>
                      <a:pt x="98" y="74"/>
                    </a:lnTo>
                    <a:lnTo>
                      <a:pt x="98" y="72"/>
                    </a:lnTo>
                    <a:lnTo>
                      <a:pt x="98" y="72"/>
                    </a:lnTo>
                    <a:lnTo>
                      <a:pt x="98" y="72"/>
                    </a:lnTo>
                    <a:lnTo>
                      <a:pt x="98" y="70"/>
                    </a:lnTo>
                    <a:lnTo>
                      <a:pt x="98" y="70"/>
                    </a:lnTo>
                    <a:lnTo>
                      <a:pt x="98" y="70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8"/>
                    </a:lnTo>
                    <a:lnTo>
                      <a:pt x="96" y="66"/>
                    </a:lnTo>
                    <a:lnTo>
                      <a:pt x="94" y="66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4" y="52"/>
                    </a:lnTo>
                    <a:lnTo>
                      <a:pt x="94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92" y="46"/>
                    </a:lnTo>
                    <a:lnTo>
                      <a:pt x="88" y="44"/>
                    </a:lnTo>
                    <a:lnTo>
                      <a:pt x="88" y="42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8" y="38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0" y="30"/>
                    </a:lnTo>
                    <a:lnTo>
                      <a:pt x="90" y="28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2" y="24"/>
                    </a:lnTo>
                    <a:lnTo>
                      <a:pt x="92" y="24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88" y="16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4" y="14"/>
                    </a:lnTo>
                    <a:lnTo>
                      <a:pt x="82" y="14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0" y="10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30"/>
                    </a:lnTo>
                    <a:lnTo>
                      <a:pt x="66" y="30"/>
                    </a:lnTo>
                    <a:lnTo>
                      <a:pt x="66" y="34"/>
                    </a:lnTo>
                    <a:lnTo>
                      <a:pt x="64" y="38"/>
                    </a:lnTo>
                    <a:lnTo>
                      <a:pt x="64" y="38"/>
                    </a:lnTo>
                    <a:lnTo>
                      <a:pt x="64" y="38"/>
                    </a:lnTo>
                    <a:lnTo>
                      <a:pt x="64" y="44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58" y="50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46" y="58"/>
                    </a:lnTo>
                    <a:lnTo>
                      <a:pt x="44" y="60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4" y="76"/>
                    </a:lnTo>
                    <a:lnTo>
                      <a:pt x="44" y="76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0" y="76"/>
                    </a:lnTo>
                    <a:lnTo>
                      <a:pt x="30" y="76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2"/>
                    </a:lnTo>
                    <a:lnTo>
                      <a:pt x="8" y="86"/>
                    </a:lnTo>
                    <a:lnTo>
                      <a:pt x="8" y="88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2" y="102"/>
                    </a:lnTo>
                    <a:lnTo>
                      <a:pt x="4" y="104"/>
                    </a:lnTo>
                    <a:lnTo>
                      <a:pt x="4" y="104"/>
                    </a:lnTo>
                    <a:lnTo>
                      <a:pt x="4" y="104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8" y="104"/>
                    </a:lnTo>
                    <a:lnTo>
                      <a:pt x="10" y="102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0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4" y="104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6" y="102"/>
                    </a:lnTo>
                    <a:lnTo>
                      <a:pt x="16" y="98"/>
                    </a:lnTo>
                    <a:lnTo>
                      <a:pt x="18" y="98"/>
                    </a:lnTo>
                    <a:lnTo>
                      <a:pt x="20" y="96"/>
                    </a:lnTo>
                    <a:lnTo>
                      <a:pt x="20" y="96"/>
                    </a:lnTo>
                    <a:lnTo>
                      <a:pt x="20" y="98"/>
                    </a:lnTo>
                    <a:lnTo>
                      <a:pt x="20" y="98"/>
                    </a:lnTo>
                    <a:lnTo>
                      <a:pt x="22" y="98"/>
                    </a:lnTo>
                    <a:lnTo>
                      <a:pt x="24" y="98"/>
                    </a:lnTo>
                    <a:lnTo>
                      <a:pt x="24" y="98"/>
                    </a:lnTo>
                    <a:lnTo>
                      <a:pt x="24" y="98"/>
                    </a:lnTo>
                    <a:lnTo>
                      <a:pt x="26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30" y="94"/>
                    </a:lnTo>
                    <a:lnTo>
                      <a:pt x="30" y="94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0"/>
                    </a:lnTo>
                    <a:lnTo>
                      <a:pt x="32" y="90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38" y="88"/>
                    </a:lnTo>
                    <a:lnTo>
                      <a:pt x="40" y="88"/>
                    </a:lnTo>
                    <a:lnTo>
                      <a:pt x="42" y="88"/>
                    </a:lnTo>
                    <a:lnTo>
                      <a:pt x="42" y="94"/>
                    </a:lnTo>
                    <a:lnTo>
                      <a:pt x="36" y="94"/>
                    </a:lnTo>
                    <a:lnTo>
                      <a:pt x="36" y="94"/>
                    </a:lnTo>
                    <a:lnTo>
                      <a:pt x="36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30" y="96"/>
                    </a:lnTo>
                    <a:lnTo>
                      <a:pt x="30" y="96"/>
                    </a:lnTo>
                    <a:lnTo>
                      <a:pt x="30" y="96"/>
                    </a:lnTo>
                    <a:lnTo>
                      <a:pt x="30" y="96"/>
                    </a:lnTo>
                    <a:lnTo>
                      <a:pt x="28" y="96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22" y="98"/>
                    </a:lnTo>
                    <a:lnTo>
                      <a:pt x="22" y="98"/>
                    </a:lnTo>
                    <a:lnTo>
                      <a:pt x="22" y="100"/>
                    </a:lnTo>
                    <a:lnTo>
                      <a:pt x="22" y="102"/>
                    </a:lnTo>
                    <a:lnTo>
                      <a:pt x="18" y="106"/>
                    </a:lnTo>
                    <a:lnTo>
                      <a:pt x="18" y="106"/>
                    </a:lnTo>
                    <a:lnTo>
                      <a:pt x="18" y="106"/>
                    </a:lnTo>
                    <a:lnTo>
                      <a:pt x="18" y="108"/>
                    </a:lnTo>
                    <a:lnTo>
                      <a:pt x="18" y="108"/>
                    </a:lnTo>
                    <a:lnTo>
                      <a:pt x="18" y="108"/>
                    </a:lnTo>
                    <a:lnTo>
                      <a:pt x="20" y="110"/>
                    </a:lnTo>
                    <a:lnTo>
                      <a:pt x="20" y="110"/>
                    </a:lnTo>
                    <a:lnTo>
                      <a:pt x="20" y="110"/>
                    </a:lnTo>
                    <a:lnTo>
                      <a:pt x="22" y="110"/>
                    </a:lnTo>
                    <a:lnTo>
                      <a:pt x="22" y="110"/>
                    </a:lnTo>
                    <a:lnTo>
                      <a:pt x="22" y="110"/>
                    </a:lnTo>
                    <a:lnTo>
                      <a:pt x="22" y="112"/>
                    </a:lnTo>
                    <a:lnTo>
                      <a:pt x="24" y="112"/>
                    </a:lnTo>
                    <a:lnTo>
                      <a:pt x="24" y="114"/>
                    </a:lnTo>
                    <a:lnTo>
                      <a:pt x="24" y="114"/>
                    </a:lnTo>
                    <a:lnTo>
                      <a:pt x="24" y="114"/>
                    </a:lnTo>
                    <a:lnTo>
                      <a:pt x="26" y="114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6" y="116"/>
                    </a:lnTo>
                    <a:lnTo>
                      <a:pt x="28" y="118"/>
                    </a:lnTo>
                    <a:lnTo>
                      <a:pt x="32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32" y="114"/>
                    </a:lnTo>
                    <a:lnTo>
                      <a:pt x="32" y="114"/>
                    </a:lnTo>
                    <a:lnTo>
                      <a:pt x="32" y="112"/>
                    </a:lnTo>
                    <a:lnTo>
                      <a:pt x="30" y="112"/>
                    </a:lnTo>
                    <a:lnTo>
                      <a:pt x="30" y="110"/>
                    </a:lnTo>
                    <a:lnTo>
                      <a:pt x="32" y="110"/>
                    </a:lnTo>
                    <a:lnTo>
                      <a:pt x="32" y="110"/>
                    </a:lnTo>
                    <a:lnTo>
                      <a:pt x="34" y="110"/>
                    </a:lnTo>
                    <a:lnTo>
                      <a:pt x="34" y="108"/>
                    </a:lnTo>
                    <a:lnTo>
                      <a:pt x="34" y="108"/>
                    </a:lnTo>
                    <a:lnTo>
                      <a:pt x="34" y="108"/>
                    </a:lnTo>
                    <a:lnTo>
                      <a:pt x="34" y="108"/>
                    </a:lnTo>
                    <a:lnTo>
                      <a:pt x="36" y="106"/>
                    </a:lnTo>
                    <a:lnTo>
                      <a:pt x="36" y="106"/>
                    </a:lnTo>
                    <a:lnTo>
                      <a:pt x="36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38" y="106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40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2" y="110"/>
                    </a:lnTo>
                    <a:lnTo>
                      <a:pt x="44" y="108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44" y="100"/>
                    </a:lnTo>
                    <a:lnTo>
                      <a:pt x="46" y="98"/>
                    </a:lnTo>
                    <a:lnTo>
                      <a:pt x="48" y="98"/>
                    </a:lnTo>
                    <a:lnTo>
                      <a:pt x="50" y="100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6" y="106"/>
                    </a:lnTo>
                    <a:lnTo>
                      <a:pt x="56" y="106"/>
                    </a:lnTo>
                    <a:lnTo>
                      <a:pt x="56" y="106"/>
                    </a:lnTo>
                    <a:lnTo>
                      <a:pt x="58" y="106"/>
                    </a:lnTo>
                    <a:lnTo>
                      <a:pt x="58" y="106"/>
                    </a:lnTo>
                    <a:lnTo>
                      <a:pt x="58" y="106"/>
                    </a:lnTo>
                    <a:lnTo>
                      <a:pt x="60" y="104"/>
                    </a:lnTo>
                    <a:lnTo>
                      <a:pt x="60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4" y="96"/>
                    </a:lnTo>
                    <a:lnTo>
                      <a:pt x="64" y="96"/>
                    </a:lnTo>
                    <a:lnTo>
                      <a:pt x="66" y="96"/>
                    </a:lnTo>
                    <a:lnTo>
                      <a:pt x="66" y="96"/>
                    </a:lnTo>
                    <a:lnTo>
                      <a:pt x="66" y="96"/>
                    </a:lnTo>
                    <a:lnTo>
                      <a:pt x="66" y="94"/>
                    </a:lnTo>
                    <a:lnTo>
                      <a:pt x="66" y="94"/>
                    </a:lnTo>
                    <a:lnTo>
                      <a:pt x="68" y="94"/>
                    </a:lnTo>
                    <a:lnTo>
                      <a:pt x="68" y="94"/>
                    </a:lnTo>
                    <a:lnTo>
                      <a:pt x="68" y="92"/>
                    </a:lnTo>
                    <a:lnTo>
                      <a:pt x="68" y="92"/>
                    </a:lnTo>
                    <a:lnTo>
                      <a:pt x="68" y="92"/>
                    </a:lnTo>
                    <a:lnTo>
                      <a:pt x="66" y="92"/>
                    </a:lnTo>
                    <a:lnTo>
                      <a:pt x="66" y="90"/>
                    </a:lnTo>
                    <a:lnTo>
                      <a:pt x="66" y="90"/>
                    </a:lnTo>
                    <a:lnTo>
                      <a:pt x="66" y="90"/>
                    </a:lnTo>
                    <a:lnTo>
                      <a:pt x="64" y="88"/>
                    </a:lnTo>
                    <a:lnTo>
                      <a:pt x="64" y="88"/>
                    </a:lnTo>
                    <a:lnTo>
                      <a:pt x="64" y="88"/>
                    </a:lnTo>
                    <a:lnTo>
                      <a:pt x="62" y="88"/>
                    </a:lnTo>
                    <a:lnTo>
                      <a:pt x="62" y="86"/>
                    </a:lnTo>
                    <a:lnTo>
                      <a:pt x="62" y="86"/>
                    </a:lnTo>
                    <a:lnTo>
                      <a:pt x="62" y="86"/>
                    </a:lnTo>
                    <a:lnTo>
                      <a:pt x="62" y="86"/>
                    </a:lnTo>
                    <a:lnTo>
                      <a:pt x="62" y="82"/>
                    </a:lnTo>
                    <a:lnTo>
                      <a:pt x="62" y="82"/>
                    </a:lnTo>
                    <a:lnTo>
                      <a:pt x="62" y="82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4" y="84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6" y="86"/>
                    </a:lnTo>
                    <a:lnTo>
                      <a:pt x="66" y="90"/>
                    </a:lnTo>
                    <a:lnTo>
                      <a:pt x="66" y="90"/>
                    </a:lnTo>
                    <a:lnTo>
                      <a:pt x="68" y="90"/>
                    </a:lnTo>
                    <a:lnTo>
                      <a:pt x="76" y="90"/>
                    </a:lnTo>
                    <a:lnTo>
                      <a:pt x="76" y="90"/>
                    </a:lnTo>
                    <a:lnTo>
                      <a:pt x="76" y="90"/>
                    </a:lnTo>
                    <a:lnTo>
                      <a:pt x="80" y="86"/>
                    </a:lnTo>
                    <a:lnTo>
                      <a:pt x="82" y="86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82" y="88"/>
                    </a:lnTo>
                    <a:lnTo>
                      <a:pt x="86" y="88"/>
                    </a:lnTo>
                    <a:lnTo>
                      <a:pt x="86" y="88"/>
                    </a:lnTo>
                    <a:lnTo>
                      <a:pt x="86" y="86"/>
                    </a:lnTo>
                    <a:lnTo>
                      <a:pt x="86" y="82"/>
                    </a:lnTo>
                    <a:lnTo>
                      <a:pt x="86" y="82"/>
                    </a:lnTo>
                    <a:lnTo>
                      <a:pt x="86" y="82"/>
                    </a:lnTo>
                    <a:lnTo>
                      <a:pt x="86" y="82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88" y="80"/>
                    </a:lnTo>
                    <a:lnTo>
                      <a:pt x="90" y="80"/>
                    </a:lnTo>
                    <a:lnTo>
                      <a:pt x="90" y="82"/>
                    </a:lnTo>
                    <a:lnTo>
                      <a:pt x="90" y="82"/>
                    </a:lnTo>
                    <a:lnTo>
                      <a:pt x="90" y="82"/>
                    </a:lnTo>
                    <a:lnTo>
                      <a:pt x="90" y="8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505"/>
              <p:cNvSpPr>
                <a:spLocks/>
              </p:cNvSpPr>
              <p:nvPr/>
            </p:nvSpPr>
            <p:spPr bwMode="auto">
              <a:xfrm>
                <a:off x="4264" y="1886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2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4 w 4"/>
                  <a:gd name="T9" fmla="*/ 2 h 4"/>
                  <a:gd name="T10" fmla="*/ 4 w 4"/>
                  <a:gd name="T11" fmla="*/ 2 h 4"/>
                  <a:gd name="T12" fmla="*/ 4 w 4"/>
                  <a:gd name="T13" fmla="*/ 2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2 w 4"/>
                  <a:gd name="T25" fmla="*/ 0 h 4"/>
                  <a:gd name="T26" fmla="*/ 0 w 4"/>
                  <a:gd name="T27" fmla="*/ 0 h 4"/>
                  <a:gd name="T28" fmla="*/ 0 w 4"/>
                  <a:gd name="T29" fmla="*/ 0 h 4"/>
                  <a:gd name="T30" fmla="*/ 0 w 4"/>
                  <a:gd name="T31" fmla="*/ 0 h 4"/>
                  <a:gd name="T32" fmla="*/ 0 w 4"/>
                  <a:gd name="T33" fmla="*/ 4 h 4"/>
                  <a:gd name="T34" fmla="*/ 0 w 4"/>
                  <a:gd name="T35" fmla="*/ 4 h 4"/>
                  <a:gd name="T36" fmla="*/ 0 w 4"/>
                  <a:gd name="T37" fmla="*/ 4 h 4"/>
                  <a:gd name="T38" fmla="*/ 0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506"/>
              <p:cNvSpPr>
                <a:spLocks/>
              </p:cNvSpPr>
              <p:nvPr/>
            </p:nvSpPr>
            <p:spPr bwMode="auto">
              <a:xfrm>
                <a:off x="4252" y="1896"/>
                <a:ext cx="8" cy="14"/>
              </a:xfrm>
              <a:custGeom>
                <a:avLst/>
                <a:gdLst>
                  <a:gd name="T0" fmla="*/ 6 w 8"/>
                  <a:gd name="T1" fmla="*/ 0 h 14"/>
                  <a:gd name="T2" fmla="*/ 6 w 8"/>
                  <a:gd name="T3" fmla="*/ 0 h 14"/>
                  <a:gd name="T4" fmla="*/ 4 w 8"/>
                  <a:gd name="T5" fmla="*/ 2 h 14"/>
                  <a:gd name="T6" fmla="*/ 4 w 8"/>
                  <a:gd name="T7" fmla="*/ 2 h 14"/>
                  <a:gd name="T8" fmla="*/ 4 w 8"/>
                  <a:gd name="T9" fmla="*/ 2 h 14"/>
                  <a:gd name="T10" fmla="*/ 4 w 8"/>
                  <a:gd name="T11" fmla="*/ 2 h 14"/>
                  <a:gd name="T12" fmla="*/ 4 w 8"/>
                  <a:gd name="T13" fmla="*/ 2 h 14"/>
                  <a:gd name="T14" fmla="*/ 2 w 8"/>
                  <a:gd name="T15" fmla="*/ 4 h 14"/>
                  <a:gd name="T16" fmla="*/ 2 w 8"/>
                  <a:gd name="T17" fmla="*/ 4 h 14"/>
                  <a:gd name="T18" fmla="*/ 2 w 8"/>
                  <a:gd name="T19" fmla="*/ 4 h 14"/>
                  <a:gd name="T20" fmla="*/ 2 w 8"/>
                  <a:gd name="T21" fmla="*/ 6 h 14"/>
                  <a:gd name="T22" fmla="*/ 0 w 8"/>
                  <a:gd name="T23" fmla="*/ 6 h 14"/>
                  <a:gd name="T24" fmla="*/ 0 w 8"/>
                  <a:gd name="T25" fmla="*/ 6 h 14"/>
                  <a:gd name="T26" fmla="*/ 0 w 8"/>
                  <a:gd name="T27" fmla="*/ 6 h 14"/>
                  <a:gd name="T28" fmla="*/ 0 w 8"/>
                  <a:gd name="T29" fmla="*/ 10 h 14"/>
                  <a:gd name="T30" fmla="*/ 0 w 8"/>
                  <a:gd name="T31" fmla="*/ 12 h 14"/>
                  <a:gd name="T32" fmla="*/ 0 w 8"/>
                  <a:gd name="T33" fmla="*/ 12 h 14"/>
                  <a:gd name="T34" fmla="*/ 0 w 8"/>
                  <a:gd name="T35" fmla="*/ 12 h 14"/>
                  <a:gd name="T36" fmla="*/ 0 w 8"/>
                  <a:gd name="T37" fmla="*/ 14 h 14"/>
                  <a:gd name="T38" fmla="*/ 0 w 8"/>
                  <a:gd name="T39" fmla="*/ 14 h 14"/>
                  <a:gd name="T40" fmla="*/ 0 w 8"/>
                  <a:gd name="T41" fmla="*/ 14 h 14"/>
                  <a:gd name="T42" fmla="*/ 2 w 8"/>
                  <a:gd name="T43" fmla="*/ 14 h 14"/>
                  <a:gd name="T44" fmla="*/ 2 w 8"/>
                  <a:gd name="T45" fmla="*/ 14 h 14"/>
                  <a:gd name="T46" fmla="*/ 2 w 8"/>
                  <a:gd name="T47" fmla="*/ 14 h 14"/>
                  <a:gd name="T48" fmla="*/ 4 w 8"/>
                  <a:gd name="T49" fmla="*/ 12 h 14"/>
                  <a:gd name="T50" fmla="*/ 4 w 8"/>
                  <a:gd name="T51" fmla="*/ 12 h 14"/>
                  <a:gd name="T52" fmla="*/ 4 w 8"/>
                  <a:gd name="T53" fmla="*/ 12 h 14"/>
                  <a:gd name="T54" fmla="*/ 4 w 8"/>
                  <a:gd name="T55" fmla="*/ 8 h 14"/>
                  <a:gd name="T56" fmla="*/ 6 w 8"/>
                  <a:gd name="T57" fmla="*/ 8 h 14"/>
                  <a:gd name="T58" fmla="*/ 6 w 8"/>
                  <a:gd name="T59" fmla="*/ 8 h 14"/>
                  <a:gd name="T60" fmla="*/ 6 w 8"/>
                  <a:gd name="T61" fmla="*/ 6 h 14"/>
                  <a:gd name="T62" fmla="*/ 6 w 8"/>
                  <a:gd name="T63" fmla="*/ 6 h 14"/>
                  <a:gd name="T64" fmla="*/ 8 w 8"/>
                  <a:gd name="T65" fmla="*/ 4 h 14"/>
                  <a:gd name="T66" fmla="*/ 8 w 8"/>
                  <a:gd name="T67" fmla="*/ 4 h 14"/>
                  <a:gd name="T68" fmla="*/ 8 w 8"/>
                  <a:gd name="T69" fmla="*/ 4 h 14"/>
                  <a:gd name="T70" fmla="*/ 8 w 8"/>
                  <a:gd name="T71" fmla="*/ 2 h 14"/>
                  <a:gd name="T72" fmla="*/ 8 w 8"/>
                  <a:gd name="T73" fmla="*/ 2 h 14"/>
                  <a:gd name="T74" fmla="*/ 8 w 8"/>
                  <a:gd name="T75" fmla="*/ 0 h 14"/>
                  <a:gd name="T76" fmla="*/ 6 w 8"/>
                  <a:gd name="T7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4">
                    <a:moveTo>
                      <a:pt x="6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507"/>
              <p:cNvSpPr>
                <a:spLocks/>
              </p:cNvSpPr>
              <p:nvPr/>
            </p:nvSpPr>
            <p:spPr bwMode="auto">
              <a:xfrm>
                <a:off x="4236" y="1912"/>
                <a:ext cx="12" cy="14"/>
              </a:xfrm>
              <a:custGeom>
                <a:avLst/>
                <a:gdLst>
                  <a:gd name="T0" fmla="*/ 8 w 12"/>
                  <a:gd name="T1" fmla="*/ 0 h 14"/>
                  <a:gd name="T2" fmla="*/ 8 w 12"/>
                  <a:gd name="T3" fmla="*/ 0 h 14"/>
                  <a:gd name="T4" fmla="*/ 8 w 12"/>
                  <a:gd name="T5" fmla="*/ 2 h 14"/>
                  <a:gd name="T6" fmla="*/ 8 w 12"/>
                  <a:gd name="T7" fmla="*/ 2 h 14"/>
                  <a:gd name="T8" fmla="*/ 6 w 12"/>
                  <a:gd name="T9" fmla="*/ 2 h 14"/>
                  <a:gd name="T10" fmla="*/ 6 w 12"/>
                  <a:gd name="T11" fmla="*/ 2 h 14"/>
                  <a:gd name="T12" fmla="*/ 6 w 12"/>
                  <a:gd name="T13" fmla="*/ 2 h 14"/>
                  <a:gd name="T14" fmla="*/ 6 w 12"/>
                  <a:gd name="T15" fmla="*/ 2 h 14"/>
                  <a:gd name="T16" fmla="*/ 4 w 12"/>
                  <a:gd name="T17" fmla="*/ 2 h 14"/>
                  <a:gd name="T18" fmla="*/ 4 w 12"/>
                  <a:gd name="T19" fmla="*/ 2 h 14"/>
                  <a:gd name="T20" fmla="*/ 4 w 12"/>
                  <a:gd name="T21" fmla="*/ 2 h 14"/>
                  <a:gd name="T22" fmla="*/ 2 w 12"/>
                  <a:gd name="T23" fmla="*/ 4 h 14"/>
                  <a:gd name="T24" fmla="*/ 2 w 12"/>
                  <a:gd name="T25" fmla="*/ 4 h 14"/>
                  <a:gd name="T26" fmla="*/ 2 w 12"/>
                  <a:gd name="T27" fmla="*/ 4 h 14"/>
                  <a:gd name="T28" fmla="*/ 2 w 12"/>
                  <a:gd name="T29" fmla="*/ 6 h 14"/>
                  <a:gd name="T30" fmla="*/ 2 w 12"/>
                  <a:gd name="T31" fmla="*/ 6 h 14"/>
                  <a:gd name="T32" fmla="*/ 2 w 12"/>
                  <a:gd name="T33" fmla="*/ 6 h 14"/>
                  <a:gd name="T34" fmla="*/ 2 w 12"/>
                  <a:gd name="T35" fmla="*/ 6 h 14"/>
                  <a:gd name="T36" fmla="*/ 2 w 12"/>
                  <a:gd name="T37" fmla="*/ 8 h 14"/>
                  <a:gd name="T38" fmla="*/ 0 w 12"/>
                  <a:gd name="T39" fmla="*/ 8 h 14"/>
                  <a:gd name="T40" fmla="*/ 0 w 12"/>
                  <a:gd name="T41" fmla="*/ 8 h 14"/>
                  <a:gd name="T42" fmla="*/ 0 w 12"/>
                  <a:gd name="T43" fmla="*/ 8 h 14"/>
                  <a:gd name="T44" fmla="*/ 0 w 12"/>
                  <a:gd name="T45" fmla="*/ 14 h 14"/>
                  <a:gd name="T46" fmla="*/ 0 w 12"/>
                  <a:gd name="T47" fmla="*/ 14 h 14"/>
                  <a:gd name="T48" fmla="*/ 0 w 12"/>
                  <a:gd name="T49" fmla="*/ 14 h 14"/>
                  <a:gd name="T50" fmla="*/ 2 w 12"/>
                  <a:gd name="T51" fmla="*/ 14 h 14"/>
                  <a:gd name="T52" fmla="*/ 2 w 12"/>
                  <a:gd name="T53" fmla="*/ 14 h 14"/>
                  <a:gd name="T54" fmla="*/ 2 w 12"/>
                  <a:gd name="T55" fmla="*/ 14 h 14"/>
                  <a:gd name="T56" fmla="*/ 2 w 12"/>
                  <a:gd name="T57" fmla="*/ 12 h 14"/>
                  <a:gd name="T58" fmla="*/ 4 w 12"/>
                  <a:gd name="T59" fmla="*/ 12 h 14"/>
                  <a:gd name="T60" fmla="*/ 4 w 12"/>
                  <a:gd name="T61" fmla="*/ 12 h 14"/>
                  <a:gd name="T62" fmla="*/ 4 w 12"/>
                  <a:gd name="T63" fmla="*/ 12 h 14"/>
                  <a:gd name="T64" fmla="*/ 6 w 12"/>
                  <a:gd name="T65" fmla="*/ 12 h 14"/>
                  <a:gd name="T66" fmla="*/ 6 w 12"/>
                  <a:gd name="T67" fmla="*/ 10 h 14"/>
                  <a:gd name="T68" fmla="*/ 8 w 12"/>
                  <a:gd name="T69" fmla="*/ 8 h 14"/>
                  <a:gd name="T70" fmla="*/ 8 w 12"/>
                  <a:gd name="T71" fmla="*/ 8 h 14"/>
                  <a:gd name="T72" fmla="*/ 8 w 12"/>
                  <a:gd name="T73" fmla="*/ 6 h 14"/>
                  <a:gd name="T74" fmla="*/ 8 w 12"/>
                  <a:gd name="T75" fmla="*/ 6 h 14"/>
                  <a:gd name="T76" fmla="*/ 8 w 12"/>
                  <a:gd name="T77" fmla="*/ 6 h 14"/>
                  <a:gd name="T78" fmla="*/ 10 w 12"/>
                  <a:gd name="T79" fmla="*/ 6 h 14"/>
                  <a:gd name="T80" fmla="*/ 10 w 12"/>
                  <a:gd name="T81" fmla="*/ 6 h 14"/>
                  <a:gd name="T82" fmla="*/ 10 w 12"/>
                  <a:gd name="T83" fmla="*/ 4 h 14"/>
                  <a:gd name="T84" fmla="*/ 12 w 12"/>
                  <a:gd name="T85" fmla="*/ 4 h 14"/>
                  <a:gd name="T86" fmla="*/ 12 w 12"/>
                  <a:gd name="T87" fmla="*/ 4 h 14"/>
                  <a:gd name="T88" fmla="*/ 12 w 12"/>
                  <a:gd name="T89" fmla="*/ 4 h 14"/>
                  <a:gd name="T90" fmla="*/ 12 w 12"/>
                  <a:gd name="T91" fmla="*/ 2 h 14"/>
                  <a:gd name="T92" fmla="*/ 12 w 12"/>
                  <a:gd name="T93" fmla="*/ 2 h 14"/>
                  <a:gd name="T94" fmla="*/ 12 w 12"/>
                  <a:gd name="T95" fmla="*/ 0 h 14"/>
                  <a:gd name="T96" fmla="*/ 8 w 12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" h="14">
                    <a:moveTo>
                      <a:pt x="8" y="0"/>
                    </a:move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508"/>
              <p:cNvSpPr>
                <a:spLocks/>
              </p:cNvSpPr>
              <p:nvPr/>
            </p:nvSpPr>
            <p:spPr bwMode="auto">
              <a:xfrm>
                <a:off x="4172" y="1920"/>
                <a:ext cx="64" cy="64"/>
              </a:xfrm>
              <a:custGeom>
                <a:avLst/>
                <a:gdLst>
                  <a:gd name="T0" fmla="*/ 64 w 64"/>
                  <a:gd name="T1" fmla="*/ 24 h 64"/>
                  <a:gd name="T2" fmla="*/ 60 w 64"/>
                  <a:gd name="T3" fmla="*/ 18 h 64"/>
                  <a:gd name="T4" fmla="*/ 60 w 64"/>
                  <a:gd name="T5" fmla="*/ 16 h 64"/>
                  <a:gd name="T6" fmla="*/ 62 w 64"/>
                  <a:gd name="T7" fmla="*/ 10 h 64"/>
                  <a:gd name="T8" fmla="*/ 60 w 64"/>
                  <a:gd name="T9" fmla="*/ 8 h 64"/>
                  <a:gd name="T10" fmla="*/ 58 w 64"/>
                  <a:gd name="T11" fmla="*/ 16 h 64"/>
                  <a:gd name="T12" fmla="*/ 56 w 64"/>
                  <a:gd name="T13" fmla="*/ 16 h 64"/>
                  <a:gd name="T14" fmla="*/ 56 w 64"/>
                  <a:gd name="T15" fmla="*/ 14 h 64"/>
                  <a:gd name="T16" fmla="*/ 56 w 64"/>
                  <a:gd name="T17" fmla="*/ 10 h 64"/>
                  <a:gd name="T18" fmla="*/ 54 w 64"/>
                  <a:gd name="T19" fmla="*/ 8 h 64"/>
                  <a:gd name="T20" fmla="*/ 52 w 64"/>
                  <a:gd name="T21" fmla="*/ 10 h 64"/>
                  <a:gd name="T22" fmla="*/ 42 w 64"/>
                  <a:gd name="T23" fmla="*/ 16 h 64"/>
                  <a:gd name="T24" fmla="*/ 30 w 64"/>
                  <a:gd name="T25" fmla="*/ 12 h 64"/>
                  <a:gd name="T26" fmla="*/ 24 w 64"/>
                  <a:gd name="T27" fmla="*/ 8 h 64"/>
                  <a:gd name="T28" fmla="*/ 12 w 64"/>
                  <a:gd name="T29" fmla="*/ 0 h 64"/>
                  <a:gd name="T30" fmla="*/ 8 w 64"/>
                  <a:gd name="T31" fmla="*/ 2 h 64"/>
                  <a:gd name="T32" fmla="*/ 8 w 64"/>
                  <a:gd name="T33" fmla="*/ 6 h 64"/>
                  <a:gd name="T34" fmla="*/ 10 w 64"/>
                  <a:gd name="T35" fmla="*/ 10 h 64"/>
                  <a:gd name="T36" fmla="*/ 16 w 64"/>
                  <a:gd name="T37" fmla="*/ 14 h 64"/>
                  <a:gd name="T38" fmla="*/ 16 w 64"/>
                  <a:gd name="T39" fmla="*/ 16 h 64"/>
                  <a:gd name="T40" fmla="*/ 14 w 64"/>
                  <a:gd name="T41" fmla="*/ 18 h 64"/>
                  <a:gd name="T42" fmla="*/ 16 w 64"/>
                  <a:gd name="T43" fmla="*/ 28 h 64"/>
                  <a:gd name="T44" fmla="*/ 16 w 64"/>
                  <a:gd name="T45" fmla="*/ 32 h 64"/>
                  <a:gd name="T46" fmla="*/ 8 w 64"/>
                  <a:gd name="T47" fmla="*/ 30 h 64"/>
                  <a:gd name="T48" fmla="*/ 8 w 64"/>
                  <a:gd name="T49" fmla="*/ 32 h 64"/>
                  <a:gd name="T50" fmla="*/ 0 w 64"/>
                  <a:gd name="T51" fmla="*/ 42 h 64"/>
                  <a:gd name="T52" fmla="*/ 2 w 64"/>
                  <a:gd name="T53" fmla="*/ 46 h 64"/>
                  <a:gd name="T54" fmla="*/ 8 w 64"/>
                  <a:gd name="T55" fmla="*/ 48 h 64"/>
                  <a:gd name="T56" fmla="*/ 18 w 64"/>
                  <a:gd name="T57" fmla="*/ 56 h 64"/>
                  <a:gd name="T58" fmla="*/ 20 w 64"/>
                  <a:gd name="T59" fmla="*/ 60 h 64"/>
                  <a:gd name="T60" fmla="*/ 24 w 64"/>
                  <a:gd name="T61" fmla="*/ 62 h 64"/>
                  <a:gd name="T62" fmla="*/ 28 w 64"/>
                  <a:gd name="T63" fmla="*/ 62 h 64"/>
                  <a:gd name="T64" fmla="*/ 30 w 64"/>
                  <a:gd name="T65" fmla="*/ 58 h 64"/>
                  <a:gd name="T66" fmla="*/ 34 w 64"/>
                  <a:gd name="T67" fmla="*/ 54 h 64"/>
                  <a:gd name="T68" fmla="*/ 32 w 64"/>
                  <a:gd name="T69" fmla="*/ 52 h 64"/>
                  <a:gd name="T70" fmla="*/ 26 w 64"/>
                  <a:gd name="T71" fmla="*/ 50 h 64"/>
                  <a:gd name="T72" fmla="*/ 20 w 64"/>
                  <a:gd name="T73" fmla="*/ 48 h 64"/>
                  <a:gd name="T74" fmla="*/ 18 w 64"/>
                  <a:gd name="T75" fmla="*/ 46 h 64"/>
                  <a:gd name="T76" fmla="*/ 22 w 64"/>
                  <a:gd name="T77" fmla="*/ 46 h 64"/>
                  <a:gd name="T78" fmla="*/ 24 w 64"/>
                  <a:gd name="T79" fmla="*/ 42 h 64"/>
                  <a:gd name="T80" fmla="*/ 26 w 64"/>
                  <a:gd name="T81" fmla="*/ 42 h 64"/>
                  <a:gd name="T82" fmla="*/ 30 w 64"/>
                  <a:gd name="T83" fmla="*/ 40 h 64"/>
                  <a:gd name="T84" fmla="*/ 32 w 64"/>
                  <a:gd name="T85" fmla="*/ 40 h 64"/>
                  <a:gd name="T86" fmla="*/ 34 w 64"/>
                  <a:gd name="T87" fmla="*/ 42 h 64"/>
                  <a:gd name="T88" fmla="*/ 40 w 64"/>
                  <a:gd name="T89" fmla="*/ 44 h 64"/>
                  <a:gd name="T90" fmla="*/ 42 w 64"/>
                  <a:gd name="T91" fmla="*/ 46 h 64"/>
                  <a:gd name="T92" fmla="*/ 46 w 64"/>
                  <a:gd name="T93" fmla="*/ 50 h 64"/>
                  <a:gd name="T94" fmla="*/ 48 w 64"/>
                  <a:gd name="T95" fmla="*/ 46 h 64"/>
                  <a:gd name="T96" fmla="*/ 46 w 64"/>
                  <a:gd name="T97" fmla="*/ 42 h 64"/>
                  <a:gd name="T98" fmla="*/ 50 w 64"/>
                  <a:gd name="T99" fmla="*/ 32 h 64"/>
                  <a:gd name="T100" fmla="*/ 52 w 64"/>
                  <a:gd name="T101" fmla="*/ 32 h 64"/>
                  <a:gd name="T102" fmla="*/ 56 w 64"/>
                  <a:gd name="T103" fmla="*/ 30 h 64"/>
                  <a:gd name="T104" fmla="*/ 60 w 64"/>
                  <a:gd name="T105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4" h="64">
                    <a:moveTo>
                      <a:pt x="62" y="26"/>
                    </a:move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0" y="20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6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2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46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6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0" y="58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8" y="62"/>
                    </a:lnTo>
                    <a:lnTo>
                      <a:pt x="28" y="58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4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20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0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8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8" y="46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42" y="40"/>
                    </a:lnTo>
                    <a:lnTo>
                      <a:pt x="42" y="36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4" y="32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8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509"/>
              <p:cNvSpPr>
                <a:spLocks/>
              </p:cNvSpPr>
              <p:nvPr/>
            </p:nvSpPr>
            <p:spPr bwMode="auto">
              <a:xfrm>
                <a:off x="4114" y="207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2 w 6"/>
                  <a:gd name="T3" fmla="*/ 0 h 6"/>
                  <a:gd name="T4" fmla="*/ 2 w 6"/>
                  <a:gd name="T5" fmla="*/ 0 h 6"/>
                  <a:gd name="T6" fmla="*/ 0 w 6"/>
                  <a:gd name="T7" fmla="*/ 0 h 6"/>
                  <a:gd name="T8" fmla="*/ 0 w 6"/>
                  <a:gd name="T9" fmla="*/ 2 h 6"/>
                  <a:gd name="T10" fmla="*/ 0 w 6"/>
                  <a:gd name="T11" fmla="*/ 2 h 6"/>
                  <a:gd name="T12" fmla="*/ 0 w 6"/>
                  <a:gd name="T13" fmla="*/ 2 h 6"/>
                  <a:gd name="T14" fmla="*/ 2 w 6"/>
                  <a:gd name="T15" fmla="*/ 4 h 6"/>
                  <a:gd name="T16" fmla="*/ 2 w 6"/>
                  <a:gd name="T17" fmla="*/ 4 h 6"/>
                  <a:gd name="T18" fmla="*/ 2 w 6"/>
                  <a:gd name="T19" fmla="*/ 4 h 6"/>
                  <a:gd name="T20" fmla="*/ 2 w 6"/>
                  <a:gd name="T21" fmla="*/ 6 h 6"/>
                  <a:gd name="T22" fmla="*/ 6 w 6"/>
                  <a:gd name="T23" fmla="*/ 6 h 6"/>
                  <a:gd name="T24" fmla="*/ 6 w 6"/>
                  <a:gd name="T25" fmla="*/ 6 h 6"/>
                  <a:gd name="T26" fmla="*/ 6 w 6"/>
                  <a:gd name="T27" fmla="*/ 4 h 6"/>
                  <a:gd name="T28" fmla="*/ 6 w 6"/>
                  <a:gd name="T29" fmla="*/ 0 h 6"/>
                  <a:gd name="T30" fmla="*/ 6 w 6"/>
                  <a:gd name="T31" fmla="*/ 0 h 6"/>
                  <a:gd name="T32" fmla="*/ 6 w 6"/>
                  <a:gd name="T33" fmla="*/ 0 h 6"/>
                  <a:gd name="T34" fmla="*/ 6 w 6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510"/>
              <p:cNvSpPr>
                <a:spLocks/>
              </p:cNvSpPr>
              <p:nvPr/>
            </p:nvSpPr>
            <p:spPr bwMode="auto">
              <a:xfrm>
                <a:off x="4118" y="2082"/>
                <a:ext cx="6" cy="4"/>
              </a:xfrm>
              <a:custGeom>
                <a:avLst/>
                <a:gdLst>
                  <a:gd name="T0" fmla="*/ 0 w 6"/>
                  <a:gd name="T1" fmla="*/ 2 h 4"/>
                  <a:gd name="T2" fmla="*/ 0 w 6"/>
                  <a:gd name="T3" fmla="*/ 4 h 4"/>
                  <a:gd name="T4" fmla="*/ 0 w 6"/>
                  <a:gd name="T5" fmla="*/ 4 h 4"/>
                  <a:gd name="T6" fmla="*/ 2 w 6"/>
                  <a:gd name="T7" fmla="*/ 4 h 4"/>
                  <a:gd name="T8" fmla="*/ 2 w 6"/>
                  <a:gd name="T9" fmla="*/ 4 h 4"/>
                  <a:gd name="T10" fmla="*/ 2 w 6"/>
                  <a:gd name="T11" fmla="*/ 4 h 4"/>
                  <a:gd name="T12" fmla="*/ 4 w 6"/>
                  <a:gd name="T13" fmla="*/ 4 h 4"/>
                  <a:gd name="T14" fmla="*/ 4 w 6"/>
                  <a:gd name="T15" fmla="*/ 4 h 4"/>
                  <a:gd name="T16" fmla="*/ 4 w 6"/>
                  <a:gd name="T17" fmla="*/ 4 h 4"/>
                  <a:gd name="T18" fmla="*/ 6 w 6"/>
                  <a:gd name="T19" fmla="*/ 4 h 4"/>
                  <a:gd name="T20" fmla="*/ 6 w 6"/>
                  <a:gd name="T21" fmla="*/ 4 h 4"/>
                  <a:gd name="T22" fmla="*/ 6 w 6"/>
                  <a:gd name="T23" fmla="*/ 4 h 4"/>
                  <a:gd name="T24" fmla="*/ 6 w 6"/>
                  <a:gd name="T25" fmla="*/ 2 h 4"/>
                  <a:gd name="T26" fmla="*/ 6 w 6"/>
                  <a:gd name="T27" fmla="*/ 2 h 4"/>
                  <a:gd name="T28" fmla="*/ 6 w 6"/>
                  <a:gd name="T29" fmla="*/ 2 h 4"/>
                  <a:gd name="T30" fmla="*/ 4 w 6"/>
                  <a:gd name="T31" fmla="*/ 0 h 4"/>
                  <a:gd name="T32" fmla="*/ 4 w 6"/>
                  <a:gd name="T33" fmla="*/ 0 h 4"/>
                  <a:gd name="T34" fmla="*/ 2 w 6"/>
                  <a:gd name="T35" fmla="*/ 0 h 4"/>
                  <a:gd name="T36" fmla="*/ 2 w 6"/>
                  <a:gd name="T37" fmla="*/ 0 h 4"/>
                  <a:gd name="T38" fmla="*/ 2 w 6"/>
                  <a:gd name="T39" fmla="*/ 0 h 4"/>
                  <a:gd name="T40" fmla="*/ 2 w 6"/>
                  <a:gd name="T41" fmla="*/ 2 h 4"/>
                  <a:gd name="T42" fmla="*/ 2 w 6"/>
                  <a:gd name="T43" fmla="*/ 2 h 4"/>
                  <a:gd name="T44" fmla="*/ 2 w 6"/>
                  <a:gd name="T45" fmla="*/ 2 h 4"/>
                  <a:gd name="T46" fmla="*/ 0 w 6"/>
                  <a:gd name="T47" fmla="*/ 2 h 4"/>
                  <a:gd name="T48" fmla="*/ 0 w 6"/>
                  <a:gd name="T4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511"/>
              <p:cNvSpPr>
                <a:spLocks/>
              </p:cNvSpPr>
              <p:nvPr/>
            </p:nvSpPr>
            <p:spPr bwMode="auto">
              <a:xfrm>
                <a:off x="4126" y="2082"/>
                <a:ext cx="30" cy="36"/>
              </a:xfrm>
              <a:custGeom>
                <a:avLst/>
                <a:gdLst>
                  <a:gd name="T0" fmla="*/ 8 w 30"/>
                  <a:gd name="T1" fmla="*/ 0 h 36"/>
                  <a:gd name="T2" fmla="*/ 8 w 30"/>
                  <a:gd name="T3" fmla="*/ 0 h 36"/>
                  <a:gd name="T4" fmla="*/ 6 w 30"/>
                  <a:gd name="T5" fmla="*/ 2 h 36"/>
                  <a:gd name="T6" fmla="*/ 6 w 30"/>
                  <a:gd name="T7" fmla="*/ 2 h 36"/>
                  <a:gd name="T8" fmla="*/ 4 w 30"/>
                  <a:gd name="T9" fmla="*/ 2 h 36"/>
                  <a:gd name="T10" fmla="*/ 4 w 30"/>
                  <a:gd name="T11" fmla="*/ 4 h 36"/>
                  <a:gd name="T12" fmla="*/ 2 w 30"/>
                  <a:gd name="T13" fmla="*/ 8 h 36"/>
                  <a:gd name="T14" fmla="*/ 2 w 30"/>
                  <a:gd name="T15" fmla="*/ 10 h 36"/>
                  <a:gd name="T16" fmla="*/ 0 w 30"/>
                  <a:gd name="T17" fmla="*/ 10 h 36"/>
                  <a:gd name="T18" fmla="*/ 0 w 30"/>
                  <a:gd name="T19" fmla="*/ 14 h 36"/>
                  <a:gd name="T20" fmla="*/ 0 w 30"/>
                  <a:gd name="T21" fmla="*/ 14 h 36"/>
                  <a:gd name="T22" fmla="*/ 2 w 30"/>
                  <a:gd name="T23" fmla="*/ 16 h 36"/>
                  <a:gd name="T24" fmla="*/ 4 w 30"/>
                  <a:gd name="T25" fmla="*/ 18 h 36"/>
                  <a:gd name="T26" fmla="*/ 6 w 30"/>
                  <a:gd name="T27" fmla="*/ 20 h 36"/>
                  <a:gd name="T28" fmla="*/ 6 w 30"/>
                  <a:gd name="T29" fmla="*/ 20 h 36"/>
                  <a:gd name="T30" fmla="*/ 10 w 30"/>
                  <a:gd name="T31" fmla="*/ 20 h 36"/>
                  <a:gd name="T32" fmla="*/ 12 w 30"/>
                  <a:gd name="T33" fmla="*/ 20 h 36"/>
                  <a:gd name="T34" fmla="*/ 14 w 30"/>
                  <a:gd name="T35" fmla="*/ 20 h 36"/>
                  <a:gd name="T36" fmla="*/ 10 w 30"/>
                  <a:gd name="T37" fmla="*/ 22 h 36"/>
                  <a:gd name="T38" fmla="*/ 10 w 30"/>
                  <a:gd name="T39" fmla="*/ 24 h 36"/>
                  <a:gd name="T40" fmla="*/ 10 w 30"/>
                  <a:gd name="T41" fmla="*/ 24 h 36"/>
                  <a:gd name="T42" fmla="*/ 12 w 30"/>
                  <a:gd name="T43" fmla="*/ 26 h 36"/>
                  <a:gd name="T44" fmla="*/ 12 w 30"/>
                  <a:gd name="T45" fmla="*/ 26 h 36"/>
                  <a:gd name="T46" fmla="*/ 14 w 30"/>
                  <a:gd name="T47" fmla="*/ 26 h 36"/>
                  <a:gd name="T48" fmla="*/ 14 w 30"/>
                  <a:gd name="T49" fmla="*/ 30 h 36"/>
                  <a:gd name="T50" fmla="*/ 16 w 30"/>
                  <a:gd name="T51" fmla="*/ 32 h 36"/>
                  <a:gd name="T52" fmla="*/ 16 w 30"/>
                  <a:gd name="T53" fmla="*/ 36 h 36"/>
                  <a:gd name="T54" fmla="*/ 20 w 30"/>
                  <a:gd name="T55" fmla="*/ 36 h 36"/>
                  <a:gd name="T56" fmla="*/ 20 w 30"/>
                  <a:gd name="T57" fmla="*/ 36 h 36"/>
                  <a:gd name="T58" fmla="*/ 26 w 30"/>
                  <a:gd name="T59" fmla="*/ 36 h 36"/>
                  <a:gd name="T60" fmla="*/ 26 w 30"/>
                  <a:gd name="T61" fmla="*/ 36 h 36"/>
                  <a:gd name="T62" fmla="*/ 28 w 30"/>
                  <a:gd name="T63" fmla="*/ 34 h 36"/>
                  <a:gd name="T64" fmla="*/ 28 w 30"/>
                  <a:gd name="T65" fmla="*/ 34 h 36"/>
                  <a:gd name="T66" fmla="*/ 28 w 30"/>
                  <a:gd name="T67" fmla="*/ 30 h 36"/>
                  <a:gd name="T68" fmla="*/ 30 w 30"/>
                  <a:gd name="T69" fmla="*/ 30 h 36"/>
                  <a:gd name="T70" fmla="*/ 30 w 30"/>
                  <a:gd name="T71" fmla="*/ 28 h 36"/>
                  <a:gd name="T72" fmla="*/ 30 w 30"/>
                  <a:gd name="T73" fmla="*/ 28 h 36"/>
                  <a:gd name="T74" fmla="*/ 30 w 30"/>
                  <a:gd name="T75" fmla="*/ 26 h 36"/>
                  <a:gd name="T76" fmla="*/ 28 w 30"/>
                  <a:gd name="T77" fmla="*/ 26 h 36"/>
                  <a:gd name="T78" fmla="*/ 30 w 30"/>
                  <a:gd name="T79" fmla="*/ 24 h 36"/>
                  <a:gd name="T80" fmla="*/ 30 w 30"/>
                  <a:gd name="T81" fmla="*/ 24 h 36"/>
                  <a:gd name="T82" fmla="*/ 30 w 30"/>
                  <a:gd name="T83" fmla="*/ 22 h 36"/>
                  <a:gd name="T84" fmla="*/ 28 w 30"/>
                  <a:gd name="T85" fmla="*/ 20 h 36"/>
                  <a:gd name="T86" fmla="*/ 30 w 30"/>
                  <a:gd name="T87" fmla="*/ 20 h 36"/>
                  <a:gd name="T88" fmla="*/ 30 w 30"/>
                  <a:gd name="T89" fmla="*/ 18 h 36"/>
                  <a:gd name="T90" fmla="*/ 30 w 30"/>
                  <a:gd name="T91" fmla="*/ 14 h 36"/>
                  <a:gd name="T92" fmla="*/ 28 w 30"/>
                  <a:gd name="T93" fmla="*/ 12 h 36"/>
                  <a:gd name="T94" fmla="*/ 28 w 30"/>
                  <a:gd name="T95" fmla="*/ 12 h 36"/>
                  <a:gd name="T96" fmla="*/ 30 w 30"/>
                  <a:gd name="T97" fmla="*/ 12 h 36"/>
                  <a:gd name="T98" fmla="*/ 30 w 30"/>
                  <a:gd name="T99" fmla="*/ 10 h 36"/>
                  <a:gd name="T100" fmla="*/ 20 w 30"/>
                  <a:gd name="T101" fmla="*/ 2 h 36"/>
                  <a:gd name="T102" fmla="*/ 20 w 30"/>
                  <a:gd name="T103" fmla="*/ 2 h 36"/>
                  <a:gd name="T104" fmla="*/ 18 w 30"/>
                  <a:gd name="T105" fmla="*/ 2 h 36"/>
                  <a:gd name="T106" fmla="*/ 18 w 30"/>
                  <a:gd name="T107" fmla="*/ 4 h 36"/>
                  <a:gd name="T108" fmla="*/ 14 w 30"/>
                  <a:gd name="T109" fmla="*/ 2 h 36"/>
                  <a:gd name="T110" fmla="*/ 14 w 30"/>
                  <a:gd name="T111" fmla="*/ 2 h 36"/>
                  <a:gd name="T112" fmla="*/ 10 w 30"/>
                  <a:gd name="T113" fmla="*/ 2 h 36"/>
                  <a:gd name="T114" fmla="*/ 10 w 30"/>
                  <a:gd name="T115" fmla="*/ 0 h 36"/>
                  <a:gd name="T116" fmla="*/ 10 w 30"/>
                  <a:gd name="T1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0" h="36">
                    <a:moveTo>
                      <a:pt x="10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6" y="32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28" y="26"/>
                    </a:lnTo>
                    <a:lnTo>
                      <a:pt x="28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512"/>
              <p:cNvSpPr>
                <a:spLocks/>
              </p:cNvSpPr>
              <p:nvPr/>
            </p:nvSpPr>
            <p:spPr bwMode="auto">
              <a:xfrm>
                <a:off x="3948" y="2256"/>
                <a:ext cx="24" cy="22"/>
              </a:xfrm>
              <a:custGeom>
                <a:avLst/>
                <a:gdLst>
                  <a:gd name="T0" fmla="*/ 18 w 24"/>
                  <a:gd name="T1" fmla="*/ 22 h 22"/>
                  <a:gd name="T2" fmla="*/ 18 w 24"/>
                  <a:gd name="T3" fmla="*/ 22 h 22"/>
                  <a:gd name="T4" fmla="*/ 20 w 24"/>
                  <a:gd name="T5" fmla="*/ 20 h 22"/>
                  <a:gd name="T6" fmla="*/ 20 w 24"/>
                  <a:gd name="T7" fmla="*/ 18 h 22"/>
                  <a:gd name="T8" fmla="*/ 22 w 24"/>
                  <a:gd name="T9" fmla="*/ 18 h 22"/>
                  <a:gd name="T10" fmla="*/ 22 w 24"/>
                  <a:gd name="T11" fmla="*/ 12 h 22"/>
                  <a:gd name="T12" fmla="*/ 24 w 24"/>
                  <a:gd name="T13" fmla="*/ 10 h 22"/>
                  <a:gd name="T14" fmla="*/ 24 w 24"/>
                  <a:gd name="T15" fmla="*/ 4 h 22"/>
                  <a:gd name="T16" fmla="*/ 24 w 24"/>
                  <a:gd name="T17" fmla="*/ 4 h 22"/>
                  <a:gd name="T18" fmla="*/ 24 w 24"/>
                  <a:gd name="T19" fmla="*/ 4 h 22"/>
                  <a:gd name="T20" fmla="*/ 22 w 24"/>
                  <a:gd name="T21" fmla="*/ 2 h 22"/>
                  <a:gd name="T22" fmla="*/ 22 w 24"/>
                  <a:gd name="T23" fmla="*/ 2 h 22"/>
                  <a:gd name="T24" fmla="*/ 22 w 24"/>
                  <a:gd name="T25" fmla="*/ 2 h 22"/>
                  <a:gd name="T26" fmla="*/ 20 w 24"/>
                  <a:gd name="T27" fmla="*/ 0 h 22"/>
                  <a:gd name="T28" fmla="*/ 14 w 24"/>
                  <a:gd name="T29" fmla="*/ 0 h 22"/>
                  <a:gd name="T30" fmla="*/ 14 w 24"/>
                  <a:gd name="T31" fmla="*/ 0 h 22"/>
                  <a:gd name="T32" fmla="*/ 12 w 24"/>
                  <a:gd name="T33" fmla="*/ 0 h 22"/>
                  <a:gd name="T34" fmla="*/ 12 w 24"/>
                  <a:gd name="T35" fmla="*/ 0 h 22"/>
                  <a:gd name="T36" fmla="*/ 8 w 24"/>
                  <a:gd name="T37" fmla="*/ 2 h 22"/>
                  <a:gd name="T38" fmla="*/ 8 w 24"/>
                  <a:gd name="T39" fmla="*/ 2 h 22"/>
                  <a:gd name="T40" fmla="*/ 6 w 24"/>
                  <a:gd name="T41" fmla="*/ 2 h 22"/>
                  <a:gd name="T42" fmla="*/ 6 w 24"/>
                  <a:gd name="T43" fmla="*/ 2 h 22"/>
                  <a:gd name="T44" fmla="*/ 4 w 24"/>
                  <a:gd name="T45" fmla="*/ 4 h 22"/>
                  <a:gd name="T46" fmla="*/ 2 w 24"/>
                  <a:gd name="T47" fmla="*/ 4 h 22"/>
                  <a:gd name="T48" fmla="*/ 2 w 24"/>
                  <a:gd name="T49" fmla="*/ 4 h 22"/>
                  <a:gd name="T50" fmla="*/ 2 w 24"/>
                  <a:gd name="T51" fmla="*/ 6 h 22"/>
                  <a:gd name="T52" fmla="*/ 0 w 24"/>
                  <a:gd name="T53" fmla="*/ 10 h 22"/>
                  <a:gd name="T54" fmla="*/ 0 w 24"/>
                  <a:gd name="T55" fmla="*/ 10 h 22"/>
                  <a:gd name="T56" fmla="*/ 0 w 24"/>
                  <a:gd name="T57" fmla="*/ 12 h 22"/>
                  <a:gd name="T58" fmla="*/ 2 w 24"/>
                  <a:gd name="T59" fmla="*/ 12 h 22"/>
                  <a:gd name="T60" fmla="*/ 2 w 24"/>
                  <a:gd name="T61" fmla="*/ 14 h 22"/>
                  <a:gd name="T62" fmla="*/ 4 w 24"/>
                  <a:gd name="T63" fmla="*/ 18 h 22"/>
                  <a:gd name="T64" fmla="*/ 4 w 24"/>
                  <a:gd name="T65" fmla="*/ 18 h 22"/>
                  <a:gd name="T66" fmla="*/ 6 w 24"/>
                  <a:gd name="T67" fmla="*/ 20 h 22"/>
                  <a:gd name="T68" fmla="*/ 6 w 24"/>
                  <a:gd name="T69" fmla="*/ 20 h 22"/>
                  <a:gd name="T70" fmla="*/ 14 w 24"/>
                  <a:gd name="T71" fmla="*/ 20 h 22"/>
                  <a:gd name="T72" fmla="*/ 14 w 24"/>
                  <a:gd name="T73" fmla="*/ 22 h 22"/>
                  <a:gd name="T74" fmla="*/ 14 w 24"/>
                  <a:gd name="T7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22">
                    <a:moveTo>
                      <a:pt x="14" y="22"/>
                    </a:move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2" y="12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14" y="20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513"/>
              <p:cNvSpPr>
                <a:spLocks noEditPoints="1"/>
              </p:cNvSpPr>
              <p:nvPr/>
            </p:nvSpPr>
            <p:spPr bwMode="auto">
              <a:xfrm>
                <a:off x="2566" y="1448"/>
                <a:ext cx="1846" cy="1362"/>
              </a:xfrm>
              <a:custGeom>
                <a:avLst/>
                <a:gdLst>
                  <a:gd name="T0" fmla="*/ 1334 w 1846"/>
                  <a:gd name="T1" fmla="*/ 1008 h 1362"/>
                  <a:gd name="T2" fmla="*/ 1340 w 1846"/>
                  <a:gd name="T3" fmla="*/ 908 h 1362"/>
                  <a:gd name="T4" fmla="*/ 1402 w 1846"/>
                  <a:gd name="T5" fmla="*/ 792 h 1362"/>
                  <a:gd name="T6" fmla="*/ 1476 w 1846"/>
                  <a:gd name="T7" fmla="*/ 686 h 1362"/>
                  <a:gd name="T8" fmla="*/ 1428 w 1846"/>
                  <a:gd name="T9" fmla="*/ 602 h 1362"/>
                  <a:gd name="T10" fmla="*/ 1504 w 1846"/>
                  <a:gd name="T11" fmla="*/ 602 h 1362"/>
                  <a:gd name="T12" fmla="*/ 1526 w 1846"/>
                  <a:gd name="T13" fmla="*/ 516 h 1362"/>
                  <a:gd name="T14" fmla="*/ 1536 w 1846"/>
                  <a:gd name="T15" fmla="*/ 358 h 1362"/>
                  <a:gd name="T16" fmla="*/ 1540 w 1846"/>
                  <a:gd name="T17" fmla="*/ 268 h 1362"/>
                  <a:gd name="T18" fmla="*/ 1634 w 1846"/>
                  <a:gd name="T19" fmla="*/ 182 h 1362"/>
                  <a:gd name="T20" fmla="*/ 1654 w 1846"/>
                  <a:gd name="T21" fmla="*/ 272 h 1362"/>
                  <a:gd name="T22" fmla="*/ 1710 w 1846"/>
                  <a:gd name="T23" fmla="*/ 254 h 1362"/>
                  <a:gd name="T24" fmla="*/ 1802 w 1846"/>
                  <a:gd name="T25" fmla="*/ 130 h 1362"/>
                  <a:gd name="T26" fmla="*/ 1794 w 1846"/>
                  <a:gd name="T27" fmla="*/ 62 h 1362"/>
                  <a:gd name="T28" fmla="*/ 1780 w 1846"/>
                  <a:gd name="T29" fmla="*/ 22 h 1362"/>
                  <a:gd name="T30" fmla="*/ 1596 w 1846"/>
                  <a:gd name="T31" fmla="*/ 30 h 1362"/>
                  <a:gd name="T32" fmla="*/ 1386 w 1846"/>
                  <a:gd name="T33" fmla="*/ 58 h 1362"/>
                  <a:gd name="T34" fmla="*/ 1282 w 1846"/>
                  <a:gd name="T35" fmla="*/ 88 h 1362"/>
                  <a:gd name="T36" fmla="*/ 1174 w 1846"/>
                  <a:gd name="T37" fmla="*/ 84 h 1362"/>
                  <a:gd name="T38" fmla="*/ 1038 w 1846"/>
                  <a:gd name="T39" fmla="*/ 122 h 1362"/>
                  <a:gd name="T40" fmla="*/ 974 w 1846"/>
                  <a:gd name="T41" fmla="*/ 54 h 1362"/>
                  <a:gd name="T42" fmla="*/ 888 w 1846"/>
                  <a:gd name="T43" fmla="*/ 134 h 1362"/>
                  <a:gd name="T44" fmla="*/ 876 w 1846"/>
                  <a:gd name="T45" fmla="*/ 182 h 1362"/>
                  <a:gd name="T46" fmla="*/ 824 w 1846"/>
                  <a:gd name="T47" fmla="*/ 236 h 1362"/>
                  <a:gd name="T48" fmla="*/ 814 w 1846"/>
                  <a:gd name="T49" fmla="*/ 248 h 1362"/>
                  <a:gd name="T50" fmla="*/ 730 w 1846"/>
                  <a:gd name="T51" fmla="*/ 242 h 1362"/>
                  <a:gd name="T52" fmla="*/ 598 w 1846"/>
                  <a:gd name="T53" fmla="*/ 288 h 1362"/>
                  <a:gd name="T54" fmla="*/ 514 w 1846"/>
                  <a:gd name="T55" fmla="*/ 332 h 1362"/>
                  <a:gd name="T56" fmla="*/ 472 w 1846"/>
                  <a:gd name="T57" fmla="*/ 272 h 1362"/>
                  <a:gd name="T58" fmla="*/ 382 w 1846"/>
                  <a:gd name="T59" fmla="*/ 260 h 1362"/>
                  <a:gd name="T60" fmla="*/ 306 w 1846"/>
                  <a:gd name="T61" fmla="*/ 326 h 1362"/>
                  <a:gd name="T62" fmla="*/ 242 w 1846"/>
                  <a:gd name="T63" fmla="*/ 402 h 1362"/>
                  <a:gd name="T64" fmla="*/ 328 w 1846"/>
                  <a:gd name="T65" fmla="*/ 464 h 1362"/>
                  <a:gd name="T66" fmla="*/ 382 w 1846"/>
                  <a:gd name="T67" fmla="*/ 336 h 1362"/>
                  <a:gd name="T68" fmla="*/ 412 w 1846"/>
                  <a:gd name="T69" fmla="*/ 410 h 1362"/>
                  <a:gd name="T70" fmla="*/ 322 w 1846"/>
                  <a:gd name="T71" fmla="*/ 472 h 1362"/>
                  <a:gd name="T72" fmla="*/ 242 w 1846"/>
                  <a:gd name="T73" fmla="*/ 500 h 1362"/>
                  <a:gd name="T74" fmla="*/ 174 w 1846"/>
                  <a:gd name="T75" fmla="*/ 604 h 1362"/>
                  <a:gd name="T76" fmla="*/ 172 w 1846"/>
                  <a:gd name="T77" fmla="*/ 678 h 1362"/>
                  <a:gd name="T78" fmla="*/ 348 w 1846"/>
                  <a:gd name="T79" fmla="*/ 640 h 1362"/>
                  <a:gd name="T80" fmla="*/ 354 w 1846"/>
                  <a:gd name="T81" fmla="*/ 608 h 1362"/>
                  <a:gd name="T82" fmla="*/ 442 w 1846"/>
                  <a:gd name="T83" fmla="*/ 652 h 1362"/>
                  <a:gd name="T84" fmla="*/ 474 w 1846"/>
                  <a:gd name="T85" fmla="*/ 670 h 1362"/>
                  <a:gd name="T86" fmla="*/ 454 w 1846"/>
                  <a:gd name="T87" fmla="*/ 720 h 1362"/>
                  <a:gd name="T88" fmla="*/ 206 w 1846"/>
                  <a:gd name="T89" fmla="*/ 674 h 1362"/>
                  <a:gd name="T90" fmla="*/ 4 w 1846"/>
                  <a:gd name="T91" fmla="*/ 830 h 1362"/>
                  <a:gd name="T92" fmla="*/ 94 w 1846"/>
                  <a:gd name="T93" fmla="*/ 982 h 1362"/>
                  <a:gd name="T94" fmla="*/ 326 w 1846"/>
                  <a:gd name="T95" fmla="*/ 1076 h 1362"/>
                  <a:gd name="T96" fmla="*/ 382 w 1846"/>
                  <a:gd name="T97" fmla="*/ 1322 h 1362"/>
                  <a:gd name="T98" fmla="*/ 580 w 1846"/>
                  <a:gd name="T99" fmla="*/ 1252 h 1362"/>
                  <a:gd name="T100" fmla="*/ 724 w 1846"/>
                  <a:gd name="T101" fmla="*/ 986 h 1362"/>
                  <a:gd name="T102" fmla="*/ 608 w 1846"/>
                  <a:gd name="T103" fmla="*/ 850 h 1362"/>
                  <a:gd name="T104" fmla="*/ 662 w 1846"/>
                  <a:gd name="T105" fmla="*/ 866 h 1362"/>
                  <a:gd name="T106" fmla="*/ 844 w 1846"/>
                  <a:gd name="T107" fmla="*/ 818 h 1362"/>
                  <a:gd name="T108" fmla="*/ 712 w 1846"/>
                  <a:gd name="T109" fmla="*/ 744 h 1362"/>
                  <a:gd name="T110" fmla="*/ 926 w 1846"/>
                  <a:gd name="T111" fmla="*/ 784 h 1362"/>
                  <a:gd name="T112" fmla="*/ 1082 w 1846"/>
                  <a:gd name="T113" fmla="*/ 910 h 1362"/>
                  <a:gd name="T114" fmla="*/ 1194 w 1846"/>
                  <a:gd name="T115" fmla="*/ 806 h 1362"/>
                  <a:gd name="T116" fmla="*/ 470 w 1846"/>
                  <a:gd name="T117" fmla="*/ 302 h 1362"/>
                  <a:gd name="T118" fmla="*/ 718 w 1846"/>
                  <a:gd name="T119" fmla="*/ 544 h 1362"/>
                  <a:gd name="T120" fmla="*/ 746 w 1846"/>
                  <a:gd name="T121" fmla="*/ 654 h 1362"/>
                  <a:gd name="T122" fmla="*/ 542 w 1846"/>
                  <a:gd name="T123" fmla="*/ 572 h 1362"/>
                  <a:gd name="T124" fmla="*/ 518 w 1846"/>
                  <a:gd name="T125" fmla="*/ 620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46" h="1362">
                    <a:moveTo>
                      <a:pt x="1250" y="852"/>
                    </a:moveTo>
                    <a:lnTo>
                      <a:pt x="1250" y="852"/>
                    </a:lnTo>
                    <a:lnTo>
                      <a:pt x="1250" y="852"/>
                    </a:lnTo>
                    <a:lnTo>
                      <a:pt x="1254" y="848"/>
                    </a:lnTo>
                    <a:lnTo>
                      <a:pt x="1254" y="848"/>
                    </a:lnTo>
                    <a:lnTo>
                      <a:pt x="1254" y="848"/>
                    </a:lnTo>
                    <a:lnTo>
                      <a:pt x="1254" y="846"/>
                    </a:lnTo>
                    <a:lnTo>
                      <a:pt x="1254" y="844"/>
                    </a:lnTo>
                    <a:lnTo>
                      <a:pt x="1256" y="844"/>
                    </a:lnTo>
                    <a:lnTo>
                      <a:pt x="1256" y="846"/>
                    </a:lnTo>
                    <a:lnTo>
                      <a:pt x="1258" y="848"/>
                    </a:lnTo>
                    <a:lnTo>
                      <a:pt x="1258" y="848"/>
                    </a:lnTo>
                    <a:lnTo>
                      <a:pt x="1258" y="848"/>
                    </a:lnTo>
                    <a:lnTo>
                      <a:pt x="1260" y="850"/>
                    </a:lnTo>
                    <a:lnTo>
                      <a:pt x="1262" y="852"/>
                    </a:lnTo>
                    <a:lnTo>
                      <a:pt x="1264" y="856"/>
                    </a:lnTo>
                    <a:lnTo>
                      <a:pt x="1264" y="858"/>
                    </a:lnTo>
                    <a:lnTo>
                      <a:pt x="1264" y="858"/>
                    </a:lnTo>
                    <a:lnTo>
                      <a:pt x="1264" y="858"/>
                    </a:lnTo>
                    <a:lnTo>
                      <a:pt x="1266" y="860"/>
                    </a:lnTo>
                    <a:lnTo>
                      <a:pt x="1266" y="860"/>
                    </a:lnTo>
                    <a:lnTo>
                      <a:pt x="1264" y="862"/>
                    </a:lnTo>
                    <a:lnTo>
                      <a:pt x="1264" y="862"/>
                    </a:lnTo>
                    <a:lnTo>
                      <a:pt x="1264" y="862"/>
                    </a:lnTo>
                    <a:lnTo>
                      <a:pt x="1264" y="864"/>
                    </a:lnTo>
                    <a:lnTo>
                      <a:pt x="1262" y="864"/>
                    </a:lnTo>
                    <a:lnTo>
                      <a:pt x="1262" y="864"/>
                    </a:lnTo>
                    <a:lnTo>
                      <a:pt x="1262" y="864"/>
                    </a:lnTo>
                    <a:lnTo>
                      <a:pt x="1262" y="866"/>
                    </a:lnTo>
                    <a:lnTo>
                      <a:pt x="1262" y="866"/>
                    </a:lnTo>
                    <a:lnTo>
                      <a:pt x="1262" y="866"/>
                    </a:lnTo>
                    <a:lnTo>
                      <a:pt x="1264" y="868"/>
                    </a:lnTo>
                    <a:lnTo>
                      <a:pt x="1266" y="870"/>
                    </a:lnTo>
                    <a:lnTo>
                      <a:pt x="1266" y="870"/>
                    </a:lnTo>
                    <a:lnTo>
                      <a:pt x="1266" y="870"/>
                    </a:lnTo>
                    <a:lnTo>
                      <a:pt x="1268" y="870"/>
                    </a:lnTo>
                    <a:lnTo>
                      <a:pt x="1268" y="878"/>
                    </a:lnTo>
                    <a:lnTo>
                      <a:pt x="1268" y="878"/>
                    </a:lnTo>
                    <a:lnTo>
                      <a:pt x="1268" y="878"/>
                    </a:lnTo>
                    <a:lnTo>
                      <a:pt x="1270" y="880"/>
                    </a:lnTo>
                    <a:lnTo>
                      <a:pt x="1270" y="880"/>
                    </a:lnTo>
                    <a:lnTo>
                      <a:pt x="1270" y="880"/>
                    </a:lnTo>
                    <a:lnTo>
                      <a:pt x="1274" y="880"/>
                    </a:lnTo>
                    <a:lnTo>
                      <a:pt x="1274" y="880"/>
                    </a:lnTo>
                    <a:lnTo>
                      <a:pt x="1274" y="880"/>
                    </a:lnTo>
                    <a:lnTo>
                      <a:pt x="1274" y="882"/>
                    </a:lnTo>
                    <a:lnTo>
                      <a:pt x="1274" y="882"/>
                    </a:lnTo>
                    <a:lnTo>
                      <a:pt x="1274" y="886"/>
                    </a:lnTo>
                    <a:lnTo>
                      <a:pt x="1274" y="886"/>
                    </a:lnTo>
                    <a:lnTo>
                      <a:pt x="1276" y="886"/>
                    </a:lnTo>
                    <a:lnTo>
                      <a:pt x="1278" y="888"/>
                    </a:lnTo>
                    <a:lnTo>
                      <a:pt x="1280" y="890"/>
                    </a:lnTo>
                    <a:lnTo>
                      <a:pt x="1280" y="894"/>
                    </a:lnTo>
                    <a:lnTo>
                      <a:pt x="1278" y="894"/>
                    </a:lnTo>
                    <a:lnTo>
                      <a:pt x="1278" y="894"/>
                    </a:lnTo>
                    <a:lnTo>
                      <a:pt x="1278" y="894"/>
                    </a:lnTo>
                    <a:lnTo>
                      <a:pt x="1276" y="894"/>
                    </a:lnTo>
                    <a:lnTo>
                      <a:pt x="1276" y="894"/>
                    </a:lnTo>
                    <a:lnTo>
                      <a:pt x="1276" y="894"/>
                    </a:lnTo>
                    <a:lnTo>
                      <a:pt x="1274" y="896"/>
                    </a:lnTo>
                    <a:lnTo>
                      <a:pt x="1274" y="898"/>
                    </a:lnTo>
                    <a:lnTo>
                      <a:pt x="1274" y="898"/>
                    </a:lnTo>
                    <a:lnTo>
                      <a:pt x="1276" y="898"/>
                    </a:lnTo>
                    <a:lnTo>
                      <a:pt x="1278" y="900"/>
                    </a:lnTo>
                    <a:lnTo>
                      <a:pt x="1278" y="902"/>
                    </a:lnTo>
                    <a:lnTo>
                      <a:pt x="1278" y="902"/>
                    </a:lnTo>
                    <a:lnTo>
                      <a:pt x="1278" y="902"/>
                    </a:lnTo>
                    <a:lnTo>
                      <a:pt x="1280" y="904"/>
                    </a:lnTo>
                    <a:lnTo>
                      <a:pt x="1280" y="906"/>
                    </a:lnTo>
                    <a:lnTo>
                      <a:pt x="1280" y="906"/>
                    </a:lnTo>
                    <a:lnTo>
                      <a:pt x="1280" y="908"/>
                    </a:lnTo>
                    <a:lnTo>
                      <a:pt x="1282" y="910"/>
                    </a:lnTo>
                    <a:lnTo>
                      <a:pt x="1282" y="914"/>
                    </a:lnTo>
                    <a:lnTo>
                      <a:pt x="1280" y="914"/>
                    </a:lnTo>
                    <a:lnTo>
                      <a:pt x="1280" y="914"/>
                    </a:lnTo>
                    <a:lnTo>
                      <a:pt x="1280" y="914"/>
                    </a:lnTo>
                    <a:lnTo>
                      <a:pt x="1280" y="916"/>
                    </a:lnTo>
                    <a:lnTo>
                      <a:pt x="1280" y="916"/>
                    </a:lnTo>
                    <a:lnTo>
                      <a:pt x="1280" y="916"/>
                    </a:lnTo>
                    <a:lnTo>
                      <a:pt x="1280" y="916"/>
                    </a:lnTo>
                    <a:lnTo>
                      <a:pt x="1280" y="918"/>
                    </a:lnTo>
                    <a:lnTo>
                      <a:pt x="1282" y="920"/>
                    </a:lnTo>
                    <a:lnTo>
                      <a:pt x="1282" y="922"/>
                    </a:lnTo>
                    <a:lnTo>
                      <a:pt x="1280" y="924"/>
                    </a:lnTo>
                    <a:lnTo>
                      <a:pt x="1280" y="924"/>
                    </a:lnTo>
                    <a:lnTo>
                      <a:pt x="1280" y="924"/>
                    </a:lnTo>
                    <a:lnTo>
                      <a:pt x="1280" y="924"/>
                    </a:lnTo>
                    <a:lnTo>
                      <a:pt x="1278" y="926"/>
                    </a:lnTo>
                    <a:lnTo>
                      <a:pt x="1278" y="926"/>
                    </a:lnTo>
                    <a:lnTo>
                      <a:pt x="1278" y="928"/>
                    </a:lnTo>
                    <a:lnTo>
                      <a:pt x="1278" y="930"/>
                    </a:lnTo>
                    <a:lnTo>
                      <a:pt x="1278" y="930"/>
                    </a:lnTo>
                    <a:lnTo>
                      <a:pt x="1278" y="930"/>
                    </a:lnTo>
                    <a:lnTo>
                      <a:pt x="1278" y="932"/>
                    </a:lnTo>
                    <a:lnTo>
                      <a:pt x="1278" y="936"/>
                    </a:lnTo>
                    <a:lnTo>
                      <a:pt x="1278" y="936"/>
                    </a:lnTo>
                    <a:lnTo>
                      <a:pt x="1278" y="936"/>
                    </a:lnTo>
                    <a:lnTo>
                      <a:pt x="1280" y="938"/>
                    </a:lnTo>
                    <a:lnTo>
                      <a:pt x="1280" y="940"/>
                    </a:lnTo>
                    <a:lnTo>
                      <a:pt x="1280" y="940"/>
                    </a:lnTo>
                    <a:lnTo>
                      <a:pt x="1280" y="940"/>
                    </a:lnTo>
                    <a:lnTo>
                      <a:pt x="1284" y="940"/>
                    </a:lnTo>
                    <a:lnTo>
                      <a:pt x="1284" y="940"/>
                    </a:lnTo>
                    <a:lnTo>
                      <a:pt x="1286" y="940"/>
                    </a:lnTo>
                    <a:lnTo>
                      <a:pt x="1286" y="934"/>
                    </a:lnTo>
                    <a:lnTo>
                      <a:pt x="1286" y="934"/>
                    </a:lnTo>
                    <a:lnTo>
                      <a:pt x="1286" y="936"/>
                    </a:lnTo>
                    <a:lnTo>
                      <a:pt x="1286" y="936"/>
                    </a:lnTo>
                    <a:lnTo>
                      <a:pt x="1286" y="936"/>
                    </a:lnTo>
                    <a:lnTo>
                      <a:pt x="1288" y="936"/>
                    </a:lnTo>
                    <a:lnTo>
                      <a:pt x="1288" y="940"/>
                    </a:lnTo>
                    <a:lnTo>
                      <a:pt x="1288" y="940"/>
                    </a:lnTo>
                    <a:lnTo>
                      <a:pt x="1288" y="940"/>
                    </a:lnTo>
                    <a:lnTo>
                      <a:pt x="1288" y="940"/>
                    </a:lnTo>
                    <a:lnTo>
                      <a:pt x="1288" y="940"/>
                    </a:lnTo>
                    <a:lnTo>
                      <a:pt x="1288" y="940"/>
                    </a:lnTo>
                    <a:lnTo>
                      <a:pt x="1288" y="942"/>
                    </a:lnTo>
                    <a:lnTo>
                      <a:pt x="1290" y="942"/>
                    </a:lnTo>
                    <a:lnTo>
                      <a:pt x="1290" y="942"/>
                    </a:lnTo>
                    <a:lnTo>
                      <a:pt x="1290" y="942"/>
                    </a:lnTo>
                    <a:lnTo>
                      <a:pt x="1294" y="944"/>
                    </a:lnTo>
                    <a:lnTo>
                      <a:pt x="1294" y="944"/>
                    </a:lnTo>
                    <a:lnTo>
                      <a:pt x="1294" y="944"/>
                    </a:lnTo>
                    <a:lnTo>
                      <a:pt x="1294" y="944"/>
                    </a:lnTo>
                    <a:lnTo>
                      <a:pt x="1294" y="944"/>
                    </a:lnTo>
                    <a:lnTo>
                      <a:pt x="1294" y="944"/>
                    </a:lnTo>
                    <a:lnTo>
                      <a:pt x="1294" y="944"/>
                    </a:lnTo>
                    <a:lnTo>
                      <a:pt x="1296" y="946"/>
                    </a:lnTo>
                    <a:lnTo>
                      <a:pt x="1296" y="948"/>
                    </a:lnTo>
                    <a:lnTo>
                      <a:pt x="1296" y="948"/>
                    </a:lnTo>
                    <a:lnTo>
                      <a:pt x="1296" y="950"/>
                    </a:lnTo>
                    <a:lnTo>
                      <a:pt x="1298" y="950"/>
                    </a:lnTo>
                    <a:lnTo>
                      <a:pt x="1298" y="950"/>
                    </a:lnTo>
                    <a:lnTo>
                      <a:pt x="1298" y="952"/>
                    </a:lnTo>
                    <a:lnTo>
                      <a:pt x="1298" y="952"/>
                    </a:lnTo>
                    <a:lnTo>
                      <a:pt x="1298" y="952"/>
                    </a:lnTo>
                    <a:lnTo>
                      <a:pt x="1300" y="952"/>
                    </a:lnTo>
                    <a:lnTo>
                      <a:pt x="1300" y="952"/>
                    </a:lnTo>
                    <a:lnTo>
                      <a:pt x="1300" y="952"/>
                    </a:lnTo>
                    <a:lnTo>
                      <a:pt x="1300" y="954"/>
                    </a:lnTo>
                    <a:lnTo>
                      <a:pt x="1300" y="954"/>
                    </a:lnTo>
                    <a:lnTo>
                      <a:pt x="1300" y="954"/>
                    </a:lnTo>
                    <a:lnTo>
                      <a:pt x="1304" y="960"/>
                    </a:lnTo>
                    <a:lnTo>
                      <a:pt x="1304" y="960"/>
                    </a:lnTo>
                    <a:lnTo>
                      <a:pt x="1304" y="962"/>
                    </a:lnTo>
                    <a:lnTo>
                      <a:pt x="1306" y="962"/>
                    </a:lnTo>
                    <a:lnTo>
                      <a:pt x="1306" y="962"/>
                    </a:lnTo>
                    <a:lnTo>
                      <a:pt x="1306" y="962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6"/>
                    </a:lnTo>
                    <a:lnTo>
                      <a:pt x="1306" y="966"/>
                    </a:lnTo>
                    <a:lnTo>
                      <a:pt x="1308" y="966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70"/>
                    </a:lnTo>
                    <a:lnTo>
                      <a:pt x="1310" y="970"/>
                    </a:lnTo>
                    <a:lnTo>
                      <a:pt x="1310" y="974"/>
                    </a:lnTo>
                    <a:lnTo>
                      <a:pt x="1310" y="974"/>
                    </a:lnTo>
                    <a:lnTo>
                      <a:pt x="1310" y="974"/>
                    </a:lnTo>
                    <a:lnTo>
                      <a:pt x="1310" y="974"/>
                    </a:lnTo>
                    <a:lnTo>
                      <a:pt x="1310" y="976"/>
                    </a:lnTo>
                    <a:lnTo>
                      <a:pt x="1310" y="978"/>
                    </a:lnTo>
                    <a:lnTo>
                      <a:pt x="1310" y="978"/>
                    </a:lnTo>
                    <a:lnTo>
                      <a:pt x="1310" y="980"/>
                    </a:lnTo>
                    <a:lnTo>
                      <a:pt x="1310" y="982"/>
                    </a:lnTo>
                    <a:lnTo>
                      <a:pt x="1310" y="986"/>
                    </a:lnTo>
                    <a:lnTo>
                      <a:pt x="1310" y="986"/>
                    </a:lnTo>
                    <a:lnTo>
                      <a:pt x="1312" y="986"/>
                    </a:lnTo>
                    <a:lnTo>
                      <a:pt x="1312" y="986"/>
                    </a:lnTo>
                    <a:lnTo>
                      <a:pt x="1312" y="988"/>
                    </a:lnTo>
                    <a:lnTo>
                      <a:pt x="1312" y="988"/>
                    </a:lnTo>
                    <a:lnTo>
                      <a:pt x="1312" y="988"/>
                    </a:lnTo>
                    <a:lnTo>
                      <a:pt x="1314" y="990"/>
                    </a:lnTo>
                    <a:lnTo>
                      <a:pt x="1314" y="990"/>
                    </a:lnTo>
                    <a:lnTo>
                      <a:pt x="1314" y="990"/>
                    </a:lnTo>
                    <a:lnTo>
                      <a:pt x="1316" y="990"/>
                    </a:lnTo>
                    <a:lnTo>
                      <a:pt x="1316" y="990"/>
                    </a:lnTo>
                    <a:lnTo>
                      <a:pt x="1316" y="990"/>
                    </a:lnTo>
                    <a:lnTo>
                      <a:pt x="1316" y="990"/>
                    </a:lnTo>
                    <a:lnTo>
                      <a:pt x="1316" y="992"/>
                    </a:lnTo>
                    <a:lnTo>
                      <a:pt x="1316" y="992"/>
                    </a:lnTo>
                    <a:lnTo>
                      <a:pt x="1316" y="992"/>
                    </a:lnTo>
                    <a:lnTo>
                      <a:pt x="1316" y="992"/>
                    </a:lnTo>
                    <a:lnTo>
                      <a:pt x="1316" y="996"/>
                    </a:lnTo>
                    <a:lnTo>
                      <a:pt x="1316" y="996"/>
                    </a:lnTo>
                    <a:lnTo>
                      <a:pt x="1316" y="996"/>
                    </a:lnTo>
                    <a:lnTo>
                      <a:pt x="1316" y="996"/>
                    </a:lnTo>
                    <a:lnTo>
                      <a:pt x="1320" y="998"/>
                    </a:lnTo>
                    <a:lnTo>
                      <a:pt x="1320" y="998"/>
                    </a:lnTo>
                    <a:lnTo>
                      <a:pt x="1320" y="998"/>
                    </a:lnTo>
                    <a:lnTo>
                      <a:pt x="1322" y="998"/>
                    </a:lnTo>
                    <a:lnTo>
                      <a:pt x="1322" y="1000"/>
                    </a:lnTo>
                    <a:lnTo>
                      <a:pt x="1326" y="1002"/>
                    </a:lnTo>
                    <a:lnTo>
                      <a:pt x="1330" y="1004"/>
                    </a:lnTo>
                    <a:lnTo>
                      <a:pt x="1330" y="1004"/>
                    </a:lnTo>
                    <a:lnTo>
                      <a:pt x="1330" y="1006"/>
                    </a:lnTo>
                    <a:lnTo>
                      <a:pt x="1330" y="1006"/>
                    </a:lnTo>
                    <a:lnTo>
                      <a:pt x="1330" y="1006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2" y="1008"/>
                    </a:lnTo>
                    <a:lnTo>
                      <a:pt x="1334" y="1008"/>
                    </a:lnTo>
                    <a:lnTo>
                      <a:pt x="1334" y="1008"/>
                    </a:lnTo>
                    <a:lnTo>
                      <a:pt x="1334" y="1008"/>
                    </a:lnTo>
                    <a:lnTo>
                      <a:pt x="1334" y="1010"/>
                    </a:lnTo>
                    <a:lnTo>
                      <a:pt x="1336" y="1010"/>
                    </a:lnTo>
                    <a:lnTo>
                      <a:pt x="1340" y="1010"/>
                    </a:lnTo>
                    <a:lnTo>
                      <a:pt x="1344" y="1012"/>
                    </a:lnTo>
                    <a:lnTo>
                      <a:pt x="1344" y="1012"/>
                    </a:lnTo>
                    <a:lnTo>
                      <a:pt x="1344" y="1012"/>
                    </a:lnTo>
                    <a:lnTo>
                      <a:pt x="1344" y="1012"/>
                    </a:lnTo>
                    <a:lnTo>
                      <a:pt x="1348" y="1012"/>
                    </a:lnTo>
                    <a:lnTo>
                      <a:pt x="1348" y="1012"/>
                    </a:lnTo>
                    <a:lnTo>
                      <a:pt x="1348" y="1012"/>
                    </a:lnTo>
                    <a:lnTo>
                      <a:pt x="1348" y="1012"/>
                    </a:lnTo>
                    <a:lnTo>
                      <a:pt x="1348" y="1012"/>
                    </a:lnTo>
                    <a:lnTo>
                      <a:pt x="1350" y="1012"/>
                    </a:lnTo>
                    <a:lnTo>
                      <a:pt x="1350" y="1012"/>
                    </a:lnTo>
                    <a:lnTo>
                      <a:pt x="1350" y="1012"/>
                    </a:lnTo>
                    <a:lnTo>
                      <a:pt x="1350" y="1010"/>
                    </a:lnTo>
                    <a:lnTo>
                      <a:pt x="1350" y="1008"/>
                    </a:lnTo>
                    <a:lnTo>
                      <a:pt x="1350" y="1008"/>
                    </a:lnTo>
                    <a:lnTo>
                      <a:pt x="1350" y="1008"/>
                    </a:lnTo>
                    <a:lnTo>
                      <a:pt x="1350" y="1004"/>
                    </a:lnTo>
                    <a:lnTo>
                      <a:pt x="1348" y="1002"/>
                    </a:lnTo>
                    <a:lnTo>
                      <a:pt x="1348" y="1002"/>
                    </a:lnTo>
                    <a:lnTo>
                      <a:pt x="1348" y="1002"/>
                    </a:lnTo>
                    <a:lnTo>
                      <a:pt x="1348" y="1002"/>
                    </a:lnTo>
                    <a:lnTo>
                      <a:pt x="1346" y="998"/>
                    </a:lnTo>
                    <a:lnTo>
                      <a:pt x="1346" y="996"/>
                    </a:lnTo>
                    <a:lnTo>
                      <a:pt x="1346" y="994"/>
                    </a:lnTo>
                    <a:lnTo>
                      <a:pt x="1346" y="994"/>
                    </a:lnTo>
                    <a:lnTo>
                      <a:pt x="1346" y="994"/>
                    </a:lnTo>
                    <a:lnTo>
                      <a:pt x="1342" y="992"/>
                    </a:lnTo>
                    <a:lnTo>
                      <a:pt x="1342" y="990"/>
                    </a:lnTo>
                    <a:lnTo>
                      <a:pt x="1342" y="990"/>
                    </a:lnTo>
                    <a:lnTo>
                      <a:pt x="1340" y="990"/>
                    </a:lnTo>
                    <a:lnTo>
                      <a:pt x="1340" y="988"/>
                    </a:lnTo>
                    <a:lnTo>
                      <a:pt x="1342" y="988"/>
                    </a:lnTo>
                    <a:lnTo>
                      <a:pt x="1342" y="988"/>
                    </a:lnTo>
                    <a:lnTo>
                      <a:pt x="1342" y="986"/>
                    </a:lnTo>
                    <a:lnTo>
                      <a:pt x="1342" y="974"/>
                    </a:lnTo>
                    <a:lnTo>
                      <a:pt x="1342" y="974"/>
                    </a:lnTo>
                    <a:lnTo>
                      <a:pt x="1340" y="972"/>
                    </a:lnTo>
                    <a:lnTo>
                      <a:pt x="1338" y="970"/>
                    </a:lnTo>
                    <a:lnTo>
                      <a:pt x="1338" y="970"/>
                    </a:lnTo>
                    <a:lnTo>
                      <a:pt x="1338" y="970"/>
                    </a:lnTo>
                    <a:lnTo>
                      <a:pt x="1338" y="970"/>
                    </a:lnTo>
                    <a:lnTo>
                      <a:pt x="1336" y="968"/>
                    </a:lnTo>
                    <a:lnTo>
                      <a:pt x="1336" y="968"/>
                    </a:lnTo>
                    <a:lnTo>
                      <a:pt x="1336" y="966"/>
                    </a:lnTo>
                    <a:lnTo>
                      <a:pt x="1334" y="966"/>
                    </a:lnTo>
                    <a:lnTo>
                      <a:pt x="1332" y="964"/>
                    </a:lnTo>
                    <a:lnTo>
                      <a:pt x="1330" y="962"/>
                    </a:lnTo>
                    <a:lnTo>
                      <a:pt x="1330" y="962"/>
                    </a:lnTo>
                    <a:lnTo>
                      <a:pt x="1330" y="962"/>
                    </a:lnTo>
                    <a:lnTo>
                      <a:pt x="1328" y="958"/>
                    </a:lnTo>
                    <a:lnTo>
                      <a:pt x="1328" y="958"/>
                    </a:lnTo>
                    <a:lnTo>
                      <a:pt x="1328" y="958"/>
                    </a:lnTo>
                    <a:lnTo>
                      <a:pt x="1328" y="958"/>
                    </a:lnTo>
                    <a:lnTo>
                      <a:pt x="1328" y="958"/>
                    </a:lnTo>
                    <a:lnTo>
                      <a:pt x="1324" y="956"/>
                    </a:lnTo>
                    <a:lnTo>
                      <a:pt x="1324" y="954"/>
                    </a:lnTo>
                    <a:lnTo>
                      <a:pt x="1324" y="954"/>
                    </a:lnTo>
                    <a:lnTo>
                      <a:pt x="1324" y="954"/>
                    </a:lnTo>
                    <a:lnTo>
                      <a:pt x="1322" y="954"/>
                    </a:lnTo>
                    <a:lnTo>
                      <a:pt x="1322" y="952"/>
                    </a:lnTo>
                    <a:lnTo>
                      <a:pt x="1322" y="950"/>
                    </a:lnTo>
                    <a:lnTo>
                      <a:pt x="1322" y="950"/>
                    </a:lnTo>
                    <a:lnTo>
                      <a:pt x="1322" y="950"/>
                    </a:lnTo>
                    <a:lnTo>
                      <a:pt x="1316" y="950"/>
                    </a:lnTo>
                    <a:lnTo>
                      <a:pt x="1314" y="948"/>
                    </a:lnTo>
                    <a:lnTo>
                      <a:pt x="1314" y="946"/>
                    </a:lnTo>
                    <a:lnTo>
                      <a:pt x="1314" y="946"/>
                    </a:lnTo>
                    <a:lnTo>
                      <a:pt x="1314" y="946"/>
                    </a:lnTo>
                    <a:lnTo>
                      <a:pt x="1308" y="942"/>
                    </a:lnTo>
                    <a:lnTo>
                      <a:pt x="1308" y="942"/>
                    </a:lnTo>
                    <a:lnTo>
                      <a:pt x="1308" y="942"/>
                    </a:lnTo>
                    <a:lnTo>
                      <a:pt x="1308" y="942"/>
                    </a:lnTo>
                    <a:lnTo>
                      <a:pt x="1306" y="942"/>
                    </a:lnTo>
                    <a:lnTo>
                      <a:pt x="1306" y="942"/>
                    </a:lnTo>
                    <a:lnTo>
                      <a:pt x="1306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2" y="942"/>
                    </a:lnTo>
                    <a:lnTo>
                      <a:pt x="1302" y="942"/>
                    </a:lnTo>
                    <a:lnTo>
                      <a:pt x="1302" y="942"/>
                    </a:lnTo>
                    <a:lnTo>
                      <a:pt x="1302" y="942"/>
                    </a:lnTo>
                    <a:lnTo>
                      <a:pt x="1302" y="942"/>
                    </a:lnTo>
                    <a:lnTo>
                      <a:pt x="1300" y="940"/>
                    </a:lnTo>
                    <a:lnTo>
                      <a:pt x="1300" y="940"/>
                    </a:lnTo>
                    <a:lnTo>
                      <a:pt x="1304" y="940"/>
                    </a:lnTo>
                    <a:lnTo>
                      <a:pt x="1304" y="940"/>
                    </a:lnTo>
                    <a:lnTo>
                      <a:pt x="1306" y="938"/>
                    </a:lnTo>
                    <a:lnTo>
                      <a:pt x="1306" y="938"/>
                    </a:lnTo>
                    <a:lnTo>
                      <a:pt x="1306" y="938"/>
                    </a:lnTo>
                    <a:lnTo>
                      <a:pt x="1304" y="938"/>
                    </a:lnTo>
                    <a:lnTo>
                      <a:pt x="1304" y="936"/>
                    </a:lnTo>
                    <a:lnTo>
                      <a:pt x="1304" y="932"/>
                    </a:lnTo>
                    <a:lnTo>
                      <a:pt x="1304" y="932"/>
                    </a:lnTo>
                    <a:lnTo>
                      <a:pt x="1304" y="932"/>
                    </a:lnTo>
                    <a:lnTo>
                      <a:pt x="1302" y="930"/>
                    </a:lnTo>
                    <a:lnTo>
                      <a:pt x="1302" y="930"/>
                    </a:lnTo>
                    <a:lnTo>
                      <a:pt x="1302" y="930"/>
                    </a:lnTo>
                    <a:lnTo>
                      <a:pt x="1302" y="930"/>
                    </a:lnTo>
                    <a:lnTo>
                      <a:pt x="1300" y="928"/>
                    </a:lnTo>
                    <a:lnTo>
                      <a:pt x="1300" y="928"/>
                    </a:lnTo>
                    <a:lnTo>
                      <a:pt x="1300" y="928"/>
                    </a:lnTo>
                    <a:lnTo>
                      <a:pt x="1300" y="926"/>
                    </a:lnTo>
                    <a:lnTo>
                      <a:pt x="1300" y="926"/>
                    </a:lnTo>
                    <a:lnTo>
                      <a:pt x="1300" y="926"/>
                    </a:lnTo>
                    <a:lnTo>
                      <a:pt x="1300" y="926"/>
                    </a:lnTo>
                    <a:lnTo>
                      <a:pt x="1300" y="924"/>
                    </a:lnTo>
                    <a:lnTo>
                      <a:pt x="1298" y="924"/>
                    </a:lnTo>
                    <a:lnTo>
                      <a:pt x="1298" y="924"/>
                    </a:lnTo>
                    <a:lnTo>
                      <a:pt x="1298" y="924"/>
                    </a:lnTo>
                    <a:lnTo>
                      <a:pt x="1296" y="924"/>
                    </a:lnTo>
                    <a:lnTo>
                      <a:pt x="1296" y="922"/>
                    </a:lnTo>
                    <a:lnTo>
                      <a:pt x="1296" y="922"/>
                    </a:lnTo>
                    <a:lnTo>
                      <a:pt x="1296" y="922"/>
                    </a:lnTo>
                    <a:lnTo>
                      <a:pt x="1296" y="922"/>
                    </a:lnTo>
                    <a:lnTo>
                      <a:pt x="1296" y="920"/>
                    </a:lnTo>
                    <a:lnTo>
                      <a:pt x="1296" y="920"/>
                    </a:lnTo>
                    <a:lnTo>
                      <a:pt x="1296" y="920"/>
                    </a:lnTo>
                    <a:lnTo>
                      <a:pt x="1294" y="916"/>
                    </a:lnTo>
                    <a:lnTo>
                      <a:pt x="1294" y="912"/>
                    </a:lnTo>
                    <a:lnTo>
                      <a:pt x="1296" y="912"/>
                    </a:lnTo>
                    <a:lnTo>
                      <a:pt x="1296" y="912"/>
                    </a:lnTo>
                    <a:lnTo>
                      <a:pt x="1296" y="912"/>
                    </a:lnTo>
                    <a:lnTo>
                      <a:pt x="1296" y="902"/>
                    </a:lnTo>
                    <a:lnTo>
                      <a:pt x="1296" y="900"/>
                    </a:lnTo>
                    <a:lnTo>
                      <a:pt x="1296" y="900"/>
                    </a:lnTo>
                    <a:lnTo>
                      <a:pt x="1296" y="900"/>
                    </a:lnTo>
                    <a:lnTo>
                      <a:pt x="1296" y="900"/>
                    </a:lnTo>
                    <a:lnTo>
                      <a:pt x="1298" y="900"/>
                    </a:lnTo>
                    <a:lnTo>
                      <a:pt x="1298" y="900"/>
                    </a:lnTo>
                    <a:lnTo>
                      <a:pt x="1298" y="898"/>
                    </a:lnTo>
                    <a:lnTo>
                      <a:pt x="1298" y="886"/>
                    </a:lnTo>
                    <a:lnTo>
                      <a:pt x="1298" y="886"/>
                    </a:lnTo>
                    <a:lnTo>
                      <a:pt x="1298" y="884"/>
                    </a:lnTo>
                    <a:lnTo>
                      <a:pt x="1296" y="884"/>
                    </a:lnTo>
                    <a:lnTo>
                      <a:pt x="1296" y="882"/>
                    </a:lnTo>
                    <a:lnTo>
                      <a:pt x="1298" y="882"/>
                    </a:lnTo>
                    <a:lnTo>
                      <a:pt x="1298" y="882"/>
                    </a:lnTo>
                    <a:lnTo>
                      <a:pt x="1298" y="882"/>
                    </a:lnTo>
                    <a:lnTo>
                      <a:pt x="1300" y="878"/>
                    </a:lnTo>
                    <a:lnTo>
                      <a:pt x="1302" y="878"/>
                    </a:lnTo>
                    <a:lnTo>
                      <a:pt x="1304" y="880"/>
                    </a:lnTo>
                    <a:lnTo>
                      <a:pt x="1306" y="880"/>
                    </a:lnTo>
                    <a:lnTo>
                      <a:pt x="1306" y="882"/>
                    </a:lnTo>
                    <a:lnTo>
                      <a:pt x="1306" y="882"/>
                    </a:lnTo>
                    <a:lnTo>
                      <a:pt x="1306" y="882"/>
                    </a:lnTo>
                    <a:lnTo>
                      <a:pt x="1306" y="882"/>
                    </a:lnTo>
                    <a:lnTo>
                      <a:pt x="1306" y="882"/>
                    </a:lnTo>
                    <a:lnTo>
                      <a:pt x="1306" y="890"/>
                    </a:lnTo>
                    <a:lnTo>
                      <a:pt x="1306" y="890"/>
                    </a:lnTo>
                    <a:lnTo>
                      <a:pt x="1306" y="890"/>
                    </a:lnTo>
                    <a:lnTo>
                      <a:pt x="1310" y="890"/>
                    </a:lnTo>
                    <a:lnTo>
                      <a:pt x="1310" y="890"/>
                    </a:lnTo>
                    <a:lnTo>
                      <a:pt x="1310" y="890"/>
                    </a:lnTo>
                    <a:lnTo>
                      <a:pt x="1310" y="890"/>
                    </a:lnTo>
                    <a:lnTo>
                      <a:pt x="1312" y="890"/>
                    </a:lnTo>
                    <a:lnTo>
                      <a:pt x="1312" y="890"/>
                    </a:lnTo>
                    <a:lnTo>
                      <a:pt x="1312" y="890"/>
                    </a:lnTo>
                    <a:lnTo>
                      <a:pt x="1312" y="890"/>
                    </a:lnTo>
                    <a:lnTo>
                      <a:pt x="1312" y="890"/>
                    </a:lnTo>
                    <a:lnTo>
                      <a:pt x="1312" y="890"/>
                    </a:lnTo>
                    <a:lnTo>
                      <a:pt x="1316" y="890"/>
                    </a:lnTo>
                    <a:lnTo>
                      <a:pt x="1316" y="890"/>
                    </a:lnTo>
                    <a:lnTo>
                      <a:pt x="1318" y="890"/>
                    </a:lnTo>
                    <a:lnTo>
                      <a:pt x="1318" y="892"/>
                    </a:lnTo>
                    <a:lnTo>
                      <a:pt x="1318" y="892"/>
                    </a:lnTo>
                    <a:lnTo>
                      <a:pt x="1318" y="892"/>
                    </a:lnTo>
                    <a:lnTo>
                      <a:pt x="1320" y="892"/>
                    </a:lnTo>
                    <a:lnTo>
                      <a:pt x="1322" y="894"/>
                    </a:lnTo>
                    <a:lnTo>
                      <a:pt x="1322" y="894"/>
                    </a:lnTo>
                    <a:lnTo>
                      <a:pt x="1322" y="894"/>
                    </a:lnTo>
                    <a:lnTo>
                      <a:pt x="1324" y="896"/>
                    </a:lnTo>
                    <a:lnTo>
                      <a:pt x="1324" y="896"/>
                    </a:lnTo>
                    <a:lnTo>
                      <a:pt x="1324" y="896"/>
                    </a:lnTo>
                    <a:lnTo>
                      <a:pt x="1324" y="898"/>
                    </a:lnTo>
                    <a:lnTo>
                      <a:pt x="1328" y="900"/>
                    </a:lnTo>
                    <a:lnTo>
                      <a:pt x="1328" y="900"/>
                    </a:lnTo>
                    <a:lnTo>
                      <a:pt x="1328" y="900"/>
                    </a:lnTo>
                    <a:lnTo>
                      <a:pt x="1328" y="900"/>
                    </a:lnTo>
                    <a:lnTo>
                      <a:pt x="1328" y="900"/>
                    </a:lnTo>
                    <a:lnTo>
                      <a:pt x="1328" y="900"/>
                    </a:lnTo>
                    <a:lnTo>
                      <a:pt x="1330" y="900"/>
                    </a:lnTo>
                    <a:lnTo>
                      <a:pt x="1330" y="902"/>
                    </a:lnTo>
                    <a:lnTo>
                      <a:pt x="1330" y="902"/>
                    </a:lnTo>
                    <a:lnTo>
                      <a:pt x="1330" y="902"/>
                    </a:lnTo>
                    <a:lnTo>
                      <a:pt x="1330" y="902"/>
                    </a:lnTo>
                    <a:lnTo>
                      <a:pt x="1332" y="904"/>
                    </a:lnTo>
                    <a:lnTo>
                      <a:pt x="1332" y="906"/>
                    </a:lnTo>
                    <a:lnTo>
                      <a:pt x="1332" y="906"/>
                    </a:lnTo>
                    <a:lnTo>
                      <a:pt x="1332" y="908"/>
                    </a:lnTo>
                    <a:lnTo>
                      <a:pt x="1334" y="910"/>
                    </a:lnTo>
                    <a:lnTo>
                      <a:pt x="1334" y="910"/>
                    </a:lnTo>
                    <a:lnTo>
                      <a:pt x="1336" y="910"/>
                    </a:lnTo>
                    <a:lnTo>
                      <a:pt x="1336" y="910"/>
                    </a:lnTo>
                    <a:lnTo>
                      <a:pt x="1336" y="910"/>
                    </a:lnTo>
                    <a:lnTo>
                      <a:pt x="1338" y="910"/>
                    </a:lnTo>
                    <a:lnTo>
                      <a:pt x="1338" y="908"/>
                    </a:lnTo>
                    <a:lnTo>
                      <a:pt x="1338" y="908"/>
                    </a:lnTo>
                    <a:lnTo>
                      <a:pt x="1338" y="908"/>
                    </a:lnTo>
                    <a:lnTo>
                      <a:pt x="1338" y="908"/>
                    </a:lnTo>
                    <a:lnTo>
                      <a:pt x="1340" y="908"/>
                    </a:lnTo>
                    <a:lnTo>
                      <a:pt x="1340" y="908"/>
                    </a:lnTo>
                    <a:lnTo>
                      <a:pt x="1340" y="910"/>
                    </a:lnTo>
                    <a:lnTo>
                      <a:pt x="1340" y="910"/>
                    </a:lnTo>
                    <a:lnTo>
                      <a:pt x="1340" y="910"/>
                    </a:lnTo>
                    <a:lnTo>
                      <a:pt x="1344" y="910"/>
                    </a:lnTo>
                    <a:lnTo>
                      <a:pt x="1344" y="912"/>
                    </a:lnTo>
                    <a:lnTo>
                      <a:pt x="1344" y="912"/>
                    </a:lnTo>
                    <a:lnTo>
                      <a:pt x="1344" y="912"/>
                    </a:lnTo>
                    <a:lnTo>
                      <a:pt x="1346" y="912"/>
                    </a:lnTo>
                    <a:lnTo>
                      <a:pt x="1346" y="912"/>
                    </a:lnTo>
                    <a:lnTo>
                      <a:pt x="1346" y="912"/>
                    </a:lnTo>
                    <a:lnTo>
                      <a:pt x="1346" y="912"/>
                    </a:lnTo>
                    <a:lnTo>
                      <a:pt x="1346" y="912"/>
                    </a:lnTo>
                    <a:lnTo>
                      <a:pt x="1346" y="914"/>
                    </a:lnTo>
                    <a:lnTo>
                      <a:pt x="1348" y="914"/>
                    </a:lnTo>
                    <a:lnTo>
                      <a:pt x="1348" y="914"/>
                    </a:lnTo>
                    <a:lnTo>
                      <a:pt x="1348" y="914"/>
                    </a:lnTo>
                    <a:lnTo>
                      <a:pt x="1348" y="916"/>
                    </a:lnTo>
                    <a:lnTo>
                      <a:pt x="1348" y="916"/>
                    </a:lnTo>
                    <a:lnTo>
                      <a:pt x="1348" y="920"/>
                    </a:lnTo>
                    <a:lnTo>
                      <a:pt x="1348" y="922"/>
                    </a:lnTo>
                    <a:lnTo>
                      <a:pt x="1348" y="922"/>
                    </a:lnTo>
                    <a:lnTo>
                      <a:pt x="1348" y="922"/>
                    </a:lnTo>
                    <a:lnTo>
                      <a:pt x="1348" y="924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50" y="930"/>
                    </a:lnTo>
                    <a:lnTo>
                      <a:pt x="1350" y="930"/>
                    </a:lnTo>
                    <a:lnTo>
                      <a:pt x="1350" y="930"/>
                    </a:lnTo>
                    <a:lnTo>
                      <a:pt x="1352" y="932"/>
                    </a:lnTo>
                    <a:lnTo>
                      <a:pt x="1352" y="932"/>
                    </a:lnTo>
                    <a:lnTo>
                      <a:pt x="1352" y="932"/>
                    </a:lnTo>
                    <a:lnTo>
                      <a:pt x="1354" y="932"/>
                    </a:lnTo>
                    <a:lnTo>
                      <a:pt x="1354" y="932"/>
                    </a:lnTo>
                    <a:lnTo>
                      <a:pt x="1354" y="932"/>
                    </a:lnTo>
                    <a:lnTo>
                      <a:pt x="1354" y="932"/>
                    </a:lnTo>
                    <a:lnTo>
                      <a:pt x="1356" y="932"/>
                    </a:lnTo>
                    <a:lnTo>
                      <a:pt x="1356" y="932"/>
                    </a:lnTo>
                    <a:lnTo>
                      <a:pt x="1356" y="932"/>
                    </a:lnTo>
                    <a:lnTo>
                      <a:pt x="1360" y="930"/>
                    </a:lnTo>
                    <a:lnTo>
                      <a:pt x="1360" y="930"/>
                    </a:lnTo>
                    <a:lnTo>
                      <a:pt x="1362" y="928"/>
                    </a:lnTo>
                    <a:lnTo>
                      <a:pt x="1362" y="928"/>
                    </a:lnTo>
                    <a:lnTo>
                      <a:pt x="1362" y="926"/>
                    </a:lnTo>
                    <a:lnTo>
                      <a:pt x="1366" y="926"/>
                    </a:lnTo>
                    <a:lnTo>
                      <a:pt x="1366" y="926"/>
                    </a:lnTo>
                    <a:lnTo>
                      <a:pt x="1366" y="926"/>
                    </a:lnTo>
                    <a:lnTo>
                      <a:pt x="1368" y="926"/>
                    </a:lnTo>
                    <a:lnTo>
                      <a:pt x="1368" y="926"/>
                    </a:lnTo>
                    <a:lnTo>
                      <a:pt x="1368" y="926"/>
                    </a:lnTo>
                    <a:lnTo>
                      <a:pt x="1368" y="924"/>
                    </a:lnTo>
                    <a:lnTo>
                      <a:pt x="1368" y="924"/>
                    </a:lnTo>
                    <a:lnTo>
                      <a:pt x="1368" y="924"/>
                    </a:lnTo>
                    <a:lnTo>
                      <a:pt x="1370" y="924"/>
                    </a:lnTo>
                    <a:lnTo>
                      <a:pt x="1370" y="922"/>
                    </a:lnTo>
                    <a:lnTo>
                      <a:pt x="1372" y="924"/>
                    </a:lnTo>
                    <a:lnTo>
                      <a:pt x="1372" y="924"/>
                    </a:lnTo>
                    <a:lnTo>
                      <a:pt x="1372" y="924"/>
                    </a:lnTo>
                    <a:lnTo>
                      <a:pt x="1374" y="922"/>
                    </a:lnTo>
                    <a:lnTo>
                      <a:pt x="1376" y="922"/>
                    </a:lnTo>
                    <a:lnTo>
                      <a:pt x="1376" y="922"/>
                    </a:lnTo>
                    <a:lnTo>
                      <a:pt x="1376" y="922"/>
                    </a:lnTo>
                    <a:lnTo>
                      <a:pt x="1376" y="920"/>
                    </a:lnTo>
                    <a:lnTo>
                      <a:pt x="1376" y="920"/>
                    </a:lnTo>
                    <a:lnTo>
                      <a:pt x="1376" y="920"/>
                    </a:lnTo>
                    <a:lnTo>
                      <a:pt x="1374" y="920"/>
                    </a:lnTo>
                    <a:lnTo>
                      <a:pt x="1374" y="916"/>
                    </a:lnTo>
                    <a:lnTo>
                      <a:pt x="1378" y="916"/>
                    </a:lnTo>
                    <a:lnTo>
                      <a:pt x="1378" y="916"/>
                    </a:lnTo>
                    <a:lnTo>
                      <a:pt x="1378" y="916"/>
                    </a:lnTo>
                    <a:lnTo>
                      <a:pt x="1380" y="914"/>
                    </a:lnTo>
                    <a:lnTo>
                      <a:pt x="1380" y="914"/>
                    </a:lnTo>
                    <a:lnTo>
                      <a:pt x="1380" y="914"/>
                    </a:lnTo>
                    <a:lnTo>
                      <a:pt x="1380" y="914"/>
                    </a:lnTo>
                    <a:lnTo>
                      <a:pt x="1386" y="914"/>
                    </a:lnTo>
                    <a:lnTo>
                      <a:pt x="1386" y="914"/>
                    </a:lnTo>
                    <a:lnTo>
                      <a:pt x="1388" y="914"/>
                    </a:lnTo>
                    <a:lnTo>
                      <a:pt x="1398" y="904"/>
                    </a:lnTo>
                    <a:lnTo>
                      <a:pt x="1398" y="904"/>
                    </a:lnTo>
                    <a:lnTo>
                      <a:pt x="1398" y="904"/>
                    </a:lnTo>
                    <a:lnTo>
                      <a:pt x="1398" y="894"/>
                    </a:lnTo>
                    <a:lnTo>
                      <a:pt x="1400" y="892"/>
                    </a:lnTo>
                    <a:lnTo>
                      <a:pt x="1400" y="892"/>
                    </a:lnTo>
                    <a:lnTo>
                      <a:pt x="1400" y="892"/>
                    </a:lnTo>
                    <a:lnTo>
                      <a:pt x="1400" y="886"/>
                    </a:lnTo>
                    <a:lnTo>
                      <a:pt x="1400" y="886"/>
                    </a:lnTo>
                    <a:lnTo>
                      <a:pt x="1400" y="884"/>
                    </a:lnTo>
                    <a:lnTo>
                      <a:pt x="1398" y="884"/>
                    </a:lnTo>
                    <a:lnTo>
                      <a:pt x="1398" y="882"/>
                    </a:lnTo>
                    <a:lnTo>
                      <a:pt x="1400" y="882"/>
                    </a:lnTo>
                    <a:lnTo>
                      <a:pt x="1400" y="882"/>
                    </a:lnTo>
                    <a:lnTo>
                      <a:pt x="1400" y="880"/>
                    </a:lnTo>
                    <a:lnTo>
                      <a:pt x="1400" y="876"/>
                    </a:lnTo>
                    <a:lnTo>
                      <a:pt x="1400" y="876"/>
                    </a:lnTo>
                    <a:lnTo>
                      <a:pt x="1400" y="874"/>
                    </a:lnTo>
                    <a:lnTo>
                      <a:pt x="1398" y="872"/>
                    </a:lnTo>
                    <a:lnTo>
                      <a:pt x="1398" y="872"/>
                    </a:lnTo>
                    <a:lnTo>
                      <a:pt x="1398" y="872"/>
                    </a:lnTo>
                    <a:lnTo>
                      <a:pt x="1398" y="870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396" y="868"/>
                    </a:lnTo>
                    <a:lnTo>
                      <a:pt x="1396" y="866"/>
                    </a:lnTo>
                    <a:lnTo>
                      <a:pt x="1396" y="866"/>
                    </a:lnTo>
                    <a:lnTo>
                      <a:pt x="1396" y="866"/>
                    </a:lnTo>
                    <a:lnTo>
                      <a:pt x="1396" y="866"/>
                    </a:lnTo>
                    <a:lnTo>
                      <a:pt x="1394" y="864"/>
                    </a:lnTo>
                    <a:lnTo>
                      <a:pt x="1394" y="860"/>
                    </a:lnTo>
                    <a:lnTo>
                      <a:pt x="1394" y="860"/>
                    </a:lnTo>
                    <a:lnTo>
                      <a:pt x="1394" y="858"/>
                    </a:lnTo>
                    <a:lnTo>
                      <a:pt x="1392" y="856"/>
                    </a:lnTo>
                    <a:lnTo>
                      <a:pt x="1392" y="856"/>
                    </a:lnTo>
                    <a:lnTo>
                      <a:pt x="1392" y="856"/>
                    </a:lnTo>
                    <a:lnTo>
                      <a:pt x="1388" y="856"/>
                    </a:lnTo>
                    <a:lnTo>
                      <a:pt x="1384" y="852"/>
                    </a:lnTo>
                    <a:lnTo>
                      <a:pt x="1382" y="850"/>
                    </a:lnTo>
                    <a:lnTo>
                      <a:pt x="1382" y="850"/>
                    </a:lnTo>
                    <a:lnTo>
                      <a:pt x="1382" y="850"/>
                    </a:lnTo>
                    <a:lnTo>
                      <a:pt x="1378" y="850"/>
                    </a:lnTo>
                    <a:lnTo>
                      <a:pt x="1374" y="848"/>
                    </a:lnTo>
                    <a:lnTo>
                      <a:pt x="1370" y="844"/>
                    </a:lnTo>
                    <a:lnTo>
                      <a:pt x="1368" y="842"/>
                    </a:lnTo>
                    <a:lnTo>
                      <a:pt x="1368" y="842"/>
                    </a:lnTo>
                    <a:lnTo>
                      <a:pt x="1368" y="842"/>
                    </a:lnTo>
                    <a:lnTo>
                      <a:pt x="1366" y="842"/>
                    </a:lnTo>
                    <a:lnTo>
                      <a:pt x="1366" y="840"/>
                    </a:lnTo>
                    <a:lnTo>
                      <a:pt x="1366" y="840"/>
                    </a:lnTo>
                    <a:lnTo>
                      <a:pt x="1366" y="840"/>
                    </a:lnTo>
                    <a:lnTo>
                      <a:pt x="1366" y="838"/>
                    </a:lnTo>
                    <a:lnTo>
                      <a:pt x="1366" y="838"/>
                    </a:lnTo>
                    <a:lnTo>
                      <a:pt x="1366" y="838"/>
                    </a:lnTo>
                    <a:lnTo>
                      <a:pt x="1364" y="836"/>
                    </a:lnTo>
                    <a:lnTo>
                      <a:pt x="1364" y="836"/>
                    </a:lnTo>
                    <a:lnTo>
                      <a:pt x="1364" y="836"/>
                    </a:lnTo>
                    <a:lnTo>
                      <a:pt x="1364" y="836"/>
                    </a:lnTo>
                    <a:lnTo>
                      <a:pt x="1364" y="834"/>
                    </a:lnTo>
                    <a:lnTo>
                      <a:pt x="1356" y="828"/>
                    </a:lnTo>
                    <a:lnTo>
                      <a:pt x="1354" y="824"/>
                    </a:lnTo>
                    <a:lnTo>
                      <a:pt x="1354" y="824"/>
                    </a:lnTo>
                    <a:lnTo>
                      <a:pt x="1354" y="824"/>
                    </a:lnTo>
                    <a:lnTo>
                      <a:pt x="1350" y="822"/>
                    </a:lnTo>
                    <a:lnTo>
                      <a:pt x="1350" y="816"/>
                    </a:lnTo>
                    <a:lnTo>
                      <a:pt x="1350" y="816"/>
                    </a:lnTo>
                    <a:lnTo>
                      <a:pt x="1350" y="816"/>
                    </a:lnTo>
                    <a:lnTo>
                      <a:pt x="1348" y="814"/>
                    </a:lnTo>
                    <a:lnTo>
                      <a:pt x="1350" y="812"/>
                    </a:lnTo>
                    <a:lnTo>
                      <a:pt x="1350" y="812"/>
                    </a:lnTo>
                    <a:lnTo>
                      <a:pt x="1350" y="812"/>
                    </a:lnTo>
                    <a:lnTo>
                      <a:pt x="1350" y="810"/>
                    </a:lnTo>
                    <a:lnTo>
                      <a:pt x="1352" y="810"/>
                    </a:lnTo>
                    <a:lnTo>
                      <a:pt x="1352" y="810"/>
                    </a:lnTo>
                    <a:lnTo>
                      <a:pt x="1352" y="808"/>
                    </a:lnTo>
                    <a:lnTo>
                      <a:pt x="1352" y="808"/>
                    </a:lnTo>
                    <a:lnTo>
                      <a:pt x="1354" y="808"/>
                    </a:lnTo>
                    <a:lnTo>
                      <a:pt x="1354" y="808"/>
                    </a:lnTo>
                    <a:lnTo>
                      <a:pt x="1354" y="808"/>
                    </a:lnTo>
                    <a:lnTo>
                      <a:pt x="1358" y="804"/>
                    </a:lnTo>
                    <a:lnTo>
                      <a:pt x="1360" y="802"/>
                    </a:lnTo>
                    <a:lnTo>
                      <a:pt x="1360" y="802"/>
                    </a:lnTo>
                    <a:lnTo>
                      <a:pt x="1360" y="802"/>
                    </a:lnTo>
                    <a:lnTo>
                      <a:pt x="1364" y="800"/>
                    </a:lnTo>
                    <a:lnTo>
                      <a:pt x="1364" y="800"/>
                    </a:lnTo>
                    <a:lnTo>
                      <a:pt x="1364" y="800"/>
                    </a:lnTo>
                    <a:lnTo>
                      <a:pt x="1364" y="796"/>
                    </a:lnTo>
                    <a:lnTo>
                      <a:pt x="1364" y="794"/>
                    </a:lnTo>
                    <a:lnTo>
                      <a:pt x="1364" y="794"/>
                    </a:lnTo>
                    <a:lnTo>
                      <a:pt x="1364" y="794"/>
                    </a:lnTo>
                    <a:lnTo>
                      <a:pt x="1368" y="792"/>
                    </a:lnTo>
                    <a:lnTo>
                      <a:pt x="1382" y="792"/>
                    </a:lnTo>
                    <a:lnTo>
                      <a:pt x="1382" y="792"/>
                    </a:lnTo>
                    <a:lnTo>
                      <a:pt x="1382" y="792"/>
                    </a:lnTo>
                    <a:lnTo>
                      <a:pt x="1384" y="790"/>
                    </a:lnTo>
                    <a:lnTo>
                      <a:pt x="1384" y="792"/>
                    </a:lnTo>
                    <a:lnTo>
                      <a:pt x="1384" y="792"/>
                    </a:lnTo>
                    <a:lnTo>
                      <a:pt x="1386" y="792"/>
                    </a:lnTo>
                    <a:lnTo>
                      <a:pt x="1386" y="792"/>
                    </a:lnTo>
                    <a:lnTo>
                      <a:pt x="1388" y="794"/>
                    </a:lnTo>
                    <a:lnTo>
                      <a:pt x="1388" y="802"/>
                    </a:lnTo>
                    <a:lnTo>
                      <a:pt x="1388" y="802"/>
                    </a:lnTo>
                    <a:lnTo>
                      <a:pt x="1390" y="802"/>
                    </a:lnTo>
                    <a:lnTo>
                      <a:pt x="1390" y="802"/>
                    </a:lnTo>
                    <a:lnTo>
                      <a:pt x="1394" y="806"/>
                    </a:lnTo>
                    <a:lnTo>
                      <a:pt x="1394" y="806"/>
                    </a:lnTo>
                    <a:lnTo>
                      <a:pt x="1394" y="806"/>
                    </a:lnTo>
                    <a:lnTo>
                      <a:pt x="1396" y="806"/>
                    </a:lnTo>
                    <a:lnTo>
                      <a:pt x="1396" y="806"/>
                    </a:lnTo>
                    <a:lnTo>
                      <a:pt x="1396" y="806"/>
                    </a:lnTo>
                    <a:lnTo>
                      <a:pt x="1398" y="804"/>
                    </a:lnTo>
                    <a:lnTo>
                      <a:pt x="1400" y="804"/>
                    </a:lnTo>
                    <a:lnTo>
                      <a:pt x="1400" y="804"/>
                    </a:lnTo>
                    <a:lnTo>
                      <a:pt x="1400" y="804"/>
                    </a:lnTo>
                    <a:lnTo>
                      <a:pt x="1400" y="802"/>
                    </a:lnTo>
                    <a:lnTo>
                      <a:pt x="1400" y="802"/>
                    </a:lnTo>
                    <a:lnTo>
                      <a:pt x="1400" y="800"/>
                    </a:lnTo>
                    <a:lnTo>
                      <a:pt x="1398" y="800"/>
                    </a:lnTo>
                    <a:lnTo>
                      <a:pt x="1396" y="798"/>
                    </a:lnTo>
                    <a:lnTo>
                      <a:pt x="1396" y="798"/>
                    </a:lnTo>
                    <a:lnTo>
                      <a:pt x="1396" y="798"/>
                    </a:lnTo>
                    <a:lnTo>
                      <a:pt x="1396" y="798"/>
                    </a:lnTo>
                    <a:lnTo>
                      <a:pt x="1396" y="796"/>
                    </a:lnTo>
                    <a:lnTo>
                      <a:pt x="1400" y="792"/>
                    </a:lnTo>
                    <a:lnTo>
                      <a:pt x="1402" y="792"/>
                    </a:lnTo>
                    <a:lnTo>
                      <a:pt x="1402" y="792"/>
                    </a:lnTo>
                    <a:lnTo>
                      <a:pt x="1402" y="792"/>
                    </a:lnTo>
                    <a:lnTo>
                      <a:pt x="1406" y="792"/>
                    </a:lnTo>
                    <a:lnTo>
                      <a:pt x="1408" y="792"/>
                    </a:lnTo>
                    <a:lnTo>
                      <a:pt x="1408" y="792"/>
                    </a:lnTo>
                    <a:lnTo>
                      <a:pt x="1408" y="792"/>
                    </a:lnTo>
                    <a:lnTo>
                      <a:pt x="1414" y="790"/>
                    </a:lnTo>
                    <a:lnTo>
                      <a:pt x="1414" y="790"/>
                    </a:lnTo>
                    <a:lnTo>
                      <a:pt x="1414" y="790"/>
                    </a:lnTo>
                    <a:lnTo>
                      <a:pt x="1416" y="788"/>
                    </a:lnTo>
                    <a:lnTo>
                      <a:pt x="1418" y="788"/>
                    </a:lnTo>
                    <a:lnTo>
                      <a:pt x="1418" y="788"/>
                    </a:lnTo>
                    <a:lnTo>
                      <a:pt x="1418" y="786"/>
                    </a:lnTo>
                    <a:lnTo>
                      <a:pt x="1422" y="784"/>
                    </a:lnTo>
                    <a:lnTo>
                      <a:pt x="1422" y="784"/>
                    </a:lnTo>
                    <a:lnTo>
                      <a:pt x="1422" y="784"/>
                    </a:lnTo>
                    <a:lnTo>
                      <a:pt x="1424" y="784"/>
                    </a:lnTo>
                    <a:lnTo>
                      <a:pt x="1424" y="780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6" y="780"/>
                    </a:lnTo>
                    <a:lnTo>
                      <a:pt x="1426" y="780"/>
                    </a:lnTo>
                    <a:lnTo>
                      <a:pt x="1426" y="780"/>
                    </a:lnTo>
                    <a:lnTo>
                      <a:pt x="1432" y="780"/>
                    </a:lnTo>
                    <a:lnTo>
                      <a:pt x="1432" y="780"/>
                    </a:lnTo>
                    <a:lnTo>
                      <a:pt x="1432" y="780"/>
                    </a:lnTo>
                    <a:lnTo>
                      <a:pt x="1434" y="778"/>
                    </a:lnTo>
                    <a:lnTo>
                      <a:pt x="1434" y="778"/>
                    </a:lnTo>
                    <a:lnTo>
                      <a:pt x="1434" y="778"/>
                    </a:lnTo>
                    <a:lnTo>
                      <a:pt x="1434" y="776"/>
                    </a:lnTo>
                    <a:lnTo>
                      <a:pt x="1436" y="776"/>
                    </a:lnTo>
                    <a:lnTo>
                      <a:pt x="1436" y="776"/>
                    </a:lnTo>
                    <a:lnTo>
                      <a:pt x="1436" y="776"/>
                    </a:lnTo>
                    <a:lnTo>
                      <a:pt x="1436" y="776"/>
                    </a:lnTo>
                    <a:lnTo>
                      <a:pt x="1436" y="776"/>
                    </a:lnTo>
                    <a:lnTo>
                      <a:pt x="1438" y="776"/>
                    </a:lnTo>
                    <a:lnTo>
                      <a:pt x="1438" y="776"/>
                    </a:lnTo>
                    <a:lnTo>
                      <a:pt x="1438" y="776"/>
                    </a:lnTo>
                    <a:lnTo>
                      <a:pt x="1440" y="776"/>
                    </a:lnTo>
                    <a:lnTo>
                      <a:pt x="1440" y="776"/>
                    </a:lnTo>
                    <a:lnTo>
                      <a:pt x="1440" y="776"/>
                    </a:lnTo>
                    <a:lnTo>
                      <a:pt x="1440" y="776"/>
                    </a:lnTo>
                    <a:lnTo>
                      <a:pt x="1440" y="776"/>
                    </a:lnTo>
                    <a:lnTo>
                      <a:pt x="1440" y="776"/>
                    </a:lnTo>
                    <a:lnTo>
                      <a:pt x="1442" y="776"/>
                    </a:lnTo>
                    <a:lnTo>
                      <a:pt x="1444" y="774"/>
                    </a:lnTo>
                    <a:lnTo>
                      <a:pt x="1452" y="774"/>
                    </a:lnTo>
                    <a:lnTo>
                      <a:pt x="1452" y="774"/>
                    </a:lnTo>
                    <a:lnTo>
                      <a:pt x="1452" y="774"/>
                    </a:lnTo>
                    <a:lnTo>
                      <a:pt x="1454" y="772"/>
                    </a:lnTo>
                    <a:lnTo>
                      <a:pt x="1454" y="772"/>
                    </a:lnTo>
                    <a:lnTo>
                      <a:pt x="1454" y="772"/>
                    </a:lnTo>
                    <a:lnTo>
                      <a:pt x="1456" y="772"/>
                    </a:lnTo>
                    <a:lnTo>
                      <a:pt x="1456" y="770"/>
                    </a:lnTo>
                    <a:lnTo>
                      <a:pt x="1456" y="770"/>
                    </a:lnTo>
                    <a:lnTo>
                      <a:pt x="1456" y="770"/>
                    </a:lnTo>
                    <a:lnTo>
                      <a:pt x="1458" y="768"/>
                    </a:lnTo>
                    <a:lnTo>
                      <a:pt x="1460" y="768"/>
                    </a:lnTo>
                    <a:lnTo>
                      <a:pt x="1460" y="768"/>
                    </a:lnTo>
                    <a:lnTo>
                      <a:pt x="1460" y="768"/>
                    </a:lnTo>
                    <a:lnTo>
                      <a:pt x="1460" y="766"/>
                    </a:lnTo>
                    <a:lnTo>
                      <a:pt x="1462" y="764"/>
                    </a:lnTo>
                    <a:lnTo>
                      <a:pt x="1464" y="764"/>
                    </a:lnTo>
                    <a:lnTo>
                      <a:pt x="1464" y="764"/>
                    </a:lnTo>
                    <a:lnTo>
                      <a:pt x="1464" y="764"/>
                    </a:lnTo>
                    <a:lnTo>
                      <a:pt x="1464" y="762"/>
                    </a:lnTo>
                    <a:lnTo>
                      <a:pt x="1464" y="762"/>
                    </a:lnTo>
                    <a:lnTo>
                      <a:pt x="1468" y="760"/>
                    </a:lnTo>
                    <a:lnTo>
                      <a:pt x="1470" y="760"/>
                    </a:lnTo>
                    <a:lnTo>
                      <a:pt x="1470" y="760"/>
                    </a:lnTo>
                    <a:lnTo>
                      <a:pt x="1470" y="760"/>
                    </a:lnTo>
                    <a:lnTo>
                      <a:pt x="1470" y="760"/>
                    </a:lnTo>
                    <a:lnTo>
                      <a:pt x="1472" y="758"/>
                    </a:lnTo>
                    <a:lnTo>
                      <a:pt x="1472" y="758"/>
                    </a:lnTo>
                    <a:lnTo>
                      <a:pt x="1472" y="758"/>
                    </a:lnTo>
                    <a:lnTo>
                      <a:pt x="1472" y="758"/>
                    </a:lnTo>
                    <a:lnTo>
                      <a:pt x="1472" y="758"/>
                    </a:lnTo>
                    <a:lnTo>
                      <a:pt x="1470" y="758"/>
                    </a:lnTo>
                    <a:lnTo>
                      <a:pt x="1470" y="756"/>
                    </a:lnTo>
                    <a:lnTo>
                      <a:pt x="1470" y="756"/>
                    </a:lnTo>
                    <a:lnTo>
                      <a:pt x="1470" y="756"/>
                    </a:lnTo>
                    <a:lnTo>
                      <a:pt x="1468" y="754"/>
                    </a:lnTo>
                    <a:lnTo>
                      <a:pt x="1468" y="754"/>
                    </a:lnTo>
                    <a:lnTo>
                      <a:pt x="1468" y="754"/>
                    </a:lnTo>
                    <a:lnTo>
                      <a:pt x="1468" y="754"/>
                    </a:lnTo>
                    <a:lnTo>
                      <a:pt x="1470" y="754"/>
                    </a:lnTo>
                    <a:lnTo>
                      <a:pt x="1470" y="754"/>
                    </a:lnTo>
                    <a:lnTo>
                      <a:pt x="1470" y="754"/>
                    </a:lnTo>
                    <a:lnTo>
                      <a:pt x="1470" y="754"/>
                    </a:lnTo>
                    <a:lnTo>
                      <a:pt x="1472" y="754"/>
                    </a:lnTo>
                    <a:lnTo>
                      <a:pt x="1472" y="754"/>
                    </a:lnTo>
                    <a:lnTo>
                      <a:pt x="1472" y="754"/>
                    </a:lnTo>
                    <a:lnTo>
                      <a:pt x="1474" y="752"/>
                    </a:lnTo>
                    <a:lnTo>
                      <a:pt x="1474" y="752"/>
                    </a:lnTo>
                    <a:lnTo>
                      <a:pt x="1474" y="752"/>
                    </a:lnTo>
                    <a:lnTo>
                      <a:pt x="1474" y="750"/>
                    </a:lnTo>
                    <a:lnTo>
                      <a:pt x="1476" y="750"/>
                    </a:lnTo>
                    <a:lnTo>
                      <a:pt x="1476" y="750"/>
                    </a:lnTo>
                    <a:lnTo>
                      <a:pt x="1476" y="750"/>
                    </a:lnTo>
                    <a:lnTo>
                      <a:pt x="1478" y="750"/>
                    </a:lnTo>
                    <a:lnTo>
                      <a:pt x="1478" y="750"/>
                    </a:lnTo>
                    <a:lnTo>
                      <a:pt x="1478" y="748"/>
                    </a:lnTo>
                    <a:lnTo>
                      <a:pt x="1478" y="748"/>
                    </a:lnTo>
                    <a:lnTo>
                      <a:pt x="1478" y="748"/>
                    </a:lnTo>
                    <a:lnTo>
                      <a:pt x="1478" y="748"/>
                    </a:lnTo>
                    <a:lnTo>
                      <a:pt x="1478" y="748"/>
                    </a:lnTo>
                    <a:lnTo>
                      <a:pt x="1478" y="744"/>
                    </a:lnTo>
                    <a:lnTo>
                      <a:pt x="1480" y="744"/>
                    </a:lnTo>
                    <a:lnTo>
                      <a:pt x="1480" y="744"/>
                    </a:lnTo>
                    <a:lnTo>
                      <a:pt x="1480" y="744"/>
                    </a:lnTo>
                    <a:lnTo>
                      <a:pt x="1480" y="738"/>
                    </a:lnTo>
                    <a:lnTo>
                      <a:pt x="1482" y="738"/>
                    </a:lnTo>
                    <a:lnTo>
                      <a:pt x="1482" y="738"/>
                    </a:lnTo>
                    <a:lnTo>
                      <a:pt x="1482" y="738"/>
                    </a:lnTo>
                    <a:lnTo>
                      <a:pt x="1484" y="738"/>
                    </a:lnTo>
                    <a:lnTo>
                      <a:pt x="1484" y="732"/>
                    </a:lnTo>
                    <a:lnTo>
                      <a:pt x="1484" y="732"/>
                    </a:lnTo>
                    <a:lnTo>
                      <a:pt x="1482" y="732"/>
                    </a:lnTo>
                    <a:lnTo>
                      <a:pt x="1482" y="732"/>
                    </a:lnTo>
                    <a:lnTo>
                      <a:pt x="1482" y="730"/>
                    </a:lnTo>
                    <a:lnTo>
                      <a:pt x="1482" y="730"/>
                    </a:lnTo>
                    <a:lnTo>
                      <a:pt x="1482" y="730"/>
                    </a:lnTo>
                    <a:lnTo>
                      <a:pt x="1484" y="730"/>
                    </a:lnTo>
                    <a:lnTo>
                      <a:pt x="1484" y="728"/>
                    </a:lnTo>
                    <a:lnTo>
                      <a:pt x="1486" y="726"/>
                    </a:lnTo>
                    <a:lnTo>
                      <a:pt x="1486" y="726"/>
                    </a:lnTo>
                    <a:lnTo>
                      <a:pt x="1486" y="726"/>
                    </a:lnTo>
                    <a:lnTo>
                      <a:pt x="1486" y="722"/>
                    </a:lnTo>
                    <a:lnTo>
                      <a:pt x="1486" y="722"/>
                    </a:lnTo>
                    <a:lnTo>
                      <a:pt x="1486" y="720"/>
                    </a:lnTo>
                    <a:lnTo>
                      <a:pt x="1484" y="720"/>
                    </a:lnTo>
                    <a:lnTo>
                      <a:pt x="1486" y="720"/>
                    </a:lnTo>
                    <a:lnTo>
                      <a:pt x="1486" y="720"/>
                    </a:lnTo>
                    <a:lnTo>
                      <a:pt x="1486" y="720"/>
                    </a:lnTo>
                    <a:lnTo>
                      <a:pt x="1486" y="718"/>
                    </a:lnTo>
                    <a:lnTo>
                      <a:pt x="1488" y="718"/>
                    </a:lnTo>
                    <a:lnTo>
                      <a:pt x="1488" y="718"/>
                    </a:lnTo>
                    <a:lnTo>
                      <a:pt x="1488" y="716"/>
                    </a:lnTo>
                    <a:lnTo>
                      <a:pt x="1488" y="716"/>
                    </a:lnTo>
                    <a:lnTo>
                      <a:pt x="1488" y="716"/>
                    </a:lnTo>
                    <a:lnTo>
                      <a:pt x="1486" y="716"/>
                    </a:lnTo>
                    <a:lnTo>
                      <a:pt x="1488" y="716"/>
                    </a:lnTo>
                    <a:lnTo>
                      <a:pt x="1488" y="716"/>
                    </a:lnTo>
                    <a:lnTo>
                      <a:pt x="1488" y="714"/>
                    </a:lnTo>
                    <a:lnTo>
                      <a:pt x="1488" y="714"/>
                    </a:lnTo>
                    <a:lnTo>
                      <a:pt x="1488" y="714"/>
                    </a:lnTo>
                    <a:lnTo>
                      <a:pt x="1488" y="714"/>
                    </a:lnTo>
                    <a:lnTo>
                      <a:pt x="1488" y="714"/>
                    </a:lnTo>
                    <a:lnTo>
                      <a:pt x="1488" y="712"/>
                    </a:lnTo>
                    <a:lnTo>
                      <a:pt x="1490" y="712"/>
                    </a:lnTo>
                    <a:lnTo>
                      <a:pt x="1490" y="712"/>
                    </a:lnTo>
                    <a:lnTo>
                      <a:pt x="1490" y="712"/>
                    </a:lnTo>
                    <a:lnTo>
                      <a:pt x="1490" y="712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8"/>
                    </a:lnTo>
                    <a:lnTo>
                      <a:pt x="1494" y="706"/>
                    </a:lnTo>
                    <a:lnTo>
                      <a:pt x="1496" y="706"/>
                    </a:lnTo>
                    <a:lnTo>
                      <a:pt x="1496" y="706"/>
                    </a:lnTo>
                    <a:lnTo>
                      <a:pt x="1496" y="706"/>
                    </a:lnTo>
                    <a:lnTo>
                      <a:pt x="1496" y="704"/>
                    </a:lnTo>
                    <a:lnTo>
                      <a:pt x="1496" y="704"/>
                    </a:lnTo>
                    <a:lnTo>
                      <a:pt x="1496" y="704"/>
                    </a:lnTo>
                    <a:lnTo>
                      <a:pt x="1494" y="702"/>
                    </a:lnTo>
                    <a:lnTo>
                      <a:pt x="1494" y="700"/>
                    </a:lnTo>
                    <a:lnTo>
                      <a:pt x="1496" y="700"/>
                    </a:lnTo>
                    <a:lnTo>
                      <a:pt x="1496" y="700"/>
                    </a:lnTo>
                    <a:lnTo>
                      <a:pt x="1496" y="698"/>
                    </a:lnTo>
                    <a:lnTo>
                      <a:pt x="1498" y="696"/>
                    </a:lnTo>
                    <a:lnTo>
                      <a:pt x="1498" y="696"/>
                    </a:lnTo>
                    <a:lnTo>
                      <a:pt x="1496" y="696"/>
                    </a:lnTo>
                    <a:lnTo>
                      <a:pt x="1496" y="694"/>
                    </a:lnTo>
                    <a:lnTo>
                      <a:pt x="1496" y="694"/>
                    </a:lnTo>
                    <a:lnTo>
                      <a:pt x="1496" y="694"/>
                    </a:lnTo>
                    <a:lnTo>
                      <a:pt x="1496" y="694"/>
                    </a:lnTo>
                    <a:lnTo>
                      <a:pt x="1494" y="692"/>
                    </a:lnTo>
                    <a:lnTo>
                      <a:pt x="1496" y="692"/>
                    </a:lnTo>
                    <a:lnTo>
                      <a:pt x="1496" y="692"/>
                    </a:lnTo>
                    <a:lnTo>
                      <a:pt x="1496" y="692"/>
                    </a:lnTo>
                    <a:lnTo>
                      <a:pt x="1496" y="688"/>
                    </a:lnTo>
                    <a:lnTo>
                      <a:pt x="1496" y="688"/>
                    </a:lnTo>
                    <a:lnTo>
                      <a:pt x="1496" y="688"/>
                    </a:lnTo>
                    <a:lnTo>
                      <a:pt x="1494" y="688"/>
                    </a:lnTo>
                    <a:lnTo>
                      <a:pt x="1494" y="688"/>
                    </a:lnTo>
                    <a:lnTo>
                      <a:pt x="1494" y="688"/>
                    </a:lnTo>
                    <a:lnTo>
                      <a:pt x="1494" y="686"/>
                    </a:lnTo>
                    <a:lnTo>
                      <a:pt x="1492" y="686"/>
                    </a:lnTo>
                    <a:lnTo>
                      <a:pt x="1492" y="686"/>
                    </a:lnTo>
                    <a:lnTo>
                      <a:pt x="1492" y="686"/>
                    </a:lnTo>
                    <a:lnTo>
                      <a:pt x="1490" y="686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8" y="684"/>
                    </a:lnTo>
                    <a:lnTo>
                      <a:pt x="1486" y="684"/>
                    </a:lnTo>
                    <a:lnTo>
                      <a:pt x="1486" y="684"/>
                    </a:lnTo>
                    <a:lnTo>
                      <a:pt x="1486" y="684"/>
                    </a:lnTo>
                    <a:lnTo>
                      <a:pt x="1484" y="684"/>
                    </a:lnTo>
                    <a:lnTo>
                      <a:pt x="1484" y="684"/>
                    </a:lnTo>
                    <a:lnTo>
                      <a:pt x="1482" y="684"/>
                    </a:lnTo>
                    <a:lnTo>
                      <a:pt x="1482" y="684"/>
                    </a:lnTo>
                    <a:lnTo>
                      <a:pt x="1480" y="684"/>
                    </a:lnTo>
                    <a:lnTo>
                      <a:pt x="1478" y="686"/>
                    </a:lnTo>
                    <a:lnTo>
                      <a:pt x="1476" y="686"/>
                    </a:lnTo>
                    <a:lnTo>
                      <a:pt x="1476" y="686"/>
                    </a:lnTo>
                    <a:lnTo>
                      <a:pt x="1476" y="686"/>
                    </a:lnTo>
                    <a:lnTo>
                      <a:pt x="1474" y="688"/>
                    </a:lnTo>
                    <a:lnTo>
                      <a:pt x="1472" y="688"/>
                    </a:lnTo>
                    <a:lnTo>
                      <a:pt x="1472" y="688"/>
                    </a:lnTo>
                    <a:lnTo>
                      <a:pt x="1472" y="688"/>
                    </a:lnTo>
                    <a:lnTo>
                      <a:pt x="1472" y="690"/>
                    </a:lnTo>
                    <a:lnTo>
                      <a:pt x="1472" y="690"/>
                    </a:lnTo>
                    <a:lnTo>
                      <a:pt x="1472" y="690"/>
                    </a:lnTo>
                    <a:lnTo>
                      <a:pt x="1470" y="690"/>
                    </a:lnTo>
                    <a:lnTo>
                      <a:pt x="1470" y="692"/>
                    </a:lnTo>
                    <a:lnTo>
                      <a:pt x="1468" y="692"/>
                    </a:lnTo>
                    <a:lnTo>
                      <a:pt x="1468" y="692"/>
                    </a:lnTo>
                    <a:lnTo>
                      <a:pt x="1468" y="692"/>
                    </a:lnTo>
                    <a:lnTo>
                      <a:pt x="1468" y="694"/>
                    </a:lnTo>
                    <a:lnTo>
                      <a:pt x="1466" y="694"/>
                    </a:lnTo>
                    <a:lnTo>
                      <a:pt x="1466" y="692"/>
                    </a:lnTo>
                    <a:lnTo>
                      <a:pt x="1468" y="692"/>
                    </a:lnTo>
                    <a:lnTo>
                      <a:pt x="1468" y="692"/>
                    </a:lnTo>
                    <a:lnTo>
                      <a:pt x="1468" y="690"/>
                    </a:lnTo>
                    <a:lnTo>
                      <a:pt x="1468" y="688"/>
                    </a:lnTo>
                    <a:lnTo>
                      <a:pt x="1470" y="688"/>
                    </a:lnTo>
                    <a:lnTo>
                      <a:pt x="1470" y="688"/>
                    </a:lnTo>
                    <a:lnTo>
                      <a:pt x="1470" y="688"/>
                    </a:lnTo>
                    <a:lnTo>
                      <a:pt x="1470" y="684"/>
                    </a:lnTo>
                    <a:lnTo>
                      <a:pt x="1478" y="684"/>
                    </a:lnTo>
                    <a:lnTo>
                      <a:pt x="1478" y="684"/>
                    </a:lnTo>
                    <a:lnTo>
                      <a:pt x="1478" y="684"/>
                    </a:lnTo>
                    <a:lnTo>
                      <a:pt x="1480" y="684"/>
                    </a:lnTo>
                    <a:lnTo>
                      <a:pt x="1484" y="684"/>
                    </a:lnTo>
                    <a:lnTo>
                      <a:pt x="1484" y="684"/>
                    </a:lnTo>
                    <a:lnTo>
                      <a:pt x="1484" y="684"/>
                    </a:lnTo>
                    <a:lnTo>
                      <a:pt x="1488" y="680"/>
                    </a:lnTo>
                    <a:lnTo>
                      <a:pt x="1488" y="680"/>
                    </a:lnTo>
                    <a:lnTo>
                      <a:pt x="1488" y="680"/>
                    </a:lnTo>
                    <a:lnTo>
                      <a:pt x="1488" y="676"/>
                    </a:lnTo>
                    <a:lnTo>
                      <a:pt x="1488" y="676"/>
                    </a:lnTo>
                    <a:lnTo>
                      <a:pt x="1488" y="676"/>
                    </a:lnTo>
                    <a:lnTo>
                      <a:pt x="1486" y="674"/>
                    </a:lnTo>
                    <a:lnTo>
                      <a:pt x="1486" y="674"/>
                    </a:lnTo>
                    <a:lnTo>
                      <a:pt x="1486" y="674"/>
                    </a:lnTo>
                    <a:lnTo>
                      <a:pt x="1486" y="674"/>
                    </a:lnTo>
                    <a:lnTo>
                      <a:pt x="1484" y="672"/>
                    </a:lnTo>
                    <a:lnTo>
                      <a:pt x="1484" y="672"/>
                    </a:lnTo>
                    <a:lnTo>
                      <a:pt x="1484" y="672"/>
                    </a:lnTo>
                    <a:lnTo>
                      <a:pt x="1484" y="670"/>
                    </a:lnTo>
                    <a:lnTo>
                      <a:pt x="1482" y="670"/>
                    </a:lnTo>
                    <a:lnTo>
                      <a:pt x="1480" y="670"/>
                    </a:lnTo>
                    <a:lnTo>
                      <a:pt x="1480" y="670"/>
                    </a:lnTo>
                    <a:lnTo>
                      <a:pt x="1480" y="670"/>
                    </a:lnTo>
                    <a:lnTo>
                      <a:pt x="1476" y="670"/>
                    </a:lnTo>
                    <a:lnTo>
                      <a:pt x="1476" y="670"/>
                    </a:lnTo>
                    <a:lnTo>
                      <a:pt x="1476" y="670"/>
                    </a:lnTo>
                    <a:lnTo>
                      <a:pt x="1476" y="668"/>
                    </a:lnTo>
                    <a:lnTo>
                      <a:pt x="1484" y="668"/>
                    </a:lnTo>
                    <a:lnTo>
                      <a:pt x="1484" y="670"/>
                    </a:lnTo>
                    <a:lnTo>
                      <a:pt x="1484" y="670"/>
                    </a:lnTo>
                    <a:lnTo>
                      <a:pt x="1486" y="670"/>
                    </a:lnTo>
                    <a:lnTo>
                      <a:pt x="1488" y="670"/>
                    </a:lnTo>
                    <a:lnTo>
                      <a:pt x="1488" y="670"/>
                    </a:lnTo>
                    <a:lnTo>
                      <a:pt x="1488" y="670"/>
                    </a:lnTo>
                    <a:lnTo>
                      <a:pt x="1488" y="668"/>
                    </a:lnTo>
                    <a:lnTo>
                      <a:pt x="1488" y="668"/>
                    </a:lnTo>
                    <a:lnTo>
                      <a:pt x="1488" y="668"/>
                    </a:lnTo>
                    <a:lnTo>
                      <a:pt x="1486" y="668"/>
                    </a:lnTo>
                    <a:lnTo>
                      <a:pt x="1484" y="666"/>
                    </a:lnTo>
                    <a:lnTo>
                      <a:pt x="1484" y="666"/>
                    </a:lnTo>
                    <a:lnTo>
                      <a:pt x="1484" y="664"/>
                    </a:lnTo>
                    <a:lnTo>
                      <a:pt x="1484" y="664"/>
                    </a:lnTo>
                    <a:lnTo>
                      <a:pt x="1484" y="664"/>
                    </a:lnTo>
                    <a:lnTo>
                      <a:pt x="1484" y="664"/>
                    </a:lnTo>
                    <a:lnTo>
                      <a:pt x="1484" y="664"/>
                    </a:lnTo>
                    <a:lnTo>
                      <a:pt x="1482" y="662"/>
                    </a:lnTo>
                    <a:lnTo>
                      <a:pt x="1482" y="662"/>
                    </a:lnTo>
                    <a:lnTo>
                      <a:pt x="1482" y="662"/>
                    </a:lnTo>
                    <a:lnTo>
                      <a:pt x="1480" y="662"/>
                    </a:lnTo>
                    <a:lnTo>
                      <a:pt x="1480" y="662"/>
                    </a:lnTo>
                    <a:lnTo>
                      <a:pt x="1480" y="662"/>
                    </a:lnTo>
                    <a:lnTo>
                      <a:pt x="1480" y="660"/>
                    </a:lnTo>
                    <a:lnTo>
                      <a:pt x="1478" y="660"/>
                    </a:lnTo>
                    <a:lnTo>
                      <a:pt x="1478" y="660"/>
                    </a:lnTo>
                    <a:lnTo>
                      <a:pt x="1476" y="658"/>
                    </a:lnTo>
                    <a:lnTo>
                      <a:pt x="1476" y="658"/>
                    </a:lnTo>
                    <a:lnTo>
                      <a:pt x="1476" y="658"/>
                    </a:lnTo>
                    <a:lnTo>
                      <a:pt x="1474" y="656"/>
                    </a:lnTo>
                    <a:lnTo>
                      <a:pt x="1474" y="656"/>
                    </a:lnTo>
                    <a:lnTo>
                      <a:pt x="1474" y="656"/>
                    </a:lnTo>
                    <a:lnTo>
                      <a:pt x="1474" y="656"/>
                    </a:lnTo>
                    <a:lnTo>
                      <a:pt x="1468" y="652"/>
                    </a:lnTo>
                    <a:lnTo>
                      <a:pt x="1466" y="648"/>
                    </a:lnTo>
                    <a:lnTo>
                      <a:pt x="1466" y="648"/>
                    </a:lnTo>
                    <a:lnTo>
                      <a:pt x="1466" y="648"/>
                    </a:lnTo>
                    <a:lnTo>
                      <a:pt x="1464" y="646"/>
                    </a:lnTo>
                    <a:lnTo>
                      <a:pt x="1464" y="646"/>
                    </a:lnTo>
                    <a:lnTo>
                      <a:pt x="1464" y="646"/>
                    </a:lnTo>
                    <a:lnTo>
                      <a:pt x="1464" y="644"/>
                    </a:lnTo>
                    <a:lnTo>
                      <a:pt x="1460" y="642"/>
                    </a:lnTo>
                    <a:lnTo>
                      <a:pt x="1456" y="638"/>
                    </a:lnTo>
                    <a:lnTo>
                      <a:pt x="1456" y="638"/>
                    </a:lnTo>
                    <a:lnTo>
                      <a:pt x="1456" y="638"/>
                    </a:lnTo>
                    <a:lnTo>
                      <a:pt x="1454" y="636"/>
                    </a:lnTo>
                    <a:lnTo>
                      <a:pt x="1452" y="636"/>
                    </a:lnTo>
                    <a:lnTo>
                      <a:pt x="1452" y="636"/>
                    </a:lnTo>
                    <a:lnTo>
                      <a:pt x="1452" y="636"/>
                    </a:lnTo>
                    <a:lnTo>
                      <a:pt x="1450" y="636"/>
                    </a:lnTo>
                    <a:lnTo>
                      <a:pt x="1448" y="634"/>
                    </a:lnTo>
                    <a:lnTo>
                      <a:pt x="1448" y="634"/>
                    </a:lnTo>
                    <a:lnTo>
                      <a:pt x="1448" y="634"/>
                    </a:lnTo>
                    <a:lnTo>
                      <a:pt x="1446" y="634"/>
                    </a:lnTo>
                    <a:lnTo>
                      <a:pt x="1446" y="634"/>
                    </a:lnTo>
                    <a:lnTo>
                      <a:pt x="1446" y="628"/>
                    </a:lnTo>
                    <a:lnTo>
                      <a:pt x="1446" y="628"/>
                    </a:lnTo>
                    <a:lnTo>
                      <a:pt x="1446" y="628"/>
                    </a:lnTo>
                    <a:lnTo>
                      <a:pt x="1448" y="626"/>
                    </a:lnTo>
                    <a:lnTo>
                      <a:pt x="1448" y="626"/>
                    </a:lnTo>
                    <a:lnTo>
                      <a:pt x="1448" y="626"/>
                    </a:lnTo>
                    <a:lnTo>
                      <a:pt x="1446" y="626"/>
                    </a:lnTo>
                    <a:lnTo>
                      <a:pt x="1446" y="626"/>
                    </a:lnTo>
                    <a:lnTo>
                      <a:pt x="1446" y="620"/>
                    </a:lnTo>
                    <a:lnTo>
                      <a:pt x="1450" y="616"/>
                    </a:lnTo>
                    <a:lnTo>
                      <a:pt x="1452" y="614"/>
                    </a:lnTo>
                    <a:lnTo>
                      <a:pt x="1452" y="614"/>
                    </a:lnTo>
                    <a:lnTo>
                      <a:pt x="1452" y="614"/>
                    </a:lnTo>
                    <a:lnTo>
                      <a:pt x="1456" y="612"/>
                    </a:lnTo>
                    <a:lnTo>
                      <a:pt x="1456" y="612"/>
                    </a:lnTo>
                    <a:lnTo>
                      <a:pt x="1456" y="612"/>
                    </a:lnTo>
                    <a:lnTo>
                      <a:pt x="1456" y="608"/>
                    </a:lnTo>
                    <a:lnTo>
                      <a:pt x="1456" y="608"/>
                    </a:lnTo>
                    <a:lnTo>
                      <a:pt x="1456" y="608"/>
                    </a:lnTo>
                    <a:lnTo>
                      <a:pt x="1456" y="606"/>
                    </a:lnTo>
                    <a:lnTo>
                      <a:pt x="1458" y="606"/>
                    </a:lnTo>
                    <a:lnTo>
                      <a:pt x="1458" y="606"/>
                    </a:lnTo>
                    <a:lnTo>
                      <a:pt x="1458" y="606"/>
                    </a:lnTo>
                    <a:lnTo>
                      <a:pt x="1458" y="606"/>
                    </a:lnTo>
                    <a:lnTo>
                      <a:pt x="1460" y="606"/>
                    </a:lnTo>
                    <a:lnTo>
                      <a:pt x="1460" y="606"/>
                    </a:lnTo>
                    <a:lnTo>
                      <a:pt x="1460" y="606"/>
                    </a:lnTo>
                    <a:lnTo>
                      <a:pt x="1462" y="606"/>
                    </a:lnTo>
                    <a:lnTo>
                      <a:pt x="1462" y="606"/>
                    </a:lnTo>
                    <a:lnTo>
                      <a:pt x="1462" y="606"/>
                    </a:lnTo>
                    <a:lnTo>
                      <a:pt x="1462" y="606"/>
                    </a:lnTo>
                    <a:lnTo>
                      <a:pt x="1464" y="604"/>
                    </a:lnTo>
                    <a:lnTo>
                      <a:pt x="1468" y="604"/>
                    </a:lnTo>
                    <a:lnTo>
                      <a:pt x="1468" y="604"/>
                    </a:lnTo>
                    <a:lnTo>
                      <a:pt x="1468" y="604"/>
                    </a:lnTo>
                    <a:lnTo>
                      <a:pt x="1468" y="600"/>
                    </a:lnTo>
                    <a:lnTo>
                      <a:pt x="1470" y="598"/>
                    </a:lnTo>
                    <a:lnTo>
                      <a:pt x="1470" y="598"/>
                    </a:lnTo>
                    <a:lnTo>
                      <a:pt x="1470" y="598"/>
                    </a:lnTo>
                    <a:lnTo>
                      <a:pt x="1470" y="598"/>
                    </a:lnTo>
                    <a:lnTo>
                      <a:pt x="1470" y="598"/>
                    </a:lnTo>
                    <a:lnTo>
                      <a:pt x="1468" y="596"/>
                    </a:lnTo>
                    <a:lnTo>
                      <a:pt x="1468" y="596"/>
                    </a:lnTo>
                    <a:lnTo>
                      <a:pt x="1468" y="596"/>
                    </a:lnTo>
                    <a:lnTo>
                      <a:pt x="1468" y="596"/>
                    </a:lnTo>
                    <a:lnTo>
                      <a:pt x="1468" y="596"/>
                    </a:lnTo>
                    <a:lnTo>
                      <a:pt x="1466" y="596"/>
                    </a:lnTo>
                    <a:lnTo>
                      <a:pt x="1466" y="596"/>
                    </a:lnTo>
                    <a:lnTo>
                      <a:pt x="1466" y="596"/>
                    </a:lnTo>
                    <a:lnTo>
                      <a:pt x="1464" y="596"/>
                    </a:lnTo>
                    <a:lnTo>
                      <a:pt x="1464" y="596"/>
                    </a:lnTo>
                    <a:lnTo>
                      <a:pt x="1462" y="596"/>
                    </a:lnTo>
                    <a:lnTo>
                      <a:pt x="1462" y="596"/>
                    </a:lnTo>
                    <a:lnTo>
                      <a:pt x="1462" y="596"/>
                    </a:lnTo>
                    <a:lnTo>
                      <a:pt x="1458" y="596"/>
                    </a:lnTo>
                    <a:lnTo>
                      <a:pt x="1458" y="596"/>
                    </a:lnTo>
                    <a:lnTo>
                      <a:pt x="1458" y="596"/>
                    </a:lnTo>
                    <a:lnTo>
                      <a:pt x="1458" y="596"/>
                    </a:lnTo>
                    <a:lnTo>
                      <a:pt x="1454" y="596"/>
                    </a:lnTo>
                    <a:lnTo>
                      <a:pt x="1454" y="596"/>
                    </a:lnTo>
                    <a:lnTo>
                      <a:pt x="1454" y="596"/>
                    </a:lnTo>
                    <a:lnTo>
                      <a:pt x="1454" y="596"/>
                    </a:lnTo>
                    <a:lnTo>
                      <a:pt x="1452" y="596"/>
                    </a:lnTo>
                    <a:lnTo>
                      <a:pt x="1452" y="596"/>
                    </a:lnTo>
                    <a:lnTo>
                      <a:pt x="1452" y="596"/>
                    </a:lnTo>
                    <a:lnTo>
                      <a:pt x="1450" y="596"/>
                    </a:lnTo>
                    <a:lnTo>
                      <a:pt x="1448" y="596"/>
                    </a:lnTo>
                    <a:lnTo>
                      <a:pt x="1448" y="596"/>
                    </a:lnTo>
                    <a:lnTo>
                      <a:pt x="1448" y="596"/>
                    </a:lnTo>
                    <a:lnTo>
                      <a:pt x="1448" y="596"/>
                    </a:lnTo>
                    <a:lnTo>
                      <a:pt x="1446" y="594"/>
                    </a:lnTo>
                    <a:lnTo>
                      <a:pt x="1446" y="594"/>
                    </a:lnTo>
                    <a:lnTo>
                      <a:pt x="1444" y="594"/>
                    </a:lnTo>
                    <a:lnTo>
                      <a:pt x="1444" y="594"/>
                    </a:lnTo>
                    <a:lnTo>
                      <a:pt x="1444" y="594"/>
                    </a:lnTo>
                    <a:lnTo>
                      <a:pt x="1444" y="594"/>
                    </a:lnTo>
                    <a:lnTo>
                      <a:pt x="1442" y="594"/>
                    </a:lnTo>
                    <a:lnTo>
                      <a:pt x="1442" y="594"/>
                    </a:lnTo>
                    <a:lnTo>
                      <a:pt x="1442" y="594"/>
                    </a:lnTo>
                    <a:lnTo>
                      <a:pt x="1442" y="596"/>
                    </a:lnTo>
                    <a:lnTo>
                      <a:pt x="1440" y="596"/>
                    </a:lnTo>
                    <a:lnTo>
                      <a:pt x="1440" y="596"/>
                    </a:lnTo>
                    <a:lnTo>
                      <a:pt x="1440" y="598"/>
                    </a:lnTo>
                    <a:lnTo>
                      <a:pt x="1440" y="598"/>
                    </a:lnTo>
                    <a:lnTo>
                      <a:pt x="1440" y="598"/>
                    </a:lnTo>
                    <a:lnTo>
                      <a:pt x="1440" y="598"/>
                    </a:lnTo>
                    <a:lnTo>
                      <a:pt x="1438" y="598"/>
                    </a:lnTo>
                    <a:lnTo>
                      <a:pt x="1438" y="602"/>
                    </a:lnTo>
                    <a:lnTo>
                      <a:pt x="1436" y="604"/>
                    </a:lnTo>
                    <a:lnTo>
                      <a:pt x="1432" y="604"/>
                    </a:lnTo>
                    <a:lnTo>
                      <a:pt x="1430" y="602"/>
                    </a:lnTo>
                    <a:lnTo>
                      <a:pt x="1430" y="602"/>
                    </a:lnTo>
                    <a:lnTo>
                      <a:pt x="1430" y="602"/>
                    </a:lnTo>
                    <a:lnTo>
                      <a:pt x="1428" y="602"/>
                    </a:lnTo>
                    <a:lnTo>
                      <a:pt x="1428" y="602"/>
                    </a:lnTo>
                    <a:lnTo>
                      <a:pt x="1428" y="602"/>
                    </a:lnTo>
                    <a:lnTo>
                      <a:pt x="1428" y="602"/>
                    </a:lnTo>
                    <a:lnTo>
                      <a:pt x="1424" y="602"/>
                    </a:lnTo>
                    <a:lnTo>
                      <a:pt x="1424" y="600"/>
                    </a:lnTo>
                    <a:lnTo>
                      <a:pt x="1424" y="600"/>
                    </a:lnTo>
                    <a:lnTo>
                      <a:pt x="1424" y="600"/>
                    </a:lnTo>
                    <a:lnTo>
                      <a:pt x="1424" y="600"/>
                    </a:lnTo>
                    <a:lnTo>
                      <a:pt x="1424" y="598"/>
                    </a:lnTo>
                    <a:lnTo>
                      <a:pt x="1424" y="598"/>
                    </a:lnTo>
                    <a:lnTo>
                      <a:pt x="1424" y="598"/>
                    </a:lnTo>
                    <a:lnTo>
                      <a:pt x="1424" y="596"/>
                    </a:lnTo>
                    <a:lnTo>
                      <a:pt x="1424" y="596"/>
                    </a:lnTo>
                    <a:lnTo>
                      <a:pt x="1424" y="596"/>
                    </a:lnTo>
                    <a:lnTo>
                      <a:pt x="1424" y="596"/>
                    </a:lnTo>
                    <a:lnTo>
                      <a:pt x="1420" y="594"/>
                    </a:lnTo>
                    <a:lnTo>
                      <a:pt x="1420" y="594"/>
                    </a:lnTo>
                    <a:lnTo>
                      <a:pt x="1420" y="594"/>
                    </a:lnTo>
                    <a:lnTo>
                      <a:pt x="1416" y="594"/>
                    </a:lnTo>
                    <a:lnTo>
                      <a:pt x="1416" y="592"/>
                    </a:lnTo>
                    <a:lnTo>
                      <a:pt x="1416" y="592"/>
                    </a:lnTo>
                    <a:lnTo>
                      <a:pt x="1416" y="592"/>
                    </a:lnTo>
                    <a:lnTo>
                      <a:pt x="1416" y="592"/>
                    </a:lnTo>
                    <a:lnTo>
                      <a:pt x="1416" y="590"/>
                    </a:lnTo>
                    <a:lnTo>
                      <a:pt x="1416" y="590"/>
                    </a:lnTo>
                    <a:lnTo>
                      <a:pt x="1414" y="590"/>
                    </a:lnTo>
                    <a:lnTo>
                      <a:pt x="1414" y="590"/>
                    </a:lnTo>
                    <a:lnTo>
                      <a:pt x="1410" y="588"/>
                    </a:lnTo>
                    <a:lnTo>
                      <a:pt x="1410" y="588"/>
                    </a:lnTo>
                    <a:lnTo>
                      <a:pt x="1410" y="588"/>
                    </a:lnTo>
                    <a:lnTo>
                      <a:pt x="1410" y="588"/>
                    </a:lnTo>
                    <a:lnTo>
                      <a:pt x="1410" y="586"/>
                    </a:lnTo>
                    <a:lnTo>
                      <a:pt x="1410" y="586"/>
                    </a:lnTo>
                    <a:lnTo>
                      <a:pt x="1410" y="586"/>
                    </a:lnTo>
                    <a:lnTo>
                      <a:pt x="1408" y="584"/>
                    </a:lnTo>
                    <a:lnTo>
                      <a:pt x="1408" y="584"/>
                    </a:lnTo>
                    <a:lnTo>
                      <a:pt x="1410" y="582"/>
                    </a:lnTo>
                    <a:lnTo>
                      <a:pt x="1422" y="582"/>
                    </a:lnTo>
                    <a:lnTo>
                      <a:pt x="1422" y="582"/>
                    </a:lnTo>
                    <a:lnTo>
                      <a:pt x="1422" y="582"/>
                    </a:lnTo>
                    <a:lnTo>
                      <a:pt x="1424" y="580"/>
                    </a:lnTo>
                    <a:lnTo>
                      <a:pt x="1424" y="580"/>
                    </a:lnTo>
                    <a:lnTo>
                      <a:pt x="1424" y="580"/>
                    </a:lnTo>
                    <a:lnTo>
                      <a:pt x="1424" y="572"/>
                    </a:lnTo>
                    <a:lnTo>
                      <a:pt x="1424" y="572"/>
                    </a:lnTo>
                    <a:lnTo>
                      <a:pt x="1424" y="572"/>
                    </a:lnTo>
                    <a:lnTo>
                      <a:pt x="1424" y="572"/>
                    </a:lnTo>
                    <a:lnTo>
                      <a:pt x="1428" y="570"/>
                    </a:lnTo>
                    <a:lnTo>
                      <a:pt x="1428" y="570"/>
                    </a:lnTo>
                    <a:lnTo>
                      <a:pt x="1428" y="570"/>
                    </a:lnTo>
                    <a:lnTo>
                      <a:pt x="1428" y="570"/>
                    </a:lnTo>
                    <a:lnTo>
                      <a:pt x="1428" y="570"/>
                    </a:lnTo>
                    <a:lnTo>
                      <a:pt x="1428" y="568"/>
                    </a:lnTo>
                    <a:lnTo>
                      <a:pt x="1428" y="564"/>
                    </a:lnTo>
                    <a:lnTo>
                      <a:pt x="1430" y="562"/>
                    </a:lnTo>
                    <a:lnTo>
                      <a:pt x="1430" y="562"/>
                    </a:lnTo>
                    <a:lnTo>
                      <a:pt x="1430" y="562"/>
                    </a:lnTo>
                    <a:lnTo>
                      <a:pt x="1430" y="560"/>
                    </a:lnTo>
                    <a:lnTo>
                      <a:pt x="1434" y="558"/>
                    </a:lnTo>
                    <a:lnTo>
                      <a:pt x="1436" y="558"/>
                    </a:lnTo>
                    <a:lnTo>
                      <a:pt x="1436" y="558"/>
                    </a:lnTo>
                    <a:lnTo>
                      <a:pt x="1436" y="558"/>
                    </a:lnTo>
                    <a:lnTo>
                      <a:pt x="1436" y="556"/>
                    </a:lnTo>
                    <a:lnTo>
                      <a:pt x="1444" y="556"/>
                    </a:lnTo>
                    <a:lnTo>
                      <a:pt x="1444" y="558"/>
                    </a:lnTo>
                    <a:lnTo>
                      <a:pt x="1444" y="560"/>
                    </a:lnTo>
                    <a:lnTo>
                      <a:pt x="1444" y="560"/>
                    </a:lnTo>
                    <a:lnTo>
                      <a:pt x="1444" y="560"/>
                    </a:lnTo>
                    <a:lnTo>
                      <a:pt x="1444" y="562"/>
                    </a:lnTo>
                    <a:lnTo>
                      <a:pt x="1444" y="562"/>
                    </a:lnTo>
                    <a:lnTo>
                      <a:pt x="1444" y="564"/>
                    </a:lnTo>
                    <a:lnTo>
                      <a:pt x="1444" y="564"/>
                    </a:lnTo>
                    <a:lnTo>
                      <a:pt x="1444" y="566"/>
                    </a:lnTo>
                    <a:lnTo>
                      <a:pt x="1444" y="566"/>
                    </a:lnTo>
                    <a:lnTo>
                      <a:pt x="1444" y="566"/>
                    </a:lnTo>
                    <a:lnTo>
                      <a:pt x="1444" y="566"/>
                    </a:lnTo>
                    <a:lnTo>
                      <a:pt x="1442" y="568"/>
                    </a:lnTo>
                    <a:lnTo>
                      <a:pt x="1440" y="570"/>
                    </a:lnTo>
                    <a:lnTo>
                      <a:pt x="1440" y="570"/>
                    </a:lnTo>
                    <a:lnTo>
                      <a:pt x="1440" y="570"/>
                    </a:lnTo>
                    <a:lnTo>
                      <a:pt x="1440" y="574"/>
                    </a:lnTo>
                    <a:lnTo>
                      <a:pt x="1440" y="574"/>
                    </a:lnTo>
                    <a:lnTo>
                      <a:pt x="1440" y="574"/>
                    </a:lnTo>
                    <a:lnTo>
                      <a:pt x="1442" y="574"/>
                    </a:lnTo>
                    <a:lnTo>
                      <a:pt x="1444" y="574"/>
                    </a:lnTo>
                    <a:lnTo>
                      <a:pt x="1444" y="574"/>
                    </a:lnTo>
                    <a:lnTo>
                      <a:pt x="1444" y="574"/>
                    </a:lnTo>
                    <a:lnTo>
                      <a:pt x="1444" y="574"/>
                    </a:lnTo>
                    <a:lnTo>
                      <a:pt x="1446" y="576"/>
                    </a:lnTo>
                    <a:lnTo>
                      <a:pt x="1446" y="576"/>
                    </a:lnTo>
                    <a:lnTo>
                      <a:pt x="1444" y="578"/>
                    </a:lnTo>
                    <a:lnTo>
                      <a:pt x="1444" y="578"/>
                    </a:lnTo>
                    <a:lnTo>
                      <a:pt x="1444" y="578"/>
                    </a:lnTo>
                    <a:lnTo>
                      <a:pt x="1444" y="580"/>
                    </a:lnTo>
                    <a:lnTo>
                      <a:pt x="1444" y="580"/>
                    </a:lnTo>
                    <a:lnTo>
                      <a:pt x="1444" y="580"/>
                    </a:lnTo>
                    <a:lnTo>
                      <a:pt x="1444" y="582"/>
                    </a:lnTo>
                    <a:lnTo>
                      <a:pt x="1444" y="582"/>
                    </a:lnTo>
                    <a:lnTo>
                      <a:pt x="1444" y="582"/>
                    </a:lnTo>
                    <a:lnTo>
                      <a:pt x="1444" y="582"/>
                    </a:lnTo>
                    <a:lnTo>
                      <a:pt x="1446" y="582"/>
                    </a:lnTo>
                    <a:lnTo>
                      <a:pt x="1446" y="582"/>
                    </a:lnTo>
                    <a:lnTo>
                      <a:pt x="1448" y="582"/>
                    </a:lnTo>
                    <a:lnTo>
                      <a:pt x="1448" y="582"/>
                    </a:lnTo>
                    <a:lnTo>
                      <a:pt x="1452" y="580"/>
                    </a:lnTo>
                    <a:lnTo>
                      <a:pt x="1452" y="580"/>
                    </a:lnTo>
                    <a:lnTo>
                      <a:pt x="1452" y="580"/>
                    </a:lnTo>
                    <a:lnTo>
                      <a:pt x="1454" y="578"/>
                    </a:lnTo>
                    <a:lnTo>
                      <a:pt x="1456" y="578"/>
                    </a:lnTo>
                    <a:lnTo>
                      <a:pt x="1456" y="578"/>
                    </a:lnTo>
                    <a:lnTo>
                      <a:pt x="1456" y="576"/>
                    </a:lnTo>
                    <a:lnTo>
                      <a:pt x="1456" y="574"/>
                    </a:lnTo>
                    <a:lnTo>
                      <a:pt x="1458" y="574"/>
                    </a:lnTo>
                    <a:lnTo>
                      <a:pt x="1458" y="574"/>
                    </a:lnTo>
                    <a:lnTo>
                      <a:pt x="1458" y="574"/>
                    </a:lnTo>
                    <a:lnTo>
                      <a:pt x="1458" y="572"/>
                    </a:lnTo>
                    <a:lnTo>
                      <a:pt x="1460" y="570"/>
                    </a:lnTo>
                    <a:lnTo>
                      <a:pt x="1464" y="570"/>
                    </a:lnTo>
                    <a:lnTo>
                      <a:pt x="1464" y="570"/>
                    </a:lnTo>
                    <a:lnTo>
                      <a:pt x="1464" y="570"/>
                    </a:lnTo>
                    <a:lnTo>
                      <a:pt x="1464" y="570"/>
                    </a:lnTo>
                    <a:lnTo>
                      <a:pt x="1466" y="568"/>
                    </a:lnTo>
                    <a:lnTo>
                      <a:pt x="1468" y="568"/>
                    </a:lnTo>
                    <a:lnTo>
                      <a:pt x="1470" y="570"/>
                    </a:lnTo>
                    <a:lnTo>
                      <a:pt x="1470" y="570"/>
                    </a:lnTo>
                    <a:lnTo>
                      <a:pt x="1470" y="570"/>
                    </a:lnTo>
                    <a:lnTo>
                      <a:pt x="1472" y="570"/>
                    </a:lnTo>
                    <a:lnTo>
                      <a:pt x="1472" y="570"/>
                    </a:lnTo>
                    <a:lnTo>
                      <a:pt x="1472" y="568"/>
                    </a:lnTo>
                    <a:lnTo>
                      <a:pt x="1472" y="568"/>
                    </a:lnTo>
                    <a:lnTo>
                      <a:pt x="1472" y="568"/>
                    </a:lnTo>
                    <a:lnTo>
                      <a:pt x="1472" y="568"/>
                    </a:lnTo>
                    <a:lnTo>
                      <a:pt x="1474" y="568"/>
                    </a:lnTo>
                    <a:lnTo>
                      <a:pt x="1474" y="568"/>
                    </a:lnTo>
                    <a:lnTo>
                      <a:pt x="1474" y="568"/>
                    </a:lnTo>
                    <a:lnTo>
                      <a:pt x="1474" y="568"/>
                    </a:lnTo>
                    <a:lnTo>
                      <a:pt x="1474" y="568"/>
                    </a:lnTo>
                    <a:lnTo>
                      <a:pt x="1474" y="568"/>
                    </a:lnTo>
                    <a:lnTo>
                      <a:pt x="1476" y="568"/>
                    </a:lnTo>
                    <a:lnTo>
                      <a:pt x="1476" y="570"/>
                    </a:lnTo>
                    <a:lnTo>
                      <a:pt x="1476" y="570"/>
                    </a:lnTo>
                    <a:lnTo>
                      <a:pt x="1478" y="570"/>
                    </a:lnTo>
                    <a:lnTo>
                      <a:pt x="1482" y="570"/>
                    </a:lnTo>
                    <a:lnTo>
                      <a:pt x="1484" y="570"/>
                    </a:lnTo>
                    <a:lnTo>
                      <a:pt x="1484" y="572"/>
                    </a:lnTo>
                    <a:lnTo>
                      <a:pt x="1484" y="572"/>
                    </a:lnTo>
                    <a:lnTo>
                      <a:pt x="1484" y="574"/>
                    </a:lnTo>
                    <a:lnTo>
                      <a:pt x="1484" y="574"/>
                    </a:lnTo>
                    <a:lnTo>
                      <a:pt x="1484" y="576"/>
                    </a:lnTo>
                    <a:lnTo>
                      <a:pt x="1484" y="576"/>
                    </a:lnTo>
                    <a:lnTo>
                      <a:pt x="1484" y="576"/>
                    </a:lnTo>
                    <a:lnTo>
                      <a:pt x="1484" y="578"/>
                    </a:lnTo>
                    <a:lnTo>
                      <a:pt x="1484" y="580"/>
                    </a:lnTo>
                    <a:lnTo>
                      <a:pt x="1484" y="580"/>
                    </a:lnTo>
                    <a:lnTo>
                      <a:pt x="1484" y="582"/>
                    </a:lnTo>
                    <a:lnTo>
                      <a:pt x="1484" y="584"/>
                    </a:lnTo>
                    <a:lnTo>
                      <a:pt x="1484" y="588"/>
                    </a:lnTo>
                    <a:lnTo>
                      <a:pt x="1484" y="588"/>
                    </a:lnTo>
                    <a:lnTo>
                      <a:pt x="1486" y="588"/>
                    </a:lnTo>
                    <a:lnTo>
                      <a:pt x="1486" y="590"/>
                    </a:lnTo>
                    <a:lnTo>
                      <a:pt x="1486" y="590"/>
                    </a:lnTo>
                    <a:lnTo>
                      <a:pt x="1486" y="590"/>
                    </a:lnTo>
                    <a:lnTo>
                      <a:pt x="1490" y="590"/>
                    </a:lnTo>
                    <a:lnTo>
                      <a:pt x="1490" y="590"/>
                    </a:lnTo>
                    <a:lnTo>
                      <a:pt x="1490" y="590"/>
                    </a:lnTo>
                    <a:lnTo>
                      <a:pt x="1490" y="590"/>
                    </a:lnTo>
                    <a:lnTo>
                      <a:pt x="1490" y="590"/>
                    </a:lnTo>
                    <a:lnTo>
                      <a:pt x="1492" y="592"/>
                    </a:lnTo>
                    <a:lnTo>
                      <a:pt x="1492" y="592"/>
                    </a:lnTo>
                    <a:lnTo>
                      <a:pt x="1492" y="592"/>
                    </a:lnTo>
                    <a:lnTo>
                      <a:pt x="1496" y="592"/>
                    </a:lnTo>
                    <a:lnTo>
                      <a:pt x="1496" y="592"/>
                    </a:lnTo>
                    <a:lnTo>
                      <a:pt x="1496" y="592"/>
                    </a:lnTo>
                    <a:lnTo>
                      <a:pt x="1496" y="590"/>
                    </a:lnTo>
                    <a:lnTo>
                      <a:pt x="1496" y="590"/>
                    </a:lnTo>
                    <a:lnTo>
                      <a:pt x="1496" y="590"/>
                    </a:lnTo>
                    <a:lnTo>
                      <a:pt x="1496" y="590"/>
                    </a:lnTo>
                    <a:lnTo>
                      <a:pt x="1496" y="590"/>
                    </a:lnTo>
                    <a:lnTo>
                      <a:pt x="1498" y="592"/>
                    </a:lnTo>
                    <a:lnTo>
                      <a:pt x="1498" y="592"/>
                    </a:lnTo>
                    <a:lnTo>
                      <a:pt x="1498" y="592"/>
                    </a:lnTo>
                    <a:lnTo>
                      <a:pt x="1498" y="592"/>
                    </a:lnTo>
                    <a:lnTo>
                      <a:pt x="1500" y="592"/>
                    </a:lnTo>
                    <a:lnTo>
                      <a:pt x="1500" y="592"/>
                    </a:lnTo>
                    <a:lnTo>
                      <a:pt x="1500" y="592"/>
                    </a:lnTo>
                    <a:lnTo>
                      <a:pt x="1500" y="592"/>
                    </a:lnTo>
                    <a:lnTo>
                      <a:pt x="1502" y="592"/>
                    </a:lnTo>
                    <a:lnTo>
                      <a:pt x="1504" y="592"/>
                    </a:lnTo>
                    <a:lnTo>
                      <a:pt x="1504" y="592"/>
                    </a:lnTo>
                    <a:lnTo>
                      <a:pt x="1504" y="594"/>
                    </a:lnTo>
                    <a:lnTo>
                      <a:pt x="1506" y="594"/>
                    </a:lnTo>
                    <a:lnTo>
                      <a:pt x="1510" y="596"/>
                    </a:lnTo>
                    <a:lnTo>
                      <a:pt x="1510" y="596"/>
                    </a:lnTo>
                    <a:lnTo>
                      <a:pt x="1510" y="596"/>
                    </a:lnTo>
                    <a:lnTo>
                      <a:pt x="1510" y="596"/>
                    </a:lnTo>
                    <a:lnTo>
                      <a:pt x="1508" y="598"/>
                    </a:lnTo>
                    <a:lnTo>
                      <a:pt x="1508" y="602"/>
                    </a:lnTo>
                    <a:lnTo>
                      <a:pt x="1508" y="602"/>
                    </a:lnTo>
                    <a:lnTo>
                      <a:pt x="1506" y="600"/>
                    </a:lnTo>
                    <a:lnTo>
                      <a:pt x="1506" y="600"/>
                    </a:lnTo>
                    <a:lnTo>
                      <a:pt x="1506" y="600"/>
                    </a:lnTo>
                    <a:lnTo>
                      <a:pt x="1506" y="600"/>
                    </a:lnTo>
                    <a:lnTo>
                      <a:pt x="1506" y="600"/>
                    </a:lnTo>
                    <a:lnTo>
                      <a:pt x="1504" y="600"/>
                    </a:lnTo>
                    <a:lnTo>
                      <a:pt x="1504" y="602"/>
                    </a:lnTo>
                    <a:lnTo>
                      <a:pt x="1504" y="602"/>
                    </a:lnTo>
                    <a:lnTo>
                      <a:pt x="1504" y="604"/>
                    </a:lnTo>
                    <a:lnTo>
                      <a:pt x="1508" y="606"/>
                    </a:lnTo>
                    <a:lnTo>
                      <a:pt x="1508" y="606"/>
                    </a:lnTo>
                    <a:lnTo>
                      <a:pt x="1508" y="606"/>
                    </a:lnTo>
                    <a:lnTo>
                      <a:pt x="1508" y="606"/>
                    </a:lnTo>
                    <a:lnTo>
                      <a:pt x="1508" y="608"/>
                    </a:lnTo>
                    <a:lnTo>
                      <a:pt x="1508" y="608"/>
                    </a:lnTo>
                    <a:lnTo>
                      <a:pt x="1508" y="608"/>
                    </a:lnTo>
                    <a:lnTo>
                      <a:pt x="1510" y="608"/>
                    </a:lnTo>
                    <a:lnTo>
                      <a:pt x="1510" y="610"/>
                    </a:lnTo>
                    <a:lnTo>
                      <a:pt x="1510" y="610"/>
                    </a:lnTo>
                    <a:lnTo>
                      <a:pt x="1510" y="612"/>
                    </a:lnTo>
                    <a:lnTo>
                      <a:pt x="1512" y="612"/>
                    </a:lnTo>
                    <a:lnTo>
                      <a:pt x="1512" y="612"/>
                    </a:lnTo>
                    <a:lnTo>
                      <a:pt x="1512" y="612"/>
                    </a:lnTo>
                    <a:lnTo>
                      <a:pt x="1514" y="612"/>
                    </a:lnTo>
                    <a:lnTo>
                      <a:pt x="1516" y="614"/>
                    </a:lnTo>
                    <a:lnTo>
                      <a:pt x="1516" y="616"/>
                    </a:lnTo>
                    <a:lnTo>
                      <a:pt x="1514" y="618"/>
                    </a:lnTo>
                    <a:lnTo>
                      <a:pt x="1514" y="618"/>
                    </a:lnTo>
                    <a:lnTo>
                      <a:pt x="1514" y="618"/>
                    </a:lnTo>
                    <a:lnTo>
                      <a:pt x="1514" y="622"/>
                    </a:lnTo>
                    <a:lnTo>
                      <a:pt x="1514" y="622"/>
                    </a:lnTo>
                    <a:lnTo>
                      <a:pt x="1514" y="622"/>
                    </a:lnTo>
                    <a:lnTo>
                      <a:pt x="1516" y="624"/>
                    </a:lnTo>
                    <a:lnTo>
                      <a:pt x="1516" y="626"/>
                    </a:lnTo>
                    <a:lnTo>
                      <a:pt x="1516" y="626"/>
                    </a:lnTo>
                    <a:lnTo>
                      <a:pt x="1516" y="626"/>
                    </a:lnTo>
                    <a:lnTo>
                      <a:pt x="1518" y="628"/>
                    </a:lnTo>
                    <a:lnTo>
                      <a:pt x="1518" y="628"/>
                    </a:lnTo>
                    <a:lnTo>
                      <a:pt x="1518" y="628"/>
                    </a:lnTo>
                    <a:lnTo>
                      <a:pt x="1518" y="628"/>
                    </a:lnTo>
                    <a:lnTo>
                      <a:pt x="1518" y="628"/>
                    </a:lnTo>
                    <a:lnTo>
                      <a:pt x="1518" y="628"/>
                    </a:lnTo>
                    <a:lnTo>
                      <a:pt x="1516" y="630"/>
                    </a:lnTo>
                    <a:lnTo>
                      <a:pt x="1516" y="630"/>
                    </a:lnTo>
                    <a:lnTo>
                      <a:pt x="1516" y="630"/>
                    </a:lnTo>
                    <a:lnTo>
                      <a:pt x="1516" y="632"/>
                    </a:lnTo>
                    <a:lnTo>
                      <a:pt x="1516" y="632"/>
                    </a:lnTo>
                    <a:lnTo>
                      <a:pt x="1516" y="632"/>
                    </a:lnTo>
                    <a:lnTo>
                      <a:pt x="1518" y="632"/>
                    </a:lnTo>
                    <a:lnTo>
                      <a:pt x="1518" y="632"/>
                    </a:lnTo>
                    <a:lnTo>
                      <a:pt x="1518" y="632"/>
                    </a:lnTo>
                    <a:lnTo>
                      <a:pt x="1518" y="634"/>
                    </a:lnTo>
                    <a:lnTo>
                      <a:pt x="1524" y="634"/>
                    </a:lnTo>
                    <a:lnTo>
                      <a:pt x="1524" y="634"/>
                    </a:lnTo>
                    <a:lnTo>
                      <a:pt x="1526" y="632"/>
                    </a:lnTo>
                    <a:lnTo>
                      <a:pt x="1526" y="632"/>
                    </a:lnTo>
                    <a:lnTo>
                      <a:pt x="1526" y="632"/>
                    </a:lnTo>
                    <a:lnTo>
                      <a:pt x="1526" y="632"/>
                    </a:lnTo>
                    <a:lnTo>
                      <a:pt x="1526" y="632"/>
                    </a:lnTo>
                    <a:lnTo>
                      <a:pt x="1528" y="630"/>
                    </a:lnTo>
                    <a:lnTo>
                      <a:pt x="1530" y="630"/>
                    </a:lnTo>
                    <a:lnTo>
                      <a:pt x="1530" y="630"/>
                    </a:lnTo>
                    <a:lnTo>
                      <a:pt x="1530" y="630"/>
                    </a:lnTo>
                    <a:lnTo>
                      <a:pt x="1530" y="628"/>
                    </a:lnTo>
                    <a:lnTo>
                      <a:pt x="1532" y="626"/>
                    </a:lnTo>
                    <a:lnTo>
                      <a:pt x="1532" y="626"/>
                    </a:lnTo>
                    <a:lnTo>
                      <a:pt x="1532" y="626"/>
                    </a:lnTo>
                    <a:lnTo>
                      <a:pt x="1532" y="626"/>
                    </a:lnTo>
                    <a:lnTo>
                      <a:pt x="1532" y="626"/>
                    </a:lnTo>
                    <a:lnTo>
                      <a:pt x="1532" y="626"/>
                    </a:lnTo>
                    <a:lnTo>
                      <a:pt x="1532" y="626"/>
                    </a:lnTo>
                    <a:lnTo>
                      <a:pt x="1532" y="626"/>
                    </a:lnTo>
                    <a:lnTo>
                      <a:pt x="1534" y="628"/>
                    </a:lnTo>
                    <a:lnTo>
                      <a:pt x="1534" y="628"/>
                    </a:lnTo>
                    <a:lnTo>
                      <a:pt x="1534" y="628"/>
                    </a:lnTo>
                    <a:lnTo>
                      <a:pt x="1534" y="628"/>
                    </a:lnTo>
                    <a:lnTo>
                      <a:pt x="1534" y="628"/>
                    </a:lnTo>
                    <a:lnTo>
                      <a:pt x="1534" y="628"/>
                    </a:lnTo>
                    <a:lnTo>
                      <a:pt x="1536" y="628"/>
                    </a:lnTo>
                    <a:lnTo>
                      <a:pt x="1536" y="628"/>
                    </a:lnTo>
                    <a:lnTo>
                      <a:pt x="1536" y="628"/>
                    </a:lnTo>
                    <a:lnTo>
                      <a:pt x="1536" y="626"/>
                    </a:lnTo>
                    <a:lnTo>
                      <a:pt x="1536" y="626"/>
                    </a:lnTo>
                    <a:lnTo>
                      <a:pt x="1536" y="626"/>
                    </a:lnTo>
                    <a:lnTo>
                      <a:pt x="1538" y="624"/>
                    </a:lnTo>
                    <a:lnTo>
                      <a:pt x="1538" y="624"/>
                    </a:lnTo>
                    <a:lnTo>
                      <a:pt x="1538" y="624"/>
                    </a:lnTo>
                    <a:lnTo>
                      <a:pt x="1538" y="624"/>
                    </a:lnTo>
                    <a:lnTo>
                      <a:pt x="1538" y="624"/>
                    </a:lnTo>
                    <a:lnTo>
                      <a:pt x="1540" y="622"/>
                    </a:lnTo>
                    <a:lnTo>
                      <a:pt x="1540" y="622"/>
                    </a:lnTo>
                    <a:lnTo>
                      <a:pt x="1540" y="622"/>
                    </a:lnTo>
                    <a:lnTo>
                      <a:pt x="1540" y="622"/>
                    </a:lnTo>
                    <a:lnTo>
                      <a:pt x="1540" y="622"/>
                    </a:lnTo>
                    <a:lnTo>
                      <a:pt x="1540" y="620"/>
                    </a:lnTo>
                    <a:lnTo>
                      <a:pt x="1538" y="620"/>
                    </a:lnTo>
                    <a:lnTo>
                      <a:pt x="1538" y="618"/>
                    </a:lnTo>
                    <a:lnTo>
                      <a:pt x="1538" y="618"/>
                    </a:lnTo>
                    <a:lnTo>
                      <a:pt x="1538" y="618"/>
                    </a:lnTo>
                    <a:lnTo>
                      <a:pt x="1540" y="618"/>
                    </a:lnTo>
                    <a:lnTo>
                      <a:pt x="1542" y="620"/>
                    </a:lnTo>
                    <a:lnTo>
                      <a:pt x="1542" y="620"/>
                    </a:lnTo>
                    <a:lnTo>
                      <a:pt x="1542" y="620"/>
                    </a:lnTo>
                    <a:lnTo>
                      <a:pt x="1544" y="620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6" y="622"/>
                    </a:lnTo>
                    <a:lnTo>
                      <a:pt x="1546" y="622"/>
                    </a:lnTo>
                    <a:lnTo>
                      <a:pt x="1546" y="622"/>
                    </a:lnTo>
                    <a:lnTo>
                      <a:pt x="1548" y="622"/>
                    </a:lnTo>
                    <a:lnTo>
                      <a:pt x="1548" y="610"/>
                    </a:lnTo>
                    <a:lnTo>
                      <a:pt x="1548" y="610"/>
                    </a:lnTo>
                    <a:lnTo>
                      <a:pt x="1546" y="610"/>
                    </a:lnTo>
                    <a:lnTo>
                      <a:pt x="1546" y="608"/>
                    </a:lnTo>
                    <a:lnTo>
                      <a:pt x="1546" y="608"/>
                    </a:lnTo>
                    <a:lnTo>
                      <a:pt x="1546" y="608"/>
                    </a:lnTo>
                    <a:lnTo>
                      <a:pt x="1544" y="608"/>
                    </a:lnTo>
                    <a:lnTo>
                      <a:pt x="1544" y="608"/>
                    </a:lnTo>
                    <a:lnTo>
                      <a:pt x="1544" y="600"/>
                    </a:lnTo>
                    <a:lnTo>
                      <a:pt x="1544" y="600"/>
                    </a:lnTo>
                    <a:lnTo>
                      <a:pt x="1542" y="598"/>
                    </a:lnTo>
                    <a:lnTo>
                      <a:pt x="1542" y="598"/>
                    </a:lnTo>
                    <a:lnTo>
                      <a:pt x="1542" y="598"/>
                    </a:lnTo>
                    <a:lnTo>
                      <a:pt x="1542" y="598"/>
                    </a:lnTo>
                    <a:lnTo>
                      <a:pt x="1542" y="598"/>
                    </a:lnTo>
                    <a:lnTo>
                      <a:pt x="1538" y="594"/>
                    </a:lnTo>
                    <a:lnTo>
                      <a:pt x="1538" y="594"/>
                    </a:lnTo>
                    <a:lnTo>
                      <a:pt x="1538" y="594"/>
                    </a:lnTo>
                    <a:lnTo>
                      <a:pt x="1538" y="594"/>
                    </a:lnTo>
                    <a:lnTo>
                      <a:pt x="1534" y="590"/>
                    </a:lnTo>
                    <a:lnTo>
                      <a:pt x="1532" y="588"/>
                    </a:lnTo>
                    <a:lnTo>
                      <a:pt x="1530" y="586"/>
                    </a:lnTo>
                    <a:lnTo>
                      <a:pt x="1530" y="586"/>
                    </a:lnTo>
                    <a:lnTo>
                      <a:pt x="1530" y="586"/>
                    </a:lnTo>
                    <a:lnTo>
                      <a:pt x="1528" y="584"/>
                    </a:lnTo>
                    <a:lnTo>
                      <a:pt x="1524" y="580"/>
                    </a:lnTo>
                    <a:lnTo>
                      <a:pt x="1520" y="580"/>
                    </a:lnTo>
                    <a:lnTo>
                      <a:pt x="1518" y="578"/>
                    </a:lnTo>
                    <a:lnTo>
                      <a:pt x="1518" y="578"/>
                    </a:lnTo>
                    <a:lnTo>
                      <a:pt x="1518" y="578"/>
                    </a:lnTo>
                    <a:lnTo>
                      <a:pt x="1518" y="578"/>
                    </a:lnTo>
                    <a:lnTo>
                      <a:pt x="1516" y="576"/>
                    </a:lnTo>
                    <a:lnTo>
                      <a:pt x="1516" y="574"/>
                    </a:lnTo>
                    <a:lnTo>
                      <a:pt x="1516" y="574"/>
                    </a:lnTo>
                    <a:lnTo>
                      <a:pt x="1516" y="574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2" y="570"/>
                    </a:lnTo>
                    <a:lnTo>
                      <a:pt x="1510" y="570"/>
                    </a:lnTo>
                    <a:lnTo>
                      <a:pt x="1510" y="570"/>
                    </a:lnTo>
                    <a:lnTo>
                      <a:pt x="1508" y="568"/>
                    </a:lnTo>
                    <a:lnTo>
                      <a:pt x="1508" y="564"/>
                    </a:lnTo>
                    <a:lnTo>
                      <a:pt x="1510" y="562"/>
                    </a:lnTo>
                    <a:lnTo>
                      <a:pt x="1512" y="562"/>
                    </a:lnTo>
                    <a:lnTo>
                      <a:pt x="1512" y="562"/>
                    </a:lnTo>
                    <a:lnTo>
                      <a:pt x="1512" y="562"/>
                    </a:lnTo>
                    <a:lnTo>
                      <a:pt x="1512" y="558"/>
                    </a:lnTo>
                    <a:lnTo>
                      <a:pt x="1514" y="558"/>
                    </a:lnTo>
                    <a:lnTo>
                      <a:pt x="1514" y="558"/>
                    </a:lnTo>
                    <a:lnTo>
                      <a:pt x="1514" y="558"/>
                    </a:lnTo>
                    <a:lnTo>
                      <a:pt x="1514" y="556"/>
                    </a:lnTo>
                    <a:lnTo>
                      <a:pt x="1516" y="556"/>
                    </a:lnTo>
                    <a:lnTo>
                      <a:pt x="1516" y="556"/>
                    </a:lnTo>
                    <a:lnTo>
                      <a:pt x="1516" y="556"/>
                    </a:lnTo>
                    <a:lnTo>
                      <a:pt x="1518" y="554"/>
                    </a:lnTo>
                    <a:lnTo>
                      <a:pt x="1518" y="554"/>
                    </a:lnTo>
                    <a:lnTo>
                      <a:pt x="1518" y="554"/>
                    </a:lnTo>
                    <a:lnTo>
                      <a:pt x="1520" y="552"/>
                    </a:lnTo>
                    <a:lnTo>
                      <a:pt x="1520" y="550"/>
                    </a:lnTo>
                    <a:lnTo>
                      <a:pt x="1520" y="550"/>
                    </a:lnTo>
                    <a:lnTo>
                      <a:pt x="1522" y="550"/>
                    </a:lnTo>
                    <a:lnTo>
                      <a:pt x="1522" y="550"/>
                    </a:lnTo>
                    <a:lnTo>
                      <a:pt x="1522" y="548"/>
                    </a:lnTo>
                    <a:lnTo>
                      <a:pt x="1522" y="548"/>
                    </a:lnTo>
                    <a:lnTo>
                      <a:pt x="1522" y="546"/>
                    </a:lnTo>
                    <a:lnTo>
                      <a:pt x="1522" y="544"/>
                    </a:lnTo>
                    <a:lnTo>
                      <a:pt x="1522" y="544"/>
                    </a:lnTo>
                    <a:lnTo>
                      <a:pt x="1522" y="544"/>
                    </a:lnTo>
                    <a:lnTo>
                      <a:pt x="1522" y="544"/>
                    </a:lnTo>
                    <a:lnTo>
                      <a:pt x="1522" y="544"/>
                    </a:lnTo>
                    <a:lnTo>
                      <a:pt x="1522" y="544"/>
                    </a:lnTo>
                    <a:lnTo>
                      <a:pt x="1520" y="542"/>
                    </a:lnTo>
                    <a:lnTo>
                      <a:pt x="1520" y="542"/>
                    </a:lnTo>
                    <a:lnTo>
                      <a:pt x="1520" y="542"/>
                    </a:lnTo>
                    <a:lnTo>
                      <a:pt x="1520" y="542"/>
                    </a:lnTo>
                    <a:lnTo>
                      <a:pt x="1520" y="542"/>
                    </a:lnTo>
                    <a:lnTo>
                      <a:pt x="1518" y="542"/>
                    </a:lnTo>
                    <a:lnTo>
                      <a:pt x="1518" y="534"/>
                    </a:lnTo>
                    <a:lnTo>
                      <a:pt x="1520" y="534"/>
                    </a:lnTo>
                    <a:lnTo>
                      <a:pt x="1520" y="534"/>
                    </a:lnTo>
                    <a:lnTo>
                      <a:pt x="1520" y="534"/>
                    </a:lnTo>
                    <a:lnTo>
                      <a:pt x="1522" y="534"/>
                    </a:lnTo>
                    <a:lnTo>
                      <a:pt x="1522" y="532"/>
                    </a:lnTo>
                    <a:lnTo>
                      <a:pt x="1522" y="532"/>
                    </a:lnTo>
                    <a:lnTo>
                      <a:pt x="1522" y="532"/>
                    </a:lnTo>
                    <a:lnTo>
                      <a:pt x="1522" y="530"/>
                    </a:lnTo>
                    <a:lnTo>
                      <a:pt x="1522" y="530"/>
                    </a:lnTo>
                    <a:lnTo>
                      <a:pt x="1524" y="528"/>
                    </a:lnTo>
                    <a:lnTo>
                      <a:pt x="1524" y="528"/>
                    </a:lnTo>
                    <a:lnTo>
                      <a:pt x="1526" y="528"/>
                    </a:lnTo>
                    <a:lnTo>
                      <a:pt x="1526" y="526"/>
                    </a:lnTo>
                    <a:lnTo>
                      <a:pt x="1526" y="526"/>
                    </a:lnTo>
                    <a:lnTo>
                      <a:pt x="1524" y="524"/>
                    </a:lnTo>
                    <a:lnTo>
                      <a:pt x="1524" y="524"/>
                    </a:lnTo>
                    <a:lnTo>
                      <a:pt x="1524" y="524"/>
                    </a:lnTo>
                    <a:lnTo>
                      <a:pt x="1524" y="524"/>
                    </a:lnTo>
                    <a:lnTo>
                      <a:pt x="1524" y="522"/>
                    </a:lnTo>
                    <a:lnTo>
                      <a:pt x="1524" y="520"/>
                    </a:lnTo>
                    <a:lnTo>
                      <a:pt x="1526" y="516"/>
                    </a:lnTo>
                    <a:lnTo>
                      <a:pt x="1526" y="516"/>
                    </a:lnTo>
                    <a:lnTo>
                      <a:pt x="1526" y="516"/>
                    </a:lnTo>
                    <a:lnTo>
                      <a:pt x="1526" y="516"/>
                    </a:lnTo>
                    <a:lnTo>
                      <a:pt x="1526" y="516"/>
                    </a:lnTo>
                    <a:lnTo>
                      <a:pt x="1526" y="516"/>
                    </a:lnTo>
                    <a:lnTo>
                      <a:pt x="1526" y="516"/>
                    </a:lnTo>
                    <a:lnTo>
                      <a:pt x="1528" y="518"/>
                    </a:lnTo>
                    <a:lnTo>
                      <a:pt x="1528" y="518"/>
                    </a:lnTo>
                    <a:lnTo>
                      <a:pt x="1530" y="518"/>
                    </a:lnTo>
                    <a:lnTo>
                      <a:pt x="1530" y="518"/>
                    </a:lnTo>
                    <a:lnTo>
                      <a:pt x="1530" y="518"/>
                    </a:lnTo>
                    <a:lnTo>
                      <a:pt x="1532" y="518"/>
                    </a:lnTo>
                    <a:lnTo>
                      <a:pt x="1532" y="520"/>
                    </a:lnTo>
                    <a:lnTo>
                      <a:pt x="1532" y="520"/>
                    </a:lnTo>
                    <a:lnTo>
                      <a:pt x="1532" y="520"/>
                    </a:lnTo>
                    <a:lnTo>
                      <a:pt x="1534" y="520"/>
                    </a:lnTo>
                    <a:lnTo>
                      <a:pt x="1534" y="520"/>
                    </a:lnTo>
                    <a:lnTo>
                      <a:pt x="1534" y="520"/>
                    </a:lnTo>
                    <a:lnTo>
                      <a:pt x="1534" y="520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6" y="522"/>
                    </a:lnTo>
                    <a:lnTo>
                      <a:pt x="1538" y="522"/>
                    </a:lnTo>
                    <a:lnTo>
                      <a:pt x="1538" y="520"/>
                    </a:lnTo>
                    <a:lnTo>
                      <a:pt x="1540" y="520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2" y="522"/>
                    </a:lnTo>
                    <a:lnTo>
                      <a:pt x="1544" y="522"/>
                    </a:lnTo>
                    <a:lnTo>
                      <a:pt x="1546" y="522"/>
                    </a:lnTo>
                    <a:lnTo>
                      <a:pt x="1546" y="522"/>
                    </a:lnTo>
                    <a:lnTo>
                      <a:pt x="1546" y="522"/>
                    </a:lnTo>
                    <a:lnTo>
                      <a:pt x="1550" y="522"/>
                    </a:lnTo>
                    <a:lnTo>
                      <a:pt x="1550" y="522"/>
                    </a:lnTo>
                    <a:lnTo>
                      <a:pt x="1550" y="522"/>
                    </a:lnTo>
                    <a:lnTo>
                      <a:pt x="1550" y="522"/>
                    </a:lnTo>
                    <a:lnTo>
                      <a:pt x="1550" y="522"/>
                    </a:lnTo>
                    <a:lnTo>
                      <a:pt x="1550" y="522"/>
                    </a:lnTo>
                    <a:lnTo>
                      <a:pt x="1552" y="522"/>
                    </a:lnTo>
                    <a:lnTo>
                      <a:pt x="1552" y="520"/>
                    </a:lnTo>
                    <a:lnTo>
                      <a:pt x="1552" y="520"/>
                    </a:lnTo>
                    <a:lnTo>
                      <a:pt x="1552" y="520"/>
                    </a:lnTo>
                    <a:lnTo>
                      <a:pt x="1552" y="520"/>
                    </a:lnTo>
                    <a:lnTo>
                      <a:pt x="1554" y="518"/>
                    </a:lnTo>
                    <a:lnTo>
                      <a:pt x="1554" y="518"/>
                    </a:lnTo>
                    <a:lnTo>
                      <a:pt x="1554" y="518"/>
                    </a:lnTo>
                    <a:lnTo>
                      <a:pt x="1556" y="516"/>
                    </a:lnTo>
                    <a:lnTo>
                      <a:pt x="1556" y="516"/>
                    </a:lnTo>
                    <a:lnTo>
                      <a:pt x="1556" y="516"/>
                    </a:lnTo>
                    <a:lnTo>
                      <a:pt x="1556" y="512"/>
                    </a:lnTo>
                    <a:lnTo>
                      <a:pt x="1556" y="510"/>
                    </a:lnTo>
                    <a:lnTo>
                      <a:pt x="1556" y="510"/>
                    </a:lnTo>
                    <a:lnTo>
                      <a:pt x="1556" y="510"/>
                    </a:lnTo>
                    <a:lnTo>
                      <a:pt x="1556" y="508"/>
                    </a:lnTo>
                    <a:lnTo>
                      <a:pt x="1558" y="506"/>
                    </a:lnTo>
                    <a:lnTo>
                      <a:pt x="1560" y="506"/>
                    </a:lnTo>
                    <a:lnTo>
                      <a:pt x="1560" y="506"/>
                    </a:lnTo>
                    <a:lnTo>
                      <a:pt x="1560" y="506"/>
                    </a:lnTo>
                    <a:lnTo>
                      <a:pt x="1560" y="502"/>
                    </a:lnTo>
                    <a:lnTo>
                      <a:pt x="1562" y="500"/>
                    </a:lnTo>
                    <a:lnTo>
                      <a:pt x="1562" y="500"/>
                    </a:lnTo>
                    <a:lnTo>
                      <a:pt x="1562" y="500"/>
                    </a:lnTo>
                    <a:lnTo>
                      <a:pt x="1562" y="498"/>
                    </a:lnTo>
                    <a:lnTo>
                      <a:pt x="1562" y="498"/>
                    </a:lnTo>
                    <a:lnTo>
                      <a:pt x="1562" y="498"/>
                    </a:lnTo>
                    <a:lnTo>
                      <a:pt x="1562" y="498"/>
                    </a:lnTo>
                    <a:lnTo>
                      <a:pt x="1562" y="490"/>
                    </a:lnTo>
                    <a:lnTo>
                      <a:pt x="1564" y="488"/>
                    </a:lnTo>
                    <a:lnTo>
                      <a:pt x="1564" y="488"/>
                    </a:lnTo>
                    <a:lnTo>
                      <a:pt x="1564" y="488"/>
                    </a:lnTo>
                    <a:lnTo>
                      <a:pt x="1564" y="486"/>
                    </a:lnTo>
                    <a:lnTo>
                      <a:pt x="1564" y="486"/>
                    </a:lnTo>
                    <a:lnTo>
                      <a:pt x="1564" y="486"/>
                    </a:lnTo>
                    <a:lnTo>
                      <a:pt x="1566" y="486"/>
                    </a:lnTo>
                    <a:lnTo>
                      <a:pt x="1566" y="482"/>
                    </a:lnTo>
                    <a:lnTo>
                      <a:pt x="1566" y="482"/>
                    </a:lnTo>
                    <a:lnTo>
                      <a:pt x="1566" y="482"/>
                    </a:lnTo>
                    <a:lnTo>
                      <a:pt x="1564" y="480"/>
                    </a:lnTo>
                    <a:lnTo>
                      <a:pt x="1564" y="480"/>
                    </a:lnTo>
                    <a:lnTo>
                      <a:pt x="1566" y="476"/>
                    </a:lnTo>
                    <a:lnTo>
                      <a:pt x="1566" y="476"/>
                    </a:lnTo>
                    <a:lnTo>
                      <a:pt x="1566" y="476"/>
                    </a:lnTo>
                    <a:lnTo>
                      <a:pt x="1566" y="476"/>
                    </a:lnTo>
                    <a:lnTo>
                      <a:pt x="1566" y="474"/>
                    </a:lnTo>
                    <a:lnTo>
                      <a:pt x="1566" y="474"/>
                    </a:lnTo>
                    <a:lnTo>
                      <a:pt x="1566" y="474"/>
                    </a:lnTo>
                    <a:lnTo>
                      <a:pt x="1566" y="474"/>
                    </a:lnTo>
                    <a:lnTo>
                      <a:pt x="1568" y="472"/>
                    </a:lnTo>
                    <a:lnTo>
                      <a:pt x="1568" y="472"/>
                    </a:lnTo>
                    <a:lnTo>
                      <a:pt x="1568" y="472"/>
                    </a:lnTo>
                    <a:lnTo>
                      <a:pt x="1568" y="472"/>
                    </a:lnTo>
                    <a:lnTo>
                      <a:pt x="1568" y="472"/>
                    </a:lnTo>
                    <a:lnTo>
                      <a:pt x="1566" y="470"/>
                    </a:lnTo>
                    <a:lnTo>
                      <a:pt x="1566" y="470"/>
                    </a:lnTo>
                    <a:lnTo>
                      <a:pt x="1566" y="470"/>
                    </a:lnTo>
                    <a:lnTo>
                      <a:pt x="1566" y="470"/>
                    </a:lnTo>
                    <a:lnTo>
                      <a:pt x="1566" y="468"/>
                    </a:lnTo>
                    <a:lnTo>
                      <a:pt x="1566" y="460"/>
                    </a:lnTo>
                    <a:lnTo>
                      <a:pt x="1566" y="458"/>
                    </a:lnTo>
                    <a:lnTo>
                      <a:pt x="1570" y="454"/>
                    </a:lnTo>
                    <a:lnTo>
                      <a:pt x="1570" y="454"/>
                    </a:lnTo>
                    <a:lnTo>
                      <a:pt x="1570" y="454"/>
                    </a:lnTo>
                    <a:lnTo>
                      <a:pt x="1570" y="450"/>
                    </a:lnTo>
                    <a:lnTo>
                      <a:pt x="1570" y="450"/>
                    </a:lnTo>
                    <a:lnTo>
                      <a:pt x="1570" y="450"/>
                    </a:lnTo>
                    <a:lnTo>
                      <a:pt x="1570" y="450"/>
                    </a:lnTo>
                    <a:lnTo>
                      <a:pt x="1572" y="448"/>
                    </a:lnTo>
                    <a:lnTo>
                      <a:pt x="1574" y="446"/>
                    </a:lnTo>
                    <a:lnTo>
                      <a:pt x="1576" y="442"/>
                    </a:lnTo>
                    <a:lnTo>
                      <a:pt x="1576" y="442"/>
                    </a:lnTo>
                    <a:lnTo>
                      <a:pt x="1576" y="442"/>
                    </a:lnTo>
                    <a:lnTo>
                      <a:pt x="1576" y="442"/>
                    </a:lnTo>
                    <a:lnTo>
                      <a:pt x="1578" y="440"/>
                    </a:lnTo>
                    <a:lnTo>
                      <a:pt x="1578" y="440"/>
                    </a:lnTo>
                    <a:lnTo>
                      <a:pt x="1578" y="440"/>
                    </a:lnTo>
                    <a:lnTo>
                      <a:pt x="1578" y="438"/>
                    </a:lnTo>
                    <a:lnTo>
                      <a:pt x="1578" y="438"/>
                    </a:lnTo>
                    <a:lnTo>
                      <a:pt x="1578" y="438"/>
                    </a:lnTo>
                    <a:lnTo>
                      <a:pt x="1576" y="438"/>
                    </a:lnTo>
                    <a:lnTo>
                      <a:pt x="1576" y="436"/>
                    </a:lnTo>
                    <a:lnTo>
                      <a:pt x="1576" y="436"/>
                    </a:lnTo>
                    <a:lnTo>
                      <a:pt x="1576" y="436"/>
                    </a:lnTo>
                    <a:lnTo>
                      <a:pt x="1576" y="434"/>
                    </a:lnTo>
                    <a:lnTo>
                      <a:pt x="1576" y="432"/>
                    </a:lnTo>
                    <a:lnTo>
                      <a:pt x="1576" y="432"/>
                    </a:lnTo>
                    <a:lnTo>
                      <a:pt x="1574" y="432"/>
                    </a:lnTo>
                    <a:lnTo>
                      <a:pt x="1574" y="430"/>
                    </a:lnTo>
                    <a:lnTo>
                      <a:pt x="1574" y="428"/>
                    </a:lnTo>
                    <a:lnTo>
                      <a:pt x="1574" y="428"/>
                    </a:lnTo>
                    <a:lnTo>
                      <a:pt x="1574" y="428"/>
                    </a:lnTo>
                    <a:lnTo>
                      <a:pt x="1572" y="426"/>
                    </a:lnTo>
                    <a:lnTo>
                      <a:pt x="1572" y="424"/>
                    </a:lnTo>
                    <a:lnTo>
                      <a:pt x="1572" y="424"/>
                    </a:lnTo>
                    <a:lnTo>
                      <a:pt x="1572" y="424"/>
                    </a:lnTo>
                    <a:lnTo>
                      <a:pt x="1570" y="422"/>
                    </a:lnTo>
                    <a:lnTo>
                      <a:pt x="1570" y="420"/>
                    </a:lnTo>
                    <a:lnTo>
                      <a:pt x="1570" y="420"/>
                    </a:lnTo>
                    <a:lnTo>
                      <a:pt x="1570" y="420"/>
                    </a:lnTo>
                    <a:lnTo>
                      <a:pt x="1568" y="418"/>
                    </a:lnTo>
                    <a:lnTo>
                      <a:pt x="1568" y="418"/>
                    </a:lnTo>
                    <a:lnTo>
                      <a:pt x="1568" y="418"/>
                    </a:lnTo>
                    <a:lnTo>
                      <a:pt x="1568" y="416"/>
                    </a:lnTo>
                    <a:lnTo>
                      <a:pt x="1566" y="416"/>
                    </a:lnTo>
                    <a:lnTo>
                      <a:pt x="1566" y="416"/>
                    </a:lnTo>
                    <a:lnTo>
                      <a:pt x="1566" y="416"/>
                    </a:lnTo>
                    <a:lnTo>
                      <a:pt x="1566" y="416"/>
                    </a:lnTo>
                    <a:lnTo>
                      <a:pt x="1566" y="412"/>
                    </a:lnTo>
                    <a:lnTo>
                      <a:pt x="1566" y="412"/>
                    </a:lnTo>
                    <a:lnTo>
                      <a:pt x="1566" y="412"/>
                    </a:lnTo>
                    <a:lnTo>
                      <a:pt x="1564" y="410"/>
                    </a:lnTo>
                    <a:lnTo>
                      <a:pt x="1564" y="410"/>
                    </a:lnTo>
                    <a:lnTo>
                      <a:pt x="1564" y="410"/>
                    </a:lnTo>
                    <a:lnTo>
                      <a:pt x="1564" y="408"/>
                    </a:lnTo>
                    <a:lnTo>
                      <a:pt x="1562" y="408"/>
                    </a:lnTo>
                    <a:lnTo>
                      <a:pt x="1562" y="404"/>
                    </a:lnTo>
                    <a:lnTo>
                      <a:pt x="1562" y="404"/>
                    </a:lnTo>
                    <a:lnTo>
                      <a:pt x="1562" y="404"/>
                    </a:lnTo>
                    <a:lnTo>
                      <a:pt x="1560" y="402"/>
                    </a:lnTo>
                    <a:lnTo>
                      <a:pt x="1560" y="400"/>
                    </a:lnTo>
                    <a:lnTo>
                      <a:pt x="1560" y="400"/>
                    </a:lnTo>
                    <a:lnTo>
                      <a:pt x="1560" y="400"/>
                    </a:lnTo>
                    <a:lnTo>
                      <a:pt x="1558" y="398"/>
                    </a:lnTo>
                    <a:lnTo>
                      <a:pt x="1558" y="388"/>
                    </a:lnTo>
                    <a:lnTo>
                      <a:pt x="1558" y="388"/>
                    </a:lnTo>
                    <a:lnTo>
                      <a:pt x="1558" y="388"/>
                    </a:lnTo>
                    <a:lnTo>
                      <a:pt x="1556" y="388"/>
                    </a:lnTo>
                    <a:lnTo>
                      <a:pt x="1556" y="384"/>
                    </a:lnTo>
                    <a:lnTo>
                      <a:pt x="1558" y="384"/>
                    </a:lnTo>
                    <a:lnTo>
                      <a:pt x="1558" y="384"/>
                    </a:lnTo>
                    <a:lnTo>
                      <a:pt x="1558" y="384"/>
                    </a:lnTo>
                    <a:lnTo>
                      <a:pt x="1558" y="380"/>
                    </a:lnTo>
                    <a:lnTo>
                      <a:pt x="1558" y="380"/>
                    </a:lnTo>
                    <a:lnTo>
                      <a:pt x="1558" y="380"/>
                    </a:lnTo>
                    <a:lnTo>
                      <a:pt x="1556" y="378"/>
                    </a:lnTo>
                    <a:lnTo>
                      <a:pt x="1556" y="378"/>
                    </a:lnTo>
                    <a:lnTo>
                      <a:pt x="1556" y="376"/>
                    </a:lnTo>
                    <a:lnTo>
                      <a:pt x="1554" y="376"/>
                    </a:lnTo>
                    <a:lnTo>
                      <a:pt x="1552" y="376"/>
                    </a:lnTo>
                    <a:lnTo>
                      <a:pt x="1552" y="376"/>
                    </a:lnTo>
                    <a:lnTo>
                      <a:pt x="1552" y="376"/>
                    </a:lnTo>
                    <a:lnTo>
                      <a:pt x="1550" y="376"/>
                    </a:lnTo>
                    <a:lnTo>
                      <a:pt x="1548" y="374"/>
                    </a:lnTo>
                    <a:lnTo>
                      <a:pt x="1548" y="372"/>
                    </a:lnTo>
                    <a:lnTo>
                      <a:pt x="1548" y="372"/>
                    </a:lnTo>
                    <a:lnTo>
                      <a:pt x="1548" y="372"/>
                    </a:lnTo>
                    <a:lnTo>
                      <a:pt x="1546" y="372"/>
                    </a:lnTo>
                    <a:lnTo>
                      <a:pt x="1546" y="372"/>
                    </a:lnTo>
                    <a:lnTo>
                      <a:pt x="1546" y="372"/>
                    </a:lnTo>
                    <a:lnTo>
                      <a:pt x="1546" y="372"/>
                    </a:lnTo>
                    <a:lnTo>
                      <a:pt x="1546" y="372"/>
                    </a:lnTo>
                    <a:lnTo>
                      <a:pt x="1546" y="372"/>
                    </a:lnTo>
                    <a:lnTo>
                      <a:pt x="1546" y="370"/>
                    </a:lnTo>
                    <a:lnTo>
                      <a:pt x="1546" y="368"/>
                    </a:lnTo>
                    <a:lnTo>
                      <a:pt x="1546" y="368"/>
                    </a:lnTo>
                    <a:lnTo>
                      <a:pt x="1546" y="366"/>
                    </a:lnTo>
                    <a:lnTo>
                      <a:pt x="1544" y="366"/>
                    </a:lnTo>
                    <a:lnTo>
                      <a:pt x="1544" y="362"/>
                    </a:lnTo>
                    <a:lnTo>
                      <a:pt x="1544" y="362"/>
                    </a:lnTo>
                    <a:lnTo>
                      <a:pt x="1544" y="362"/>
                    </a:lnTo>
                    <a:lnTo>
                      <a:pt x="1542" y="362"/>
                    </a:lnTo>
                    <a:lnTo>
                      <a:pt x="1542" y="362"/>
                    </a:lnTo>
                    <a:lnTo>
                      <a:pt x="1542" y="360"/>
                    </a:lnTo>
                    <a:lnTo>
                      <a:pt x="1542" y="360"/>
                    </a:lnTo>
                    <a:lnTo>
                      <a:pt x="1540" y="358"/>
                    </a:lnTo>
                    <a:lnTo>
                      <a:pt x="1540" y="358"/>
                    </a:lnTo>
                    <a:lnTo>
                      <a:pt x="1540" y="358"/>
                    </a:lnTo>
                    <a:lnTo>
                      <a:pt x="1536" y="358"/>
                    </a:lnTo>
                    <a:lnTo>
                      <a:pt x="1534" y="358"/>
                    </a:lnTo>
                    <a:lnTo>
                      <a:pt x="1534" y="356"/>
                    </a:lnTo>
                    <a:lnTo>
                      <a:pt x="1534" y="356"/>
                    </a:lnTo>
                    <a:lnTo>
                      <a:pt x="1532" y="356"/>
                    </a:lnTo>
                    <a:lnTo>
                      <a:pt x="1532" y="356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30" y="354"/>
                    </a:lnTo>
                    <a:lnTo>
                      <a:pt x="1528" y="352"/>
                    </a:lnTo>
                    <a:lnTo>
                      <a:pt x="1528" y="352"/>
                    </a:lnTo>
                    <a:lnTo>
                      <a:pt x="1528" y="352"/>
                    </a:lnTo>
                    <a:lnTo>
                      <a:pt x="1528" y="352"/>
                    </a:lnTo>
                    <a:lnTo>
                      <a:pt x="1526" y="350"/>
                    </a:lnTo>
                    <a:lnTo>
                      <a:pt x="1526" y="350"/>
                    </a:lnTo>
                    <a:lnTo>
                      <a:pt x="1526" y="350"/>
                    </a:lnTo>
                    <a:lnTo>
                      <a:pt x="1524" y="350"/>
                    </a:lnTo>
                    <a:lnTo>
                      <a:pt x="1522" y="348"/>
                    </a:lnTo>
                    <a:lnTo>
                      <a:pt x="1522" y="348"/>
                    </a:lnTo>
                    <a:lnTo>
                      <a:pt x="1522" y="348"/>
                    </a:lnTo>
                    <a:lnTo>
                      <a:pt x="1520" y="348"/>
                    </a:lnTo>
                    <a:lnTo>
                      <a:pt x="1520" y="348"/>
                    </a:lnTo>
                    <a:lnTo>
                      <a:pt x="1520" y="348"/>
                    </a:lnTo>
                    <a:lnTo>
                      <a:pt x="1520" y="348"/>
                    </a:lnTo>
                    <a:lnTo>
                      <a:pt x="1520" y="348"/>
                    </a:lnTo>
                    <a:lnTo>
                      <a:pt x="1520" y="348"/>
                    </a:lnTo>
                    <a:lnTo>
                      <a:pt x="1518" y="348"/>
                    </a:lnTo>
                    <a:lnTo>
                      <a:pt x="1518" y="348"/>
                    </a:lnTo>
                    <a:lnTo>
                      <a:pt x="1518" y="350"/>
                    </a:lnTo>
                    <a:lnTo>
                      <a:pt x="1518" y="350"/>
                    </a:lnTo>
                    <a:lnTo>
                      <a:pt x="1518" y="350"/>
                    </a:lnTo>
                    <a:lnTo>
                      <a:pt x="1518" y="350"/>
                    </a:lnTo>
                    <a:lnTo>
                      <a:pt x="1516" y="350"/>
                    </a:lnTo>
                    <a:lnTo>
                      <a:pt x="1516" y="350"/>
                    </a:lnTo>
                    <a:lnTo>
                      <a:pt x="1516" y="350"/>
                    </a:lnTo>
                    <a:lnTo>
                      <a:pt x="1516" y="350"/>
                    </a:lnTo>
                    <a:lnTo>
                      <a:pt x="1516" y="350"/>
                    </a:lnTo>
                    <a:lnTo>
                      <a:pt x="1514" y="352"/>
                    </a:lnTo>
                    <a:lnTo>
                      <a:pt x="1514" y="352"/>
                    </a:lnTo>
                    <a:lnTo>
                      <a:pt x="1514" y="352"/>
                    </a:lnTo>
                    <a:lnTo>
                      <a:pt x="1514" y="352"/>
                    </a:lnTo>
                    <a:lnTo>
                      <a:pt x="1514" y="350"/>
                    </a:lnTo>
                    <a:lnTo>
                      <a:pt x="1512" y="350"/>
                    </a:lnTo>
                    <a:lnTo>
                      <a:pt x="1512" y="350"/>
                    </a:lnTo>
                    <a:lnTo>
                      <a:pt x="1512" y="352"/>
                    </a:lnTo>
                    <a:lnTo>
                      <a:pt x="1512" y="352"/>
                    </a:lnTo>
                    <a:lnTo>
                      <a:pt x="1510" y="352"/>
                    </a:lnTo>
                    <a:lnTo>
                      <a:pt x="1510" y="352"/>
                    </a:lnTo>
                    <a:lnTo>
                      <a:pt x="1510" y="352"/>
                    </a:lnTo>
                    <a:lnTo>
                      <a:pt x="1510" y="354"/>
                    </a:lnTo>
                    <a:lnTo>
                      <a:pt x="1510" y="354"/>
                    </a:lnTo>
                    <a:lnTo>
                      <a:pt x="1510" y="354"/>
                    </a:lnTo>
                    <a:lnTo>
                      <a:pt x="1512" y="354"/>
                    </a:lnTo>
                    <a:lnTo>
                      <a:pt x="1512" y="356"/>
                    </a:lnTo>
                    <a:lnTo>
                      <a:pt x="1512" y="356"/>
                    </a:lnTo>
                    <a:lnTo>
                      <a:pt x="1512" y="356"/>
                    </a:lnTo>
                    <a:lnTo>
                      <a:pt x="1512" y="356"/>
                    </a:lnTo>
                    <a:lnTo>
                      <a:pt x="1512" y="358"/>
                    </a:lnTo>
                    <a:lnTo>
                      <a:pt x="1510" y="358"/>
                    </a:lnTo>
                    <a:lnTo>
                      <a:pt x="1510" y="358"/>
                    </a:lnTo>
                    <a:lnTo>
                      <a:pt x="1510" y="358"/>
                    </a:lnTo>
                    <a:lnTo>
                      <a:pt x="1510" y="358"/>
                    </a:lnTo>
                    <a:lnTo>
                      <a:pt x="1508" y="360"/>
                    </a:lnTo>
                    <a:lnTo>
                      <a:pt x="1508" y="360"/>
                    </a:lnTo>
                    <a:lnTo>
                      <a:pt x="1508" y="360"/>
                    </a:lnTo>
                    <a:lnTo>
                      <a:pt x="1508" y="360"/>
                    </a:lnTo>
                    <a:lnTo>
                      <a:pt x="1506" y="360"/>
                    </a:lnTo>
                    <a:lnTo>
                      <a:pt x="1504" y="360"/>
                    </a:lnTo>
                    <a:lnTo>
                      <a:pt x="1504" y="360"/>
                    </a:lnTo>
                    <a:lnTo>
                      <a:pt x="1504" y="360"/>
                    </a:lnTo>
                    <a:lnTo>
                      <a:pt x="1502" y="360"/>
                    </a:lnTo>
                    <a:lnTo>
                      <a:pt x="1502" y="360"/>
                    </a:lnTo>
                    <a:lnTo>
                      <a:pt x="1502" y="360"/>
                    </a:lnTo>
                    <a:lnTo>
                      <a:pt x="1502" y="358"/>
                    </a:lnTo>
                    <a:lnTo>
                      <a:pt x="1504" y="358"/>
                    </a:lnTo>
                    <a:lnTo>
                      <a:pt x="1504" y="358"/>
                    </a:lnTo>
                    <a:lnTo>
                      <a:pt x="1504" y="356"/>
                    </a:lnTo>
                    <a:lnTo>
                      <a:pt x="1504" y="356"/>
                    </a:lnTo>
                    <a:lnTo>
                      <a:pt x="1504" y="356"/>
                    </a:lnTo>
                    <a:lnTo>
                      <a:pt x="1504" y="356"/>
                    </a:lnTo>
                    <a:lnTo>
                      <a:pt x="1500" y="356"/>
                    </a:lnTo>
                    <a:lnTo>
                      <a:pt x="1500" y="354"/>
                    </a:lnTo>
                    <a:lnTo>
                      <a:pt x="1500" y="352"/>
                    </a:lnTo>
                    <a:lnTo>
                      <a:pt x="1500" y="352"/>
                    </a:lnTo>
                    <a:lnTo>
                      <a:pt x="1500" y="352"/>
                    </a:lnTo>
                    <a:lnTo>
                      <a:pt x="1496" y="352"/>
                    </a:lnTo>
                    <a:lnTo>
                      <a:pt x="1496" y="352"/>
                    </a:lnTo>
                    <a:lnTo>
                      <a:pt x="1494" y="352"/>
                    </a:lnTo>
                    <a:lnTo>
                      <a:pt x="1494" y="354"/>
                    </a:lnTo>
                    <a:lnTo>
                      <a:pt x="1494" y="354"/>
                    </a:lnTo>
                    <a:lnTo>
                      <a:pt x="1494" y="354"/>
                    </a:lnTo>
                    <a:lnTo>
                      <a:pt x="1494" y="354"/>
                    </a:lnTo>
                    <a:lnTo>
                      <a:pt x="1494" y="354"/>
                    </a:lnTo>
                    <a:lnTo>
                      <a:pt x="1494" y="354"/>
                    </a:lnTo>
                    <a:lnTo>
                      <a:pt x="1494" y="356"/>
                    </a:lnTo>
                    <a:lnTo>
                      <a:pt x="1494" y="356"/>
                    </a:lnTo>
                    <a:lnTo>
                      <a:pt x="1494" y="356"/>
                    </a:lnTo>
                    <a:lnTo>
                      <a:pt x="1496" y="358"/>
                    </a:lnTo>
                    <a:lnTo>
                      <a:pt x="1496" y="360"/>
                    </a:lnTo>
                    <a:lnTo>
                      <a:pt x="1494" y="360"/>
                    </a:lnTo>
                    <a:lnTo>
                      <a:pt x="1494" y="360"/>
                    </a:lnTo>
                    <a:lnTo>
                      <a:pt x="1494" y="360"/>
                    </a:lnTo>
                    <a:lnTo>
                      <a:pt x="1494" y="360"/>
                    </a:lnTo>
                    <a:lnTo>
                      <a:pt x="1492" y="358"/>
                    </a:lnTo>
                    <a:lnTo>
                      <a:pt x="1492" y="356"/>
                    </a:lnTo>
                    <a:lnTo>
                      <a:pt x="1492" y="356"/>
                    </a:lnTo>
                    <a:lnTo>
                      <a:pt x="1492" y="356"/>
                    </a:lnTo>
                    <a:lnTo>
                      <a:pt x="1492" y="354"/>
                    </a:lnTo>
                    <a:lnTo>
                      <a:pt x="1490" y="352"/>
                    </a:lnTo>
                    <a:lnTo>
                      <a:pt x="1490" y="352"/>
                    </a:lnTo>
                    <a:lnTo>
                      <a:pt x="1490" y="352"/>
                    </a:lnTo>
                    <a:lnTo>
                      <a:pt x="1488" y="350"/>
                    </a:lnTo>
                    <a:lnTo>
                      <a:pt x="1488" y="350"/>
                    </a:lnTo>
                    <a:lnTo>
                      <a:pt x="1488" y="350"/>
                    </a:lnTo>
                    <a:lnTo>
                      <a:pt x="1488" y="350"/>
                    </a:lnTo>
                    <a:lnTo>
                      <a:pt x="1488" y="350"/>
                    </a:lnTo>
                    <a:lnTo>
                      <a:pt x="1488" y="350"/>
                    </a:lnTo>
                    <a:lnTo>
                      <a:pt x="1486" y="350"/>
                    </a:lnTo>
                    <a:lnTo>
                      <a:pt x="1484" y="350"/>
                    </a:lnTo>
                    <a:lnTo>
                      <a:pt x="1484" y="350"/>
                    </a:lnTo>
                    <a:lnTo>
                      <a:pt x="1484" y="350"/>
                    </a:lnTo>
                    <a:lnTo>
                      <a:pt x="1482" y="350"/>
                    </a:lnTo>
                    <a:lnTo>
                      <a:pt x="1482" y="350"/>
                    </a:lnTo>
                    <a:lnTo>
                      <a:pt x="1482" y="350"/>
                    </a:lnTo>
                    <a:lnTo>
                      <a:pt x="1480" y="350"/>
                    </a:lnTo>
                    <a:lnTo>
                      <a:pt x="1480" y="352"/>
                    </a:lnTo>
                    <a:lnTo>
                      <a:pt x="1474" y="352"/>
                    </a:lnTo>
                    <a:lnTo>
                      <a:pt x="1474" y="350"/>
                    </a:lnTo>
                    <a:lnTo>
                      <a:pt x="1478" y="348"/>
                    </a:lnTo>
                    <a:lnTo>
                      <a:pt x="1478" y="348"/>
                    </a:lnTo>
                    <a:lnTo>
                      <a:pt x="1478" y="348"/>
                    </a:lnTo>
                    <a:lnTo>
                      <a:pt x="1478" y="348"/>
                    </a:lnTo>
                    <a:lnTo>
                      <a:pt x="1478" y="346"/>
                    </a:lnTo>
                    <a:lnTo>
                      <a:pt x="1478" y="346"/>
                    </a:lnTo>
                    <a:lnTo>
                      <a:pt x="1480" y="346"/>
                    </a:lnTo>
                    <a:lnTo>
                      <a:pt x="1480" y="344"/>
                    </a:lnTo>
                    <a:lnTo>
                      <a:pt x="1480" y="342"/>
                    </a:lnTo>
                    <a:lnTo>
                      <a:pt x="1482" y="342"/>
                    </a:lnTo>
                    <a:lnTo>
                      <a:pt x="1482" y="342"/>
                    </a:lnTo>
                    <a:lnTo>
                      <a:pt x="1484" y="342"/>
                    </a:lnTo>
                    <a:lnTo>
                      <a:pt x="1484" y="340"/>
                    </a:lnTo>
                    <a:lnTo>
                      <a:pt x="1484" y="338"/>
                    </a:lnTo>
                    <a:lnTo>
                      <a:pt x="1486" y="336"/>
                    </a:lnTo>
                    <a:lnTo>
                      <a:pt x="1486" y="336"/>
                    </a:lnTo>
                    <a:lnTo>
                      <a:pt x="1486" y="336"/>
                    </a:lnTo>
                    <a:lnTo>
                      <a:pt x="1486" y="326"/>
                    </a:lnTo>
                    <a:lnTo>
                      <a:pt x="1488" y="324"/>
                    </a:lnTo>
                    <a:lnTo>
                      <a:pt x="1488" y="324"/>
                    </a:lnTo>
                    <a:lnTo>
                      <a:pt x="1488" y="324"/>
                    </a:lnTo>
                    <a:lnTo>
                      <a:pt x="1488" y="322"/>
                    </a:lnTo>
                    <a:lnTo>
                      <a:pt x="1488" y="320"/>
                    </a:lnTo>
                    <a:lnTo>
                      <a:pt x="1488" y="320"/>
                    </a:lnTo>
                    <a:lnTo>
                      <a:pt x="1488" y="320"/>
                    </a:lnTo>
                    <a:lnTo>
                      <a:pt x="1488" y="320"/>
                    </a:lnTo>
                    <a:lnTo>
                      <a:pt x="1490" y="318"/>
                    </a:lnTo>
                    <a:lnTo>
                      <a:pt x="1492" y="314"/>
                    </a:lnTo>
                    <a:lnTo>
                      <a:pt x="1492" y="314"/>
                    </a:lnTo>
                    <a:lnTo>
                      <a:pt x="1492" y="314"/>
                    </a:lnTo>
                    <a:lnTo>
                      <a:pt x="1492" y="312"/>
                    </a:lnTo>
                    <a:lnTo>
                      <a:pt x="1492" y="310"/>
                    </a:lnTo>
                    <a:lnTo>
                      <a:pt x="1494" y="308"/>
                    </a:lnTo>
                    <a:lnTo>
                      <a:pt x="1494" y="308"/>
                    </a:lnTo>
                    <a:lnTo>
                      <a:pt x="1494" y="306"/>
                    </a:lnTo>
                    <a:lnTo>
                      <a:pt x="1494" y="304"/>
                    </a:lnTo>
                    <a:lnTo>
                      <a:pt x="1496" y="302"/>
                    </a:lnTo>
                    <a:lnTo>
                      <a:pt x="1496" y="302"/>
                    </a:lnTo>
                    <a:lnTo>
                      <a:pt x="1496" y="302"/>
                    </a:lnTo>
                    <a:lnTo>
                      <a:pt x="1496" y="298"/>
                    </a:lnTo>
                    <a:lnTo>
                      <a:pt x="1498" y="296"/>
                    </a:lnTo>
                    <a:lnTo>
                      <a:pt x="1498" y="292"/>
                    </a:lnTo>
                    <a:lnTo>
                      <a:pt x="1498" y="292"/>
                    </a:lnTo>
                    <a:lnTo>
                      <a:pt x="1498" y="292"/>
                    </a:lnTo>
                    <a:lnTo>
                      <a:pt x="1498" y="286"/>
                    </a:lnTo>
                    <a:lnTo>
                      <a:pt x="1500" y="284"/>
                    </a:lnTo>
                    <a:lnTo>
                      <a:pt x="1500" y="284"/>
                    </a:lnTo>
                    <a:lnTo>
                      <a:pt x="1500" y="282"/>
                    </a:lnTo>
                    <a:lnTo>
                      <a:pt x="1500" y="276"/>
                    </a:lnTo>
                    <a:lnTo>
                      <a:pt x="1502" y="274"/>
                    </a:lnTo>
                    <a:lnTo>
                      <a:pt x="1502" y="274"/>
                    </a:lnTo>
                    <a:lnTo>
                      <a:pt x="1502" y="274"/>
                    </a:lnTo>
                    <a:lnTo>
                      <a:pt x="1502" y="272"/>
                    </a:lnTo>
                    <a:lnTo>
                      <a:pt x="1502" y="270"/>
                    </a:lnTo>
                    <a:lnTo>
                      <a:pt x="1506" y="268"/>
                    </a:lnTo>
                    <a:lnTo>
                      <a:pt x="1508" y="268"/>
                    </a:lnTo>
                    <a:lnTo>
                      <a:pt x="1508" y="268"/>
                    </a:lnTo>
                    <a:lnTo>
                      <a:pt x="1508" y="268"/>
                    </a:lnTo>
                    <a:lnTo>
                      <a:pt x="1510" y="266"/>
                    </a:lnTo>
                    <a:lnTo>
                      <a:pt x="1514" y="264"/>
                    </a:lnTo>
                    <a:lnTo>
                      <a:pt x="1528" y="264"/>
                    </a:lnTo>
                    <a:lnTo>
                      <a:pt x="1528" y="264"/>
                    </a:lnTo>
                    <a:lnTo>
                      <a:pt x="1528" y="264"/>
                    </a:lnTo>
                    <a:lnTo>
                      <a:pt x="1528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0" y="264"/>
                    </a:lnTo>
                    <a:lnTo>
                      <a:pt x="1532" y="266"/>
                    </a:lnTo>
                    <a:lnTo>
                      <a:pt x="1532" y="266"/>
                    </a:lnTo>
                    <a:lnTo>
                      <a:pt x="1532" y="266"/>
                    </a:lnTo>
                    <a:lnTo>
                      <a:pt x="1534" y="266"/>
                    </a:lnTo>
                    <a:lnTo>
                      <a:pt x="1536" y="268"/>
                    </a:lnTo>
                    <a:lnTo>
                      <a:pt x="1536" y="268"/>
                    </a:lnTo>
                    <a:lnTo>
                      <a:pt x="1536" y="268"/>
                    </a:lnTo>
                    <a:lnTo>
                      <a:pt x="1540" y="268"/>
                    </a:lnTo>
                    <a:lnTo>
                      <a:pt x="1540" y="268"/>
                    </a:lnTo>
                    <a:lnTo>
                      <a:pt x="1540" y="266"/>
                    </a:lnTo>
                    <a:lnTo>
                      <a:pt x="1540" y="266"/>
                    </a:lnTo>
                    <a:lnTo>
                      <a:pt x="1542" y="266"/>
                    </a:lnTo>
                    <a:lnTo>
                      <a:pt x="1542" y="266"/>
                    </a:lnTo>
                    <a:lnTo>
                      <a:pt x="1542" y="266"/>
                    </a:lnTo>
                    <a:lnTo>
                      <a:pt x="1542" y="266"/>
                    </a:lnTo>
                    <a:lnTo>
                      <a:pt x="1542" y="266"/>
                    </a:lnTo>
                    <a:lnTo>
                      <a:pt x="1542" y="266"/>
                    </a:lnTo>
                    <a:lnTo>
                      <a:pt x="1542" y="264"/>
                    </a:lnTo>
                    <a:lnTo>
                      <a:pt x="1542" y="264"/>
                    </a:lnTo>
                    <a:lnTo>
                      <a:pt x="1542" y="264"/>
                    </a:lnTo>
                    <a:lnTo>
                      <a:pt x="1540" y="262"/>
                    </a:lnTo>
                    <a:lnTo>
                      <a:pt x="1540" y="262"/>
                    </a:lnTo>
                    <a:lnTo>
                      <a:pt x="1540" y="262"/>
                    </a:lnTo>
                    <a:lnTo>
                      <a:pt x="1538" y="262"/>
                    </a:lnTo>
                    <a:lnTo>
                      <a:pt x="1538" y="260"/>
                    </a:lnTo>
                    <a:lnTo>
                      <a:pt x="1540" y="260"/>
                    </a:lnTo>
                    <a:lnTo>
                      <a:pt x="1542" y="262"/>
                    </a:lnTo>
                    <a:lnTo>
                      <a:pt x="1542" y="262"/>
                    </a:lnTo>
                    <a:lnTo>
                      <a:pt x="1542" y="262"/>
                    </a:lnTo>
                    <a:lnTo>
                      <a:pt x="1550" y="262"/>
                    </a:lnTo>
                    <a:lnTo>
                      <a:pt x="1550" y="262"/>
                    </a:lnTo>
                    <a:lnTo>
                      <a:pt x="1550" y="262"/>
                    </a:lnTo>
                    <a:lnTo>
                      <a:pt x="1550" y="260"/>
                    </a:lnTo>
                    <a:lnTo>
                      <a:pt x="1552" y="260"/>
                    </a:lnTo>
                    <a:lnTo>
                      <a:pt x="1552" y="260"/>
                    </a:lnTo>
                    <a:lnTo>
                      <a:pt x="1552" y="260"/>
                    </a:lnTo>
                    <a:lnTo>
                      <a:pt x="1554" y="260"/>
                    </a:lnTo>
                    <a:lnTo>
                      <a:pt x="1560" y="260"/>
                    </a:lnTo>
                    <a:lnTo>
                      <a:pt x="1560" y="260"/>
                    </a:lnTo>
                    <a:lnTo>
                      <a:pt x="1560" y="260"/>
                    </a:lnTo>
                    <a:lnTo>
                      <a:pt x="1560" y="256"/>
                    </a:lnTo>
                    <a:lnTo>
                      <a:pt x="1562" y="254"/>
                    </a:lnTo>
                    <a:lnTo>
                      <a:pt x="1562" y="254"/>
                    </a:lnTo>
                    <a:lnTo>
                      <a:pt x="1562" y="254"/>
                    </a:lnTo>
                    <a:lnTo>
                      <a:pt x="1562" y="252"/>
                    </a:lnTo>
                    <a:lnTo>
                      <a:pt x="1562" y="252"/>
                    </a:lnTo>
                    <a:lnTo>
                      <a:pt x="1562" y="250"/>
                    </a:lnTo>
                    <a:lnTo>
                      <a:pt x="1562" y="250"/>
                    </a:lnTo>
                    <a:lnTo>
                      <a:pt x="1562" y="250"/>
                    </a:lnTo>
                    <a:lnTo>
                      <a:pt x="1562" y="250"/>
                    </a:lnTo>
                    <a:lnTo>
                      <a:pt x="1562" y="250"/>
                    </a:lnTo>
                    <a:lnTo>
                      <a:pt x="1562" y="250"/>
                    </a:lnTo>
                    <a:lnTo>
                      <a:pt x="1564" y="248"/>
                    </a:lnTo>
                    <a:lnTo>
                      <a:pt x="1570" y="248"/>
                    </a:lnTo>
                    <a:lnTo>
                      <a:pt x="1572" y="250"/>
                    </a:lnTo>
                    <a:lnTo>
                      <a:pt x="1572" y="250"/>
                    </a:lnTo>
                    <a:lnTo>
                      <a:pt x="1574" y="250"/>
                    </a:lnTo>
                    <a:lnTo>
                      <a:pt x="1582" y="250"/>
                    </a:lnTo>
                    <a:lnTo>
                      <a:pt x="1582" y="250"/>
                    </a:lnTo>
                    <a:lnTo>
                      <a:pt x="1582" y="250"/>
                    </a:lnTo>
                    <a:lnTo>
                      <a:pt x="1582" y="250"/>
                    </a:lnTo>
                    <a:lnTo>
                      <a:pt x="1584" y="250"/>
                    </a:lnTo>
                    <a:lnTo>
                      <a:pt x="1584" y="252"/>
                    </a:lnTo>
                    <a:lnTo>
                      <a:pt x="1584" y="252"/>
                    </a:lnTo>
                    <a:lnTo>
                      <a:pt x="1584" y="252"/>
                    </a:lnTo>
                    <a:lnTo>
                      <a:pt x="1586" y="252"/>
                    </a:lnTo>
                    <a:lnTo>
                      <a:pt x="1586" y="252"/>
                    </a:lnTo>
                    <a:lnTo>
                      <a:pt x="1588" y="252"/>
                    </a:lnTo>
                    <a:lnTo>
                      <a:pt x="1588" y="252"/>
                    </a:lnTo>
                    <a:lnTo>
                      <a:pt x="1588" y="252"/>
                    </a:lnTo>
                    <a:lnTo>
                      <a:pt x="1588" y="252"/>
                    </a:lnTo>
                    <a:lnTo>
                      <a:pt x="1588" y="252"/>
                    </a:lnTo>
                    <a:lnTo>
                      <a:pt x="1588" y="252"/>
                    </a:lnTo>
                    <a:lnTo>
                      <a:pt x="1588" y="252"/>
                    </a:lnTo>
                    <a:lnTo>
                      <a:pt x="1586" y="252"/>
                    </a:lnTo>
                    <a:lnTo>
                      <a:pt x="1586" y="252"/>
                    </a:lnTo>
                    <a:lnTo>
                      <a:pt x="1586" y="252"/>
                    </a:lnTo>
                    <a:lnTo>
                      <a:pt x="1584" y="254"/>
                    </a:lnTo>
                    <a:lnTo>
                      <a:pt x="1582" y="254"/>
                    </a:lnTo>
                    <a:lnTo>
                      <a:pt x="1582" y="254"/>
                    </a:lnTo>
                    <a:lnTo>
                      <a:pt x="1582" y="254"/>
                    </a:lnTo>
                    <a:lnTo>
                      <a:pt x="1582" y="258"/>
                    </a:lnTo>
                    <a:lnTo>
                      <a:pt x="1582" y="258"/>
                    </a:lnTo>
                    <a:lnTo>
                      <a:pt x="1582" y="258"/>
                    </a:lnTo>
                    <a:lnTo>
                      <a:pt x="1586" y="260"/>
                    </a:lnTo>
                    <a:lnTo>
                      <a:pt x="1586" y="260"/>
                    </a:lnTo>
                    <a:lnTo>
                      <a:pt x="1586" y="260"/>
                    </a:lnTo>
                    <a:lnTo>
                      <a:pt x="1588" y="260"/>
                    </a:lnTo>
                    <a:lnTo>
                      <a:pt x="1588" y="260"/>
                    </a:lnTo>
                    <a:lnTo>
                      <a:pt x="1588" y="260"/>
                    </a:lnTo>
                    <a:lnTo>
                      <a:pt x="1590" y="260"/>
                    </a:lnTo>
                    <a:lnTo>
                      <a:pt x="1592" y="260"/>
                    </a:lnTo>
                    <a:lnTo>
                      <a:pt x="1592" y="260"/>
                    </a:lnTo>
                    <a:lnTo>
                      <a:pt x="1592" y="260"/>
                    </a:lnTo>
                    <a:lnTo>
                      <a:pt x="1592" y="258"/>
                    </a:lnTo>
                    <a:lnTo>
                      <a:pt x="1594" y="256"/>
                    </a:lnTo>
                    <a:lnTo>
                      <a:pt x="1594" y="256"/>
                    </a:lnTo>
                    <a:lnTo>
                      <a:pt x="1594" y="256"/>
                    </a:lnTo>
                    <a:lnTo>
                      <a:pt x="1594" y="256"/>
                    </a:lnTo>
                    <a:lnTo>
                      <a:pt x="1596" y="256"/>
                    </a:lnTo>
                    <a:lnTo>
                      <a:pt x="1596" y="256"/>
                    </a:lnTo>
                    <a:lnTo>
                      <a:pt x="1596" y="254"/>
                    </a:lnTo>
                    <a:lnTo>
                      <a:pt x="1596" y="254"/>
                    </a:lnTo>
                    <a:lnTo>
                      <a:pt x="1600" y="256"/>
                    </a:lnTo>
                    <a:lnTo>
                      <a:pt x="1600" y="256"/>
                    </a:lnTo>
                    <a:lnTo>
                      <a:pt x="1600" y="254"/>
                    </a:lnTo>
                    <a:lnTo>
                      <a:pt x="1602" y="254"/>
                    </a:lnTo>
                    <a:lnTo>
                      <a:pt x="1602" y="254"/>
                    </a:lnTo>
                    <a:lnTo>
                      <a:pt x="1602" y="254"/>
                    </a:lnTo>
                    <a:lnTo>
                      <a:pt x="1602" y="254"/>
                    </a:lnTo>
                    <a:lnTo>
                      <a:pt x="1602" y="252"/>
                    </a:lnTo>
                    <a:lnTo>
                      <a:pt x="1604" y="250"/>
                    </a:lnTo>
                    <a:lnTo>
                      <a:pt x="1604" y="250"/>
                    </a:lnTo>
                    <a:lnTo>
                      <a:pt x="1604" y="250"/>
                    </a:lnTo>
                    <a:lnTo>
                      <a:pt x="1604" y="250"/>
                    </a:lnTo>
                    <a:lnTo>
                      <a:pt x="1604" y="250"/>
                    </a:lnTo>
                    <a:lnTo>
                      <a:pt x="1604" y="250"/>
                    </a:lnTo>
                    <a:lnTo>
                      <a:pt x="1606" y="248"/>
                    </a:lnTo>
                    <a:lnTo>
                      <a:pt x="1606" y="248"/>
                    </a:lnTo>
                    <a:lnTo>
                      <a:pt x="1608" y="248"/>
                    </a:lnTo>
                    <a:lnTo>
                      <a:pt x="1612" y="248"/>
                    </a:lnTo>
                    <a:lnTo>
                      <a:pt x="1612" y="248"/>
                    </a:lnTo>
                    <a:lnTo>
                      <a:pt x="1612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14" y="246"/>
                    </a:lnTo>
                    <a:lnTo>
                      <a:pt x="1620" y="244"/>
                    </a:lnTo>
                    <a:lnTo>
                      <a:pt x="1620" y="244"/>
                    </a:lnTo>
                    <a:lnTo>
                      <a:pt x="1620" y="244"/>
                    </a:lnTo>
                    <a:lnTo>
                      <a:pt x="1622" y="242"/>
                    </a:lnTo>
                    <a:lnTo>
                      <a:pt x="1622" y="242"/>
                    </a:lnTo>
                    <a:lnTo>
                      <a:pt x="1622" y="242"/>
                    </a:lnTo>
                    <a:lnTo>
                      <a:pt x="1622" y="238"/>
                    </a:lnTo>
                    <a:lnTo>
                      <a:pt x="1622" y="238"/>
                    </a:lnTo>
                    <a:lnTo>
                      <a:pt x="1622" y="238"/>
                    </a:lnTo>
                    <a:lnTo>
                      <a:pt x="1620" y="236"/>
                    </a:lnTo>
                    <a:lnTo>
                      <a:pt x="1620" y="236"/>
                    </a:lnTo>
                    <a:lnTo>
                      <a:pt x="1618" y="236"/>
                    </a:lnTo>
                    <a:lnTo>
                      <a:pt x="1614" y="236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4" y="234"/>
                    </a:lnTo>
                    <a:lnTo>
                      <a:pt x="1612" y="234"/>
                    </a:lnTo>
                    <a:lnTo>
                      <a:pt x="1610" y="234"/>
                    </a:lnTo>
                    <a:lnTo>
                      <a:pt x="1610" y="234"/>
                    </a:lnTo>
                    <a:lnTo>
                      <a:pt x="1610" y="234"/>
                    </a:lnTo>
                    <a:lnTo>
                      <a:pt x="1608" y="234"/>
                    </a:lnTo>
                    <a:lnTo>
                      <a:pt x="1608" y="232"/>
                    </a:lnTo>
                    <a:lnTo>
                      <a:pt x="1608" y="232"/>
                    </a:lnTo>
                    <a:lnTo>
                      <a:pt x="1608" y="232"/>
                    </a:lnTo>
                    <a:lnTo>
                      <a:pt x="1608" y="230"/>
                    </a:lnTo>
                    <a:lnTo>
                      <a:pt x="1608" y="228"/>
                    </a:lnTo>
                    <a:lnTo>
                      <a:pt x="1608" y="224"/>
                    </a:lnTo>
                    <a:lnTo>
                      <a:pt x="1610" y="222"/>
                    </a:lnTo>
                    <a:lnTo>
                      <a:pt x="1610" y="222"/>
                    </a:lnTo>
                    <a:lnTo>
                      <a:pt x="1610" y="222"/>
                    </a:lnTo>
                    <a:lnTo>
                      <a:pt x="1610" y="220"/>
                    </a:lnTo>
                    <a:lnTo>
                      <a:pt x="1614" y="218"/>
                    </a:lnTo>
                    <a:lnTo>
                      <a:pt x="1614" y="218"/>
                    </a:lnTo>
                    <a:lnTo>
                      <a:pt x="1614" y="216"/>
                    </a:lnTo>
                    <a:lnTo>
                      <a:pt x="1614" y="216"/>
                    </a:lnTo>
                    <a:lnTo>
                      <a:pt x="1614" y="216"/>
                    </a:lnTo>
                    <a:lnTo>
                      <a:pt x="1614" y="216"/>
                    </a:lnTo>
                    <a:lnTo>
                      <a:pt x="1612" y="214"/>
                    </a:lnTo>
                    <a:lnTo>
                      <a:pt x="1612" y="212"/>
                    </a:lnTo>
                    <a:lnTo>
                      <a:pt x="1612" y="212"/>
                    </a:lnTo>
                    <a:lnTo>
                      <a:pt x="1610" y="212"/>
                    </a:lnTo>
                    <a:lnTo>
                      <a:pt x="1610" y="212"/>
                    </a:lnTo>
                    <a:lnTo>
                      <a:pt x="1612" y="210"/>
                    </a:lnTo>
                    <a:lnTo>
                      <a:pt x="1612" y="210"/>
                    </a:lnTo>
                    <a:lnTo>
                      <a:pt x="1612" y="208"/>
                    </a:lnTo>
                    <a:lnTo>
                      <a:pt x="1612" y="206"/>
                    </a:lnTo>
                    <a:lnTo>
                      <a:pt x="1612" y="204"/>
                    </a:lnTo>
                    <a:lnTo>
                      <a:pt x="1612" y="204"/>
                    </a:lnTo>
                    <a:lnTo>
                      <a:pt x="1612" y="204"/>
                    </a:lnTo>
                    <a:lnTo>
                      <a:pt x="1612" y="202"/>
                    </a:lnTo>
                    <a:lnTo>
                      <a:pt x="1614" y="202"/>
                    </a:lnTo>
                    <a:lnTo>
                      <a:pt x="1614" y="202"/>
                    </a:lnTo>
                    <a:lnTo>
                      <a:pt x="1614" y="200"/>
                    </a:lnTo>
                    <a:lnTo>
                      <a:pt x="1614" y="200"/>
                    </a:lnTo>
                    <a:lnTo>
                      <a:pt x="1616" y="200"/>
                    </a:lnTo>
                    <a:lnTo>
                      <a:pt x="1616" y="200"/>
                    </a:lnTo>
                    <a:lnTo>
                      <a:pt x="1616" y="198"/>
                    </a:lnTo>
                    <a:lnTo>
                      <a:pt x="1616" y="196"/>
                    </a:lnTo>
                    <a:lnTo>
                      <a:pt x="1616" y="196"/>
                    </a:lnTo>
                    <a:lnTo>
                      <a:pt x="1616" y="196"/>
                    </a:lnTo>
                    <a:lnTo>
                      <a:pt x="1614" y="196"/>
                    </a:lnTo>
                    <a:lnTo>
                      <a:pt x="1614" y="194"/>
                    </a:lnTo>
                    <a:lnTo>
                      <a:pt x="1616" y="194"/>
                    </a:lnTo>
                    <a:lnTo>
                      <a:pt x="1622" y="194"/>
                    </a:lnTo>
                    <a:lnTo>
                      <a:pt x="1622" y="194"/>
                    </a:lnTo>
                    <a:lnTo>
                      <a:pt x="1622" y="194"/>
                    </a:lnTo>
                    <a:lnTo>
                      <a:pt x="1624" y="192"/>
                    </a:lnTo>
                    <a:lnTo>
                      <a:pt x="1624" y="192"/>
                    </a:lnTo>
                    <a:lnTo>
                      <a:pt x="1624" y="192"/>
                    </a:lnTo>
                    <a:lnTo>
                      <a:pt x="1626" y="192"/>
                    </a:lnTo>
                    <a:lnTo>
                      <a:pt x="1626" y="188"/>
                    </a:lnTo>
                    <a:lnTo>
                      <a:pt x="1628" y="186"/>
                    </a:lnTo>
                    <a:lnTo>
                      <a:pt x="1628" y="186"/>
                    </a:lnTo>
                    <a:lnTo>
                      <a:pt x="1628" y="186"/>
                    </a:lnTo>
                    <a:lnTo>
                      <a:pt x="1628" y="186"/>
                    </a:lnTo>
                    <a:lnTo>
                      <a:pt x="1628" y="186"/>
                    </a:lnTo>
                    <a:lnTo>
                      <a:pt x="1630" y="186"/>
                    </a:lnTo>
                    <a:lnTo>
                      <a:pt x="1632" y="188"/>
                    </a:lnTo>
                    <a:lnTo>
                      <a:pt x="1632" y="188"/>
                    </a:lnTo>
                    <a:lnTo>
                      <a:pt x="1632" y="188"/>
                    </a:lnTo>
                    <a:lnTo>
                      <a:pt x="1634" y="186"/>
                    </a:lnTo>
                    <a:lnTo>
                      <a:pt x="1634" y="186"/>
                    </a:lnTo>
                    <a:lnTo>
                      <a:pt x="1634" y="186"/>
                    </a:lnTo>
                    <a:lnTo>
                      <a:pt x="1634" y="184"/>
                    </a:lnTo>
                    <a:lnTo>
                      <a:pt x="1634" y="184"/>
                    </a:lnTo>
                    <a:lnTo>
                      <a:pt x="1634" y="184"/>
                    </a:lnTo>
                    <a:lnTo>
                      <a:pt x="1634" y="182"/>
                    </a:lnTo>
                    <a:lnTo>
                      <a:pt x="1636" y="184"/>
                    </a:lnTo>
                    <a:lnTo>
                      <a:pt x="1636" y="188"/>
                    </a:lnTo>
                    <a:lnTo>
                      <a:pt x="1636" y="192"/>
                    </a:lnTo>
                    <a:lnTo>
                      <a:pt x="1636" y="192"/>
                    </a:lnTo>
                    <a:lnTo>
                      <a:pt x="1636" y="192"/>
                    </a:lnTo>
                    <a:lnTo>
                      <a:pt x="1640" y="192"/>
                    </a:lnTo>
                    <a:lnTo>
                      <a:pt x="1640" y="200"/>
                    </a:lnTo>
                    <a:lnTo>
                      <a:pt x="1640" y="200"/>
                    </a:lnTo>
                    <a:lnTo>
                      <a:pt x="1640" y="202"/>
                    </a:lnTo>
                    <a:lnTo>
                      <a:pt x="1640" y="202"/>
                    </a:lnTo>
                    <a:lnTo>
                      <a:pt x="1642" y="202"/>
                    </a:lnTo>
                    <a:lnTo>
                      <a:pt x="1642" y="202"/>
                    </a:lnTo>
                    <a:lnTo>
                      <a:pt x="1642" y="202"/>
                    </a:lnTo>
                    <a:lnTo>
                      <a:pt x="1644" y="202"/>
                    </a:lnTo>
                    <a:lnTo>
                      <a:pt x="1644" y="204"/>
                    </a:lnTo>
                    <a:lnTo>
                      <a:pt x="1644" y="204"/>
                    </a:lnTo>
                    <a:lnTo>
                      <a:pt x="1646" y="204"/>
                    </a:lnTo>
                    <a:lnTo>
                      <a:pt x="1648" y="204"/>
                    </a:lnTo>
                    <a:lnTo>
                      <a:pt x="1648" y="206"/>
                    </a:lnTo>
                    <a:lnTo>
                      <a:pt x="1648" y="206"/>
                    </a:lnTo>
                    <a:lnTo>
                      <a:pt x="1648" y="206"/>
                    </a:lnTo>
                    <a:lnTo>
                      <a:pt x="1650" y="206"/>
                    </a:lnTo>
                    <a:lnTo>
                      <a:pt x="1652" y="206"/>
                    </a:lnTo>
                    <a:lnTo>
                      <a:pt x="1652" y="208"/>
                    </a:lnTo>
                    <a:lnTo>
                      <a:pt x="1652" y="208"/>
                    </a:lnTo>
                    <a:lnTo>
                      <a:pt x="1652" y="208"/>
                    </a:lnTo>
                    <a:lnTo>
                      <a:pt x="1652" y="208"/>
                    </a:lnTo>
                    <a:lnTo>
                      <a:pt x="1652" y="208"/>
                    </a:lnTo>
                    <a:lnTo>
                      <a:pt x="1654" y="208"/>
                    </a:lnTo>
                    <a:lnTo>
                      <a:pt x="1654" y="208"/>
                    </a:lnTo>
                    <a:lnTo>
                      <a:pt x="1654" y="206"/>
                    </a:lnTo>
                    <a:lnTo>
                      <a:pt x="1656" y="204"/>
                    </a:lnTo>
                    <a:lnTo>
                      <a:pt x="1656" y="204"/>
                    </a:lnTo>
                    <a:lnTo>
                      <a:pt x="1656" y="204"/>
                    </a:lnTo>
                    <a:lnTo>
                      <a:pt x="1656" y="204"/>
                    </a:lnTo>
                    <a:lnTo>
                      <a:pt x="1660" y="200"/>
                    </a:lnTo>
                    <a:lnTo>
                      <a:pt x="1660" y="200"/>
                    </a:lnTo>
                    <a:lnTo>
                      <a:pt x="1660" y="200"/>
                    </a:lnTo>
                    <a:lnTo>
                      <a:pt x="1660" y="188"/>
                    </a:lnTo>
                    <a:lnTo>
                      <a:pt x="1662" y="186"/>
                    </a:lnTo>
                    <a:lnTo>
                      <a:pt x="1662" y="186"/>
                    </a:lnTo>
                    <a:lnTo>
                      <a:pt x="1662" y="186"/>
                    </a:lnTo>
                    <a:lnTo>
                      <a:pt x="1662" y="186"/>
                    </a:lnTo>
                    <a:lnTo>
                      <a:pt x="1664" y="186"/>
                    </a:lnTo>
                    <a:lnTo>
                      <a:pt x="1666" y="188"/>
                    </a:lnTo>
                    <a:lnTo>
                      <a:pt x="1666" y="188"/>
                    </a:lnTo>
                    <a:lnTo>
                      <a:pt x="1666" y="188"/>
                    </a:lnTo>
                    <a:lnTo>
                      <a:pt x="1668" y="188"/>
                    </a:lnTo>
                    <a:lnTo>
                      <a:pt x="1668" y="188"/>
                    </a:lnTo>
                    <a:lnTo>
                      <a:pt x="1668" y="188"/>
                    </a:lnTo>
                    <a:lnTo>
                      <a:pt x="1670" y="188"/>
                    </a:lnTo>
                    <a:lnTo>
                      <a:pt x="1670" y="188"/>
                    </a:lnTo>
                    <a:lnTo>
                      <a:pt x="1670" y="188"/>
                    </a:lnTo>
                    <a:lnTo>
                      <a:pt x="1670" y="186"/>
                    </a:lnTo>
                    <a:lnTo>
                      <a:pt x="1670" y="186"/>
                    </a:lnTo>
                    <a:lnTo>
                      <a:pt x="1670" y="186"/>
                    </a:lnTo>
                    <a:lnTo>
                      <a:pt x="1668" y="184"/>
                    </a:lnTo>
                    <a:lnTo>
                      <a:pt x="1668" y="180"/>
                    </a:lnTo>
                    <a:lnTo>
                      <a:pt x="1668" y="180"/>
                    </a:lnTo>
                    <a:lnTo>
                      <a:pt x="1668" y="180"/>
                    </a:lnTo>
                    <a:lnTo>
                      <a:pt x="1662" y="174"/>
                    </a:lnTo>
                    <a:lnTo>
                      <a:pt x="1662" y="174"/>
                    </a:lnTo>
                    <a:lnTo>
                      <a:pt x="1662" y="174"/>
                    </a:lnTo>
                    <a:lnTo>
                      <a:pt x="1660" y="174"/>
                    </a:lnTo>
                    <a:lnTo>
                      <a:pt x="1660" y="174"/>
                    </a:lnTo>
                    <a:lnTo>
                      <a:pt x="1662" y="172"/>
                    </a:lnTo>
                    <a:lnTo>
                      <a:pt x="1662" y="172"/>
                    </a:lnTo>
                    <a:lnTo>
                      <a:pt x="1662" y="172"/>
                    </a:lnTo>
                    <a:lnTo>
                      <a:pt x="1662" y="172"/>
                    </a:lnTo>
                    <a:lnTo>
                      <a:pt x="1662" y="172"/>
                    </a:lnTo>
                    <a:lnTo>
                      <a:pt x="1664" y="170"/>
                    </a:lnTo>
                    <a:lnTo>
                      <a:pt x="1664" y="170"/>
                    </a:lnTo>
                    <a:lnTo>
                      <a:pt x="1664" y="170"/>
                    </a:lnTo>
                    <a:lnTo>
                      <a:pt x="1664" y="170"/>
                    </a:lnTo>
                    <a:lnTo>
                      <a:pt x="1664" y="170"/>
                    </a:lnTo>
                    <a:lnTo>
                      <a:pt x="1664" y="168"/>
                    </a:lnTo>
                    <a:lnTo>
                      <a:pt x="1662" y="168"/>
                    </a:lnTo>
                    <a:lnTo>
                      <a:pt x="1662" y="168"/>
                    </a:lnTo>
                    <a:lnTo>
                      <a:pt x="1664" y="168"/>
                    </a:lnTo>
                    <a:lnTo>
                      <a:pt x="1664" y="168"/>
                    </a:lnTo>
                    <a:lnTo>
                      <a:pt x="1664" y="166"/>
                    </a:lnTo>
                    <a:lnTo>
                      <a:pt x="1664" y="166"/>
                    </a:lnTo>
                    <a:lnTo>
                      <a:pt x="1666" y="164"/>
                    </a:lnTo>
                    <a:lnTo>
                      <a:pt x="1666" y="164"/>
                    </a:lnTo>
                    <a:lnTo>
                      <a:pt x="1666" y="164"/>
                    </a:lnTo>
                    <a:lnTo>
                      <a:pt x="1666" y="164"/>
                    </a:lnTo>
                    <a:lnTo>
                      <a:pt x="1668" y="164"/>
                    </a:lnTo>
                    <a:lnTo>
                      <a:pt x="1668" y="164"/>
                    </a:lnTo>
                    <a:lnTo>
                      <a:pt x="1668" y="164"/>
                    </a:lnTo>
                    <a:lnTo>
                      <a:pt x="1668" y="166"/>
                    </a:lnTo>
                    <a:lnTo>
                      <a:pt x="1670" y="166"/>
                    </a:lnTo>
                    <a:lnTo>
                      <a:pt x="1672" y="166"/>
                    </a:lnTo>
                    <a:lnTo>
                      <a:pt x="1672" y="166"/>
                    </a:lnTo>
                    <a:lnTo>
                      <a:pt x="1672" y="166"/>
                    </a:lnTo>
                    <a:lnTo>
                      <a:pt x="1674" y="166"/>
                    </a:lnTo>
                    <a:lnTo>
                      <a:pt x="1672" y="168"/>
                    </a:lnTo>
                    <a:lnTo>
                      <a:pt x="1670" y="168"/>
                    </a:lnTo>
                    <a:lnTo>
                      <a:pt x="1670" y="168"/>
                    </a:lnTo>
                    <a:lnTo>
                      <a:pt x="1670" y="168"/>
                    </a:lnTo>
                    <a:lnTo>
                      <a:pt x="1670" y="172"/>
                    </a:lnTo>
                    <a:lnTo>
                      <a:pt x="1670" y="172"/>
                    </a:lnTo>
                    <a:lnTo>
                      <a:pt x="1670" y="172"/>
                    </a:lnTo>
                    <a:lnTo>
                      <a:pt x="1672" y="174"/>
                    </a:lnTo>
                    <a:lnTo>
                      <a:pt x="1672" y="174"/>
                    </a:lnTo>
                    <a:lnTo>
                      <a:pt x="1672" y="174"/>
                    </a:lnTo>
                    <a:lnTo>
                      <a:pt x="1672" y="176"/>
                    </a:lnTo>
                    <a:lnTo>
                      <a:pt x="1672" y="178"/>
                    </a:lnTo>
                    <a:lnTo>
                      <a:pt x="1672" y="178"/>
                    </a:lnTo>
                    <a:lnTo>
                      <a:pt x="1672" y="178"/>
                    </a:lnTo>
                    <a:lnTo>
                      <a:pt x="1672" y="178"/>
                    </a:lnTo>
                    <a:lnTo>
                      <a:pt x="1674" y="180"/>
                    </a:lnTo>
                    <a:lnTo>
                      <a:pt x="1674" y="180"/>
                    </a:lnTo>
                    <a:lnTo>
                      <a:pt x="1674" y="182"/>
                    </a:lnTo>
                    <a:lnTo>
                      <a:pt x="1676" y="182"/>
                    </a:lnTo>
                    <a:lnTo>
                      <a:pt x="1676" y="182"/>
                    </a:lnTo>
                    <a:lnTo>
                      <a:pt x="1676" y="184"/>
                    </a:lnTo>
                    <a:lnTo>
                      <a:pt x="1674" y="184"/>
                    </a:lnTo>
                    <a:lnTo>
                      <a:pt x="1674" y="184"/>
                    </a:lnTo>
                    <a:lnTo>
                      <a:pt x="1674" y="184"/>
                    </a:lnTo>
                    <a:lnTo>
                      <a:pt x="1674" y="184"/>
                    </a:lnTo>
                    <a:lnTo>
                      <a:pt x="1674" y="184"/>
                    </a:lnTo>
                    <a:lnTo>
                      <a:pt x="1674" y="186"/>
                    </a:lnTo>
                    <a:lnTo>
                      <a:pt x="1676" y="188"/>
                    </a:lnTo>
                    <a:lnTo>
                      <a:pt x="1676" y="188"/>
                    </a:lnTo>
                    <a:lnTo>
                      <a:pt x="1676" y="188"/>
                    </a:lnTo>
                    <a:lnTo>
                      <a:pt x="1680" y="190"/>
                    </a:lnTo>
                    <a:lnTo>
                      <a:pt x="1680" y="196"/>
                    </a:lnTo>
                    <a:lnTo>
                      <a:pt x="1678" y="196"/>
                    </a:lnTo>
                    <a:lnTo>
                      <a:pt x="1674" y="196"/>
                    </a:lnTo>
                    <a:lnTo>
                      <a:pt x="1674" y="196"/>
                    </a:lnTo>
                    <a:lnTo>
                      <a:pt x="1674" y="198"/>
                    </a:lnTo>
                    <a:lnTo>
                      <a:pt x="1670" y="200"/>
                    </a:lnTo>
                    <a:lnTo>
                      <a:pt x="1670" y="200"/>
                    </a:lnTo>
                    <a:lnTo>
                      <a:pt x="1670" y="200"/>
                    </a:lnTo>
                    <a:lnTo>
                      <a:pt x="1670" y="202"/>
                    </a:lnTo>
                    <a:lnTo>
                      <a:pt x="1668" y="202"/>
                    </a:lnTo>
                    <a:lnTo>
                      <a:pt x="1668" y="202"/>
                    </a:lnTo>
                    <a:lnTo>
                      <a:pt x="1668" y="204"/>
                    </a:lnTo>
                    <a:lnTo>
                      <a:pt x="1668" y="206"/>
                    </a:lnTo>
                    <a:lnTo>
                      <a:pt x="1668" y="206"/>
                    </a:lnTo>
                    <a:lnTo>
                      <a:pt x="1668" y="206"/>
                    </a:lnTo>
                    <a:lnTo>
                      <a:pt x="1666" y="206"/>
                    </a:lnTo>
                    <a:lnTo>
                      <a:pt x="1666" y="208"/>
                    </a:lnTo>
                    <a:lnTo>
                      <a:pt x="1666" y="208"/>
                    </a:lnTo>
                    <a:lnTo>
                      <a:pt x="1666" y="208"/>
                    </a:lnTo>
                    <a:lnTo>
                      <a:pt x="1666" y="208"/>
                    </a:lnTo>
                    <a:lnTo>
                      <a:pt x="1666" y="208"/>
                    </a:lnTo>
                    <a:lnTo>
                      <a:pt x="1666" y="208"/>
                    </a:lnTo>
                    <a:lnTo>
                      <a:pt x="1666" y="210"/>
                    </a:lnTo>
                    <a:lnTo>
                      <a:pt x="1668" y="212"/>
                    </a:lnTo>
                    <a:lnTo>
                      <a:pt x="1668" y="214"/>
                    </a:lnTo>
                    <a:lnTo>
                      <a:pt x="1668" y="214"/>
                    </a:lnTo>
                    <a:lnTo>
                      <a:pt x="1668" y="214"/>
                    </a:lnTo>
                    <a:lnTo>
                      <a:pt x="1668" y="214"/>
                    </a:lnTo>
                    <a:lnTo>
                      <a:pt x="1668" y="214"/>
                    </a:lnTo>
                    <a:lnTo>
                      <a:pt x="1668" y="214"/>
                    </a:lnTo>
                    <a:lnTo>
                      <a:pt x="1668" y="216"/>
                    </a:lnTo>
                    <a:lnTo>
                      <a:pt x="1668" y="216"/>
                    </a:lnTo>
                    <a:lnTo>
                      <a:pt x="1666" y="216"/>
                    </a:lnTo>
                    <a:lnTo>
                      <a:pt x="1666" y="216"/>
                    </a:lnTo>
                    <a:lnTo>
                      <a:pt x="1666" y="216"/>
                    </a:lnTo>
                    <a:lnTo>
                      <a:pt x="1666" y="226"/>
                    </a:lnTo>
                    <a:lnTo>
                      <a:pt x="1664" y="228"/>
                    </a:lnTo>
                    <a:lnTo>
                      <a:pt x="1664" y="228"/>
                    </a:lnTo>
                    <a:lnTo>
                      <a:pt x="1664" y="228"/>
                    </a:lnTo>
                    <a:lnTo>
                      <a:pt x="1664" y="230"/>
                    </a:lnTo>
                    <a:lnTo>
                      <a:pt x="1664" y="230"/>
                    </a:lnTo>
                    <a:lnTo>
                      <a:pt x="1664" y="230"/>
                    </a:lnTo>
                    <a:lnTo>
                      <a:pt x="1666" y="232"/>
                    </a:lnTo>
                    <a:lnTo>
                      <a:pt x="1666" y="238"/>
                    </a:lnTo>
                    <a:lnTo>
                      <a:pt x="1664" y="238"/>
                    </a:lnTo>
                    <a:lnTo>
                      <a:pt x="1664" y="238"/>
                    </a:lnTo>
                    <a:lnTo>
                      <a:pt x="1664" y="238"/>
                    </a:lnTo>
                    <a:lnTo>
                      <a:pt x="1662" y="240"/>
                    </a:lnTo>
                    <a:lnTo>
                      <a:pt x="1660" y="244"/>
                    </a:lnTo>
                    <a:lnTo>
                      <a:pt x="1660" y="244"/>
                    </a:lnTo>
                    <a:lnTo>
                      <a:pt x="1660" y="244"/>
                    </a:lnTo>
                    <a:lnTo>
                      <a:pt x="1660" y="246"/>
                    </a:lnTo>
                    <a:lnTo>
                      <a:pt x="1658" y="246"/>
                    </a:lnTo>
                    <a:lnTo>
                      <a:pt x="1658" y="246"/>
                    </a:lnTo>
                    <a:lnTo>
                      <a:pt x="1658" y="246"/>
                    </a:lnTo>
                    <a:lnTo>
                      <a:pt x="1658" y="250"/>
                    </a:lnTo>
                    <a:lnTo>
                      <a:pt x="1658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6" y="252"/>
                    </a:lnTo>
                    <a:lnTo>
                      <a:pt x="1654" y="252"/>
                    </a:lnTo>
                    <a:lnTo>
                      <a:pt x="1654" y="252"/>
                    </a:lnTo>
                    <a:lnTo>
                      <a:pt x="1654" y="252"/>
                    </a:lnTo>
                    <a:lnTo>
                      <a:pt x="1654" y="254"/>
                    </a:lnTo>
                    <a:lnTo>
                      <a:pt x="1654" y="260"/>
                    </a:lnTo>
                    <a:lnTo>
                      <a:pt x="1648" y="260"/>
                    </a:lnTo>
                    <a:lnTo>
                      <a:pt x="1648" y="260"/>
                    </a:lnTo>
                    <a:lnTo>
                      <a:pt x="1648" y="260"/>
                    </a:lnTo>
                    <a:lnTo>
                      <a:pt x="1648" y="262"/>
                    </a:lnTo>
                    <a:lnTo>
                      <a:pt x="1648" y="262"/>
                    </a:lnTo>
                    <a:lnTo>
                      <a:pt x="1648" y="262"/>
                    </a:lnTo>
                    <a:lnTo>
                      <a:pt x="1650" y="264"/>
                    </a:lnTo>
                    <a:lnTo>
                      <a:pt x="1650" y="266"/>
                    </a:lnTo>
                    <a:lnTo>
                      <a:pt x="1650" y="266"/>
                    </a:lnTo>
                    <a:lnTo>
                      <a:pt x="1650" y="266"/>
                    </a:lnTo>
                    <a:lnTo>
                      <a:pt x="1654" y="268"/>
                    </a:lnTo>
                    <a:lnTo>
                      <a:pt x="1654" y="270"/>
                    </a:lnTo>
                    <a:lnTo>
                      <a:pt x="1654" y="270"/>
                    </a:lnTo>
                    <a:lnTo>
                      <a:pt x="1654" y="272"/>
                    </a:lnTo>
                    <a:lnTo>
                      <a:pt x="1654" y="272"/>
                    </a:lnTo>
                    <a:lnTo>
                      <a:pt x="1656" y="272"/>
                    </a:lnTo>
                    <a:lnTo>
                      <a:pt x="1656" y="272"/>
                    </a:lnTo>
                    <a:lnTo>
                      <a:pt x="1654" y="274"/>
                    </a:lnTo>
                    <a:lnTo>
                      <a:pt x="1652" y="276"/>
                    </a:lnTo>
                    <a:lnTo>
                      <a:pt x="1652" y="276"/>
                    </a:lnTo>
                    <a:lnTo>
                      <a:pt x="1652" y="278"/>
                    </a:lnTo>
                    <a:lnTo>
                      <a:pt x="1652" y="282"/>
                    </a:lnTo>
                    <a:lnTo>
                      <a:pt x="1652" y="282"/>
                    </a:lnTo>
                    <a:lnTo>
                      <a:pt x="1652" y="282"/>
                    </a:lnTo>
                    <a:lnTo>
                      <a:pt x="1654" y="286"/>
                    </a:lnTo>
                    <a:lnTo>
                      <a:pt x="1654" y="288"/>
                    </a:lnTo>
                    <a:lnTo>
                      <a:pt x="1654" y="288"/>
                    </a:lnTo>
                    <a:lnTo>
                      <a:pt x="1654" y="288"/>
                    </a:lnTo>
                    <a:lnTo>
                      <a:pt x="1654" y="292"/>
                    </a:lnTo>
                    <a:lnTo>
                      <a:pt x="1654" y="292"/>
                    </a:lnTo>
                    <a:lnTo>
                      <a:pt x="1654" y="292"/>
                    </a:lnTo>
                    <a:lnTo>
                      <a:pt x="1654" y="292"/>
                    </a:lnTo>
                    <a:lnTo>
                      <a:pt x="1658" y="296"/>
                    </a:lnTo>
                    <a:lnTo>
                      <a:pt x="1658" y="296"/>
                    </a:lnTo>
                    <a:lnTo>
                      <a:pt x="1658" y="298"/>
                    </a:lnTo>
                    <a:lnTo>
                      <a:pt x="1662" y="302"/>
                    </a:lnTo>
                    <a:lnTo>
                      <a:pt x="1664" y="304"/>
                    </a:lnTo>
                    <a:lnTo>
                      <a:pt x="1664" y="304"/>
                    </a:lnTo>
                    <a:lnTo>
                      <a:pt x="1664" y="304"/>
                    </a:lnTo>
                    <a:lnTo>
                      <a:pt x="1666" y="304"/>
                    </a:lnTo>
                    <a:lnTo>
                      <a:pt x="1668" y="308"/>
                    </a:lnTo>
                    <a:lnTo>
                      <a:pt x="1670" y="310"/>
                    </a:lnTo>
                    <a:lnTo>
                      <a:pt x="1672" y="312"/>
                    </a:lnTo>
                    <a:lnTo>
                      <a:pt x="1672" y="312"/>
                    </a:lnTo>
                    <a:lnTo>
                      <a:pt x="1672" y="314"/>
                    </a:lnTo>
                    <a:lnTo>
                      <a:pt x="1672" y="314"/>
                    </a:lnTo>
                    <a:lnTo>
                      <a:pt x="1672" y="316"/>
                    </a:lnTo>
                    <a:lnTo>
                      <a:pt x="1672" y="316"/>
                    </a:lnTo>
                    <a:lnTo>
                      <a:pt x="1672" y="316"/>
                    </a:lnTo>
                    <a:lnTo>
                      <a:pt x="1676" y="320"/>
                    </a:lnTo>
                    <a:lnTo>
                      <a:pt x="1676" y="320"/>
                    </a:lnTo>
                    <a:lnTo>
                      <a:pt x="1676" y="322"/>
                    </a:lnTo>
                    <a:lnTo>
                      <a:pt x="1682" y="326"/>
                    </a:lnTo>
                    <a:lnTo>
                      <a:pt x="1682" y="328"/>
                    </a:lnTo>
                    <a:lnTo>
                      <a:pt x="1682" y="328"/>
                    </a:lnTo>
                    <a:lnTo>
                      <a:pt x="1682" y="328"/>
                    </a:lnTo>
                    <a:lnTo>
                      <a:pt x="1686" y="330"/>
                    </a:lnTo>
                    <a:lnTo>
                      <a:pt x="1686" y="330"/>
                    </a:lnTo>
                    <a:lnTo>
                      <a:pt x="1686" y="330"/>
                    </a:lnTo>
                    <a:lnTo>
                      <a:pt x="1686" y="330"/>
                    </a:lnTo>
                    <a:lnTo>
                      <a:pt x="1690" y="332"/>
                    </a:lnTo>
                    <a:lnTo>
                      <a:pt x="1690" y="334"/>
                    </a:lnTo>
                    <a:lnTo>
                      <a:pt x="1690" y="334"/>
                    </a:lnTo>
                    <a:lnTo>
                      <a:pt x="1690" y="334"/>
                    </a:lnTo>
                    <a:lnTo>
                      <a:pt x="1692" y="336"/>
                    </a:lnTo>
                    <a:lnTo>
                      <a:pt x="1694" y="340"/>
                    </a:lnTo>
                    <a:lnTo>
                      <a:pt x="1694" y="340"/>
                    </a:lnTo>
                    <a:lnTo>
                      <a:pt x="1694" y="340"/>
                    </a:lnTo>
                    <a:lnTo>
                      <a:pt x="1698" y="344"/>
                    </a:lnTo>
                    <a:lnTo>
                      <a:pt x="1700" y="348"/>
                    </a:lnTo>
                    <a:lnTo>
                      <a:pt x="1702" y="350"/>
                    </a:lnTo>
                    <a:lnTo>
                      <a:pt x="1704" y="354"/>
                    </a:lnTo>
                    <a:lnTo>
                      <a:pt x="1704" y="356"/>
                    </a:lnTo>
                    <a:lnTo>
                      <a:pt x="1704" y="356"/>
                    </a:lnTo>
                    <a:lnTo>
                      <a:pt x="1704" y="356"/>
                    </a:lnTo>
                    <a:lnTo>
                      <a:pt x="1708" y="358"/>
                    </a:lnTo>
                    <a:lnTo>
                      <a:pt x="1708" y="360"/>
                    </a:lnTo>
                    <a:lnTo>
                      <a:pt x="1708" y="360"/>
                    </a:lnTo>
                    <a:lnTo>
                      <a:pt x="1708" y="360"/>
                    </a:lnTo>
                    <a:lnTo>
                      <a:pt x="1714" y="364"/>
                    </a:lnTo>
                    <a:lnTo>
                      <a:pt x="1714" y="364"/>
                    </a:lnTo>
                    <a:lnTo>
                      <a:pt x="1716" y="364"/>
                    </a:lnTo>
                    <a:lnTo>
                      <a:pt x="1716" y="364"/>
                    </a:lnTo>
                    <a:lnTo>
                      <a:pt x="1716" y="364"/>
                    </a:lnTo>
                    <a:lnTo>
                      <a:pt x="1716" y="362"/>
                    </a:lnTo>
                    <a:lnTo>
                      <a:pt x="1716" y="360"/>
                    </a:lnTo>
                    <a:lnTo>
                      <a:pt x="1716" y="360"/>
                    </a:lnTo>
                    <a:lnTo>
                      <a:pt x="1716" y="358"/>
                    </a:lnTo>
                    <a:lnTo>
                      <a:pt x="1716" y="358"/>
                    </a:lnTo>
                    <a:lnTo>
                      <a:pt x="1716" y="358"/>
                    </a:lnTo>
                    <a:lnTo>
                      <a:pt x="1716" y="358"/>
                    </a:lnTo>
                    <a:lnTo>
                      <a:pt x="1716" y="356"/>
                    </a:lnTo>
                    <a:lnTo>
                      <a:pt x="1716" y="354"/>
                    </a:lnTo>
                    <a:lnTo>
                      <a:pt x="1718" y="354"/>
                    </a:lnTo>
                    <a:lnTo>
                      <a:pt x="1718" y="354"/>
                    </a:lnTo>
                    <a:lnTo>
                      <a:pt x="1718" y="354"/>
                    </a:lnTo>
                    <a:lnTo>
                      <a:pt x="1718" y="352"/>
                    </a:lnTo>
                    <a:lnTo>
                      <a:pt x="1720" y="350"/>
                    </a:lnTo>
                    <a:lnTo>
                      <a:pt x="1720" y="350"/>
                    </a:lnTo>
                    <a:lnTo>
                      <a:pt x="1720" y="350"/>
                    </a:lnTo>
                    <a:lnTo>
                      <a:pt x="1720" y="346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2"/>
                    </a:lnTo>
                    <a:lnTo>
                      <a:pt x="1720" y="342"/>
                    </a:lnTo>
                    <a:lnTo>
                      <a:pt x="1720" y="340"/>
                    </a:lnTo>
                    <a:lnTo>
                      <a:pt x="1716" y="336"/>
                    </a:lnTo>
                    <a:lnTo>
                      <a:pt x="1716" y="332"/>
                    </a:lnTo>
                    <a:lnTo>
                      <a:pt x="1714" y="330"/>
                    </a:lnTo>
                    <a:lnTo>
                      <a:pt x="1714" y="330"/>
                    </a:lnTo>
                    <a:lnTo>
                      <a:pt x="1714" y="330"/>
                    </a:lnTo>
                    <a:lnTo>
                      <a:pt x="1712" y="330"/>
                    </a:lnTo>
                    <a:lnTo>
                      <a:pt x="1712" y="326"/>
                    </a:lnTo>
                    <a:lnTo>
                      <a:pt x="1714" y="326"/>
                    </a:lnTo>
                    <a:lnTo>
                      <a:pt x="1714" y="326"/>
                    </a:lnTo>
                    <a:lnTo>
                      <a:pt x="1714" y="326"/>
                    </a:lnTo>
                    <a:lnTo>
                      <a:pt x="1716" y="324"/>
                    </a:lnTo>
                    <a:lnTo>
                      <a:pt x="1716" y="324"/>
                    </a:lnTo>
                    <a:lnTo>
                      <a:pt x="1716" y="324"/>
                    </a:lnTo>
                    <a:lnTo>
                      <a:pt x="1716" y="324"/>
                    </a:lnTo>
                    <a:lnTo>
                      <a:pt x="1720" y="322"/>
                    </a:lnTo>
                    <a:lnTo>
                      <a:pt x="1720" y="322"/>
                    </a:lnTo>
                    <a:lnTo>
                      <a:pt x="1720" y="322"/>
                    </a:lnTo>
                    <a:lnTo>
                      <a:pt x="1720" y="320"/>
                    </a:lnTo>
                    <a:lnTo>
                      <a:pt x="1720" y="320"/>
                    </a:lnTo>
                    <a:lnTo>
                      <a:pt x="1720" y="318"/>
                    </a:lnTo>
                    <a:lnTo>
                      <a:pt x="1716" y="318"/>
                    </a:lnTo>
                    <a:lnTo>
                      <a:pt x="1716" y="314"/>
                    </a:lnTo>
                    <a:lnTo>
                      <a:pt x="1716" y="314"/>
                    </a:lnTo>
                    <a:lnTo>
                      <a:pt x="1716" y="314"/>
                    </a:lnTo>
                    <a:lnTo>
                      <a:pt x="1716" y="312"/>
                    </a:lnTo>
                    <a:lnTo>
                      <a:pt x="1716" y="310"/>
                    </a:lnTo>
                    <a:lnTo>
                      <a:pt x="1718" y="308"/>
                    </a:lnTo>
                    <a:lnTo>
                      <a:pt x="1718" y="308"/>
                    </a:lnTo>
                    <a:lnTo>
                      <a:pt x="1718" y="306"/>
                    </a:lnTo>
                    <a:lnTo>
                      <a:pt x="1718" y="306"/>
                    </a:lnTo>
                    <a:lnTo>
                      <a:pt x="1724" y="306"/>
                    </a:lnTo>
                    <a:lnTo>
                      <a:pt x="1724" y="306"/>
                    </a:lnTo>
                    <a:lnTo>
                      <a:pt x="1724" y="306"/>
                    </a:lnTo>
                    <a:lnTo>
                      <a:pt x="1728" y="304"/>
                    </a:lnTo>
                    <a:lnTo>
                      <a:pt x="1728" y="304"/>
                    </a:lnTo>
                    <a:lnTo>
                      <a:pt x="1728" y="304"/>
                    </a:lnTo>
                    <a:lnTo>
                      <a:pt x="1728" y="298"/>
                    </a:lnTo>
                    <a:lnTo>
                      <a:pt x="1728" y="298"/>
                    </a:lnTo>
                    <a:lnTo>
                      <a:pt x="1728" y="298"/>
                    </a:lnTo>
                    <a:lnTo>
                      <a:pt x="1726" y="296"/>
                    </a:lnTo>
                    <a:lnTo>
                      <a:pt x="1726" y="296"/>
                    </a:lnTo>
                    <a:lnTo>
                      <a:pt x="1726" y="296"/>
                    </a:lnTo>
                    <a:lnTo>
                      <a:pt x="1724" y="294"/>
                    </a:lnTo>
                    <a:lnTo>
                      <a:pt x="1722" y="292"/>
                    </a:lnTo>
                    <a:lnTo>
                      <a:pt x="1722" y="290"/>
                    </a:lnTo>
                    <a:lnTo>
                      <a:pt x="1722" y="290"/>
                    </a:lnTo>
                    <a:lnTo>
                      <a:pt x="1722" y="290"/>
                    </a:lnTo>
                    <a:lnTo>
                      <a:pt x="1722" y="288"/>
                    </a:lnTo>
                    <a:lnTo>
                      <a:pt x="1722" y="282"/>
                    </a:lnTo>
                    <a:lnTo>
                      <a:pt x="1722" y="282"/>
                    </a:lnTo>
                    <a:lnTo>
                      <a:pt x="1720" y="282"/>
                    </a:lnTo>
                    <a:lnTo>
                      <a:pt x="1720" y="280"/>
                    </a:lnTo>
                    <a:lnTo>
                      <a:pt x="1720" y="280"/>
                    </a:lnTo>
                    <a:lnTo>
                      <a:pt x="1720" y="280"/>
                    </a:lnTo>
                    <a:lnTo>
                      <a:pt x="1718" y="280"/>
                    </a:lnTo>
                    <a:lnTo>
                      <a:pt x="1718" y="280"/>
                    </a:lnTo>
                    <a:lnTo>
                      <a:pt x="1718" y="280"/>
                    </a:lnTo>
                    <a:lnTo>
                      <a:pt x="1718" y="278"/>
                    </a:lnTo>
                    <a:lnTo>
                      <a:pt x="1716" y="278"/>
                    </a:lnTo>
                    <a:lnTo>
                      <a:pt x="1716" y="278"/>
                    </a:lnTo>
                    <a:lnTo>
                      <a:pt x="1718" y="276"/>
                    </a:lnTo>
                    <a:lnTo>
                      <a:pt x="1720" y="276"/>
                    </a:lnTo>
                    <a:lnTo>
                      <a:pt x="1720" y="276"/>
                    </a:lnTo>
                    <a:lnTo>
                      <a:pt x="1720" y="276"/>
                    </a:lnTo>
                    <a:lnTo>
                      <a:pt x="1720" y="272"/>
                    </a:lnTo>
                    <a:lnTo>
                      <a:pt x="1720" y="272"/>
                    </a:lnTo>
                    <a:lnTo>
                      <a:pt x="1720" y="274"/>
                    </a:lnTo>
                    <a:lnTo>
                      <a:pt x="1720" y="274"/>
                    </a:lnTo>
                    <a:lnTo>
                      <a:pt x="1720" y="274"/>
                    </a:lnTo>
                    <a:lnTo>
                      <a:pt x="1722" y="276"/>
                    </a:lnTo>
                    <a:lnTo>
                      <a:pt x="1722" y="276"/>
                    </a:lnTo>
                    <a:lnTo>
                      <a:pt x="1722" y="276"/>
                    </a:lnTo>
                    <a:lnTo>
                      <a:pt x="1722" y="276"/>
                    </a:lnTo>
                    <a:lnTo>
                      <a:pt x="1724" y="278"/>
                    </a:lnTo>
                    <a:lnTo>
                      <a:pt x="1724" y="278"/>
                    </a:lnTo>
                    <a:lnTo>
                      <a:pt x="1724" y="278"/>
                    </a:lnTo>
                    <a:lnTo>
                      <a:pt x="1730" y="278"/>
                    </a:lnTo>
                    <a:lnTo>
                      <a:pt x="1730" y="278"/>
                    </a:lnTo>
                    <a:lnTo>
                      <a:pt x="1730" y="278"/>
                    </a:lnTo>
                    <a:lnTo>
                      <a:pt x="1730" y="276"/>
                    </a:lnTo>
                    <a:lnTo>
                      <a:pt x="1730" y="276"/>
                    </a:lnTo>
                    <a:lnTo>
                      <a:pt x="1730" y="276"/>
                    </a:lnTo>
                    <a:lnTo>
                      <a:pt x="1730" y="274"/>
                    </a:lnTo>
                    <a:lnTo>
                      <a:pt x="1730" y="274"/>
                    </a:lnTo>
                    <a:lnTo>
                      <a:pt x="1730" y="274"/>
                    </a:lnTo>
                    <a:lnTo>
                      <a:pt x="1728" y="274"/>
                    </a:lnTo>
                    <a:lnTo>
                      <a:pt x="1728" y="274"/>
                    </a:lnTo>
                    <a:lnTo>
                      <a:pt x="1728" y="272"/>
                    </a:lnTo>
                    <a:lnTo>
                      <a:pt x="1728" y="272"/>
                    </a:lnTo>
                    <a:lnTo>
                      <a:pt x="1728" y="272"/>
                    </a:lnTo>
                    <a:lnTo>
                      <a:pt x="1726" y="268"/>
                    </a:lnTo>
                    <a:lnTo>
                      <a:pt x="1726" y="268"/>
                    </a:lnTo>
                    <a:lnTo>
                      <a:pt x="1726" y="268"/>
                    </a:lnTo>
                    <a:lnTo>
                      <a:pt x="1726" y="266"/>
                    </a:lnTo>
                    <a:lnTo>
                      <a:pt x="1726" y="266"/>
                    </a:lnTo>
                    <a:lnTo>
                      <a:pt x="1726" y="266"/>
                    </a:lnTo>
                    <a:lnTo>
                      <a:pt x="1724" y="266"/>
                    </a:lnTo>
                    <a:lnTo>
                      <a:pt x="1724" y="266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22" y="264"/>
                    </a:lnTo>
                    <a:lnTo>
                      <a:pt x="1718" y="264"/>
                    </a:lnTo>
                    <a:lnTo>
                      <a:pt x="1716" y="264"/>
                    </a:lnTo>
                    <a:lnTo>
                      <a:pt x="1716" y="262"/>
                    </a:lnTo>
                    <a:lnTo>
                      <a:pt x="1716" y="262"/>
                    </a:lnTo>
                    <a:lnTo>
                      <a:pt x="1716" y="262"/>
                    </a:lnTo>
                    <a:lnTo>
                      <a:pt x="1716" y="262"/>
                    </a:lnTo>
                    <a:lnTo>
                      <a:pt x="1716" y="260"/>
                    </a:lnTo>
                    <a:lnTo>
                      <a:pt x="1716" y="260"/>
                    </a:lnTo>
                    <a:lnTo>
                      <a:pt x="1716" y="258"/>
                    </a:lnTo>
                    <a:lnTo>
                      <a:pt x="1710" y="254"/>
                    </a:lnTo>
                    <a:lnTo>
                      <a:pt x="1710" y="250"/>
                    </a:lnTo>
                    <a:lnTo>
                      <a:pt x="1710" y="250"/>
                    </a:lnTo>
                    <a:lnTo>
                      <a:pt x="1710" y="250"/>
                    </a:lnTo>
                    <a:lnTo>
                      <a:pt x="1708" y="248"/>
                    </a:lnTo>
                    <a:lnTo>
                      <a:pt x="1708" y="246"/>
                    </a:lnTo>
                    <a:lnTo>
                      <a:pt x="1708" y="246"/>
                    </a:lnTo>
                    <a:lnTo>
                      <a:pt x="1706" y="246"/>
                    </a:lnTo>
                    <a:lnTo>
                      <a:pt x="1700" y="246"/>
                    </a:lnTo>
                    <a:lnTo>
                      <a:pt x="1700" y="246"/>
                    </a:lnTo>
                    <a:lnTo>
                      <a:pt x="1700" y="246"/>
                    </a:lnTo>
                    <a:lnTo>
                      <a:pt x="1698" y="248"/>
                    </a:lnTo>
                    <a:lnTo>
                      <a:pt x="1698" y="248"/>
                    </a:lnTo>
                    <a:lnTo>
                      <a:pt x="1698" y="248"/>
                    </a:lnTo>
                    <a:lnTo>
                      <a:pt x="1698" y="250"/>
                    </a:lnTo>
                    <a:lnTo>
                      <a:pt x="1698" y="250"/>
                    </a:lnTo>
                    <a:lnTo>
                      <a:pt x="1698" y="248"/>
                    </a:lnTo>
                    <a:lnTo>
                      <a:pt x="1698" y="248"/>
                    </a:lnTo>
                    <a:lnTo>
                      <a:pt x="1696" y="248"/>
                    </a:lnTo>
                    <a:lnTo>
                      <a:pt x="1696" y="248"/>
                    </a:lnTo>
                    <a:lnTo>
                      <a:pt x="1696" y="248"/>
                    </a:lnTo>
                    <a:lnTo>
                      <a:pt x="1696" y="248"/>
                    </a:lnTo>
                    <a:lnTo>
                      <a:pt x="1696" y="248"/>
                    </a:lnTo>
                    <a:lnTo>
                      <a:pt x="1694" y="246"/>
                    </a:lnTo>
                    <a:lnTo>
                      <a:pt x="1694" y="238"/>
                    </a:lnTo>
                    <a:lnTo>
                      <a:pt x="1696" y="236"/>
                    </a:lnTo>
                    <a:lnTo>
                      <a:pt x="1696" y="236"/>
                    </a:lnTo>
                    <a:lnTo>
                      <a:pt x="1696" y="236"/>
                    </a:lnTo>
                    <a:lnTo>
                      <a:pt x="1694" y="234"/>
                    </a:lnTo>
                    <a:lnTo>
                      <a:pt x="1694" y="224"/>
                    </a:lnTo>
                    <a:lnTo>
                      <a:pt x="1694" y="224"/>
                    </a:lnTo>
                    <a:lnTo>
                      <a:pt x="1694" y="224"/>
                    </a:lnTo>
                    <a:lnTo>
                      <a:pt x="1694" y="224"/>
                    </a:lnTo>
                    <a:lnTo>
                      <a:pt x="1690" y="216"/>
                    </a:lnTo>
                    <a:lnTo>
                      <a:pt x="1688" y="212"/>
                    </a:lnTo>
                    <a:lnTo>
                      <a:pt x="1688" y="212"/>
                    </a:lnTo>
                    <a:lnTo>
                      <a:pt x="1688" y="210"/>
                    </a:lnTo>
                    <a:lnTo>
                      <a:pt x="1688" y="210"/>
                    </a:lnTo>
                    <a:lnTo>
                      <a:pt x="1690" y="208"/>
                    </a:lnTo>
                    <a:lnTo>
                      <a:pt x="1690" y="208"/>
                    </a:lnTo>
                    <a:lnTo>
                      <a:pt x="1690" y="208"/>
                    </a:lnTo>
                    <a:lnTo>
                      <a:pt x="1690" y="208"/>
                    </a:lnTo>
                    <a:lnTo>
                      <a:pt x="1690" y="208"/>
                    </a:lnTo>
                    <a:lnTo>
                      <a:pt x="1692" y="208"/>
                    </a:lnTo>
                    <a:lnTo>
                      <a:pt x="1696" y="208"/>
                    </a:lnTo>
                    <a:lnTo>
                      <a:pt x="1698" y="208"/>
                    </a:lnTo>
                    <a:lnTo>
                      <a:pt x="1698" y="208"/>
                    </a:lnTo>
                    <a:lnTo>
                      <a:pt x="1698" y="208"/>
                    </a:lnTo>
                    <a:lnTo>
                      <a:pt x="1698" y="208"/>
                    </a:lnTo>
                    <a:lnTo>
                      <a:pt x="1698" y="208"/>
                    </a:lnTo>
                    <a:lnTo>
                      <a:pt x="1698" y="208"/>
                    </a:lnTo>
                    <a:lnTo>
                      <a:pt x="1700" y="210"/>
                    </a:lnTo>
                    <a:lnTo>
                      <a:pt x="1704" y="212"/>
                    </a:lnTo>
                    <a:lnTo>
                      <a:pt x="1704" y="212"/>
                    </a:lnTo>
                    <a:lnTo>
                      <a:pt x="1704" y="212"/>
                    </a:lnTo>
                    <a:lnTo>
                      <a:pt x="1704" y="212"/>
                    </a:lnTo>
                    <a:lnTo>
                      <a:pt x="1704" y="212"/>
                    </a:lnTo>
                    <a:lnTo>
                      <a:pt x="1704" y="212"/>
                    </a:lnTo>
                    <a:lnTo>
                      <a:pt x="1706" y="212"/>
                    </a:lnTo>
                    <a:lnTo>
                      <a:pt x="1706" y="212"/>
                    </a:lnTo>
                    <a:lnTo>
                      <a:pt x="1706" y="212"/>
                    </a:lnTo>
                    <a:lnTo>
                      <a:pt x="1706" y="208"/>
                    </a:lnTo>
                    <a:lnTo>
                      <a:pt x="1706" y="208"/>
                    </a:lnTo>
                    <a:lnTo>
                      <a:pt x="1706" y="208"/>
                    </a:lnTo>
                    <a:lnTo>
                      <a:pt x="1708" y="206"/>
                    </a:lnTo>
                    <a:lnTo>
                      <a:pt x="1708" y="204"/>
                    </a:lnTo>
                    <a:lnTo>
                      <a:pt x="1708" y="204"/>
                    </a:lnTo>
                    <a:lnTo>
                      <a:pt x="1708" y="204"/>
                    </a:lnTo>
                    <a:lnTo>
                      <a:pt x="1708" y="196"/>
                    </a:lnTo>
                    <a:lnTo>
                      <a:pt x="1710" y="194"/>
                    </a:lnTo>
                    <a:lnTo>
                      <a:pt x="1710" y="194"/>
                    </a:lnTo>
                    <a:lnTo>
                      <a:pt x="1710" y="194"/>
                    </a:lnTo>
                    <a:lnTo>
                      <a:pt x="1710" y="194"/>
                    </a:lnTo>
                    <a:lnTo>
                      <a:pt x="1710" y="194"/>
                    </a:lnTo>
                    <a:lnTo>
                      <a:pt x="1710" y="194"/>
                    </a:lnTo>
                    <a:lnTo>
                      <a:pt x="1712" y="192"/>
                    </a:lnTo>
                    <a:lnTo>
                      <a:pt x="1712" y="192"/>
                    </a:lnTo>
                    <a:lnTo>
                      <a:pt x="1712" y="192"/>
                    </a:lnTo>
                    <a:lnTo>
                      <a:pt x="1712" y="196"/>
                    </a:lnTo>
                    <a:lnTo>
                      <a:pt x="1710" y="198"/>
                    </a:lnTo>
                    <a:lnTo>
                      <a:pt x="1710" y="198"/>
                    </a:lnTo>
                    <a:lnTo>
                      <a:pt x="1710" y="198"/>
                    </a:lnTo>
                    <a:lnTo>
                      <a:pt x="1710" y="198"/>
                    </a:lnTo>
                    <a:lnTo>
                      <a:pt x="1710" y="198"/>
                    </a:lnTo>
                    <a:lnTo>
                      <a:pt x="1710" y="200"/>
                    </a:lnTo>
                    <a:lnTo>
                      <a:pt x="1712" y="202"/>
                    </a:lnTo>
                    <a:lnTo>
                      <a:pt x="1712" y="204"/>
                    </a:lnTo>
                    <a:lnTo>
                      <a:pt x="1712" y="204"/>
                    </a:lnTo>
                    <a:lnTo>
                      <a:pt x="1714" y="204"/>
                    </a:lnTo>
                    <a:lnTo>
                      <a:pt x="1714" y="206"/>
                    </a:lnTo>
                    <a:lnTo>
                      <a:pt x="1714" y="208"/>
                    </a:lnTo>
                    <a:lnTo>
                      <a:pt x="1714" y="208"/>
                    </a:lnTo>
                    <a:lnTo>
                      <a:pt x="1714" y="208"/>
                    </a:lnTo>
                    <a:lnTo>
                      <a:pt x="1714" y="208"/>
                    </a:lnTo>
                    <a:lnTo>
                      <a:pt x="1716" y="208"/>
                    </a:lnTo>
                    <a:lnTo>
                      <a:pt x="1716" y="208"/>
                    </a:lnTo>
                    <a:lnTo>
                      <a:pt x="1716" y="208"/>
                    </a:lnTo>
                    <a:lnTo>
                      <a:pt x="1716" y="206"/>
                    </a:lnTo>
                    <a:lnTo>
                      <a:pt x="1716" y="206"/>
                    </a:lnTo>
                    <a:lnTo>
                      <a:pt x="1718" y="204"/>
                    </a:lnTo>
                    <a:lnTo>
                      <a:pt x="1718" y="204"/>
                    </a:lnTo>
                    <a:lnTo>
                      <a:pt x="1718" y="204"/>
                    </a:lnTo>
                    <a:lnTo>
                      <a:pt x="1718" y="202"/>
                    </a:lnTo>
                    <a:lnTo>
                      <a:pt x="1720" y="202"/>
                    </a:lnTo>
                    <a:lnTo>
                      <a:pt x="1720" y="202"/>
                    </a:lnTo>
                    <a:lnTo>
                      <a:pt x="1720" y="202"/>
                    </a:lnTo>
                    <a:lnTo>
                      <a:pt x="1720" y="202"/>
                    </a:lnTo>
                    <a:lnTo>
                      <a:pt x="1722" y="202"/>
                    </a:lnTo>
                    <a:lnTo>
                      <a:pt x="1722" y="202"/>
                    </a:lnTo>
                    <a:lnTo>
                      <a:pt x="1722" y="200"/>
                    </a:lnTo>
                    <a:lnTo>
                      <a:pt x="1722" y="194"/>
                    </a:lnTo>
                    <a:lnTo>
                      <a:pt x="1724" y="194"/>
                    </a:lnTo>
                    <a:lnTo>
                      <a:pt x="1724" y="194"/>
                    </a:lnTo>
                    <a:lnTo>
                      <a:pt x="1724" y="194"/>
                    </a:lnTo>
                    <a:lnTo>
                      <a:pt x="1724" y="194"/>
                    </a:lnTo>
                    <a:lnTo>
                      <a:pt x="1724" y="194"/>
                    </a:lnTo>
                    <a:lnTo>
                      <a:pt x="1726" y="194"/>
                    </a:lnTo>
                    <a:lnTo>
                      <a:pt x="1726" y="192"/>
                    </a:lnTo>
                    <a:lnTo>
                      <a:pt x="1730" y="188"/>
                    </a:lnTo>
                    <a:lnTo>
                      <a:pt x="1736" y="188"/>
                    </a:lnTo>
                    <a:lnTo>
                      <a:pt x="1736" y="188"/>
                    </a:lnTo>
                    <a:lnTo>
                      <a:pt x="1736" y="188"/>
                    </a:lnTo>
                    <a:lnTo>
                      <a:pt x="1736" y="188"/>
                    </a:lnTo>
                    <a:lnTo>
                      <a:pt x="1742" y="190"/>
                    </a:lnTo>
                    <a:lnTo>
                      <a:pt x="1742" y="190"/>
                    </a:lnTo>
                    <a:lnTo>
                      <a:pt x="1742" y="190"/>
                    </a:lnTo>
                    <a:lnTo>
                      <a:pt x="1744" y="190"/>
                    </a:lnTo>
                    <a:lnTo>
                      <a:pt x="1744" y="190"/>
                    </a:lnTo>
                    <a:lnTo>
                      <a:pt x="1744" y="190"/>
                    </a:lnTo>
                    <a:lnTo>
                      <a:pt x="1744" y="192"/>
                    </a:lnTo>
                    <a:lnTo>
                      <a:pt x="1744" y="192"/>
                    </a:lnTo>
                    <a:lnTo>
                      <a:pt x="1744" y="192"/>
                    </a:lnTo>
                    <a:lnTo>
                      <a:pt x="1744" y="192"/>
                    </a:lnTo>
                    <a:lnTo>
                      <a:pt x="1746" y="194"/>
                    </a:lnTo>
                    <a:lnTo>
                      <a:pt x="1746" y="194"/>
                    </a:lnTo>
                    <a:lnTo>
                      <a:pt x="1746" y="194"/>
                    </a:lnTo>
                    <a:lnTo>
                      <a:pt x="1746" y="194"/>
                    </a:lnTo>
                    <a:lnTo>
                      <a:pt x="1750" y="194"/>
                    </a:lnTo>
                    <a:lnTo>
                      <a:pt x="1750" y="196"/>
                    </a:lnTo>
                    <a:lnTo>
                      <a:pt x="1750" y="196"/>
                    </a:lnTo>
                    <a:lnTo>
                      <a:pt x="1750" y="196"/>
                    </a:lnTo>
                    <a:lnTo>
                      <a:pt x="1750" y="196"/>
                    </a:lnTo>
                    <a:lnTo>
                      <a:pt x="1752" y="196"/>
                    </a:lnTo>
                    <a:lnTo>
                      <a:pt x="1752" y="194"/>
                    </a:lnTo>
                    <a:lnTo>
                      <a:pt x="1752" y="194"/>
                    </a:lnTo>
                    <a:lnTo>
                      <a:pt x="1754" y="194"/>
                    </a:lnTo>
                    <a:lnTo>
                      <a:pt x="1754" y="192"/>
                    </a:lnTo>
                    <a:lnTo>
                      <a:pt x="1754" y="192"/>
                    </a:lnTo>
                    <a:lnTo>
                      <a:pt x="1752" y="192"/>
                    </a:lnTo>
                    <a:lnTo>
                      <a:pt x="1752" y="190"/>
                    </a:lnTo>
                    <a:lnTo>
                      <a:pt x="1752" y="186"/>
                    </a:lnTo>
                    <a:lnTo>
                      <a:pt x="1752" y="184"/>
                    </a:lnTo>
                    <a:lnTo>
                      <a:pt x="1752" y="184"/>
                    </a:lnTo>
                    <a:lnTo>
                      <a:pt x="1754" y="184"/>
                    </a:lnTo>
                    <a:lnTo>
                      <a:pt x="1754" y="184"/>
                    </a:lnTo>
                    <a:lnTo>
                      <a:pt x="1756" y="184"/>
                    </a:lnTo>
                    <a:lnTo>
                      <a:pt x="1756" y="184"/>
                    </a:lnTo>
                    <a:lnTo>
                      <a:pt x="1756" y="182"/>
                    </a:lnTo>
                    <a:lnTo>
                      <a:pt x="1756" y="176"/>
                    </a:lnTo>
                    <a:lnTo>
                      <a:pt x="1762" y="170"/>
                    </a:lnTo>
                    <a:lnTo>
                      <a:pt x="1762" y="170"/>
                    </a:lnTo>
                    <a:lnTo>
                      <a:pt x="1762" y="170"/>
                    </a:lnTo>
                    <a:lnTo>
                      <a:pt x="1762" y="166"/>
                    </a:lnTo>
                    <a:lnTo>
                      <a:pt x="1762" y="164"/>
                    </a:lnTo>
                    <a:lnTo>
                      <a:pt x="1762" y="164"/>
                    </a:lnTo>
                    <a:lnTo>
                      <a:pt x="1762" y="164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62"/>
                    </a:lnTo>
                    <a:lnTo>
                      <a:pt x="1764" y="156"/>
                    </a:lnTo>
                    <a:lnTo>
                      <a:pt x="1766" y="154"/>
                    </a:lnTo>
                    <a:lnTo>
                      <a:pt x="1766" y="154"/>
                    </a:lnTo>
                    <a:lnTo>
                      <a:pt x="1766" y="154"/>
                    </a:lnTo>
                    <a:lnTo>
                      <a:pt x="1766" y="154"/>
                    </a:lnTo>
                    <a:lnTo>
                      <a:pt x="1768" y="152"/>
                    </a:lnTo>
                    <a:lnTo>
                      <a:pt x="1770" y="152"/>
                    </a:lnTo>
                    <a:lnTo>
                      <a:pt x="1770" y="152"/>
                    </a:lnTo>
                    <a:lnTo>
                      <a:pt x="1770" y="150"/>
                    </a:lnTo>
                    <a:lnTo>
                      <a:pt x="1770" y="148"/>
                    </a:lnTo>
                    <a:lnTo>
                      <a:pt x="1770" y="148"/>
                    </a:lnTo>
                    <a:lnTo>
                      <a:pt x="1770" y="148"/>
                    </a:lnTo>
                    <a:lnTo>
                      <a:pt x="1772" y="148"/>
                    </a:lnTo>
                    <a:lnTo>
                      <a:pt x="1772" y="146"/>
                    </a:lnTo>
                    <a:lnTo>
                      <a:pt x="1774" y="140"/>
                    </a:lnTo>
                    <a:lnTo>
                      <a:pt x="1774" y="140"/>
                    </a:lnTo>
                    <a:lnTo>
                      <a:pt x="1774" y="140"/>
                    </a:lnTo>
                    <a:lnTo>
                      <a:pt x="1774" y="138"/>
                    </a:lnTo>
                    <a:lnTo>
                      <a:pt x="1776" y="138"/>
                    </a:lnTo>
                    <a:lnTo>
                      <a:pt x="1776" y="138"/>
                    </a:lnTo>
                    <a:lnTo>
                      <a:pt x="1776" y="138"/>
                    </a:lnTo>
                    <a:lnTo>
                      <a:pt x="1776" y="136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4" y="130"/>
                    </a:lnTo>
                    <a:lnTo>
                      <a:pt x="1786" y="130"/>
                    </a:lnTo>
                    <a:lnTo>
                      <a:pt x="1786" y="130"/>
                    </a:lnTo>
                    <a:lnTo>
                      <a:pt x="1786" y="130"/>
                    </a:lnTo>
                    <a:lnTo>
                      <a:pt x="1788" y="128"/>
                    </a:lnTo>
                    <a:lnTo>
                      <a:pt x="1792" y="128"/>
                    </a:lnTo>
                    <a:lnTo>
                      <a:pt x="1798" y="130"/>
                    </a:lnTo>
                    <a:lnTo>
                      <a:pt x="1800" y="130"/>
                    </a:lnTo>
                    <a:lnTo>
                      <a:pt x="1800" y="130"/>
                    </a:lnTo>
                    <a:lnTo>
                      <a:pt x="1802" y="130"/>
                    </a:lnTo>
                    <a:lnTo>
                      <a:pt x="1802" y="130"/>
                    </a:lnTo>
                    <a:lnTo>
                      <a:pt x="1802" y="130"/>
                    </a:lnTo>
                    <a:lnTo>
                      <a:pt x="1802" y="130"/>
                    </a:lnTo>
                    <a:lnTo>
                      <a:pt x="1802" y="130"/>
                    </a:lnTo>
                    <a:lnTo>
                      <a:pt x="1802" y="130"/>
                    </a:lnTo>
                    <a:lnTo>
                      <a:pt x="1804" y="130"/>
                    </a:lnTo>
                    <a:lnTo>
                      <a:pt x="1804" y="126"/>
                    </a:lnTo>
                    <a:lnTo>
                      <a:pt x="1804" y="126"/>
                    </a:lnTo>
                    <a:lnTo>
                      <a:pt x="1802" y="126"/>
                    </a:lnTo>
                    <a:lnTo>
                      <a:pt x="1802" y="126"/>
                    </a:lnTo>
                    <a:lnTo>
                      <a:pt x="1802" y="124"/>
                    </a:lnTo>
                    <a:lnTo>
                      <a:pt x="1802" y="122"/>
                    </a:lnTo>
                    <a:lnTo>
                      <a:pt x="1802" y="122"/>
                    </a:lnTo>
                    <a:lnTo>
                      <a:pt x="1804" y="122"/>
                    </a:lnTo>
                    <a:lnTo>
                      <a:pt x="1804" y="120"/>
                    </a:lnTo>
                    <a:lnTo>
                      <a:pt x="1804" y="120"/>
                    </a:lnTo>
                    <a:lnTo>
                      <a:pt x="1802" y="120"/>
                    </a:lnTo>
                    <a:lnTo>
                      <a:pt x="1802" y="118"/>
                    </a:lnTo>
                    <a:lnTo>
                      <a:pt x="1802" y="118"/>
                    </a:lnTo>
                    <a:lnTo>
                      <a:pt x="1802" y="118"/>
                    </a:lnTo>
                    <a:lnTo>
                      <a:pt x="1800" y="118"/>
                    </a:lnTo>
                    <a:lnTo>
                      <a:pt x="1798" y="116"/>
                    </a:lnTo>
                    <a:lnTo>
                      <a:pt x="1798" y="116"/>
                    </a:lnTo>
                    <a:lnTo>
                      <a:pt x="1796" y="116"/>
                    </a:lnTo>
                    <a:lnTo>
                      <a:pt x="1796" y="116"/>
                    </a:lnTo>
                    <a:lnTo>
                      <a:pt x="1794" y="116"/>
                    </a:lnTo>
                    <a:lnTo>
                      <a:pt x="1794" y="116"/>
                    </a:lnTo>
                    <a:lnTo>
                      <a:pt x="1794" y="114"/>
                    </a:lnTo>
                    <a:lnTo>
                      <a:pt x="1788" y="114"/>
                    </a:lnTo>
                    <a:lnTo>
                      <a:pt x="1786" y="114"/>
                    </a:lnTo>
                    <a:lnTo>
                      <a:pt x="1786" y="114"/>
                    </a:lnTo>
                    <a:lnTo>
                      <a:pt x="1786" y="114"/>
                    </a:lnTo>
                    <a:lnTo>
                      <a:pt x="1782" y="112"/>
                    </a:lnTo>
                    <a:lnTo>
                      <a:pt x="1782" y="112"/>
                    </a:lnTo>
                    <a:lnTo>
                      <a:pt x="1782" y="112"/>
                    </a:lnTo>
                    <a:lnTo>
                      <a:pt x="1780" y="112"/>
                    </a:lnTo>
                    <a:lnTo>
                      <a:pt x="1778" y="112"/>
                    </a:lnTo>
                    <a:lnTo>
                      <a:pt x="1778" y="112"/>
                    </a:lnTo>
                    <a:lnTo>
                      <a:pt x="1778" y="112"/>
                    </a:lnTo>
                    <a:lnTo>
                      <a:pt x="1776" y="112"/>
                    </a:lnTo>
                    <a:lnTo>
                      <a:pt x="1776" y="112"/>
                    </a:lnTo>
                    <a:lnTo>
                      <a:pt x="1778" y="110"/>
                    </a:lnTo>
                    <a:lnTo>
                      <a:pt x="1778" y="110"/>
                    </a:lnTo>
                    <a:lnTo>
                      <a:pt x="1778" y="110"/>
                    </a:lnTo>
                    <a:lnTo>
                      <a:pt x="1778" y="108"/>
                    </a:lnTo>
                    <a:lnTo>
                      <a:pt x="1778" y="108"/>
                    </a:lnTo>
                    <a:lnTo>
                      <a:pt x="1778" y="106"/>
                    </a:lnTo>
                    <a:lnTo>
                      <a:pt x="1776" y="106"/>
                    </a:lnTo>
                    <a:lnTo>
                      <a:pt x="1776" y="106"/>
                    </a:lnTo>
                    <a:lnTo>
                      <a:pt x="1776" y="106"/>
                    </a:lnTo>
                    <a:lnTo>
                      <a:pt x="1776" y="106"/>
                    </a:lnTo>
                    <a:lnTo>
                      <a:pt x="1776" y="104"/>
                    </a:lnTo>
                    <a:lnTo>
                      <a:pt x="1772" y="102"/>
                    </a:lnTo>
                    <a:lnTo>
                      <a:pt x="1772" y="102"/>
                    </a:lnTo>
                    <a:lnTo>
                      <a:pt x="1772" y="102"/>
                    </a:lnTo>
                    <a:lnTo>
                      <a:pt x="1770" y="102"/>
                    </a:lnTo>
                    <a:lnTo>
                      <a:pt x="1770" y="100"/>
                    </a:lnTo>
                    <a:lnTo>
                      <a:pt x="1770" y="100"/>
                    </a:lnTo>
                    <a:lnTo>
                      <a:pt x="1770" y="100"/>
                    </a:lnTo>
                    <a:lnTo>
                      <a:pt x="1766" y="96"/>
                    </a:lnTo>
                    <a:lnTo>
                      <a:pt x="1766" y="96"/>
                    </a:lnTo>
                    <a:lnTo>
                      <a:pt x="1764" y="96"/>
                    </a:lnTo>
                    <a:lnTo>
                      <a:pt x="1764" y="96"/>
                    </a:lnTo>
                    <a:lnTo>
                      <a:pt x="1762" y="96"/>
                    </a:lnTo>
                    <a:lnTo>
                      <a:pt x="1762" y="96"/>
                    </a:lnTo>
                    <a:lnTo>
                      <a:pt x="1762" y="96"/>
                    </a:lnTo>
                    <a:lnTo>
                      <a:pt x="1760" y="96"/>
                    </a:lnTo>
                    <a:lnTo>
                      <a:pt x="1760" y="96"/>
                    </a:lnTo>
                    <a:lnTo>
                      <a:pt x="1760" y="96"/>
                    </a:lnTo>
                    <a:lnTo>
                      <a:pt x="1758" y="98"/>
                    </a:lnTo>
                    <a:lnTo>
                      <a:pt x="1758" y="98"/>
                    </a:lnTo>
                    <a:lnTo>
                      <a:pt x="1758" y="98"/>
                    </a:lnTo>
                    <a:lnTo>
                      <a:pt x="1758" y="98"/>
                    </a:lnTo>
                    <a:lnTo>
                      <a:pt x="1756" y="98"/>
                    </a:lnTo>
                    <a:lnTo>
                      <a:pt x="1756" y="98"/>
                    </a:lnTo>
                    <a:lnTo>
                      <a:pt x="1756" y="98"/>
                    </a:lnTo>
                    <a:lnTo>
                      <a:pt x="1756" y="98"/>
                    </a:lnTo>
                    <a:lnTo>
                      <a:pt x="1756" y="96"/>
                    </a:lnTo>
                    <a:lnTo>
                      <a:pt x="1752" y="96"/>
                    </a:lnTo>
                    <a:lnTo>
                      <a:pt x="1752" y="96"/>
                    </a:lnTo>
                    <a:lnTo>
                      <a:pt x="1750" y="96"/>
                    </a:lnTo>
                    <a:lnTo>
                      <a:pt x="1746" y="98"/>
                    </a:lnTo>
                    <a:lnTo>
                      <a:pt x="1746" y="98"/>
                    </a:lnTo>
                    <a:lnTo>
                      <a:pt x="1746" y="98"/>
                    </a:lnTo>
                    <a:lnTo>
                      <a:pt x="1746" y="98"/>
                    </a:lnTo>
                    <a:lnTo>
                      <a:pt x="1744" y="98"/>
                    </a:lnTo>
                    <a:lnTo>
                      <a:pt x="1744" y="98"/>
                    </a:lnTo>
                    <a:lnTo>
                      <a:pt x="1744" y="100"/>
                    </a:lnTo>
                    <a:lnTo>
                      <a:pt x="1742" y="100"/>
                    </a:lnTo>
                    <a:lnTo>
                      <a:pt x="1742" y="100"/>
                    </a:lnTo>
                    <a:lnTo>
                      <a:pt x="1742" y="100"/>
                    </a:lnTo>
                    <a:lnTo>
                      <a:pt x="1742" y="100"/>
                    </a:lnTo>
                    <a:lnTo>
                      <a:pt x="1744" y="98"/>
                    </a:lnTo>
                    <a:lnTo>
                      <a:pt x="1746" y="98"/>
                    </a:lnTo>
                    <a:lnTo>
                      <a:pt x="1746" y="98"/>
                    </a:lnTo>
                    <a:lnTo>
                      <a:pt x="1746" y="98"/>
                    </a:lnTo>
                    <a:lnTo>
                      <a:pt x="1748" y="96"/>
                    </a:lnTo>
                    <a:lnTo>
                      <a:pt x="1748" y="96"/>
                    </a:lnTo>
                    <a:lnTo>
                      <a:pt x="1748" y="96"/>
                    </a:lnTo>
                    <a:lnTo>
                      <a:pt x="1748" y="94"/>
                    </a:lnTo>
                    <a:lnTo>
                      <a:pt x="1750" y="94"/>
                    </a:lnTo>
                    <a:lnTo>
                      <a:pt x="1752" y="96"/>
                    </a:lnTo>
                    <a:lnTo>
                      <a:pt x="1752" y="96"/>
                    </a:lnTo>
                    <a:lnTo>
                      <a:pt x="1752" y="96"/>
                    </a:lnTo>
                    <a:lnTo>
                      <a:pt x="1754" y="94"/>
                    </a:lnTo>
                    <a:lnTo>
                      <a:pt x="1756" y="94"/>
                    </a:lnTo>
                    <a:lnTo>
                      <a:pt x="1756" y="94"/>
                    </a:lnTo>
                    <a:lnTo>
                      <a:pt x="1756" y="94"/>
                    </a:lnTo>
                    <a:lnTo>
                      <a:pt x="1760" y="94"/>
                    </a:lnTo>
                    <a:lnTo>
                      <a:pt x="1760" y="94"/>
                    </a:lnTo>
                    <a:lnTo>
                      <a:pt x="1760" y="94"/>
                    </a:lnTo>
                    <a:lnTo>
                      <a:pt x="1760" y="92"/>
                    </a:lnTo>
                    <a:lnTo>
                      <a:pt x="1764" y="92"/>
                    </a:lnTo>
                    <a:lnTo>
                      <a:pt x="1764" y="92"/>
                    </a:lnTo>
                    <a:lnTo>
                      <a:pt x="1766" y="92"/>
                    </a:lnTo>
                    <a:lnTo>
                      <a:pt x="1766" y="90"/>
                    </a:lnTo>
                    <a:lnTo>
                      <a:pt x="1768" y="88"/>
                    </a:lnTo>
                    <a:lnTo>
                      <a:pt x="1768" y="88"/>
                    </a:lnTo>
                    <a:lnTo>
                      <a:pt x="1768" y="88"/>
                    </a:lnTo>
                    <a:lnTo>
                      <a:pt x="1768" y="82"/>
                    </a:lnTo>
                    <a:lnTo>
                      <a:pt x="1770" y="80"/>
                    </a:lnTo>
                    <a:lnTo>
                      <a:pt x="1770" y="80"/>
                    </a:lnTo>
                    <a:lnTo>
                      <a:pt x="1770" y="80"/>
                    </a:lnTo>
                    <a:lnTo>
                      <a:pt x="1770" y="74"/>
                    </a:lnTo>
                    <a:lnTo>
                      <a:pt x="1770" y="74"/>
                    </a:lnTo>
                    <a:lnTo>
                      <a:pt x="1770" y="72"/>
                    </a:lnTo>
                    <a:lnTo>
                      <a:pt x="1768" y="72"/>
                    </a:lnTo>
                    <a:lnTo>
                      <a:pt x="1768" y="72"/>
                    </a:lnTo>
                    <a:lnTo>
                      <a:pt x="1768" y="72"/>
                    </a:lnTo>
                    <a:lnTo>
                      <a:pt x="1768" y="70"/>
                    </a:lnTo>
                    <a:lnTo>
                      <a:pt x="1766" y="68"/>
                    </a:lnTo>
                    <a:lnTo>
                      <a:pt x="1766" y="68"/>
                    </a:lnTo>
                    <a:lnTo>
                      <a:pt x="1766" y="68"/>
                    </a:lnTo>
                    <a:lnTo>
                      <a:pt x="1764" y="66"/>
                    </a:lnTo>
                    <a:lnTo>
                      <a:pt x="1762" y="64"/>
                    </a:lnTo>
                    <a:lnTo>
                      <a:pt x="1762" y="64"/>
                    </a:lnTo>
                    <a:lnTo>
                      <a:pt x="1762" y="64"/>
                    </a:lnTo>
                    <a:lnTo>
                      <a:pt x="1762" y="62"/>
                    </a:lnTo>
                    <a:lnTo>
                      <a:pt x="1760" y="60"/>
                    </a:lnTo>
                    <a:lnTo>
                      <a:pt x="1760" y="58"/>
                    </a:lnTo>
                    <a:lnTo>
                      <a:pt x="1762" y="58"/>
                    </a:lnTo>
                    <a:lnTo>
                      <a:pt x="1762" y="58"/>
                    </a:lnTo>
                    <a:lnTo>
                      <a:pt x="1762" y="58"/>
                    </a:lnTo>
                    <a:lnTo>
                      <a:pt x="1762" y="56"/>
                    </a:lnTo>
                    <a:lnTo>
                      <a:pt x="1762" y="56"/>
                    </a:lnTo>
                    <a:lnTo>
                      <a:pt x="1762" y="56"/>
                    </a:lnTo>
                    <a:lnTo>
                      <a:pt x="1760" y="54"/>
                    </a:lnTo>
                    <a:lnTo>
                      <a:pt x="1760" y="54"/>
                    </a:lnTo>
                    <a:lnTo>
                      <a:pt x="1760" y="54"/>
                    </a:lnTo>
                    <a:lnTo>
                      <a:pt x="1762" y="54"/>
                    </a:lnTo>
                    <a:lnTo>
                      <a:pt x="1762" y="54"/>
                    </a:lnTo>
                    <a:lnTo>
                      <a:pt x="1762" y="54"/>
                    </a:lnTo>
                    <a:lnTo>
                      <a:pt x="1762" y="54"/>
                    </a:lnTo>
                    <a:lnTo>
                      <a:pt x="1762" y="54"/>
                    </a:lnTo>
                    <a:lnTo>
                      <a:pt x="1762" y="54"/>
                    </a:lnTo>
                    <a:lnTo>
                      <a:pt x="1764" y="50"/>
                    </a:lnTo>
                    <a:lnTo>
                      <a:pt x="1764" y="50"/>
                    </a:lnTo>
                    <a:lnTo>
                      <a:pt x="1764" y="50"/>
                    </a:lnTo>
                    <a:lnTo>
                      <a:pt x="1764" y="48"/>
                    </a:lnTo>
                    <a:lnTo>
                      <a:pt x="1764" y="48"/>
                    </a:lnTo>
                    <a:lnTo>
                      <a:pt x="1764" y="50"/>
                    </a:lnTo>
                    <a:lnTo>
                      <a:pt x="1766" y="56"/>
                    </a:lnTo>
                    <a:lnTo>
                      <a:pt x="1766" y="62"/>
                    </a:lnTo>
                    <a:lnTo>
                      <a:pt x="1766" y="62"/>
                    </a:lnTo>
                    <a:lnTo>
                      <a:pt x="1766" y="62"/>
                    </a:lnTo>
                    <a:lnTo>
                      <a:pt x="1768" y="62"/>
                    </a:lnTo>
                    <a:lnTo>
                      <a:pt x="1768" y="64"/>
                    </a:lnTo>
                    <a:lnTo>
                      <a:pt x="1768" y="64"/>
                    </a:lnTo>
                    <a:lnTo>
                      <a:pt x="1768" y="64"/>
                    </a:lnTo>
                    <a:lnTo>
                      <a:pt x="1768" y="64"/>
                    </a:lnTo>
                    <a:lnTo>
                      <a:pt x="1768" y="64"/>
                    </a:lnTo>
                    <a:lnTo>
                      <a:pt x="1770" y="64"/>
                    </a:lnTo>
                    <a:lnTo>
                      <a:pt x="1770" y="64"/>
                    </a:lnTo>
                    <a:lnTo>
                      <a:pt x="1774" y="66"/>
                    </a:lnTo>
                    <a:lnTo>
                      <a:pt x="1774" y="66"/>
                    </a:lnTo>
                    <a:lnTo>
                      <a:pt x="1774" y="66"/>
                    </a:lnTo>
                    <a:lnTo>
                      <a:pt x="1774" y="66"/>
                    </a:lnTo>
                    <a:lnTo>
                      <a:pt x="1778" y="68"/>
                    </a:lnTo>
                    <a:lnTo>
                      <a:pt x="1778" y="68"/>
                    </a:lnTo>
                    <a:lnTo>
                      <a:pt x="1778" y="68"/>
                    </a:lnTo>
                    <a:lnTo>
                      <a:pt x="1778" y="68"/>
                    </a:lnTo>
                    <a:lnTo>
                      <a:pt x="1784" y="68"/>
                    </a:lnTo>
                    <a:lnTo>
                      <a:pt x="1784" y="68"/>
                    </a:lnTo>
                    <a:lnTo>
                      <a:pt x="1784" y="68"/>
                    </a:lnTo>
                    <a:lnTo>
                      <a:pt x="1784" y="68"/>
                    </a:lnTo>
                    <a:lnTo>
                      <a:pt x="1786" y="68"/>
                    </a:lnTo>
                    <a:lnTo>
                      <a:pt x="1786" y="68"/>
                    </a:lnTo>
                    <a:lnTo>
                      <a:pt x="1786" y="66"/>
                    </a:lnTo>
                    <a:lnTo>
                      <a:pt x="1786" y="66"/>
                    </a:lnTo>
                    <a:lnTo>
                      <a:pt x="1788" y="64"/>
                    </a:lnTo>
                    <a:lnTo>
                      <a:pt x="1788" y="64"/>
                    </a:lnTo>
                    <a:lnTo>
                      <a:pt x="1788" y="64"/>
                    </a:lnTo>
                    <a:lnTo>
                      <a:pt x="1788" y="62"/>
                    </a:lnTo>
                    <a:lnTo>
                      <a:pt x="1788" y="62"/>
                    </a:lnTo>
                    <a:lnTo>
                      <a:pt x="1788" y="62"/>
                    </a:lnTo>
                    <a:lnTo>
                      <a:pt x="1788" y="62"/>
                    </a:lnTo>
                    <a:lnTo>
                      <a:pt x="1792" y="60"/>
                    </a:lnTo>
                    <a:lnTo>
                      <a:pt x="1792" y="60"/>
                    </a:lnTo>
                    <a:lnTo>
                      <a:pt x="1794" y="62"/>
                    </a:lnTo>
                    <a:lnTo>
                      <a:pt x="1794" y="62"/>
                    </a:lnTo>
                    <a:lnTo>
                      <a:pt x="1794" y="62"/>
                    </a:lnTo>
                    <a:lnTo>
                      <a:pt x="1794" y="62"/>
                    </a:lnTo>
                    <a:lnTo>
                      <a:pt x="1794" y="62"/>
                    </a:lnTo>
                    <a:lnTo>
                      <a:pt x="1794" y="62"/>
                    </a:lnTo>
                    <a:lnTo>
                      <a:pt x="1794" y="62"/>
                    </a:lnTo>
                    <a:lnTo>
                      <a:pt x="1796" y="64"/>
                    </a:lnTo>
                    <a:lnTo>
                      <a:pt x="1796" y="64"/>
                    </a:lnTo>
                    <a:lnTo>
                      <a:pt x="1796" y="64"/>
                    </a:lnTo>
                    <a:lnTo>
                      <a:pt x="1800" y="68"/>
                    </a:lnTo>
                    <a:lnTo>
                      <a:pt x="1800" y="68"/>
                    </a:lnTo>
                    <a:lnTo>
                      <a:pt x="1800" y="68"/>
                    </a:lnTo>
                    <a:lnTo>
                      <a:pt x="1810" y="72"/>
                    </a:lnTo>
                    <a:lnTo>
                      <a:pt x="1810" y="72"/>
                    </a:lnTo>
                    <a:lnTo>
                      <a:pt x="1810" y="72"/>
                    </a:lnTo>
                    <a:lnTo>
                      <a:pt x="1810" y="72"/>
                    </a:lnTo>
                    <a:lnTo>
                      <a:pt x="1814" y="74"/>
                    </a:lnTo>
                    <a:lnTo>
                      <a:pt x="1814" y="74"/>
                    </a:lnTo>
                    <a:lnTo>
                      <a:pt x="1814" y="74"/>
                    </a:lnTo>
                    <a:lnTo>
                      <a:pt x="1814" y="74"/>
                    </a:lnTo>
                    <a:lnTo>
                      <a:pt x="1814" y="74"/>
                    </a:lnTo>
                    <a:lnTo>
                      <a:pt x="1816" y="74"/>
                    </a:lnTo>
                    <a:lnTo>
                      <a:pt x="1816" y="72"/>
                    </a:lnTo>
                    <a:lnTo>
                      <a:pt x="1816" y="72"/>
                    </a:lnTo>
                    <a:lnTo>
                      <a:pt x="1816" y="72"/>
                    </a:lnTo>
                    <a:lnTo>
                      <a:pt x="1818" y="70"/>
                    </a:lnTo>
                    <a:lnTo>
                      <a:pt x="1820" y="70"/>
                    </a:lnTo>
                    <a:lnTo>
                      <a:pt x="1820" y="70"/>
                    </a:lnTo>
                    <a:lnTo>
                      <a:pt x="1820" y="68"/>
                    </a:lnTo>
                    <a:lnTo>
                      <a:pt x="1820" y="68"/>
                    </a:lnTo>
                    <a:lnTo>
                      <a:pt x="1820" y="68"/>
                    </a:lnTo>
                    <a:lnTo>
                      <a:pt x="1820" y="68"/>
                    </a:lnTo>
                    <a:lnTo>
                      <a:pt x="1820" y="68"/>
                    </a:lnTo>
                    <a:lnTo>
                      <a:pt x="1822" y="70"/>
                    </a:lnTo>
                    <a:lnTo>
                      <a:pt x="1822" y="72"/>
                    </a:lnTo>
                    <a:lnTo>
                      <a:pt x="1822" y="72"/>
                    </a:lnTo>
                    <a:lnTo>
                      <a:pt x="1822" y="72"/>
                    </a:lnTo>
                    <a:lnTo>
                      <a:pt x="1824" y="72"/>
                    </a:lnTo>
                    <a:lnTo>
                      <a:pt x="1826" y="72"/>
                    </a:lnTo>
                    <a:lnTo>
                      <a:pt x="1828" y="74"/>
                    </a:lnTo>
                    <a:lnTo>
                      <a:pt x="1828" y="74"/>
                    </a:lnTo>
                    <a:lnTo>
                      <a:pt x="1828" y="74"/>
                    </a:lnTo>
                    <a:lnTo>
                      <a:pt x="1828" y="74"/>
                    </a:lnTo>
                    <a:lnTo>
                      <a:pt x="1830" y="74"/>
                    </a:lnTo>
                    <a:lnTo>
                      <a:pt x="1830" y="74"/>
                    </a:lnTo>
                    <a:lnTo>
                      <a:pt x="1830" y="76"/>
                    </a:lnTo>
                    <a:lnTo>
                      <a:pt x="1836" y="76"/>
                    </a:lnTo>
                    <a:lnTo>
                      <a:pt x="1836" y="76"/>
                    </a:lnTo>
                    <a:lnTo>
                      <a:pt x="1836" y="74"/>
                    </a:lnTo>
                    <a:lnTo>
                      <a:pt x="1838" y="74"/>
                    </a:lnTo>
                    <a:lnTo>
                      <a:pt x="1840" y="74"/>
                    </a:lnTo>
                    <a:lnTo>
                      <a:pt x="1840" y="74"/>
                    </a:lnTo>
                    <a:lnTo>
                      <a:pt x="1840" y="74"/>
                    </a:lnTo>
                    <a:lnTo>
                      <a:pt x="1844" y="74"/>
                    </a:lnTo>
                    <a:lnTo>
                      <a:pt x="1844" y="74"/>
                    </a:lnTo>
                    <a:lnTo>
                      <a:pt x="1844" y="74"/>
                    </a:lnTo>
                    <a:lnTo>
                      <a:pt x="1844" y="72"/>
                    </a:lnTo>
                    <a:lnTo>
                      <a:pt x="1846" y="72"/>
                    </a:lnTo>
                    <a:lnTo>
                      <a:pt x="1846" y="72"/>
                    </a:lnTo>
                    <a:lnTo>
                      <a:pt x="1846" y="72"/>
                    </a:lnTo>
                    <a:lnTo>
                      <a:pt x="1846" y="72"/>
                    </a:lnTo>
                    <a:lnTo>
                      <a:pt x="1846" y="72"/>
                    </a:lnTo>
                    <a:lnTo>
                      <a:pt x="1846" y="70"/>
                    </a:lnTo>
                    <a:lnTo>
                      <a:pt x="1844" y="70"/>
                    </a:lnTo>
                    <a:lnTo>
                      <a:pt x="1844" y="68"/>
                    </a:lnTo>
                    <a:lnTo>
                      <a:pt x="1844" y="68"/>
                    </a:lnTo>
                    <a:lnTo>
                      <a:pt x="1844" y="68"/>
                    </a:lnTo>
                    <a:lnTo>
                      <a:pt x="1844" y="68"/>
                    </a:lnTo>
                    <a:lnTo>
                      <a:pt x="1844" y="66"/>
                    </a:lnTo>
                    <a:lnTo>
                      <a:pt x="1844" y="66"/>
                    </a:lnTo>
                    <a:lnTo>
                      <a:pt x="1842" y="64"/>
                    </a:lnTo>
                    <a:lnTo>
                      <a:pt x="1842" y="64"/>
                    </a:lnTo>
                    <a:lnTo>
                      <a:pt x="1840" y="62"/>
                    </a:lnTo>
                    <a:lnTo>
                      <a:pt x="1840" y="60"/>
                    </a:lnTo>
                    <a:lnTo>
                      <a:pt x="1840" y="60"/>
                    </a:lnTo>
                    <a:lnTo>
                      <a:pt x="1840" y="60"/>
                    </a:lnTo>
                    <a:lnTo>
                      <a:pt x="1838" y="60"/>
                    </a:lnTo>
                    <a:lnTo>
                      <a:pt x="1838" y="58"/>
                    </a:lnTo>
                    <a:lnTo>
                      <a:pt x="1838" y="58"/>
                    </a:lnTo>
                    <a:lnTo>
                      <a:pt x="1838" y="58"/>
                    </a:lnTo>
                    <a:lnTo>
                      <a:pt x="1832" y="54"/>
                    </a:lnTo>
                    <a:lnTo>
                      <a:pt x="1832" y="54"/>
                    </a:lnTo>
                    <a:lnTo>
                      <a:pt x="1832" y="54"/>
                    </a:lnTo>
                    <a:lnTo>
                      <a:pt x="1828" y="52"/>
                    </a:lnTo>
                    <a:lnTo>
                      <a:pt x="1828" y="52"/>
                    </a:lnTo>
                    <a:lnTo>
                      <a:pt x="1828" y="52"/>
                    </a:lnTo>
                    <a:lnTo>
                      <a:pt x="1828" y="52"/>
                    </a:lnTo>
                    <a:lnTo>
                      <a:pt x="1828" y="52"/>
                    </a:lnTo>
                    <a:lnTo>
                      <a:pt x="1828" y="52"/>
                    </a:lnTo>
                    <a:lnTo>
                      <a:pt x="1828" y="52"/>
                    </a:lnTo>
                    <a:lnTo>
                      <a:pt x="1830" y="52"/>
                    </a:lnTo>
                    <a:lnTo>
                      <a:pt x="1832" y="48"/>
                    </a:lnTo>
                    <a:lnTo>
                      <a:pt x="1838" y="48"/>
                    </a:lnTo>
                    <a:lnTo>
                      <a:pt x="1840" y="50"/>
                    </a:lnTo>
                    <a:lnTo>
                      <a:pt x="1840" y="50"/>
                    </a:lnTo>
                    <a:lnTo>
                      <a:pt x="1840" y="50"/>
                    </a:lnTo>
                    <a:lnTo>
                      <a:pt x="1840" y="50"/>
                    </a:lnTo>
                    <a:lnTo>
                      <a:pt x="1840" y="50"/>
                    </a:lnTo>
                    <a:lnTo>
                      <a:pt x="1840" y="48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8"/>
                    </a:lnTo>
                    <a:lnTo>
                      <a:pt x="1842" y="44"/>
                    </a:lnTo>
                    <a:lnTo>
                      <a:pt x="1842" y="44"/>
                    </a:lnTo>
                    <a:lnTo>
                      <a:pt x="1842" y="44"/>
                    </a:lnTo>
                    <a:lnTo>
                      <a:pt x="1840" y="42"/>
                    </a:lnTo>
                    <a:lnTo>
                      <a:pt x="1840" y="40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2" y="36"/>
                    </a:lnTo>
                    <a:lnTo>
                      <a:pt x="1842" y="34"/>
                    </a:lnTo>
                    <a:lnTo>
                      <a:pt x="1844" y="34"/>
                    </a:lnTo>
                    <a:lnTo>
                      <a:pt x="1844" y="34"/>
                    </a:lnTo>
                    <a:lnTo>
                      <a:pt x="1844" y="34"/>
                    </a:lnTo>
                    <a:lnTo>
                      <a:pt x="1844" y="32"/>
                    </a:lnTo>
                    <a:lnTo>
                      <a:pt x="1844" y="32"/>
                    </a:lnTo>
                    <a:lnTo>
                      <a:pt x="1844" y="32"/>
                    </a:lnTo>
                    <a:lnTo>
                      <a:pt x="1844" y="32"/>
                    </a:lnTo>
                    <a:lnTo>
                      <a:pt x="1844" y="30"/>
                    </a:lnTo>
                    <a:lnTo>
                      <a:pt x="1844" y="30"/>
                    </a:lnTo>
                    <a:lnTo>
                      <a:pt x="1844" y="30"/>
                    </a:lnTo>
                    <a:lnTo>
                      <a:pt x="1844" y="28"/>
                    </a:lnTo>
                    <a:lnTo>
                      <a:pt x="1844" y="28"/>
                    </a:lnTo>
                    <a:lnTo>
                      <a:pt x="1842" y="28"/>
                    </a:lnTo>
                    <a:lnTo>
                      <a:pt x="1838" y="28"/>
                    </a:lnTo>
                    <a:lnTo>
                      <a:pt x="1838" y="28"/>
                    </a:lnTo>
                    <a:lnTo>
                      <a:pt x="1838" y="28"/>
                    </a:lnTo>
                    <a:lnTo>
                      <a:pt x="1838" y="30"/>
                    </a:lnTo>
                    <a:lnTo>
                      <a:pt x="1834" y="28"/>
                    </a:lnTo>
                    <a:lnTo>
                      <a:pt x="1834" y="28"/>
                    </a:lnTo>
                    <a:lnTo>
                      <a:pt x="1834" y="28"/>
                    </a:lnTo>
                    <a:lnTo>
                      <a:pt x="1834" y="28"/>
                    </a:lnTo>
                    <a:lnTo>
                      <a:pt x="1832" y="28"/>
                    </a:lnTo>
                    <a:lnTo>
                      <a:pt x="1830" y="26"/>
                    </a:lnTo>
                    <a:lnTo>
                      <a:pt x="1830" y="26"/>
                    </a:lnTo>
                    <a:lnTo>
                      <a:pt x="1830" y="26"/>
                    </a:lnTo>
                    <a:lnTo>
                      <a:pt x="1822" y="24"/>
                    </a:lnTo>
                    <a:lnTo>
                      <a:pt x="1822" y="24"/>
                    </a:lnTo>
                    <a:lnTo>
                      <a:pt x="1822" y="24"/>
                    </a:lnTo>
                    <a:lnTo>
                      <a:pt x="1820" y="24"/>
                    </a:lnTo>
                    <a:lnTo>
                      <a:pt x="1816" y="22"/>
                    </a:lnTo>
                    <a:lnTo>
                      <a:pt x="1816" y="22"/>
                    </a:lnTo>
                    <a:lnTo>
                      <a:pt x="1816" y="22"/>
                    </a:lnTo>
                    <a:lnTo>
                      <a:pt x="1816" y="22"/>
                    </a:lnTo>
                    <a:lnTo>
                      <a:pt x="1814" y="22"/>
                    </a:lnTo>
                    <a:lnTo>
                      <a:pt x="1814" y="22"/>
                    </a:lnTo>
                    <a:lnTo>
                      <a:pt x="1814" y="22"/>
                    </a:lnTo>
                    <a:lnTo>
                      <a:pt x="1812" y="22"/>
                    </a:lnTo>
                    <a:lnTo>
                      <a:pt x="1812" y="20"/>
                    </a:lnTo>
                    <a:lnTo>
                      <a:pt x="1812" y="20"/>
                    </a:lnTo>
                    <a:lnTo>
                      <a:pt x="1810" y="20"/>
                    </a:lnTo>
                    <a:lnTo>
                      <a:pt x="1808" y="20"/>
                    </a:lnTo>
                    <a:lnTo>
                      <a:pt x="1808" y="20"/>
                    </a:lnTo>
                    <a:lnTo>
                      <a:pt x="1808" y="20"/>
                    </a:lnTo>
                    <a:lnTo>
                      <a:pt x="1806" y="22"/>
                    </a:lnTo>
                    <a:lnTo>
                      <a:pt x="1806" y="22"/>
                    </a:lnTo>
                    <a:lnTo>
                      <a:pt x="1806" y="22"/>
                    </a:lnTo>
                    <a:lnTo>
                      <a:pt x="1804" y="22"/>
                    </a:lnTo>
                    <a:lnTo>
                      <a:pt x="1804" y="22"/>
                    </a:lnTo>
                    <a:lnTo>
                      <a:pt x="1802" y="22"/>
                    </a:lnTo>
                    <a:lnTo>
                      <a:pt x="1802" y="22"/>
                    </a:lnTo>
                    <a:lnTo>
                      <a:pt x="1802" y="22"/>
                    </a:lnTo>
                    <a:lnTo>
                      <a:pt x="1802" y="22"/>
                    </a:lnTo>
                    <a:lnTo>
                      <a:pt x="1798" y="22"/>
                    </a:lnTo>
                    <a:lnTo>
                      <a:pt x="1798" y="22"/>
                    </a:lnTo>
                    <a:lnTo>
                      <a:pt x="1798" y="22"/>
                    </a:lnTo>
                    <a:lnTo>
                      <a:pt x="1798" y="24"/>
                    </a:lnTo>
                    <a:lnTo>
                      <a:pt x="1794" y="24"/>
                    </a:lnTo>
                    <a:lnTo>
                      <a:pt x="1794" y="24"/>
                    </a:lnTo>
                    <a:lnTo>
                      <a:pt x="1794" y="24"/>
                    </a:lnTo>
                    <a:lnTo>
                      <a:pt x="1792" y="24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90" y="24"/>
                    </a:lnTo>
                    <a:lnTo>
                      <a:pt x="1786" y="26"/>
                    </a:lnTo>
                    <a:lnTo>
                      <a:pt x="1786" y="26"/>
                    </a:lnTo>
                    <a:lnTo>
                      <a:pt x="1786" y="26"/>
                    </a:lnTo>
                    <a:lnTo>
                      <a:pt x="1786" y="28"/>
                    </a:lnTo>
                    <a:lnTo>
                      <a:pt x="1786" y="28"/>
                    </a:lnTo>
                    <a:lnTo>
                      <a:pt x="1788" y="28"/>
                    </a:lnTo>
                    <a:lnTo>
                      <a:pt x="1788" y="28"/>
                    </a:lnTo>
                    <a:lnTo>
                      <a:pt x="1788" y="28"/>
                    </a:lnTo>
                    <a:lnTo>
                      <a:pt x="1788" y="28"/>
                    </a:lnTo>
                    <a:lnTo>
                      <a:pt x="1788" y="30"/>
                    </a:lnTo>
                    <a:lnTo>
                      <a:pt x="1792" y="30"/>
                    </a:lnTo>
                    <a:lnTo>
                      <a:pt x="1794" y="30"/>
                    </a:lnTo>
                    <a:lnTo>
                      <a:pt x="1796" y="32"/>
                    </a:lnTo>
                    <a:lnTo>
                      <a:pt x="1796" y="36"/>
                    </a:lnTo>
                    <a:lnTo>
                      <a:pt x="1796" y="36"/>
                    </a:lnTo>
                    <a:lnTo>
                      <a:pt x="1796" y="36"/>
                    </a:lnTo>
                    <a:lnTo>
                      <a:pt x="1798" y="36"/>
                    </a:lnTo>
                    <a:lnTo>
                      <a:pt x="1798" y="36"/>
                    </a:lnTo>
                    <a:lnTo>
                      <a:pt x="1798" y="36"/>
                    </a:lnTo>
                    <a:lnTo>
                      <a:pt x="1798" y="38"/>
                    </a:lnTo>
                    <a:lnTo>
                      <a:pt x="1792" y="38"/>
                    </a:lnTo>
                    <a:lnTo>
                      <a:pt x="1792" y="34"/>
                    </a:lnTo>
                    <a:lnTo>
                      <a:pt x="1792" y="34"/>
                    </a:lnTo>
                    <a:lnTo>
                      <a:pt x="1792" y="34"/>
                    </a:lnTo>
                    <a:lnTo>
                      <a:pt x="1790" y="32"/>
                    </a:lnTo>
                    <a:lnTo>
                      <a:pt x="1790" y="32"/>
                    </a:lnTo>
                    <a:lnTo>
                      <a:pt x="1790" y="32"/>
                    </a:lnTo>
                    <a:lnTo>
                      <a:pt x="1786" y="28"/>
                    </a:lnTo>
                    <a:lnTo>
                      <a:pt x="1786" y="28"/>
                    </a:lnTo>
                    <a:lnTo>
                      <a:pt x="1786" y="28"/>
                    </a:lnTo>
                    <a:lnTo>
                      <a:pt x="1786" y="28"/>
                    </a:lnTo>
                    <a:lnTo>
                      <a:pt x="1784" y="28"/>
                    </a:lnTo>
                    <a:lnTo>
                      <a:pt x="1784" y="24"/>
                    </a:lnTo>
                    <a:lnTo>
                      <a:pt x="1784" y="24"/>
                    </a:lnTo>
                    <a:lnTo>
                      <a:pt x="1784" y="24"/>
                    </a:lnTo>
                    <a:lnTo>
                      <a:pt x="1780" y="22"/>
                    </a:lnTo>
                    <a:lnTo>
                      <a:pt x="1780" y="22"/>
                    </a:lnTo>
                    <a:lnTo>
                      <a:pt x="1780" y="22"/>
                    </a:lnTo>
                    <a:lnTo>
                      <a:pt x="1780" y="22"/>
                    </a:lnTo>
                    <a:lnTo>
                      <a:pt x="1776" y="20"/>
                    </a:lnTo>
                    <a:lnTo>
                      <a:pt x="1776" y="18"/>
                    </a:lnTo>
                    <a:lnTo>
                      <a:pt x="1776" y="18"/>
                    </a:lnTo>
                    <a:lnTo>
                      <a:pt x="1776" y="18"/>
                    </a:lnTo>
                    <a:lnTo>
                      <a:pt x="1770" y="18"/>
                    </a:lnTo>
                    <a:lnTo>
                      <a:pt x="1770" y="18"/>
                    </a:lnTo>
                    <a:lnTo>
                      <a:pt x="1770" y="18"/>
                    </a:lnTo>
                    <a:lnTo>
                      <a:pt x="1770" y="20"/>
                    </a:lnTo>
                    <a:lnTo>
                      <a:pt x="1770" y="20"/>
                    </a:lnTo>
                    <a:lnTo>
                      <a:pt x="1770" y="20"/>
                    </a:lnTo>
                    <a:lnTo>
                      <a:pt x="1768" y="20"/>
                    </a:lnTo>
                    <a:lnTo>
                      <a:pt x="1768" y="20"/>
                    </a:lnTo>
                    <a:lnTo>
                      <a:pt x="1768" y="20"/>
                    </a:lnTo>
                    <a:lnTo>
                      <a:pt x="1766" y="20"/>
                    </a:lnTo>
                    <a:lnTo>
                      <a:pt x="1766" y="18"/>
                    </a:lnTo>
                    <a:lnTo>
                      <a:pt x="1766" y="18"/>
                    </a:lnTo>
                    <a:lnTo>
                      <a:pt x="1766" y="18"/>
                    </a:lnTo>
                    <a:lnTo>
                      <a:pt x="1762" y="18"/>
                    </a:lnTo>
                    <a:lnTo>
                      <a:pt x="1760" y="16"/>
                    </a:lnTo>
                    <a:lnTo>
                      <a:pt x="1760" y="16"/>
                    </a:lnTo>
                    <a:lnTo>
                      <a:pt x="1760" y="16"/>
                    </a:lnTo>
                    <a:lnTo>
                      <a:pt x="1756" y="16"/>
                    </a:lnTo>
                    <a:lnTo>
                      <a:pt x="1756" y="16"/>
                    </a:lnTo>
                    <a:lnTo>
                      <a:pt x="1754" y="18"/>
                    </a:lnTo>
                    <a:lnTo>
                      <a:pt x="1754" y="18"/>
                    </a:lnTo>
                    <a:lnTo>
                      <a:pt x="1754" y="18"/>
                    </a:lnTo>
                    <a:lnTo>
                      <a:pt x="1754" y="18"/>
                    </a:lnTo>
                    <a:lnTo>
                      <a:pt x="1752" y="18"/>
                    </a:lnTo>
                    <a:lnTo>
                      <a:pt x="1752" y="18"/>
                    </a:lnTo>
                    <a:lnTo>
                      <a:pt x="1752" y="18"/>
                    </a:lnTo>
                    <a:lnTo>
                      <a:pt x="1750" y="18"/>
                    </a:lnTo>
                    <a:lnTo>
                      <a:pt x="1750" y="18"/>
                    </a:lnTo>
                    <a:lnTo>
                      <a:pt x="1750" y="18"/>
                    </a:lnTo>
                    <a:lnTo>
                      <a:pt x="1750" y="18"/>
                    </a:lnTo>
                    <a:lnTo>
                      <a:pt x="1748" y="14"/>
                    </a:lnTo>
                    <a:lnTo>
                      <a:pt x="1748" y="14"/>
                    </a:lnTo>
                    <a:lnTo>
                      <a:pt x="1746" y="14"/>
                    </a:lnTo>
                    <a:lnTo>
                      <a:pt x="1742" y="14"/>
                    </a:lnTo>
                    <a:lnTo>
                      <a:pt x="1742" y="14"/>
                    </a:lnTo>
                    <a:lnTo>
                      <a:pt x="1740" y="16"/>
                    </a:lnTo>
                    <a:lnTo>
                      <a:pt x="1740" y="16"/>
                    </a:lnTo>
                    <a:lnTo>
                      <a:pt x="1740" y="16"/>
                    </a:lnTo>
                    <a:lnTo>
                      <a:pt x="1740" y="16"/>
                    </a:lnTo>
                    <a:lnTo>
                      <a:pt x="1740" y="16"/>
                    </a:lnTo>
                    <a:lnTo>
                      <a:pt x="1740" y="16"/>
                    </a:lnTo>
                    <a:lnTo>
                      <a:pt x="1740" y="16"/>
                    </a:lnTo>
                    <a:lnTo>
                      <a:pt x="1740" y="16"/>
                    </a:lnTo>
                    <a:lnTo>
                      <a:pt x="1740" y="16"/>
                    </a:lnTo>
                    <a:lnTo>
                      <a:pt x="1738" y="16"/>
                    </a:lnTo>
                    <a:lnTo>
                      <a:pt x="1736" y="16"/>
                    </a:lnTo>
                    <a:lnTo>
                      <a:pt x="1734" y="14"/>
                    </a:lnTo>
                    <a:lnTo>
                      <a:pt x="1734" y="14"/>
                    </a:lnTo>
                    <a:lnTo>
                      <a:pt x="1734" y="14"/>
                    </a:lnTo>
                    <a:lnTo>
                      <a:pt x="1734" y="14"/>
                    </a:lnTo>
                    <a:lnTo>
                      <a:pt x="1734" y="14"/>
                    </a:lnTo>
                    <a:lnTo>
                      <a:pt x="1734" y="12"/>
                    </a:lnTo>
                    <a:lnTo>
                      <a:pt x="1734" y="12"/>
                    </a:lnTo>
                    <a:lnTo>
                      <a:pt x="1734" y="12"/>
                    </a:lnTo>
                    <a:lnTo>
                      <a:pt x="1728" y="10"/>
                    </a:lnTo>
                    <a:lnTo>
                      <a:pt x="1726" y="10"/>
                    </a:lnTo>
                    <a:lnTo>
                      <a:pt x="1726" y="10"/>
                    </a:lnTo>
                    <a:lnTo>
                      <a:pt x="1726" y="8"/>
                    </a:lnTo>
                    <a:lnTo>
                      <a:pt x="1724" y="8"/>
                    </a:lnTo>
                    <a:lnTo>
                      <a:pt x="1724" y="8"/>
                    </a:lnTo>
                    <a:lnTo>
                      <a:pt x="1724" y="8"/>
                    </a:lnTo>
                    <a:lnTo>
                      <a:pt x="1724" y="8"/>
                    </a:lnTo>
                    <a:lnTo>
                      <a:pt x="1722" y="8"/>
                    </a:lnTo>
                    <a:lnTo>
                      <a:pt x="1722" y="8"/>
                    </a:lnTo>
                    <a:lnTo>
                      <a:pt x="1722" y="8"/>
                    </a:lnTo>
                    <a:lnTo>
                      <a:pt x="1720" y="10"/>
                    </a:lnTo>
                    <a:lnTo>
                      <a:pt x="1720" y="10"/>
                    </a:lnTo>
                    <a:lnTo>
                      <a:pt x="1720" y="10"/>
                    </a:lnTo>
                    <a:lnTo>
                      <a:pt x="1720" y="12"/>
                    </a:lnTo>
                    <a:lnTo>
                      <a:pt x="1720" y="12"/>
                    </a:lnTo>
                    <a:lnTo>
                      <a:pt x="1716" y="8"/>
                    </a:lnTo>
                    <a:lnTo>
                      <a:pt x="1716" y="6"/>
                    </a:lnTo>
                    <a:lnTo>
                      <a:pt x="1716" y="6"/>
                    </a:lnTo>
                    <a:lnTo>
                      <a:pt x="1716" y="6"/>
                    </a:lnTo>
                    <a:lnTo>
                      <a:pt x="1714" y="4"/>
                    </a:lnTo>
                    <a:lnTo>
                      <a:pt x="1714" y="4"/>
                    </a:lnTo>
                    <a:lnTo>
                      <a:pt x="1714" y="4"/>
                    </a:lnTo>
                    <a:lnTo>
                      <a:pt x="1712" y="4"/>
                    </a:lnTo>
                    <a:lnTo>
                      <a:pt x="1710" y="2"/>
                    </a:lnTo>
                    <a:lnTo>
                      <a:pt x="1710" y="2"/>
                    </a:lnTo>
                    <a:lnTo>
                      <a:pt x="1710" y="2"/>
                    </a:lnTo>
                    <a:lnTo>
                      <a:pt x="1706" y="2"/>
                    </a:lnTo>
                    <a:lnTo>
                      <a:pt x="1706" y="2"/>
                    </a:lnTo>
                    <a:lnTo>
                      <a:pt x="1706" y="0"/>
                    </a:lnTo>
                    <a:lnTo>
                      <a:pt x="1692" y="0"/>
                    </a:lnTo>
                    <a:lnTo>
                      <a:pt x="1692" y="0"/>
                    </a:lnTo>
                    <a:lnTo>
                      <a:pt x="1692" y="2"/>
                    </a:lnTo>
                    <a:lnTo>
                      <a:pt x="1692" y="2"/>
                    </a:lnTo>
                    <a:lnTo>
                      <a:pt x="1692" y="2"/>
                    </a:lnTo>
                    <a:lnTo>
                      <a:pt x="1692" y="2"/>
                    </a:lnTo>
                    <a:lnTo>
                      <a:pt x="1690" y="2"/>
                    </a:lnTo>
                    <a:lnTo>
                      <a:pt x="1690" y="4"/>
                    </a:lnTo>
                    <a:lnTo>
                      <a:pt x="1690" y="4"/>
                    </a:lnTo>
                    <a:lnTo>
                      <a:pt x="1682" y="4"/>
                    </a:lnTo>
                    <a:lnTo>
                      <a:pt x="1682" y="4"/>
                    </a:lnTo>
                    <a:lnTo>
                      <a:pt x="1682" y="4"/>
                    </a:lnTo>
                    <a:lnTo>
                      <a:pt x="1682" y="4"/>
                    </a:lnTo>
                    <a:lnTo>
                      <a:pt x="1680" y="2"/>
                    </a:lnTo>
                    <a:lnTo>
                      <a:pt x="1680" y="2"/>
                    </a:lnTo>
                    <a:lnTo>
                      <a:pt x="1680" y="2"/>
                    </a:lnTo>
                    <a:lnTo>
                      <a:pt x="1678" y="2"/>
                    </a:lnTo>
                    <a:lnTo>
                      <a:pt x="1678" y="2"/>
                    </a:lnTo>
                    <a:lnTo>
                      <a:pt x="1678" y="2"/>
                    </a:lnTo>
                    <a:lnTo>
                      <a:pt x="1678" y="2"/>
                    </a:lnTo>
                    <a:lnTo>
                      <a:pt x="1674" y="2"/>
                    </a:lnTo>
                    <a:lnTo>
                      <a:pt x="1668" y="2"/>
                    </a:lnTo>
                    <a:lnTo>
                      <a:pt x="1668" y="2"/>
                    </a:lnTo>
                    <a:lnTo>
                      <a:pt x="1668" y="2"/>
                    </a:lnTo>
                    <a:lnTo>
                      <a:pt x="1666" y="4"/>
                    </a:lnTo>
                    <a:lnTo>
                      <a:pt x="1664" y="4"/>
                    </a:lnTo>
                    <a:lnTo>
                      <a:pt x="1664" y="4"/>
                    </a:lnTo>
                    <a:lnTo>
                      <a:pt x="1664" y="4"/>
                    </a:lnTo>
                    <a:lnTo>
                      <a:pt x="1662" y="4"/>
                    </a:lnTo>
                    <a:lnTo>
                      <a:pt x="1660" y="4"/>
                    </a:lnTo>
                    <a:lnTo>
                      <a:pt x="1660" y="4"/>
                    </a:lnTo>
                    <a:lnTo>
                      <a:pt x="1658" y="4"/>
                    </a:lnTo>
                    <a:lnTo>
                      <a:pt x="1654" y="8"/>
                    </a:lnTo>
                    <a:lnTo>
                      <a:pt x="1654" y="8"/>
                    </a:lnTo>
                    <a:lnTo>
                      <a:pt x="1654" y="8"/>
                    </a:lnTo>
                    <a:lnTo>
                      <a:pt x="1654" y="8"/>
                    </a:lnTo>
                    <a:lnTo>
                      <a:pt x="1654" y="8"/>
                    </a:lnTo>
                    <a:lnTo>
                      <a:pt x="1644" y="8"/>
                    </a:lnTo>
                    <a:lnTo>
                      <a:pt x="1644" y="8"/>
                    </a:lnTo>
                    <a:lnTo>
                      <a:pt x="1644" y="10"/>
                    </a:lnTo>
                    <a:lnTo>
                      <a:pt x="1642" y="10"/>
                    </a:lnTo>
                    <a:lnTo>
                      <a:pt x="1642" y="10"/>
                    </a:lnTo>
                    <a:lnTo>
                      <a:pt x="1642" y="10"/>
                    </a:lnTo>
                    <a:lnTo>
                      <a:pt x="1640" y="10"/>
                    </a:lnTo>
                    <a:lnTo>
                      <a:pt x="1638" y="12"/>
                    </a:lnTo>
                    <a:lnTo>
                      <a:pt x="1638" y="12"/>
                    </a:lnTo>
                    <a:lnTo>
                      <a:pt x="1634" y="10"/>
                    </a:lnTo>
                    <a:lnTo>
                      <a:pt x="1634" y="10"/>
                    </a:lnTo>
                    <a:lnTo>
                      <a:pt x="1634" y="10"/>
                    </a:lnTo>
                    <a:lnTo>
                      <a:pt x="1634" y="10"/>
                    </a:lnTo>
                    <a:lnTo>
                      <a:pt x="1632" y="10"/>
                    </a:lnTo>
                    <a:lnTo>
                      <a:pt x="1632" y="10"/>
                    </a:lnTo>
                    <a:lnTo>
                      <a:pt x="1632" y="8"/>
                    </a:lnTo>
                    <a:lnTo>
                      <a:pt x="1630" y="8"/>
                    </a:lnTo>
                    <a:lnTo>
                      <a:pt x="1630" y="8"/>
                    </a:lnTo>
                    <a:lnTo>
                      <a:pt x="1630" y="10"/>
                    </a:lnTo>
                    <a:lnTo>
                      <a:pt x="1628" y="10"/>
                    </a:lnTo>
                    <a:lnTo>
                      <a:pt x="1628" y="10"/>
                    </a:lnTo>
                    <a:lnTo>
                      <a:pt x="1628" y="10"/>
                    </a:lnTo>
                    <a:lnTo>
                      <a:pt x="1626" y="10"/>
                    </a:lnTo>
                    <a:lnTo>
                      <a:pt x="1626" y="12"/>
                    </a:lnTo>
                    <a:lnTo>
                      <a:pt x="1624" y="12"/>
                    </a:lnTo>
                    <a:lnTo>
                      <a:pt x="1624" y="12"/>
                    </a:lnTo>
                    <a:lnTo>
                      <a:pt x="1622" y="12"/>
                    </a:lnTo>
                    <a:lnTo>
                      <a:pt x="1622" y="12"/>
                    </a:lnTo>
                    <a:lnTo>
                      <a:pt x="1620" y="12"/>
                    </a:lnTo>
                    <a:lnTo>
                      <a:pt x="1620" y="12"/>
                    </a:lnTo>
                    <a:lnTo>
                      <a:pt x="1620" y="12"/>
                    </a:lnTo>
                    <a:lnTo>
                      <a:pt x="1618" y="14"/>
                    </a:lnTo>
                    <a:lnTo>
                      <a:pt x="1614" y="14"/>
                    </a:lnTo>
                    <a:lnTo>
                      <a:pt x="1614" y="14"/>
                    </a:lnTo>
                    <a:lnTo>
                      <a:pt x="1614" y="14"/>
                    </a:lnTo>
                    <a:lnTo>
                      <a:pt x="1612" y="16"/>
                    </a:lnTo>
                    <a:lnTo>
                      <a:pt x="1612" y="16"/>
                    </a:lnTo>
                    <a:lnTo>
                      <a:pt x="1612" y="16"/>
                    </a:lnTo>
                    <a:lnTo>
                      <a:pt x="1612" y="18"/>
                    </a:lnTo>
                    <a:lnTo>
                      <a:pt x="1612" y="18"/>
                    </a:lnTo>
                    <a:lnTo>
                      <a:pt x="1612" y="20"/>
                    </a:lnTo>
                    <a:lnTo>
                      <a:pt x="1616" y="22"/>
                    </a:lnTo>
                    <a:lnTo>
                      <a:pt x="1616" y="22"/>
                    </a:lnTo>
                    <a:lnTo>
                      <a:pt x="1616" y="22"/>
                    </a:lnTo>
                    <a:lnTo>
                      <a:pt x="1618" y="22"/>
                    </a:lnTo>
                    <a:lnTo>
                      <a:pt x="1622" y="24"/>
                    </a:lnTo>
                    <a:lnTo>
                      <a:pt x="1626" y="28"/>
                    </a:lnTo>
                    <a:lnTo>
                      <a:pt x="1632" y="32"/>
                    </a:lnTo>
                    <a:lnTo>
                      <a:pt x="1632" y="32"/>
                    </a:lnTo>
                    <a:lnTo>
                      <a:pt x="1632" y="32"/>
                    </a:lnTo>
                    <a:lnTo>
                      <a:pt x="1632" y="32"/>
                    </a:lnTo>
                    <a:lnTo>
                      <a:pt x="1634" y="34"/>
                    </a:lnTo>
                    <a:lnTo>
                      <a:pt x="1634" y="38"/>
                    </a:lnTo>
                    <a:lnTo>
                      <a:pt x="1632" y="40"/>
                    </a:lnTo>
                    <a:lnTo>
                      <a:pt x="1632" y="40"/>
                    </a:lnTo>
                    <a:lnTo>
                      <a:pt x="1632" y="40"/>
                    </a:lnTo>
                    <a:lnTo>
                      <a:pt x="1630" y="40"/>
                    </a:lnTo>
                    <a:lnTo>
                      <a:pt x="1630" y="40"/>
                    </a:lnTo>
                    <a:lnTo>
                      <a:pt x="1628" y="40"/>
                    </a:lnTo>
                    <a:lnTo>
                      <a:pt x="1624" y="38"/>
                    </a:lnTo>
                    <a:lnTo>
                      <a:pt x="1624" y="38"/>
                    </a:lnTo>
                    <a:lnTo>
                      <a:pt x="1624" y="38"/>
                    </a:lnTo>
                    <a:lnTo>
                      <a:pt x="1620" y="38"/>
                    </a:lnTo>
                    <a:lnTo>
                      <a:pt x="1620" y="38"/>
                    </a:lnTo>
                    <a:lnTo>
                      <a:pt x="1620" y="38"/>
                    </a:lnTo>
                    <a:lnTo>
                      <a:pt x="1618" y="38"/>
                    </a:lnTo>
                    <a:lnTo>
                      <a:pt x="1610" y="38"/>
                    </a:lnTo>
                    <a:lnTo>
                      <a:pt x="1610" y="36"/>
                    </a:lnTo>
                    <a:lnTo>
                      <a:pt x="1610" y="36"/>
                    </a:lnTo>
                    <a:lnTo>
                      <a:pt x="1610" y="36"/>
                    </a:lnTo>
                    <a:lnTo>
                      <a:pt x="1608" y="36"/>
                    </a:lnTo>
                    <a:lnTo>
                      <a:pt x="1604" y="34"/>
                    </a:lnTo>
                    <a:lnTo>
                      <a:pt x="1604" y="32"/>
                    </a:lnTo>
                    <a:lnTo>
                      <a:pt x="1604" y="32"/>
                    </a:lnTo>
                    <a:lnTo>
                      <a:pt x="1604" y="32"/>
                    </a:lnTo>
                    <a:lnTo>
                      <a:pt x="1596" y="32"/>
                    </a:lnTo>
                    <a:lnTo>
                      <a:pt x="1596" y="30"/>
                    </a:lnTo>
                    <a:lnTo>
                      <a:pt x="1596" y="30"/>
                    </a:lnTo>
                    <a:lnTo>
                      <a:pt x="1596" y="30"/>
                    </a:lnTo>
                    <a:lnTo>
                      <a:pt x="1594" y="30"/>
                    </a:lnTo>
                    <a:lnTo>
                      <a:pt x="1594" y="30"/>
                    </a:lnTo>
                    <a:lnTo>
                      <a:pt x="1594" y="32"/>
                    </a:lnTo>
                    <a:lnTo>
                      <a:pt x="1594" y="32"/>
                    </a:lnTo>
                    <a:lnTo>
                      <a:pt x="1594" y="32"/>
                    </a:lnTo>
                    <a:lnTo>
                      <a:pt x="1594" y="32"/>
                    </a:lnTo>
                    <a:lnTo>
                      <a:pt x="1594" y="34"/>
                    </a:lnTo>
                    <a:lnTo>
                      <a:pt x="1594" y="36"/>
                    </a:lnTo>
                    <a:lnTo>
                      <a:pt x="1592" y="36"/>
                    </a:lnTo>
                    <a:lnTo>
                      <a:pt x="1588" y="38"/>
                    </a:lnTo>
                    <a:lnTo>
                      <a:pt x="1588" y="38"/>
                    </a:lnTo>
                    <a:lnTo>
                      <a:pt x="1588" y="38"/>
                    </a:lnTo>
                    <a:lnTo>
                      <a:pt x="1586" y="38"/>
                    </a:lnTo>
                    <a:lnTo>
                      <a:pt x="1570" y="38"/>
                    </a:lnTo>
                    <a:lnTo>
                      <a:pt x="1570" y="38"/>
                    </a:lnTo>
                    <a:lnTo>
                      <a:pt x="1570" y="38"/>
                    </a:lnTo>
                    <a:lnTo>
                      <a:pt x="1568" y="40"/>
                    </a:lnTo>
                    <a:lnTo>
                      <a:pt x="1568" y="40"/>
                    </a:lnTo>
                    <a:lnTo>
                      <a:pt x="1568" y="40"/>
                    </a:lnTo>
                    <a:lnTo>
                      <a:pt x="1568" y="40"/>
                    </a:lnTo>
                    <a:lnTo>
                      <a:pt x="1562" y="44"/>
                    </a:lnTo>
                    <a:lnTo>
                      <a:pt x="1556" y="44"/>
                    </a:lnTo>
                    <a:lnTo>
                      <a:pt x="1556" y="44"/>
                    </a:lnTo>
                    <a:lnTo>
                      <a:pt x="1556" y="44"/>
                    </a:lnTo>
                    <a:lnTo>
                      <a:pt x="1554" y="46"/>
                    </a:lnTo>
                    <a:lnTo>
                      <a:pt x="1550" y="46"/>
                    </a:lnTo>
                    <a:lnTo>
                      <a:pt x="1550" y="46"/>
                    </a:lnTo>
                    <a:lnTo>
                      <a:pt x="1550" y="46"/>
                    </a:lnTo>
                    <a:lnTo>
                      <a:pt x="1548" y="48"/>
                    </a:lnTo>
                    <a:lnTo>
                      <a:pt x="1548" y="48"/>
                    </a:lnTo>
                    <a:lnTo>
                      <a:pt x="1548" y="50"/>
                    </a:lnTo>
                    <a:lnTo>
                      <a:pt x="1548" y="54"/>
                    </a:lnTo>
                    <a:lnTo>
                      <a:pt x="1546" y="52"/>
                    </a:lnTo>
                    <a:lnTo>
                      <a:pt x="1546" y="52"/>
                    </a:lnTo>
                    <a:lnTo>
                      <a:pt x="1546" y="52"/>
                    </a:lnTo>
                    <a:lnTo>
                      <a:pt x="1540" y="52"/>
                    </a:lnTo>
                    <a:lnTo>
                      <a:pt x="1538" y="52"/>
                    </a:lnTo>
                    <a:lnTo>
                      <a:pt x="1538" y="50"/>
                    </a:lnTo>
                    <a:lnTo>
                      <a:pt x="1538" y="50"/>
                    </a:lnTo>
                    <a:lnTo>
                      <a:pt x="1538" y="50"/>
                    </a:lnTo>
                    <a:lnTo>
                      <a:pt x="1538" y="50"/>
                    </a:lnTo>
                    <a:lnTo>
                      <a:pt x="1538" y="50"/>
                    </a:lnTo>
                    <a:lnTo>
                      <a:pt x="1538" y="50"/>
                    </a:lnTo>
                    <a:lnTo>
                      <a:pt x="1536" y="48"/>
                    </a:lnTo>
                    <a:lnTo>
                      <a:pt x="1532" y="48"/>
                    </a:lnTo>
                    <a:lnTo>
                      <a:pt x="1530" y="46"/>
                    </a:lnTo>
                    <a:lnTo>
                      <a:pt x="1530" y="46"/>
                    </a:lnTo>
                    <a:lnTo>
                      <a:pt x="1530" y="46"/>
                    </a:lnTo>
                    <a:lnTo>
                      <a:pt x="1528" y="46"/>
                    </a:lnTo>
                    <a:lnTo>
                      <a:pt x="1528" y="46"/>
                    </a:lnTo>
                    <a:lnTo>
                      <a:pt x="1528" y="40"/>
                    </a:lnTo>
                    <a:lnTo>
                      <a:pt x="1528" y="40"/>
                    </a:lnTo>
                    <a:lnTo>
                      <a:pt x="1528" y="38"/>
                    </a:lnTo>
                    <a:lnTo>
                      <a:pt x="1526" y="38"/>
                    </a:lnTo>
                    <a:lnTo>
                      <a:pt x="1526" y="36"/>
                    </a:lnTo>
                    <a:lnTo>
                      <a:pt x="1526" y="36"/>
                    </a:lnTo>
                    <a:lnTo>
                      <a:pt x="1526" y="36"/>
                    </a:lnTo>
                    <a:lnTo>
                      <a:pt x="1522" y="34"/>
                    </a:lnTo>
                    <a:lnTo>
                      <a:pt x="1522" y="34"/>
                    </a:lnTo>
                    <a:lnTo>
                      <a:pt x="1522" y="32"/>
                    </a:lnTo>
                    <a:lnTo>
                      <a:pt x="1518" y="32"/>
                    </a:lnTo>
                    <a:lnTo>
                      <a:pt x="1518" y="32"/>
                    </a:lnTo>
                    <a:lnTo>
                      <a:pt x="1518" y="32"/>
                    </a:lnTo>
                    <a:lnTo>
                      <a:pt x="1518" y="32"/>
                    </a:lnTo>
                    <a:lnTo>
                      <a:pt x="1514" y="32"/>
                    </a:lnTo>
                    <a:lnTo>
                      <a:pt x="1514" y="32"/>
                    </a:lnTo>
                    <a:lnTo>
                      <a:pt x="1514" y="32"/>
                    </a:lnTo>
                    <a:lnTo>
                      <a:pt x="1512" y="32"/>
                    </a:lnTo>
                    <a:lnTo>
                      <a:pt x="1510" y="32"/>
                    </a:lnTo>
                    <a:lnTo>
                      <a:pt x="1510" y="32"/>
                    </a:lnTo>
                    <a:lnTo>
                      <a:pt x="1510" y="34"/>
                    </a:lnTo>
                    <a:lnTo>
                      <a:pt x="1510" y="34"/>
                    </a:lnTo>
                    <a:lnTo>
                      <a:pt x="1510" y="32"/>
                    </a:lnTo>
                    <a:lnTo>
                      <a:pt x="1510" y="32"/>
                    </a:lnTo>
                    <a:lnTo>
                      <a:pt x="1510" y="32"/>
                    </a:lnTo>
                    <a:lnTo>
                      <a:pt x="1498" y="32"/>
                    </a:lnTo>
                    <a:lnTo>
                      <a:pt x="1498" y="32"/>
                    </a:lnTo>
                    <a:lnTo>
                      <a:pt x="1498" y="32"/>
                    </a:lnTo>
                    <a:lnTo>
                      <a:pt x="1496" y="34"/>
                    </a:lnTo>
                    <a:lnTo>
                      <a:pt x="1496" y="34"/>
                    </a:lnTo>
                    <a:lnTo>
                      <a:pt x="1496" y="34"/>
                    </a:lnTo>
                    <a:lnTo>
                      <a:pt x="1496" y="34"/>
                    </a:lnTo>
                    <a:lnTo>
                      <a:pt x="1496" y="34"/>
                    </a:lnTo>
                    <a:lnTo>
                      <a:pt x="1496" y="34"/>
                    </a:lnTo>
                    <a:lnTo>
                      <a:pt x="1494" y="34"/>
                    </a:lnTo>
                    <a:lnTo>
                      <a:pt x="1492" y="34"/>
                    </a:lnTo>
                    <a:lnTo>
                      <a:pt x="1492" y="34"/>
                    </a:lnTo>
                    <a:lnTo>
                      <a:pt x="1492" y="34"/>
                    </a:lnTo>
                    <a:lnTo>
                      <a:pt x="1490" y="34"/>
                    </a:lnTo>
                    <a:lnTo>
                      <a:pt x="1490" y="34"/>
                    </a:lnTo>
                    <a:lnTo>
                      <a:pt x="1490" y="34"/>
                    </a:lnTo>
                    <a:lnTo>
                      <a:pt x="1490" y="34"/>
                    </a:lnTo>
                    <a:lnTo>
                      <a:pt x="1486" y="36"/>
                    </a:lnTo>
                    <a:lnTo>
                      <a:pt x="1482" y="38"/>
                    </a:lnTo>
                    <a:lnTo>
                      <a:pt x="1478" y="40"/>
                    </a:lnTo>
                    <a:lnTo>
                      <a:pt x="1470" y="44"/>
                    </a:lnTo>
                    <a:lnTo>
                      <a:pt x="1468" y="44"/>
                    </a:lnTo>
                    <a:lnTo>
                      <a:pt x="1468" y="44"/>
                    </a:lnTo>
                    <a:lnTo>
                      <a:pt x="1466" y="44"/>
                    </a:lnTo>
                    <a:lnTo>
                      <a:pt x="1466" y="46"/>
                    </a:lnTo>
                    <a:lnTo>
                      <a:pt x="1466" y="46"/>
                    </a:lnTo>
                    <a:lnTo>
                      <a:pt x="1466" y="46"/>
                    </a:lnTo>
                    <a:lnTo>
                      <a:pt x="1464" y="48"/>
                    </a:lnTo>
                    <a:lnTo>
                      <a:pt x="1462" y="48"/>
                    </a:lnTo>
                    <a:lnTo>
                      <a:pt x="1462" y="48"/>
                    </a:lnTo>
                    <a:lnTo>
                      <a:pt x="1462" y="50"/>
                    </a:lnTo>
                    <a:lnTo>
                      <a:pt x="1462" y="52"/>
                    </a:lnTo>
                    <a:lnTo>
                      <a:pt x="1462" y="52"/>
                    </a:lnTo>
                    <a:lnTo>
                      <a:pt x="1462" y="54"/>
                    </a:lnTo>
                    <a:lnTo>
                      <a:pt x="1462" y="54"/>
                    </a:lnTo>
                    <a:lnTo>
                      <a:pt x="1462" y="54"/>
                    </a:lnTo>
                    <a:lnTo>
                      <a:pt x="1458" y="50"/>
                    </a:lnTo>
                    <a:lnTo>
                      <a:pt x="1458" y="50"/>
                    </a:lnTo>
                    <a:lnTo>
                      <a:pt x="1458" y="50"/>
                    </a:lnTo>
                    <a:lnTo>
                      <a:pt x="1452" y="50"/>
                    </a:lnTo>
                    <a:lnTo>
                      <a:pt x="1452" y="50"/>
                    </a:lnTo>
                    <a:lnTo>
                      <a:pt x="1452" y="50"/>
                    </a:lnTo>
                    <a:lnTo>
                      <a:pt x="1448" y="52"/>
                    </a:lnTo>
                    <a:lnTo>
                      <a:pt x="1446" y="52"/>
                    </a:lnTo>
                    <a:lnTo>
                      <a:pt x="1446" y="50"/>
                    </a:lnTo>
                    <a:lnTo>
                      <a:pt x="1446" y="50"/>
                    </a:lnTo>
                    <a:lnTo>
                      <a:pt x="1446" y="50"/>
                    </a:lnTo>
                    <a:lnTo>
                      <a:pt x="1444" y="50"/>
                    </a:lnTo>
                    <a:lnTo>
                      <a:pt x="1442" y="48"/>
                    </a:lnTo>
                    <a:lnTo>
                      <a:pt x="1442" y="48"/>
                    </a:lnTo>
                    <a:lnTo>
                      <a:pt x="1442" y="48"/>
                    </a:lnTo>
                    <a:lnTo>
                      <a:pt x="1436" y="48"/>
                    </a:lnTo>
                    <a:lnTo>
                      <a:pt x="1436" y="48"/>
                    </a:lnTo>
                    <a:lnTo>
                      <a:pt x="1436" y="48"/>
                    </a:lnTo>
                    <a:lnTo>
                      <a:pt x="1434" y="50"/>
                    </a:lnTo>
                    <a:lnTo>
                      <a:pt x="1432" y="50"/>
                    </a:lnTo>
                    <a:lnTo>
                      <a:pt x="1432" y="48"/>
                    </a:lnTo>
                    <a:lnTo>
                      <a:pt x="1432" y="48"/>
                    </a:lnTo>
                    <a:lnTo>
                      <a:pt x="1432" y="48"/>
                    </a:lnTo>
                    <a:lnTo>
                      <a:pt x="1428" y="48"/>
                    </a:lnTo>
                    <a:lnTo>
                      <a:pt x="1428" y="48"/>
                    </a:lnTo>
                    <a:lnTo>
                      <a:pt x="1428" y="48"/>
                    </a:lnTo>
                    <a:lnTo>
                      <a:pt x="1424" y="48"/>
                    </a:lnTo>
                    <a:lnTo>
                      <a:pt x="1420" y="48"/>
                    </a:lnTo>
                    <a:lnTo>
                      <a:pt x="1420" y="48"/>
                    </a:lnTo>
                    <a:lnTo>
                      <a:pt x="1420" y="48"/>
                    </a:lnTo>
                    <a:lnTo>
                      <a:pt x="1420" y="48"/>
                    </a:lnTo>
                    <a:lnTo>
                      <a:pt x="1418" y="46"/>
                    </a:lnTo>
                    <a:lnTo>
                      <a:pt x="1418" y="46"/>
                    </a:lnTo>
                    <a:lnTo>
                      <a:pt x="1418" y="46"/>
                    </a:lnTo>
                    <a:lnTo>
                      <a:pt x="1418" y="46"/>
                    </a:lnTo>
                    <a:lnTo>
                      <a:pt x="1418" y="46"/>
                    </a:lnTo>
                    <a:lnTo>
                      <a:pt x="1420" y="46"/>
                    </a:lnTo>
                    <a:lnTo>
                      <a:pt x="1422" y="46"/>
                    </a:lnTo>
                    <a:lnTo>
                      <a:pt x="1422" y="46"/>
                    </a:lnTo>
                    <a:lnTo>
                      <a:pt x="1422" y="46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4" y="46"/>
                    </a:lnTo>
                    <a:lnTo>
                      <a:pt x="1424" y="44"/>
                    </a:lnTo>
                    <a:lnTo>
                      <a:pt x="1424" y="44"/>
                    </a:lnTo>
                    <a:lnTo>
                      <a:pt x="1424" y="44"/>
                    </a:lnTo>
                    <a:lnTo>
                      <a:pt x="1424" y="44"/>
                    </a:lnTo>
                    <a:lnTo>
                      <a:pt x="1422" y="42"/>
                    </a:lnTo>
                    <a:lnTo>
                      <a:pt x="1422" y="42"/>
                    </a:lnTo>
                    <a:lnTo>
                      <a:pt x="1422" y="42"/>
                    </a:lnTo>
                    <a:lnTo>
                      <a:pt x="1420" y="40"/>
                    </a:lnTo>
                    <a:lnTo>
                      <a:pt x="1420" y="40"/>
                    </a:lnTo>
                    <a:lnTo>
                      <a:pt x="1420" y="40"/>
                    </a:lnTo>
                    <a:lnTo>
                      <a:pt x="1418" y="40"/>
                    </a:lnTo>
                    <a:lnTo>
                      <a:pt x="1418" y="40"/>
                    </a:lnTo>
                    <a:lnTo>
                      <a:pt x="1418" y="40"/>
                    </a:lnTo>
                    <a:lnTo>
                      <a:pt x="1414" y="40"/>
                    </a:lnTo>
                    <a:lnTo>
                      <a:pt x="1410" y="38"/>
                    </a:lnTo>
                    <a:lnTo>
                      <a:pt x="1410" y="38"/>
                    </a:lnTo>
                    <a:lnTo>
                      <a:pt x="1410" y="38"/>
                    </a:lnTo>
                    <a:lnTo>
                      <a:pt x="1408" y="38"/>
                    </a:lnTo>
                    <a:lnTo>
                      <a:pt x="1408" y="38"/>
                    </a:lnTo>
                    <a:lnTo>
                      <a:pt x="1408" y="38"/>
                    </a:lnTo>
                    <a:lnTo>
                      <a:pt x="1404" y="40"/>
                    </a:lnTo>
                    <a:lnTo>
                      <a:pt x="1396" y="40"/>
                    </a:lnTo>
                    <a:lnTo>
                      <a:pt x="1396" y="40"/>
                    </a:lnTo>
                    <a:lnTo>
                      <a:pt x="1396" y="40"/>
                    </a:lnTo>
                    <a:lnTo>
                      <a:pt x="1396" y="40"/>
                    </a:lnTo>
                    <a:lnTo>
                      <a:pt x="1394" y="40"/>
                    </a:lnTo>
                    <a:lnTo>
                      <a:pt x="1394" y="40"/>
                    </a:lnTo>
                    <a:lnTo>
                      <a:pt x="1394" y="42"/>
                    </a:lnTo>
                    <a:lnTo>
                      <a:pt x="1394" y="44"/>
                    </a:lnTo>
                    <a:lnTo>
                      <a:pt x="1394" y="44"/>
                    </a:lnTo>
                    <a:lnTo>
                      <a:pt x="1394" y="44"/>
                    </a:lnTo>
                    <a:lnTo>
                      <a:pt x="1392" y="44"/>
                    </a:lnTo>
                    <a:lnTo>
                      <a:pt x="1392" y="50"/>
                    </a:lnTo>
                    <a:lnTo>
                      <a:pt x="1392" y="50"/>
                    </a:lnTo>
                    <a:lnTo>
                      <a:pt x="1394" y="50"/>
                    </a:lnTo>
                    <a:lnTo>
                      <a:pt x="1394" y="54"/>
                    </a:lnTo>
                    <a:lnTo>
                      <a:pt x="1394" y="60"/>
                    </a:lnTo>
                    <a:lnTo>
                      <a:pt x="1392" y="60"/>
                    </a:lnTo>
                    <a:lnTo>
                      <a:pt x="1392" y="60"/>
                    </a:lnTo>
                    <a:lnTo>
                      <a:pt x="1392" y="60"/>
                    </a:lnTo>
                    <a:lnTo>
                      <a:pt x="1392" y="60"/>
                    </a:lnTo>
                    <a:lnTo>
                      <a:pt x="1390" y="60"/>
                    </a:lnTo>
                    <a:lnTo>
                      <a:pt x="1388" y="60"/>
                    </a:lnTo>
                    <a:lnTo>
                      <a:pt x="1388" y="60"/>
                    </a:lnTo>
                    <a:lnTo>
                      <a:pt x="1388" y="60"/>
                    </a:lnTo>
                    <a:lnTo>
                      <a:pt x="1388" y="60"/>
                    </a:lnTo>
                    <a:lnTo>
                      <a:pt x="1388" y="58"/>
                    </a:lnTo>
                    <a:lnTo>
                      <a:pt x="1388" y="58"/>
                    </a:lnTo>
                    <a:lnTo>
                      <a:pt x="1386" y="58"/>
                    </a:lnTo>
                    <a:lnTo>
                      <a:pt x="1386" y="58"/>
                    </a:lnTo>
                    <a:lnTo>
                      <a:pt x="1384" y="58"/>
                    </a:lnTo>
                    <a:lnTo>
                      <a:pt x="1384" y="56"/>
                    </a:lnTo>
                    <a:lnTo>
                      <a:pt x="1390" y="56"/>
                    </a:lnTo>
                    <a:lnTo>
                      <a:pt x="1390" y="56"/>
                    </a:lnTo>
                    <a:lnTo>
                      <a:pt x="1390" y="56"/>
                    </a:lnTo>
                    <a:lnTo>
                      <a:pt x="1390" y="56"/>
                    </a:lnTo>
                    <a:lnTo>
                      <a:pt x="1390" y="54"/>
                    </a:lnTo>
                    <a:lnTo>
                      <a:pt x="1386" y="52"/>
                    </a:lnTo>
                    <a:lnTo>
                      <a:pt x="1388" y="52"/>
                    </a:lnTo>
                    <a:lnTo>
                      <a:pt x="1388" y="52"/>
                    </a:lnTo>
                    <a:lnTo>
                      <a:pt x="1388" y="50"/>
                    </a:lnTo>
                    <a:lnTo>
                      <a:pt x="1388" y="48"/>
                    </a:lnTo>
                    <a:lnTo>
                      <a:pt x="1388" y="48"/>
                    </a:lnTo>
                    <a:lnTo>
                      <a:pt x="1388" y="48"/>
                    </a:lnTo>
                    <a:lnTo>
                      <a:pt x="1388" y="46"/>
                    </a:lnTo>
                    <a:lnTo>
                      <a:pt x="1388" y="46"/>
                    </a:lnTo>
                    <a:lnTo>
                      <a:pt x="1388" y="46"/>
                    </a:lnTo>
                    <a:lnTo>
                      <a:pt x="1388" y="44"/>
                    </a:lnTo>
                    <a:lnTo>
                      <a:pt x="1388" y="44"/>
                    </a:lnTo>
                    <a:lnTo>
                      <a:pt x="1386" y="44"/>
                    </a:lnTo>
                    <a:lnTo>
                      <a:pt x="1386" y="44"/>
                    </a:lnTo>
                    <a:lnTo>
                      <a:pt x="1386" y="44"/>
                    </a:lnTo>
                    <a:lnTo>
                      <a:pt x="1384" y="44"/>
                    </a:lnTo>
                    <a:lnTo>
                      <a:pt x="1384" y="46"/>
                    </a:lnTo>
                    <a:lnTo>
                      <a:pt x="1384" y="46"/>
                    </a:lnTo>
                    <a:lnTo>
                      <a:pt x="1384" y="44"/>
                    </a:lnTo>
                    <a:lnTo>
                      <a:pt x="1382" y="42"/>
                    </a:lnTo>
                    <a:lnTo>
                      <a:pt x="1382" y="42"/>
                    </a:lnTo>
                    <a:lnTo>
                      <a:pt x="1382" y="42"/>
                    </a:lnTo>
                    <a:lnTo>
                      <a:pt x="1380" y="42"/>
                    </a:lnTo>
                    <a:lnTo>
                      <a:pt x="1380" y="42"/>
                    </a:lnTo>
                    <a:lnTo>
                      <a:pt x="1380" y="42"/>
                    </a:lnTo>
                    <a:lnTo>
                      <a:pt x="1378" y="44"/>
                    </a:lnTo>
                    <a:lnTo>
                      <a:pt x="1376" y="44"/>
                    </a:lnTo>
                    <a:lnTo>
                      <a:pt x="1376" y="44"/>
                    </a:lnTo>
                    <a:lnTo>
                      <a:pt x="1376" y="44"/>
                    </a:lnTo>
                    <a:lnTo>
                      <a:pt x="1374" y="44"/>
                    </a:lnTo>
                    <a:lnTo>
                      <a:pt x="1348" y="44"/>
                    </a:lnTo>
                    <a:lnTo>
                      <a:pt x="1348" y="44"/>
                    </a:lnTo>
                    <a:lnTo>
                      <a:pt x="1348" y="44"/>
                    </a:lnTo>
                    <a:lnTo>
                      <a:pt x="1346" y="46"/>
                    </a:lnTo>
                    <a:lnTo>
                      <a:pt x="1340" y="46"/>
                    </a:lnTo>
                    <a:lnTo>
                      <a:pt x="1336" y="48"/>
                    </a:lnTo>
                    <a:lnTo>
                      <a:pt x="1330" y="50"/>
                    </a:lnTo>
                    <a:lnTo>
                      <a:pt x="1330" y="50"/>
                    </a:lnTo>
                    <a:lnTo>
                      <a:pt x="1330" y="50"/>
                    </a:lnTo>
                    <a:lnTo>
                      <a:pt x="1330" y="50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6"/>
                    </a:lnTo>
                    <a:lnTo>
                      <a:pt x="1326" y="60"/>
                    </a:lnTo>
                    <a:lnTo>
                      <a:pt x="1324" y="60"/>
                    </a:lnTo>
                    <a:lnTo>
                      <a:pt x="1324" y="60"/>
                    </a:lnTo>
                    <a:lnTo>
                      <a:pt x="1324" y="60"/>
                    </a:lnTo>
                    <a:lnTo>
                      <a:pt x="1324" y="62"/>
                    </a:lnTo>
                    <a:lnTo>
                      <a:pt x="1322" y="62"/>
                    </a:lnTo>
                    <a:lnTo>
                      <a:pt x="1322" y="62"/>
                    </a:lnTo>
                    <a:lnTo>
                      <a:pt x="1322" y="64"/>
                    </a:lnTo>
                    <a:lnTo>
                      <a:pt x="1322" y="64"/>
                    </a:lnTo>
                    <a:lnTo>
                      <a:pt x="1322" y="64"/>
                    </a:lnTo>
                    <a:lnTo>
                      <a:pt x="1322" y="64"/>
                    </a:lnTo>
                    <a:lnTo>
                      <a:pt x="1324" y="66"/>
                    </a:lnTo>
                    <a:lnTo>
                      <a:pt x="1324" y="68"/>
                    </a:lnTo>
                    <a:lnTo>
                      <a:pt x="1324" y="68"/>
                    </a:lnTo>
                    <a:lnTo>
                      <a:pt x="1324" y="68"/>
                    </a:lnTo>
                    <a:lnTo>
                      <a:pt x="1326" y="70"/>
                    </a:lnTo>
                    <a:lnTo>
                      <a:pt x="1326" y="70"/>
                    </a:lnTo>
                    <a:lnTo>
                      <a:pt x="1326" y="70"/>
                    </a:lnTo>
                    <a:lnTo>
                      <a:pt x="1326" y="70"/>
                    </a:lnTo>
                    <a:lnTo>
                      <a:pt x="1326" y="70"/>
                    </a:lnTo>
                    <a:lnTo>
                      <a:pt x="1328" y="70"/>
                    </a:lnTo>
                    <a:lnTo>
                      <a:pt x="1328" y="68"/>
                    </a:lnTo>
                    <a:lnTo>
                      <a:pt x="1328" y="68"/>
                    </a:lnTo>
                    <a:lnTo>
                      <a:pt x="1328" y="68"/>
                    </a:lnTo>
                    <a:lnTo>
                      <a:pt x="1328" y="66"/>
                    </a:lnTo>
                    <a:lnTo>
                      <a:pt x="1330" y="66"/>
                    </a:lnTo>
                    <a:lnTo>
                      <a:pt x="1330" y="66"/>
                    </a:lnTo>
                    <a:lnTo>
                      <a:pt x="1330" y="66"/>
                    </a:lnTo>
                    <a:lnTo>
                      <a:pt x="1330" y="64"/>
                    </a:lnTo>
                    <a:lnTo>
                      <a:pt x="1332" y="64"/>
                    </a:lnTo>
                    <a:lnTo>
                      <a:pt x="1334" y="66"/>
                    </a:lnTo>
                    <a:lnTo>
                      <a:pt x="1334" y="70"/>
                    </a:lnTo>
                    <a:lnTo>
                      <a:pt x="1332" y="70"/>
                    </a:lnTo>
                    <a:lnTo>
                      <a:pt x="1332" y="70"/>
                    </a:lnTo>
                    <a:lnTo>
                      <a:pt x="1332" y="72"/>
                    </a:lnTo>
                    <a:lnTo>
                      <a:pt x="1332" y="72"/>
                    </a:lnTo>
                    <a:lnTo>
                      <a:pt x="1332" y="72"/>
                    </a:lnTo>
                    <a:lnTo>
                      <a:pt x="1332" y="72"/>
                    </a:lnTo>
                    <a:lnTo>
                      <a:pt x="1334" y="72"/>
                    </a:lnTo>
                    <a:lnTo>
                      <a:pt x="1336" y="74"/>
                    </a:lnTo>
                    <a:lnTo>
                      <a:pt x="1336" y="76"/>
                    </a:lnTo>
                    <a:lnTo>
                      <a:pt x="1334" y="76"/>
                    </a:lnTo>
                    <a:lnTo>
                      <a:pt x="1334" y="76"/>
                    </a:lnTo>
                    <a:lnTo>
                      <a:pt x="1334" y="76"/>
                    </a:lnTo>
                    <a:lnTo>
                      <a:pt x="1334" y="76"/>
                    </a:lnTo>
                    <a:lnTo>
                      <a:pt x="1332" y="74"/>
                    </a:lnTo>
                    <a:lnTo>
                      <a:pt x="1332" y="74"/>
                    </a:lnTo>
                    <a:lnTo>
                      <a:pt x="1332" y="74"/>
                    </a:lnTo>
                    <a:lnTo>
                      <a:pt x="1328" y="74"/>
                    </a:lnTo>
                    <a:lnTo>
                      <a:pt x="1328" y="74"/>
                    </a:lnTo>
                    <a:lnTo>
                      <a:pt x="1328" y="74"/>
                    </a:lnTo>
                    <a:lnTo>
                      <a:pt x="1326" y="76"/>
                    </a:lnTo>
                    <a:lnTo>
                      <a:pt x="1326" y="76"/>
                    </a:lnTo>
                    <a:lnTo>
                      <a:pt x="1326" y="76"/>
                    </a:lnTo>
                    <a:lnTo>
                      <a:pt x="1324" y="76"/>
                    </a:lnTo>
                    <a:lnTo>
                      <a:pt x="1324" y="78"/>
                    </a:lnTo>
                    <a:lnTo>
                      <a:pt x="1324" y="78"/>
                    </a:lnTo>
                    <a:lnTo>
                      <a:pt x="1324" y="78"/>
                    </a:lnTo>
                    <a:lnTo>
                      <a:pt x="1324" y="80"/>
                    </a:lnTo>
                    <a:lnTo>
                      <a:pt x="1324" y="80"/>
                    </a:lnTo>
                    <a:lnTo>
                      <a:pt x="1324" y="80"/>
                    </a:lnTo>
                    <a:lnTo>
                      <a:pt x="1324" y="80"/>
                    </a:lnTo>
                    <a:lnTo>
                      <a:pt x="1330" y="80"/>
                    </a:lnTo>
                    <a:lnTo>
                      <a:pt x="1330" y="80"/>
                    </a:lnTo>
                    <a:lnTo>
                      <a:pt x="1330" y="80"/>
                    </a:lnTo>
                    <a:lnTo>
                      <a:pt x="1330" y="80"/>
                    </a:lnTo>
                    <a:lnTo>
                      <a:pt x="1332" y="80"/>
                    </a:lnTo>
                    <a:lnTo>
                      <a:pt x="1332" y="80"/>
                    </a:lnTo>
                    <a:lnTo>
                      <a:pt x="1332" y="80"/>
                    </a:lnTo>
                    <a:lnTo>
                      <a:pt x="1332" y="78"/>
                    </a:lnTo>
                    <a:lnTo>
                      <a:pt x="1334" y="78"/>
                    </a:lnTo>
                    <a:lnTo>
                      <a:pt x="1332" y="78"/>
                    </a:lnTo>
                    <a:lnTo>
                      <a:pt x="1332" y="78"/>
                    </a:lnTo>
                    <a:lnTo>
                      <a:pt x="1332" y="80"/>
                    </a:lnTo>
                    <a:lnTo>
                      <a:pt x="1332" y="84"/>
                    </a:lnTo>
                    <a:lnTo>
                      <a:pt x="1330" y="86"/>
                    </a:lnTo>
                    <a:lnTo>
                      <a:pt x="1330" y="86"/>
                    </a:lnTo>
                    <a:lnTo>
                      <a:pt x="1330" y="84"/>
                    </a:lnTo>
                    <a:lnTo>
                      <a:pt x="1330" y="84"/>
                    </a:lnTo>
                    <a:lnTo>
                      <a:pt x="1330" y="84"/>
                    </a:lnTo>
                    <a:lnTo>
                      <a:pt x="1328" y="84"/>
                    </a:lnTo>
                    <a:lnTo>
                      <a:pt x="1328" y="84"/>
                    </a:lnTo>
                    <a:lnTo>
                      <a:pt x="1328" y="84"/>
                    </a:lnTo>
                    <a:lnTo>
                      <a:pt x="1328" y="84"/>
                    </a:lnTo>
                    <a:lnTo>
                      <a:pt x="1324" y="82"/>
                    </a:lnTo>
                    <a:lnTo>
                      <a:pt x="1324" y="82"/>
                    </a:lnTo>
                    <a:lnTo>
                      <a:pt x="1324" y="82"/>
                    </a:lnTo>
                    <a:lnTo>
                      <a:pt x="1324" y="82"/>
                    </a:lnTo>
                    <a:lnTo>
                      <a:pt x="1324" y="82"/>
                    </a:lnTo>
                    <a:lnTo>
                      <a:pt x="1324" y="82"/>
                    </a:lnTo>
                    <a:lnTo>
                      <a:pt x="1322" y="80"/>
                    </a:lnTo>
                    <a:lnTo>
                      <a:pt x="1322" y="80"/>
                    </a:lnTo>
                    <a:lnTo>
                      <a:pt x="1322" y="80"/>
                    </a:lnTo>
                    <a:lnTo>
                      <a:pt x="1320" y="80"/>
                    </a:lnTo>
                    <a:lnTo>
                      <a:pt x="1320" y="82"/>
                    </a:lnTo>
                    <a:lnTo>
                      <a:pt x="1318" y="84"/>
                    </a:lnTo>
                    <a:lnTo>
                      <a:pt x="1314" y="84"/>
                    </a:lnTo>
                    <a:lnTo>
                      <a:pt x="1314" y="82"/>
                    </a:lnTo>
                    <a:lnTo>
                      <a:pt x="1314" y="82"/>
                    </a:lnTo>
                    <a:lnTo>
                      <a:pt x="1314" y="82"/>
                    </a:lnTo>
                    <a:lnTo>
                      <a:pt x="1314" y="82"/>
                    </a:lnTo>
                    <a:lnTo>
                      <a:pt x="1314" y="82"/>
                    </a:lnTo>
                    <a:lnTo>
                      <a:pt x="1314" y="82"/>
                    </a:lnTo>
                    <a:lnTo>
                      <a:pt x="1312" y="80"/>
                    </a:lnTo>
                    <a:lnTo>
                      <a:pt x="1312" y="80"/>
                    </a:lnTo>
                    <a:lnTo>
                      <a:pt x="1310" y="80"/>
                    </a:lnTo>
                    <a:lnTo>
                      <a:pt x="1310" y="80"/>
                    </a:lnTo>
                    <a:lnTo>
                      <a:pt x="1308" y="80"/>
                    </a:lnTo>
                    <a:lnTo>
                      <a:pt x="1304" y="80"/>
                    </a:lnTo>
                    <a:lnTo>
                      <a:pt x="1304" y="80"/>
                    </a:lnTo>
                    <a:lnTo>
                      <a:pt x="1304" y="80"/>
                    </a:lnTo>
                    <a:lnTo>
                      <a:pt x="1304" y="80"/>
                    </a:lnTo>
                    <a:lnTo>
                      <a:pt x="1302" y="80"/>
                    </a:lnTo>
                    <a:lnTo>
                      <a:pt x="1302" y="80"/>
                    </a:lnTo>
                    <a:lnTo>
                      <a:pt x="1302" y="80"/>
                    </a:lnTo>
                    <a:lnTo>
                      <a:pt x="1300" y="82"/>
                    </a:lnTo>
                    <a:lnTo>
                      <a:pt x="1300" y="82"/>
                    </a:lnTo>
                    <a:lnTo>
                      <a:pt x="1300" y="82"/>
                    </a:lnTo>
                    <a:lnTo>
                      <a:pt x="1300" y="84"/>
                    </a:lnTo>
                    <a:lnTo>
                      <a:pt x="1300" y="84"/>
                    </a:lnTo>
                    <a:lnTo>
                      <a:pt x="1300" y="86"/>
                    </a:lnTo>
                    <a:lnTo>
                      <a:pt x="1302" y="86"/>
                    </a:lnTo>
                    <a:lnTo>
                      <a:pt x="1302" y="86"/>
                    </a:lnTo>
                    <a:lnTo>
                      <a:pt x="1302" y="86"/>
                    </a:lnTo>
                    <a:lnTo>
                      <a:pt x="1302" y="86"/>
                    </a:lnTo>
                    <a:lnTo>
                      <a:pt x="1304" y="88"/>
                    </a:lnTo>
                    <a:lnTo>
                      <a:pt x="1304" y="88"/>
                    </a:lnTo>
                    <a:lnTo>
                      <a:pt x="1304" y="88"/>
                    </a:lnTo>
                    <a:lnTo>
                      <a:pt x="1304" y="88"/>
                    </a:lnTo>
                    <a:lnTo>
                      <a:pt x="1306" y="88"/>
                    </a:lnTo>
                    <a:lnTo>
                      <a:pt x="1306" y="90"/>
                    </a:lnTo>
                    <a:lnTo>
                      <a:pt x="1304" y="90"/>
                    </a:lnTo>
                    <a:lnTo>
                      <a:pt x="1302" y="90"/>
                    </a:lnTo>
                    <a:lnTo>
                      <a:pt x="1300" y="90"/>
                    </a:lnTo>
                    <a:lnTo>
                      <a:pt x="1300" y="90"/>
                    </a:lnTo>
                    <a:lnTo>
                      <a:pt x="1300" y="90"/>
                    </a:lnTo>
                    <a:lnTo>
                      <a:pt x="1300" y="90"/>
                    </a:lnTo>
                    <a:lnTo>
                      <a:pt x="1298" y="88"/>
                    </a:lnTo>
                    <a:lnTo>
                      <a:pt x="1298" y="88"/>
                    </a:lnTo>
                    <a:lnTo>
                      <a:pt x="1298" y="88"/>
                    </a:lnTo>
                    <a:lnTo>
                      <a:pt x="1292" y="88"/>
                    </a:lnTo>
                    <a:lnTo>
                      <a:pt x="1292" y="88"/>
                    </a:lnTo>
                    <a:lnTo>
                      <a:pt x="1292" y="88"/>
                    </a:lnTo>
                    <a:lnTo>
                      <a:pt x="1290" y="90"/>
                    </a:lnTo>
                    <a:lnTo>
                      <a:pt x="1290" y="90"/>
                    </a:lnTo>
                    <a:lnTo>
                      <a:pt x="1288" y="90"/>
                    </a:lnTo>
                    <a:lnTo>
                      <a:pt x="1286" y="92"/>
                    </a:lnTo>
                    <a:lnTo>
                      <a:pt x="1286" y="92"/>
                    </a:lnTo>
                    <a:lnTo>
                      <a:pt x="1282" y="92"/>
                    </a:lnTo>
                    <a:lnTo>
                      <a:pt x="1282" y="90"/>
                    </a:lnTo>
                    <a:lnTo>
                      <a:pt x="1282" y="90"/>
                    </a:lnTo>
                    <a:lnTo>
                      <a:pt x="1282" y="90"/>
                    </a:lnTo>
                    <a:lnTo>
                      <a:pt x="1282" y="88"/>
                    </a:lnTo>
                    <a:lnTo>
                      <a:pt x="1280" y="88"/>
                    </a:lnTo>
                    <a:lnTo>
                      <a:pt x="1278" y="86"/>
                    </a:lnTo>
                    <a:lnTo>
                      <a:pt x="1278" y="86"/>
                    </a:lnTo>
                    <a:lnTo>
                      <a:pt x="1278" y="86"/>
                    </a:lnTo>
                    <a:lnTo>
                      <a:pt x="1278" y="84"/>
                    </a:lnTo>
                    <a:lnTo>
                      <a:pt x="1278" y="84"/>
                    </a:lnTo>
                    <a:lnTo>
                      <a:pt x="1278" y="84"/>
                    </a:lnTo>
                    <a:lnTo>
                      <a:pt x="1276" y="84"/>
                    </a:lnTo>
                    <a:lnTo>
                      <a:pt x="1276" y="84"/>
                    </a:lnTo>
                    <a:lnTo>
                      <a:pt x="1274" y="82"/>
                    </a:lnTo>
                    <a:lnTo>
                      <a:pt x="1274" y="82"/>
                    </a:lnTo>
                    <a:lnTo>
                      <a:pt x="1274" y="82"/>
                    </a:lnTo>
                    <a:lnTo>
                      <a:pt x="1272" y="84"/>
                    </a:lnTo>
                    <a:lnTo>
                      <a:pt x="1272" y="84"/>
                    </a:lnTo>
                    <a:lnTo>
                      <a:pt x="1272" y="84"/>
                    </a:lnTo>
                    <a:lnTo>
                      <a:pt x="1270" y="84"/>
                    </a:lnTo>
                    <a:lnTo>
                      <a:pt x="1270" y="88"/>
                    </a:lnTo>
                    <a:lnTo>
                      <a:pt x="1270" y="88"/>
                    </a:lnTo>
                    <a:lnTo>
                      <a:pt x="1270" y="88"/>
                    </a:lnTo>
                    <a:lnTo>
                      <a:pt x="1272" y="90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2" y="96"/>
                    </a:lnTo>
                    <a:lnTo>
                      <a:pt x="1274" y="98"/>
                    </a:lnTo>
                    <a:lnTo>
                      <a:pt x="1274" y="98"/>
                    </a:lnTo>
                    <a:lnTo>
                      <a:pt x="1274" y="98"/>
                    </a:lnTo>
                    <a:lnTo>
                      <a:pt x="1274" y="98"/>
                    </a:lnTo>
                    <a:lnTo>
                      <a:pt x="1274" y="100"/>
                    </a:lnTo>
                    <a:lnTo>
                      <a:pt x="1274" y="100"/>
                    </a:lnTo>
                    <a:lnTo>
                      <a:pt x="1276" y="100"/>
                    </a:lnTo>
                    <a:lnTo>
                      <a:pt x="1276" y="102"/>
                    </a:lnTo>
                    <a:lnTo>
                      <a:pt x="1276" y="102"/>
                    </a:lnTo>
                    <a:lnTo>
                      <a:pt x="1276" y="102"/>
                    </a:lnTo>
                    <a:lnTo>
                      <a:pt x="1278" y="102"/>
                    </a:lnTo>
                    <a:lnTo>
                      <a:pt x="1278" y="102"/>
                    </a:lnTo>
                    <a:lnTo>
                      <a:pt x="1278" y="102"/>
                    </a:lnTo>
                    <a:lnTo>
                      <a:pt x="1278" y="102"/>
                    </a:lnTo>
                    <a:lnTo>
                      <a:pt x="1278" y="102"/>
                    </a:lnTo>
                    <a:lnTo>
                      <a:pt x="1278" y="104"/>
                    </a:lnTo>
                    <a:lnTo>
                      <a:pt x="1278" y="104"/>
                    </a:lnTo>
                    <a:lnTo>
                      <a:pt x="1278" y="104"/>
                    </a:lnTo>
                    <a:lnTo>
                      <a:pt x="1278" y="104"/>
                    </a:lnTo>
                    <a:lnTo>
                      <a:pt x="1276" y="104"/>
                    </a:lnTo>
                    <a:lnTo>
                      <a:pt x="1276" y="104"/>
                    </a:lnTo>
                    <a:lnTo>
                      <a:pt x="1276" y="104"/>
                    </a:lnTo>
                    <a:lnTo>
                      <a:pt x="1272" y="106"/>
                    </a:lnTo>
                    <a:lnTo>
                      <a:pt x="1268" y="106"/>
                    </a:lnTo>
                    <a:lnTo>
                      <a:pt x="1268" y="104"/>
                    </a:lnTo>
                    <a:lnTo>
                      <a:pt x="1268" y="104"/>
                    </a:lnTo>
                    <a:lnTo>
                      <a:pt x="1268" y="104"/>
                    </a:lnTo>
                    <a:lnTo>
                      <a:pt x="1266" y="104"/>
                    </a:lnTo>
                    <a:lnTo>
                      <a:pt x="1264" y="104"/>
                    </a:lnTo>
                    <a:lnTo>
                      <a:pt x="1264" y="104"/>
                    </a:lnTo>
                    <a:lnTo>
                      <a:pt x="1264" y="104"/>
                    </a:lnTo>
                    <a:lnTo>
                      <a:pt x="1264" y="104"/>
                    </a:lnTo>
                    <a:lnTo>
                      <a:pt x="1262" y="102"/>
                    </a:lnTo>
                    <a:lnTo>
                      <a:pt x="1262" y="102"/>
                    </a:lnTo>
                    <a:lnTo>
                      <a:pt x="1262" y="102"/>
                    </a:lnTo>
                    <a:lnTo>
                      <a:pt x="1260" y="100"/>
                    </a:lnTo>
                    <a:lnTo>
                      <a:pt x="1260" y="100"/>
                    </a:lnTo>
                    <a:lnTo>
                      <a:pt x="1258" y="98"/>
                    </a:lnTo>
                    <a:lnTo>
                      <a:pt x="1250" y="98"/>
                    </a:lnTo>
                    <a:lnTo>
                      <a:pt x="1248" y="96"/>
                    </a:lnTo>
                    <a:lnTo>
                      <a:pt x="1248" y="96"/>
                    </a:lnTo>
                    <a:lnTo>
                      <a:pt x="1248" y="96"/>
                    </a:lnTo>
                    <a:lnTo>
                      <a:pt x="1246" y="96"/>
                    </a:lnTo>
                    <a:lnTo>
                      <a:pt x="1246" y="96"/>
                    </a:lnTo>
                    <a:lnTo>
                      <a:pt x="1248" y="96"/>
                    </a:lnTo>
                    <a:lnTo>
                      <a:pt x="1248" y="96"/>
                    </a:lnTo>
                    <a:lnTo>
                      <a:pt x="1250" y="96"/>
                    </a:lnTo>
                    <a:lnTo>
                      <a:pt x="1250" y="94"/>
                    </a:lnTo>
                    <a:lnTo>
                      <a:pt x="1250" y="94"/>
                    </a:lnTo>
                    <a:lnTo>
                      <a:pt x="1248" y="94"/>
                    </a:lnTo>
                    <a:lnTo>
                      <a:pt x="1248" y="94"/>
                    </a:lnTo>
                    <a:lnTo>
                      <a:pt x="1246" y="92"/>
                    </a:lnTo>
                    <a:lnTo>
                      <a:pt x="1246" y="92"/>
                    </a:lnTo>
                    <a:lnTo>
                      <a:pt x="1246" y="92"/>
                    </a:lnTo>
                    <a:lnTo>
                      <a:pt x="1244" y="92"/>
                    </a:lnTo>
                    <a:lnTo>
                      <a:pt x="1242" y="92"/>
                    </a:lnTo>
                    <a:lnTo>
                      <a:pt x="1242" y="92"/>
                    </a:lnTo>
                    <a:lnTo>
                      <a:pt x="1242" y="90"/>
                    </a:lnTo>
                    <a:lnTo>
                      <a:pt x="1240" y="90"/>
                    </a:lnTo>
                    <a:lnTo>
                      <a:pt x="1240" y="90"/>
                    </a:lnTo>
                    <a:lnTo>
                      <a:pt x="1240" y="92"/>
                    </a:lnTo>
                    <a:lnTo>
                      <a:pt x="1240" y="94"/>
                    </a:lnTo>
                    <a:lnTo>
                      <a:pt x="1236" y="94"/>
                    </a:lnTo>
                    <a:lnTo>
                      <a:pt x="1234" y="92"/>
                    </a:lnTo>
                    <a:lnTo>
                      <a:pt x="1234" y="92"/>
                    </a:lnTo>
                    <a:lnTo>
                      <a:pt x="1234" y="92"/>
                    </a:lnTo>
                    <a:lnTo>
                      <a:pt x="1232" y="92"/>
                    </a:lnTo>
                    <a:lnTo>
                      <a:pt x="1228" y="92"/>
                    </a:lnTo>
                    <a:lnTo>
                      <a:pt x="1228" y="92"/>
                    </a:lnTo>
                    <a:lnTo>
                      <a:pt x="1228" y="90"/>
                    </a:lnTo>
                    <a:lnTo>
                      <a:pt x="1226" y="90"/>
                    </a:lnTo>
                    <a:lnTo>
                      <a:pt x="1224" y="90"/>
                    </a:lnTo>
                    <a:lnTo>
                      <a:pt x="1224" y="90"/>
                    </a:lnTo>
                    <a:lnTo>
                      <a:pt x="1224" y="90"/>
                    </a:lnTo>
                    <a:lnTo>
                      <a:pt x="1224" y="88"/>
                    </a:lnTo>
                    <a:lnTo>
                      <a:pt x="1222" y="88"/>
                    </a:lnTo>
                    <a:lnTo>
                      <a:pt x="1222" y="88"/>
                    </a:lnTo>
                    <a:lnTo>
                      <a:pt x="1220" y="90"/>
                    </a:lnTo>
                    <a:lnTo>
                      <a:pt x="1220" y="90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6" y="92"/>
                    </a:lnTo>
                    <a:lnTo>
                      <a:pt x="1216" y="92"/>
                    </a:lnTo>
                    <a:lnTo>
                      <a:pt x="1216" y="92"/>
                    </a:lnTo>
                    <a:lnTo>
                      <a:pt x="1216" y="92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6" y="96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4" y="94"/>
                    </a:lnTo>
                    <a:lnTo>
                      <a:pt x="1214" y="92"/>
                    </a:lnTo>
                    <a:lnTo>
                      <a:pt x="1214" y="92"/>
                    </a:lnTo>
                    <a:lnTo>
                      <a:pt x="1214" y="92"/>
                    </a:lnTo>
                    <a:lnTo>
                      <a:pt x="1214" y="90"/>
                    </a:lnTo>
                    <a:lnTo>
                      <a:pt x="1214" y="88"/>
                    </a:lnTo>
                    <a:lnTo>
                      <a:pt x="1214" y="88"/>
                    </a:lnTo>
                    <a:lnTo>
                      <a:pt x="1214" y="88"/>
                    </a:lnTo>
                    <a:lnTo>
                      <a:pt x="1214" y="88"/>
                    </a:lnTo>
                    <a:lnTo>
                      <a:pt x="1214" y="88"/>
                    </a:lnTo>
                    <a:lnTo>
                      <a:pt x="1216" y="86"/>
                    </a:lnTo>
                    <a:lnTo>
                      <a:pt x="1218" y="86"/>
                    </a:lnTo>
                    <a:lnTo>
                      <a:pt x="1220" y="86"/>
                    </a:lnTo>
                    <a:lnTo>
                      <a:pt x="1220" y="86"/>
                    </a:lnTo>
                    <a:lnTo>
                      <a:pt x="1220" y="86"/>
                    </a:lnTo>
                    <a:lnTo>
                      <a:pt x="1222" y="82"/>
                    </a:lnTo>
                    <a:lnTo>
                      <a:pt x="1222" y="82"/>
                    </a:lnTo>
                    <a:lnTo>
                      <a:pt x="1224" y="82"/>
                    </a:lnTo>
                    <a:lnTo>
                      <a:pt x="1224" y="80"/>
                    </a:lnTo>
                    <a:lnTo>
                      <a:pt x="1224" y="80"/>
                    </a:lnTo>
                    <a:lnTo>
                      <a:pt x="1224" y="80"/>
                    </a:lnTo>
                    <a:lnTo>
                      <a:pt x="1224" y="80"/>
                    </a:lnTo>
                    <a:lnTo>
                      <a:pt x="1224" y="78"/>
                    </a:lnTo>
                    <a:lnTo>
                      <a:pt x="1226" y="78"/>
                    </a:lnTo>
                    <a:lnTo>
                      <a:pt x="1226" y="78"/>
                    </a:lnTo>
                    <a:lnTo>
                      <a:pt x="1228" y="78"/>
                    </a:lnTo>
                    <a:lnTo>
                      <a:pt x="1228" y="76"/>
                    </a:lnTo>
                    <a:lnTo>
                      <a:pt x="1228" y="76"/>
                    </a:lnTo>
                    <a:lnTo>
                      <a:pt x="1228" y="76"/>
                    </a:lnTo>
                    <a:lnTo>
                      <a:pt x="1228" y="76"/>
                    </a:lnTo>
                    <a:lnTo>
                      <a:pt x="1230" y="76"/>
                    </a:lnTo>
                    <a:lnTo>
                      <a:pt x="1230" y="76"/>
                    </a:lnTo>
                    <a:lnTo>
                      <a:pt x="1230" y="74"/>
                    </a:lnTo>
                    <a:lnTo>
                      <a:pt x="1230" y="72"/>
                    </a:lnTo>
                    <a:lnTo>
                      <a:pt x="1230" y="72"/>
                    </a:lnTo>
                    <a:lnTo>
                      <a:pt x="1230" y="72"/>
                    </a:lnTo>
                    <a:lnTo>
                      <a:pt x="1228" y="72"/>
                    </a:lnTo>
                    <a:lnTo>
                      <a:pt x="1228" y="72"/>
                    </a:lnTo>
                    <a:lnTo>
                      <a:pt x="1228" y="72"/>
                    </a:lnTo>
                    <a:lnTo>
                      <a:pt x="1228" y="70"/>
                    </a:lnTo>
                    <a:lnTo>
                      <a:pt x="1226" y="70"/>
                    </a:lnTo>
                    <a:lnTo>
                      <a:pt x="1224" y="70"/>
                    </a:lnTo>
                    <a:lnTo>
                      <a:pt x="1224" y="70"/>
                    </a:lnTo>
                    <a:lnTo>
                      <a:pt x="1224" y="70"/>
                    </a:lnTo>
                    <a:lnTo>
                      <a:pt x="1212" y="70"/>
                    </a:lnTo>
                    <a:lnTo>
                      <a:pt x="1212" y="70"/>
                    </a:lnTo>
                    <a:lnTo>
                      <a:pt x="1212" y="70"/>
                    </a:lnTo>
                    <a:lnTo>
                      <a:pt x="1212" y="70"/>
                    </a:lnTo>
                    <a:lnTo>
                      <a:pt x="1208" y="70"/>
                    </a:lnTo>
                    <a:lnTo>
                      <a:pt x="1208" y="70"/>
                    </a:lnTo>
                    <a:lnTo>
                      <a:pt x="1208" y="70"/>
                    </a:lnTo>
                    <a:lnTo>
                      <a:pt x="1208" y="70"/>
                    </a:lnTo>
                    <a:lnTo>
                      <a:pt x="1204" y="70"/>
                    </a:lnTo>
                    <a:lnTo>
                      <a:pt x="1204" y="70"/>
                    </a:lnTo>
                    <a:lnTo>
                      <a:pt x="1204" y="70"/>
                    </a:lnTo>
                    <a:lnTo>
                      <a:pt x="1202" y="70"/>
                    </a:lnTo>
                    <a:lnTo>
                      <a:pt x="1200" y="72"/>
                    </a:lnTo>
                    <a:lnTo>
                      <a:pt x="1200" y="72"/>
                    </a:lnTo>
                    <a:lnTo>
                      <a:pt x="1200" y="72"/>
                    </a:lnTo>
                    <a:lnTo>
                      <a:pt x="1198" y="72"/>
                    </a:lnTo>
                    <a:lnTo>
                      <a:pt x="1194" y="72"/>
                    </a:lnTo>
                    <a:lnTo>
                      <a:pt x="1194" y="72"/>
                    </a:lnTo>
                    <a:lnTo>
                      <a:pt x="1194" y="72"/>
                    </a:lnTo>
                    <a:lnTo>
                      <a:pt x="1194" y="72"/>
                    </a:lnTo>
                    <a:lnTo>
                      <a:pt x="1186" y="72"/>
                    </a:lnTo>
                    <a:lnTo>
                      <a:pt x="1186" y="70"/>
                    </a:lnTo>
                    <a:lnTo>
                      <a:pt x="1186" y="70"/>
                    </a:lnTo>
                    <a:lnTo>
                      <a:pt x="1186" y="70"/>
                    </a:lnTo>
                    <a:lnTo>
                      <a:pt x="1182" y="70"/>
                    </a:lnTo>
                    <a:lnTo>
                      <a:pt x="1182" y="70"/>
                    </a:lnTo>
                    <a:lnTo>
                      <a:pt x="1182" y="70"/>
                    </a:lnTo>
                    <a:lnTo>
                      <a:pt x="1180" y="70"/>
                    </a:lnTo>
                    <a:lnTo>
                      <a:pt x="1180" y="70"/>
                    </a:lnTo>
                    <a:lnTo>
                      <a:pt x="1178" y="70"/>
                    </a:lnTo>
                    <a:lnTo>
                      <a:pt x="1178" y="70"/>
                    </a:lnTo>
                    <a:lnTo>
                      <a:pt x="1178" y="70"/>
                    </a:lnTo>
                    <a:lnTo>
                      <a:pt x="1174" y="72"/>
                    </a:lnTo>
                    <a:lnTo>
                      <a:pt x="1174" y="72"/>
                    </a:lnTo>
                    <a:lnTo>
                      <a:pt x="1174" y="74"/>
                    </a:lnTo>
                    <a:lnTo>
                      <a:pt x="1174" y="76"/>
                    </a:lnTo>
                    <a:lnTo>
                      <a:pt x="1174" y="76"/>
                    </a:lnTo>
                    <a:lnTo>
                      <a:pt x="1176" y="78"/>
                    </a:lnTo>
                    <a:lnTo>
                      <a:pt x="1178" y="78"/>
                    </a:lnTo>
                    <a:lnTo>
                      <a:pt x="1178" y="78"/>
                    </a:lnTo>
                    <a:lnTo>
                      <a:pt x="1178" y="78"/>
                    </a:lnTo>
                    <a:lnTo>
                      <a:pt x="1174" y="80"/>
                    </a:lnTo>
                    <a:lnTo>
                      <a:pt x="1174" y="80"/>
                    </a:lnTo>
                    <a:lnTo>
                      <a:pt x="1174" y="82"/>
                    </a:lnTo>
                    <a:lnTo>
                      <a:pt x="1174" y="84"/>
                    </a:lnTo>
                    <a:lnTo>
                      <a:pt x="1174" y="84"/>
                    </a:lnTo>
                    <a:lnTo>
                      <a:pt x="1174" y="84"/>
                    </a:lnTo>
                    <a:lnTo>
                      <a:pt x="1174" y="84"/>
                    </a:lnTo>
                    <a:lnTo>
                      <a:pt x="1174" y="84"/>
                    </a:lnTo>
                    <a:lnTo>
                      <a:pt x="1174" y="84"/>
                    </a:lnTo>
                    <a:lnTo>
                      <a:pt x="1176" y="86"/>
                    </a:lnTo>
                    <a:lnTo>
                      <a:pt x="1180" y="86"/>
                    </a:lnTo>
                    <a:lnTo>
                      <a:pt x="1180" y="86"/>
                    </a:lnTo>
                    <a:lnTo>
                      <a:pt x="1180" y="86"/>
                    </a:lnTo>
                    <a:lnTo>
                      <a:pt x="1180" y="86"/>
                    </a:lnTo>
                    <a:lnTo>
                      <a:pt x="1182" y="86"/>
                    </a:lnTo>
                    <a:lnTo>
                      <a:pt x="1180" y="88"/>
                    </a:lnTo>
                    <a:lnTo>
                      <a:pt x="1178" y="88"/>
                    </a:lnTo>
                    <a:lnTo>
                      <a:pt x="1168" y="88"/>
                    </a:lnTo>
                    <a:lnTo>
                      <a:pt x="1168" y="88"/>
                    </a:lnTo>
                    <a:lnTo>
                      <a:pt x="1168" y="88"/>
                    </a:lnTo>
                    <a:lnTo>
                      <a:pt x="1164" y="92"/>
                    </a:lnTo>
                    <a:lnTo>
                      <a:pt x="1162" y="94"/>
                    </a:lnTo>
                    <a:lnTo>
                      <a:pt x="1162" y="94"/>
                    </a:lnTo>
                    <a:lnTo>
                      <a:pt x="1160" y="94"/>
                    </a:lnTo>
                    <a:lnTo>
                      <a:pt x="1158" y="96"/>
                    </a:lnTo>
                    <a:lnTo>
                      <a:pt x="1156" y="96"/>
                    </a:lnTo>
                    <a:lnTo>
                      <a:pt x="1156" y="96"/>
                    </a:lnTo>
                    <a:lnTo>
                      <a:pt x="1156" y="96"/>
                    </a:lnTo>
                    <a:lnTo>
                      <a:pt x="1154" y="96"/>
                    </a:lnTo>
                    <a:lnTo>
                      <a:pt x="1150" y="96"/>
                    </a:lnTo>
                    <a:lnTo>
                      <a:pt x="1150" y="96"/>
                    </a:lnTo>
                    <a:lnTo>
                      <a:pt x="1150" y="96"/>
                    </a:lnTo>
                    <a:lnTo>
                      <a:pt x="1148" y="96"/>
                    </a:lnTo>
                    <a:lnTo>
                      <a:pt x="1148" y="96"/>
                    </a:lnTo>
                    <a:lnTo>
                      <a:pt x="1148" y="96"/>
                    </a:lnTo>
                    <a:lnTo>
                      <a:pt x="1148" y="96"/>
                    </a:lnTo>
                    <a:lnTo>
                      <a:pt x="1148" y="94"/>
                    </a:lnTo>
                    <a:lnTo>
                      <a:pt x="1146" y="94"/>
                    </a:lnTo>
                    <a:lnTo>
                      <a:pt x="1146" y="92"/>
                    </a:lnTo>
                    <a:lnTo>
                      <a:pt x="1146" y="92"/>
                    </a:lnTo>
                    <a:lnTo>
                      <a:pt x="1146" y="92"/>
                    </a:lnTo>
                    <a:lnTo>
                      <a:pt x="1146" y="90"/>
                    </a:lnTo>
                    <a:lnTo>
                      <a:pt x="1146" y="90"/>
                    </a:lnTo>
                    <a:lnTo>
                      <a:pt x="1146" y="90"/>
                    </a:lnTo>
                    <a:lnTo>
                      <a:pt x="1144" y="88"/>
                    </a:lnTo>
                    <a:lnTo>
                      <a:pt x="1144" y="88"/>
                    </a:lnTo>
                    <a:lnTo>
                      <a:pt x="1142" y="88"/>
                    </a:lnTo>
                    <a:lnTo>
                      <a:pt x="1142" y="88"/>
                    </a:lnTo>
                    <a:lnTo>
                      <a:pt x="1142" y="88"/>
                    </a:lnTo>
                    <a:lnTo>
                      <a:pt x="1140" y="88"/>
                    </a:lnTo>
                    <a:lnTo>
                      <a:pt x="1140" y="88"/>
                    </a:lnTo>
                    <a:lnTo>
                      <a:pt x="1138" y="88"/>
                    </a:lnTo>
                    <a:lnTo>
                      <a:pt x="1136" y="88"/>
                    </a:lnTo>
                    <a:lnTo>
                      <a:pt x="1134" y="88"/>
                    </a:lnTo>
                    <a:lnTo>
                      <a:pt x="1134" y="88"/>
                    </a:lnTo>
                    <a:lnTo>
                      <a:pt x="1134" y="88"/>
                    </a:lnTo>
                    <a:lnTo>
                      <a:pt x="1130" y="90"/>
                    </a:lnTo>
                    <a:lnTo>
                      <a:pt x="1130" y="90"/>
                    </a:lnTo>
                    <a:lnTo>
                      <a:pt x="1130" y="90"/>
                    </a:lnTo>
                    <a:lnTo>
                      <a:pt x="1126" y="94"/>
                    </a:lnTo>
                    <a:lnTo>
                      <a:pt x="1118" y="94"/>
                    </a:lnTo>
                    <a:lnTo>
                      <a:pt x="1118" y="94"/>
                    </a:lnTo>
                    <a:lnTo>
                      <a:pt x="1118" y="94"/>
                    </a:lnTo>
                    <a:lnTo>
                      <a:pt x="1114" y="96"/>
                    </a:lnTo>
                    <a:lnTo>
                      <a:pt x="1112" y="96"/>
                    </a:lnTo>
                    <a:lnTo>
                      <a:pt x="1112" y="96"/>
                    </a:lnTo>
                    <a:lnTo>
                      <a:pt x="1110" y="96"/>
                    </a:lnTo>
                    <a:lnTo>
                      <a:pt x="1108" y="98"/>
                    </a:lnTo>
                    <a:lnTo>
                      <a:pt x="1106" y="98"/>
                    </a:lnTo>
                    <a:lnTo>
                      <a:pt x="1106" y="98"/>
                    </a:lnTo>
                    <a:lnTo>
                      <a:pt x="1106" y="98"/>
                    </a:lnTo>
                    <a:lnTo>
                      <a:pt x="1104" y="100"/>
                    </a:lnTo>
                    <a:lnTo>
                      <a:pt x="1104" y="100"/>
                    </a:lnTo>
                    <a:lnTo>
                      <a:pt x="1104" y="100"/>
                    </a:lnTo>
                    <a:lnTo>
                      <a:pt x="1104" y="100"/>
                    </a:lnTo>
                    <a:lnTo>
                      <a:pt x="1104" y="100"/>
                    </a:lnTo>
                    <a:lnTo>
                      <a:pt x="1104" y="102"/>
                    </a:lnTo>
                    <a:lnTo>
                      <a:pt x="1106" y="104"/>
                    </a:lnTo>
                    <a:lnTo>
                      <a:pt x="1106" y="104"/>
                    </a:lnTo>
                    <a:lnTo>
                      <a:pt x="1106" y="104"/>
                    </a:lnTo>
                    <a:lnTo>
                      <a:pt x="1106" y="104"/>
                    </a:lnTo>
                    <a:lnTo>
                      <a:pt x="1106" y="106"/>
                    </a:lnTo>
                    <a:lnTo>
                      <a:pt x="1106" y="108"/>
                    </a:lnTo>
                    <a:lnTo>
                      <a:pt x="1106" y="108"/>
                    </a:lnTo>
                    <a:lnTo>
                      <a:pt x="1106" y="108"/>
                    </a:lnTo>
                    <a:lnTo>
                      <a:pt x="1106" y="108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4" y="104"/>
                    </a:lnTo>
                    <a:lnTo>
                      <a:pt x="1104" y="104"/>
                    </a:lnTo>
                    <a:lnTo>
                      <a:pt x="1104" y="104"/>
                    </a:lnTo>
                    <a:lnTo>
                      <a:pt x="1102" y="102"/>
                    </a:lnTo>
                    <a:lnTo>
                      <a:pt x="1102" y="100"/>
                    </a:lnTo>
                    <a:lnTo>
                      <a:pt x="1102" y="100"/>
                    </a:lnTo>
                    <a:lnTo>
                      <a:pt x="1102" y="98"/>
                    </a:lnTo>
                    <a:lnTo>
                      <a:pt x="1100" y="98"/>
                    </a:lnTo>
                    <a:lnTo>
                      <a:pt x="1100" y="98"/>
                    </a:lnTo>
                    <a:lnTo>
                      <a:pt x="1100" y="98"/>
                    </a:lnTo>
                    <a:lnTo>
                      <a:pt x="1100" y="96"/>
                    </a:lnTo>
                    <a:lnTo>
                      <a:pt x="1100" y="96"/>
                    </a:lnTo>
                    <a:lnTo>
                      <a:pt x="1100" y="96"/>
                    </a:lnTo>
                    <a:lnTo>
                      <a:pt x="1100" y="96"/>
                    </a:lnTo>
                    <a:lnTo>
                      <a:pt x="1100" y="94"/>
                    </a:lnTo>
                    <a:lnTo>
                      <a:pt x="1096" y="94"/>
                    </a:lnTo>
                    <a:lnTo>
                      <a:pt x="1094" y="92"/>
                    </a:lnTo>
                    <a:lnTo>
                      <a:pt x="1094" y="92"/>
                    </a:lnTo>
                    <a:lnTo>
                      <a:pt x="1094" y="90"/>
                    </a:lnTo>
                    <a:lnTo>
                      <a:pt x="1092" y="90"/>
                    </a:lnTo>
                    <a:lnTo>
                      <a:pt x="1092" y="90"/>
                    </a:lnTo>
                    <a:lnTo>
                      <a:pt x="1092" y="92"/>
                    </a:lnTo>
                    <a:lnTo>
                      <a:pt x="1090" y="92"/>
                    </a:lnTo>
                    <a:lnTo>
                      <a:pt x="1090" y="92"/>
                    </a:lnTo>
                    <a:lnTo>
                      <a:pt x="1090" y="92"/>
                    </a:lnTo>
                    <a:lnTo>
                      <a:pt x="1090" y="96"/>
                    </a:lnTo>
                    <a:lnTo>
                      <a:pt x="1088" y="96"/>
                    </a:lnTo>
                    <a:lnTo>
                      <a:pt x="1086" y="94"/>
                    </a:lnTo>
                    <a:lnTo>
                      <a:pt x="1086" y="94"/>
                    </a:lnTo>
                    <a:lnTo>
                      <a:pt x="1084" y="94"/>
                    </a:lnTo>
                    <a:lnTo>
                      <a:pt x="1080" y="94"/>
                    </a:lnTo>
                    <a:lnTo>
                      <a:pt x="1080" y="94"/>
                    </a:lnTo>
                    <a:lnTo>
                      <a:pt x="1080" y="94"/>
                    </a:lnTo>
                    <a:lnTo>
                      <a:pt x="1078" y="96"/>
                    </a:lnTo>
                    <a:lnTo>
                      <a:pt x="1076" y="96"/>
                    </a:lnTo>
                    <a:lnTo>
                      <a:pt x="1076" y="96"/>
                    </a:lnTo>
                    <a:lnTo>
                      <a:pt x="1076" y="96"/>
                    </a:lnTo>
                    <a:lnTo>
                      <a:pt x="1074" y="98"/>
                    </a:lnTo>
                    <a:lnTo>
                      <a:pt x="1074" y="98"/>
                    </a:lnTo>
                    <a:lnTo>
                      <a:pt x="1074" y="98"/>
                    </a:lnTo>
                    <a:lnTo>
                      <a:pt x="1074" y="98"/>
                    </a:lnTo>
                    <a:lnTo>
                      <a:pt x="1070" y="98"/>
                    </a:lnTo>
                    <a:lnTo>
                      <a:pt x="1068" y="98"/>
                    </a:lnTo>
                    <a:lnTo>
                      <a:pt x="1068" y="98"/>
                    </a:lnTo>
                    <a:lnTo>
                      <a:pt x="1068" y="100"/>
                    </a:lnTo>
                    <a:lnTo>
                      <a:pt x="1066" y="100"/>
                    </a:lnTo>
                    <a:lnTo>
                      <a:pt x="1066" y="100"/>
                    </a:lnTo>
                    <a:lnTo>
                      <a:pt x="1066" y="100"/>
                    </a:lnTo>
                    <a:lnTo>
                      <a:pt x="1066" y="102"/>
                    </a:lnTo>
                    <a:lnTo>
                      <a:pt x="1066" y="102"/>
                    </a:lnTo>
                    <a:lnTo>
                      <a:pt x="1066" y="102"/>
                    </a:lnTo>
                    <a:lnTo>
                      <a:pt x="1064" y="102"/>
                    </a:lnTo>
                    <a:lnTo>
                      <a:pt x="1064" y="104"/>
                    </a:lnTo>
                    <a:lnTo>
                      <a:pt x="1064" y="104"/>
                    </a:lnTo>
                    <a:lnTo>
                      <a:pt x="1066" y="104"/>
                    </a:lnTo>
                    <a:lnTo>
                      <a:pt x="1066" y="104"/>
                    </a:lnTo>
                    <a:lnTo>
                      <a:pt x="1066" y="106"/>
                    </a:lnTo>
                    <a:lnTo>
                      <a:pt x="1066" y="106"/>
                    </a:lnTo>
                    <a:lnTo>
                      <a:pt x="1066" y="106"/>
                    </a:lnTo>
                    <a:lnTo>
                      <a:pt x="1068" y="106"/>
                    </a:lnTo>
                    <a:lnTo>
                      <a:pt x="1068" y="106"/>
                    </a:lnTo>
                    <a:lnTo>
                      <a:pt x="1068" y="108"/>
                    </a:lnTo>
                    <a:lnTo>
                      <a:pt x="1070" y="108"/>
                    </a:lnTo>
                    <a:lnTo>
                      <a:pt x="1070" y="108"/>
                    </a:lnTo>
                    <a:lnTo>
                      <a:pt x="1072" y="106"/>
                    </a:lnTo>
                    <a:lnTo>
                      <a:pt x="1072" y="106"/>
                    </a:lnTo>
                    <a:lnTo>
                      <a:pt x="1076" y="104"/>
                    </a:lnTo>
                    <a:lnTo>
                      <a:pt x="1076" y="104"/>
                    </a:lnTo>
                    <a:lnTo>
                      <a:pt x="1076" y="104"/>
                    </a:lnTo>
                    <a:lnTo>
                      <a:pt x="1076" y="104"/>
                    </a:lnTo>
                    <a:lnTo>
                      <a:pt x="1078" y="104"/>
                    </a:lnTo>
                    <a:lnTo>
                      <a:pt x="1078" y="104"/>
                    </a:lnTo>
                    <a:lnTo>
                      <a:pt x="1078" y="102"/>
                    </a:lnTo>
                    <a:lnTo>
                      <a:pt x="1078" y="102"/>
                    </a:lnTo>
                    <a:lnTo>
                      <a:pt x="1080" y="102"/>
                    </a:lnTo>
                    <a:lnTo>
                      <a:pt x="1080" y="104"/>
                    </a:lnTo>
                    <a:lnTo>
                      <a:pt x="1080" y="104"/>
                    </a:lnTo>
                    <a:lnTo>
                      <a:pt x="1076" y="108"/>
                    </a:lnTo>
                    <a:lnTo>
                      <a:pt x="1070" y="108"/>
                    </a:lnTo>
                    <a:lnTo>
                      <a:pt x="1070" y="108"/>
                    </a:lnTo>
                    <a:lnTo>
                      <a:pt x="1070" y="108"/>
                    </a:lnTo>
                    <a:lnTo>
                      <a:pt x="1068" y="110"/>
                    </a:lnTo>
                    <a:lnTo>
                      <a:pt x="1064" y="110"/>
                    </a:lnTo>
                    <a:lnTo>
                      <a:pt x="1064" y="110"/>
                    </a:lnTo>
                    <a:lnTo>
                      <a:pt x="1064" y="110"/>
                    </a:lnTo>
                    <a:lnTo>
                      <a:pt x="1060" y="112"/>
                    </a:lnTo>
                    <a:lnTo>
                      <a:pt x="1058" y="112"/>
                    </a:lnTo>
                    <a:lnTo>
                      <a:pt x="1058" y="112"/>
                    </a:lnTo>
                    <a:lnTo>
                      <a:pt x="1058" y="112"/>
                    </a:lnTo>
                    <a:lnTo>
                      <a:pt x="1056" y="114"/>
                    </a:lnTo>
                    <a:lnTo>
                      <a:pt x="1052" y="114"/>
                    </a:lnTo>
                    <a:lnTo>
                      <a:pt x="1052" y="114"/>
                    </a:lnTo>
                    <a:lnTo>
                      <a:pt x="1052" y="114"/>
                    </a:lnTo>
                    <a:lnTo>
                      <a:pt x="1050" y="114"/>
                    </a:lnTo>
                    <a:lnTo>
                      <a:pt x="1048" y="114"/>
                    </a:lnTo>
                    <a:lnTo>
                      <a:pt x="1048" y="114"/>
                    </a:lnTo>
                    <a:lnTo>
                      <a:pt x="1046" y="116"/>
                    </a:lnTo>
                    <a:lnTo>
                      <a:pt x="1046" y="116"/>
                    </a:lnTo>
                    <a:lnTo>
                      <a:pt x="1046" y="116"/>
                    </a:lnTo>
                    <a:lnTo>
                      <a:pt x="1046" y="116"/>
                    </a:lnTo>
                    <a:lnTo>
                      <a:pt x="1046" y="118"/>
                    </a:lnTo>
                    <a:lnTo>
                      <a:pt x="1046" y="118"/>
                    </a:lnTo>
                    <a:lnTo>
                      <a:pt x="1046" y="120"/>
                    </a:lnTo>
                    <a:lnTo>
                      <a:pt x="1046" y="120"/>
                    </a:lnTo>
                    <a:lnTo>
                      <a:pt x="1046" y="122"/>
                    </a:lnTo>
                    <a:lnTo>
                      <a:pt x="1046" y="122"/>
                    </a:lnTo>
                    <a:lnTo>
                      <a:pt x="1046" y="122"/>
                    </a:lnTo>
                    <a:lnTo>
                      <a:pt x="1048" y="122"/>
                    </a:lnTo>
                    <a:lnTo>
                      <a:pt x="1048" y="122"/>
                    </a:lnTo>
                    <a:lnTo>
                      <a:pt x="1044" y="122"/>
                    </a:lnTo>
                    <a:lnTo>
                      <a:pt x="1044" y="122"/>
                    </a:lnTo>
                    <a:lnTo>
                      <a:pt x="1042" y="124"/>
                    </a:lnTo>
                    <a:lnTo>
                      <a:pt x="1042" y="124"/>
                    </a:lnTo>
                    <a:lnTo>
                      <a:pt x="1040" y="124"/>
                    </a:lnTo>
                    <a:lnTo>
                      <a:pt x="1040" y="124"/>
                    </a:lnTo>
                    <a:lnTo>
                      <a:pt x="1040" y="124"/>
                    </a:lnTo>
                    <a:lnTo>
                      <a:pt x="1040" y="126"/>
                    </a:lnTo>
                    <a:lnTo>
                      <a:pt x="1036" y="126"/>
                    </a:lnTo>
                    <a:lnTo>
                      <a:pt x="1036" y="124"/>
                    </a:lnTo>
                    <a:lnTo>
                      <a:pt x="1038" y="122"/>
                    </a:lnTo>
                    <a:lnTo>
                      <a:pt x="1038" y="122"/>
                    </a:lnTo>
                    <a:lnTo>
                      <a:pt x="1038" y="122"/>
                    </a:lnTo>
                    <a:lnTo>
                      <a:pt x="1038" y="122"/>
                    </a:lnTo>
                    <a:lnTo>
                      <a:pt x="1040" y="120"/>
                    </a:lnTo>
                    <a:lnTo>
                      <a:pt x="1040" y="120"/>
                    </a:lnTo>
                    <a:lnTo>
                      <a:pt x="1040" y="120"/>
                    </a:lnTo>
                    <a:lnTo>
                      <a:pt x="1040" y="118"/>
                    </a:lnTo>
                    <a:lnTo>
                      <a:pt x="1040" y="116"/>
                    </a:lnTo>
                    <a:lnTo>
                      <a:pt x="1040" y="116"/>
                    </a:lnTo>
                    <a:lnTo>
                      <a:pt x="1040" y="116"/>
                    </a:lnTo>
                    <a:lnTo>
                      <a:pt x="1038" y="114"/>
                    </a:lnTo>
                    <a:lnTo>
                      <a:pt x="1038" y="114"/>
                    </a:lnTo>
                    <a:lnTo>
                      <a:pt x="1038" y="114"/>
                    </a:lnTo>
                    <a:lnTo>
                      <a:pt x="1042" y="114"/>
                    </a:lnTo>
                    <a:lnTo>
                      <a:pt x="1042" y="114"/>
                    </a:lnTo>
                    <a:lnTo>
                      <a:pt x="1042" y="114"/>
                    </a:lnTo>
                    <a:lnTo>
                      <a:pt x="1044" y="112"/>
                    </a:lnTo>
                    <a:lnTo>
                      <a:pt x="1048" y="110"/>
                    </a:lnTo>
                    <a:lnTo>
                      <a:pt x="1048" y="110"/>
                    </a:lnTo>
                    <a:lnTo>
                      <a:pt x="1048" y="110"/>
                    </a:lnTo>
                    <a:lnTo>
                      <a:pt x="1054" y="104"/>
                    </a:lnTo>
                    <a:lnTo>
                      <a:pt x="1058" y="100"/>
                    </a:lnTo>
                    <a:lnTo>
                      <a:pt x="1058" y="100"/>
                    </a:lnTo>
                    <a:lnTo>
                      <a:pt x="1058" y="100"/>
                    </a:lnTo>
                    <a:lnTo>
                      <a:pt x="1058" y="100"/>
                    </a:lnTo>
                    <a:lnTo>
                      <a:pt x="1064" y="98"/>
                    </a:lnTo>
                    <a:lnTo>
                      <a:pt x="1064" y="98"/>
                    </a:lnTo>
                    <a:lnTo>
                      <a:pt x="1064" y="98"/>
                    </a:lnTo>
                    <a:lnTo>
                      <a:pt x="1068" y="96"/>
                    </a:lnTo>
                    <a:lnTo>
                      <a:pt x="1068" y="96"/>
                    </a:lnTo>
                    <a:lnTo>
                      <a:pt x="1068" y="94"/>
                    </a:lnTo>
                    <a:lnTo>
                      <a:pt x="1068" y="94"/>
                    </a:lnTo>
                    <a:lnTo>
                      <a:pt x="1066" y="94"/>
                    </a:lnTo>
                    <a:lnTo>
                      <a:pt x="1066" y="94"/>
                    </a:lnTo>
                    <a:lnTo>
                      <a:pt x="1064" y="94"/>
                    </a:lnTo>
                    <a:lnTo>
                      <a:pt x="1064" y="94"/>
                    </a:lnTo>
                    <a:lnTo>
                      <a:pt x="1064" y="94"/>
                    </a:lnTo>
                    <a:lnTo>
                      <a:pt x="1064" y="94"/>
                    </a:lnTo>
                    <a:lnTo>
                      <a:pt x="1064" y="94"/>
                    </a:lnTo>
                    <a:lnTo>
                      <a:pt x="1066" y="92"/>
                    </a:lnTo>
                    <a:lnTo>
                      <a:pt x="1068" y="92"/>
                    </a:lnTo>
                    <a:lnTo>
                      <a:pt x="1068" y="92"/>
                    </a:lnTo>
                    <a:lnTo>
                      <a:pt x="1068" y="92"/>
                    </a:lnTo>
                    <a:lnTo>
                      <a:pt x="1072" y="92"/>
                    </a:lnTo>
                    <a:lnTo>
                      <a:pt x="1072" y="92"/>
                    </a:lnTo>
                    <a:lnTo>
                      <a:pt x="1072" y="92"/>
                    </a:lnTo>
                    <a:lnTo>
                      <a:pt x="1072" y="90"/>
                    </a:lnTo>
                    <a:lnTo>
                      <a:pt x="1072" y="90"/>
                    </a:lnTo>
                    <a:lnTo>
                      <a:pt x="1076" y="88"/>
                    </a:lnTo>
                    <a:lnTo>
                      <a:pt x="1076" y="88"/>
                    </a:lnTo>
                    <a:lnTo>
                      <a:pt x="1076" y="88"/>
                    </a:lnTo>
                    <a:lnTo>
                      <a:pt x="1076" y="86"/>
                    </a:lnTo>
                    <a:lnTo>
                      <a:pt x="1078" y="84"/>
                    </a:lnTo>
                    <a:lnTo>
                      <a:pt x="1078" y="84"/>
                    </a:lnTo>
                    <a:lnTo>
                      <a:pt x="1078" y="84"/>
                    </a:lnTo>
                    <a:lnTo>
                      <a:pt x="1078" y="82"/>
                    </a:lnTo>
                    <a:lnTo>
                      <a:pt x="1078" y="82"/>
                    </a:lnTo>
                    <a:lnTo>
                      <a:pt x="1078" y="82"/>
                    </a:lnTo>
                    <a:lnTo>
                      <a:pt x="1078" y="82"/>
                    </a:lnTo>
                    <a:lnTo>
                      <a:pt x="1078" y="80"/>
                    </a:lnTo>
                    <a:lnTo>
                      <a:pt x="1082" y="80"/>
                    </a:lnTo>
                    <a:lnTo>
                      <a:pt x="1082" y="80"/>
                    </a:lnTo>
                    <a:lnTo>
                      <a:pt x="1082" y="80"/>
                    </a:lnTo>
                    <a:lnTo>
                      <a:pt x="1082" y="80"/>
                    </a:lnTo>
                    <a:lnTo>
                      <a:pt x="1084" y="80"/>
                    </a:lnTo>
                    <a:lnTo>
                      <a:pt x="1084" y="80"/>
                    </a:lnTo>
                    <a:lnTo>
                      <a:pt x="1084" y="80"/>
                    </a:lnTo>
                    <a:lnTo>
                      <a:pt x="1084" y="72"/>
                    </a:lnTo>
                    <a:lnTo>
                      <a:pt x="1084" y="72"/>
                    </a:lnTo>
                    <a:lnTo>
                      <a:pt x="1084" y="72"/>
                    </a:lnTo>
                    <a:lnTo>
                      <a:pt x="1082" y="72"/>
                    </a:lnTo>
                    <a:lnTo>
                      <a:pt x="1082" y="70"/>
                    </a:lnTo>
                    <a:lnTo>
                      <a:pt x="1082" y="68"/>
                    </a:lnTo>
                    <a:lnTo>
                      <a:pt x="1082" y="68"/>
                    </a:lnTo>
                    <a:lnTo>
                      <a:pt x="1082" y="68"/>
                    </a:lnTo>
                    <a:lnTo>
                      <a:pt x="1076" y="64"/>
                    </a:lnTo>
                    <a:lnTo>
                      <a:pt x="1076" y="64"/>
                    </a:lnTo>
                    <a:lnTo>
                      <a:pt x="1076" y="64"/>
                    </a:lnTo>
                    <a:lnTo>
                      <a:pt x="1076" y="64"/>
                    </a:lnTo>
                    <a:lnTo>
                      <a:pt x="1076" y="66"/>
                    </a:lnTo>
                    <a:lnTo>
                      <a:pt x="1076" y="66"/>
                    </a:lnTo>
                    <a:lnTo>
                      <a:pt x="1076" y="66"/>
                    </a:lnTo>
                    <a:lnTo>
                      <a:pt x="1076" y="66"/>
                    </a:lnTo>
                    <a:lnTo>
                      <a:pt x="1074" y="66"/>
                    </a:lnTo>
                    <a:lnTo>
                      <a:pt x="1074" y="68"/>
                    </a:lnTo>
                    <a:lnTo>
                      <a:pt x="1072" y="68"/>
                    </a:lnTo>
                    <a:lnTo>
                      <a:pt x="1072" y="66"/>
                    </a:lnTo>
                    <a:lnTo>
                      <a:pt x="1072" y="66"/>
                    </a:lnTo>
                    <a:lnTo>
                      <a:pt x="1070" y="66"/>
                    </a:lnTo>
                    <a:lnTo>
                      <a:pt x="1070" y="66"/>
                    </a:lnTo>
                    <a:lnTo>
                      <a:pt x="1068" y="64"/>
                    </a:lnTo>
                    <a:lnTo>
                      <a:pt x="1068" y="64"/>
                    </a:lnTo>
                    <a:lnTo>
                      <a:pt x="1072" y="64"/>
                    </a:lnTo>
                    <a:lnTo>
                      <a:pt x="1072" y="64"/>
                    </a:lnTo>
                    <a:lnTo>
                      <a:pt x="1072" y="64"/>
                    </a:lnTo>
                    <a:lnTo>
                      <a:pt x="1076" y="62"/>
                    </a:lnTo>
                    <a:lnTo>
                      <a:pt x="1080" y="62"/>
                    </a:lnTo>
                    <a:lnTo>
                      <a:pt x="1080" y="62"/>
                    </a:lnTo>
                    <a:lnTo>
                      <a:pt x="1080" y="62"/>
                    </a:lnTo>
                    <a:lnTo>
                      <a:pt x="1082" y="62"/>
                    </a:lnTo>
                    <a:lnTo>
                      <a:pt x="1082" y="62"/>
                    </a:lnTo>
                    <a:lnTo>
                      <a:pt x="1082" y="60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2" y="54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2" y="50"/>
                    </a:lnTo>
                    <a:lnTo>
                      <a:pt x="1072" y="48"/>
                    </a:lnTo>
                    <a:lnTo>
                      <a:pt x="1072" y="48"/>
                    </a:lnTo>
                    <a:lnTo>
                      <a:pt x="1070" y="48"/>
                    </a:lnTo>
                    <a:lnTo>
                      <a:pt x="1068" y="48"/>
                    </a:lnTo>
                    <a:lnTo>
                      <a:pt x="1068" y="48"/>
                    </a:lnTo>
                    <a:lnTo>
                      <a:pt x="1068" y="48"/>
                    </a:lnTo>
                    <a:lnTo>
                      <a:pt x="1066" y="50"/>
                    </a:lnTo>
                    <a:lnTo>
                      <a:pt x="1064" y="50"/>
                    </a:lnTo>
                    <a:lnTo>
                      <a:pt x="1064" y="50"/>
                    </a:lnTo>
                    <a:lnTo>
                      <a:pt x="1064" y="50"/>
                    </a:lnTo>
                    <a:lnTo>
                      <a:pt x="1062" y="48"/>
                    </a:lnTo>
                    <a:lnTo>
                      <a:pt x="1062" y="48"/>
                    </a:lnTo>
                    <a:lnTo>
                      <a:pt x="1060" y="46"/>
                    </a:lnTo>
                    <a:lnTo>
                      <a:pt x="1060" y="46"/>
                    </a:lnTo>
                    <a:lnTo>
                      <a:pt x="1060" y="46"/>
                    </a:lnTo>
                    <a:lnTo>
                      <a:pt x="1060" y="46"/>
                    </a:lnTo>
                    <a:lnTo>
                      <a:pt x="1054" y="46"/>
                    </a:lnTo>
                    <a:lnTo>
                      <a:pt x="1054" y="46"/>
                    </a:lnTo>
                    <a:lnTo>
                      <a:pt x="1054" y="46"/>
                    </a:lnTo>
                    <a:lnTo>
                      <a:pt x="1052" y="46"/>
                    </a:lnTo>
                    <a:lnTo>
                      <a:pt x="1052" y="46"/>
                    </a:lnTo>
                    <a:lnTo>
                      <a:pt x="1052" y="46"/>
                    </a:lnTo>
                    <a:lnTo>
                      <a:pt x="1050" y="48"/>
                    </a:lnTo>
                    <a:lnTo>
                      <a:pt x="1044" y="50"/>
                    </a:lnTo>
                    <a:lnTo>
                      <a:pt x="1040" y="50"/>
                    </a:lnTo>
                    <a:lnTo>
                      <a:pt x="1040" y="50"/>
                    </a:lnTo>
                    <a:lnTo>
                      <a:pt x="1040" y="50"/>
                    </a:lnTo>
                    <a:lnTo>
                      <a:pt x="1038" y="52"/>
                    </a:lnTo>
                    <a:lnTo>
                      <a:pt x="1026" y="52"/>
                    </a:lnTo>
                    <a:lnTo>
                      <a:pt x="1026" y="52"/>
                    </a:lnTo>
                    <a:lnTo>
                      <a:pt x="1026" y="52"/>
                    </a:lnTo>
                    <a:lnTo>
                      <a:pt x="1024" y="52"/>
                    </a:lnTo>
                    <a:lnTo>
                      <a:pt x="1010" y="58"/>
                    </a:lnTo>
                    <a:lnTo>
                      <a:pt x="1010" y="58"/>
                    </a:lnTo>
                    <a:lnTo>
                      <a:pt x="1010" y="58"/>
                    </a:lnTo>
                    <a:lnTo>
                      <a:pt x="1010" y="60"/>
                    </a:lnTo>
                    <a:lnTo>
                      <a:pt x="1008" y="62"/>
                    </a:lnTo>
                    <a:lnTo>
                      <a:pt x="1008" y="58"/>
                    </a:lnTo>
                    <a:lnTo>
                      <a:pt x="1008" y="58"/>
                    </a:lnTo>
                    <a:lnTo>
                      <a:pt x="1008" y="56"/>
                    </a:lnTo>
                    <a:lnTo>
                      <a:pt x="1006" y="56"/>
                    </a:lnTo>
                    <a:lnTo>
                      <a:pt x="1006" y="56"/>
                    </a:lnTo>
                    <a:lnTo>
                      <a:pt x="1006" y="56"/>
                    </a:lnTo>
                    <a:lnTo>
                      <a:pt x="1002" y="56"/>
                    </a:lnTo>
                    <a:lnTo>
                      <a:pt x="1002" y="56"/>
                    </a:lnTo>
                    <a:lnTo>
                      <a:pt x="1002" y="56"/>
                    </a:lnTo>
                    <a:lnTo>
                      <a:pt x="1002" y="56"/>
                    </a:lnTo>
                    <a:lnTo>
                      <a:pt x="1000" y="56"/>
                    </a:lnTo>
                    <a:lnTo>
                      <a:pt x="1000" y="56"/>
                    </a:lnTo>
                    <a:lnTo>
                      <a:pt x="1000" y="56"/>
                    </a:lnTo>
                    <a:lnTo>
                      <a:pt x="1000" y="56"/>
                    </a:lnTo>
                    <a:lnTo>
                      <a:pt x="998" y="54"/>
                    </a:lnTo>
                    <a:lnTo>
                      <a:pt x="998" y="54"/>
                    </a:lnTo>
                    <a:lnTo>
                      <a:pt x="996" y="54"/>
                    </a:lnTo>
                    <a:lnTo>
                      <a:pt x="996" y="56"/>
                    </a:lnTo>
                    <a:lnTo>
                      <a:pt x="994" y="56"/>
                    </a:lnTo>
                    <a:lnTo>
                      <a:pt x="994" y="54"/>
                    </a:lnTo>
                    <a:lnTo>
                      <a:pt x="994" y="54"/>
                    </a:lnTo>
                    <a:lnTo>
                      <a:pt x="996" y="54"/>
                    </a:lnTo>
                    <a:lnTo>
                      <a:pt x="996" y="54"/>
                    </a:lnTo>
                    <a:lnTo>
                      <a:pt x="996" y="54"/>
                    </a:lnTo>
                    <a:lnTo>
                      <a:pt x="996" y="54"/>
                    </a:lnTo>
                    <a:lnTo>
                      <a:pt x="996" y="52"/>
                    </a:lnTo>
                    <a:lnTo>
                      <a:pt x="996" y="52"/>
                    </a:lnTo>
                    <a:lnTo>
                      <a:pt x="996" y="50"/>
                    </a:lnTo>
                    <a:lnTo>
                      <a:pt x="996" y="50"/>
                    </a:lnTo>
                    <a:lnTo>
                      <a:pt x="994" y="50"/>
                    </a:lnTo>
                    <a:lnTo>
                      <a:pt x="994" y="50"/>
                    </a:lnTo>
                    <a:lnTo>
                      <a:pt x="992" y="50"/>
                    </a:lnTo>
                    <a:lnTo>
                      <a:pt x="992" y="46"/>
                    </a:lnTo>
                    <a:lnTo>
                      <a:pt x="994" y="46"/>
                    </a:lnTo>
                    <a:lnTo>
                      <a:pt x="994" y="46"/>
                    </a:lnTo>
                    <a:lnTo>
                      <a:pt x="994" y="44"/>
                    </a:lnTo>
                    <a:lnTo>
                      <a:pt x="994" y="44"/>
                    </a:lnTo>
                    <a:lnTo>
                      <a:pt x="994" y="44"/>
                    </a:lnTo>
                    <a:lnTo>
                      <a:pt x="992" y="44"/>
                    </a:lnTo>
                    <a:lnTo>
                      <a:pt x="992" y="44"/>
                    </a:lnTo>
                    <a:lnTo>
                      <a:pt x="992" y="44"/>
                    </a:lnTo>
                    <a:lnTo>
                      <a:pt x="990" y="44"/>
                    </a:lnTo>
                    <a:lnTo>
                      <a:pt x="988" y="42"/>
                    </a:lnTo>
                    <a:lnTo>
                      <a:pt x="988" y="42"/>
                    </a:lnTo>
                    <a:lnTo>
                      <a:pt x="988" y="42"/>
                    </a:lnTo>
                    <a:lnTo>
                      <a:pt x="988" y="40"/>
                    </a:lnTo>
                    <a:lnTo>
                      <a:pt x="984" y="40"/>
                    </a:lnTo>
                    <a:lnTo>
                      <a:pt x="984" y="40"/>
                    </a:lnTo>
                    <a:lnTo>
                      <a:pt x="982" y="42"/>
                    </a:lnTo>
                    <a:lnTo>
                      <a:pt x="978" y="44"/>
                    </a:lnTo>
                    <a:lnTo>
                      <a:pt x="978" y="44"/>
                    </a:lnTo>
                    <a:lnTo>
                      <a:pt x="978" y="44"/>
                    </a:lnTo>
                    <a:lnTo>
                      <a:pt x="978" y="50"/>
                    </a:lnTo>
                    <a:lnTo>
                      <a:pt x="978" y="50"/>
                    </a:lnTo>
                    <a:lnTo>
                      <a:pt x="978" y="50"/>
                    </a:lnTo>
                    <a:lnTo>
                      <a:pt x="978" y="50"/>
                    </a:lnTo>
                    <a:lnTo>
                      <a:pt x="978" y="52"/>
                    </a:lnTo>
                    <a:lnTo>
                      <a:pt x="976" y="54"/>
                    </a:lnTo>
                    <a:lnTo>
                      <a:pt x="974" y="54"/>
                    </a:lnTo>
                    <a:lnTo>
                      <a:pt x="974" y="54"/>
                    </a:lnTo>
                    <a:lnTo>
                      <a:pt x="974" y="54"/>
                    </a:lnTo>
                    <a:lnTo>
                      <a:pt x="974" y="58"/>
                    </a:lnTo>
                    <a:lnTo>
                      <a:pt x="974" y="58"/>
                    </a:lnTo>
                    <a:lnTo>
                      <a:pt x="974" y="58"/>
                    </a:lnTo>
                    <a:lnTo>
                      <a:pt x="974" y="60"/>
                    </a:lnTo>
                    <a:lnTo>
                      <a:pt x="974" y="60"/>
                    </a:lnTo>
                    <a:lnTo>
                      <a:pt x="974" y="62"/>
                    </a:lnTo>
                    <a:lnTo>
                      <a:pt x="976" y="64"/>
                    </a:lnTo>
                    <a:lnTo>
                      <a:pt x="976" y="64"/>
                    </a:lnTo>
                    <a:lnTo>
                      <a:pt x="976" y="64"/>
                    </a:lnTo>
                    <a:lnTo>
                      <a:pt x="976" y="64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6"/>
                    </a:lnTo>
                    <a:lnTo>
                      <a:pt x="978" y="68"/>
                    </a:lnTo>
                    <a:lnTo>
                      <a:pt x="980" y="68"/>
                    </a:lnTo>
                    <a:lnTo>
                      <a:pt x="982" y="70"/>
                    </a:lnTo>
                    <a:lnTo>
                      <a:pt x="982" y="70"/>
                    </a:lnTo>
                    <a:lnTo>
                      <a:pt x="982" y="70"/>
                    </a:lnTo>
                    <a:lnTo>
                      <a:pt x="984" y="70"/>
                    </a:lnTo>
                    <a:lnTo>
                      <a:pt x="984" y="70"/>
                    </a:lnTo>
                    <a:lnTo>
                      <a:pt x="986" y="70"/>
                    </a:lnTo>
                    <a:lnTo>
                      <a:pt x="986" y="68"/>
                    </a:lnTo>
                    <a:lnTo>
                      <a:pt x="986" y="70"/>
                    </a:lnTo>
                    <a:lnTo>
                      <a:pt x="986" y="72"/>
                    </a:lnTo>
                    <a:lnTo>
                      <a:pt x="984" y="72"/>
                    </a:lnTo>
                    <a:lnTo>
                      <a:pt x="984" y="72"/>
                    </a:lnTo>
                    <a:lnTo>
                      <a:pt x="984" y="72"/>
                    </a:lnTo>
                    <a:lnTo>
                      <a:pt x="982" y="72"/>
                    </a:lnTo>
                    <a:lnTo>
                      <a:pt x="980" y="72"/>
                    </a:lnTo>
                    <a:lnTo>
                      <a:pt x="980" y="72"/>
                    </a:lnTo>
                    <a:lnTo>
                      <a:pt x="980" y="72"/>
                    </a:lnTo>
                    <a:lnTo>
                      <a:pt x="980" y="72"/>
                    </a:lnTo>
                    <a:lnTo>
                      <a:pt x="980" y="70"/>
                    </a:lnTo>
                    <a:lnTo>
                      <a:pt x="976" y="70"/>
                    </a:lnTo>
                    <a:lnTo>
                      <a:pt x="976" y="70"/>
                    </a:lnTo>
                    <a:lnTo>
                      <a:pt x="976" y="70"/>
                    </a:lnTo>
                    <a:lnTo>
                      <a:pt x="974" y="72"/>
                    </a:lnTo>
                    <a:lnTo>
                      <a:pt x="972" y="72"/>
                    </a:lnTo>
                    <a:lnTo>
                      <a:pt x="972" y="72"/>
                    </a:lnTo>
                    <a:lnTo>
                      <a:pt x="972" y="72"/>
                    </a:lnTo>
                    <a:lnTo>
                      <a:pt x="970" y="72"/>
                    </a:lnTo>
                    <a:lnTo>
                      <a:pt x="966" y="72"/>
                    </a:lnTo>
                    <a:lnTo>
                      <a:pt x="966" y="72"/>
                    </a:lnTo>
                    <a:lnTo>
                      <a:pt x="966" y="72"/>
                    </a:lnTo>
                    <a:lnTo>
                      <a:pt x="962" y="74"/>
                    </a:lnTo>
                    <a:lnTo>
                      <a:pt x="962" y="74"/>
                    </a:lnTo>
                    <a:lnTo>
                      <a:pt x="962" y="74"/>
                    </a:lnTo>
                    <a:lnTo>
                      <a:pt x="962" y="74"/>
                    </a:lnTo>
                    <a:lnTo>
                      <a:pt x="962" y="72"/>
                    </a:lnTo>
                    <a:lnTo>
                      <a:pt x="962" y="72"/>
                    </a:lnTo>
                    <a:lnTo>
                      <a:pt x="962" y="70"/>
                    </a:lnTo>
                    <a:lnTo>
                      <a:pt x="960" y="70"/>
                    </a:lnTo>
                    <a:lnTo>
                      <a:pt x="958" y="70"/>
                    </a:lnTo>
                    <a:lnTo>
                      <a:pt x="958" y="70"/>
                    </a:lnTo>
                    <a:lnTo>
                      <a:pt x="958" y="70"/>
                    </a:lnTo>
                    <a:lnTo>
                      <a:pt x="954" y="70"/>
                    </a:lnTo>
                    <a:lnTo>
                      <a:pt x="954" y="70"/>
                    </a:lnTo>
                    <a:lnTo>
                      <a:pt x="954" y="70"/>
                    </a:lnTo>
                    <a:lnTo>
                      <a:pt x="952" y="70"/>
                    </a:lnTo>
                    <a:lnTo>
                      <a:pt x="952" y="70"/>
                    </a:lnTo>
                    <a:lnTo>
                      <a:pt x="952" y="72"/>
                    </a:lnTo>
                    <a:lnTo>
                      <a:pt x="952" y="72"/>
                    </a:lnTo>
                    <a:lnTo>
                      <a:pt x="952" y="72"/>
                    </a:lnTo>
                    <a:lnTo>
                      <a:pt x="952" y="72"/>
                    </a:lnTo>
                    <a:lnTo>
                      <a:pt x="954" y="74"/>
                    </a:lnTo>
                    <a:lnTo>
                      <a:pt x="954" y="74"/>
                    </a:lnTo>
                    <a:lnTo>
                      <a:pt x="954" y="74"/>
                    </a:lnTo>
                    <a:lnTo>
                      <a:pt x="960" y="74"/>
                    </a:lnTo>
                    <a:lnTo>
                      <a:pt x="960" y="74"/>
                    </a:lnTo>
                    <a:lnTo>
                      <a:pt x="960" y="74"/>
                    </a:lnTo>
                    <a:lnTo>
                      <a:pt x="960" y="78"/>
                    </a:lnTo>
                    <a:lnTo>
                      <a:pt x="960" y="78"/>
                    </a:lnTo>
                    <a:lnTo>
                      <a:pt x="962" y="78"/>
                    </a:lnTo>
                    <a:lnTo>
                      <a:pt x="962" y="78"/>
                    </a:lnTo>
                    <a:lnTo>
                      <a:pt x="964" y="80"/>
                    </a:lnTo>
                    <a:lnTo>
                      <a:pt x="964" y="80"/>
                    </a:lnTo>
                    <a:lnTo>
                      <a:pt x="964" y="80"/>
                    </a:lnTo>
                    <a:lnTo>
                      <a:pt x="964" y="82"/>
                    </a:lnTo>
                    <a:lnTo>
                      <a:pt x="970" y="84"/>
                    </a:lnTo>
                    <a:lnTo>
                      <a:pt x="970" y="86"/>
                    </a:lnTo>
                    <a:lnTo>
                      <a:pt x="970" y="86"/>
                    </a:lnTo>
                    <a:lnTo>
                      <a:pt x="970" y="86"/>
                    </a:lnTo>
                    <a:lnTo>
                      <a:pt x="968" y="86"/>
                    </a:lnTo>
                    <a:lnTo>
                      <a:pt x="968" y="84"/>
                    </a:lnTo>
                    <a:lnTo>
                      <a:pt x="968" y="84"/>
                    </a:lnTo>
                    <a:lnTo>
                      <a:pt x="966" y="84"/>
                    </a:lnTo>
                    <a:lnTo>
                      <a:pt x="964" y="84"/>
                    </a:lnTo>
                    <a:lnTo>
                      <a:pt x="964" y="84"/>
                    </a:lnTo>
                    <a:lnTo>
                      <a:pt x="964" y="84"/>
                    </a:lnTo>
                    <a:lnTo>
                      <a:pt x="960" y="86"/>
                    </a:lnTo>
                    <a:lnTo>
                      <a:pt x="960" y="86"/>
                    </a:lnTo>
                    <a:lnTo>
                      <a:pt x="960" y="88"/>
                    </a:lnTo>
                    <a:lnTo>
                      <a:pt x="960" y="88"/>
                    </a:lnTo>
                    <a:lnTo>
                      <a:pt x="960" y="88"/>
                    </a:lnTo>
                    <a:lnTo>
                      <a:pt x="960" y="86"/>
                    </a:lnTo>
                    <a:lnTo>
                      <a:pt x="960" y="86"/>
                    </a:lnTo>
                    <a:lnTo>
                      <a:pt x="960" y="86"/>
                    </a:lnTo>
                    <a:lnTo>
                      <a:pt x="956" y="86"/>
                    </a:lnTo>
                    <a:lnTo>
                      <a:pt x="956" y="86"/>
                    </a:lnTo>
                    <a:lnTo>
                      <a:pt x="956" y="86"/>
                    </a:lnTo>
                    <a:lnTo>
                      <a:pt x="956" y="88"/>
                    </a:lnTo>
                    <a:lnTo>
                      <a:pt x="954" y="88"/>
                    </a:lnTo>
                    <a:lnTo>
                      <a:pt x="954" y="88"/>
                    </a:lnTo>
                    <a:lnTo>
                      <a:pt x="954" y="88"/>
                    </a:lnTo>
                    <a:lnTo>
                      <a:pt x="954" y="88"/>
                    </a:lnTo>
                    <a:lnTo>
                      <a:pt x="954" y="88"/>
                    </a:lnTo>
                    <a:lnTo>
                      <a:pt x="952" y="88"/>
                    </a:lnTo>
                    <a:lnTo>
                      <a:pt x="952" y="88"/>
                    </a:lnTo>
                    <a:lnTo>
                      <a:pt x="950" y="86"/>
                    </a:lnTo>
                    <a:lnTo>
                      <a:pt x="950" y="86"/>
                    </a:lnTo>
                    <a:lnTo>
                      <a:pt x="950" y="86"/>
                    </a:lnTo>
                    <a:lnTo>
                      <a:pt x="948" y="86"/>
                    </a:lnTo>
                    <a:lnTo>
                      <a:pt x="946" y="86"/>
                    </a:lnTo>
                    <a:lnTo>
                      <a:pt x="946" y="86"/>
                    </a:lnTo>
                    <a:lnTo>
                      <a:pt x="946" y="86"/>
                    </a:lnTo>
                    <a:lnTo>
                      <a:pt x="944" y="86"/>
                    </a:lnTo>
                    <a:lnTo>
                      <a:pt x="944" y="86"/>
                    </a:lnTo>
                    <a:lnTo>
                      <a:pt x="944" y="86"/>
                    </a:lnTo>
                    <a:lnTo>
                      <a:pt x="942" y="88"/>
                    </a:lnTo>
                    <a:lnTo>
                      <a:pt x="942" y="88"/>
                    </a:lnTo>
                    <a:lnTo>
                      <a:pt x="942" y="88"/>
                    </a:lnTo>
                    <a:lnTo>
                      <a:pt x="942" y="88"/>
                    </a:lnTo>
                    <a:lnTo>
                      <a:pt x="940" y="90"/>
                    </a:lnTo>
                    <a:lnTo>
                      <a:pt x="940" y="84"/>
                    </a:lnTo>
                    <a:lnTo>
                      <a:pt x="940" y="84"/>
                    </a:lnTo>
                    <a:lnTo>
                      <a:pt x="940" y="84"/>
                    </a:lnTo>
                    <a:lnTo>
                      <a:pt x="938" y="84"/>
                    </a:lnTo>
                    <a:lnTo>
                      <a:pt x="938" y="84"/>
                    </a:lnTo>
                    <a:lnTo>
                      <a:pt x="938" y="84"/>
                    </a:lnTo>
                    <a:lnTo>
                      <a:pt x="936" y="86"/>
                    </a:lnTo>
                    <a:lnTo>
                      <a:pt x="932" y="86"/>
                    </a:lnTo>
                    <a:lnTo>
                      <a:pt x="932" y="86"/>
                    </a:lnTo>
                    <a:lnTo>
                      <a:pt x="932" y="86"/>
                    </a:lnTo>
                    <a:lnTo>
                      <a:pt x="928" y="88"/>
                    </a:lnTo>
                    <a:lnTo>
                      <a:pt x="924" y="90"/>
                    </a:lnTo>
                    <a:lnTo>
                      <a:pt x="924" y="90"/>
                    </a:lnTo>
                    <a:lnTo>
                      <a:pt x="924" y="90"/>
                    </a:lnTo>
                    <a:lnTo>
                      <a:pt x="924" y="90"/>
                    </a:lnTo>
                    <a:lnTo>
                      <a:pt x="922" y="90"/>
                    </a:lnTo>
                    <a:lnTo>
                      <a:pt x="922" y="90"/>
                    </a:lnTo>
                    <a:lnTo>
                      <a:pt x="922" y="92"/>
                    </a:lnTo>
                    <a:lnTo>
                      <a:pt x="922" y="94"/>
                    </a:lnTo>
                    <a:lnTo>
                      <a:pt x="920" y="96"/>
                    </a:lnTo>
                    <a:lnTo>
                      <a:pt x="916" y="96"/>
                    </a:lnTo>
                    <a:lnTo>
                      <a:pt x="916" y="96"/>
                    </a:lnTo>
                    <a:lnTo>
                      <a:pt x="914" y="98"/>
                    </a:lnTo>
                    <a:lnTo>
                      <a:pt x="914" y="98"/>
                    </a:lnTo>
                    <a:lnTo>
                      <a:pt x="914" y="98"/>
                    </a:lnTo>
                    <a:lnTo>
                      <a:pt x="914" y="98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0" y="100"/>
                    </a:lnTo>
                    <a:lnTo>
                      <a:pt x="910" y="100"/>
                    </a:lnTo>
                    <a:lnTo>
                      <a:pt x="910" y="100"/>
                    </a:lnTo>
                    <a:lnTo>
                      <a:pt x="910" y="102"/>
                    </a:lnTo>
                    <a:lnTo>
                      <a:pt x="910" y="102"/>
                    </a:lnTo>
                    <a:lnTo>
                      <a:pt x="910" y="102"/>
                    </a:lnTo>
                    <a:lnTo>
                      <a:pt x="910" y="102"/>
                    </a:lnTo>
                    <a:lnTo>
                      <a:pt x="908" y="102"/>
                    </a:lnTo>
                    <a:lnTo>
                      <a:pt x="908" y="102"/>
                    </a:lnTo>
                    <a:lnTo>
                      <a:pt x="908" y="102"/>
                    </a:lnTo>
                    <a:lnTo>
                      <a:pt x="906" y="104"/>
                    </a:lnTo>
                    <a:lnTo>
                      <a:pt x="896" y="104"/>
                    </a:lnTo>
                    <a:lnTo>
                      <a:pt x="896" y="104"/>
                    </a:lnTo>
                    <a:lnTo>
                      <a:pt x="896" y="104"/>
                    </a:lnTo>
                    <a:lnTo>
                      <a:pt x="896" y="104"/>
                    </a:lnTo>
                    <a:lnTo>
                      <a:pt x="894" y="104"/>
                    </a:lnTo>
                    <a:lnTo>
                      <a:pt x="894" y="104"/>
                    </a:lnTo>
                    <a:lnTo>
                      <a:pt x="894" y="106"/>
                    </a:lnTo>
                    <a:lnTo>
                      <a:pt x="894" y="108"/>
                    </a:lnTo>
                    <a:lnTo>
                      <a:pt x="890" y="110"/>
                    </a:lnTo>
                    <a:lnTo>
                      <a:pt x="888" y="110"/>
                    </a:lnTo>
                    <a:lnTo>
                      <a:pt x="888" y="110"/>
                    </a:lnTo>
                    <a:lnTo>
                      <a:pt x="888" y="110"/>
                    </a:lnTo>
                    <a:lnTo>
                      <a:pt x="888" y="114"/>
                    </a:lnTo>
                    <a:lnTo>
                      <a:pt x="888" y="114"/>
                    </a:lnTo>
                    <a:lnTo>
                      <a:pt x="888" y="114"/>
                    </a:lnTo>
                    <a:lnTo>
                      <a:pt x="890" y="114"/>
                    </a:lnTo>
                    <a:lnTo>
                      <a:pt x="890" y="114"/>
                    </a:lnTo>
                    <a:lnTo>
                      <a:pt x="890" y="114"/>
                    </a:lnTo>
                    <a:lnTo>
                      <a:pt x="888" y="116"/>
                    </a:lnTo>
                    <a:lnTo>
                      <a:pt x="884" y="118"/>
                    </a:lnTo>
                    <a:lnTo>
                      <a:pt x="884" y="118"/>
                    </a:lnTo>
                    <a:lnTo>
                      <a:pt x="882" y="118"/>
                    </a:lnTo>
                    <a:lnTo>
                      <a:pt x="880" y="120"/>
                    </a:lnTo>
                    <a:lnTo>
                      <a:pt x="880" y="120"/>
                    </a:lnTo>
                    <a:lnTo>
                      <a:pt x="880" y="120"/>
                    </a:lnTo>
                    <a:lnTo>
                      <a:pt x="878" y="122"/>
                    </a:lnTo>
                    <a:lnTo>
                      <a:pt x="878" y="124"/>
                    </a:lnTo>
                    <a:lnTo>
                      <a:pt x="878" y="124"/>
                    </a:lnTo>
                    <a:lnTo>
                      <a:pt x="878" y="124"/>
                    </a:lnTo>
                    <a:lnTo>
                      <a:pt x="882" y="128"/>
                    </a:lnTo>
                    <a:lnTo>
                      <a:pt x="882" y="132"/>
                    </a:lnTo>
                    <a:lnTo>
                      <a:pt x="882" y="132"/>
                    </a:lnTo>
                    <a:lnTo>
                      <a:pt x="882" y="132"/>
                    </a:lnTo>
                    <a:lnTo>
                      <a:pt x="882" y="134"/>
                    </a:lnTo>
                    <a:lnTo>
                      <a:pt x="882" y="134"/>
                    </a:lnTo>
                    <a:lnTo>
                      <a:pt x="884" y="134"/>
                    </a:lnTo>
                    <a:lnTo>
                      <a:pt x="890" y="134"/>
                    </a:lnTo>
                    <a:lnTo>
                      <a:pt x="890" y="134"/>
                    </a:lnTo>
                    <a:lnTo>
                      <a:pt x="890" y="134"/>
                    </a:lnTo>
                    <a:lnTo>
                      <a:pt x="888" y="134"/>
                    </a:lnTo>
                    <a:lnTo>
                      <a:pt x="888" y="134"/>
                    </a:lnTo>
                    <a:lnTo>
                      <a:pt x="888" y="134"/>
                    </a:lnTo>
                    <a:lnTo>
                      <a:pt x="888" y="134"/>
                    </a:lnTo>
                    <a:lnTo>
                      <a:pt x="886" y="136"/>
                    </a:lnTo>
                    <a:lnTo>
                      <a:pt x="886" y="136"/>
                    </a:lnTo>
                    <a:lnTo>
                      <a:pt x="886" y="136"/>
                    </a:lnTo>
                    <a:lnTo>
                      <a:pt x="886" y="136"/>
                    </a:lnTo>
                    <a:lnTo>
                      <a:pt x="886" y="136"/>
                    </a:lnTo>
                    <a:lnTo>
                      <a:pt x="888" y="136"/>
                    </a:lnTo>
                    <a:lnTo>
                      <a:pt x="890" y="138"/>
                    </a:lnTo>
                    <a:lnTo>
                      <a:pt x="892" y="140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88" y="146"/>
                    </a:lnTo>
                    <a:lnTo>
                      <a:pt x="888" y="146"/>
                    </a:lnTo>
                    <a:lnTo>
                      <a:pt x="886" y="148"/>
                    </a:lnTo>
                    <a:lnTo>
                      <a:pt x="886" y="150"/>
                    </a:lnTo>
                    <a:lnTo>
                      <a:pt x="886" y="150"/>
                    </a:lnTo>
                    <a:lnTo>
                      <a:pt x="886" y="150"/>
                    </a:lnTo>
                    <a:lnTo>
                      <a:pt x="886" y="152"/>
                    </a:lnTo>
                    <a:lnTo>
                      <a:pt x="884" y="152"/>
                    </a:lnTo>
                    <a:lnTo>
                      <a:pt x="884" y="150"/>
                    </a:lnTo>
                    <a:lnTo>
                      <a:pt x="884" y="150"/>
                    </a:lnTo>
                    <a:lnTo>
                      <a:pt x="884" y="150"/>
                    </a:lnTo>
                    <a:lnTo>
                      <a:pt x="884" y="150"/>
                    </a:lnTo>
                    <a:lnTo>
                      <a:pt x="884" y="150"/>
                    </a:lnTo>
                    <a:lnTo>
                      <a:pt x="884" y="150"/>
                    </a:lnTo>
                    <a:lnTo>
                      <a:pt x="884" y="148"/>
                    </a:lnTo>
                    <a:lnTo>
                      <a:pt x="886" y="146"/>
                    </a:lnTo>
                    <a:lnTo>
                      <a:pt x="886" y="146"/>
                    </a:lnTo>
                    <a:lnTo>
                      <a:pt x="886" y="146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2"/>
                    </a:lnTo>
                    <a:lnTo>
                      <a:pt x="886" y="140"/>
                    </a:lnTo>
                    <a:lnTo>
                      <a:pt x="886" y="140"/>
                    </a:lnTo>
                    <a:lnTo>
                      <a:pt x="884" y="140"/>
                    </a:lnTo>
                    <a:lnTo>
                      <a:pt x="878" y="140"/>
                    </a:lnTo>
                    <a:lnTo>
                      <a:pt x="878" y="140"/>
                    </a:lnTo>
                    <a:lnTo>
                      <a:pt x="878" y="140"/>
                    </a:lnTo>
                    <a:lnTo>
                      <a:pt x="876" y="142"/>
                    </a:lnTo>
                    <a:lnTo>
                      <a:pt x="876" y="142"/>
                    </a:lnTo>
                    <a:lnTo>
                      <a:pt x="876" y="142"/>
                    </a:lnTo>
                    <a:lnTo>
                      <a:pt x="874" y="144"/>
                    </a:lnTo>
                    <a:lnTo>
                      <a:pt x="874" y="144"/>
                    </a:lnTo>
                    <a:lnTo>
                      <a:pt x="874" y="144"/>
                    </a:lnTo>
                    <a:lnTo>
                      <a:pt x="872" y="146"/>
                    </a:lnTo>
                    <a:lnTo>
                      <a:pt x="872" y="148"/>
                    </a:lnTo>
                    <a:lnTo>
                      <a:pt x="870" y="148"/>
                    </a:lnTo>
                    <a:lnTo>
                      <a:pt x="870" y="146"/>
                    </a:lnTo>
                    <a:lnTo>
                      <a:pt x="870" y="146"/>
                    </a:lnTo>
                    <a:lnTo>
                      <a:pt x="870" y="146"/>
                    </a:lnTo>
                    <a:lnTo>
                      <a:pt x="866" y="146"/>
                    </a:lnTo>
                    <a:lnTo>
                      <a:pt x="866" y="146"/>
                    </a:lnTo>
                    <a:lnTo>
                      <a:pt x="866" y="146"/>
                    </a:lnTo>
                    <a:lnTo>
                      <a:pt x="860" y="150"/>
                    </a:lnTo>
                    <a:lnTo>
                      <a:pt x="860" y="150"/>
                    </a:lnTo>
                    <a:lnTo>
                      <a:pt x="860" y="150"/>
                    </a:lnTo>
                    <a:lnTo>
                      <a:pt x="860" y="150"/>
                    </a:lnTo>
                    <a:lnTo>
                      <a:pt x="856" y="150"/>
                    </a:lnTo>
                    <a:lnTo>
                      <a:pt x="856" y="150"/>
                    </a:lnTo>
                    <a:lnTo>
                      <a:pt x="856" y="150"/>
                    </a:lnTo>
                    <a:lnTo>
                      <a:pt x="854" y="152"/>
                    </a:lnTo>
                    <a:lnTo>
                      <a:pt x="852" y="152"/>
                    </a:lnTo>
                    <a:lnTo>
                      <a:pt x="852" y="152"/>
                    </a:lnTo>
                    <a:lnTo>
                      <a:pt x="852" y="152"/>
                    </a:lnTo>
                    <a:lnTo>
                      <a:pt x="848" y="152"/>
                    </a:lnTo>
                    <a:lnTo>
                      <a:pt x="848" y="152"/>
                    </a:lnTo>
                    <a:lnTo>
                      <a:pt x="848" y="152"/>
                    </a:lnTo>
                    <a:lnTo>
                      <a:pt x="846" y="154"/>
                    </a:lnTo>
                    <a:lnTo>
                      <a:pt x="844" y="154"/>
                    </a:lnTo>
                    <a:lnTo>
                      <a:pt x="844" y="154"/>
                    </a:lnTo>
                    <a:lnTo>
                      <a:pt x="844" y="154"/>
                    </a:lnTo>
                    <a:lnTo>
                      <a:pt x="842" y="154"/>
                    </a:lnTo>
                    <a:lnTo>
                      <a:pt x="842" y="154"/>
                    </a:lnTo>
                    <a:lnTo>
                      <a:pt x="842" y="156"/>
                    </a:lnTo>
                    <a:lnTo>
                      <a:pt x="842" y="160"/>
                    </a:lnTo>
                    <a:lnTo>
                      <a:pt x="842" y="160"/>
                    </a:lnTo>
                    <a:lnTo>
                      <a:pt x="842" y="160"/>
                    </a:lnTo>
                    <a:lnTo>
                      <a:pt x="844" y="162"/>
                    </a:lnTo>
                    <a:lnTo>
                      <a:pt x="844" y="162"/>
                    </a:lnTo>
                    <a:lnTo>
                      <a:pt x="844" y="162"/>
                    </a:lnTo>
                    <a:lnTo>
                      <a:pt x="844" y="162"/>
                    </a:lnTo>
                    <a:lnTo>
                      <a:pt x="844" y="162"/>
                    </a:lnTo>
                    <a:lnTo>
                      <a:pt x="844" y="164"/>
                    </a:lnTo>
                    <a:lnTo>
                      <a:pt x="844" y="164"/>
                    </a:lnTo>
                    <a:lnTo>
                      <a:pt x="844" y="164"/>
                    </a:lnTo>
                    <a:lnTo>
                      <a:pt x="846" y="168"/>
                    </a:lnTo>
                    <a:lnTo>
                      <a:pt x="846" y="168"/>
                    </a:lnTo>
                    <a:lnTo>
                      <a:pt x="848" y="168"/>
                    </a:lnTo>
                    <a:lnTo>
                      <a:pt x="848" y="168"/>
                    </a:lnTo>
                    <a:lnTo>
                      <a:pt x="848" y="168"/>
                    </a:lnTo>
                    <a:lnTo>
                      <a:pt x="848" y="168"/>
                    </a:lnTo>
                    <a:lnTo>
                      <a:pt x="848" y="168"/>
                    </a:lnTo>
                    <a:lnTo>
                      <a:pt x="850" y="168"/>
                    </a:lnTo>
                    <a:lnTo>
                      <a:pt x="850" y="170"/>
                    </a:lnTo>
                    <a:lnTo>
                      <a:pt x="850" y="172"/>
                    </a:lnTo>
                    <a:lnTo>
                      <a:pt x="850" y="172"/>
                    </a:lnTo>
                    <a:lnTo>
                      <a:pt x="852" y="174"/>
                    </a:lnTo>
                    <a:lnTo>
                      <a:pt x="852" y="174"/>
                    </a:lnTo>
                    <a:lnTo>
                      <a:pt x="854" y="174"/>
                    </a:lnTo>
                    <a:lnTo>
                      <a:pt x="854" y="174"/>
                    </a:lnTo>
                    <a:lnTo>
                      <a:pt x="854" y="174"/>
                    </a:lnTo>
                    <a:lnTo>
                      <a:pt x="860" y="176"/>
                    </a:lnTo>
                    <a:lnTo>
                      <a:pt x="860" y="176"/>
                    </a:lnTo>
                    <a:lnTo>
                      <a:pt x="860" y="176"/>
                    </a:lnTo>
                    <a:lnTo>
                      <a:pt x="866" y="176"/>
                    </a:lnTo>
                    <a:lnTo>
                      <a:pt x="868" y="178"/>
                    </a:lnTo>
                    <a:lnTo>
                      <a:pt x="868" y="178"/>
                    </a:lnTo>
                    <a:lnTo>
                      <a:pt x="870" y="178"/>
                    </a:lnTo>
                    <a:lnTo>
                      <a:pt x="870" y="178"/>
                    </a:lnTo>
                    <a:lnTo>
                      <a:pt x="870" y="178"/>
                    </a:lnTo>
                    <a:lnTo>
                      <a:pt x="872" y="178"/>
                    </a:lnTo>
                    <a:lnTo>
                      <a:pt x="872" y="178"/>
                    </a:lnTo>
                    <a:lnTo>
                      <a:pt x="876" y="178"/>
                    </a:lnTo>
                    <a:lnTo>
                      <a:pt x="876" y="178"/>
                    </a:lnTo>
                    <a:lnTo>
                      <a:pt x="876" y="178"/>
                    </a:lnTo>
                    <a:lnTo>
                      <a:pt x="876" y="178"/>
                    </a:lnTo>
                    <a:lnTo>
                      <a:pt x="878" y="178"/>
                    </a:lnTo>
                    <a:lnTo>
                      <a:pt x="878" y="180"/>
                    </a:lnTo>
                    <a:lnTo>
                      <a:pt x="878" y="184"/>
                    </a:lnTo>
                    <a:lnTo>
                      <a:pt x="878" y="186"/>
                    </a:lnTo>
                    <a:lnTo>
                      <a:pt x="878" y="186"/>
                    </a:lnTo>
                    <a:lnTo>
                      <a:pt x="878" y="186"/>
                    </a:lnTo>
                    <a:lnTo>
                      <a:pt x="878" y="186"/>
                    </a:lnTo>
                    <a:lnTo>
                      <a:pt x="878" y="186"/>
                    </a:lnTo>
                    <a:lnTo>
                      <a:pt x="878" y="188"/>
                    </a:lnTo>
                    <a:lnTo>
                      <a:pt x="878" y="188"/>
                    </a:lnTo>
                    <a:lnTo>
                      <a:pt x="880" y="188"/>
                    </a:lnTo>
                    <a:lnTo>
                      <a:pt x="880" y="188"/>
                    </a:lnTo>
                    <a:lnTo>
                      <a:pt x="882" y="190"/>
                    </a:lnTo>
                    <a:lnTo>
                      <a:pt x="884" y="194"/>
                    </a:lnTo>
                    <a:lnTo>
                      <a:pt x="886" y="194"/>
                    </a:lnTo>
                    <a:lnTo>
                      <a:pt x="886" y="196"/>
                    </a:lnTo>
                    <a:lnTo>
                      <a:pt x="886" y="196"/>
                    </a:lnTo>
                    <a:lnTo>
                      <a:pt x="886" y="196"/>
                    </a:lnTo>
                    <a:lnTo>
                      <a:pt x="886" y="196"/>
                    </a:lnTo>
                    <a:lnTo>
                      <a:pt x="886" y="198"/>
                    </a:lnTo>
                    <a:lnTo>
                      <a:pt x="886" y="198"/>
                    </a:lnTo>
                    <a:lnTo>
                      <a:pt x="886" y="198"/>
                    </a:lnTo>
                    <a:lnTo>
                      <a:pt x="886" y="198"/>
                    </a:lnTo>
                    <a:lnTo>
                      <a:pt x="886" y="206"/>
                    </a:lnTo>
                    <a:lnTo>
                      <a:pt x="886" y="206"/>
                    </a:lnTo>
                    <a:lnTo>
                      <a:pt x="886" y="206"/>
                    </a:lnTo>
                    <a:lnTo>
                      <a:pt x="886" y="208"/>
                    </a:lnTo>
                    <a:lnTo>
                      <a:pt x="886" y="208"/>
                    </a:lnTo>
                    <a:lnTo>
                      <a:pt x="888" y="208"/>
                    </a:lnTo>
                    <a:lnTo>
                      <a:pt x="888" y="210"/>
                    </a:lnTo>
                    <a:lnTo>
                      <a:pt x="888" y="210"/>
                    </a:lnTo>
                    <a:lnTo>
                      <a:pt x="888" y="210"/>
                    </a:lnTo>
                    <a:lnTo>
                      <a:pt x="888" y="210"/>
                    </a:lnTo>
                    <a:lnTo>
                      <a:pt x="890" y="212"/>
                    </a:lnTo>
                    <a:lnTo>
                      <a:pt x="890" y="212"/>
                    </a:lnTo>
                    <a:lnTo>
                      <a:pt x="890" y="212"/>
                    </a:lnTo>
                    <a:lnTo>
                      <a:pt x="892" y="212"/>
                    </a:lnTo>
                    <a:lnTo>
                      <a:pt x="894" y="212"/>
                    </a:lnTo>
                    <a:lnTo>
                      <a:pt x="894" y="212"/>
                    </a:lnTo>
                    <a:lnTo>
                      <a:pt x="894" y="212"/>
                    </a:lnTo>
                    <a:lnTo>
                      <a:pt x="896" y="212"/>
                    </a:lnTo>
                    <a:lnTo>
                      <a:pt x="896" y="216"/>
                    </a:lnTo>
                    <a:lnTo>
                      <a:pt x="894" y="216"/>
                    </a:lnTo>
                    <a:lnTo>
                      <a:pt x="894" y="216"/>
                    </a:lnTo>
                    <a:lnTo>
                      <a:pt x="892" y="216"/>
                    </a:lnTo>
                    <a:lnTo>
                      <a:pt x="892" y="216"/>
                    </a:lnTo>
                    <a:lnTo>
                      <a:pt x="892" y="216"/>
                    </a:lnTo>
                    <a:lnTo>
                      <a:pt x="890" y="216"/>
                    </a:lnTo>
                    <a:lnTo>
                      <a:pt x="890" y="214"/>
                    </a:lnTo>
                    <a:lnTo>
                      <a:pt x="890" y="214"/>
                    </a:lnTo>
                    <a:lnTo>
                      <a:pt x="890" y="214"/>
                    </a:lnTo>
                    <a:lnTo>
                      <a:pt x="890" y="212"/>
                    </a:lnTo>
                    <a:lnTo>
                      <a:pt x="886" y="210"/>
                    </a:lnTo>
                    <a:lnTo>
                      <a:pt x="886" y="208"/>
                    </a:lnTo>
                    <a:lnTo>
                      <a:pt x="886" y="208"/>
                    </a:lnTo>
                    <a:lnTo>
                      <a:pt x="884" y="208"/>
                    </a:lnTo>
                    <a:lnTo>
                      <a:pt x="884" y="208"/>
                    </a:lnTo>
                    <a:lnTo>
                      <a:pt x="882" y="208"/>
                    </a:lnTo>
                    <a:lnTo>
                      <a:pt x="882" y="208"/>
                    </a:lnTo>
                    <a:lnTo>
                      <a:pt x="882" y="208"/>
                    </a:lnTo>
                    <a:lnTo>
                      <a:pt x="878" y="208"/>
                    </a:lnTo>
                    <a:lnTo>
                      <a:pt x="876" y="206"/>
                    </a:lnTo>
                    <a:lnTo>
                      <a:pt x="876" y="206"/>
                    </a:lnTo>
                    <a:lnTo>
                      <a:pt x="876" y="206"/>
                    </a:lnTo>
                    <a:lnTo>
                      <a:pt x="876" y="206"/>
                    </a:lnTo>
                    <a:lnTo>
                      <a:pt x="876" y="204"/>
                    </a:lnTo>
                    <a:lnTo>
                      <a:pt x="872" y="200"/>
                    </a:lnTo>
                    <a:lnTo>
                      <a:pt x="872" y="198"/>
                    </a:lnTo>
                    <a:lnTo>
                      <a:pt x="872" y="198"/>
                    </a:lnTo>
                    <a:lnTo>
                      <a:pt x="872" y="198"/>
                    </a:lnTo>
                    <a:lnTo>
                      <a:pt x="872" y="198"/>
                    </a:lnTo>
                    <a:lnTo>
                      <a:pt x="872" y="194"/>
                    </a:lnTo>
                    <a:lnTo>
                      <a:pt x="872" y="194"/>
                    </a:lnTo>
                    <a:lnTo>
                      <a:pt x="872" y="194"/>
                    </a:lnTo>
                    <a:lnTo>
                      <a:pt x="872" y="192"/>
                    </a:lnTo>
                    <a:lnTo>
                      <a:pt x="872" y="190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6"/>
                    </a:lnTo>
                    <a:lnTo>
                      <a:pt x="876" y="182"/>
                    </a:lnTo>
                    <a:lnTo>
                      <a:pt x="876" y="182"/>
                    </a:lnTo>
                    <a:lnTo>
                      <a:pt x="874" y="180"/>
                    </a:lnTo>
                    <a:lnTo>
                      <a:pt x="870" y="180"/>
                    </a:lnTo>
                    <a:lnTo>
                      <a:pt x="870" y="180"/>
                    </a:lnTo>
                    <a:lnTo>
                      <a:pt x="870" y="182"/>
                    </a:lnTo>
                    <a:lnTo>
                      <a:pt x="866" y="184"/>
                    </a:lnTo>
                    <a:lnTo>
                      <a:pt x="860" y="184"/>
                    </a:lnTo>
                    <a:lnTo>
                      <a:pt x="858" y="184"/>
                    </a:lnTo>
                    <a:lnTo>
                      <a:pt x="858" y="184"/>
                    </a:lnTo>
                    <a:lnTo>
                      <a:pt x="858" y="182"/>
                    </a:lnTo>
                    <a:lnTo>
                      <a:pt x="858" y="182"/>
                    </a:lnTo>
                    <a:lnTo>
                      <a:pt x="858" y="182"/>
                    </a:lnTo>
                    <a:lnTo>
                      <a:pt x="856" y="182"/>
                    </a:lnTo>
                    <a:lnTo>
                      <a:pt x="856" y="182"/>
                    </a:lnTo>
                    <a:lnTo>
                      <a:pt x="856" y="180"/>
                    </a:lnTo>
                    <a:lnTo>
                      <a:pt x="854" y="180"/>
                    </a:lnTo>
                    <a:lnTo>
                      <a:pt x="854" y="180"/>
                    </a:lnTo>
                    <a:lnTo>
                      <a:pt x="854" y="180"/>
                    </a:lnTo>
                    <a:lnTo>
                      <a:pt x="852" y="180"/>
                    </a:lnTo>
                    <a:lnTo>
                      <a:pt x="850" y="180"/>
                    </a:lnTo>
                    <a:lnTo>
                      <a:pt x="842" y="176"/>
                    </a:lnTo>
                    <a:lnTo>
                      <a:pt x="838" y="174"/>
                    </a:lnTo>
                    <a:lnTo>
                      <a:pt x="834" y="174"/>
                    </a:lnTo>
                    <a:lnTo>
                      <a:pt x="834" y="174"/>
                    </a:lnTo>
                    <a:lnTo>
                      <a:pt x="834" y="172"/>
                    </a:lnTo>
                    <a:lnTo>
                      <a:pt x="834" y="172"/>
                    </a:lnTo>
                    <a:lnTo>
                      <a:pt x="832" y="172"/>
                    </a:lnTo>
                    <a:lnTo>
                      <a:pt x="832" y="172"/>
                    </a:lnTo>
                    <a:lnTo>
                      <a:pt x="832" y="172"/>
                    </a:lnTo>
                    <a:lnTo>
                      <a:pt x="826" y="172"/>
                    </a:lnTo>
                    <a:lnTo>
                      <a:pt x="826" y="172"/>
                    </a:lnTo>
                    <a:lnTo>
                      <a:pt x="826" y="172"/>
                    </a:lnTo>
                    <a:lnTo>
                      <a:pt x="824" y="174"/>
                    </a:lnTo>
                    <a:lnTo>
                      <a:pt x="824" y="174"/>
                    </a:lnTo>
                    <a:lnTo>
                      <a:pt x="822" y="174"/>
                    </a:lnTo>
                    <a:lnTo>
                      <a:pt x="822" y="176"/>
                    </a:lnTo>
                    <a:lnTo>
                      <a:pt x="822" y="176"/>
                    </a:lnTo>
                    <a:lnTo>
                      <a:pt x="824" y="176"/>
                    </a:lnTo>
                    <a:lnTo>
                      <a:pt x="824" y="178"/>
                    </a:lnTo>
                    <a:lnTo>
                      <a:pt x="824" y="178"/>
                    </a:lnTo>
                    <a:lnTo>
                      <a:pt x="824" y="178"/>
                    </a:lnTo>
                    <a:lnTo>
                      <a:pt x="828" y="178"/>
                    </a:lnTo>
                    <a:lnTo>
                      <a:pt x="828" y="178"/>
                    </a:lnTo>
                    <a:lnTo>
                      <a:pt x="828" y="178"/>
                    </a:lnTo>
                    <a:lnTo>
                      <a:pt x="830" y="178"/>
                    </a:lnTo>
                    <a:lnTo>
                      <a:pt x="830" y="178"/>
                    </a:lnTo>
                    <a:lnTo>
                      <a:pt x="830" y="180"/>
                    </a:lnTo>
                    <a:lnTo>
                      <a:pt x="828" y="180"/>
                    </a:lnTo>
                    <a:lnTo>
                      <a:pt x="826" y="180"/>
                    </a:lnTo>
                    <a:lnTo>
                      <a:pt x="826" y="180"/>
                    </a:lnTo>
                    <a:lnTo>
                      <a:pt x="826" y="180"/>
                    </a:lnTo>
                    <a:lnTo>
                      <a:pt x="826" y="180"/>
                    </a:lnTo>
                    <a:lnTo>
                      <a:pt x="826" y="180"/>
                    </a:lnTo>
                    <a:lnTo>
                      <a:pt x="828" y="184"/>
                    </a:lnTo>
                    <a:lnTo>
                      <a:pt x="828" y="184"/>
                    </a:lnTo>
                    <a:lnTo>
                      <a:pt x="828" y="184"/>
                    </a:lnTo>
                    <a:lnTo>
                      <a:pt x="832" y="186"/>
                    </a:lnTo>
                    <a:lnTo>
                      <a:pt x="832" y="188"/>
                    </a:lnTo>
                    <a:lnTo>
                      <a:pt x="830" y="188"/>
                    </a:lnTo>
                    <a:lnTo>
                      <a:pt x="826" y="186"/>
                    </a:lnTo>
                    <a:lnTo>
                      <a:pt x="826" y="186"/>
                    </a:lnTo>
                    <a:lnTo>
                      <a:pt x="826" y="186"/>
                    </a:lnTo>
                    <a:lnTo>
                      <a:pt x="826" y="186"/>
                    </a:lnTo>
                    <a:lnTo>
                      <a:pt x="824" y="184"/>
                    </a:lnTo>
                    <a:lnTo>
                      <a:pt x="824" y="184"/>
                    </a:lnTo>
                    <a:lnTo>
                      <a:pt x="824" y="184"/>
                    </a:lnTo>
                    <a:lnTo>
                      <a:pt x="820" y="184"/>
                    </a:lnTo>
                    <a:lnTo>
                      <a:pt x="820" y="184"/>
                    </a:lnTo>
                    <a:lnTo>
                      <a:pt x="820" y="184"/>
                    </a:lnTo>
                    <a:lnTo>
                      <a:pt x="816" y="184"/>
                    </a:lnTo>
                    <a:lnTo>
                      <a:pt x="816" y="184"/>
                    </a:lnTo>
                    <a:lnTo>
                      <a:pt x="816" y="184"/>
                    </a:lnTo>
                    <a:lnTo>
                      <a:pt x="816" y="184"/>
                    </a:lnTo>
                    <a:lnTo>
                      <a:pt x="816" y="184"/>
                    </a:lnTo>
                    <a:lnTo>
                      <a:pt x="816" y="184"/>
                    </a:lnTo>
                    <a:lnTo>
                      <a:pt x="814" y="184"/>
                    </a:lnTo>
                    <a:lnTo>
                      <a:pt x="812" y="186"/>
                    </a:lnTo>
                    <a:lnTo>
                      <a:pt x="812" y="186"/>
                    </a:lnTo>
                    <a:lnTo>
                      <a:pt x="812" y="188"/>
                    </a:lnTo>
                    <a:lnTo>
                      <a:pt x="812" y="188"/>
                    </a:lnTo>
                    <a:lnTo>
                      <a:pt x="810" y="188"/>
                    </a:lnTo>
                    <a:lnTo>
                      <a:pt x="810" y="188"/>
                    </a:lnTo>
                    <a:lnTo>
                      <a:pt x="810" y="188"/>
                    </a:lnTo>
                    <a:lnTo>
                      <a:pt x="810" y="192"/>
                    </a:lnTo>
                    <a:lnTo>
                      <a:pt x="810" y="192"/>
                    </a:lnTo>
                    <a:lnTo>
                      <a:pt x="810" y="194"/>
                    </a:lnTo>
                    <a:lnTo>
                      <a:pt x="812" y="194"/>
                    </a:lnTo>
                    <a:lnTo>
                      <a:pt x="812" y="194"/>
                    </a:lnTo>
                    <a:lnTo>
                      <a:pt x="812" y="194"/>
                    </a:lnTo>
                    <a:lnTo>
                      <a:pt x="814" y="194"/>
                    </a:lnTo>
                    <a:lnTo>
                      <a:pt x="814" y="196"/>
                    </a:lnTo>
                    <a:lnTo>
                      <a:pt x="814" y="196"/>
                    </a:lnTo>
                    <a:lnTo>
                      <a:pt x="814" y="196"/>
                    </a:lnTo>
                    <a:lnTo>
                      <a:pt x="814" y="196"/>
                    </a:lnTo>
                    <a:lnTo>
                      <a:pt x="814" y="196"/>
                    </a:lnTo>
                    <a:lnTo>
                      <a:pt x="814" y="196"/>
                    </a:lnTo>
                    <a:lnTo>
                      <a:pt x="814" y="196"/>
                    </a:lnTo>
                    <a:lnTo>
                      <a:pt x="812" y="196"/>
                    </a:lnTo>
                    <a:lnTo>
                      <a:pt x="812" y="196"/>
                    </a:lnTo>
                    <a:lnTo>
                      <a:pt x="810" y="196"/>
                    </a:lnTo>
                    <a:lnTo>
                      <a:pt x="810" y="196"/>
                    </a:lnTo>
                    <a:lnTo>
                      <a:pt x="808" y="194"/>
                    </a:lnTo>
                    <a:lnTo>
                      <a:pt x="808" y="190"/>
                    </a:lnTo>
                    <a:lnTo>
                      <a:pt x="808" y="188"/>
                    </a:lnTo>
                    <a:lnTo>
                      <a:pt x="810" y="184"/>
                    </a:lnTo>
                    <a:lnTo>
                      <a:pt x="810" y="184"/>
                    </a:lnTo>
                    <a:lnTo>
                      <a:pt x="810" y="184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10" y="180"/>
                    </a:lnTo>
                    <a:lnTo>
                      <a:pt x="808" y="178"/>
                    </a:lnTo>
                    <a:lnTo>
                      <a:pt x="808" y="178"/>
                    </a:lnTo>
                    <a:lnTo>
                      <a:pt x="808" y="178"/>
                    </a:lnTo>
                    <a:lnTo>
                      <a:pt x="804" y="174"/>
                    </a:lnTo>
                    <a:lnTo>
                      <a:pt x="804" y="174"/>
                    </a:lnTo>
                    <a:lnTo>
                      <a:pt x="804" y="174"/>
                    </a:lnTo>
                    <a:lnTo>
                      <a:pt x="802" y="174"/>
                    </a:lnTo>
                    <a:lnTo>
                      <a:pt x="802" y="174"/>
                    </a:lnTo>
                    <a:lnTo>
                      <a:pt x="802" y="174"/>
                    </a:lnTo>
                    <a:lnTo>
                      <a:pt x="802" y="172"/>
                    </a:lnTo>
                    <a:lnTo>
                      <a:pt x="798" y="172"/>
                    </a:lnTo>
                    <a:lnTo>
                      <a:pt x="798" y="172"/>
                    </a:lnTo>
                    <a:lnTo>
                      <a:pt x="798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792" y="170"/>
                    </a:lnTo>
                    <a:lnTo>
                      <a:pt x="792" y="170"/>
                    </a:lnTo>
                    <a:lnTo>
                      <a:pt x="792" y="170"/>
                    </a:lnTo>
                    <a:lnTo>
                      <a:pt x="792" y="170"/>
                    </a:lnTo>
                    <a:lnTo>
                      <a:pt x="792" y="170"/>
                    </a:lnTo>
                    <a:lnTo>
                      <a:pt x="790" y="172"/>
                    </a:lnTo>
                    <a:lnTo>
                      <a:pt x="790" y="172"/>
                    </a:lnTo>
                    <a:lnTo>
                      <a:pt x="790" y="172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2" y="174"/>
                    </a:lnTo>
                    <a:lnTo>
                      <a:pt x="794" y="174"/>
                    </a:lnTo>
                    <a:lnTo>
                      <a:pt x="794" y="174"/>
                    </a:lnTo>
                    <a:lnTo>
                      <a:pt x="794" y="174"/>
                    </a:lnTo>
                    <a:lnTo>
                      <a:pt x="794" y="176"/>
                    </a:lnTo>
                    <a:lnTo>
                      <a:pt x="796" y="176"/>
                    </a:lnTo>
                    <a:lnTo>
                      <a:pt x="796" y="176"/>
                    </a:lnTo>
                    <a:lnTo>
                      <a:pt x="796" y="176"/>
                    </a:lnTo>
                    <a:lnTo>
                      <a:pt x="798" y="174"/>
                    </a:lnTo>
                    <a:lnTo>
                      <a:pt x="798" y="180"/>
                    </a:lnTo>
                    <a:lnTo>
                      <a:pt x="798" y="180"/>
                    </a:lnTo>
                    <a:lnTo>
                      <a:pt x="798" y="180"/>
                    </a:lnTo>
                    <a:lnTo>
                      <a:pt x="800" y="182"/>
                    </a:lnTo>
                    <a:lnTo>
                      <a:pt x="800" y="186"/>
                    </a:lnTo>
                    <a:lnTo>
                      <a:pt x="800" y="186"/>
                    </a:lnTo>
                    <a:lnTo>
                      <a:pt x="800" y="186"/>
                    </a:lnTo>
                    <a:lnTo>
                      <a:pt x="800" y="188"/>
                    </a:lnTo>
                    <a:lnTo>
                      <a:pt x="800" y="188"/>
                    </a:lnTo>
                    <a:lnTo>
                      <a:pt x="798" y="190"/>
                    </a:lnTo>
                    <a:lnTo>
                      <a:pt x="796" y="192"/>
                    </a:lnTo>
                    <a:lnTo>
                      <a:pt x="794" y="194"/>
                    </a:lnTo>
                    <a:lnTo>
                      <a:pt x="794" y="194"/>
                    </a:lnTo>
                    <a:lnTo>
                      <a:pt x="794" y="194"/>
                    </a:lnTo>
                    <a:lnTo>
                      <a:pt x="794" y="204"/>
                    </a:lnTo>
                    <a:lnTo>
                      <a:pt x="794" y="204"/>
                    </a:lnTo>
                    <a:lnTo>
                      <a:pt x="794" y="204"/>
                    </a:lnTo>
                    <a:lnTo>
                      <a:pt x="796" y="204"/>
                    </a:lnTo>
                    <a:lnTo>
                      <a:pt x="798" y="204"/>
                    </a:lnTo>
                    <a:lnTo>
                      <a:pt x="802" y="208"/>
                    </a:lnTo>
                    <a:lnTo>
                      <a:pt x="802" y="208"/>
                    </a:lnTo>
                    <a:lnTo>
                      <a:pt x="802" y="208"/>
                    </a:lnTo>
                    <a:lnTo>
                      <a:pt x="804" y="208"/>
                    </a:lnTo>
                    <a:lnTo>
                      <a:pt x="806" y="212"/>
                    </a:lnTo>
                    <a:lnTo>
                      <a:pt x="808" y="214"/>
                    </a:lnTo>
                    <a:lnTo>
                      <a:pt x="808" y="216"/>
                    </a:lnTo>
                    <a:lnTo>
                      <a:pt x="808" y="216"/>
                    </a:lnTo>
                    <a:lnTo>
                      <a:pt x="808" y="216"/>
                    </a:lnTo>
                    <a:lnTo>
                      <a:pt x="808" y="216"/>
                    </a:lnTo>
                    <a:lnTo>
                      <a:pt x="804" y="220"/>
                    </a:lnTo>
                    <a:lnTo>
                      <a:pt x="804" y="220"/>
                    </a:lnTo>
                    <a:lnTo>
                      <a:pt x="804" y="220"/>
                    </a:lnTo>
                    <a:lnTo>
                      <a:pt x="804" y="222"/>
                    </a:lnTo>
                    <a:lnTo>
                      <a:pt x="804" y="222"/>
                    </a:lnTo>
                    <a:lnTo>
                      <a:pt x="804" y="222"/>
                    </a:lnTo>
                    <a:lnTo>
                      <a:pt x="808" y="226"/>
                    </a:lnTo>
                    <a:lnTo>
                      <a:pt x="808" y="226"/>
                    </a:lnTo>
                    <a:lnTo>
                      <a:pt x="808" y="226"/>
                    </a:lnTo>
                    <a:lnTo>
                      <a:pt x="808" y="226"/>
                    </a:lnTo>
                    <a:lnTo>
                      <a:pt x="808" y="226"/>
                    </a:lnTo>
                    <a:lnTo>
                      <a:pt x="808" y="236"/>
                    </a:lnTo>
                    <a:lnTo>
                      <a:pt x="808" y="236"/>
                    </a:lnTo>
                    <a:lnTo>
                      <a:pt x="810" y="236"/>
                    </a:lnTo>
                    <a:lnTo>
                      <a:pt x="810" y="236"/>
                    </a:lnTo>
                    <a:lnTo>
                      <a:pt x="812" y="236"/>
                    </a:lnTo>
                    <a:lnTo>
                      <a:pt x="812" y="236"/>
                    </a:lnTo>
                    <a:lnTo>
                      <a:pt x="812" y="236"/>
                    </a:lnTo>
                    <a:lnTo>
                      <a:pt x="820" y="236"/>
                    </a:lnTo>
                    <a:lnTo>
                      <a:pt x="820" y="236"/>
                    </a:lnTo>
                    <a:lnTo>
                      <a:pt x="820" y="236"/>
                    </a:lnTo>
                    <a:lnTo>
                      <a:pt x="824" y="236"/>
                    </a:lnTo>
                    <a:lnTo>
                      <a:pt x="824" y="236"/>
                    </a:lnTo>
                    <a:lnTo>
                      <a:pt x="824" y="236"/>
                    </a:lnTo>
                    <a:lnTo>
                      <a:pt x="826" y="236"/>
                    </a:lnTo>
                    <a:lnTo>
                      <a:pt x="830" y="232"/>
                    </a:lnTo>
                    <a:lnTo>
                      <a:pt x="834" y="232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6" y="234"/>
                    </a:lnTo>
                    <a:lnTo>
                      <a:pt x="838" y="234"/>
                    </a:lnTo>
                    <a:lnTo>
                      <a:pt x="840" y="234"/>
                    </a:lnTo>
                    <a:lnTo>
                      <a:pt x="840" y="234"/>
                    </a:lnTo>
                    <a:lnTo>
                      <a:pt x="840" y="234"/>
                    </a:lnTo>
                    <a:lnTo>
                      <a:pt x="842" y="234"/>
                    </a:lnTo>
                    <a:lnTo>
                      <a:pt x="842" y="236"/>
                    </a:lnTo>
                    <a:lnTo>
                      <a:pt x="848" y="238"/>
                    </a:lnTo>
                    <a:lnTo>
                      <a:pt x="850" y="242"/>
                    </a:lnTo>
                    <a:lnTo>
                      <a:pt x="852" y="244"/>
                    </a:lnTo>
                    <a:lnTo>
                      <a:pt x="852" y="244"/>
                    </a:lnTo>
                    <a:lnTo>
                      <a:pt x="852" y="244"/>
                    </a:lnTo>
                    <a:lnTo>
                      <a:pt x="854" y="244"/>
                    </a:lnTo>
                    <a:lnTo>
                      <a:pt x="854" y="246"/>
                    </a:lnTo>
                    <a:lnTo>
                      <a:pt x="854" y="246"/>
                    </a:lnTo>
                    <a:lnTo>
                      <a:pt x="854" y="246"/>
                    </a:lnTo>
                    <a:lnTo>
                      <a:pt x="854" y="250"/>
                    </a:lnTo>
                    <a:lnTo>
                      <a:pt x="854" y="250"/>
                    </a:lnTo>
                    <a:lnTo>
                      <a:pt x="856" y="250"/>
                    </a:lnTo>
                    <a:lnTo>
                      <a:pt x="858" y="250"/>
                    </a:lnTo>
                    <a:lnTo>
                      <a:pt x="860" y="254"/>
                    </a:lnTo>
                    <a:lnTo>
                      <a:pt x="860" y="254"/>
                    </a:lnTo>
                    <a:lnTo>
                      <a:pt x="860" y="254"/>
                    </a:lnTo>
                    <a:lnTo>
                      <a:pt x="860" y="254"/>
                    </a:lnTo>
                    <a:lnTo>
                      <a:pt x="860" y="254"/>
                    </a:lnTo>
                    <a:lnTo>
                      <a:pt x="862" y="256"/>
                    </a:lnTo>
                    <a:lnTo>
                      <a:pt x="862" y="256"/>
                    </a:lnTo>
                    <a:lnTo>
                      <a:pt x="864" y="256"/>
                    </a:lnTo>
                    <a:lnTo>
                      <a:pt x="864" y="256"/>
                    </a:lnTo>
                    <a:lnTo>
                      <a:pt x="866" y="256"/>
                    </a:lnTo>
                    <a:lnTo>
                      <a:pt x="866" y="256"/>
                    </a:lnTo>
                    <a:lnTo>
                      <a:pt x="868" y="256"/>
                    </a:lnTo>
                    <a:lnTo>
                      <a:pt x="868" y="256"/>
                    </a:lnTo>
                    <a:lnTo>
                      <a:pt x="868" y="256"/>
                    </a:lnTo>
                    <a:lnTo>
                      <a:pt x="870" y="256"/>
                    </a:lnTo>
                    <a:lnTo>
                      <a:pt x="870" y="256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4" y="258"/>
                    </a:lnTo>
                    <a:lnTo>
                      <a:pt x="874" y="258"/>
                    </a:lnTo>
                    <a:lnTo>
                      <a:pt x="874" y="258"/>
                    </a:lnTo>
                    <a:lnTo>
                      <a:pt x="874" y="258"/>
                    </a:lnTo>
                    <a:lnTo>
                      <a:pt x="866" y="258"/>
                    </a:lnTo>
                    <a:lnTo>
                      <a:pt x="862" y="258"/>
                    </a:lnTo>
                    <a:lnTo>
                      <a:pt x="862" y="258"/>
                    </a:lnTo>
                    <a:lnTo>
                      <a:pt x="862" y="258"/>
                    </a:lnTo>
                    <a:lnTo>
                      <a:pt x="860" y="258"/>
                    </a:lnTo>
                    <a:lnTo>
                      <a:pt x="854" y="256"/>
                    </a:lnTo>
                    <a:lnTo>
                      <a:pt x="854" y="254"/>
                    </a:lnTo>
                    <a:lnTo>
                      <a:pt x="854" y="254"/>
                    </a:lnTo>
                    <a:lnTo>
                      <a:pt x="854" y="254"/>
                    </a:lnTo>
                    <a:lnTo>
                      <a:pt x="854" y="254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2" y="248"/>
                    </a:lnTo>
                    <a:lnTo>
                      <a:pt x="852" y="246"/>
                    </a:lnTo>
                    <a:lnTo>
                      <a:pt x="852" y="246"/>
                    </a:lnTo>
                    <a:lnTo>
                      <a:pt x="852" y="246"/>
                    </a:lnTo>
                    <a:lnTo>
                      <a:pt x="850" y="246"/>
                    </a:lnTo>
                    <a:lnTo>
                      <a:pt x="846" y="242"/>
                    </a:lnTo>
                    <a:lnTo>
                      <a:pt x="844" y="240"/>
                    </a:lnTo>
                    <a:lnTo>
                      <a:pt x="844" y="240"/>
                    </a:lnTo>
                    <a:lnTo>
                      <a:pt x="844" y="240"/>
                    </a:lnTo>
                    <a:lnTo>
                      <a:pt x="844" y="240"/>
                    </a:lnTo>
                    <a:lnTo>
                      <a:pt x="844" y="240"/>
                    </a:lnTo>
                    <a:lnTo>
                      <a:pt x="844" y="240"/>
                    </a:lnTo>
                    <a:lnTo>
                      <a:pt x="838" y="236"/>
                    </a:lnTo>
                    <a:lnTo>
                      <a:pt x="836" y="236"/>
                    </a:lnTo>
                    <a:lnTo>
                      <a:pt x="836" y="236"/>
                    </a:lnTo>
                    <a:lnTo>
                      <a:pt x="836" y="236"/>
                    </a:lnTo>
                    <a:lnTo>
                      <a:pt x="834" y="236"/>
                    </a:lnTo>
                    <a:lnTo>
                      <a:pt x="834" y="236"/>
                    </a:lnTo>
                    <a:lnTo>
                      <a:pt x="832" y="236"/>
                    </a:lnTo>
                    <a:lnTo>
                      <a:pt x="830" y="238"/>
                    </a:lnTo>
                    <a:lnTo>
                      <a:pt x="828" y="240"/>
                    </a:lnTo>
                    <a:lnTo>
                      <a:pt x="828" y="240"/>
                    </a:lnTo>
                    <a:lnTo>
                      <a:pt x="828" y="240"/>
                    </a:lnTo>
                    <a:lnTo>
                      <a:pt x="826" y="240"/>
                    </a:lnTo>
                    <a:lnTo>
                      <a:pt x="826" y="240"/>
                    </a:lnTo>
                    <a:lnTo>
                      <a:pt x="826" y="240"/>
                    </a:lnTo>
                    <a:lnTo>
                      <a:pt x="824" y="242"/>
                    </a:lnTo>
                    <a:lnTo>
                      <a:pt x="824" y="242"/>
                    </a:lnTo>
                    <a:lnTo>
                      <a:pt x="824" y="244"/>
                    </a:lnTo>
                    <a:lnTo>
                      <a:pt x="824" y="254"/>
                    </a:lnTo>
                    <a:lnTo>
                      <a:pt x="824" y="254"/>
                    </a:lnTo>
                    <a:lnTo>
                      <a:pt x="824" y="254"/>
                    </a:lnTo>
                    <a:lnTo>
                      <a:pt x="826" y="256"/>
                    </a:lnTo>
                    <a:lnTo>
                      <a:pt x="826" y="256"/>
                    </a:lnTo>
                    <a:lnTo>
                      <a:pt x="826" y="256"/>
                    </a:lnTo>
                    <a:lnTo>
                      <a:pt x="826" y="258"/>
                    </a:lnTo>
                    <a:lnTo>
                      <a:pt x="828" y="258"/>
                    </a:lnTo>
                    <a:lnTo>
                      <a:pt x="828" y="258"/>
                    </a:lnTo>
                    <a:lnTo>
                      <a:pt x="828" y="260"/>
                    </a:lnTo>
                    <a:lnTo>
                      <a:pt x="828" y="260"/>
                    </a:lnTo>
                    <a:lnTo>
                      <a:pt x="824" y="264"/>
                    </a:lnTo>
                    <a:lnTo>
                      <a:pt x="822" y="266"/>
                    </a:lnTo>
                    <a:lnTo>
                      <a:pt x="822" y="268"/>
                    </a:lnTo>
                    <a:lnTo>
                      <a:pt x="822" y="268"/>
                    </a:lnTo>
                    <a:lnTo>
                      <a:pt x="822" y="268"/>
                    </a:lnTo>
                    <a:lnTo>
                      <a:pt x="822" y="274"/>
                    </a:lnTo>
                    <a:lnTo>
                      <a:pt x="820" y="274"/>
                    </a:lnTo>
                    <a:lnTo>
                      <a:pt x="820" y="274"/>
                    </a:lnTo>
                    <a:lnTo>
                      <a:pt x="820" y="274"/>
                    </a:lnTo>
                    <a:lnTo>
                      <a:pt x="820" y="276"/>
                    </a:lnTo>
                    <a:lnTo>
                      <a:pt x="818" y="278"/>
                    </a:lnTo>
                    <a:lnTo>
                      <a:pt x="816" y="278"/>
                    </a:lnTo>
                    <a:lnTo>
                      <a:pt x="816" y="278"/>
                    </a:lnTo>
                    <a:lnTo>
                      <a:pt x="816" y="278"/>
                    </a:lnTo>
                    <a:lnTo>
                      <a:pt x="816" y="278"/>
                    </a:lnTo>
                    <a:lnTo>
                      <a:pt x="810" y="278"/>
                    </a:lnTo>
                    <a:lnTo>
                      <a:pt x="810" y="278"/>
                    </a:lnTo>
                    <a:lnTo>
                      <a:pt x="808" y="280"/>
                    </a:lnTo>
                    <a:lnTo>
                      <a:pt x="808" y="282"/>
                    </a:lnTo>
                    <a:lnTo>
                      <a:pt x="808" y="282"/>
                    </a:lnTo>
                    <a:lnTo>
                      <a:pt x="808" y="282"/>
                    </a:lnTo>
                    <a:lnTo>
                      <a:pt x="808" y="282"/>
                    </a:lnTo>
                    <a:lnTo>
                      <a:pt x="806" y="282"/>
                    </a:lnTo>
                    <a:lnTo>
                      <a:pt x="806" y="282"/>
                    </a:lnTo>
                    <a:lnTo>
                      <a:pt x="806" y="280"/>
                    </a:lnTo>
                    <a:lnTo>
                      <a:pt x="806" y="280"/>
                    </a:lnTo>
                    <a:lnTo>
                      <a:pt x="806" y="280"/>
                    </a:lnTo>
                    <a:lnTo>
                      <a:pt x="804" y="280"/>
                    </a:lnTo>
                    <a:lnTo>
                      <a:pt x="802" y="278"/>
                    </a:lnTo>
                    <a:lnTo>
                      <a:pt x="802" y="278"/>
                    </a:lnTo>
                    <a:lnTo>
                      <a:pt x="802" y="278"/>
                    </a:lnTo>
                    <a:lnTo>
                      <a:pt x="798" y="278"/>
                    </a:lnTo>
                    <a:lnTo>
                      <a:pt x="798" y="278"/>
                    </a:lnTo>
                    <a:lnTo>
                      <a:pt x="796" y="280"/>
                    </a:lnTo>
                    <a:lnTo>
                      <a:pt x="796" y="280"/>
                    </a:lnTo>
                    <a:lnTo>
                      <a:pt x="792" y="282"/>
                    </a:lnTo>
                    <a:lnTo>
                      <a:pt x="790" y="282"/>
                    </a:lnTo>
                    <a:lnTo>
                      <a:pt x="786" y="278"/>
                    </a:lnTo>
                    <a:lnTo>
                      <a:pt x="786" y="278"/>
                    </a:lnTo>
                    <a:lnTo>
                      <a:pt x="788" y="278"/>
                    </a:lnTo>
                    <a:lnTo>
                      <a:pt x="788" y="278"/>
                    </a:lnTo>
                    <a:lnTo>
                      <a:pt x="788" y="278"/>
                    </a:lnTo>
                    <a:lnTo>
                      <a:pt x="788" y="278"/>
                    </a:lnTo>
                    <a:lnTo>
                      <a:pt x="790" y="278"/>
                    </a:lnTo>
                    <a:lnTo>
                      <a:pt x="792" y="280"/>
                    </a:lnTo>
                    <a:lnTo>
                      <a:pt x="792" y="280"/>
                    </a:lnTo>
                    <a:lnTo>
                      <a:pt x="792" y="280"/>
                    </a:lnTo>
                    <a:lnTo>
                      <a:pt x="792" y="280"/>
                    </a:lnTo>
                    <a:lnTo>
                      <a:pt x="792" y="280"/>
                    </a:lnTo>
                    <a:lnTo>
                      <a:pt x="794" y="280"/>
                    </a:lnTo>
                    <a:lnTo>
                      <a:pt x="794" y="278"/>
                    </a:lnTo>
                    <a:lnTo>
                      <a:pt x="796" y="278"/>
                    </a:lnTo>
                    <a:lnTo>
                      <a:pt x="796" y="278"/>
                    </a:lnTo>
                    <a:lnTo>
                      <a:pt x="796" y="278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4" y="274"/>
                    </a:lnTo>
                    <a:lnTo>
                      <a:pt x="794" y="274"/>
                    </a:lnTo>
                    <a:lnTo>
                      <a:pt x="796" y="274"/>
                    </a:lnTo>
                    <a:lnTo>
                      <a:pt x="796" y="276"/>
                    </a:lnTo>
                    <a:lnTo>
                      <a:pt x="796" y="276"/>
                    </a:lnTo>
                    <a:lnTo>
                      <a:pt x="798" y="276"/>
                    </a:lnTo>
                    <a:lnTo>
                      <a:pt x="800" y="276"/>
                    </a:lnTo>
                    <a:lnTo>
                      <a:pt x="800" y="276"/>
                    </a:lnTo>
                    <a:lnTo>
                      <a:pt x="800" y="276"/>
                    </a:lnTo>
                    <a:lnTo>
                      <a:pt x="802" y="276"/>
                    </a:lnTo>
                    <a:lnTo>
                      <a:pt x="804" y="276"/>
                    </a:lnTo>
                    <a:lnTo>
                      <a:pt x="804" y="276"/>
                    </a:lnTo>
                    <a:lnTo>
                      <a:pt x="804" y="276"/>
                    </a:lnTo>
                    <a:lnTo>
                      <a:pt x="808" y="274"/>
                    </a:lnTo>
                    <a:lnTo>
                      <a:pt x="808" y="274"/>
                    </a:lnTo>
                    <a:lnTo>
                      <a:pt x="808" y="274"/>
                    </a:lnTo>
                    <a:lnTo>
                      <a:pt x="808" y="272"/>
                    </a:lnTo>
                    <a:lnTo>
                      <a:pt x="808" y="270"/>
                    </a:lnTo>
                    <a:lnTo>
                      <a:pt x="808" y="270"/>
                    </a:lnTo>
                    <a:lnTo>
                      <a:pt x="808" y="270"/>
                    </a:lnTo>
                    <a:lnTo>
                      <a:pt x="808" y="270"/>
                    </a:lnTo>
                    <a:lnTo>
                      <a:pt x="810" y="268"/>
                    </a:lnTo>
                    <a:lnTo>
                      <a:pt x="810" y="268"/>
                    </a:lnTo>
                    <a:lnTo>
                      <a:pt x="810" y="268"/>
                    </a:lnTo>
                    <a:lnTo>
                      <a:pt x="808" y="266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4"/>
                    </a:lnTo>
                    <a:lnTo>
                      <a:pt x="810" y="260"/>
                    </a:lnTo>
                    <a:lnTo>
                      <a:pt x="812" y="258"/>
                    </a:lnTo>
                    <a:lnTo>
                      <a:pt x="814" y="258"/>
                    </a:lnTo>
                    <a:lnTo>
                      <a:pt x="814" y="258"/>
                    </a:lnTo>
                    <a:lnTo>
                      <a:pt x="814" y="258"/>
                    </a:lnTo>
                    <a:lnTo>
                      <a:pt x="814" y="258"/>
                    </a:lnTo>
                    <a:lnTo>
                      <a:pt x="816" y="258"/>
                    </a:lnTo>
                    <a:lnTo>
                      <a:pt x="816" y="258"/>
                    </a:lnTo>
                    <a:lnTo>
                      <a:pt x="816" y="256"/>
                    </a:lnTo>
                    <a:lnTo>
                      <a:pt x="816" y="252"/>
                    </a:lnTo>
                    <a:lnTo>
                      <a:pt x="816" y="252"/>
                    </a:lnTo>
                    <a:lnTo>
                      <a:pt x="816" y="252"/>
                    </a:lnTo>
                    <a:lnTo>
                      <a:pt x="814" y="250"/>
                    </a:lnTo>
                    <a:lnTo>
                      <a:pt x="814" y="250"/>
                    </a:lnTo>
                    <a:lnTo>
                      <a:pt x="814" y="250"/>
                    </a:lnTo>
                    <a:lnTo>
                      <a:pt x="814" y="250"/>
                    </a:lnTo>
                    <a:lnTo>
                      <a:pt x="814" y="248"/>
                    </a:lnTo>
                    <a:lnTo>
                      <a:pt x="814" y="248"/>
                    </a:lnTo>
                    <a:lnTo>
                      <a:pt x="814" y="248"/>
                    </a:lnTo>
                    <a:lnTo>
                      <a:pt x="814" y="248"/>
                    </a:lnTo>
                    <a:lnTo>
                      <a:pt x="814" y="246"/>
                    </a:lnTo>
                    <a:lnTo>
                      <a:pt x="816" y="244"/>
                    </a:lnTo>
                    <a:lnTo>
                      <a:pt x="816" y="244"/>
                    </a:lnTo>
                    <a:lnTo>
                      <a:pt x="816" y="244"/>
                    </a:lnTo>
                    <a:lnTo>
                      <a:pt x="816" y="242"/>
                    </a:lnTo>
                    <a:lnTo>
                      <a:pt x="816" y="242"/>
                    </a:lnTo>
                    <a:lnTo>
                      <a:pt x="816" y="242"/>
                    </a:lnTo>
                    <a:lnTo>
                      <a:pt x="814" y="240"/>
                    </a:lnTo>
                    <a:lnTo>
                      <a:pt x="814" y="240"/>
                    </a:lnTo>
                    <a:lnTo>
                      <a:pt x="814" y="240"/>
                    </a:lnTo>
                    <a:lnTo>
                      <a:pt x="810" y="240"/>
                    </a:lnTo>
                    <a:lnTo>
                      <a:pt x="810" y="240"/>
                    </a:lnTo>
                    <a:lnTo>
                      <a:pt x="810" y="240"/>
                    </a:lnTo>
                    <a:lnTo>
                      <a:pt x="810" y="240"/>
                    </a:lnTo>
                    <a:lnTo>
                      <a:pt x="808" y="238"/>
                    </a:lnTo>
                    <a:lnTo>
                      <a:pt x="808" y="236"/>
                    </a:lnTo>
                    <a:lnTo>
                      <a:pt x="808" y="236"/>
                    </a:lnTo>
                    <a:lnTo>
                      <a:pt x="808" y="236"/>
                    </a:lnTo>
                    <a:lnTo>
                      <a:pt x="806" y="234"/>
                    </a:lnTo>
                    <a:lnTo>
                      <a:pt x="804" y="232"/>
                    </a:lnTo>
                    <a:lnTo>
                      <a:pt x="804" y="232"/>
                    </a:lnTo>
                    <a:lnTo>
                      <a:pt x="804" y="232"/>
                    </a:lnTo>
                    <a:lnTo>
                      <a:pt x="800" y="226"/>
                    </a:lnTo>
                    <a:lnTo>
                      <a:pt x="800" y="224"/>
                    </a:lnTo>
                    <a:lnTo>
                      <a:pt x="800" y="224"/>
                    </a:lnTo>
                    <a:lnTo>
                      <a:pt x="798" y="224"/>
                    </a:lnTo>
                    <a:lnTo>
                      <a:pt x="798" y="222"/>
                    </a:lnTo>
                    <a:lnTo>
                      <a:pt x="798" y="220"/>
                    </a:lnTo>
                    <a:lnTo>
                      <a:pt x="798" y="220"/>
                    </a:lnTo>
                    <a:lnTo>
                      <a:pt x="798" y="218"/>
                    </a:lnTo>
                    <a:lnTo>
                      <a:pt x="796" y="218"/>
                    </a:lnTo>
                    <a:lnTo>
                      <a:pt x="796" y="218"/>
                    </a:lnTo>
                    <a:lnTo>
                      <a:pt x="796" y="218"/>
                    </a:lnTo>
                    <a:lnTo>
                      <a:pt x="794" y="218"/>
                    </a:lnTo>
                    <a:lnTo>
                      <a:pt x="794" y="216"/>
                    </a:lnTo>
                    <a:lnTo>
                      <a:pt x="796" y="216"/>
                    </a:lnTo>
                    <a:lnTo>
                      <a:pt x="796" y="216"/>
                    </a:lnTo>
                    <a:lnTo>
                      <a:pt x="796" y="214"/>
                    </a:lnTo>
                    <a:lnTo>
                      <a:pt x="796" y="214"/>
                    </a:lnTo>
                    <a:lnTo>
                      <a:pt x="796" y="214"/>
                    </a:lnTo>
                    <a:lnTo>
                      <a:pt x="796" y="212"/>
                    </a:lnTo>
                    <a:lnTo>
                      <a:pt x="794" y="212"/>
                    </a:lnTo>
                    <a:lnTo>
                      <a:pt x="794" y="210"/>
                    </a:lnTo>
                    <a:lnTo>
                      <a:pt x="794" y="210"/>
                    </a:lnTo>
                    <a:lnTo>
                      <a:pt x="794" y="210"/>
                    </a:lnTo>
                    <a:lnTo>
                      <a:pt x="794" y="208"/>
                    </a:lnTo>
                    <a:lnTo>
                      <a:pt x="794" y="206"/>
                    </a:lnTo>
                    <a:lnTo>
                      <a:pt x="794" y="206"/>
                    </a:lnTo>
                    <a:lnTo>
                      <a:pt x="794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6" y="202"/>
                    </a:lnTo>
                    <a:lnTo>
                      <a:pt x="786" y="188"/>
                    </a:lnTo>
                    <a:lnTo>
                      <a:pt x="786" y="188"/>
                    </a:lnTo>
                    <a:lnTo>
                      <a:pt x="784" y="186"/>
                    </a:lnTo>
                    <a:lnTo>
                      <a:pt x="780" y="186"/>
                    </a:lnTo>
                    <a:lnTo>
                      <a:pt x="780" y="184"/>
                    </a:lnTo>
                    <a:lnTo>
                      <a:pt x="780" y="184"/>
                    </a:lnTo>
                    <a:lnTo>
                      <a:pt x="780" y="184"/>
                    </a:lnTo>
                    <a:lnTo>
                      <a:pt x="778" y="182"/>
                    </a:lnTo>
                    <a:lnTo>
                      <a:pt x="778" y="182"/>
                    </a:lnTo>
                    <a:lnTo>
                      <a:pt x="778" y="182"/>
                    </a:lnTo>
                    <a:lnTo>
                      <a:pt x="776" y="182"/>
                    </a:lnTo>
                    <a:lnTo>
                      <a:pt x="776" y="182"/>
                    </a:lnTo>
                    <a:lnTo>
                      <a:pt x="776" y="182"/>
                    </a:lnTo>
                    <a:lnTo>
                      <a:pt x="776" y="180"/>
                    </a:lnTo>
                    <a:lnTo>
                      <a:pt x="770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8" y="180"/>
                    </a:lnTo>
                    <a:lnTo>
                      <a:pt x="760" y="180"/>
                    </a:lnTo>
                    <a:lnTo>
                      <a:pt x="760" y="180"/>
                    </a:lnTo>
                    <a:lnTo>
                      <a:pt x="760" y="180"/>
                    </a:lnTo>
                    <a:lnTo>
                      <a:pt x="760" y="180"/>
                    </a:lnTo>
                    <a:lnTo>
                      <a:pt x="758" y="180"/>
                    </a:lnTo>
                    <a:lnTo>
                      <a:pt x="758" y="180"/>
                    </a:lnTo>
                    <a:lnTo>
                      <a:pt x="758" y="180"/>
                    </a:lnTo>
                    <a:lnTo>
                      <a:pt x="758" y="180"/>
                    </a:lnTo>
                    <a:lnTo>
                      <a:pt x="752" y="180"/>
                    </a:lnTo>
                    <a:lnTo>
                      <a:pt x="752" y="180"/>
                    </a:lnTo>
                    <a:lnTo>
                      <a:pt x="752" y="180"/>
                    </a:lnTo>
                    <a:lnTo>
                      <a:pt x="750" y="182"/>
                    </a:lnTo>
                    <a:lnTo>
                      <a:pt x="750" y="182"/>
                    </a:lnTo>
                    <a:lnTo>
                      <a:pt x="750" y="182"/>
                    </a:lnTo>
                    <a:lnTo>
                      <a:pt x="750" y="186"/>
                    </a:lnTo>
                    <a:lnTo>
                      <a:pt x="750" y="190"/>
                    </a:lnTo>
                    <a:lnTo>
                      <a:pt x="750" y="190"/>
                    </a:lnTo>
                    <a:lnTo>
                      <a:pt x="750" y="190"/>
                    </a:lnTo>
                    <a:lnTo>
                      <a:pt x="750" y="192"/>
                    </a:lnTo>
                    <a:lnTo>
                      <a:pt x="750" y="192"/>
                    </a:lnTo>
                    <a:lnTo>
                      <a:pt x="750" y="194"/>
                    </a:lnTo>
                    <a:lnTo>
                      <a:pt x="750" y="194"/>
                    </a:lnTo>
                    <a:lnTo>
                      <a:pt x="754" y="198"/>
                    </a:lnTo>
                    <a:lnTo>
                      <a:pt x="754" y="204"/>
                    </a:lnTo>
                    <a:lnTo>
                      <a:pt x="752" y="206"/>
                    </a:lnTo>
                    <a:lnTo>
                      <a:pt x="752" y="206"/>
                    </a:lnTo>
                    <a:lnTo>
                      <a:pt x="752" y="206"/>
                    </a:lnTo>
                    <a:lnTo>
                      <a:pt x="752" y="206"/>
                    </a:lnTo>
                    <a:lnTo>
                      <a:pt x="744" y="206"/>
                    </a:lnTo>
                    <a:lnTo>
                      <a:pt x="744" y="206"/>
                    </a:lnTo>
                    <a:lnTo>
                      <a:pt x="744" y="206"/>
                    </a:lnTo>
                    <a:lnTo>
                      <a:pt x="742" y="208"/>
                    </a:lnTo>
                    <a:lnTo>
                      <a:pt x="742" y="208"/>
                    </a:lnTo>
                    <a:lnTo>
                      <a:pt x="742" y="208"/>
                    </a:lnTo>
                    <a:lnTo>
                      <a:pt x="740" y="208"/>
                    </a:lnTo>
                    <a:lnTo>
                      <a:pt x="740" y="208"/>
                    </a:lnTo>
                    <a:lnTo>
                      <a:pt x="740" y="208"/>
                    </a:lnTo>
                    <a:lnTo>
                      <a:pt x="740" y="208"/>
                    </a:lnTo>
                    <a:lnTo>
                      <a:pt x="740" y="208"/>
                    </a:lnTo>
                    <a:lnTo>
                      <a:pt x="740" y="210"/>
                    </a:lnTo>
                    <a:lnTo>
                      <a:pt x="738" y="210"/>
                    </a:lnTo>
                    <a:lnTo>
                      <a:pt x="738" y="210"/>
                    </a:lnTo>
                    <a:lnTo>
                      <a:pt x="738" y="212"/>
                    </a:lnTo>
                    <a:lnTo>
                      <a:pt x="738" y="214"/>
                    </a:lnTo>
                    <a:lnTo>
                      <a:pt x="738" y="214"/>
                    </a:lnTo>
                    <a:lnTo>
                      <a:pt x="738" y="216"/>
                    </a:lnTo>
                    <a:lnTo>
                      <a:pt x="740" y="216"/>
                    </a:lnTo>
                    <a:lnTo>
                      <a:pt x="740" y="216"/>
                    </a:lnTo>
                    <a:lnTo>
                      <a:pt x="740" y="216"/>
                    </a:lnTo>
                    <a:lnTo>
                      <a:pt x="740" y="216"/>
                    </a:lnTo>
                    <a:lnTo>
                      <a:pt x="742" y="216"/>
                    </a:lnTo>
                    <a:lnTo>
                      <a:pt x="744" y="218"/>
                    </a:lnTo>
                    <a:lnTo>
                      <a:pt x="744" y="218"/>
                    </a:lnTo>
                    <a:lnTo>
                      <a:pt x="744" y="218"/>
                    </a:lnTo>
                    <a:lnTo>
                      <a:pt x="746" y="220"/>
                    </a:lnTo>
                    <a:lnTo>
                      <a:pt x="746" y="222"/>
                    </a:lnTo>
                    <a:lnTo>
                      <a:pt x="746" y="222"/>
                    </a:lnTo>
                    <a:lnTo>
                      <a:pt x="746" y="222"/>
                    </a:lnTo>
                    <a:lnTo>
                      <a:pt x="748" y="222"/>
                    </a:lnTo>
                    <a:lnTo>
                      <a:pt x="748" y="224"/>
                    </a:lnTo>
                    <a:lnTo>
                      <a:pt x="746" y="224"/>
                    </a:lnTo>
                    <a:lnTo>
                      <a:pt x="744" y="224"/>
                    </a:lnTo>
                    <a:lnTo>
                      <a:pt x="744" y="224"/>
                    </a:lnTo>
                    <a:lnTo>
                      <a:pt x="744" y="224"/>
                    </a:lnTo>
                    <a:lnTo>
                      <a:pt x="744" y="234"/>
                    </a:lnTo>
                    <a:lnTo>
                      <a:pt x="744" y="234"/>
                    </a:lnTo>
                    <a:lnTo>
                      <a:pt x="744" y="234"/>
                    </a:lnTo>
                    <a:lnTo>
                      <a:pt x="746" y="236"/>
                    </a:lnTo>
                    <a:lnTo>
                      <a:pt x="746" y="236"/>
                    </a:lnTo>
                    <a:lnTo>
                      <a:pt x="746" y="236"/>
                    </a:lnTo>
                    <a:lnTo>
                      <a:pt x="748" y="236"/>
                    </a:lnTo>
                    <a:lnTo>
                      <a:pt x="748" y="236"/>
                    </a:lnTo>
                    <a:lnTo>
                      <a:pt x="748" y="236"/>
                    </a:lnTo>
                    <a:lnTo>
                      <a:pt x="752" y="234"/>
                    </a:lnTo>
                    <a:lnTo>
                      <a:pt x="752" y="234"/>
                    </a:lnTo>
                    <a:lnTo>
                      <a:pt x="754" y="236"/>
                    </a:lnTo>
                    <a:lnTo>
                      <a:pt x="754" y="236"/>
                    </a:lnTo>
                    <a:lnTo>
                      <a:pt x="754" y="236"/>
                    </a:lnTo>
                    <a:lnTo>
                      <a:pt x="756" y="236"/>
                    </a:lnTo>
                    <a:lnTo>
                      <a:pt x="756" y="236"/>
                    </a:lnTo>
                    <a:lnTo>
                      <a:pt x="756" y="236"/>
                    </a:lnTo>
                    <a:lnTo>
                      <a:pt x="756" y="236"/>
                    </a:lnTo>
                    <a:lnTo>
                      <a:pt x="758" y="236"/>
                    </a:lnTo>
                    <a:lnTo>
                      <a:pt x="758" y="238"/>
                    </a:lnTo>
                    <a:lnTo>
                      <a:pt x="758" y="238"/>
                    </a:lnTo>
                    <a:lnTo>
                      <a:pt x="758" y="238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62" y="242"/>
                    </a:lnTo>
                    <a:lnTo>
                      <a:pt x="762" y="242"/>
                    </a:lnTo>
                    <a:lnTo>
                      <a:pt x="762" y="242"/>
                    </a:lnTo>
                    <a:lnTo>
                      <a:pt x="764" y="244"/>
                    </a:lnTo>
                    <a:lnTo>
                      <a:pt x="766" y="246"/>
                    </a:lnTo>
                    <a:lnTo>
                      <a:pt x="766" y="246"/>
                    </a:lnTo>
                    <a:lnTo>
                      <a:pt x="766" y="246"/>
                    </a:lnTo>
                    <a:lnTo>
                      <a:pt x="768" y="246"/>
                    </a:lnTo>
                    <a:lnTo>
                      <a:pt x="768" y="250"/>
                    </a:lnTo>
                    <a:lnTo>
                      <a:pt x="768" y="250"/>
                    </a:lnTo>
                    <a:lnTo>
                      <a:pt x="768" y="250"/>
                    </a:lnTo>
                    <a:lnTo>
                      <a:pt x="770" y="250"/>
                    </a:lnTo>
                    <a:lnTo>
                      <a:pt x="770" y="256"/>
                    </a:lnTo>
                    <a:lnTo>
                      <a:pt x="768" y="256"/>
                    </a:lnTo>
                    <a:lnTo>
                      <a:pt x="768" y="256"/>
                    </a:lnTo>
                    <a:lnTo>
                      <a:pt x="768" y="254"/>
                    </a:lnTo>
                    <a:lnTo>
                      <a:pt x="768" y="254"/>
                    </a:lnTo>
                    <a:lnTo>
                      <a:pt x="766" y="254"/>
                    </a:lnTo>
                    <a:lnTo>
                      <a:pt x="764" y="252"/>
                    </a:lnTo>
                    <a:lnTo>
                      <a:pt x="758" y="248"/>
                    </a:lnTo>
                    <a:lnTo>
                      <a:pt x="758" y="248"/>
                    </a:lnTo>
                    <a:lnTo>
                      <a:pt x="758" y="248"/>
                    </a:lnTo>
                    <a:lnTo>
                      <a:pt x="752" y="248"/>
                    </a:lnTo>
                    <a:lnTo>
                      <a:pt x="748" y="248"/>
                    </a:lnTo>
                    <a:lnTo>
                      <a:pt x="748" y="248"/>
                    </a:lnTo>
                    <a:lnTo>
                      <a:pt x="748" y="248"/>
                    </a:lnTo>
                    <a:lnTo>
                      <a:pt x="740" y="248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38" y="246"/>
                    </a:lnTo>
                    <a:lnTo>
                      <a:pt x="738" y="246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4" y="244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2" y="242"/>
                    </a:lnTo>
                    <a:lnTo>
                      <a:pt x="730" y="242"/>
                    </a:lnTo>
                    <a:lnTo>
                      <a:pt x="730" y="242"/>
                    </a:lnTo>
                    <a:lnTo>
                      <a:pt x="728" y="242"/>
                    </a:lnTo>
                    <a:lnTo>
                      <a:pt x="726" y="242"/>
                    </a:lnTo>
                    <a:lnTo>
                      <a:pt x="726" y="240"/>
                    </a:lnTo>
                    <a:lnTo>
                      <a:pt x="726" y="240"/>
                    </a:lnTo>
                    <a:lnTo>
                      <a:pt x="724" y="240"/>
                    </a:lnTo>
                    <a:lnTo>
                      <a:pt x="722" y="240"/>
                    </a:lnTo>
                    <a:lnTo>
                      <a:pt x="722" y="240"/>
                    </a:lnTo>
                    <a:lnTo>
                      <a:pt x="722" y="240"/>
                    </a:lnTo>
                    <a:lnTo>
                      <a:pt x="720" y="240"/>
                    </a:lnTo>
                    <a:lnTo>
                      <a:pt x="720" y="240"/>
                    </a:lnTo>
                    <a:lnTo>
                      <a:pt x="718" y="240"/>
                    </a:lnTo>
                    <a:lnTo>
                      <a:pt x="716" y="242"/>
                    </a:lnTo>
                    <a:lnTo>
                      <a:pt x="716" y="242"/>
                    </a:lnTo>
                    <a:lnTo>
                      <a:pt x="716" y="242"/>
                    </a:lnTo>
                    <a:lnTo>
                      <a:pt x="716" y="242"/>
                    </a:lnTo>
                    <a:lnTo>
                      <a:pt x="712" y="242"/>
                    </a:lnTo>
                    <a:lnTo>
                      <a:pt x="712" y="242"/>
                    </a:lnTo>
                    <a:lnTo>
                      <a:pt x="712" y="242"/>
                    </a:lnTo>
                    <a:lnTo>
                      <a:pt x="710" y="242"/>
                    </a:lnTo>
                    <a:lnTo>
                      <a:pt x="708" y="242"/>
                    </a:lnTo>
                    <a:lnTo>
                      <a:pt x="706" y="240"/>
                    </a:lnTo>
                    <a:lnTo>
                      <a:pt x="706" y="240"/>
                    </a:lnTo>
                    <a:lnTo>
                      <a:pt x="706" y="240"/>
                    </a:lnTo>
                    <a:lnTo>
                      <a:pt x="702" y="240"/>
                    </a:lnTo>
                    <a:lnTo>
                      <a:pt x="702" y="240"/>
                    </a:lnTo>
                    <a:lnTo>
                      <a:pt x="702" y="240"/>
                    </a:lnTo>
                    <a:lnTo>
                      <a:pt x="702" y="244"/>
                    </a:lnTo>
                    <a:lnTo>
                      <a:pt x="698" y="244"/>
                    </a:lnTo>
                    <a:lnTo>
                      <a:pt x="698" y="244"/>
                    </a:lnTo>
                    <a:lnTo>
                      <a:pt x="698" y="244"/>
                    </a:lnTo>
                    <a:lnTo>
                      <a:pt x="698" y="246"/>
                    </a:lnTo>
                    <a:lnTo>
                      <a:pt x="696" y="246"/>
                    </a:lnTo>
                    <a:lnTo>
                      <a:pt x="696" y="246"/>
                    </a:lnTo>
                    <a:lnTo>
                      <a:pt x="696" y="246"/>
                    </a:lnTo>
                    <a:lnTo>
                      <a:pt x="696" y="248"/>
                    </a:lnTo>
                    <a:lnTo>
                      <a:pt x="696" y="248"/>
                    </a:lnTo>
                    <a:lnTo>
                      <a:pt x="696" y="250"/>
                    </a:lnTo>
                    <a:lnTo>
                      <a:pt x="698" y="250"/>
                    </a:lnTo>
                    <a:lnTo>
                      <a:pt x="700" y="252"/>
                    </a:lnTo>
                    <a:lnTo>
                      <a:pt x="700" y="254"/>
                    </a:lnTo>
                    <a:lnTo>
                      <a:pt x="700" y="254"/>
                    </a:lnTo>
                    <a:lnTo>
                      <a:pt x="700" y="254"/>
                    </a:lnTo>
                    <a:lnTo>
                      <a:pt x="700" y="256"/>
                    </a:lnTo>
                    <a:lnTo>
                      <a:pt x="700" y="258"/>
                    </a:lnTo>
                    <a:lnTo>
                      <a:pt x="700" y="258"/>
                    </a:lnTo>
                    <a:lnTo>
                      <a:pt x="700" y="258"/>
                    </a:lnTo>
                    <a:lnTo>
                      <a:pt x="700" y="260"/>
                    </a:lnTo>
                    <a:lnTo>
                      <a:pt x="700" y="260"/>
                    </a:lnTo>
                    <a:lnTo>
                      <a:pt x="698" y="260"/>
                    </a:lnTo>
                    <a:lnTo>
                      <a:pt x="698" y="260"/>
                    </a:lnTo>
                    <a:lnTo>
                      <a:pt x="698" y="260"/>
                    </a:lnTo>
                    <a:lnTo>
                      <a:pt x="696" y="260"/>
                    </a:lnTo>
                    <a:lnTo>
                      <a:pt x="694" y="260"/>
                    </a:lnTo>
                    <a:lnTo>
                      <a:pt x="694" y="260"/>
                    </a:lnTo>
                    <a:lnTo>
                      <a:pt x="694" y="260"/>
                    </a:lnTo>
                    <a:lnTo>
                      <a:pt x="694" y="260"/>
                    </a:lnTo>
                    <a:lnTo>
                      <a:pt x="694" y="260"/>
                    </a:lnTo>
                    <a:lnTo>
                      <a:pt x="694" y="256"/>
                    </a:lnTo>
                    <a:lnTo>
                      <a:pt x="694" y="256"/>
                    </a:lnTo>
                    <a:lnTo>
                      <a:pt x="694" y="256"/>
                    </a:lnTo>
                    <a:lnTo>
                      <a:pt x="692" y="256"/>
                    </a:lnTo>
                    <a:lnTo>
                      <a:pt x="692" y="254"/>
                    </a:lnTo>
                    <a:lnTo>
                      <a:pt x="692" y="254"/>
                    </a:lnTo>
                    <a:lnTo>
                      <a:pt x="692" y="254"/>
                    </a:lnTo>
                    <a:lnTo>
                      <a:pt x="688" y="254"/>
                    </a:lnTo>
                    <a:lnTo>
                      <a:pt x="688" y="254"/>
                    </a:lnTo>
                    <a:lnTo>
                      <a:pt x="688" y="254"/>
                    </a:lnTo>
                    <a:lnTo>
                      <a:pt x="684" y="258"/>
                    </a:lnTo>
                    <a:lnTo>
                      <a:pt x="674" y="258"/>
                    </a:lnTo>
                    <a:lnTo>
                      <a:pt x="674" y="258"/>
                    </a:lnTo>
                    <a:lnTo>
                      <a:pt x="674" y="258"/>
                    </a:lnTo>
                    <a:lnTo>
                      <a:pt x="674" y="258"/>
                    </a:lnTo>
                    <a:lnTo>
                      <a:pt x="672" y="258"/>
                    </a:lnTo>
                    <a:lnTo>
                      <a:pt x="672" y="258"/>
                    </a:lnTo>
                    <a:lnTo>
                      <a:pt x="672" y="260"/>
                    </a:lnTo>
                    <a:lnTo>
                      <a:pt x="672" y="260"/>
                    </a:lnTo>
                    <a:lnTo>
                      <a:pt x="672" y="260"/>
                    </a:lnTo>
                    <a:lnTo>
                      <a:pt x="672" y="260"/>
                    </a:lnTo>
                    <a:lnTo>
                      <a:pt x="672" y="262"/>
                    </a:lnTo>
                    <a:lnTo>
                      <a:pt x="672" y="262"/>
                    </a:lnTo>
                    <a:lnTo>
                      <a:pt x="674" y="262"/>
                    </a:lnTo>
                    <a:lnTo>
                      <a:pt x="674" y="262"/>
                    </a:lnTo>
                    <a:lnTo>
                      <a:pt x="676" y="262"/>
                    </a:lnTo>
                    <a:lnTo>
                      <a:pt x="676" y="262"/>
                    </a:lnTo>
                    <a:lnTo>
                      <a:pt x="674" y="262"/>
                    </a:lnTo>
                    <a:lnTo>
                      <a:pt x="670" y="262"/>
                    </a:lnTo>
                    <a:lnTo>
                      <a:pt x="670" y="262"/>
                    </a:lnTo>
                    <a:lnTo>
                      <a:pt x="670" y="262"/>
                    </a:lnTo>
                    <a:lnTo>
                      <a:pt x="664" y="262"/>
                    </a:lnTo>
                    <a:lnTo>
                      <a:pt x="660" y="260"/>
                    </a:lnTo>
                    <a:lnTo>
                      <a:pt x="660" y="260"/>
                    </a:lnTo>
                    <a:lnTo>
                      <a:pt x="660" y="260"/>
                    </a:lnTo>
                    <a:lnTo>
                      <a:pt x="658" y="260"/>
                    </a:lnTo>
                    <a:lnTo>
                      <a:pt x="658" y="260"/>
                    </a:lnTo>
                    <a:lnTo>
                      <a:pt x="658" y="262"/>
                    </a:lnTo>
                    <a:lnTo>
                      <a:pt x="658" y="262"/>
                    </a:lnTo>
                    <a:lnTo>
                      <a:pt x="656" y="262"/>
                    </a:lnTo>
                    <a:lnTo>
                      <a:pt x="656" y="262"/>
                    </a:lnTo>
                    <a:lnTo>
                      <a:pt x="656" y="262"/>
                    </a:lnTo>
                    <a:lnTo>
                      <a:pt x="654" y="264"/>
                    </a:lnTo>
                    <a:lnTo>
                      <a:pt x="654" y="264"/>
                    </a:lnTo>
                    <a:lnTo>
                      <a:pt x="654" y="264"/>
                    </a:lnTo>
                    <a:lnTo>
                      <a:pt x="654" y="268"/>
                    </a:lnTo>
                    <a:lnTo>
                      <a:pt x="654" y="268"/>
                    </a:lnTo>
                    <a:lnTo>
                      <a:pt x="654" y="268"/>
                    </a:lnTo>
                    <a:lnTo>
                      <a:pt x="654" y="268"/>
                    </a:lnTo>
                    <a:lnTo>
                      <a:pt x="654" y="270"/>
                    </a:lnTo>
                    <a:lnTo>
                      <a:pt x="654" y="270"/>
                    </a:lnTo>
                    <a:lnTo>
                      <a:pt x="654" y="270"/>
                    </a:lnTo>
                    <a:lnTo>
                      <a:pt x="656" y="270"/>
                    </a:lnTo>
                    <a:lnTo>
                      <a:pt x="654" y="272"/>
                    </a:lnTo>
                    <a:lnTo>
                      <a:pt x="652" y="272"/>
                    </a:lnTo>
                    <a:lnTo>
                      <a:pt x="652" y="272"/>
                    </a:lnTo>
                    <a:lnTo>
                      <a:pt x="652" y="272"/>
                    </a:lnTo>
                    <a:lnTo>
                      <a:pt x="650" y="274"/>
                    </a:lnTo>
                    <a:lnTo>
                      <a:pt x="646" y="274"/>
                    </a:lnTo>
                    <a:lnTo>
                      <a:pt x="646" y="274"/>
                    </a:lnTo>
                    <a:lnTo>
                      <a:pt x="646" y="274"/>
                    </a:lnTo>
                    <a:lnTo>
                      <a:pt x="646" y="274"/>
                    </a:lnTo>
                    <a:lnTo>
                      <a:pt x="644" y="274"/>
                    </a:lnTo>
                    <a:lnTo>
                      <a:pt x="644" y="270"/>
                    </a:lnTo>
                    <a:lnTo>
                      <a:pt x="646" y="268"/>
                    </a:lnTo>
                    <a:lnTo>
                      <a:pt x="648" y="268"/>
                    </a:lnTo>
                    <a:lnTo>
                      <a:pt x="648" y="268"/>
                    </a:lnTo>
                    <a:lnTo>
                      <a:pt x="648" y="268"/>
                    </a:lnTo>
                    <a:lnTo>
                      <a:pt x="648" y="264"/>
                    </a:lnTo>
                    <a:lnTo>
                      <a:pt x="648" y="264"/>
                    </a:lnTo>
                    <a:lnTo>
                      <a:pt x="648" y="262"/>
                    </a:lnTo>
                    <a:lnTo>
                      <a:pt x="648" y="262"/>
                    </a:lnTo>
                    <a:lnTo>
                      <a:pt x="648" y="262"/>
                    </a:lnTo>
                    <a:lnTo>
                      <a:pt x="648" y="262"/>
                    </a:lnTo>
                    <a:lnTo>
                      <a:pt x="648" y="262"/>
                    </a:lnTo>
                    <a:lnTo>
                      <a:pt x="648" y="262"/>
                    </a:lnTo>
                    <a:lnTo>
                      <a:pt x="648" y="260"/>
                    </a:lnTo>
                    <a:lnTo>
                      <a:pt x="650" y="258"/>
                    </a:lnTo>
                    <a:lnTo>
                      <a:pt x="652" y="258"/>
                    </a:lnTo>
                    <a:lnTo>
                      <a:pt x="652" y="258"/>
                    </a:lnTo>
                    <a:lnTo>
                      <a:pt x="652" y="258"/>
                    </a:lnTo>
                    <a:lnTo>
                      <a:pt x="652" y="258"/>
                    </a:lnTo>
                    <a:lnTo>
                      <a:pt x="656" y="258"/>
                    </a:lnTo>
                    <a:lnTo>
                      <a:pt x="656" y="258"/>
                    </a:lnTo>
                    <a:lnTo>
                      <a:pt x="656" y="258"/>
                    </a:lnTo>
                    <a:lnTo>
                      <a:pt x="656" y="256"/>
                    </a:lnTo>
                    <a:lnTo>
                      <a:pt x="656" y="256"/>
                    </a:lnTo>
                    <a:lnTo>
                      <a:pt x="658" y="256"/>
                    </a:lnTo>
                    <a:lnTo>
                      <a:pt x="658" y="254"/>
                    </a:lnTo>
                    <a:lnTo>
                      <a:pt x="658" y="254"/>
                    </a:lnTo>
                    <a:lnTo>
                      <a:pt x="656" y="254"/>
                    </a:lnTo>
                    <a:lnTo>
                      <a:pt x="652" y="254"/>
                    </a:lnTo>
                    <a:lnTo>
                      <a:pt x="652" y="254"/>
                    </a:lnTo>
                    <a:lnTo>
                      <a:pt x="652" y="254"/>
                    </a:lnTo>
                    <a:lnTo>
                      <a:pt x="650" y="254"/>
                    </a:lnTo>
                    <a:lnTo>
                      <a:pt x="648" y="254"/>
                    </a:lnTo>
                    <a:lnTo>
                      <a:pt x="648" y="254"/>
                    </a:lnTo>
                    <a:lnTo>
                      <a:pt x="648" y="256"/>
                    </a:lnTo>
                    <a:lnTo>
                      <a:pt x="646" y="256"/>
                    </a:lnTo>
                    <a:lnTo>
                      <a:pt x="646" y="256"/>
                    </a:lnTo>
                    <a:lnTo>
                      <a:pt x="646" y="256"/>
                    </a:lnTo>
                    <a:lnTo>
                      <a:pt x="646" y="258"/>
                    </a:lnTo>
                    <a:lnTo>
                      <a:pt x="644" y="258"/>
                    </a:lnTo>
                    <a:lnTo>
                      <a:pt x="644" y="258"/>
                    </a:lnTo>
                    <a:lnTo>
                      <a:pt x="644" y="258"/>
                    </a:lnTo>
                    <a:lnTo>
                      <a:pt x="642" y="260"/>
                    </a:lnTo>
                    <a:lnTo>
                      <a:pt x="642" y="260"/>
                    </a:lnTo>
                    <a:lnTo>
                      <a:pt x="642" y="260"/>
                    </a:lnTo>
                    <a:lnTo>
                      <a:pt x="640" y="262"/>
                    </a:lnTo>
                    <a:lnTo>
                      <a:pt x="638" y="262"/>
                    </a:lnTo>
                    <a:lnTo>
                      <a:pt x="638" y="262"/>
                    </a:lnTo>
                    <a:lnTo>
                      <a:pt x="638" y="262"/>
                    </a:lnTo>
                    <a:lnTo>
                      <a:pt x="636" y="264"/>
                    </a:lnTo>
                    <a:lnTo>
                      <a:pt x="636" y="264"/>
                    </a:lnTo>
                    <a:lnTo>
                      <a:pt x="634" y="266"/>
                    </a:lnTo>
                    <a:lnTo>
                      <a:pt x="634" y="266"/>
                    </a:lnTo>
                    <a:lnTo>
                      <a:pt x="634" y="266"/>
                    </a:lnTo>
                    <a:lnTo>
                      <a:pt x="634" y="268"/>
                    </a:lnTo>
                    <a:lnTo>
                      <a:pt x="630" y="268"/>
                    </a:lnTo>
                    <a:lnTo>
                      <a:pt x="630" y="268"/>
                    </a:lnTo>
                    <a:lnTo>
                      <a:pt x="630" y="268"/>
                    </a:lnTo>
                    <a:lnTo>
                      <a:pt x="628" y="268"/>
                    </a:lnTo>
                    <a:lnTo>
                      <a:pt x="628" y="268"/>
                    </a:lnTo>
                    <a:lnTo>
                      <a:pt x="628" y="268"/>
                    </a:lnTo>
                    <a:lnTo>
                      <a:pt x="628" y="268"/>
                    </a:lnTo>
                    <a:lnTo>
                      <a:pt x="618" y="272"/>
                    </a:lnTo>
                    <a:lnTo>
                      <a:pt x="614" y="274"/>
                    </a:lnTo>
                    <a:lnTo>
                      <a:pt x="614" y="274"/>
                    </a:lnTo>
                    <a:lnTo>
                      <a:pt x="614" y="274"/>
                    </a:lnTo>
                    <a:lnTo>
                      <a:pt x="610" y="276"/>
                    </a:lnTo>
                    <a:lnTo>
                      <a:pt x="606" y="276"/>
                    </a:lnTo>
                    <a:lnTo>
                      <a:pt x="606" y="276"/>
                    </a:lnTo>
                    <a:lnTo>
                      <a:pt x="606" y="276"/>
                    </a:lnTo>
                    <a:lnTo>
                      <a:pt x="604" y="278"/>
                    </a:lnTo>
                    <a:lnTo>
                      <a:pt x="604" y="278"/>
                    </a:lnTo>
                    <a:lnTo>
                      <a:pt x="604" y="278"/>
                    </a:lnTo>
                    <a:lnTo>
                      <a:pt x="604" y="282"/>
                    </a:lnTo>
                    <a:lnTo>
                      <a:pt x="602" y="284"/>
                    </a:lnTo>
                    <a:lnTo>
                      <a:pt x="602" y="284"/>
                    </a:lnTo>
                    <a:lnTo>
                      <a:pt x="602" y="284"/>
                    </a:lnTo>
                    <a:lnTo>
                      <a:pt x="602" y="284"/>
                    </a:lnTo>
                    <a:lnTo>
                      <a:pt x="600" y="284"/>
                    </a:lnTo>
                    <a:lnTo>
                      <a:pt x="600" y="284"/>
                    </a:lnTo>
                    <a:lnTo>
                      <a:pt x="600" y="284"/>
                    </a:lnTo>
                    <a:lnTo>
                      <a:pt x="600" y="286"/>
                    </a:lnTo>
                    <a:lnTo>
                      <a:pt x="600" y="286"/>
                    </a:lnTo>
                    <a:lnTo>
                      <a:pt x="600" y="286"/>
                    </a:lnTo>
                    <a:lnTo>
                      <a:pt x="598" y="288"/>
                    </a:lnTo>
                    <a:lnTo>
                      <a:pt x="598" y="288"/>
                    </a:lnTo>
                    <a:lnTo>
                      <a:pt x="598" y="288"/>
                    </a:lnTo>
                    <a:lnTo>
                      <a:pt x="598" y="294"/>
                    </a:lnTo>
                    <a:lnTo>
                      <a:pt x="598" y="294"/>
                    </a:lnTo>
                    <a:lnTo>
                      <a:pt x="598" y="294"/>
                    </a:lnTo>
                    <a:lnTo>
                      <a:pt x="598" y="296"/>
                    </a:lnTo>
                    <a:lnTo>
                      <a:pt x="598" y="296"/>
                    </a:lnTo>
                    <a:lnTo>
                      <a:pt x="590" y="296"/>
                    </a:lnTo>
                    <a:lnTo>
                      <a:pt x="590" y="296"/>
                    </a:lnTo>
                    <a:lnTo>
                      <a:pt x="590" y="296"/>
                    </a:lnTo>
                    <a:lnTo>
                      <a:pt x="588" y="298"/>
                    </a:lnTo>
                    <a:lnTo>
                      <a:pt x="586" y="298"/>
                    </a:lnTo>
                    <a:lnTo>
                      <a:pt x="586" y="296"/>
                    </a:lnTo>
                    <a:lnTo>
                      <a:pt x="586" y="296"/>
                    </a:lnTo>
                    <a:lnTo>
                      <a:pt x="586" y="296"/>
                    </a:lnTo>
                    <a:lnTo>
                      <a:pt x="580" y="294"/>
                    </a:lnTo>
                    <a:lnTo>
                      <a:pt x="578" y="292"/>
                    </a:lnTo>
                    <a:lnTo>
                      <a:pt x="578" y="292"/>
                    </a:lnTo>
                    <a:lnTo>
                      <a:pt x="578" y="292"/>
                    </a:lnTo>
                    <a:lnTo>
                      <a:pt x="576" y="292"/>
                    </a:lnTo>
                    <a:lnTo>
                      <a:pt x="576" y="290"/>
                    </a:lnTo>
                    <a:lnTo>
                      <a:pt x="576" y="290"/>
                    </a:lnTo>
                    <a:lnTo>
                      <a:pt x="576" y="290"/>
                    </a:lnTo>
                    <a:lnTo>
                      <a:pt x="576" y="290"/>
                    </a:lnTo>
                    <a:lnTo>
                      <a:pt x="576" y="288"/>
                    </a:lnTo>
                    <a:lnTo>
                      <a:pt x="576" y="288"/>
                    </a:lnTo>
                    <a:lnTo>
                      <a:pt x="576" y="288"/>
                    </a:lnTo>
                    <a:lnTo>
                      <a:pt x="576" y="288"/>
                    </a:lnTo>
                    <a:lnTo>
                      <a:pt x="576" y="286"/>
                    </a:lnTo>
                    <a:lnTo>
                      <a:pt x="580" y="284"/>
                    </a:lnTo>
                    <a:lnTo>
                      <a:pt x="582" y="284"/>
                    </a:lnTo>
                    <a:lnTo>
                      <a:pt x="586" y="284"/>
                    </a:lnTo>
                    <a:lnTo>
                      <a:pt x="586" y="284"/>
                    </a:lnTo>
                    <a:lnTo>
                      <a:pt x="586" y="284"/>
                    </a:lnTo>
                    <a:lnTo>
                      <a:pt x="590" y="284"/>
                    </a:lnTo>
                    <a:lnTo>
                      <a:pt x="590" y="284"/>
                    </a:lnTo>
                    <a:lnTo>
                      <a:pt x="590" y="284"/>
                    </a:lnTo>
                    <a:lnTo>
                      <a:pt x="590" y="282"/>
                    </a:lnTo>
                    <a:lnTo>
                      <a:pt x="590" y="282"/>
                    </a:lnTo>
                    <a:lnTo>
                      <a:pt x="590" y="282"/>
                    </a:lnTo>
                    <a:lnTo>
                      <a:pt x="586" y="278"/>
                    </a:lnTo>
                    <a:lnTo>
                      <a:pt x="584" y="276"/>
                    </a:lnTo>
                    <a:lnTo>
                      <a:pt x="584" y="276"/>
                    </a:lnTo>
                    <a:lnTo>
                      <a:pt x="584" y="276"/>
                    </a:lnTo>
                    <a:lnTo>
                      <a:pt x="584" y="276"/>
                    </a:lnTo>
                    <a:lnTo>
                      <a:pt x="582" y="274"/>
                    </a:lnTo>
                    <a:lnTo>
                      <a:pt x="582" y="274"/>
                    </a:lnTo>
                    <a:lnTo>
                      <a:pt x="582" y="274"/>
                    </a:lnTo>
                    <a:lnTo>
                      <a:pt x="580" y="274"/>
                    </a:lnTo>
                    <a:lnTo>
                      <a:pt x="578" y="274"/>
                    </a:lnTo>
                    <a:lnTo>
                      <a:pt x="576" y="272"/>
                    </a:lnTo>
                    <a:lnTo>
                      <a:pt x="576" y="272"/>
                    </a:lnTo>
                    <a:lnTo>
                      <a:pt x="576" y="272"/>
                    </a:lnTo>
                    <a:lnTo>
                      <a:pt x="570" y="272"/>
                    </a:lnTo>
                    <a:lnTo>
                      <a:pt x="570" y="272"/>
                    </a:lnTo>
                    <a:lnTo>
                      <a:pt x="570" y="272"/>
                    </a:lnTo>
                    <a:lnTo>
                      <a:pt x="568" y="274"/>
                    </a:lnTo>
                    <a:lnTo>
                      <a:pt x="566" y="274"/>
                    </a:lnTo>
                    <a:lnTo>
                      <a:pt x="566" y="274"/>
                    </a:lnTo>
                    <a:lnTo>
                      <a:pt x="566" y="274"/>
                    </a:lnTo>
                    <a:lnTo>
                      <a:pt x="562" y="274"/>
                    </a:lnTo>
                    <a:lnTo>
                      <a:pt x="560" y="274"/>
                    </a:lnTo>
                    <a:lnTo>
                      <a:pt x="556" y="272"/>
                    </a:lnTo>
                    <a:lnTo>
                      <a:pt x="556" y="272"/>
                    </a:lnTo>
                    <a:lnTo>
                      <a:pt x="556" y="270"/>
                    </a:lnTo>
                    <a:lnTo>
                      <a:pt x="552" y="270"/>
                    </a:lnTo>
                    <a:lnTo>
                      <a:pt x="552" y="270"/>
                    </a:lnTo>
                    <a:lnTo>
                      <a:pt x="552" y="272"/>
                    </a:lnTo>
                    <a:lnTo>
                      <a:pt x="552" y="274"/>
                    </a:lnTo>
                    <a:lnTo>
                      <a:pt x="552" y="274"/>
                    </a:lnTo>
                    <a:lnTo>
                      <a:pt x="552" y="274"/>
                    </a:lnTo>
                    <a:lnTo>
                      <a:pt x="554" y="276"/>
                    </a:lnTo>
                    <a:lnTo>
                      <a:pt x="554" y="276"/>
                    </a:lnTo>
                    <a:lnTo>
                      <a:pt x="554" y="276"/>
                    </a:lnTo>
                    <a:lnTo>
                      <a:pt x="554" y="276"/>
                    </a:lnTo>
                    <a:lnTo>
                      <a:pt x="556" y="276"/>
                    </a:lnTo>
                    <a:lnTo>
                      <a:pt x="556" y="276"/>
                    </a:lnTo>
                    <a:lnTo>
                      <a:pt x="556" y="276"/>
                    </a:lnTo>
                    <a:lnTo>
                      <a:pt x="558" y="276"/>
                    </a:lnTo>
                    <a:lnTo>
                      <a:pt x="558" y="278"/>
                    </a:lnTo>
                    <a:lnTo>
                      <a:pt x="558" y="278"/>
                    </a:lnTo>
                    <a:lnTo>
                      <a:pt x="558" y="278"/>
                    </a:lnTo>
                    <a:lnTo>
                      <a:pt x="558" y="278"/>
                    </a:lnTo>
                    <a:lnTo>
                      <a:pt x="558" y="278"/>
                    </a:lnTo>
                    <a:lnTo>
                      <a:pt x="558" y="278"/>
                    </a:lnTo>
                    <a:lnTo>
                      <a:pt x="558" y="278"/>
                    </a:lnTo>
                    <a:lnTo>
                      <a:pt x="560" y="280"/>
                    </a:lnTo>
                    <a:lnTo>
                      <a:pt x="560" y="280"/>
                    </a:lnTo>
                    <a:lnTo>
                      <a:pt x="560" y="282"/>
                    </a:lnTo>
                    <a:lnTo>
                      <a:pt x="562" y="282"/>
                    </a:lnTo>
                    <a:lnTo>
                      <a:pt x="562" y="284"/>
                    </a:lnTo>
                    <a:lnTo>
                      <a:pt x="562" y="284"/>
                    </a:lnTo>
                    <a:lnTo>
                      <a:pt x="562" y="284"/>
                    </a:lnTo>
                    <a:lnTo>
                      <a:pt x="562" y="286"/>
                    </a:lnTo>
                    <a:lnTo>
                      <a:pt x="562" y="290"/>
                    </a:lnTo>
                    <a:lnTo>
                      <a:pt x="562" y="290"/>
                    </a:lnTo>
                    <a:lnTo>
                      <a:pt x="562" y="290"/>
                    </a:lnTo>
                    <a:lnTo>
                      <a:pt x="562" y="290"/>
                    </a:lnTo>
                    <a:lnTo>
                      <a:pt x="562" y="290"/>
                    </a:lnTo>
                    <a:lnTo>
                      <a:pt x="562" y="290"/>
                    </a:lnTo>
                    <a:lnTo>
                      <a:pt x="562" y="290"/>
                    </a:lnTo>
                    <a:lnTo>
                      <a:pt x="562" y="290"/>
                    </a:lnTo>
                    <a:lnTo>
                      <a:pt x="564" y="292"/>
                    </a:lnTo>
                    <a:lnTo>
                      <a:pt x="564" y="292"/>
                    </a:lnTo>
                    <a:lnTo>
                      <a:pt x="564" y="294"/>
                    </a:lnTo>
                    <a:lnTo>
                      <a:pt x="564" y="294"/>
                    </a:lnTo>
                    <a:lnTo>
                      <a:pt x="564" y="294"/>
                    </a:lnTo>
                    <a:lnTo>
                      <a:pt x="566" y="294"/>
                    </a:lnTo>
                    <a:lnTo>
                      <a:pt x="566" y="294"/>
                    </a:lnTo>
                    <a:lnTo>
                      <a:pt x="566" y="294"/>
                    </a:lnTo>
                    <a:lnTo>
                      <a:pt x="568" y="296"/>
                    </a:lnTo>
                    <a:lnTo>
                      <a:pt x="570" y="298"/>
                    </a:lnTo>
                    <a:lnTo>
                      <a:pt x="570" y="298"/>
                    </a:lnTo>
                    <a:lnTo>
                      <a:pt x="570" y="298"/>
                    </a:lnTo>
                    <a:lnTo>
                      <a:pt x="572" y="298"/>
                    </a:lnTo>
                    <a:lnTo>
                      <a:pt x="572" y="300"/>
                    </a:lnTo>
                    <a:lnTo>
                      <a:pt x="572" y="308"/>
                    </a:lnTo>
                    <a:lnTo>
                      <a:pt x="572" y="308"/>
                    </a:lnTo>
                    <a:lnTo>
                      <a:pt x="572" y="308"/>
                    </a:lnTo>
                    <a:lnTo>
                      <a:pt x="574" y="310"/>
                    </a:lnTo>
                    <a:lnTo>
                      <a:pt x="574" y="312"/>
                    </a:lnTo>
                    <a:lnTo>
                      <a:pt x="570" y="308"/>
                    </a:lnTo>
                    <a:lnTo>
                      <a:pt x="568" y="306"/>
                    </a:lnTo>
                    <a:lnTo>
                      <a:pt x="568" y="304"/>
                    </a:lnTo>
                    <a:lnTo>
                      <a:pt x="568" y="304"/>
                    </a:lnTo>
                    <a:lnTo>
                      <a:pt x="568" y="304"/>
                    </a:lnTo>
                    <a:lnTo>
                      <a:pt x="566" y="304"/>
                    </a:lnTo>
                    <a:lnTo>
                      <a:pt x="566" y="302"/>
                    </a:lnTo>
                    <a:lnTo>
                      <a:pt x="566" y="302"/>
                    </a:lnTo>
                    <a:lnTo>
                      <a:pt x="564" y="302"/>
                    </a:lnTo>
                    <a:lnTo>
                      <a:pt x="554" y="302"/>
                    </a:lnTo>
                    <a:lnTo>
                      <a:pt x="554" y="302"/>
                    </a:lnTo>
                    <a:lnTo>
                      <a:pt x="554" y="302"/>
                    </a:lnTo>
                    <a:lnTo>
                      <a:pt x="552" y="304"/>
                    </a:lnTo>
                    <a:lnTo>
                      <a:pt x="552" y="304"/>
                    </a:lnTo>
                    <a:lnTo>
                      <a:pt x="552" y="304"/>
                    </a:lnTo>
                    <a:lnTo>
                      <a:pt x="550" y="306"/>
                    </a:lnTo>
                    <a:lnTo>
                      <a:pt x="550" y="306"/>
                    </a:lnTo>
                    <a:lnTo>
                      <a:pt x="550" y="306"/>
                    </a:lnTo>
                    <a:lnTo>
                      <a:pt x="550" y="310"/>
                    </a:lnTo>
                    <a:lnTo>
                      <a:pt x="548" y="312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4"/>
                    </a:lnTo>
                    <a:lnTo>
                      <a:pt x="544" y="314"/>
                    </a:lnTo>
                    <a:lnTo>
                      <a:pt x="544" y="314"/>
                    </a:lnTo>
                    <a:lnTo>
                      <a:pt x="544" y="314"/>
                    </a:lnTo>
                    <a:lnTo>
                      <a:pt x="542" y="314"/>
                    </a:lnTo>
                    <a:lnTo>
                      <a:pt x="542" y="314"/>
                    </a:lnTo>
                    <a:lnTo>
                      <a:pt x="542" y="314"/>
                    </a:lnTo>
                    <a:lnTo>
                      <a:pt x="540" y="314"/>
                    </a:lnTo>
                    <a:lnTo>
                      <a:pt x="540" y="316"/>
                    </a:lnTo>
                    <a:lnTo>
                      <a:pt x="540" y="316"/>
                    </a:lnTo>
                    <a:lnTo>
                      <a:pt x="540" y="316"/>
                    </a:lnTo>
                    <a:lnTo>
                      <a:pt x="540" y="316"/>
                    </a:lnTo>
                    <a:lnTo>
                      <a:pt x="540" y="320"/>
                    </a:lnTo>
                    <a:lnTo>
                      <a:pt x="540" y="320"/>
                    </a:lnTo>
                    <a:lnTo>
                      <a:pt x="540" y="322"/>
                    </a:lnTo>
                    <a:lnTo>
                      <a:pt x="542" y="322"/>
                    </a:lnTo>
                    <a:lnTo>
                      <a:pt x="544" y="322"/>
                    </a:lnTo>
                    <a:lnTo>
                      <a:pt x="544" y="322"/>
                    </a:lnTo>
                    <a:lnTo>
                      <a:pt x="544" y="322"/>
                    </a:lnTo>
                    <a:lnTo>
                      <a:pt x="544" y="324"/>
                    </a:lnTo>
                    <a:lnTo>
                      <a:pt x="544" y="324"/>
                    </a:lnTo>
                    <a:lnTo>
                      <a:pt x="544" y="326"/>
                    </a:lnTo>
                    <a:lnTo>
                      <a:pt x="544" y="326"/>
                    </a:lnTo>
                    <a:lnTo>
                      <a:pt x="544" y="326"/>
                    </a:lnTo>
                    <a:lnTo>
                      <a:pt x="546" y="328"/>
                    </a:lnTo>
                    <a:lnTo>
                      <a:pt x="546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40" y="330"/>
                    </a:lnTo>
                    <a:lnTo>
                      <a:pt x="536" y="330"/>
                    </a:lnTo>
                    <a:lnTo>
                      <a:pt x="536" y="330"/>
                    </a:lnTo>
                    <a:lnTo>
                      <a:pt x="536" y="330"/>
                    </a:lnTo>
                    <a:lnTo>
                      <a:pt x="536" y="332"/>
                    </a:lnTo>
                    <a:lnTo>
                      <a:pt x="532" y="332"/>
                    </a:lnTo>
                    <a:lnTo>
                      <a:pt x="530" y="330"/>
                    </a:lnTo>
                    <a:lnTo>
                      <a:pt x="530" y="330"/>
                    </a:lnTo>
                    <a:lnTo>
                      <a:pt x="530" y="330"/>
                    </a:lnTo>
                    <a:lnTo>
                      <a:pt x="528" y="330"/>
                    </a:lnTo>
                    <a:lnTo>
                      <a:pt x="524" y="326"/>
                    </a:lnTo>
                    <a:lnTo>
                      <a:pt x="524" y="326"/>
                    </a:lnTo>
                    <a:lnTo>
                      <a:pt x="524" y="326"/>
                    </a:lnTo>
                    <a:lnTo>
                      <a:pt x="522" y="326"/>
                    </a:lnTo>
                    <a:lnTo>
                      <a:pt x="522" y="326"/>
                    </a:lnTo>
                    <a:lnTo>
                      <a:pt x="522" y="326"/>
                    </a:lnTo>
                    <a:lnTo>
                      <a:pt x="518" y="326"/>
                    </a:lnTo>
                    <a:lnTo>
                      <a:pt x="518" y="326"/>
                    </a:lnTo>
                    <a:lnTo>
                      <a:pt x="518" y="326"/>
                    </a:lnTo>
                    <a:lnTo>
                      <a:pt x="518" y="326"/>
                    </a:lnTo>
                    <a:lnTo>
                      <a:pt x="514" y="326"/>
                    </a:lnTo>
                    <a:lnTo>
                      <a:pt x="514" y="326"/>
                    </a:lnTo>
                    <a:lnTo>
                      <a:pt x="512" y="326"/>
                    </a:lnTo>
                    <a:lnTo>
                      <a:pt x="512" y="328"/>
                    </a:lnTo>
                    <a:lnTo>
                      <a:pt x="512" y="328"/>
                    </a:lnTo>
                    <a:lnTo>
                      <a:pt x="512" y="328"/>
                    </a:lnTo>
                    <a:lnTo>
                      <a:pt x="512" y="330"/>
                    </a:lnTo>
                    <a:lnTo>
                      <a:pt x="512" y="330"/>
                    </a:lnTo>
                    <a:lnTo>
                      <a:pt x="512" y="330"/>
                    </a:lnTo>
                    <a:lnTo>
                      <a:pt x="514" y="330"/>
                    </a:lnTo>
                    <a:lnTo>
                      <a:pt x="514" y="332"/>
                    </a:lnTo>
                    <a:lnTo>
                      <a:pt x="514" y="332"/>
                    </a:lnTo>
                    <a:lnTo>
                      <a:pt x="514" y="332"/>
                    </a:lnTo>
                    <a:lnTo>
                      <a:pt x="518" y="332"/>
                    </a:lnTo>
                    <a:lnTo>
                      <a:pt x="518" y="332"/>
                    </a:lnTo>
                    <a:lnTo>
                      <a:pt x="518" y="332"/>
                    </a:lnTo>
                    <a:lnTo>
                      <a:pt x="518" y="332"/>
                    </a:lnTo>
                    <a:lnTo>
                      <a:pt x="520" y="332"/>
                    </a:lnTo>
                    <a:lnTo>
                      <a:pt x="522" y="334"/>
                    </a:lnTo>
                    <a:lnTo>
                      <a:pt x="522" y="336"/>
                    </a:lnTo>
                    <a:lnTo>
                      <a:pt x="522" y="336"/>
                    </a:lnTo>
                    <a:lnTo>
                      <a:pt x="522" y="338"/>
                    </a:lnTo>
                    <a:lnTo>
                      <a:pt x="522" y="338"/>
                    </a:lnTo>
                    <a:lnTo>
                      <a:pt x="522" y="338"/>
                    </a:lnTo>
                    <a:lnTo>
                      <a:pt x="522" y="338"/>
                    </a:lnTo>
                    <a:lnTo>
                      <a:pt x="524" y="338"/>
                    </a:lnTo>
                    <a:lnTo>
                      <a:pt x="528" y="338"/>
                    </a:lnTo>
                    <a:lnTo>
                      <a:pt x="528" y="340"/>
                    </a:lnTo>
                    <a:lnTo>
                      <a:pt x="530" y="342"/>
                    </a:lnTo>
                    <a:lnTo>
                      <a:pt x="530" y="342"/>
                    </a:lnTo>
                    <a:lnTo>
                      <a:pt x="530" y="342"/>
                    </a:lnTo>
                    <a:lnTo>
                      <a:pt x="530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2" y="344"/>
                    </a:lnTo>
                    <a:lnTo>
                      <a:pt x="522" y="344"/>
                    </a:lnTo>
                    <a:lnTo>
                      <a:pt x="522" y="344"/>
                    </a:lnTo>
                    <a:lnTo>
                      <a:pt x="522" y="344"/>
                    </a:lnTo>
                    <a:lnTo>
                      <a:pt x="522" y="344"/>
                    </a:lnTo>
                    <a:lnTo>
                      <a:pt x="520" y="344"/>
                    </a:lnTo>
                    <a:lnTo>
                      <a:pt x="520" y="344"/>
                    </a:lnTo>
                    <a:lnTo>
                      <a:pt x="520" y="344"/>
                    </a:lnTo>
                    <a:lnTo>
                      <a:pt x="518" y="344"/>
                    </a:lnTo>
                    <a:lnTo>
                      <a:pt x="512" y="344"/>
                    </a:lnTo>
                    <a:lnTo>
                      <a:pt x="512" y="344"/>
                    </a:lnTo>
                    <a:lnTo>
                      <a:pt x="512" y="344"/>
                    </a:lnTo>
                    <a:lnTo>
                      <a:pt x="510" y="342"/>
                    </a:lnTo>
                    <a:lnTo>
                      <a:pt x="510" y="342"/>
                    </a:lnTo>
                    <a:lnTo>
                      <a:pt x="510" y="342"/>
                    </a:lnTo>
                    <a:lnTo>
                      <a:pt x="510" y="342"/>
                    </a:lnTo>
                    <a:lnTo>
                      <a:pt x="510" y="342"/>
                    </a:lnTo>
                    <a:lnTo>
                      <a:pt x="506" y="340"/>
                    </a:lnTo>
                    <a:lnTo>
                      <a:pt x="506" y="340"/>
                    </a:lnTo>
                    <a:lnTo>
                      <a:pt x="506" y="340"/>
                    </a:lnTo>
                    <a:lnTo>
                      <a:pt x="502" y="338"/>
                    </a:lnTo>
                    <a:lnTo>
                      <a:pt x="500" y="338"/>
                    </a:lnTo>
                    <a:lnTo>
                      <a:pt x="500" y="338"/>
                    </a:lnTo>
                    <a:lnTo>
                      <a:pt x="500" y="338"/>
                    </a:lnTo>
                    <a:lnTo>
                      <a:pt x="498" y="338"/>
                    </a:lnTo>
                    <a:lnTo>
                      <a:pt x="498" y="336"/>
                    </a:lnTo>
                    <a:lnTo>
                      <a:pt x="498" y="328"/>
                    </a:lnTo>
                    <a:lnTo>
                      <a:pt x="498" y="328"/>
                    </a:lnTo>
                    <a:lnTo>
                      <a:pt x="498" y="328"/>
                    </a:lnTo>
                    <a:lnTo>
                      <a:pt x="494" y="326"/>
                    </a:lnTo>
                    <a:lnTo>
                      <a:pt x="494" y="326"/>
                    </a:lnTo>
                    <a:lnTo>
                      <a:pt x="496" y="324"/>
                    </a:lnTo>
                    <a:lnTo>
                      <a:pt x="496" y="324"/>
                    </a:lnTo>
                    <a:lnTo>
                      <a:pt x="496" y="324"/>
                    </a:lnTo>
                    <a:lnTo>
                      <a:pt x="496" y="322"/>
                    </a:lnTo>
                    <a:lnTo>
                      <a:pt x="496" y="322"/>
                    </a:lnTo>
                    <a:lnTo>
                      <a:pt x="496" y="322"/>
                    </a:lnTo>
                    <a:lnTo>
                      <a:pt x="492" y="318"/>
                    </a:lnTo>
                    <a:lnTo>
                      <a:pt x="492" y="318"/>
                    </a:lnTo>
                    <a:lnTo>
                      <a:pt x="492" y="318"/>
                    </a:lnTo>
                    <a:lnTo>
                      <a:pt x="492" y="316"/>
                    </a:lnTo>
                    <a:lnTo>
                      <a:pt x="490" y="316"/>
                    </a:lnTo>
                    <a:lnTo>
                      <a:pt x="488" y="316"/>
                    </a:lnTo>
                    <a:lnTo>
                      <a:pt x="486" y="314"/>
                    </a:lnTo>
                    <a:lnTo>
                      <a:pt x="486" y="314"/>
                    </a:lnTo>
                    <a:lnTo>
                      <a:pt x="486" y="314"/>
                    </a:lnTo>
                    <a:lnTo>
                      <a:pt x="480" y="314"/>
                    </a:lnTo>
                    <a:lnTo>
                      <a:pt x="480" y="314"/>
                    </a:lnTo>
                    <a:lnTo>
                      <a:pt x="480" y="314"/>
                    </a:lnTo>
                    <a:lnTo>
                      <a:pt x="480" y="314"/>
                    </a:lnTo>
                    <a:lnTo>
                      <a:pt x="480" y="314"/>
                    </a:lnTo>
                    <a:lnTo>
                      <a:pt x="480" y="310"/>
                    </a:lnTo>
                    <a:lnTo>
                      <a:pt x="480" y="310"/>
                    </a:lnTo>
                    <a:lnTo>
                      <a:pt x="478" y="310"/>
                    </a:lnTo>
                    <a:lnTo>
                      <a:pt x="478" y="310"/>
                    </a:lnTo>
                    <a:lnTo>
                      <a:pt x="476" y="308"/>
                    </a:lnTo>
                    <a:lnTo>
                      <a:pt x="476" y="308"/>
                    </a:lnTo>
                    <a:lnTo>
                      <a:pt x="476" y="308"/>
                    </a:lnTo>
                    <a:lnTo>
                      <a:pt x="472" y="308"/>
                    </a:lnTo>
                    <a:lnTo>
                      <a:pt x="472" y="308"/>
                    </a:lnTo>
                    <a:lnTo>
                      <a:pt x="472" y="308"/>
                    </a:lnTo>
                    <a:lnTo>
                      <a:pt x="470" y="310"/>
                    </a:lnTo>
                    <a:lnTo>
                      <a:pt x="466" y="310"/>
                    </a:lnTo>
                    <a:lnTo>
                      <a:pt x="466" y="308"/>
                    </a:lnTo>
                    <a:lnTo>
                      <a:pt x="466" y="308"/>
                    </a:lnTo>
                    <a:lnTo>
                      <a:pt x="466" y="308"/>
                    </a:lnTo>
                    <a:lnTo>
                      <a:pt x="466" y="308"/>
                    </a:lnTo>
                    <a:lnTo>
                      <a:pt x="468" y="308"/>
                    </a:lnTo>
                    <a:lnTo>
                      <a:pt x="470" y="308"/>
                    </a:lnTo>
                    <a:lnTo>
                      <a:pt x="470" y="308"/>
                    </a:lnTo>
                    <a:lnTo>
                      <a:pt x="470" y="308"/>
                    </a:lnTo>
                    <a:lnTo>
                      <a:pt x="472" y="306"/>
                    </a:lnTo>
                    <a:lnTo>
                      <a:pt x="474" y="306"/>
                    </a:lnTo>
                    <a:lnTo>
                      <a:pt x="474" y="306"/>
                    </a:lnTo>
                    <a:lnTo>
                      <a:pt x="474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82" y="306"/>
                    </a:lnTo>
                    <a:lnTo>
                      <a:pt x="484" y="306"/>
                    </a:lnTo>
                    <a:lnTo>
                      <a:pt x="484" y="306"/>
                    </a:lnTo>
                    <a:lnTo>
                      <a:pt x="484" y="306"/>
                    </a:lnTo>
                    <a:lnTo>
                      <a:pt x="486" y="306"/>
                    </a:lnTo>
                    <a:lnTo>
                      <a:pt x="488" y="308"/>
                    </a:lnTo>
                    <a:lnTo>
                      <a:pt x="490" y="310"/>
                    </a:lnTo>
                    <a:lnTo>
                      <a:pt x="490" y="310"/>
                    </a:lnTo>
                    <a:lnTo>
                      <a:pt x="492" y="310"/>
                    </a:lnTo>
                    <a:lnTo>
                      <a:pt x="492" y="310"/>
                    </a:lnTo>
                    <a:lnTo>
                      <a:pt x="496" y="310"/>
                    </a:lnTo>
                    <a:lnTo>
                      <a:pt x="496" y="310"/>
                    </a:lnTo>
                    <a:lnTo>
                      <a:pt x="496" y="310"/>
                    </a:lnTo>
                    <a:lnTo>
                      <a:pt x="500" y="310"/>
                    </a:lnTo>
                    <a:lnTo>
                      <a:pt x="508" y="312"/>
                    </a:lnTo>
                    <a:lnTo>
                      <a:pt x="512" y="314"/>
                    </a:lnTo>
                    <a:lnTo>
                      <a:pt x="514" y="314"/>
                    </a:lnTo>
                    <a:lnTo>
                      <a:pt x="514" y="314"/>
                    </a:lnTo>
                    <a:lnTo>
                      <a:pt x="514" y="314"/>
                    </a:lnTo>
                    <a:lnTo>
                      <a:pt x="518" y="314"/>
                    </a:lnTo>
                    <a:lnTo>
                      <a:pt x="520" y="316"/>
                    </a:lnTo>
                    <a:lnTo>
                      <a:pt x="520" y="316"/>
                    </a:lnTo>
                    <a:lnTo>
                      <a:pt x="520" y="316"/>
                    </a:lnTo>
                    <a:lnTo>
                      <a:pt x="524" y="314"/>
                    </a:lnTo>
                    <a:lnTo>
                      <a:pt x="534" y="314"/>
                    </a:lnTo>
                    <a:lnTo>
                      <a:pt x="534" y="314"/>
                    </a:lnTo>
                    <a:lnTo>
                      <a:pt x="534" y="314"/>
                    </a:lnTo>
                    <a:lnTo>
                      <a:pt x="536" y="314"/>
                    </a:lnTo>
                    <a:lnTo>
                      <a:pt x="538" y="312"/>
                    </a:lnTo>
                    <a:lnTo>
                      <a:pt x="540" y="312"/>
                    </a:lnTo>
                    <a:lnTo>
                      <a:pt x="540" y="312"/>
                    </a:lnTo>
                    <a:lnTo>
                      <a:pt x="540" y="312"/>
                    </a:lnTo>
                    <a:lnTo>
                      <a:pt x="542" y="310"/>
                    </a:lnTo>
                    <a:lnTo>
                      <a:pt x="542" y="310"/>
                    </a:lnTo>
                    <a:lnTo>
                      <a:pt x="542" y="310"/>
                    </a:lnTo>
                    <a:lnTo>
                      <a:pt x="542" y="310"/>
                    </a:lnTo>
                    <a:lnTo>
                      <a:pt x="542" y="308"/>
                    </a:lnTo>
                    <a:lnTo>
                      <a:pt x="542" y="308"/>
                    </a:lnTo>
                    <a:lnTo>
                      <a:pt x="544" y="308"/>
                    </a:lnTo>
                    <a:lnTo>
                      <a:pt x="544" y="308"/>
                    </a:lnTo>
                    <a:lnTo>
                      <a:pt x="544" y="306"/>
                    </a:lnTo>
                    <a:lnTo>
                      <a:pt x="544" y="306"/>
                    </a:lnTo>
                    <a:lnTo>
                      <a:pt x="544" y="306"/>
                    </a:lnTo>
                    <a:lnTo>
                      <a:pt x="544" y="304"/>
                    </a:lnTo>
                    <a:lnTo>
                      <a:pt x="546" y="304"/>
                    </a:lnTo>
                    <a:lnTo>
                      <a:pt x="546" y="304"/>
                    </a:lnTo>
                    <a:lnTo>
                      <a:pt x="546" y="304"/>
                    </a:lnTo>
                    <a:lnTo>
                      <a:pt x="546" y="298"/>
                    </a:lnTo>
                    <a:lnTo>
                      <a:pt x="546" y="298"/>
                    </a:lnTo>
                    <a:lnTo>
                      <a:pt x="546" y="298"/>
                    </a:lnTo>
                    <a:lnTo>
                      <a:pt x="544" y="296"/>
                    </a:lnTo>
                    <a:lnTo>
                      <a:pt x="544" y="294"/>
                    </a:lnTo>
                    <a:lnTo>
                      <a:pt x="544" y="294"/>
                    </a:lnTo>
                    <a:lnTo>
                      <a:pt x="544" y="294"/>
                    </a:lnTo>
                    <a:lnTo>
                      <a:pt x="542" y="294"/>
                    </a:lnTo>
                    <a:lnTo>
                      <a:pt x="542" y="292"/>
                    </a:lnTo>
                    <a:lnTo>
                      <a:pt x="542" y="292"/>
                    </a:lnTo>
                    <a:lnTo>
                      <a:pt x="542" y="292"/>
                    </a:lnTo>
                    <a:lnTo>
                      <a:pt x="540" y="290"/>
                    </a:lnTo>
                    <a:lnTo>
                      <a:pt x="538" y="288"/>
                    </a:lnTo>
                    <a:lnTo>
                      <a:pt x="538" y="288"/>
                    </a:lnTo>
                    <a:lnTo>
                      <a:pt x="538" y="288"/>
                    </a:lnTo>
                    <a:lnTo>
                      <a:pt x="538" y="288"/>
                    </a:lnTo>
                    <a:lnTo>
                      <a:pt x="538" y="286"/>
                    </a:lnTo>
                    <a:lnTo>
                      <a:pt x="538" y="286"/>
                    </a:lnTo>
                    <a:lnTo>
                      <a:pt x="536" y="286"/>
                    </a:lnTo>
                    <a:lnTo>
                      <a:pt x="536" y="286"/>
                    </a:lnTo>
                    <a:lnTo>
                      <a:pt x="536" y="286"/>
                    </a:lnTo>
                    <a:lnTo>
                      <a:pt x="536" y="286"/>
                    </a:lnTo>
                    <a:lnTo>
                      <a:pt x="536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4"/>
                    </a:lnTo>
                    <a:lnTo>
                      <a:pt x="526" y="284"/>
                    </a:lnTo>
                    <a:lnTo>
                      <a:pt x="526" y="282"/>
                    </a:lnTo>
                    <a:lnTo>
                      <a:pt x="526" y="282"/>
                    </a:lnTo>
                    <a:lnTo>
                      <a:pt x="526" y="282"/>
                    </a:lnTo>
                    <a:lnTo>
                      <a:pt x="526" y="282"/>
                    </a:lnTo>
                    <a:lnTo>
                      <a:pt x="526" y="282"/>
                    </a:lnTo>
                    <a:lnTo>
                      <a:pt x="526" y="282"/>
                    </a:lnTo>
                    <a:lnTo>
                      <a:pt x="524" y="282"/>
                    </a:lnTo>
                    <a:lnTo>
                      <a:pt x="516" y="278"/>
                    </a:lnTo>
                    <a:lnTo>
                      <a:pt x="514" y="276"/>
                    </a:lnTo>
                    <a:lnTo>
                      <a:pt x="514" y="276"/>
                    </a:lnTo>
                    <a:lnTo>
                      <a:pt x="514" y="276"/>
                    </a:lnTo>
                    <a:lnTo>
                      <a:pt x="508" y="274"/>
                    </a:lnTo>
                    <a:lnTo>
                      <a:pt x="502" y="272"/>
                    </a:lnTo>
                    <a:lnTo>
                      <a:pt x="502" y="272"/>
                    </a:lnTo>
                    <a:lnTo>
                      <a:pt x="502" y="272"/>
                    </a:lnTo>
                    <a:lnTo>
                      <a:pt x="500" y="270"/>
                    </a:lnTo>
                    <a:lnTo>
                      <a:pt x="500" y="270"/>
                    </a:lnTo>
                    <a:lnTo>
                      <a:pt x="496" y="270"/>
                    </a:lnTo>
                    <a:lnTo>
                      <a:pt x="496" y="270"/>
                    </a:lnTo>
                    <a:lnTo>
                      <a:pt x="496" y="270"/>
                    </a:lnTo>
                    <a:lnTo>
                      <a:pt x="474" y="270"/>
                    </a:lnTo>
                    <a:lnTo>
                      <a:pt x="474" y="270"/>
                    </a:lnTo>
                    <a:lnTo>
                      <a:pt x="474" y="270"/>
                    </a:lnTo>
                    <a:lnTo>
                      <a:pt x="474" y="272"/>
                    </a:lnTo>
                    <a:lnTo>
                      <a:pt x="472" y="272"/>
                    </a:lnTo>
                    <a:lnTo>
                      <a:pt x="472" y="272"/>
                    </a:lnTo>
                    <a:lnTo>
                      <a:pt x="472" y="272"/>
                    </a:lnTo>
                    <a:lnTo>
                      <a:pt x="472" y="274"/>
                    </a:lnTo>
                    <a:lnTo>
                      <a:pt x="472" y="274"/>
                    </a:lnTo>
                    <a:lnTo>
                      <a:pt x="472" y="272"/>
                    </a:lnTo>
                    <a:lnTo>
                      <a:pt x="472" y="272"/>
                    </a:lnTo>
                    <a:lnTo>
                      <a:pt x="472" y="272"/>
                    </a:lnTo>
                    <a:lnTo>
                      <a:pt x="468" y="268"/>
                    </a:lnTo>
                    <a:lnTo>
                      <a:pt x="468" y="268"/>
                    </a:lnTo>
                    <a:lnTo>
                      <a:pt x="468" y="268"/>
                    </a:lnTo>
                    <a:lnTo>
                      <a:pt x="468" y="268"/>
                    </a:lnTo>
                    <a:lnTo>
                      <a:pt x="466" y="268"/>
                    </a:lnTo>
                    <a:lnTo>
                      <a:pt x="466" y="268"/>
                    </a:lnTo>
                    <a:lnTo>
                      <a:pt x="466" y="266"/>
                    </a:lnTo>
                    <a:lnTo>
                      <a:pt x="468" y="266"/>
                    </a:lnTo>
                    <a:lnTo>
                      <a:pt x="468" y="266"/>
                    </a:lnTo>
                    <a:lnTo>
                      <a:pt x="468" y="266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8" y="264"/>
                    </a:lnTo>
                    <a:lnTo>
                      <a:pt x="466" y="264"/>
                    </a:lnTo>
                    <a:lnTo>
                      <a:pt x="466" y="264"/>
                    </a:lnTo>
                    <a:lnTo>
                      <a:pt x="466" y="262"/>
                    </a:lnTo>
                    <a:lnTo>
                      <a:pt x="464" y="262"/>
                    </a:lnTo>
                    <a:lnTo>
                      <a:pt x="464" y="262"/>
                    </a:lnTo>
                    <a:lnTo>
                      <a:pt x="464" y="262"/>
                    </a:lnTo>
                    <a:lnTo>
                      <a:pt x="464" y="262"/>
                    </a:lnTo>
                    <a:lnTo>
                      <a:pt x="460" y="262"/>
                    </a:lnTo>
                    <a:lnTo>
                      <a:pt x="460" y="262"/>
                    </a:lnTo>
                    <a:lnTo>
                      <a:pt x="458" y="262"/>
                    </a:lnTo>
                    <a:lnTo>
                      <a:pt x="458" y="262"/>
                    </a:lnTo>
                    <a:lnTo>
                      <a:pt x="458" y="262"/>
                    </a:lnTo>
                    <a:lnTo>
                      <a:pt x="458" y="262"/>
                    </a:lnTo>
                    <a:lnTo>
                      <a:pt x="458" y="264"/>
                    </a:lnTo>
                    <a:lnTo>
                      <a:pt x="458" y="264"/>
                    </a:lnTo>
                    <a:lnTo>
                      <a:pt x="454" y="266"/>
                    </a:lnTo>
                    <a:lnTo>
                      <a:pt x="450" y="266"/>
                    </a:lnTo>
                    <a:lnTo>
                      <a:pt x="448" y="266"/>
                    </a:lnTo>
                    <a:lnTo>
                      <a:pt x="448" y="266"/>
                    </a:lnTo>
                    <a:lnTo>
                      <a:pt x="448" y="266"/>
                    </a:lnTo>
                    <a:lnTo>
                      <a:pt x="446" y="266"/>
                    </a:lnTo>
                    <a:lnTo>
                      <a:pt x="446" y="266"/>
                    </a:lnTo>
                    <a:lnTo>
                      <a:pt x="446" y="266"/>
                    </a:lnTo>
                    <a:lnTo>
                      <a:pt x="446" y="264"/>
                    </a:lnTo>
                    <a:lnTo>
                      <a:pt x="446" y="264"/>
                    </a:lnTo>
                    <a:lnTo>
                      <a:pt x="446" y="264"/>
                    </a:lnTo>
                    <a:lnTo>
                      <a:pt x="442" y="264"/>
                    </a:lnTo>
                    <a:lnTo>
                      <a:pt x="442" y="262"/>
                    </a:lnTo>
                    <a:lnTo>
                      <a:pt x="442" y="262"/>
                    </a:lnTo>
                    <a:lnTo>
                      <a:pt x="440" y="262"/>
                    </a:lnTo>
                    <a:lnTo>
                      <a:pt x="436" y="262"/>
                    </a:lnTo>
                    <a:lnTo>
                      <a:pt x="436" y="262"/>
                    </a:lnTo>
                    <a:lnTo>
                      <a:pt x="436" y="262"/>
                    </a:lnTo>
                    <a:lnTo>
                      <a:pt x="436" y="262"/>
                    </a:lnTo>
                    <a:lnTo>
                      <a:pt x="440" y="262"/>
                    </a:lnTo>
                    <a:lnTo>
                      <a:pt x="440" y="262"/>
                    </a:lnTo>
                    <a:lnTo>
                      <a:pt x="440" y="262"/>
                    </a:lnTo>
                    <a:lnTo>
                      <a:pt x="442" y="260"/>
                    </a:lnTo>
                    <a:lnTo>
                      <a:pt x="442" y="260"/>
                    </a:lnTo>
                    <a:lnTo>
                      <a:pt x="442" y="260"/>
                    </a:lnTo>
                    <a:lnTo>
                      <a:pt x="442" y="260"/>
                    </a:lnTo>
                    <a:lnTo>
                      <a:pt x="442" y="258"/>
                    </a:lnTo>
                    <a:lnTo>
                      <a:pt x="444" y="258"/>
                    </a:lnTo>
                    <a:lnTo>
                      <a:pt x="446" y="258"/>
                    </a:lnTo>
                    <a:lnTo>
                      <a:pt x="446" y="258"/>
                    </a:lnTo>
                    <a:lnTo>
                      <a:pt x="446" y="258"/>
                    </a:lnTo>
                    <a:lnTo>
                      <a:pt x="446" y="256"/>
                    </a:lnTo>
                    <a:lnTo>
                      <a:pt x="446" y="256"/>
                    </a:lnTo>
                    <a:lnTo>
                      <a:pt x="446" y="256"/>
                    </a:lnTo>
                    <a:lnTo>
                      <a:pt x="444" y="256"/>
                    </a:lnTo>
                    <a:lnTo>
                      <a:pt x="442" y="254"/>
                    </a:lnTo>
                    <a:lnTo>
                      <a:pt x="442" y="254"/>
                    </a:lnTo>
                    <a:lnTo>
                      <a:pt x="442" y="254"/>
                    </a:lnTo>
                    <a:lnTo>
                      <a:pt x="440" y="254"/>
                    </a:lnTo>
                    <a:lnTo>
                      <a:pt x="436" y="254"/>
                    </a:lnTo>
                    <a:lnTo>
                      <a:pt x="436" y="254"/>
                    </a:lnTo>
                    <a:lnTo>
                      <a:pt x="436" y="254"/>
                    </a:lnTo>
                    <a:lnTo>
                      <a:pt x="430" y="254"/>
                    </a:lnTo>
                    <a:lnTo>
                      <a:pt x="430" y="254"/>
                    </a:lnTo>
                    <a:lnTo>
                      <a:pt x="430" y="254"/>
                    </a:lnTo>
                    <a:lnTo>
                      <a:pt x="428" y="254"/>
                    </a:lnTo>
                    <a:lnTo>
                      <a:pt x="426" y="254"/>
                    </a:lnTo>
                    <a:lnTo>
                      <a:pt x="426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6"/>
                    </a:lnTo>
                    <a:lnTo>
                      <a:pt x="424" y="256"/>
                    </a:lnTo>
                    <a:lnTo>
                      <a:pt x="424" y="258"/>
                    </a:lnTo>
                    <a:lnTo>
                      <a:pt x="424" y="258"/>
                    </a:lnTo>
                    <a:lnTo>
                      <a:pt x="424" y="256"/>
                    </a:lnTo>
                    <a:lnTo>
                      <a:pt x="428" y="254"/>
                    </a:lnTo>
                    <a:lnTo>
                      <a:pt x="428" y="254"/>
                    </a:lnTo>
                    <a:lnTo>
                      <a:pt x="428" y="252"/>
                    </a:lnTo>
                    <a:lnTo>
                      <a:pt x="428" y="252"/>
                    </a:lnTo>
                    <a:lnTo>
                      <a:pt x="428" y="252"/>
                    </a:lnTo>
                    <a:lnTo>
                      <a:pt x="426" y="252"/>
                    </a:lnTo>
                    <a:lnTo>
                      <a:pt x="424" y="252"/>
                    </a:lnTo>
                    <a:lnTo>
                      <a:pt x="422" y="250"/>
                    </a:lnTo>
                    <a:lnTo>
                      <a:pt x="422" y="250"/>
                    </a:lnTo>
                    <a:lnTo>
                      <a:pt x="422" y="248"/>
                    </a:lnTo>
                    <a:lnTo>
                      <a:pt x="418" y="248"/>
                    </a:lnTo>
                    <a:lnTo>
                      <a:pt x="418" y="248"/>
                    </a:lnTo>
                    <a:lnTo>
                      <a:pt x="418" y="250"/>
                    </a:lnTo>
                    <a:lnTo>
                      <a:pt x="418" y="250"/>
                    </a:lnTo>
                    <a:lnTo>
                      <a:pt x="416" y="252"/>
                    </a:lnTo>
                    <a:lnTo>
                      <a:pt x="416" y="252"/>
                    </a:lnTo>
                    <a:lnTo>
                      <a:pt x="416" y="252"/>
                    </a:lnTo>
                    <a:lnTo>
                      <a:pt x="414" y="252"/>
                    </a:lnTo>
                    <a:lnTo>
                      <a:pt x="414" y="252"/>
                    </a:lnTo>
                    <a:lnTo>
                      <a:pt x="414" y="252"/>
                    </a:lnTo>
                    <a:lnTo>
                      <a:pt x="414" y="256"/>
                    </a:lnTo>
                    <a:lnTo>
                      <a:pt x="414" y="256"/>
                    </a:lnTo>
                    <a:lnTo>
                      <a:pt x="414" y="256"/>
                    </a:lnTo>
                    <a:lnTo>
                      <a:pt x="416" y="256"/>
                    </a:lnTo>
                    <a:lnTo>
                      <a:pt x="416" y="256"/>
                    </a:lnTo>
                    <a:lnTo>
                      <a:pt x="414" y="256"/>
                    </a:lnTo>
                    <a:lnTo>
                      <a:pt x="412" y="256"/>
                    </a:lnTo>
                    <a:lnTo>
                      <a:pt x="412" y="256"/>
                    </a:lnTo>
                    <a:lnTo>
                      <a:pt x="414" y="254"/>
                    </a:lnTo>
                    <a:lnTo>
                      <a:pt x="414" y="254"/>
                    </a:lnTo>
                    <a:lnTo>
                      <a:pt x="414" y="252"/>
                    </a:lnTo>
                    <a:lnTo>
                      <a:pt x="414" y="250"/>
                    </a:lnTo>
                    <a:lnTo>
                      <a:pt x="414" y="250"/>
                    </a:lnTo>
                    <a:lnTo>
                      <a:pt x="414" y="250"/>
                    </a:lnTo>
                    <a:lnTo>
                      <a:pt x="408" y="250"/>
                    </a:lnTo>
                    <a:lnTo>
                      <a:pt x="408" y="250"/>
                    </a:lnTo>
                    <a:lnTo>
                      <a:pt x="408" y="250"/>
                    </a:lnTo>
                    <a:lnTo>
                      <a:pt x="406" y="252"/>
                    </a:lnTo>
                    <a:lnTo>
                      <a:pt x="406" y="252"/>
                    </a:lnTo>
                    <a:lnTo>
                      <a:pt x="406" y="252"/>
                    </a:lnTo>
                    <a:lnTo>
                      <a:pt x="406" y="254"/>
                    </a:lnTo>
                    <a:lnTo>
                      <a:pt x="406" y="254"/>
                    </a:lnTo>
                    <a:lnTo>
                      <a:pt x="406" y="254"/>
                    </a:lnTo>
                    <a:lnTo>
                      <a:pt x="406" y="256"/>
                    </a:lnTo>
                    <a:lnTo>
                      <a:pt x="406" y="256"/>
                    </a:lnTo>
                    <a:lnTo>
                      <a:pt x="404" y="256"/>
                    </a:lnTo>
                    <a:lnTo>
                      <a:pt x="404" y="256"/>
                    </a:lnTo>
                    <a:lnTo>
                      <a:pt x="404" y="256"/>
                    </a:lnTo>
                    <a:lnTo>
                      <a:pt x="404" y="256"/>
                    </a:lnTo>
                    <a:lnTo>
                      <a:pt x="404" y="254"/>
                    </a:lnTo>
                    <a:lnTo>
                      <a:pt x="406" y="254"/>
                    </a:lnTo>
                    <a:lnTo>
                      <a:pt x="406" y="254"/>
                    </a:lnTo>
                    <a:lnTo>
                      <a:pt x="406" y="252"/>
                    </a:lnTo>
                    <a:lnTo>
                      <a:pt x="406" y="252"/>
                    </a:lnTo>
                    <a:lnTo>
                      <a:pt x="406" y="252"/>
                    </a:lnTo>
                    <a:lnTo>
                      <a:pt x="404" y="252"/>
                    </a:lnTo>
                    <a:lnTo>
                      <a:pt x="400" y="252"/>
                    </a:lnTo>
                    <a:lnTo>
                      <a:pt x="400" y="250"/>
                    </a:lnTo>
                    <a:lnTo>
                      <a:pt x="400" y="250"/>
                    </a:lnTo>
                    <a:lnTo>
                      <a:pt x="400" y="250"/>
                    </a:lnTo>
                    <a:lnTo>
                      <a:pt x="394" y="250"/>
                    </a:lnTo>
                    <a:lnTo>
                      <a:pt x="394" y="250"/>
                    </a:lnTo>
                    <a:lnTo>
                      <a:pt x="394" y="250"/>
                    </a:lnTo>
                    <a:lnTo>
                      <a:pt x="394" y="252"/>
                    </a:lnTo>
                    <a:lnTo>
                      <a:pt x="394" y="252"/>
                    </a:lnTo>
                    <a:lnTo>
                      <a:pt x="394" y="252"/>
                    </a:lnTo>
                    <a:lnTo>
                      <a:pt x="392" y="252"/>
                    </a:lnTo>
                    <a:lnTo>
                      <a:pt x="392" y="256"/>
                    </a:lnTo>
                    <a:lnTo>
                      <a:pt x="392" y="256"/>
                    </a:lnTo>
                    <a:lnTo>
                      <a:pt x="394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6" y="256"/>
                    </a:lnTo>
                    <a:lnTo>
                      <a:pt x="396" y="256"/>
                    </a:lnTo>
                    <a:lnTo>
                      <a:pt x="396" y="256"/>
                    </a:lnTo>
                    <a:lnTo>
                      <a:pt x="396" y="258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4" y="258"/>
                    </a:lnTo>
                    <a:lnTo>
                      <a:pt x="394" y="256"/>
                    </a:lnTo>
                    <a:lnTo>
                      <a:pt x="392" y="256"/>
                    </a:lnTo>
                    <a:lnTo>
                      <a:pt x="392" y="256"/>
                    </a:lnTo>
                    <a:lnTo>
                      <a:pt x="392" y="256"/>
                    </a:lnTo>
                    <a:lnTo>
                      <a:pt x="390" y="256"/>
                    </a:lnTo>
                    <a:lnTo>
                      <a:pt x="390" y="256"/>
                    </a:lnTo>
                    <a:lnTo>
                      <a:pt x="390" y="256"/>
                    </a:lnTo>
                    <a:lnTo>
                      <a:pt x="388" y="256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58"/>
                    </a:lnTo>
                    <a:lnTo>
                      <a:pt x="388" y="260"/>
                    </a:lnTo>
                    <a:lnTo>
                      <a:pt x="390" y="262"/>
                    </a:lnTo>
                    <a:lnTo>
                      <a:pt x="390" y="262"/>
                    </a:lnTo>
                    <a:lnTo>
                      <a:pt x="388" y="262"/>
                    </a:lnTo>
                    <a:lnTo>
                      <a:pt x="388" y="262"/>
                    </a:lnTo>
                    <a:lnTo>
                      <a:pt x="388" y="264"/>
                    </a:lnTo>
                    <a:lnTo>
                      <a:pt x="388" y="264"/>
                    </a:lnTo>
                    <a:lnTo>
                      <a:pt x="388" y="264"/>
                    </a:lnTo>
                    <a:lnTo>
                      <a:pt x="388" y="264"/>
                    </a:lnTo>
                    <a:lnTo>
                      <a:pt x="390" y="266"/>
                    </a:lnTo>
                    <a:lnTo>
                      <a:pt x="390" y="266"/>
                    </a:lnTo>
                    <a:lnTo>
                      <a:pt x="390" y="266"/>
                    </a:lnTo>
                    <a:lnTo>
                      <a:pt x="388" y="266"/>
                    </a:lnTo>
                    <a:lnTo>
                      <a:pt x="388" y="264"/>
                    </a:lnTo>
                    <a:lnTo>
                      <a:pt x="388" y="264"/>
                    </a:lnTo>
                    <a:lnTo>
                      <a:pt x="388" y="264"/>
                    </a:lnTo>
                    <a:lnTo>
                      <a:pt x="386" y="264"/>
                    </a:lnTo>
                    <a:lnTo>
                      <a:pt x="386" y="262"/>
                    </a:lnTo>
                    <a:lnTo>
                      <a:pt x="386" y="262"/>
                    </a:lnTo>
                    <a:lnTo>
                      <a:pt x="386" y="262"/>
                    </a:lnTo>
                    <a:lnTo>
                      <a:pt x="384" y="262"/>
                    </a:lnTo>
                    <a:lnTo>
                      <a:pt x="384" y="262"/>
                    </a:lnTo>
                    <a:lnTo>
                      <a:pt x="384" y="262"/>
                    </a:lnTo>
                    <a:lnTo>
                      <a:pt x="384" y="262"/>
                    </a:lnTo>
                    <a:lnTo>
                      <a:pt x="382" y="260"/>
                    </a:lnTo>
                    <a:lnTo>
                      <a:pt x="382" y="260"/>
                    </a:lnTo>
                    <a:lnTo>
                      <a:pt x="382" y="260"/>
                    </a:lnTo>
                    <a:lnTo>
                      <a:pt x="382" y="260"/>
                    </a:lnTo>
                    <a:lnTo>
                      <a:pt x="368" y="260"/>
                    </a:lnTo>
                    <a:lnTo>
                      <a:pt x="368" y="260"/>
                    </a:lnTo>
                    <a:lnTo>
                      <a:pt x="366" y="260"/>
                    </a:lnTo>
                    <a:lnTo>
                      <a:pt x="366" y="262"/>
                    </a:lnTo>
                    <a:lnTo>
                      <a:pt x="366" y="262"/>
                    </a:lnTo>
                    <a:lnTo>
                      <a:pt x="368" y="262"/>
                    </a:lnTo>
                    <a:lnTo>
                      <a:pt x="368" y="262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2" y="264"/>
                    </a:lnTo>
                    <a:lnTo>
                      <a:pt x="370" y="264"/>
                    </a:lnTo>
                    <a:lnTo>
                      <a:pt x="370" y="264"/>
                    </a:lnTo>
                    <a:lnTo>
                      <a:pt x="370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8" y="264"/>
                    </a:lnTo>
                    <a:lnTo>
                      <a:pt x="366" y="264"/>
                    </a:lnTo>
                    <a:lnTo>
                      <a:pt x="366" y="266"/>
                    </a:lnTo>
                    <a:lnTo>
                      <a:pt x="362" y="270"/>
                    </a:lnTo>
                    <a:lnTo>
                      <a:pt x="360" y="270"/>
                    </a:lnTo>
                    <a:lnTo>
                      <a:pt x="360" y="270"/>
                    </a:lnTo>
                    <a:lnTo>
                      <a:pt x="360" y="270"/>
                    </a:lnTo>
                    <a:lnTo>
                      <a:pt x="360" y="272"/>
                    </a:lnTo>
                    <a:lnTo>
                      <a:pt x="360" y="272"/>
                    </a:lnTo>
                    <a:lnTo>
                      <a:pt x="360" y="272"/>
                    </a:lnTo>
                    <a:lnTo>
                      <a:pt x="360" y="272"/>
                    </a:lnTo>
                    <a:lnTo>
                      <a:pt x="358" y="272"/>
                    </a:lnTo>
                    <a:lnTo>
                      <a:pt x="358" y="272"/>
                    </a:lnTo>
                    <a:lnTo>
                      <a:pt x="358" y="266"/>
                    </a:lnTo>
                    <a:lnTo>
                      <a:pt x="358" y="266"/>
                    </a:lnTo>
                    <a:lnTo>
                      <a:pt x="358" y="266"/>
                    </a:lnTo>
                    <a:lnTo>
                      <a:pt x="356" y="266"/>
                    </a:lnTo>
                    <a:lnTo>
                      <a:pt x="356" y="266"/>
                    </a:lnTo>
                    <a:lnTo>
                      <a:pt x="356" y="264"/>
                    </a:lnTo>
                    <a:lnTo>
                      <a:pt x="354" y="264"/>
                    </a:lnTo>
                    <a:lnTo>
                      <a:pt x="354" y="264"/>
                    </a:lnTo>
                    <a:lnTo>
                      <a:pt x="354" y="266"/>
                    </a:lnTo>
                    <a:lnTo>
                      <a:pt x="352" y="266"/>
                    </a:lnTo>
                    <a:lnTo>
                      <a:pt x="352" y="266"/>
                    </a:lnTo>
                    <a:lnTo>
                      <a:pt x="352" y="266"/>
                    </a:lnTo>
                    <a:lnTo>
                      <a:pt x="352" y="268"/>
                    </a:lnTo>
                    <a:lnTo>
                      <a:pt x="352" y="268"/>
                    </a:lnTo>
                    <a:lnTo>
                      <a:pt x="352" y="268"/>
                    </a:lnTo>
                    <a:lnTo>
                      <a:pt x="352" y="268"/>
                    </a:lnTo>
                    <a:lnTo>
                      <a:pt x="352" y="270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50" y="270"/>
                    </a:lnTo>
                    <a:lnTo>
                      <a:pt x="348" y="270"/>
                    </a:lnTo>
                    <a:lnTo>
                      <a:pt x="348" y="270"/>
                    </a:lnTo>
                    <a:lnTo>
                      <a:pt x="348" y="270"/>
                    </a:lnTo>
                    <a:lnTo>
                      <a:pt x="344" y="270"/>
                    </a:lnTo>
                    <a:lnTo>
                      <a:pt x="344" y="270"/>
                    </a:lnTo>
                    <a:lnTo>
                      <a:pt x="344" y="270"/>
                    </a:lnTo>
                    <a:lnTo>
                      <a:pt x="344" y="272"/>
                    </a:lnTo>
                    <a:lnTo>
                      <a:pt x="344" y="272"/>
                    </a:lnTo>
                    <a:lnTo>
                      <a:pt x="344" y="272"/>
                    </a:lnTo>
                    <a:lnTo>
                      <a:pt x="342" y="274"/>
                    </a:lnTo>
                    <a:lnTo>
                      <a:pt x="342" y="274"/>
                    </a:lnTo>
                    <a:lnTo>
                      <a:pt x="344" y="274"/>
                    </a:lnTo>
                    <a:lnTo>
                      <a:pt x="344" y="274"/>
                    </a:lnTo>
                    <a:lnTo>
                      <a:pt x="340" y="274"/>
                    </a:lnTo>
                    <a:lnTo>
                      <a:pt x="340" y="274"/>
                    </a:lnTo>
                    <a:lnTo>
                      <a:pt x="338" y="274"/>
                    </a:lnTo>
                    <a:lnTo>
                      <a:pt x="338" y="276"/>
                    </a:lnTo>
                    <a:lnTo>
                      <a:pt x="338" y="276"/>
                    </a:lnTo>
                    <a:lnTo>
                      <a:pt x="338" y="276"/>
                    </a:lnTo>
                    <a:lnTo>
                      <a:pt x="338" y="276"/>
                    </a:lnTo>
                    <a:lnTo>
                      <a:pt x="338" y="278"/>
                    </a:lnTo>
                    <a:lnTo>
                      <a:pt x="336" y="278"/>
                    </a:lnTo>
                    <a:lnTo>
                      <a:pt x="336" y="278"/>
                    </a:lnTo>
                    <a:lnTo>
                      <a:pt x="336" y="280"/>
                    </a:lnTo>
                    <a:lnTo>
                      <a:pt x="336" y="280"/>
                    </a:lnTo>
                    <a:lnTo>
                      <a:pt x="336" y="280"/>
                    </a:lnTo>
                    <a:lnTo>
                      <a:pt x="336" y="280"/>
                    </a:lnTo>
                    <a:lnTo>
                      <a:pt x="334" y="280"/>
                    </a:lnTo>
                    <a:lnTo>
                      <a:pt x="334" y="280"/>
                    </a:lnTo>
                    <a:lnTo>
                      <a:pt x="330" y="280"/>
                    </a:lnTo>
                    <a:lnTo>
                      <a:pt x="330" y="280"/>
                    </a:lnTo>
                    <a:lnTo>
                      <a:pt x="330" y="280"/>
                    </a:lnTo>
                    <a:lnTo>
                      <a:pt x="330" y="282"/>
                    </a:lnTo>
                    <a:lnTo>
                      <a:pt x="330" y="282"/>
                    </a:lnTo>
                    <a:lnTo>
                      <a:pt x="328" y="282"/>
                    </a:lnTo>
                    <a:lnTo>
                      <a:pt x="328" y="284"/>
                    </a:lnTo>
                    <a:lnTo>
                      <a:pt x="328" y="284"/>
                    </a:lnTo>
                    <a:lnTo>
                      <a:pt x="330" y="286"/>
                    </a:lnTo>
                    <a:lnTo>
                      <a:pt x="330" y="286"/>
                    </a:lnTo>
                    <a:lnTo>
                      <a:pt x="330" y="286"/>
                    </a:lnTo>
                    <a:lnTo>
                      <a:pt x="330" y="286"/>
                    </a:lnTo>
                    <a:lnTo>
                      <a:pt x="334" y="286"/>
                    </a:lnTo>
                    <a:lnTo>
                      <a:pt x="334" y="288"/>
                    </a:lnTo>
                    <a:lnTo>
                      <a:pt x="334" y="288"/>
                    </a:lnTo>
                    <a:lnTo>
                      <a:pt x="334" y="288"/>
                    </a:lnTo>
                    <a:lnTo>
                      <a:pt x="334" y="288"/>
                    </a:lnTo>
                    <a:lnTo>
                      <a:pt x="336" y="288"/>
                    </a:lnTo>
                    <a:lnTo>
                      <a:pt x="336" y="288"/>
                    </a:lnTo>
                    <a:lnTo>
                      <a:pt x="328" y="288"/>
                    </a:lnTo>
                    <a:lnTo>
                      <a:pt x="328" y="288"/>
                    </a:lnTo>
                    <a:lnTo>
                      <a:pt x="328" y="290"/>
                    </a:lnTo>
                    <a:lnTo>
                      <a:pt x="328" y="294"/>
                    </a:lnTo>
                    <a:lnTo>
                      <a:pt x="326" y="294"/>
                    </a:lnTo>
                    <a:lnTo>
                      <a:pt x="324" y="292"/>
                    </a:lnTo>
                    <a:lnTo>
                      <a:pt x="324" y="292"/>
                    </a:lnTo>
                    <a:lnTo>
                      <a:pt x="324" y="292"/>
                    </a:lnTo>
                    <a:lnTo>
                      <a:pt x="324" y="292"/>
                    </a:lnTo>
                    <a:lnTo>
                      <a:pt x="324" y="292"/>
                    </a:lnTo>
                    <a:lnTo>
                      <a:pt x="324" y="292"/>
                    </a:lnTo>
                    <a:lnTo>
                      <a:pt x="322" y="292"/>
                    </a:lnTo>
                    <a:lnTo>
                      <a:pt x="322" y="292"/>
                    </a:lnTo>
                    <a:lnTo>
                      <a:pt x="322" y="292"/>
                    </a:lnTo>
                    <a:lnTo>
                      <a:pt x="322" y="294"/>
                    </a:lnTo>
                    <a:lnTo>
                      <a:pt x="318" y="294"/>
                    </a:lnTo>
                    <a:lnTo>
                      <a:pt x="318" y="294"/>
                    </a:lnTo>
                    <a:lnTo>
                      <a:pt x="318" y="296"/>
                    </a:lnTo>
                    <a:lnTo>
                      <a:pt x="318" y="296"/>
                    </a:lnTo>
                    <a:lnTo>
                      <a:pt x="316" y="296"/>
                    </a:lnTo>
                    <a:lnTo>
                      <a:pt x="316" y="296"/>
                    </a:lnTo>
                    <a:lnTo>
                      <a:pt x="316" y="296"/>
                    </a:lnTo>
                    <a:lnTo>
                      <a:pt x="316" y="298"/>
                    </a:lnTo>
                    <a:lnTo>
                      <a:pt x="316" y="298"/>
                    </a:lnTo>
                    <a:lnTo>
                      <a:pt x="316" y="298"/>
                    </a:lnTo>
                    <a:lnTo>
                      <a:pt x="318" y="298"/>
                    </a:lnTo>
                    <a:lnTo>
                      <a:pt x="318" y="300"/>
                    </a:lnTo>
                    <a:lnTo>
                      <a:pt x="318" y="300"/>
                    </a:lnTo>
                    <a:lnTo>
                      <a:pt x="318" y="300"/>
                    </a:lnTo>
                    <a:lnTo>
                      <a:pt x="320" y="300"/>
                    </a:lnTo>
                    <a:lnTo>
                      <a:pt x="320" y="300"/>
                    </a:lnTo>
                    <a:lnTo>
                      <a:pt x="320" y="300"/>
                    </a:lnTo>
                    <a:lnTo>
                      <a:pt x="320" y="302"/>
                    </a:lnTo>
                    <a:lnTo>
                      <a:pt x="320" y="302"/>
                    </a:lnTo>
                    <a:lnTo>
                      <a:pt x="322" y="302"/>
                    </a:lnTo>
                    <a:lnTo>
                      <a:pt x="322" y="304"/>
                    </a:lnTo>
                    <a:lnTo>
                      <a:pt x="322" y="304"/>
                    </a:lnTo>
                    <a:lnTo>
                      <a:pt x="320" y="302"/>
                    </a:lnTo>
                    <a:lnTo>
                      <a:pt x="320" y="302"/>
                    </a:lnTo>
                    <a:lnTo>
                      <a:pt x="320" y="302"/>
                    </a:lnTo>
                    <a:lnTo>
                      <a:pt x="316" y="302"/>
                    </a:lnTo>
                    <a:lnTo>
                      <a:pt x="316" y="302"/>
                    </a:lnTo>
                    <a:lnTo>
                      <a:pt x="316" y="304"/>
                    </a:lnTo>
                    <a:lnTo>
                      <a:pt x="316" y="304"/>
                    </a:lnTo>
                    <a:lnTo>
                      <a:pt x="316" y="304"/>
                    </a:lnTo>
                    <a:lnTo>
                      <a:pt x="316" y="304"/>
                    </a:lnTo>
                    <a:lnTo>
                      <a:pt x="318" y="306"/>
                    </a:lnTo>
                    <a:lnTo>
                      <a:pt x="318" y="306"/>
                    </a:lnTo>
                    <a:lnTo>
                      <a:pt x="318" y="306"/>
                    </a:lnTo>
                    <a:lnTo>
                      <a:pt x="318" y="306"/>
                    </a:lnTo>
                    <a:lnTo>
                      <a:pt x="320" y="308"/>
                    </a:lnTo>
                    <a:lnTo>
                      <a:pt x="320" y="310"/>
                    </a:lnTo>
                    <a:lnTo>
                      <a:pt x="318" y="310"/>
                    </a:lnTo>
                    <a:lnTo>
                      <a:pt x="318" y="308"/>
                    </a:lnTo>
                    <a:lnTo>
                      <a:pt x="318" y="308"/>
                    </a:lnTo>
                    <a:lnTo>
                      <a:pt x="316" y="308"/>
                    </a:lnTo>
                    <a:lnTo>
                      <a:pt x="316" y="308"/>
                    </a:lnTo>
                    <a:lnTo>
                      <a:pt x="316" y="308"/>
                    </a:lnTo>
                    <a:lnTo>
                      <a:pt x="316" y="308"/>
                    </a:lnTo>
                    <a:lnTo>
                      <a:pt x="316" y="308"/>
                    </a:lnTo>
                    <a:lnTo>
                      <a:pt x="316" y="308"/>
                    </a:lnTo>
                    <a:lnTo>
                      <a:pt x="316" y="308"/>
                    </a:lnTo>
                    <a:lnTo>
                      <a:pt x="312" y="310"/>
                    </a:lnTo>
                    <a:lnTo>
                      <a:pt x="312" y="310"/>
                    </a:lnTo>
                    <a:lnTo>
                      <a:pt x="312" y="310"/>
                    </a:lnTo>
                    <a:lnTo>
                      <a:pt x="310" y="312"/>
                    </a:lnTo>
                    <a:lnTo>
                      <a:pt x="310" y="312"/>
                    </a:lnTo>
                    <a:lnTo>
                      <a:pt x="310" y="312"/>
                    </a:lnTo>
                    <a:lnTo>
                      <a:pt x="310" y="314"/>
                    </a:lnTo>
                    <a:lnTo>
                      <a:pt x="310" y="316"/>
                    </a:lnTo>
                    <a:lnTo>
                      <a:pt x="310" y="316"/>
                    </a:lnTo>
                    <a:lnTo>
                      <a:pt x="310" y="316"/>
                    </a:lnTo>
                    <a:lnTo>
                      <a:pt x="310" y="316"/>
                    </a:lnTo>
                    <a:lnTo>
                      <a:pt x="308" y="316"/>
                    </a:lnTo>
                    <a:lnTo>
                      <a:pt x="308" y="316"/>
                    </a:lnTo>
                    <a:lnTo>
                      <a:pt x="306" y="316"/>
                    </a:lnTo>
                    <a:lnTo>
                      <a:pt x="306" y="318"/>
                    </a:lnTo>
                    <a:lnTo>
                      <a:pt x="306" y="318"/>
                    </a:lnTo>
                    <a:lnTo>
                      <a:pt x="306" y="318"/>
                    </a:lnTo>
                    <a:lnTo>
                      <a:pt x="308" y="320"/>
                    </a:lnTo>
                    <a:lnTo>
                      <a:pt x="308" y="320"/>
                    </a:lnTo>
                    <a:lnTo>
                      <a:pt x="308" y="320"/>
                    </a:lnTo>
                    <a:lnTo>
                      <a:pt x="312" y="320"/>
                    </a:lnTo>
                    <a:lnTo>
                      <a:pt x="314" y="322"/>
                    </a:lnTo>
                    <a:lnTo>
                      <a:pt x="314" y="322"/>
                    </a:lnTo>
                    <a:lnTo>
                      <a:pt x="314" y="322"/>
                    </a:lnTo>
                    <a:lnTo>
                      <a:pt x="312" y="322"/>
                    </a:lnTo>
                    <a:lnTo>
                      <a:pt x="310" y="322"/>
                    </a:lnTo>
                    <a:lnTo>
                      <a:pt x="308" y="320"/>
                    </a:lnTo>
                    <a:lnTo>
                      <a:pt x="308" y="320"/>
                    </a:lnTo>
                    <a:lnTo>
                      <a:pt x="306" y="320"/>
                    </a:lnTo>
                    <a:lnTo>
                      <a:pt x="306" y="320"/>
                    </a:lnTo>
                    <a:lnTo>
                      <a:pt x="306" y="320"/>
                    </a:lnTo>
                    <a:lnTo>
                      <a:pt x="306" y="322"/>
                    </a:lnTo>
                    <a:lnTo>
                      <a:pt x="306" y="324"/>
                    </a:lnTo>
                    <a:lnTo>
                      <a:pt x="306" y="324"/>
                    </a:lnTo>
                    <a:lnTo>
                      <a:pt x="306" y="324"/>
                    </a:lnTo>
                    <a:lnTo>
                      <a:pt x="306" y="326"/>
                    </a:lnTo>
                    <a:lnTo>
                      <a:pt x="306" y="326"/>
                    </a:lnTo>
                    <a:lnTo>
                      <a:pt x="306" y="326"/>
                    </a:lnTo>
                    <a:lnTo>
                      <a:pt x="306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4" y="326"/>
                    </a:lnTo>
                    <a:lnTo>
                      <a:pt x="304" y="326"/>
                    </a:lnTo>
                    <a:lnTo>
                      <a:pt x="302" y="326"/>
                    </a:lnTo>
                    <a:lnTo>
                      <a:pt x="302" y="328"/>
                    </a:lnTo>
                    <a:lnTo>
                      <a:pt x="302" y="328"/>
                    </a:lnTo>
                    <a:lnTo>
                      <a:pt x="302" y="328"/>
                    </a:lnTo>
                    <a:lnTo>
                      <a:pt x="302" y="330"/>
                    </a:lnTo>
                    <a:lnTo>
                      <a:pt x="302" y="330"/>
                    </a:lnTo>
                    <a:lnTo>
                      <a:pt x="302" y="330"/>
                    </a:lnTo>
                    <a:lnTo>
                      <a:pt x="302" y="332"/>
                    </a:lnTo>
                    <a:lnTo>
                      <a:pt x="302" y="332"/>
                    </a:lnTo>
                    <a:lnTo>
                      <a:pt x="302" y="332"/>
                    </a:lnTo>
                    <a:lnTo>
                      <a:pt x="302" y="332"/>
                    </a:lnTo>
                    <a:lnTo>
                      <a:pt x="302" y="332"/>
                    </a:lnTo>
                    <a:lnTo>
                      <a:pt x="300" y="334"/>
                    </a:lnTo>
                    <a:lnTo>
                      <a:pt x="298" y="334"/>
                    </a:lnTo>
                    <a:lnTo>
                      <a:pt x="298" y="334"/>
                    </a:lnTo>
                    <a:lnTo>
                      <a:pt x="298" y="334"/>
                    </a:lnTo>
                    <a:lnTo>
                      <a:pt x="296" y="334"/>
                    </a:lnTo>
                    <a:lnTo>
                      <a:pt x="296" y="334"/>
                    </a:lnTo>
                    <a:lnTo>
                      <a:pt x="296" y="334"/>
                    </a:lnTo>
                    <a:lnTo>
                      <a:pt x="294" y="336"/>
                    </a:lnTo>
                    <a:lnTo>
                      <a:pt x="292" y="336"/>
                    </a:lnTo>
                    <a:lnTo>
                      <a:pt x="292" y="336"/>
                    </a:lnTo>
                    <a:lnTo>
                      <a:pt x="292" y="338"/>
                    </a:lnTo>
                    <a:lnTo>
                      <a:pt x="292" y="338"/>
                    </a:lnTo>
                    <a:lnTo>
                      <a:pt x="290" y="338"/>
                    </a:lnTo>
                    <a:lnTo>
                      <a:pt x="290" y="338"/>
                    </a:lnTo>
                    <a:lnTo>
                      <a:pt x="290" y="338"/>
                    </a:lnTo>
                    <a:lnTo>
                      <a:pt x="290" y="340"/>
                    </a:lnTo>
                    <a:lnTo>
                      <a:pt x="288" y="340"/>
                    </a:lnTo>
                    <a:lnTo>
                      <a:pt x="288" y="340"/>
                    </a:lnTo>
                    <a:lnTo>
                      <a:pt x="288" y="340"/>
                    </a:lnTo>
                    <a:lnTo>
                      <a:pt x="288" y="342"/>
                    </a:lnTo>
                    <a:lnTo>
                      <a:pt x="288" y="342"/>
                    </a:lnTo>
                    <a:lnTo>
                      <a:pt x="288" y="342"/>
                    </a:lnTo>
                    <a:lnTo>
                      <a:pt x="290" y="344"/>
                    </a:lnTo>
                    <a:lnTo>
                      <a:pt x="290" y="344"/>
                    </a:lnTo>
                    <a:lnTo>
                      <a:pt x="290" y="344"/>
                    </a:lnTo>
                    <a:lnTo>
                      <a:pt x="290" y="344"/>
                    </a:lnTo>
                    <a:lnTo>
                      <a:pt x="292" y="344"/>
                    </a:lnTo>
                    <a:lnTo>
                      <a:pt x="292" y="346"/>
                    </a:lnTo>
                    <a:lnTo>
                      <a:pt x="292" y="346"/>
                    </a:lnTo>
                    <a:lnTo>
                      <a:pt x="292" y="346"/>
                    </a:lnTo>
                    <a:lnTo>
                      <a:pt x="296" y="346"/>
                    </a:lnTo>
                    <a:lnTo>
                      <a:pt x="296" y="346"/>
                    </a:lnTo>
                    <a:lnTo>
                      <a:pt x="296" y="346"/>
                    </a:lnTo>
                    <a:lnTo>
                      <a:pt x="296" y="350"/>
                    </a:lnTo>
                    <a:lnTo>
                      <a:pt x="294" y="350"/>
                    </a:lnTo>
                    <a:lnTo>
                      <a:pt x="294" y="350"/>
                    </a:lnTo>
                    <a:lnTo>
                      <a:pt x="294" y="350"/>
                    </a:lnTo>
                    <a:lnTo>
                      <a:pt x="294" y="350"/>
                    </a:lnTo>
                    <a:lnTo>
                      <a:pt x="294" y="350"/>
                    </a:lnTo>
                    <a:lnTo>
                      <a:pt x="292" y="348"/>
                    </a:lnTo>
                    <a:lnTo>
                      <a:pt x="292" y="348"/>
                    </a:lnTo>
                    <a:lnTo>
                      <a:pt x="292" y="348"/>
                    </a:lnTo>
                    <a:lnTo>
                      <a:pt x="290" y="348"/>
                    </a:lnTo>
                    <a:lnTo>
                      <a:pt x="290" y="346"/>
                    </a:lnTo>
                    <a:lnTo>
                      <a:pt x="290" y="346"/>
                    </a:lnTo>
                    <a:lnTo>
                      <a:pt x="290" y="346"/>
                    </a:lnTo>
                    <a:lnTo>
                      <a:pt x="290" y="344"/>
                    </a:lnTo>
                    <a:lnTo>
                      <a:pt x="286" y="344"/>
                    </a:lnTo>
                    <a:lnTo>
                      <a:pt x="286" y="344"/>
                    </a:lnTo>
                    <a:lnTo>
                      <a:pt x="286" y="344"/>
                    </a:lnTo>
                    <a:lnTo>
                      <a:pt x="284" y="346"/>
                    </a:lnTo>
                    <a:lnTo>
                      <a:pt x="280" y="348"/>
                    </a:lnTo>
                    <a:lnTo>
                      <a:pt x="280" y="348"/>
                    </a:lnTo>
                    <a:lnTo>
                      <a:pt x="280" y="348"/>
                    </a:lnTo>
                    <a:lnTo>
                      <a:pt x="278" y="350"/>
                    </a:lnTo>
                    <a:lnTo>
                      <a:pt x="278" y="350"/>
                    </a:lnTo>
                    <a:lnTo>
                      <a:pt x="278" y="350"/>
                    </a:lnTo>
                    <a:lnTo>
                      <a:pt x="278" y="352"/>
                    </a:lnTo>
                    <a:lnTo>
                      <a:pt x="278" y="352"/>
                    </a:lnTo>
                    <a:lnTo>
                      <a:pt x="278" y="352"/>
                    </a:lnTo>
                    <a:lnTo>
                      <a:pt x="280" y="354"/>
                    </a:lnTo>
                    <a:lnTo>
                      <a:pt x="280" y="354"/>
                    </a:lnTo>
                    <a:lnTo>
                      <a:pt x="280" y="354"/>
                    </a:lnTo>
                    <a:lnTo>
                      <a:pt x="284" y="356"/>
                    </a:lnTo>
                    <a:lnTo>
                      <a:pt x="284" y="356"/>
                    </a:lnTo>
                    <a:lnTo>
                      <a:pt x="272" y="356"/>
                    </a:lnTo>
                    <a:lnTo>
                      <a:pt x="272" y="356"/>
                    </a:lnTo>
                    <a:lnTo>
                      <a:pt x="272" y="356"/>
                    </a:lnTo>
                    <a:lnTo>
                      <a:pt x="272" y="354"/>
                    </a:lnTo>
                    <a:lnTo>
                      <a:pt x="272" y="354"/>
                    </a:lnTo>
                    <a:lnTo>
                      <a:pt x="272" y="354"/>
                    </a:lnTo>
                    <a:lnTo>
                      <a:pt x="272" y="354"/>
                    </a:lnTo>
                    <a:lnTo>
                      <a:pt x="270" y="354"/>
                    </a:lnTo>
                    <a:lnTo>
                      <a:pt x="270" y="354"/>
                    </a:lnTo>
                    <a:lnTo>
                      <a:pt x="270" y="354"/>
                    </a:lnTo>
                    <a:lnTo>
                      <a:pt x="270" y="354"/>
                    </a:lnTo>
                    <a:lnTo>
                      <a:pt x="270" y="352"/>
                    </a:lnTo>
                    <a:lnTo>
                      <a:pt x="270" y="352"/>
                    </a:lnTo>
                    <a:lnTo>
                      <a:pt x="268" y="354"/>
                    </a:lnTo>
                    <a:lnTo>
                      <a:pt x="268" y="354"/>
                    </a:lnTo>
                    <a:lnTo>
                      <a:pt x="268" y="354"/>
                    </a:lnTo>
                    <a:lnTo>
                      <a:pt x="268" y="354"/>
                    </a:lnTo>
                    <a:lnTo>
                      <a:pt x="268" y="354"/>
                    </a:lnTo>
                    <a:lnTo>
                      <a:pt x="268" y="354"/>
                    </a:lnTo>
                    <a:lnTo>
                      <a:pt x="266" y="354"/>
                    </a:lnTo>
                    <a:lnTo>
                      <a:pt x="266" y="354"/>
                    </a:lnTo>
                    <a:lnTo>
                      <a:pt x="266" y="356"/>
                    </a:lnTo>
                    <a:lnTo>
                      <a:pt x="266" y="356"/>
                    </a:lnTo>
                    <a:lnTo>
                      <a:pt x="266" y="356"/>
                    </a:lnTo>
                    <a:lnTo>
                      <a:pt x="266" y="356"/>
                    </a:lnTo>
                    <a:lnTo>
                      <a:pt x="264" y="356"/>
                    </a:lnTo>
                    <a:lnTo>
                      <a:pt x="264" y="358"/>
                    </a:lnTo>
                    <a:lnTo>
                      <a:pt x="264" y="358"/>
                    </a:lnTo>
                    <a:lnTo>
                      <a:pt x="266" y="360"/>
                    </a:lnTo>
                    <a:lnTo>
                      <a:pt x="266" y="360"/>
                    </a:lnTo>
                    <a:lnTo>
                      <a:pt x="266" y="360"/>
                    </a:lnTo>
                    <a:lnTo>
                      <a:pt x="266" y="360"/>
                    </a:lnTo>
                    <a:lnTo>
                      <a:pt x="266" y="360"/>
                    </a:lnTo>
                    <a:lnTo>
                      <a:pt x="268" y="362"/>
                    </a:lnTo>
                    <a:lnTo>
                      <a:pt x="268" y="362"/>
                    </a:lnTo>
                    <a:lnTo>
                      <a:pt x="266" y="364"/>
                    </a:lnTo>
                    <a:lnTo>
                      <a:pt x="266" y="364"/>
                    </a:lnTo>
                    <a:lnTo>
                      <a:pt x="266" y="364"/>
                    </a:lnTo>
                    <a:lnTo>
                      <a:pt x="266" y="364"/>
                    </a:lnTo>
                    <a:lnTo>
                      <a:pt x="266" y="364"/>
                    </a:lnTo>
                    <a:lnTo>
                      <a:pt x="266" y="362"/>
                    </a:lnTo>
                    <a:lnTo>
                      <a:pt x="262" y="362"/>
                    </a:lnTo>
                    <a:lnTo>
                      <a:pt x="262" y="362"/>
                    </a:lnTo>
                    <a:lnTo>
                      <a:pt x="262" y="364"/>
                    </a:lnTo>
                    <a:lnTo>
                      <a:pt x="262" y="364"/>
                    </a:lnTo>
                    <a:lnTo>
                      <a:pt x="260" y="364"/>
                    </a:lnTo>
                    <a:lnTo>
                      <a:pt x="260" y="364"/>
                    </a:lnTo>
                    <a:lnTo>
                      <a:pt x="260" y="364"/>
                    </a:lnTo>
                    <a:lnTo>
                      <a:pt x="258" y="366"/>
                    </a:lnTo>
                    <a:lnTo>
                      <a:pt x="258" y="366"/>
                    </a:lnTo>
                    <a:lnTo>
                      <a:pt x="258" y="366"/>
                    </a:lnTo>
                    <a:lnTo>
                      <a:pt x="258" y="366"/>
                    </a:lnTo>
                    <a:lnTo>
                      <a:pt x="256" y="368"/>
                    </a:lnTo>
                    <a:lnTo>
                      <a:pt x="250" y="368"/>
                    </a:lnTo>
                    <a:lnTo>
                      <a:pt x="250" y="368"/>
                    </a:lnTo>
                    <a:lnTo>
                      <a:pt x="250" y="368"/>
                    </a:lnTo>
                    <a:lnTo>
                      <a:pt x="248" y="370"/>
                    </a:lnTo>
                    <a:lnTo>
                      <a:pt x="248" y="370"/>
                    </a:lnTo>
                    <a:lnTo>
                      <a:pt x="248" y="370"/>
                    </a:lnTo>
                    <a:lnTo>
                      <a:pt x="246" y="370"/>
                    </a:lnTo>
                    <a:lnTo>
                      <a:pt x="244" y="372"/>
                    </a:lnTo>
                    <a:lnTo>
                      <a:pt x="244" y="372"/>
                    </a:lnTo>
                    <a:lnTo>
                      <a:pt x="244" y="372"/>
                    </a:lnTo>
                    <a:lnTo>
                      <a:pt x="242" y="372"/>
                    </a:lnTo>
                    <a:lnTo>
                      <a:pt x="242" y="374"/>
                    </a:lnTo>
                    <a:lnTo>
                      <a:pt x="242" y="374"/>
                    </a:lnTo>
                    <a:lnTo>
                      <a:pt x="242" y="374"/>
                    </a:lnTo>
                    <a:lnTo>
                      <a:pt x="242" y="374"/>
                    </a:lnTo>
                    <a:lnTo>
                      <a:pt x="242" y="374"/>
                    </a:lnTo>
                    <a:lnTo>
                      <a:pt x="242" y="376"/>
                    </a:lnTo>
                    <a:lnTo>
                      <a:pt x="252" y="376"/>
                    </a:lnTo>
                    <a:lnTo>
                      <a:pt x="254" y="376"/>
                    </a:lnTo>
                    <a:lnTo>
                      <a:pt x="254" y="378"/>
                    </a:lnTo>
                    <a:lnTo>
                      <a:pt x="252" y="376"/>
                    </a:lnTo>
                    <a:lnTo>
                      <a:pt x="252" y="376"/>
                    </a:lnTo>
                    <a:lnTo>
                      <a:pt x="252" y="376"/>
                    </a:lnTo>
                    <a:lnTo>
                      <a:pt x="238" y="376"/>
                    </a:lnTo>
                    <a:lnTo>
                      <a:pt x="238" y="376"/>
                    </a:lnTo>
                    <a:lnTo>
                      <a:pt x="238" y="378"/>
                    </a:lnTo>
                    <a:lnTo>
                      <a:pt x="238" y="380"/>
                    </a:lnTo>
                    <a:lnTo>
                      <a:pt x="238" y="380"/>
                    </a:lnTo>
                    <a:lnTo>
                      <a:pt x="238" y="382"/>
                    </a:lnTo>
                    <a:lnTo>
                      <a:pt x="244" y="382"/>
                    </a:lnTo>
                    <a:lnTo>
                      <a:pt x="246" y="382"/>
                    </a:lnTo>
                    <a:lnTo>
                      <a:pt x="246" y="382"/>
                    </a:lnTo>
                    <a:lnTo>
                      <a:pt x="246" y="382"/>
                    </a:lnTo>
                    <a:lnTo>
                      <a:pt x="238" y="382"/>
                    </a:lnTo>
                    <a:lnTo>
                      <a:pt x="238" y="382"/>
                    </a:lnTo>
                    <a:lnTo>
                      <a:pt x="238" y="382"/>
                    </a:lnTo>
                    <a:lnTo>
                      <a:pt x="238" y="384"/>
                    </a:lnTo>
                    <a:lnTo>
                      <a:pt x="236" y="384"/>
                    </a:lnTo>
                    <a:lnTo>
                      <a:pt x="236" y="384"/>
                    </a:lnTo>
                    <a:lnTo>
                      <a:pt x="236" y="384"/>
                    </a:lnTo>
                    <a:lnTo>
                      <a:pt x="236" y="388"/>
                    </a:lnTo>
                    <a:lnTo>
                      <a:pt x="236" y="388"/>
                    </a:lnTo>
                    <a:lnTo>
                      <a:pt x="236" y="390"/>
                    </a:lnTo>
                    <a:lnTo>
                      <a:pt x="236" y="390"/>
                    </a:lnTo>
                    <a:lnTo>
                      <a:pt x="236" y="390"/>
                    </a:lnTo>
                    <a:lnTo>
                      <a:pt x="236" y="390"/>
                    </a:lnTo>
                    <a:lnTo>
                      <a:pt x="238" y="390"/>
                    </a:lnTo>
                    <a:lnTo>
                      <a:pt x="238" y="392"/>
                    </a:lnTo>
                    <a:lnTo>
                      <a:pt x="238" y="392"/>
                    </a:lnTo>
                    <a:lnTo>
                      <a:pt x="238" y="392"/>
                    </a:lnTo>
                    <a:lnTo>
                      <a:pt x="238" y="392"/>
                    </a:lnTo>
                    <a:lnTo>
                      <a:pt x="238" y="392"/>
                    </a:lnTo>
                    <a:lnTo>
                      <a:pt x="238" y="392"/>
                    </a:lnTo>
                    <a:lnTo>
                      <a:pt x="238" y="392"/>
                    </a:lnTo>
                    <a:lnTo>
                      <a:pt x="238" y="392"/>
                    </a:lnTo>
                    <a:lnTo>
                      <a:pt x="238" y="392"/>
                    </a:lnTo>
                    <a:lnTo>
                      <a:pt x="236" y="394"/>
                    </a:lnTo>
                    <a:lnTo>
                      <a:pt x="236" y="394"/>
                    </a:lnTo>
                    <a:lnTo>
                      <a:pt x="236" y="394"/>
                    </a:lnTo>
                    <a:lnTo>
                      <a:pt x="236" y="396"/>
                    </a:lnTo>
                    <a:lnTo>
                      <a:pt x="236" y="396"/>
                    </a:lnTo>
                    <a:lnTo>
                      <a:pt x="236" y="396"/>
                    </a:lnTo>
                    <a:lnTo>
                      <a:pt x="238" y="396"/>
                    </a:lnTo>
                    <a:lnTo>
                      <a:pt x="238" y="396"/>
                    </a:lnTo>
                    <a:lnTo>
                      <a:pt x="238" y="398"/>
                    </a:lnTo>
                    <a:lnTo>
                      <a:pt x="238" y="398"/>
                    </a:lnTo>
                    <a:lnTo>
                      <a:pt x="238" y="402"/>
                    </a:lnTo>
                    <a:lnTo>
                      <a:pt x="238" y="402"/>
                    </a:lnTo>
                    <a:lnTo>
                      <a:pt x="238" y="402"/>
                    </a:lnTo>
                    <a:lnTo>
                      <a:pt x="242" y="402"/>
                    </a:lnTo>
                    <a:lnTo>
                      <a:pt x="242" y="402"/>
                    </a:lnTo>
                    <a:lnTo>
                      <a:pt x="242" y="402"/>
                    </a:lnTo>
                    <a:lnTo>
                      <a:pt x="242" y="402"/>
                    </a:lnTo>
                    <a:lnTo>
                      <a:pt x="242" y="404"/>
                    </a:lnTo>
                    <a:lnTo>
                      <a:pt x="242" y="404"/>
                    </a:lnTo>
                    <a:lnTo>
                      <a:pt x="244" y="404"/>
                    </a:lnTo>
                    <a:lnTo>
                      <a:pt x="244" y="404"/>
                    </a:lnTo>
                    <a:lnTo>
                      <a:pt x="244" y="404"/>
                    </a:lnTo>
                    <a:lnTo>
                      <a:pt x="242" y="406"/>
                    </a:lnTo>
                    <a:lnTo>
                      <a:pt x="242" y="406"/>
                    </a:lnTo>
                    <a:lnTo>
                      <a:pt x="242" y="406"/>
                    </a:lnTo>
                    <a:lnTo>
                      <a:pt x="242" y="410"/>
                    </a:lnTo>
                    <a:lnTo>
                      <a:pt x="242" y="410"/>
                    </a:lnTo>
                    <a:lnTo>
                      <a:pt x="244" y="410"/>
                    </a:lnTo>
                    <a:lnTo>
                      <a:pt x="244" y="410"/>
                    </a:lnTo>
                    <a:lnTo>
                      <a:pt x="244" y="410"/>
                    </a:lnTo>
                    <a:lnTo>
                      <a:pt x="242" y="410"/>
                    </a:lnTo>
                    <a:lnTo>
                      <a:pt x="242" y="410"/>
                    </a:lnTo>
                    <a:lnTo>
                      <a:pt x="242" y="410"/>
                    </a:lnTo>
                    <a:lnTo>
                      <a:pt x="242" y="410"/>
                    </a:lnTo>
                    <a:lnTo>
                      <a:pt x="240" y="412"/>
                    </a:lnTo>
                    <a:lnTo>
                      <a:pt x="240" y="412"/>
                    </a:lnTo>
                    <a:lnTo>
                      <a:pt x="240" y="412"/>
                    </a:lnTo>
                    <a:lnTo>
                      <a:pt x="240" y="414"/>
                    </a:lnTo>
                    <a:lnTo>
                      <a:pt x="240" y="414"/>
                    </a:lnTo>
                    <a:lnTo>
                      <a:pt x="240" y="414"/>
                    </a:lnTo>
                    <a:lnTo>
                      <a:pt x="242" y="414"/>
                    </a:lnTo>
                    <a:lnTo>
                      <a:pt x="242" y="416"/>
                    </a:lnTo>
                    <a:lnTo>
                      <a:pt x="242" y="416"/>
                    </a:lnTo>
                    <a:lnTo>
                      <a:pt x="244" y="416"/>
                    </a:lnTo>
                    <a:lnTo>
                      <a:pt x="246" y="416"/>
                    </a:lnTo>
                    <a:lnTo>
                      <a:pt x="246" y="416"/>
                    </a:lnTo>
                    <a:lnTo>
                      <a:pt x="246" y="416"/>
                    </a:lnTo>
                    <a:lnTo>
                      <a:pt x="248" y="414"/>
                    </a:lnTo>
                    <a:lnTo>
                      <a:pt x="248" y="414"/>
                    </a:lnTo>
                    <a:lnTo>
                      <a:pt x="248" y="416"/>
                    </a:lnTo>
                    <a:lnTo>
                      <a:pt x="246" y="416"/>
                    </a:lnTo>
                    <a:lnTo>
                      <a:pt x="246" y="416"/>
                    </a:lnTo>
                    <a:lnTo>
                      <a:pt x="246" y="418"/>
                    </a:lnTo>
                    <a:lnTo>
                      <a:pt x="246" y="418"/>
                    </a:lnTo>
                    <a:lnTo>
                      <a:pt x="246" y="418"/>
                    </a:lnTo>
                    <a:lnTo>
                      <a:pt x="244" y="418"/>
                    </a:lnTo>
                    <a:lnTo>
                      <a:pt x="244" y="418"/>
                    </a:lnTo>
                    <a:lnTo>
                      <a:pt x="242" y="420"/>
                    </a:lnTo>
                    <a:lnTo>
                      <a:pt x="242" y="426"/>
                    </a:lnTo>
                    <a:lnTo>
                      <a:pt x="242" y="426"/>
                    </a:lnTo>
                    <a:lnTo>
                      <a:pt x="244" y="426"/>
                    </a:lnTo>
                    <a:lnTo>
                      <a:pt x="244" y="426"/>
                    </a:lnTo>
                    <a:lnTo>
                      <a:pt x="244" y="428"/>
                    </a:lnTo>
                    <a:lnTo>
                      <a:pt x="244" y="428"/>
                    </a:lnTo>
                    <a:lnTo>
                      <a:pt x="244" y="428"/>
                    </a:lnTo>
                    <a:lnTo>
                      <a:pt x="246" y="428"/>
                    </a:lnTo>
                    <a:lnTo>
                      <a:pt x="246" y="428"/>
                    </a:lnTo>
                    <a:lnTo>
                      <a:pt x="246" y="428"/>
                    </a:lnTo>
                    <a:lnTo>
                      <a:pt x="254" y="432"/>
                    </a:lnTo>
                    <a:lnTo>
                      <a:pt x="256" y="434"/>
                    </a:lnTo>
                    <a:lnTo>
                      <a:pt x="256" y="434"/>
                    </a:lnTo>
                    <a:lnTo>
                      <a:pt x="256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58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0" y="434"/>
                    </a:lnTo>
                    <a:lnTo>
                      <a:pt x="262" y="434"/>
                    </a:lnTo>
                    <a:lnTo>
                      <a:pt x="264" y="434"/>
                    </a:lnTo>
                    <a:lnTo>
                      <a:pt x="264" y="434"/>
                    </a:lnTo>
                    <a:lnTo>
                      <a:pt x="264" y="434"/>
                    </a:lnTo>
                    <a:lnTo>
                      <a:pt x="266" y="434"/>
                    </a:lnTo>
                    <a:lnTo>
                      <a:pt x="268" y="432"/>
                    </a:lnTo>
                    <a:lnTo>
                      <a:pt x="270" y="432"/>
                    </a:lnTo>
                    <a:lnTo>
                      <a:pt x="270" y="432"/>
                    </a:lnTo>
                    <a:lnTo>
                      <a:pt x="270" y="432"/>
                    </a:lnTo>
                    <a:lnTo>
                      <a:pt x="272" y="432"/>
                    </a:lnTo>
                    <a:lnTo>
                      <a:pt x="272" y="432"/>
                    </a:lnTo>
                    <a:lnTo>
                      <a:pt x="272" y="430"/>
                    </a:lnTo>
                    <a:lnTo>
                      <a:pt x="274" y="428"/>
                    </a:lnTo>
                    <a:lnTo>
                      <a:pt x="276" y="428"/>
                    </a:lnTo>
                    <a:lnTo>
                      <a:pt x="276" y="428"/>
                    </a:lnTo>
                    <a:lnTo>
                      <a:pt x="276" y="428"/>
                    </a:lnTo>
                    <a:lnTo>
                      <a:pt x="282" y="424"/>
                    </a:lnTo>
                    <a:lnTo>
                      <a:pt x="282" y="424"/>
                    </a:lnTo>
                    <a:lnTo>
                      <a:pt x="282" y="424"/>
                    </a:lnTo>
                    <a:lnTo>
                      <a:pt x="282" y="424"/>
                    </a:lnTo>
                    <a:lnTo>
                      <a:pt x="284" y="422"/>
                    </a:lnTo>
                    <a:lnTo>
                      <a:pt x="284" y="422"/>
                    </a:lnTo>
                    <a:lnTo>
                      <a:pt x="284" y="422"/>
                    </a:lnTo>
                    <a:lnTo>
                      <a:pt x="284" y="420"/>
                    </a:lnTo>
                    <a:lnTo>
                      <a:pt x="284" y="420"/>
                    </a:lnTo>
                    <a:lnTo>
                      <a:pt x="284" y="422"/>
                    </a:lnTo>
                    <a:lnTo>
                      <a:pt x="284" y="422"/>
                    </a:lnTo>
                    <a:lnTo>
                      <a:pt x="284" y="422"/>
                    </a:lnTo>
                    <a:lnTo>
                      <a:pt x="286" y="422"/>
                    </a:lnTo>
                    <a:lnTo>
                      <a:pt x="286" y="422"/>
                    </a:lnTo>
                    <a:lnTo>
                      <a:pt x="286" y="422"/>
                    </a:lnTo>
                    <a:lnTo>
                      <a:pt x="286" y="422"/>
                    </a:lnTo>
                    <a:lnTo>
                      <a:pt x="288" y="422"/>
                    </a:lnTo>
                    <a:lnTo>
                      <a:pt x="288" y="422"/>
                    </a:lnTo>
                    <a:lnTo>
                      <a:pt x="288" y="420"/>
                    </a:lnTo>
                    <a:lnTo>
                      <a:pt x="288" y="420"/>
                    </a:lnTo>
                    <a:lnTo>
                      <a:pt x="290" y="418"/>
                    </a:lnTo>
                    <a:lnTo>
                      <a:pt x="290" y="418"/>
                    </a:lnTo>
                    <a:lnTo>
                      <a:pt x="292" y="418"/>
                    </a:lnTo>
                    <a:lnTo>
                      <a:pt x="292" y="416"/>
                    </a:lnTo>
                    <a:lnTo>
                      <a:pt x="292" y="416"/>
                    </a:lnTo>
                    <a:lnTo>
                      <a:pt x="290" y="416"/>
                    </a:lnTo>
                    <a:lnTo>
                      <a:pt x="290" y="414"/>
                    </a:lnTo>
                    <a:lnTo>
                      <a:pt x="288" y="412"/>
                    </a:lnTo>
                    <a:lnTo>
                      <a:pt x="288" y="412"/>
                    </a:lnTo>
                    <a:lnTo>
                      <a:pt x="290" y="412"/>
                    </a:lnTo>
                    <a:lnTo>
                      <a:pt x="290" y="414"/>
                    </a:lnTo>
                    <a:lnTo>
                      <a:pt x="290" y="414"/>
                    </a:lnTo>
                    <a:lnTo>
                      <a:pt x="290" y="414"/>
                    </a:lnTo>
                    <a:lnTo>
                      <a:pt x="292" y="414"/>
                    </a:lnTo>
                    <a:lnTo>
                      <a:pt x="292" y="414"/>
                    </a:lnTo>
                    <a:lnTo>
                      <a:pt x="292" y="414"/>
                    </a:lnTo>
                    <a:lnTo>
                      <a:pt x="292" y="416"/>
                    </a:lnTo>
                    <a:lnTo>
                      <a:pt x="296" y="418"/>
                    </a:lnTo>
                    <a:lnTo>
                      <a:pt x="296" y="420"/>
                    </a:lnTo>
                    <a:lnTo>
                      <a:pt x="296" y="420"/>
                    </a:lnTo>
                    <a:lnTo>
                      <a:pt x="296" y="420"/>
                    </a:lnTo>
                    <a:lnTo>
                      <a:pt x="296" y="420"/>
                    </a:lnTo>
                    <a:lnTo>
                      <a:pt x="294" y="420"/>
                    </a:lnTo>
                    <a:lnTo>
                      <a:pt x="294" y="420"/>
                    </a:lnTo>
                    <a:lnTo>
                      <a:pt x="294" y="420"/>
                    </a:lnTo>
                    <a:lnTo>
                      <a:pt x="294" y="420"/>
                    </a:lnTo>
                    <a:lnTo>
                      <a:pt x="294" y="420"/>
                    </a:lnTo>
                    <a:lnTo>
                      <a:pt x="294" y="420"/>
                    </a:lnTo>
                    <a:lnTo>
                      <a:pt x="292" y="422"/>
                    </a:lnTo>
                    <a:lnTo>
                      <a:pt x="292" y="422"/>
                    </a:lnTo>
                    <a:lnTo>
                      <a:pt x="292" y="422"/>
                    </a:lnTo>
                    <a:lnTo>
                      <a:pt x="294" y="424"/>
                    </a:lnTo>
                    <a:lnTo>
                      <a:pt x="294" y="424"/>
                    </a:lnTo>
                    <a:lnTo>
                      <a:pt x="294" y="426"/>
                    </a:lnTo>
                    <a:lnTo>
                      <a:pt x="294" y="426"/>
                    </a:lnTo>
                    <a:lnTo>
                      <a:pt x="294" y="426"/>
                    </a:lnTo>
                    <a:lnTo>
                      <a:pt x="296" y="426"/>
                    </a:lnTo>
                    <a:lnTo>
                      <a:pt x="298" y="428"/>
                    </a:lnTo>
                    <a:lnTo>
                      <a:pt x="298" y="428"/>
                    </a:lnTo>
                    <a:lnTo>
                      <a:pt x="298" y="428"/>
                    </a:lnTo>
                    <a:lnTo>
                      <a:pt x="298" y="430"/>
                    </a:lnTo>
                    <a:lnTo>
                      <a:pt x="300" y="432"/>
                    </a:lnTo>
                    <a:lnTo>
                      <a:pt x="300" y="434"/>
                    </a:lnTo>
                    <a:lnTo>
                      <a:pt x="300" y="434"/>
                    </a:lnTo>
                    <a:lnTo>
                      <a:pt x="300" y="434"/>
                    </a:lnTo>
                    <a:lnTo>
                      <a:pt x="302" y="436"/>
                    </a:lnTo>
                    <a:lnTo>
                      <a:pt x="302" y="438"/>
                    </a:lnTo>
                    <a:lnTo>
                      <a:pt x="302" y="438"/>
                    </a:lnTo>
                    <a:lnTo>
                      <a:pt x="302" y="438"/>
                    </a:lnTo>
                    <a:lnTo>
                      <a:pt x="306" y="442"/>
                    </a:lnTo>
                    <a:lnTo>
                      <a:pt x="306" y="442"/>
                    </a:lnTo>
                    <a:lnTo>
                      <a:pt x="306" y="442"/>
                    </a:lnTo>
                    <a:lnTo>
                      <a:pt x="306" y="442"/>
                    </a:lnTo>
                    <a:lnTo>
                      <a:pt x="308" y="442"/>
                    </a:lnTo>
                    <a:lnTo>
                      <a:pt x="308" y="444"/>
                    </a:lnTo>
                    <a:lnTo>
                      <a:pt x="308" y="446"/>
                    </a:lnTo>
                    <a:lnTo>
                      <a:pt x="308" y="446"/>
                    </a:lnTo>
                    <a:lnTo>
                      <a:pt x="308" y="446"/>
                    </a:lnTo>
                    <a:lnTo>
                      <a:pt x="310" y="448"/>
                    </a:lnTo>
                    <a:lnTo>
                      <a:pt x="310" y="448"/>
                    </a:lnTo>
                    <a:lnTo>
                      <a:pt x="310" y="448"/>
                    </a:lnTo>
                    <a:lnTo>
                      <a:pt x="310" y="450"/>
                    </a:lnTo>
                    <a:lnTo>
                      <a:pt x="312" y="452"/>
                    </a:lnTo>
                    <a:lnTo>
                      <a:pt x="312" y="452"/>
                    </a:lnTo>
                    <a:lnTo>
                      <a:pt x="312" y="452"/>
                    </a:lnTo>
                    <a:lnTo>
                      <a:pt x="312" y="452"/>
                    </a:lnTo>
                    <a:lnTo>
                      <a:pt x="310" y="452"/>
                    </a:lnTo>
                    <a:lnTo>
                      <a:pt x="310" y="452"/>
                    </a:lnTo>
                    <a:lnTo>
                      <a:pt x="310" y="454"/>
                    </a:lnTo>
                    <a:lnTo>
                      <a:pt x="310" y="456"/>
                    </a:lnTo>
                    <a:lnTo>
                      <a:pt x="310" y="456"/>
                    </a:lnTo>
                    <a:lnTo>
                      <a:pt x="310" y="458"/>
                    </a:lnTo>
                    <a:lnTo>
                      <a:pt x="310" y="458"/>
                    </a:lnTo>
                    <a:lnTo>
                      <a:pt x="310" y="460"/>
                    </a:lnTo>
                    <a:lnTo>
                      <a:pt x="310" y="460"/>
                    </a:lnTo>
                    <a:lnTo>
                      <a:pt x="312" y="460"/>
                    </a:lnTo>
                    <a:lnTo>
                      <a:pt x="312" y="460"/>
                    </a:lnTo>
                    <a:lnTo>
                      <a:pt x="314" y="460"/>
                    </a:lnTo>
                    <a:lnTo>
                      <a:pt x="314" y="462"/>
                    </a:lnTo>
                    <a:lnTo>
                      <a:pt x="314" y="462"/>
                    </a:lnTo>
                    <a:lnTo>
                      <a:pt x="314" y="462"/>
                    </a:lnTo>
                    <a:lnTo>
                      <a:pt x="316" y="462"/>
                    </a:lnTo>
                    <a:lnTo>
                      <a:pt x="316" y="464"/>
                    </a:lnTo>
                    <a:lnTo>
                      <a:pt x="314" y="464"/>
                    </a:lnTo>
                    <a:lnTo>
                      <a:pt x="312" y="464"/>
                    </a:lnTo>
                    <a:lnTo>
                      <a:pt x="312" y="464"/>
                    </a:lnTo>
                    <a:lnTo>
                      <a:pt x="312" y="464"/>
                    </a:lnTo>
                    <a:lnTo>
                      <a:pt x="312" y="464"/>
                    </a:lnTo>
                    <a:lnTo>
                      <a:pt x="312" y="466"/>
                    </a:lnTo>
                    <a:lnTo>
                      <a:pt x="316" y="468"/>
                    </a:lnTo>
                    <a:lnTo>
                      <a:pt x="316" y="468"/>
                    </a:lnTo>
                    <a:lnTo>
                      <a:pt x="316" y="468"/>
                    </a:lnTo>
                    <a:lnTo>
                      <a:pt x="322" y="468"/>
                    </a:lnTo>
                    <a:lnTo>
                      <a:pt x="322" y="468"/>
                    </a:lnTo>
                    <a:lnTo>
                      <a:pt x="322" y="468"/>
                    </a:lnTo>
                    <a:lnTo>
                      <a:pt x="322" y="466"/>
                    </a:lnTo>
                    <a:lnTo>
                      <a:pt x="326" y="466"/>
                    </a:lnTo>
                    <a:lnTo>
                      <a:pt x="326" y="466"/>
                    </a:lnTo>
                    <a:lnTo>
                      <a:pt x="326" y="466"/>
                    </a:lnTo>
                    <a:lnTo>
                      <a:pt x="328" y="466"/>
                    </a:lnTo>
                    <a:lnTo>
                      <a:pt x="328" y="466"/>
                    </a:lnTo>
                    <a:lnTo>
                      <a:pt x="328" y="466"/>
                    </a:lnTo>
                    <a:lnTo>
                      <a:pt x="328" y="464"/>
                    </a:lnTo>
                    <a:lnTo>
                      <a:pt x="328" y="462"/>
                    </a:lnTo>
                    <a:lnTo>
                      <a:pt x="330" y="460"/>
                    </a:lnTo>
                    <a:lnTo>
                      <a:pt x="330" y="460"/>
                    </a:lnTo>
                    <a:lnTo>
                      <a:pt x="330" y="460"/>
                    </a:lnTo>
                    <a:lnTo>
                      <a:pt x="330" y="460"/>
                    </a:lnTo>
                    <a:lnTo>
                      <a:pt x="332" y="458"/>
                    </a:lnTo>
                    <a:lnTo>
                      <a:pt x="334" y="456"/>
                    </a:lnTo>
                    <a:lnTo>
                      <a:pt x="334" y="456"/>
                    </a:lnTo>
                    <a:lnTo>
                      <a:pt x="334" y="456"/>
                    </a:lnTo>
                    <a:lnTo>
                      <a:pt x="336" y="456"/>
                    </a:lnTo>
                    <a:lnTo>
                      <a:pt x="340" y="456"/>
                    </a:lnTo>
                    <a:lnTo>
                      <a:pt x="340" y="456"/>
                    </a:lnTo>
                    <a:lnTo>
                      <a:pt x="340" y="456"/>
                    </a:lnTo>
                    <a:lnTo>
                      <a:pt x="342" y="454"/>
                    </a:lnTo>
                    <a:lnTo>
                      <a:pt x="342" y="454"/>
                    </a:lnTo>
                    <a:lnTo>
                      <a:pt x="342" y="454"/>
                    </a:lnTo>
                    <a:lnTo>
                      <a:pt x="342" y="452"/>
                    </a:lnTo>
                    <a:lnTo>
                      <a:pt x="344" y="452"/>
                    </a:lnTo>
                    <a:lnTo>
                      <a:pt x="344" y="452"/>
                    </a:lnTo>
                    <a:lnTo>
                      <a:pt x="344" y="452"/>
                    </a:lnTo>
                    <a:lnTo>
                      <a:pt x="346" y="452"/>
                    </a:lnTo>
                    <a:lnTo>
                      <a:pt x="346" y="452"/>
                    </a:lnTo>
                    <a:lnTo>
                      <a:pt x="346" y="452"/>
                    </a:lnTo>
                    <a:lnTo>
                      <a:pt x="346" y="452"/>
                    </a:lnTo>
                    <a:lnTo>
                      <a:pt x="348" y="450"/>
                    </a:lnTo>
                    <a:lnTo>
                      <a:pt x="348" y="450"/>
                    </a:lnTo>
                    <a:lnTo>
                      <a:pt x="348" y="450"/>
                    </a:lnTo>
                    <a:lnTo>
                      <a:pt x="348" y="448"/>
                    </a:lnTo>
                    <a:lnTo>
                      <a:pt x="350" y="446"/>
                    </a:lnTo>
                    <a:lnTo>
                      <a:pt x="350" y="446"/>
                    </a:lnTo>
                    <a:lnTo>
                      <a:pt x="350" y="446"/>
                    </a:lnTo>
                    <a:lnTo>
                      <a:pt x="350" y="450"/>
                    </a:lnTo>
                    <a:lnTo>
                      <a:pt x="350" y="450"/>
                    </a:lnTo>
                    <a:lnTo>
                      <a:pt x="350" y="450"/>
                    </a:lnTo>
                    <a:lnTo>
                      <a:pt x="352" y="450"/>
                    </a:lnTo>
                    <a:lnTo>
                      <a:pt x="352" y="450"/>
                    </a:lnTo>
                    <a:lnTo>
                      <a:pt x="352" y="450"/>
                    </a:lnTo>
                    <a:lnTo>
                      <a:pt x="354" y="450"/>
                    </a:lnTo>
                    <a:lnTo>
                      <a:pt x="354" y="450"/>
                    </a:lnTo>
                    <a:lnTo>
                      <a:pt x="354" y="448"/>
                    </a:lnTo>
                    <a:lnTo>
                      <a:pt x="354" y="448"/>
                    </a:lnTo>
                    <a:lnTo>
                      <a:pt x="354" y="448"/>
                    </a:lnTo>
                    <a:lnTo>
                      <a:pt x="354" y="448"/>
                    </a:lnTo>
                    <a:lnTo>
                      <a:pt x="356" y="446"/>
                    </a:lnTo>
                    <a:lnTo>
                      <a:pt x="356" y="444"/>
                    </a:lnTo>
                    <a:lnTo>
                      <a:pt x="356" y="444"/>
                    </a:lnTo>
                    <a:lnTo>
                      <a:pt x="356" y="444"/>
                    </a:lnTo>
                    <a:lnTo>
                      <a:pt x="356" y="444"/>
                    </a:lnTo>
                    <a:lnTo>
                      <a:pt x="356" y="438"/>
                    </a:lnTo>
                    <a:lnTo>
                      <a:pt x="356" y="438"/>
                    </a:lnTo>
                    <a:lnTo>
                      <a:pt x="356" y="438"/>
                    </a:lnTo>
                    <a:lnTo>
                      <a:pt x="356" y="438"/>
                    </a:lnTo>
                    <a:lnTo>
                      <a:pt x="356" y="438"/>
                    </a:lnTo>
                    <a:lnTo>
                      <a:pt x="354" y="440"/>
                    </a:lnTo>
                    <a:lnTo>
                      <a:pt x="354" y="440"/>
                    </a:lnTo>
                    <a:lnTo>
                      <a:pt x="354" y="440"/>
                    </a:lnTo>
                    <a:lnTo>
                      <a:pt x="354" y="442"/>
                    </a:lnTo>
                    <a:lnTo>
                      <a:pt x="354" y="442"/>
                    </a:lnTo>
                    <a:lnTo>
                      <a:pt x="354" y="442"/>
                    </a:lnTo>
                    <a:lnTo>
                      <a:pt x="352" y="442"/>
                    </a:lnTo>
                    <a:lnTo>
                      <a:pt x="352" y="444"/>
                    </a:lnTo>
                    <a:lnTo>
                      <a:pt x="352" y="444"/>
                    </a:lnTo>
                    <a:lnTo>
                      <a:pt x="352" y="444"/>
                    </a:lnTo>
                    <a:lnTo>
                      <a:pt x="352" y="446"/>
                    </a:lnTo>
                    <a:lnTo>
                      <a:pt x="352" y="446"/>
                    </a:lnTo>
                    <a:lnTo>
                      <a:pt x="352" y="446"/>
                    </a:lnTo>
                    <a:lnTo>
                      <a:pt x="352" y="446"/>
                    </a:lnTo>
                    <a:lnTo>
                      <a:pt x="352" y="440"/>
                    </a:lnTo>
                    <a:lnTo>
                      <a:pt x="352" y="440"/>
                    </a:lnTo>
                    <a:lnTo>
                      <a:pt x="350" y="440"/>
                    </a:lnTo>
                    <a:lnTo>
                      <a:pt x="350" y="438"/>
                    </a:lnTo>
                    <a:lnTo>
                      <a:pt x="350" y="438"/>
                    </a:lnTo>
                    <a:lnTo>
                      <a:pt x="350" y="438"/>
                    </a:lnTo>
                    <a:lnTo>
                      <a:pt x="350" y="438"/>
                    </a:lnTo>
                    <a:lnTo>
                      <a:pt x="348" y="436"/>
                    </a:lnTo>
                    <a:lnTo>
                      <a:pt x="350" y="434"/>
                    </a:lnTo>
                    <a:lnTo>
                      <a:pt x="350" y="434"/>
                    </a:lnTo>
                    <a:lnTo>
                      <a:pt x="350" y="434"/>
                    </a:lnTo>
                    <a:lnTo>
                      <a:pt x="350" y="426"/>
                    </a:lnTo>
                    <a:lnTo>
                      <a:pt x="350" y="426"/>
                    </a:lnTo>
                    <a:lnTo>
                      <a:pt x="350" y="426"/>
                    </a:lnTo>
                    <a:lnTo>
                      <a:pt x="348" y="426"/>
                    </a:lnTo>
                    <a:lnTo>
                      <a:pt x="348" y="424"/>
                    </a:lnTo>
                    <a:lnTo>
                      <a:pt x="350" y="424"/>
                    </a:lnTo>
                    <a:lnTo>
                      <a:pt x="350" y="424"/>
                    </a:lnTo>
                    <a:lnTo>
                      <a:pt x="350" y="424"/>
                    </a:lnTo>
                    <a:lnTo>
                      <a:pt x="350" y="424"/>
                    </a:lnTo>
                    <a:lnTo>
                      <a:pt x="354" y="424"/>
                    </a:lnTo>
                    <a:lnTo>
                      <a:pt x="354" y="424"/>
                    </a:lnTo>
                    <a:lnTo>
                      <a:pt x="354" y="424"/>
                    </a:lnTo>
                    <a:lnTo>
                      <a:pt x="356" y="422"/>
                    </a:lnTo>
                    <a:lnTo>
                      <a:pt x="356" y="422"/>
                    </a:lnTo>
                    <a:lnTo>
                      <a:pt x="356" y="422"/>
                    </a:lnTo>
                    <a:lnTo>
                      <a:pt x="358" y="420"/>
                    </a:lnTo>
                    <a:lnTo>
                      <a:pt x="360" y="418"/>
                    </a:lnTo>
                    <a:lnTo>
                      <a:pt x="360" y="418"/>
                    </a:lnTo>
                    <a:lnTo>
                      <a:pt x="360" y="418"/>
                    </a:lnTo>
                    <a:lnTo>
                      <a:pt x="362" y="418"/>
                    </a:lnTo>
                    <a:lnTo>
                      <a:pt x="362" y="418"/>
                    </a:lnTo>
                    <a:lnTo>
                      <a:pt x="362" y="418"/>
                    </a:lnTo>
                    <a:lnTo>
                      <a:pt x="362" y="416"/>
                    </a:lnTo>
                    <a:lnTo>
                      <a:pt x="362" y="416"/>
                    </a:lnTo>
                    <a:lnTo>
                      <a:pt x="362" y="416"/>
                    </a:lnTo>
                    <a:lnTo>
                      <a:pt x="360" y="414"/>
                    </a:lnTo>
                    <a:lnTo>
                      <a:pt x="360" y="414"/>
                    </a:lnTo>
                    <a:lnTo>
                      <a:pt x="360" y="414"/>
                    </a:lnTo>
                    <a:lnTo>
                      <a:pt x="360" y="414"/>
                    </a:lnTo>
                    <a:lnTo>
                      <a:pt x="360" y="414"/>
                    </a:lnTo>
                    <a:lnTo>
                      <a:pt x="360" y="412"/>
                    </a:lnTo>
                    <a:lnTo>
                      <a:pt x="362" y="412"/>
                    </a:lnTo>
                    <a:lnTo>
                      <a:pt x="364" y="412"/>
                    </a:lnTo>
                    <a:lnTo>
                      <a:pt x="364" y="412"/>
                    </a:lnTo>
                    <a:lnTo>
                      <a:pt x="366" y="412"/>
                    </a:lnTo>
                    <a:lnTo>
                      <a:pt x="366" y="410"/>
                    </a:lnTo>
                    <a:lnTo>
                      <a:pt x="366" y="410"/>
                    </a:lnTo>
                    <a:lnTo>
                      <a:pt x="366" y="410"/>
                    </a:lnTo>
                    <a:lnTo>
                      <a:pt x="366" y="410"/>
                    </a:lnTo>
                    <a:lnTo>
                      <a:pt x="366" y="404"/>
                    </a:lnTo>
                    <a:lnTo>
                      <a:pt x="366" y="404"/>
                    </a:lnTo>
                    <a:lnTo>
                      <a:pt x="366" y="402"/>
                    </a:lnTo>
                    <a:lnTo>
                      <a:pt x="364" y="402"/>
                    </a:lnTo>
                    <a:lnTo>
                      <a:pt x="364" y="402"/>
                    </a:lnTo>
                    <a:lnTo>
                      <a:pt x="364" y="402"/>
                    </a:lnTo>
                    <a:lnTo>
                      <a:pt x="364" y="402"/>
                    </a:lnTo>
                    <a:lnTo>
                      <a:pt x="362" y="400"/>
                    </a:lnTo>
                    <a:lnTo>
                      <a:pt x="362" y="400"/>
                    </a:lnTo>
                    <a:lnTo>
                      <a:pt x="362" y="400"/>
                    </a:lnTo>
                    <a:lnTo>
                      <a:pt x="360" y="400"/>
                    </a:lnTo>
                    <a:lnTo>
                      <a:pt x="360" y="398"/>
                    </a:lnTo>
                    <a:lnTo>
                      <a:pt x="360" y="396"/>
                    </a:lnTo>
                    <a:lnTo>
                      <a:pt x="360" y="396"/>
                    </a:lnTo>
                    <a:lnTo>
                      <a:pt x="358" y="396"/>
                    </a:lnTo>
                    <a:lnTo>
                      <a:pt x="358" y="396"/>
                    </a:lnTo>
                    <a:lnTo>
                      <a:pt x="358" y="396"/>
                    </a:lnTo>
                    <a:lnTo>
                      <a:pt x="358" y="396"/>
                    </a:lnTo>
                    <a:lnTo>
                      <a:pt x="358" y="394"/>
                    </a:lnTo>
                    <a:lnTo>
                      <a:pt x="356" y="394"/>
                    </a:lnTo>
                    <a:lnTo>
                      <a:pt x="354" y="392"/>
                    </a:lnTo>
                    <a:lnTo>
                      <a:pt x="354" y="392"/>
                    </a:lnTo>
                    <a:lnTo>
                      <a:pt x="354" y="392"/>
                    </a:lnTo>
                    <a:lnTo>
                      <a:pt x="350" y="392"/>
                    </a:lnTo>
                    <a:lnTo>
                      <a:pt x="348" y="392"/>
                    </a:lnTo>
                    <a:lnTo>
                      <a:pt x="348" y="384"/>
                    </a:lnTo>
                    <a:lnTo>
                      <a:pt x="348" y="384"/>
                    </a:lnTo>
                    <a:lnTo>
                      <a:pt x="348" y="384"/>
                    </a:lnTo>
                    <a:lnTo>
                      <a:pt x="346" y="382"/>
                    </a:lnTo>
                    <a:lnTo>
                      <a:pt x="346" y="378"/>
                    </a:lnTo>
                    <a:lnTo>
                      <a:pt x="348" y="374"/>
                    </a:lnTo>
                    <a:lnTo>
                      <a:pt x="348" y="374"/>
                    </a:lnTo>
                    <a:lnTo>
                      <a:pt x="348" y="374"/>
                    </a:lnTo>
                    <a:lnTo>
                      <a:pt x="348" y="370"/>
                    </a:lnTo>
                    <a:lnTo>
                      <a:pt x="350" y="370"/>
                    </a:lnTo>
                    <a:lnTo>
                      <a:pt x="350" y="370"/>
                    </a:lnTo>
                    <a:lnTo>
                      <a:pt x="350" y="370"/>
                    </a:lnTo>
                    <a:lnTo>
                      <a:pt x="350" y="368"/>
                    </a:lnTo>
                    <a:lnTo>
                      <a:pt x="350" y="368"/>
                    </a:lnTo>
                    <a:lnTo>
                      <a:pt x="352" y="368"/>
                    </a:lnTo>
                    <a:lnTo>
                      <a:pt x="352" y="368"/>
                    </a:lnTo>
                    <a:lnTo>
                      <a:pt x="352" y="368"/>
                    </a:lnTo>
                    <a:lnTo>
                      <a:pt x="354" y="366"/>
                    </a:lnTo>
                    <a:lnTo>
                      <a:pt x="356" y="366"/>
                    </a:lnTo>
                    <a:lnTo>
                      <a:pt x="356" y="366"/>
                    </a:lnTo>
                    <a:lnTo>
                      <a:pt x="356" y="366"/>
                    </a:lnTo>
                    <a:lnTo>
                      <a:pt x="358" y="362"/>
                    </a:lnTo>
                    <a:lnTo>
                      <a:pt x="364" y="358"/>
                    </a:lnTo>
                    <a:lnTo>
                      <a:pt x="372" y="358"/>
                    </a:lnTo>
                    <a:lnTo>
                      <a:pt x="372" y="358"/>
                    </a:lnTo>
                    <a:lnTo>
                      <a:pt x="372" y="358"/>
                    </a:lnTo>
                    <a:lnTo>
                      <a:pt x="372" y="356"/>
                    </a:lnTo>
                    <a:lnTo>
                      <a:pt x="374" y="354"/>
                    </a:lnTo>
                    <a:lnTo>
                      <a:pt x="374" y="354"/>
                    </a:lnTo>
                    <a:lnTo>
                      <a:pt x="374" y="354"/>
                    </a:lnTo>
                    <a:lnTo>
                      <a:pt x="374" y="354"/>
                    </a:lnTo>
                    <a:lnTo>
                      <a:pt x="374" y="352"/>
                    </a:lnTo>
                    <a:lnTo>
                      <a:pt x="376" y="350"/>
                    </a:lnTo>
                    <a:lnTo>
                      <a:pt x="378" y="350"/>
                    </a:lnTo>
                    <a:lnTo>
                      <a:pt x="378" y="350"/>
                    </a:lnTo>
                    <a:lnTo>
                      <a:pt x="378" y="348"/>
                    </a:lnTo>
                    <a:lnTo>
                      <a:pt x="378" y="348"/>
                    </a:lnTo>
                    <a:lnTo>
                      <a:pt x="380" y="348"/>
                    </a:lnTo>
                    <a:lnTo>
                      <a:pt x="380" y="348"/>
                    </a:lnTo>
                    <a:lnTo>
                      <a:pt x="380" y="346"/>
                    </a:lnTo>
                    <a:lnTo>
                      <a:pt x="380" y="344"/>
                    </a:lnTo>
                    <a:lnTo>
                      <a:pt x="380" y="344"/>
                    </a:lnTo>
                    <a:lnTo>
                      <a:pt x="380" y="344"/>
                    </a:lnTo>
                    <a:lnTo>
                      <a:pt x="380" y="344"/>
                    </a:lnTo>
                    <a:lnTo>
                      <a:pt x="380" y="344"/>
                    </a:lnTo>
                    <a:lnTo>
                      <a:pt x="380" y="340"/>
                    </a:lnTo>
                    <a:lnTo>
                      <a:pt x="380" y="340"/>
                    </a:lnTo>
                    <a:lnTo>
                      <a:pt x="380" y="340"/>
                    </a:lnTo>
                    <a:lnTo>
                      <a:pt x="378" y="340"/>
                    </a:lnTo>
                    <a:lnTo>
                      <a:pt x="378" y="340"/>
                    </a:lnTo>
                    <a:lnTo>
                      <a:pt x="378" y="340"/>
                    </a:lnTo>
                    <a:lnTo>
                      <a:pt x="378" y="340"/>
                    </a:lnTo>
                    <a:lnTo>
                      <a:pt x="378" y="338"/>
                    </a:lnTo>
                    <a:lnTo>
                      <a:pt x="378" y="338"/>
                    </a:lnTo>
                    <a:lnTo>
                      <a:pt x="378" y="338"/>
                    </a:lnTo>
                    <a:lnTo>
                      <a:pt x="378" y="338"/>
                    </a:lnTo>
                    <a:lnTo>
                      <a:pt x="378" y="336"/>
                    </a:lnTo>
                    <a:lnTo>
                      <a:pt x="380" y="336"/>
                    </a:lnTo>
                    <a:lnTo>
                      <a:pt x="380" y="336"/>
                    </a:lnTo>
                    <a:lnTo>
                      <a:pt x="380" y="336"/>
                    </a:lnTo>
                    <a:lnTo>
                      <a:pt x="382" y="336"/>
                    </a:lnTo>
                    <a:lnTo>
                      <a:pt x="382" y="336"/>
                    </a:lnTo>
                    <a:lnTo>
                      <a:pt x="382" y="336"/>
                    </a:lnTo>
                    <a:lnTo>
                      <a:pt x="382" y="334"/>
                    </a:lnTo>
                    <a:lnTo>
                      <a:pt x="382" y="334"/>
                    </a:lnTo>
                    <a:lnTo>
                      <a:pt x="382" y="334"/>
                    </a:lnTo>
                    <a:lnTo>
                      <a:pt x="380" y="334"/>
                    </a:lnTo>
                    <a:lnTo>
                      <a:pt x="380" y="332"/>
                    </a:lnTo>
                    <a:lnTo>
                      <a:pt x="382" y="332"/>
                    </a:lnTo>
                    <a:lnTo>
                      <a:pt x="382" y="332"/>
                    </a:lnTo>
                    <a:lnTo>
                      <a:pt x="382" y="332"/>
                    </a:lnTo>
                    <a:lnTo>
                      <a:pt x="384" y="332"/>
                    </a:lnTo>
                    <a:lnTo>
                      <a:pt x="386" y="332"/>
                    </a:lnTo>
                    <a:lnTo>
                      <a:pt x="386" y="332"/>
                    </a:lnTo>
                    <a:lnTo>
                      <a:pt x="386" y="330"/>
                    </a:lnTo>
                    <a:lnTo>
                      <a:pt x="386" y="330"/>
                    </a:lnTo>
                    <a:lnTo>
                      <a:pt x="386" y="330"/>
                    </a:lnTo>
                    <a:lnTo>
                      <a:pt x="386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8"/>
                    </a:lnTo>
                    <a:lnTo>
                      <a:pt x="390" y="328"/>
                    </a:lnTo>
                    <a:lnTo>
                      <a:pt x="390" y="328"/>
                    </a:lnTo>
                    <a:lnTo>
                      <a:pt x="390" y="328"/>
                    </a:lnTo>
                    <a:lnTo>
                      <a:pt x="392" y="326"/>
                    </a:lnTo>
                    <a:lnTo>
                      <a:pt x="392" y="326"/>
                    </a:lnTo>
                    <a:lnTo>
                      <a:pt x="392" y="326"/>
                    </a:lnTo>
                    <a:lnTo>
                      <a:pt x="392" y="326"/>
                    </a:lnTo>
                    <a:lnTo>
                      <a:pt x="392" y="324"/>
                    </a:lnTo>
                    <a:lnTo>
                      <a:pt x="394" y="324"/>
                    </a:lnTo>
                    <a:lnTo>
                      <a:pt x="394" y="324"/>
                    </a:lnTo>
                    <a:lnTo>
                      <a:pt x="394" y="324"/>
                    </a:lnTo>
                    <a:lnTo>
                      <a:pt x="396" y="324"/>
                    </a:lnTo>
                    <a:lnTo>
                      <a:pt x="398" y="324"/>
                    </a:lnTo>
                    <a:lnTo>
                      <a:pt x="402" y="326"/>
                    </a:lnTo>
                    <a:lnTo>
                      <a:pt x="402" y="326"/>
                    </a:lnTo>
                    <a:lnTo>
                      <a:pt x="402" y="326"/>
                    </a:lnTo>
                    <a:lnTo>
                      <a:pt x="404" y="326"/>
                    </a:lnTo>
                    <a:lnTo>
                      <a:pt x="404" y="326"/>
                    </a:lnTo>
                    <a:lnTo>
                      <a:pt x="406" y="326"/>
                    </a:lnTo>
                    <a:lnTo>
                      <a:pt x="406" y="324"/>
                    </a:lnTo>
                    <a:lnTo>
                      <a:pt x="406" y="324"/>
                    </a:lnTo>
                    <a:lnTo>
                      <a:pt x="406" y="324"/>
                    </a:lnTo>
                    <a:lnTo>
                      <a:pt x="406" y="330"/>
                    </a:lnTo>
                    <a:lnTo>
                      <a:pt x="406" y="330"/>
                    </a:lnTo>
                    <a:lnTo>
                      <a:pt x="408" y="330"/>
                    </a:lnTo>
                    <a:lnTo>
                      <a:pt x="410" y="332"/>
                    </a:lnTo>
                    <a:lnTo>
                      <a:pt x="410" y="336"/>
                    </a:lnTo>
                    <a:lnTo>
                      <a:pt x="408" y="336"/>
                    </a:lnTo>
                    <a:lnTo>
                      <a:pt x="408" y="336"/>
                    </a:lnTo>
                    <a:lnTo>
                      <a:pt x="406" y="338"/>
                    </a:lnTo>
                    <a:lnTo>
                      <a:pt x="406" y="340"/>
                    </a:lnTo>
                    <a:lnTo>
                      <a:pt x="406" y="340"/>
                    </a:lnTo>
                    <a:lnTo>
                      <a:pt x="404" y="342"/>
                    </a:lnTo>
                    <a:lnTo>
                      <a:pt x="404" y="342"/>
                    </a:lnTo>
                    <a:lnTo>
                      <a:pt x="404" y="342"/>
                    </a:lnTo>
                    <a:lnTo>
                      <a:pt x="400" y="344"/>
                    </a:lnTo>
                    <a:lnTo>
                      <a:pt x="400" y="344"/>
                    </a:lnTo>
                    <a:lnTo>
                      <a:pt x="400" y="344"/>
                    </a:lnTo>
                    <a:lnTo>
                      <a:pt x="398" y="346"/>
                    </a:lnTo>
                    <a:lnTo>
                      <a:pt x="398" y="346"/>
                    </a:lnTo>
                    <a:lnTo>
                      <a:pt x="398" y="346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8" y="348"/>
                    </a:lnTo>
                    <a:lnTo>
                      <a:pt x="394" y="350"/>
                    </a:lnTo>
                    <a:lnTo>
                      <a:pt x="392" y="352"/>
                    </a:lnTo>
                    <a:lnTo>
                      <a:pt x="392" y="352"/>
                    </a:lnTo>
                    <a:lnTo>
                      <a:pt x="392" y="352"/>
                    </a:lnTo>
                    <a:lnTo>
                      <a:pt x="390" y="354"/>
                    </a:lnTo>
                    <a:lnTo>
                      <a:pt x="390" y="354"/>
                    </a:lnTo>
                    <a:lnTo>
                      <a:pt x="390" y="354"/>
                    </a:lnTo>
                    <a:lnTo>
                      <a:pt x="390" y="356"/>
                    </a:lnTo>
                    <a:lnTo>
                      <a:pt x="388" y="358"/>
                    </a:lnTo>
                    <a:lnTo>
                      <a:pt x="386" y="358"/>
                    </a:lnTo>
                    <a:lnTo>
                      <a:pt x="386" y="358"/>
                    </a:lnTo>
                    <a:lnTo>
                      <a:pt x="386" y="358"/>
                    </a:lnTo>
                    <a:lnTo>
                      <a:pt x="386" y="358"/>
                    </a:lnTo>
                    <a:lnTo>
                      <a:pt x="382" y="362"/>
                    </a:lnTo>
                    <a:lnTo>
                      <a:pt x="382" y="362"/>
                    </a:lnTo>
                    <a:lnTo>
                      <a:pt x="382" y="362"/>
                    </a:lnTo>
                    <a:lnTo>
                      <a:pt x="382" y="368"/>
                    </a:lnTo>
                    <a:lnTo>
                      <a:pt x="380" y="370"/>
                    </a:lnTo>
                    <a:lnTo>
                      <a:pt x="380" y="370"/>
                    </a:lnTo>
                    <a:lnTo>
                      <a:pt x="380" y="370"/>
                    </a:lnTo>
                    <a:lnTo>
                      <a:pt x="380" y="370"/>
                    </a:lnTo>
                    <a:lnTo>
                      <a:pt x="380" y="370"/>
                    </a:lnTo>
                    <a:lnTo>
                      <a:pt x="382" y="370"/>
                    </a:lnTo>
                    <a:lnTo>
                      <a:pt x="382" y="372"/>
                    </a:lnTo>
                    <a:lnTo>
                      <a:pt x="382" y="372"/>
                    </a:lnTo>
                    <a:lnTo>
                      <a:pt x="382" y="372"/>
                    </a:lnTo>
                    <a:lnTo>
                      <a:pt x="384" y="374"/>
                    </a:lnTo>
                    <a:lnTo>
                      <a:pt x="384" y="376"/>
                    </a:lnTo>
                    <a:lnTo>
                      <a:pt x="384" y="376"/>
                    </a:lnTo>
                    <a:lnTo>
                      <a:pt x="384" y="376"/>
                    </a:lnTo>
                    <a:lnTo>
                      <a:pt x="384" y="378"/>
                    </a:lnTo>
                    <a:lnTo>
                      <a:pt x="384" y="388"/>
                    </a:lnTo>
                    <a:lnTo>
                      <a:pt x="384" y="388"/>
                    </a:lnTo>
                    <a:lnTo>
                      <a:pt x="384" y="390"/>
                    </a:lnTo>
                    <a:lnTo>
                      <a:pt x="386" y="392"/>
                    </a:lnTo>
                    <a:lnTo>
                      <a:pt x="386" y="396"/>
                    </a:lnTo>
                    <a:lnTo>
                      <a:pt x="386" y="396"/>
                    </a:lnTo>
                    <a:lnTo>
                      <a:pt x="386" y="396"/>
                    </a:lnTo>
                    <a:lnTo>
                      <a:pt x="388" y="396"/>
                    </a:lnTo>
                    <a:lnTo>
                      <a:pt x="390" y="398"/>
                    </a:lnTo>
                    <a:lnTo>
                      <a:pt x="390" y="398"/>
                    </a:lnTo>
                    <a:lnTo>
                      <a:pt x="390" y="398"/>
                    </a:lnTo>
                    <a:lnTo>
                      <a:pt x="392" y="400"/>
                    </a:lnTo>
                    <a:lnTo>
                      <a:pt x="392" y="400"/>
                    </a:lnTo>
                    <a:lnTo>
                      <a:pt x="392" y="400"/>
                    </a:lnTo>
                    <a:lnTo>
                      <a:pt x="394" y="400"/>
                    </a:lnTo>
                    <a:lnTo>
                      <a:pt x="394" y="402"/>
                    </a:lnTo>
                    <a:lnTo>
                      <a:pt x="394" y="402"/>
                    </a:lnTo>
                    <a:lnTo>
                      <a:pt x="394" y="402"/>
                    </a:lnTo>
                    <a:lnTo>
                      <a:pt x="400" y="402"/>
                    </a:lnTo>
                    <a:lnTo>
                      <a:pt x="404" y="404"/>
                    </a:lnTo>
                    <a:lnTo>
                      <a:pt x="404" y="404"/>
                    </a:lnTo>
                    <a:lnTo>
                      <a:pt x="404" y="404"/>
                    </a:lnTo>
                    <a:lnTo>
                      <a:pt x="408" y="404"/>
                    </a:lnTo>
                    <a:lnTo>
                      <a:pt x="408" y="404"/>
                    </a:lnTo>
                    <a:lnTo>
                      <a:pt x="410" y="404"/>
                    </a:lnTo>
                    <a:lnTo>
                      <a:pt x="414" y="402"/>
                    </a:lnTo>
                    <a:lnTo>
                      <a:pt x="414" y="402"/>
                    </a:lnTo>
                    <a:lnTo>
                      <a:pt x="414" y="402"/>
                    </a:lnTo>
                    <a:lnTo>
                      <a:pt x="416" y="400"/>
                    </a:lnTo>
                    <a:lnTo>
                      <a:pt x="418" y="400"/>
                    </a:lnTo>
                    <a:lnTo>
                      <a:pt x="420" y="400"/>
                    </a:lnTo>
                    <a:lnTo>
                      <a:pt x="420" y="400"/>
                    </a:lnTo>
                    <a:lnTo>
                      <a:pt x="420" y="400"/>
                    </a:lnTo>
                    <a:lnTo>
                      <a:pt x="420" y="398"/>
                    </a:lnTo>
                    <a:lnTo>
                      <a:pt x="422" y="398"/>
                    </a:lnTo>
                    <a:lnTo>
                      <a:pt x="422" y="398"/>
                    </a:lnTo>
                    <a:lnTo>
                      <a:pt x="422" y="398"/>
                    </a:lnTo>
                    <a:lnTo>
                      <a:pt x="422" y="398"/>
                    </a:lnTo>
                    <a:lnTo>
                      <a:pt x="424" y="398"/>
                    </a:lnTo>
                    <a:lnTo>
                      <a:pt x="424" y="398"/>
                    </a:lnTo>
                    <a:lnTo>
                      <a:pt x="424" y="398"/>
                    </a:lnTo>
                    <a:lnTo>
                      <a:pt x="426" y="396"/>
                    </a:lnTo>
                    <a:lnTo>
                      <a:pt x="436" y="396"/>
                    </a:lnTo>
                    <a:lnTo>
                      <a:pt x="436" y="396"/>
                    </a:lnTo>
                    <a:lnTo>
                      <a:pt x="438" y="396"/>
                    </a:lnTo>
                    <a:lnTo>
                      <a:pt x="440" y="394"/>
                    </a:lnTo>
                    <a:lnTo>
                      <a:pt x="440" y="394"/>
                    </a:lnTo>
                    <a:lnTo>
                      <a:pt x="446" y="392"/>
                    </a:lnTo>
                    <a:lnTo>
                      <a:pt x="446" y="392"/>
                    </a:lnTo>
                    <a:lnTo>
                      <a:pt x="446" y="392"/>
                    </a:lnTo>
                    <a:lnTo>
                      <a:pt x="448" y="392"/>
                    </a:lnTo>
                    <a:lnTo>
                      <a:pt x="452" y="392"/>
                    </a:lnTo>
                    <a:lnTo>
                      <a:pt x="452" y="396"/>
                    </a:lnTo>
                    <a:lnTo>
                      <a:pt x="452" y="396"/>
                    </a:lnTo>
                    <a:lnTo>
                      <a:pt x="452" y="398"/>
                    </a:lnTo>
                    <a:lnTo>
                      <a:pt x="458" y="398"/>
                    </a:lnTo>
                    <a:lnTo>
                      <a:pt x="458" y="398"/>
                    </a:lnTo>
                    <a:lnTo>
                      <a:pt x="458" y="398"/>
                    </a:lnTo>
                    <a:lnTo>
                      <a:pt x="460" y="398"/>
                    </a:lnTo>
                    <a:lnTo>
                      <a:pt x="464" y="398"/>
                    </a:lnTo>
                    <a:lnTo>
                      <a:pt x="466" y="400"/>
                    </a:lnTo>
                    <a:lnTo>
                      <a:pt x="466" y="400"/>
                    </a:lnTo>
                    <a:lnTo>
                      <a:pt x="466" y="400"/>
                    </a:lnTo>
                    <a:lnTo>
                      <a:pt x="466" y="400"/>
                    </a:lnTo>
                    <a:lnTo>
                      <a:pt x="466" y="400"/>
                    </a:lnTo>
                    <a:lnTo>
                      <a:pt x="466" y="400"/>
                    </a:lnTo>
                    <a:lnTo>
                      <a:pt x="466" y="400"/>
                    </a:lnTo>
                    <a:lnTo>
                      <a:pt x="466" y="402"/>
                    </a:lnTo>
                    <a:lnTo>
                      <a:pt x="466" y="402"/>
                    </a:lnTo>
                    <a:lnTo>
                      <a:pt x="464" y="402"/>
                    </a:lnTo>
                    <a:lnTo>
                      <a:pt x="464" y="402"/>
                    </a:lnTo>
                    <a:lnTo>
                      <a:pt x="464" y="402"/>
                    </a:lnTo>
                    <a:lnTo>
                      <a:pt x="460" y="404"/>
                    </a:lnTo>
                    <a:lnTo>
                      <a:pt x="460" y="404"/>
                    </a:lnTo>
                    <a:lnTo>
                      <a:pt x="460" y="402"/>
                    </a:lnTo>
                    <a:lnTo>
                      <a:pt x="460" y="402"/>
                    </a:lnTo>
                    <a:lnTo>
                      <a:pt x="460" y="402"/>
                    </a:lnTo>
                    <a:lnTo>
                      <a:pt x="454" y="402"/>
                    </a:lnTo>
                    <a:lnTo>
                      <a:pt x="454" y="402"/>
                    </a:lnTo>
                    <a:lnTo>
                      <a:pt x="452" y="402"/>
                    </a:lnTo>
                    <a:lnTo>
                      <a:pt x="452" y="404"/>
                    </a:lnTo>
                    <a:lnTo>
                      <a:pt x="448" y="406"/>
                    </a:lnTo>
                    <a:lnTo>
                      <a:pt x="448" y="406"/>
                    </a:lnTo>
                    <a:lnTo>
                      <a:pt x="448" y="406"/>
                    </a:lnTo>
                    <a:lnTo>
                      <a:pt x="448" y="406"/>
                    </a:lnTo>
                    <a:lnTo>
                      <a:pt x="448" y="406"/>
                    </a:lnTo>
                    <a:lnTo>
                      <a:pt x="446" y="406"/>
                    </a:lnTo>
                    <a:lnTo>
                      <a:pt x="444" y="408"/>
                    </a:lnTo>
                    <a:lnTo>
                      <a:pt x="444" y="408"/>
                    </a:lnTo>
                    <a:lnTo>
                      <a:pt x="444" y="408"/>
                    </a:lnTo>
                    <a:lnTo>
                      <a:pt x="442" y="408"/>
                    </a:lnTo>
                    <a:lnTo>
                      <a:pt x="440" y="408"/>
                    </a:lnTo>
                    <a:lnTo>
                      <a:pt x="440" y="408"/>
                    </a:lnTo>
                    <a:lnTo>
                      <a:pt x="440" y="408"/>
                    </a:lnTo>
                    <a:lnTo>
                      <a:pt x="438" y="410"/>
                    </a:lnTo>
                    <a:lnTo>
                      <a:pt x="438" y="410"/>
                    </a:lnTo>
                    <a:lnTo>
                      <a:pt x="438" y="410"/>
                    </a:lnTo>
                    <a:lnTo>
                      <a:pt x="438" y="410"/>
                    </a:lnTo>
                    <a:lnTo>
                      <a:pt x="436" y="408"/>
                    </a:lnTo>
                    <a:lnTo>
                      <a:pt x="434" y="408"/>
                    </a:lnTo>
                    <a:lnTo>
                      <a:pt x="432" y="408"/>
                    </a:lnTo>
                    <a:lnTo>
                      <a:pt x="432" y="408"/>
                    </a:lnTo>
                    <a:lnTo>
                      <a:pt x="432" y="408"/>
                    </a:lnTo>
                    <a:lnTo>
                      <a:pt x="420" y="408"/>
                    </a:lnTo>
                    <a:lnTo>
                      <a:pt x="420" y="408"/>
                    </a:lnTo>
                    <a:lnTo>
                      <a:pt x="420" y="408"/>
                    </a:lnTo>
                    <a:lnTo>
                      <a:pt x="418" y="408"/>
                    </a:lnTo>
                    <a:lnTo>
                      <a:pt x="416" y="410"/>
                    </a:lnTo>
                    <a:lnTo>
                      <a:pt x="414" y="410"/>
                    </a:lnTo>
                    <a:lnTo>
                      <a:pt x="414" y="410"/>
                    </a:lnTo>
                    <a:lnTo>
                      <a:pt x="412" y="410"/>
                    </a:lnTo>
                    <a:lnTo>
                      <a:pt x="408" y="412"/>
                    </a:lnTo>
                    <a:lnTo>
                      <a:pt x="404" y="416"/>
                    </a:lnTo>
                    <a:lnTo>
                      <a:pt x="404" y="416"/>
                    </a:lnTo>
                    <a:lnTo>
                      <a:pt x="404" y="416"/>
                    </a:lnTo>
                    <a:lnTo>
                      <a:pt x="404" y="418"/>
                    </a:lnTo>
                    <a:lnTo>
                      <a:pt x="404" y="418"/>
                    </a:lnTo>
                    <a:lnTo>
                      <a:pt x="404" y="418"/>
                    </a:lnTo>
                    <a:lnTo>
                      <a:pt x="406" y="420"/>
                    </a:lnTo>
                    <a:lnTo>
                      <a:pt x="406" y="420"/>
                    </a:lnTo>
                    <a:lnTo>
                      <a:pt x="406" y="420"/>
                    </a:lnTo>
                    <a:lnTo>
                      <a:pt x="408" y="420"/>
                    </a:lnTo>
                    <a:lnTo>
                      <a:pt x="408" y="426"/>
                    </a:lnTo>
                    <a:lnTo>
                      <a:pt x="408" y="426"/>
                    </a:lnTo>
                    <a:lnTo>
                      <a:pt x="408" y="426"/>
                    </a:lnTo>
                    <a:lnTo>
                      <a:pt x="414" y="426"/>
                    </a:lnTo>
                    <a:lnTo>
                      <a:pt x="414" y="426"/>
                    </a:lnTo>
                    <a:lnTo>
                      <a:pt x="414" y="426"/>
                    </a:lnTo>
                    <a:lnTo>
                      <a:pt x="414" y="424"/>
                    </a:lnTo>
                    <a:lnTo>
                      <a:pt x="414" y="424"/>
                    </a:lnTo>
                    <a:lnTo>
                      <a:pt x="416" y="424"/>
                    </a:lnTo>
                    <a:lnTo>
                      <a:pt x="416" y="428"/>
                    </a:lnTo>
                    <a:lnTo>
                      <a:pt x="416" y="428"/>
                    </a:lnTo>
                    <a:lnTo>
                      <a:pt x="416" y="428"/>
                    </a:lnTo>
                    <a:lnTo>
                      <a:pt x="416" y="442"/>
                    </a:lnTo>
                    <a:lnTo>
                      <a:pt x="414" y="442"/>
                    </a:lnTo>
                    <a:lnTo>
                      <a:pt x="414" y="442"/>
                    </a:lnTo>
                    <a:lnTo>
                      <a:pt x="414" y="442"/>
                    </a:lnTo>
                    <a:lnTo>
                      <a:pt x="414" y="442"/>
                    </a:lnTo>
                    <a:lnTo>
                      <a:pt x="408" y="442"/>
                    </a:lnTo>
                    <a:lnTo>
                      <a:pt x="408" y="438"/>
                    </a:lnTo>
                    <a:lnTo>
                      <a:pt x="408" y="438"/>
                    </a:lnTo>
                    <a:lnTo>
                      <a:pt x="408" y="438"/>
                    </a:lnTo>
                    <a:lnTo>
                      <a:pt x="406" y="436"/>
                    </a:lnTo>
                    <a:lnTo>
                      <a:pt x="406" y="436"/>
                    </a:lnTo>
                    <a:lnTo>
                      <a:pt x="406" y="436"/>
                    </a:lnTo>
                    <a:lnTo>
                      <a:pt x="402" y="434"/>
                    </a:lnTo>
                    <a:lnTo>
                      <a:pt x="398" y="432"/>
                    </a:lnTo>
                    <a:lnTo>
                      <a:pt x="398" y="432"/>
                    </a:lnTo>
                    <a:lnTo>
                      <a:pt x="398" y="432"/>
                    </a:lnTo>
                    <a:lnTo>
                      <a:pt x="396" y="432"/>
                    </a:lnTo>
                    <a:lnTo>
                      <a:pt x="396" y="432"/>
                    </a:lnTo>
                    <a:lnTo>
                      <a:pt x="396" y="432"/>
                    </a:lnTo>
                    <a:lnTo>
                      <a:pt x="396" y="432"/>
                    </a:lnTo>
                    <a:lnTo>
                      <a:pt x="394" y="434"/>
                    </a:lnTo>
                    <a:lnTo>
                      <a:pt x="392" y="434"/>
                    </a:lnTo>
                    <a:lnTo>
                      <a:pt x="392" y="434"/>
                    </a:lnTo>
                    <a:lnTo>
                      <a:pt x="392" y="434"/>
                    </a:lnTo>
                    <a:lnTo>
                      <a:pt x="390" y="436"/>
                    </a:lnTo>
                    <a:lnTo>
                      <a:pt x="390" y="436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90" y="438"/>
                    </a:lnTo>
                    <a:lnTo>
                      <a:pt x="390" y="438"/>
                    </a:lnTo>
                    <a:lnTo>
                      <a:pt x="390" y="438"/>
                    </a:lnTo>
                    <a:lnTo>
                      <a:pt x="390" y="442"/>
                    </a:lnTo>
                    <a:lnTo>
                      <a:pt x="388" y="442"/>
                    </a:lnTo>
                    <a:lnTo>
                      <a:pt x="388" y="442"/>
                    </a:lnTo>
                    <a:lnTo>
                      <a:pt x="388" y="444"/>
                    </a:lnTo>
                    <a:lnTo>
                      <a:pt x="388" y="444"/>
                    </a:lnTo>
                    <a:lnTo>
                      <a:pt x="386" y="446"/>
                    </a:lnTo>
                    <a:lnTo>
                      <a:pt x="384" y="446"/>
                    </a:lnTo>
                    <a:lnTo>
                      <a:pt x="384" y="446"/>
                    </a:lnTo>
                    <a:lnTo>
                      <a:pt x="384" y="446"/>
                    </a:lnTo>
                    <a:lnTo>
                      <a:pt x="384" y="450"/>
                    </a:lnTo>
                    <a:lnTo>
                      <a:pt x="384" y="450"/>
                    </a:lnTo>
                    <a:lnTo>
                      <a:pt x="384" y="450"/>
                    </a:lnTo>
                    <a:lnTo>
                      <a:pt x="384" y="452"/>
                    </a:lnTo>
                    <a:lnTo>
                      <a:pt x="384" y="452"/>
                    </a:lnTo>
                    <a:lnTo>
                      <a:pt x="386" y="454"/>
                    </a:lnTo>
                    <a:lnTo>
                      <a:pt x="386" y="454"/>
                    </a:lnTo>
                    <a:lnTo>
                      <a:pt x="388" y="456"/>
                    </a:lnTo>
                    <a:lnTo>
                      <a:pt x="388" y="456"/>
                    </a:lnTo>
                    <a:lnTo>
                      <a:pt x="388" y="456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88" y="460"/>
                    </a:lnTo>
                    <a:lnTo>
                      <a:pt x="388" y="462"/>
                    </a:lnTo>
                    <a:lnTo>
                      <a:pt x="394" y="464"/>
                    </a:lnTo>
                    <a:lnTo>
                      <a:pt x="392" y="464"/>
                    </a:lnTo>
                    <a:lnTo>
                      <a:pt x="392" y="464"/>
                    </a:lnTo>
                    <a:lnTo>
                      <a:pt x="392" y="464"/>
                    </a:lnTo>
                    <a:lnTo>
                      <a:pt x="390" y="466"/>
                    </a:lnTo>
                    <a:lnTo>
                      <a:pt x="390" y="466"/>
                    </a:lnTo>
                    <a:lnTo>
                      <a:pt x="390" y="466"/>
                    </a:lnTo>
                    <a:lnTo>
                      <a:pt x="390" y="466"/>
                    </a:lnTo>
                    <a:lnTo>
                      <a:pt x="390" y="466"/>
                    </a:lnTo>
                    <a:lnTo>
                      <a:pt x="390" y="466"/>
                    </a:lnTo>
                    <a:lnTo>
                      <a:pt x="390" y="466"/>
                    </a:lnTo>
                    <a:lnTo>
                      <a:pt x="388" y="466"/>
                    </a:lnTo>
                    <a:lnTo>
                      <a:pt x="388" y="466"/>
                    </a:lnTo>
                    <a:lnTo>
                      <a:pt x="388" y="466"/>
                    </a:lnTo>
                    <a:lnTo>
                      <a:pt x="388" y="466"/>
                    </a:lnTo>
                    <a:lnTo>
                      <a:pt x="388" y="466"/>
                    </a:lnTo>
                    <a:lnTo>
                      <a:pt x="388" y="466"/>
                    </a:lnTo>
                    <a:lnTo>
                      <a:pt x="388" y="466"/>
                    </a:lnTo>
                    <a:lnTo>
                      <a:pt x="388" y="464"/>
                    </a:lnTo>
                    <a:lnTo>
                      <a:pt x="388" y="464"/>
                    </a:lnTo>
                    <a:lnTo>
                      <a:pt x="388" y="464"/>
                    </a:lnTo>
                    <a:lnTo>
                      <a:pt x="388" y="464"/>
                    </a:lnTo>
                    <a:lnTo>
                      <a:pt x="388" y="464"/>
                    </a:lnTo>
                    <a:lnTo>
                      <a:pt x="388" y="464"/>
                    </a:lnTo>
                    <a:lnTo>
                      <a:pt x="386" y="464"/>
                    </a:lnTo>
                    <a:lnTo>
                      <a:pt x="386" y="464"/>
                    </a:lnTo>
                    <a:lnTo>
                      <a:pt x="386" y="464"/>
                    </a:lnTo>
                    <a:lnTo>
                      <a:pt x="384" y="464"/>
                    </a:lnTo>
                    <a:lnTo>
                      <a:pt x="384" y="464"/>
                    </a:lnTo>
                    <a:lnTo>
                      <a:pt x="384" y="464"/>
                    </a:lnTo>
                    <a:lnTo>
                      <a:pt x="384" y="464"/>
                    </a:lnTo>
                    <a:lnTo>
                      <a:pt x="384" y="464"/>
                    </a:lnTo>
                    <a:lnTo>
                      <a:pt x="384" y="464"/>
                    </a:lnTo>
                    <a:lnTo>
                      <a:pt x="384" y="464"/>
                    </a:lnTo>
                    <a:lnTo>
                      <a:pt x="382" y="466"/>
                    </a:lnTo>
                    <a:lnTo>
                      <a:pt x="380" y="468"/>
                    </a:lnTo>
                    <a:lnTo>
                      <a:pt x="380" y="468"/>
                    </a:lnTo>
                    <a:lnTo>
                      <a:pt x="380" y="468"/>
                    </a:lnTo>
                    <a:lnTo>
                      <a:pt x="380" y="468"/>
                    </a:lnTo>
                    <a:lnTo>
                      <a:pt x="380" y="468"/>
                    </a:lnTo>
                    <a:lnTo>
                      <a:pt x="380" y="468"/>
                    </a:lnTo>
                    <a:lnTo>
                      <a:pt x="380" y="470"/>
                    </a:lnTo>
                    <a:lnTo>
                      <a:pt x="380" y="470"/>
                    </a:lnTo>
                    <a:lnTo>
                      <a:pt x="380" y="470"/>
                    </a:lnTo>
                    <a:lnTo>
                      <a:pt x="382" y="472"/>
                    </a:lnTo>
                    <a:lnTo>
                      <a:pt x="382" y="472"/>
                    </a:lnTo>
                    <a:lnTo>
                      <a:pt x="380" y="474"/>
                    </a:lnTo>
                    <a:lnTo>
                      <a:pt x="378" y="474"/>
                    </a:lnTo>
                    <a:lnTo>
                      <a:pt x="378" y="474"/>
                    </a:lnTo>
                    <a:lnTo>
                      <a:pt x="378" y="474"/>
                    </a:lnTo>
                    <a:lnTo>
                      <a:pt x="378" y="474"/>
                    </a:lnTo>
                    <a:lnTo>
                      <a:pt x="378" y="474"/>
                    </a:lnTo>
                    <a:lnTo>
                      <a:pt x="376" y="476"/>
                    </a:lnTo>
                    <a:lnTo>
                      <a:pt x="374" y="476"/>
                    </a:lnTo>
                    <a:lnTo>
                      <a:pt x="374" y="474"/>
                    </a:lnTo>
                    <a:lnTo>
                      <a:pt x="374" y="474"/>
                    </a:lnTo>
                    <a:lnTo>
                      <a:pt x="374" y="474"/>
                    </a:lnTo>
                    <a:lnTo>
                      <a:pt x="372" y="474"/>
                    </a:lnTo>
                    <a:lnTo>
                      <a:pt x="372" y="474"/>
                    </a:lnTo>
                    <a:lnTo>
                      <a:pt x="372" y="474"/>
                    </a:lnTo>
                    <a:lnTo>
                      <a:pt x="372" y="474"/>
                    </a:lnTo>
                    <a:lnTo>
                      <a:pt x="370" y="474"/>
                    </a:lnTo>
                    <a:lnTo>
                      <a:pt x="370" y="472"/>
                    </a:lnTo>
                    <a:lnTo>
                      <a:pt x="370" y="472"/>
                    </a:lnTo>
                    <a:lnTo>
                      <a:pt x="370" y="472"/>
                    </a:lnTo>
                    <a:lnTo>
                      <a:pt x="366" y="468"/>
                    </a:lnTo>
                    <a:lnTo>
                      <a:pt x="366" y="468"/>
                    </a:lnTo>
                    <a:lnTo>
                      <a:pt x="366" y="468"/>
                    </a:lnTo>
                    <a:lnTo>
                      <a:pt x="364" y="468"/>
                    </a:lnTo>
                    <a:lnTo>
                      <a:pt x="364" y="468"/>
                    </a:lnTo>
                    <a:lnTo>
                      <a:pt x="364" y="468"/>
                    </a:lnTo>
                    <a:lnTo>
                      <a:pt x="362" y="470"/>
                    </a:lnTo>
                    <a:lnTo>
                      <a:pt x="358" y="470"/>
                    </a:lnTo>
                    <a:lnTo>
                      <a:pt x="358" y="470"/>
                    </a:lnTo>
                    <a:lnTo>
                      <a:pt x="358" y="470"/>
                    </a:lnTo>
                    <a:lnTo>
                      <a:pt x="358" y="470"/>
                    </a:lnTo>
                    <a:lnTo>
                      <a:pt x="354" y="470"/>
                    </a:lnTo>
                    <a:lnTo>
                      <a:pt x="354" y="470"/>
                    </a:lnTo>
                    <a:lnTo>
                      <a:pt x="354" y="470"/>
                    </a:lnTo>
                    <a:lnTo>
                      <a:pt x="352" y="472"/>
                    </a:lnTo>
                    <a:lnTo>
                      <a:pt x="350" y="472"/>
                    </a:lnTo>
                    <a:lnTo>
                      <a:pt x="350" y="472"/>
                    </a:lnTo>
                    <a:lnTo>
                      <a:pt x="350" y="472"/>
                    </a:lnTo>
                    <a:lnTo>
                      <a:pt x="346" y="474"/>
                    </a:lnTo>
                    <a:lnTo>
                      <a:pt x="344" y="474"/>
                    </a:lnTo>
                    <a:lnTo>
                      <a:pt x="344" y="474"/>
                    </a:lnTo>
                    <a:lnTo>
                      <a:pt x="344" y="474"/>
                    </a:lnTo>
                    <a:lnTo>
                      <a:pt x="344" y="476"/>
                    </a:lnTo>
                    <a:lnTo>
                      <a:pt x="344" y="476"/>
                    </a:lnTo>
                    <a:lnTo>
                      <a:pt x="342" y="476"/>
                    </a:lnTo>
                    <a:lnTo>
                      <a:pt x="342" y="478"/>
                    </a:lnTo>
                    <a:lnTo>
                      <a:pt x="342" y="478"/>
                    </a:lnTo>
                    <a:lnTo>
                      <a:pt x="336" y="478"/>
                    </a:lnTo>
                    <a:lnTo>
                      <a:pt x="336" y="478"/>
                    </a:lnTo>
                    <a:lnTo>
                      <a:pt x="334" y="478"/>
                    </a:lnTo>
                    <a:lnTo>
                      <a:pt x="334" y="480"/>
                    </a:lnTo>
                    <a:lnTo>
                      <a:pt x="334" y="480"/>
                    </a:lnTo>
                    <a:lnTo>
                      <a:pt x="334" y="480"/>
                    </a:lnTo>
                    <a:lnTo>
                      <a:pt x="334" y="482"/>
                    </a:lnTo>
                    <a:lnTo>
                      <a:pt x="334" y="482"/>
                    </a:lnTo>
                    <a:lnTo>
                      <a:pt x="332" y="482"/>
                    </a:lnTo>
                    <a:lnTo>
                      <a:pt x="332" y="482"/>
                    </a:lnTo>
                    <a:lnTo>
                      <a:pt x="332" y="482"/>
                    </a:lnTo>
                    <a:lnTo>
                      <a:pt x="332" y="482"/>
                    </a:lnTo>
                    <a:lnTo>
                      <a:pt x="332" y="482"/>
                    </a:lnTo>
                    <a:lnTo>
                      <a:pt x="330" y="482"/>
                    </a:lnTo>
                    <a:lnTo>
                      <a:pt x="328" y="482"/>
                    </a:lnTo>
                    <a:lnTo>
                      <a:pt x="328" y="482"/>
                    </a:lnTo>
                    <a:lnTo>
                      <a:pt x="328" y="482"/>
                    </a:lnTo>
                    <a:lnTo>
                      <a:pt x="328" y="482"/>
                    </a:lnTo>
                    <a:lnTo>
                      <a:pt x="324" y="480"/>
                    </a:lnTo>
                    <a:lnTo>
                      <a:pt x="324" y="480"/>
                    </a:lnTo>
                    <a:lnTo>
                      <a:pt x="324" y="480"/>
                    </a:lnTo>
                    <a:lnTo>
                      <a:pt x="322" y="480"/>
                    </a:lnTo>
                    <a:lnTo>
                      <a:pt x="322" y="478"/>
                    </a:lnTo>
                    <a:lnTo>
                      <a:pt x="324" y="478"/>
                    </a:lnTo>
                    <a:lnTo>
                      <a:pt x="324" y="478"/>
                    </a:lnTo>
                    <a:lnTo>
                      <a:pt x="324" y="478"/>
                    </a:lnTo>
                    <a:lnTo>
                      <a:pt x="324" y="476"/>
                    </a:lnTo>
                    <a:lnTo>
                      <a:pt x="324" y="476"/>
                    </a:lnTo>
                    <a:lnTo>
                      <a:pt x="324" y="476"/>
                    </a:lnTo>
                    <a:lnTo>
                      <a:pt x="324" y="476"/>
                    </a:lnTo>
                    <a:lnTo>
                      <a:pt x="324" y="476"/>
                    </a:lnTo>
                    <a:lnTo>
                      <a:pt x="324" y="476"/>
                    </a:lnTo>
                    <a:lnTo>
                      <a:pt x="324" y="474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16" y="472"/>
                    </a:lnTo>
                    <a:lnTo>
                      <a:pt x="316" y="472"/>
                    </a:lnTo>
                    <a:lnTo>
                      <a:pt x="314" y="472"/>
                    </a:lnTo>
                    <a:lnTo>
                      <a:pt x="314" y="474"/>
                    </a:lnTo>
                    <a:lnTo>
                      <a:pt x="314" y="474"/>
                    </a:lnTo>
                    <a:lnTo>
                      <a:pt x="316" y="474"/>
                    </a:lnTo>
                    <a:lnTo>
                      <a:pt x="320" y="478"/>
                    </a:lnTo>
                    <a:lnTo>
                      <a:pt x="320" y="478"/>
                    </a:lnTo>
                    <a:lnTo>
                      <a:pt x="314" y="478"/>
                    </a:lnTo>
                    <a:lnTo>
                      <a:pt x="312" y="478"/>
                    </a:lnTo>
                    <a:lnTo>
                      <a:pt x="312" y="476"/>
                    </a:lnTo>
                    <a:lnTo>
                      <a:pt x="312" y="476"/>
                    </a:lnTo>
                    <a:lnTo>
                      <a:pt x="312" y="476"/>
                    </a:lnTo>
                    <a:lnTo>
                      <a:pt x="308" y="476"/>
                    </a:lnTo>
                    <a:lnTo>
                      <a:pt x="308" y="476"/>
                    </a:lnTo>
                    <a:lnTo>
                      <a:pt x="308" y="476"/>
                    </a:lnTo>
                    <a:lnTo>
                      <a:pt x="306" y="478"/>
                    </a:lnTo>
                    <a:lnTo>
                      <a:pt x="304" y="478"/>
                    </a:lnTo>
                    <a:lnTo>
                      <a:pt x="304" y="478"/>
                    </a:lnTo>
                    <a:lnTo>
                      <a:pt x="304" y="478"/>
                    </a:lnTo>
                    <a:lnTo>
                      <a:pt x="300" y="480"/>
                    </a:lnTo>
                    <a:lnTo>
                      <a:pt x="298" y="480"/>
                    </a:lnTo>
                    <a:lnTo>
                      <a:pt x="294" y="476"/>
                    </a:lnTo>
                    <a:lnTo>
                      <a:pt x="294" y="476"/>
                    </a:lnTo>
                    <a:lnTo>
                      <a:pt x="294" y="476"/>
                    </a:lnTo>
                    <a:lnTo>
                      <a:pt x="292" y="476"/>
                    </a:lnTo>
                    <a:lnTo>
                      <a:pt x="292" y="476"/>
                    </a:lnTo>
                    <a:lnTo>
                      <a:pt x="292" y="476"/>
                    </a:lnTo>
                    <a:lnTo>
                      <a:pt x="290" y="474"/>
                    </a:lnTo>
                    <a:lnTo>
                      <a:pt x="290" y="474"/>
                    </a:lnTo>
                    <a:lnTo>
                      <a:pt x="288" y="474"/>
                    </a:lnTo>
                    <a:lnTo>
                      <a:pt x="288" y="474"/>
                    </a:lnTo>
                    <a:lnTo>
                      <a:pt x="288" y="474"/>
                    </a:lnTo>
                    <a:lnTo>
                      <a:pt x="288" y="472"/>
                    </a:lnTo>
                    <a:lnTo>
                      <a:pt x="288" y="470"/>
                    </a:lnTo>
                    <a:lnTo>
                      <a:pt x="288" y="470"/>
                    </a:lnTo>
                    <a:lnTo>
                      <a:pt x="290" y="470"/>
                    </a:lnTo>
                    <a:lnTo>
                      <a:pt x="290" y="470"/>
                    </a:lnTo>
                    <a:lnTo>
                      <a:pt x="292" y="472"/>
                    </a:lnTo>
                    <a:lnTo>
                      <a:pt x="292" y="472"/>
                    </a:lnTo>
                    <a:lnTo>
                      <a:pt x="292" y="472"/>
                    </a:lnTo>
                    <a:lnTo>
                      <a:pt x="294" y="472"/>
                    </a:lnTo>
                    <a:lnTo>
                      <a:pt x="294" y="472"/>
                    </a:lnTo>
                    <a:lnTo>
                      <a:pt x="296" y="470"/>
                    </a:lnTo>
                    <a:lnTo>
                      <a:pt x="296" y="470"/>
                    </a:lnTo>
                    <a:lnTo>
                      <a:pt x="296" y="468"/>
                    </a:lnTo>
                    <a:lnTo>
                      <a:pt x="296" y="468"/>
                    </a:lnTo>
                    <a:lnTo>
                      <a:pt x="296" y="468"/>
                    </a:lnTo>
                    <a:lnTo>
                      <a:pt x="296" y="466"/>
                    </a:lnTo>
                    <a:lnTo>
                      <a:pt x="296" y="466"/>
                    </a:lnTo>
                    <a:lnTo>
                      <a:pt x="296" y="464"/>
                    </a:lnTo>
                    <a:lnTo>
                      <a:pt x="296" y="464"/>
                    </a:lnTo>
                    <a:lnTo>
                      <a:pt x="296" y="464"/>
                    </a:lnTo>
                    <a:lnTo>
                      <a:pt x="296" y="464"/>
                    </a:lnTo>
                    <a:lnTo>
                      <a:pt x="294" y="464"/>
                    </a:lnTo>
                    <a:lnTo>
                      <a:pt x="292" y="462"/>
                    </a:lnTo>
                    <a:lnTo>
                      <a:pt x="292" y="462"/>
                    </a:lnTo>
                    <a:lnTo>
                      <a:pt x="292" y="462"/>
                    </a:lnTo>
                    <a:lnTo>
                      <a:pt x="290" y="462"/>
                    </a:lnTo>
                    <a:lnTo>
                      <a:pt x="290" y="462"/>
                    </a:lnTo>
                    <a:lnTo>
                      <a:pt x="290" y="462"/>
                    </a:lnTo>
                    <a:lnTo>
                      <a:pt x="288" y="464"/>
                    </a:lnTo>
                    <a:lnTo>
                      <a:pt x="288" y="464"/>
                    </a:lnTo>
                    <a:lnTo>
                      <a:pt x="288" y="464"/>
                    </a:lnTo>
                    <a:lnTo>
                      <a:pt x="288" y="464"/>
                    </a:lnTo>
                    <a:lnTo>
                      <a:pt x="288" y="464"/>
                    </a:lnTo>
                    <a:lnTo>
                      <a:pt x="290" y="466"/>
                    </a:lnTo>
                    <a:lnTo>
                      <a:pt x="288" y="466"/>
                    </a:lnTo>
                    <a:lnTo>
                      <a:pt x="288" y="464"/>
                    </a:lnTo>
                    <a:lnTo>
                      <a:pt x="288" y="464"/>
                    </a:lnTo>
                    <a:lnTo>
                      <a:pt x="288" y="464"/>
                    </a:lnTo>
                    <a:lnTo>
                      <a:pt x="286" y="464"/>
                    </a:lnTo>
                    <a:lnTo>
                      <a:pt x="286" y="464"/>
                    </a:lnTo>
                    <a:lnTo>
                      <a:pt x="286" y="462"/>
                    </a:lnTo>
                    <a:lnTo>
                      <a:pt x="286" y="462"/>
                    </a:lnTo>
                    <a:lnTo>
                      <a:pt x="286" y="462"/>
                    </a:lnTo>
                    <a:lnTo>
                      <a:pt x="288" y="462"/>
                    </a:lnTo>
                    <a:lnTo>
                      <a:pt x="288" y="462"/>
                    </a:lnTo>
                    <a:lnTo>
                      <a:pt x="288" y="462"/>
                    </a:lnTo>
                    <a:lnTo>
                      <a:pt x="292" y="458"/>
                    </a:lnTo>
                    <a:lnTo>
                      <a:pt x="294" y="458"/>
                    </a:lnTo>
                    <a:lnTo>
                      <a:pt x="294" y="458"/>
                    </a:lnTo>
                    <a:lnTo>
                      <a:pt x="294" y="458"/>
                    </a:lnTo>
                    <a:lnTo>
                      <a:pt x="296" y="458"/>
                    </a:lnTo>
                    <a:lnTo>
                      <a:pt x="296" y="458"/>
                    </a:lnTo>
                    <a:lnTo>
                      <a:pt x="296" y="458"/>
                    </a:lnTo>
                    <a:lnTo>
                      <a:pt x="296" y="458"/>
                    </a:lnTo>
                    <a:lnTo>
                      <a:pt x="298" y="456"/>
                    </a:lnTo>
                    <a:lnTo>
                      <a:pt x="298" y="456"/>
                    </a:lnTo>
                    <a:lnTo>
                      <a:pt x="298" y="456"/>
                    </a:lnTo>
                    <a:lnTo>
                      <a:pt x="298" y="452"/>
                    </a:lnTo>
                    <a:lnTo>
                      <a:pt x="298" y="452"/>
                    </a:lnTo>
                    <a:lnTo>
                      <a:pt x="298" y="450"/>
                    </a:lnTo>
                    <a:lnTo>
                      <a:pt x="296" y="450"/>
                    </a:lnTo>
                    <a:lnTo>
                      <a:pt x="292" y="448"/>
                    </a:lnTo>
                    <a:lnTo>
                      <a:pt x="292" y="446"/>
                    </a:lnTo>
                    <a:lnTo>
                      <a:pt x="292" y="446"/>
                    </a:lnTo>
                    <a:lnTo>
                      <a:pt x="292" y="446"/>
                    </a:lnTo>
                    <a:lnTo>
                      <a:pt x="290" y="446"/>
                    </a:lnTo>
                    <a:lnTo>
                      <a:pt x="290" y="446"/>
                    </a:lnTo>
                    <a:lnTo>
                      <a:pt x="290" y="446"/>
                    </a:lnTo>
                    <a:lnTo>
                      <a:pt x="292" y="444"/>
                    </a:lnTo>
                    <a:lnTo>
                      <a:pt x="292" y="442"/>
                    </a:lnTo>
                    <a:lnTo>
                      <a:pt x="292" y="442"/>
                    </a:lnTo>
                    <a:lnTo>
                      <a:pt x="292" y="442"/>
                    </a:lnTo>
                    <a:lnTo>
                      <a:pt x="292" y="442"/>
                    </a:lnTo>
                    <a:lnTo>
                      <a:pt x="292" y="438"/>
                    </a:lnTo>
                    <a:lnTo>
                      <a:pt x="292" y="438"/>
                    </a:lnTo>
                    <a:lnTo>
                      <a:pt x="292" y="438"/>
                    </a:lnTo>
                    <a:lnTo>
                      <a:pt x="292" y="436"/>
                    </a:lnTo>
                    <a:lnTo>
                      <a:pt x="292" y="432"/>
                    </a:lnTo>
                    <a:lnTo>
                      <a:pt x="292" y="432"/>
                    </a:lnTo>
                    <a:lnTo>
                      <a:pt x="290" y="432"/>
                    </a:lnTo>
                    <a:lnTo>
                      <a:pt x="290" y="432"/>
                    </a:lnTo>
                    <a:lnTo>
                      <a:pt x="290" y="432"/>
                    </a:lnTo>
                    <a:lnTo>
                      <a:pt x="290" y="432"/>
                    </a:lnTo>
                    <a:lnTo>
                      <a:pt x="288" y="432"/>
                    </a:lnTo>
                    <a:lnTo>
                      <a:pt x="284" y="434"/>
                    </a:lnTo>
                    <a:lnTo>
                      <a:pt x="278" y="438"/>
                    </a:lnTo>
                    <a:lnTo>
                      <a:pt x="278" y="438"/>
                    </a:lnTo>
                    <a:lnTo>
                      <a:pt x="278" y="438"/>
                    </a:lnTo>
                    <a:lnTo>
                      <a:pt x="276" y="438"/>
                    </a:lnTo>
                    <a:lnTo>
                      <a:pt x="276" y="438"/>
                    </a:lnTo>
                    <a:lnTo>
                      <a:pt x="276" y="438"/>
                    </a:lnTo>
                    <a:lnTo>
                      <a:pt x="274" y="440"/>
                    </a:lnTo>
                    <a:lnTo>
                      <a:pt x="274" y="444"/>
                    </a:lnTo>
                    <a:lnTo>
                      <a:pt x="272" y="444"/>
                    </a:lnTo>
                    <a:lnTo>
                      <a:pt x="272" y="444"/>
                    </a:lnTo>
                    <a:lnTo>
                      <a:pt x="272" y="444"/>
                    </a:lnTo>
                    <a:lnTo>
                      <a:pt x="272" y="446"/>
                    </a:lnTo>
                    <a:lnTo>
                      <a:pt x="266" y="446"/>
                    </a:lnTo>
                    <a:lnTo>
                      <a:pt x="266" y="446"/>
                    </a:lnTo>
                    <a:lnTo>
                      <a:pt x="266" y="446"/>
                    </a:lnTo>
                    <a:lnTo>
                      <a:pt x="266" y="452"/>
                    </a:lnTo>
                    <a:lnTo>
                      <a:pt x="266" y="452"/>
                    </a:lnTo>
                    <a:lnTo>
                      <a:pt x="266" y="454"/>
                    </a:lnTo>
                    <a:lnTo>
                      <a:pt x="268" y="454"/>
                    </a:lnTo>
                    <a:lnTo>
                      <a:pt x="266" y="454"/>
                    </a:lnTo>
                    <a:lnTo>
                      <a:pt x="266" y="454"/>
                    </a:lnTo>
                    <a:lnTo>
                      <a:pt x="266" y="454"/>
                    </a:lnTo>
                    <a:lnTo>
                      <a:pt x="266" y="454"/>
                    </a:lnTo>
                    <a:lnTo>
                      <a:pt x="266" y="462"/>
                    </a:lnTo>
                    <a:lnTo>
                      <a:pt x="266" y="462"/>
                    </a:lnTo>
                    <a:lnTo>
                      <a:pt x="266" y="464"/>
                    </a:lnTo>
                    <a:lnTo>
                      <a:pt x="270" y="464"/>
                    </a:lnTo>
                    <a:lnTo>
                      <a:pt x="270" y="464"/>
                    </a:lnTo>
                    <a:lnTo>
                      <a:pt x="270" y="464"/>
                    </a:lnTo>
                    <a:lnTo>
                      <a:pt x="272" y="466"/>
                    </a:lnTo>
                    <a:lnTo>
                      <a:pt x="272" y="466"/>
                    </a:lnTo>
                    <a:lnTo>
                      <a:pt x="272" y="466"/>
                    </a:lnTo>
                    <a:lnTo>
                      <a:pt x="270" y="468"/>
                    </a:lnTo>
                    <a:lnTo>
                      <a:pt x="270" y="468"/>
                    </a:lnTo>
                    <a:lnTo>
                      <a:pt x="270" y="468"/>
                    </a:lnTo>
                    <a:lnTo>
                      <a:pt x="270" y="470"/>
                    </a:lnTo>
                    <a:lnTo>
                      <a:pt x="268" y="472"/>
                    </a:lnTo>
                    <a:lnTo>
                      <a:pt x="268" y="472"/>
                    </a:lnTo>
                    <a:lnTo>
                      <a:pt x="268" y="472"/>
                    </a:lnTo>
                    <a:lnTo>
                      <a:pt x="270" y="474"/>
                    </a:lnTo>
                    <a:lnTo>
                      <a:pt x="270" y="474"/>
                    </a:lnTo>
                    <a:lnTo>
                      <a:pt x="270" y="474"/>
                    </a:lnTo>
                    <a:lnTo>
                      <a:pt x="270" y="474"/>
                    </a:lnTo>
                    <a:lnTo>
                      <a:pt x="270" y="476"/>
                    </a:lnTo>
                    <a:lnTo>
                      <a:pt x="270" y="476"/>
                    </a:lnTo>
                    <a:lnTo>
                      <a:pt x="272" y="476"/>
                    </a:lnTo>
                    <a:lnTo>
                      <a:pt x="272" y="476"/>
                    </a:lnTo>
                    <a:lnTo>
                      <a:pt x="272" y="478"/>
                    </a:lnTo>
                    <a:lnTo>
                      <a:pt x="272" y="478"/>
                    </a:lnTo>
                    <a:lnTo>
                      <a:pt x="272" y="478"/>
                    </a:lnTo>
                    <a:lnTo>
                      <a:pt x="274" y="480"/>
                    </a:lnTo>
                    <a:lnTo>
                      <a:pt x="274" y="486"/>
                    </a:lnTo>
                    <a:lnTo>
                      <a:pt x="272" y="488"/>
                    </a:lnTo>
                    <a:lnTo>
                      <a:pt x="270" y="488"/>
                    </a:lnTo>
                    <a:lnTo>
                      <a:pt x="268" y="484"/>
                    </a:lnTo>
                    <a:lnTo>
                      <a:pt x="268" y="484"/>
                    </a:lnTo>
                    <a:lnTo>
                      <a:pt x="268" y="484"/>
                    </a:lnTo>
                    <a:lnTo>
                      <a:pt x="264" y="484"/>
                    </a:lnTo>
                    <a:lnTo>
                      <a:pt x="264" y="484"/>
                    </a:lnTo>
                    <a:lnTo>
                      <a:pt x="262" y="484"/>
                    </a:lnTo>
                    <a:lnTo>
                      <a:pt x="260" y="486"/>
                    </a:lnTo>
                    <a:lnTo>
                      <a:pt x="260" y="486"/>
                    </a:lnTo>
                    <a:lnTo>
                      <a:pt x="260" y="486"/>
                    </a:lnTo>
                    <a:lnTo>
                      <a:pt x="260" y="488"/>
                    </a:lnTo>
                    <a:lnTo>
                      <a:pt x="258" y="488"/>
                    </a:lnTo>
                    <a:lnTo>
                      <a:pt x="258" y="488"/>
                    </a:lnTo>
                    <a:lnTo>
                      <a:pt x="258" y="488"/>
                    </a:lnTo>
                    <a:lnTo>
                      <a:pt x="256" y="488"/>
                    </a:lnTo>
                    <a:lnTo>
                      <a:pt x="256" y="488"/>
                    </a:lnTo>
                    <a:lnTo>
                      <a:pt x="256" y="488"/>
                    </a:lnTo>
                    <a:lnTo>
                      <a:pt x="256" y="490"/>
                    </a:lnTo>
                    <a:lnTo>
                      <a:pt x="256" y="490"/>
                    </a:lnTo>
                    <a:lnTo>
                      <a:pt x="248" y="490"/>
                    </a:lnTo>
                    <a:lnTo>
                      <a:pt x="248" y="490"/>
                    </a:lnTo>
                    <a:lnTo>
                      <a:pt x="248" y="490"/>
                    </a:lnTo>
                    <a:lnTo>
                      <a:pt x="244" y="492"/>
                    </a:lnTo>
                    <a:lnTo>
                      <a:pt x="244" y="492"/>
                    </a:lnTo>
                    <a:lnTo>
                      <a:pt x="244" y="492"/>
                    </a:lnTo>
                    <a:lnTo>
                      <a:pt x="242" y="492"/>
                    </a:lnTo>
                    <a:lnTo>
                      <a:pt x="240" y="494"/>
                    </a:lnTo>
                    <a:lnTo>
                      <a:pt x="240" y="494"/>
                    </a:lnTo>
                    <a:lnTo>
                      <a:pt x="240" y="494"/>
                    </a:lnTo>
                    <a:lnTo>
                      <a:pt x="240" y="500"/>
                    </a:lnTo>
                    <a:lnTo>
                      <a:pt x="240" y="500"/>
                    </a:lnTo>
                    <a:lnTo>
                      <a:pt x="240" y="500"/>
                    </a:lnTo>
                    <a:lnTo>
                      <a:pt x="242" y="500"/>
                    </a:lnTo>
                    <a:lnTo>
                      <a:pt x="242" y="500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2"/>
                    </a:lnTo>
                    <a:lnTo>
                      <a:pt x="242" y="502"/>
                    </a:lnTo>
                    <a:lnTo>
                      <a:pt x="240" y="502"/>
                    </a:lnTo>
                    <a:lnTo>
                      <a:pt x="238" y="500"/>
                    </a:lnTo>
                    <a:lnTo>
                      <a:pt x="238" y="500"/>
                    </a:lnTo>
                    <a:lnTo>
                      <a:pt x="238" y="500"/>
                    </a:lnTo>
                    <a:lnTo>
                      <a:pt x="238" y="498"/>
                    </a:lnTo>
                    <a:lnTo>
                      <a:pt x="234" y="498"/>
                    </a:lnTo>
                    <a:lnTo>
                      <a:pt x="234" y="498"/>
                    </a:lnTo>
                    <a:lnTo>
                      <a:pt x="234" y="500"/>
                    </a:lnTo>
                    <a:lnTo>
                      <a:pt x="234" y="500"/>
                    </a:lnTo>
                    <a:lnTo>
                      <a:pt x="232" y="502"/>
                    </a:lnTo>
                    <a:lnTo>
                      <a:pt x="232" y="502"/>
                    </a:lnTo>
                    <a:lnTo>
                      <a:pt x="232" y="502"/>
                    </a:lnTo>
                    <a:lnTo>
                      <a:pt x="232" y="504"/>
                    </a:lnTo>
                    <a:lnTo>
                      <a:pt x="230" y="504"/>
                    </a:lnTo>
                    <a:lnTo>
                      <a:pt x="230" y="504"/>
                    </a:lnTo>
                    <a:lnTo>
                      <a:pt x="230" y="504"/>
                    </a:lnTo>
                    <a:lnTo>
                      <a:pt x="230" y="506"/>
                    </a:lnTo>
                    <a:lnTo>
                      <a:pt x="230" y="506"/>
                    </a:lnTo>
                    <a:lnTo>
                      <a:pt x="230" y="506"/>
                    </a:lnTo>
                    <a:lnTo>
                      <a:pt x="228" y="506"/>
                    </a:lnTo>
                    <a:lnTo>
                      <a:pt x="228" y="506"/>
                    </a:lnTo>
                    <a:lnTo>
                      <a:pt x="228" y="506"/>
                    </a:lnTo>
                    <a:lnTo>
                      <a:pt x="228" y="506"/>
                    </a:lnTo>
                    <a:lnTo>
                      <a:pt x="226" y="510"/>
                    </a:lnTo>
                    <a:lnTo>
                      <a:pt x="226" y="510"/>
                    </a:lnTo>
                    <a:lnTo>
                      <a:pt x="226" y="510"/>
                    </a:lnTo>
                    <a:lnTo>
                      <a:pt x="226" y="510"/>
                    </a:lnTo>
                    <a:lnTo>
                      <a:pt x="224" y="512"/>
                    </a:lnTo>
                    <a:lnTo>
                      <a:pt x="222" y="512"/>
                    </a:lnTo>
                    <a:lnTo>
                      <a:pt x="222" y="512"/>
                    </a:lnTo>
                    <a:lnTo>
                      <a:pt x="222" y="512"/>
                    </a:lnTo>
                    <a:lnTo>
                      <a:pt x="222" y="514"/>
                    </a:lnTo>
                    <a:lnTo>
                      <a:pt x="222" y="516"/>
                    </a:lnTo>
                    <a:lnTo>
                      <a:pt x="216" y="516"/>
                    </a:lnTo>
                    <a:lnTo>
                      <a:pt x="216" y="516"/>
                    </a:lnTo>
                    <a:lnTo>
                      <a:pt x="216" y="516"/>
                    </a:lnTo>
                    <a:lnTo>
                      <a:pt x="212" y="518"/>
                    </a:lnTo>
                    <a:lnTo>
                      <a:pt x="212" y="518"/>
                    </a:lnTo>
                    <a:lnTo>
                      <a:pt x="212" y="518"/>
                    </a:lnTo>
                    <a:lnTo>
                      <a:pt x="212" y="518"/>
                    </a:lnTo>
                    <a:lnTo>
                      <a:pt x="212" y="518"/>
                    </a:lnTo>
                    <a:lnTo>
                      <a:pt x="212" y="518"/>
                    </a:lnTo>
                    <a:lnTo>
                      <a:pt x="210" y="518"/>
                    </a:lnTo>
                    <a:lnTo>
                      <a:pt x="208" y="522"/>
                    </a:lnTo>
                    <a:lnTo>
                      <a:pt x="208" y="522"/>
                    </a:lnTo>
                    <a:lnTo>
                      <a:pt x="208" y="522"/>
                    </a:lnTo>
                    <a:lnTo>
                      <a:pt x="206" y="522"/>
                    </a:lnTo>
                    <a:lnTo>
                      <a:pt x="206" y="522"/>
                    </a:lnTo>
                    <a:lnTo>
                      <a:pt x="206" y="522"/>
                    </a:lnTo>
                    <a:lnTo>
                      <a:pt x="206" y="522"/>
                    </a:lnTo>
                    <a:lnTo>
                      <a:pt x="206" y="524"/>
                    </a:lnTo>
                    <a:lnTo>
                      <a:pt x="204" y="524"/>
                    </a:lnTo>
                    <a:lnTo>
                      <a:pt x="202" y="524"/>
                    </a:lnTo>
                    <a:lnTo>
                      <a:pt x="202" y="524"/>
                    </a:lnTo>
                    <a:lnTo>
                      <a:pt x="202" y="526"/>
                    </a:lnTo>
                    <a:lnTo>
                      <a:pt x="202" y="530"/>
                    </a:lnTo>
                    <a:lnTo>
                      <a:pt x="202" y="530"/>
                    </a:lnTo>
                    <a:lnTo>
                      <a:pt x="200" y="530"/>
                    </a:lnTo>
                    <a:lnTo>
                      <a:pt x="200" y="530"/>
                    </a:lnTo>
                    <a:lnTo>
                      <a:pt x="200" y="530"/>
                    </a:lnTo>
                    <a:lnTo>
                      <a:pt x="200" y="532"/>
                    </a:lnTo>
                    <a:lnTo>
                      <a:pt x="196" y="532"/>
                    </a:lnTo>
                    <a:lnTo>
                      <a:pt x="196" y="532"/>
                    </a:lnTo>
                    <a:lnTo>
                      <a:pt x="196" y="532"/>
                    </a:lnTo>
                    <a:lnTo>
                      <a:pt x="194" y="532"/>
                    </a:lnTo>
                    <a:lnTo>
                      <a:pt x="192" y="532"/>
                    </a:lnTo>
                    <a:lnTo>
                      <a:pt x="192" y="532"/>
                    </a:lnTo>
                    <a:lnTo>
                      <a:pt x="192" y="532"/>
                    </a:lnTo>
                    <a:lnTo>
                      <a:pt x="190" y="534"/>
                    </a:lnTo>
                    <a:lnTo>
                      <a:pt x="190" y="534"/>
                    </a:lnTo>
                    <a:lnTo>
                      <a:pt x="190" y="534"/>
                    </a:lnTo>
                    <a:lnTo>
                      <a:pt x="190" y="536"/>
                    </a:lnTo>
                    <a:lnTo>
                      <a:pt x="188" y="538"/>
                    </a:lnTo>
                    <a:lnTo>
                      <a:pt x="186" y="538"/>
                    </a:lnTo>
                    <a:lnTo>
                      <a:pt x="186" y="538"/>
                    </a:lnTo>
                    <a:lnTo>
                      <a:pt x="186" y="538"/>
                    </a:lnTo>
                    <a:lnTo>
                      <a:pt x="184" y="538"/>
                    </a:lnTo>
                    <a:lnTo>
                      <a:pt x="184" y="538"/>
                    </a:lnTo>
                    <a:lnTo>
                      <a:pt x="184" y="536"/>
                    </a:lnTo>
                    <a:lnTo>
                      <a:pt x="184" y="536"/>
                    </a:lnTo>
                    <a:lnTo>
                      <a:pt x="184" y="536"/>
                    </a:lnTo>
                    <a:lnTo>
                      <a:pt x="180" y="532"/>
                    </a:lnTo>
                    <a:lnTo>
                      <a:pt x="180" y="532"/>
                    </a:lnTo>
                    <a:lnTo>
                      <a:pt x="180" y="532"/>
                    </a:lnTo>
                    <a:lnTo>
                      <a:pt x="170" y="532"/>
                    </a:lnTo>
                    <a:lnTo>
                      <a:pt x="170" y="532"/>
                    </a:lnTo>
                    <a:lnTo>
                      <a:pt x="170" y="532"/>
                    </a:lnTo>
                    <a:lnTo>
                      <a:pt x="170" y="532"/>
                    </a:lnTo>
                    <a:lnTo>
                      <a:pt x="170" y="534"/>
                    </a:lnTo>
                    <a:lnTo>
                      <a:pt x="174" y="536"/>
                    </a:lnTo>
                    <a:lnTo>
                      <a:pt x="174" y="538"/>
                    </a:lnTo>
                    <a:lnTo>
                      <a:pt x="174" y="538"/>
                    </a:lnTo>
                    <a:lnTo>
                      <a:pt x="174" y="540"/>
                    </a:lnTo>
                    <a:lnTo>
                      <a:pt x="176" y="542"/>
                    </a:lnTo>
                    <a:lnTo>
                      <a:pt x="176" y="542"/>
                    </a:lnTo>
                    <a:lnTo>
                      <a:pt x="174" y="542"/>
                    </a:lnTo>
                    <a:lnTo>
                      <a:pt x="174" y="542"/>
                    </a:lnTo>
                    <a:lnTo>
                      <a:pt x="174" y="544"/>
                    </a:lnTo>
                    <a:lnTo>
                      <a:pt x="174" y="544"/>
                    </a:lnTo>
                    <a:lnTo>
                      <a:pt x="170" y="544"/>
                    </a:lnTo>
                    <a:lnTo>
                      <a:pt x="170" y="544"/>
                    </a:lnTo>
                    <a:lnTo>
                      <a:pt x="170" y="544"/>
                    </a:lnTo>
                    <a:lnTo>
                      <a:pt x="170" y="546"/>
                    </a:lnTo>
                    <a:lnTo>
                      <a:pt x="170" y="546"/>
                    </a:lnTo>
                    <a:lnTo>
                      <a:pt x="168" y="544"/>
                    </a:lnTo>
                    <a:lnTo>
                      <a:pt x="168" y="544"/>
                    </a:lnTo>
                    <a:lnTo>
                      <a:pt x="168" y="544"/>
                    </a:lnTo>
                    <a:lnTo>
                      <a:pt x="168" y="544"/>
                    </a:lnTo>
                    <a:lnTo>
                      <a:pt x="166" y="542"/>
                    </a:lnTo>
                    <a:lnTo>
                      <a:pt x="166" y="542"/>
                    </a:lnTo>
                    <a:lnTo>
                      <a:pt x="166" y="542"/>
                    </a:lnTo>
                    <a:lnTo>
                      <a:pt x="154" y="542"/>
                    </a:lnTo>
                    <a:lnTo>
                      <a:pt x="154" y="542"/>
                    </a:lnTo>
                    <a:lnTo>
                      <a:pt x="154" y="542"/>
                    </a:lnTo>
                    <a:lnTo>
                      <a:pt x="152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6"/>
                    </a:lnTo>
                    <a:lnTo>
                      <a:pt x="148" y="546"/>
                    </a:lnTo>
                    <a:lnTo>
                      <a:pt x="148" y="546"/>
                    </a:lnTo>
                    <a:lnTo>
                      <a:pt x="148" y="546"/>
                    </a:lnTo>
                    <a:lnTo>
                      <a:pt x="148" y="546"/>
                    </a:lnTo>
                    <a:lnTo>
                      <a:pt x="148" y="548"/>
                    </a:lnTo>
                    <a:lnTo>
                      <a:pt x="150" y="548"/>
                    </a:lnTo>
                    <a:lnTo>
                      <a:pt x="150" y="554"/>
                    </a:lnTo>
                    <a:lnTo>
                      <a:pt x="150" y="554"/>
                    </a:lnTo>
                    <a:lnTo>
                      <a:pt x="150" y="556"/>
                    </a:lnTo>
                    <a:lnTo>
                      <a:pt x="152" y="556"/>
                    </a:lnTo>
                    <a:lnTo>
                      <a:pt x="152" y="556"/>
                    </a:lnTo>
                    <a:lnTo>
                      <a:pt x="152" y="556"/>
                    </a:lnTo>
                    <a:lnTo>
                      <a:pt x="154" y="556"/>
                    </a:lnTo>
                    <a:lnTo>
                      <a:pt x="156" y="556"/>
                    </a:lnTo>
                    <a:lnTo>
                      <a:pt x="160" y="556"/>
                    </a:lnTo>
                    <a:lnTo>
                      <a:pt x="160" y="556"/>
                    </a:lnTo>
                    <a:lnTo>
                      <a:pt x="160" y="556"/>
                    </a:lnTo>
                    <a:lnTo>
                      <a:pt x="160" y="556"/>
                    </a:lnTo>
                    <a:lnTo>
                      <a:pt x="162" y="556"/>
                    </a:lnTo>
                    <a:lnTo>
                      <a:pt x="162" y="558"/>
                    </a:lnTo>
                    <a:lnTo>
                      <a:pt x="162" y="558"/>
                    </a:lnTo>
                    <a:lnTo>
                      <a:pt x="162" y="558"/>
                    </a:lnTo>
                    <a:lnTo>
                      <a:pt x="164" y="558"/>
                    </a:lnTo>
                    <a:lnTo>
                      <a:pt x="166" y="558"/>
                    </a:lnTo>
                    <a:lnTo>
                      <a:pt x="166" y="558"/>
                    </a:lnTo>
                    <a:lnTo>
                      <a:pt x="166" y="558"/>
                    </a:lnTo>
                    <a:lnTo>
                      <a:pt x="166" y="558"/>
                    </a:lnTo>
                    <a:lnTo>
                      <a:pt x="168" y="560"/>
                    </a:lnTo>
                    <a:lnTo>
                      <a:pt x="168" y="560"/>
                    </a:lnTo>
                    <a:lnTo>
                      <a:pt x="168" y="560"/>
                    </a:lnTo>
                    <a:lnTo>
                      <a:pt x="168" y="560"/>
                    </a:lnTo>
                    <a:lnTo>
                      <a:pt x="168" y="562"/>
                    </a:lnTo>
                    <a:lnTo>
                      <a:pt x="168" y="562"/>
                    </a:lnTo>
                    <a:lnTo>
                      <a:pt x="170" y="564"/>
                    </a:lnTo>
                    <a:lnTo>
                      <a:pt x="170" y="564"/>
                    </a:lnTo>
                    <a:lnTo>
                      <a:pt x="170" y="564"/>
                    </a:lnTo>
                    <a:lnTo>
                      <a:pt x="170" y="564"/>
                    </a:lnTo>
                    <a:lnTo>
                      <a:pt x="172" y="564"/>
                    </a:lnTo>
                    <a:lnTo>
                      <a:pt x="178" y="568"/>
                    </a:lnTo>
                    <a:lnTo>
                      <a:pt x="178" y="568"/>
                    </a:lnTo>
                    <a:lnTo>
                      <a:pt x="178" y="570"/>
                    </a:lnTo>
                    <a:lnTo>
                      <a:pt x="180" y="570"/>
                    </a:lnTo>
                    <a:lnTo>
                      <a:pt x="180" y="570"/>
                    </a:lnTo>
                    <a:lnTo>
                      <a:pt x="180" y="570"/>
                    </a:lnTo>
                    <a:lnTo>
                      <a:pt x="180" y="570"/>
                    </a:lnTo>
                    <a:lnTo>
                      <a:pt x="180" y="572"/>
                    </a:lnTo>
                    <a:lnTo>
                      <a:pt x="182" y="572"/>
                    </a:lnTo>
                    <a:lnTo>
                      <a:pt x="182" y="574"/>
                    </a:lnTo>
                    <a:lnTo>
                      <a:pt x="182" y="574"/>
                    </a:lnTo>
                    <a:lnTo>
                      <a:pt x="184" y="574"/>
                    </a:lnTo>
                    <a:lnTo>
                      <a:pt x="184" y="574"/>
                    </a:lnTo>
                    <a:lnTo>
                      <a:pt x="184" y="574"/>
                    </a:lnTo>
                    <a:lnTo>
                      <a:pt x="184" y="574"/>
                    </a:lnTo>
                    <a:lnTo>
                      <a:pt x="184" y="574"/>
                    </a:lnTo>
                    <a:lnTo>
                      <a:pt x="182" y="576"/>
                    </a:lnTo>
                    <a:lnTo>
                      <a:pt x="182" y="578"/>
                    </a:lnTo>
                    <a:lnTo>
                      <a:pt x="182" y="578"/>
                    </a:lnTo>
                    <a:lnTo>
                      <a:pt x="184" y="578"/>
                    </a:lnTo>
                    <a:lnTo>
                      <a:pt x="188" y="582"/>
                    </a:lnTo>
                    <a:lnTo>
                      <a:pt x="188" y="582"/>
                    </a:lnTo>
                    <a:lnTo>
                      <a:pt x="188" y="582"/>
                    </a:lnTo>
                    <a:lnTo>
                      <a:pt x="188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6" y="582"/>
                    </a:lnTo>
                    <a:lnTo>
                      <a:pt x="184" y="582"/>
                    </a:lnTo>
                    <a:lnTo>
                      <a:pt x="184" y="582"/>
                    </a:lnTo>
                    <a:lnTo>
                      <a:pt x="184" y="582"/>
                    </a:lnTo>
                    <a:lnTo>
                      <a:pt x="184" y="584"/>
                    </a:lnTo>
                    <a:lnTo>
                      <a:pt x="182" y="590"/>
                    </a:lnTo>
                    <a:lnTo>
                      <a:pt x="180" y="592"/>
                    </a:lnTo>
                    <a:lnTo>
                      <a:pt x="180" y="592"/>
                    </a:lnTo>
                    <a:lnTo>
                      <a:pt x="180" y="592"/>
                    </a:lnTo>
                    <a:lnTo>
                      <a:pt x="180" y="594"/>
                    </a:lnTo>
                    <a:lnTo>
                      <a:pt x="178" y="596"/>
                    </a:lnTo>
                    <a:lnTo>
                      <a:pt x="178" y="596"/>
                    </a:lnTo>
                    <a:lnTo>
                      <a:pt x="178" y="596"/>
                    </a:lnTo>
                    <a:lnTo>
                      <a:pt x="178" y="596"/>
                    </a:lnTo>
                    <a:lnTo>
                      <a:pt x="174" y="604"/>
                    </a:lnTo>
                    <a:lnTo>
                      <a:pt x="174" y="604"/>
                    </a:lnTo>
                    <a:lnTo>
                      <a:pt x="174" y="604"/>
                    </a:lnTo>
                    <a:lnTo>
                      <a:pt x="174" y="604"/>
                    </a:lnTo>
                    <a:lnTo>
                      <a:pt x="174" y="604"/>
                    </a:lnTo>
                    <a:lnTo>
                      <a:pt x="174" y="604"/>
                    </a:lnTo>
                    <a:lnTo>
                      <a:pt x="172" y="606"/>
                    </a:lnTo>
                    <a:lnTo>
                      <a:pt x="172" y="606"/>
                    </a:lnTo>
                    <a:lnTo>
                      <a:pt x="172" y="606"/>
                    </a:lnTo>
                    <a:lnTo>
                      <a:pt x="170" y="606"/>
                    </a:lnTo>
                    <a:lnTo>
                      <a:pt x="170" y="606"/>
                    </a:lnTo>
                    <a:lnTo>
                      <a:pt x="166" y="606"/>
                    </a:lnTo>
                    <a:lnTo>
                      <a:pt x="164" y="606"/>
                    </a:lnTo>
                    <a:lnTo>
                      <a:pt x="164" y="606"/>
                    </a:lnTo>
                    <a:lnTo>
                      <a:pt x="164" y="606"/>
                    </a:lnTo>
                    <a:lnTo>
                      <a:pt x="162" y="606"/>
                    </a:lnTo>
                    <a:lnTo>
                      <a:pt x="160" y="604"/>
                    </a:lnTo>
                    <a:lnTo>
                      <a:pt x="160" y="604"/>
                    </a:lnTo>
                    <a:lnTo>
                      <a:pt x="160" y="604"/>
                    </a:lnTo>
                    <a:lnTo>
                      <a:pt x="158" y="604"/>
                    </a:lnTo>
                    <a:lnTo>
                      <a:pt x="158" y="604"/>
                    </a:lnTo>
                    <a:lnTo>
                      <a:pt x="158" y="604"/>
                    </a:lnTo>
                    <a:lnTo>
                      <a:pt x="156" y="606"/>
                    </a:lnTo>
                    <a:lnTo>
                      <a:pt x="154" y="606"/>
                    </a:lnTo>
                    <a:lnTo>
                      <a:pt x="150" y="604"/>
                    </a:lnTo>
                    <a:lnTo>
                      <a:pt x="150" y="604"/>
                    </a:lnTo>
                    <a:lnTo>
                      <a:pt x="150" y="604"/>
                    </a:lnTo>
                    <a:lnTo>
                      <a:pt x="144" y="604"/>
                    </a:lnTo>
                    <a:lnTo>
                      <a:pt x="144" y="604"/>
                    </a:lnTo>
                    <a:lnTo>
                      <a:pt x="144" y="604"/>
                    </a:lnTo>
                    <a:lnTo>
                      <a:pt x="144" y="606"/>
                    </a:lnTo>
                    <a:lnTo>
                      <a:pt x="142" y="604"/>
                    </a:lnTo>
                    <a:lnTo>
                      <a:pt x="142" y="604"/>
                    </a:lnTo>
                    <a:lnTo>
                      <a:pt x="142" y="604"/>
                    </a:lnTo>
                    <a:lnTo>
                      <a:pt x="140" y="604"/>
                    </a:lnTo>
                    <a:lnTo>
                      <a:pt x="140" y="604"/>
                    </a:lnTo>
                    <a:lnTo>
                      <a:pt x="140" y="604"/>
                    </a:lnTo>
                    <a:lnTo>
                      <a:pt x="140" y="604"/>
                    </a:lnTo>
                    <a:lnTo>
                      <a:pt x="140" y="604"/>
                    </a:lnTo>
                    <a:lnTo>
                      <a:pt x="138" y="602"/>
                    </a:lnTo>
                    <a:lnTo>
                      <a:pt x="138" y="602"/>
                    </a:lnTo>
                    <a:lnTo>
                      <a:pt x="138" y="602"/>
                    </a:lnTo>
                    <a:lnTo>
                      <a:pt x="134" y="602"/>
                    </a:lnTo>
                    <a:lnTo>
                      <a:pt x="134" y="602"/>
                    </a:lnTo>
                    <a:lnTo>
                      <a:pt x="134" y="602"/>
                    </a:lnTo>
                    <a:lnTo>
                      <a:pt x="134" y="604"/>
                    </a:lnTo>
                    <a:lnTo>
                      <a:pt x="132" y="604"/>
                    </a:lnTo>
                    <a:lnTo>
                      <a:pt x="132" y="604"/>
                    </a:lnTo>
                    <a:lnTo>
                      <a:pt x="132" y="604"/>
                    </a:lnTo>
                    <a:lnTo>
                      <a:pt x="130" y="604"/>
                    </a:lnTo>
                    <a:lnTo>
                      <a:pt x="124" y="604"/>
                    </a:lnTo>
                    <a:lnTo>
                      <a:pt x="122" y="604"/>
                    </a:lnTo>
                    <a:lnTo>
                      <a:pt x="122" y="602"/>
                    </a:lnTo>
                    <a:lnTo>
                      <a:pt x="122" y="602"/>
                    </a:lnTo>
                    <a:lnTo>
                      <a:pt x="122" y="602"/>
                    </a:lnTo>
                    <a:lnTo>
                      <a:pt x="120" y="602"/>
                    </a:lnTo>
                    <a:lnTo>
                      <a:pt x="116" y="600"/>
                    </a:lnTo>
                    <a:lnTo>
                      <a:pt x="116" y="600"/>
                    </a:lnTo>
                    <a:lnTo>
                      <a:pt x="116" y="600"/>
                    </a:lnTo>
                    <a:lnTo>
                      <a:pt x="112" y="602"/>
                    </a:lnTo>
                    <a:lnTo>
                      <a:pt x="108" y="602"/>
                    </a:lnTo>
                    <a:lnTo>
                      <a:pt x="108" y="602"/>
                    </a:lnTo>
                    <a:lnTo>
                      <a:pt x="108" y="602"/>
                    </a:lnTo>
                    <a:lnTo>
                      <a:pt x="108" y="602"/>
                    </a:lnTo>
                    <a:lnTo>
                      <a:pt x="106" y="602"/>
                    </a:lnTo>
                    <a:lnTo>
                      <a:pt x="106" y="602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4"/>
                    </a:lnTo>
                    <a:lnTo>
                      <a:pt x="104" y="604"/>
                    </a:lnTo>
                    <a:lnTo>
                      <a:pt x="104" y="604"/>
                    </a:lnTo>
                    <a:lnTo>
                      <a:pt x="104" y="606"/>
                    </a:lnTo>
                    <a:lnTo>
                      <a:pt x="102" y="606"/>
                    </a:lnTo>
                    <a:lnTo>
                      <a:pt x="102" y="606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8"/>
                    </a:lnTo>
                    <a:lnTo>
                      <a:pt x="98" y="608"/>
                    </a:lnTo>
                    <a:lnTo>
                      <a:pt x="98" y="608"/>
                    </a:lnTo>
                    <a:lnTo>
                      <a:pt x="98" y="614"/>
                    </a:lnTo>
                    <a:lnTo>
                      <a:pt x="98" y="614"/>
                    </a:lnTo>
                    <a:lnTo>
                      <a:pt x="98" y="614"/>
                    </a:lnTo>
                    <a:lnTo>
                      <a:pt x="96" y="614"/>
                    </a:lnTo>
                    <a:lnTo>
                      <a:pt x="96" y="614"/>
                    </a:lnTo>
                    <a:lnTo>
                      <a:pt x="96" y="614"/>
                    </a:lnTo>
                    <a:lnTo>
                      <a:pt x="98" y="616"/>
                    </a:lnTo>
                    <a:lnTo>
                      <a:pt x="98" y="616"/>
                    </a:lnTo>
                    <a:lnTo>
                      <a:pt x="98" y="616"/>
                    </a:lnTo>
                    <a:lnTo>
                      <a:pt x="98" y="616"/>
                    </a:lnTo>
                    <a:lnTo>
                      <a:pt x="100" y="620"/>
                    </a:lnTo>
                    <a:lnTo>
                      <a:pt x="100" y="620"/>
                    </a:lnTo>
                    <a:lnTo>
                      <a:pt x="100" y="620"/>
                    </a:lnTo>
                    <a:lnTo>
                      <a:pt x="102" y="620"/>
                    </a:lnTo>
                    <a:lnTo>
                      <a:pt x="102" y="620"/>
                    </a:lnTo>
                    <a:lnTo>
                      <a:pt x="102" y="620"/>
                    </a:lnTo>
                    <a:lnTo>
                      <a:pt x="102" y="620"/>
                    </a:lnTo>
                    <a:lnTo>
                      <a:pt x="104" y="620"/>
                    </a:lnTo>
                    <a:lnTo>
                      <a:pt x="104" y="620"/>
                    </a:lnTo>
                    <a:lnTo>
                      <a:pt x="102" y="620"/>
                    </a:lnTo>
                    <a:lnTo>
                      <a:pt x="102" y="620"/>
                    </a:lnTo>
                    <a:lnTo>
                      <a:pt x="100" y="622"/>
                    </a:lnTo>
                    <a:lnTo>
                      <a:pt x="100" y="622"/>
                    </a:lnTo>
                    <a:lnTo>
                      <a:pt x="100" y="624"/>
                    </a:lnTo>
                    <a:lnTo>
                      <a:pt x="100" y="624"/>
                    </a:lnTo>
                    <a:lnTo>
                      <a:pt x="100" y="624"/>
                    </a:lnTo>
                    <a:lnTo>
                      <a:pt x="100" y="630"/>
                    </a:lnTo>
                    <a:lnTo>
                      <a:pt x="100" y="630"/>
                    </a:lnTo>
                    <a:lnTo>
                      <a:pt x="100" y="630"/>
                    </a:lnTo>
                    <a:lnTo>
                      <a:pt x="102" y="630"/>
                    </a:lnTo>
                    <a:lnTo>
                      <a:pt x="102" y="632"/>
                    </a:lnTo>
                    <a:lnTo>
                      <a:pt x="102" y="632"/>
                    </a:lnTo>
                    <a:lnTo>
                      <a:pt x="102" y="632"/>
                    </a:lnTo>
                    <a:lnTo>
                      <a:pt x="102" y="632"/>
                    </a:lnTo>
                    <a:lnTo>
                      <a:pt x="102" y="632"/>
                    </a:lnTo>
                    <a:lnTo>
                      <a:pt x="102" y="632"/>
                    </a:lnTo>
                    <a:lnTo>
                      <a:pt x="102" y="634"/>
                    </a:lnTo>
                    <a:lnTo>
                      <a:pt x="102" y="634"/>
                    </a:lnTo>
                    <a:lnTo>
                      <a:pt x="102" y="634"/>
                    </a:lnTo>
                    <a:lnTo>
                      <a:pt x="102" y="636"/>
                    </a:lnTo>
                    <a:lnTo>
                      <a:pt x="102" y="636"/>
                    </a:lnTo>
                    <a:lnTo>
                      <a:pt x="102" y="636"/>
                    </a:lnTo>
                    <a:lnTo>
                      <a:pt x="100" y="640"/>
                    </a:lnTo>
                    <a:lnTo>
                      <a:pt x="100" y="640"/>
                    </a:lnTo>
                    <a:lnTo>
                      <a:pt x="100" y="640"/>
                    </a:lnTo>
                    <a:lnTo>
                      <a:pt x="100" y="642"/>
                    </a:lnTo>
                    <a:lnTo>
                      <a:pt x="98" y="642"/>
                    </a:lnTo>
                    <a:lnTo>
                      <a:pt x="98" y="642"/>
                    </a:lnTo>
                    <a:lnTo>
                      <a:pt x="98" y="642"/>
                    </a:lnTo>
                    <a:lnTo>
                      <a:pt x="98" y="648"/>
                    </a:lnTo>
                    <a:lnTo>
                      <a:pt x="96" y="648"/>
                    </a:lnTo>
                    <a:lnTo>
                      <a:pt x="96" y="648"/>
                    </a:lnTo>
                    <a:lnTo>
                      <a:pt x="96" y="648"/>
                    </a:lnTo>
                    <a:lnTo>
                      <a:pt x="94" y="652"/>
                    </a:lnTo>
                    <a:lnTo>
                      <a:pt x="94" y="652"/>
                    </a:lnTo>
                    <a:lnTo>
                      <a:pt x="94" y="654"/>
                    </a:lnTo>
                    <a:lnTo>
                      <a:pt x="94" y="658"/>
                    </a:lnTo>
                    <a:lnTo>
                      <a:pt x="94" y="658"/>
                    </a:lnTo>
                    <a:lnTo>
                      <a:pt x="94" y="658"/>
                    </a:lnTo>
                    <a:lnTo>
                      <a:pt x="96" y="658"/>
                    </a:lnTo>
                    <a:lnTo>
                      <a:pt x="96" y="660"/>
                    </a:lnTo>
                    <a:lnTo>
                      <a:pt x="96" y="662"/>
                    </a:lnTo>
                    <a:lnTo>
                      <a:pt x="96" y="662"/>
                    </a:lnTo>
                    <a:lnTo>
                      <a:pt x="96" y="662"/>
                    </a:lnTo>
                    <a:lnTo>
                      <a:pt x="98" y="662"/>
                    </a:lnTo>
                    <a:lnTo>
                      <a:pt x="98" y="666"/>
                    </a:lnTo>
                    <a:lnTo>
                      <a:pt x="98" y="666"/>
                    </a:lnTo>
                    <a:lnTo>
                      <a:pt x="98" y="668"/>
                    </a:lnTo>
                    <a:lnTo>
                      <a:pt x="100" y="668"/>
                    </a:lnTo>
                    <a:lnTo>
                      <a:pt x="98" y="670"/>
                    </a:lnTo>
                    <a:lnTo>
                      <a:pt x="98" y="670"/>
                    </a:lnTo>
                    <a:lnTo>
                      <a:pt x="98" y="670"/>
                    </a:lnTo>
                    <a:lnTo>
                      <a:pt x="98" y="674"/>
                    </a:lnTo>
                    <a:lnTo>
                      <a:pt x="98" y="674"/>
                    </a:lnTo>
                    <a:lnTo>
                      <a:pt x="98" y="676"/>
                    </a:lnTo>
                    <a:lnTo>
                      <a:pt x="100" y="676"/>
                    </a:lnTo>
                    <a:lnTo>
                      <a:pt x="102" y="676"/>
                    </a:lnTo>
                    <a:lnTo>
                      <a:pt x="102" y="676"/>
                    </a:lnTo>
                    <a:lnTo>
                      <a:pt x="102" y="676"/>
                    </a:lnTo>
                    <a:lnTo>
                      <a:pt x="104" y="676"/>
                    </a:lnTo>
                    <a:lnTo>
                      <a:pt x="104" y="676"/>
                    </a:lnTo>
                    <a:lnTo>
                      <a:pt x="104" y="676"/>
                    </a:lnTo>
                    <a:lnTo>
                      <a:pt x="106" y="676"/>
                    </a:lnTo>
                    <a:lnTo>
                      <a:pt x="106" y="676"/>
                    </a:lnTo>
                    <a:lnTo>
                      <a:pt x="106" y="674"/>
                    </a:lnTo>
                    <a:lnTo>
                      <a:pt x="106" y="674"/>
                    </a:lnTo>
                    <a:lnTo>
                      <a:pt x="118" y="674"/>
                    </a:lnTo>
                    <a:lnTo>
                      <a:pt x="118" y="674"/>
                    </a:lnTo>
                    <a:lnTo>
                      <a:pt x="118" y="674"/>
                    </a:lnTo>
                    <a:lnTo>
                      <a:pt x="120" y="674"/>
                    </a:lnTo>
                    <a:lnTo>
                      <a:pt x="122" y="674"/>
                    </a:lnTo>
                    <a:lnTo>
                      <a:pt x="122" y="674"/>
                    </a:lnTo>
                    <a:lnTo>
                      <a:pt x="122" y="674"/>
                    </a:lnTo>
                    <a:lnTo>
                      <a:pt x="124" y="674"/>
                    </a:lnTo>
                    <a:lnTo>
                      <a:pt x="124" y="676"/>
                    </a:lnTo>
                    <a:lnTo>
                      <a:pt x="124" y="676"/>
                    </a:lnTo>
                    <a:lnTo>
                      <a:pt x="124" y="676"/>
                    </a:lnTo>
                    <a:lnTo>
                      <a:pt x="124" y="676"/>
                    </a:lnTo>
                    <a:lnTo>
                      <a:pt x="124" y="678"/>
                    </a:lnTo>
                    <a:lnTo>
                      <a:pt x="124" y="678"/>
                    </a:lnTo>
                    <a:lnTo>
                      <a:pt x="124" y="678"/>
                    </a:lnTo>
                    <a:lnTo>
                      <a:pt x="126" y="680"/>
                    </a:lnTo>
                    <a:lnTo>
                      <a:pt x="126" y="680"/>
                    </a:lnTo>
                    <a:lnTo>
                      <a:pt x="126" y="680"/>
                    </a:lnTo>
                    <a:lnTo>
                      <a:pt x="126" y="680"/>
                    </a:lnTo>
                    <a:lnTo>
                      <a:pt x="128" y="682"/>
                    </a:lnTo>
                    <a:lnTo>
                      <a:pt x="128" y="682"/>
                    </a:lnTo>
                    <a:lnTo>
                      <a:pt x="130" y="682"/>
                    </a:lnTo>
                    <a:lnTo>
                      <a:pt x="130" y="682"/>
                    </a:lnTo>
                    <a:lnTo>
                      <a:pt x="132" y="686"/>
                    </a:lnTo>
                    <a:lnTo>
                      <a:pt x="132" y="686"/>
                    </a:lnTo>
                    <a:lnTo>
                      <a:pt x="134" y="686"/>
                    </a:lnTo>
                    <a:lnTo>
                      <a:pt x="136" y="686"/>
                    </a:lnTo>
                    <a:lnTo>
                      <a:pt x="136" y="686"/>
                    </a:lnTo>
                    <a:lnTo>
                      <a:pt x="136" y="684"/>
                    </a:lnTo>
                    <a:lnTo>
                      <a:pt x="138" y="682"/>
                    </a:lnTo>
                    <a:lnTo>
                      <a:pt x="146" y="682"/>
                    </a:lnTo>
                    <a:lnTo>
                      <a:pt x="146" y="682"/>
                    </a:lnTo>
                    <a:lnTo>
                      <a:pt x="146" y="682"/>
                    </a:lnTo>
                    <a:lnTo>
                      <a:pt x="148" y="680"/>
                    </a:lnTo>
                    <a:lnTo>
                      <a:pt x="150" y="680"/>
                    </a:lnTo>
                    <a:lnTo>
                      <a:pt x="150" y="680"/>
                    </a:lnTo>
                    <a:lnTo>
                      <a:pt x="150" y="680"/>
                    </a:lnTo>
                    <a:lnTo>
                      <a:pt x="154" y="678"/>
                    </a:lnTo>
                    <a:lnTo>
                      <a:pt x="162" y="678"/>
                    </a:lnTo>
                    <a:lnTo>
                      <a:pt x="162" y="678"/>
                    </a:lnTo>
                    <a:lnTo>
                      <a:pt x="162" y="678"/>
                    </a:lnTo>
                    <a:lnTo>
                      <a:pt x="166" y="678"/>
                    </a:lnTo>
                    <a:lnTo>
                      <a:pt x="172" y="678"/>
                    </a:lnTo>
                    <a:lnTo>
                      <a:pt x="172" y="678"/>
                    </a:lnTo>
                    <a:lnTo>
                      <a:pt x="172" y="678"/>
                    </a:lnTo>
                    <a:lnTo>
                      <a:pt x="174" y="676"/>
                    </a:lnTo>
                    <a:lnTo>
                      <a:pt x="174" y="676"/>
                    </a:lnTo>
                    <a:lnTo>
                      <a:pt x="174" y="676"/>
                    </a:lnTo>
                    <a:lnTo>
                      <a:pt x="174" y="672"/>
                    </a:lnTo>
                    <a:lnTo>
                      <a:pt x="176" y="672"/>
                    </a:lnTo>
                    <a:lnTo>
                      <a:pt x="176" y="672"/>
                    </a:lnTo>
                    <a:lnTo>
                      <a:pt x="176" y="672"/>
                    </a:lnTo>
                    <a:lnTo>
                      <a:pt x="180" y="670"/>
                    </a:lnTo>
                    <a:lnTo>
                      <a:pt x="184" y="670"/>
                    </a:lnTo>
                    <a:lnTo>
                      <a:pt x="184" y="670"/>
                    </a:lnTo>
                    <a:lnTo>
                      <a:pt x="184" y="670"/>
                    </a:lnTo>
                    <a:lnTo>
                      <a:pt x="186" y="668"/>
                    </a:lnTo>
                    <a:lnTo>
                      <a:pt x="186" y="668"/>
                    </a:lnTo>
                    <a:lnTo>
                      <a:pt x="186" y="668"/>
                    </a:lnTo>
                    <a:lnTo>
                      <a:pt x="186" y="664"/>
                    </a:lnTo>
                    <a:lnTo>
                      <a:pt x="186" y="664"/>
                    </a:lnTo>
                    <a:lnTo>
                      <a:pt x="186" y="664"/>
                    </a:lnTo>
                    <a:lnTo>
                      <a:pt x="188" y="664"/>
                    </a:lnTo>
                    <a:lnTo>
                      <a:pt x="188" y="662"/>
                    </a:lnTo>
                    <a:lnTo>
                      <a:pt x="190" y="662"/>
                    </a:lnTo>
                    <a:lnTo>
                      <a:pt x="190" y="662"/>
                    </a:lnTo>
                    <a:lnTo>
                      <a:pt x="190" y="662"/>
                    </a:lnTo>
                    <a:lnTo>
                      <a:pt x="190" y="660"/>
                    </a:lnTo>
                    <a:lnTo>
                      <a:pt x="190" y="660"/>
                    </a:lnTo>
                    <a:lnTo>
                      <a:pt x="192" y="660"/>
                    </a:lnTo>
                    <a:lnTo>
                      <a:pt x="192" y="658"/>
                    </a:lnTo>
                    <a:lnTo>
                      <a:pt x="194" y="656"/>
                    </a:lnTo>
                    <a:lnTo>
                      <a:pt x="194" y="656"/>
                    </a:lnTo>
                    <a:lnTo>
                      <a:pt x="194" y="656"/>
                    </a:lnTo>
                    <a:lnTo>
                      <a:pt x="194" y="652"/>
                    </a:lnTo>
                    <a:lnTo>
                      <a:pt x="194" y="652"/>
                    </a:lnTo>
                    <a:lnTo>
                      <a:pt x="194" y="652"/>
                    </a:lnTo>
                    <a:lnTo>
                      <a:pt x="192" y="650"/>
                    </a:lnTo>
                    <a:lnTo>
                      <a:pt x="192" y="646"/>
                    </a:lnTo>
                    <a:lnTo>
                      <a:pt x="192" y="646"/>
                    </a:lnTo>
                    <a:lnTo>
                      <a:pt x="192" y="646"/>
                    </a:lnTo>
                    <a:lnTo>
                      <a:pt x="192" y="644"/>
                    </a:lnTo>
                    <a:lnTo>
                      <a:pt x="192" y="642"/>
                    </a:lnTo>
                    <a:lnTo>
                      <a:pt x="194" y="642"/>
                    </a:lnTo>
                    <a:lnTo>
                      <a:pt x="194" y="642"/>
                    </a:lnTo>
                    <a:lnTo>
                      <a:pt x="194" y="642"/>
                    </a:lnTo>
                    <a:lnTo>
                      <a:pt x="196" y="640"/>
                    </a:lnTo>
                    <a:lnTo>
                      <a:pt x="202" y="634"/>
                    </a:lnTo>
                    <a:lnTo>
                      <a:pt x="202" y="634"/>
                    </a:lnTo>
                    <a:lnTo>
                      <a:pt x="202" y="634"/>
                    </a:lnTo>
                    <a:lnTo>
                      <a:pt x="202" y="632"/>
                    </a:lnTo>
                    <a:lnTo>
                      <a:pt x="204" y="632"/>
                    </a:lnTo>
                    <a:lnTo>
                      <a:pt x="206" y="632"/>
                    </a:lnTo>
                    <a:lnTo>
                      <a:pt x="206" y="632"/>
                    </a:lnTo>
                    <a:lnTo>
                      <a:pt x="206" y="632"/>
                    </a:lnTo>
                    <a:lnTo>
                      <a:pt x="208" y="630"/>
                    </a:lnTo>
                    <a:lnTo>
                      <a:pt x="210" y="630"/>
                    </a:lnTo>
                    <a:lnTo>
                      <a:pt x="210" y="630"/>
                    </a:lnTo>
                    <a:lnTo>
                      <a:pt x="210" y="630"/>
                    </a:lnTo>
                    <a:lnTo>
                      <a:pt x="214" y="630"/>
                    </a:lnTo>
                    <a:lnTo>
                      <a:pt x="220" y="628"/>
                    </a:lnTo>
                    <a:lnTo>
                      <a:pt x="220" y="628"/>
                    </a:lnTo>
                    <a:lnTo>
                      <a:pt x="220" y="628"/>
                    </a:lnTo>
                    <a:lnTo>
                      <a:pt x="224" y="624"/>
                    </a:lnTo>
                    <a:lnTo>
                      <a:pt x="224" y="624"/>
                    </a:lnTo>
                    <a:lnTo>
                      <a:pt x="224" y="624"/>
                    </a:lnTo>
                    <a:lnTo>
                      <a:pt x="224" y="622"/>
                    </a:lnTo>
                    <a:lnTo>
                      <a:pt x="226" y="620"/>
                    </a:lnTo>
                    <a:lnTo>
                      <a:pt x="226" y="620"/>
                    </a:lnTo>
                    <a:lnTo>
                      <a:pt x="226" y="618"/>
                    </a:lnTo>
                    <a:lnTo>
                      <a:pt x="226" y="616"/>
                    </a:lnTo>
                    <a:lnTo>
                      <a:pt x="226" y="616"/>
                    </a:lnTo>
                    <a:lnTo>
                      <a:pt x="226" y="614"/>
                    </a:lnTo>
                    <a:lnTo>
                      <a:pt x="224" y="614"/>
                    </a:lnTo>
                    <a:lnTo>
                      <a:pt x="224" y="614"/>
                    </a:lnTo>
                    <a:lnTo>
                      <a:pt x="224" y="614"/>
                    </a:lnTo>
                    <a:lnTo>
                      <a:pt x="224" y="614"/>
                    </a:lnTo>
                    <a:lnTo>
                      <a:pt x="224" y="610"/>
                    </a:lnTo>
                    <a:lnTo>
                      <a:pt x="224" y="610"/>
                    </a:lnTo>
                    <a:lnTo>
                      <a:pt x="224" y="610"/>
                    </a:lnTo>
                    <a:lnTo>
                      <a:pt x="224" y="610"/>
                    </a:lnTo>
                    <a:lnTo>
                      <a:pt x="226" y="608"/>
                    </a:lnTo>
                    <a:lnTo>
                      <a:pt x="226" y="606"/>
                    </a:lnTo>
                    <a:lnTo>
                      <a:pt x="230" y="606"/>
                    </a:lnTo>
                    <a:lnTo>
                      <a:pt x="238" y="606"/>
                    </a:lnTo>
                    <a:lnTo>
                      <a:pt x="242" y="608"/>
                    </a:lnTo>
                    <a:lnTo>
                      <a:pt x="242" y="608"/>
                    </a:lnTo>
                    <a:lnTo>
                      <a:pt x="244" y="608"/>
                    </a:lnTo>
                    <a:lnTo>
                      <a:pt x="246" y="608"/>
                    </a:lnTo>
                    <a:lnTo>
                      <a:pt x="246" y="610"/>
                    </a:lnTo>
                    <a:lnTo>
                      <a:pt x="246" y="610"/>
                    </a:lnTo>
                    <a:lnTo>
                      <a:pt x="248" y="610"/>
                    </a:lnTo>
                    <a:lnTo>
                      <a:pt x="248" y="610"/>
                    </a:lnTo>
                    <a:lnTo>
                      <a:pt x="250" y="612"/>
                    </a:lnTo>
                    <a:lnTo>
                      <a:pt x="250" y="612"/>
                    </a:lnTo>
                    <a:lnTo>
                      <a:pt x="250" y="612"/>
                    </a:lnTo>
                    <a:lnTo>
                      <a:pt x="252" y="610"/>
                    </a:lnTo>
                    <a:lnTo>
                      <a:pt x="258" y="610"/>
                    </a:lnTo>
                    <a:lnTo>
                      <a:pt x="258" y="610"/>
                    </a:lnTo>
                    <a:lnTo>
                      <a:pt x="260" y="610"/>
                    </a:lnTo>
                    <a:lnTo>
                      <a:pt x="264" y="606"/>
                    </a:lnTo>
                    <a:lnTo>
                      <a:pt x="268" y="606"/>
                    </a:lnTo>
                    <a:lnTo>
                      <a:pt x="268" y="606"/>
                    </a:lnTo>
                    <a:lnTo>
                      <a:pt x="268" y="604"/>
                    </a:lnTo>
                    <a:lnTo>
                      <a:pt x="268" y="604"/>
                    </a:lnTo>
                    <a:lnTo>
                      <a:pt x="270" y="604"/>
                    </a:lnTo>
                    <a:lnTo>
                      <a:pt x="270" y="604"/>
                    </a:lnTo>
                    <a:lnTo>
                      <a:pt x="270" y="602"/>
                    </a:lnTo>
                    <a:lnTo>
                      <a:pt x="270" y="600"/>
                    </a:lnTo>
                    <a:lnTo>
                      <a:pt x="272" y="600"/>
                    </a:lnTo>
                    <a:lnTo>
                      <a:pt x="272" y="600"/>
                    </a:lnTo>
                    <a:lnTo>
                      <a:pt x="272" y="600"/>
                    </a:lnTo>
                    <a:lnTo>
                      <a:pt x="274" y="598"/>
                    </a:lnTo>
                    <a:lnTo>
                      <a:pt x="274" y="598"/>
                    </a:lnTo>
                    <a:lnTo>
                      <a:pt x="274" y="598"/>
                    </a:lnTo>
                    <a:lnTo>
                      <a:pt x="276" y="598"/>
                    </a:lnTo>
                    <a:lnTo>
                      <a:pt x="276" y="598"/>
                    </a:lnTo>
                    <a:lnTo>
                      <a:pt x="276" y="598"/>
                    </a:lnTo>
                    <a:lnTo>
                      <a:pt x="278" y="598"/>
                    </a:lnTo>
                    <a:lnTo>
                      <a:pt x="278" y="596"/>
                    </a:lnTo>
                    <a:lnTo>
                      <a:pt x="284" y="596"/>
                    </a:lnTo>
                    <a:lnTo>
                      <a:pt x="288" y="600"/>
                    </a:lnTo>
                    <a:lnTo>
                      <a:pt x="288" y="600"/>
                    </a:lnTo>
                    <a:lnTo>
                      <a:pt x="290" y="600"/>
                    </a:lnTo>
                    <a:lnTo>
                      <a:pt x="290" y="600"/>
                    </a:lnTo>
                    <a:lnTo>
                      <a:pt x="290" y="600"/>
                    </a:lnTo>
                    <a:lnTo>
                      <a:pt x="290" y="600"/>
                    </a:lnTo>
                    <a:lnTo>
                      <a:pt x="290" y="602"/>
                    </a:lnTo>
                    <a:lnTo>
                      <a:pt x="292" y="602"/>
                    </a:lnTo>
                    <a:lnTo>
                      <a:pt x="292" y="602"/>
                    </a:lnTo>
                    <a:lnTo>
                      <a:pt x="292" y="602"/>
                    </a:lnTo>
                    <a:lnTo>
                      <a:pt x="294" y="602"/>
                    </a:lnTo>
                    <a:lnTo>
                      <a:pt x="294" y="604"/>
                    </a:lnTo>
                    <a:lnTo>
                      <a:pt x="294" y="604"/>
                    </a:lnTo>
                    <a:lnTo>
                      <a:pt x="294" y="604"/>
                    </a:lnTo>
                    <a:lnTo>
                      <a:pt x="296" y="604"/>
                    </a:lnTo>
                    <a:lnTo>
                      <a:pt x="296" y="604"/>
                    </a:lnTo>
                    <a:lnTo>
                      <a:pt x="296" y="604"/>
                    </a:lnTo>
                    <a:lnTo>
                      <a:pt x="296" y="604"/>
                    </a:lnTo>
                    <a:lnTo>
                      <a:pt x="298" y="606"/>
                    </a:lnTo>
                    <a:lnTo>
                      <a:pt x="298" y="606"/>
                    </a:lnTo>
                    <a:lnTo>
                      <a:pt x="298" y="606"/>
                    </a:lnTo>
                    <a:lnTo>
                      <a:pt x="298" y="606"/>
                    </a:lnTo>
                    <a:lnTo>
                      <a:pt x="298" y="610"/>
                    </a:lnTo>
                    <a:lnTo>
                      <a:pt x="298" y="612"/>
                    </a:lnTo>
                    <a:lnTo>
                      <a:pt x="298" y="612"/>
                    </a:lnTo>
                    <a:lnTo>
                      <a:pt x="300" y="612"/>
                    </a:lnTo>
                    <a:lnTo>
                      <a:pt x="300" y="612"/>
                    </a:lnTo>
                    <a:lnTo>
                      <a:pt x="300" y="614"/>
                    </a:lnTo>
                    <a:lnTo>
                      <a:pt x="300" y="614"/>
                    </a:lnTo>
                    <a:lnTo>
                      <a:pt x="300" y="614"/>
                    </a:lnTo>
                    <a:lnTo>
                      <a:pt x="302" y="614"/>
                    </a:lnTo>
                    <a:lnTo>
                      <a:pt x="302" y="614"/>
                    </a:lnTo>
                    <a:lnTo>
                      <a:pt x="302" y="614"/>
                    </a:lnTo>
                    <a:lnTo>
                      <a:pt x="304" y="614"/>
                    </a:lnTo>
                    <a:lnTo>
                      <a:pt x="304" y="614"/>
                    </a:lnTo>
                    <a:lnTo>
                      <a:pt x="306" y="620"/>
                    </a:lnTo>
                    <a:lnTo>
                      <a:pt x="306" y="620"/>
                    </a:lnTo>
                    <a:lnTo>
                      <a:pt x="306" y="620"/>
                    </a:lnTo>
                    <a:lnTo>
                      <a:pt x="310" y="622"/>
                    </a:lnTo>
                    <a:lnTo>
                      <a:pt x="310" y="622"/>
                    </a:lnTo>
                    <a:lnTo>
                      <a:pt x="310" y="622"/>
                    </a:lnTo>
                    <a:lnTo>
                      <a:pt x="316" y="622"/>
                    </a:lnTo>
                    <a:lnTo>
                      <a:pt x="316" y="622"/>
                    </a:lnTo>
                    <a:lnTo>
                      <a:pt x="316" y="622"/>
                    </a:lnTo>
                    <a:lnTo>
                      <a:pt x="316" y="622"/>
                    </a:lnTo>
                    <a:lnTo>
                      <a:pt x="316" y="624"/>
                    </a:lnTo>
                    <a:lnTo>
                      <a:pt x="316" y="624"/>
                    </a:lnTo>
                    <a:lnTo>
                      <a:pt x="318" y="624"/>
                    </a:lnTo>
                    <a:lnTo>
                      <a:pt x="318" y="624"/>
                    </a:lnTo>
                    <a:lnTo>
                      <a:pt x="320" y="624"/>
                    </a:lnTo>
                    <a:lnTo>
                      <a:pt x="320" y="626"/>
                    </a:lnTo>
                    <a:lnTo>
                      <a:pt x="320" y="626"/>
                    </a:lnTo>
                    <a:lnTo>
                      <a:pt x="320" y="626"/>
                    </a:lnTo>
                    <a:lnTo>
                      <a:pt x="320" y="628"/>
                    </a:lnTo>
                    <a:lnTo>
                      <a:pt x="320" y="628"/>
                    </a:lnTo>
                    <a:lnTo>
                      <a:pt x="322" y="628"/>
                    </a:lnTo>
                    <a:lnTo>
                      <a:pt x="322" y="628"/>
                    </a:lnTo>
                    <a:lnTo>
                      <a:pt x="322" y="628"/>
                    </a:lnTo>
                    <a:lnTo>
                      <a:pt x="322" y="628"/>
                    </a:lnTo>
                    <a:lnTo>
                      <a:pt x="322" y="628"/>
                    </a:lnTo>
                    <a:lnTo>
                      <a:pt x="324" y="630"/>
                    </a:lnTo>
                    <a:lnTo>
                      <a:pt x="324" y="630"/>
                    </a:lnTo>
                    <a:lnTo>
                      <a:pt x="324" y="630"/>
                    </a:lnTo>
                    <a:lnTo>
                      <a:pt x="324" y="630"/>
                    </a:lnTo>
                    <a:lnTo>
                      <a:pt x="326" y="630"/>
                    </a:lnTo>
                    <a:lnTo>
                      <a:pt x="326" y="630"/>
                    </a:lnTo>
                    <a:lnTo>
                      <a:pt x="326" y="630"/>
                    </a:lnTo>
                    <a:lnTo>
                      <a:pt x="326" y="630"/>
                    </a:lnTo>
                    <a:lnTo>
                      <a:pt x="328" y="630"/>
                    </a:lnTo>
                    <a:lnTo>
                      <a:pt x="328" y="630"/>
                    </a:lnTo>
                    <a:lnTo>
                      <a:pt x="328" y="630"/>
                    </a:lnTo>
                    <a:lnTo>
                      <a:pt x="336" y="630"/>
                    </a:lnTo>
                    <a:lnTo>
                      <a:pt x="338" y="632"/>
                    </a:lnTo>
                    <a:lnTo>
                      <a:pt x="338" y="632"/>
                    </a:lnTo>
                    <a:lnTo>
                      <a:pt x="338" y="632"/>
                    </a:lnTo>
                    <a:lnTo>
                      <a:pt x="340" y="632"/>
                    </a:lnTo>
                    <a:lnTo>
                      <a:pt x="340" y="632"/>
                    </a:lnTo>
                    <a:lnTo>
                      <a:pt x="344" y="638"/>
                    </a:lnTo>
                    <a:lnTo>
                      <a:pt x="344" y="638"/>
                    </a:lnTo>
                    <a:lnTo>
                      <a:pt x="344" y="638"/>
                    </a:lnTo>
                    <a:lnTo>
                      <a:pt x="344" y="638"/>
                    </a:lnTo>
                    <a:lnTo>
                      <a:pt x="344" y="638"/>
                    </a:lnTo>
                    <a:lnTo>
                      <a:pt x="344" y="638"/>
                    </a:lnTo>
                    <a:lnTo>
                      <a:pt x="346" y="638"/>
                    </a:lnTo>
                    <a:lnTo>
                      <a:pt x="348" y="640"/>
                    </a:lnTo>
                    <a:lnTo>
                      <a:pt x="348" y="640"/>
                    </a:lnTo>
                    <a:lnTo>
                      <a:pt x="348" y="640"/>
                    </a:lnTo>
                    <a:lnTo>
                      <a:pt x="348" y="640"/>
                    </a:lnTo>
                    <a:lnTo>
                      <a:pt x="350" y="642"/>
                    </a:lnTo>
                    <a:lnTo>
                      <a:pt x="350" y="642"/>
                    </a:lnTo>
                    <a:lnTo>
                      <a:pt x="350" y="642"/>
                    </a:lnTo>
                    <a:lnTo>
                      <a:pt x="352" y="642"/>
                    </a:lnTo>
                    <a:lnTo>
                      <a:pt x="352" y="644"/>
                    </a:lnTo>
                    <a:lnTo>
                      <a:pt x="352" y="644"/>
                    </a:lnTo>
                    <a:lnTo>
                      <a:pt x="352" y="644"/>
                    </a:lnTo>
                    <a:lnTo>
                      <a:pt x="354" y="646"/>
                    </a:lnTo>
                    <a:lnTo>
                      <a:pt x="356" y="648"/>
                    </a:lnTo>
                    <a:lnTo>
                      <a:pt x="356" y="650"/>
                    </a:lnTo>
                    <a:lnTo>
                      <a:pt x="356" y="650"/>
                    </a:lnTo>
                    <a:lnTo>
                      <a:pt x="356" y="650"/>
                    </a:lnTo>
                    <a:lnTo>
                      <a:pt x="356" y="650"/>
                    </a:lnTo>
                    <a:lnTo>
                      <a:pt x="356" y="652"/>
                    </a:lnTo>
                    <a:lnTo>
                      <a:pt x="356" y="652"/>
                    </a:lnTo>
                    <a:lnTo>
                      <a:pt x="356" y="652"/>
                    </a:lnTo>
                    <a:lnTo>
                      <a:pt x="356" y="652"/>
                    </a:lnTo>
                    <a:lnTo>
                      <a:pt x="356" y="654"/>
                    </a:lnTo>
                    <a:lnTo>
                      <a:pt x="352" y="656"/>
                    </a:lnTo>
                    <a:lnTo>
                      <a:pt x="352" y="656"/>
                    </a:lnTo>
                    <a:lnTo>
                      <a:pt x="352" y="656"/>
                    </a:lnTo>
                    <a:lnTo>
                      <a:pt x="352" y="658"/>
                    </a:lnTo>
                    <a:lnTo>
                      <a:pt x="352" y="660"/>
                    </a:lnTo>
                    <a:lnTo>
                      <a:pt x="352" y="660"/>
                    </a:lnTo>
                    <a:lnTo>
                      <a:pt x="352" y="660"/>
                    </a:lnTo>
                    <a:lnTo>
                      <a:pt x="352" y="662"/>
                    </a:lnTo>
                    <a:lnTo>
                      <a:pt x="352" y="662"/>
                    </a:lnTo>
                    <a:lnTo>
                      <a:pt x="352" y="664"/>
                    </a:lnTo>
                    <a:lnTo>
                      <a:pt x="358" y="664"/>
                    </a:lnTo>
                    <a:lnTo>
                      <a:pt x="358" y="664"/>
                    </a:lnTo>
                    <a:lnTo>
                      <a:pt x="358" y="662"/>
                    </a:lnTo>
                    <a:lnTo>
                      <a:pt x="358" y="662"/>
                    </a:lnTo>
                    <a:lnTo>
                      <a:pt x="360" y="660"/>
                    </a:lnTo>
                    <a:lnTo>
                      <a:pt x="362" y="660"/>
                    </a:lnTo>
                    <a:lnTo>
                      <a:pt x="362" y="660"/>
                    </a:lnTo>
                    <a:lnTo>
                      <a:pt x="362" y="660"/>
                    </a:lnTo>
                    <a:lnTo>
                      <a:pt x="364" y="658"/>
                    </a:lnTo>
                    <a:lnTo>
                      <a:pt x="364" y="658"/>
                    </a:lnTo>
                    <a:lnTo>
                      <a:pt x="366" y="658"/>
                    </a:lnTo>
                    <a:lnTo>
                      <a:pt x="366" y="654"/>
                    </a:lnTo>
                    <a:lnTo>
                      <a:pt x="366" y="654"/>
                    </a:lnTo>
                    <a:lnTo>
                      <a:pt x="366" y="654"/>
                    </a:lnTo>
                    <a:lnTo>
                      <a:pt x="366" y="652"/>
                    </a:lnTo>
                    <a:lnTo>
                      <a:pt x="366" y="652"/>
                    </a:lnTo>
                    <a:lnTo>
                      <a:pt x="368" y="652"/>
                    </a:lnTo>
                    <a:lnTo>
                      <a:pt x="368" y="652"/>
                    </a:lnTo>
                    <a:lnTo>
                      <a:pt x="368" y="652"/>
                    </a:lnTo>
                    <a:lnTo>
                      <a:pt x="370" y="650"/>
                    </a:lnTo>
                    <a:lnTo>
                      <a:pt x="370" y="648"/>
                    </a:lnTo>
                    <a:lnTo>
                      <a:pt x="370" y="648"/>
                    </a:lnTo>
                    <a:lnTo>
                      <a:pt x="370" y="646"/>
                    </a:lnTo>
                    <a:lnTo>
                      <a:pt x="368" y="644"/>
                    </a:lnTo>
                    <a:lnTo>
                      <a:pt x="368" y="644"/>
                    </a:lnTo>
                    <a:lnTo>
                      <a:pt x="368" y="644"/>
                    </a:lnTo>
                    <a:lnTo>
                      <a:pt x="366" y="644"/>
                    </a:lnTo>
                    <a:lnTo>
                      <a:pt x="366" y="644"/>
                    </a:lnTo>
                    <a:lnTo>
                      <a:pt x="366" y="644"/>
                    </a:lnTo>
                    <a:lnTo>
                      <a:pt x="364" y="642"/>
                    </a:lnTo>
                    <a:lnTo>
                      <a:pt x="364" y="642"/>
                    </a:lnTo>
                    <a:lnTo>
                      <a:pt x="364" y="642"/>
                    </a:lnTo>
                    <a:lnTo>
                      <a:pt x="362" y="642"/>
                    </a:lnTo>
                    <a:lnTo>
                      <a:pt x="362" y="642"/>
                    </a:lnTo>
                    <a:lnTo>
                      <a:pt x="364" y="640"/>
                    </a:lnTo>
                    <a:lnTo>
                      <a:pt x="364" y="638"/>
                    </a:lnTo>
                    <a:lnTo>
                      <a:pt x="364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8" y="636"/>
                    </a:lnTo>
                    <a:lnTo>
                      <a:pt x="374" y="640"/>
                    </a:lnTo>
                    <a:lnTo>
                      <a:pt x="374" y="640"/>
                    </a:lnTo>
                    <a:lnTo>
                      <a:pt x="374" y="640"/>
                    </a:lnTo>
                    <a:lnTo>
                      <a:pt x="378" y="640"/>
                    </a:lnTo>
                    <a:lnTo>
                      <a:pt x="378" y="640"/>
                    </a:lnTo>
                    <a:lnTo>
                      <a:pt x="380" y="640"/>
                    </a:lnTo>
                    <a:lnTo>
                      <a:pt x="380" y="638"/>
                    </a:lnTo>
                    <a:lnTo>
                      <a:pt x="380" y="638"/>
                    </a:lnTo>
                    <a:lnTo>
                      <a:pt x="380" y="638"/>
                    </a:lnTo>
                    <a:lnTo>
                      <a:pt x="378" y="634"/>
                    </a:lnTo>
                    <a:lnTo>
                      <a:pt x="378" y="634"/>
                    </a:lnTo>
                    <a:lnTo>
                      <a:pt x="378" y="634"/>
                    </a:lnTo>
                    <a:lnTo>
                      <a:pt x="374" y="630"/>
                    </a:lnTo>
                    <a:lnTo>
                      <a:pt x="374" y="630"/>
                    </a:lnTo>
                    <a:lnTo>
                      <a:pt x="374" y="630"/>
                    </a:lnTo>
                    <a:lnTo>
                      <a:pt x="368" y="630"/>
                    </a:lnTo>
                    <a:lnTo>
                      <a:pt x="364" y="628"/>
                    </a:lnTo>
                    <a:lnTo>
                      <a:pt x="364" y="628"/>
                    </a:lnTo>
                    <a:lnTo>
                      <a:pt x="364" y="628"/>
                    </a:lnTo>
                    <a:lnTo>
                      <a:pt x="360" y="628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4"/>
                    </a:lnTo>
                    <a:lnTo>
                      <a:pt x="356" y="624"/>
                    </a:lnTo>
                    <a:lnTo>
                      <a:pt x="356" y="624"/>
                    </a:lnTo>
                    <a:lnTo>
                      <a:pt x="358" y="624"/>
                    </a:lnTo>
                    <a:lnTo>
                      <a:pt x="358" y="624"/>
                    </a:lnTo>
                    <a:lnTo>
                      <a:pt x="358" y="624"/>
                    </a:lnTo>
                    <a:lnTo>
                      <a:pt x="358" y="620"/>
                    </a:lnTo>
                    <a:lnTo>
                      <a:pt x="358" y="620"/>
                    </a:lnTo>
                    <a:lnTo>
                      <a:pt x="358" y="620"/>
                    </a:lnTo>
                    <a:lnTo>
                      <a:pt x="344" y="620"/>
                    </a:lnTo>
                    <a:lnTo>
                      <a:pt x="340" y="618"/>
                    </a:lnTo>
                    <a:lnTo>
                      <a:pt x="340" y="616"/>
                    </a:lnTo>
                    <a:lnTo>
                      <a:pt x="340" y="616"/>
                    </a:lnTo>
                    <a:lnTo>
                      <a:pt x="340" y="616"/>
                    </a:lnTo>
                    <a:lnTo>
                      <a:pt x="338" y="614"/>
                    </a:lnTo>
                    <a:lnTo>
                      <a:pt x="334" y="610"/>
                    </a:lnTo>
                    <a:lnTo>
                      <a:pt x="334" y="610"/>
                    </a:lnTo>
                    <a:lnTo>
                      <a:pt x="334" y="610"/>
                    </a:lnTo>
                    <a:lnTo>
                      <a:pt x="332" y="608"/>
                    </a:lnTo>
                    <a:lnTo>
                      <a:pt x="332" y="606"/>
                    </a:lnTo>
                    <a:lnTo>
                      <a:pt x="332" y="606"/>
                    </a:lnTo>
                    <a:lnTo>
                      <a:pt x="332" y="606"/>
                    </a:lnTo>
                    <a:lnTo>
                      <a:pt x="332" y="604"/>
                    </a:lnTo>
                    <a:lnTo>
                      <a:pt x="330" y="604"/>
                    </a:lnTo>
                    <a:lnTo>
                      <a:pt x="328" y="602"/>
                    </a:lnTo>
                    <a:lnTo>
                      <a:pt x="328" y="602"/>
                    </a:lnTo>
                    <a:lnTo>
                      <a:pt x="328" y="602"/>
                    </a:lnTo>
                    <a:lnTo>
                      <a:pt x="326" y="600"/>
                    </a:lnTo>
                    <a:lnTo>
                      <a:pt x="324" y="598"/>
                    </a:lnTo>
                    <a:lnTo>
                      <a:pt x="324" y="598"/>
                    </a:lnTo>
                    <a:lnTo>
                      <a:pt x="322" y="598"/>
                    </a:lnTo>
                    <a:lnTo>
                      <a:pt x="322" y="598"/>
                    </a:lnTo>
                    <a:lnTo>
                      <a:pt x="320" y="596"/>
                    </a:lnTo>
                    <a:lnTo>
                      <a:pt x="320" y="596"/>
                    </a:lnTo>
                    <a:lnTo>
                      <a:pt x="320" y="596"/>
                    </a:lnTo>
                    <a:lnTo>
                      <a:pt x="318" y="596"/>
                    </a:lnTo>
                    <a:lnTo>
                      <a:pt x="318" y="596"/>
                    </a:lnTo>
                    <a:lnTo>
                      <a:pt x="318" y="596"/>
                    </a:lnTo>
                    <a:lnTo>
                      <a:pt x="318" y="596"/>
                    </a:lnTo>
                    <a:lnTo>
                      <a:pt x="316" y="594"/>
                    </a:lnTo>
                    <a:lnTo>
                      <a:pt x="318" y="594"/>
                    </a:lnTo>
                    <a:lnTo>
                      <a:pt x="318" y="594"/>
                    </a:lnTo>
                    <a:lnTo>
                      <a:pt x="318" y="592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18" y="588"/>
                    </a:lnTo>
                    <a:lnTo>
                      <a:pt x="316" y="588"/>
                    </a:lnTo>
                    <a:lnTo>
                      <a:pt x="316" y="586"/>
                    </a:lnTo>
                    <a:lnTo>
                      <a:pt x="316" y="586"/>
                    </a:lnTo>
                    <a:lnTo>
                      <a:pt x="316" y="586"/>
                    </a:lnTo>
                    <a:lnTo>
                      <a:pt x="314" y="584"/>
                    </a:lnTo>
                    <a:lnTo>
                      <a:pt x="314" y="582"/>
                    </a:lnTo>
                    <a:lnTo>
                      <a:pt x="318" y="582"/>
                    </a:lnTo>
                    <a:lnTo>
                      <a:pt x="318" y="582"/>
                    </a:lnTo>
                    <a:lnTo>
                      <a:pt x="318" y="582"/>
                    </a:lnTo>
                    <a:lnTo>
                      <a:pt x="320" y="580"/>
                    </a:lnTo>
                    <a:lnTo>
                      <a:pt x="324" y="580"/>
                    </a:lnTo>
                    <a:lnTo>
                      <a:pt x="326" y="580"/>
                    </a:lnTo>
                    <a:lnTo>
                      <a:pt x="326" y="580"/>
                    </a:lnTo>
                    <a:lnTo>
                      <a:pt x="326" y="580"/>
                    </a:lnTo>
                    <a:lnTo>
                      <a:pt x="326" y="580"/>
                    </a:lnTo>
                    <a:lnTo>
                      <a:pt x="326" y="580"/>
                    </a:lnTo>
                    <a:lnTo>
                      <a:pt x="326" y="580"/>
                    </a:lnTo>
                    <a:lnTo>
                      <a:pt x="326" y="584"/>
                    </a:lnTo>
                    <a:lnTo>
                      <a:pt x="326" y="584"/>
                    </a:lnTo>
                    <a:lnTo>
                      <a:pt x="326" y="586"/>
                    </a:lnTo>
                    <a:lnTo>
                      <a:pt x="328" y="586"/>
                    </a:lnTo>
                    <a:lnTo>
                      <a:pt x="328" y="588"/>
                    </a:lnTo>
                    <a:lnTo>
                      <a:pt x="328" y="588"/>
                    </a:lnTo>
                    <a:lnTo>
                      <a:pt x="328" y="588"/>
                    </a:lnTo>
                    <a:lnTo>
                      <a:pt x="330" y="588"/>
                    </a:lnTo>
                    <a:lnTo>
                      <a:pt x="330" y="590"/>
                    </a:lnTo>
                    <a:lnTo>
                      <a:pt x="330" y="590"/>
                    </a:lnTo>
                    <a:lnTo>
                      <a:pt x="332" y="590"/>
                    </a:lnTo>
                    <a:lnTo>
                      <a:pt x="332" y="590"/>
                    </a:lnTo>
                    <a:lnTo>
                      <a:pt x="334" y="590"/>
                    </a:lnTo>
                    <a:lnTo>
                      <a:pt x="334" y="590"/>
                    </a:lnTo>
                    <a:lnTo>
                      <a:pt x="334" y="590"/>
                    </a:lnTo>
                    <a:lnTo>
                      <a:pt x="334" y="590"/>
                    </a:lnTo>
                    <a:lnTo>
                      <a:pt x="334" y="590"/>
                    </a:lnTo>
                    <a:lnTo>
                      <a:pt x="334" y="588"/>
                    </a:lnTo>
                    <a:lnTo>
                      <a:pt x="336" y="588"/>
                    </a:lnTo>
                    <a:lnTo>
                      <a:pt x="336" y="588"/>
                    </a:lnTo>
                    <a:lnTo>
                      <a:pt x="336" y="588"/>
                    </a:lnTo>
                    <a:lnTo>
                      <a:pt x="336" y="588"/>
                    </a:lnTo>
                    <a:lnTo>
                      <a:pt x="340" y="588"/>
                    </a:lnTo>
                    <a:lnTo>
                      <a:pt x="340" y="588"/>
                    </a:lnTo>
                    <a:lnTo>
                      <a:pt x="340" y="588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4" y="590"/>
                    </a:lnTo>
                    <a:lnTo>
                      <a:pt x="344" y="596"/>
                    </a:lnTo>
                    <a:lnTo>
                      <a:pt x="344" y="596"/>
                    </a:lnTo>
                    <a:lnTo>
                      <a:pt x="344" y="596"/>
                    </a:lnTo>
                    <a:lnTo>
                      <a:pt x="344" y="598"/>
                    </a:lnTo>
                    <a:lnTo>
                      <a:pt x="344" y="598"/>
                    </a:lnTo>
                    <a:lnTo>
                      <a:pt x="344" y="598"/>
                    </a:lnTo>
                    <a:lnTo>
                      <a:pt x="344" y="598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2"/>
                    </a:lnTo>
                    <a:lnTo>
                      <a:pt x="348" y="602"/>
                    </a:lnTo>
                    <a:lnTo>
                      <a:pt x="348" y="602"/>
                    </a:lnTo>
                    <a:lnTo>
                      <a:pt x="348" y="602"/>
                    </a:lnTo>
                    <a:lnTo>
                      <a:pt x="348" y="602"/>
                    </a:lnTo>
                    <a:lnTo>
                      <a:pt x="348" y="602"/>
                    </a:lnTo>
                    <a:lnTo>
                      <a:pt x="348" y="602"/>
                    </a:lnTo>
                    <a:lnTo>
                      <a:pt x="350" y="604"/>
                    </a:lnTo>
                    <a:lnTo>
                      <a:pt x="352" y="604"/>
                    </a:lnTo>
                    <a:lnTo>
                      <a:pt x="354" y="606"/>
                    </a:lnTo>
                    <a:lnTo>
                      <a:pt x="354" y="608"/>
                    </a:lnTo>
                    <a:lnTo>
                      <a:pt x="354" y="608"/>
                    </a:lnTo>
                    <a:lnTo>
                      <a:pt x="354" y="608"/>
                    </a:lnTo>
                    <a:lnTo>
                      <a:pt x="356" y="608"/>
                    </a:lnTo>
                    <a:lnTo>
                      <a:pt x="356" y="610"/>
                    </a:lnTo>
                    <a:lnTo>
                      <a:pt x="356" y="610"/>
                    </a:lnTo>
                    <a:lnTo>
                      <a:pt x="356" y="610"/>
                    </a:lnTo>
                    <a:lnTo>
                      <a:pt x="358" y="610"/>
                    </a:lnTo>
                    <a:lnTo>
                      <a:pt x="358" y="612"/>
                    </a:lnTo>
                    <a:lnTo>
                      <a:pt x="358" y="612"/>
                    </a:lnTo>
                    <a:lnTo>
                      <a:pt x="360" y="612"/>
                    </a:lnTo>
                    <a:lnTo>
                      <a:pt x="362" y="610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6" y="612"/>
                    </a:lnTo>
                    <a:lnTo>
                      <a:pt x="368" y="612"/>
                    </a:lnTo>
                    <a:lnTo>
                      <a:pt x="368" y="612"/>
                    </a:lnTo>
                    <a:lnTo>
                      <a:pt x="368" y="612"/>
                    </a:lnTo>
                    <a:lnTo>
                      <a:pt x="368" y="612"/>
                    </a:lnTo>
                    <a:lnTo>
                      <a:pt x="372" y="614"/>
                    </a:lnTo>
                    <a:lnTo>
                      <a:pt x="372" y="614"/>
                    </a:lnTo>
                    <a:lnTo>
                      <a:pt x="372" y="614"/>
                    </a:lnTo>
                    <a:lnTo>
                      <a:pt x="372" y="614"/>
                    </a:lnTo>
                    <a:lnTo>
                      <a:pt x="372" y="614"/>
                    </a:lnTo>
                    <a:lnTo>
                      <a:pt x="372" y="614"/>
                    </a:lnTo>
                    <a:lnTo>
                      <a:pt x="372" y="614"/>
                    </a:lnTo>
                    <a:lnTo>
                      <a:pt x="374" y="614"/>
                    </a:lnTo>
                    <a:lnTo>
                      <a:pt x="374" y="614"/>
                    </a:lnTo>
                    <a:lnTo>
                      <a:pt x="374" y="614"/>
                    </a:lnTo>
                    <a:lnTo>
                      <a:pt x="374" y="614"/>
                    </a:lnTo>
                    <a:lnTo>
                      <a:pt x="376" y="614"/>
                    </a:lnTo>
                    <a:lnTo>
                      <a:pt x="378" y="614"/>
                    </a:lnTo>
                    <a:lnTo>
                      <a:pt x="378" y="614"/>
                    </a:lnTo>
                    <a:lnTo>
                      <a:pt x="378" y="614"/>
                    </a:lnTo>
                    <a:lnTo>
                      <a:pt x="380" y="614"/>
                    </a:lnTo>
                    <a:lnTo>
                      <a:pt x="384" y="618"/>
                    </a:lnTo>
                    <a:lnTo>
                      <a:pt x="384" y="618"/>
                    </a:lnTo>
                    <a:lnTo>
                      <a:pt x="384" y="618"/>
                    </a:lnTo>
                    <a:lnTo>
                      <a:pt x="384" y="618"/>
                    </a:lnTo>
                    <a:lnTo>
                      <a:pt x="386" y="618"/>
                    </a:lnTo>
                    <a:lnTo>
                      <a:pt x="386" y="620"/>
                    </a:lnTo>
                    <a:lnTo>
                      <a:pt x="386" y="620"/>
                    </a:lnTo>
                    <a:lnTo>
                      <a:pt x="386" y="620"/>
                    </a:lnTo>
                    <a:lnTo>
                      <a:pt x="388" y="620"/>
                    </a:lnTo>
                    <a:lnTo>
                      <a:pt x="388" y="620"/>
                    </a:lnTo>
                    <a:lnTo>
                      <a:pt x="388" y="620"/>
                    </a:lnTo>
                    <a:lnTo>
                      <a:pt x="388" y="620"/>
                    </a:lnTo>
                    <a:lnTo>
                      <a:pt x="390" y="620"/>
                    </a:lnTo>
                    <a:lnTo>
                      <a:pt x="390" y="628"/>
                    </a:lnTo>
                    <a:lnTo>
                      <a:pt x="388" y="628"/>
                    </a:lnTo>
                    <a:lnTo>
                      <a:pt x="388" y="628"/>
                    </a:lnTo>
                    <a:lnTo>
                      <a:pt x="388" y="630"/>
                    </a:lnTo>
                    <a:lnTo>
                      <a:pt x="390" y="632"/>
                    </a:lnTo>
                    <a:lnTo>
                      <a:pt x="390" y="632"/>
                    </a:lnTo>
                    <a:lnTo>
                      <a:pt x="390" y="632"/>
                    </a:lnTo>
                    <a:lnTo>
                      <a:pt x="390" y="632"/>
                    </a:lnTo>
                    <a:lnTo>
                      <a:pt x="392" y="636"/>
                    </a:lnTo>
                    <a:lnTo>
                      <a:pt x="392" y="638"/>
                    </a:lnTo>
                    <a:lnTo>
                      <a:pt x="392" y="638"/>
                    </a:lnTo>
                    <a:lnTo>
                      <a:pt x="392" y="638"/>
                    </a:lnTo>
                    <a:lnTo>
                      <a:pt x="396" y="640"/>
                    </a:lnTo>
                    <a:lnTo>
                      <a:pt x="396" y="642"/>
                    </a:lnTo>
                    <a:lnTo>
                      <a:pt x="396" y="642"/>
                    </a:lnTo>
                    <a:lnTo>
                      <a:pt x="396" y="642"/>
                    </a:lnTo>
                    <a:lnTo>
                      <a:pt x="398" y="644"/>
                    </a:lnTo>
                    <a:lnTo>
                      <a:pt x="398" y="644"/>
                    </a:lnTo>
                    <a:lnTo>
                      <a:pt x="398" y="644"/>
                    </a:lnTo>
                    <a:lnTo>
                      <a:pt x="398" y="644"/>
                    </a:lnTo>
                    <a:lnTo>
                      <a:pt x="398" y="644"/>
                    </a:lnTo>
                    <a:lnTo>
                      <a:pt x="398" y="644"/>
                    </a:lnTo>
                    <a:lnTo>
                      <a:pt x="400" y="646"/>
                    </a:lnTo>
                    <a:lnTo>
                      <a:pt x="400" y="646"/>
                    </a:lnTo>
                    <a:lnTo>
                      <a:pt x="400" y="646"/>
                    </a:lnTo>
                    <a:lnTo>
                      <a:pt x="402" y="648"/>
                    </a:lnTo>
                    <a:lnTo>
                      <a:pt x="402" y="648"/>
                    </a:lnTo>
                    <a:lnTo>
                      <a:pt x="402" y="648"/>
                    </a:lnTo>
                    <a:lnTo>
                      <a:pt x="404" y="648"/>
                    </a:lnTo>
                    <a:lnTo>
                      <a:pt x="406" y="650"/>
                    </a:lnTo>
                    <a:lnTo>
                      <a:pt x="408" y="652"/>
                    </a:lnTo>
                    <a:lnTo>
                      <a:pt x="408" y="652"/>
                    </a:lnTo>
                    <a:lnTo>
                      <a:pt x="408" y="652"/>
                    </a:lnTo>
                    <a:lnTo>
                      <a:pt x="408" y="652"/>
                    </a:lnTo>
                    <a:lnTo>
                      <a:pt x="408" y="656"/>
                    </a:lnTo>
                    <a:lnTo>
                      <a:pt x="408" y="656"/>
                    </a:lnTo>
                    <a:lnTo>
                      <a:pt x="410" y="656"/>
                    </a:lnTo>
                    <a:lnTo>
                      <a:pt x="410" y="656"/>
                    </a:lnTo>
                    <a:lnTo>
                      <a:pt x="412" y="656"/>
                    </a:lnTo>
                    <a:lnTo>
                      <a:pt x="412" y="656"/>
                    </a:lnTo>
                    <a:lnTo>
                      <a:pt x="412" y="658"/>
                    </a:lnTo>
                    <a:lnTo>
                      <a:pt x="414" y="658"/>
                    </a:lnTo>
                    <a:lnTo>
                      <a:pt x="414" y="658"/>
                    </a:lnTo>
                    <a:lnTo>
                      <a:pt x="414" y="656"/>
                    </a:lnTo>
                    <a:lnTo>
                      <a:pt x="414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8" y="658"/>
                    </a:lnTo>
                    <a:lnTo>
                      <a:pt x="420" y="658"/>
                    </a:lnTo>
                    <a:lnTo>
                      <a:pt x="422" y="658"/>
                    </a:lnTo>
                    <a:lnTo>
                      <a:pt x="422" y="658"/>
                    </a:lnTo>
                    <a:lnTo>
                      <a:pt x="422" y="658"/>
                    </a:lnTo>
                    <a:lnTo>
                      <a:pt x="428" y="658"/>
                    </a:lnTo>
                    <a:lnTo>
                      <a:pt x="428" y="658"/>
                    </a:lnTo>
                    <a:lnTo>
                      <a:pt x="428" y="658"/>
                    </a:lnTo>
                    <a:lnTo>
                      <a:pt x="428" y="658"/>
                    </a:lnTo>
                    <a:lnTo>
                      <a:pt x="428" y="658"/>
                    </a:lnTo>
                    <a:lnTo>
                      <a:pt x="428" y="658"/>
                    </a:lnTo>
                    <a:lnTo>
                      <a:pt x="426" y="660"/>
                    </a:lnTo>
                    <a:lnTo>
                      <a:pt x="424" y="660"/>
                    </a:lnTo>
                    <a:lnTo>
                      <a:pt x="420" y="658"/>
                    </a:lnTo>
                    <a:lnTo>
                      <a:pt x="420" y="658"/>
                    </a:lnTo>
                    <a:lnTo>
                      <a:pt x="420" y="658"/>
                    </a:lnTo>
                    <a:lnTo>
                      <a:pt x="410" y="658"/>
                    </a:lnTo>
                    <a:lnTo>
                      <a:pt x="410" y="658"/>
                    </a:lnTo>
                    <a:lnTo>
                      <a:pt x="410" y="658"/>
                    </a:lnTo>
                    <a:lnTo>
                      <a:pt x="410" y="660"/>
                    </a:lnTo>
                    <a:lnTo>
                      <a:pt x="408" y="660"/>
                    </a:lnTo>
                    <a:lnTo>
                      <a:pt x="408" y="660"/>
                    </a:lnTo>
                    <a:lnTo>
                      <a:pt x="408" y="660"/>
                    </a:lnTo>
                    <a:lnTo>
                      <a:pt x="408" y="664"/>
                    </a:lnTo>
                    <a:lnTo>
                      <a:pt x="408" y="664"/>
                    </a:lnTo>
                    <a:lnTo>
                      <a:pt x="410" y="664"/>
                    </a:lnTo>
                    <a:lnTo>
                      <a:pt x="410" y="664"/>
                    </a:lnTo>
                    <a:lnTo>
                      <a:pt x="410" y="664"/>
                    </a:lnTo>
                    <a:lnTo>
                      <a:pt x="410" y="664"/>
                    </a:lnTo>
                    <a:lnTo>
                      <a:pt x="410" y="664"/>
                    </a:lnTo>
                    <a:lnTo>
                      <a:pt x="412" y="664"/>
                    </a:lnTo>
                    <a:lnTo>
                      <a:pt x="412" y="666"/>
                    </a:lnTo>
                    <a:lnTo>
                      <a:pt x="412" y="666"/>
                    </a:lnTo>
                    <a:lnTo>
                      <a:pt x="412" y="666"/>
                    </a:lnTo>
                    <a:lnTo>
                      <a:pt x="412" y="666"/>
                    </a:lnTo>
                    <a:lnTo>
                      <a:pt x="412" y="668"/>
                    </a:lnTo>
                    <a:lnTo>
                      <a:pt x="412" y="668"/>
                    </a:lnTo>
                    <a:lnTo>
                      <a:pt x="412" y="668"/>
                    </a:lnTo>
                    <a:lnTo>
                      <a:pt x="414" y="670"/>
                    </a:lnTo>
                    <a:lnTo>
                      <a:pt x="414" y="670"/>
                    </a:lnTo>
                    <a:lnTo>
                      <a:pt x="414" y="670"/>
                    </a:lnTo>
                    <a:lnTo>
                      <a:pt x="414" y="670"/>
                    </a:lnTo>
                    <a:lnTo>
                      <a:pt x="416" y="672"/>
                    </a:lnTo>
                    <a:lnTo>
                      <a:pt x="416" y="672"/>
                    </a:lnTo>
                    <a:lnTo>
                      <a:pt x="416" y="672"/>
                    </a:lnTo>
                    <a:lnTo>
                      <a:pt x="416" y="672"/>
                    </a:lnTo>
                    <a:lnTo>
                      <a:pt x="418" y="672"/>
                    </a:lnTo>
                    <a:lnTo>
                      <a:pt x="418" y="674"/>
                    </a:lnTo>
                    <a:lnTo>
                      <a:pt x="418" y="674"/>
                    </a:lnTo>
                    <a:lnTo>
                      <a:pt x="418" y="674"/>
                    </a:lnTo>
                    <a:lnTo>
                      <a:pt x="420" y="674"/>
                    </a:lnTo>
                    <a:lnTo>
                      <a:pt x="420" y="674"/>
                    </a:lnTo>
                    <a:lnTo>
                      <a:pt x="420" y="674"/>
                    </a:lnTo>
                    <a:lnTo>
                      <a:pt x="420" y="672"/>
                    </a:lnTo>
                    <a:lnTo>
                      <a:pt x="422" y="672"/>
                    </a:lnTo>
                    <a:lnTo>
                      <a:pt x="424" y="674"/>
                    </a:lnTo>
                    <a:lnTo>
                      <a:pt x="424" y="674"/>
                    </a:lnTo>
                    <a:lnTo>
                      <a:pt x="424" y="674"/>
                    </a:lnTo>
                    <a:lnTo>
                      <a:pt x="424" y="676"/>
                    </a:lnTo>
                    <a:lnTo>
                      <a:pt x="426" y="678"/>
                    </a:lnTo>
                    <a:lnTo>
                      <a:pt x="426" y="678"/>
                    </a:lnTo>
                    <a:lnTo>
                      <a:pt x="428" y="678"/>
                    </a:lnTo>
                    <a:lnTo>
                      <a:pt x="430" y="678"/>
                    </a:lnTo>
                    <a:lnTo>
                      <a:pt x="430" y="678"/>
                    </a:lnTo>
                    <a:lnTo>
                      <a:pt x="430" y="676"/>
                    </a:lnTo>
                    <a:lnTo>
                      <a:pt x="430" y="676"/>
                    </a:lnTo>
                    <a:lnTo>
                      <a:pt x="432" y="676"/>
                    </a:lnTo>
                    <a:lnTo>
                      <a:pt x="432" y="676"/>
                    </a:lnTo>
                    <a:lnTo>
                      <a:pt x="432" y="676"/>
                    </a:lnTo>
                    <a:lnTo>
                      <a:pt x="432" y="678"/>
                    </a:lnTo>
                    <a:lnTo>
                      <a:pt x="432" y="678"/>
                    </a:lnTo>
                    <a:lnTo>
                      <a:pt x="434" y="676"/>
                    </a:lnTo>
                    <a:lnTo>
                      <a:pt x="434" y="672"/>
                    </a:lnTo>
                    <a:lnTo>
                      <a:pt x="434" y="672"/>
                    </a:lnTo>
                    <a:lnTo>
                      <a:pt x="434" y="672"/>
                    </a:lnTo>
                    <a:lnTo>
                      <a:pt x="432" y="670"/>
                    </a:lnTo>
                    <a:lnTo>
                      <a:pt x="432" y="668"/>
                    </a:lnTo>
                    <a:lnTo>
                      <a:pt x="434" y="666"/>
                    </a:lnTo>
                    <a:lnTo>
                      <a:pt x="434" y="666"/>
                    </a:lnTo>
                    <a:lnTo>
                      <a:pt x="434" y="666"/>
                    </a:lnTo>
                    <a:lnTo>
                      <a:pt x="434" y="664"/>
                    </a:lnTo>
                    <a:lnTo>
                      <a:pt x="434" y="662"/>
                    </a:lnTo>
                    <a:lnTo>
                      <a:pt x="440" y="662"/>
                    </a:lnTo>
                    <a:lnTo>
                      <a:pt x="440" y="662"/>
                    </a:lnTo>
                    <a:lnTo>
                      <a:pt x="440" y="662"/>
                    </a:lnTo>
                    <a:lnTo>
                      <a:pt x="442" y="662"/>
                    </a:lnTo>
                    <a:lnTo>
                      <a:pt x="442" y="662"/>
                    </a:lnTo>
                    <a:lnTo>
                      <a:pt x="442" y="660"/>
                    </a:lnTo>
                    <a:lnTo>
                      <a:pt x="442" y="658"/>
                    </a:lnTo>
                    <a:lnTo>
                      <a:pt x="442" y="658"/>
                    </a:lnTo>
                    <a:lnTo>
                      <a:pt x="442" y="658"/>
                    </a:lnTo>
                    <a:lnTo>
                      <a:pt x="440" y="656"/>
                    </a:lnTo>
                    <a:lnTo>
                      <a:pt x="440" y="656"/>
                    </a:lnTo>
                    <a:lnTo>
                      <a:pt x="444" y="658"/>
                    </a:lnTo>
                    <a:lnTo>
                      <a:pt x="444" y="658"/>
                    </a:lnTo>
                    <a:lnTo>
                      <a:pt x="444" y="658"/>
                    </a:lnTo>
                    <a:lnTo>
                      <a:pt x="446" y="658"/>
                    </a:lnTo>
                    <a:lnTo>
                      <a:pt x="446" y="658"/>
                    </a:lnTo>
                    <a:lnTo>
                      <a:pt x="446" y="658"/>
                    </a:lnTo>
                    <a:lnTo>
                      <a:pt x="448" y="656"/>
                    </a:lnTo>
                    <a:lnTo>
                      <a:pt x="448" y="656"/>
                    </a:lnTo>
                    <a:lnTo>
                      <a:pt x="448" y="656"/>
                    </a:lnTo>
                    <a:lnTo>
                      <a:pt x="448" y="656"/>
                    </a:lnTo>
                    <a:lnTo>
                      <a:pt x="448" y="656"/>
                    </a:lnTo>
                    <a:lnTo>
                      <a:pt x="448" y="654"/>
                    </a:lnTo>
                    <a:lnTo>
                      <a:pt x="446" y="652"/>
                    </a:lnTo>
                    <a:lnTo>
                      <a:pt x="446" y="652"/>
                    </a:lnTo>
                    <a:lnTo>
                      <a:pt x="444" y="652"/>
                    </a:lnTo>
                    <a:lnTo>
                      <a:pt x="442" y="652"/>
                    </a:lnTo>
                    <a:lnTo>
                      <a:pt x="442" y="652"/>
                    </a:lnTo>
                    <a:lnTo>
                      <a:pt x="442" y="652"/>
                    </a:lnTo>
                    <a:lnTo>
                      <a:pt x="440" y="652"/>
                    </a:lnTo>
                    <a:lnTo>
                      <a:pt x="440" y="652"/>
                    </a:lnTo>
                    <a:lnTo>
                      <a:pt x="436" y="648"/>
                    </a:lnTo>
                    <a:lnTo>
                      <a:pt x="436" y="648"/>
                    </a:lnTo>
                    <a:lnTo>
                      <a:pt x="436" y="648"/>
                    </a:lnTo>
                    <a:lnTo>
                      <a:pt x="434" y="648"/>
                    </a:lnTo>
                    <a:lnTo>
                      <a:pt x="434" y="648"/>
                    </a:lnTo>
                    <a:lnTo>
                      <a:pt x="434" y="648"/>
                    </a:lnTo>
                    <a:lnTo>
                      <a:pt x="434" y="650"/>
                    </a:lnTo>
                    <a:lnTo>
                      <a:pt x="434" y="650"/>
                    </a:lnTo>
                    <a:lnTo>
                      <a:pt x="434" y="652"/>
                    </a:lnTo>
                    <a:lnTo>
                      <a:pt x="434" y="652"/>
                    </a:lnTo>
                    <a:lnTo>
                      <a:pt x="434" y="652"/>
                    </a:lnTo>
                    <a:lnTo>
                      <a:pt x="434" y="652"/>
                    </a:lnTo>
                    <a:lnTo>
                      <a:pt x="434" y="652"/>
                    </a:lnTo>
                    <a:lnTo>
                      <a:pt x="434" y="652"/>
                    </a:lnTo>
                    <a:lnTo>
                      <a:pt x="434" y="652"/>
                    </a:lnTo>
                    <a:lnTo>
                      <a:pt x="434" y="652"/>
                    </a:lnTo>
                    <a:lnTo>
                      <a:pt x="434" y="652"/>
                    </a:lnTo>
                    <a:lnTo>
                      <a:pt x="432" y="652"/>
                    </a:lnTo>
                    <a:lnTo>
                      <a:pt x="432" y="652"/>
                    </a:lnTo>
                    <a:lnTo>
                      <a:pt x="432" y="648"/>
                    </a:lnTo>
                    <a:lnTo>
                      <a:pt x="432" y="648"/>
                    </a:lnTo>
                    <a:lnTo>
                      <a:pt x="432" y="646"/>
                    </a:lnTo>
                    <a:lnTo>
                      <a:pt x="430" y="644"/>
                    </a:lnTo>
                    <a:lnTo>
                      <a:pt x="430" y="642"/>
                    </a:lnTo>
                    <a:lnTo>
                      <a:pt x="430" y="642"/>
                    </a:lnTo>
                    <a:lnTo>
                      <a:pt x="428" y="642"/>
                    </a:lnTo>
                    <a:lnTo>
                      <a:pt x="428" y="642"/>
                    </a:lnTo>
                    <a:lnTo>
                      <a:pt x="426" y="642"/>
                    </a:lnTo>
                    <a:lnTo>
                      <a:pt x="426" y="642"/>
                    </a:lnTo>
                    <a:lnTo>
                      <a:pt x="426" y="642"/>
                    </a:lnTo>
                    <a:lnTo>
                      <a:pt x="424" y="642"/>
                    </a:lnTo>
                    <a:lnTo>
                      <a:pt x="424" y="640"/>
                    </a:lnTo>
                    <a:lnTo>
                      <a:pt x="424" y="640"/>
                    </a:lnTo>
                    <a:lnTo>
                      <a:pt x="424" y="640"/>
                    </a:lnTo>
                    <a:lnTo>
                      <a:pt x="424" y="638"/>
                    </a:lnTo>
                    <a:lnTo>
                      <a:pt x="424" y="634"/>
                    </a:lnTo>
                    <a:lnTo>
                      <a:pt x="424" y="634"/>
                    </a:lnTo>
                    <a:lnTo>
                      <a:pt x="426" y="636"/>
                    </a:lnTo>
                    <a:lnTo>
                      <a:pt x="426" y="636"/>
                    </a:lnTo>
                    <a:lnTo>
                      <a:pt x="428" y="636"/>
                    </a:lnTo>
                    <a:lnTo>
                      <a:pt x="428" y="636"/>
                    </a:lnTo>
                    <a:lnTo>
                      <a:pt x="430" y="640"/>
                    </a:lnTo>
                    <a:lnTo>
                      <a:pt x="430" y="640"/>
                    </a:lnTo>
                    <a:lnTo>
                      <a:pt x="430" y="640"/>
                    </a:lnTo>
                    <a:lnTo>
                      <a:pt x="432" y="640"/>
                    </a:lnTo>
                    <a:lnTo>
                      <a:pt x="432" y="640"/>
                    </a:lnTo>
                    <a:lnTo>
                      <a:pt x="434" y="640"/>
                    </a:lnTo>
                    <a:lnTo>
                      <a:pt x="434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4"/>
                    </a:lnTo>
                    <a:lnTo>
                      <a:pt x="438" y="634"/>
                    </a:lnTo>
                    <a:lnTo>
                      <a:pt x="438" y="634"/>
                    </a:lnTo>
                    <a:lnTo>
                      <a:pt x="438" y="634"/>
                    </a:lnTo>
                    <a:lnTo>
                      <a:pt x="434" y="632"/>
                    </a:lnTo>
                    <a:lnTo>
                      <a:pt x="434" y="632"/>
                    </a:lnTo>
                    <a:lnTo>
                      <a:pt x="436" y="632"/>
                    </a:lnTo>
                    <a:lnTo>
                      <a:pt x="436" y="632"/>
                    </a:lnTo>
                    <a:lnTo>
                      <a:pt x="436" y="632"/>
                    </a:lnTo>
                    <a:lnTo>
                      <a:pt x="436" y="630"/>
                    </a:lnTo>
                    <a:lnTo>
                      <a:pt x="438" y="630"/>
                    </a:lnTo>
                    <a:lnTo>
                      <a:pt x="438" y="630"/>
                    </a:lnTo>
                    <a:lnTo>
                      <a:pt x="438" y="630"/>
                    </a:lnTo>
                    <a:lnTo>
                      <a:pt x="440" y="630"/>
                    </a:lnTo>
                    <a:lnTo>
                      <a:pt x="440" y="630"/>
                    </a:lnTo>
                    <a:lnTo>
                      <a:pt x="442" y="630"/>
                    </a:lnTo>
                    <a:lnTo>
                      <a:pt x="442" y="632"/>
                    </a:lnTo>
                    <a:lnTo>
                      <a:pt x="442" y="632"/>
                    </a:lnTo>
                    <a:lnTo>
                      <a:pt x="442" y="632"/>
                    </a:lnTo>
                    <a:lnTo>
                      <a:pt x="446" y="632"/>
                    </a:lnTo>
                    <a:lnTo>
                      <a:pt x="446" y="632"/>
                    </a:lnTo>
                    <a:lnTo>
                      <a:pt x="446" y="632"/>
                    </a:lnTo>
                    <a:lnTo>
                      <a:pt x="448" y="630"/>
                    </a:lnTo>
                    <a:lnTo>
                      <a:pt x="452" y="630"/>
                    </a:lnTo>
                    <a:lnTo>
                      <a:pt x="452" y="630"/>
                    </a:lnTo>
                    <a:lnTo>
                      <a:pt x="452" y="632"/>
                    </a:lnTo>
                    <a:lnTo>
                      <a:pt x="452" y="632"/>
                    </a:lnTo>
                    <a:lnTo>
                      <a:pt x="454" y="632"/>
                    </a:lnTo>
                    <a:lnTo>
                      <a:pt x="458" y="632"/>
                    </a:lnTo>
                    <a:lnTo>
                      <a:pt x="458" y="632"/>
                    </a:lnTo>
                    <a:lnTo>
                      <a:pt x="460" y="632"/>
                    </a:lnTo>
                    <a:lnTo>
                      <a:pt x="460" y="632"/>
                    </a:lnTo>
                    <a:lnTo>
                      <a:pt x="462" y="634"/>
                    </a:lnTo>
                    <a:lnTo>
                      <a:pt x="462" y="634"/>
                    </a:lnTo>
                    <a:lnTo>
                      <a:pt x="462" y="634"/>
                    </a:lnTo>
                    <a:lnTo>
                      <a:pt x="468" y="634"/>
                    </a:lnTo>
                    <a:lnTo>
                      <a:pt x="468" y="634"/>
                    </a:lnTo>
                    <a:lnTo>
                      <a:pt x="470" y="634"/>
                    </a:lnTo>
                    <a:lnTo>
                      <a:pt x="472" y="630"/>
                    </a:lnTo>
                    <a:lnTo>
                      <a:pt x="472" y="630"/>
                    </a:lnTo>
                    <a:lnTo>
                      <a:pt x="472" y="630"/>
                    </a:lnTo>
                    <a:lnTo>
                      <a:pt x="472" y="630"/>
                    </a:lnTo>
                    <a:lnTo>
                      <a:pt x="472" y="630"/>
                    </a:lnTo>
                    <a:lnTo>
                      <a:pt x="472" y="630"/>
                    </a:lnTo>
                    <a:lnTo>
                      <a:pt x="474" y="630"/>
                    </a:lnTo>
                    <a:lnTo>
                      <a:pt x="474" y="628"/>
                    </a:lnTo>
                    <a:lnTo>
                      <a:pt x="476" y="628"/>
                    </a:lnTo>
                    <a:lnTo>
                      <a:pt x="476" y="628"/>
                    </a:lnTo>
                    <a:lnTo>
                      <a:pt x="476" y="628"/>
                    </a:lnTo>
                    <a:lnTo>
                      <a:pt x="476" y="628"/>
                    </a:lnTo>
                    <a:lnTo>
                      <a:pt x="480" y="628"/>
                    </a:lnTo>
                    <a:lnTo>
                      <a:pt x="482" y="628"/>
                    </a:lnTo>
                    <a:lnTo>
                      <a:pt x="482" y="628"/>
                    </a:lnTo>
                    <a:lnTo>
                      <a:pt x="482" y="628"/>
                    </a:lnTo>
                    <a:lnTo>
                      <a:pt x="482" y="628"/>
                    </a:lnTo>
                    <a:lnTo>
                      <a:pt x="490" y="628"/>
                    </a:lnTo>
                    <a:lnTo>
                      <a:pt x="490" y="630"/>
                    </a:lnTo>
                    <a:lnTo>
                      <a:pt x="490" y="630"/>
                    </a:lnTo>
                    <a:lnTo>
                      <a:pt x="484" y="630"/>
                    </a:lnTo>
                    <a:lnTo>
                      <a:pt x="484" y="630"/>
                    </a:lnTo>
                    <a:lnTo>
                      <a:pt x="484" y="632"/>
                    </a:lnTo>
                    <a:lnTo>
                      <a:pt x="484" y="632"/>
                    </a:lnTo>
                    <a:lnTo>
                      <a:pt x="482" y="634"/>
                    </a:lnTo>
                    <a:lnTo>
                      <a:pt x="482" y="634"/>
                    </a:lnTo>
                    <a:lnTo>
                      <a:pt x="482" y="634"/>
                    </a:lnTo>
                    <a:lnTo>
                      <a:pt x="482" y="634"/>
                    </a:lnTo>
                    <a:lnTo>
                      <a:pt x="480" y="634"/>
                    </a:lnTo>
                    <a:lnTo>
                      <a:pt x="478" y="634"/>
                    </a:lnTo>
                    <a:lnTo>
                      <a:pt x="478" y="634"/>
                    </a:lnTo>
                    <a:lnTo>
                      <a:pt x="478" y="632"/>
                    </a:lnTo>
                    <a:lnTo>
                      <a:pt x="474" y="632"/>
                    </a:lnTo>
                    <a:lnTo>
                      <a:pt x="474" y="632"/>
                    </a:lnTo>
                    <a:lnTo>
                      <a:pt x="474" y="634"/>
                    </a:lnTo>
                    <a:lnTo>
                      <a:pt x="472" y="634"/>
                    </a:lnTo>
                    <a:lnTo>
                      <a:pt x="464" y="634"/>
                    </a:lnTo>
                    <a:lnTo>
                      <a:pt x="464" y="634"/>
                    </a:lnTo>
                    <a:lnTo>
                      <a:pt x="464" y="634"/>
                    </a:lnTo>
                    <a:lnTo>
                      <a:pt x="462" y="636"/>
                    </a:lnTo>
                    <a:lnTo>
                      <a:pt x="462" y="636"/>
                    </a:lnTo>
                    <a:lnTo>
                      <a:pt x="462" y="636"/>
                    </a:lnTo>
                    <a:lnTo>
                      <a:pt x="460" y="638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4"/>
                    </a:lnTo>
                    <a:lnTo>
                      <a:pt x="458" y="644"/>
                    </a:lnTo>
                    <a:lnTo>
                      <a:pt x="460" y="646"/>
                    </a:lnTo>
                    <a:lnTo>
                      <a:pt x="464" y="646"/>
                    </a:lnTo>
                    <a:lnTo>
                      <a:pt x="464" y="646"/>
                    </a:lnTo>
                    <a:lnTo>
                      <a:pt x="462" y="648"/>
                    </a:lnTo>
                    <a:lnTo>
                      <a:pt x="462" y="648"/>
                    </a:lnTo>
                    <a:lnTo>
                      <a:pt x="462" y="648"/>
                    </a:lnTo>
                    <a:lnTo>
                      <a:pt x="462" y="648"/>
                    </a:lnTo>
                    <a:lnTo>
                      <a:pt x="462" y="648"/>
                    </a:lnTo>
                    <a:lnTo>
                      <a:pt x="462" y="648"/>
                    </a:lnTo>
                    <a:lnTo>
                      <a:pt x="462" y="650"/>
                    </a:lnTo>
                    <a:lnTo>
                      <a:pt x="462" y="650"/>
                    </a:lnTo>
                    <a:lnTo>
                      <a:pt x="462" y="650"/>
                    </a:lnTo>
                    <a:lnTo>
                      <a:pt x="464" y="652"/>
                    </a:lnTo>
                    <a:lnTo>
                      <a:pt x="466" y="652"/>
                    </a:lnTo>
                    <a:lnTo>
                      <a:pt x="466" y="652"/>
                    </a:lnTo>
                    <a:lnTo>
                      <a:pt x="466" y="652"/>
                    </a:lnTo>
                    <a:lnTo>
                      <a:pt x="466" y="652"/>
                    </a:lnTo>
                    <a:lnTo>
                      <a:pt x="466" y="652"/>
                    </a:lnTo>
                    <a:lnTo>
                      <a:pt x="462" y="654"/>
                    </a:lnTo>
                    <a:lnTo>
                      <a:pt x="462" y="654"/>
                    </a:lnTo>
                    <a:lnTo>
                      <a:pt x="462" y="654"/>
                    </a:lnTo>
                    <a:lnTo>
                      <a:pt x="462" y="656"/>
                    </a:lnTo>
                    <a:lnTo>
                      <a:pt x="462" y="656"/>
                    </a:lnTo>
                    <a:lnTo>
                      <a:pt x="462" y="656"/>
                    </a:lnTo>
                    <a:lnTo>
                      <a:pt x="462" y="656"/>
                    </a:lnTo>
                    <a:lnTo>
                      <a:pt x="462" y="656"/>
                    </a:lnTo>
                    <a:lnTo>
                      <a:pt x="462" y="658"/>
                    </a:lnTo>
                    <a:lnTo>
                      <a:pt x="462" y="658"/>
                    </a:lnTo>
                    <a:lnTo>
                      <a:pt x="464" y="658"/>
                    </a:lnTo>
                    <a:lnTo>
                      <a:pt x="464" y="658"/>
                    </a:lnTo>
                    <a:lnTo>
                      <a:pt x="464" y="658"/>
                    </a:lnTo>
                    <a:lnTo>
                      <a:pt x="464" y="658"/>
                    </a:lnTo>
                    <a:lnTo>
                      <a:pt x="464" y="660"/>
                    </a:lnTo>
                    <a:lnTo>
                      <a:pt x="466" y="660"/>
                    </a:lnTo>
                    <a:lnTo>
                      <a:pt x="466" y="660"/>
                    </a:lnTo>
                    <a:lnTo>
                      <a:pt x="466" y="660"/>
                    </a:lnTo>
                    <a:lnTo>
                      <a:pt x="466" y="660"/>
                    </a:lnTo>
                    <a:lnTo>
                      <a:pt x="470" y="660"/>
                    </a:lnTo>
                    <a:lnTo>
                      <a:pt x="470" y="660"/>
                    </a:lnTo>
                    <a:lnTo>
                      <a:pt x="470" y="660"/>
                    </a:lnTo>
                    <a:lnTo>
                      <a:pt x="470" y="662"/>
                    </a:lnTo>
                    <a:lnTo>
                      <a:pt x="472" y="662"/>
                    </a:lnTo>
                    <a:lnTo>
                      <a:pt x="472" y="662"/>
                    </a:lnTo>
                    <a:lnTo>
                      <a:pt x="472" y="664"/>
                    </a:lnTo>
                    <a:lnTo>
                      <a:pt x="472" y="664"/>
                    </a:lnTo>
                    <a:lnTo>
                      <a:pt x="470" y="664"/>
                    </a:lnTo>
                    <a:lnTo>
                      <a:pt x="470" y="666"/>
                    </a:lnTo>
                    <a:lnTo>
                      <a:pt x="470" y="666"/>
                    </a:lnTo>
                    <a:lnTo>
                      <a:pt x="472" y="666"/>
                    </a:lnTo>
                    <a:lnTo>
                      <a:pt x="472" y="666"/>
                    </a:lnTo>
                    <a:lnTo>
                      <a:pt x="472" y="668"/>
                    </a:lnTo>
                    <a:lnTo>
                      <a:pt x="472" y="668"/>
                    </a:lnTo>
                    <a:lnTo>
                      <a:pt x="472" y="668"/>
                    </a:lnTo>
                    <a:lnTo>
                      <a:pt x="476" y="668"/>
                    </a:lnTo>
                    <a:lnTo>
                      <a:pt x="476" y="668"/>
                    </a:lnTo>
                    <a:lnTo>
                      <a:pt x="476" y="668"/>
                    </a:lnTo>
                    <a:lnTo>
                      <a:pt x="476" y="670"/>
                    </a:lnTo>
                    <a:lnTo>
                      <a:pt x="476" y="670"/>
                    </a:lnTo>
                    <a:lnTo>
                      <a:pt x="476" y="670"/>
                    </a:lnTo>
                    <a:lnTo>
                      <a:pt x="476" y="670"/>
                    </a:lnTo>
                    <a:lnTo>
                      <a:pt x="474" y="670"/>
                    </a:lnTo>
                    <a:lnTo>
                      <a:pt x="474" y="670"/>
                    </a:lnTo>
                    <a:lnTo>
                      <a:pt x="474" y="670"/>
                    </a:lnTo>
                    <a:lnTo>
                      <a:pt x="474" y="670"/>
                    </a:lnTo>
                    <a:lnTo>
                      <a:pt x="474" y="672"/>
                    </a:lnTo>
                    <a:lnTo>
                      <a:pt x="476" y="672"/>
                    </a:lnTo>
                    <a:lnTo>
                      <a:pt x="476" y="672"/>
                    </a:lnTo>
                    <a:lnTo>
                      <a:pt x="476" y="672"/>
                    </a:lnTo>
                    <a:lnTo>
                      <a:pt x="476" y="672"/>
                    </a:lnTo>
                    <a:lnTo>
                      <a:pt x="476" y="674"/>
                    </a:lnTo>
                    <a:lnTo>
                      <a:pt x="476" y="674"/>
                    </a:lnTo>
                    <a:lnTo>
                      <a:pt x="478" y="674"/>
                    </a:lnTo>
                    <a:lnTo>
                      <a:pt x="478" y="674"/>
                    </a:lnTo>
                    <a:lnTo>
                      <a:pt x="478" y="674"/>
                    </a:lnTo>
                    <a:lnTo>
                      <a:pt x="478" y="674"/>
                    </a:lnTo>
                    <a:lnTo>
                      <a:pt x="478" y="676"/>
                    </a:lnTo>
                    <a:lnTo>
                      <a:pt x="482" y="676"/>
                    </a:lnTo>
                    <a:lnTo>
                      <a:pt x="482" y="676"/>
                    </a:lnTo>
                    <a:lnTo>
                      <a:pt x="482" y="676"/>
                    </a:lnTo>
                    <a:lnTo>
                      <a:pt x="486" y="674"/>
                    </a:lnTo>
                    <a:lnTo>
                      <a:pt x="486" y="674"/>
                    </a:lnTo>
                    <a:lnTo>
                      <a:pt x="488" y="674"/>
                    </a:lnTo>
                    <a:lnTo>
                      <a:pt x="488" y="674"/>
                    </a:lnTo>
                    <a:lnTo>
                      <a:pt x="488" y="676"/>
                    </a:lnTo>
                    <a:lnTo>
                      <a:pt x="490" y="676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2" y="678"/>
                    </a:lnTo>
                    <a:lnTo>
                      <a:pt x="494" y="678"/>
                    </a:lnTo>
                    <a:lnTo>
                      <a:pt x="494" y="678"/>
                    </a:lnTo>
                    <a:lnTo>
                      <a:pt x="494" y="678"/>
                    </a:lnTo>
                    <a:lnTo>
                      <a:pt x="496" y="678"/>
                    </a:lnTo>
                    <a:lnTo>
                      <a:pt x="504" y="678"/>
                    </a:lnTo>
                    <a:lnTo>
                      <a:pt x="504" y="678"/>
                    </a:lnTo>
                    <a:lnTo>
                      <a:pt x="504" y="678"/>
                    </a:lnTo>
                    <a:lnTo>
                      <a:pt x="506" y="678"/>
                    </a:lnTo>
                    <a:lnTo>
                      <a:pt x="506" y="678"/>
                    </a:lnTo>
                    <a:lnTo>
                      <a:pt x="506" y="678"/>
                    </a:lnTo>
                    <a:lnTo>
                      <a:pt x="508" y="674"/>
                    </a:lnTo>
                    <a:lnTo>
                      <a:pt x="512" y="672"/>
                    </a:lnTo>
                    <a:lnTo>
                      <a:pt x="512" y="672"/>
                    </a:lnTo>
                    <a:lnTo>
                      <a:pt x="512" y="672"/>
                    </a:lnTo>
                    <a:lnTo>
                      <a:pt x="512" y="670"/>
                    </a:lnTo>
                    <a:lnTo>
                      <a:pt x="520" y="670"/>
                    </a:lnTo>
                    <a:lnTo>
                      <a:pt x="522" y="672"/>
                    </a:lnTo>
                    <a:lnTo>
                      <a:pt x="522" y="672"/>
                    </a:lnTo>
                    <a:lnTo>
                      <a:pt x="522" y="672"/>
                    </a:lnTo>
                    <a:lnTo>
                      <a:pt x="522" y="672"/>
                    </a:lnTo>
                    <a:lnTo>
                      <a:pt x="526" y="674"/>
                    </a:lnTo>
                    <a:lnTo>
                      <a:pt x="526" y="674"/>
                    </a:lnTo>
                    <a:lnTo>
                      <a:pt x="528" y="676"/>
                    </a:lnTo>
                    <a:lnTo>
                      <a:pt x="530" y="676"/>
                    </a:lnTo>
                    <a:lnTo>
                      <a:pt x="530" y="676"/>
                    </a:lnTo>
                    <a:lnTo>
                      <a:pt x="530" y="676"/>
                    </a:lnTo>
                    <a:lnTo>
                      <a:pt x="532" y="676"/>
                    </a:lnTo>
                    <a:lnTo>
                      <a:pt x="534" y="676"/>
                    </a:lnTo>
                    <a:lnTo>
                      <a:pt x="536" y="678"/>
                    </a:lnTo>
                    <a:lnTo>
                      <a:pt x="536" y="678"/>
                    </a:lnTo>
                    <a:lnTo>
                      <a:pt x="536" y="678"/>
                    </a:lnTo>
                    <a:lnTo>
                      <a:pt x="538" y="676"/>
                    </a:lnTo>
                    <a:lnTo>
                      <a:pt x="542" y="676"/>
                    </a:lnTo>
                    <a:lnTo>
                      <a:pt x="542" y="676"/>
                    </a:lnTo>
                    <a:lnTo>
                      <a:pt x="542" y="676"/>
                    </a:lnTo>
                    <a:lnTo>
                      <a:pt x="542" y="676"/>
                    </a:lnTo>
                    <a:lnTo>
                      <a:pt x="548" y="676"/>
                    </a:lnTo>
                    <a:lnTo>
                      <a:pt x="548" y="676"/>
                    </a:lnTo>
                    <a:lnTo>
                      <a:pt x="548" y="674"/>
                    </a:lnTo>
                    <a:lnTo>
                      <a:pt x="550" y="674"/>
                    </a:lnTo>
                    <a:lnTo>
                      <a:pt x="552" y="674"/>
                    </a:lnTo>
                    <a:lnTo>
                      <a:pt x="552" y="674"/>
                    </a:lnTo>
                    <a:lnTo>
                      <a:pt x="552" y="674"/>
                    </a:lnTo>
                    <a:lnTo>
                      <a:pt x="556" y="670"/>
                    </a:lnTo>
                    <a:lnTo>
                      <a:pt x="560" y="670"/>
                    </a:lnTo>
                    <a:lnTo>
                      <a:pt x="560" y="670"/>
                    </a:lnTo>
                    <a:lnTo>
                      <a:pt x="560" y="670"/>
                    </a:lnTo>
                    <a:lnTo>
                      <a:pt x="562" y="670"/>
                    </a:lnTo>
                    <a:lnTo>
                      <a:pt x="564" y="670"/>
                    </a:lnTo>
                    <a:lnTo>
                      <a:pt x="564" y="670"/>
                    </a:lnTo>
                    <a:lnTo>
                      <a:pt x="564" y="670"/>
                    </a:lnTo>
                    <a:lnTo>
                      <a:pt x="564" y="668"/>
                    </a:lnTo>
                    <a:lnTo>
                      <a:pt x="568" y="668"/>
                    </a:lnTo>
                    <a:lnTo>
                      <a:pt x="568" y="670"/>
                    </a:lnTo>
                    <a:lnTo>
                      <a:pt x="568" y="670"/>
                    </a:lnTo>
                    <a:lnTo>
                      <a:pt x="568" y="670"/>
                    </a:lnTo>
                    <a:lnTo>
                      <a:pt x="568" y="670"/>
                    </a:lnTo>
                    <a:lnTo>
                      <a:pt x="566" y="672"/>
                    </a:lnTo>
                    <a:lnTo>
                      <a:pt x="566" y="672"/>
                    </a:lnTo>
                    <a:lnTo>
                      <a:pt x="566" y="672"/>
                    </a:lnTo>
                    <a:lnTo>
                      <a:pt x="566" y="672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4" y="674"/>
                    </a:lnTo>
                    <a:lnTo>
                      <a:pt x="564" y="674"/>
                    </a:lnTo>
                    <a:lnTo>
                      <a:pt x="564" y="674"/>
                    </a:lnTo>
                    <a:lnTo>
                      <a:pt x="564" y="676"/>
                    </a:lnTo>
                    <a:lnTo>
                      <a:pt x="562" y="676"/>
                    </a:lnTo>
                    <a:lnTo>
                      <a:pt x="562" y="676"/>
                    </a:lnTo>
                    <a:lnTo>
                      <a:pt x="562" y="676"/>
                    </a:lnTo>
                    <a:lnTo>
                      <a:pt x="562" y="676"/>
                    </a:lnTo>
                    <a:lnTo>
                      <a:pt x="562" y="678"/>
                    </a:lnTo>
                    <a:lnTo>
                      <a:pt x="562" y="682"/>
                    </a:lnTo>
                    <a:lnTo>
                      <a:pt x="562" y="682"/>
                    </a:lnTo>
                    <a:lnTo>
                      <a:pt x="564" y="684"/>
                    </a:lnTo>
                    <a:lnTo>
                      <a:pt x="566" y="686"/>
                    </a:lnTo>
                    <a:lnTo>
                      <a:pt x="566" y="686"/>
                    </a:lnTo>
                    <a:lnTo>
                      <a:pt x="564" y="688"/>
                    </a:lnTo>
                    <a:lnTo>
                      <a:pt x="564" y="688"/>
                    </a:lnTo>
                    <a:lnTo>
                      <a:pt x="564" y="688"/>
                    </a:lnTo>
                    <a:lnTo>
                      <a:pt x="564" y="688"/>
                    </a:lnTo>
                    <a:lnTo>
                      <a:pt x="564" y="688"/>
                    </a:lnTo>
                    <a:lnTo>
                      <a:pt x="562" y="692"/>
                    </a:lnTo>
                    <a:lnTo>
                      <a:pt x="562" y="694"/>
                    </a:lnTo>
                    <a:lnTo>
                      <a:pt x="562" y="694"/>
                    </a:lnTo>
                    <a:lnTo>
                      <a:pt x="562" y="694"/>
                    </a:lnTo>
                    <a:lnTo>
                      <a:pt x="562" y="696"/>
                    </a:lnTo>
                    <a:lnTo>
                      <a:pt x="560" y="698"/>
                    </a:lnTo>
                    <a:lnTo>
                      <a:pt x="560" y="698"/>
                    </a:lnTo>
                    <a:lnTo>
                      <a:pt x="560" y="698"/>
                    </a:lnTo>
                    <a:lnTo>
                      <a:pt x="560" y="700"/>
                    </a:lnTo>
                    <a:lnTo>
                      <a:pt x="558" y="704"/>
                    </a:lnTo>
                    <a:lnTo>
                      <a:pt x="558" y="704"/>
                    </a:lnTo>
                    <a:lnTo>
                      <a:pt x="558" y="706"/>
                    </a:lnTo>
                    <a:lnTo>
                      <a:pt x="558" y="706"/>
                    </a:lnTo>
                    <a:lnTo>
                      <a:pt x="558" y="708"/>
                    </a:lnTo>
                    <a:lnTo>
                      <a:pt x="558" y="708"/>
                    </a:lnTo>
                    <a:lnTo>
                      <a:pt x="556" y="708"/>
                    </a:lnTo>
                    <a:lnTo>
                      <a:pt x="556" y="714"/>
                    </a:lnTo>
                    <a:lnTo>
                      <a:pt x="556" y="714"/>
                    </a:lnTo>
                    <a:lnTo>
                      <a:pt x="556" y="714"/>
                    </a:lnTo>
                    <a:lnTo>
                      <a:pt x="556" y="714"/>
                    </a:lnTo>
                    <a:lnTo>
                      <a:pt x="556" y="716"/>
                    </a:lnTo>
                    <a:lnTo>
                      <a:pt x="554" y="718"/>
                    </a:lnTo>
                    <a:lnTo>
                      <a:pt x="554" y="718"/>
                    </a:lnTo>
                    <a:lnTo>
                      <a:pt x="554" y="718"/>
                    </a:lnTo>
                    <a:lnTo>
                      <a:pt x="554" y="720"/>
                    </a:lnTo>
                    <a:lnTo>
                      <a:pt x="552" y="722"/>
                    </a:lnTo>
                    <a:lnTo>
                      <a:pt x="552" y="724"/>
                    </a:lnTo>
                    <a:lnTo>
                      <a:pt x="550" y="724"/>
                    </a:lnTo>
                    <a:lnTo>
                      <a:pt x="550" y="724"/>
                    </a:lnTo>
                    <a:lnTo>
                      <a:pt x="550" y="724"/>
                    </a:lnTo>
                    <a:lnTo>
                      <a:pt x="550" y="724"/>
                    </a:lnTo>
                    <a:lnTo>
                      <a:pt x="548" y="726"/>
                    </a:lnTo>
                    <a:lnTo>
                      <a:pt x="546" y="726"/>
                    </a:lnTo>
                    <a:lnTo>
                      <a:pt x="546" y="726"/>
                    </a:lnTo>
                    <a:lnTo>
                      <a:pt x="546" y="726"/>
                    </a:lnTo>
                    <a:lnTo>
                      <a:pt x="544" y="728"/>
                    </a:lnTo>
                    <a:lnTo>
                      <a:pt x="540" y="728"/>
                    </a:lnTo>
                    <a:lnTo>
                      <a:pt x="538" y="726"/>
                    </a:lnTo>
                    <a:lnTo>
                      <a:pt x="538" y="726"/>
                    </a:lnTo>
                    <a:lnTo>
                      <a:pt x="538" y="726"/>
                    </a:lnTo>
                    <a:lnTo>
                      <a:pt x="536" y="726"/>
                    </a:lnTo>
                    <a:lnTo>
                      <a:pt x="530" y="724"/>
                    </a:lnTo>
                    <a:lnTo>
                      <a:pt x="526" y="722"/>
                    </a:lnTo>
                    <a:lnTo>
                      <a:pt x="526" y="722"/>
                    </a:lnTo>
                    <a:lnTo>
                      <a:pt x="526" y="722"/>
                    </a:lnTo>
                    <a:lnTo>
                      <a:pt x="524" y="722"/>
                    </a:lnTo>
                    <a:lnTo>
                      <a:pt x="524" y="720"/>
                    </a:lnTo>
                    <a:lnTo>
                      <a:pt x="524" y="720"/>
                    </a:lnTo>
                    <a:lnTo>
                      <a:pt x="522" y="720"/>
                    </a:lnTo>
                    <a:lnTo>
                      <a:pt x="518" y="720"/>
                    </a:lnTo>
                    <a:lnTo>
                      <a:pt x="518" y="720"/>
                    </a:lnTo>
                    <a:lnTo>
                      <a:pt x="516" y="720"/>
                    </a:lnTo>
                    <a:lnTo>
                      <a:pt x="516" y="722"/>
                    </a:lnTo>
                    <a:lnTo>
                      <a:pt x="514" y="722"/>
                    </a:lnTo>
                    <a:lnTo>
                      <a:pt x="514" y="722"/>
                    </a:lnTo>
                    <a:lnTo>
                      <a:pt x="514" y="722"/>
                    </a:lnTo>
                    <a:lnTo>
                      <a:pt x="512" y="724"/>
                    </a:lnTo>
                    <a:lnTo>
                      <a:pt x="510" y="724"/>
                    </a:lnTo>
                    <a:lnTo>
                      <a:pt x="510" y="724"/>
                    </a:lnTo>
                    <a:lnTo>
                      <a:pt x="510" y="724"/>
                    </a:lnTo>
                    <a:lnTo>
                      <a:pt x="508" y="724"/>
                    </a:lnTo>
                    <a:lnTo>
                      <a:pt x="508" y="724"/>
                    </a:lnTo>
                    <a:lnTo>
                      <a:pt x="506" y="724"/>
                    </a:lnTo>
                    <a:lnTo>
                      <a:pt x="506" y="726"/>
                    </a:lnTo>
                    <a:lnTo>
                      <a:pt x="502" y="728"/>
                    </a:lnTo>
                    <a:lnTo>
                      <a:pt x="502" y="728"/>
                    </a:lnTo>
                    <a:lnTo>
                      <a:pt x="502" y="728"/>
                    </a:lnTo>
                    <a:lnTo>
                      <a:pt x="502" y="728"/>
                    </a:lnTo>
                    <a:lnTo>
                      <a:pt x="496" y="728"/>
                    </a:lnTo>
                    <a:lnTo>
                      <a:pt x="496" y="728"/>
                    </a:lnTo>
                    <a:lnTo>
                      <a:pt x="496" y="728"/>
                    </a:lnTo>
                    <a:lnTo>
                      <a:pt x="494" y="728"/>
                    </a:lnTo>
                    <a:lnTo>
                      <a:pt x="490" y="728"/>
                    </a:lnTo>
                    <a:lnTo>
                      <a:pt x="490" y="728"/>
                    </a:lnTo>
                    <a:lnTo>
                      <a:pt x="490" y="728"/>
                    </a:lnTo>
                    <a:lnTo>
                      <a:pt x="490" y="728"/>
                    </a:lnTo>
                    <a:lnTo>
                      <a:pt x="488" y="728"/>
                    </a:lnTo>
                    <a:lnTo>
                      <a:pt x="488" y="728"/>
                    </a:lnTo>
                    <a:lnTo>
                      <a:pt x="488" y="728"/>
                    </a:lnTo>
                    <a:lnTo>
                      <a:pt x="486" y="728"/>
                    </a:lnTo>
                    <a:lnTo>
                      <a:pt x="484" y="726"/>
                    </a:lnTo>
                    <a:lnTo>
                      <a:pt x="484" y="726"/>
                    </a:lnTo>
                    <a:lnTo>
                      <a:pt x="484" y="726"/>
                    </a:lnTo>
                    <a:lnTo>
                      <a:pt x="482" y="726"/>
                    </a:lnTo>
                    <a:lnTo>
                      <a:pt x="478" y="726"/>
                    </a:lnTo>
                    <a:lnTo>
                      <a:pt x="478" y="726"/>
                    </a:lnTo>
                    <a:lnTo>
                      <a:pt x="478" y="726"/>
                    </a:lnTo>
                    <a:lnTo>
                      <a:pt x="464" y="726"/>
                    </a:lnTo>
                    <a:lnTo>
                      <a:pt x="460" y="724"/>
                    </a:lnTo>
                    <a:lnTo>
                      <a:pt x="460" y="724"/>
                    </a:lnTo>
                    <a:lnTo>
                      <a:pt x="460" y="724"/>
                    </a:lnTo>
                    <a:lnTo>
                      <a:pt x="458" y="722"/>
                    </a:lnTo>
                    <a:lnTo>
                      <a:pt x="458" y="722"/>
                    </a:lnTo>
                    <a:lnTo>
                      <a:pt x="458" y="722"/>
                    </a:lnTo>
                    <a:lnTo>
                      <a:pt x="456" y="722"/>
                    </a:lnTo>
                    <a:lnTo>
                      <a:pt x="454" y="722"/>
                    </a:lnTo>
                    <a:lnTo>
                      <a:pt x="454" y="722"/>
                    </a:lnTo>
                    <a:lnTo>
                      <a:pt x="454" y="720"/>
                    </a:lnTo>
                    <a:lnTo>
                      <a:pt x="438" y="720"/>
                    </a:lnTo>
                    <a:lnTo>
                      <a:pt x="438" y="716"/>
                    </a:lnTo>
                    <a:lnTo>
                      <a:pt x="438" y="716"/>
                    </a:lnTo>
                    <a:lnTo>
                      <a:pt x="436" y="716"/>
                    </a:lnTo>
                    <a:lnTo>
                      <a:pt x="436" y="716"/>
                    </a:lnTo>
                    <a:lnTo>
                      <a:pt x="436" y="716"/>
                    </a:lnTo>
                    <a:lnTo>
                      <a:pt x="436" y="716"/>
                    </a:lnTo>
                    <a:lnTo>
                      <a:pt x="436" y="716"/>
                    </a:lnTo>
                    <a:lnTo>
                      <a:pt x="434" y="714"/>
                    </a:lnTo>
                    <a:lnTo>
                      <a:pt x="434" y="714"/>
                    </a:lnTo>
                    <a:lnTo>
                      <a:pt x="434" y="714"/>
                    </a:lnTo>
                    <a:lnTo>
                      <a:pt x="414" y="714"/>
                    </a:lnTo>
                    <a:lnTo>
                      <a:pt x="414" y="714"/>
                    </a:lnTo>
                    <a:lnTo>
                      <a:pt x="414" y="714"/>
                    </a:lnTo>
                    <a:lnTo>
                      <a:pt x="412" y="716"/>
                    </a:lnTo>
                    <a:lnTo>
                      <a:pt x="408" y="716"/>
                    </a:lnTo>
                    <a:lnTo>
                      <a:pt x="408" y="716"/>
                    </a:lnTo>
                    <a:lnTo>
                      <a:pt x="406" y="716"/>
                    </a:lnTo>
                    <a:lnTo>
                      <a:pt x="406" y="716"/>
                    </a:lnTo>
                    <a:lnTo>
                      <a:pt x="406" y="718"/>
                    </a:lnTo>
                    <a:lnTo>
                      <a:pt x="406" y="718"/>
                    </a:lnTo>
                    <a:lnTo>
                      <a:pt x="406" y="718"/>
                    </a:lnTo>
                    <a:lnTo>
                      <a:pt x="406" y="718"/>
                    </a:lnTo>
                    <a:lnTo>
                      <a:pt x="404" y="720"/>
                    </a:lnTo>
                    <a:lnTo>
                      <a:pt x="404" y="720"/>
                    </a:lnTo>
                    <a:lnTo>
                      <a:pt x="404" y="720"/>
                    </a:lnTo>
                    <a:lnTo>
                      <a:pt x="404" y="722"/>
                    </a:lnTo>
                    <a:lnTo>
                      <a:pt x="402" y="722"/>
                    </a:lnTo>
                    <a:lnTo>
                      <a:pt x="402" y="722"/>
                    </a:lnTo>
                    <a:lnTo>
                      <a:pt x="402" y="722"/>
                    </a:lnTo>
                    <a:lnTo>
                      <a:pt x="402" y="728"/>
                    </a:lnTo>
                    <a:lnTo>
                      <a:pt x="402" y="728"/>
                    </a:lnTo>
                    <a:lnTo>
                      <a:pt x="402" y="728"/>
                    </a:lnTo>
                    <a:lnTo>
                      <a:pt x="404" y="728"/>
                    </a:lnTo>
                    <a:lnTo>
                      <a:pt x="404" y="728"/>
                    </a:lnTo>
                    <a:lnTo>
                      <a:pt x="404" y="728"/>
                    </a:lnTo>
                    <a:lnTo>
                      <a:pt x="404" y="728"/>
                    </a:lnTo>
                    <a:lnTo>
                      <a:pt x="402" y="730"/>
                    </a:lnTo>
                    <a:lnTo>
                      <a:pt x="402" y="732"/>
                    </a:lnTo>
                    <a:lnTo>
                      <a:pt x="398" y="736"/>
                    </a:lnTo>
                    <a:lnTo>
                      <a:pt x="398" y="736"/>
                    </a:lnTo>
                    <a:lnTo>
                      <a:pt x="398" y="736"/>
                    </a:lnTo>
                    <a:lnTo>
                      <a:pt x="398" y="736"/>
                    </a:lnTo>
                    <a:lnTo>
                      <a:pt x="398" y="738"/>
                    </a:lnTo>
                    <a:lnTo>
                      <a:pt x="396" y="738"/>
                    </a:lnTo>
                    <a:lnTo>
                      <a:pt x="390" y="738"/>
                    </a:lnTo>
                    <a:lnTo>
                      <a:pt x="388" y="736"/>
                    </a:lnTo>
                    <a:lnTo>
                      <a:pt x="382" y="734"/>
                    </a:lnTo>
                    <a:lnTo>
                      <a:pt x="378" y="732"/>
                    </a:lnTo>
                    <a:lnTo>
                      <a:pt x="374" y="730"/>
                    </a:lnTo>
                    <a:lnTo>
                      <a:pt x="374" y="730"/>
                    </a:lnTo>
                    <a:lnTo>
                      <a:pt x="374" y="730"/>
                    </a:lnTo>
                    <a:lnTo>
                      <a:pt x="364" y="730"/>
                    </a:lnTo>
                    <a:lnTo>
                      <a:pt x="362" y="730"/>
                    </a:lnTo>
                    <a:lnTo>
                      <a:pt x="362" y="730"/>
                    </a:lnTo>
                    <a:lnTo>
                      <a:pt x="362" y="728"/>
                    </a:lnTo>
                    <a:lnTo>
                      <a:pt x="360" y="728"/>
                    </a:lnTo>
                    <a:lnTo>
                      <a:pt x="358" y="726"/>
                    </a:lnTo>
                    <a:lnTo>
                      <a:pt x="358" y="724"/>
                    </a:lnTo>
                    <a:lnTo>
                      <a:pt x="358" y="724"/>
                    </a:lnTo>
                    <a:lnTo>
                      <a:pt x="358" y="724"/>
                    </a:lnTo>
                    <a:lnTo>
                      <a:pt x="356" y="724"/>
                    </a:lnTo>
                    <a:lnTo>
                      <a:pt x="356" y="722"/>
                    </a:lnTo>
                    <a:lnTo>
                      <a:pt x="356" y="722"/>
                    </a:lnTo>
                    <a:lnTo>
                      <a:pt x="356" y="722"/>
                    </a:lnTo>
                    <a:lnTo>
                      <a:pt x="356" y="722"/>
                    </a:lnTo>
                    <a:lnTo>
                      <a:pt x="356" y="720"/>
                    </a:lnTo>
                    <a:lnTo>
                      <a:pt x="356" y="720"/>
                    </a:lnTo>
                    <a:lnTo>
                      <a:pt x="354" y="720"/>
                    </a:lnTo>
                    <a:lnTo>
                      <a:pt x="352" y="718"/>
                    </a:lnTo>
                    <a:lnTo>
                      <a:pt x="352" y="718"/>
                    </a:lnTo>
                    <a:lnTo>
                      <a:pt x="352" y="718"/>
                    </a:lnTo>
                    <a:lnTo>
                      <a:pt x="350" y="718"/>
                    </a:lnTo>
                    <a:lnTo>
                      <a:pt x="350" y="716"/>
                    </a:lnTo>
                    <a:lnTo>
                      <a:pt x="350" y="716"/>
                    </a:lnTo>
                    <a:lnTo>
                      <a:pt x="348" y="716"/>
                    </a:lnTo>
                    <a:lnTo>
                      <a:pt x="344" y="716"/>
                    </a:lnTo>
                    <a:lnTo>
                      <a:pt x="340" y="716"/>
                    </a:lnTo>
                    <a:lnTo>
                      <a:pt x="336" y="714"/>
                    </a:lnTo>
                    <a:lnTo>
                      <a:pt x="336" y="714"/>
                    </a:lnTo>
                    <a:lnTo>
                      <a:pt x="336" y="714"/>
                    </a:lnTo>
                    <a:lnTo>
                      <a:pt x="322" y="714"/>
                    </a:lnTo>
                    <a:lnTo>
                      <a:pt x="320" y="712"/>
                    </a:lnTo>
                    <a:lnTo>
                      <a:pt x="320" y="712"/>
                    </a:lnTo>
                    <a:lnTo>
                      <a:pt x="320" y="712"/>
                    </a:lnTo>
                    <a:lnTo>
                      <a:pt x="320" y="712"/>
                    </a:lnTo>
                    <a:lnTo>
                      <a:pt x="318" y="712"/>
                    </a:lnTo>
                    <a:lnTo>
                      <a:pt x="318" y="712"/>
                    </a:lnTo>
                    <a:lnTo>
                      <a:pt x="314" y="710"/>
                    </a:lnTo>
                    <a:lnTo>
                      <a:pt x="308" y="706"/>
                    </a:lnTo>
                    <a:lnTo>
                      <a:pt x="308" y="706"/>
                    </a:lnTo>
                    <a:lnTo>
                      <a:pt x="308" y="704"/>
                    </a:lnTo>
                    <a:lnTo>
                      <a:pt x="304" y="704"/>
                    </a:lnTo>
                    <a:lnTo>
                      <a:pt x="304" y="704"/>
                    </a:lnTo>
                    <a:lnTo>
                      <a:pt x="304" y="704"/>
                    </a:lnTo>
                    <a:lnTo>
                      <a:pt x="304" y="704"/>
                    </a:lnTo>
                    <a:lnTo>
                      <a:pt x="302" y="704"/>
                    </a:lnTo>
                    <a:lnTo>
                      <a:pt x="302" y="704"/>
                    </a:lnTo>
                    <a:lnTo>
                      <a:pt x="302" y="704"/>
                    </a:lnTo>
                    <a:lnTo>
                      <a:pt x="302" y="702"/>
                    </a:lnTo>
                    <a:lnTo>
                      <a:pt x="302" y="702"/>
                    </a:lnTo>
                    <a:lnTo>
                      <a:pt x="302" y="702"/>
                    </a:lnTo>
                    <a:lnTo>
                      <a:pt x="302" y="700"/>
                    </a:lnTo>
                    <a:lnTo>
                      <a:pt x="304" y="700"/>
                    </a:lnTo>
                    <a:lnTo>
                      <a:pt x="304" y="700"/>
                    </a:lnTo>
                    <a:lnTo>
                      <a:pt x="306" y="700"/>
                    </a:lnTo>
                    <a:lnTo>
                      <a:pt x="308" y="698"/>
                    </a:lnTo>
                    <a:lnTo>
                      <a:pt x="308" y="698"/>
                    </a:lnTo>
                    <a:lnTo>
                      <a:pt x="308" y="698"/>
                    </a:lnTo>
                    <a:lnTo>
                      <a:pt x="308" y="696"/>
                    </a:lnTo>
                    <a:lnTo>
                      <a:pt x="310" y="696"/>
                    </a:lnTo>
                    <a:lnTo>
                      <a:pt x="310" y="696"/>
                    </a:lnTo>
                    <a:lnTo>
                      <a:pt x="310" y="696"/>
                    </a:lnTo>
                    <a:lnTo>
                      <a:pt x="310" y="694"/>
                    </a:lnTo>
                    <a:lnTo>
                      <a:pt x="310" y="692"/>
                    </a:lnTo>
                    <a:lnTo>
                      <a:pt x="310" y="692"/>
                    </a:lnTo>
                    <a:lnTo>
                      <a:pt x="310" y="692"/>
                    </a:lnTo>
                    <a:lnTo>
                      <a:pt x="310" y="690"/>
                    </a:lnTo>
                    <a:lnTo>
                      <a:pt x="310" y="690"/>
                    </a:lnTo>
                    <a:lnTo>
                      <a:pt x="310" y="690"/>
                    </a:lnTo>
                    <a:lnTo>
                      <a:pt x="310" y="688"/>
                    </a:lnTo>
                    <a:lnTo>
                      <a:pt x="310" y="688"/>
                    </a:lnTo>
                    <a:lnTo>
                      <a:pt x="308" y="688"/>
                    </a:lnTo>
                    <a:lnTo>
                      <a:pt x="308" y="688"/>
                    </a:lnTo>
                    <a:lnTo>
                      <a:pt x="306" y="686"/>
                    </a:lnTo>
                    <a:lnTo>
                      <a:pt x="306" y="686"/>
                    </a:lnTo>
                    <a:lnTo>
                      <a:pt x="304" y="686"/>
                    </a:lnTo>
                    <a:lnTo>
                      <a:pt x="304" y="686"/>
                    </a:lnTo>
                    <a:lnTo>
                      <a:pt x="304" y="684"/>
                    </a:lnTo>
                    <a:lnTo>
                      <a:pt x="304" y="684"/>
                    </a:lnTo>
                    <a:lnTo>
                      <a:pt x="304" y="684"/>
                    </a:lnTo>
                    <a:lnTo>
                      <a:pt x="302" y="684"/>
                    </a:lnTo>
                    <a:lnTo>
                      <a:pt x="302" y="680"/>
                    </a:lnTo>
                    <a:lnTo>
                      <a:pt x="304" y="680"/>
                    </a:lnTo>
                    <a:lnTo>
                      <a:pt x="304" y="680"/>
                    </a:lnTo>
                    <a:lnTo>
                      <a:pt x="304" y="680"/>
                    </a:lnTo>
                    <a:lnTo>
                      <a:pt x="306" y="678"/>
                    </a:lnTo>
                    <a:lnTo>
                      <a:pt x="306" y="678"/>
                    </a:lnTo>
                    <a:lnTo>
                      <a:pt x="306" y="678"/>
                    </a:lnTo>
                    <a:lnTo>
                      <a:pt x="308" y="674"/>
                    </a:lnTo>
                    <a:lnTo>
                      <a:pt x="308" y="674"/>
                    </a:lnTo>
                    <a:lnTo>
                      <a:pt x="308" y="674"/>
                    </a:lnTo>
                    <a:lnTo>
                      <a:pt x="308" y="672"/>
                    </a:lnTo>
                    <a:lnTo>
                      <a:pt x="308" y="672"/>
                    </a:lnTo>
                    <a:lnTo>
                      <a:pt x="308" y="670"/>
                    </a:lnTo>
                    <a:lnTo>
                      <a:pt x="304" y="670"/>
                    </a:lnTo>
                    <a:lnTo>
                      <a:pt x="304" y="670"/>
                    </a:lnTo>
                    <a:lnTo>
                      <a:pt x="304" y="672"/>
                    </a:lnTo>
                    <a:lnTo>
                      <a:pt x="304" y="672"/>
                    </a:lnTo>
                    <a:lnTo>
                      <a:pt x="302" y="674"/>
                    </a:lnTo>
                    <a:lnTo>
                      <a:pt x="302" y="674"/>
                    </a:lnTo>
                    <a:lnTo>
                      <a:pt x="302" y="674"/>
                    </a:lnTo>
                    <a:lnTo>
                      <a:pt x="302" y="674"/>
                    </a:lnTo>
                    <a:lnTo>
                      <a:pt x="300" y="674"/>
                    </a:lnTo>
                    <a:lnTo>
                      <a:pt x="300" y="674"/>
                    </a:lnTo>
                    <a:lnTo>
                      <a:pt x="300" y="674"/>
                    </a:lnTo>
                    <a:lnTo>
                      <a:pt x="300" y="672"/>
                    </a:lnTo>
                    <a:lnTo>
                      <a:pt x="298" y="672"/>
                    </a:lnTo>
                    <a:lnTo>
                      <a:pt x="298" y="672"/>
                    </a:lnTo>
                    <a:lnTo>
                      <a:pt x="298" y="672"/>
                    </a:lnTo>
                    <a:lnTo>
                      <a:pt x="298" y="672"/>
                    </a:lnTo>
                    <a:lnTo>
                      <a:pt x="296" y="672"/>
                    </a:lnTo>
                    <a:lnTo>
                      <a:pt x="296" y="670"/>
                    </a:lnTo>
                    <a:lnTo>
                      <a:pt x="296" y="670"/>
                    </a:lnTo>
                    <a:lnTo>
                      <a:pt x="296" y="670"/>
                    </a:lnTo>
                    <a:lnTo>
                      <a:pt x="284" y="670"/>
                    </a:lnTo>
                    <a:lnTo>
                      <a:pt x="284" y="670"/>
                    </a:lnTo>
                    <a:lnTo>
                      <a:pt x="284" y="670"/>
                    </a:lnTo>
                    <a:lnTo>
                      <a:pt x="280" y="670"/>
                    </a:lnTo>
                    <a:lnTo>
                      <a:pt x="280" y="670"/>
                    </a:lnTo>
                    <a:lnTo>
                      <a:pt x="280" y="670"/>
                    </a:lnTo>
                    <a:lnTo>
                      <a:pt x="276" y="674"/>
                    </a:lnTo>
                    <a:lnTo>
                      <a:pt x="276" y="674"/>
                    </a:lnTo>
                    <a:lnTo>
                      <a:pt x="276" y="674"/>
                    </a:lnTo>
                    <a:lnTo>
                      <a:pt x="274" y="674"/>
                    </a:lnTo>
                    <a:lnTo>
                      <a:pt x="274" y="676"/>
                    </a:lnTo>
                    <a:lnTo>
                      <a:pt x="272" y="676"/>
                    </a:lnTo>
                    <a:lnTo>
                      <a:pt x="272" y="676"/>
                    </a:lnTo>
                    <a:lnTo>
                      <a:pt x="272" y="674"/>
                    </a:lnTo>
                    <a:lnTo>
                      <a:pt x="272" y="674"/>
                    </a:lnTo>
                    <a:lnTo>
                      <a:pt x="270" y="674"/>
                    </a:lnTo>
                    <a:lnTo>
                      <a:pt x="270" y="674"/>
                    </a:lnTo>
                    <a:lnTo>
                      <a:pt x="270" y="674"/>
                    </a:lnTo>
                    <a:lnTo>
                      <a:pt x="270" y="672"/>
                    </a:lnTo>
                    <a:lnTo>
                      <a:pt x="254" y="672"/>
                    </a:lnTo>
                    <a:lnTo>
                      <a:pt x="254" y="672"/>
                    </a:lnTo>
                    <a:lnTo>
                      <a:pt x="254" y="672"/>
                    </a:lnTo>
                    <a:lnTo>
                      <a:pt x="252" y="674"/>
                    </a:lnTo>
                    <a:lnTo>
                      <a:pt x="250" y="674"/>
                    </a:lnTo>
                    <a:lnTo>
                      <a:pt x="250" y="674"/>
                    </a:lnTo>
                    <a:lnTo>
                      <a:pt x="250" y="676"/>
                    </a:lnTo>
                    <a:lnTo>
                      <a:pt x="250" y="676"/>
                    </a:lnTo>
                    <a:lnTo>
                      <a:pt x="248" y="676"/>
                    </a:lnTo>
                    <a:lnTo>
                      <a:pt x="246" y="674"/>
                    </a:lnTo>
                    <a:lnTo>
                      <a:pt x="246" y="674"/>
                    </a:lnTo>
                    <a:lnTo>
                      <a:pt x="244" y="674"/>
                    </a:lnTo>
                    <a:lnTo>
                      <a:pt x="230" y="674"/>
                    </a:lnTo>
                    <a:lnTo>
                      <a:pt x="230" y="674"/>
                    </a:lnTo>
                    <a:lnTo>
                      <a:pt x="230" y="674"/>
                    </a:lnTo>
                    <a:lnTo>
                      <a:pt x="230" y="674"/>
                    </a:lnTo>
                    <a:lnTo>
                      <a:pt x="226" y="676"/>
                    </a:lnTo>
                    <a:lnTo>
                      <a:pt x="216" y="676"/>
                    </a:lnTo>
                    <a:lnTo>
                      <a:pt x="210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6" y="676"/>
                    </a:lnTo>
                    <a:lnTo>
                      <a:pt x="204" y="676"/>
                    </a:lnTo>
                    <a:lnTo>
                      <a:pt x="202" y="676"/>
                    </a:lnTo>
                    <a:lnTo>
                      <a:pt x="202" y="676"/>
                    </a:lnTo>
                    <a:lnTo>
                      <a:pt x="202" y="676"/>
                    </a:lnTo>
                    <a:lnTo>
                      <a:pt x="198" y="678"/>
                    </a:lnTo>
                    <a:lnTo>
                      <a:pt x="196" y="678"/>
                    </a:lnTo>
                    <a:lnTo>
                      <a:pt x="196" y="678"/>
                    </a:lnTo>
                    <a:lnTo>
                      <a:pt x="196" y="678"/>
                    </a:lnTo>
                    <a:lnTo>
                      <a:pt x="192" y="680"/>
                    </a:lnTo>
                    <a:lnTo>
                      <a:pt x="192" y="680"/>
                    </a:lnTo>
                    <a:lnTo>
                      <a:pt x="192" y="680"/>
                    </a:lnTo>
                    <a:lnTo>
                      <a:pt x="192" y="680"/>
                    </a:lnTo>
                    <a:lnTo>
                      <a:pt x="190" y="680"/>
                    </a:lnTo>
                    <a:lnTo>
                      <a:pt x="190" y="680"/>
                    </a:lnTo>
                    <a:lnTo>
                      <a:pt x="190" y="680"/>
                    </a:lnTo>
                    <a:lnTo>
                      <a:pt x="188" y="682"/>
                    </a:lnTo>
                    <a:lnTo>
                      <a:pt x="186" y="682"/>
                    </a:lnTo>
                    <a:lnTo>
                      <a:pt x="184" y="682"/>
                    </a:lnTo>
                    <a:lnTo>
                      <a:pt x="184" y="682"/>
                    </a:lnTo>
                    <a:lnTo>
                      <a:pt x="184" y="682"/>
                    </a:lnTo>
                    <a:lnTo>
                      <a:pt x="182" y="684"/>
                    </a:lnTo>
                    <a:lnTo>
                      <a:pt x="182" y="684"/>
                    </a:lnTo>
                    <a:lnTo>
                      <a:pt x="182" y="684"/>
                    </a:lnTo>
                    <a:lnTo>
                      <a:pt x="178" y="688"/>
                    </a:lnTo>
                    <a:lnTo>
                      <a:pt x="174" y="688"/>
                    </a:lnTo>
                    <a:lnTo>
                      <a:pt x="174" y="688"/>
                    </a:lnTo>
                    <a:lnTo>
                      <a:pt x="174" y="688"/>
                    </a:lnTo>
                    <a:lnTo>
                      <a:pt x="174" y="690"/>
                    </a:lnTo>
                    <a:lnTo>
                      <a:pt x="174" y="690"/>
                    </a:lnTo>
                    <a:lnTo>
                      <a:pt x="174" y="690"/>
                    </a:lnTo>
                    <a:lnTo>
                      <a:pt x="174" y="690"/>
                    </a:lnTo>
                    <a:lnTo>
                      <a:pt x="172" y="690"/>
                    </a:lnTo>
                    <a:lnTo>
                      <a:pt x="172" y="690"/>
                    </a:lnTo>
                    <a:lnTo>
                      <a:pt x="172" y="692"/>
                    </a:lnTo>
                    <a:lnTo>
                      <a:pt x="172" y="692"/>
                    </a:lnTo>
                    <a:lnTo>
                      <a:pt x="170" y="690"/>
                    </a:lnTo>
                    <a:lnTo>
                      <a:pt x="170" y="690"/>
                    </a:lnTo>
                    <a:lnTo>
                      <a:pt x="170" y="690"/>
                    </a:lnTo>
                    <a:lnTo>
                      <a:pt x="166" y="690"/>
                    </a:lnTo>
                    <a:lnTo>
                      <a:pt x="164" y="688"/>
                    </a:lnTo>
                    <a:lnTo>
                      <a:pt x="164" y="688"/>
                    </a:lnTo>
                    <a:lnTo>
                      <a:pt x="164" y="688"/>
                    </a:lnTo>
                    <a:lnTo>
                      <a:pt x="160" y="688"/>
                    </a:lnTo>
                    <a:lnTo>
                      <a:pt x="160" y="688"/>
                    </a:lnTo>
                    <a:lnTo>
                      <a:pt x="160" y="688"/>
                    </a:lnTo>
                    <a:lnTo>
                      <a:pt x="158" y="690"/>
                    </a:lnTo>
                    <a:lnTo>
                      <a:pt x="158" y="690"/>
                    </a:lnTo>
                    <a:lnTo>
                      <a:pt x="158" y="690"/>
                    </a:lnTo>
                    <a:lnTo>
                      <a:pt x="158" y="690"/>
                    </a:lnTo>
                    <a:lnTo>
                      <a:pt x="154" y="690"/>
                    </a:lnTo>
                    <a:lnTo>
                      <a:pt x="154" y="690"/>
                    </a:lnTo>
                    <a:lnTo>
                      <a:pt x="154" y="690"/>
                    </a:lnTo>
                    <a:lnTo>
                      <a:pt x="154" y="688"/>
                    </a:lnTo>
                    <a:lnTo>
                      <a:pt x="152" y="688"/>
                    </a:lnTo>
                    <a:lnTo>
                      <a:pt x="152" y="688"/>
                    </a:lnTo>
                    <a:lnTo>
                      <a:pt x="152" y="690"/>
                    </a:lnTo>
                    <a:lnTo>
                      <a:pt x="150" y="690"/>
                    </a:lnTo>
                    <a:lnTo>
                      <a:pt x="142" y="690"/>
                    </a:lnTo>
                    <a:lnTo>
                      <a:pt x="140" y="690"/>
                    </a:lnTo>
                    <a:lnTo>
                      <a:pt x="140" y="690"/>
                    </a:lnTo>
                    <a:lnTo>
                      <a:pt x="140" y="688"/>
                    </a:lnTo>
                    <a:lnTo>
                      <a:pt x="138" y="688"/>
                    </a:lnTo>
                    <a:lnTo>
                      <a:pt x="138" y="688"/>
                    </a:lnTo>
                    <a:lnTo>
                      <a:pt x="138" y="688"/>
                    </a:lnTo>
                    <a:lnTo>
                      <a:pt x="138" y="688"/>
                    </a:lnTo>
                    <a:lnTo>
                      <a:pt x="136" y="686"/>
                    </a:lnTo>
                    <a:lnTo>
                      <a:pt x="136" y="686"/>
                    </a:lnTo>
                    <a:lnTo>
                      <a:pt x="134" y="686"/>
                    </a:lnTo>
                    <a:lnTo>
                      <a:pt x="132" y="686"/>
                    </a:lnTo>
                    <a:lnTo>
                      <a:pt x="132" y="686"/>
                    </a:lnTo>
                    <a:lnTo>
                      <a:pt x="132" y="686"/>
                    </a:lnTo>
                    <a:lnTo>
                      <a:pt x="130" y="686"/>
                    </a:lnTo>
                    <a:lnTo>
                      <a:pt x="130" y="686"/>
                    </a:lnTo>
                    <a:lnTo>
                      <a:pt x="130" y="686"/>
                    </a:lnTo>
                    <a:lnTo>
                      <a:pt x="128" y="686"/>
                    </a:lnTo>
                    <a:lnTo>
                      <a:pt x="128" y="688"/>
                    </a:lnTo>
                    <a:lnTo>
                      <a:pt x="128" y="688"/>
                    </a:lnTo>
                    <a:lnTo>
                      <a:pt x="128" y="688"/>
                    </a:lnTo>
                    <a:lnTo>
                      <a:pt x="128" y="692"/>
                    </a:lnTo>
                    <a:lnTo>
                      <a:pt x="124" y="694"/>
                    </a:lnTo>
                    <a:lnTo>
                      <a:pt x="124" y="694"/>
                    </a:lnTo>
                    <a:lnTo>
                      <a:pt x="124" y="696"/>
                    </a:lnTo>
                    <a:lnTo>
                      <a:pt x="124" y="696"/>
                    </a:lnTo>
                    <a:lnTo>
                      <a:pt x="122" y="700"/>
                    </a:lnTo>
                    <a:lnTo>
                      <a:pt x="118" y="704"/>
                    </a:lnTo>
                    <a:lnTo>
                      <a:pt x="118" y="704"/>
                    </a:lnTo>
                    <a:lnTo>
                      <a:pt x="118" y="704"/>
                    </a:lnTo>
                    <a:lnTo>
                      <a:pt x="118" y="706"/>
                    </a:lnTo>
                    <a:lnTo>
                      <a:pt x="114" y="706"/>
                    </a:lnTo>
                    <a:lnTo>
                      <a:pt x="112" y="706"/>
                    </a:lnTo>
                    <a:lnTo>
                      <a:pt x="112" y="706"/>
                    </a:lnTo>
                    <a:lnTo>
                      <a:pt x="112" y="706"/>
                    </a:lnTo>
                    <a:lnTo>
                      <a:pt x="110" y="708"/>
                    </a:lnTo>
                    <a:lnTo>
                      <a:pt x="106" y="708"/>
                    </a:lnTo>
                    <a:lnTo>
                      <a:pt x="102" y="710"/>
                    </a:lnTo>
                    <a:lnTo>
                      <a:pt x="102" y="710"/>
                    </a:lnTo>
                    <a:lnTo>
                      <a:pt x="102" y="710"/>
                    </a:lnTo>
                    <a:lnTo>
                      <a:pt x="98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8" y="716"/>
                    </a:lnTo>
                    <a:lnTo>
                      <a:pt x="96" y="716"/>
                    </a:lnTo>
                    <a:lnTo>
                      <a:pt x="96" y="716"/>
                    </a:lnTo>
                    <a:lnTo>
                      <a:pt x="96" y="716"/>
                    </a:lnTo>
                    <a:lnTo>
                      <a:pt x="90" y="720"/>
                    </a:lnTo>
                    <a:lnTo>
                      <a:pt x="90" y="720"/>
                    </a:lnTo>
                    <a:lnTo>
                      <a:pt x="90" y="720"/>
                    </a:lnTo>
                    <a:lnTo>
                      <a:pt x="88" y="724"/>
                    </a:lnTo>
                    <a:lnTo>
                      <a:pt x="88" y="724"/>
                    </a:lnTo>
                    <a:lnTo>
                      <a:pt x="88" y="724"/>
                    </a:lnTo>
                    <a:lnTo>
                      <a:pt x="88" y="726"/>
                    </a:lnTo>
                    <a:lnTo>
                      <a:pt x="88" y="728"/>
                    </a:lnTo>
                    <a:lnTo>
                      <a:pt x="88" y="728"/>
                    </a:lnTo>
                    <a:lnTo>
                      <a:pt x="86" y="728"/>
                    </a:lnTo>
                    <a:lnTo>
                      <a:pt x="86" y="732"/>
                    </a:lnTo>
                    <a:lnTo>
                      <a:pt x="86" y="732"/>
                    </a:lnTo>
                    <a:lnTo>
                      <a:pt x="86" y="732"/>
                    </a:lnTo>
                    <a:lnTo>
                      <a:pt x="86" y="732"/>
                    </a:lnTo>
                    <a:lnTo>
                      <a:pt x="86" y="738"/>
                    </a:lnTo>
                    <a:lnTo>
                      <a:pt x="86" y="738"/>
                    </a:lnTo>
                    <a:lnTo>
                      <a:pt x="86" y="738"/>
                    </a:lnTo>
                    <a:lnTo>
                      <a:pt x="88" y="738"/>
                    </a:lnTo>
                    <a:lnTo>
                      <a:pt x="88" y="738"/>
                    </a:lnTo>
                    <a:lnTo>
                      <a:pt x="88" y="746"/>
                    </a:lnTo>
                    <a:lnTo>
                      <a:pt x="88" y="748"/>
                    </a:lnTo>
                    <a:lnTo>
                      <a:pt x="88" y="748"/>
                    </a:lnTo>
                    <a:lnTo>
                      <a:pt x="88" y="748"/>
                    </a:lnTo>
                    <a:lnTo>
                      <a:pt x="86" y="750"/>
                    </a:lnTo>
                    <a:lnTo>
                      <a:pt x="84" y="752"/>
                    </a:lnTo>
                    <a:lnTo>
                      <a:pt x="80" y="752"/>
                    </a:lnTo>
                    <a:lnTo>
                      <a:pt x="74" y="756"/>
                    </a:lnTo>
                    <a:lnTo>
                      <a:pt x="68" y="760"/>
                    </a:lnTo>
                    <a:lnTo>
                      <a:pt x="66" y="762"/>
                    </a:lnTo>
                    <a:lnTo>
                      <a:pt x="64" y="762"/>
                    </a:lnTo>
                    <a:lnTo>
                      <a:pt x="64" y="762"/>
                    </a:lnTo>
                    <a:lnTo>
                      <a:pt x="64" y="762"/>
                    </a:lnTo>
                    <a:lnTo>
                      <a:pt x="62" y="762"/>
                    </a:lnTo>
                    <a:lnTo>
                      <a:pt x="52" y="762"/>
                    </a:lnTo>
                    <a:lnTo>
                      <a:pt x="52" y="762"/>
                    </a:lnTo>
                    <a:lnTo>
                      <a:pt x="50" y="764"/>
                    </a:lnTo>
                    <a:lnTo>
                      <a:pt x="50" y="764"/>
                    </a:lnTo>
                    <a:lnTo>
                      <a:pt x="50" y="766"/>
                    </a:lnTo>
                    <a:lnTo>
                      <a:pt x="50" y="766"/>
                    </a:lnTo>
                    <a:lnTo>
                      <a:pt x="50" y="766"/>
                    </a:lnTo>
                    <a:lnTo>
                      <a:pt x="48" y="768"/>
                    </a:lnTo>
                    <a:lnTo>
                      <a:pt x="48" y="768"/>
                    </a:lnTo>
                    <a:lnTo>
                      <a:pt x="48" y="768"/>
                    </a:lnTo>
                    <a:lnTo>
                      <a:pt x="48" y="768"/>
                    </a:lnTo>
                    <a:lnTo>
                      <a:pt x="48" y="768"/>
                    </a:lnTo>
                    <a:lnTo>
                      <a:pt x="44" y="774"/>
                    </a:lnTo>
                    <a:lnTo>
                      <a:pt x="42" y="776"/>
                    </a:lnTo>
                    <a:lnTo>
                      <a:pt x="42" y="776"/>
                    </a:lnTo>
                    <a:lnTo>
                      <a:pt x="42" y="776"/>
                    </a:lnTo>
                    <a:lnTo>
                      <a:pt x="42" y="776"/>
                    </a:lnTo>
                    <a:lnTo>
                      <a:pt x="42" y="776"/>
                    </a:lnTo>
                    <a:lnTo>
                      <a:pt x="42" y="776"/>
                    </a:lnTo>
                    <a:lnTo>
                      <a:pt x="42" y="776"/>
                    </a:lnTo>
                    <a:lnTo>
                      <a:pt x="32" y="784"/>
                    </a:lnTo>
                    <a:lnTo>
                      <a:pt x="32" y="784"/>
                    </a:lnTo>
                    <a:lnTo>
                      <a:pt x="32" y="784"/>
                    </a:lnTo>
                    <a:lnTo>
                      <a:pt x="32" y="784"/>
                    </a:lnTo>
                    <a:lnTo>
                      <a:pt x="32" y="786"/>
                    </a:lnTo>
                    <a:lnTo>
                      <a:pt x="32" y="786"/>
                    </a:lnTo>
                    <a:lnTo>
                      <a:pt x="32" y="786"/>
                    </a:lnTo>
                    <a:lnTo>
                      <a:pt x="32" y="788"/>
                    </a:lnTo>
                    <a:lnTo>
                      <a:pt x="30" y="788"/>
                    </a:lnTo>
                    <a:lnTo>
                      <a:pt x="30" y="788"/>
                    </a:lnTo>
                    <a:lnTo>
                      <a:pt x="30" y="788"/>
                    </a:lnTo>
                    <a:lnTo>
                      <a:pt x="30" y="796"/>
                    </a:lnTo>
                    <a:lnTo>
                      <a:pt x="28" y="796"/>
                    </a:lnTo>
                    <a:lnTo>
                      <a:pt x="28" y="796"/>
                    </a:lnTo>
                    <a:lnTo>
                      <a:pt x="28" y="796"/>
                    </a:lnTo>
                    <a:lnTo>
                      <a:pt x="28" y="796"/>
                    </a:lnTo>
                    <a:lnTo>
                      <a:pt x="26" y="798"/>
                    </a:lnTo>
                    <a:lnTo>
                      <a:pt x="24" y="798"/>
                    </a:lnTo>
                    <a:lnTo>
                      <a:pt x="24" y="798"/>
                    </a:lnTo>
                    <a:lnTo>
                      <a:pt x="24" y="798"/>
                    </a:lnTo>
                    <a:lnTo>
                      <a:pt x="16" y="804"/>
                    </a:lnTo>
                    <a:lnTo>
                      <a:pt x="16" y="804"/>
                    </a:lnTo>
                    <a:lnTo>
                      <a:pt x="16" y="804"/>
                    </a:lnTo>
                    <a:lnTo>
                      <a:pt x="16" y="810"/>
                    </a:lnTo>
                    <a:lnTo>
                      <a:pt x="14" y="812"/>
                    </a:lnTo>
                    <a:lnTo>
                      <a:pt x="14" y="812"/>
                    </a:lnTo>
                    <a:lnTo>
                      <a:pt x="14" y="812"/>
                    </a:lnTo>
                    <a:lnTo>
                      <a:pt x="14" y="814"/>
                    </a:lnTo>
                    <a:lnTo>
                      <a:pt x="14" y="816"/>
                    </a:lnTo>
                    <a:lnTo>
                      <a:pt x="14" y="816"/>
                    </a:lnTo>
                    <a:lnTo>
                      <a:pt x="14" y="816"/>
                    </a:lnTo>
                    <a:lnTo>
                      <a:pt x="12" y="818"/>
                    </a:lnTo>
                    <a:lnTo>
                      <a:pt x="10" y="818"/>
                    </a:lnTo>
                    <a:lnTo>
                      <a:pt x="10" y="818"/>
                    </a:lnTo>
                    <a:lnTo>
                      <a:pt x="8" y="818"/>
                    </a:lnTo>
                    <a:lnTo>
                      <a:pt x="8" y="822"/>
                    </a:lnTo>
                    <a:lnTo>
                      <a:pt x="4" y="824"/>
                    </a:lnTo>
                    <a:lnTo>
                      <a:pt x="4" y="824"/>
                    </a:lnTo>
                    <a:lnTo>
                      <a:pt x="4" y="824"/>
                    </a:lnTo>
                    <a:lnTo>
                      <a:pt x="4" y="824"/>
                    </a:lnTo>
                    <a:lnTo>
                      <a:pt x="4" y="826"/>
                    </a:lnTo>
                    <a:lnTo>
                      <a:pt x="4" y="826"/>
                    </a:lnTo>
                    <a:lnTo>
                      <a:pt x="4" y="826"/>
                    </a:lnTo>
                    <a:lnTo>
                      <a:pt x="4" y="830"/>
                    </a:lnTo>
                    <a:lnTo>
                      <a:pt x="4" y="830"/>
                    </a:lnTo>
                    <a:lnTo>
                      <a:pt x="4" y="830"/>
                    </a:lnTo>
                    <a:lnTo>
                      <a:pt x="4" y="830"/>
                    </a:lnTo>
                    <a:lnTo>
                      <a:pt x="4" y="830"/>
                    </a:lnTo>
                    <a:lnTo>
                      <a:pt x="4" y="832"/>
                    </a:lnTo>
                    <a:lnTo>
                      <a:pt x="4" y="832"/>
                    </a:lnTo>
                    <a:lnTo>
                      <a:pt x="4" y="832"/>
                    </a:lnTo>
                    <a:lnTo>
                      <a:pt x="4" y="834"/>
                    </a:lnTo>
                    <a:lnTo>
                      <a:pt x="4" y="834"/>
                    </a:lnTo>
                    <a:lnTo>
                      <a:pt x="4" y="834"/>
                    </a:lnTo>
                    <a:lnTo>
                      <a:pt x="6" y="834"/>
                    </a:lnTo>
                    <a:lnTo>
                      <a:pt x="8" y="834"/>
                    </a:lnTo>
                    <a:lnTo>
                      <a:pt x="10" y="836"/>
                    </a:lnTo>
                    <a:lnTo>
                      <a:pt x="10" y="836"/>
                    </a:lnTo>
                    <a:lnTo>
                      <a:pt x="10" y="836"/>
                    </a:lnTo>
                    <a:lnTo>
                      <a:pt x="12" y="836"/>
                    </a:lnTo>
                    <a:lnTo>
                      <a:pt x="14" y="838"/>
                    </a:lnTo>
                    <a:lnTo>
                      <a:pt x="14" y="840"/>
                    </a:lnTo>
                    <a:lnTo>
                      <a:pt x="12" y="840"/>
                    </a:lnTo>
                    <a:lnTo>
                      <a:pt x="12" y="840"/>
                    </a:lnTo>
                    <a:lnTo>
                      <a:pt x="12" y="840"/>
                    </a:lnTo>
                    <a:lnTo>
                      <a:pt x="10" y="842"/>
                    </a:lnTo>
                    <a:lnTo>
                      <a:pt x="10" y="842"/>
                    </a:lnTo>
                    <a:lnTo>
                      <a:pt x="10" y="844"/>
                    </a:lnTo>
                    <a:lnTo>
                      <a:pt x="10" y="846"/>
                    </a:lnTo>
                    <a:lnTo>
                      <a:pt x="10" y="846"/>
                    </a:lnTo>
                    <a:lnTo>
                      <a:pt x="10" y="848"/>
                    </a:lnTo>
                    <a:lnTo>
                      <a:pt x="14" y="850"/>
                    </a:lnTo>
                    <a:lnTo>
                      <a:pt x="14" y="854"/>
                    </a:lnTo>
                    <a:lnTo>
                      <a:pt x="14" y="854"/>
                    </a:lnTo>
                    <a:lnTo>
                      <a:pt x="14" y="854"/>
                    </a:lnTo>
                    <a:lnTo>
                      <a:pt x="16" y="858"/>
                    </a:lnTo>
                    <a:lnTo>
                      <a:pt x="16" y="860"/>
                    </a:lnTo>
                    <a:lnTo>
                      <a:pt x="16" y="860"/>
                    </a:lnTo>
                    <a:lnTo>
                      <a:pt x="16" y="860"/>
                    </a:lnTo>
                    <a:lnTo>
                      <a:pt x="16" y="860"/>
                    </a:lnTo>
                    <a:lnTo>
                      <a:pt x="16" y="860"/>
                    </a:lnTo>
                    <a:lnTo>
                      <a:pt x="16" y="860"/>
                    </a:lnTo>
                    <a:lnTo>
                      <a:pt x="16" y="862"/>
                    </a:lnTo>
                    <a:lnTo>
                      <a:pt x="16" y="862"/>
                    </a:lnTo>
                    <a:lnTo>
                      <a:pt x="14" y="864"/>
                    </a:lnTo>
                    <a:lnTo>
                      <a:pt x="14" y="864"/>
                    </a:lnTo>
                    <a:lnTo>
                      <a:pt x="14" y="864"/>
                    </a:lnTo>
                    <a:lnTo>
                      <a:pt x="14" y="866"/>
                    </a:lnTo>
                    <a:lnTo>
                      <a:pt x="12" y="866"/>
                    </a:lnTo>
                    <a:lnTo>
                      <a:pt x="12" y="866"/>
                    </a:lnTo>
                    <a:lnTo>
                      <a:pt x="12" y="868"/>
                    </a:lnTo>
                    <a:lnTo>
                      <a:pt x="12" y="876"/>
                    </a:lnTo>
                    <a:lnTo>
                      <a:pt x="12" y="876"/>
                    </a:lnTo>
                    <a:lnTo>
                      <a:pt x="12" y="876"/>
                    </a:lnTo>
                    <a:lnTo>
                      <a:pt x="12" y="876"/>
                    </a:lnTo>
                    <a:lnTo>
                      <a:pt x="12" y="876"/>
                    </a:lnTo>
                    <a:lnTo>
                      <a:pt x="12" y="880"/>
                    </a:lnTo>
                    <a:lnTo>
                      <a:pt x="10" y="882"/>
                    </a:lnTo>
                    <a:lnTo>
                      <a:pt x="8" y="884"/>
                    </a:lnTo>
                    <a:lnTo>
                      <a:pt x="8" y="884"/>
                    </a:lnTo>
                    <a:lnTo>
                      <a:pt x="8" y="884"/>
                    </a:lnTo>
                    <a:lnTo>
                      <a:pt x="6" y="884"/>
                    </a:lnTo>
                    <a:lnTo>
                      <a:pt x="4" y="886"/>
                    </a:lnTo>
                    <a:lnTo>
                      <a:pt x="2" y="886"/>
                    </a:lnTo>
                    <a:lnTo>
                      <a:pt x="2" y="886"/>
                    </a:lnTo>
                    <a:lnTo>
                      <a:pt x="0" y="886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0" y="888"/>
                    </a:lnTo>
                    <a:lnTo>
                      <a:pt x="6" y="892"/>
                    </a:lnTo>
                    <a:lnTo>
                      <a:pt x="6" y="896"/>
                    </a:lnTo>
                    <a:lnTo>
                      <a:pt x="6" y="896"/>
                    </a:lnTo>
                    <a:lnTo>
                      <a:pt x="6" y="896"/>
                    </a:lnTo>
                    <a:lnTo>
                      <a:pt x="6" y="896"/>
                    </a:lnTo>
                    <a:lnTo>
                      <a:pt x="6" y="896"/>
                    </a:lnTo>
                    <a:lnTo>
                      <a:pt x="6" y="896"/>
                    </a:lnTo>
                    <a:lnTo>
                      <a:pt x="8" y="898"/>
                    </a:lnTo>
                    <a:lnTo>
                      <a:pt x="8" y="898"/>
                    </a:lnTo>
                    <a:lnTo>
                      <a:pt x="8" y="900"/>
                    </a:lnTo>
                    <a:lnTo>
                      <a:pt x="8" y="900"/>
                    </a:lnTo>
                    <a:lnTo>
                      <a:pt x="8" y="900"/>
                    </a:lnTo>
                    <a:lnTo>
                      <a:pt x="10" y="900"/>
                    </a:lnTo>
                    <a:lnTo>
                      <a:pt x="10" y="900"/>
                    </a:lnTo>
                    <a:lnTo>
                      <a:pt x="8" y="902"/>
                    </a:lnTo>
                    <a:lnTo>
                      <a:pt x="8" y="902"/>
                    </a:lnTo>
                    <a:lnTo>
                      <a:pt x="8" y="902"/>
                    </a:lnTo>
                    <a:lnTo>
                      <a:pt x="6" y="902"/>
                    </a:lnTo>
                    <a:lnTo>
                      <a:pt x="6" y="906"/>
                    </a:lnTo>
                    <a:lnTo>
                      <a:pt x="6" y="906"/>
                    </a:lnTo>
                    <a:lnTo>
                      <a:pt x="6" y="906"/>
                    </a:lnTo>
                    <a:lnTo>
                      <a:pt x="6" y="906"/>
                    </a:lnTo>
                    <a:lnTo>
                      <a:pt x="6" y="906"/>
                    </a:lnTo>
                    <a:lnTo>
                      <a:pt x="6" y="908"/>
                    </a:lnTo>
                    <a:lnTo>
                      <a:pt x="6" y="908"/>
                    </a:lnTo>
                    <a:lnTo>
                      <a:pt x="6" y="908"/>
                    </a:lnTo>
                    <a:lnTo>
                      <a:pt x="8" y="908"/>
                    </a:lnTo>
                    <a:lnTo>
                      <a:pt x="8" y="908"/>
                    </a:lnTo>
                    <a:lnTo>
                      <a:pt x="8" y="908"/>
                    </a:lnTo>
                    <a:lnTo>
                      <a:pt x="10" y="908"/>
                    </a:lnTo>
                    <a:lnTo>
                      <a:pt x="10" y="910"/>
                    </a:lnTo>
                    <a:lnTo>
                      <a:pt x="10" y="910"/>
                    </a:lnTo>
                    <a:lnTo>
                      <a:pt x="10" y="910"/>
                    </a:lnTo>
                    <a:lnTo>
                      <a:pt x="10" y="912"/>
                    </a:lnTo>
                    <a:lnTo>
                      <a:pt x="12" y="912"/>
                    </a:lnTo>
                    <a:lnTo>
                      <a:pt x="12" y="912"/>
                    </a:lnTo>
                    <a:lnTo>
                      <a:pt x="12" y="912"/>
                    </a:lnTo>
                    <a:lnTo>
                      <a:pt x="12" y="914"/>
                    </a:lnTo>
                    <a:lnTo>
                      <a:pt x="12" y="914"/>
                    </a:lnTo>
                    <a:lnTo>
                      <a:pt x="12" y="914"/>
                    </a:lnTo>
                    <a:lnTo>
                      <a:pt x="14" y="914"/>
                    </a:lnTo>
                    <a:lnTo>
                      <a:pt x="16" y="914"/>
                    </a:lnTo>
                    <a:lnTo>
                      <a:pt x="16" y="914"/>
                    </a:lnTo>
                    <a:lnTo>
                      <a:pt x="16" y="914"/>
                    </a:lnTo>
                    <a:lnTo>
                      <a:pt x="18" y="914"/>
                    </a:lnTo>
                    <a:lnTo>
                      <a:pt x="18" y="914"/>
                    </a:lnTo>
                    <a:lnTo>
                      <a:pt x="20" y="914"/>
                    </a:lnTo>
                    <a:lnTo>
                      <a:pt x="20" y="914"/>
                    </a:lnTo>
                    <a:lnTo>
                      <a:pt x="20" y="914"/>
                    </a:lnTo>
                    <a:lnTo>
                      <a:pt x="20" y="914"/>
                    </a:lnTo>
                    <a:lnTo>
                      <a:pt x="20" y="914"/>
                    </a:lnTo>
                    <a:lnTo>
                      <a:pt x="20" y="914"/>
                    </a:lnTo>
                    <a:lnTo>
                      <a:pt x="20" y="914"/>
                    </a:lnTo>
                    <a:lnTo>
                      <a:pt x="20" y="916"/>
                    </a:lnTo>
                    <a:lnTo>
                      <a:pt x="20" y="916"/>
                    </a:lnTo>
                    <a:lnTo>
                      <a:pt x="20" y="916"/>
                    </a:lnTo>
                    <a:lnTo>
                      <a:pt x="22" y="916"/>
                    </a:lnTo>
                    <a:lnTo>
                      <a:pt x="22" y="918"/>
                    </a:lnTo>
                    <a:lnTo>
                      <a:pt x="22" y="918"/>
                    </a:lnTo>
                    <a:lnTo>
                      <a:pt x="22" y="918"/>
                    </a:lnTo>
                    <a:lnTo>
                      <a:pt x="24" y="918"/>
                    </a:lnTo>
                    <a:lnTo>
                      <a:pt x="24" y="918"/>
                    </a:lnTo>
                    <a:lnTo>
                      <a:pt x="24" y="918"/>
                    </a:lnTo>
                    <a:lnTo>
                      <a:pt x="24" y="918"/>
                    </a:lnTo>
                    <a:lnTo>
                      <a:pt x="24" y="920"/>
                    </a:lnTo>
                    <a:lnTo>
                      <a:pt x="24" y="922"/>
                    </a:lnTo>
                    <a:lnTo>
                      <a:pt x="24" y="922"/>
                    </a:lnTo>
                    <a:lnTo>
                      <a:pt x="24" y="922"/>
                    </a:lnTo>
                    <a:lnTo>
                      <a:pt x="24" y="926"/>
                    </a:lnTo>
                    <a:lnTo>
                      <a:pt x="24" y="926"/>
                    </a:lnTo>
                    <a:lnTo>
                      <a:pt x="26" y="926"/>
                    </a:lnTo>
                    <a:lnTo>
                      <a:pt x="26" y="926"/>
                    </a:lnTo>
                    <a:lnTo>
                      <a:pt x="30" y="926"/>
                    </a:lnTo>
                    <a:lnTo>
                      <a:pt x="30" y="926"/>
                    </a:lnTo>
                    <a:lnTo>
                      <a:pt x="30" y="926"/>
                    </a:lnTo>
                    <a:lnTo>
                      <a:pt x="30" y="926"/>
                    </a:lnTo>
                    <a:lnTo>
                      <a:pt x="34" y="930"/>
                    </a:lnTo>
                    <a:lnTo>
                      <a:pt x="38" y="934"/>
                    </a:lnTo>
                    <a:lnTo>
                      <a:pt x="38" y="936"/>
                    </a:lnTo>
                    <a:lnTo>
                      <a:pt x="40" y="940"/>
                    </a:lnTo>
                    <a:lnTo>
                      <a:pt x="42" y="942"/>
                    </a:lnTo>
                    <a:lnTo>
                      <a:pt x="42" y="942"/>
                    </a:lnTo>
                    <a:lnTo>
                      <a:pt x="42" y="942"/>
                    </a:lnTo>
                    <a:lnTo>
                      <a:pt x="42" y="942"/>
                    </a:lnTo>
                    <a:lnTo>
                      <a:pt x="42" y="942"/>
                    </a:lnTo>
                    <a:lnTo>
                      <a:pt x="42" y="942"/>
                    </a:lnTo>
                    <a:lnTo>
                      <a:pt x="46" y="948"/>
                    </a:lnTo>
                    <a:lnTo>
                      <a:pt x="46" y="948"/>
                    </a:lnTo>
                    <a:lnTo>
                      <a:pt x="46" y="948"/>
                    </a:lnTo>
                    <a:lnTo>
                      <a:pt x="48" y="950"/>
                    </a:lnTo>
                    <a:lnTo>
                      <a:pt x="54" y="958"/>
                    </a:lnTo>
                    <a:lnTo>
                      <a:pt x="54" y="958"/>
                    </a:lnTo>
                    <a:lnTo>
                      <a:pt x="54" y="958"/>
                    </a:lnTo>
                    <a:lnTo>
                      <a:pt x="54" y="958"/>
                    </a:lnTo>
                    <a:lnTo>
                      <a:pt x="54" y="960"/>
                    </a:lnTo>
                    <a:lnTo>
                      <a:pt x="54" y="960"/>
                    </a:lnTo>
                    <a:lnTo>
                      <a:pt x="56" y="960"/>
                    </a:lnTo>
                    <a:lnTo>
                      <a:pt x="66" y="960"/>
                    </a:lnTo>
                    <a:lnTo>
                      <a:pt x="66" y="960"/>
                    </a:lnTo>
                    <a:lnTo>
                      <a:pt x="66" y="960"/>
                    </a:lnTo>
                    <a:lnTo>
                      <a:pt x="64" y="960"/>
                    </a:lnTo>
                    <a:lnTo>
                      <a:pt x="64" y="962"/>
                    </a:lnTo>
                    <a:lnTo>
                      <a:pt x="64" y="962"/>
                    </a:lnTo>
                    <a:lnTo>
                      <a:pt x="66" y="962"/>
                    </a:lnTo>
                    <a:lnTo>
                      <a:pt x="66" y="964"/>
                    </a:lnTo>
                    <a:lnTo>
                      <a:pt x="66" y="964"/>
                    </a:lnTo>
                    <a:lnTo>
                      <a:pt x="66" y="964"/>
                    </a:lnTo>
                    <a:lnTo>
                      <a:pt x="66" y="964"/>
                    </a:lnTo>
                    <a:lnTo>
                      <a:pt x="66" y="964"/>
                    </a:lnTo>
                    <a:lnTo>
                      <a:pt x="68" y="964"/>
                    </a:lnTo>
                    <a:lnTo>
                      <a:pt x="68" y="964"/>
                    </a:lnTo>
                    <a:lnTo>
                      <a:pt x="68" y="964"/>
                    </a:lnTo>
                    <a:lnTo>
                      <a:pt x="74" y="964"/>
                    </a:lnTo>
                    <a:lnTo>
                      <a:pt x="74" y="964"/>
                    </a:lnTo>
                    <a:lnTo>
                      <a:pt x="74" y="964"/>
                    </a:lnTo>
                    <a:lnTo>
                      <a:pt x="74" y="966"/>
                    </a:lnTo>
                    <a:lnTo>
                      <a:pt x="74" y="966"/>
                    </a:lnTo>
                    <a:lnTo>
                      <a:pt x="74" y="968"/>
                    </a:lnTo>
                    <a:lnTo>
                      <a:pt x="74" y="968"/>
                    </a:lnTo>
                    <a:lnTo>
                      <a:pt x="76" y="968"/>
                    </a:lnTo>
                    <a:lnTo>
                      <a:pt x="76" y="968"/>
                    </a:lnTo>
                    <a:lnTo>
                      <a:pt x="76" y="968"/>
                    </a:lnTo>
                    <a:lnTo>
                      <a:pt x="76" y="968"/>
                    </a:lnTo>
                    <a:lnTo>
                      <a:pt x="76" y="968"/>
                    </a:lnTo>
                    <a:lnTo>
                      <a:pt x="78" y="968"/>
                    </a:lnTo>
                    <a:lnTo>
                      <a:pt x="78" y="970"/>
                    </a:lnTo>
                    <a:lnTo>
                      <a:pt x="78" y="970"/>
                    </a:lnTo>
                    <a:lnTo>
                      <a:pt x="80" y="972"/>
                    </a:lnTo>
                    <a:lnTo>
                      <a:pt x="82" y="972"/>
                    </a:lnTo>
                    <a:lnTo>
                      <a:pt x="88" y="976"/>
                    </a:lnTo>
                    <a:lnTo>
                      <a:pt x="88" y="978"/>
                    </a:lnTo>
                    <a:lnTo>
                      <a:pt x="88" y="978"/>
                    </a:lnTo>
                    <a:lnTo>
                      <a:pt x="88" y="980"/>
                    </a:lnTo>
                    <a:lnTo>
                      <a:pt x="90" y="980"/>
                    </a:lnTo>
                    <a:lnTo>
                      <a:pt x="90" y="980"/>
                    </a:lnTo>
                    <a:lnTo>
                      <a:pt x="90" y="980"/>
                    </a:lnTo>
                    <a:lnTo>
                      <a:pt x="92" y="980"/>
                    </a:lnTo>
                    <a:lnTo>
                      <a:pt x="94" y="982"/>
                    </a:lnTo>
                    <a:lnTo>
                      <a:pt x="94" y="982"/>
                    </a:lnTo>
                    <a:lnTo>
                      <a:pt x="94" y="982"/>
                    </a:lnTo>
                    <a:lnTo>
                      <a:pt x="96" y="982"/>
                    </a:lnTo>
                    <a:lnTo>
                      <a:pt x="100" y="986"/>
                    </a:lnTo>
                    <a:lnTo>
                      <a:pt x="100" y="986"/>
                    </a:lnTo>
                    <a:lnTo>
                      <a:pt x="100" y="986"/>
                    </a:lnTo>
                    <a:lnTo>
                      <a:pt x="102" y="988"/>
                    </a:lnTo>
                    <a:lnTo>
                      <a:pt x="102" y="988"/>
                    </a:lnTo>
                    <a:lnTo>
                      <a:pt x="102" y="988"/>
                    </a:lnTo>
                    <a:lnTo>
                      <a:pt x="104" y="988"/>
                    </a:lnTo>
                    <a:lnTo>
                      <a:pt x="106" y="988"/>
                    </a:lnTo>
                    <a:lnTo>
                      <a:pt x="106" y="988"/>
                    </a:lnTo>
                    <a:lnTo>
                      <a:pt x="106" y="988"/>
                    </a:lnTo>
                    <a:lnTo>
                      <a:pt x="110" y="988"/>
                    </a:lnTo>
                    <a:lnTo>
                      <a:pt x="110" y="988"/>
                    </a:lnTo>
                    <a:lnTo>
                      <a:pt x="110" y="988"/>
                    </a:lnTo>
                    <a:lnTo>
                      <a:pt x="110" y="988"/>
                    </a:lnTo>
                    <a:lnTo>
                      <a:pt x="110" y="988"/>
                    </a:lnTo>
                    <a:lnTo>
                      <a:pt x="112" y="988"/>
                    </a:lnTo>
                    <a:lnTo>
                      <a:pt x="112" y="988"/>
                    </a:lnTo>
                    <a:lnTo>
                      <a:pt x="112" y="988"/>
                    </a:lnTo>
                    <a:lnTo>
                      <a:pt x="120" y="986"/>
                    </a:lnTo>
                    <a:lnTo>
                      <a:pt x="126" y="984"/>
                    </a:lnTo>
                    <a:lnTo>
                      <a:pt x="126" y="984"/>
                    </a:lnTo>
                    <a:lnTo>
                      <a:pt x="126" y="984"/>
                    </a:lnTo>
                    <a:lnTo>
                      <a:pt x="128" y="982"/>
                    </a:lnTo>
                    <a:lnTo>
                      <a:pt x="132" y="982"/>
                    </a:lnTo>
                    <a:lnTo>
                      <a:pt x="132" y="982"/>
                    </a:lnTo>
                    <a:lnTo>
                      <a:pt x="132" y="982"/>
                    </a:lnTo>
                    <a:lnTo>
                      <a:pt x="136" y="980"/>
                    </a:lnTo>
                    <a:lnTo>
                      <a:pt x="140" y="980"/>
                    </a:lnTo>
                    <a:lnTo>
                      <a:pt x="140" y="980"/>
                    </a:lnTo>
                    <a:lnTo>
                      <a:pt x="140" y="980"/>
                    </a:lnTo>
                    <a:lnTo>
                      <a:pt x="144" y="980"/>
                    </a:lnTo>
                    <a:lnTo>
                      <a:pt x="144" y="980"/>
                    </a:lnTo>
                    <a:lnTo>
                      <a:pt x="144" y="980"/>
                    </a:lnTo>
                    <a:lnTo>
                      <a:pt x="146" y="980"/>
                    </a:lnTo>
                    <a:lnTo>
                      <a:pt x="146" y="978"/>
                    </a:lnTo>
                    <a:lnTo>
                      <a:pt x="158" y="978"/>
                    </a:lnTo>
                    <a:lnTo>
                      <a:pt x="158" y="980"/>
                    </a:lnTo>
                    <a:lnTo>
                      <a:pt x="158" y="980"/>
                    </a:lnTo>
                    <a:lnTo>
                      <a:pt x="158" y="980"/>
                    </a:lnTo>
                    <a:lnTo>
                      <a:pt x="162" y="980"/>
                    </a:lnTo>
                    <a:lnTo>
                      <a:pt x="166" y="980"/>
                    </a:lnTo>
                    <a:lnTo>
                      <a:pt x="166" y="980"/>
                    </a:lnTo>
                    <a:lnTo>
                      <a:pt x="166" y="980"/>
                    </a:lnTo>
                    <a:lnTo>
                      <a:pt x="172" y="982"/>
                    </a:lnTo>
                    <a:lnTo>
                      <a:pt x="180" y="982"/>
                    </a:lnTo>
                    <a:lnTo>
                      <a:pt x="180" y="982"/>
                    </a:lnTo>
                    <a:lnTo>
                      <a:pt x="182" y="980"/>
                    </a:lnTo>
                    <a:lnTo>
                      <a:pt x="182" y="980"/>
                    </a:lnTo>
                    <a:lnTo>
                      <a:pt x="184" y="980"/>
                    </a:lnTo>
                    <a:lnTo>
                      <a:pt x="184" y="980"/>
                    </a:lnTo>
                    <a:lnTo>
                      <a:pt x="184" y="980"/>
                    </a:lnTo>
                    <a:lnTo>
                      <a:pt x="186" y="976"/>
                    </a:lnTo>
                    <a:lnTo>
                      <a:pt x="190" y="976"/>
                    </a:lnTo>
                    <a:lnTo>
                      <a:pt x="194" y="976"/>
                    </a:lnTo>
                    <a:lnTo>
                      <a:pt x="194" y="976"/>
                    </a:lnTo>
                    <a:lnTo>
                      <a:pt x="194" y="976"/>
                    </a:lnTo>
                    <a:lnTo>
                      <a:pt x="196" y="974"/>
                    </a:lnTo>
                    <a:lnTo>
                      <a:pt x="200" y="974"/>
                    </a:lnTo>
                    <a:lnTo>
                      <a:pt x="200" y="974"/>
                    </a:lnTo>
                    <a:lnTo>
                      <a:pt x="200" y="974"/>
                    </a:lnTo>
                    <a:lnTo>
                      <a:pt x="202" y="972"/>
                    </a:lnTo>
                    <a:lnTo>
                      <a:pt x="204" y="972"/>
                    </a:lnTo>
                    <a:lnTo>
                      <a:pt x="204" y="972"/>
                    </a:lnTo>
                    <a:lnTo>
                      <a:pt x="206" y="972"/>
                    </a:lnTo>
                    <a:lnTo>
                      <a:pt x="206" y="972"/>
                    </a:lnTo>
                    <a:lnTo>
                      <a:pt x="212" y="970"/>
                    </a:lnTo>
                    <a:lnTo>
                      <a:pt x="212" y="970"/>
                    </a:lnTo>
                    <a:lnTo>
                      <a:pt x="212" y="970"/>
                    </a:lnTo>
                    <a:lnTo>
                      <a:pt x="218" y="970"/>
                    </a:lnTo>
                    <a:lnTo>
                      <a:pt x="218" y="970"/>
                    </a:lnTo>
                    <a:lnTo>
                      <a:pt x="218" y="970"/>
                    </a:lnTo>
                    <a:lnTo>
                      <a:pt x="222" y="970"/>
                    </a:lnTo>
                    <a:lnTo>
                      <a:pt x="226" y="970"/>
                    </a:lnTo>
                    <a:lnTo>
                      <a:pt x="226" y="970"/>
                    </a:lnTo>
                    <a:lnTo>
                      <a:pt x="226" y="968"/>
                    </a:lnTo>
                    <a:lnTo>
                      <a:pt x="226" y="968"/>
                    </a:lnTo>
                    <a:lnTo>
                      <a:pt x="238" y="968"/>
                    </a:lnTo>
                    <a:lnTo>
                      <a:pt x="238" y="968"/>
                    </a:lnTo>
                    <a:lnTo>
                      <a:pt x="238" y="968"/>
                    </a:lnTo>
                    <a:lnTo>
                      <a:pt x="238" y="970"/>
                    </a:lnTo>
                    <a:lnTo>
                      <a:pt x="242" y="970"/>
                    </a:lnTo>
                    <a:lnTo>
                      <a:pt x="246" y="972"/>
                    </a:lnTo>
                    <a:lnTo>
                      <a:pt x="248" y="974"/>
                    </a:lnTo>
                    <a:lnTo>
                      <a:pt x="248" y="974"/>
                    </a:lnTo>
                    <a:lnTo>
                      <a:pt x="248" y="974"/>
                    </a:lnTo>
                    <a:lnTo>
                      <a:pt x="248" y="974"/>
                    </a:lnTo>
                    <a:lnTo>
                      <a:pt x="250" y="976"/>
                    </a:lnTo>
                    <a:lnTo>
                      <a:pt x="250" y="976"/>
                    </a:lnTo>
                    <a:lnTo>
                      <a:pt x="250" y="976"/>
                    </a:lnTo>
                    <a:lnTo>
                      <a:pt x="250" y="976"/>
                    </a:lnTo>
                    <a:lnTo>
                      <a:pt x="252" y="978"/>
                    </a:lnTo>
                    <a:lnTo>
                      <a:pt x="252" y="978"/>
                    </a:lnTo>
                    <a:lnTo>
                      <a:pt x="252" y="978"/>
                    </a:lnTo>
                    <a:lnTo>
                      <a:pt x="256" y="978"/>
                    </a:lnTo>
                    <a:lnTo>
                      <a:pt x="256" y="982"/>
                    </a:lnTo>
                    <a:lnTo>
                      <a:pt x="256" y="982"/>
                    </a:lnTo>
                    <a:lnTo>
                      <a:pt x="256" y="982"/>
                    </a:lnTo>
                    <a:lnTo>
                      <a:pt x="256" y="982"/>
                    </a:lnTo>
                    <a:lnTo>
                      <a:pt x="256" y="984"/>
                    </a:lnTo>
                    <a:lnTo>
                      <a:pt x="256" y="984"/>
                    </a:lnTo>
                    <a:lnTo>
                      <a:pt x="258" y="984"/>
                    </a:lnTo>
                    <a:lnTo>
                      <a:pt x="258" y="984"/>
                    </a:lnTo>
                    <a:lnTo>
                      <a:pt x="264" y="986"/>
                    </a:lnTo>
                    <a:lnTo>
                      <a:pt x="264" y="986"/>
                    </a:lnTo>
                    <a:lnTo>
                      <a:pt x="264" y="986"/>
                    </a:lnTo>
                    <a:lnTo>
                      <a:pt x="270" y="986"/>
                    </a:lnTo>
                    <a:lnTo>
                      <a:pt x="270" y="986"/>
                    </a:lnTo>
                    <a:lnTo>
                      <a:pt x="270" y="986"/>
                    </a:lnTo>
                    <a:lnTo>
                      <a:pt x="272" y="986"/>
                    </a:lnTo>
                    <a:lnTo>
                      <a:pt x="286" y="986"/>
                    </a:lnTo>
                    <a:lnTo>
                      <a:pt x="286" y="986"/>
                    </a:lnTo>
                    <a:lnTo>
                      <a:pt x="286" y="984"/>
                    </a:lnTo>
                    <a:lnTo>
                      <a:pt x="286" y="984"/>
                    </a:lnTo>
                    <a:lnTo>
                      <a:pt x="288" y="984"/>
                    </a:lnTo>
                    <a:lnTo>
                      <a:pt x="288" y="984"/>
                    </a:lnTo>
                    <a:lnTo>
                      <a:pt x="288" y="984"/>
                    </a:lnTo>
                    <a:lnTo>
                      <a:pt x="288" y="982"/>
                    </a:lnTo>
                    <a:lnTo>
                      <a:pt x="290" y="982"/>
                    </a:lnTo>
                    <a:lnTo>
                      <a:pt x="290" y="984"/>
                    </a:lnTo>
                    <a:lnTo>
                      <a:pt x="290" y="984"/>
                    </a:lnTo>
                    <a:lnTo>
                      <a:pt x="290" y="984"/>
                    </a:lnTo>
                    <a:lnTo>
                      <a:pt x="292" y="986"/>
                    </a:lnTo>
                    <a:lnTo>
                      <a:pt x="292" y="986"/>
                    </a:lnTo>
                    <a:lnTo>
                      <a:pt x="292" y="986"/>
                    </a:lnTo>
                    <a:lnTo>
                      <a:pt x="292" y="988"/>
                    </a:lnTo>
                    <a:lnTo>
                      <a:pt x="294" y="990"/>
                    </a:lnTo>
                    <a:lnTo>
                      <a:pt x="294" y="990"/>
                    </a:lnTo>
                    <a:lnTo>
                      <a:pt x="294" y="990"/>
                    </a:lnTo>
                    <a:lnTo>
                      <a:pt x="300" y="990"/>
                    </a:lnTo>
                    <a:lnTo>
                      <a:pt x="300" y="992"/>
                    </a:lnTo>
                    <a:lnTo>
                      <a:pt x="300" y="992"/>
                    </a:lnTo>
                    <a:lnTo>
                      <a:pt x="300" y="992"/>
                    </a:lnTo>
                    <a:lnTo>
                      <a:pt x="302" y="992"/>
                    </a:lnTo>
                    <a:lnTo>
                      <a:pt x="302" y="992"/>
                    </a:lnTo>
                    <a:lnTo>
                      <a:pt x="302" y="994"/>
                    </a:lnTo>
                    <a:lnTo>
                      <a:pt x="302" y="994"/>
                    </a:lnTo>
                    <a:lnTo>
                      <a:pt x="302" y="994"/>
                    </a:lnTo>
                    <a:lnTo>
                      <a:pt x="302" y="994"/>
                    </a:lnTo>
                    <a:lnTo>
                      <a:pt x="302" y="994"/>
                    </a:lnTo>
                    <a:lnTo>
                      <a:pt x="302" y="996"/>
                    </a:lnTo>
                    <a:lnTo>
                      <a:pt x="302" y="996"/>
                    </a:lnTo>
                    <a:lnTo>
                      <a:pt x="304" y="998"/>
                    </a:lnTo>
                    <a:lnTo>
                      <a:pt x="304" y="1006"/>
                    </a:lnTo>
                    <a:lnTo>
                      <a:pt x="304" y="1006"/>
                    </a:lnTo>
                    <a:lnTo>
                      <a:pt x="304" y="1006"/>
                    </a:lnTo>
                    <a:lnTo>
                      <a:pt x="302" y="1008"/>
                    </a:lnTo>
                    <a:lnTo>
                      <a:pt x="302" y="1008"/>
                    </a:lnTo>
                    <a:lnTo>
                      <a:pt x="302" y="1008"/>
                    </a:lnTo>
                    <a:lnTo>
                      <a:pt x="302" y="1010"/>
                    </a:lnTo>
                    <a:lnTo>
                      <a:pt x="300" y="1014"/>
                    </a:lnTo>
                    <a:lnTo>
                      <a:pt x="298" y="1014"/>
                    </a:lnTo>
                    <a:lnTo>
                      <a:pt x="298" y="1014"/>
                    </a:lnTo>
                    <a:lnTo>
                      <a:pt x="298" y="1016"/>
                    </a:lnTo>
                    <a:lnTo>
                      <a:pt x="298" y="1016"/>
                    </a:lnTo>
                    <a:lnTo>
                      <a:pt x="298" y="1016"/>
                    </a:lnTo>
                    <a:lnTo>
                      <a:pt x="298" y="1016"/>
                    </a:lnTo>
                    <a:lnTo>
                      <a:pt x="298" y="1018"/>
                    </a:lnTo>
                    <a:lnTo>
                      <a:pt x="296" y="1024"/>
                    </a:lnTo>
                    <a:lnTo>
                      <a:pt x="296" y="1028"/>
                    </a:lnTo>
                    <a:lnTo>
                      <a:pt x="296" y="1028"/>
                    </a:lnTo>
                    <a:lnTo>
                      <a:pt x="296" y="1028"/>
                    </a:lnTo>
                    <a:lnTo>
                      <a:pt x="296" y="1030"/>
                    </a:lnTo>
                    <a:lnTo>
                      <a:pt x="294" y="1030"/>
                    </a:lnTo>
                    <a:lnTo>
                      <a:pt x="294" y="1030"/>
                    </a:lnTo>
                    <a:lnTo>
                      <a:pt x="294" y="1032"/>
                    </a:lnTo>
                    <a:lnTo>
                      <a:pt x="294" y="1032"/>
                    </a:lnTo>
                    <a:lnTo>
                      <a:pt x="294" y="1032"/>
                    </a:lnTo>
                    <a:lnTo>
                      <a:pt x="290" y="1032"/>
                    </a:lnTo>
                    <a:lnTo>
                      <a:pt x="290" y="1032"/>
                    </a:lnTo>
                    <a:lnTo>
                      <a:pt x="288" y="1034"/>
                    </a:lnTo>
                    <a:lnTo>
                      <a:pt x="288" y="1034"/>
                    </a:lnTo>
                    <a:lnTo>
                      <a:pt x="288" y="1034"/>
                    </a:lnTo>
                    <a:lnTo>
                      <a:pt x="290" y="1036"/>
                    </a:lnTo>
                    <a:lnTo>
                      <a:pt x="290" y="1036"/>
                    </a:lnTo>
                    <a:lnTo>
                      <a:pt x="292" y="1038"/>
                    </a:lnTo>
                    <a:lnTo>
                      <a:pt x="292" y="1040"/>
                    </a:lnTo>
                    <a:lnTo>
                      <a:pt x="292" y="1040"/>
                    </a:lnTo>
                    <a:lnTo>
                      <a:pt x="292" y="1040"/>
                    </a:lnTo>
                    <a:lnTo>
                      <a:pt x="292" y="1042"/>
                    </a:lnTo>
                    <a:lnTo>
                      <a:pt x="292" y="1044"/>
                    </a:lnTo>
                    <a:lnTo>
                      <a:pt x="292" y="1044"/>
                    </a:lnTo>
                    <a:lnTo>
                      <a:pt x="292" y="1044"/>
                    </a:lnTo>
                    <a:lnTo>
                      <a:pt x="302" y="1050"/>
                    </a:lnTo>
                    <a:lnTo>
                      <a:pt x="302" y="1052"/>
                    </a:lnTo>
                    <a:lnTo>
                      <a:pt x="302" y="1052"/>
                    </a:lnTo>
                    <a:lnTo>
                      <a:pt x="302" y="1052"/>
                    </a:lnTo>
                    <a:lnTo>
                      <a:pt x="310" y="1060"/>
                    </a:lnTo>
                    <a:lnTo>
                      <a:pt x="314" y="1062"/>
                    </a:lnTo>
                    <a:lnTo>
                      <a:pt x="314" y="1062"/>
                    </a:lnTo>
                    <a:lnTo>
                      <a:pt x="314" y="1062"/>
                    </a:lnTo>
                    <a:lnTo>
                      <a:pt x="322" y="1068"/>
                    </a:lnTo>
                    <a:lnTo>
                      <a:pt x="324" y="1070"/>
                    </a:lnTo>
                    <a:lnTo>
                      <a:pt x="324" y="1070"/>
                    </a:lnTo>
                    <a:lnTo>
                      <a:pt x="324" y="1070"/>
                    </a:lnTo>
                    <a:lnTo>
                      <a:pt x="324" y="1072"/>
                    </a:lnTo>
                    <a:lnTo>
                      <a:pt x="324" y="1072"/>
                    </a:lnTo>
                    <a:lnTo>
                      <a:pt x="324" y="1072"/>
                    </a:lnTo>
                    <a:lnTo>
                      <a:pt x="326" y="1074"/>
                    </a:lnTo>
                    <a:lnTo>
                      <a:pt x="326" y="1074"/>
                    </a:lnTo>
                    <a:lnTo>
                      <a:pt x="326" y="1074"/>
                    </a:lnTo>
                    <a:lnTo>
                      <a:pt x="326" y="1076"/>
                    </a:lnTo>
                    <a:lnTo>
                      <a:pt x="326" y="1076"/>
                    </a:lnTo>
                    <a:lnTo>
                      <a:pt x="326" y="1076"/>
                    </a:lnTo>
                    <a:lnTo>
                      <a:pt x="326" y="1076"/>
                    </a:lnTo>
                    <a:lnTo>
                      <a:pt x="326" y="1076"/>
                    </a:lnTo>
                    <a:lnTo>
                      <a:pt x="326" y="1078"/>
                    </a:lnTo>
                    <a:lnTo>
                      <a:pt x="330" y="1080"/>
                    </a:lnTo>
                    <a:lnTo>
                      <a:pt x="330" y="1080"/>
                    </a:lnTo>
                    <a:lnTo>
                      <a:pt x="330" y="1080"/>
                    </a:lnTo>
                    <a:lnTo>
                      <a:pt x="332" y="1080"/>
                    </a:lnTo>
                    <a:lnTo>
                      <a:pt x="332" y="1080"/>
                    </a:lnTo>
                    <a:lnTo>
                      <a:pt x="332" y="1080"/>
                    </a:lnTo>
                    <a:lnTo>
                      <a:pt x="334" y="1080"/>
                    </a:lnTo>
                    <a:lnTo>
                      <a:pt x="332" y="1080"/>
                    </a:lnTo>
                    <a:lnTo>
                      <a:pt x="332" y="1080"/>
                    </a:lnTo>
                    <a:lnTo>
                      <a:pt x="332" y="1080"/>
                    </a:lnTo>
                    <a:lnTo>
                      <a:pt x="330" y="1082"/>
                    </a:lnTo>
                    <a:lnTo>
                      <a:pt x="330" y="1082"/>
                    </a:lnTo>
                    <a:lnTo>
                      <a:pt x="330" y="1082"/>
                    </a:lnTo>
                    <a:lnTo>
                      <a:pt x="330" y="1084"/>
                    </a:lnTo>
                    <a:lnTo>
                      <a:pt x="330" y="1084"/>
                    </a:lnTo>
                    <a:lnTo>
                      <a:pt x="330" y="1084"/>
                    </a:lnTo>
                    <a:lnTo>
                      <a:pt x="334" y="1086"/>
                    </a:lnTo>
                    <a:lnTo>
                      <a:pt x="334" y="1086"/>
                    </a:lnTo>
                    <a:lnTo>
                      <a:pt x="334" y="1086"/>
                    </a:lnTo>
                    <a:lnTo>
                      <a:pt x="334" y="1086"/>
                    </a:lnTo>
                    <a:lnTo>
                      <a:pt x="334" y="1086"/>
                    </a:lnTo>
                    <a:lnTo>
                      <a:pt x="334" y="1086"/>
                    </a:lnTo>
                    <a:lnTo>
                      <a:pt x="334" y="1088"/>
                    </a:lnTo>
                    <a:lnTo>
                      <a:pt x="336" y="1090"/>
                    </a:lnTo>
                    <a:lnTo>
                      <a:pt x="336" y="1090"/>
                    </a:lnTo>
                    <a:lnTo>
                      <a:pt x="336" y="1090"/>
                    </a:lnTo>
                    <a:lnTo>
                      <a:pt x="338" y="1090"/>
                    </a:lnTo>
                    <a:lnTo>
                      <a:pt x="338" y="1092"/>
                    </a:lnTo>
                    <a:lnTo>
                      <a:pt x="338" y="1092"/>
                    </a:lnTo>
                    <a:lnTo>
                      <a:pt x="338" y="1092"/>
                    </a:lnTo>
                    <a:lnTo>
                      <a:pt x="338" y="1096"/>
                    </a:lnTo>
                    <a:lnTo>
                      <a:pt x="340" y="1098"/>
                    </a:lnTo>
                    <a:lnTo>
                      <a:pt x="340" y="1100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4"/>
                    </a:lnTo>
                    <a:lnTo>
                      <a:pt x="338" y="1106"/>
                    </a:lnTo>
                    <a:lnTo>
                      <a:pt x="338" y="1106"/>
                    </a:lnTo>
                    <a:lnTo>
                      <a:pt x="338" y="1106"/>
                    </a:lnTo>
                    <a:lnTo>
                      <a:pt x="338" y="1110"/>
                    </a:lnTo>
                    <a:lnTo>
                      <a:pt x="338" y="1112"/>
                    </a:lnTo>
                    <a:lnTo>
                      <a:pt x="338" y="1112"/>
                    </a:lnTo>
                    <a:lnTo>
                      <a:pt x="338" y="1112"/>
                    </a:lnTo>
                    <a:lnTo>
                      <a:pt x="340" y="1114"/>
                    </a:lnTo>
                    <a:lnTo>
                      <a:pt x="340" y="1116"/>
                    </a:lnTo>
                    <a:lnTo>
                      <a:pt x="340" y="1116"/>
                    </a:lnTo>
                    <a:lnTo>
                      <a:pt x="340" y="1116"/>
                    </a:lnTo>
                    <a:lnTo>
                      <a:pt x="342" y="1120"/>
                    </a:lnTo>
                    <a:lnTo>
                      <a:pt x="342" y="1122"/>
                    </a:lnTo>
                    <a:lnTo>
                      <a:pt x="342" y="1122"/>
                    </a:lnTo>
                    <a:lnTo>
                      <a:pt x="342" y="1122"/>
                    </a:lnTo>
                    <a:lnTo>
                      <a:pt x="344" y="1124"/>
                    </a:lnTo>
                    <a:lnTo>
                      <a:pt x="346" y="1126"/>
                    </a:lnTo>
                    <a:lnTo>
                      <a:pt x="346" y="1128"/>
                    </a:lnTo>
                    <a:lnTo>
                      <a:pt x="344" y="1128"/>
                    </a:lnTo>
                    <a:lnTo>
                      <a:pt x="344" y="1128"/>
                    </a:lnTo>
                    <a:lnTo>
                      <a:pt x="344" y="1130"/>
                    </a:lnTo>
                    <a:lnTo>
                      <a:pt x="344" y="1130"/>
                    </a:lnTo>
                    <a:lnTo>
                      <a:pt x="344" y="1130"/>
                    </a:lnTo>
                    <a:lnTo>
                      <a:pt x="344" y="1130"/>
                    </a:lnTo>
                    <a:lnTo>
                      <a:pt x="342" y="1130"/>
                    </a:lnTo>
                    <a:lnTo>
                      <a:pt x="342" y="1140"/>
                    </a:lnTo>
                    <a:lnTo>
                      <a:pt x="338" y="1144"/>
                    </a:lnTo>
                    <a:lnTo>
                      <a:pt x="336" y="1144"/>
                    </a:lnTo>
                    <a:lnTo>
                      <a:pt x="336" y="1144"/>
                    </a:lnTo>
                    <a:lnTo>
                      <a:pt x="336" y="1144"/>
                    </a:lnTo>
                    <a:lnTo>
                      <a:pt x="334" y="1146"/>
                    </a:lnTo>
                    <a:lnTo>
                      <a:pt x="334" y="1146"/>
                    </a:lnTo>
                    <a:lnTo>
                      <a:pt x="334" y="1146"/>
                    </a:lnTo>
                    <a:lnTo>
                      <a:pt x="328" y="1156"/>
                    </a:lnTo>
                    <a:lnTo>
                      <a:pt x="326" y="1158"/>
                    </a:lnTo>
                    <a:lnTo>
                      <a:pt x="324" y="1160"/>
                    </a:lnTo>
                    <a:lnTo>
                      <a:pt x="324" y="1160"/>
                    </a:lnTo>
                    <a:lnTo>
                      <a:pt x="324" y="1160"/>
                    </a:lnTo>
                    <a:lnTo>
                      <a:pt x="324" y="1162"/>
                    </a:lnTo>
                    <a:lnTo>
                      <a:pt x="324" y="1166"/>
                    </a:lnTo>
                    <a:lnTo>
                      <a:pt x="324" y="1166"/>
                    </a:lnTo>
                    <a:lnTo>
                      <a:pt x="324" y="1166"/>
                    </a:lnTo>
                    <a:lnTo>
                      <a:pt x="324" y="1172"/>
                    </a:lnTo>
                    <a:lnTo>
                      <a:pt x="322" y="1180"/>
                    </a:lnTo>
                    <a:lnTo>
                      <a:pt x="322" y="1184"/>
                    </a:lnTo>
                    <a:lnTo>
                      <a:pt x="322" y="1184"/>
                    </a:lnTo>
                    <a:lnTo>
                      <a:pt x="322" y="1186"/>
                    </a:lnTo>
                    <a:lnTo>
                      <a:pt x="324" y="1186"/>
                    </a:lnTo>
                    <a:lnTo>
                      <a:pt x="324" y="1186"/>
                    </a:lnTo>
                    <a:lnTo>
                      <a:pt x="324" y="1186"/>
                    </a:lnTo>
                    <a:lnTo>
                      <a:pt x="322" y="1188"/>
                    </a:lnTo>
                    <a:lnTo>
                      <a:pt x="322" y="1188"/>
                    </a:lnTo>
                    <a:lnTo>
                      <a:pt x="322" y="1190"/>
                    </a:lnTo>
                    <a:lnTo>
                      <a:pt x="322" y="1192"/>
                    </a:lnTo>
                    <a:lnTo>
                      <a:pt x="322" y="1192"/>
                    </a:lnTo>
                    <a:lnTo>
                      <a:pt x="322" y="1194"/>
                    </a:lnTo>
                    <a:lnTo>
                      <a:pt x="324" y="1196"/>
                    </a:lnTo>
                    <a:lnTo>
                      <a:pt x="324" y="1198"/>
                    </a:lnTo>
                    <a:lnTo>
                      <a:pt x="324" y="1198"/>
                    </a:lnTo>
                    <a:lnTo>
                      <a:pt x="324" y="1198"/>
                    </a:lnTo>
                    <a:lnTo>
                      <a:pt x="324" y="1198"/>
                    </a:lnTo>
                    <a:lnTo>
                      <a:pt x="324" y="1200"/>
                    </a:lnTo>
                    <a:lnTo>
                      <a:pt x="324" y="1200"/>
                    </a:lnTo>
                    <a:lnTo>
                      <a:pt x="324" y="1200"/>
                    </a:lnTo>
                    <a:lnTo>
                      <a:pt x="326" y="1202"/>
                    </a:lnTo>
                    <a:lnTo>
                      <a:pt x="326" y="1202"/>
                    </a:lnTo>
                    <a:lnTo>
                      <a:pt x="326" y="1202"/>
                    </a:lnTo>
                    <a:lnTo>
                      <a:pt x="336" y="1210"/>
                    </a:lnTo>
                    <a:lnTo>
                      <a:pt x="336" y="1210"/>
                    </a:lnTo>
                    <a:lnTo>
                      <a:pt x="336" y="1210"/>
                    </a:lnTo>
                    <a:lnTo>
                      <a:pt x="336" y="1212"/>
                    </a:lnTo>
                    <a:lnTo>
                      <a:pt x="338" y="1214"/>
                    </a:lnTo>
                    <a:lnTo>
                      <a:pt x="338" y="1218"/>
                    </a:lnTo>
                    <a:lnTo>
                      <a:pt x="338" y="1218"/>
                    </a:lnTo>
                    <a:lnTo>
                      <a:pt x="338" y="1218"/>
                    </a:lnTo>
                    <a:lnTo>
                      <a:pt x="340" y="1220"/>
                    </a:lnTo>
                    <a:lnTo>
                      <a:pt x="342" y="1224"/>
                    </a:lnTo>
                    <a:lnTo>
                      <a:pt x="342" y="1224"/>
                    </a:lnTo>
                    <a:lnTo>
                      <a:pt x="344" y="1226"/>
                    </a:lnTo>
                    <a:lnTo>
                      <a:pt x="346" y="1226"/>
                    </a:lnTo>
                    <a:lnTo>
                      <a:pt x="346" y="1228"/>
                    </a:lnTo>
                    <a:lnTo>
                      <a:pt x="346" y="1228"/>
                    </a:lnTo>
                    <a:lnTo>
                      <a:pt x="346" y="1228"/>
                    </a:lnTo>
                    <a:lnTo>
                      <a:pt x="346" y="1230"/>
                    </a:lnTo>
                    <a:lnTo>
                      <a:pt x="346" y="1232"/>
                    </a:lnTo>
                    <a:lnTo>
                      <a:pt x="346" y="1232"/>
                    </a:lnTo>
                    <a:lnTo>
                      <a:pt x="348" y="1234"/>
                    </a:lnTo>
                    <a:lnTo>
                      <a:pt x="348" y="1234"/>
                    </a:lnTo>
                    <a:lnTo>
                      <a:pt x="348" y="1238"/>
                    </a:lnTo>
                    <a:lnTo>
                      <a:pt x="346" y="1242"/>
                    </a:lnTo>
                    <a:lnTo>
                      <a:pt x="346" y="1242"/>
                    </a:lnTo>
                    <a:lnTo>
                      <a:pt x="346" y="1244"/>
                    </a:lnTo>
                    <a:lnTo>
                      <a:pt x="348" y="1246"/>
                    </a:lnTo>
                    <a:lnTo>
                      <a:pt x="348" y="1250"/>
                    </a:lnTo>
                    <a:lnTo>
                      <a:pt x="348" y="1250"/>
                    </a:lnTo>
                    <a:lnTo>
                      <a:pt x="348" y="1250"/>
                    </a:lnTo>
                    <a:lnTo>
                      <a:pt x="352" y="1260"/>
                    </a:lnTo>
                    <a:lnTo>
                      <a:pt x="352" y="1262"/>
                    </a:lnTo>
                    <a:lnTo>
                      <a:pt x="352" y="1262"/>
                    </a:lnTo>
                    <a:lnTo>
                      <a:pt x="352" y="1262"/>
                    </a:lnTo>
                    <a:lnTo>
                      <a:pt x="354" y="1262"/>
                    </a:lnTo>
                    <a:lnTo>
                      <a:pt x="354" y="1264"/>
                    </a:lnTo>
                    <a:lnTo>
                      <a:pt x="354" y="1264"/>
                    </a:lnTo>
                    <a:lnTo>
                      <a:pt x="354" y="1264"/>
                    </a:lnTo>
                    <a:lnTo>
                      <a:pt x="356" y="1266"/>
                    </a:lnTo>
                    <a:lnTo>
                      <a:pt x="356" y="1280"/>
                    </a:lnTo>
                    <a:lnTo>
                      <a:pt x="356" y="1280"/>
                    </a:lnTo>
                    <a:lnTo>
                      <a:pt x="356" y="1280"/>
                    </a:lnTo>
                    <a:lnTo>
                      <a:pt x="356" y="1282"/>
                    </a:lnTo>
                    <a:lnTo>
                      <a:pt x="356" y="1288"/>
                    </a:lnTo>
                    <a:lnTo>
                      <a:pt x="356" y="1288"/>
                    </a:lnTo>
                    <a:lnTo>
                      <a:pt x="356" y="1288"/>
                    </a:lnTo>
                    <a:lnTo>
                      <a:pt x="358" y="1288"/>
                    </a:lnTo>
                    <a:lnTo>
                      <a:pt x="360" y="1292"/>
                    </a:lnTo>
                    <a:lnTo>
                      <a:pt x="360" y="1292"/>
                    </a:lnTo>
                    <a:lnTo>
                      <a:pt x="360" y="1292"/>
                    </a:lnTo>
                    <a:lnTo>
                      <a:pt x="362" y="1292"/>
                    </a:lnTo>
                    <a:lnTo>
                      <a:pt x="362" y="1292"/>
                    </a:lnTo>
                    <a:lnTo>
                      <a:pt x="362" y="1292"/>
                    </a:lnTo>
                    <a:lnTo>
                      <a:pt x="362" y="1292"/>
                    </a:lnTo>
                    <a:lnTo>
                      <a:pt x="364" y="1294"/>
                    </a:lnTo>
                    <a:lnTo>
                      <a:pt x="364" y="1294"/>
                    </a:lnTo>
                    <a:lnTo>
                      <a:pt x="364" y="1294"/>
                    </a:lnTo>
                    <a:lnTo>
                      <a:pt x="364" y="1294"/>
                    </a:lnTo>
                    <a:lnTo>
                      <a:pt x="364" y="1294"/>
                    </a:lnTo>
                    <a:lnTo>
                      <a:pt x="364" y="1294"/>
                    </a:lnTo>
                    <a:lnTo>
                      <a:pt x="366" y="1294"/>
                    </a:lnTo>
                    <a:lnTo>
                      <a:pt x="366" y="1294"/>
                    </a:lnTo>
                    <a:lnTo>
                      <a:pt x="366" y="1294"/>
                    </a:lnTo>
                    <a:lnTo>
                      <a:pt x="366" y="1294"/>
                    </a:lnTo>
                    <a:lnTo>
                      <a:pt x="366" y="1294"/>
                    </a:lnTo>
                    <a:lnTo>
                      <a:pt x="366" y="1294"/>
                    </a:lnTo>
                    <a:lnTo>
                      <a:pt x="366" y="1296"/>
                    </a:lnTo>
                    <a:lnTo>
                      <a:pt x="366" y="1296"/>
                    </a:lnTo>
                    <a:lnTo>
                      <a:pt x="368" y="1296"/>
                    </a:lnTo>
                    <a:lnTo>
                      <a:pt x="370" y="1296"/>
                    </a:lnTo>
                    <a:lnTo>
                      <a:pt x="370" y="1300"/>
                    </a:lnTo>
                    <a:lnTo>
                      <a:pt x="370" y="1300"/>
                    </a:lnTo>
                    <a:lnTo>
                      <a:pt x="370" y="1300"/>
                    </a:lnTo>
                    <a:lnTo>
                      <a:pt x="370" y="1302"/>
                    </a:lnTo>
                    <a:lnTo>
                      <a:pt x="370" y="1306"/>
                    </a:lnTo>
                    <a:lnTo>
                      <a:pt x="370" y="1306"/>
                    </a:lnTo>
                    <a:lnTo>
                      <a:pt x="370" y="1306"/>
                    </a:lnTo>
                    <a:lnTo>
                      <a:pt x="372" y="1308"/>
                    </a:lnTo>
                    <a:lnTo>
                      <a:pt x="372" y="1312"/>
                    </a:lnTo>
                    <a:lnTo>
                      <a:pt x="372" y="1312"/>
                    </a:lnTo>
                    <a:lnTo>
                      <a:pt x="372" y="1312"/>
                    </a:lnTo>
                    <a:lnTo>
                      <a:pt x="374" y="1314"/>
                    </a:lnTo>
                    <a:lnTo>
                      <a:pt x="374" y="1314"/>
                    </a:lnTo>
                    <a:lnTo>
                      <a:pt x="374" y="1314"/>
                    </a:lnTo>
                    <a:lnTo>
                      <a:pt x="374" y="1316"/>
                    </a:lnTo>
                    <a:lnTo>
                      <a:pt x="376" y="1316"/>
                    </a:lnTo>
                    <a:lnTo>
                      <a:pt x="376" y="1316"/>
                    </a:lnTo>
                    <a:lnTo>
                      <a:pt x="376" y="1316"/>
                    </a:lnTo>
                    <a:lnTo>
                      <a:pt x="376" y="1316"/>
                    </a:lnTo>
                    <a:lnTo>
                      <a:pt x="378" y="1318"/>
                    </a:lnTo>
                    <a:lnTo>
                      <a:pt x="378" y="1318"/>
                    </a:lnTo>
                    <a:lnTo>
                      <a:pt x="378" y="1318"/>
                    </a:lnTo>
                    <a:lnTo>
                      <a:pt x="380" y="1320"/>
                    </a:lnTo>
                    <a:lnTo>
                      <a:pt x="380" y="1320"/>
                    </a:lnTo>
                    <a:lnTo>
                      <a:pt x="380" y="1320"/>
                    </a:lnTo>
                    <a:lnTo>
                      <a:pt x="380" y="1320"/>
                    </a:lnTo>
                    <a:lnTo>
                      <a:pt x="382" y="1322"/>
                    </a:lnTo>
                    <a:lnTo>
                      <a:pt x="382" y="1322"/>
                    </a:lnTo>
                    <a:lnTo>
                      <a:pt x="382" y="1322"/>
                    </a:lnTo>
                    <a:lnTo>
                      <a:pt x="384" y="1322"/>
                    </a:lnTo>
                    <a:lnTo>
                      <a:pt x="384" y="1324"/>
                    </a:lnTo>
                    <a:lnTo>
                      <a:pt x="384" y="1324"/>
                    </a:lnTo>
                    <a:lnTo>
                      <a:pt x="384" y="1326"/>
                    </a:lnTo>
                    <a:lnTo>
                      <a:pt x="384" y="1328"/>
                    </a:lnTo>
                    <a:lnTo>
                      <a:pt x="384" y="1330"/>
                    </a:lnTo>
                    <a:lnTo>
                      <a:pt x="384" y="1332"/>
                    </a:lnTo>
                    <a:lnTo>
                      <a:pt x="384" y="1332"/>
                    </a:lnTo>
                    <a:lnTo>
                      <a:pt x="384" y="1332"/>
                    </a:lnTo>
                    <a:lnTo>
                      <a:pt x="384" y="1332"/>
                    </a:lnTo>
                    <a:lnTo>
                      <a:pt x="382" y="1334"/>
                    </a:lnTo>
                    <a:lnTo>
                      <a:pt x="382" y="1334"/>
                    </a:lnTo>
                    <a:lnTo>
                      <a:pt x="382" y="1334"/>
                    </a:lnTo>
                    <a:lnTo>
                      <a:pt x="382" y="1334"/>
                    </a:lnTo>
                    <a:lnTo>
                      <a:pt x="380" y="1336"/>
                    </a:lnTo>
                    <a:lnTo>
                      <a:pt x="380" y="1336"/>
                    </a:lnTo>
                    <a:lnTo>
                      <a:pt x="380" y="1336"/>
                    </a:lnTo>
                    <a:lnTo>
                      <a:pt x="380" y="1340"/>
                    </a:lnTo>
                    <a:lnTo>
                      <a:pt x="380" y="1340"/>
                    </a:lnTo>
                    <a:lnTo>
                      <a:pt x="380" y="1342"/>
                    </a:lnTo>
                    <a:lnTo>
                      <a:pt x="382" y="1342"/>
                    </a:lnTo>
                    <a:lnTo>
                      <a:pt x="382" y="1344"/>
                    </a:lnTo>
                    <a:lnTo>
                      <a:pt x="382" y="1344"/>
                    </a:lnTo>
                    <a:lnTo>
                      <a:pt x="382" y="1344"/>
                    </a:lnTo>
                    <a:lnTo>
                      <a:pt x="384" y="1344"/>
                    </a:lnTo>
                    <a:lnTo>
                      <a:pt x="386" y="1346"/>
                    </a:lnTo>
                    <a:lnTo>
                      <a:pt x="386" y="1346"/>
                    </a:lnTo>
                    <a:lnTo>
                      <a:pt x="386" y="1346"/>
                    </a:lnTo>
                    <a:lnTo>
                      <a:pt x="386" y="1348"/>
                    </a:lnTo>
                    <a:lnTo>
                      <a:pt x="388" y="1348"/>
                    </a:lnTo>
                    <a:lnTo>
                      <a:pt x="388" y="1348"/>
                    </a:lnTo>
                    <a:lnTo>
                      <a:pt x="386" y="1350"/>
                    </a:lnTo>
                    <a:lnTo>
                      <a:pt x="386" y="1350"/>
                    </a:lnTo>
                    <a:lnTo>
                      <a:pt x="386" y="1350"/>
                    </a:lnTo>
                    <a:lnTo>
                      <a:pt x="386" y="1354"/>
                    </a:lnTo>
                    <a:lnTo>
                      <a:pt x="386" y="1354"/>
                    </a:lnTo>
                    <a:lnTo>
                      <a:pt x="386" y="1354"/>
                    </a:lnTo>
                    <a:lnTo>
                      <a:pt x="388" y="1354"/>
                    </a:lnTo>
                    <a:lnTo>
                      <a:pt x="390" y="1356"/>
                    </a:lnTo>
                    <a:lnTo>
                      <a:pt x="390" y="1356"/>
                    </a:lnTo>
                    <a:lnTo>
                      <a:pt x="390" y="1356"/>
                    </a:lnTo>
                    <a:lnTo>
                      <a:pt x="394" y="1356"/>
                    </a:lnTo>
                    <a:lnTo>
                      <a:pt x="394" y="1356"/>
                    </a:lnTo>
                    <a:lnTo>
                      <a:pt x="394" y="1356"/>
                    </a:lnTo>
                    <a:lnTo>
                      <a:pt x="394" y="1356"/>
                    </a:lnTo>
                    <a:lnTo>
                      <a:pt x="394" y="1358"/>
                    </a:lnTo>
                    <a:lnTo>
                      <a:pt x="394" y="1358"/>
                    </a:lnTo>
                    <a:lnTo>
                      <a:pt x="394" y="1358"/>
                    </a:lnTo>
                    <a:lnTo>
                      <a:pt x="396" y="1360"/>
                    </a:lnTo>
                    <a:lnTo>
                      <a:pt x="396" y="1360"/>
                    </a:lnTo>
                    <a:lnTo>
                      <a:pt x="396" y="1360"/>
                    </a:lnTo>
                    <a:lnTo>
                      <a:pt x="398" y="1360"/>
                    </a:lnTo>
                    <a:lnTo>
                      <a:pt x="400" y="1360"/>
                    </a:lnTo>
                    <a:lnTo>
                      <a:pt x="400" y="1360"/>
                    </a:lnTo>
                    <a:lnTo>
                      <a:pt x="400" y="1360"/>
                    </a:lnTo>
                    <a:lnTo>
                      <a:pt x="404" y="1360"/>
                    </a:lnTo>
                    <a:lnTo>
                      <a:pt x="404" y="1362"/>
                    </a:lnTo>
                    <a:lnTo>
                      <a:pt x="404" y="1362"/>
                    </a:lnTo>
                    <a:lnTo>
                      <a:pt x="404" y="1362"/>
                    </a:lnTo>
                    <a:lnTo>
                      <a:pt x="408" y="1362"/>
                    </a:lnTo>
                    <a:lnTo>
                      <a:pt x="408" y="1362"/>
                    </a:lnTo>
                    <a:lnTo>
                      <a:pt x="408" y="1362"/>
                    </a:lnTo>
                    <a:lnTo>
                      <a:pt x="408" y="1360"/>
                    </a:lnTo>
                    <a:lnTo>
                      <a:pt x="408" y="1360"/>
                    </a:lnTo>
                    <a:lnTo>
                      <a:pt x="408" y="1360"/>
                    </a:lnTo>
                    <a:lnTo>
                      <a:pt x="410" y="1360"/>
                    </a:lnTo>
                    <a:lnTo>
                      <a:pt x="410" y="1360"/>
                    </a:lnTo>
                    <a:lnTo>
                      <a:pt x="414" y="1360"/>
                    </a:lnTo>
                    <a:lnTo>
                      <a:pt x="414" y="1360"/>
                    </a:lnTo>
                    <a:lnTo>
                      <a:pt x="414" y="1360"/>
                    </a:lnTo>
                    <a:lnTo>
                      <a:pt x="414" y="1358"/>
                    </a:lnTo>
                    <a:lnTo>
                      <a:pt x="418" y="1358"/>
                    </a:lnTo>
                    <a:lnTo>
                      <a:pt x="418" y="1358"/>
                    </a:lnTo>
                    <a:lnTo>
                      <a:pt x="418" y="1358"/>
                    </a:lnTo>
                    <a:lnTo>
                      <a:pt x="422" y="1356"/>
                    </a:lnTo>
                    <a:lnTo>
                      <a:pt x="422" y="1356"/>
                    </a:lnTo>
                    <a:lnTo>
                      <a:pt x="422" y="1356"/>
                    </a:lnTo>
                    <a:lnTo>
                      <a:pt x="424" y="1356"/>
                    </a:lnTo>
                    <a:lnTo>
                      <a:pt x="424" y="1354"/>
                    </a:lnTo>
                    <a:lnTo>
                      <a:pt x="432" y="1354"/>
                    </a:lnTo>
                    <a:lnTo>
                      <a:pt x="432" y="1354"/>
                    </a:lnTo>
                    <a:lnTo>
                      <a:pt x="432" y="1354"/>
                    </a:lnTo>
                    <a:lnTo>
                      <a:pt x="436" y="1352"/>
                    </a:lnTo>
                    <a:lnTo>
                      <a:pt x="442" y="1352"/>
                    </a:lnTo>
                    <a:lnTo>
                      <a:pt x="444" y="1354"/>
                    </a:lnTo>
                    <a:lnTo>
                      <a:pt x="444" y="1354"/>
                    </a:lnTo>
                    <a:lnTo>
                      <a:pt x="444" y="1354"/>
                    </a:lnTo>
                    <a:lnTo>
                      <a:pt x="450" y="1354"/>
                    </a:lnTo>
                    <a:lnTo>
                      <a:pt x="450" y="1354"/>
                    </a:lnTo>
                    <a:lnTo>
                      <a:pt x="450" y="1354"/>
                    </a:lnTo>
                    <a:lnTo>
                      <a:pt x="452" y="1352"/>
                    </a:lnTo>
                    <a:lnTo>
                      <a:pt x="454" y="1352"/>
                    </a:lnTo>
                    <a:lnTo>
                      <a:pt x="458" y="1352"/>
                    </a:lnTo>
                    <a:lnTo>
                      <a:pt x="458" y="1352"/>
                    </a:lnTo>
                    <a:lnTo>
                      <a:pt x="458" y="1352"/>
                    </a:lnTo>
                    <a:lnTo>
                      <a:pt x="458" y="1352"/>
                    </a:lnTo>
                    <a:lnTo>
                      <a:pt x="462" y="1352"/>
                    </a:lnTo>
                    <a:lnTo>
                      <a:pt x="462" y="1352"/>
                    </a:lnTo>
                    <a:lnTo>
                      <a:pt x="462" y="1352"/>
                    </a:lnTo>
                    <a:lnTo>
                      <a:pt x="464" y="1352"/>
                    </a:lnTo>
                    <a:lnTo>
                      <a:pt x="464" y="1352"/>
                    </a:lnTo>
                    <a:lnTo>
                      <a:pt x="464" y="1352"/>
                    </a:lnTo>
                    <a:lnTo>
                      <a:pt x="464" y="1350"/>
                    </a:lnTo>
                    <a:lnTo>
                      <a:pt x="466" y="1350"/>
                    </a:lnTo>
                    <a:lnTo>
                      <a:pt x="466" y="1350"/>
                    </a:lnTo>
                    <a:lnTo>
                      <a:pt x="466" y="1350"/>
                    </a:lnTo>
                    <a:lnTo>
                      <a:pt x="468" y="1350"/>
                    </a:lnTo>
                    <a:lnTo>
                      <a:pt x="472" y="1350"/>
                    </a:lnTo>
                    <a:lnTo>
                      <a:pt x="472" y="1350"/>
                    </a:lnTo>
                    <a:lnTo>
                      <a:pt x="472" y="1350"/>
                    </a:lnTo>
                    <a:lnTo>
                      <a:pt x="472" y="1350"/>
                    </a:lnTo>
                    <a:lnTo>
                      <a:pt x="476" y="1350"/>
                    </a:lnTo>
                    <a:lnTo>
                      <a:pt x="476" y="1350"/>
                    </a:lnTo>
                    <a:lnTo>
                      <a:pt x="476" y="1350"/>
                    </a:lnTo>
                    <a:lnTo>
                      <a:pt x="478" y="1348"/>
                    </a:lnTo>
                    <a:lnTo>
                      <a:pt x="480" y="1348"/>
                    </a:lnTo>
                    <a:lnTo>
                      <a:pt x="480" y="1348"/>
                    </a:lnTo>
                    <a:lnTo>
                      <a:pt x="480" y="1348"/>
                    </a:lnTo>
                    <a:lnTo>
                      <a:pt x="482" y="1348"/>
                    </a:lnTo>
                    <a:lnTo>
                      <a:pt x="482" y="1348"/>
                    </a:lnTo>
                    <a:lnTo>
                      <a:pt x="482" y="1348"/>
                    </a:lnTo>
                    <a:lnTo>
                      <a:pt x="482" y="1348"/>
                    </a:lnTo>
                    <a:lnTo>
                      <a:pt x="486" y="1344"/>
                    </a:lnTo>
                    <a:lnTo>
                      <a:pt x="486" y="1344"/>
                    </a:lnTo>
                    <a:lnTo>
                      <a:pt x="486" y="1344"/>
                    </a:lnTo>
                    <a:lnTo>
                      <a:pt x="488" y="1344"/>
                    </a:lnTo>
                    <a:lnTo>
                      <a:pt x="490" y="1342"/>
                    </a:lnTo>
                    <a:lnTo>
                      <a:pt x="490" y="1342"/>
                    </a:lnTo>
                    <a:lnTo>
                      <a:pt x="490" y="1342"/>
                    </a:lnTo>
                    <a:lnTo>
                      <a:pt x="490" y="1342"/>
                    </a:lnTo>
                    <a:lnTo>
                      <a:pt x="502" y="1332"/>
                    </a:lnTo>
                    <a:lnTo>
                      <a:pt x="502" y="1332"/>
                    </a:lnTo>
                    <a:lnTo>
                      <a:pt x="502" y="1330"/>
                    </a:lnTo>
                    <a:lnTo>
                      <a:pt x="504" y="1328"/>
                    </a:lnTo>
                    <a:lnTo>
                      <a:pt x="510" y="1324"/>
                    </a:lnTo>
                    <a:lnTo>
                      <a:pt x="512" y="1324"/>
                    </a:lnTo>
                    <a:lnTo>
                      <a:pt x="516" y="1320"/>
                    </a:lnTo>
                    <a:lnTo>
                      <a:pt x="522" y="1318"/>
                    </a:lnTo>
                    <a:lnTo>
                      <a:pt x="524" y="1316"/>
                    </a:lnTo>
                    <a:lnTo>
                      <a:pt x="524" y="1316"/>
                    </a:lnTo>
                    <a:lnTo>
                      <a:pt x="524" y="1316"/>
                    </a:lnTo>
                    <a:lnTo>
                      <a:pt x="524" y="1314"/>
                    </a:lnTo>
                    <a:lnTo>
                      <a:pt x="524" y="1312"/>
                    </a:lnTo>
                    <a:lnTo>
                      <a:pt x="526" y="1310"/>
                    </a:lnTo>
                    <a:lnTo>
                      <a:pt x="528" y="1306"/>
                    </a:lnTo>
                    <a:lnTo>
                      <a:pt x="540" y="1296"/>
                    </a:lnTo>
                    <a:lnTo>
                      <a:pt x="540" y="1296"/>
                    </a:lnTo>
                    <a:lnTo>
                      <a:pt x="540" y="1296"/>
                    </a:lnTo>
                    <a:lnTo>
                      <a:pt x="542" y="1294"/>
                    </a:lnTo>
                    <a:lnTo>
                      <a:pt x="544" y="1294"/>
                    </a:lnTo>
                    <a:lnTo>
                      <a:pt x="544" y="1294"/>
                    </a:lnTo>
                    <a:lnTo>
                      <a:pt x="544" y="1294"/>
                    </a:lnTo>
                    <a:lnTo>
                      <a:pt x="546" y="1292"/>
                    </a:lnTo>
                    <a:lnTo>
                      <a:pt x="546" y="1292"/>
                    </a:lnTo>
                    <a:lnTo>
                      <a:pt x="546" y="1290"/>
                    </a:lnTo>
                    <a:lnTo>
                      <a:pt x="546" y="1290"/>
                    </a:lnTo>
                    <a:lnTo>
                      <a:pt x="546" y="1288"/>
                    </a:lnTo>
                    <a:lnTo>
                      <a:pt x="546" y="1288"/>
                    </a:lnTo>
                    <a:lnTo>
                      <a:pt x="546" y="1288"/>
                    </a:lnTo>
                    <a:lnTo>
                      <a:pt x="546" y="1282"/>
                    </a:lnTo>
                    <a:lnTo>
                      <a:pt x="548" y="1278"/>
                    </a:lnTo>
                    <a:lnTo>
                      <a:pt x="548" y="1278"/>
                    </a:lnTo>
                    <a:lnTo>
                      <a:pt x="548" y="1278"/>
                    </a:lnTo>
                    <a:lnTo>
                      <a:pt x="550" y="1276"/>
                    </a:lnTo>
                    <a:lnTo>
                      <a:pt x="550" y="1276"/>
                    </a:lnTo>
                    <a:lnTo>
                      <a:pt x="550" y="1274"/>
                    </a:lnTo>
                    <a:lnTo>
                      <a:pt x="550" y="1274"/>
                    </a:lnTo>
                    <a:lnTo>
                      <a:pt x="550" y="1274"/>
                    </a:lnTo>
                    <a:lnTo>
                      <a:pt x="550" y="1272"/>
                    </a:lnTo>
                    <a:lnTo>
                      <a:pt x="548" y="1272"/>
                    </a:lnTo>
                    <a:lnTo>
                      <a:pt x="548" y="1272"/>
                    </a:lnTo>
                    <a:lnTo>
                      <a:pt x="548" y="1272"/>
                    </a:lnTo>
                    <a:lnTo>
                      <a:pt x="548" y="1272"/>
                    </a:lnTo>
                    <a:lnTo>
                      <a:pt x="546" y="1272"/>
                    </a:lnTo>
                    <a:lnTo>
                      <a:pt x="548" y="1270"/>
                    </a:lnTo>
                    <a:lnTo>
                      <a:pt x="548" y="1270"/>
                    </a:lnTo>
                    <a:lnTo>
                      <a:pt x="548" y="1270"/>
                    </a:lnTo>
                    <a:lnTo>
                      <a:pt x="548" y="1270"/>
                    </a:lnTo>
                    <a:lnTo>
                      <a:pt x="548" y="1270"/>
                    </a:lnTo>
                    <a:lnTo>
                      <a:pt x="548" y="1270"/>
                    </a:lnTo>
                    <a:lnTo>
                      <a:pt x="548" y="1268"/>
                    </a:lnTo>
                    <a:lnTo>
                      <a:pt x="550" y="1268"/>
                    </a:lnTo>
                    <a:lnTo>
                      <a:pt x="550" y="1268"/>
                    </a:lnTo>
                    <a:lnTo>
                      <a:pt x="550" y="1268"/>
                    </a:lnTo>
                    <a:lnTo>
                      <a:pt x="552" y="1268"/>
                    </a:lnTo>
                    <a:lnTo>
                      <a:pt x="556" y="1266"/>
                    </a:lnTo>
                    <a:lnTo>
                      <a:pt x="560" y="1266"/>
                    </a:lnTo>
                    <a:lnTo>
                      <a:pt x="560" y="1266"/>
                    </a:lnTo>
                    <a:lnTo>
                      <a:pt x="560" y="1266"/>
                    </a:lnTo>
                    <a:lnTo>
                      <a:pt x="560" y="1264"/>
                    </a:lnTo>
                    <a:lnTo>
                      <a:pt x="564" y="1262"/>
                    </a:lnTo>
                    <a:lnTo>
                      <a:pt x="570" y="1262"/>
                    </a:lnTo>
                    <a:lnTo>
                      <a:pt x="570" y="1262"/>
                    </a:lnTo>
                    <a:lnTo>
                      <a:pt x="570" y="1262"/>
                    </a:lnTo>
                    <a:lnTo>
                      <a:pt x="572" y="1260"/>
                    </a:lnTo>
                    <a:lnTo>
                      <a:pt x="574" y="1258"/>
                    </a:lnTo>
                    <a:lnTo>
                      <a:pt x="574" y="1258"/>
                    </a:lnTo>
                    <a:lnTo>
                      <a:pt x="576" y="1258"/>
                    </a:lnTo>
                    <a:lnTo>
                      <a:pt x="576" y="1258"/>
                    </a:lnTo>
                    <a:lnTo>
                      <a:pt x="576" y="1258"/>
                    </a:lnTo>
                    <a:lnTo>
                      <a:pt x="576" y="1258"/>
                    </a:lnTo>
                    <a:lnTo>
                      <a:pt x="576" y="1256"/>
                    </a:lnTo>
                    <a:lnTo>
                      <a:pt x="576" y="1256"/>
                    </a:lnTo>
                    <a:lnTo>
                      <a:pt x="580" y="1252"/>
                    </a:lnTo>
                    <a:lnTo>
                      <a:pt x="580" y="1252"/>
                    </a:lnTo>
                    <a:lnTo>
                      <a:pt x="580" y="1250"/>
                    </a:lnTo>
                    <a:lnTo>
                      <a:pt x="580" y="1242"/>
                    </a:lnTo>
                    <a:lnTo>
                      <a:pt x="580" y="1240"/>
                    </a:lnTo>
                    <a:lnTo>
                      <a:pt x="580" y="1240"/>
                    </a:lnTo>
                    <a:lnTo>
                      <a:pt x="580" y="1238"/>
                    </a:lnTo>
                    <a:lnTo>
                      <a:pt x="580" y="1238"/>
                    </a:lnTo>
                    <a:lnTo>
                      <a:pt x="580" y="1222"/>
                    </a:lnTo>
                    <a:lnTo>
                      <a:pt x="580" y="1222"/>
                    </a:lnTo>
                    <a:lnTo>
                      <a:pt x="580" y="1222"/>
                    </a:lnTo>
                    <a:lnTo>
                      <a:pt x="578" y="1220"/>
                    </a:lnTo>
                    <a:lnTo>
                      <a:pt x="578" y="1218"/>
                    </a:lnTo>
                    <a:lnTo>
                      <a:pt x="578" y="1218"/>
                    </a:lnTo>
                    <a:lnTo>
                      <a:pt x="578" y="1218"/>
                    </a:lnTo>
                    <a:lnTo>
                      <a:pt x="576" y="1218"/>
                    </a:lnTo>
                    <a:lnTo>
                      <a:pt x="576" y="1216"/>
                    </a:lnTo>
                    <a:lnTo>
                      <a:pt x="576" y="1216"/>
                    </a:lnTo>
                    <a:lnTo>
                      <a:pt x="576" y="1216"/>
                    </a:lnTo>
                    <a:lnTo>
                      <a:pt x="576" y="1216"/>
                    </a:lnTo>
                    <a:lnTo>
                      <a:pt x="576" y="1214"/>
                    </a:lnTo>
                    <a:lnTo>
                      <a:pt x="578" y="1212"/>
                    </a:lnTo>
                    <a:lnTo>
                      <a:pt x="580" y="1212"/>
                    </a:lnTo>
                    <a:lnTo>
                      <a:pt x="580" y="1212"/>
                    </a:lnTo>
                    <a:lnTo>
                      <a:pt x="580" y="1212"/>
                    </a:lnTo>
                    <a:lnTo>
                      <a:pt x="582" y="1210"/>
                    </a:lnTo>
                    <a:lnTo>
                      <a:pt x="582" y="1210"/>
                    </a:lnTo>
                    <a:lnTo>
                      <a:pt x="582" y="1210"/>
                    </a:lnTo>
                    <a:lnTo>
                      <a:pt x="582" y="1210"/>
                    </a:lnTo>
                    <a:lnTo>
                      <a:pt x="584" y="1208"/>
                    </a:lnTo>
                    <a:lnTo>
                      <a:pt x="584" y="1208"/>
                    </a:lnTo>
                    <a:lnTo>
                      <a:pt x="584" y="1208"/>
                    </a:lnTo>
                    <a:lnTo>
                      <a:pt x="586" y="1206"/>
                    </a:lnTo>
                    <a:lnTo>
                      <a:pt x="588" y="1204"/>
                    </a:lnTo>
                    <a:lnTo>
                      <a:pt x="588" y="1204"/>
                    </a:lnTo>
                    <a:lnTo>
                      <a:pt x="588" y="1204"/>
                    </a:lnTo>
                    <a:lnTo>
                      <a:pt x="588" y="1204"/>
                    </a:lnTo>
                    <a:lnTo>
                      <a:pt x="588" y="1200"/>
                    </a:lnTo>
                    <a:lnTo>
                      <a:pt x="594" y="1200"/>
                    </a:lnTo>
                    <a:lnTo>
                      <a:pt x="594" y="1200"/>
                    </a:lnTo>
                    <a:lnTo>
                      <a:pt x="594" y="1200"/>
                    </a:lnTo>
                    <a:lnTo>
                      <a:pt x="598" y="1196"/>
                    </a:lnTo>
                    <a:lnTo>
                      <a:pt x="598" y="1196"/>
                    </a:lnTo>
                    <a:lnTo>
                      <a:pt x="598" y="1196"/>
                    </a:lnTo>
                    <a:lnTo>
                      <a:pt x="598" y="1196"/>
                    </a:lnTo>
                    <a:lnTo>
                      <a:pt x="600" y="1194"/>
                    </a:lnTo>
                    <a:lnTo>
                      <a:pt x="600" y="1194"/>
                    </a:lnTo>
                    <a:lnTo>
                      <a:pt x="600" y="1194"/>
                    </a:lnTo>
                    <a:lnTo>
                      <a:pt x="602" y="1194"/>
                    </a:lnTo>
                    <a:lnTo>
                      <a:pt x="606" y="1190"/>
                    </a:lnTo>
                    <a:lnTo>
                      <a:pt x="606" y="1190"/>
                    </a:lnTo>
                    <a:lnTo>
                      <a:pt x="606" y="1190"/>
                    </a:lnTo>
                    <a:lnTo>
                      <a:pt x="608" y="1186"/>
                    </a:lnTo>
                    <a:lnTo>
                      <a:pt x="610" y="1186"/>
                    </a:lnTo>
                    <a:lnTo>
                      <a:pt x="610" y="1186"/>
                    </a:lnTo>
                    <a:lnTo>
                      <a:pt x="610" y="1186"/>
                    </a:lnTo>
                    <a:lnTo>
                      <a:pt x="610" y="1186"/>
                    </a:lnTo>
                    <a:lnTo>
                      <a:pt x="614" y="1186"/>
                    </a:lnTo>
                    <a:lnTo>
                      <a:pt x="614" y="1186"/>
                    </a:lnTo>
                    <a:lnTo>
                      <a:pt x="614" y="1186"/>
                    </a:lnTo>
                    <a:lnTo>
                      <a:pt x="618" y="1184"/>
                    </a:lnTo>
                    <a:lnTo>
                      <a:pt x="620" y="1184"/>
                    </a:lnTo>
                    <a:lnTo>
                      <a:pt x="620" y="1184"/>
                    </a:lnTo>
                    <a:lnTo>
                      <a:pt x="620" y="1184"/>
                    </a:lnTo>
                    <a:lnTo>
                      <a:pt x="626" y="1182"/>
                    </a:lnTo>
                    <a:lnTo>
                      <a:pt x="628" y="1182"/>
                    </a:lnTo>
                    <a:lnTo>
                      <a:pt x="628" y="1182"/>
                    </a:lnTo>
                    <a:lnTo>
                      <a:pt x="628" y="1182"/>
                    </a:lnTo>
                    <a:lnTo>
                      <a:pt x="628" y="1180"/>
                    </a:lnTo>
                    <a:lnTo>
                      <a:pt x="632" y="1180"/>
                    </a:lnTo>
                    <a:lnTo>
                      <a:pt x="632" y="1180"/>
                    </a:lnTo>
                    <a:lnTo>
                      <a:pt x="632" y="1180"/>
                    </a:lnTo>
                    <a:lnTo>
                      <a:pt x="644" y="1170"/>
                    </a:lnTo>
                    <a:lnTo>
                      <a:pt x="644" y="1170"/>
                    </a:lnTo>
                    <a:lnTo>
                      <a:pt x="644" y="1170"/>
                    </a:lnTo>
                    <a:lnTo>
                      <a:pt x="644" y="1170"/>
                    </a:lnTo>
                    <a:lnTo>
                      <a:pt x="646" y="1168"/>
                    </a:lnTo>
                    <a:lnTo>
                      <a:pt x="646" y="1168"/>
                    </a:lnTo>
                    <a:lnTo>
                      <a:pt x="646" y="1168"/>
                    </a:lnTo>
                    <a:lnTo>
                      <a:pt x="646" y="1166"/>
                    </a:lnTo>
                    <a:lnTo>
                      <a:pt x="646" y="1166"/>
                    </a:lnTo>
                    <a:lnTo>
                      <a:pt x="646" y="1166"/>
                    </a:lnTo>
                    <a:lnTo>
                      <a:pt x="644" y="1164"/>
                    </a:lnTo>
                    <a:lnTo>
                      <a:pt x="644" y="1158"/>
                    </a:lnTo>
                    <a:lnTo>
                      <a:pt x="644" y="1156"/>
                    </a:lnTo>
                    <a:lnTo>
                      <a:pt x="644" y="1156"/>
                    </a:lnTo>
                    <a:lnTo>
                      <a:pt x="644" y="1156"/>
                    </a:lnTo>
                    <a:lnTo>
                      <a:pt x="644" y="1146"/>
                    </a:lnTo>
                    <a:lnTo>
                      <a:pt x="646" y="1146"/>
                    </a:lnTo>
                    <a:lnTo>
                      <a:pt x="646" y="1146"/>
                    </a:lnTo>
                    <a:lnTo>
                      <a:pt x="646" y="1144"/>
                    </a:lnTo>
                    <a:lnTo>
                      <a:pt x="646" y="1144"/>
                    </a:lnTo>
                    <a:lnTo>
                      <a:pt x="646" y="1144"/>
                    </a:lnTo>
                    <a:lnTo>
                      <a:pt x="646" y="1144"/>
                    </a:lnTo>
                    <a:lnTo>
                      <a:pt x="644" y="1142"/>
                    </a:lnTo>
                    <a:lnTo>
                      <a:pt x="644" y="1136"/>
                    </a:lnTo>
                    <a:lnTo>
                      <a:pt x="646" y="1132"/>
                    </a:lnTo>
                    <a:lnTo>
                      <a:pt x="646" y="1132"/>
                    </a:lnTo>
                    <a:lnTo>
                      <a:pt x="646" y="1132"/>
                    </a:lnTo>
                    <a:lnTo>
                      <a:pt x="646" y="1126"/>
                    </a:lnTo>
                    <a:lnTo>
                      <a:pt x="646" y="1126"/>
                    </a:lnTo>
                    <a:lnTo>
                      <a:pt x="646" y="1126"/>
                    </a:lnTo>
                    <a:lnTo>
                      <a:pt x="644" y="1122"/>
                    </a:lnTo>
                    <a:lnTo>
                      <a:pt x="644" y="1122"/>
                    </a:lnTo>
                    <a:lnTo>
                      <a:pt x="644" y="1122"/>
                    </a:lnTo>
                    <a:lnTo>
                      <a:pt x="642" y="1122"/>
                    </a:lnTo>
                    <a:lnTo>
                      <a:pt x="642" y="1122"/>
                    </a:lnTo>
                    <a:lnTo>
                      <a:pt x="642" y="1120"/>
                    </a:lnTo>
                    <a:lnTo>
                      <a:pt x="642" y="1120"/>
                    </a:lnTo>
                    <a:lnTo>
                      <a:pt x="642" y="1120"/>
                    </a:lnTo>
                    <a:lnTo>
                      <a:pt x="640" y="1118"/>
                    </a:lnTo>
                    <a:lnTo>
                      <a:pt x="640" y="1118"/>
                    </a:lnTo>
                    <a:lnTo>
                      <a:pt x="640" y="1118"/>
                    </a:lnTo>
                    <a:lnTo>
                      <a:pt x="638" y="1118"/>
                    </a:lnTo>
                    <a:lnTo>
                      <a:pt x="638" y="1118"/>
                    </a:lnTo>
                    <a:lnTo>
                      <a:pt x="638" y="1116"/>
                    </a:lnTo>
                    <a:lnTo>
                      <a:pt x="638" y="1116"/>
                    </a:lnTo>
                    <a:lnTo>
                      <a:pt x="638" y="1114"/>
                    </a:lnTo>
                    <a:lnTo>
                      <a:pt x="636" y="1114"/>
                    </a:lnTo>
                    <a:lnTo>
                      <a:pt x="636" y="1112"/>
                    </a:lnTo>
                    <a:lnTo>
                      <a:pt x="636" y="1112"/>
                    </a:lnTo>
                    <a:lnTo>
                      <a:pt x="636" y="1112"/>
                    </a:lnTo>
                    <a:lnTo>
                      <a:pt x="634" y="1108"/>
                    </a:lnTo>
                    <a:lnTo>
                      <a:pt x="634" y="1106"/>
                    </a:lnTo>
                    <a:lnTo>
                      <a:pt x="634" y="1104"/>
                    </a:lnTo>
                    <a:lnTo>
                      <a:pt x="634" y="1104"/>
                    </a:lnTo>
                    <a:lnTo>
                      <a:pt x="634" y="1104"/>
                    </a:lnTo>
                    <a:lnTo>
                      <a:pt x="632" y="1102"/>
                    </a:lnTo>
                    <a:lnTo>
                      <a:pt x="634" y="1098"/>
                    </a:lnTo>
                    <a:lnTo>
                      <a:pt x="634" y="1098"/>
                    </a:lnTo>
                    <a:lnTo>
                      <a:pt x="634" y="1098"/>
                    </a:lnTo>
                    <a:lnTo>
                      <a:pt x="634" y="1090"/>
                    </a:lnTo>
                    <a:lnTo>
                      <a:pt x="636" y="1086"/>
                    </a:lnTo>
                    <a:lnTo>
                      <a:pt x="636" y="1086"/>
                    </a:lnTo>
                    <a:lnTo>
                      <a:pt x="636" y="1086"/>
                    </a:lnTo>
                    <a:lnTo>
                      <a:pt x="636" y="1084"/>
                    </a:lnTo>
                    <a:lnTo>
                      <a:pt x="636" y="1084"/>
                    </a:lnTo>
                    <a:lnTo>
                      <a:pt x="634" y="1084"/>
                    </a:lnTo>
                    <a:lnTo>
                      <a:pt x="634" y="1084"/>
                    </a:lnTo>
                    <a:lnTo>
                      <a:pt x="630" y="1078"/>
                    </a:lnTo>
                    <a:lnTo>
                      <a:pt x="630" y="1074"/>
                    </a:lnTo>
                    <a:lnTo>
                      <a:pt x="632" y="1072"/>
                    </a:lnTo>
                    <a:lnTo>
                      <a:pt x="632" y="1072"/>
                    </a:lnTo>
                    <a:lnTo>
                      <a:pt x="632" y="1070"/>
                    </a:lnTo>
                    <a:lnTo>
                      <a:pt x="632" y="1068"/>
                    </a:lnTo>
                    <a:lnTo>
                      <a:pt x="636" y="1066"/>
                    </a:lnTo>
                    <a:lnTo>
                      <a:pt x="636" y="1066"/>
                    </a:lnTo>
                    <a:lnTo>
                      <a:pt x="636" y="1066"/>
                    </a:lnTo>
                    <a:lnTo>
                      <a:pt x="636" y="1066"/>
                    </a:lnTo>
                    <a:lnTo>
                      <a:pt x="636" y="1066"/>
                    </a:lnTo>
                    <a:lnTo>
                      <a:pt x="638" y="1064"/>
                    </a:lnTo>
                    <a:lnTo>
                      <a:pt x="638" y="1064"/>
                    </a:lnTo>
                    <a:lnTo>
                      <a:pt x="638" y="1064"/>
                    </a:lnTo>
                    <a:lnTo>
                      <a:pt x="640" y="1064"/>
                    </a:lnTo>
                    <a:lnTo>
                      <a:pt x="640" y="1064"/>
                    </a:lnTo>
                    <a:lnTo>
                      <a:pt x="640" y="1064"/>
                    </a:lnTo>
                    <a:lnTo>
                      <a:pt x="640" y="1062"/>
                    </a:lnTo>
                    <a:lnTo>
                      <a:pt x="642" y="1058"/>
                    </a:lnTo>
                    <a:lnTo>
                      <a:pt x="642" y="1058"/>
                    </a:lnTo>
                    <a:lnTo>
                      <a:pt x="642" y="1058"/>
                    </a:lnTo>
                    <a:lnTo>
                      <a:pt x="642" y="1056"/>
                    </a:lnTo>
                    <a:lnTo>
                      <a:pt x="644" y="1054"/>
                    </a:lnTo>
                    <a:lnTo>
                      <a:pt x="644" y="1054"/>
                    </a:lnTo>
                    <a:lnTo>
                      <a:pt x="644" y="1054"/>
                    </a:lnTo>
                    <a:lnTo>
                      <a:pt x="644" y="1054"/>
                    </a:lnTo>
                    <a:lnTo>
                      <a:pt x="646" y="1054"/>
                    </a:lnTo>
                    <a:lnTo>
                      <a:pt x="646" y="1054"/>
                    </a:lnTo>
                    <a:lnTo>
                      <a:pt x="646" y="1052"/>
                    </a:lnTo>
                    <a:lnTo>
                      <a:pt x="646" y="1050"/>
                    </a:lnTo>
                    <a:lnTo>
                      <a:pt x="648" y="1048"/>
                    </a:lnTo>
                    <a:lnTo>
                      <a:pt x="652" y="1046"/>
                    </a:lnTo>
                    <a:lnTo>
                      <a:pt x="652" y="1046"/>
                    </a:lnTo>
                    <a:lnTo>
                      <a:pt x="652" y="1046"/>
                    </a:lnTo>
                    <a:lnTo>
                      <a:pt x="652" y="1046"/>
                    </a:lnTo>
                    <a:lnTo>
                      <a:pt x="652" y="1046"/>
                    </a:lnTo>
                    <a:lnTo>
                      <a:pt x="652" y="1046"/>
                    </a:lnTo>
                    <a:lnTo>
                      <a:pt x="654" y="1044"/>
                    </a:lnTo>
                    <a:lnTo>
                      <a:pt x="654" y="1042"/>
                    </a:lnTo>
                    <a:lnTo>
                      <a:pt x="654" y="1042"/>
                    </a:lnTo>
                    <a:lnTo>
                      <a:pt x="656" y="1042"/>
                    </a:lnTo>
                    <a:lnTo>
                      <a:pt x="656" y="1042"/>
                    </a:lnTo>
                    <a:lnTo>
                      <a:pt x="656" y="1042"/>
                    </a:lnTo>
                    <a:lnTo>
                      <a:pt x="658" y="1040"/>
                    </a:lnTo>
                    <a:lnTo>
                      <a:pt x="660" y="1040"/>
                    </a:lnTo>
                    <a:lnTo>
                      <a:pt x="660" y="1040"/>
                    </a:lnTo>
                    <a:lnTo>
                      <a:pt x="660" y="1040"/>
                    </a:lnTo>
                    <a:lnTo>
                      <a:pt x="662" y="1038"/>
                    </a:lnTo>
                    <a:lnTo>
                      <a:pt x="668" y="1032"/>
                    </a:lnTo>
                    <a:lnTo>
                      <a:pt x="668" y="1032"/>
                    </a:lnTo>
                    <a:lnTo>
                      <a:pt x="668" y="1032"/>
                    </a:lnTo>
                    <a:lnTo>
                      <a:pt x="672" y="1028"/>
                    </a:lnTo>
                    <a:lnTo>
                      <a:pt x="682" y="1020"/>
                    </a:lnTo>
                    <a:lnTo>
                      <a:pt x="686" y="1016"/>
                    </a:lnTo>
                    <a:lnTo>
                      <a:pt x="686" y="1016"/>
                    </a:lnTo>
                    <a:lnTo>
                      <a:pt x="686" y="1016"/>
                    </a:lnTo>
                    <a:lnTo>
                      <a:pt x="688" y="1014"/>
                    </a:lnTo>
                    <a:lnTo>
                      <a:pt x="690" y="1012"/>
                    </a:lnTo>
                    <a:lnTo>
                      <a:pt x="694" y="1010"/>
                    </a:lnTo>
                    <a:lnTo>
                      <a:pt x="698" y="1008"/>
                    </a:lnTo>
                    <a:lnTo>
                      <a:pt x="706" y="1004"/>
                    </a:lnTo>
                    <a:lnTo>
                      <a:pt x="706" y="1004"/>
                    </a:lnTo>
                    <a:lnTo>
                      <a:pt x="706" y="1004"/>
                    </a:lnTo>
                    <a:lnTo>
                      <a:pt x="712" y="998"/>
                    </a:lnTo>
                    <a:lnTo>
                      <a:pt x="722" y="988"/>
                    </a:lnTo>
                    <a:lnTo>
                      <a:pt x="722" y="988"/>
                    </a:lnTo>
                    <a:lnTo>
                      <a:pt x="722" y="988"/>
                    </a:lnTo>
                    <a:lnTo>
                      <a:pt x="724" y="986"/>
                    </a:lnTo>
                    <a:lnTo>
                      <a:pt x="728" y="982"/>
                    </a:lnTo>
                    <a:lnTo>
                      <a:pt x="730" y="982"/>
                    </a:lnTo>
                    <a:lnTo>
                      <a:pt x="730" y="982"/>
                    </a:lnTo>
                    <a:lnTo>
                      <a:pt x="732" y="982"/>
                    </a:lnTo>
                    <a:lnTo>
                      <a:pt x="732" y="980"/>
                    </a:lnTo>
                    <a:lnTo>
                      <a:pt x="736" y="976"/>
                    </a:lnTo>
                    <a:lnTo>
                      <a:pt x="736" y="976"/>
                    </a:lnTo>
                    <a:lnTo>
                      <a:pt x="736" y="976"/>
                    </a:lnTo>
                    <a:lnTo>
                      <a:pt x="736" y="972"/>
                    </a:lnTo>
                    <a:lnTo>
                      <a:pt x="740" y="968"/>
                    </a:lnTo>
                    <a:lnTo>
                      <a:pt x="744" y="966"/>
                    </a:lnTo>
                    <a:lnTo>
                      <a:pt x="744" y="966"/>
                    </a:lnTo>
                    <a:lnTo>
                      <a:pt x="744" y="966"/>
                    </a:lnTo>
                    <a:lnTo>
                      <a:pt x="744" y="964"/>
                    </a:lnTo>
                    <a:lnTo>
                      <a:pt x="744" y="962"/>
                    </a:lnTo>
                    <a:lnTo>
                      <a:pt x="746" y="958"/>
                    </a:lnTo>
                    <a:lnTo>
                      <a:pt x="746" y="958"/>
                    </a:lnTo>
                    <a:lnTo>
                      <a:pt x="746" y="958"/>
                    </a:lnTo>
                    <a:lnTo>
                      <a:pt x="746" y="954"/>
                    </a:lnTo>
                    <a:lnTo>
                      <a:pt x="748" y="952"/>
                    </a:lnTo>
                    <a:lnTo>
                      <a:pt x="748" y="952"/>
                    </a:lnTo>
                    <a:lnTo>
                      <a:pt x="748" y="952"/>
                    </a:lnTo>
                    <a:lnTo>
                      <a:pt x="748" y="950"/>
                    </a:lnTo>
                    <a:lnTo>
                      <a:pt x="748" y="948"/>
                    </a:lnTo>
                    <a:lnTo>
                      <a:pt x="748" y="948"/>
                    </a:lnTo>
                    <a:lnTo>
                      <a:pt x="750" y="948"/>
                    </a:lnTo>
                    <a:lnTo>
                      <a:pt x="752" y="944"/>
                    </a:lnTo>
                    <a:lnTo>
                      <a:pt x="754" y="942"/>
                    </a:lnTo>
                    <a:lnTo>
                      <a:pt x="754" y="942"/>
                    </a:lnTo>
                    <a:lnTo>
                      <a:pt x="754" y="942"/>
                    </a:lnTo>
                    <a:lnTo>
                      <a:pt x="754" y="940"/>
                    </a:lnTo>
                    <a:lnTo>
                      <a:pt x="756" y="936"/>
                    </a:lnTo>
                    <a:lnTo>
                      <a:pt x="758" y="934"/>
                    </a:lnTo>
                    <a:lnTo>
                      <a:pt x="758" y="934"/>
                    </a:lnTo>
                    <a:lnTo>
                      <a:pt x="758" y="934"/>
                    </a:lnTo>
                    <a:lnTo>
                      <a:pt x="758" y="930"/>
                    </a:lnTo>
                    <a:lnTo>
                      <a:pt x="758" y="928"/>
                    </a:lnTo>
                    <a:lnTo>
                      <a:pt x="758" y="928"/>
                    </a:lnTo>
                    <a:lnTo>
                      <a:pt x="758" y="928"/>
                    </a:lnTo>
                    <a:lnTo>
                      <a:pt x="758" y="926"/>
                    </a:lnTo>
                    <a:lnTo>
                      <a:pt x="760" y="926"/>
                    </a:lnTo>
                    <a:lnTo>
                      <a:pt x="760" y="926"/>
                    </a:lnTo>
                    <a:lnTo>
                      <a:pt x="760" y="926"/>
                    </a:lnTo>
                    <a:lnTo>
                      <a:pt x="760" y="926"/>
                    </a:lnTo>
                    <a:lnTo>
                      <a:pt x="762" y="926"/>
                    </a:lnTo>
                    <a:lnTo>
                      <a:pt x="762" y="926"/>
                    </a:lnTo>
                    <a:lnTo>
                      <a:pt x="762" y="926"/>
                    </a:lnTo>
                    <a:lnTo>
                      <a:pt x="762" y="924"/>
                    </a:lnTo>
                    <a:lnTo>
                      <a:pt x="762" y="924"/>
                    </a:lnTo>
                    <a:lnTo>
                      <a:pt x="762" y="924"/>
                    </a:lnTo>
                    <a:lnTo>
                      <a:pt x="760" y="922"/>
                    </a:lnTo>
                    <a:lnTo>
                      <a:pt x="760" y="916"/>
                    </a:lnTo>
                    <a:lnTo>
                      <a:pt x="762" y="916"/>
                    </a:lnTo>
                    <a:lnTo>
                      <a:pt x="762" y="916"/>
                    </a:lnTo>
                    <a:lnTo>
                      <a:pt x="762" y="914"/>
                    </a:lnTo>
                    <a:lnTo>
                      <a:pt x="762" y="912"/>
                    </a:lnTo>
                    <a:lnTo>
                      <a:pt x="762" y="912"/>
                    </a:lnTo>
                    <a:lnTo>
                      <a:pt x="762" y="912"/>
                    </a:lnTo>
                    <a:lnTo>
                      <a:pt x="760" y="912"/>
                    </a:lnTo>
                    <a:lnTo>
                      <a:pt x="758" y="912"/>
                    </a:lnTo>
                    <a:lnTo>
                      <a:pt x="758" y="910"/>
                    </a:lnTo>
                    <a:lnTo>
                      <a:pt x="758" y="910"/>
                    </a:lnTo>
                    <a:lnTo>
                      <a:pt x="758" y="910"/>
                    </a:lnTo>
                    <a:lnTo>
                      <a:pt x="756" y="910"/>
                    </a:lnTo>
                    <a:lnTo>
                      <a:pt x="756" y="910"/>
                    </a:lnTo>
                    <a:lnTo>
                      <a:pt x="756" y="910"/>
                    </a:lnTo>
                    <a:lnTo>
                      <a:pt x="754" y="910"/>
                    </a:lnTo>
                    <a:lnTo>
                      <a:pt x="754" y="910"/>
                    </a:lnTo>
                    <a:lnTo>
                      <a:pt x="754" y="912"/>
                    </a:lnTo>
                    <a:lnTo>
                      <a:pt x="752" y="912"/>
                    </a:lnTo>
                    <a:lnTo>
                      <a:pt x="752" y="912"/>
                    </a:lnTo>
                    <a:lnTo>
                      <a:pt x="752" y="912"/>
                    </a:lnTo>
                    <a:lnTo>
                      <a:pt x="750" y="912"/>
                    </a:lnTo>
                    <a:lnTo>
                      <a:pt x="750" y="914"/>
                    </a:lnTo>
                    <a:lnTo>
                      <a:pt x="744" y="914"/>
                    </a:lnTo>
                    <a:lnTo>
                      <a:pt x="744" y="914"/>
                    </a:lnTo>
                    <a:lnTo>
                      <a:pt x="744" y="914"/>
                    </a:lnTo>
                    <a:lnTo>
                      <a:pt x="742" y="914"/>
                    </a:lnTo>
                    <a:lnTo>
                      <a:pt x="742" y="914"/>
                    </a:lnTo>
                    <a:lnTo>
                      <a:pt x="742" y="914"/>
                    </a:lnTo>
                    <a:lnTo>
                      <a:pt x="742" y="914"/>
                    </a:lnTo>
                    <a:lnTo>
                      <a:pt x="738" y="916"/>
                    </a:lnTo>
                    <a:lnTo>
                      <a:pt x="738" y="916"/>
                    </a:lnTo>
                    <a:lnTo>
                      <a:pt x="730" y="916"/>
                    </a:lnTo>
                    <a:lnTo>
                      <a:pt x="720" y="916"/>
                    </a:lnTo>
                    <a:lnTo>
                      <a:pt x="720" y="916"/>
                    </a:lnTo>
                    <a:lnTo>
                      <a:pt x="720" y="918"/>
                    </a:lnTo>
                    <a:lnTo>
                      <a:pt x="720" y="918"/>
                    </a:lnTo>
                    <a:lnTo>
                      <a:pt x="718" y="920"/>
                    </a:lnTo>
                    <a:lnTo>
                      <a:pt x="716" y="922"/>
                    </a:lnTo>
                    <a:lnTo>
                      <a:pt x="706" y="922"/>
                    </a:lnTo>
                    <a:lnTo>
                      <a:pt x="706" y="922"/>
                    </a:lnTo>
                    <a:lnTo>
                      <a:pt x="706" y="922"/>
                    </a:lnTo>
                    <a:lnTo>
                      <a:pt x="702" y="922"/>
                    </a:lnTo>
                    <a:lnTo>
                      <a:pt x="702" y="922"/>
                    </a:lnTo>
                    <a:lnTo>
                      <a:pt x="702" y="922"/>
                    </a:lnTo>
                    <a:lnTo>
                      <a:pt x="702" y="922"/>
                    </a:lnTo>
                    <a:lnTo>
                      <a:pt x="698" y="924"/>
                    </a:lnTo>
                    <a:lnTo>
                      <a:pt x="694" y="926"/>
                    </a:lnTo>
                    <a:lnTo>
                      <a:pt x="692" y="928"/>
                    </a:lnTo>
                    <a:lnTo>
                      <a:pt x="688" y="928"/>
                    </a:lnTo>
                    <a:lnTo>
                      <a:pt x="684" y="926"/>
                    </a:lnTo>
                    <a:lnTo>
                      <a:pt x="678" y="922"/>
                    </a:lnTo>
                    <a:lnTo>
                      <a:pt x="678" y="922"/>
                    </a:lnTo>
                    <a:lnTo>
                      <a:pt x="678" y="922"/>
                    </a:lnTo>
                    <a:lnTo>
                      <a:pt x="676" y="922"/>
                    </a:lnTo>
                    <a:lnTo>
                      <a:pt x="676" y="922"/>
                    </a:lnTo>
                    <a:lnTo>
                      <a:pt x="676" y="922"/>
                    </a:lnTo>
                    <a:lnTo>
                      <a:pt x="676" y="922"/>
                    </a:lnTo>
                    <a:lnTo>
                      <a:pt x="674" y="920"/>
                    </a:lnTo>
                    <a:lnTo>
                      <a:pt x="674" y="918"/>
                    </a:lnTo>
                    <a:lnTo>
                      <a:pt x="674" y="918"/>
                    </a:lnTo>
                    <a:lnTo>
                      <a:pt x="674" y="918"/>
                    </a:lnTo>
                    <a:lnTo>
                      <a:pt x="670" y="914"/>
                    </a:lnTo>
                    <a:lnTo>
                      <a:pt x="670" y="914"/>
                    </a:lnTo>
                    <a:lnTo>
                      <a:pt x="670" y="914"/>
                    </a:lnTo>
                    <a:lnTo>
                      <a:pt x="670" y="914"/>
                    </a:lnTo>
                    <a:lnTo>
                      <a:pt x="672" y="914"/>
                    </a:lnTo>
                    <a:lnTo>
                      <a:pt x="674" y="910"/>
                    </a:lnTo>
                    <a:lnTo>
                      <a:pt x="674" y="910"/>
                    </a:lnTo>
                    <a:lnTo>
                      <a:pt x="674" y="910"/>
                    </a:lnTo>
                    <a:lnTo>
                      <a:pt x="674" y="910"/>
                    </a:lnTo>
                    <a:lnTo>
                      <a:pt x="676" y="908"/>
                    </a:lnTo>
                    <a:lnTo>
                      <a:pt x="676" y="908"/>
                    </a:lnTo>
                    <a:lnTo>
                      <a:pt x="676" y="908"/>
                    </a:lnTo>
                    <a:lnTo>
                      <a:pt x="676" y="908"/>
                    </a:lnTo>
                    <a:lnTo>
                      <a:pt x="676" y="908"/>
                    </a:lnTo>
                    <a:lnTo>
                      <a:pt x="674" y="906"/>
                    </a:lnTo>
                    <a:lnTo>
                      <a:pt x="674" y="906"/>
                    </a:lnTo>
                    <a:lnTo>
                      <a:pt x="674" y="906"/>
                    </a:lnTo>
                    <a:lnTo>
                      <a:pt x="674" y="906"/>
                    </a:lnTo>
                    <a:lnTo>
                      <a:pt x="666" y="900"/>
                    </a:lnTo>
                    <a:lnTo>
                      <a:pt x="666" y="900"/>
                    </a:lnTo>
                    <a:lnTo>
                      <a:pt x="666" y="900"/>
                    </a:lnTo>
                    <a:lnTo>
                      <a:pt x="666" y="900"/>
                    </a:lnTo>
                    <a:lnTo>
                      <a:pt x="666" y="900"/>
                    </a:lnTo>
                    <a:lnTo>
                      <a:pt x="664" y="900"/>
                    </a:lnTo>
                    <a:lnTo>
                      <a:pt x="662" y="898"/>
                    </a:lnTo>
                    <a:lnTo>
                      <a:pt x="662" y="898"/>
                    </a:lnTo>
                    <a:lnTo>
                      <a:pt x="662" y="898"/>
                    </a:lnTo>
                    <a:lnTo>
                      <a:pt x="658" y="898"/>
                    </a:lnTo>
                    <a:lnTo>
                      <a:pt x="656" y="898"/>
                    </a:lnTo>
                    <a:lnTo>
                      <a:pt x="656" y="898"/>
                    </a:lnTo>
                    <a:lnTo>
                      <a:pt x="656" y="898"/>
                    </a:lnTo>
                    <a:lnTo>
                      <a:pt x="656" y="898"/>
                    </a:lnTo>
                    <a:lnTo>
                      <a:pt x="654" y="896"/>
                    </a:lnTo>
                    <a:lnTo>
                      <a:pt x="652" y="894"/>
                    </a:lnTo>
                    <a:lnTo>
                      <a:pt x="652" y="890"/>
                    </a:lnTo>
                    <a:lnTo>
                      <a:pt x="652" y="890"/>
                    </a:lnTo>
                    <a:lnTo>
                      <a:pt x="652" y="890"/>
                    </a:lnTo>
                    <a:lnTo>
                      <a:pt x="650" y="890"/>
                    </a:lnTo>
                    <a:lnTo>
                      <a:pt x="650" y="888"/>
                    </a:lnTo>
                    <a:lnTo>
                      <a:pt x="650" y="888"/>
                    </a:lnTo>
                    <a:lnTo>
                      <a:pt x="650" y="888"/>
                    </a:lnTo>
                    <a:lnTo>
                      <a:pt x="648" y="886"/>
                    </a:lnTo>
                    <a:lnTo>
                      <a:pt x="648" y="886"/>
                    </a:lnTo>
                    <a:lnTo>
                      <a:pt x="646" y="886"/>
                    </a:lnTo>
                    <a:lnTo>
                      <a:pt x="642" y="886"/>
                    </a:lnTo>
                    <a:lnTo>
                      <a:pt x="642" y="884"/>
                    </a:lnTo>
                    <a:lnTo>
                      <a:pt x="642" y="884"/>
                    </a:lnTo>
                    <a:lnTo>
                      <a:pt x="642" y="884"/>
                    </a:lnTo>
                    <a:lnTo>
                      <a:pt x="642" y="884"/>
                    </a:lnTo>
                    <a:lnTo>
                      <a:pt x="640" y="882"/>
                    </a:lnTo>
                    <a:lnTo>
                      <a:pt x="640" y="882"/>
                    </a:lnTo>
                    <a:lnTo>
                      <a:pt x="640" y="882"/>
                    </a:lnTo>
                    <a:lnTo>
                      <a:pt x="638" y="882"/>
                    </a:lnTo>
                    <a:lnTo>
                      <a:pt x="636" y="880"/>
                    </a:lnTo>
                    <a:lnTo>
                      <a:pt x="636" y="880"/>
                    </a:lnTo>
                    <a:lnTo>
                      <a:pt x="636" y="880"/>
                    </a:lnTo>
                    <a:lnTo>
                      <a:pt x="634" y="880"/>
                    </a:lnTo>
                    <a:lnTo>
                      <a:pt x="634" y="880"/>
                    </a:lnTo>
                    <a:lnTo>
                      <a:pt x="634" y="880"/>
                    </a:lnTo>
                    <a:lnTo>
                      <a:pt x="632" y="880"/>
                    </a:lnTo>
                    <a:lnTo>
                      <a:pt x="632" y="880"/>
                    </a:lnTo>
                    <a:lnTo>
                      <a:pt x="630" y="880"/>
                    </a:lnTo>
                    <a:lnTo>
                      <a:pt x="630" y="880"/>
                    </a:lnTo>
                    <a:lnTo>
                      <a:pt x="630" y="880"/>
                    </a:lnTo>
                    <a:lnTo>
                      <a:pt x="628" y="878"/>
                    </a:lnTo>
                    <a:lnTo>
                      <a:pt x="628" y="878"/>
                    </a:lnTo>
                    <a:lnTo>
                      <a:pt x="626" y="878"/>
                    </a:lnTo>
                    <a:lnTo>
                      <a:pt x="626" y="874"/>
                    </a:lnTo>
                    <a:lnTo>
                      <a:pt x="626" y="874"/>
                    </a:lnTo>
                    <a:lnTo>
                      <a:pt x="626" y="874"/>
                    </a:lnTo>
                    <a:lnTo>
                      <a:pt x="626" y="872"/>
                    </a:lnTo>
                    <a:lnTo>
                      <a:pt x="626" y="870"/>
                    </a:lnTo>
                    <a:lnTo>
                      <a:pt x="626" y="870"/>
                    </a:lnTo>
                    <a:lnTo>
                      <a:pt x="626" y="870"/>
                    </a:lnTo>
                    <a:lnTo>
                      <a:pt x="624" y="868"/>
                    </a:lnTo>
                    <a:lnTo>
                      <a:pt x="624" y="866"/>
                    </a:lnTo>
                    <a:lnTo>
                      <a:pt x="624" y="866"/>
                    </a:lnTo>
                    <a:lnTo>
                      <a:pt x="624" y="866"/>
                    </a:lnTo>
                    <a:lnTo>
                      <a:pt x="618" y="856"/>
                    </a:lnTo>
                    <a:lnTo>
                      <a:pt x="618" y="856"/>
                    </a:lnTo>
                    <a:lnTo>
                      <a:pt x="618" y="856"/>
                    </a:lnTo>
                    <a:lnTo>
                      <a:pt x="614" y="854"/>
                    </a:lnTo>
                    <a:lnTo>
                      <a:pt x="614" y="854"/>
                    </a:lnTo>
                    <a:lnTo>
                      <a:pt x="614" y="854"/>
                    </a:lnTo>
                    <a:lnTo>
                      <a:pt x="612" y="852"/>
                    </a:lnTo>
                    <a:lnTo>
                      <a:pt x="612" y="852"/>
                    </a:lnTo>
                    <a:lnTo>
                      <a:pt x="612" y="852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4" y="848"/>
                    </a:lnTo>
                    <a:lnTo>
                      <a:pt x="604" y="848"/>
                    </a:lnTo>
                    <a:lnTo>
                      <a:pt x="604" y="848"/>
                    </a:lnTo>
                    <a:lnTo>
                      <a:pt x="604" y="848"/>
                    </a:lnTo>
                    <a:lnTo>
                      <a:pt x="602" y="846"/>
                    </a:lnTo>
                    <a:lnTo>
                      <a:pt x="602" y="840"/>
                    </a:lnTo>
                    <a:lnTo>
                      <a:pt x="602" y="840"/>
                    </a:lnTo>
                    <a:lnTo>
                      <a:pt x="602" y="840"/>
                    </a:lnTo>
                    <a:lnTo>
                      <a:pt x="602" y="840"/>
                    </a:lnTo>
                    <a:lnTo>
                      <a:pt x="600" y="836"/>
                    </a:lnTo>
                    <a:lnTo>
                      <a:pt x="600" y="836"/>
                    </a:lnTo>
                    <a:lnTo>
                      <a:pt x="600" y="834"/>
                    </a:lnTo>
                    <a:lnTo>
                      <a:pt x="598" y="832"/>
                    </a:lnTo>
                    <a:lnTo>
                      <a:pt x="598" y="832"/>
                    </a:lnTo>
                    <a:lnTo>
                      <a:pt x="598" y="832"/>
                    </a:lnTo>
                    <a:lnTo>
                      <a:pt x="598" y="832"/>
                    </a:lnTo>
                    <a:lnTo>
                      <a:pt x="598" y="830"/>
                    </a:lnTo>
                    <a:lnTo>
                      <a:pt x="598" y="830"/>
                    </a:lnTo>
                    <a:lnTo>
                      <a:pt x="598" y="828"/>
                    </a:lnTo>
                    <a:lnTo>
                      <a:pt x="598" y="828"/>
                    </a:lnTo>
                    <a:lnTo>
                      <a:pt x="598" y="828"/>
                    </a:lnTo>
                    <a:lnTo>
                      <a:pt x="598" y="826"/>
                    </a:lnTo>
                    <a:lnTo>
                      <a:pt x="598" y="826"/>
                    </a:lnTo>
                    <a:lnTo>
                      <a:pt x="598" y="824"/>
                    </a:lnTo>
                    <a:lnTo>
                      <a:pt x="598" y="824"/>
                    </a:lnTo>
                    <a:lnTo>
                      <a:pt x="598" y="822"/>
                    </a:lnTo>
                    <a:lnTo>
                      <a:pt x="598" y="822"/>
                    </a:lnTo>
                    <a:lnTo>
                      <a:pt x="596" y="822"/>
                    </a:lnTo>
                    <a:lnTo>
                      <a:pt x="596" y="822"/>
                    </a:lnTo>
                    <a:lnTo>
                      <a:pt x="596" y="818"/>
                    </a:lnTo>
                    <a:lnTo>
                      <a:pt x="596" y="818"/>
                    </a:lnTo>
                    <a:lnTo>
                      <a:pt x="596" y="818"/>
                    </a:lnTo>
                    <a:lnTo>
                      <a:pt x="594" y="816"/>
                    </a:lnTo>
                    <a:lnTo>
                      <a:pt x="594" y="816"/>
                    </a:lnTo>
                    <a:lnTo>
                      <a:pt x="594" y="816"/>
                    </a:lnTo>
                    <a:lnTo>
                      <a:pt x="592" y="816"/>
                    </a:lnTo>
                    <a:lnTo>
                      <a:pt x="590" y="814"/>
                    </a:lnTo>
                    <a:lnTo>
                      <a:pt x="588" y="812"/>
                    </a:lnTo>
                    <a:lnTo>
                      <a:pt x="586" y="808"/>
                    </a:lnTo>
                    <a:lnTo>
                      <a:pt x="582" y="806"/>
                    </a:lnTo>
                    <a:lnTo>
                      <a:pt x="582" y="806"/>
                    </a:lnTo>
                    <a:lnTo>
                      <a:pt x="582" y="806"/>
                    </a:lnTo>
                    <a:lnTo>
                      <a:pt x="582" y="806"/>
                    </a:lnTo>
                    <a:lnTo>
                      <a:pt x="582" y="804"/>
                    </a:lnTo>
                    <a:lnTo>
                      <a:pt x="578" y="802"/>
                    </a:lnTo>
                    <a:lnTo>
                      <a:pt x="578" y="798"/>
                    </a:lnTo>
                    <a:lnTo>
                      <a:pt x="578" y="798"/>
                    </a:lnTo>
                    <a:lnTo>
                      <a:pt x="578" y="798"/>
                    </a:lnTo>
                    <a:lnTo>
                      <a:pt x="578" y="798"/>
                    </a:lnTo>
                    <a:lnTo>
                      <a:pt x="578" y="796"/>
                    </a:lnTo>
                    <a:lnTo>
                      <a:pt x="580" y="796"/>
                    </a:lnTo>
                    <a:lnTo>
                      <a:pt x="580" y="796"/>
                    </a:lnTo>
                    <a:lnTo>
                      <a:pt x="580" y="796"/>
                    </a:lnTo>
                    <a:lnTo>
                      <a:pt x="580" y="796"/>
                    </a:lnTo>
                    <a:lnTo>
                      <a:pt x="580" y="796"/>
                    </a:lnTo>
                    <a:lnTo>
                      <a:pt x="574" y="792"/>
                    </a:lnTo>
                    <a:lnTo>
                      <a:pt x="574" y="790"/>
                    </a:lnTo>
                    <a:lnTo>
                      <a:pt x="574" y="790"/>
                    </a:lnTo>
                    <a:lnTo>
                      <a:pt x="574" y="790"/>
                    </a:lnTo>
                    <a:lnTo>
                      <a:pt x="572" y="788"/>
                    </a:lnTo>
                    <a:lnTo>
                      <a:pt x="570" y="786"/>
                    </a:lnTo>
                    <a:lnTo>
                      <a:pt x="568" y="784"/>
                    </a:lnTo>
                    <a:lnTo>
                      <a:pt x="568" y="784"/>
                    </a:lnTo>
                    <a:lnTo>
                      <a:pt x="568" y="784"/>
                    </a:lnTo>
                    <a:lnTo>
                      <a:pt x="564" y="782"/>
                    </a:lnTo>
                    <a:lnTo>
                      <a:pt x="562" y="778"/>
                    </a:lnTo>
                    <a:lnTo>
                      <a:pt x="562" y="778"/>
                    </a:lnTo>
                    <a:lnTo>
                      <a:pt x="562" y="778"/>
                    </a:lnTo>
                    <a:lnTo>
                      <a:pt x="556" y="774"/>
                    </a:lnTo>
                    <a:lnTo>
                      <a:pt x="556" y="772"/>
                    </a:lnTo>
                    <a:lnTo>
                      <a:pt x="556" y="768"/>
                    </a:lnTo>
                    <a:lnTo>
                      <a:pt x="558" y="770"/>
                    </a:lnTo>
                    <a:lnTo>
                      <a:pt x="558" y="770"/>
                    </a:lnTo>
                    <a:lnTo>
                      <a:pt x="558" y="770"/>
                    </a:lnTo>
                    <a:lnTo>
                      <a:pt x="558" y="770"/>
                    </a:lnTo>
                    <a:lnTo>
                      <a:pt x="558" y="770"/>
                    </a:lnTo>
                    <a:lnTo>
                      <a:pt x="560" y="770"/>
                    </a:lnTo>
                    <a:lnTo>
                      <a:pt x="560" y="768"/>
                    </a:lnTo>
                    <a:lnTo>
                      <a:pt x="560" y="768"/>
                    </a:lnTo>
                    <a:lnTo>
                      <a:pt x="560" y="768"/>
                    </a:lnTo>
                    <a:lnTo>
                      <a:pt x="560" y="766"/>
                    </a:lnTo>
                    <a:lnTo>
                      <a:pt x="560" y="764"/>
                    </a:lnTo>
                    <a:lnTo>
                      <a:pt x="560" y="764"/>
                    </a:lnTo>
                    <a:lnTo>
                      <a:pt x="560" y="764"/>
                    </a:lnTo>
                    <a:lnTo>
                      <a:pt x="560" y="762"/>
                    </a:lnTo>
                    <a:lnTo>
                      <a:pt x="560" y="756"/>
                    </a:lnTo>
                    <a:lnTo>
                      <a:pt x="560" y="752"/>
                    </a:lnTo>
                    <a:lnTo>
                      <a:pt x="560" y="752"/>
                    </a:lnTo>
                    <a:lnTo>
                      <a:pt x="560" y="752"/>
                    </a:lnTo>
                    <a:lnTo>
                      <a:pt x="560" y="750"/>
                    </a:lnTo>
                    <a:lnTo>
                      <a:pt x="562" y="748"/>
                    </a:lnTo>
                    <a:lnTo>
                      <a:pt x="564" y="746"/>
                    </a:lnTo>
                    <a:lnTo>
                      <a:pt x="564" y="746"/>
                    </a:lnTo>
                    <a:lnTo>
                      <a:pt x="564" y="746"/>
                    </a:lnTo>
                    <a:lnTo>
                      <a:pt x="564" y="746"/>
                    </a:lnTo>
                    <a:lnTo>
                      <a:pt x="564" y="760"/>
                    </a:lnTo>
                    <a:lnTo>
                      <a:pt x="564" y="760"/>
                    </a:lnTo>
                    <a:lnTo>
                      <a:pt x="564" y="760"/>
                    </a:lnTo>
                    <a:lnTo>
                      <a:pt x="566" y="762"/>
                    </a:lnTo>
                    <a:lnTo>
                      <a:pt x="566" y="762"/>
                    </a:lnTo>
                    <a:lnTo>
                      <a:pt x="566" y="762"/>
                    </a:lnTo>
                    <a:lnTo>
                      <a:pt x="568" y="764"/>
                    </a:lnTo>
                    <a:lnTo>
                      <a:pt x="568" y="764"/>
                    </a:lnTo>
                    <a:lnTo>
                      <a:pt x="568" y="764"/>
                    </a:lnTo>
                    <a:lnTo>
                      <a:pt x="568" y="764"/>
                    </a:lnTo>
                    <a:lnTo>
                      <a:pt x="570" y="766"/>
                    </a:lnTo>
                    <a:lnTo>
                      <a:pt x="570" y="766"/>
                    </a:lnTo>
                    <a:lnTo>
                      <a:pt x="570" y="766"/>
                    </a:lnTo>
                    <a:lnTo>
                      <a:pt x="574" y="766"/>
                    </a:lnTo>
                    <a:lnTo>
                      <a:pt x="574" y="766"/>
                    </a:lnTo>
                    <a:lnTo>
                      <a:pt x="574" y="766"/>
                    </a:lnTo>
                    <a:lnTo>
                      <a:pt x="574" y="766"/>
                    </a:lnTo>
                    <a:lnTo>
                      <a:pt x="576" y="768"/>
                    </a:lnTo>
                    <a:lnTo>
                      <a:pt x="578" y="770"/>
                    </a:lnTo>
                    <a:lnTo>
                      <a:pt x="578" y="770"/>
                    </a:lnTo>
                    <a:lnTo>
                      <a:pt x="578" y="770"/>
                    </a:lnTo>
                    <a:lnTo>
                      <a:pt x="580" y="772"/>
                    </a:lnTo>
                    <a:lnTo>
                      <a:pt x="580" y="774"/>
                    </a:lnTo>
                    <a:lnTo>
                      <a:pt x="580" y="776"/>
                    </a:lnTo>
                    <a:lnTo>
                      <a:pt x="580" y="776"/>
                    </a:lnTo>
                    <a:lnTo>
                      <a:pt x="582" y="776"/>
                    </a:lnTo>
                    <a:lnTo>
                      <a:pt x="584" y="778"/>
                    </a:lnTo>
                    <a:lnTo>
                      <a:pt x="584" y="780"/>
                    </a:lnTo>
                    <a:lnTo>
                      <a:pt x="584" y="780"/>
                    </a:lnTo>
                    <a:lnTo>
                      <a:pt x="584" y="780"/>
                    </a:lnTo>
                    <a:lnTo>
                      <a:pt x="586" y="782"/>
                    </a:lnTo>
                    <a:lnTo>
                      <a:pt x="586" y="782"/>
                    </a:lnTo>
                    <a:lnTo>
                      <a:pt x="586" y="782"/>
                    </a:lnTo>
                    <a:lnTo>
                      <a:pt x="590" y="784"/>
                    </a:lnTo>
                    <a:lnTo>
                      <a:pt x="590" y="784"/>
                    </a:lnTo>
                    <a:lnTo>
                      <a:pt x="590" y="784"/>
                    </a:lnTo>
                    <a:lnTo>
                      <a:pt x="590" y="784"/>
                    </a:lnTo>
                    <a:lnTo>
                      <a:pt x="594" y="786"/>
                    </a:lnTo>
                    <a:lnTo>
                      <a:pt x="594" y="788"/>
                    </a:lnTo>
                    <a:lnTo>
                      <a:pt x="594" y="788"/>
                    </a:lnTo>
                    <a:lnTo>
                      <a:pt x="594" y="788"/>
                    </a:lnTo>
                    <a:lnTo>
                      <a:pt x="594" y="792"/>
                    </a:lnTo>
                    <a:lnTo>
                      <a:pt x="596" y="794"/>
                    </a:lnTo>
                    <a:lnTo>
                      <a:pt x="596" y="794"/>
                    </a:lnTo>
                    <a:lnTo>
                      <a:pt x="596" y="794"/>
                    </a:lnTo>
                    <a:lnTo>
                      <a:pt x="598" y="794"/>
                    </a:lnTo>
                    <a:lnTo>
                      <a:pt x="600" y="796"/>
                    </a:lnTo>
                    <a:lnTo>
                      <a:pt x="600" y="796"/>
                    </a:lnTo>
                    <a:lnTo>
                      <a:pt x="600" y="796"/>
                    </a:lnTo>
                    <a:lnTo>
                      <a:pt x="600" y="798"/>
                    </a:lnTo>
                    <a:lnTo>
                      <a:pt x="600" y="798"/>
                    </a:lnTo>
                    <a:lnTo>
                      <a:pt x="600" y="798"/>
                    </a:lnTo>
                    <a:lnTo>
                      <a:pt x="602" y="798"/>
                    </a:lnTo>
                    <a:lnTo>
                      <a:pt x="604" y="800"/>
                    </a:lnTo>
                    <a:lnTo>
                      <a:pt x="604" y="800"/>
                    </a:lnTo>
                    <a:lnTo>
                      <a:pt x="604" y="800"/>
                    </a:lnTo>
                    <a:lnTo>
                      <a:pt x="608" y="800"/>
                    </a:lnTo>
                    <a:lnTo>
                      <a:pt x="608" y="800"/>
                    </a:lnTo>
                    <a:lnTo>
                      <a:pt x="608" y="800"/>
                    </a:lnTo>
                    <a:lnTo>
                      <a:pt x="610" y="800"/>
                    </a:lnTo>
                    <a:lnTo>
                      <a:pt x="610" y="800"/>
                    </a:lnTo>
                    <a:lnTo>
                      <a:pt x="614" y="802"/>
                    </a:lnTo>
                    <a:lnTo>
                      <a:pt x="614" y="804"/>
                    </a:lnTo>
                    <a:lnTo>
                      <a:pt x="614" y="804"/>
                    </a:lnTo>
                    <a:lnTo>
                      <a:pt x="614" y="804"/>
                    </a:lnTo>
                    <a:lnTo>
                      <a:pt x="618" y="808"/>
                    </a:lnTo>
                    <a:lnTo>
                      <a:pt x="618" y="810"/>
                    </a:lnTo>
                    <a:lnTo>
                      <a:pt x="620" y="812"/>
                    </a:lnTo>
                    <a:lnTo>
                      <a:pt x="620" y="818"/>
                    </a:lnTo>
                    <a:lnTo>
                      <a:pt x="620" y="818"/>
                    </a:lnTo>
                    <a:lnTo>
                      <a:pt x="620" y="818"/>
                    </a:lnTo>
                    <a:lnTo>
                      <a:pt x="622" y="820"/>
                    </a:lnTo>
                    <a:lnTo>
                      <a:pt x="622" y="822"/>
                    </a:lnTo>
                    <a:lnTo>
                      <a:pt x="622" y="822"/>
                    </a:lnTo>
                    <a:lnTo>
                      <a:pt x="622" y="824"/>
                    </a:lnTo>
                    <a:lnTo>
                      <a:pt x="622" y="826"/>
                    </a:lnTo>
                    <a:lnTo>
                      <a:pt x="622" y="828"/>
                    </a:lnTo>
                    <a:lnTo>
                      <a:pt x="622" y="828"/>
                    </a:lnTo>
                    <a:lnTo>
                      <a:pt x="624" y="828"/>
                    </a:lnTo>
                    <a:lnTo>
                      <a:pt x="624" y="828"/>
                    </a:lnTo>
                    <a:lnTo>
                      <a:pt x="626" y="830"/>
                    </a:lnTo>
                    <a:lnTo>
                      <a:pt x="626" y="830"/>
                    </a:lnTo>
                    <a:lnTo>
                      <a:pt x="626" y="830"/>
                    </a:lnTo>
                    <a:lnTo>
                      <a:pt x="628" y="832"/>
                    </a:lnTo>
                    <a:lnTo>
                      <a:pt x="628" y="832"/>
                    </a:lnTo>
                    <a:lnTo>
                      <a:pt x="628" y="832"/>
                    </a:lnTo>
                    <a:lnTo>
                      <a:pt x="630" y="834"/>
                    </a:lnTo>
                    <a:lnTo>
                      <a:pt x="630" y="834"/>
                    </a:lnTo>
                    <a:lnTo>
                      <a:pt x="630" y="834"/>
                    </a:lnTo>
                    <a:lnTo>
                      <a:pt x="632" y="834"/>
                    </a:lnTo>
                    <a:lnTo>
                      <a:pt x="636" y="834"/>
                    </a:lnTo>
                    <a:lnTo>
                      <a:pt x="638" y="836"/>
                    </a:lnTo>
                    <a:lnTo>
                      <a:pt x="638" y="836"/>
                    </a:lnTo>
                    <a:lnTo>
                      <a:pt x="638" y="836"/>
                    </a:lnTo>
                    <a:lnTo>
                      <a:pt x="640" y="836"/>
                    </a:lnTo>
                    <a:lnTo>
                      <a:pt x="642" y="838"/>
                    </a:lnTo>
                    <a:lnTo>
                      <a:pt x="642" y="838"/>
                    </a:lnTo>
                    <a:lnTo>
                      <a:pt x="642" y="838"/>
                    </a:lnTo>
                    <a:lnTo>
                      <a:pt x="642" y="840"/>
                    </a:lnTo>
                    <a:lnTo>
                      <a:pt x="644" y="840"/>
                    </a:lnTo>
                    <a:lnTo>
                      <a:pt x="646" y="846"/>
                    </a:lnTo>
                    <a:lnTo>
                      <a:pt x="650" y="852"/>
                    </a:lnTo>
                    <a:lnTo>
                      <a:pt x="652" y="854"/>
                    </a:lnTo>
                    <a:lnTo>
                      <a:pt x="654" y="858"/>
                    </a:lnTo>
                    <a:lnTo>
                      <a:pt x="660" y="864"/>
                    </a:lnTo>
                    <a:lnTo>
                      <a:pt x="660" y="864"/>
                    </a:lnTo>
                    <a:lnTo>
                      <a:pt x="662" y="866"/>
                    </a:lnTo>
                    <a:lnTo>
                      <a:pt x="662" y="866"/>
                    </a:lnTo>
                    <a:lnTo>
                      <a:pt x="662" y="866"/>
                    </a:lnTo>
                    <a:lnTo>
                      <a:pt x="666" y="868"/>
                    </a:lnTo>
                    <a:lnTo>
                      <a:pt x="666" y="868"/>
                    </a:lnTo>
                    <a:lnTo>
                      <a:pt x="666" y="868"/>
                    </a:lnTo>
                    <a:lnTo>
                      <a:pt x="668" y="870"/>
                    </a:lnTo>
                    <a:lnTo>
                      <a:pt x="668" y="870"/>
                    </a:lnTo>
                    <a:lnTo>
                      <a:pt x="668" y="870"/>
                    </a:lnTo>
                    <a:lnTo>
                      <a:pt x="668" y="870"/>
                    </a:lnTo>
                    <a:lnTo>
                      <a:pt x="668" y="872"/>
                    </a:lnTo>
                    <a:lnTo>
                      <a:pt x="668" y="874"/>
                    </a:lnTo>
                    <a:lnTo>
                      <a:pt x="668" y="874"/>
                    </a:lnTo>
                    <a:lnTo>
                      <a:pt x="668" y="874"/>
                    </a:lnTo>
                    <a:lnTo>
                      <a:pt x="668" y="874"/>
                    </a:lnTo>
                    <a:lnTo>
                      <a:pt x="666" y="878"/>
                    </a:lnTo>
                    <a:lnTo>
                      <a:pt x="664" y="878"/>
                    </a:lnTo>
                    <a:lnTo>
                      <a:pt x="664" y="878"/>
                    </a:lnTo>
                    <a:lnTo>
                      <a:pt x="664" y="880"/>
                    </a:lnTo>
                    <a:lnTo>
                      <a:pt x="664" y="880"/>
                    </a:lnTo>
                    <a:lnTo>
                      <a:pt x="664" y="880"/>
                    </a:lnTo>
                    <a:lnTo>
                      <a:pt x="664" y="882"/>
                    </a:lnTo>
                    <a:lnTo>
                      <a:pt x="666" y="882"/>
                    </a:lnTo>
                    <a:lnTo>
                      <a:pt x="666" y="884"/>
                    </a:lnTo>
                    <a:lnTo>
                      <a:pt x="666" y="884"/>
                    </a:lnTo>
                    <a:lnTo>
                      <a:pt x="666" y="884"/>
                    </a:lnTo>
                    <a:lnTo>
                      <a:pt x="668" y="886"/>
                    </a:lnTo>
                    <a:lnTo>
                      <a:pt x="670" y="886"/>
                    </a:lnTo>
                    <a:lnTo>
                      <a:pt x="670" y="896"/>
                    </a:lnTo>
                    <a:lnTo>
                      <a:pt x="670" y="896"/>
                    </a:lnTo>
                    <a:lnTo>
                      <a:pt x="670" y="898"/>
                    </a:lnTo>
                    <a:lnTo>
                      <a:pt x="672" y="898"/>
                    </a:lnTo>
                    <a:lnTo>
                      <a:pt x="672" y="898"/>
                    </a:lnTo>
                    <a:lnTo>
                      <a:pt x="672" y="898"/>
                    </a:lnTo>
                    <a:lnTo>
                      <a:pt x="674" y="900"/>
                    </a:lnTo>
                    <a:lnTo>
                      <a:pt x="674" y="900"/>
                    </a:lnTo>
                    <a:lnTo>
                      <a:pt x="674" y="900"/>
                    </a:lnTo>
                    <a:lnTo>
                      <a:pt x="676" y="900"/>
                    </a:lnTo>
                    <a:lnTo>
                      <a:pt x="676" y="902"/>
                    </a:lnTo>
                    <a:lnTo>
                      <a:pt x="676" y="902"/>
                    </a:lnTo>
                    <a:lnTo>
                      <a:pt x="676" y="902"/>
                    </a:lnTo>
                    <a:lnTo>
                      <a:pt x="678" y="902"/>
                    </a:lnTo>
                    <a:lnTo>
                      <a:pt x="680" y="906"/>
                    </a:lnTo>
                    <a:lnTo>
                      <a:pt x="680" y="906"/>
                    </a:lnTo>
                    <a:lnTo>
                      <a:pt x="680" y="906"/>
                    </a:lnTo>
                    <a:lnTo>
                      <a:pt x="682" y="906"/>
                    </a:lnTo>
                    <a:lnTo>
                      <a:pt x="684" y="906"/>
                    </a:lnTo>
                    <a:lnTo>
                      <a:pt x="684" y="906"/>
                    </a:lnTo>
                    <a:lnTo>
                      <a:pt x="684" y="906"/>
                    </a:lnTo>
                    <a:lnTo>
                      <a:pt x="690" y="906"/>
                    </a:lnTo>
                    <a:lnTo>
                      <a:pt x="690" y="906"/>
                    </a:lnTo>
                    <a:lnTo>
                      <a:pt x="690" y="906"/>
                    </a:lnTo>
                    <a:lnTo>
                      <a:pt x="692" y="906"/>
                    </a:lnTo>
                    <a:lnTo>
                      <a:pt x="692" y="906"/>
                    </a:lnTo>
                    <a:lnTo>
                      <a:pt x="692" y="906"/>
                    </a:lnTo>
                    <a:lnTo>
                      <a:pt x="694" y="906"/>
                    </a:lnTo>
                    <a:lnTo>
                      <a:pt x="694" y="904"/>
                    </a:lnTo>
                    <a:lnTo>
                      <a:pt x="694" y="904"/>
                    </a:lnTo>
                    <a:lnTo>
                      <a:pt x="694" y="904"/>
                    </a:lnTo>
                    <a:lnTo>
                      <a:pt x="694" y="902"/>
                    </a:lnTo>
                    <a:lnTo>
                      <a:pt x="698" y="900"/>
                    </a:lnTo>
                    <a:lnTo>
                      <a:pt x="706" y="900"/>
                    </a:lnTo>
                    <a:lnTo>
                      <a:pt x="706" y="900"/>
                    </a:lnTo>
                    <a:lnTo>
                      <a:pt x="708" y="900"/>
                    </a:lnTo>
                    <a:lnTo>
                      <a:pt x="708" y="898"/>
                    </a:lnTo>
                    <a:lnTo>
                      <a:pt x="712" y="898"/>
                    </a:lnTo>
                    <a:lnTo>
                      <a:pt x="712" y="898"/>
                    </a:lnTo>
                    <a:lnTo>
                      <a:pt x="712" y="898"/>
                    </a:lnTo>
                    <a:lnTo>
                      <a:pt x="714" y="898"/>
                    </a:lnTo>
                    <a:lnTo>
                      <a:pt x="716" y="896"/>
                    </a:lnTo>
                    <a:lnTo>
                      <a:pt x="720" y="894"/>
                    </a:lnTo>
                    <a:lnTo>
                      <a:pt x="722" y="894"/>
                    </a:lnTo>
                    <a:lnTo>
                      <a:pt x="722" y="894"/>
                    </a:lnTo>
                    <a:lnTo>
                      <a:pt x="722" y="894"/>
                    </a:lnTo>
                    <a:lnTo>
                      <a:pt x="724" y="892"/>
                    </a:lnTo>
                    <a:lnTo>
                      <a:pt x="728" y="892"/>
                    </a:lnTo>
                    <a:lnTo>
                      <a:pt x="728" y="892"/>
                    </a:lnTo>
                    <a:lnTo>
                      <a:pt x="728" y="892"/>
                    </a:lnTo>
                    <a:lnTo>
                      <a:pt x="730" y="892"/>
                    </a:lnTo>
                    <a:lnTo>
                      <a:pt x="730" y="892"/>
                    </a:lnTo>
                    <a:lnTo>
                      <a:pt x="730" y="892"/>
                    </a:lnTo>
                    <a:lnTo>
                      <a:pt x="732" y="890"/>
                    </a:lnTo>
                    <a:lnTo>
                      <a:pt x="734" y="890"/>
                    </a:lnTo>
                    <a:lnTo>
                      <a:pt x="734" y="890"/>
                    </a:lnTo>
                    <a:lnTo>
                      <a:pt x="734" y="890"/>
                    </a:lnTo>
                    <a:lnTo>
                      <a:pt x="736" y="890"/>
                    </a:lnTo>
                    <a:lnTo>
                      <a:pt x="736" y="890"/>
                    </a:lnTo>
                    <a:lnTo>
                      <a:pt x="736" y="890"/>
                    </a:lnTo>
                    <a:lnTo>
                      <a:pt x="738" y="886"/>
                    </a:lnTo>
                    <a:lnTo>
                      <a:pt x="742" y="886"/>
                    </a:lnTo>
                    <a:lnTo>
                      <a:pt x="742" y="886"/>
                    </a:lnTo>
                    <a:lnTo>
                      <a:pt x="742" y="886"/>
                    </a:lnTo>
                    <a:lnTo>
                      <a:pt x="744" y="886"/>
                    </a:lnTo>
                    <a:lnTo>
                      <a:pt x="744" y="884"/>
                    </a:lnTo>
                    <a:lnTo>
                      <a:pt x="748" y="884"/>
                    </a:lnTo>
                    <a:lnTo>
                      <a:pt x="752" y="882"/>
                    </a:lnTo>
                    <a:lnTo>
                      <a:pt x="752" y="882"/>
                    </a:lnTo>
                    <a:lnTo>
                      <a:pt x="752" y="882"/>
                    </a:lnTo>
                    <a:lnTo>
                      <a:pt x="752" y="882"/>
                    </a:lnTo>
                    <a:lnTo>
                      <a:pt x="756" y="882"/>
                    </a:lnTo>
                    <a:lnTo>
                      <a:pt x="760" y="882"/>
                    </a:lnTo>
                    <a:lnTo>
                      <a:pt x="760" y="882"/>
                    </a:lnTo>
                    <a:lnTo>
                      <a:pt x="760" y="882"/>
                    </a:lnTo>
                    <a:lnTo>
                      <a:pt x="762" y="880"/>
                    </a:lnTo>
                    <a:lnTo>
                      <a:pt x="762" y="880"/>
                    </a:lnTo>
                    <a:lnTo>
                      <a:pt x="762" y="880"/>
                    </a:lnTo>
                    <a:lnTo>
                      <a:pt x="762" y="878"/>
                    </a:lnTo>
                    <a:lnTo>
                      <a:pt x="772" y="878"/>
                    </a:lnTo>
                    <a:lnTo>
                      <a:pt x="772" y="878"/>
                    </a:lnTo>
                    <a:lnTo>
                      <a:pt x="772" y="878"/>
                    </a:lnTo>
                    <a:lnTo>
                      <a:pt x="774" y="878"/>
                    </a:lnTo>
                    <a:lnTo>
                      <a:pt x="774" y="878"/>
                    </a:lnTo>
                    <a:lnTo>
                      <a:pt x="774" y="878"/>
                    </a:lnTo>
                    <a:lnTo>
                      <a:pt x="774" y="872"/>
                    </a:lnTo>
                    <a:lnTo>
                      <a:pt x="776" y="872"/>
                    </a:lnTo>
                    <a:lnTo>
                      <a:pt x="776" y="872"/>
                    </a:lnTo>
                    <a:lnTo>
                      <a:pt x="776" y="872"/>
                    </a:lnTo>
                    <a:lnTo>
                      <a:pt x="776" y="870"/>
                    </a:lnTo>
                    <a:lnTo>
                      <a:pt x="776" y="868"/>
                    </a:lnTo>
                    <a:lnTo>
                      <a:pt x="778" y="868"/>
                    </a:lnTo>
                    <a:lnTo>
                      <a:pt x="778" y="868"/>
                    </a:lnTo>
                    <a:lnTo>
                      <a:pt x="778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8"/>
                    </a:lnTo>
                    <a:lnTo>
                      <a:pt x="782" y="866"/>
                    </a:lnTo>
                    <a:lnTo>
                      <a:pt x="782" y="866"/>
                    </a:lnTo>
                    <a:lnTo>
                      <a:pt x="788" y="866"/>
                    </a:lnTo>
                    <a:lnTo>
                      <a:pt x="788" y="866"/>
                    </a:lnTo>
                    <a:lnTo>
                      <a:pt x="788" y="866"/>
                    </a:lnTo>
                    <a:lnTo>
                      <a:pt x="788" y="864"/>
                    </a:lnTo>
                    <a:lnTo>
                      <a:pt x="792" y="864"/>
                    </a:lnTo>
                    <a:lnTo>
                      <a:pt x="792" y="864"/>
                    </a:lnTo>
                    <a:lnTo>
                      <a:pt x="792" y="864"/>
                    </a:lnTo>
                    <a:lnTo>
                      <a:pt x="794" y="864"/>
                    </a:lnTo>
                    <a:lnTo>
                      <a:pt x="798" y="862"/>
                    </a:lnTo>
                    <a:lnTo>
                      <a:pt x="802" y="862"/>
                    </a:lnTo>
                    <a:lnTo>
                      <a:pt x="802" y="862"/>
                    </a:lnTo>
                    <a:lnTo>
                      <a:pt x="802" y="862"/>
                    </a:lnTo>
                    <a:lnTo>
                      <a:pt x="804" y="860"/>
                    </a:lnTo>
                    <a:lnTo>
                      <a:pt x="804" y="860"/>
                    </a:lnTo>
                    <a:lnTo>
                      <a:pt x="804" y="860"/>
                    </a:lnTo>
                    <a:lnTo>
                      <a:pt x="804" y="856"/>
                    </a:lnTo>
                    <a:lnTo>
                      <a:pt x="806" y="854"/>
                    </a:lnTo>
                    <a:lnTo>
                      <a:pt x="810" y="854"/>
                    </a:lnTo>
                    <a:lnTo>
                      <a:pt x="810" y="854"/>
                    </a:lnTo>
                    <a:lnTo>
                      <a:pt x="810" y="854"/>
                    </a:lnTo>
                    <a:lnTo>
                      <a:pt x="812" y="852"/>
                    </a:lnTo>
                    <a:lnTo>
                      <a:pt x="814" y="852"/>
                    </a:lnTo>
                    <a:lnTo>
                      <a:pt x="814" y="852"/>
                    </a:lnTo>
                    <a:lnTo>
                      <a:pt x="814" y="852"/>
                    </a:lnTo>
                    <a:lnTo>
                      <a:pt x="816" y="850"/>
                    </a:lnTo>
                    <a:lnTo>
                      <a:pt x="816" y="850"/>
                    </a:lnTo>
                    <a:lnTo>
                      <a:pt x="816" y="850"/>
                    </a:lnTo>
                    <a:lnTo>
                      <a:pt x="816" y="846"/>
                    </a:lnTo>
                    <a:lnTo>
                      <a:pt x="818" y="846"/>
                    </a:lnTo>
                    <a:lnTo>
                      <a:pt x="818" y="846"/>
                    </a:lnTo>
                    <a:lnTo>
                      <a:pt x="818" y="846"/>
                    </a:lnTo>
                    <a:lnTo>
                      <a:pt x="818" y="844"/>
                    </a:lnTo>
                    <a:lnTo>
                      <a:pt x="820" y="844"/>
                    </a:lnTo>
                    <a:lnTo>
                      <a:pt x="820" y="844"/>
                    </a:lnTo>
                    <a:lnTo>
                      <a:pt x="822" y="844"/>
                    </a:lnTo>
                    <a:lnTo>
                      <a:pt x="822" y="844"/>
                    </a:lnTo>
                    <a:lnTo>
                      <a:pt x="822" y="842"/>
                    </a:lnTo>
                    <a:lnTo>
                      <a:pt x="824" y="842"/>
                    </a:lnTo>
                    <a:lnTo>
                      <a:pt x="824" y="842"/>
                    </a:lnTo>
                    <a:lnTo>
                      <a:pt x="824" y="842"/>
                    </a:lnTo>
                    <a:lnTo>
                      <a:pt x="830" y="838"/>
                    </a:lnTo>
                    <a:lnTo>
                      <a:pt x="830" y="838"/>
                    </a:lnTo>
                    <a:lnTo>
                      <a:pt x="830" y="838"/>
                    </a:lnTo>
                    <a:lnTo>
                      <a:pt x="830" y="832"/>
                    </a:lnTo>
                    <a:lnTo>
                      <a:pt x="830" y="832"/>
                    </a:lnTo>
                    <a:lnTo>
                      <a:pt x="830" y="832"/>
                    </a:lnTo>
                    <a:lnTo>
                      <a:pt x="830" y="830"/>
                    </a:lnTo>
                    <a:lnTo>
                      <a:pt x="830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4" y="828"/>
                    </a:lnTo>
                    <a:lnTo>
                      <a:pt x="836" y="828"/>
                    </a:lnTo>
                    <a:lnTo>
                      <a:pt x="836" y="828"/>
                    </a:lnTo>
                    <a:lnTo>
                      <a:pt x="836" y="828"/>
                    </a:lnTo>
                    <a:lnTo>
                      <a:pt x="838" y="828"/>
                    </a:lnTo>
                    <a:lnTo>
                      <a:pt x="838" y="828"/>
                    </a:lnTo>
                    <a:lnTo>
                      <a:pt x="838" y="828"/>
                    </a:lnTo>
                    <a:lnTo>
                      <a:pt x="838" y="826"/>
                    </a:lnTo>
                    <a:lnTo>
                      <a:pt x="838" y="824"/>
                    </a:lnTo>
                    <a:lnTo>
                      <a:pt x="838" y="824"/>
                    </a:lnTo>
                    <a:lnTo>
                      <a:pt x="840" y="824"/>
                    </a:lnTo>
                    <a:lnTo>
                      <a:pt x="840" y="822"/>
                    </a:lnTo>
                    <a:lnTo>
                      <a:pt x="840" y="820"/>
                    </a:lnTo>
                    <a:lnTo>
                      <a:pt x="840" y="820"/>
                    </a:lnTo>
                    <a:lnTo>
                      <a:pt x="840" y="820"/>
                    </a:lnTo>
                    <a:lnTo>
                      <a:pt x="840" y="820"/>
                    </a:lnTo>
                    <a:lnTo>
                      <a:pt x="842" y="818"/>
                    </a:lnTo>
                    <a:lnTo>
                      <a:pt x="842" y="818"/>
                    </a:lnTo>
                    <a:lnTo>
                      <a:pt x="844" y="818"/>
                    </a:lnTo>
                    <a:lnTo>
                      <a:pt x="844" y="818"/>
                    </a:lnTo>
                    <a:lnTo>
                      <a:pt x="844" y="818"/>
                    </a:lnTo>
                    <a:lnTo>
                      <a:pt x="844" y="816"/>
                    </a:lnTo>
                    <a:lnTo>
                      <a:pt x="844" y="816"/>
                    </a:lnTo>
                    <a:lnTo>
                      <a:pt x="846" y="816"/>
                    </a:lnTo>
                    <a:lnTo>
                      <a:pt x="846" y="816"/>
                    </a:lnTo>
                    <a:lnTo>
                      <a:pt x="846" y="814"/>
                    </a:lnTo>
                    <a:lnTo>
                      <a:pt x="846" y="806"/>
                    </a:lnTo>
                    <a:lnTo>
                      <a:pt x="846" y="806"/>
                    </a:lnTo>
                    <a:lnTo>
                      <a:pt x="846" y="806"/>
                    </a:lnTo>
                    <a:lnTo>
                      <a:pt x="844" y="804"/>
                    </a:lnTo>
                    <a:lnTo>
                      <a:pt x="844" y="804"/>
                    </a:lnTo>
                    <a:lnTo>
                      <a:pt x="844" y="804"/>
                    </a:lnTo>
                    <a:lnTo>
                      <a:pt x="842" y="804"/>
                    </a:lnTo>
                    <a:lnTo>
                      <a:pt x="836" y="798"/>
                    </a:lnTo>
                    <a:lnTo>
                      <a:pt x="834" y="796"/>
                    </a:lnTo>
                    <a:lnTo>
                      <a:pt x="834" y="796"/>
                    </a:lnTo>
                    <a:lnTo>
                      <a:pt x="834" y="796"/>
                    </a:lnTo>
                    <a:lnTo>
                      <a:pt x="830" y="792"/>
                    </a:lnTo>
                    <a:lnTo>
                      <a:pt x="830" y="792"/>
                    </a:lnTo>
                    <a:lnTo>
                      <a:pt x="830" y="792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28" y="792"/>
                    </a:lnTo>
                    <a:lnTo>
                      <a:pt x="824" y="792"/>
                    </a:lnTo>
                    <a:lnTo>
                      <a:pt x="820" y="790"/>
                    </a:lnTo>
                    <a:lnTo>
                      <a:pt x="820" y="790"/>
                    </a:lnTo>
                    <a:lnTo>
                      <a:pt x="820" y="790"/>
                    </a:lnTo>
                    <a:lnTo>
                      <a:pt x="818" y="790"/>
                    </a:lnTo>
                    <a:lnTo>
                      <a:pt x="814" y="790"/>
                    </a:lnTo>
                    <a:lnTo>
                      <a:pt x="812" y="788"/>
                    </a:lnTo>
                    <a:lnTo>
                      <a:pt x="812" y="788"/>
                    </a:lnTo>
                    <a:lnTo>
                      <a:pt x="812" y="788"/>
                    </a:lnTo>
                    <a:lnTo>
                      <a:pt x="810" y="788"/>
                    </a:lnTo>
                    <a:lnTo>
                      <a:pt x="808" y="786"/>
                    </a:lnTo>
                    <a:lnTo>
                      <a:pt x="808" y="786"/>
                    </a:lnTo>
                    <a:lnTo>
                      <a:pt x="808" y="786"/>
                    </a:lnTo>
                    <a:lnTo>
                      <a:pt x="808" y="784"/>
                    </a:lnTo>
                    <a:lnTo>
                      <a:pt x="806" y="782"/>
                    </a:lnTo>
                    <a:lnTo>
                      <a:pt x="806" y="782"/>
                    </a:lnTo>
                    <a:lnTo>
                      <a:pt x="806" y="782"/>
                    </a:lnTo>
                    <a:lnTo>
                      <a:pt x="804" y="782"/>
                    </a:lnTo>
                    <a:lnTo>
                      <a:pt x="804" y="780"/>
                    </a:lnTo>
                    <a:lnTo>
                      <a:pt x="804" y="780"/>
                    </a:lnTo>
                    <a:lnTo>
                      <a:pt x="804" y="780"/>
                    </a:lnTo>
                    <a:lnTo>
                      <a:pt x="804" y="772"/>
                    </a:lnTo>
                    <a:lnTo>
                      <a:pt x="804" y="772"/>
                    </a:lnTo>
                    <a:lnTo>
                      <a:pt x="804" y="766"/>
                    </a:lnTo>
                    <a:lnTo>
                      <a:pt x="804" y="766"/>
                    </a:lnTo>
                    <a:lnTo>
                      <a:pt x="804" y="766"/>
                    </a:lnTo>
                    <a:lnTo>
                      <a:pt x="802" y="766"/>
                    </a:lnTo>
                    <a:lnTo>
                      <a:pt x="802" y="764"/>
                    </a:lnTo>
                    <a:lnTo>
                      <a:pt x="802" y="764"/>
                    </a:lnTo>
                    <a:lnTo>
                      <a:pt x="802" y="764"/>
                    </a:lnTo>
                    <a:lnTo>
                      <a:pt x="800" y="764"/>
                    </a:lnTo>
                    <a:lnTo>
                      <a:pt x="800" y="764"/>
                    </a:lnTo>
                    <a:lnTo>
                      <a:pt x="800" y="764"/>
                    </a:lnTo>
                    <a:lnTo>
                      <a:pt x="798" y="766"/>
                    </a:lnTo>
                    <a:lnTo>
                      <a:pt x="798" y="766"/>
                    </a:lnTo>
                    <a:lnTo>
                      <a:pt x="798" y="766"/>
                    </a:lnTo>
                    <a:lnTo>
                      <a:pt x="798" y="766"/>
                    </a:lnTo>
                    <a:lnTo>
                      <a:pt x="796" y="768"/>
                    </a:lnTo>
                    <a:lnTo>
                      <a:pt x="796" y="768"/>
                    </a:lnTo>
                    <a:lnTo>
                      <a:pt x="796" y="768"/>
                    </a:lnTo>
                    <a:lnTo>
                      <a:pt x="796" y="770"/>
                    </a:lnTo>
                    <a:lnTo>
                      <a:pt x="796" y="770"/>
                    </a:lnTo>
                    <a:lnTo>
                      <a:pt x="796" y="770"/>
                    </a:lnTo>
                    <a:lnTo>
                      <a:pt x="796" y="770"/>
                    </a:lnTo>
                    <a:lnTo>
                      <a:pt x="796" y="770"/>
                    </a:lnTo>
                    <a:lnTo>
                      <a:pt x="796" y="772"/>
                    </a:lnTo>
                    <a:lnTo>
                      <a:pt x="796" y="774"/>
                    </a:lnTo>
                    <a:lnTo>
                      <a:pt x="794" y="774"/>
                    </a:lnTo>
                    <a:lnTo>
                      <a:pt x="794" y="774"/>
                    </a:lnTo>
                    <a:lnTo>
                      <a:pt x="794" y="774"/>
                    </a:lnTo>
                    <a:lnTo>
                      <a:pt x="794" y="776"/>
                    </a:lnTo>
                    <a:lnTo>
                      <a:pt x="792" y="776"/>
                    </a:lnTo>
                    <a:lnTo>
                      <a:pt x="792" y="776"/>
                    </a:lnTo>
                    <a:lnTo>
                      <a:pt x="792" y="776"/>
                    </a:lnTo>
                    <a:lnTo>
                      <a:pt x="786" y="780"/>
                    </a:lnTo>
                    <a:lnTo>
                      <a:pt x="786" y="780"/>
                    </a:lnTo>
                    <a:lnTo>
                      <a:pt x="786" y="780"/>
                    </a:lnTo>
                    <a:lnTo>
                      <a:pt x="784" y="782"/>
                    </a:lnTo>
                    <a:lnTo>
                      <a:pt x="784" y="782"/>
                    </a:lnTo>
                    <a:lnTo>
                      <a:pt x="784" y="782"/>
                    </a:lnTo>
                    <a:lnTo>
                      <a:pt x="784" y="784"/>
                    </a:lnTo>
                    <a:lnTo>
                      <a:pt x="780" y="786"/>
                    </a:lnTo>
                    <a:lnTo>
                      <a:pt x="780" y="786"/>
                    </a:lnTo>
                    <a:lnTo>
                      <a:pt x="780" y="788"/>
                    </a:lnTo>
                    <a:lnTo>
                      <a:pt x="780" y="788"/>
                    </a:lnTo>
                    <a:lnTo>
                      <a:pt x="778" y="790"/>
                    </a:lnTo>
                    <a:lnTo>
                      <a:pt x="778" y="790"/>
                    </a:lnTo>
                    <a:lnTo>
                      <a:pt x="778" y="790"/>
                    </a:lnTo>
                    <a:lnTo>
                      <a:pt x="778" y="790"/>
                    </a:lnTo>
                    <a:lnTo>
                      <a:pt x="770" y="790"/>
                    </a:lnTo>
                    <a:lnTo>
                      <a:pt x="768" y="790"/>
                    </a:lnTo>
                    <a:lnTo>
                      <a:pt x="768" y="790"/>
                    </a:lnTo>
                    <a:lnTo>
                      <a:pt x="768" y="788"/>
                    </a:lnTo>
                    <a:lnTo>
                      <a:pt x="766" y="788"/>
                    </a:lnTo>
                    <a:lnTo>
                      <a:pt x="766" y="788"/>
                    </a:lnTo>
                    <a:lnTo>
                      <a:pt x="766" y="790"/>
                    </a:lnTo>
                    <a:lnTo>
                      <a:pt x="764" y="790"/>
                    </a:lnTo>
                    <a:lnTo>
                      <a:pt x="764" y="790"/>
                    </a:lnTo>
                    <a:lnTo>
                      <a:pt x="764" y="790"/>
                    </a:lnTo>
                    <a:lnTo>
                      <a:pt x="764" y="790"/>
                    </a:lnTo>
                    <a:lnTo>
                      <a:pt x="760" y="792"/>
                    </a:lnTo>
                    <a:lnTo>
                      <a:pt x="756" y="792"/>
                    </a:lnTo>
                    <a:lnTo>
                      <a:pt x="754" y="790"/>
                    </a:lnTo>
                    <a:lnTo>
                      <a:pt x="754" y="790"/>
                    </a:lnTo>
                    <a:lnTo>
                      <a:pt x="754" y="790"/>
                    </a:lnTo>
                    <a:lnTo>
                      <a:pt x="754" y="790"/>
                    </a:lnTo>
                    <a:lnTo>
                      <a:pt x="754" y="790"/>
                    </a:lnTo>
                    <a:lnTo>
                      <a:pt x="754" y="790"/>
                    </a:lnTo>
                    <a:lnTo>
                      <a:pt x="754" y="790"/>
                    </a:lnTo>
                    <a:lnTo>
                      <a:pt x="752" y="788"/>
                    </a:lnTo>
                    <a:lnTo>
                      <a:pt x="752" y="786"/>
                    </a:lnTo>
                    <a:lnTo>
                      <a:pt x="752" y="786"/>
                    </a:lnTo>
                    <a:lnTo>
                      <a:pt x="752" y="786"/>
                    </a:lnTo>
                    <a:lnTo>
                      <a:pt x="754" y="784"/>
                    </a:lnTo>
                    <a:lnTo>
                      <a:pt x="754" y="784"/>
                    </a:lnTo>
                    <a:lnTo>
                      <a:pt x="754" y="784"/>
                    </a:lnTo>
                    <a:lnTo>
                      <a:pt x="754" y="782"/>
                    </a:lnTo>
                    <a:lnTo>
                      <a:pt x="754" y="782"/>
                    </a:lnTo>
                    <a:lnTo>
                      <a:pt x="754" y="782"/>
                    </a:lnTo>
                    <a:lnTo>
                      <a:pt x="754" y="782"/>
                    </a:lnTo>
                    <a:lnTo>
                      <a:pt x="754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80"/>
                    </a:lnTo>
                    <a:lnTo>
                      <a:pt x="756" y="778"/>
                    </a:lnTo>
                    <a:lnTo>
                      <a:pt x="754" y="778"/>
                    </a:lnTo>
                    <a:lnTo>
                      <a:pt x="754" y="776"/>
                    </a:lnTo>
                    <a:lnTo>
                      <a:pt x="754" y="776"/>
                    </a:lnTo>
                    <a:lnTo>
                      <a:pt x="754" y="776"/>
                    </a:lnTo>
                    <a:lnTo>
                      <a:pt x="754" y="774"/>
                    </a:lnTo>
                    <a:lnTo>
                      <a:pt x="754" y="774"/>
                    </a:lnTo>
                    <a:lnTo>
                      <a:pt x="754" y="774"/>
                    </a:lnTo>
                    <a:lnTo>
                      <a:pt x="752" y="772"/>
                    </a:lnTo>
                    <a:lnTo>
                      <a:pt x="752" y="772"/>
                    </a:lnTo>
                    <a:lnTo>
                      <a:pt x="752" y="772"/>
                    </a:lnTo>
                    <a:lnTo>
                      <a:pt x="752" y="770"/>
                    </a:lnTo>
                    <a:lnTo>
                      <a:pt x="750" y="770"/>
                    </a:lnTo>
                    <a:lnTo>
                      <a:pt x="750" y="770"/>
                    </a:lnTo>
                    <a:lnTo>
                      <a:pt x="750" y="770"/>
                    </a:lnTo>
                    <a:lnTo>
                      <a:pt x="746" y="770"/>
                    </a:lnTo>
                    <a:lnTo>
                      <a:pt x="746" y="770"/>
                    </a:lnTo>
                    <a:lnTo>
                      <a:pt x="746" y="770"/>
                    </a:lnTo>
                    <a:lnTo>
                      <a:pt x="746" y="772"/>
                    </a:lnTo>
                    <a:lnTo>
                      <a:pt x="744" y="772"/>
                    </a:lnTo>
                    <a:lnTo>
                      <a:pt x="744" y="772"/>
                    </a:lnTo>
                    <a:lnTo>
                      <a:pt x="744" y="772"/>
                    </a:lnTo>
                    <a:lnTo>
                      <a:pt x="744" y="776"/>
                    </a:lnTo>
                    <a:lnTo>
                      <a:pt x="742" y="778"/>
                    </a:lnTo>
                    <a:lnTo>
                      <a:pt x="742" y="778"/>
                    </a:lnTo>
                    <a:lnTo>
                      <a:pt x="742" y="778"/>
                    </a:lnTo>
                    <a:lnTo>
                      <a:pt x="742" y="780"/>
                    </a:lnTo>
                    <a:lnTo>
                      <a:pt x="742" y="780"/>
                    </a:lnTo>
                    <a:lnTo>
                      <a:pt x="742" y="778"/>
                    </a:lnTo>
                    <a:lnTo>
                      <a:pt x="742" y="778"/>
                    </a:lnTo>
                    <a:lnTo>
                      <a:pt x="742" y="778"/>
                    </a:lnTo>
                    <a:lnTo>
                      <a:pt x="740" y="776"/>
                    </a:lnTo>
                    <a:lnTo>
                      <a:pt x="740" y="776"/>
                    </a:lnTo>
                    <a:lnTo>
                      <a:pt x="740" y="776"/>
                    </a:lnTo>
                    <a:lnTo>
                      <a:pt x="740" y="776"/>
                    </a:lnTo>
                    <a:lnTo>
                      <a:pt x="736" y="776"/>
                    </a:lnTo>
                    <a:lnTo>
                      <a:pt x="734" y="774"/>
                    </a:lnTo>
                    <a:lnTo>
                      <a:pt x="734" y="772"/>
                    </a:lnTo>
                    <a:lnTo>
                      <a:pt x="734" y="772"/>
                    </a:lnTo>
                    <a:lnTo>
                      <a:pt x="734" y="770"/>
                    </a:lnTo>
                    <a:lnTo>
                      <a:pt x="732" y="770"/>
                    </a:lnTo>
                    <a:lnTo>
                      <a:pt x="732" y="766"/>
                    </a:lnTo>
                    <a:lnTo>
                      <a:pt x="732" y="766"/>
                    </a:lnTo>
                    <a:lnTo>
                      <a:pt x="732" y="766"/>
                    </a:lnTo>
                    <a:lnTo>
                      <a:pt x="732" y="764"/>
                    </a:lnTo>
                    <a:lnTo>
                      <a:pt x="732" y="764"/>
                    </a:lnTo>
                    <a:lnTo>
                      <a:pt x="732" y="764"/>
                    </a:lnTo>
                    <a:lnTo>
                      <a:pt x="730" y="762"/>
                    </a:lnTo>
                    <a:lnTo>
                      <a:pt x="730" y="762"/>
                    </a:lnTo>
                    <a:lnTo>
                      <a:pt x="728" y="762"/>
                    </a:lnTo>
                    <a:lnTo>
                      <a:pt x="728" y="762"/>
                    </a:lnTo>
                    <a:lnTo>
                      <a:pt x="728" y="762"/>
                    </a:lnTo>
                    <a:lnTo>
                      <a:pt x="722" y="760"/>
                    </a:lnTo>
                    <a:lnTo>
                      <a:pt x="722" y="760"/>
                    </a:lnTo>
                    <a:lnTo>
                      <a:pt x="722" y="760"/>
                    </a:lnTo>
                    <a:lnTo>
                      <a:pt x="722" y="760"/>
                    </a:lnTo>
                    <a:lnTo>
                      <a:pt x="722" y="758"/>
                    </a:lnTo>
                    <a:lnTo>
                      <a:pt x="722" y="758"/>
                    </a:lnTo>
                    <a:lnTo>
                      <a:pt x="720" y="758"/>
                    </a:lnTo>
                    <a:lnTo>
                      <a:pt x="720" y="758"/>
                    </a:lnTo>
                    <a:lnTo>
                      <a:pt x="720" y="756"/>
                    </a:lnTo>
                    <a:lnTo>
                      <a:pt x="720" y="756"/>
                    </a:lnTo>
                    <a:lnTo>
                      <a:pt x="720" y="756"/>
                    </a:lnTo>
                    <a:lnTo>
                      <a:pt x="718" y="756"/>
                    </a:lnTo>
                    <a:lnTo>
                      <a:pt x="716" y="750"/>
                    </a:lnTo>
                    <a:lnTo>
                      <a:pt x="716" y="750"/>
                    </a:lnTo>
                    <a:lnTo>
                      <a:pt x="716" y="750"/>
                    </a:lnTo>
                    <a:lnTo>
                      <a:pt x="714" y="750"/>
                    </a:lnTo>
                    <a:lnTo>
                      <a:pt x="714" y="746"/>
                    </a:lnTo>
                    <a:lnTo>
                      <a:pt x="714" y="746"/>
                    </a:lnTo>
                    <a:lnTo>
                      <a:pt x="714" y="746"/>
                    </a:lnTo>
                    <a:lnTo>
                      <a:pt x="712" y="744"/>
                    </a:lnTo>
                    <a:lnTo>
                      <a:pt x="712" y="744"/>
                    </a:lnTo>
                    <a:lnTo>
                      <a:pt x="712" y="744"/>
                    </a:lnTo>
                    <a:lnTo>
                      <a:pt x="712" y="744"/>
                    </a:lnTo>
                    <a:lnTo>
                      <a:pt x="712" y="744"/>
                    </a:lnTo>
                    <a:lnTo>
                      <a:pt x="712" y="744"/>
                    </a:lnTo>
                    <a:lnTo>
                      <a:pt x="712" y="744"/>
                    </a:lnTo>
                    <a:lnTo>
                      <a:pt x="710" y="742"/>
                    </a:lnTo>
                    <a:lnTo>
                      <a:pt x="710" y="742"/>
                    </a:lnTo>
                    <a:lnTo>
                      <a:pt x="710" y="742"/>
                    </a:lnTo>
                    <a:lnTo>
                      <a:pt x="710" y="742"/>
                    </a:lnTo>
                    <a:lnTo>
                      <a:pt x="708" y="740"/>
                    </a:lnTo>
                    <a:lnTo>
                      <a:pt x="708" y="738"/>
                    </a:lnTo>
                    <a:lnTo>
                      <a:pt x="710" y="738"/>
                    </a:lnTo>
                    <a:lnTo>
                      <a:pt x="710" y="738"/>
                    </a:lnTo>
                    <a:lnTo>
                      <a:pt x="712" y="738"/>
                    </a:lnTo>
                    <a:lnTo>
                      <a:pt x="712" y="738"/>
                    </a:lnTo>
                    <a:lnTo>
                      <a:pt x="712" y="738"/>
                    </a:lnTo>
                    <a:lnTo>
                      <a:pt x="712" y="738"/>
                    </a:lnTo>
                    <a:lnTo>
                      <a:pt x="712" y="738"/>
                    </a:lnTo>
                    <a:lnTo>
                      <a:pt x="712" y="736"/>
                    </a:lnTo>
                    <a:lnTo>
                      <a:pt x="712" y="736"/>
                    </a:lnTo>
                    <a:lnTo>
                      <a:pt x="712" y="736"/>
                    </a:lnTo>
                    <a:lnTo>
                      <a:pt x="714" y="736"/>
                    </a:lnTo>
                    <a:lnTo>
                      <a:pt x="714" y="736"/>
                    </a:lnTo>
                    <a:lnTo>
                      <a:pt x="714" y="736"/>
                    </a:lnTo>
                    <a:lnTo>
                      <a:pt x="714" y="736"/>
                    </a:lnTo>
                    <a:lnTo>
                      <a:pt x="718" y="736"/>
                    </a:lnTo>
                    <a:lnTo>
                      <a:pt x="718" y="736"/>
                    </a:lnTo>
                    <a:lnTo>
                      <a:pt x="718" y="736"/>
                    </a:lnTo>
                    <a:lnTo>
                      <a:pt x="718" y="734"/>
                    </a:lnTo>
                    <a:lnTo>
                      <a:pt x="718" y="734"/>
                    </a:lnTo>
                    <a:lnTo>
                      <a:pt x="718" y="734"/>
                    </a:lnTo>
                    <a:lnTo>
                      <a:pt x="718" y="734"/>
                    </a:lnTo>
                    <a:lnTo>
                      <a:pt x="718" y="734"/>
                    </a:lnTo>
                    <a:lnTo>
                      <a:pt x="718" y="732"/>
                    </a:lnTo>
                    <a:lnTo>
                      <a:pt x="720" y="730"/>
                    </a:lnTo>
                    <a:lnTo>
                      <a:pt x="720" y="730"/>
                    </a:lnTo>
                    <a:lnTo>
                      <a:pt x="720" y="730"/>
                    </a:lnTo>
                    <a:lnTo>
                      <a:pt x="720" y="730"/>
                    </a:lnTo>
                    <a:lnTo>
                      <a:pt x="722" y="730"/>
                    </a:lnTo>
                    <a:lnTo>
                      <a:pt x="724" y="730"/>
                    </a:lnTo>
                    <a:lnTo>
                      <a:pt x="724" y="730"/>
                    </a:lnTo>
                    <a:lnTo>
                      <a:pt x="724" y="732"/>
                    </a:lnTo>
                    <a:lnTo>
                      <a:pt x="724" y="732"/>
                    </a:lnTo>
                    <a:lnTo>
                      <a:pt x="724" y="734"/>
                    </a:lnTo>
                    <a:lnTo>
                      <a:pt x="726" y="734"/>
                    </a:lnTo>
                    <a:lnTo>
                      <a:pt x="726" y="734"/>
                    </a:lnTo>
                    <a:lnTo>
                      <a:pt x="726" y="734"/>
                    </a:lnTo>
                    <a:lnTo>
                      <a:pt x="726" y="734"/>
                    </a:lnTo>
                    <a:lnTo>
                      <a:pt x="728" y="734"/>
                    </a:lnTo>
                    <a:lnTo>
                      <a:pt x="728" y="736"/>
                    </a:lnTo>
                    <a:lnTo>
                      <a:pt x="728" y="736"/>
                    </a:lnTo>
                    <a:lnTo>
                      <a:pt x="728" y="736"/>
                    </a:lnTo>
                    <a:lnTo>
                      <a:pt x="730" y="736"/>
                    </a:lnTo>
                    <a:lnTo>
                      <a:pt x="730" y="738"/>
                    </a:lnTo>
                    <a:lnTo>
                      <a:pt x="730" y="738"/>
                    </a:lnTo>
                    <a:lnTo>
                      <a:pt x="732" y="738"/>
                    </a:lnTo>
                    <a:lnTo>
                      <a:pt x="734" y="740"/>
                    </a:lnTo>
                    <a:lnTo>
                      <a:pt x="734" y="740"/>
                    </a:lnTo>
                    <a:lnTo>
                      <a:pt x="734" y="740"/>
                    </a:lnTo>
                    <a:lnTo>
                      <a:pt x="734" y="740"/>
                    </a:lnTo>
                    <a:lnTo>
                      <a:pt x="736" y="742"/>
                    </a:lnTo>
                    <a:lnTo>
                      <a:pt x="736" y="742"/>
                    </a:lnTo>
                    <a:lnTo>
                      <a:pt x="736" y="742"/>
                    </a:lnTo>
                    <a:lnTo>
                      <a:pt x="736" y="742"/>
                    </a:lnTo>
                    <a:lnTo>
                      <a:pt x="736" y="742"/>
                    </a:lnTo>
                    <a:lnTo>
                      <a:pt x="736" y="742"/>
                    </a:lnTo>
                    <a:lnTo>
                      <a:pt x="736" y="744"/>
                    </a:lnTo>
                    <a:lnTo>
                      <a:pt x="738" y="744"/>
                    </a:lnTo>
                    <a:lnTo>
                      <a:pt x="738" y="748"/>
                    </a:lnTo>
                    <a:lnTo>
                      <a:pt x="738" y="748"/>
                    </a:lnTo>
                    <a:lnTo>
                      <a:pt x="738" y="748"/>
                    </a:lnTo>
                    <a:lnTo>
                      <a:pt x="744" y="752"/>
                    </a:lnTo>
                    <a:lnTo>
                      <a:pt x="744" y="754"/>
                    </a:lnTo>
                    <a:lnTo>
                      <a:pt x="744" y="754"/>
                    </a:lnTo>
                    <a:lnTo>
                      <a:pt x="744" y="754"/>
                    </a:lnTo>
                    <a:lnTo>
                      <a:pt x="746" y="756"/>
                    </a:lnTo>
                    <a:lnTo>
                      <a:pt x="746" y="756"/>
                    </a:lnTo>
                    <a:lnTo>
                      <a:pt x="746" y="756"/>
                    </a:lnTo>
                    <a:lnTo>
                      <a:pt x="752" y="756"/>
                    </a:lnTo>
                    <a:lnTo>
                      <a:pt x="752" y="756"/>
                    </a:lnTo>
                    <a:lnTo>
                      <a:pt x="752" y="756"/>
                    </a:lnTo>
                    <a:lnTo>
                      <a:pt x="752" y="754"/>
                    </a:lnTo>
                    <a:lnTo>
                      <a:pt x="756" y="754"/>
                    </a:lnTo>
                    <a:lnTo>
                      <a:pt x="758" y="756"/>
                    </a:lnTo>
                    <a:lnTo>
                      <a:pt x="760" y="758"/>
                    </a:lnTo>
                    <a:lnTo>
                      <a:pt x="760" y="758"/>
                    </a:lnTo>
                    <a:lnTo>
                      <a:pt x="760" y="758"/>
                    </a:lnTo>
                    <a:lnTo>
                      <a:pt x="762" y="758"/>
                    </a:lnTo>
                    <a:lnTo>
                      <a:pt x="766" y="760"/>
                    </a:lnTo>
                    <a:lnTo>
                      <a:pt x="772" y="762"/>
                    </a:lnTo>
                    <a:lnTo>
                      <a:pt x="772" y="764"/>
                    </a:lnTo>
                    <a:lnTo>
                      <a:pt x="772" y="764"/>
                    </a:lnTo>
                    <a:lnTo>
                      <a:pt x="774" y="764"/>
                    </a:lnTo>
                    <a:lnTo>
                      <a:pt x="774" y="764"/>
                    </a:lnTo>
                    <a:lnTo>
                      <a:pt x="778" y="766"/>
                    </a:lnTo>
                    <a:lnTo>
                      <a:pt x="778" y="766"/>
                    </a:lnTo>
                    <a:lnTo>
                      <a:pt x="778" y="766"/>
                    </a:lnTo>
                    <a:lnTo>
                      <a:pt x="778" y="766"/>
                    </a:lnTo>
                    <a:lnTo>
                      <a:pt x="778" y="766"/>
                    </a:lnTo>
                    <a:lnTo>
                      <a:pt x="780" y="766"/>
                    </a:lnTo>
                    <a:lnTo>
                      <a:pt x="782" y="764"/>
                    </a:lnTo>
                    <a:lnTo>
                      <a:pt x="784" y="764"/>
                    </a:lnTo>
                    <a:lnTo>
                      <a:pt x="784" y="764"/>
                    </a:lnTo>
                    <a:lnTo>
                      <a:pt x="784" y="764"/>
                    </a:lnTo>
                    <a:lnTo>
                      <a:pt x="786" y="764"/>
                    </a:lnTo>
                    <a:lnTo>
                      <a:pt x="792" y="764"/>
                    </a:lnTo>
                    <a:lnTo>
                      <a:pt x="792" y="764"/>
                    </a:lnTo>
                    <a:lnTo>
                      <a:pt x="792" y="764"/>
                    </a:lnTo>
                    <a:lnTo>
                      <a:pt x="794" y="762"/>
                    </a:lnTo>
                    <a:lnTo>
                      <a:pt x="794" y="762"/>
                    </a:lnTo>
                    <a:lnTo>
                      <a:pt x="794" y="762"/>
                    </a:lnTo>
                    <a:lnTo>
                      <a:pt x="794" y="762"/>
                    </a:lnTo>
                    <a:lnTo>
                      <a:pt x="796" y="760"/>
                    </a:lnTo>
                    <a:lnTo>
                      <a:pt x="796" y="760"/>
                    </a:lnTo>
                    <a:lnTo>
                      <a:pt x="796" y="760"/>
                    </a:lnTo>
                    <a:lnTo>
                      <a:pt x="798" y="760"/>
                    </a:lnTo>
                    <a:lnTo>
                      <a:pt x="798" y="760"/>
                    </a:lnTo>
                    <a:lnTo>
                      <a:pt x="804" y="760"/>
                    </a:lnTo>
                    <a:lnTo>
                      <a:pt x="808" y="764"/>
                    </a:lnTo>
                    <a:lnTo>
                      <a:pt x="808" y="764"/>
                    </a:lnTo>
                    <a:lnTo>
                      <a:pt x="808" y="764"/>
                    </a:lnTo>
                    <a:lnTo>
                      <a:pt x="808" y="764"/>
                    </a:lnTo>
                    <a:lnTo>
                      <a:pt x="810" y="766"/>
                    </a:lnTo>
                    <a:lnTo>
                      <a:pt x="810" y="770"/>
                    </a:lnTo>
                    <a:lnTo>
                      <a:pt x="810" y="770"/>
                    </a:lnTo>
                    <a:lnTo>
                      <a:pt x="810" y="770"/>
                    </a:lnTo>
                    <a:lnTo>
                      <a:pt x="812" y="772"/>
                    </a:lnTo>
                    <a:lnTo>
                      <a:pt x="812" y="772"/>
                    </a:lnTo>
                    <a:lnTo>
                      <a:pt x="812" y="772"/>
                    </a:lnTo>
                    <a:lnTo>
                      <a:pt x="816" y="772"/>
                    </a:lnTo>
                    <a:lnTo>
                      <a:pt x="818" y="772"/>
                    </a:lnTo>
                    <a:lnTo>
                      <a:pt x="818" y="772"/>
                    </a:lnTo>
                    <a:lnTo>
                      <a:pt x="818" y="772"/>
                    </a:lnTo>
                    <a:lnTo>
                      <a:pt x="820" y="774"/>
                    </a:lnTo>
                    <a:lnTo>
                      <a:pt x="820" y="774"/>
                    </a:lnTo>
                    <a:lnTo>
                      <a:pt x="820" y="774"/>
                    </a:lnTo>
                    <a:lnTo>
                      <a:pt x="832" y="774"/>
                    </a:lnTo>
                    <a:lnTo>
                      <a:pt x="832" y="776"/>
                    </a:lnTo>
                    <a:lnTo>
                      <a:pt x="832" y="776"/>
                    </a:lnTo>
                    <a:lnTo>
                      <a:pt x="834" y="776"/>
                    </a:lnTo>
                    <a:lnTo>
                      <a:pt x="838" y="776"/>
                    </a:lnTo>
                    <a:lnTo>
                      <a:pt x="838" y="776"/>
                    </a:lnTo>
                    <a:lnTo>
                      <a:pt x="838" y="776"/>
                    </a:lnTo>
                    <a:lnTo>
                      <a:pt x="838" y="776"/>
                    </a:lnTo>
                    <a:lnTo>
                      <a:pt x="842" y="776"/>
                    </a:lnTo>
                    <a:lnTo>
                      <a:pt x="842" y="776"/>
                    </a:lnTo>
                    <a:lnTo>
                      <a:pt x="842" y="776"/>
                    </a:lnTo>
                    <a:lnTo>
                      <a:pt x="844" y="776"/>
                    </a:lnTo>
                    <a:lnTo>
                      <a:pt x="846" y="776"/>
                    </a:lnTo>
                    <a:lnTo>
                      <a:pt x="846" y="776"/>
                    </a:lnTo>
                    <a:lnTo>
                      <a:pt x="846" y="776"/>
                    </a:lnTo>
                    <a:lnTo>
                      <a:pt x="846" y="776"/>
                    </a:lnTo>
                    <a:lnTo>
                      <a:pt x="850" y="776"/>
                    </a:lnTo>
                    <a:lnTo>
                      <a:pt x="852" y="778"/>
                    </a:lnTo>
                    <a:lnTo>
                      <a:pt x="852" y="778"/>
                    </a:lnTo>
                    <a:lnTo>
                      <a:pt x="852" y="778"/>
                    </a:lnTo>
                    <a:lnTo>
                      <a:pt x="858" y="778"/>
                    </a:lnTo>
                    <a:lnTo>
                      <a:pt x="858" y="778"/>
                    </a:lnTo>
                    <a:lnTo>
                      <a:pt x="858" y="778"/>
                    </a:lnTo>
                    <a:lnTo>
                      <a:pt x="862" y="776"/>
                    </a:lnTo>
                    <a:lnTo>
                      <a:pt x="862" y="776"/>
                    </a:lnTo>
                    <a:lnTo>
                      <a:pt x="862" y="776"/>
                    </a:lnTo>
                    <a:lnTo>
                      <a:pt x="862" y="776"/>
                    </a:lnTo>
                    <a:lnTo>
                      <a:pt x="866" y="776"/>
                    </a:lnTo>
                    <a:lnTo>
                      <a:pt x="868" y="776"/>
                    </a:lnTo>
                    <a:lnTo>
                      <a:pt x="868" y="776"/>
                    </a:lnTo>
                    <a:lnTo>
                      <a:pt x="868" y="776"/>
                    </a:lnTo>
                    <a:lnTo>
                      <a:pt x="870" y="776"/>
                    </a:lnTo>
                    <a:lnTo>
                      <a:pt x="870" y="776"/>
                    </a:lnTo>
                    <a:lnTo>
                      <a:pt x="872" y="776"/>
                    </a:lnTo>
                    <a:lnTo>
                      <a:pt x="872" y="776"/>
                    </a:lnTo>
                    <a:lnTo>
                      <a:pt x="874" y="776"/>
                    </a:lnTo>
                    <a:lnTo>
                      <a:pt x="874" y="776"/>
                    </a:lnTo>
                    <a:lnTo>
                      <a:pt x="874" y="776"/>
                    </a:lnTo>
                    <a:lnTo>
                      <a:pt x="876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88" y="774"/>
                    </a:lnTo>
                    <a:lnTo>
                      <a:pt x="890" y="774"/>
                    </a:lnTo>
                    <a:lnTo>
                      <a:pt x="890" y="774"/>
                    </a:lnTo>
                    <a:lnTo>
                      <a:pt x="890" y="774"/>
                    </a:lnTo>
                    <a:lnTo>
                      <a:pt x="892" y="772"/>
                    </a:lnTo>
                    <a:lnTo>
                      <a:pt x="894" y="772"/>
                    </a:lnTo>
                    <a:lnTo>
                      <a:pt x="896" y="774"/>
                    </a:lnTo>
                    <a:lnTo>
                      <a:pt x="896" y="774"/>
                    </a:lnTo>
                    <a:lnTo>
                      <a:pt x="896" y="774"/>
                    </a:lnTo>
                    <a:lnTo>
                      <a:pt x="902" y="774"/>
                    </a:lnTo>
                    <a:lnTo>
                      <a:pt x="902" y="774"/>
                    </a:lnTo>
                    <a:lnTo>
                      <a:pt x="902" y="774"/>
                    </a:lnTo>
                    <a:lnTo>
                      <a:pt x="904" y="772"/>
                    </a:lnTo>
                    <a:lnTo>
                      <a:pt x="906" y="772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12" y="778"/>
                    </a:lnTo>
                    <a:lnTo>
                      <a:pt x="912" y="778"/>
                    </a:lnTo>
                    <a:lnTo>
                      <a:pt x="912" y="780"/>
                    </a:lnTo>
                    <a:lnTo>
                      <a:pt x="914" y="780"/>
                    </a:lnTo>
                    <a:lnTo>
                      <a:pt x="916" y="780"/>
                    </a:lnTo>
                    <a:lnTo>
                      <a:pt x="916" y="780"/>
                    </a:lnTo>
                    <a:lnTo>
                      <a:pt x="916" y="780"/>
                    </a:lnTo>
                    <a:lnTo>
                      <a:pt x="918" y="780"/>
                    </a:lnTo>
                    <a:lnTo>
                      <a:pt x="920" y="782"/>
                    </a:lnTo>
                    <a:lnTo>
                      <a:pt x="920" y="782"/>
                    </a:lnTo>
                    <a:lnTo>
                      <a:pt x="920" y="782"/>
                    </a:lnTo>
                    <a:lnTo>
                      <a:pt x="924" y="782"/>
                    </a:lnTo>
                    <a:lnTo>
                      <a:pt x="926" y="782"/>
                    </a:lnTo>
                    <a:lnTo>
                      <a:pt x="926" y="784"/>
                    </a:lnTo>
                    <a:lnTo>
                      <a:pt x="926" y="784"/>
                    </a:lnTo>
                    <a:lnTo>
                      <a:pt x="926" y="784"/>
                    </a:lnTo>
                    <a:lnTo>
                      <a:pt x="932" y="788"/>
                    </a:lnTo>
                    <a:lnTo>
                      <a:pt x="932" y="788"/>
                    </a:lnTo>
                    <a:lnTo>
                      <a:pt x="932" y="788"/>
                    </a:lnTo>
                    <a:lnTo>
                      <a:pt x="936" y="788"/>
                    </a:lnTo>
                    <a:lnTo>
                      <a:pt x="936" y="788"/>
                    </a:lnTo>
                    <a:lnTo>
                      <a:pt x="936" y="790"/>
                    </a:lnTo>
                    <a:lnTo>
                      <a:pt x="936" y="790"/>
                    </a:lnTo>
                    <a:lnTo>
                      <a:pt x="936" y="792"/>
                    </a:lnTo>
                    <a:lnTo>
                      <a:pt x="942" y="796"/>
                    </a:lnTo>
                    <a:lnTo>
                      <a:pt x="942" y="796"/>
                    </a:lnTo>
                    <a:lnTo>
                      <a:pt x="942" y="796"/>
                    </a:lnTo>
                    <a:lnTo>
                      <a:pt x="952" y="796"/>
                    </a:lnTo>
                    <a:lnTo>
                      <a:pt x="952" y="796"/>
                    </a:lnTo>
                    <a:lnTo>
                      <a:pt x="954" y="796"/>
                    </a:lnTo>
                    <a:lnTo>
                      <a:pt x="954" y="794"/>
                    </a:lnTo>
                    <a:lnTo>
                      <a:pt x="958" y="794"/>
                    </a:lnTo>
                    <a:lnTo>
                      <a:pt x="960" y="794"/>
                    </a:lnTo>
                    <a:lnTo>
                      <a:pt x="960" y="794"/>
                    </a:lnTo>
                    <a:lnTo>
                      <a:pt x="958" y="796"/>
                    </a:lnTo>
                    <a:lnTo>
                      <a:pt x="956" y="796"/>
                    </a:lnTo>
                    <a:lnTo>
                      <a:pt x="956" y="796"/>
                    </a:lnTo>
                    <a:lnTo>
                      <a:pt x="956" y="796"/>
                    </a:lnTo>
                    <a:lnTo>
                      <a:pt x="954" y="796"/>
                    </a:lnTo>
                    <a:lnTo>
                      <a:pt x="952" y="796"/>
                    </a:lnTo>
                    <a:lnTo>
                      <a:pt x="952" y="796"/>
                    </a:lnTo>
                    <a:lnTo>
                      <a:pt x="952" y="798"/>
                    </a:lnTo>
                    <a:lnTo>
                      <a:pt x="950" y="798"/>
                    </a:lnTo>
                    <a:lnTo>
                      <a:pt x="948" y="800"/>
                    </a:lnTo>
                    <a:lnTo>
                      <a:pt x="948" y="800"/>
                    </a:lnTo>
                    <a:lnTo>
                      <a:pt x="948" y="800"/>
                    </a:lnTo>
                    <a:lnTo>
                      <a:pt x="946" y="802"/>
                    </a:lnTo>
                    <a:lnTo>
                      <a:pt x="944" y="802"/>
                    </a:lnTo>
                    <a:lnTo>
                      <a:pt x="944" y="802"/>
                    </a:lnTo>
                    <a:lnTo>
                      <a:pt x="944" y="802"/>
                    </a:lnTo>
                    <a:lnTo>
                      <a:pt x="944" y="804"/>
                    </a:lnTo>
                    <a:lnTo>
                      <a:pt x="944" y="804"/>
                    </a:lnTo>
                    <a:lnTo>
                      <a:pt x="944" y="804"/>
                    </a:lnTo>
                    <a:lnTo>
                      <a:pt x="946" y="804"/>
                    </a:lnTo>
                    <a:lnTo>
                      <a:pt x="946" y="804"/>
                    </a:lnTo>
                    <a:lnTo>
                      <a:pt x="946" y="804"/>
                    </a:lnTo>
                    <a:lnTo>
                      <a:pt x="950" y="806"/>
                    </a:lnTo>
                    <a:lnTo>
                      <a:pt x="954" y="810"/>
                    </a:lnTo>
                    <a:lnTo>
                      <a:pt x="956" y="812"/>
                    </a:lnTo>
                    <a:lnTo>
                      <a:pt x="956" y="812"/>
                    </a:lnTo>
                    <a:lnTo>
                      <a:pt x="956" y="812"/>
                    </a:lnTo>
                    <a:lnTo>
                      <a:pt x="960" y="814"/>
                    </a:lnTo>
                    <a:lnTo>
                      <a:pt x="960" y="816"/>
                    </a:lnTo>
                    <a:lnTo>
                      <a:pt x="960" y="816"/>
                    </a:lnTo>
                    <a:lnTo>
                      <a:pt x="960" y="816"/>
                    </a:lnTo>
                    <a:lnTo>
                      <a:pt x="964" y="818"/>
                    </a:lnTo>
                    <a:lnTo>
                      <a:pt x="964" y="818"/>
                    </a:lnTo>
                    <a:lnTo>
                      <a:pt x="964" y="818"/>
                    </a:lnTo>
                    <a:lnTo>
                      <a:pt x="974" y="818"/>
                    </a:lnTo>
                    <a:lnTo>
                      <a:pt x="974" y="818"/>
                    </a:lnTo>
                    <a:lnTo>
                      <a:pt x="974" y="818"/>
                    </a:lnTo>
                    <a:lnTo>
                      <a:pt x="976" y="818"/>
                    </a:lnTo>
                    <a:lnTo>
                      <a:pt x="978" y="818"/>
                    </a:lnTo>
                    <a:lnTo>
                      <a:pt x="978" y="818"/>
                    </a:lnTo>
                    <a:lnTo>
                      <a:pt x="978" y="816"/>
                    </a:lnTo>
                    <a:lnTo>
                      <a:pt x="978" y="816"/>
                    </a:lnTo>
                    <a:lnTo>
                      <a:pt x="980" y="814"/>
                    </a:lnTo>
                    <a:lnTo>
                      <a:pt x="980" y="814"/>
                    </a:lnTo>
                    <a:lnTo>
                      <a:pt x="982" y="814"/>
                    </a:lnTo>
                    <a:lnTo>
                      <a:pt x="982" y="812"/>
                    </a:lnTo>
                    <a:lnTo>
                      <a:pt x="982" y="812"/>
                    </a:lnTo>
                    <a:lnTo>
                      <a:pt x="982" y="812"/>
                    </a:lnTo>
                    <a:lnTo>
                      <a:pt x="982" y="804"/>
                    </a:lnTo>
                    <a:lnTo>
                      <a:pt x="988" y="800"/>
                    </a:lnTo>
                    <a:lnTo>
                      <a:pt x="988" y="800"/>
                    </a:lnTo>
                    <a:lnTo>
                      <a:pt x="988" y="800"/>
                    </a:lnTo>
                    <a:lnTo>
                      <a:pt x="988" y="800"/>
                    </a:lnTo>
                    <a:lnTo>
                      <a:pt x="990" y="800"/>
                    </a:lnTo>
                    <a:lnTo>
                      <a:pt x="990" y="800"/>
                    </a:lnTo>
                    <a:lnTo>
                      <a:pt x="988" y="800"/>
                    </a:lnTo>
                    <a:lnTo>
                      <a:pt x="988" y="800"/>
                    </a:lnTo>
                    <a:lnTo>
                      <a:pt x="988" y="800"/>
                    </a:lnTo>
                    <a:lnTo>
                      <a:pt x="988" y="802"/>
                    </a:lnTo>
                    <a:lnTo>
                      <a:pt x="986" y="804"/>
                    </a:lnTo>
                    <a:lnTo>
                      <a:pt x="986" y="804"/>
                    </a:lnTo>
                    <a:lnTo>
                      <a:pt x="986" y="804"/>
                    </a:lnTo>
                    <a:lnTo>
                      <a:pt x="986" y="806"/>
                    </a:lnTo>
                    <a:lnTo>
                      <a:pt x="984" y="808"/>
                    </a:lnTo>
                    <a:lnTo>
                      <a:pt x="984" y="808"/>
                    </a:lnTo>
                    <a:lnTo>
                      <a:pt x="984" y="808"/>
                    </a:lnTo>
                    <a:lnTo>
                      <a:pt x="984" y="808"/>
                    </a:lnTo>
                    <a:lnTo>
                      <a:pt x="984" y="808"/>
                    </a:lnTo>
                    <a:lnTo>
                      <a:pt x="984" y="810"/>
                    </a:lnTo>
                    <a:lnTo>
                      <a:pt x="992" y="814"/>
                    </a:lnTo>
                    <a:lnTo>
                      <a:pt x="992" y="822"/>
                    </a:lnTo>
                    <a:lnTo>
                      <a:pt x="990" y="824"/>
                    </a:lnTo>
                    <a:lnTo>
                      <a:pt x="990" y="824"/>
                    </a:lnTo>
                    <a:lnTo>
                      <a:pt x="990" y="824"/>
                    </a:lnTo>
                    <a:lnTo>
                      <a:pt x="990" y="826"/>
                    </a:lnTo>
                    <a:lnTo>
                      <a:pt x="988" y="828"/>
                    </a:lnTo>
                    <a:lnTo>
                      <a:pt x="988" y="828"/>
                    </a:lnTo>
                    <a:lnTo>
                      <a:pt x="988" y="828"/>
                    </a:lnTo>
                    <a:lnTo>
                      <a:pt x="988" y="832"/>
                    </a:lnTo>
                    <a:lnTo>
                      <a:pt x="988" y="832"/>
                    </a:lnTo>
                    <a:lnTo>
                      <a:pt x="988" y="832"/>
                    </a:lnTo>
                    <a:lnTo>
                      <a:pt x="990" y="834"/>
                    </a:lnTo>
                    <a:lnTo>
                      <a:pt x="992" y="836"/>
                    </a:lnTo>
                    <a:lnTo>
                      <a:pt x="994" y="842"/>
                    </a:lnTo>
                    <a:lnTo>
                      <a:pt x="996" y="846"/>
                    </a:lnTo>
                    <a:lnTo>
                      <a:pt x="996" y="846"/>
                    </a:lnTo>
                    <a:lnTo>
                      <a:pt x="996" y="846"/>
                    </a:lnTo>
                    <a:lnTo>
                      <a:pt x="998" y="850"/>
                    </a:lnTo>
                    <a:lnTo>
                      <a:pt x="1000" y="854"/>
                    </a:lnTo>
                    <a:lnTo>
                      <a:pt x="1000" y="856"/>
                    </a:lnTo>
                    <a:lnTo>
                      <a:pt x="1000" y="856"/>
                    </a:lnTo>
                    <a:lnTo>
                      <a:pt x="1000" y="856"/>
                    </a:lnTo>
                    <a:lnTo>
                      <a:pt x="1004" y="860"/>
                    </a:lnTo>
                    <a:lnTo>
                      <a:pt x="1006" y="864"/>
                    </a:lnTo>
                    <a:lnTo>
                      <a:pt x="1010" y="870"/>
                    </a:lnTo>
                    <a:lnTo>
                      <a:pt x="1010" y="870"/>
                    </a:lnTo>
                    <a:lnTo>
                      <a:pt x="1010" y="870"/>
                    </a:lnTo>
                    <a:lnTo>
                      <a:pt x="1014" y="876"/>
                    </a:lnTo>
                    <a:lnTo>
                      <a:pt x="1014" y="878"/>
                    </a:lnTo>
                    <a:lnTo>
                      <a:pt x="1014" y="878"/>
                    </a:lnTo>
                    <a:lnTo>
                      <a:pt x="1014" y="878"/>
                    </a:lnTo>
                    <a:lnTo>
                      <a:pt x="1016" y="882"/>
                    </a:lnTo>
                    <a:lnTo>
                      <a:pt x="1016" y="882"/>
                    </a:lnTo>
                    <a:lnTo>
                      <a:pt x="1016" y="882"/>
                    </a:lnTo>
                    <a:lnTo>
                      <a:pt x="1024" y="886"/>
                    </a:lnTo>
                    <a:lnTo>
                      <a:pt x="1024" y="890"/>
                    </a:lnTo>
                    <a:lnTo>
                      <a:pt x="1024" y="890"/>
                    </a:lnTo>
                    <a:lnTo>
                      <a:pt x="1024" y="890"/>
                    </a:lnTo>
                    <a:lnTo>
                      <a:pt x="1026" y="896"/>
                    </a:lnTo>
                    <a:lnTo>
                      <a:pt x="1028" y="900"/>
                    </a:lnTo>
                    <a:lnTo>
                      <a:pt x="1028" y="902"/>
                    </a:lnTo>
                    <a:lnTo>
                      <a:pt x="1028" y="902"/>
                    </a:lnTo>
                    <a:lnTo>
                      <a:pt x="1028" y="902"/>
                    </a:lnTo>
                    <a:lnTo>
                      <a:pt x="1028" y="906"/>
                    </a:lnTo>
                    <a:lnTo>
                      <a:pt x="1028" y="906"/>
                    </a:lnTo>
                    <a:lnTo>
                      <a:pt x="1028" y="906"/>
                    </a:lnTo>
                    <a:lnTo>
                      <a:pt x="1038" y="912"/>
                    </a:lnTo>
                    <a:lnTo>
                      <a:pt x="1038" y="916"/>
                    </a:lnTo>
                    <a:lnTo>
                      <a:pt x="1038" y="918"/>
                    </a:lnTo>
                    <a:lnTo>
                      <a:pt x="1038" y="918"/>
                    </a:lnTo>
                    <a:lnTo>
                      <a:pt x="1038" y="918"/>
                    </a:lnTo>
                    <a:lnTo>
                      <a:pt x="1040" y="918"/>
                    </a:lnTo>
                    <a:lnTo>
                      <a:pt x="1044" y="926"/>
                    </a:lnTo>
                    <a:lnTo>
                      <a:pt x="1044" y="926"/>
                    </a:lnTo>
                    <a:lnTo>
                      <a:pt x="1044" y="926"/>
                    </a:lnTo>
                    <a:lnTo>
                      <a:pt x="1044" y="926"/>
                    </a:lnTo>
                    <a:lnTo>
                      <a:pt x="1042" y="926"/>
                    </a:lnTo>
                    <a:lnTo>
                      <a:pt x="1042" y="930"/>
                    </a:lnTo>
                    <a:lnTo>
                      <a:pt x="1042" y="930"/>
                    </a:lnTo>
                    <a:lnTo>
                      <a:pt x="1042" y="930"/>
                    </a:lnTo>
                    <a:lnTo>
                      <a:pt x="1044" y="934"/>
                    </a:lnTo>
                    <a:lnTo>
                      <a:pt x="1044" y="934"/>
                    </a:lnTo>
                    <a:lnTo>
                      <a:pt x="1044" y="934"/>
                    </a:lnTo>
                    <a:lnTo>
                      <a:pt x="1052" y="944"/>
                    </a:lnTo>
                    <a:lnTo>
                      <a:pt x="1052" y="944"/>
                    </a:lnTo>
                    <a:lnTo>
                      <a:pt x="1052" y="944"/>
                    </a:lnTo>
                    <a:lnTo>
                      <a:pt x="1058" y="944"/>
                    </a:lnTo>
                    <a:lnTo>
                      <a:pt x="1058" y="944"/>
                    </a:lnTo>
                    <a:lnTo>
                      <a:pt x="1058" y="944"/>
                    </a:lnTo>
                    <a:lnTo>
                      <a:pt x="1062" y="942"/>
                    </a:lnTo>
                    <a:lnTo>
                      <a:pt x="1062" y="942"/>
                    </a:lnTo>
                    <a:lnTo>
                      <a:pt x="1064" y="942"/>
                    </a:lnTo>
                    <a:lnTo>
                      <a:pt x="1064" y="940"/>
                    </a:lnTo>
                    <a:lnTo>
                      <a:pt x="1064" y="940"/>
                    </a:lnTo>
                    <a:lnTo>
                      <a:pt x="1064" y="940"/>
                    </a:lnTo>
                    <a:lnTo>
                      <a:pt x="1064" y="936"/>
                    </a:lnTo>
                    <a:lnTo>
                      <a:pt x="1066" y="934"/>
                    </a:lnTo>
                    <a:lnTo>
                      <a:pt x="1066" y="934"/>
                    </a:lnTo>
                    <a:lnTo>
                      <a:pt x="1066" y="934"/>
                    </a:lnTo>
                    <a:lnTo>
                      <a:pt x="1066" y="934"/>
                    </a:lnTo>
                    <a:lnTo>
                      <a:pt x="1068" y="932"/>
                    </a:lnTo>
                    <a:lnTo>
                      <a:pt x="1072" y="932"/>
                    </a:lnTo>
                    <a:lnTo>
                      <a:pt x="1072" y="932"/>
                    </a:lnTo>
                    <a:lnTo>
                      <a:pt x="1072" y="932"/>
                    </a:lnTo>
                    <a:lnTo>
                      <a:pt x="1072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2"/>
                    </a:lnTo>
                    <a:lnTo>
                      <a:pt x="1076" y="930"/>
                    </a:lnTo>
                    <a:lnTo>
                      <a:pt x="1076" y="930"/>
                    </a:lnTo>
                    <a:lnTo>
                      <a:pt x="1078" y="930"/>
                    </a:lnTo>
                    <a:lnTo>
                      <a:pt x="1078" y="928"/>
                    </a:lnTo>
                    <a:lnTo>
                      <a:pt x="1078" y="928"/>
                    </a:lnTo>
                    <a:lnTo>
                      <a:pt x="1076" y="928"/>
                    </a:lnTo>
                    <a:lnTo>
                      <a:pt x="1076" y="928"/>
                    </a:lnTo>
                    <a:lnTo>
                      <a:pt x="1076" y="926"/>
                    </a:lnTo>
                    <a:lnTo>
                      <a:pt x="1078" y="924"/>
                    </a:lnTo>
                    <a:lnTo>
                      <a:pt x="1078" y="922"/>
                    </a:lnTo>
                    <a:lnTo>
                      <a:pt x="1080" y="922"/>
                    </a:lnTo>
                    <a:lnTo>
                      <a:pt x="1080" y="922"/>
                    </a:lnTo>
                    <a:lnTo>
                      <a:pt x="1080" y="922"/>
                    </a:lnTo>
                    <a:lnTo>
                      <a:pt x="1080" y="922"/>
                    </a:lnTo>
                    <a:lnTo>
                      <a:pt x="1084" y="922"/>
                    </a:lnTo>
                    <a:lnTo>
                      <a:pt x="1084" y="922"/>
                    </a:lnTo>
                    <a:lnTo>
                      <a:pt x="1084" y="920"/>
                    </a:lnTo>
                    <a:lnTo>
                      <a:pt x="1084" y="920"/>
                    </a:lnTo>
                    <a:lnTo>
                      <a:pt x="1086" y="918"/>
                    </a:lnTo>
                    <a:lnTo>
                      <a:pt x="1086" y="918"/>
                    </a:lnTo>
                    <a:lnTo>
                      <a:pt x="1086" y="918"/>
                    </a:lnTo>
                    <a:lnTo>
                      <a:pt x="1086" y="918"/>
                    </a:lnTo>
                    <a:lnTo>
                      <a:pt x="1086" y="918"/>
                    </a:lnTo>
                    <a:lnTo>
                      <a:pt x="1086" y="916"/>
                    </a:lnTo>
                    <a:lnTo>
                      <a:pt x="1084" y="916"/>
                    </a:lnTo>
                    <a:lnTo>
                      <a:pt x="1082" y="912"/>
                    </a:lnTo>
                    <a:lnTo>
                      <a:pt x="1082" y="910"/>
                    </a:lnTo>
                    <a:lnTo>
                      <a:pt x="1082" y="910"/>
                    </a:lnTo>
                    <a:lnTo>
                      <a:pt x="1082" y="910"/>
                    </a:lnTo>
                    <a:lnTo>
                      <a:pt x="1080" y="908"/>
                    </a:lnTo>
                    <a:lnTo>
                      <a:pt x="1080" y="904"/>
                    </a:lnTo>
                    <a:lnTo>
                      <a:pt x="1082" y="904"/>
                    </a:lnTo>
                    <a:lnTo>
                      <a:pt x="1082" y="904"/>
                    </a:lnTo>
                    <a:lnTo>
                      <a:pt x="1082" y="904"/>
                    </a:lnTo>
                    <a:lnTo>
                      <a:pt x="1082" y="902"/>
                    </a:lnTo>
                    <a:lnTo>
                      <a:pt x="1084" y="900"/>
                    </a:lnTo>
                    <a:lnTo>
                      <a:pt x="1084" y="900"/>
                    </a:lnTo>
                    <a:lnTo>
                      <a:pt x="1084" y="898"/>
                    </a:lnTo>
                    <a:lnTo>
                      <a:pt x="1084" y="898"/>
                    </a:lnTo>
                    <a:lnTo>
                      <a:pt x="1086" y="898"/>
                    </a:lnTo>
                    <a:lnTo>
                      <a:pt x="1086" y="898"/>
                    </a:lnTo>
                    <a:lnTo>
                      <a:pt x="1086" y="896"/>
                    </a:lnTo>
                    <a:lnTo>
                      <a:pt x="1086" y="890"/>
                    </a:lnTo>
                    <a:lnTo>
                      <a:pt x="1086" y="890"/>
                    </a:lnTo>
                    <a:lnTo>
                      <a:pt x="1086" y="890"/>
                    </a:lnTo>
                    <a:lnTo>
                      <a:pt x="1084" y="888"/>
                    </a:lnTo>
                    <a:lnTo>
                      <a:pt x="1082" y="886"/>
                    </a:lnTo>
                    <a:lnTo>
                      <a:pt x="1082" y="886"/>
                    </a:lnTo>
                    <a:lnTo>
                      <a:pt x="1082" y="886"/>
                    </a:lnTo>
                    <a:lnTo>
                      <a:pt x="1082" y="884"/>
                    </a:lnTo>
                    <a:lnTo>
                      <a:pt x="1082" y="884"/>
                    </a:lnTo>
                    <a:lnTo>
                      <a:pt x="1082" y="884"/>
                    </a:lnTo>
                    <a:lnTo>
                      <a:pt x="1082" y="884"/>
                    </a:lnTo>
                    <a:lnTo>
                      <a:pt x="1082" y="884"/>
                    </a:lnTo>
                    <a:lnTo>
                      <a:pt x="1082" y="882"/>
                    </a:lnTo>
                    <a:lnTo>
                      <a:pt x="1082" y="872"/>
                    </a:lnTo>
                    <a:lnTo>
                      <a:pt x="1084" y="870"/>
                    </a:lnTo>
                    <a:lnTo>
                      <a:pt x="1084" y="870"/>
                    </a:lnTo>
                    <a:lnTo>
                      <a:pt x="1084" y="870"/>
                    </a:lnTo>
                    <a:lnTo>
                      <a:pt x="1084" y="866"/>
                    </a:lnTo>
                    <a:lnTo>
                      <a:pt x="1086" y="864"/>
                    </a:lnTo>
                    <a:lnTo>
                      <a:pt x="1086" y="864"/>
                    </a:lnTo>
                    <a:lnTo>
                      <a:pt x="1086" y="864"/>
                    </a:lnTo>
                    <a:lnTo>
                      <a:pt x="1086" y="862"/>
                    </a:lnTo>
                    <a:lnTo>
                      <a:pt x="1088" y="860"/>
                    </a:lnTo>
                    <a:lnTo>
                      <a:pt x="1090" y="860"/>
                    </a:lnTo>
                    <a:lnTo>
                      <a:pt x="1090" y="860"/>
                    </a:lnTo>
                    <a:lnTo>
                      <a:pt x="1090" y="860"/>
                    </a:lnTo>
                    <a:lnTo>
                      <a:pt x="1094" y="858"/>
                    </a:lnTo>
                    <a:lnTo>
                      <a:pt x="1094" y="858"/>
                    </a:lnTo>
                    <a:lnTo>
                      <a:pt x="1094" y="858"/>
                    </a:lnTo>
                    <a:lnTo>
                      <a:pt x="1096" y="858"/>
                    </a:lnTo>
                    <a:lnTo>
                      <a:pt x="1096" y="858"/>
                    </a:lnTo>
                    <a:lnTo>
                      <a:pt x="1098" y="858"/>
                    </a:lnTo>
                    <a:lnTo>
                      <a:pt x="1098" y="858"/>
                    </a:lnTo>
                    <a:lnTo>
                      <a:pt x="1100" y="858"/>
                    </a:lnTo>
                    <a:lnTo>
                      <a:pt x="1102" y="856"/>
                    </a:lnTo>
                    <a:lnTo>
                      <a:pt x="1104" y="856"/>
                    </a:lnTo>
                    <a:lnTo>
                      <a:pt x="1104" y="856"/>
                    </a:lnTo>
                    <a:lnTo>
                      <a:pt x="1104" y="854"/>
                    </a:lnTo>
                    <a:lnTo>
                      <a:pt x="1104" y="852"/>
                    </a:lnTo>
                    <a:lnTo>
                      <a:pt x="1106" y="850"/>
                    </a:lnTo>
                    <a:lnTo>
                      <a:pt x="1106" y="850"/>
                    </a:lnTo>
                    <a:lnTo>
                      <a:pt x="1106" y="848"/>
                    </a:lnTo>
                    <a:lnTo>
                      <a:pt x="1106" y="846"/>
                    </a:lnTo>
                    <a:lnTo>
                      <a:pt x="1106" y="846"/>
                    </a:lnTo>
                    <a:lnTo>
                      <a:pt x="1108" y="846"/>
                    </a:lnTo>
                    <a:lnTo>
                      <a:pt x="1108" y="846"/>
                    </a:lnTo>
                    <a:lnTo>
                      <a:pt x="1108" y="846"/>
                    </a:lnTo>
                    <a:lnTo>
                      <a:pt x="1110" y="844"/>
                    </a:lnTo>
                    <a:lnTo>
                      <a:pt x="1110" y="844"/>
                    </a:lnTo>
                    <a:lnTo>
                      <a:pt x="1110" y="844"/>
                    </a:lnTo>
                    <a:lnTo>
                      <a:pt x="1110" y="842"/>
                    </a:lnTo>
                    <a:lnTo>
                      <a:pt x="1114" y="840"/>
                    </a:lnTo>
                    <a:lnTo>
                      <a:pt x="1114" y="840"/>
                    </a:lnTo>
                    <a:lnTo>
                      <a:pt x="1114" y="840"/>
                    </a:lnTo>
                    <a:lnTo>
                      <a:pt x="1114" y="838"/>
                    </a:lnTo>
                    <a:lnTo>
                      <a:pt x="1116" y="834"/>
                    </a:lnTo>
                    <a:lnTo>
                      <a:pt x="1118" y="834"/>
                    </a:lnTo>
                    <a:lnTo>
                      <a:pt x="1118" y="834"/>
                    </a:lnTo>
                    <a:lnTo>
                      <a:pt x="1118" y="834"/>
                    </a:lnTo>
                    <a:lnTo>
                      <a:pt x="1122" y="830"/>
                    </a:lnTo>
                    <a:lnTo>
                      <a:pt x="1128" y="828"/>
                    </a:lnTo>
                    <a:lnTo>
                      <a:pt x="1128" y="828"/>
                    </a:lnTo>
                    <a:lnTo>
                      <a:pt x="1128" y="828"/>
                    </a:lnTo>
                    <a:lnTo>
                      <a:pt x="1128" y="826"/>
                    </a:lnTo>
                    <a:lnTo>
                      <a:pt x="1130" y="826"/>
                    </a:lnTo>
                    <a:lnTo>
                      <a:pt x="1130" y="826"/>
                    </a:lnTo>
                    <a:lnTo>
                      <a:pt x="1130" y="826"/>
                    </a:lnTo>
                    <a:lnTo>
                      <a:pt x="1130" y="824"/>
                    </a:lnTo>
                    <a:lnTo>
                      <a:pt x="1130" y="824"/>
                    </a:lnTo>
                    <a:lnTo>
                      <a:pt x="1130" y="824"/>
                    </a:lnTo>
                    <a:lnTo>
                      <a:pt x="1130" y="824"/>
                    </a:lnTo>
                    <a:lnTo>
                      <a:pt x="1132" y="824"/>
                    </a:lnTo>
                    <a:lnTo>
                      <a:pt x="1132" y="824"/>
                    </a:lnTo>
                    <a:lnTo>
                      <a:pt x="1132" y="824"/>
                    </a:lnTo>
                    <a:lnTo>
                      <a:pt x="1134" y="824"/>
                    </a:lnTo>
                    <a:lnTo>
                      <a:pt x="1134" y="824"/>
                    </a:lnTo>
                    <a:lnTo>
                      <a:pt x="1134" y="824"/>
                    </a:lnTo>
                    <a:lnTo>
                      <a:pt x="1138" y="820"/>
                    </a:lnTo>
                    <a:lnTo>
                      <a:pt x="1138" y="820"/>
                    </a:lnTo>
                    <a:lnTo>
                      <a:pt x="1138" y="820"/>
                    </a:lnTo>
                    <a:lnTo>
                      <a:pt x="1140" y="818"/>
                    </a:lnTo>
                    <a:lnTo>
                      <a:pt x="1146" y="814"/>
                    </a:lnTo>
                    <a:lnTo>
                      <a:pt x="1146" y="814"/>
                    </a:lnTo>
                    <a:lnTo>
                      <a:pt x="1146" y="814"/>
                    </a:lnTo>
                    <a:lnTo>
                      <a:pt x="1146" y="812"/>
                    </a:lnTo>
                    <a:lnTo>
                      <a:pt x="1146" y="812"/>
                    </a:lnTo>
                    <a:lnTo>
                      <a:pt x="1146" y="812"/>
                    </a:lnTo>
                    <a:lnTo>
                      <a:pt x="1146" y="812"/>
                    </a:lnTo>
                    <a:lnTo>
                      <a:pt x="1146" y="808"/>
                    </a:lnTo>
                    <a:lnTo>
                      <a:pt x="1146" y="808"/>
                    </a:lnTo>
                    <a:lnTo>
                      <a:pt x="1146" y="808"/>
                    </a:lnTo>
                    <a:lnTo>
                      <a:pt x="1146" y="808"/>
                    </a:lnTo>
                    <a:lnTo>
                      <a:pt x="1146" y="804"/>
                    </a:lnTo>
                    <a:lnTo>
                      <a:pt x="1146" y="802"/>
                    </a:lnTo>
                    <a:lnTo>
                      <a:pt x="1148" y="802"/>
                    </a:lnTo>
                    <a:lnTo>
                      <a:pt x="1148" y="802"/>
                    </a:lnTo>
                    <a:lnTo>
                      <a:pt x="1148" y="802"/>
                    </a:lnTo>
                    <a:lnTo>
                      <a:pt x="1150" y="802"/>
                    </a:lnTo>
                    <a:lnTo>
                      <a:pt x="1150" y="802"/>
                    </a:lnTo>
                    <a:lnTo>
                      <a:pt x="1150" y="802"/>
                    </a:lnTo>
                    <a:lnTo>
                      <a:pt x="1150" y="802"/>
                    </a:lnTo>
                    <a:lnTo>
                      <a:pt x="1152" y="800"/>
                    </a:lnTo>
                    <a:lnTo>
                      <a:pt x="1152" y="800"/>
                    </a:lnTo>
                    <a:lnTo>
                      <a:pt x="1152" y="800"/>
                    </a:lnTo>
                    <a:lnTo>
                      <a:pt x="1152" y="798"/>
                    </a:lnTo>
                    <a:lnTo>
                      <a:pt x="1154" y="796"/>
                    </a:lnTo>
                    <a:lnTo>
                      <a:pt x="1154" y="796"/>
                    </a:lnTo>
                    <a:lnTo>
                      <a:pt x="1156" y="796"/>
                    </a:lnTo>
                    <a:lnTo>
                      <a:pt x="1156" y="796"/>
                    </a:lnTo>
                    <a:lnTo>
                      <a:pt x="1156" y="796"/>
                    </a:lnTo>
                    <a:lnTo>
                      <a:pt x="1156" y="796"/>
                    </a:lnTo>
                    <a:lnTo>
                      <a:pt x="1156" y="796"/>
                    </a:lnTo>
                    <a:lnTo>
                      <a:pt x="1158" y="798"/>
                    </a:lnTo>
                    <a:lnTo>
                      <a:pt x="1158" y="798"/>
                    </a:lnTo>
                    <a:lnTo>
                      <a:pt x="1158" y="798"/>
                    </a:lnTo>
                    <a:lnTo>
                      <a:pt x="1160" y="796"/>
                    </a:lnTo>
                    <a:lnTo>
                      <a:pt x="1160" y="794"/>
                    </a:lnTo>
                    <a:lnTo>
                      <a:pt x="1160" y="794"/>
                    </a:lnTo>
                    <a:lnTo>
                      <a:pt x="1160" y="796"/>
                    </a:lnTo>
                    <a:lnTo>
                      <a:pt x="1160" y="802"/>
                    </a:lnTo>
                    <a:lnTo>
                      <a:pt x="1160" y="802"/>
                    </a:lnTo>
                    <a:lnTo>
                      <a:pt x="1162" y="802"/>
                    </a:lnTo>
                    <a:lnTo>
                      <a:pt x="1164" y="802"/>
                    </a:lnTo>
                    <a:lnTo>
                      <a:pt x="1164" y="802"/>
                    </a:lnTo>
                    <a:lnTo>
                      <a:pt x="1164" y="802"/>
                    </a:lnTo>
                    <a:lnTo>
                      <a:pt x="1164" y="802"/>
                    </a:lnTo>
                    <a:lnTo>
                      <a:pt x="1166" y="800"/>
                    </a:lnTo>
                    <a:lnTo>
                      <a:pt x="1166" y="800"/>
                    </a:lnTo>
                    <a:lnTo>
                      <a:pt x="1166" y="800"/>
                    </a:lnTo>
                    <a:lnTo>
                      <a:pt x="1166" y="796"/>
                    </a:lnTo>
                    <a:lnTo>
                      <a:pt x="1166" y="796"/>
                    </a:lnTo>
                    <a:lnTo>
                      <a:pt x="1166" y="798"/>
                    </a:lnTo>
                    <a:lnTo>
                      <a:pt x="1166" y="798"/>
                    </a:lnTo>
                    <a:lnTo>
                      <a:pt x="1166" y="798"/>
                    </a:lnTo>
                    <a:lnTo>
                      <a:pt x="1170" y="800"/>
                    </a:lnTo>
                    <a:lnTo>
                      <a:pt x="1170" y="800"/>
                    </a:lnTo>
                    <a:lnTo>
                      <a:pt x="1170" y="800"/>
                    </a:lnTo>
                    <a:lnTo>
                      <a:pt x="1170" y="802"/>
                    </a:lnTo>
                    <a:lnTo>
                      <a:pt x="1170" y="802"/>
                    </a:lnTo>
                    <a:lnTo>
                      <a:pt x="1170" y="802"/>
                    </a:lnTo>
                    <a:lnTo>
                      <a:pt x="1172" y="800"/>
                    </a:lnTo>
                    <a:lnTo>
                      <a:pt x="1172" y="800"/>
                    </a:lnTo>
                    <a:lnTo>
                      <a:pt x="1172" y="800"/>
                    </a:lnTo>
                    <a:lnTo>
                      <a:pt x="1172" y="798"/>
                    </a:lnTo>
                    <a:lnTo>
                      <a:pt x="1172" y="798"/>
                    </a:lnTo>
                    <a:lnTo>
                      <a:pt x="1172" y="798"/>
                    </a:lnTo>
                    <a:lnTo>
                      <a:pt x="1170" y="796"/>
                    </a:lnTo>
                    <a:lnTo>
                      <a:pt x="1170" y="794"/>
                    </a:lnTo>
                    <a:lnTo>
                      <a:pt x="1170" y="794"/>
                    </a:lnTo>
                    <a:lnTo>
                      <a:pt x="1172" y="796"/>
                    </a:lnTo>
                    <a:lnTo>
                      <a:pt x="1172" y="798"/>
                    </a:lnTo>
                    <a:lnTo>
                      <a:pt x="1172" y="798"/>
                    </a:lnTo>
                    <a:lnTo>
                      <a:pt x="1172" y="798"/>
                    </a:lnTo>
                    <a:lnTo>
                      <a:pt x="1174" y="798"/>
                    </a:lnTo>
                    <a:lnTo>
                      <a:pt x="1174" y="800"/>
                    </a:lnTo>
                    <a:lnTo>
                      <a:pt x="1174" y="800"/>
                    </a:lnTo>
                    <a:lnTo>
                      <a:pt x="1174" y="800"/>
                    </a:lnTo>
                    <a:lnTo>
                      <a:pt x="1176" y="800"/>
                    </a:lnTo>
                    <a:lnTo>
                      <a:pt x="1176" y="800"/>
                    </a:lnTo>
                    <a:lnTo>
                      <a:pt x="1178" y="800"/>
                    </a:lnTo>
                    <a:lnTo>
                      <a:pt x="1178" y="800"/>
                    </a:lnTo>
                    <a:lnTo>
                      <a:pt x="1178" y="800"/>
                    </a:lnTo>
                    <a:lnTo>
                      <a:pt x="1178" y="800"/>
                    </a:lnTo>
                    <a:lnTo>
                      <a:pt x="1178" y="798"/>
                    </a:lnTo>
                    <a:lnTo>
                      <a:pt x="1178" y="796"/>
                    </a:lnTo>
                    <a:lnTo>
                      <a:pt x="1180" y="796"/>
                    </a:lnTo>
                    <a:lnTo>
                      <a:pt x="1182" y="800"/>
                    </a:lnTo>
                    <a:lnTo>
                      <a:pt x="1182" y="800"/>
                    </a:lnTo>
                    <a:lnTo>
                      <a:pt x="1182" y="800"/>
                    </a:lnTo>
                    <a:lnTo>
                      <a:pt x="1184" y="800"/>
                    </a:lnTo>
                    <a:lnTo>
                      <a:pt x="1184" y="800"/>
                    </a:lnTo>
                    <a:lnTo>
                      <a:pt x="1184" y="800"/>
                    </a:lnTo>
                    <a:lnTo>
                      <a:pt x="1186" y="798"/>
                    </a:lnTo>
                    <a:lnTo>
                      <a:pt x="1186" y="798"/>
                    </a:lnTo>
                    <a:lnTo>
                      <a:pt x="1186" y="798"/>
                    </a:lnTo>
                    <a:lnTo>
                      <a:pt x="1186" y="796"/>
                    </a:lnTo>
                    <a:lnTo>
                      <a:pt x="1188" y="796"/>
                    </a:lnTo>
                    <a:lnTo>
                      <a:pt x="1188" y="796"/>
                    </a:lnTo>
                    <a:lnTo>
                      <a:pt x="1188" y="796"/>
                    </a:lnTo>
                    <a:lnTo>
                      <a:pt x="1190" y="796"/>
                    </a:lnTo>
                    <a:lnTo>
                      <a:pt x="1190" y="796"/>
                    </a:lnTo>
                    <a:lnTo>
                      <a:pt x="1190" y="796"/>
                    </a:lnTo>
                    <a:lnTo>
                      <a:pt x="1190" y="794"/>
                    </a:lnTo>
                    <a:lnTo>
                      <a:pt x="1190" y="794"/>
                    </a:lnTo>
                    <a:lnTo>
                      <a:pt x="1192" y="796"/>
                    </a:lnTo>
                    <a:lnTo>
                      <a:pt x="1192" y="798"/>
                    </a:lnTo>
                    <a:lnTo>
                      <a:pt x="1192" y="798"/>
                    </a:lnTo>
                    <a:lnTo>
                      <a:pt x="1192" y="798"/>
                    </a:lnTo>
                    <a:lnTo>
                      <a:pt x="1194" y="804"/>
                    </a:lnTo>
                    <a:lnTo>
                      <a:pt x="1194" y="806"/>
                    </a:lnTo>
                    <a:lnTo>
                      <a:pt x="1194" y="806"/>
                    </a:lnTo>
                    <a:lnTo>
                      <a:pt x="1194" y="808"/>
                    </a:lnTo>
                    <a:lnTo>
                      <a:pt x="1196" y="808"/>
                    </a:lnTo>
                    <a:lnTo>
                      <a:pt x="1196" y="808"/>
                    </a:lnTo>
                    <a:lnTo>
                      <a:pt x="1196" y="808"/>
                    </a:lnTo>
                    <a:lnTo>
                      <a:pt x="1196" y="812"/>
                    </a:lnTo>
                    <a:lnTo>
                      <a:pt x="1196" y="812"/>
                    </a:lnTo>
                    <a:lnTo>
                      <a:pt x="1196" y="812"/>
                    </a:lnTo>
                    <a:lnTo>
                      <a:pt x="1196" y="812"/>
                    </a:lnTo>
                    <a:lnTo>
                      <a:pt x="1196" y="812"/>
                    </a:lnTo>
                    <a:lnTo>
                      <a:pt x="1196" y="812"/>
                    </a:lnTo>
                    <a:lnTo>
                      <a:pt x="1198" y="812"/>
                    </a:lnTo>
                    <a:lnTo>
                      <a:pt x="1200" y="816"/>
                    </a:lnTo>
                    <a:lnTo>
                      <a:pt x="1200" y="816"/>
                    </a:lnTo>
                    <a:lnTo>
                      <a:pt x="1200" y="816"/>
                    </a:lnTo>
                    <a:lnTo>
                      <a:pt x="1202" y="816"/>
                    </a:lnTo>
                    <a:lnTo>
                      <a:pt x="1202" y="816"/>
                    </a:lnTo>
                    <a:lnTo>
                      <a:pt x="1202" y="816"/>
                    </a:lnTo>
                    <a:lnTo>
                      <a:pt x="1204" y="816"/>
                    </a:lnTo>
                    <a:lnTo>
                      <a:pt x="1206" y="818"/>
                    </a:lnTo>
                    <a:lnTo>
                      <a:pt x="1206" y="818"/>
                    </a:lnTo>
                    <a:lnTo>
                      <a:pt x="1208" y="818"/>
                    </a:lnTo>
                    <a:lnTo>
                      <a:pt x="1208" y="818"/>
                    </a:lnTo>
                    <a:lnTo>
                      <a:pt x="1210" y="820"/>
                    </a:lnTo>
                    <a:lnTo>
                      <a:pt x="1210" y="820"/>
                    </a:lnTo>
                    <a:lnTo>
                      <a:pt x="1210" y="820"/>
                    </a:lnTo>
                    <a:lnTo>
                      <a:pt x="1210" y="820"/>
                    </a:lnTo>
                    <a:lnTo>
                      <a:pt x="1210" y="820"/>
                    </a:lnTo>
                    <a:lnTo>
                      <a:pt x="1210" y="820"/>
                    </a:lnTo>
                    <a:lnTo>
                      <a:pt x="1212" y="822"/>
                    </a:lnTo>
                    <a:lnTo>
                      <a:pt x="1212" y="822"/>
                    </a:lnTo>
                    <a:lnTo>
                      <a:pt x="1212" y="822"/>
                    </a:lnTo>
                    <a:lnTo>
                      <a:pt x="1212" y="822"/>
                    </a:lnTo>
                    <a:lnTo>
                      <a:pt x="1212" y="824"/>
                    </a:lnTo>
                    <a:lnTo>
                      <a:pt x="1214" y="824"/>
                    </a:lnTo>
                    <a:lnTo>
                      <a:pt x="1214" y="828"/>
                    </a:lnTo>
                    <a:lnTo>
                      <a:pt x="1214" y="828"/>
                    </a:lnTo>
                    <a:lnTo>
                      <a:pt x="1214" y="828"/>
                    </a:lnTo>
                    <a:lnTo>
                      <a:pt x="1216" y="828"/>
                    </a:lnTo>
                    <a:lnTo>
                      <a:pt x="1216" y="828"/>
                    </a:lnTo>
                    <a:lnTo>
                      <a:pt x="1216" y="828"/>
                    </a:lnTo>
                    <a:lnTo>
                      <a:pt x="1222" y="828"/>
                    </a:lnTo>
                    <a:lnTo>
                      <a:pt x="1222" y="828"/>
                    </a:lnTo>
                    <a:lnTo>
                      <a:pt x="1222" y="828"/>
                    </a:lnTo>
                    <a:lnTo>
                      <a:pt x="1222" y="828"/>
                    </a:lnTo>
                    <a:lnTo>
                      <a:pt x="1224" y="828"/>
                    </a:lnTo>
                    <a:lnTo>
                      <a:pt x="1224" y="830"/>
                    </a:lnTo>
                    <a:lnTo>
                      <a:pt x="1224" y="830"/>
                    </a:lnTo>
                    <a:lnTo>
                      <a:pt x="1224" y="830"/>
                    </a:lnTo>
                    <a:lnTo>
                      <a:pt x="1224" y="830"/>
                    </a:lnTo>
                    <a:lnTo>
                      <a:pt x="1224" y="832"/>
                    </a:lnTo>
                    <a:lnTo>
                      <a:pt x="1224" y="832"/>
                    </a:lnTo>
                    <a:lnTo>
                      <a:pt x="1226" y="834"/>
                    </a:lnTo>
                    <a:lnTo>
                      <a:pt x="1226" y="834"/>
                    </a:lnTo>
                    <a:lnTo>
                      <a:pt x="1226" y="834"/>
                    </a:lnTo>
                    <a:lnTo>
                      <a:pt x="1226" y="834"/>
                    </a:lnTo>
                    <a:lnTo>
                      <a:pt x="1226" y="834"/>
                    </a:lnTo>
                    <a:lnTo>
                      <a:pt x="1230" y="834"/>
                    </a:lnTo>
                    <a:lnTo>
                      <a:pt x="1230" y="834"/>
                    </a:lnTo>
                    <a:lnTo>
                      <a:pt x="1230" y="834"/>
                    </a:lnTo>
                    <a:lnTo>
                      <a:pt x="1230" y="834"/>
                    </a:lnTo>
                    <a:lnTo>
                      <a:pt x="1232" y="832"/>
                    </a:lnTo>
                    <a:lnTo>
                      <a:pt x="1232" y="832"/>
                    </a:lnTo>
                    <a:lnTo>
                      <a:pt x="1232" y="832"/>
                    </a:lnTo>
                    <a:lnTo>
                      <a:pt x="1232" y="832"/>
                    </a:lnTo>
                    <a:lnTo>
                      <a:pt x="1234" y="832"/>
                    </a:lnTo>
                    <a:lnTo>
                      <a:pt x="1234" y="832"/>
                    </a:lnTo>
                    <a:lnTo>
                      <a:pt x="1230" y="836"/>
                    </a:lnTo>
                    <a:lnTo>
                      <a:pt x="1230" y="836"/>
                    </a:lnTo>
                    <a:lnTo>
                      <a:pt x="1228" y="836"/>
                    </a:lnTo>
                    <a:lnTo>
                      <a:pt x="1228" y="838"/>
                    </a:lnTo>
                    <a:lnTo>
                      <a:pt x="1228" y="838"/>
                    </a:lnTo>
                    <a:lnTo>
                      <a:pt x="1230" y="840"/>
                    </a:lnTo>
                    <a:lnTo>
                      <a:pt x="1230" y="840"/>
                    </a:lnTo>
                    <a:lnTo>
                      <a:pt x="1230" y="842"/>
                    </a:lnTo>
                    <a:lnTo>
                      <a:pt x="1230" y="842"/>
                    </a:lnTo>
                    <a:lnTo>
                      <a:pt x="1230" y="842"/>
                    </a:lnTo>
                    <a:lnTo>
                      <a:pt x="1228" y="842"/>
                    </a:lnTo>
                    <a:lnTo>
                      <a:pt x="1228" y="856"/>
                    </a:lnTo>
                    <a:lnTo>
                      <a:pt x="1228" y="856"/>
                    </a:lnTo>
                    <a:lnTo>
                      <a:pt x="1230" y="856"/>
                    </a:lnTo>
                    <a:lnTo>
                      <a:pt x="1232" y="858"/>
                    </a:lnTo>
                    <a:lnTo>
                      <a:pt x="1232" y="858"/>
                    </a:lnTo>
                    <a:lnTo>
                      <a:pt x="1232" y="858"/>
                    </a:lnTo>
                    <a:lnTo>
                      <a:pt x="1236" y="858"/>
                    </a:lnTo>
                    <a:lnTo>
                      <a:pt x="1236" y="858"/>
                    </a:lnTo>
                    <a:lnTo>
                      <a:pt x="1236" y="858"/>
                    </a:lnTo>
                    <a:lnTo>
                      <a:pt x="1236" y="858"/>
                    </a:lnTo>
                    <a:lnTo>
                      <a:pt x="1236" y="858"/>
                    </a:lnTo>
                    <a:lnTo>
                      <a:pt x="1236" y="858"/>
                    </a:lnTo>
                    <a:lnTo>
                      <a:pt x="1236" y="858"/>
                    </a:lnTo>
                    <a:lnTo>
                      <a:pt x="1236" y="858"/>
                    </a:lnTo>
                    <a:lnTo>
                      <a:pt x="1242" y="858"/>
                    </a:lnTo>
                    <a:lnTo>
                      <a:pt x="1242" y="858"/>
                    </a:lnTo>
                    <a:lnTo>
                      <a:pt x="1242" y="858"/>
                    </a:lnTo>
                    <a:lnTo>
                      <a:pt x="1242" y="858"/>
                    </a:lnTo>
                    <a:lnTo>
                      <a:pt x="1244" y="856"/>
                    </a:lnTo>
                    <a:lnTo>
                      <a:pt x="1244" y="856"/>
                    </a:lnTo>
                    <a:lnTo>
                      <a:pt x="1244" y="856"/>
                    </a:lnTo>
                    <a:lnTo>
                      <a:pt x="1244" y="856"/>
                    </a:lnTo>
                    <a:lnTo>
                      <a:pt x="1244" y="856"/>
                    </a:lnTo>
                    <a:lnTo>
                      <a:pt x="1244" y="856"/>
                    </a:lnTo>
                    <a:lnTo>
                      <a:pt x="1246" y="854"/>
                    </a:lnTo>
                    <a:lnTo>
                      <a:pt x="1246" y="854"/>
                    </a:lnTo>
                    <a:lnTo>
                      <a:pt x="1248" y="852"/>
                    </a:lnTo>
                    <a:lnTo>
                      <a:pt x="1250" y="852"/>
                    </a:lnTo>
                    <a:close/>
                    <a:moveTo>
                      <a:pt x="552" y="766"/>
                    </a:move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2"/>
                    </a:lnTo>
                    <a:lnTo>
                      <a:pt x="546" y="760"/>
                    </a:lnTo>
                    <a:lnTo>
                      <a:pt x="544" y="758"/>
                    </a:lnTo>
                    <a:lnTo>
                      <a:pt x="544" y="758"/>
                    </a:lnTo>
                    <a:lnTo>
                      <a:pt x="544" y="758"/>
                    </a:lnTo>
                    <a:lnTo>
                      <a:pt x="542" y="758"/>
                    </a:lnTo>
                    <a:lnTo>
                      <a:pt x="542" y="756"/>
                    </a:lnTo>
                    <a:lnTo>
                      <a:pt x="542" y="756"/>
                    </a:lnTo>
                    <a:lnTo>
                      <a:pt x="542" y="754"/>
                    </a:lnTo>
                    <a:lnTo>
                      <a:pt x="542" y="754"/>
                    </a:lnTo>
                    <a:lnTo>
                      <a:pt x="542" y="750"/>
                    </a:lnTo>
                    <a:lnTo>
                      <a:pt x="542" y="750"/>
                    </a:lnTo>
                    <a:lnTo>
                      <a:pt x="542" y="750"/>
                    </a:lnTo>
                    <a:lnTo>
                      <a:pt x="540" y="750"/>
                    </a:lnTo>
                    <a:lnTo>
                      <a:pt x="538" y="744"/>
                    </a:lnTo>
                    <a:lnTo>
                      <a:pt x="538" y="744"/>
                    </a:lnTo>
                    <a:lnTo>
                      <a:pt x="538" y="744"/>
                    </a:lnTo>
                    <a:lnTo>
                      <a:pt x="536" y="744"/>
                    </a:lnTo>
                    <a:lnTo>
                      <a:pt x="534" y="742"/>
                    </a:lnTo>
                    <a:lnTo>
                      <a:pt x="534" y="740"/>
                    </a:lnTo>
                    <a:lnTo>
                      <a:pt x="536" y="740"/>
                    </a:lnTo>
                    <a:lnTo>
                      <a:pt x="538" y="740"/>
                    </a:lnTo>
                    <a:lnTo>
                      <a:pt x="538" y="742"/>
                    </a:lnTo>
                    <a:lnTo>
                      <a:pt x="538" y="742"/>
                    </a:lnTo>
                    <a:lnTo>
                      <a:pt x="540" y="742"/>
                    </a:lnTo>
                    <a:lnTo>
                      <a:pt x="540" y="744"/>
                    </a:lnTo>
                    <a:lnTo>
                      <a:pt x="540" y="746"/>
                    </a:lnTo>
                    <a:lnTo>
                      <a:pt x="540" y="746"/>
                    </a:lnTo>
                    <a:lnTo>
                      <a:pt x="540" y="746"/>
                    </a:lnTo>
                    <a:lnTo>
                      <a:pt x="546" y="752"/>
                    </a:lnTo>
                    <a:lnTo>
                      <a:pt x="548" y="754"/>
                    </a:lnTo>
                    <a:lnTo>
                      <a:pt x="548" y="756"/>
                    </a:lnTo>
                    <a:lnTo>
                      <a:pt x="548" y="756"/>
                    </a:lnTo>
                    <a:lnTo>
                      <a:pt x="548" y="758"/>
                    </a:lnTo>
                    <a:lnTo>
                      <a:pt x="550" y="758"/>
                    </a:lnTo>
                    <a:lnTo>
                      <a:pt x="552" y="762"/>
                    </a:lnTo>
                    <a:lnTo>
                      <a:pt x="554" y="766"/>
                    </a:lnTo>
                    <a:lnTo>
                      <a:pt x="554" y="766"/>
                    </a:lnTo>
                    <a:lnTo>
                      <a:pt x="552" y="766"/>
                    </a:lnTo>
                    <a:lnTo>
                      <a:pt x="552" y="766"/>
                    </a:lnTo>
                    <a:lnTo>
                      <a:pt x="552" y="766"/>
                    </a:lnTo>
                    <a:lnTo>
                      <a:pt x="552" y="766"/>
                    </a:lnTo>
                    <a:close/>
                    <a:moveTo>
                      <a:pt x="470" y="302"/>
                    </a:moveTo>
                    <a:lnTo>
                      <a:pt x="468" y="302"/>
                    </a:lnTo>
                    <a:lnTo>
                      <a:pt x="466" y="302"/>
                    </a:lnTo>
                    <a:lnTo>
                      <a:pt x="468" y="302"/>
                    </a:lnTo>
                    <a:lnTo>
                      <a:pt x="468" y="302"/>
                    </a:lnTo>
                    <a:lnTo>
                      <a:pt x="468" y="302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6" y="298"/>
                    </a:lnTo>
                    <a:lnTo>
                      <a:pt x="466" y="298"/>
                    </a:lnTo>
                    <a:lnTo>
                      <a:pt x="466" y="298"/>
                    </a:lnTo>
                    <a:lnTo>
                      <a:pt x="464" y="298"/>
                    </a:lnTo>
                    <a:lnTo>
                      <a:pt x="464" y="296"/>
                    </a:lnTo>
                    <a:lnTo>
                      <a:pt x="464" y="296"/>
                    </a:lnTo>
                    <a:lnTo>
                      <a:pt x="464" y="296"/>
                    </a:lnTo>
                    <a:lnTo>
                      <a:pt x="464" y="296"/>
                    </a:lnTo>
                    <a:lnTo>
                      <a:pt x="464" y="296"/>
                    </a:lnTo>
                    <a:lnTo>
                      <a:pt x="466" y="296"/>
                    </a:lnTo>
                    <a:lnTo>
                      <a:pt x="466" y="294"/>
                    </a:lnTo>
                    <a:lnTo>
                      <a:pt x="466" y="294"/>
                    </a:lnTo>
                    <a:lnTo>
                      <a:pt x="468" y="296"/>
                    </a:lnTo>
                    <a:lnTo>
                      <a:pt x="468" y="296"/>
                    </a:lnTo>
                    <a:lnTo>
                      <a:pt x="468" y="296"/>
                    </a:lnTo>
                    <a:lnTo>
                      <a:pt x="468" y="296"/>
                    </a:lnTo>
                    <a:lnTo>
                      <a:pt x="468" y="296"/>
                    </a:lnTo>
                    <a:lnTo>
                      <a:pt x="470" y="296"/>
                    </a:lnTo>
                    <a:lnTo>
                      <a:pt x="470" y="294"/>
                    </a:lnTo>
                    <a:lnTo>
                      <a:pt x="470" y="294"/>
                    </a:lnTo>
                    <a:lnTo>
                      <a:pt x="470" y="294"/>
                    </a:lnTo>
                    <a:lnTo>
                      <a:pt x="470" y="294"/>
                    </a:lnTo>
                    <a:lnTo>
                      <a:pt x="470" y="292"/>
                    </a:lnTo>
                    <a:lnTo>
                      <a:pt x="472" y="292"/>
                    </a:lnTo>
                    <a:lnTo>
                      <a:pt x="472" y="292"/>
                    </a:lnTo>
                    <a:lnTo>
                      <a:pt x="472" y="290"/>
                    </a:lnTo>
                    <a:lnTo>
                      <a:pt x="472" y="290"/>
                    </a:lnTo>
                    <a:lnTo>
                      <a:pt x="474" y="288"/>
                    </a:lnTo>
                    <a:lnTo>
                      <a:pt x="476" y="288"/>
                    </a:lnTo>
                    <a:lnTo>
                      <a:pt x="476" y="288"/>
                    </a:lnTo>
                    <a:lnTo>
                      <a:pt x="476" y="290"/>
                    </a:lnTo>
                    <a:lnTo>
                      <a:pt x="476" y="290"/>
                    </a:lnTo>
                    <a:lnTo>
                      <a:pt x="476" y="290"/>
                    </a:lnTo>
                    <a:lnTo>
                      <a:pt x="476" y="296"/>
                    </a:lnTo>
                    <a:lnTo>
                      <a:pt x="474" y="296"/>
                    </a:lnTo>
                    <a:lnTo>
                      <a:pt x="472" y="296"/>
                    </a:lnTo>
                    <a:lnTo>
                      <a:pt x="472" y="296"/>
                    </a:lnTo>
                    <a:lnTo>
                      <a:pt x="472" y="296"/>
                    </a:lnTo>
                    <a:lnTo>
                      <a:pt x="472" y="298"/>
                    </a:lnTo>
                    <a:lnTo>
                      <a:pt x="470" y="298"/>
                    </a:lnTo>
                    <a:lnTo>
                      <a:pt x="470" y="298"/>
                    </a:lnTo>
                    <a:lnTo>
                      <a:pt x="470" y="298"/>
                    </a:lnTo>
                    <a:lnTo>
                      <a:pt x="470" y="302"/>
                    </a:lnTo>
                    <a:lnTo>
                      <a:pt x="470" y="302"/>
                    </a:lnTo>
                    <a:lnTo>
                      <a:pt x="470" y="302"/>
                    </a:lnTo>
                    <a:lnTo>
                      <a:pt x="470" y="302"/>
                    </a:lnTo>
                    <a:close/>
                    <a:moveTo>
                      <a:pt x="270" y="450"/>
                    </a:moveTo>
                    <a:lnTo>
                      <a:pt x="272" y="450"/>
                    </a:lnTo>
                    <a:lnTo>
                      <a:pt x="272" y="450"/>
                    </a:lnTo>
                    <a:lnTo>
                      <a:pt x="272" y="450"/>
                    </a:lnTo>
                    <a:lnTo>
                      <a:pt x="272" y="450"/>
                    </a:lnTo>
                    <a:lnTo>
                      <a:pt x="272" y="452"/>
                    </a:lnTo>
                    <a:lnTo>
                      <a:pt x="270" y="452"/>
                    </a:lnTo>
                    <a:lnTo>
                      <a:pt x="270" y="450"/>
                    </a:lnTo>
                    <a:close/>
                    <a:moveTo>
                      <a:pt x="744" y="658"/>
                    </a:moveTo>
                    <a:lnTo>
                      <a:pt x="744" y="658"/>
                    </a:lnTo>
                    <a:lnTo>
                      <a:pt x="744" y="658"/>
                    </a:lnTo>
                    <a:lnTo>
                      <a:pt x="744" y="660"/>
                    </a:lnTo>
                    <a:lnTo>
                      <a:pt x="742" y="662"/>
                    </a:lnTo>
                    <a:lnTo>
                      <a:pt x="738" y="662"/>
                    </a:lnTo>
                    <a:lnTo>
                      <a:pt x="732" y="660"/>
                    </a:lnTo>
                    <a:lnTo>
                      <a:pt x="726" y="660"/>
                    </a:lnTo>
                    <a:lnTo>
                      <a:pt x="724" y="658"/>
                    </a:lnTo>
                    <a:lnTo>
                      <a:pt x="724" y="658"/>
                    </a:lnTo>
                    <a:lnTo>
                      <a:pt x="724" y="658"/>
                    </a:lnTo>
                    <a:lnTo>
                      <a:pt x="722" y="658"/>
                    </a:lnTo>
                    <a:lnTo>
                      <a:pt x="720" y="656"/>
                    </a:lnTo>
                    <a:lnTo>
                      <a:pt x="720" y="656"/>
                    </a:lnTo>
                    <a:lnTo>
                      <a:pt x="720" y="656"/>
                    </a:lnTo>
                    <a:lnTo>
                      <a:pt x="720" y="656"/>
                    </a:lnTo>
                    <a:lnTo>
                      <a:pt x="716" y="654"/>
                    </a:lnTo>
                    <a:lnTo>
                      <a:pt x="716" y="654"/>
                    </a:lnTo>
                    <a:lnTo>
                      <a:pt x="716" y="654"/>
                    </a:lnTo>
                    <a:lnTo>
                      <a:pt x="714" y="652"/>
                    </a:lnTo>
                    <a:lnTo>
                      <a:pt x="714" y="652"/>
                    </a:lnTo>
                    <a:lnTo>
                      <a:pt x="714" y="652"/>
                    </a:lnTo>
                    <a:lnTo>
                      <a:pt x="710" y="652"/>
                    </a:lnTo>
                    <a:lnTo>
                      <a:pt x="710" y="652"/>
                    </a:lnTo>
                    <a:lnTo>
                      <a:pt x="710" y="652"/>
                    </a:lnTo>
                    <a:lnTo>
                      <a:pt x="710" y="652"/>
                    </a:lnTo>
                    <a:lnTo>
                      <a:pt x="706" y="652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4" y="650"/>
                    </a:lnTo>
                    <a:lnTo>
                      <a:pt x="702" y="650"/>
                    </a:lnTo>
                    <a:lnTo>
                      <a:pt x="702" y="648"/>
                    </a:lnTo>
                    <a:lnTo>
                      <a:pt x="702" y="648"/>
                    </a:lnTo>
                    <a:lnTo>
                      <a:pt x="702" y="648"/>
                    </a:lnTo>
                    <a:lnTo>
                      <a:pt x="700" y="648"/>
                    </a:lnTo>
                    <a:lnTo>
                      <a:pt x="698" y="644"/>
                    </a:lnTo>
                    <a:lnTo>
                      <a:pt x="698" y="644"/>
                    </a:lnTo>
                    <a:lnTo>
                      <a:pt x="698" y="644"/>
                    </a:lnTo>
                    <a:lnTo>
                      <a:pt x="698" y="642"/>
                    </a:lnTo>
                    <a:lnTo>
                      <a:pt x="698" y="642"/>
                    </a:lnTo>
                    <a:lnTo>
                      <a:pt x="698" y="642"/>
                    </a:lnTo>
                    <a:lnTo>
                      <a:pt x="698" y="642"/>
                    </a:lnTo>
                    <a:lnTo>
                      <a:pt x="694" y="640"/>
                    </a:lnTo>
                    <a:lnTo>
                      <a:pt x="694" y="638"/>
                    </a:lnTo>
                    <a:lnTo>
                      <a:pt x="696" y="638"/>
                    </a:lnTo>
                    <a:lnTo>
                      <a:pt x="696" y="638"/>
                    </a:lnTo>
                    <a:lnTo>
                      <a:pt x="696" y="638"/>
                    </a:lnTo>
                    <a:lnTo>
                      <a:pt x="696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4"/>
                    </a:lnTo>
                    <a:lnTo>
                      <a:pt x="698" y="634"/>
                    </a:lnTo>
                    <a:lnTo>
                      <a:pt x="698" y="634"/>
                    </a:lnTo>
                    <a:lnTo>
                      <a:pt x="698" y="634"/>
                    </a:lnTo>
                    <a:lnTo>
                      <a:pt x="696" y="632"/>
                    </a:lnTo>
                    <a:lnTo>
                      <a:pt x="696" y="632"/>
                    </a:lnTo>
                    <a:lnTo>
                      <a:pt x="698" y="630"/>
                    </a:lnTo>
                    <a:lnTo>
                      <a:pt x="698" y="630"/>
                    </a:lnTo>
                    <a:lnTo>
                      <a:pt x="698" y="630"/>
                    </a:lnTo>
                    <a:lnTo>
                      <a:pt x="698" y="630"/>
                    </a:lnTo>
                    <a:lnTo>
                      <a:pt x="698" y="630"/>
                    </a:lnTo>
                    <a:lnTo>
                      <a:pt x="698" y="630"/>
                    </a:lnTo>
                    <a:lnTo>
                      <a:pt x="698" y="630"/>
                    </a:lnTo>
                    <a:lnTo>
                      <a:pt x="698" y="630"/>
                    </a:lnTo>
                    <a:lnTo>
                      <a:pt x="700" y="632"/>
                    </a:lnTo>
                    <a:lnTo>
                      <a:pt x="700" y="634"/>
                    </a:lnTo>
                    <a:lnTo>
                      <a:pt x="700" y="634"/>
                    </a:lnTo>
                    <a:lnTo>
                      <a:pt x="700" y="634"/>
                    </a:lnTo>
                    <a:lnTo>
                      <a:pt x="702" y="634"/>
                    </a:lnTo>
                    <a:lnTo>
                      <a:pt x="702" y="634"/>
                    </a:lnTo>
                    <a:lnTo>
                      <a:pt x="702" y="634"/>
                    </a:lnTo>
                    <a:lnTo>
                      <a:pt x="702" y="628"/>
                    </a:lnTo>
                    <a:lnTo>
                      <a:pt x="702" y="628"/>
                    </a:lnTo>
                    <a:lnTo>
                      <a:pt x="708" y="628"/>
                    </a:lnTo>
                    <a:lnTo>
                      <a:pt x="708" y="628"/>
                    </a:lnTo>
                    <a:lnTo>
                      <a:pt x="708" y="628"/>
                    </a:lnTo>
                    <a:lnTo>
                      <a:pt x="712" y="624"/>
                    </a:lnTo>
                    <a:lnTo>
                      <a:pt x="712" y="624"/>
                    </a:lnTo>
                    <a:lnTo>
                      <a:pt x="712" y="624"/>
                    </a:lnTo>
                    <a:lnTo>
                      <a:pt x="712" y="624"/>
                    </a:lnTo>
                    <a:lnTo>
                      <a:pt x="712" y="624"/>
                    </a:lnTo>
                    <a:lnTo>
                      <a:pt x="712" y="622"/>
                    </a:lnTo>
                    <a:lnTo>
                      <a:pt x="710" y="622"/>
                    </a:lnTo>
                    <a:lnTo>
                      <a:pt x="710" y="622"/>
                    </a:lnTo>
                    <a:lnTo>
                      <a:pt x="710" y="622"/>
                    </a:lnTo>
                    <a:lnTo>
                      <a:pt x="710" y="620"/>
                    </a:lnTo>
                    <a:lnTo>
                      <a:pt x="708" y="620"/>
                    </a:lnTo>
                    <a:lnTo>
                      <a:pt x="706" y="620"/>
                    </a:lnTo>
                    <a:lnTo>
                      <a:pt x="706" y="620"/>
                    </a:lnTo>
                    <a:lnTo>
                      <a:pt x="706" y="620"/>
                    </a:lnTo>
                    <a:lnTo>
                      <a:pt x="704" y="620"/>
                    </a:lnTo>
                    <a:lnTo>
                      <a:pt x="702" y="618"/>
                    </a:lnTo>
                    <a:lnTo>
                      <a:pt x="702" y="618"/>
                    </a:lnTo>
                    <a:lnTo>
                      <a:pt x="702" y="618"/>
                    </a:lnTo>
                    <a:lnTo>
                      <a:pt x="700" y="618"/>
                    </a:lnTo>
                    <a:lnTo>
                      <a:pt x="698" y="614"/>
                    </a:lnTo>
                    <a:lnTo>
                      <a:pt x="698" y="614"/>
                    </a:lnTo>
                    <a:lnTo>
                      <a:pt x="698" y="614"/>
                    </a:lnTo>
                    <a:lnTo>
                      <a:pt x="694" y="614"/>
                    </a:lnTo>
                    <a:lnTo>
                      <a:pt x="694" y="612"/>
                    </a:lnTo>
                    <a:lnTo>
                      <a:pt x="694" y="612"/>
                    </a:lnTo>
                    <a:lnTo>
                      <a:pt x="694" y="612"/>
                    </a:lnTo>
                    <a:lnTo>
                      <a:pt x="692" y="610"/>
                    </a:lnTo>
                    <a:lnTo>
                      <a:pt x="692" y="608"/>
                    </a:lnTo>
                    <a:lnTo>
                      <a:pt x="692" y="608"/>
                    </a:lnTo>
                    <a:lnTo>
                      <a:pt x="692" y="608"/>
                    </a:lnTo>
                    <a:lnTo>
                      <a:pt x="684" y="602"/>
                    </a:lnTo>
                    <a:lnTo>
                      <a:pt x="684" y="602"/>
                    </a:lnTo>
                    <a:lnTo>
                      <a:pt x="684" y="602"/>
                    </a:lnTo>
                    <a:lnTo>
                      <a:pt x="684" y="602"/>
                    </a:lnTo>
                    <a:lnTo>
                      <a:pt x="682" y="600"/>
                    </a:lnTo>
                    <a:lnTo>
                      <a:pt x="682" y="600"/>
                    </a:lnTo>
                    <a:lnTo>
                      <a:pt x="682" y="600"/>
                    </a:lnTo>
                    <a:lnTo>
                      <a:pt x="676" y="596"/>
                    </a:lnTo>
                    <a:lnTo>
                      <a:pt x="676" y="594"/>
                    </a:lnTo>
                    <a:lnTo>
                      <a:pt x="676" y="594"/>
                    </a:lnTo>
                    <a:lnTo>
                      <a:pt x="676" y="594"/>
                    </a:lnTo>
                    <a:lnTo>
                      <a:pt x="676" y="594"/>
                    </a:lnTo>
                    <a:lnTo>
                      <a:pt x="676" y="590"/>
                    </a:lnTo>
                    <a:lnTo>
                      <a:pt x="676" y="588"/>
                    </a:lnTo>
                    <a:lnTo>
                      <a:pt x="676" y="588"/>
                    </a:lnTo>
                    <a:lnTo>
                      <a:pt x="676" y="588"/>
                    </a:lnTo>
                    <a:lnTo>
                      <a:pt x="676" y="584"/>
                    </a:lnTo>
                    <a:lnTo>
                      <a:pt x="676" y="584"/>
                    </a:lnTo>
                    <a:lnTo>
                      <a:pt x="676" y="584"/>
                    </a:lnTo>
                    <a:lnTo>
                      <a:pt x="674" y="580"/>
                    </a:lnTo>
                    <a:lnTo>
                      <a:pt x="674" y="580"/>
                    </a:lnTo>
                    <a:lnTo>
                      <a:pt x="674" y="580"/>
                    </a:lnTo>
                    <a:lnTo>
                      <a:pt x="666" y="580"/>
                    </a:lnTo>
                    <a:lnTo>
                      <a:pt x="666" y="580"/>
                    </a:lnTo>
                    <a:lnTo>
                      <a:pt x="666" y="580"/>
                    </a:lnTo>
                    <a:lnTo>
                      <a:pt x="666" y="580"/>
                    </a:lnTo>
                    <a:lnTo>
                      <a:pt x="666" y="580"/>
                    </a:lnTo>
                    <a:lnTo>
                      <a:pt x="666" y="578"/>
                    </a:lnTo>
                    <a:lnTo>
                      <a:pt x="666" y="578"/>
                    </a:lnTo>
                    <a:lnTo>
                      <a:pt x="666" y="578"/>
                    </a:lnTo>
                    <a:lnTo>
                      <a:pt x="666" y="576"/>
                    </a:lnTo>
                    <a:lnTo>
                      <a:pt x="666" y="564"/>
                    </a:lnTo>
                    <a:lnTo>
                      <a:pt x="668" y="562"/>
                    </a:lnTo>
                    <a:lnTo>
                      <a:pt x="670" y="562"/>
                    </a:lnTo>
                    <a:lnTo>
                      <a:pt x="670" y="562"/>
                    </a:lnTo>
                    <a:lnTo>
                      <a:pt x="670" y="562"/>
                    </a:lnTo>
                    <a:lnTo>
                      <a:pt x="670" y="562"/>
                    </a:lnTo>
                    <a:lnTo>
                      <a:pt x="676" y="562"/>
                    </a:lnTo>
                    <a:lnTo>
                      <a:pt x="676" y="562"/>
                    </a:lnTo>
                    <a:lnTo>
                      <a:pt x="676" y="562"/>
                    </a:lnTo>
                    <a:lnTo>
                      <a:pt x="680" y="560"/>
                    </a:lnTo>
                    <a:lnTo>
                      <a:pt x="680" y="560"/>
                    </a:lnTo>
                    <a:lnTo>
                      <a:pt x="680" y="558"/>
                    </a:lnTo>
                    <a:lnTo>
                      <a:pt x="680" y="558"/>
                    </a:lnTo>
                    <a:lnTo>
                      <a:pt x="680" y="558"/>
                    </a:lnTo>
                    <a:lnTo>
                      <a:pt x="680" y="558"/>
                    </a:lnTo>
                    <a:lnTo>
                      <a:pt x="680" y="558"/>
                    </a:lnTo>
                    <a:lnTo>
                      <a:pt x="680" y="556"/>
                    </a:lnTo>
                    <a:lnTo>
                      <a:pt x="682" y="556"/>
                    </a:lnTo>
                    <a:lnTo>
                      <a:pt x="682" y="556"/>
                    </a:lnTo>
                    <a:lnTo>
                      <a:pt x="682" y="556"/>
                    </a:lnTo>
                    <a:lnTo>
                      <a:pt x="684" y="554"/>
                    </a:lnTo>
                    <a:lnTo>
                      <a:pt x="684" y="554"/>
                    </a:lnTo>
                    <a:lnTo>
                      <a:pt x="684" y="552"/>
                    </a:lnTo>
                    <a:lnTo>
                      <a:pt x="684" y="552"/>
                    </a:lnTo>
                    <a:lnTo>
                      <a:pt x="686" y="552"/>
                    </a:lnTo>
                    <a:lnTo>
                      <a:pt x="688" y="552"/>
                    </a:lnTo>
                    <a:lnTo>
                      <a:pt x="688" y="552"/>
                    </a:lnTo>
                    <a:lnTo>
                      <a:pt x="688" y="550"/>
                    </a:lnTo>
                    <a:lnTo>
                      <a:pt x="688" y="550"/>
                    </a:lnTo>
                    <a:lnTo>
                      <a:pt x="688" y="550"/>
                    </a:lnTo>
                    <a:lnTo>
                      <a:pt x="688" y="550"/>
                    </a:lnTo>
                    <a:lnTo>
                      <a:pt x="690" y="550"/>
                    </a:lnTo>
                    <a:lnTo>
                      <a:pt x="690" y="548"/>
                    </a:lnTo>
                    <a:lnTo>
                      <a:pt x="698" y="542"/>
                    </a:lnTo>
                    <a:lnTo>
                      <a:pt x="702" y="542"/>
                    </a:lnTo>
                    <a:lnTo>
                      <a:pt x="702" y="542"/>
                    </a:lnTo>
                    <a:lnTo>
                      <a:pt x="702" y="542"/>
                    </a:lnTo>
                    <a:lnTo>
                      <a:pt x="702" y="542"/>
                    </a:lnTo>
                    <a:lnTo>
                      <a:pt x="702" y="542"/>
                    </a:lnTo>
                    <a:lnTo>
                      <a:pt x="704" y="542"/>
                    </a:lnTo>
                    <a:lnTo>
                      <a:pt x="708" y="546"/>
                    </a:lnTo>
                    <a:lnTo>
                      <a:pt x="708" y="546"/>
                    </a:lnTo>
                    <a:lnTo>
                      <a:pt x="708" y="546"/>
                    </a:lnTo>
                    <a:lnTo>
                      <a:pt x="710" y="546"/>
                    </a:lnTo>
                    <a:lnTo>
                      <a:pt x="710" y="546"/>
                    </a:lnTo>
                    <a:lnTo>
                      <a:pt x="710" y="544"/>
                    </a:lnTo>
                    <a:lnTo>
                      <a:pt x="710" y="544"/>
                    </a:lnTo>
                    <a:lnTo>
                      <a:pt x="712" y="544"/>
                    </a:lnTo>
                    <a:lnTo>
                      <a:pt x="712" y="544"/>
                    </a:lnTo>
                    <a:lnTo>
                      <a:pt x="712" y="542"/>
                    </a:lnTo>
                    <a:lnTo>
                      <a:pt x="712" y="542"/>
                    </a:lnTo>
                    <a:lnTo>
                      <a:pt x="714" y="542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8" y="544"/>
                    </a:lnTo>
                    <a:lnTo>
                      <a:pt x="718" y="544"/>
                    </a:lnTo>
                    <a:lnTo>
                      <a:pt x="718" y="544"/>
                    </a:lnTo>
                    <a:lnTo>
                      <a:pt x="718" y="544"/>
                    </a:lnTo>
                    <a:lnTo>
                      <a:pt x="718" y="546"/>
                    </a:lnTo>
                    <a:lnTo>
                      <a:pt x="720" y="548"/>
                    </a:lnTo>
                    <a:lnTo>
                      <a:pt x="720" y="548"/>
                    </a:lnTo>
                    <a:lnTo>
                      <a:pt x="720" y="548"/>
                    </a:lnTo>
                    <a:lnTo>
                      <a:pt x="722" y="548"/>
                    </a:lnTo>
                    <a:lnTo>
                      <a:pt x="722" y="554"/>
                    </a:lnTo>
                    <a:lnTo>
                      <a:pt x="720" y="554"/>
                    </a:lnTo>
                    <a:lnTo>
                      <a:pt x="720" y="554"/>
                    </a:lnTo>
                    <a:lnTo>
                      <a:pt x="720" y="556"/>
                    </a:lnTo>
                    <a:lnTo>
                      <a:pt x="720" y="558"/>
                    </a:lnTo>
                    <a:lnTo>
                      <a:pt x="720" y="558"/>
                    </a:lnTo>
                    <a:lnTo>
                      <a:pt x="720" y="558"/>
                    </a:lnTo>
                    <a:lnTo>
                      <a:pt x="722" y="558"/>
                    </a:lnTo>
                    <a:lnTo>
                      <a:pt x="722" y="560"/>
                    </a:lnTo>
                    <a:lnTo>
                      <a:pt x="718" y="562"/>
                    </a:lnTo>
                    <a:lnTo>
                      <a:pt x="718" y="562"/>
                    </a:lnTo>
                    <a:lnTo>
                      <a:pt x="718" y="562"/>
                    </a:lnTo>
                    <a:lnTo>
                      <a:pt x="718" y="564"/>
                    </a:lnTo>
                    <a:lnTo>
                      <a:pt x="718" y="564"/>
                    </a:lnTo>
                    <a:lnTo>
                      <a:pt x="720" y="564"/>
                    </a:lnTo>
                    <a:lnTo>
                      <a:pt x="720" y="564"/>
                    </a:lnTo>
                    <a:lnTo>
                      <a:pt x="720" y="564"/>
                    </a:lnTo>
                    <a:lnTo>
                      <a:pt x="720" y="564"/>
                    </a:lnTo>
                    <a:lnTo>
                      <a:pt x="720" y="564"/>
                    </a:lnTo>
                    <a:lnTo>
                      <a:pt x="724" y="564"/>
                    </a:lnTo>
                    <a:lnTo>
                      <a:pt x="724" y="566"/>
                    </a:lnTo>
                    <a:lnTo>
                      <a:pt x="724" y="566"/>
                    </a:lnTo>
                    <a:lnTo>
                      <a:pt x="724" y="566"/>
                    </a:lnTo>
                    <a:lnTo>
                      <a:pt x="726" y="566"/>
                    </a:lnTo>
                    <a:lnTo>
                      <a:pt x="726" y="566"/>
                    </a:lnTo>
                    <a:lnTo>
                      <a:pt x="724" y="568"/>
                    </a:lnTo>
                    <a:lnTo>
                      <a:pt x="724" y="568"/>
                    </a:lnTo>
                    <a:lnTo>
                      <a:pt x="724" y="566"/>
                    </a:lnTo>
                    <a:lnTo>
                      <a:pt x="724" y="566"/>
                    </a:lnTo>
                    <a:lnTo>
                      <a:pt x="724" y="566"/>
                    </a:lnTo>
                    <a:lnTo>
                      <a:pt x="720" y="564"/>
                    </a:lnTo>
                    <a:lnTo>
                      <a:pt x="720" y="564"/>
                    </a:lnTo>
                    <a:lnTo>
                      <a:pt x="720" y="564"/>
                    </a:lnTo>
                    <a:lnTo>
                      <a:pt x="710" y="564"/>
                    </a:lnTo>
                    <a:lnTo>
                      <a:pt x="710" y="564"/>
                    </a:lnTo>
                    <a:lnTo>
                      <a:pt x="710" y="564"/>
                    </a:lnTo>
                    <a:lnTo>
                      <a:pt x="708" y="566"/>
                    </a:lnTo>
                    <a:lnTo>
                      <a:pt x="708" y="566"/>
                    </a:lnTo>
                    <a:lnTo>
                      <a:pt x="708" y="566"/>
                    </a:lnTo>
                    <a:lnTo>
                      <a:pt x="708" y="568"/>
                    </a:lnTo>
                    <a:lnTo>
                      <a:pt x="706" y="570"/>
                    </a:lnTo>
                    <a:lnTo>
                      <a:pt x="706" y="570"/>
                    </a:lnTo>
                    <a:lnTo>
                      <a:pt x="706" y="570"/>
                    </a:lnTo>
                    <a:lnTo>
                      <a:pt x="706" y="572"/>
                    </a:lnTo>
                    <a:lnTo>
                      <a:pt x="706" y="572"/>
                    </a:lnTo>
                    <a:lnTo>
                      <a:pt x="706" y="572"/>
                    </a:lnTo>
                    <a:lnTo>
                      <a:pt x="708" y="574"/>
                    </a:lnTo>
                    <a:lnTo>
                      <a:pt x="708" y="576"/>
                    </a:lnTo>
                    <a:lnTo>
                      <a:pt x="706" y="576"/>
                    </a:lnTo>
                    <a:lnTo>
                      <a:pt x="702" y="576"/>
                    </a:lnTo>
                    <a:lnTo>
                      <a:pt x="702" y="574"/>
                    </a:lnTo>
                    <a:lnTo>
                      <a:pt x="702" y="574"/>
                    </a:lnTo>
                    <a:lnTo>
                      <a:pt x="702" y="574"/>
                    </a:lnTo>
                    <a:lnTo>
                      <a:pt x="698" y="574"/>
                    </a:lnTo>
                    <a:lnTo>
                      <a:pt x="698" y="574"/>
                    </a:lnTo>
                    <a:lnTo>
                      <a:pt x="696" y="574"/>
                    </a:lnTo>
                    <a:lnTo>
                      <a:pt x="696" y="576"/>
                    </a:lnTo>
                    <a:lnTo>
                      <a:pt x="696" y="576"/>
                    </a:lnTo>
                    <a:lnTo>
                      <a:pt x="696" y="578"/>
                    </a:lnTo>
                    <a:lnTo>
                      <a:pt x="700" y="580"/>
                    </a:lnTo>
                    <a:lnTo>
                      <a:pt x="700" y="580"/>
                    </a:lnTo>
                    <a:lnTo>
                      <a:pt x="702" y="580"/>
                    </a:lnTo>
                    <a:lnTo>
                      <a:pt x="702" y="580"/>
                    </a:lnTo>
                    <a:lnTo>
                      <a:pt x="702" y="580"/>
                    </a:lnTo>
                    <a:lnTo>
                      <a:pt x="702" y="580"/>
                    </a:lnTo>
                    <a:lnTo>
                      <a:pt x="704" y="580"/>
                    </a:lnTo>
                    <a:lnTo>
                      <a:pt x="706" y="580"/>
                    </a:lnTo>
                    <a:lnTo>
                      <a:pt x="706" y="580"/>
                    </a:lnTo>
                    <a:lnTo>
                      <a:pt x="708" y="582"/>
                    </a:lnTo>
                    <a:lnTo>
                      <a:pt x="708" y="582"/>
                    </a:lnTo>
                    <a:lnTo>
                      <a:pt x="708" y="582"/>
                    </a:lnTo>
                    <a:lnTo>
                      <a:pt x="708" y="584"/>
                    </a:lnTo>
                    <a:lnTo>
                      <a:pt x="708" y="584"/>
                    </a:lnTo>
                    <a:lnTo>
                      <a:pt x="708" y="584"/>
                    </a:lnTo>
                    <a:lnTo>
                      <a:pt x="710" y="586"/>
                    </a:lnTo>
                    <a:lnTo>
                      <a:pt x="710" y="588"/>
                    </a:lnTo>
                    <a:lnTo>
                      <a:pt x="710" y="592"/>
                    </a:lnTo>
                    <a:lnTo>
                      <a:pt x="710" y="592"/>
                    </a:lnTo>
                    <a:lnTo>
                      <a:pt x="710" y="594"/>
                    </a:lnTo>
                    <a:lnTo>
                      <a:pt x="718" y="594"/>
                    </a:lnTo>
                    <a:lnTo>
                      <a:pt x="720" y="596"/>
                    </a:lnTo>
                    <a:lnTo>
                      <a:pt x="720" y="596"/>
                    </a:lnTo>
                    <a:lnTo>
                      <a:pt x="720" y="596"/>
                    </a:lnTo>
                    <a:lnTo>
                      <a:pt x="724" y="596"/>
                    </a:lnTo>
                    <a:lnTo>
                      <a:pt x="726" y="598"/>
                    </a:lnTo>
                    <a:lnTo>
                      <a:pt x="726" y="598"/>
                    </a:lnTo>
                    <a:lnTo>
                      <a:pt x="726" y="598"/>
                    </a:lnTo>
                    <a:lnTo>
                      <a:pt x="726" y="598"/>
                    </a:lnTo>
                    <a:lnTo>
                      <a:pt x="726" y="600"/>
                    </a:lnTo>
                    <a:lnTo>
                      <a:pt x="726" y="602"/>
                    </a:lnTo>
                    <a:lnTo>
                      <a:pt x="726" y="602"/>
                    </a:lnTo>
                    <a:lnTo>
                      <a:pt x="726" y="604"/>
                    </a:lnTo>
                    <a:lnTo>
                      <a:pt x="726" y="604"/>
                    </a:lnTo>
                    <a:lnTo>
                      <a:pt x="726" y="604"/>
                    </a:lnTo>
                    <a:lnTo>
                      <a:pt x="726" y="604"/>
                    </a:lnTo>
                    <a:lnTo>
                      <a:pt x="726" y="606"/>
                    </a:lnTo>
                    <a:lnTo>
                      <a:pt x="726" y="608"/>
                    </a:lnTo>
                    <a:lnTo>
                      <a:pt x="726" y="608"/>
                    </a:lnTo>
                    <a:lnTo>
                      <a:pt x="728" y="610"/>
                    </a:lnTo>
                    <a:lnTo>
                      <a:pt x="728" y="610"/>
                    </a:lnTo>
                    <a:lnTo>
                      <a:pt x="728" y="610"/>
                    </a:lnTo>
                    <a:lnTo>
                      <a:pt x="728" y="610"/>
                    </a:lnTo>
                    <a:lnTo>
                      <a:pt x="728" y="612"/>
                    </a:lnTo>
                    <a:lnTo>
                      <a:pt x="730" y="612"/>
                    </a:lnTo>
                    <a:lnTo>
                      <a:pt x="730" y="614"/>
                    </a:lnTo>
                    <a:lnTo>
                      <a:pt x="730" y="614"/>
                    </a:lnTo>
                    <a:lnTo>
                      <a:pt x="730" y="614"/>
                    </a:lnTo>
                    <a:lnTo>
                      <a:pt x="732" y="614"/>
                    </a:lnTo>
                    <a:lnTo>
                      <a:pt x="732" y="614"/>
                    </a:lnTo>
                    <a:lnTo>
                      <a:pt x="732" y="614"/>
                    </a:lnTo>
                    <a:lnTo>
                      <a:pt x="734" y="614"/>
                    </a:lnTo>
                    <a:lnTo>
                      <a:pt x="734" y="614"/>
                    </a:lnTo>
                    <a:lnTo>
                      <a:pt x="734" y="614"/>
                    </a:lnTo>
                    <a:lnTo>
                      <a:pt x="734" y="606"/>
                    </a:lnTo>
                    <a:lnTo>
                      <a:pt x="734" y="606"/>
                    </a:lnTo>
                    <a:lnTo>
                      <a:pt x="734" y="606"/>
                    </a:lnTo>
                    <a:lnTo>
                      <a:pt x="736" y="606"/>
                    </a:lnTo>
                    <a:lnTo>
                      <a:pt x="736" y="604"/>
                    </a:lnTo>
                    <a:lnTo>
                      <a:pt x="738" y="602"/>
                    </a:lnTo>
                    <a:lnTo>
                      <a:pt x="740" y="602"/>
                    </a:lnTo>
                    <a:lnTo>
                      <a:pt x="740" y="602"/>
                    </a:lnTo>
                    <a:lnTo>
                      <a:pt x="740" y="602"/>
                    </a:lnTo>
                    <a:lnTo>
                      <a:pt x="742" y="602"/>
                    </a:lnTo>
                    <a:lnTo>
                      <a:pt x="742" y="602"/>
                    </a:lnTo>
                    <a:lnTo>
                      <a:pt x="742" y="602"/>
                    </a:lnTo>
                    <a:lnTo>
                      <a:pt x="742" y="602"/>
                    </a:lnTo>
                    <a:lnTo>
                      <a:pt x="742" y="602"/>
                    </a:lnTo>
                    <a:lnTo>
                      <a:pt x="742" y="602"/>
                    </a:lnTo>
                    <a:lnTo>
                      <a:pt x="742" y="604"/>
                    </a:lnTo>
                    <a:lnTo>
                      <a:pt x="744" y="604"/>
                    </a:lnTo>
                    <a:lnTo>
                      <a:pt x="744" y="604"/>
                    </a:lnTo>
                    <a:lnTo>
                      <a:pt x="744" y="604"/>
                    </a:lnTo>
                    <a:lnTo>
                      <a:pt x="744" y="604"/>
                    </a:lnTo>
                    <a:lnTo>
                      <a:pt x="746" y="606"/>
                    </a:lnTo>
                    <a:lnTo>
                      <a:pt x="746" y="608"/>
                    </a:lnTo>
                    <a:lnTo>
                      <a:pt x="746" y="608"/>
                    </a:lnTo>
                    <a:lnTo>
                      <a:pt x="746" y="608"/>
                    </a:lnTo>
                    <a:lnTo>
                      <a:pt x="748" y="610"/>
                    </a:lnTo>
                    <a:lnTo>
                      <a:pt x="748" y="610"/>
                    </a:lnTo>
                    <a:lnTo>
                      <a:pt x="748" y="610"/>
                    </a:lnTo>
                    <a:lnTo>
                      <a:pt x="750" y="612"/>
                    </a:lnTo>
                    <a:lnTo>
                      <a:pt x="750" y="612"/>
                    </a:lnTo>
                    <a:lnTo>
                      <a:pt x="750" y="612"/>
                    </a:lnTo>
                    <a:lnTo>
                      <a:pt x="752" y="612"/>
                    </a:lnTo>
                    <a:lnTo>
                      <a:pt x="752" y="612"/>
                    </a:lnTo>
                    <a:lnTo>
                      <a:pt x="752" y="612"/>
                    </a:lnTo>
                    <a:lnTo>
                      <a:pt x="746" y="618"/>
                    </a:lnTo>
                    <a:lnTo>
                      <a:pt x="744" y="618"/>
                    </a:lnTo>
                    <a:lnTo>
                      <a:pt x="744" y="616"/>
                    </a:lnTo>
                    <a:lnTo>
                      <a:pt x="744" y="616"/>
                    </a:lnTo>
                    <a:lnTo>
                      <a:pt x="744" y="616"/>
                    </a:lnTo>
                    <a:lnTo>
                      <a:pt x="740" y="616"/>
                    </a:lnTo>
                    <a:lnTo>
                      <a:pt x="740" y="616"/>
                    </a:lnTo>
                    <a:lnTo>
                      <a:pt x="740" y="616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4" y="618"/>
                    </a:lnTo>
                    <a:lnTo>
                      <a:pt x="734" y="618"/>
                    </a:lnTo>
                    <a:lnTo>
                      <a:pt x="732" y="618"/>
                    </a:lnTo>
                    <a:lnTo>
                      <a:pt x="732" y="626"/>
                    </a:lnTo>
                    <a:lnTo>
                      <a:pt x="732" y="626"/>
                    </a:lnTo>
                    <a:lnTo>
                      <a:pt x="732" y="628"/>
                    </a:lnTo>
                    <a:lnTo>
                      <a:pt x="736" y="630"/>
                    </a:lnTo>
                    <a:lnTo>
                      <a:pt x="736" y="630"/>
                    </a:lnTo>
                    <a:lnTo>
                      <a:pt x="736" y="630"/>
                    </a:lnTo>
                    <a:lnTo>
                      <a:pt x="740" y="630"/>
                    </a:lnTo>
                    <a:lnTo>
                      <a:pt x="740" y="630"/>
                    </a:lnTo>
                    <a:lnTo>
                      <a:pt x="740" y="630"/>
                    </a:lnTo>
                    <a:lnTo>
                      <a:pt x="740" y="630"/>
                    </a:lnTo>
                    <a:lnTo>
                      <a:pt x="740" y="630"/>
                    </a:lnTo>
                    <a:lnTo>
                      <a:pt x="740" y="634"/>
                    </a:lnTo>
                    <a:lnTo>
                      <a:pt x="740" y="636"/>
                    </a:lnTo>
                    <a:lnTo>
                      <a:pt x="740" y="636"/>
                    </a:lnTo>
                    <a:lnTo>
                      <a:pt x="740" y="636"/>
                    </a:lnTo>
                    <a:lnTo>
                      <a:pt x="740" y="636"/>
                    </a:lnTo>
                    <a:lnTo>
                      <a:pt x="740" y="636"/>
                    </a:lnTo>
                    <a:lnTo>
                      <a:pt x="744" y="636"/>
                    </a:lnTo>
                    <a:lnTo>
                      <a:pt x="746" y="638"/>
                    </a:lnTo>
                    <a:lnTo>
                      <a:pt x="746" y="638"/>
                    </a:lnTo>
                    <a:lnTo>
                      <a:pt x="746" y="638"/>
                    </a:lnTo>
                    <a:lnTo>
                      <a:pt x="746" y="638"/>
                    </a:lnTo>
                    <a:lnTo>
                      <a:pt x="748" y="638"/>
                    </a:lnTo>
                    <a:lnTo>
                      <a:pt x="748" y="644"/>
                    </a:lnTo>
                    <a:lnTo>
                      <a:pt x="746" y="644"/>
                    </a:lnTo>
                    <a:lnTo>
                      <a:pt x="746" y="644"/>
                    </a:lnTo>
                    <a:lnTo>
                      <a:pt x="746" y="646"/>
                    </a:lnTo>
                    <a:lnTo>
                      <a:pt x="746" y="648"/>
                    </a:lnTo>
                    <a:lnTo>
                      <a:pt x="746" y="650"/>
                    </a:lnTo>
                    <a:lnTo>
                      <a:pt x="746" y="650"/>
                    </a:lnTo>
                    <a:lnTo>
                      <a:pt x="746" y="650"/>
                    </a:lnTo>
                    <a:lnTo>
                      <a:pt x="746" y="654"/>
                    </a:lnTo>
                    <a:lnTo>
                      <a:pt x="746" y="654"/>
                    </a:lnTo>
                    <a:lnTo>
                      <a:pt x="746" y="654"/>
                    </a:lnTo>
                    <a:lnTo>
                      <a:pt x="746" y="654"/>
                    </a:lnTo>
                    <a:lnTo>
                      <a:pt x="746" y="656"/>
                    </a:lnTo>
                    <a:lnTo>
                      <a:pt x="746" y="656"/>
                    </a:lnTo>
                    <a:lnTo>
                      <a:pt x="746" y="656"/>
                    </a:lnTo>
                    <a:lnTo>
                      <a:pt x="746" y="658"/>
                    </a:lnTo>
                    <a:lnTo>
                      <a:pt x="744" y="658"/>
                    </a:lnTo>
                    <a:lnTo>
                      <a:pt x="744" y="658"/>
                    </a:lnTo>
                    <a:lnTo>
                      <a:pt x="744" y="658"/>
                    </a:lnTo>
                    <a:lnTo>
                      <a:pt x="744" y="658"/>
                    </a:lnTo>
                    <a:lnTo>
                      <a:pt x="744" y="658"/>
                    </a:lnTo>
                    <a:lnTo>
                      <a:pt x="744" y="658"/>
                    </a:lnTo>
                    <a:close/>
                    <a:moveTo>
                      <a:pt x="484" y="622"/>
                    </a:moveTo>
                    <a:lnTo>
                      <a:pt x="484" y="622"/>
                    </a:lnTo>
                    <a:lnTo>
                      <a:pt x="484" y="622"/>
                    </a:lnTo>
                    <a:lnTo>
                      <a:pt x="482" y="622"/>
                    </a:lnTo>
                    <a:lnTo>
                      <a:pt x="480" y="622"/>
                    </a:lnTo>
                    <a:lnTo>
                      <a:pt x="478" y="620"/>
                    </a:lnTo>
                    <a:lnTo>
                      <a:pt x="478" y="618"/>
                    </a:lnTo>
                    <a:lnTo>
                      <a:pt x="478" y="618"/>
                    </a:lnTo>
                    <a:lnTo>
                      <a:pt x="478" y="618"/>
                    </a:lnTo>
                    <a:lnTo>
                      <a:pt x="476" y="616"/>
                    </a:lnTo>
                    <a:lnTo>
                      <a:pt x="476" y="614"/>
                    </a:lnTo>
                    <a:lnTo>
                      <a:pt x="476" y="614"/>
                    </a:lnTo>
                    <a:lnTo>
                      <a:pt x="476" y="612"/>
                    </a:lnTo>
                    <a:lnTo>
                      <a:pt x="474" y="610"/>
                    </a:lnTo>
                    <a:lnTo>
                      <a:pt x="474" y="608"/>
                    </a:lnTo>
                    <a:lnTo>
                      <a:pt x="474" y="606"/>
                    </a:lnTo>
                    <a:lnTo>
                      <a:pt x="474" y="606"/>
                    </a:lnTo>
                    <a:lnTo>
                      <a:pt x="474" y="606"/>
                    </a:lnTo>
                    <a:lnTo>
                      <a:pt x="474" y="604"/>
                    </a:lnTo>
                    <a:lnTo>
                      <a:pt x="480" y="600"/>
                    </a:lnTo>
                    <a:lnTo>
                      <a:pt x="480" y="600"/>
                    </a:lnTo>
                    <a:lnTo>
                      <a:pt x="480" y="600"/>
                    </a:lnTo>
                    <a:lnTo>
                      <a:pt x="480" y="594"/>
                    </a:lnTo>
                    <a:lnTo>
                      <a:pt x="480" y="594"/>
                    </a:lnTo>
                    <a:lnTo>
                      <a:pt x="480" y="592"/>
                    </a:lnTo>
                    <a:lnTo>
                      <a:pt x="480" y="592"/>
                    </a:lnTo>
                    <a:lnTo>
                      <a:pt x="478" y="592"/>
                    </a:lnTo>
                    <a:lnTo>
                      <a:pt x="478" y="592"/>
                    </a:lnTo>
                    <a:lnTo>
                      <a:pt x="478" y="592"/>
                    </a:lnTo>
                    <a:lnTo>
                      <a:pt x="478" y="590"/>
                    </a:lnTo>
                    <a:lnTo>
                      <a:pt x="478" y="590"/>
                    </a:lnTo>
                    <a:lnTo>
                      <a:pt x="478" y="590"/>
                    </a:lnTo>
                    <a:lnTo>
                      <a:pt x="478" y="590"/>
                    </a:lnTo>
                    <a:lnTo>
                      <a:pt x="484" y="590"/>
                    </a:lnTo>
                    <a:lnTo>
                      <a:pt x="484" y="590"/>
                    </a:lnTo>
                    <a:lnTo>
                      <a:pt x="484" y="590"/>
                    </a:lnTo>
                    <a:lnTo>
                      <a:pt x="484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6" y="588"/>
                    </a:lnTo>
                    <a:lnTo>
                      <a:pt x="488" y="588"/>
                    </a:lnTo>
                    <a:lnTo>
                      <a:pt x="488" y="584"/>
                    </a:lnTo>
                    <a:lnTo>
                      <a:pt x="488" y="584"/>
                    </a:lnTo>
                    <a:lnTo>
                      <a:pt x="488" y="584"/>
                    </a:lnTo>
                    <a:lnTo>
                      <a:pt x="488" y="578"/>
                    </a:lnTo>
                    <a:lnTo>
                      <a:pt x="488" y="578"/>
                    </a:lnTo>
                    <a:lnTo>
                      <a:pt x="488" y="578"/>
                    </a:lnTo>
                    <a:lnTo>
                      <a:pt x="488" y="576"/>
                    </a:lnTo>
                    <a:lnTo>
                      <a:pt x="488" y="576"/>
                    </a:lnTo>
                    <a:lnTo>
                      <a:pt x="488" y="576"/>
                    </a:lnTo>
                    <a:lnTo>
                      <a:pt x="488" y="576"/>
                    </a:lnTo>
                    <a:lnTo>
                      <a:pt x="492" y="574"/>
                    </a:lnTo>
                    <a:lnTo>
                      <a:pt x="492" y="574"/>
                    </a:lnTo>
                    <a:lnTo>
                      <a:pt x="492" y="574"/>
                    </a:lnTo>
                    <a:lnTo>
                      <a:pt x="492" y="572"/>
                    </a:lnTo>
                    <a:lnTo>
                      <a:pt x="494" y="570"/>
                    </a:lnTo>
                    <a:lnTo>
                      <a:pt x="494" y="570"/>
                    </a:lnTo>
                    <a:lnTo>
                      <a:pt x="494" y="570"/>
                    </a:lnTo>
                    <a:lnTo>
                      <a:pt x="498" y="564"/>
                    </a:lnTo>
                    <a:lnTo>
                      <a:pt x="500" y="562"/>
                    </a:lnTo>
                    <a:lnTo>
                      <a:pt x="502" y="562"/>
                    </a:lnTo>
                    <a:lnTo>
                      <a:pt x="502" y="562"/>
                    </a:lnTo>
                    <a:lnTo>
                      <a:pt x="502" y="562"/>
                    </a:lnTo>
                    <a:lnTo>
                      <a:pt x="504" y="560"/>
                    </a:lnTo>
                    <a:lnTo>
                      <a:pt x="506" y="560"/>
                    </a:lnTo>
                    <a:lnTo>
                      <a:pt x="506" y="560"/>
                    </a:lnTo>
                    <a:lnTo>
                      <a:pt x="506" y="560"/>
                    </a:lnTo>
                    <a:lnTo>
                      <a:pt x="510" y="558"/>
                    </a:lnTo>
                    <a:lnTo>
                      <a:pt x="512" y="558"/>
                    </a:lnTo>
                    <a:lnTo>
                      <a:pt x="512" y="560"/>
                    </a:lnTo>
                    <a:lnTo>
                      <a:pt x="510" y="560"/>
                    </a:lnTo>
                    <a:lnTo>
                      <a:pt x="510" y="560"/>
                    </a:lnTo>
                    <a:lnTo>
                      <a:pt x="510" y="560"/>
                    </a:lnTo>
                    <a:lnTo>
                      <a:pt x="508" y="562"/>
                    </a:lnTo>
                    <a:lnTo>
                      <a:pt x="508" y="562"/>
                    </a:lnTo>
                    <a:lnTo>
                      <a:pt x="506" y="562"/>
                    </a:lnTo>
                    <a:lnTo>
                      <a:pt x="506" y="564"/>
                    </a:lnTo>
                    <a:lnTo>
                      <a:pt x="506" y="564"/>
                    </a:lnTo>
                    <a:lnTo>
                      <a:pt x="508" y="564"/>
                    </a:lnTo>
                    <a:lnTo>
                      <a:pt x="508" y="566"/>
                    </a:lnTo>
                    <a:lnTo>
                      <a:pt x="508" y="566"/>
                    </a:lnTo>
                    <a:lnTo>
                      <a:pt x="508" y="566"/>
                    </a:lnTo>
                    <a:lnTo>
                      <a:pt x="514" y="566"/>
                    </a:lnTo>
                    <a:lnTo>
                      <a:pt x="514" y="566"/>
                    </a:lnTo>
                    <a:lnTo>
                      <a:pt x="514" y="566"/>
                    </a:lnTo>
                    <a:lnTo>
                      <a:pt x="514" y="564"/>
                    </a:lnTo>
                    <a:lnTo>
                      <a:pt x="514" y="564"/>
                    </a:lnTo>
                    <a:lnTo>
                      <a:pt x="516" y="566"/>
                    </a:lnTo>
                    <a:lnTo>
                      <a:pt x="516" y="566"/>
                    </a:lnTo>
                    <a:lnTo>
                      <a:pt x="518" y="566"/>
                    </a:lnTo>
                    <a:lnTo>
                      <a:pt x="520" y="566"/>
                    </a:lnTo>
                    <a:lnTo>
                      <a:pt x="520" y="568"/>
                    </a:lnTo>
                    <a:lnTo>
                      <a:pt x="520" y="568"/>
                    </a:lnTo>
                    <a:lnTo>
                      <a:pt x="522" y="568"/>
                    </a:lnTo>
                    <a:lnTo>
                      <a:pt x="522" y="568"/>
                    </a:lnTo>
                    <a:lnTo>
                      <a:pt x="522" y="568"/>
                    </a:lnTo>
                    <a:lnTo>
                      <a:pt x="522" y="568"/>
                    </a:lnTo>
                    <a:lnTo>
                      <a:pt x="522" y="568"/>
                    </a:lnTo>
                    <a:lnTo>
                      <a:pt x="522" y="568"/>
                    </a:lnTo>
                    <a:lnTo>
                      <a:pt x="522" y="568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22" y="570"/>
                    </a:lnTo>
                    <a:lnTo>
                      <a:pt x="518" y="570"/>
                    </a:lnTo>
                    <a:lnTo>
                      <a:pt x="518" y="570"/>
                    </a:lnTo>
                    <a:lnTo>
                      <a:pt x="518" y="570"/>
                    </a:lnTo>
                    <a:lnTo>
                      <a:pt x="518" y="570"/>
                    </a:lnTo>
                    <a:lnTo>
                      <a:pt x="518" y="570"/>
                    </a:lnTo>
                    <a:lnTo>
                      <a:pt x="518" y="570"/>
                    </a:lnTo>
                    <a:lnTo>
                      <a:pt x="516" y="570"/>
                    </a:lnTo>
                    <a:lnTo>
                      <a:pt x="516" y="572"/>
                    </a:lnTo>
                    <a:lnTo>
                      <a:pt x="512" y="574"/>
                    </a:lnTo>
                    <a:lnTo>
                      <a:pt x="512" y="574"/>
                    </a:lnTo>
                    <a:lnTo>
                      <a:pt x="512" y="574"/>
                    </a:lnTo>
                    <a:lnTo>
                      <a:pt x="512" y="576"/>
                    </a:lnTo>
                    <a:lnTo>
                      <a:pt x="512" y="576"/>
                    </a:lnTo>
                    <a:lnTo>
                      <a:pt x="514" y="578"/>
                    </a:lnTo>
                    <a:lnTo>
                      <a:pt x="520" y="578"/>
                    </a:lnTo>
                    <a:lnTo>
                      <a:pt x="522" y="578"/>
                    </a:lnTo>
                    <a:lnTo>
                      <a:pt x="522" y="578"/>
                    </a:lnTo>
                    <a:lnTo>
                      <a:pt x="522" y="578"/>
                    </a:lnTo>
                    <a:lnTo>
                      <a:pt x="522" y="578"/>
                    </a:lnTo>
                    <a:lnTo>
                      <a:pt x="522" y="586"/>
                    </a:lnTo>
                    <a:lnTo>
                      <a:pt x="522" y="586"/>
                    </a:lnTo>
                    <a:lnTo>
                      <a:pt x="522" y="586"/>
                    </a:lnTo>
                    <a:lnTo>
                      <a:pt x="524" y="588"/>
                    </a:lnTo>
                    <a:lnTo>
                      <a:pt x="524" y="588"/>
                    </a:lnTo>
                    <a:lnTo>
                      <a:pt x="524" y="588"/>
                    </a:lnTo>
                    <a:lnTo>
                      <a:pt x="524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28" y="588"/>
                    </a:lnTo>
                    <a:lnTo>
                      <a:pt x="534" y="586"/>
                    </a:lnTo>
                    <a:lnTo>
                      <a:pt x="534" y="586"/>
                    </a:lnTo>
                    <a:lnTo>
                      <a:pt x="534" y="586"/>
                    </a:lnTo>
                    <a:lnTo>
                      <a:pt x="536" y="586"/>
                    </a:lnTo>
                    <a:lnTo>
                      <a:pt x="536" y="586"/>
                    </a:lnTo>
                    <a:lnTo>
                      <a:pt x="536" y="586"/>
                    </a:lnTo>
                    <a:lnTo>
                      <a:pt x="538" y="584"/>
                    </a:lnTo>
                    <a:lnTo>
                      <a:pt x="538" y="584"/>
                    </a:lnTo>
                    <a:lnTo>
                      <a:pt x="538" y="584"/>
                    </a:lnTo>
                    <a:lnTo>
                      <a:pt x="538" y="584"/>
                    </a:lnTo>
                    <a:lnTo>
                      <a:pt x="538" y="584"/>
                    </a:lnTo>
                    <a:lnTo>
                      <a:pt x="538" y="584"/>
                    </a:lnTo>
                    <a:lnTo>
                      <a:pt x="538" y="582"/>
                    </a:lnTo>
                    <a:lnTo>
                      <a:pt x="542" y="580"/>
                    </a:lnTo>
                    <a:lnTo>
                      <a:pt x="542" y="580"/>
                    </a:lnTo>
                    <a:lnTo>
                      <a:pt x="542" y="580"/>
                    </a:lnTo>
                    <a:lnTo>
                      <a:pt x="542" y="580"/>
                    </a:lnTo>
                    <a:lnTo>
                      <a:pt x="542" y="580"/>
                    </a:lnTo>
                    <a:lnTo>
                      <a:pt x="542" y="580"/>
                    </a:lnTo>
                    <a:lnTo>
                      <a:pt x="542" y="580"/>
                    </a:lnTo>
                    <a:lnTo>
                      <a:pt x="544" y="580"/>
                    </a:lnTo>
                    <a:lnTo>
                      <a:pt x="544" y="580"/>
                    </a:lnTo>
                    <a:lnTo>
                      <a:pt x="548" y="580"/>
                    </a:lnTo>
                    <a:lnTo>
                      <a:pt x="548" y="580"/>
                    </a:lnTo>
                    <a:lnTo>
                      <a:pt x="548" y="580"/>
                    </a:lnTo>
                    <a:lnTo>
                      <a:pt x="554" y="580"/>
                    </a:lnTo>
                    <a:lnTo>
                      <a:pt x="554" y="580"/>
                    </a:lnTo>
                    <a:lnTo>
                      <a:pt x="554" y="580"/>
                    </a:lnTo>
                    <a:lnTo>
                      <a:pt x="554" y="580"/>
                    </a:lnTo>
                    <a:lnTo>
                      <a:pt x="554" y="580"/>
                    </a:lnTo>
                    <a:lnTo>
                      <a:pt x="554" y="580"/>
                    </a:lnTo>
                    <a:lnTo>
                      <a:pt x="554" y="574"/>
                    </a:lnTo>
                    <a:lnTo>
                      <a:pt x="554" y="574"/>
                    </a:lnTo>
                    <a:lnTo>
                      <a:pt x="554" y="574"/>
                    </a:lnTo>
                    <a:lnTo>
                      <a:pt x="552" y="574"/>
                    </a:lnTo>
                    <a:lnTo>
                      <a:pt x="552" y="574"/>
                    </a:lnTo>
                    <a:lnTo>
                      <a:pt x="552" y="574"/>
                    </a:lnTo>
                    <a:lnTo>
                      <a:pt x="552" y="572"/>
                    </a:lnTo>
                    <a:lnTo>
                      <a:pt x="552" y="572"/>
                    </a:lnTo>
                    <a:lnTo>
                      <a:pt x="552" y="572"/>
                    </a:lnTo>
                    <a:lnTo>
                      <a:pt x="552" y="572"/>
                    </a:lnTo>
                    <a:lnTo>
                      <a:pt x="550" y="572"/>
                    </a:lnTo>
                    <a:lnTo>
                      <a:pt x="550" y="572"/>
                    </a:lnTo>
                    <a:lnTo>
                      <a:pt x="550" y="572"/>
                    </a:lnTo>
                    <a:lnTo>
                      <a:pt x="550" y="572"/>
                    </a:lnTo>
                    <a:lnTo>
                      <a:pt x="550" y="572"/>
                    </a:lnTo>
                    <a:lnTo>
                      <a:pt x="550" y="572"/>
                    </a:lnTo>
                    <a:lnTo>
                      <a:pt x="548" y="572"/>
                    </a:lnTo>
                    <a:lnTo>
                      <a:pt x="546" y="574"/>
                    </a:lnTo>
                    <a:lnTo>
                      <a:pt x="544" y="574"/>
                    </a:lnTo>
                    <a:lnTo>
                      <a:pt x="544" y="574"/>
                    </a:lnTo>
                    <a:lnTo>
                      <a:pt x="544" y="574"/>
                    </a:lnTo>
                    <a:lnTo>
                      <a:pt x="542" y="572"/>
                    </a:lnTo>
                    <a:lnTo>
                      <a:pt x="540" y="570"/>
                    </a:lnTo>
                    <a:lnTo>
                      <a:pt x="538" y="568"/>
                    </a:lnTo>
                    <a:lnTo>
                      <a:pt x="538" y="568"/>
                    </a:lnTo>
                    <a:lnTo>
                      <a:pt x="538" y="568"/>
                    </a:lnTo>
                    <a:lnTo>
                      <a:pt x="538" y="568"/>
                    </a:lnTo>
                    <a:lnTo>
                      <a:pt x="538" y="568"/>
                    </a:lnTo>
                    <a:lnTo>
                      <a:pt x="538" y="568"/>
                    </a:lnTo>
                    <a:lnTo>
                      <a:pt x="536" y="568"/>
                    </a:lnTo>
                    <a:lnTo>
                      <a:pt x="528" y="568"/>
                    </a:lnTo>
                    <a:lnTo>
                      <a:pt x="528" y="566"/>
                    </a:lnTo>
                    <a:lnTo>
                      <a:pt x="528" y="566"/>
                    </a:lnTo>
                    <a:lnTo>
                      <a:pt x="528" y="566"/>
                    </a:lnTo>
                    <a:lnTo>
                      <a:pt x="528" y="564"/>
                    </a:lnTo>
                    <a:lnTo>
                      <a:pt x="532" y="564"/>
                    </a:lnTo>
                    <a:lnTo>
                      <a:pt x="532" y="564"/>
                    </a:lnTo>
                    <a:lnTo>
                      <a:pt x="532" y="564"/>
                    </a:lnTo>
                    <a:lnTo>
                      <a:pt x="534" y="564"/>
                    </a:lnTo>
                    <a:lnTo>
                      <a:pt x="536" y="564"/>
                    </a:lnTo>
                    <a:lnTo>
                      <a:pt x="536" y="564"/>
                    </a:lnTo>
                    <a:lnTo>
                      <a:pt x="536" y="564"/>
                    </a:lnTo>
                    <a:lnTo>
                      <a:pt x="536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2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46" y="558"/>
                    </a:lnTo>
                    <a:lnTo>
                      <a:pt x="550" y="558"/>
                    </a:lnTo>
                    <a:lnTo>
                      <a:pt x="550" y="558"/>
                    </a:lnTo>
                    <a:lnTo>
                      <a:pt x="550" y="558"/>
                    </a:lnTo>
                    <a:lnTo>
                      <a:pt x="550" y="558"/>
                    </a:lnTo>
                    <a:lnTo>
                      <a:pt x="552" y="556"/>
                    </a:lnTo>
                    <a:lnTo>
                      <a:pt x="560" y="554"/>
                    </a:lnTo>
                    <a:lnTo>
                      <a:pt x="562" y="552"/>
                    </a:lnTo>
                    <a:lnTo>
                      <a:pt x="562" y="552"/>
                    </a:lnTo>
                    <a:lnTo>
                      <a:pt x="562" y="552"/>
                    </a:lnTo>
                    <a:lnTo>
                      <a:pt x="564" y="550"/>
                    </a:lnTo>
                    <a:lnTo>
                      <a:pt x="568" y="550"/>
                    </a:lnTo>
                    <a:lnTo>
                      <a:pt x="568" y="550"/>
                    </a:lnTo>
                    <a:lnTo>
                      <a:pt x="568" y="550"/>
                    </a:lnTo>
                    <a:lnTo>
                      <a:pt x="568" y="550"/>
                    </a:lnTo>
                    <a:lnTo>
                      <a:pt x="568" y="550"/>
                    </a:lnTo>
                    <a:lnTo>
                      <a:pt x="568" y="550"/>
                    </a:lnTo>
                    <a:lnTo>
                      <a:pt x="568" y="550"/>
                    </a:lnTo>
                    <a:lnTo>
                      <a:pt x="572" y="550"/>
                    </a:lnTo>
                    <a:lnTo>
                      <a:pt x="572" y="550"/>
                    </a:lnTo>
                    <a:lnTo>
                      <a:pt x="572" y="550"/>
                    </a:lnTo>
                    <a:lnTo>
                      <a:pt x="574" y="548"/>
                    </a:lnTo>
                    <a:lnTo>
                      <a:pt x="580" y="548"/>
                    </a:lnTo>
                    <a:lnTo>
                      <a:pt x="580" y="550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6" y="552"/>
                    </a:lnTo>
                    <a:lnTo>
                      <a:pt x="574" y="552"/>
                    </a:lnTo>
                    <a:lnTo>
                      <a:pt x="574" y="552"/>
                    </a:lnTo>
                    <a:lnTo>
                      <a:pt x="574" y="552"/>
                    </a:lnTo>
                    <a:lnTo>
                      <a:pt x="572" y="552"/>
                    </a:lnTo>
                    <a:lnTo>
                      <a:pt x="572" y="554"/>
                    </a:lnTo>
                    <a:lnTo>
                      <a:pt x="564" y="554"/>
                    </a:lnTo>
                    <a:lnTo>
                      <a:pt x="564" y="554"/>
                    </a:lnTo>
                    <a:lnTo>
                      <a:pt x="564" y="554"/>
                    </a:lnTo>
                    <a:lnTo>
                      <a:pt x="562" y="556"/>
                    </a:lnTo>
                    <a:lnTo>
                      <a:pt x="562" y="556"/>
                    </a:lnTo>
                    <a:lnTo>
                      <a:pt x="562" y="556"/>
                    </a:lnTo>
                    <a:lnTo>
                      <a:pt x="562" y="558"/>
                    </a:lnTo>
                    <a:lnTo>
                      <a:pt x="562" y="558"/>
                    </a:lnTo>
                    <a:lnTo>
                      <a:pt x="562" y="558"/>
                    </a:lnTo>
                    <a:lnTo>
                      <a:pt x="564" y="558"/>
                    </a:lnTo>
                    <a:lnTo>
                      <a:pt x="566" y="560"/>
                    </a:lnTo>
                    <a:lnTo>
                      <a:pt x="566" y="560"/>
                    </a:lnTo>
                    <a:lnTo>
                      <a:pt x="566" y="560"/>
                    </a:lnTo>
                    <a:lnTo>
                      <a:pt x="568" y="560"/>
                    </a:lnTo>
                    <a:lnTo>
                      <a:pt x="568" y="562"/>
                    </a:lnTo>
                    <a:lnTo>
                      <a:pt x="568" y="562"/>
                    </a:lnTo>
                    <a:lnTo>
                      <a:pt x="566" y="562"/>
                    </a:lnTo>
                    <a:lnTo>
                      <a:pt x="566" y="562"/>
                    </a:lnTo>
                    <a:lnTo>
                      <a:pt x="566" y="562"/>
                    </a:lnTo>
                    <a:lnTo>
                      <a:pt x="564" y="562"/>
                    </a:lnTo>
                    <a:lnTo>
                      <a:pt x="564" y="562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4" y="564"/>
                    </a:lnTo>
                    <a:lnTo>
                      <a:pt x="562" y="566"/>
                    </a:lnTo>
                    <a:lnTo>
                      <a:pt x="562" y="572"/>
                    </a:lnTo>
                    <a:lnTo>
                      <a:pt x="562" y="572"/>
                    </a:lnTo>
                    <a:lnTo>
                      <a:pt x="562" y="572"/>
                    </a:lnTo>
                    <a:lnTo>
                      <a:pt x="562" y="572"/>
                    </a:lnTo>
                    <a:lnTo>
                      <a:pt x="560" y="572"/>
                    </a:lnTo>
                    <a:lnTo>
                      <a:pt x="560" y="572"/>
                    </a:lnTo>
                    <a:lnTo>
                      <a:pt x="560" y="572"/>
                    </a:lnTo>
                    <a:lnTo>
                      <a:pt x="560" y="572"/>
                    </a:lnTo>
                    <a:lnTo>
                      <a:pt x="558" y="572"/>
                    </a:lnTo>
                    <a:lnTo>
                      <a:pt x="558" y="572"/>
                    </a:lnTo>
                    <a:lnTo>
                      <a:pt x="558" y="572"/>
                    </a:lnTo>
                    <a:lnTo>
                      <a:pt x="558" y="578"/>
                    </a:lnTo>
                    <a:lnTo>
                      <a:pt x="558" y="578"/>
                    </a:lnTo>
                    <a:lnTo>
                      <a:pt x="558" y="578"/>
                    </a:lnTo>
                    <a:lnTo>
                      <a:pt x="558" y="580"/>
                    </a:lnTo>
                    <a:lnTo>
                      <a:pt x="558" y="580"/>
                    </a:lnTo>
                    <a:lnTo>
                      <a:pt x="560" y="580"/>
                    </a:lnTo>
                    <a:lnTo>
                      <a:pt x="560" y="580"/>
                    </a:lnTo>
                    <a:lnTo>
                      <a:pt x="562" y="582"/>
                    </a:lnTo>
                    <a:lnTo>
                      <a:pt x="562" y="584"/>
                    </a:lnTo>
                    <a:lnTo>
                      <a:pt x="562" y="584"/>
                    </a:lnTo>
                    <a:lnTo>
                      <a:pt x="564" y="584"/>
                    </a:lnTo>
                    <a:lnTo>
                      <a:pt x="564" y="586"/>
                    </a:lnTo>
                    <a:lnTo>
                      <a:pt x="564" y="586"/>
                    </a:lnTo>
                    <a:lnTo>
                      <a:pt x="564" y="586"/>
                    </a:lnTo>
                    <a:lnTo>
                      <a:pt x="568" y="586"/>
                    </a:lnTo>
                    <a:lnTo>
                      <a:pt x="572" y="586"/>
                    </a:lnTo>
                    <a:lnTo>
                      <a:pt x="572" y="586"/>
                    </a:lnTo>
                    <a:lnTo>
                      <a:pt x="572" y="586"/>
                    </a:lnTo>
                    <a:lnTo>
                      <a:pt x="572" y="586"/>
                    </a:lnTo>
                    <a:lnTo>
                      <a:pt x="574" y="588"/>
                    </a:lnTo>
                    <a:lnTo>
                      <a:pt x="574" y="588"/>
                    </a:lnTo>
                    <a:lnTo>
                      <a:pt x="574" y="588"/>
                    </a:lnTo>
                    <a:lnTo>
                      <a:pt x="576" y="588"/>
                    </a:lnTo>
                    <a:lnTo>
                      <a:pt x="578" y="590"/>
                    </a:lnTo>
                    <a:lnTo>
                      <a:pt x="578" y="590"/>
                    </a:lnTo>
                    <a:lnTo>
                      <a:pt x="578" y="590"/>
                    </a:lnTo>
                    <a:lnTo>
                      <a:pt x="580" y="590"/>
                    </a:lnTo>
                    <a:lnTo>
                      <a:pt x="582" y="592"/>
                    </a:lnTo>
                    <a:lnTo>
                      <a:pt x="582" y="592"/>
                    </a:lnTo>
                    <a:lnTo>
                      <a:pt x="582" y="592"/>
                    </a:lnTo>
                    <a:lnTo>
                      <a:pt x="584" y="592"/>
                    </a:lnTo>
                    <a:lnTo>
                      <a:pt x="588" y="592"/>
                    </a:lnTo>
                    <a:lnTo>
                      <a:pt x="590" y="594"/>
                    </a:lnTo>
                    <a:lnTo>
                      <a:pt x="596" y="596"/>
                    </a:lnTo>
                    <a:lnTo>
                      <a:pt x="598" y="598"/>
                    </a:lnTo>
                    <a:lnTo>
                      <a:pt x="598" y="598"/>
                    </a:lnTo>
                    <a:lnTo>
                      <a:pt x="598" y="598"/>
                    </a:lnTo>
                    <a:lnTo>
                      <a:pt x="598" y="598"/>
                    </a:lnTo>
                    <a:lnTo>
                      <a:pt x="602" y="598"/>
                    </a:lnTo>
                    <a:lnTo>
                      <a:pt x="602" y="598"/>
                    </a:lnTo>
                    <a:lnTo>
                      <a:pt x="602" y="598"/>
                    </a:lnTo>
                    <a:lnTo>
                      <a:pt x="604" y="598"/>
                    </a:lnTo>
                    <a:lnTo>
                      <a:pt x="604" y="600"/>
                    </a:lnTo>
                    <a:lnTo>
                      <a:pt x="604" y="600"/>
                    </a:lnTo>
                    <a:lnTo>
                      <a:pt x="606" y="600"/>
                    </a:lnTo>
                    <a:lnTo>
                      <a:pt x="606" y="600"/>
                    </a:lnTo>
                    <a:lnTo>
                      <a:pt x="606" y="600"/>
                    </a:lnTo>
                    <a:lnTo>
                      <a:pt x="606" y="600"/>
                    </a:lnTo>
                    <a:lnTo>
                      <a:pt x="606" y="602"/>
                    </a:lnTo>
                    <a:lnTo>
                      <a:pt x="608" y="602"/>
                    </a:lnTo>
                    <a:lnTo>
                      <a:pt x="608" y="604"/>
                    </a:lnTo>
                    <a:lnTo>
                      <a:pt x="608" y="604"/>
                    </a:lnTo>
                    <a:lnTo>
                      <a:pt x="608" y="604"/>
                    </a:lnTo>
                    <a:lnTo>
                      <a:pt x="608" y="606"/>
                    </a:lnTo>
                    <a:lnTo>
                      <a:pt x="610" y="608"/>
                    </a:lnTo>
                    <a:lnTo>
                      <a:pt x="610" y="608"/>
                    </a:lnTo>
                    <a:lnTo>
                      <a:pt x="610" y="608"/>
                    </a:lnTo>
                    <a:lnTo>
                      <a:pt x="614" y="610"/>
                    </a:lnTo>
                    <a:lnTo>
                      <a:pt x="614" y="612"/>
                    </a:lnTo>
                    <a:lnTo>
                      <a:pt x="614" y="612"/>
                    </a:lnTo>
                    <a:lnTo>
                      <a:pt x="614" y="614"/>
                    </a:lnTo>
                    <a:lnTo>
                      <a:pt x="614" y="614"/>
                    </a:lnTo>
                    <a:lnTo>
                      <a:pt x="614" y="614"/>
                    </a:lnTo>
                    <a:lnTo>
                      <a:pt x="614" y="614"/>
                    </a:lnTo>
                    <a:lnTo>
                      <a:pt x="610" y="618"/>
                    </a:lnTo>
                    <a:lnTo>
                      <a:pt x="608" y="618"/>
                    </a:lnTo>
                    <a:lnTo>
                      <a:pt x="606" y="618"/>
                    </a:lnTo>
                    <a:lnTo>
                      <a:pt x="606" y="618"/>
                    </a:lnTo>
                    <a:lnTo>
                      <a:pt x="604" y="618"/>
                    </a:lnTo>
                    <a:lnTo>
                      <a:pt x="604" y="620"/>
                    </a:lnTo>
                    <a:lnTo>
                      <a:pt x="586" y="620"/>
                    </a:lnTo>
                    <a:lnTo>
                      <a:pt x="586" y="620"/>
                    </a:lnTo>
                    <a:lnTo>
                      <a:pt x="586" y="620"/>
                    </a:lnTo>
                    <a:lnTo>
                      <a:pt x="582" y="620"/>
                    </a:lnTo>
                    <a:lnTo>
                      <a:pt x="574" y="620"/>
                    </a:lnTo>
                    <a:lnTo>
                      <a:pt x="574" y="620"/>
                    </a:lnTo>
                    <a:lnTo>
                      <a:pt x="574" y="620"/>
                    </a:lnTo>
                    <a:lnTo>
                      <a:pt x="574" y="620"/>
                    </a:lnTo>
                    <a:lnTo>
                      <a:pt x="568" y="620"/>
                    </a:lnTo>
                    <a:lnTo>
                      <a:pt x="566" y="618"/>
                    </a:lnTo>
                    <a:lnTo>
                      <a:pt x="566" y="618"/>
                    </a:lnTo>
                    <a:lnTo>
                      <a:pt x="566" y="618"/>
                    </a:lnTo>
                    <a:lnTo>
                      <a:pt x="564" y="618"/>
                    </a:lnTo>
                    <a:lnTo>
                      <a:pt x="560" y="616"/>
                    </a:lnTo>
                    <a:lnTo>
                      <a:pt x="560" y="616"/>
                    </a:lnTo>
                    <a:lnTo>
                      <a:pt x="560" y="616"/>
                    </a:lnTo>
                    <a:lnTo>
                      <a:pt x="560" y="616"/>
                    </a:lnTo>
                    <a:lnTo>
                      <a:pt x="556" y="614"/>
                    </a:lnTo>
                    <a:lnTo>
                      <a:pt x="552" y="614"/>
                    </a:lnTo>
                    <a:lnTo>
                      <a:pt x="552" y="614"/>
                    </a:lnTo>
                    <a:lnTo>
                      <a:pt x="552" y="614"/>
                    </a:lnTo>
                    <a:lnTo>
                      <a:pt x="548" y="614"/>
                    </a:lnTo>
                    <a:lnTo>
                      <a:pt x="548" y="612"/>
                    </a:lnTo>
                    <a:lnTo>
                      <a:pt x="548" y="612"/>
                    </a:lnTo>
                    <a:lnTo>
                      <a:pt x="548" y="612"/>
                    </a:lnTo>
                    <a:lnTo>
                      <a:pt x="538" y="612"/>
                    </a:lnTo>
                    <a:lnTo>
                      <a:pt x="538" y="612"/>
                    </a:lnTo>
                    <a:lnTo>
                      <a:pt x="538" y="612"/>
                    </a:lnTo>
                    <a:lnTo>
                      <a:pt x="536" y="612"/>
                    </a:lnTo>
                    <a:lnTo>
                      <a:pt x="532" y="614"/>
                    </a:lnTo>
                    <a:lnTo>
                      <a:pt x="526" y="616"/>
                    </a:lnTo>
                    <a:lnTo>
                      <a:pt x="526" y="616"/>
                    </a:lnTo>
                    <a:lnTo>
                      <a:pt x="526" y="616"/>
                    </a:lnTo>
                    <a:lnTo>
                      <a:pt x="522" y="620"/>
                    </a:lnTo>
                    <a:lnTo>
                      <a:pt x="520" y="620"/>
                    </a:lnTo>
                    <a:lnTo>
                      <a:pt x="520" y="620"/>
                    </a:lnTo>
                    <a:lnTo>
                      <a:pt x="520" y="620"/>
                    </a:lnTo>
                    <a:lnTo>
                      <a:pt x="518" y="620"/>
                    </a:lnTo>
                    <a:lnTo>
                      <a:pt x="514" y="620"/>
                    </a:lnTo>
                    <a:lnTo>
                      <a:pt x="514" y="620"/>
                    </a:lnTo>
                    <a:lnTo>
                      <a:pt x="512" y="620"/>
                    </a:lnTo>
                    <a:lnTo>
                      <a:pt x="512" y="622"/>
                    </a:lnTo>
                    <a:lnTo>
                      <a:pt x="510" y="622"/>
                    </a:lnTo>
                    <a:lnTo>
                      <a:pt x="510" y="622"/>
                    </a:lnTo>
                    <a:lnTo>
                      <a:pt x="508" y="622"/>
                    </a:lnTo>
                    <a:lnTo>
                      <a:pt x="508" y="624"/>
                    </a:lnTo>
                    <a:lnTo>
                      <a:pt x="486" y="624"/>
                    </a:lnTo>
                    <a:lnTo>
                      <a:pt x="486" y="624"/>
                    </a:lnTo>
                    <a:lnTo>
                      <a:pt x="486" y="624"/>
                    </a:lnTo>
                    <a:lnTo>
                      <a:pt x="484" y="622"/>
                    </a:lnTo>
                    <a:close/>
                    <a:moveTo>
                      <a:pt x="310" y="342"/>
                    </a:moveTo>
                    <a:lnTo>
                      <a:pt x="310" y="342"/>
                    </a:lnTo>
                    <a:lnTo>
                      <a:pt x="308" y="342"/>
                    </a:lnTo>
                    <a:lnTo>
                      <a:pt x="306" y="342"/>
                    </a:lnTo>
                    <a:lnTo>
                      <a:pt x="306" y="342"/>
                    </a:lnTo>
                    <a:lnTo>
                      <a:pt x="306" y="342"/>
                    </a:lnTo>
                    <a:lnTo>
                      <a:pt x="306" y="342"/>
                    </a:lnTo>
                    <a:lnTo>
                      <a:pt x="306" y="342"/>
                    </a:lnTo>
                    <a:lnTo>
                      <a:pt x="306" y="342"/>
                    </a:lnTo>
                    <a:lnTo>
                      <a:pt x="304" y="342"/>
                    </a:lnTo>
                    <a:lnTo>
                      <a:pt x="304" y="342"/>
                    </a:lnTo>
                    <a:lnTo>
                      <a:pt x="302" y="342"/>
                    </a:lnTo>
                    <a:lnTo>
                      <a:pt x="302" y="344"/>
                    </a:lnTo>
                    <a:lnTo>
                      <a:pt x="302" y="344"/>
                    </a:lnTo>
                    <a:lnTo>
                      <a:pt x="302" y="344"/>
                    </a:lnTo>
                    <a:lnTo>
                      <a:pt x="302" y="344"/>
                    </a:lnTo>
                    <a:lnTo>
                      <a:pt x="302" y="344"/>
                    </a:lnTo>
                    <a:lnTo>
                      <a:pt x="300" y="346"/>
                    </a:lnTo>
                    <a:lnTo>
                      <a:pt x="300" y="346"/>
                    </a:lnTo>
                    <a:lnTo>
                      <a:pt x="300" y="346"/>
                    </a:lnTo>
                    <a:lnTo>
                      <a:pt x="300" y="346"/>
                    </a:lnTo>
                    <a:lnTo>
                      <a:pt x="300" y="344"/>
                    </a:lnTo>
                    <a:lnTo>
                      <a:pt x="300" y="344"/>
                    </a:lnTo>
                    <a:lnTo>
                      <a:pt x="300" y="344"/>
                    </a:lnTo>
                    <a:lnTo>
                      <a:pt x="300" y="344"/>
                    </a:lnTo>
                    <a:lnTo>
                      <a:pt x="302" y="342"/>
                    </a:lnTo>
                    <a:lnTo>
                      <a:pt x="304" y="342"/>
                    </a:lnTo>
                    <a:lnTo>
                      <a:pt x="304" y="342"/>
                    </a:lnTo>
                    <a:lnTo>
                      <a:pt x="304" y="342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8" y="340"/>
                    </a:lnTo>
                    <a:lnTo>
                      <a:pt x="308" y="340"/>
                    </a:lnTo>
                    <a:lnTo>
                      <a:pt x="308" y="340"/>
                    </a:lnTo>
                    <a:lnTo>
                      <a:pt x="310" y="340"/>
                    </a:lnTo>
                    <a:lnTo>
                      <a:pt x="310" y="342"/>
                    </a:lnTo>
                    <a:lnTo>
                      <a:pt x="310" y="342"/>
                    </a:lnTo>
                    <a:lnTo>
                      <a:pt x="310" y="342"/>
                    </a:lnTo>
                    <a:lnTo>
                      <a:pt x="310" y="342"/>
                    </a:lnTo>
                    <a:close/>
                    <a:moveTo>
                      <a:pt x="462" y="296"/>
                    </a:moveTo>
                    <a:lnTo>
                      <a:pt x="462" y="296"/>
                    </a:lnTo>
                    <a:lnTo>
                      <a:pt x="462" y="294"/>
                    </a:lnTo>
                    <a:lnTo>
                      <a:pt x="462" y="294"/>
                    </a:lnTo>
                    <a:lnTo>
                      <a:pt x="462" y="296"/>
                    </a:lnTo>
                    <a:lnTo>
                      <a:pt x="462" y="296"/>
                    </a:lnTo>
                    <a:lnTo>
                      <a:pt x="462" y="296"/>
                    </a:lnTo>
                    <a:lnTo>
                      <a:pt x="462" y="296"/>
                    </a:lnTo>
                    <a:close/>
                    <a:moveTo>
                      <a:pt x="344" y="414"/>
                    </a:moveTo>
                    <a:lnTo>
                      <a:pt x="344" y="412"/>
                    </a:lnTo>
                    <a:lnTo>
                      <a:pt x="354" y="412"/>
                    </a:lnTo>
                    <a:lnTo>
                      <a:pt x="356" y="412"/>
                    </a:lnTo>
                    <a:lnTo>
                      <a:pt x="356" y="412"/>
                    </a:lnTo>
                    <a:lnTo>
                      <a:pt x="356" y="414"/>
                    </a:lnTo>
                    <a:lnTo>
                      <a:pt x="344" y="414"/>
                    </a:lnTo>
                    <a:close/>
                    <a:moveTo>
                      <a:pt x="744" y="784"/>
                    </a:moveTo>
                    <a:lnTo>
                      <a:pt x="744" y="784"/>
                    </a:lnTo>
                    <a:lnTo>
                      <a:pt x="744" y="782"/>
                    </a:lnTo>
                    <a:lnTo>
                      <a:pt x="744" y="782"/>
                    </a:lnTo>
                    <a:lnTo>
                      <a:pt x="744" y="784"/>
                    </a:lnTo>
                    <a:close/>
                    <a:moveTo>
                      <a:pt x="1674" y="166"/>
                    </a:moveTo>
                    <a:lnTo>
                      <a:pt x="1676" y="166"/>
                    </a:lnTo>
                    <a:lnTo>
                      <a:pt x="1678" y="166"/>
                    </a:lnTo>
                    <a:lnTo>
                      <a:pt x="1680" y="166"/>
                    </a:lnTo>
                    <a:lnTo>
                      <a:pt x="1678" y="166"/>
                    </a:lnTo>
                    <a:lnTo>
                      <a:pt x="1674" y="166"/>
                    </a:lnTo>
                    <a:lnTo>
                      <a:pt x="1674" y="166"/>
                    </a:lnTo>
                    <a:lnTo>
                      <a:pt x="1674" y="166"/>
                    </a:lnTo>
                    <a:lnTo>
                      <a:pt x="1674" y="166"/>
                    </a:lnTo>
                    <a:close/>
                    <a:moveTo>
                      <a:pt x="1798" y="38"/>
                    </a:moveTo>
                    <a:lnTo>
                      <a:pt x="1802" y="38"/>
                    </a:lnTo>
                    <a:lnTo>
                      <a:pt x="1802" y="38"/>
                    </a:lnTo>
                    <a:lnTo>
                      <a:pt x="1802" y="38"/>
                    </a:lnTo>
                    <a:lnTo>
                      <a:pt x="1802" y="38"/>
                    </a:lnTo>
                    <a:lnTo>
                      <a:pt x="1804" y="40"/>
                    </a:lnTo>
                    <a:lnTo>
                      <a:pt x="1804" y="40"/>
                    </a:lnTo>
                    <a:lnTo>
                      <a:pt x="1802" y="40"/>
                    </a:lnTo>
                    <a:lnTo>
                      <a:pt x="1802" y="40"/>
                    </a:lnTo>
                    <a:lnTo>
                      <a:pt x="1802" y="40"/>
                    </a:lnTo>
                    <a:lnTo>
                      <a:pt x="1802" y="40"/>
                    </a:lnTo>
                    <a:lnTo>
                      <a:pt x="1802" y="40"/>
                    </a:lnTo>
                    <a:lnTo>
                      <a:pt x="1802" y="40"/>
                    </a:lnTo>
                    <a:lnTo>
                      <a:pt x="1802" y="40"/>
                    </a:lnTo>
                    <a:lnTo>
                      <a:pt x="1802" y="40"/>
                    </a:lnTo>
                    <a:lnTo>
                      <a:pt x="1800" y="38"/>
                    </a:lnTo>
                    <a:lnTo>
                      <a:pt x="1800" y="38"/>
                    </a:lnTo>
                    <a:lnTo>
                      <a:pt x="1800" y="38"/>
                    </a:lnTo>
                    <a:lnTo>
                      <a:pt x="1798" y="38"/>
                    </a:lnTo>
                    <a:lnTo>
                      <a:pt x="1798" y="38"/>
                    </a:lnTo>
                    <a:lnTo>
                      <a:pt x="1798" y="38"/>
                    </a:lnTo>
                    <a:lnTo>
                      <a:pt x="1798" y="38"/>
                    </a:lnTo>
                    <a:lnTo>
                      <a:pt x="1798" y="38"/>
                    </a:lnTo>
                    <a:close/>
                    <a:moveTo>
                      <a:pt x="826" y="196"/>
                    </a:moveTo>
                    <a:lnTo>
                      <a:pt x="828" y="198"/>
                    </a:lnTo>
                    <a:lnTo>
                      <a:pt x="828" y="198"/>
                    </a:lnTo>
                    <a:lnTo>
                      <a:pt x="828" y="198"/>
                    </a:lnTo>
                    <a:lnTo>
                      <a:pt x="828" y="198"/>
                    </a:lnTo>
                    <a:lnTo>
                      <a:pt x="832" y="200"/>
                    </a:lnTo>
                    <a:lnTo>
                      <a:pt x="832" y="200"/>
                    </a:lnTo>
                    <a:lnTo>
                      <a:pt x="832" y="200"/>
                    </a:lnTo>
                    <a:lnTo>
                      <a:pt x="834" y="200"/>
                    </a:lnTo>
                    <a:lnTo>
                      <a:pt x="834" y="200"/>
                    </a:lnTo>
                    <a:lnTo>
                      <a:pt x="834" y="200"/>
                    </a:lnTo>
                    <a:lnTo>
                      <a:pt x="838" y="196"/>
                    </a:lnTo>
                    <a:lnTo>
                      <a:pt x="838" y="196"/>
                    </a:lnTo>
                    <a:lnTo>
                      <a:pt x="838" y="196"/>
                    </a:lnTo>
                    <a:lnTo>
                      <a:pt x="838" y="196"/>
                    </a:lnTo>
                    <a:lnTo>
                      <a:pt x="840" y="196"/>
                    </a:lnTo>
                    <a:lnTo>
                      <a:pt x="842" y="198"/>
                    </a:lnTo>
                    <a:lnTo>
                      <a:pt x="842" y="200"/>
                    </a:lnTo>
                    <a:lnTo>
                      <a:pt x="842" y="200"/>
                    </a:lnTo>
                    <a:lnTo>
                      <a:pt x="842" y="200"/>
                    </a:lnTo>
                    <a:lnTo>
                      <a:pt x="846" y="202"/>
                    </a:lnTo>
                    <a:lnTo>
                      <a:pt x="846" y="204"/>
                    </a:lnTo>
                    <a:lnTo>
                      <a:pt x="842" y="204"/>
                    </a:lnTo>
                    <a:lnTo>
                      <a:pt x="842" y="204"/>
                    </a:lnTo>
                    <a:lnTo>
                      <a:pt x="842" y="204"/>
                    </a:lnTo>
                    <a:lnTo>
                      <a:pt x="842" y="202"/>
                    </a:lnTo>
                    <a:lnTo>
                      <a:pt x="840" y="202"/>
                    </a:lnTo>
                    <a:lnTo>
                      <a:pt x="840" y="202"/>
                    </a:lnTo>
                    <a:lnTo>
                      <a:pt x="840" y="202"/>
                    </a:lnTo>
                    <a:lnTo>
                      <a:pt x="838" y="202"/>
                    </a:lnTo>
                    <a:lnTo>
                      <a:pt x="836" y="202"/>
                    </a:lnTo>
                    <a:lnTo>
                      <a:pt x="836" y="202"/>
                    </a:lnTo>
                    <a:lnTo>
                      <a:pt x="836" y="202"/>
                    </a:lnTo>
                    <a:lnTo>
                      <a:pt x="834" y="202"/>
                    </a:lnTo>
                    <a:lnTo>
                      <a:pt x="830" y="202"/>
                    </a:lnTo>
                    <a:lnTo>
                      <a:pt x="826" y="200"/>
                    </a:lnTo>
                    <a:lnTo>
                      <a:pt x="822" y="198"/>
                    </a:lnTo>
                    <a:lnTo>
                      <a:pt x="822" y="198"/>
                    </a:lnTo>
                    <a:lnTo>
                      <a:pt x="822" y="198"/>
                    </a:lnTo>
                    <a:lnTo>
                      <a:pt x="820" y="198"/>
                    </a:lnTo>
                    <a:lnTo>
                      <a:pt x="816" y="196"/>
                    </a:lnTo>
                    <a:lnTo>
                      <a:pt x="826" y="196"/>
                    </a:lnTo>
                    <a:close/>
                    <a:moveTo>
                      <a:pt x="284" y="444"/>
                    </a:moveTo>
                    <a:lnTo>
                      <a:pt x="284" y="444"/>
                    </a:lnTo>
                    <a:lnTo>
                      <a:pt x="284" y="446"/>
                    </a:lnTo>
                    <a:lnTo>
                      <a:pt x="284" y="446"/>
                    </a:lnTo>
                    <a:lnTo>
                      <a:pt x="280" y="448"/>
                    </a:lnTo>
                    <a:lnTo>
                      <a:pt x="280" y="448"/>
                    </a:lnTo>
                    <a:lnTo>
                      <a:pt x="280" y="448"/>
                    </a:lnTo>
                    <a:lnTo>
                      <a:pt x="280" y="452"/>
                    </a:lnTo>
                    <a:lnTo>
                      <a:pt x="280" y="452"/>
                    </a:lnTo>
                    <a:lnTo>
                      <a:pt x="280" y="452"/>
                    </a:lnTo>
                    <a:lnTo>
                      <a:pt x="280" y="452"/>
                    </a:lnTo>
                    <a:lnTo>
                      <a:pt x="278" y="452"/>
                    </a:lnTo>
                    <a:lnTo>
                      <a:pt x="278" y="452"/>
                    </a:lnTo>
                    <a:lnTo>
                      <a:pt x="278" y="452"/>
                    </a:lnTo>
                    <a:lnTo>
                      <a:pt x="278" y="452"/>
                    </a:lnTo>
                    <a:lnTo>
                      <a:pt x="274" y="450"/>
                    </a:lnTo>
                    <a:lnTo>
                      <a:pt x="276" y="448"/>
                    </a:lnTo>
                    <a:lnTo>
                      <a:pt x="276" y="448"/>
                    </a:lnTo>
                    <a:lnTo>
                      <a:pt x="276" y="448"/>
                    </a:lnTo>
                    <a:lnTo>
                      <a:pt x="276" y="446"/>
                    </a:lnTo>
                    <a:lnTo>
                      <a:pt x="278" y="444"/>
                    </a:lnTo>
                    <a:lnTo>
                      <a:pt x="282" y="442"/>
                    </a:lnTo>
                    <a:lnTo>
                      <a:pt x="286" y="442"/>
                    </a:lnTo>
                    <a:lnTo>
                      <a:pt x="286" y="444"/>
                    </a:lnTo>
                    <a:lnTo>
                      <a:pt x="286" y="444"/>
                    </a:lnTo>
                    <a:lnTo>
                      <a:pt x="286" y="444"/>
                    </a:lnTo>
                    <a:lnTo>
                      <a:pt x="288" y="444"/>
                    </a:lnTo>
                    <a:lnTo>
                      <a:pt x="284" y="444"/>
                    </a:lnTo>
                    <a:close/>
                    <a:moveTo>
                      <a:pt x="1384" y="46"/>
                    </a:moveTo>
                    <a:lnTo>
                      <a:pt x="1382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80" y="48"/>
                    </a:lnTo>
                    <a:lnTo>
                      <a:pt x="1376" y="52"/>
                    </a:lnTo>
                    <a:lnTo>
                      <a:pt x="1374" y="52"/>
                    </a:lnTo>
                    <a:lnTo>
                      <a:pt x="1374" y="52"/>
                    </a:lnTo>
                    <a:lnTo>
                      <a:pt x="1374" y="52"/>
                    </a:lnTo>
                    <a:lnTo>
                      <a:pt x="1374" y="52"/>
                    </a:lnTo>
                    <a:lnTo>
                      <a:pt x="1374" y="50"/>
                    </a:lnTo>
                    <a:lnTo>
                      <a:pt x="1374" y="50"/>
                    </a:lnTo>
                    <a:lnTo>
                      <a:pt x="1374" y="50"/>
                    </a:lnTo>
                    <a:lnTo>
                      <a:pt x="1374" y="50"/>
                    </a:lnTo>
                    <a:lnTo>
                      <a:pt x="1376" y="48"/>
                    </a:lnTo>
                    <a:lnTo>
                      <a:pt x="1378" y="46"/>
                    </a:lnTo>
                    <a:lnTo>
                      <a:pt x="1380" y="46"/>
                    </a:lnTo>
                    <a:lnTo>
                      <a:pt x="1380" y="46"/>
                    </a:lnTo>
                    <a:lnTo>
                      <a:pt x="1380" y="46"/>
                    </a:lnTo>
                    <a:lnTo>
                      <a:pt x="1382" y="46"/>
                    </a:lnTo>
                    <a:lnTo>
                      <a:pt x="1384" y="46"/>
                    </a:lnTo>
                    <a:lnTo>
                      <a:pt x="1384" y="46"/>
                    </a:lnTo>
                    <a:lnTo>
                      <a:pt x="1384" y="46"/>
                    </a:lnTo>
                    <a:lnTo>
                      <a:pt x="1384" y="46"/>
                    </a:lnTo>
                    <a:close/>
                    <a:moveTo>
                      <a:pt x="438" y="654"/>
                    </a:moveTo>
                    <a:lnTo>
                      <a:pt x="438" y="654"/>
                    </a:lnTo>
                    <a:lnTo>
                      <a:pt x="438" y="654"/>
                    </a:lnTo>
                    <a:lnTo>
                      <a:pt x="436" y="654"/>
                    </a:lnTo>
                    <a:lnTo>
                      <a:pt x="438" y="65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514"/>
              <p:cNvSpPr>
                <a:spLocks/>
              </p:cNvSpPr>
              <p:nvPr/>
            </p:nvSpPr>
            <p:spPr bwMode="auto">
              <a:xfrm>
                <a:off x="3304" y="2214"/>
                <a:ext cx="6" cy="8"/>
              </a:xfrm>
              <a:custGeom>
                <a:avLst/>
                <a:gdLst>
                  <a:gd name="T0" fmla="*/ 4 w 6"/>
                  <a:gd name="T1" fmla="*/ 0 h 8"/>
                  <a:gd name="T2" fmla="*/ 0 w 6"/>
                  <a:gd name="T3" fmla="*/ 0 h 8"/>
                  <a:gd name="T4" fmla="*/ 0 w 6"/>
                  <a:gd name="T5" fmla="*/ 0 h 8"/>
                  <a:gd name="T6" fmla="*/ 0 w 6"/>
                  <a:gd name="T7" fmla="*/ 2 h 8"/>
                  <a:gd name="T8" fmla="*/ 0 w 6"/>
                  <a:gd name="T9" fmla="*/ 6 h 8"/>
                  <a:gd name="T10" fmla="*/ 0 w 6"/>
                  <a:gd name="T11" fmla="*/ 6 h 8"/>
                  <a:gd name="T12" fmla="*/ 0 w 6"/>
                  <a:gd name="T13" fmla="*/ 8 h 8"/>
                  <a:gd name="T14" fmla="*/ 2 w 6"/>
                  <a:gd name="T15" fmla="*/ 8 h 8"/>
                  <a:gd name="T16" fmla="*/ 2 w 6"/>
                  <a:gd name="T17" fmla="*/ 8 h 8"/>
                  <a:gd name="T18" fmla="*/ 2 w 6"/>
                  <a:gd name="T19" fmla="*/ 8 h 8"/>
                  <a:gd name="T20" fmla="*/ 2 w 6"/>
                  <a:gd name="T21" fmla="*/ 8 h 8"/>
                  <a:gd name="T22" fmla="*/ 2 w 6"/>
                  <a:gd name="T23" fmla="*/ 8 h 8"/>
                  <a:gd name="T24" fmla="*/ 6 w 6"/>
                  <a:gd name="T25" fmla="*/ 6 h 8"/>
                  <a:gd name="T26" fmla="*/ 6 w 6"/>
                  <a:gd name="T27" fmla="*/ 6 h 8"/>
                  <a:gd name="T28" fmla="*/ 6 w 6"/>
                  <a:gd name="T29" fmla="*/ 6 h 8"/>
                  <a:gd name="T30" fmla="*/ 6 w 6"/>
                  <a:gd name="T31" fmla="*/ 2 h 8"/>
                  <a:gd name="T32" fmla="*/ 6 w 6"/>
                  <a:gd name="T33" fmla="*/ 2 h 8"/>
                  <a:gd name="T34" fmla="*/ 6 w 6"/>
                  <a:gd name="T35" fmla="*/ 2 h 8"/>
                  <a:gd name="T36" fmla="*/ 4 w 6"/>
                  <a:gd name="T37" fmla="*/ 0 h 8"/>
                  <a:gd name="T38" fmla="*/ 4 w 6"/>
                  <a:gd name="T39" fmla="*/ 0 h 8"/>
                  <a:gd name="T40" fmla="*/ 4 w 6"/>
                  <a:gd name="T41" fmla="*/ 0 h 8"/>
                  <a:gd name="T42" fmla="*/ 4 w 6"/>
                  <a:gd name="T4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515"/>
              <p:cNvSpPr>
                <a:spLocks/>
              </p:cNvSpPr>
              <p:nvPr/>
            </p:nvSpPr>
            <p:spPr bwMode="auto">
              <a:xfrm>
                <a:off x="3338" y="2350"/>
                <a:ext cx="20" cy="6"/>
              </a:xfrm>
              <a:custGeom>
                <a:avLst/>
                <a:gdLst>
                  <a:gd name="T0" fmla="*/ 20 w 20"/>
                  <a:gd name="T1" fmla="*/ 2 h 6"/>
                  <a:gd name="T2" fmla="*/ 18 w 20"/>
                  <a:gd name="T3" fmla="*/ 2 h 6"/>
                  <a:gd name="T4" fmla="*/ 16 w 20"/>
                  <a:gd name="T5" fmla="*/ 0 h 6"/>
                  <a:gd name="T6" fmla="*/ 16 w 20"/>
                  <a:gd name="T7" fmla="*/ 0 h 6"/>
                  <a:gd name="T8" fmla="*/ 16 w 20"/>
                  <a:gd name="T9" fmla="*/ 0 h 6"/>
                  <a:gd name="T10" fmla="*/ 12 w 20"/>
                  <a:gd name="T11" fmla="*/ 0 h 6"/>
                  <a:gd name="T12" fmla="*/ 12 w 20"/>
                  <a:gd name="T13" fmla="*/ 0 h 6"/>
                  <a:gd name="T14" fmla="*/ 12 w 20"/>
                  <a:gd name="T15" fmla="*/ 0 h 6"/>
                  <a:gd name="T16" fmla="*/ 10 w 20"/>
                  <a:gd name="T17" fmla="*/ 2 h 6"/>
                  <a:gd name="T18" fmla="*/ 8 w 20"/>
                  <a:gd name="T19" fmla="*/ 2 h 6"/>
                  <a:gd name="T20" fmla="*/ 8 w 20"/>
                  <a:gd name="T21" fmla="*/ 2 h 6"/>
                  <a:gd name="T22" fmla="*/ 8 w 20"/>
                  <a:gd name="T23" fmla="*/ 2 h 6"/>
                  <a:gd name="T24" fmla="*/ 6 w 20"/>
                  <a:gd name="T25" fmla="*/ 2 h 6"/>
                  <a:gd name="T26" fmla="*/ 2 w 20"/>
                  <a:gd name="T27" fmla="*/ 2 h 6"/>
                  <a:gd name="T28" fmla="*/ 2 w 20"/>
                  <a:gd name="T29" fmla="*/ 2 h 6"/>
                  <a:gd name="T30" fmla="*/ 0 w 20"/>
                  <a:gd name="T31" fmla="*/ 2 h 6"/>
                  <a:gd name="T32" fmla="*/ 0 w 20"/>
                  <a:gd name="T33" fmla="*/ 6 h 6"/>
                  <a:gd name="T34" fmla="*/ 0 w 20"/>
                  <a:gd name="T35" fmla="*/ 6 h 6"/>
                  <a:gd name="T36" fmla="*/ 2 w 20"/>
                  <a:gd name="T37" fmla="*/ 6 h 6"/>
                  <a:gd name="T38" fmla="*/ 4 w 20"/>
                  <a:gd name="T39" fmla="*/ 6 h 6"/>
                  <a:gd name="T40" fmla="*/ 4 w 20"/>
                  <a:gd name="T41" fmla="*/ 6 h 6"/>
                  <a:gd name="T42" fmla="*/ 4 w 20"/>
                  <a:gd name="T43" fmla="*/ 6 h 6"/>
                  <a:gd name="T44" fmla="*/ 6 w 20"/>
                  <a:gd name="T45" fmla="*/ 6 h 6"/>
                  <a:gd name="T46" fmla="*/ 6 w 20"/>
                  <a:gd name="T47" fmla="*/ 6 h 6"/>
                  <a:gd name="T48" fmla="*/ 6 w 20"/>
                  <a:gd name="T49" fmla="*/ 6 h 6"/>
                  <a:gd name="T50" fmla="*/ 6 w 20"/>
                  <a:gd name="T51" fmla="*/ 6 h 6"/>
                  <a:gd name="T52" fmla="*/ 10 w 20"/>
                  <a:gd name="T53" fmla="*/ 6 h 6"/>
                  <a:gd name="T54" fmla="*/ 14 w 20"/>
                  <a:gd name="T55" fmla="*/ 6 h 6"/>
                  <a:gd name="T56" fmla="*/ 14 w 20"/>
                  <a:gd name="T57" fmla="*/ 6 h 6"/>
                  <a:gd name="T58" fmla="*/ 14 w 20"/>
                  <a:gd name="T59" fmla="*/ 6 h 6"/>
                  <a:gd name="T60" fmla="*/ 16 w 20"/>
                  <a:gd name="T61" fmla="*/ 4 h 6"/>
                  <a:gd name="T62" fmla="*/ 20 w 20"/>
                  <a:gd name="T63" fmla="*/ 4 h 6"/>
                  <a:gd name="T64" fmla="*/ 20 w 20"/>
                  <a:gd name="T65" fmla="*/ 4 h 6"/>
                  <a:gd name="T66" fmla="*/ 20 w 20"/>
                  <a:gd name="T67" fmla="*/ 4 h 6"/>
                  <a:gd name="T68" fmla="*/ 20 w 20"/>
                  <a:gd name="T69" fmla="*/ 2 h 6"/>
                  <a:gd name="T70" fmla="*/ 20 w 20"/>
                  <a:gd name="T71" fmla="*/ 2 h 6"/>
                  <a:gd name="T72" fmla="*/ 20 w 20"/>
                  <a:gd name="T73" fmla="*/ 2 h 6"/>
                  <a:gd name="T74" fmla="*/ 20 w 20"/>
                  <a:gd name="T7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6">
                    <a:moveTo>
                      <a:pt x="20" y="2"/>
                    </a:moveTo>
                    <a:lnTo>
                      <a:pt x="18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516"/>
              <p:cNvSpPr>
                <a:spLocks/>
              </p:cNvSpPr>
              <p:nvPr/>
            </p:nvSpPr>
            <p:spPr bwMode="auto">
              <a:xfrm>
                <a:off x="3232" y="2586"/>
                <a:ext cx="88" cy="130"/>
              </a:xfrm>
              <a:custGeom>
                <a:avLst/>
                <a:gdLst>
                  <a:gd name="T0" fmla="*/ 86 w 88"/>
                  <a:gd name="T1" fmla="*/ 28 h 130"/>
                  <a:gd name="T2" fmla="*/ 86 w 88"/>
                  <a:gd name="T3" fmla="*/ 16 h 130"/>
                  <a:gd name="T4" fmla="*/ 82 w 88"/>
                  <a:gd name="T5" fmla="*/ 12 h 130"/>
                  <a:gd name="T6" fmla="*/ 80 w 88"/>
                  <a:gd name="T7" fmla="*/ 6 h 130"/>
                  <a:gd name="T8" fmla="*/ 78 w 88"/>
                  <a:gd name="T9" fmla="*/ 2 h 130"/>
                  <a:gd name="T10" fmla="*/ 76 w 88"/>
                  <a:gd name="T11" fmla="*/ 0 h 130"/>
                  <a:gd name="T12" fmla="*/ 72 w 88"/>
                  <a:gd name="T13" fmla="*/ 0 h 130"/>
                  <a:gd name="T14" fmla="*/ 70 w 88"/>
                  <a:gd name="T15" fmla="*/ 0 h 130"/>
                  <a:gd name="T16" fmla="*/ 68 w 88"/>
                  <a:gd name="T17" fmla="*/ 10 h 130"/>
                  <a:gd name="T18" fmla="*/ 60 w 88"/>
                  <a:gd name="T19" fmla="*/ 14 h 130"/>
                  <a:gd name="T20" fmla="*/ 58 w 88"/>
                  <a:gd name="T21" fmla="*/ 18 h 130"/>
                  <a:gd name="T22" fmla="*/ 56 w 88"/>
                  <a:gd name="T23" fmla="*/ 20 h 130"/>
                  <a:gd name="T24" fmla="*/ 54 w 88"/>
                  <a:gd name="T25" fmla="*/ 22 h 130"/>
                  <a:gd name="T26" fmla="*/ 52 w 88"/>
                  <a:gd name="T27" fmla="*/ 22 h 130"/>
                  <a:gd name="T28" fmla="*/ 50 w 88"/>
                  <a:gd name="T29" fmla="*/ 24 h 130"/>
                  <a:gd name="T30" fmla="*/ 50 w 88"/>
                  <a:gd name="T31" fmla="*/ 30 h 130"/>
                  <a:gd name="T32" fmla="*/ 50 w 88"/>
                  <a:gd name="T33" fmla="*/ 28 h 130"/>
                  <a:gd name="T34" fmla="*/ 46 w 88"/>
                  <a:gd name="T35" fmla="*/ 28 h 130"/>
                  <a:gd name="T36" fmla="*/ 44 w 88"/>
                  <a:gd name="T37" fmla="*/ 32 h 130"/>
                  <a:gd name="T38" fmla="*/ 42 w 88"/>
                  <a:gd name="T39" fmla="*/ 32 h 130"/>
                  <a:gd name="T40" fmla="*/ 26 w 88"/>
                  <a:gd name="T41" fmla="*/ 34 h 130"/>
                  <a:gd name="T42" fmla="*/ 20 w 88"/>
                  <a:gd name="T43" fmla="*/ 40 h 130"/>
                  <a:gd name="T44" fmla="*/ 18 w 88"/>
                  <a:gd name="T45" fmla="*/ 44 h 130"/>
                  <a:gd name="T46" fmla="*/ 14 w 88"/>
                  <a:gd name="T47" fmla="*/ 46 h 130"/>
                  <a:gd name="T48" fmla="*/ 12 w 88"/>
                  <a:gd name="T49" fmla="*/ 50 h 130"/>
                  <a:gd name="T50" fmla="*/ 12 w 88"/>
                  <a:gd name="T51" fmla="*/ 60 h 130"/>
                  <a:gd name="T52" fmla="*/ 14 w 88"/>
                  <a:gd name="T53" fmla="*/ 70 h 130"/>
                  <a:gd name="T54" fmla="*/ 14 w 88"/>
                  <a:gd name="T55" fmla="*/ 78 h 130"/>
                  <a:gd name="T56" fmla="*/ 10 w 88"/>
                  <a:gd name="T57" fmla="*/ 80 h 130"/>
                  <a:gd name="T58" fmla="*/ 2 w 88"/>
                  <a:gd name="T59" fmla="*/ 88 h 130"/>
                  <a:gd name="T60" fmla="*/ 0 w 88"/>
                  <a:gd name="T61" fmla="*/ 94 h 130"/>
                  <a:gd name="T62" fmla="*/ 0 w 88"/>
                  <a:gd name="T63" fmla="*/ 108 h 130"/>
                  <a:gd name="T64" fmla="*/ 0 w 88"/>
                  <a:gd name="T65" fmla="*/ 112 h 130"/>
                  <a:gd name="T66" fmla="*/ 2 w 88"/>
                  <a:gd name="T67" fmla="*/ 114 h 130"/>
                  <a:gd name="T68" fmla="*/ 6 w 88"/>
                  <a:gd name="T69" fmla="*/ 118 h 130"/>
                  <a:gd name="T70" fmla="*/ 8 w 88"/>
                  <a:gd name="T71" fmla="*/ 124 h 130"/>
                  <a:gd name="T72" fmla="*/ 10 w 88"/>
                  <a:gd name="T73" fmla="*/ 128 h 130"/>
                  <a:gd name="T74" fmla="*/ 12 w 88"/>
                  <a:gd name="T75" fmla="*/ 128 h 130"/>
                  <a:gd name="T76" fmla="*/ 18 w 88"/>
                  <a:gd name="T77" fmla="*/ 130 h 130"/>
                  <a:gd name="T78" fmla="*/ 20 w 88"/>
                  <a:gd name="T79" fmla="*/ 130 h 130"/>
                  <a:gd name="T80" fmla="*/ 26 w 88"/>
                  <a:gd name="T81" fmla="*/ 130 h 130"/>
                  <a:gd name="T82" fmla="*/ 34 w 88"/>
                  <a:gd name="T83" fmla="*/ 128 h 130"/>
                  <a:gd name="T84" fmla="*/ 34 w 88"/>
                  <a:gd name="T85" fmla="*/ 128 h 130"/>
                  <a:gd name="T86" fmla="*/ 40 w 88"/>
                  <a:gd name="T87" fmla="*/ 124 h 130"/>
                  <a:gd name="T88" fmla="*/ 44 w 88"/>
                  <a:gd name="T89" fmla="*/ 120 h 130"/>
                  <a:gd name="T90" fmla="*/ 46 w 88"/>
                  <a:gd name="T91" fmla="*/ 116 h 130"/>
                  <a:gd name="T92" fmla="*/ 46 w 88"/>
                  <a:gd name="T93" fmla="*/ 108 h 130"/>
                  <a:gd name="T94" fmla="*/ 48 w 88"/>
                  <a:gd name="T95" fmla="*/ 106 h 130"/>
                  <a:gd name="T96" fmla="*/ 54 w 88"/>
                  <a:gd name="T97" fmla="*/ 92 h 130"/>
                  <a:gd name="T98" fmla="*/ 56 w 88"/>
                  <a:gd name="T99" fmla="*/ 90 h 130"/>
                  <a:gd name="T100" fmla="*/ 62 w 88"/>
                  <a:gd name="T101" fmla="*/ 78 h 130"/>
                  <a:gd name="T102" fmla="*/ 72 w 88"/>
                  <a:gd name="T103" fmla="*/ 60 h 130"/>
                  <a:gd name="T104" fmla="*/ 74 w 88"/>
                  <a:gd name="T105" fmla="*/ 56 h 130"/>
                  <a:gd name="T106" fmla="*/ 74 w 88"/>
                  <a:gd name="T107" fmla="*/ 50 h 130"/>
                  <a:gd name="T108" fmla="*/ 74 w 88"/>
                  <a:gd name="T109" fmla="*/ 46 h 130"/>
                  <a:gd name="T110" fmla="*/ 76 w 88"/>
                  <a:gd name="T111" fmla="*/ 46 h 130"/>
                  <a:gd name="T112" fmla="*/ 76 w 88"/>
                  <a:gd name="T113" fmla="*/ 44 h 130"/>
                  <a:gd name="T114" fmla="*/ 80 w 88"/>
                  <a:gd name="T115" fmla="*/ 38 h 130"/>
                  <a:gd name="T116" fmla="*/ 86 w 88"/>
                  <a:gd name="T117" fmla="*/ 36 h 130"/>
                  <a:gd name="T118" fmla="*/ 88 w 88"/>
                  <a:gd name="T119" fmla="*/ 34 h 130"/>
                  <a:gd name="T120" fmla="*/ 88 w 88"/>
                  <a:gd name="T121" fmla="*/ 3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8" h="130">
                    <a:moveTo>
                      <a:pt x="86" y="30"/>
                    </a:moveTo>
                    <a:lnTo>
                      <a:pt x="86" y="28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6" y="16"/>
                    </a:lnTo>
                    <a:lnTo>
                      <a:pt x="84" y="14"/>
                    </a:lnTo>
                    <a:lnTo>
                      <a:pt x="82" y="12"/>
                    </a:lnTo>
                    <a:lnTo>
                      <a:pt x="82" y="12"/>
                    </a:lnTo>
                    <a:lnTo>
                      <a:pt x="82" y="12"/>
                    </a:lnTo>
                    <a:lnTo>
                      <a:pt x="82" y="12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78" y="4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2"/>
                    </a:lnTo>
                    <a:lnTo>
                      <a:pt x="68" y="10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6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8" y="18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6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26" y="34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2" y="60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4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8" y="82"/>
                    </a:lnTo>
                    <a:lnTo>
                      <a:pt x="2" y="88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0" y="92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110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2" y="114"/>
                    </a:lnTo>
                    <a:lnTo>
                      <a:pt x="6" y="116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6" y="122"/>
                    </a:lnTo>
                    <a:lnTo>
                      <a:pt x="6" y="122"/>
                    </a:lnTo>
                    <a:lnTo>
                      <a:pt x="6" y="122"/>
                    </a:lnTo>
                    <a:lnTo>
                      <a:pt x="8" y="124"/>
                    </a:lnTo>
                    <a:lnTo>
                      <a:pt x="8" y="124"/>
                    </a:lnTo>
                    <a:lnTo>
                      <a:pt x="8" y="124"/>
                    </a:lnTo>
                    <a:lnTo>
                      <a:pt x="10" y="126"/>
                    </a:lnTo>
                    <a:lnTo>
                      <a:pt x="10" y="128"/>
                    </a:lnTo>
                    <a:lnTo>
                      <a:pt x="10" y="128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2" y="128"/>
                    </a:lnTo>
                    <a:lnTo>
                      <a:pt x="12" y="130"/>
                    </a:lnTo>
                    <a:lnTo>
                      <a:pt x="16" y="130"/>
                    </a:lnTo>
                    <a:lnTo>
                      <a:pt x="18" y="130"/>
                    </a:lnTo>
                    <a:lnTo>
                      <a:pt x="18" y="130"/>
                    </a:lnTo>
                    <a:lnTo>
                      <a:pt x="18" y="130"/>
                    </a:lnTo>
                    <a:lnTo>
                      <a:pt x="20" y="130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4" y="130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6" y="130"/>
                    </a:lnTo>
                    <a:lnTo>
                      <a:pt x="26" y="128"/>
                    </a:lnTo>
                    <a:lnTo>
                      <a:pt x="34" y="128"/>
                    </a:lnTo>
                    <a:lnTo>
                      <a:pt x="34" y="128"/>
                    </a:lnTo>
                    <a:lnTo>
                      <a:pt x="34" y="128"/>
                    </a:lnTo>
                    <a:lnTo>
                      <a:pt x="34" y="128"/>
                    </a:lnTo>
                    <a:lnTo>
                      <a:pt x="34" y="128"/>
                    </a:lnTo>
                    <a:lnTo>
                      <a:pt x="34" y="128"/>
                    </a:lnTo>
                    <a:lnTo>
                      <a:pt x="36" y="126"/>
                    </a:lnTo>
                    <a:lnTo>
                      <a:pt x="36" y="124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40" y="122"/>
                    </a:lnTo>
                    <a:lnTo>
                      <a:pt x="44" y="120"/>
                    </a:lnTo>
                    <a:lnTo>
                      <a:pt x="44" y="120"/>
                    </a:lnTo>
                    <a:lnTo>
                      <a:pt x="44" y="120"/>
                    </a:lnTo>
                    <a:lnTo>
                      <a:pt x="44" y="118"/>
                    </a:lnTo>
                    <a:lnTo>
                      <a:pt x="46" y="116"/>
                    </a:lnTo>
                    <a:lnTo>
                      <a:pt x="46" y="116"/>
                    </a:lnTo>
                    <a:lnTo>
                      <a:pt x="46" y="116"/>
                    </a:lnTo>
                    <a:lnTo>
                      <a:pt x="46" y="108"/>
                    </a:lnTo>
                    <a:lnTo>
                      <a:pt x="46" y="108"/>
                    </a:lnTo>
                    <a:lnTo>
                      <a:pt x="46" y="108"/>
                    </a:lnTo>
                    <a:lnTo>
                      <a:pt x="46" y="108"/>
                    </a:lnTo>
                    <a:lnTo>
                      <a:pt x="46" y="106"/>
                    </a:lnTo>
                    <a:lnTo>
                      <a:pt x="48" y="106"/>
                    </a:lnTo>
                    <a:lnTo>
                      <a:pt x="48" y="106"/>
                    </a:lnTo>
                    <a:lnTo>
                      <a:pt x="48" y="106"/>
                    </a:lnTo>
                    <a:lnTo>
                      <a:pt x="50" y="100"/>
                    </a:lnTo>
                    <a:lnTo>
                      <a:pt x="54" y="96"/>
                    </a:lnTo>
                    <a:lnTo>
                      <a:pt x="54" y="92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60" y="82"/>
                    </a:lnTo>
                    <a:lnTo>
                      <a:pt x="60" y="82"/>
                    </a:lnTo>
                    <a:lnTo>
                      <a:pt x="60" y="82"/>
                    </a:lnTo>
                    <a:lnTo>
                      <a:pt x="62" y="78"/>
                    </a:lnTo>
                    <a:lnTo>
                      <a:pt x="64" y="74"/>
                    </a:lnTo>
                    <a:lnTo>
                      <a:pt x="68" y="68"/>
                    </a:lnTo>
                    <a:lnTo>
                      <a:pt x="70" y="6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4" y="50"/>
                    </a:lnTo>
                    <a:lnTo>
                      <a:pt x="74" y="50"/>
                    </a:lnTo>
                    <a:lnTo>
                      <a:pt x="74" y="50"/>
                    </a:lnTo>
                    <a:lnTo>
                      <a:pt x="72" y="48"/>
                    </a:lnTo>
                    <a:lnTo>
                      <a:pt x="72" y="46"/>
                    </a:lnTo>
                    <a:lnTo>
                      <a:pt x="74" y="46"/>
                    </a:lnTo>
                    <a:lnTo>
                      <a:pt x="74" y="46"/>
                    </a:lnTo>
                    <a:lnTo>
                      <a:pt x="74" y="46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8" y="40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80" y="38"/>
                    </a:lnTo>
                    <a:lnTo>
                      <a:pt x="84" y="36"/>
                    </a:lnTo>
                    <a:lnTo>
                      <a:pt x="86" y="36"/>
                    </a:lnTo>
                    <a:lnTo>
                      <a:pt x="86" y="36"/>
                    </a:lnTo>
                    <a:lnTo>
                      <a:pt x="86" y="36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8" y="32"/>
                    </a:lnTo>
                    <a:lnTo>
                      <a:pt x="86" y="3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517"/>
              <p:cNvSpPr>
                <a:spLocks/>
              </p:cNvSpPr>
              <p:nvPr/>
            </p:nvSpPr>
            <p:spPr bwMode="auto">
              <a:xfrm>
                <a:off x="4056" y="2190"/>
                <a:ext cx="20" cy="38"/>
              </a:xfrm>
              <a:custGeom>
                <a:avLst/>
                <a:gdLst>
                  <a:gd name="T0" fmla="*/ 18 w 20"/>
                  <a:gd name="T1" fmla="*/ 12 h 38"/>
                  <a:gd name="T2" fmla="*/ 18 w 20"/>
                  <a:gd name="T3" fmla="*/ 12 h 38"/>
                  <a:gd name="T4" fmla="*/ 18 w 20"/>
                  <a:gd name="T5" fmla="*/ 12 h 38"/>
                  <a:gd name="T6" fmla="*/ 18 w 20"/>
                  <a:gd name="T7" fmla="*/ 8 h 38"/>
                  <a:gd name="T8" fmla="*/ 18 w 20"/>
                  <a:gd name="T9" fmla="*/ 8 h 38"/>
                  <a:gd name="T10" fmla="*/ 18 w 20"/>
                  <a:gd name="T11" fmla="*/ 8 h 38"/>
                  <a:gd name="T12" fmla="*/ 16 w 20"/>
                  <a:gd name="T13" fmla="*/ 4 h 38"/>
                  <a:gd name="T14" fmla="*/ 16 w 20"/>
                  <a:gd name="T15" fmla="*/ 2 h 38"/>
                  <a:gd name="T16" fmla="*/ 16 w 20"/>
                  <a:gd name="T17" fmla="*/ 2 h 38"/>
                  <a:gd name="T18" fmla="*/ 16 w 20"/>
                  <a:gd name="T19" fmla="*/ 2 h 38"/>
                  <a:gd name="T20" fmla="*/ 12 w 20"/>
                  <a:gd name="T21" fmla="*/ 0 h 38"/>
                  <a:gd name="T22" fmla="*/ 12 w 20"/>
                  <a:gd name="T23" fmla="*/ 0 h 38"/>
                  <a:gd name="T24" fmla="*/ 12 w 20"/>
                  <a:gd name="T25" fmla="*/ 0 h 38"/>
                  <a:gd name="T26" fmla="*/ 10 w 20"/>
                  <a:gd name="T27" fmla="*/ 0 h 38"/>
                  <a:gd name="T28" fmla="*/ 10 w 20"/>
                  <a:gd name="T29" fmla="*/ 0 h 38"/>
                  <a:gd name="T30" fmla="*/ 8 w 20"/>
                  <a:gd name="T31" fmla="*/ 0 h 38"/>
                  <a:gd name="T32" fmla="*/ 6 w 20"/>
                  <a:gd name="T33" fmla="*/ 2 h 38"/>
                  <a:gd name="T34" fmla="*/ 6 w 20"/>
                  <a:gd name="T35" fmla="*/ 2 h 38"/>
                  <a:gd name="T36" fmla="*/ 6 w 20"/>
                  <a:gd name="T37" fmla="*/ 2 h 38"/>
                  <a:gd name="T38" fmla="*/ 6 w 20"/>
                  <a:gd name="T39" fmla="*/ 2 h 38"/>
                  <a:gd name="T40" fmla="*/ 4 w 20"/>
                  <a:gd name="T41" fmla="*/ 4 h 38"/>
                  <a:gd name="T42" fmla="*/ 2 w 20"/>
                  <a:gd name="T43" fmla="*/ 8 h 38"/>
                  <a:gd name="T44" fmla="*/ 2 w 20"/>
                  <a:gd name="T45" fmla="*/ 8 h 38"/>
                  <a:gd name="T46" fmla="*/ 2 w 20"/>
                  <a:gd name="T47" fmla="*/ 8 h 38"/>
                  <a:gd name="T48" fmla="*/ 2 w 20"/>
                  <a:gd name="T49" fmla="*/ 8 h 38"/>
                  <a:gd name="T50" fmla="*/ 0 w 20"/>
                  <a:gd name="T51" fmla="*/ 10 h 38"/>
                  <a:gd name="T52" fmla="*/ 0 w 20"/>
                  <a:gd name="T53" fmla="*/ 10 h 38"/>
                  <a:gd name="T54" fmla="*/ 0 w 20"/>
                  <a:gd name="T55" fmla="*/ 12 h 38"/>
                  <a:gd name="T56" fmla="*/ 0 w 20"/>
                  <a:gd name="T57" fmla="*/ 22 h 38"/>
                  <a:gd name="T58" fmla="*/ 0 w 20"/>
                  <a:gd name="T59" fmla="*/ 22 h 38"/>
                  <a:gd name="T60" fmla="*/ 0 w 20"/>
                  <a:gd name="T61" fmla="*/ 22 h 38"/>
                  <a:gd name="T62" fmla="*/ 2 w 20"/>
                  <a:gd name="T63" fmla="*/ 22 h 38"/>
                  <a:gd name="T64" fmla="*/ 2 w 20"/>
                  <a:gd name="T65" fmla="*/ 24 h 38"/>
                  <a:gd name="T66" fmla="*/ 2 w 20"/>
                  <a:gd name="T67" fmla="*/ 24 h 38"/>
                  <a:gd name="T68" fmla="*/ 2 w 20"/>
                  <a:gd name="T69" fmla="*/ 24 h 38"/>
                  <a:gd name="T70" fmla="*/ 4 w 20"/>
                  <a:gd name="T71" fmla="*/ 28 h 38"/>
                  <a:gd name="T72" fmla="*/ 4 w 20"/>
                  <a:gd name="T73" fmla="*/ 28 h 38"/>
                  <a:gd name="T74" fmla="*/ 4 w 20"/>
                  <a:gd name="T75" fmla="*/ 28 h 38"/>
                  <a:gd name="T76" fmla="*/ 14 w 20"/>
                  <a:gd name="T77" fmla="*/ 36 h 38"/>
                  <a:gd name="T78" fmla="*/ 14 w 20"/>
                  <a:gd name="T79" fmla="*/ 36 h 38"/>
                  <a:gd name="T80" fmla="*/ 14 w 20"/>
                  <a:gd name="T81" fmla="*/ 38 h 38"/>
                  <a:gd name="T82" fmla="*/ 14 w 20"/>
                  <a:gd name="T83" fmla="*/ 38 h 38"/>
                  <a:gd name="T84" fmla="*/ 16 w 20"/>
                  <a:gd name="T85" fmla="*/ 36 h 38"/>
                  <a:gd name="T86" fmla="*/ 16 w 20"/>
                  <a:gd name="T87" fmla="*/ 36 h 38"/>
                  <a:gd name="T88" fmla="*/ 16 w 20"/>
                  <a:gd name="T89" fmla="*/ 36 h 38"/>
                  <a:gd name="T90" fmla="*/ 16 w 20"/>
                  <a:gd name="T91" fmla="*/ 36 h 38"/>
                  <a:gd name="T92" fmla="*/ 16 w 20"/>
                  <a:gd name="T93" fmla="*/ 24 h 38"/>
                  <a:gd name="T94" fmla="*/ 20 w 20"/>
                  <a:gd name="T95" fmla="*/ 22 h 38"/>
                  <a:gd name="T96" fmla="*/ 20 w 20"/>
                  <a:gd name="T97" fmla="*/ 22 h 38"/>
                  <a:gd name="T98" fmla="*/ 20 w 20"/>
                  <a:gd name="T99" fmla="*/ 22 h 38"/>
                  <a:gd name="T100" fmla="*/ 20 w 20"/>
                  <a:gd name="T101" fmla="*/ 20 h 38"/>
                  <a:gd name="T102" fmla="*/ 20 w 20"/>
                  <a:gd name="T103" fmla="*/ 20 h 38"/>
                  <a:gd name="T104" fmla="*/ 20 w 20"/>
                  <a:gd name="T105" fmla="*/ 18 h 38"/>
                  <a:gd name="T106" fmla="*/ 18 w 20"/>
                  <a:gd name="T107" fmla="*/ 18 h 38"/>
                  <a:gd name="T108" fmla="*/ 18 w 20"/>
                  <a:gd name="T109" fmla="*/ 16 h 38"/>
                  <a:gd name="T110" fmla="*/ 18 w 20"/>
                  <a:gd name="T111" fmla="*/ 16 h 38"/>
                  <a:gd name="T112" fmla="*/ 18 w 20"/>
                  <a:gd name="T113" fmla="*/ 16 h 38"/>
                  <a:gd name="T114" fmla="*/ 16 w 20"/>
                  <a:gd name="T115" fmla="*/ 16 h 38"/>
                  <a:gd name="T116" fmla="*/ 16 w 20"/>
                  <a:gd name="T117" fmla="*/ 14 h 38"/>
                  <a:gd name="T118" fmla="*/ 18 w 20"/>
                  <a:gd name="T119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" h="38">
                    <a:moveTo>
                      <a:pt x="18" y="12"/>
                    </a:moveTo>
                    <a:lnTo>
                      <a:pt x="18" y="12"/>
                    </a:lnTo>
                    <a:lnTo>
                      <a:pt x="18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24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518"/>
              <p:cNvSpPr>
                <a:spLocks/>
              </p:cNvSpPr>
              <p:nvPr/>
            </p:nvSpPr>
            <p:spPr bwMode="auto">
              <a:xfrm>
                <a:off x="4110" y="2338"/>
                <a:ext cx="22" cy="34"/>
              </a:xfrm>
              <a:custGeom>
                <a:avLst/>
                <a:gdLst>
                  <a:gd name="T0" fmla="*/ 8 w 22"/>
                  <a:gd name="T1" fmla="*/ 2 h 34"/>
                  <a:gd name="T2" fmla="*/ 6 w 22"/>
                  <a:gd name="T3" fmla="*/ 2 h 34"/>
                  <a:gd name="T4" fmla="*/ 4 w 22"/>
                  <a:gd name="T5" fmla="*/ 2 h 34"/>
                  <a:gd name="T6" fmla="*/ 4 w 22"/>
                  <a:gd name="T7" fmla="*/ 0 h 34"/>
                  <a:gd name="T8" fmla="*/ 0 w 22"/>
                  <a:gd name="T9" fmla="*/ 0 h 34"/>
                  <a:gd name="T10" fmla="*/ 0 w 22"/>
                  <a:gd name="T11" fmla="*/ 0 h 34"/>
                  <a:gd name="T12" fmla="*/ 0 w 22"/>
                  <a:gd name="T13" fmla="*/ 4 h 34"/>
                  <a:gd name="T14" fmla="*/ 0 w 22"/>
                  <a:gd name="T15" fmla="*/ 4 h 34"/>
                  <a:gd name="T16" fmla="*/ 0 w 22"/>
                  <a:gd name="T17" fmla="*/ 6 h 34"/>
                  <a:gd name="T18" fmla="*/ 2 w 22"/>
                  <a:gd name="T19" fmla="*/ 6 h 34"/>
                  <a:gd name="T20" fmla="*/ 2 w 22"/>
                  <a:gd name="T21" fmla="*/ 12 h 34"/>
                  <a:gd name="T22" fmla="*/ 0 w 22"/>
                  <a:gd name="T23" fmla="*/ 14 h 34"/>
                  <a:gd name="T24" fmla="*/ 0 w 22"/>
                  <a:gd name="T25" fmla="*/ 16 h 34"/>
                  <a:gd name="T26" fmla="*/ 2 w 22"/>
                  <a:gd name="T27" fmla="*/ 18 h 34"/>
                  <a:gd name="T28" fmla="*/ 2 w 22"/>
                  <a:gd name="T29" fmla="*/ 18 h 34"/>
                  <a:gd name="T30" fmla="*/ 2 w 22"/>
                  <a:gd name="T31" fmla="*/ 18 h 34"/>
                  <a:gd name="T32" fmla="*/ 8 w 22"/>
                  <a:gd name="T33" fmla="*/ 16 h 34"/>
                  <a:gd name="T34" fmla="*/ 10 w 22"/>
                  <a:gd name="T35" fmla="*/ 16 h 34"/>
                  <a:gd name="T36" fmla="*/ 10 w 22"/>
                  <a:gd name="T37" fmla="*/ 20 h 34"/>
                  <a:gd name="T38" fmla="*/ 10 w 22"/>
                  <a:gd name="T39" fmla="*/ 22 h 34"/>
                  <a:gd name="T40" fmla="*/ 10 w 22"/>
                  <a:gd name="T41" fmla="*/ 24 h 34"/>
                  <a:gd name="T42" fmla="*/ 6 w 22"/>
                  <a:gd name="T43" fmla="*/ 26 h 34"/>
                  <a:gd name="T44" fmla="*/ 6 w 22"/>
                  <a:gd name="T45" fmla="*/ 30 h 34"/>
                  <a:gd name="T46" fmla="*/ 6 w 22"/>
                  <a:gd name="T47" fmla="*/ 30 h 34"/>
                  <a:gd name="T48" fmla="*/ 8 w 22"/>
                  <a:gd name="T49" fmla="*/ 32 h 34"/>
                  <a:gd name="T50" fmla="*/ 12 w 22"/>
                  <a:gd name="T51" fmla="*/ 32 h 34"/>
                  <a:gd name="T52" fmla="*/ 14 w 22"/>
                  <a:gd name="T53" fmla="*/ 34 h 34"/>
                  <a:gd name="T54" fmla="*/ 16 w 22"/>
                  <a:gd name="T55" fmla="*/ 34 h 34"/>
                  <a:gd name="T56" fmla="*/ 18 w 22"/>
                  <a:gd name="T57" fmla="*/ 32 h 34"/>
                  <a:gd name="T58" fmla="*/ 18 w 22"/>
                  <a:gd name="T59" fmla="*/ 28 h 34"/>
                  <a:gd name="T60" fmla="*/ 16 w 22"/>
                  <a:gd name="T61" fmla="*/ 26 h 34"/>
                  <a:gd name="T62" fmla="*/ 18 w 22"/>
                  <a:gd name="T63" fmla="*/ 22 h 34"/>
                  <a:gd name="T64" fmla="*/ 18 w 22"/>
                  <a:gd name="T65" fmla="*/ 22 h 34"/>
                  <a:gd name="T66" fmla="*/ 18 w 22"/>
                  <a:gd name="T67" fmla="*/ 14 h 34"/>
                  <a:gd name="T68" fmla="*/ 18 w 22"/>
                  <a:gd name="T69" fmla="*/ 18 h 34"/>
                  <a:gd name="T70" fmla="*/ 18 w 22"/>
                  <a:gd name="T71" fmla="*/ 20 h 34"/>
                  <a:gd name="T72" fmla="*/ 18 w 22"/>
                  <a:gd name="T73" fmla="*/ 24 h 34"/>
                  <a:gd name="T74" fmla="*/ 18 w 22"/>
                  <a:gd name="T75" fmla="*/ 24 h 34"/>
                  <a:gd name="T76" fmla="*/ 18 w 22"/>
                  <a:gd name="T77" fmla="*/ 26 h 34"/>
                  <a:gd name="T78" fmla="*/ 20 w 22"/>
                  <a:gd name="T79" fmla="*/ 26 h 34"/>
                  <a:gd name="T80" fmla="*/ 22 w 22"/>
                  <a:gd name="T81" fmla="*/ 24 h 34"/>
                  <a:gd name="T82" fmla="*/ 22 w 22"/>
                  <a:gd name="T83" fmla="*/ 16 h 34"/>
                  <a:gd name="T84" fmla="*/ 22 w 22"/>
                  <a:gd name="T85" fmla="*/ 16 h 34"/>
                  <a:gd name="T86" fmla="*/ 22 w 22"/>
                  <a:gd name="T87" fmla="*/ 14 h 34"/>
                  <a:gd name="T88" fmla="*/ 22 w 22"/>
                  <a:gd name="T89" fmla="*/ 14 h 34"/>
                  <a:gd name="T90" fmla="*/ 22 w 22"/>
                  <a:gd name="T91" fmla="*/ 12 h 34"/>
                  <a:gd name="T92" fmla="*/ 20 w 22"/>
                  <a:gd name="T93" fmla="*/ 8 h 34"/>
                  <a:gd name="T94" fmla="*/ 20 w 22"/>
                  <a:gd name="T95" fmla="*/ 8 h 34"/>
                  <a:gd name="T96" fmla="*/ 18 w 22"/>
                  <a:gd name="T97" fmla="*/ 8 h 34"/>
                  <a:gd name="T98" fmla="*/ 18 w 22"/>
                  <a:gd name="T99" fmla="*/ 8 h 34"/>
                  <a:gd name="T100" fmla="*/ 16 w 22"/>
                  <a:gd name="T101" fmla="*/ 10 h 34"/>
                  <a:gd name="T102" fmla="*/ 16 w 22"/>
                  <a:gd name="T103" fmla="*/ 12 h 34"/>
                  <a:gd name="T104" fmla="*/ 14 w 22"/>
                  <a:gd name="T105" fmla="*/ 10 h 34"/>
                  <a:gd name="T106" fmla="*/ 14 w 22"/>
                  <a:gd name="T107" fmla="*/ 10 h 34"/>
                  <a:gd name="T108" fmla="*/ 14 w 22"/>
                  <a:gd name="T109" fmla="*/ 10 h 34"/>
                  <a:gd name="T110" fmla="*/ 14 w 22"/>
                  <a:gd name="T111" fmla="*/ 8 h 34"/>
                  <a:gd name="T112" fmla="*/ 14 w 22"/>
                  <a:gd name="T113" fmla="*/ 6 h 34"/>
                  <a:gd name="T114" fmla="*/ 14 w 22"/>
                  <a:gd name="T115" fmla="*/ 4 h 34"/>
                  <a:gd name="T116" fmla="*/ 14 w 22"/>
                  <a:gd name="T117" fmla="*/ 4 h 34"/>
                  <a:gd name="T118" fmla="*/ 12 w 22"/>
                  <a:gd name="T119" fmla="*/ 4 h 34"/>
                  <a:gd name="T120" fmla="*/ 8 w 22"/>
                  <a:gd name="T121" fmla="*/ 2 h 34"/>
                  <a:gd name="T122" fmla="*/ 8 w 22"/>
                  <a:gd name="T12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" h="34">
                    <a:moveTo>
                      <a:pt x="8" y="2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2" y="32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8" y="32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2" y="24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519"/>
              <p:cNvSpPr>
                <a:spLocks/>
              </p:cNvSpPr>
              <p:nvPr/>
            </p:nvSpPr>
            <p:spPr bwMode="auto">
              <a:xfrm>
                <a:off x="4076" y="2264"/>
                <a:ext cx="54" cy="70"/>
              </a:xfrm>
              <a:custGeom>
                <a:avLst/>
                <a:gdLst>
                  <a:gd name="T0" fmla="*/ 0 w 54"/>
                  <a:gd name="T1" fmla="*/ 30 h 70"/>
                  <a:gd name="T2" fmla="*/ 2 w 54"/>
                  <a:gd name="T3" fmla="*/ 32 h 70"/>
                  <a:gd name="T4" fmla="*/ 4 w 54"/>
                  <a:gd name="T5" fmla="*/ 36 h 70"/>
                  <a:gd name="T6" fmla="*/ 8 w 54"/>
                  <a:gd name="T7" fmla="*/ 40 h 70"/>
                  <a:gd name="T8" fmla="*/ 8 w 54"/>
                  <a:gd name="T9" fmla="*/ 44 h 70"/>
                  <a:gd name="T10" fmla="*/ 12 w 54"/>
                  <a:gd name="T11" fmla="*/ 46 h 70"/>
                  <a:gd name="T12" fmla="*/ 20 w 54"/>
                  <a:gd name="T13" fmla="*/ 56 h 70"/>
                  <a:gd name="T14" fmla="*/ 16 w 54"/>
                  <a:gd name="T15" fmla="*/ 56 h 70"/>
                  <a:gd name="T16" fmla="*/ 14 w 54"/>
                  <a:gd name="T17" fmla="*/ 58 h 70"/>
                  <a:gd name="T18" fmla="*/ 20 w 54"/>
                  <a:gd name="T19" fmla="*/ 66 h 70"/>
                  <a:gd name="T20" fmla="*/ 20 w 54"/>
                  <a:gd name="T21" fmla="*/ 70 h 70"/>
                  <a:gd name="T22" fmla="*/ 28 w 54"/>
                  <a:gd name="T23" fmla="*/ 68 h 70"/>
                  <a:gd name="T24" fmla="*/ 30 w 54"/>
                  <a:gd name="T25" fmla="*/ 66 h 70"/>
                  <a:gd name="T26" fmla="*/ 26 w 54"/>
                  <a:gd name="T27" fmla="*/ 64 h 70"/>
                  <a:gd name="T28" fmla="*/ 24 w 54"/>
                  <a:gd name="T29" fmla="*/ 58 h 70"/>
                  <a:gd name="T30" fmla="*/ 20 w 54"/>
                  <a:gd name="T31" fmla="*/ 56 h 70"/>
                  <a:gd name="T32" fmla="*/ 24 w 54"/>
                  <a:gd name="T33" fmla="*/ 56 h 70"/>
                  <a:gd name="T34" fmla="*/ 28 w 54"/>
                  <a:gd name="T35" fmla="*/ 54 h 70"/>
                  <a:gd name="T36" fmla="*/ 30 w 54"/>
                  <a:gd name="T37" fmla="*/ 52 h 70"/>
                  <a:gd name="T38" fmla="*/ 34 w 54"/>
                  <a:gd name="T39" fmla="*/ 56 h 70"/>
                  <a:gd name="T40" fmla="*/ 30 w 54"/>
                  <a:gd name="T41" fmla="*/ 56 h 70"/>
                  <a:gd name="T42" fmla="*/ 30 w 54"/>
                  <a:gd name="T43" fmla="*/ 60 h 70"/>
                  <a:gd name="T44" fmla="*/ 34 w 54"/>
                  <a:gd name="T45" fmla="*/ 60 h 70"/>
                  <a:gd name="T46" fmla="*/ 36 w 54"/>
                  <a:gd name="T47" fmla="*/ 58 h 70"/>
                  <a:gd name="T48" fmla="*/ 40 w 54"/>
                  <a:gd name="T49" fmla="*/ 56 h 70"/>
                  <a:gd name="T50" fmla="*/ 42 w 54"/>
                  <a:gd name="T51" fmla="*/ 58 h 70"/>
                  <a:gd name="T52" fmla="*/ 46 w 54"/>
                  <a:gd name="T53" fmla="*/ 60 h 70"/>
                  <a:gd name="T54" fmla="*/ 52 w 54"/>
                  <a:gd name="T55" fmla="*/ 62 h 70"/>
                  <a:gd name="T56" fmla="*/ 54 w 54"/>
                  <a:gd name="T57" fmla="*/ 62 h 70"/>
                  <a:gd name="T58" fmla="*/ 54 w 54"/>
                  <a:gd name="T59" fmla="*/ 60 h 70"/>
                  <a:gd name="T60" fmla="*/ 50 w 54"/>
                  <a:gd name="T61" fmla="*/ 54 h 70"/>
                  <a:gd name="T62" fmla="*/ 48 w 54"/>
                  <a:gd name="T63" fmla="*/ 50 h 70"/>
                  <a:gd name="T64" fmla="*/ 46 w 54"/>
                  <a:gd name="T65" fmla="*/ 48 h 70"/>
                  <a:gd name="T66" fmla="*/ 40 w 54"/>
                  <a:gd name="T67" fmla="*/ 50 h 70"/>
                  <a:gd name="T68" fmla="*/ 34 w 54"/>
                  <a:gd name="T69" fmla="*/ 48 h 70"/>
                  <a:gd name="T70" fmla="*/ 26 w 54"/>
                  <a:gd name="T71" fmla="*/ 46 h 70"/>
                  <a:gd name="T72" fmla="*/ 26 w 54"/>
                  <a:gd name="T73" fmla="*/ 44 h 70"/>
                  <a:gd name="T74" fmla="*/ 24 w 54"/>
                  <a:gd name="T75" fmla="*/ 40 h 70"/>
                  <a:gd name="T76" fmla="*/ 28 w 54"/>
                  <a:gd name="T77" fmla="*/ 28 h 70"/>
                  <a:gd name="T78" fmla="*/ 30 w 54"/>
                  <a:gd name="T79" fmla="*/ 24 h 70"/>
                  <a:gd name="T80" fmla="*/ 28 w 54"/>
                  <a:gd name="T81" fmla="*/ 16 h 70"/>
                  <a:gd name="T82" fmla="*/ 24 w 54"/>
                  <a:gd name="T83" fmla="*/ 8 h 70"/>
                  <a:gd name="T84" fmla="*/ 24 w 54"/>
                  <a:gd name="T85" fmla="*/ 2 h 70"/>
                  <a:gd name="T86" fmla="*/ 22 w 54"/>
                  <a:gd name="T87" fmla="*/ 0 h 70"/>
                  <a:gd name="T88" fmla="*/ 14 w 54"/>
                  <a:gd name="T89" fmla="*/ 2 h 70"/>
                  <a:gd name="T90" fmla="*/ 6 w 54"/>
                  <a:gd name="T91" fmla="*/ 4 h 70"/>
                  <a:gd name="T92" fmla="*/ 2 w 54"/>
                  <a:gd name="T93" fmla="*/ 12 h 70"/>
                  <a:gd name="T94" fmla="*/ 8 w 54"/>
                  <a:gd name="T95" fmla="*/ 22 h 70"/>
                  <a:gd name="T96" fmla="*/ 4 w 54"/>
                  <a:gd name="T97" fmla="*/ 26 h 70"/>
                  <a:gd name="T98" fmla="*/ 4 w 54"/>
                  <a:gd name="T99" fmla="*/ 28 h 70"/>
                  <a:gd name="T100" fmla="*/ 2 w 54"/>
                  <a:gd name="T101" fmla="*/ 2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4" h="70">
                    <a:moveTo>
                      <a:pt x="2" y="28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6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4" y="58"/>
                    </a:lnTo>
                    <a:lnTo>
                      <a:pt x="14" y="60"/>
                    </a:lnTo>
                    <a:lnTo>
                      <a:pt x="18" y="62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6"/>
                    </a:lnTo>
                    <a:lnTo>
                      <a:pt x="20" y="68"/>
                    </a:lnTo>
                    <a:lnTo>
                      <a:pt x="20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8" y="70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30" y="68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6" y="64"/>
                    </a:lnTo>
                    <a:lnTo>
                      <a:pt x="24" y="64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4" y="58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4" y="56"/>
                    </a:lnTo>
                    <a:lnTo>
                      <a:pt x="24" y="54"/>
                    </a:lnTo>
                    <a:lnTo>
                      <a:pt x="26" y="52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4" y="56"/>
                    </a:lnTo>
                    <a:lnTo>
                      <a:pt x="34" y="56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0" y="56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2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60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6" y="58"/>
                    </a:lnTo>
                    <a:lnTo>
                      <a:pt x="38" y="56"/>
                    </a:lnTo>
                    <a:lnTo>
                      <a:pt x="38" y="56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2" y="56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2" y="58"/>
                    </a:lnTo>
                    <a:lnTo>
                      <a:pt x="44" y="60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46" y="62"/>
                    </a:lnTo>
                    <a:lnTo>
                      <a:pt x="46" y="62"/>
                    </a:lnTo>
                    <a:lnTo>
                      <a:pt x="46" y="62"/>
                    </a:lnTo>
                    <a:lnTo>
                      <a:pt x="50" y="62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4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4" y="62"/>
                    </a:lnTo>
                    <a:lnTo>
                      <a:pt x="54" y="62"/>
                    </a:lnTo>
                    <a:lnTo>
                      <a:pt x="54" y="62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52" y="58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0" y="54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0" y="50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8" y="50"/>
                    </a:lnTo>
                    <a:lnTo>
                      <a:pt x="46" y="50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0" y="50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0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30" y="28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6" y="22"/>
                    </a:lnTo>
                    <a:lnTo>
                      <a:pt x="26" y="18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520"/>
              <p:cNvSpPr>
                <a:spLocks/>
              </p:cNvSpPr>
              <p:nvPr/>
            </p:nvSpPr>
            <p:spPr bwMode="auto">
              <a:xfrm>
                <a:off x="4086" y="2334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4 w 6"/>
                  <a:gd name="T3" fmla="*/ 4 h 4"/>
                  <a:gd name="T4" fmla="*/ 4 w 6"/>
                  <a:gd name="T5" fmla="*/ 4 h 4"/>
                  <a:gd name="T6" fmla="*/ 4 w 6"/>
                  <a:gd name="T7" fmla="*/ 4 h 4"/>
                  <a:gd name="T8" fmla="*/ 4 w 6"/>
                  <a:gd name="T9" fmla="*/ 4 h 4"/>
                  <a:gd name="T10" fmla="*/ 4 w 6"/>
                  <a:gd name="T11" fmla="*/ 2 h 4"/>
                  <a:gd name="T12" fmla="*/ 4 w 6"/>
                  <a:gd name="T13" fmla="*/ 2 h 4"/>
                  <a:gd name="T14" fmla="*/ 6 w 6"/>
                  <a:gd name="T15" fmla="*/ 2 h 4"/>
                  <a:gd name="T16" fmla="*/ 6 w 6"/>
                  <a:gd name="T17" fmla="*/ 0 h 4"/>
                  <a:gd name="T18" fmla="*/ 6 w 6"/>
                  <a:gd name="T19" fmla="*/ 0 h 4"/>
                  <a:gd name="T20" fmla="*/ 4 w 6"/>
                  <a:gd name="T21" fmla="*/ 0 h 4"/>
                  <a:gd name="T22" fmla="*/ 2 w 6"/>
                  <a:gd name="T23" fmla="*/ 0 h 4"/>
                  <a:gd name="T24" fmla="*/ 2 w 6"/>
                  <a:gd name="T25" fmla="*/ 0 h 4"/>
                  <a:gd name="T26" fmla="*/ 2 w 6"/>
                  <a:gd name="T27" fmla="*/ 0 h 4"/>
                  <a:gd name="T28" fmla="*/ 2 w 6"/>
                  <a:gd name="T29" fmla="*/ 2 h 4"/>
                  <a:gd name="T30" fmla="*/ 0 w 6"/>
                  <a:gd name="T31" fmla="*/ 2 h 4"/>
                  <a:gd name="T32" fmla="*/ 0 w 6"/>
                  <a:gd name="T33" fmla="*/ 2 h 4"/>
                  <a:gd name="T34" fmla="*/ 0 w 6"/>
                  <a:gd name="T35" fmla="*/ 2 h 4"/>
                  <a:gd name="T36" fmla="*/ 0 w 6"/>
                  <a:gd name="T37" fmla="*/ 2 h 4"/>
                  <a:gd name="T38" fmla="*/ 0 w 6"/>
                  <a:gd name="T39" fmla="*/ 2 h 4"/>
                  <a:gd name="T40" fmla="*/ 0 w 6"/>
                  <a:gd name="T41" fmla="*/ 4 h 4"/>
                  <a:gd name="T42" fmla="*/ 2 w 6"/>
                  <a:gd name="T43" fmla="*/ 4 h 4"/>
                  <a:gd name="T44" fmla="*/ 2 w 6"/>
                  <a:gd name="T45" fmla="*/ 4 h 4"/>
                  <a:gd name="T46" fmla="*/ 2 w 6"/>
                  <a:gd name="T47" fmla="*/ 4 h 4"/>
                  <a:gd name="T48" fmla="*/ 2 w 6"/>
                  <a:gd name="T49" fmla="*/ 4 h 4"/>
                  <a:gd name="T50" fmla="*/ 2 w 6"/>
                  <a:gd name="T5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521"/>
              <p:cNvSpPr>
                <a:spLocks/>
              </p:cNvSpPr>
              <p:nvPr/>
            </p:nvSpPr>
            <p:spPr bwMode="auto">
              <a:xfrm>
                <a:off x="4118" y="2330"/>
                <a:ext cx="36" cy="28"/>
              </a:xfrm>
              <a:custGeom>
                <a:avLst/>
                <a:gdLst>
                  <a:gd name="T0" fmla="*/ 22 w 36"/>
                  <a:gd name="T1" fmla="*/ 0 h 28"/>
                  <a:gd name="T2" fmla="*/ 20 w 36"/>
                  <a:gd name="T3" fmla="*/ 0 h 28"/>
                  <a:gd name="T4" fmla="*/ 18 w 36"/>
                  <a:gd name="T5" fmla="*/ 0 h 28"/>
                  <a:gd name="T6" fmla="*/ 16 w 36"/>
                  <a:gd name="T7" fmla="*/ 0 h 28"/>
                  <a:gd name="T8" fmla="*/ 14 w 36"/>
                  <a:gd name="T9" fmla="*/ 0 h 28"/>
                  <a:gd name="T10" fmla="*/ 12 w 36"/>
                  <a:gd name="T11" fmla="*/ 2 h 28"/>
                  <a:gd name="T12" fmla="*/ 10 w 36"/>
                  <a:gd name="T13" fmla="*/ 2 h 28"/>
                  <a:gd name="T14" fmla="*/ 8 w 36"/>
                  <a:gd name="T15" fmla="*/ 2 h 28"/>
                  <a:gd name="T16" fmla="*/ 4 w 36"/>
                  <a:gd name="T17" fmla="*/ 0 h 28"/>
                  <a:gd name="T18" fmla="*/ 2 w 36"/>
                  <a:gd name="T19" fmla="*/ 0 h 28"/>
                  <a:gd name="T20" fmla="*/ 0 w 36"/>
                  <a:gd name="T21" fmla="*/ 4 h 28"/>
                  <a:gd name="T22" fmla="*/ 4 w 36"/>
                  <a:gd name="T23" fmla="*/ 4 h 28"/>
                  <a:gd name="T24" fmla="*/ 4 w 36"/>
                  <a:gd name="T25" fmla="*/ 4 h 28"/>
                  <a:gd name="T26" fmla="*/ 6 w 36"/>
                  <a:gd name="T27" fmla="*/ 8 h 28"/>
                  <a:gd name="T28" fmla="*/ 6 w 36"/>
                  <a:gd name="T29" fmla="*/ 10 h 28"/>
                  <a:gd name="T30" fmla="*/ 8 w 36"/>
                  <a:gd name="T31" fmla="*/ 10 h 28"/>
                  <a:gd name="T32" fmla="*/ 12 w 36"/>
                  <a:gd name="T33" fmla="*/ 10 h 28"/>
                  <a:gd name="T34" fmla="*/ 12 w 36"/>
                  <a:gd name="T35" fmla="*/ 10 h 28"/>
                  <a:gd name="T36" fmla="*/ 12 w 36"/>
                  <a:gd name="T37" fmla="*/ 8 h 28"/>
                  <a:gd name="T38" fmla="*/ 14 w 36"/>
                  <a:gd name="T39" fmla="*/ 8 h 28"/>
                  <a:gd name="T40" fmla="*/ 12 w 36"/>
                  <a:gd name="T41" fmla="*/ 6 h 28"/>
                  <a:gd name="T42" fmla="*/ 20 w 36"/>
                  <a:gd name="T43" fmla="*/ 10 h 28"/>
                  <a:gd name="T44" fmla="*/ 22 w 36"/>
                  <a:gd name="T45" fmla="*/ 10 h 28"/>
                  <a:gd name="T46" fmla="*/ 24 w 36"/>
                  <a:gd name="T47" fmla="*/ 10 h 28"/>
                  <a:gd name="T48" fmla="*/ 24 w 36"/>
                  <a:gd name="T49" fmla="*/ 12 h 28"/>
                  <a:gd name="T50" fmla="*/ 24 w 36"/>
                  <a:gd name="T51" fmla="*/ 14 h 28"/>
                  <a:gd name="T52" fmla="*/ 22 w 36"/>
                  <a:gd name="T53" fmla="*/ 14 h 28"/>
                  <a:gd name="T54" fmla="*/ 20 w 36"/>
                  <a:gd name="T55" fmla="*/ 14 h 28"/>
                  <a:gd name="T56" fmla="*/ 20 w 36"/>
                  <a:gd name="T57" fmla="*/ 16 h 28"/>
                  <a:gd name="T58" fmla="*/ 18 w 36"/>
                  <a:gd name="T59" fmla="*/ 16 h 28"/>
                  <a:gd name="T60" fmla="*/ 14 w 36"/>
                  <a:gd name="T61" fmla="*/ 16 h 28"/>
                  <a:gd name="T62" fmla="*/ 14 w 36"/>
                  <a:gd name="T63" fmla="*/ 18 h 28"/>
                  <a:gd name="T64" fmla="*/ 16 w 36"/>
                  <a:gd name="T65" fmla="*/ 20 h 28"/>
                  <a:gd name="T66" fmla="*/ 16 w 36"/>
                  <a:gd name="T67" fmla="*/ 22 h 28"/>
                  <a:gd name="T68" fmla="*/ 20 w 36"/>
                  <a:gd name="T69" fmla="*/ 24 h 28"/>
                  <a:gd name="T70" fmla="*/ 20 w 36"/>
                  <a:gd name="T71" fmla="*/ 22 h 28"/>
                  <a:gd name="T72" fmla="*/ 22 w 36"/>
                  <a:gd name="T73" fmla="*/ 26 h 28"/>
                  <a:gd name="T74" fmla="*/ 24 w 36"/>
                  <a:gd name="T75" fmla="*/ 26 h 28"/>
                  <a:gd name="T76" fmla="*/ 28 w 36"/>
                  <a:gd name="T77" fmla="*/ 26 h 28"/>
                  <a:gd name="T78" fmla="*/ 28 w 36"/>
                  <a:gd name="T79" fmla="*/ 28 h 28"/>
                  <a:gd name="T80" fmla="*/ 32 w 36"/>
                  <a:gd name="T81" fmla="*/ 28 h 28"/>
                  <a:gd name="T82" fmla="*/ 32 w 36"/>
                  <a:gd name="T83" fmla="*/ 28 h 28"/>
                  <a:gd name="T84" fmla="*/ 34 w 36"/>
                  <a:gd name="T85" fmla="*/ 28 h 28"/>
                  <a:gd name="T86" fmla="*/ 36 w 36"/>
                  <a:gd name="T87" fmla="*/ 26 h 28"/>
                  <a:gd name="T88" fmla="*/ 34 w 36"/>
                  <a:gd name="T89" fmla="*/ 24 h 28"/>
                  <a:gd name="T90" fmla="*/ 34 w 36"/>
                  <a:gd name="T91" fmla="*/ 24 h 28"/>
                  <a:gd name="T92" fmla="*/ 32 w 36"/>
                  <a:gd name="T93" fmla="*/ 22 h 28"/>
                  <a:gd name="T94" fmla="*/ 30 w 36"/>
                  <a:gd name="T95" fmla="*/ 22 h 28"/>
                  <a:gd name="T96" fmla="*/ 30 w 36"/>
                  <a:gd name="T97" fmla="*/ 24 h 28"/>
                  <a:gd name="T98" fmla="*/ 26 w 36"/>
                  <a:gd name="T99" fmla="*/ 20 h 28"/>
                  <a:gd name="T100" fmla="*/ 24 w 36"/>
                  <a:gd name="T101" fmla="*/ 20 h 28"/>
                  <a:gd name="T102" fmla="*/ 34 w 36"/>
                  <a:gd name="T103" fmla="*/ 18 h 28"/>
                  <a:gd name="T104" fmla="*/ 34 w 36"/>
                  <a:gd name="T105" fmla="*/ 16 h 28"/>
                  <a:gd name="T106" fmla="*/ 32 w 36"/>
                  <a:gd name="T107" fmla="*/ 16 h 28"/>
                  <a:gd name="T108" fmla="*/ 32 w 36"/>
                  <a:gd name="T109" fmla="*/ 14 h 28"/>
                  <a:gd name="T110" fmla="*/ 30 w 36"/>
                  <a:gd name="T111" fmla="*/ 12 h 28"/>
                  <a:gd name="T112" fmla="*/ 32 w 36"/>
                  <a:gd name="T113" fmla="*/ 10 h 28"/>
                  <a:gd name="T114" fmla="*/ 32 w 36"/>
                  <a:gd name="T115" fmla="*/ 8 h 28"/>
                  <a:gd name="T116" fmla="*/ 30 w 36"/>
                  <a:gd name="T117" fmla="*/ 6 h 28"/>
                  <a:gd name="T118" fmla="*/ 28 w 36"/>
                  <a:gd name="T119" fmla="*/ 4 h 28"/>
                  <a:gd name="T120" fmla="*/ 28 w 36"/>
                  <a:gd name="T12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" h="28">
                    <a:moveTo>
                      <a:pt x="28" y="4"/>
                    </a:moveTo>
                    <a:lnTo>
                      <a:pt x="26" y="4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2" y="24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4" y="28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522"/>
              <p:cNvSpPr>
                <a:spLocks/>
              </p:cNvSpPr>
              <p:nvPr/>
            </p:nvSpPr>
            <p:spPr bwMode="auto">
              <a:xfrm>
                <a:off x="4058" y="2342"/>
                <a:ext cx="28" cy="36"/>
              </a:xfrm>
              <a:custGeom>
                <a:avLst/>
                <a:gdLst>
                  <a:gd name="T0" fmla="*/ 18 w 28"/>
                  <a:gd name="T1" fmla="*/ 18 h 36"/>
                  <a:gd name="T2" fmla="*/ 18 w 28"/>
                  <a:gd name="T3" fmla="*/ 18 h 36"/>
                  <a:gd name="T4" fmla="*/ 12 w 28"/>
                  <a:gd name="T5" fmla="*/ 22 h 36"/>
                  <a:gd name="T6" fmla="*/ 10 w 28"/>
                  <a:gd name="T7" fmla="*/ 24 h 36"/>
                  <a:gd name="T8" fmla="*/ 8 w 28"/>
                  <a:gd name="T9" fmla="*/ 28 h 36"/>
                  <a:gd name="T10" fmla="*/ 4 w 28"/>
                  <a:gd name="T11" fmla="*/ 28 h 36"/>
                  <a:gd name="T12" fmla="*/ 4 w 28"/>
                  <a:gd name="T13" fmla="*/ 30 h 36"/>
                  <a:gd name="T14" fmla="*/ 0 w 28"/>
                  <a:gd name="T15" fmla="*/ 34 h 36"/>
                  <a:gd name="T16" fmla="*/ 0 w 28"/>
                  <a:gd name="T17" fmla="*/ 36 h 36"/>
                  <a:gd name="T18" fmla="*/ 0 w 28"/>
                  <a:gd name="T19" fmla="*/ 36 h 36"/>
                  <a:gd name="T20" fmla="*/ 2 w 28"/>
                  <a:gd name="T21" fmla="*/ 36 h 36"/>
                  <a:gd name="T22" fmla="*/ 4 w 28"/>
                  <a:gd name="T23" fmla="*/ 36 h 36"/>
                  <a:gd name="T24" fmla="*/ 4 w 28"/>
                  <a:gd name="T25" fmla="*/ 36 h 36"/>
                  <a:gd name="T26" fmla="*/ 6 w 28"/>
                  <a:gd name="T27" fmla="*/ 34 h 36"/>
                  <a:gd name="T28" fmla="*/ 12 w 28"/>
                  <a:gd name="T29" fmla="*/ 30 h 36"/>
                  <a:gd name="T30" fmla="*/ 12 w 28"/>
                  <a:gd name="T31" fmla="*/ 30 h 36"/>
                  <a:gd name="T32" fmla="*/ 14 w 28"/>
                  <a:gd name="T33" fmla="*/ 28 h 36"/>
                  <a:gd name="T34" fmla="*/ 14 w 28"/>
                  <a:gd name="T35" fmla="*/ 28 h 36"/>
                  <a:gd name="T36" fmla="*/ 14 w 28"/>
                  <a:gd name="T37" fmla="*/ 28 h 36"/>
                  <a:gd name="T38" fmla="*/ 16 w 28"/>
                  <a:gd name="T39" fmla="*/ 28 h 36"/>
                  <a:gd name="T40" fmla="*/ 16 w 28"/>
                  <a:gd name="T41" fmla="*/ 24 h 36"/>
                  <a:gd name="T42" fmla="*/ 22 w 28"/>
                  <a:gd name="T43" fmla="*/ 18 h 36"/>
                  <a:gd name="T44" fmla="*/ 24 w 28"/>
                  <a:gd name="T45" fmla="*/ 18 h 36"/>
                  <a:gd name="T46" fmla="*/ 28 w 28"/>
                  <a:gd name="T47" fmla="*/ 18 h 36"/>
                  <a:gd name="T48" fmla="*/ 28 w 28"/>
                  <a:gd name="T49" fmla="*/ 16 h 36"/>
                  <a:gd name="T50" fmla="*/ 28 w 28"/>
                  <a:gd name="T51" fmla="*/ 14 h 36"/>
                  <a:gd name="T52" fmla="*/ 28 w 28"/>
                  <a:gd name="T53" fmla="*/ 14 h 36"/>
                  <a:gd name="T54" fmla="*/ 28 w 28"/>
                  <a:gd name="T55" fmla="*/ 14 h 36"/>
                  <a:gd name="T56" fmla="*/ 28 w 28"/>
                  <a:gd name="T57" fmla="*/ 12 h 36"/>
                  <a:gd name="T58" fmla="*/ 28 w 28"/>
                  <a:gd name="T59" fmla="*/ 10 h 36"/>
                  <a:gd name="T60" fmla="*/ 26 w 28"/>
                  <a:gd name="T61" fmla="*/ 8 h 36"/>
                  <a:gd name="T62" fmla="*/ 26 w 28"/>
                  <a:gd name="T63" fmla="*/ 0 h 36"/>
                  <a:gd name="T64" fmla="*/ 22 w 28"/>
                  <a:gd name="T65" fmla="*/ 0 h 36"/>
                  <a:gd name="T66" fmla="*/ 22 w 28"/>
                  <a:gd name="T67" fmla="*/ 0 h 36"/>
                  <a:gd name="T68" fmla="*/ 22 w 28"/>
                  <a:gd name="T69" fmla="*/ 4 h 36"/>
                  <a:gd name="T70" fmla="*/ 20 w 28"/>
                  <a:gd name="T71" fmla="*/ 4 h 36"/>
                  <a:gd name="T72" fmla="*/ 20 w 28"/>
                  <a:gd name="T73" fmla="*/ 10 h 36"/>
                  <a:gd name="T74" fmla="*/ 22 w 28"/>
                  <a:gd name="T75" fmla="*/ 10 h 36"/>
                  <a:gd name="T76" fmla="*/ 22 w 28"/>
                  <a:gd name="T77" fmla="*/ 12 h 36"/>
                  <a:gd name="T78" fmla="*/ 20 w 28"/>
                  <a:gd name="T79" fmla="*/ 14 h 36"/>
                  <a:gd name="T80" fmla="*/ 20 w 28"/>
                  <a:gd name="T81" fmla="*/ 14 h 36"/>
                  <a:gd name="T82" fmla="*/ 20 w 28"/>
                  <a:gd name="T83" fmla="*/ 14 h 36"/>
                  <a:gd name="T84" fmla="*/ 18 w 28"/>
                  <a:gd name="T85" fmla="*/ 14 h 36"/>
                  <a:gd name="T86" fmla="*/ 18 w 28"/>
                  <a:gd name="T87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36">
                    <a:moveTo>
                      <a:pt x="18" y="16"/>
                    </a:move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2" y="22"/>
                    </a:lnTo>
                    <a:lnTo>
                      <a:pt x="12" y="22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8" y="28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523"/>
              <p:cNvSpPr>
                <a:spLocks/>
              </p:cNvSpPr>
              <p:nvPr/>
            </p:nvSpPr>
            <p:spPr bwMode="auto">
              <a:xfrm>
                <a:off x="4132" y="2356"/>
                <a:ext cx="8" cy="8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0 h 8"/>
                  <a:gd name="T4" fmla="*/ 6 w 8"/>
                  <a:gd name="T5" fmla="*/ 0 h 8"/>
                  <a:gd name="T6" fmla="*/ 4 w 8"/>
                  <a:gd name="T7" fmla="*/ 2 h 8"/>
                  <a:gd name="T8" fmla="*/ 4 w 8"/>
                  <a:gd name="T9" fmla="*/ 2 h 8"/>
                  <a:gd name="T10" fmla="*/ 4 w 8"/>
                  <a:gd name="T11" fmla="*/ 2 h 8"/>
                  <a:gd name="T12" fmla="*/ 4 w 8"/>
                  <a:gd name="T13" fmla="*/ 2 h 8"/>
                  <a:gd name="T14" fmla="*/ 4 w 8"/>
                  <a:gd name="T15" fmla="*/ 2 h 8"/>
                  <a:gd name="T16" fmla="*/ 0 w 8"/>
                  <a:gd name="T17" fmla="*/ 6 h 8"/>
                  <a:gd name="T18" fmla="*/ 0 w 8"/>
                  <a:gd name="T19" fmla="*/ 6 h 8"/>
                  <a:gd name="T20" fmla="*/ 0 w 8"/>
                  <a:gd name="T21" fmla="*/ 6 h 8"/>
                  <a:gd name="T22" fmla="*/ 0 w 8"/>
                  <a:gd name="T23" fmla="*/ 6 h 8"/>
                  <a:gd name="T24" fmla="*/ 0 w 8"/>
                  <a:gd name="T25" fmla="*/ 6 h 8"/>
                  <a:gd name="T26" fmla="*/ 0 w 8"/>
                  <a:gd name="T27" fmla="*/ 8 h 8"/>
                  <a:gd name="T28" fmla="*/ 4 w 8"/>
                  <a:gd name="T29" fmla="*/ 8 h 8"/>
                  <a:gd name="T30" fmla="*/ 4 w 8"/>
                  <a:gd name="T31" fmla="*/ 8 h 8"/>
                  <a:gd name="T32" fmla="*/ 4 w 8"/>
                  <a:gd name="T33" fmla="*/ 8 h 8"/>
                  <a:gd name="T34" fmla="*/ 6 w 8"/>
                  <a:gd name="T35" fmla="*/ 6 h 8"/>
                  <a:gd name="T36" fmla="*/ 6 w 8"/>
                  <a:gd name="T37" fmla="*/ 6 h 8"/>
                  <a:gd name="T38" fmla="*/ 6 w 8"/>
                  <a:gd name="T39" fmla="*/ 6 h 8"/>
                  <a:gd name="T40" fmla="*/ 8 w 8"/>
                  <a:gd name="T41" fmla="*/ 6 h 8"/>
                  <a:gd name="T42" fmla="*/ 8 w 8"/>
                  <a:gd name="T43" fmla="*/ 6 h 8"/>
                  <a:gd name="T44" fmla="*/ 8 w 8"/>
                  <a:gd name="T45" fmla="*/ 4 h 8"/>
                  <a:gd name="T46" fmla="*/ 8 w 8"/>
                  <a:gd name="T47" fmla="*/ 4 h 8"/>
                  <a:gd name="T48" fmla="*/ 8 w 8"/>
                  <a:gd name="T49" fmla="*/ 4 h 8"/>
                  <a:gd name="T50" fmla="*/ 8 w 8"/>
                  <a:gd name="T51" fmla="*/ 4 h 8"/>
                  <a:gd name="T52" fmla="*/ 8 w 8"/>
                  <a:gd name="T53" fmla="*/ 2 h 8"/>
                  <a:gd name="T54" fmla="*/ 8 w 8"/>
                  <a:gd name="T55" fmla="*/ 2 h 8"/>
                  <a:gd name="T56" fmla="*/ 8 w 8"/>
                  <a:gd name="T57" fmla="*/ 2 h 8"/>
                  <a:gd name="T58" fmla="*/ 8 w 8"/>
                  <a:gd name="T59" fmla="*/ 2 h 8"/>
                  <a:gd name="T60" fmla="*/ 6 w 8"/>
                  <a:gd name="T61" fmla="*/ 0 h 8"/>
                  <a:gd name="T62" fmla="*/ 6 w 8"/>
                  <a:gd name="T6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Freeform 524"/>
              <p:cNvSpPr>
                <a:spLocks/>
              </p:cNvSpPr>
              <p:nvPr/>
            </p:nvSpPr>
            <p:spPr bwMode="auto">
              <a:xfrm>
                <a:off x="4112" y="2360"/>
                <a:ext cx="54" cy="48"/>
              </a:xfrm>
              <a:custGeom>
                <a:avLst/>
                <a:gdLst>
                  <a:gd name="T0" fmla="*/ 52 w 54"/>
                  <a:gd name="T1" fmla="*/ 14 h 48"/>
                  <a:gd name="T2" fmla="*/ 48 w 54"/>
                  <a:gd name="T3" fmla="*/ 10 h 48"/>
                  <a:gd name="T4" fmla="*/ 44 w 54"/>
                  <a:gd name="T5" fmla="*/ 6 h 48"/>
                  <a:gd name="T6" fmla="*/ 40 w 54"/>
                  <a:gd name="T7" fmla="*/ 2 h 48"/>
                  <a:gd name="T8" fmla="*/ 36 w 54"/>
                  <a:gd name="T9" fmla="*/ 0 h 48"/>
                  <a:gd name="T10" fmla="*/ 34 w 54"/>
                  <a:gd name="T11" fmla="*/ 4 h 48"/>
                  <a:gd name="T12" fmla="*/ 38 w 54"/>
                  <a:gd name="T13" fmla="*/ 6 h 48"/>
                  <a:gd name="T14" fmla="*/ 38 w 54"/>
                  <a:gd name="T15" fmla="*/ 8 h 48"/>
                  <a:gd name="T16" fmla="*/ 34 w 54"/>
                  <a:gd name="T17" fmla="*/ 10 h 48"/>
                  <a:gd name="T18" fmla="*/ 32 w 54"/>
                  <a:gd name="T19" fmla="*/ 10 h 48"/>
                  <a:gd name="T20" fmla="*/ 30 w 54"/>
                  <a:gd name="T21" fmla="*/ 12 h 48"/>
                  <a:gd name="T22" fmla="*/ 28 w 54"/>
                  <a:gd name="T23" fmla="*/ 12 h 48"/>
                  <a:gd name="T24" fmla="*/ 28 w 54"/>
                  <a:gd name="T25" fmla="*/ 14 h 48"/>
                  <a:gd name="T26" fmla="*/ 26 w 54"/>
                  <a:gd name="T27" fmla="*/ 16 h 48"/>
                  <a:gd name="T28" fmla="*/ 20 w 54"/>
                  <a:gd name="T29" fmla="*/ 16 h 48"/>
                  <a:gd name="T30" fmla="*/ 14 w 54"/>
                  <a:gd name="T31" fmla="*/ 16 h 48"/>
                  <a:gd name="T32" fmla="*/ 12 w 54"/>
                  <a:gd name="T33" fmla="*/ 20 h 48"/>
                  <a:gd name="T34" fmla="*/ 8 w 54"/>
                  <a:gd name="T35" fmla="*/ 22 h 48"/>
                  <a:gd name="T36" fmla="*/ 6 w 54"/>
                  <a:gd name="T37" fmla="*/ 22 h 48"/>
                  <a:gd name="T38" fmla="*/ 6 w 54"/>
                  <a:gd name="T39" fmla="*/ 24 h 48"/>
                  <a:gd name="T40" fmla="*/ 4 w 54"/>
                  <a:gd name="T41" fmla="*/ 24 h 48"/>
                  <a:gd name="T42" fmla="*/ 2 w 54"/>
                  <a:gd name="T43" fmla="*/ 26 h 48"/>
                  <a:gd name="T44" fmla="*/ 0 w 54"/>
                  <a:gd name="T45" fmla="*/ 26 h 48"/>
                  <a:gd name="T46" fmla="*/ 4 w 54"/>
                  <a:gd name="T47" fmla="*/ 32 h 48"/>
                  <a:gd name="T48" fmla="*/ 8 w 54"/>
                  <a:gd name="T49" fmla="*/ 28 h 48"/>
                  <a:gd name="T50" fmla="*/ 8 w 54"/>
                  <a:gd name="T51" fmla="*/ 32 h 48"/>
                  <a:gd name="T52" fmla="*/ 14 w 54"/>
                  <a:gd name="T53" fmla="*/ 30 h 48"/>
                  <a:gd name="T54" fmla="*/ 18 w 54"/>
                  <a:gd name="T55" fmla="*/ 28 h 48"/>
                  <a:gd name="T56" fmla="*/ 20 w 54"/>
                  <a:gd name="T57" fmla="*/ 28 h 48"/>
                  <a:gd name="T58" fmla="*/ 20 w 54"/>
                  <a:gd name="T59" fmla="*/ 28 h 48"/>
                  <a:gd name="T60" fmla="*/ 22 w 54"/>
                  <a:gd name="T61" fmla="*/ 32 h 48"/>
                  <a:gd name="T62" fmla="*/ 24 w 54"/>
                  <a:gd name="T63" fmla="*/ 34 h 48"/>
                  <a:gd name="T64" fmla="*/ 24 w 54"/>
                  <a:gd name="T65" fmla="*/ 34 h 48"/>
                  <a:gd name="T66" fmla="*/ 24 w 54"/>
                  <a:gd name="T67" fmla="*/ 38 h 48"/>
                  <a:gd name="T68" fmla="*/ 28 w 54"/>
                  <a:gd name="T69" fmla="*/ 42 h 48"/>
                  <a:gd name="T70" fmla="*/ 28 w 54"/>
                  <a:gd name="T71" fmla="*/ 44 h 48"/>
                  <a:gd name="T72" fmla="*/ 34 w 54"/>
                  <a:gd name="T73" fmla="*/ 46 h 48"/>
                  <a:gd name="T74" fmla="*/ 42 w 54"/>
                  <a:gd name="T75" fmla="*/ 48 h 48"/>
                  <a:gd name="T76" fmla="*/ 44 w 54"/>
                  <a:gd name="T77" fmla="*/ 42 h 48"/>
                  <a:gd name="T78" fmla="*/ 42 w 54"/>
                  <a:gd name="T79" fmla="*/ 34 h 48"/>
                  <a:gd name="T80" fmla="*/ 46 w 54"/>
                  <a:gd name="T81" fmla="*/ 40 h 48"/>
                  <a:gd name="T82" fmla="*/ 50 w 54"/>
                  <a:gd name="T83" fmla="*/ 40 h 48"/>
                  <a:gd name="T84" fmla="*/ 52 w 54"/>
                  <a:gd name="T85" fmla="*/ 38 h 48"/>
                  <a:gd name="T86" fmla="*/ 52 w 54"/>
                  <a:gd name="T87" fmla="*/ 32 h 48"/>
                  <a:gd name="T88" fmla="*/ 54 w 54"/>
                  <a:gd name="T89" fmla="*/ 30 h 48"/>
                  <a:gd name="T90" fmla="*/ 52 w 54"/>
                  <a:gd name="T91" fmla="*/ 26 h 48"/>
                  <a:gd name="T92" fmla="*/ 52 w 54"/>
                  <a:gd name="T93" fmla="*/ 24 h 48"/>
                  <a:gd name="T94" fmla="*/ 50 w 54"/>
                  <a:gd name="T95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" h="48">
                    <a:moveTo>
                      <a:pt x="52" y="14"/>
                    </a:moveTo>
                    <a:lnTo>
                      <a:pt x="52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8" y="10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4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4"/>
                    </a:lnTo>
                    <a:lnTo>
                      <a:pt x="32" y="44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34" y="46"/>
                    </a:lnTo>
                    <a:lnTo>
                      <a:pt x="40" y="4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42" y="40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46" y="40"/>
                    </a:lnTo>
                    <a:lnTo>
                      <a:pt x="50" y="40"/>
                    </a:lnTo>
                    <a:lnTo>
                      <a:pt x="50" y="40"/>
                    </a:lnTo>
                    <a:lnTo>
                      <a:pt x="50" y="40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8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4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2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Freeform 525"/>
              <p:cNvSpPr>
                <a:spLocks/>
              </p:cNvSpPr>
              <p:nvPr/>
            </p:nvSpPr>
            <p:spPr bwMode="auto">
              <a:xfrm>
                <a:off x="4156" y="2408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4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0 w 4"/>
                  <a:gd name="T17" fmla="*/ 0 h 4"/>
                  <a:gd name="T18" fmla="*/ 0 w 4"/>
                  <a:gd name="T19" fmla="*/ 2 h 4"/>
                  <a:gd name="T20" fmla="*/ 0 w 4"/>
                  <a:gd name="T21" fmla="*/ 2 h 4"/>
                  <a:gd name="T22" fmla="*/ 0 w 4"/>
                  <a:gd name="T23" fmla="*/ 2 h 4"/>
                  <a:gd name="T24" fmla="*/ 0 w 4"/>
                  <a:gd name="T25" fmla="*/ 2 h 4"/>
                  <a:gd name="T26" fmla="*/ 0 w 4"/>
                  <a:gd name="T27" fmla="*/ 2 h 4"/>
                  <a:gd name="T28" fmla="*/ 0 w 4"/>
                  <a:gd name="T29" fmla="*/ 4 h 4"/>
                  <a:gd name="T30" fmla="*/ 2 w 4"/>
                  <a:gd name="T3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" name="Freeform 526"/>
              <p:cNvSpPr>
                <a:spLocks/>
              </p:cNvSpPr>
              <p:nvPr/>
            </p:nvSpPr>
            <p:spPr bwMode="auto">
              <a:xfrm>
                <a:off x="4110" y="2398"/>
                <a:ext cx="8" cy="6"/>
              </a:xfrm>
              <a:custGeom>
                <a:avLst/>
                <a:gdLst>
                  <a:gd name="T0" fmla="*/ 4 w 8"/>
                  <a:gd name="T1" fmla="*/ 6 h 6"/>
                  <a:gd name="T2" fmla="*/ 4 w 8"/>
                  <a:gd name="T3" fmla="*/ 6 h 6"/>
                  <a:gd name="T4" fmla="*/ 4 w 8"/>
                  <a:gd name="T5" fmla="*/ 6 h 6"/>
                  <a:gd name="T6" fmla="*/ 6 w 8"/>
                  <a:gd name="T7" fmla="*/ 6 h 6"/>
                  <a:gd name="T8" fmla="*/ 6 w 8"/>
                  <a:gd name="T9" fmla="*/ 6 h 6"/>
                  <a:gd name="T10" fmla="*/ 6 w 8"/>
                  <a:gd name="T11" fmla="*/ 4 h 6"/>
                  <a:gd name="T12" fmla="*/ 6 w 8"/>
                  <a:gd name="T13" fmla="*/ 4 h 6"/>
                  <a:gd name="T14" fmla="*/ 8 w 8"/>
                  <a:gd name="T15" fmla="*/ 4 h 6"/>
                  <a:gd name="T16" fmla="*/ 8 w 8"/>
                  <a:gd name="T17" fmla="*/ 4 h 6"/>
                  <a:gd name="T18" fmla="*/ 8 w 8"/>
                  <a:gd name="T19" fmla="*/ 4 h 6"/>
                  <a:gd name="T20" fmla="*/ 8 w 8"/>
                  <a:gd name="T21" fmla="*/ 2 h 6"/>
                  <a:gd name="T22" fmla="*/ 8 w 8"/>
                  <a:gd name="T23" fmla="*/ 2 h 6"/>
                  <a:gd name="T24" fmla="*/ 8 w 8"/>
                  <a:gd name="T25" fmla="*/ 0 h 6"/>
                  <a:gd name="T26" fmla="*/ 6 w 8"/>
                  <a:gd name="T27" fmla="*/ 0 h 6"/>
                  <a:gd name="T28" fmla="*/ 6 w 8"/>
                  <a:gd name="T29" fmla="*/ 0 h 6"/>
                  <a:gd name="T30" fmla="*/ 6 w 8"/>
                  <a:gd name="T31" fmla="*/ 0 h 6"/>
                  <a:gd name="T32" fmla="*/ 2 w 8"/>
                  <a:gd name="T33" fmla="*/ 0 h 6"/>
                  <a:gd name="T34" fmla="*/ 2 w 8"/>
                  <a:gd name="T35" fmla="*/ 0 h 6"/>
                  <a:gd name="T36" fmla="*/ 2 w 8"/>
                  <a:gd name="T37" fmla="*/ 0 h 6"/>
                  <a:gd name="T38" fmla="*/ 2 w 8"/>
                  <a:gd name="T39" fmla="*/ 0 h 6"/>
                  <a:gd name="T40" fmla="*/ 2 w 8"/>
                  <a:gd name="T41" fmla="*/ 0 h 6"/>
                  <a:gd name="T42" fmla="*/ 2 w 8"/>
                  <a:gd name="T43" fmla="*/ 0 h 6"/>
                  <a:gd name="T44" fmla="*/ 0 w 8"/>
                  <a:gd name="T45" fmla="*/ 2 h 6"/>
                  <a:gd name="T46" fmla="*/ 0 w 8"/>
                  <a:gd name="T47" fmla="*/ 2 h 6"/>
                  <a:gd name="T48" fmla="*/ 0 w 8"/>
                  <a:gd name="T49" fmla="*/ 2 h 6"/>
                  <a:gd name="T50" fmla="*/ 0 w 8"/>
                  <a:gd name="T51" fmla="*/ 2 h 6"/>
                  <a:gd name="T52" fmla="*/ 4 w 8"/>
                  <a:gd name="T5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6">
                    <a:moveTo>
                      <a:pt x="4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" name="Freeform 527"/>
              <p:cNvSpPr>
                <a:spLocks/>
              </p:cNvSpPr>
              <p:nvPr/>
            </p:nvSpPr>
            <p:spPr bwMode="auto">
              <a:xfrm>
                <a:off x="4100" y="2404"/>
                <a:ext cx="8" cy="4"/>
              </a:xfrm>
              <a:custGeom>
                <a:avLst/>
                <a:gdLst>
                  <a:gd name="T0" fmla="*/ 2 w 8"/>
                  <a:gd name="T1" fmla="*/ 4 h 4"/>
                  <a:gd name="T2" fmla="*/ 6 w 8"/>
                  <a:gd name="T3" fmla="*/ 4 h 4"/>
                  <a:gd name="T4" fmla="*/ 8 w 8"/>
                  <a:gd name="T5" fmla="*/ 4 h 4"/>
                  <a:gd name="T6" fmla="*/ 8 w 8"/>
                  <a:gd name="T7" fmla="*/ 4 h 4"/>
                  <a:gd name="T8" fmla="*/ 8 w 8"/>
                  <a:gd name="T9" fmla="*/ 4 h 4"/>
                  <a:gd name="T10" fmla="*/ 8 w 8"/>
                  <a:gd name="T11" fmla="*/ 4 h 4"/>
                  <a:gd name="T12" fmla="*/ 8 w 8"/>
                  <a:gd name="T13" fmla="*/ 4 h 4"/>
                  <a:gd name="T14" fmla="*/ 8 w 8"/>
                  <a:gd name="T15" fmla="*/ 4 h 4"/>
                  <a:gd name="T16" fmla="*/ 8 w 8"/>
                  <a:gd name="T17" fmla="*/ 4 h 4"/>
                  <a:gd name="T18" fmla="*/ 8 w 8"/>
                  <a:gd name="T19" fmla="*/ 2 h 4"/>
                  <a:gd name="T20" fmla="*/ 8 w 8"/>
                  <a:gd name="T21" fmla="*/ 2 h 4"/>
                  <a:gd name="T22" fmla="*/ 8 w 8"/>
                  <a:gd name="T23" fmla="*/ 2 h 4"/>
                  <a:gd name="T24" fmla="*/ 8 w 8"/>
                  <a:gd name="T25" fmla="*/ 2 h 4"/>
                  <a:gd name="T26" fmla="*/ 6 w 8"/>
                  <a:gd name="T27" fmla="*/ 0 h 4"/>
                  <a:gd name="T28" fmla="*/ 6 w 8"/>
                  <a:gd name="T29" fmla="*/ 0 h 4"/>
                  <a:gd name="T30" fmla="*/ 6 w 8"/>
                  <a:gd name="T31" fmla="*/ 0 h 4"/>
                  <a:gd name="T32" fmla="*/ 4 w 8"/>
                  <a:gd name="T33" fmla="*/ 0 h 4"/>
                  <a:gd name="T34" fmla="*/ 4 w 8"/>
                  <a:gd name="T35" fmla="*/ 0 h 4"/>
                  <a:gd name="T36" fmla="*/ 4 w 8"/>
                  <a:gd name="T37" fmla="*/ 0 h 4"/>
                  <a:gd name="T38" fmla="*/ 2 w 8"/>
                  <a:gd name="T39" fmla="*/ 0 h 4"/>
                  <a:gd name="T40" fmla="*/ 2 w 8"/>
                  <a:gd name="T41" fmla="*/ 0 h 4"/>
                  <a:gd name="T42" fmla="*/ 2 w 8"/>
                  <a:gd name="T43" fmla="*/ 0 h 4"/>
                  <a:gd name="T44" fmla="*/ 0 w 8"/>
                  <a:gd name="T45" fmla="*/ 0 h 4"/>
                  <a:gd name="T46" fmla="*/ 0 w 8"/>
                  <a:gd name="T47" fmla="*/ 0 h 4"/>
                  <a:gd name="T48" fmla="*/ 0 w 8"/>
                  <a:gd name="T49" fmla="*/ 0 h 4"/>
                  <a:gd name="T50" fmla="*/ 0 w 8"/>
                  <a:gd name="T51" fmla="*/ 0 h 4"/>
                  <a:gd name="T52" fmla="*/ 0 w 8"/>
                  <a:gd name="T53" fmla="*/ 0 h 4"/>
                  <a:gd name="T54" fmla="*/ 0 w 8"/>
                  <a:gd name="T55" fmla="*/ 2 h 4"/>
                  <a:gd name="T56" fmla="*/ 0 w 8"/>
                  <a:gd name="T57" fmla="*/ 2 h 4"/>
                  <a:gd name="T58" fmla="*/ 0 w 8"/>
                  <a:gd name="T59" fmla="*/ 2 h 4"/>
                  <a:gd name="T60" fmla="*/ 2 w 8"/>
                  <a:gd name="T61" fmla="*/ 2 h 4"/>
                  <a:gd name="T62" fmla="*/ 2 w 8"/>
                  <a:gd name="T63" fmla="*/ 4 h 4"/>
                  <a:gd name="T64" fmla="*/ 2 w 8"/>
                  <a:gd name="T65" fmla="*/ 4 h 4"/>
                  <a:gd name="T66" fmla="*/ 2 w 8"/>
                  <a:gd name="T67" fmla="*/ 4 h 4"/>
                  <a:gd name="T68" fmla="*/ 2 w 8"/>
                  <a:gd name="T6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4">
                    <a:moveTo>
                      <a:pt x="2" y="4"/>
                    </a:move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" name="Freeform 528"/>
              <p:cNvSpPr>
                <a:spLocks noEditPoints="1"/>
              </p:cNvSpPr>
              <p:nvPr/>
            </p:nvSpPr>
            <p:spPr bwMode="auto">
              <a:xfrm>
                <a:off x="3812" y="2410"/>
                <a:ext cx="130" cy="126"/>
              </a:xfrm>
              <a:custGeom>
                <a:avLst/>
                <a:gdLst>
                  <a:gd name="T0" fmla="*/ 120 w 130"/>
                  <a:gd name="T1" fmla="*/ 124 h 126"/>
                  <a:gd name="T2" fmla="*/ 120 w 130"/>
                  <a:gd name="T3" fmla="*/ 110 h 126"/>
                  <a:gd name="T4" fmla="*/ 118 w 130"/>
                  <a:gd name="T5" fmla="*/ 100 h 126"/>
                  <a:gd name="T6" fmla="*/ 120 w 130"/>
                  <a:gd name="T7" fmla="*/ 88 h 126"/>
                  <a:gd name="T8" fmla="*/ 122 w 130"/>
                  <a:gd name="T9" fmla="*/ 90 h 126"/>
                  <a:gd name="T10" fmla="*/ 130 w 130"/>
                  <a:gd name="T11" fmla="*/ 88 h 126"/>
                  <a:gd name="T12" fmla="*/ 128 w 130"/>
                  <a:gd name="T13" fmla="*/ 80 h 126"/>
                  <a:gd name="T14" fmla="*/ 118 w 130"/>
                  <a:gd name="T15" fmla="*/ 74 h 126"/>
                  <a:gd name="T16" fmla="*/ 112 w 130"/>
                  <a:gd name="T17" fmla="*/ 78 h 126"/>
                  <a:gd name="T18" fmla="*/ 114 w 130"/>
                  <a:gd name="T19" fmla="*/ 82 h 126"/>
                  <a:gd name="T20" fmla="*/ 118 w 130"/>
                  <a:gd name="T21" fmla="*/ 84 h 126"/>
                  <a:gd name="T22" fmla="*/ 118 w 130"/>
                  <a:gd name="T23" fmla="*/ 86 h 126"/>
                  <a:gd name="T24" fmla="*/ 110 w 130"/>
                  <a:gd name="T25" fmla="*/ 80 h 126"/>
                  <a:gd name="T26" fmla="*/ 102 w 130"/>
                  <a:gd name="T27" fmla="*/ 70 h 126"/>
                  <a:gd name="T28" fmla="*/ 100 w 130"/>
                  <a:gd name="T29" fmla="*/ 68 h 126"/>
                  <a:gd name="T30" fmla="*/ 96 w 130"/>
                  <a:gd name="T31" fmla="*/ 62 h 126"/>
                  <a:gd name="T32" fmla="*/ 96 w 130"/>
                  <a:gd name="T33" fmla="*/ 60 h 126"/>
                  <a:gd name="T34" fmla="*/ 88 w 130"/>
                  <a:gd name="T35" fmla="*/ 58 h 126"/>
                  <a:gd name="T36" fmla="*/ 86 w 130"/>
                  <a:gd name="T37" fmla="*/ 54 h 126"/>
                  <a:gd name="T38" fmla="*/ 86 w 130"/>
                  <a:gd name="T39" fmla="*/ 48 h 126"/>
                  <a:gd name="T40" fmla="*/ 82 w 130"/>
                  <a:gd name="T41" fmla="*/ 46 h 126"/>
                  <a:gd name="T42" fmla="*/ 80 w 130"/>
                  <a:gd name="T43" fmla="*/ 46 h 126"/>
                  <a:gd name="T44" fmla="*/ 78 w 130"/>
                  <a:gd name="T45" fmla="*/ 46 h 126"/>
                  <a:gd name="T46" fmla="*/ 78 w 130"/>
                  <a:gd name="T47" fmla="*/ 44 h 126"/>
                  <a:gd name="T48" fmla="*/ 78 w 130"/>
                  <a:gd name="T49" fmla="*/ 42 h 126"/>
                  <a:gd name="T50" fmla="*/ 72 w 130"/>
                  <a:gd name="T51" fmla="*/ 44 h 126"/>
                  <a:gd name="T52" fmla="*/ 68 w 130"/>
                  <a:gd name="T53" fmla="*/ 38 h 126"/>
                  <a:gd name="T54" fmla="*/ 52 w 130"/>
                  <a:gd name="T55" fmla="*/ 28 h 126"/>
                  <a:gd name="T56" fmla="*/ 42 w 130"/>
                  <a:gd name="T57" fmla="*/ 20 h 126"/>
                  <a:gd name="T58" fmla="*/ 36 w 130"/>
                  <a:gd name="T59" fmla="*/ 16 h 126"/>
                  <a:gd name="T60" fmla="*/ 28 w 130"/>
                  <a:gd name="T61" fmla="*/ 10 h 126"/>
                  <a:gd name="T62" fmla="*/ 26 w 130"/>
                  <a:gd name="T63" fmla="*/ 6 h 126"/>
                  <a:gd name="T64" fmla="*/ 10 w 130"/>
                  <a:gd name="T65" fmla="*/ 4 h 126"/>
                  <a:gd name="T66" fmla="*/ 2 w 130"/>
                  <a:gd name="T67" fmla="*/ 0 h 126"/>
                  <a:gd name="T68" fmla="*/ 0 w 130"/>
                  <a:gd name="T69" fmla="*/ 6 h 126"/>
                  <a:gd name="T70" fmla="*/ 6 w 130"/>
                  <a:gd name="T71" fmla="*/ 14 h 126"/>
                  <a:gd name="T72" fmla="*/ 10 w 130"/>
                  <a:gd name="T73" fmla="*/ 16 h 126"/>
                  <a:gd name="T74" fmla="*/ 18 w 130"/>
                  <a:gd name="T75" fmla="*/ 24 h 126"/>
                  <a:gd name="T76" fmla="*/ 20 w 130"/>
                  <a:gd name="T77" fmla="*/ 30 h 126"/>
                  <a:gd name="T78" fmla="*/ 26 w 130"/>
                  <a:gd name="T79" fmla="*/ 32 h 126"/>
                  <a:gd name="T80" fmla="*/ 28 w 130"/>
                  <a:gd name="T81" fmla="*/ 36 h 126"/>
                  <a:gd name="T82" fmla="*/ 36 w 130"/>
                  <a:gd name="T83" fmla="*/ 42 h 126"/>
                  <a:gd name="T84" fmla="*/ 42 w 130"/>
                  <a:gd name="T85" fmla="*/ 46 h 126"/>
                  <a:gd name="T86" fmla="*/ 46 w 130"/>
                  <a:gd name="T87" fmla="*/ 56 h 126"/>
                  <a:gd name="T88" fmla="*/ 54 w 130"/>
                  <a:gd name="T89" fmla="*/ 64 h 126"/>
                  <a:gd name="T90" fmla="*/ 56 w 130"/>
                  <a:gd name="T91" fmla="*/ 68 h 126"/>
                  <a:gd name="T92" fmla="*/ 58 w 130"/>
                  <a:gd name="T93" fmla="*/ 70 h 126"/>
                  <a:gd name="T94" fmla="*/ 60 w 130"/>
                  <a:gd name="T95" fmla="*/ 78 h 126"/>
                  <a:gd name="T96" fmla="*/ 64 w 130"/>
                  <a:gd name="T97" fmla="*/ 82 h 126"/>
                  <a:gd name="T98" fmla="*/ 70 w 130"/>
                  <a:gd name="T99" fmla="*/ 88 h 126"/>
                  <a:gd name="T100" fmla="*/ 76 w 130"/>
                  <a:gd name="T101" fmla="*/ 94 h 126"/>
                  <a:gd name="T102" fmla="*/ 78 w 130"/>
                  <a:gd name="T103" fmla="*/ 98 h 126"/>
                  <a:gd name="T104" fmla="*/ 88 w 130"/>
                  <a:gd name="T105" fmla="*/ 112 h 126"/>
                  <a:gd name="T106" fmla="*/ 96 w 130"/>
                  <a:gd name="T107" fmla="*/ 114 h 126"/>
                  <a:gd name="T108" fmla="*/ 100 w 130"/>
                  <a:gd name="T109" fmla="*/ 120 h 126"/>
                  <a:gd name="T110" fmla="*/ 102 w 130"/>
                  <a:gd name="T111" fmla="*/ 122 h 126"/>
                  <a:gd name="T112" fmla="*/ 108 w 130"/>
                  <a:gd name="T113" fmla="*/ 124 h 126"/>
                  <a:gd name="T114" fmla="*/ 112 w 130"/>
                  <a:gd name="T115" fmla="*/ 124 h 126"/>
                  <a:gd name="T116" fmla="*/ 116 w 130"/>
                  <a:gd name="T117" fmla="*/ 126 h 126"/>
                  <a:gd name="T118" fmla="*/ 82 w 130"/>
                  <a:gd name="T119" fmla="*/ 5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0" h="126">
                    <a:moveTo>
                      <a:pt x="116" y="126"/>
                    </a:moveTo>
                    <a:lnTo>
                      <a:pt x="118" y="126"/>
                    </a:lnTo>
                    <a:lnTo>
                      <a:pt x="118" y="126"/>
                    </a:lnTo>
                    <a:lnTo>
                      <a:pt x="118" y="126"/>
                    </a:lnTo>
                    <a:lnTo>
                      <a:pt x="118" y="124"/>
                    </a:lnTo>
                    <a:lnTo>
                      <a:pt x="118" y="124"/>
                    </a:lnTo>
                    <a:lnTo>
                      <a:pt x="120" y="124"/>
                    </a:lnTo>
                    <a:lnTo>
                      <a:pt x="120" y="122"/>
                    </a:lnTo>
                    <a:lnTo>
                      <a:pt x="120" y="122"/>
                    </a:lnTo>
                    <a:lnTo>
                      <a:pt x="120" y="122"/>
                    </a:lnTo>
                    <a:lnTo>
                      <a:pt x="118" y="120"/>
                    </a:lnTo>
                    <a:lnTo>
                      <a:pt x="118" y="112"/>
                    </a:lnTo>
                    <a:lnTo>
                      <a:pt x="120" y="110"/>
                    </a:lnTo>
                    <a:lnTo>
                      <a:pt x="120" y="110"/>
                    </a:lnTo>
                    <a:lnTo>
                      <a:pt x="120" y="110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20" y="108"/>
                    </a:lnTo>
                    <a:lnTo>
                      <a:pt x="118" y="106"/>
                    </a:lnTo>
                    <a:lnTo>
                      <a:pt x="118" y="100"/>
                    </a:lnTo>
                    <a:lnTo>
                      <a:pt x="118" y="100"/>
                    </a:lnTo>
                    <a:lnTo>
                      <a:pt x="118" y="100"/>
                    </a:lnTo>
                    <a:lnTo>
                      <a:pt x="120" y="98"/>
                    </a:lnTo>
                    <a:lnTo>
                      <a:pt x="120" y="94"/>
                    </a:lnTo>
                    <a:lnTo>
                      <a:pt x="120" y="92"/>
                    </a:lnTo>
                    <a:lnTo>
                      <a:pt x="120" y="92"/>
                    </a:lnTo>
                    <a:lnTo>
                      <a:pt x="120" y="92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0" y="88"/>
                    </a:lnTo>
                    <a:lnTo>
                      <a:pt x="122" y="90"/>
                    </a:lnTo>
                    <a:lnTo>
                      <a:pt x="122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6" y="90"/>
                    </a:lnTo>
                    <a:lnTo>
                      <a:pt x="128" y="90"/>
                    </a:lnTo>
                    <a:lnTo>
                      <a:pt x="128" y="90"/>
                    </a:lnTo>
                    <a:lnTo>
                      <a:pt x="128" y="90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6"/>
                    </a:lnTo>
                    <a:lnTo>
                      <a:pt x="130" y="86"/>
                    </a:lnTo>
                    <a:lnTo>
                      <a:pt x="130" y="86"/>
                    </a:lnTo>
                    <a:lnTo>
                      <a:pt x="128" y="84"/>
                    </a:lnTo>
                    <a:lnTo>
                      <a:pt x="128" y="80"/>
                    </a:lnTo>
                    <a:lnTo>
                      <a:pt x="128" y="80"/>
                    </a:lnTo>
                    <a:lnTo>
                      <a:pt x="128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6" y="78"/>
                    </a:lnTo>
                    <a:lnTo>
                      <a:pt x="124" y="78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8" y="72"/>
                    </a:lnTo>
                    <a:lnTo>
                      <a:pt x="116" y="74"/>
                    </a:lnTo>
                    <a:lnTo>
                      <a:pt x="112" y="78"/>
                    </a:lnTo>
                    <a:lnTo>
                      <a:pt x="112" y="78"/>
                    </a:lnTo>
                    <a:lnTo>
                      <a:pt x="112" y="78"/>
                    </a:lnTo>
                    <a:lnTo>
                      <a:pt x="112" y="80"/>
                    </a:lnTo>
                    <a:lnTo>
                      <a:pt x="112" y="80"/>
                    </a:lnTo>
                    <a:lnTo>
                      <a:pt x="112" y="82"/>
                    </a:lnTo>
                    <a:lnTo>
                      <a:pt x="112" y="82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16" y="82"/>
                    </a:lnTo>
                    <a:lnTo>
                      <a:pt x="118" y="82"/>
                    </a:lnTo>
                    <a:lnTo>
                      <a:pt x="118" y="84"/>
                    </a:lnTo>
                    <a:lnTo>
                      <a:pt x="118" y="84"/>
                    </a:lnTo>
                    <a:lnTo>
                      <a:pt x="118" y="84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18" y="86"/>
                    </a:lnTo>
                    <a:lnTo>
                      <a:pt x="116" y="84"/>
                    </a:lnTo>
                    <a:lnTo>
                      <a:pt x="116" y="84"/>
                    </a:lnTo>
                    <a:lnTo>
                      <a:pt x="116" y="84"/>
                    </a:lnTo>
                    <a:lnTo>
                      <a:pt x="116" y="84"/>
                    </a:lnTo>
                    <a:lnTo>
                      <a:pt x="110" y="84"/>
                    </a:lnTo>
                    <a:lnTo>
                      <a:pt x="110" y="80"/>
                    </a:lnTo>
                    <a:lnTo>
                      <a:pt x="110" y="80"/>
                    </a:lnTo>
                    <a:lnTo>
                      <a:pt x="110" y="80"/>
                    </a:lnTo>
                    <a:lnTo>
                      <a:pt x="106" y="76"/>
                    </a:lnTo>
                    <a:lnTo>
                      <a:pt x="106" y="74"/>
                    </a:lnTo>
                    <a:lnTo>
                      <a:pt x="106" y="74"/>
                    </a:lnTo>
                    <a:lnTo>
                      <a:pt x="106" y="74"/>
                    </a:lnTo>
                    <a:lnTo>
                      <a:pt x="102" y="72"/>
                    </a:lnTo>
                    <a:lnTo>
                      <a:pt x="102" y="70"/>
                    </a:lnTo>
                    <a:lnTo>
                      <a:pt x="102" y="70"/>
                    </a:lnTo>
                    <a:lnTo>
                      <a:pt x="102" y="70"/>
                    </a:lnTo>
                    <a:lnTo>
                      <a:pt x="102" y="70"/>
                    </a:lnTo>
                    <a:lnTo>
                      <a:pt x="102" y="70"/>
                    </a:lnTo>
                    <a:lnTo>
                      <a:pt x="102" y="70"/>
                    </a:lnTo>
                    <a:lnTo>
                      <a:pt x="100" y="68"/>
                    </a:lnTo>
                    <a:lnTo>
                      <a:pt x="100" y="68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6" y="64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2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6" y="60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8" y="58"/>
                    </a:lnTo>
                    <a:lnTo>
                      <a:pt x="88" y="58"/>
                    </a:lnTo>
                    <a:lnTo>
                      <a:pt x="88" y="58"/>
                    </a:lnTo>
                    <a:lnTo>
                      <a:pt x="88" y="58"/>
                    </a:lnTo>
                    <a:lnTo>
                      <a:pt x="86" y="56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86" y="54"/>
                    </a:lnTo>
                    <a:lnTo>
                      <a:pt x="90" y="54"/>
                    </a:lnTo>
                    <a:lnTo>
                      <a:pt x="90" y="54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82" y="46"/>
                    </a:lnTo>
                    <a:lnTo>
                      <a:pt x="82" y="46"/>
                    </a:lnTo>
                    <a:lnTo>
                      <a:pt x="82" y="46"/>
                    </a:lnTo>
                    <a:lnTo>
                      <a:pt x="82" y="46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80" y="46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78" y="46"/>
                    </a:lnTo>
                    <a:lnTo>
                      <a:pt x="78" y="46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6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2" y="44"/>
                    </a:lnTo>
                    <a:lnTo>
                      <a:pt x="72" y="44"/>
                    </a:lnTo>
                    <a:lnTo>
                      <a:pt x="72" y="44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70" y="38"/>
                    </a:lnTo>
                    <a:lnTo>
                      <a:pt x="68" y="38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8" y="36"/>
                    </a:lnTo>
                    <a:lnTo>
                      <a:pt x="62" y="36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2" y="28"/>
                    </a:lnTo>
                    <a:lnTo>
                      <a:pt x="52" y="26"/>
                    </a:lnTo>
                    <a:lnTo>
                      <a:pt x="50" y="26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6" y="18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2" y="18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6" y="32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40" y="42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4" y="50"/>
                    </a:lnTo>
                    <a:lnTo>
                      <a:pt x="46" y="52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6" y="56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54" y="64"/>
                    </a:lnTo>
                    <a:lnTo>
                      <a:pt x="54" y="64"/>
                    </a:lnTo>
                    <a:lnTo>
                      <a:pt x="54" y="64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6" y="68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8" y="68"/>
                    </a:lnTo>
                    <a:lnTo>
                      <a:pt x="58" y="70"/>
                    </a:lnTo>
                    <a:lnTo>
                      <a:pt x="58" y="70"/>
                    </a:lnTo>
                    <a:lnTo>
                      <a:pt x="58" y="70"/>
                    </a:lnTo>
                    <a:lnTo>
                      <a:pt x="60" y="70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6"/>
                    </a:lnTo>
                    <a:lnTo>
                      <a:pt x="60" y="78"/>
                    </a:lnTo>
                    <a:lnTo>
                      <a:pt x="60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4" y="82"/>
                    </a:lnTo>
                    <a:lnTo>
                      <a:pt x="64" y="82"/>
                    </a:lnTo>
                    <a:lnTo>
                      <a:pt x="64" y="82"/>
                    </a:lnTo>
                    <a:lnTo>
                      <a:pt x="66" y="82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66" y="84"/>
                    </a:lnTo>
                    <a:lnTo>
                      <a:pt x="70" y="86"/>
                    </a:lnTo>
                    <a:lnTo>
                      <a:pt x="70" y="88"/>
                    </a:lnTo>
                    <a:lnTo>
                      <a:pt x="70" y="88"/>
                    </a:lnTo>
                    <a:lnTo>
                      <a:pt x="70" y="88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0" y="92"/>
                    </a:lnTo>
                    <a:lnTo>
                      <a:pt x="76" y="94"/>
                    </a:lnTo>
                    <a:lnTo>
                      <a:pt x="76" y="94"/>
                    </a:lnTo>
                    <a:lnTo>
                      <a:pt x="76" y="94"/>
                    </a:lnTo>
                    <a:lnTo>
                      <a:pt x="76" y="94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102"/>
                    </a:lnTo>
                    <a:lnTo>
                      <a:pt x="84" y="108"/>
                    </a:lnTo>
                    <a:lnTo>
                      <a:pt x="84" y="108"/>
                    </a:lnTo>
                    <a:lnTo>
                      <a:pt x="84" y="108"/>
                    </a:lnTo>
                    <a:lnTo>
                      <a:pt x="86" y="110"/>
                    </a:lnTo>
                    <a:lnTo>
                      <a:pt x="88" y="112"/>
                    </a:lnTo>
                    <a:lnTo>
                      <a:pt x="88" y="112"/>
                    </a:lnTo>
                    <a:lnTo>
                      <a:pt x="90" y="112"/>
                    </a:lnTo>
                    <a:lnTo>
                      <a:pt x="90" y="112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8" y="118"/>
                    </a:lnTo>
                    <a:lnTo>
                      <a:pt x="98" y="120"/>
                    </a:lnTo>
                    <a:lnTo>
                      <a:pt x="98" y="120"/>
                    </a:lnTo>
                    <a:lnTo>
                      <a:pt x="100" y="120"/>
                    </a:lnTo>
                    <a:lnTo>
                      <a:pt x="100" y="120"/>
                    </a:lnTo>
                    <a:lnTo>
                      <a:pt x="100" y="120"/>
                    </a:lnTo>
                    <a:lnTo>
                      <a:pt x="100" y="120"/>
                    </a:lnTo>
                    <a:lnTo>
                      <a:pt x="100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2" y="122"/>
                    </a:lnTo>
                    <a:lnTo>
                      <a:pt x="104" y="122"/>
                    </a:lnTo>
                    <a:lnTo>
                      <a:pt x="104" y="122"/>
                    </a:lnTo>
                    <a:lnTo>
                      <a:pt x="106" y="124"/>
                    </a:lnTo>
                    <a:lnTo>
                      <a:pt x="106" y="124"/>
                    </a:lnTo>
                    <a:lnTo>
                      <a:pt x="106" y="124"/>
                    </a:lnTo>
                    <a:lnTo>
                      <a:pt x="108" y="124"/>
                    </a:lnTo>
                    <a:lnTo>
                      <a:pt x="108" y="124"/>
                    </a:lnTo>
                    <a:lnTo>
                      <a:pt x="110" y="122"/>
                    </a:lnTo>
                    <a:lnTo>
                      <a:pt x="110" y="122"/>
                    </a:lnTo>
                    <a:lnTo>
                      <a:pt x="110" y="122"/>
                    </a:lnTo>
                    <a:lnTo>
                      <a:pt x="110" y="122"/>
                    </a:lnTo>
                    <a:lnTo>
                      <a:pt x="110" y="122"/>
                    </a:lnTo>
                    <a:lnTo>
                      <a:pt x="110" y="124"/>
                    </a:lnTo>
                    <a:lnTo>
                      <a:pt x="112" y="124"/>
                    </a:lnTo>
                    <a:lnTo>
                      <a:pt x="112" y="124"/>
                    </a:lnTo>
                    <a:lnTo>
                      <a:pt x="112" y="124"/>
                    </a:lnTo>
                    <a:lnTo>
                      <a:pt x="112" y="124"/>
                    </a:lnTo>
                    <a:lnTo>
                      <a:pt x="112" y="124"/>
                    </a:lnTo>
                    <a:lnTo>
                      <a:pt x="116" y="126"/>
                    </a:lnTo>
                    <a:lnTo>
                      <a:pt x="116" y="126"/>
                    </a:lnTo>
                    <a:lnTo>
                      <a:pt x="116" y="126"/>
                    </a:lnTo>
                    <a:lnTo>
                      <a:pt x="116" y="126"/>
                    </a:lnTo>
                    <a:close/>
                    <a:moveTo>
                      <a:pt x="82" y="50"/>
                    </a:moveTo>
                    <a:lnTo>
                      <a:pt x="80" y="50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82" y="50"/>
                    </a:lnTo>
                    <a:close/>
                    <a:moveTo>
                      <a:pt x="84" y="52"/>
                    </a:moveTo>
                    <a:lnTo>
                      <a:pt x="84" y="52"/>
                    </a:lnTo>
                    <a:lnTo>
                      <a:pt x="84" y="52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4" y="5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Freeform 529"/>
              <p:cNvSpPr>
                <a:spLocks/>
              </p:cNvSpPr>
              <p:nvPr/>
            </p:nvSpPr>
            <p:spPr bwMode="auto">
              <a:xfrm>
                <a:off x="3820" y="2442"/>
                <a:ext cx="8" cy="8"/>
              </a:xfrm>
              <a:custGeom>
                <a:avLst/>
                <a:gdLst>
                  <a:gd name="T0" fmla="*/ 6 w 8"/>
                  <a:gd name="T1" fmla="*/ 4 h 8"/>
                  <a:gd name="T2" fmla="*/ 6 w 8"/>
                  <a:gd name="T3" fmla="*/ 2 h 8"/>
                  <a:gd name="T4" fmla="*/ 6 w 8"/>
                  <a:gd name="T5" fmla="*/ 2 h 8"/>
                  <a:gd name="T6" fmla="*/ 6 w 8"/>
                  <a:gd name="T7" fmla="*/ 2 h 8"/>
                  <a:gd name="T8" fmla="*/ 4 w 8"/>
                  <a:gd name="T9" fmla="*/ 2 h 8"/>
                  <a:gd name="T10" fmla="*/ 2 w 8"/>
                  <a:gd name="T11" fmla="*/ 0 h 8"/>
                  <a:gd name="T12" fmla="*/ 2 w 8"/>
                  <a:gd name="T13" fmla="*/ 0 h 8"/>
                  <a:gd name="T14" fmla="*/ 2 w 8"/>
                  <a:gd name="T15" fmla="*/ 0 h 8"/>
                  <a:gd name="T16" fmla="*/ 0 w 8"/>
                  <a:gd name="T17" fmla="*/ 2 h 8"/>
                  <a:gd name="T18" fmla="*/ 0 w 8"/>
                  <a:gd name="T19" fmla="*/ 2 h 8"/>
                  <a:gd name="T20" fmla="*/ 0 w 8"/>
                  <a:gd name="T21" fmla="*/ 2 h 8"/>
                  <a:gd name="T22" fmla="*/ 0 w 8"/>
                  <a:gd name="T23" fmla="*/ 4 h 8"/>
                  <a:gd name="T24" fmla="*/ 0 w 8"/>
                  <a:gd name="T25" fmla="*/ 4 h 8"/>
                  <a:gd name="T26" fmla="*/ 0 w 8"/>
                  <a:gd name="T27" fmla="*/ 4 h 8"/>
                  <a:gd name="T28" fmla="*/ 2 w 8"/>
                  <a:gd name="T29" fmla="*/ 4 h 8"/>
                  <a:gd name="T30" fmla="*/ 2 w 8"/>
                  <a:gd name="T31" fmla="*/ 4 h 8"/>
                  <a:gd name="T32" fmla="*/ 2 w 8"/>
                  <a:gd name="T33" fmla="*/ 4 h 8"/>
                  <a:gd name="T34" fmla="*/ 4 w 8"/>
                  <a:gd name="T35" fmla="*/ 4 h 8"/>
                  <a:gd name="T36" fmla="*/ 6 w 8"/>
                  <a:gd name="T37" fmla="*/ 6 h 8"/>
                  <a:gd name="T38" fmla="*/ 8 w 8"/>
                  <a:gd name="T39" fmla="*/ 8 h 8"/>
                  <a:gd name="T40" fmla="*/ 8 w 8"/>
                  <a:gd name="T41" fmla="*/ 8 h 8"/>
                  <a:gd name="T42" fmla="*/ 8 w 8"/>
                  <a:gd name="T43" fmla="*/ 8 h 8"/>
                  <a:gd name="T44" fmla="*/ 8 w 8"/>
                  <a:gd name="T45" fmla="*/ 8 h 8"/>
                  <a:gd name="T46" fmla="*/ 8 w 8"/>
                  <a:gd name="T47" fmla="*/ 8 h 8"/>
                  <a:gd name="T48" fmla="*/ 8 w 8"/>
                  <a:gd name="T49" fmla="*/ 8 h 8"/>
                  <a:gd name="T50" fmla="*/ 8 w 8"/>
                  <a:gd name="T51" fmla="*/ 6 h 8"/>
                  <a:gd name="T52" fmla="*/ 8 w 8"/>
                  <a:gd name="T53" fmla="*/ 6 h 8"/>
                  <a:gd name="T54" fmla="*/ 8 w 8"/>
                  <a:gd name="T55" fmla="*/ 6 h 8"/>
                  <a:gd name="T56" fmla="*/ 8 w 8"/>
                  <a:gd name="T57" fmla="*/ 4 h 8"/>
                  <a:gd name="T58" fmla="*/ 6 w 8"/>
                  <a:gd name="T5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" h="8">
                    <a:moveTo>
                      <a:pt x="6" y="4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" name="Freeform 530"/>
              <p:cNvSpPr>
                <a:spLocks/>
              </p:cNvSpPr>
              <p:nvPr/>
            </p:nvSpPr>
            <p:spPr bwMode="auto">
              <a:xfrm>
                <a:off x="3836" y="2454"/>
                <a:ext cx="10" cy="10"/>
              </a:xfrm>
              <a:custGeom>
                <a:avLst/>
                <a:gdLst>
                  <a:gd name="T0" fmla="*/ 8 w 10"/>
                  <a:gd name="T1" fmla="*/ 4 h 10"/>
                  <a:gd name="T2" fmla="*/ 6 w 10"/>
                  <a:gd name="T3" fmla="*/ 2 h 10"/>
                  <a:gd name="T4" fmla="*/ 6 w 10"/>
                  <a:gd name="T5" fmla="*/ 2 h 10"/>
                  <a:gd name="T6" fmla="*/ 6 w 10"/>
                  <a:gd name="T7" fmla="*/ 2 h 10"/>
                  <a:gd name="T8" fmla="*/ 2 w 10"/>
                  <a:gd name="T9" fmla="*/ 2 h 10"/>
                  <a:gd name="T10" fmla="*/ 2 w 10"/>
                  <a:gd name="T11" fmla="*/ 0 h 10"/>
                  <a:gd name="T12" fmla="*/ 2 w 10"/>
                  <a:gd name="T13" fmla="*/ 0 h 10"/>
                  <a:gd name="T14" fmla="*/ 2 w 10"/>
                  <a:gd name="T15" fmla="*/ 0 h 10"/>
                  <a:gd name="T16" fmla="*/ 0 w 10"/>
                  <a:gd name="T17" fmla="*/ 0 h 10"/>
                  <a:gd name="T18" fmla="*/ 0 w 10"/>
                  <a:gd name="T19" fmla="*/ 0 h 10"/>
                  <a:gd name="T20" fmla="*/ 0 w 10"/>
                  <a:gd name="T21" fmla="*/ 2 h 10"/>
                  <a:gd name="T22" fmla="*/ 0 w 10"/>
                  <a:gd name="T23" fmla="*/ 4 h 10"/>
                  <a:gd name="T24" fmla="*/ 0 w 10"/>
                  <a:gd name="T25" fmla="*/ 4 h 10"/>
                  <a:gd name="T26" fmla="*/ 0 w 10"/>
                  <a:gd name="T27" fmla="*/ 6 h 10"/>
                  <a:gd name="T28" fmla="*/ 0 w 10"/>
                  <a:gd name="T29" fmla="*/ 6 h 10"/>
                  <a:gd name="T30" fmla="*/ 0 w 10"/>
                  <a:gd name="T31" fmla="*/ 6 h 10"/>
                  <a:gd name="T32" fmla="*/ 2 w 10"/>
                  <a:gd name="T33" fmla="*/ 6 h 10"/>
                  <a:gd name="T34" fmla="*/ 2 w 10"/>
                  <a:gd name="T35" fmla="*/ 6 h 10"/>
                  <a:gd name="T36" fmla="*/ 4 w 10"/>
                  <a:gd name="T37" fmla="*/ 8 h 10"/>
                  <a:gd name="T38" fmla="*/ 4 w 10"/>
                  <a:gd name="T39" fmla="*/ 10 h 10"/>
                  <a:gd name="T40" fmla="*/ 4 w 10"/>
                  <a:gd name="T41" fmla="*/ 10 h 10"/>
                  <a:gd name="T42" fmla="*/ 6 w 10"/>
                  <a:gd name="T43" fmla="*/ 10 h 10"/>
                  <a:gd name="T44" fmla="*/ 10 w 10"/>
                  <a:gd name="T45" fmla="*/ 10 h 10"/>
                  <a:gd name="T46" fmla="*/ 10 w 10"/>
                  <a:gd name="T47" fmla="*/ 10 h 10"/>
                  <a:gd name="T48" fmla="*/ 10 w 10"/>
                  <a:gd name="T49" fmla="*/ 8 h 10"/>
                  <a:gd name="T50" fmla="*/ 10 w 10"/>
                  <a:gd name="T51" fmla="*/ 6 h 10"/>
                  <a:gd name="T52" fmla="*/ 10 w 10"/>
                  <a:gd name="T53" fmla="*/ 6 h 10"/>
                  <a:gd name="T54" fmla="*/ 10 w 10"/>
                  <a:gd name="T55" fmla="*/ 6 h 10"/>
                  <a:gd name="T56" fmla="*/ 8 w 10"/>
                  <a:gd name="T5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10">
                    <a:moveTo>
                      <a:pt x="8" y="4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" name="Freeform 531"/>
              <p:cNvSpPr>
                <a:spLocks/>
              </p:cNvSpPr>
              <p:nvPr/>
            </p:nvSpPr>
            <p:spPr bwMode="auto">
              <a:xfrm>
                <a:off x="3852" y="247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4 w 6"/>
                  <a:gd name="T3" fmla="*/ 2 h 8"/>
                  <a:gd name="T4" fmla="*/ 4 w 6"/>
                  <a:gd name="T5" fmla="*/ 2 h 8"/>
                  <a:gd name="T6" fmla="*/ 4 w 6"/>
                  <a:gd name="T7" fmla="*/ 2 h 8"/>
                  <a:gd name="T8" fmla="*/ 2 w 6"/>
                  <a:gd name="T9" fmla="*/ 0 h 8"/>
                  <a:gd name="T10" fmla="*/ 2 w 6"/>
                  <a:gd name="T11" fmla="*/ 0 h 8"/>
                  <a:gd name="T12" fmla="*/ 2 w 6"/>
                  <a:gd name="T13" fmla="*/ 0 h 8"/>
                  <a:gd name="T14" fmla="*/ 0 w 6"/>
                  <a:gd name="T15" fmla="*/ 2 h 8"/>
                  <a:gd name="T16" fmla="*/ 0 w 6"/>
                  <a:gd name="T17" fmla="*/ 2 h 8"/>
                  <a:gd name="T18" fmla="*/ 0 w 6"/>
                  <a:gd name="T19" fmla="*/ 2 h 8"/>
                  <a:gd name="T20" fmla="*/ 0 w 6"/>
                  <a:gd name="T21" fmla="*/ 4 h 8"/>
                  <a:gd name="T22" fmla="*/ 0 w 6"/>
                  <a:gd name="T23" fmla="*/ 4 h 8"/>
                  <a:gd name="T24" fmla="*/ 0 w 6"/>
                  <a:gd name="T25" fmla="*/ 6 h 8"/>
                  <a:gd name="T26" fmla="*/ 4 w 6"/>
                  <a:gd name="T27" fmla="*/ 8 h 8"/>
                  <a:gd name="T28" fmla="*/ 4 w 6"/>
                  <a:gd name="T29" fmla="*/ 8 h 8"/>
                  <a:gd name="T30" fmla="*/ 4 w 6"/>
                  <a:gd name="T31" fmla="*/ 8 h 8"/>
                  <a:gd name="T32" fmla="*/ 4 w 6"/>
                  <a:gd name="T33" fmla="*/ 8 h 8"/>
                  <a:gd name="T34" fmla="*/ 6 w 6"/>
                  <a:gd name="T35" fmla="*/ 8 h 8"/>
                  <a:gd name="T36" fmla="*/ 6 w 6"/>
                  <a:gd name="T37" fmla="*/ 8 h 8"/>
                  <a:gd name="T38" fmla="*/ 6 w 6"/>
                  <a:gd name="T39" fmla="*/ 8 h 8"/>
                  <a:gd name="T40" fmla="*/ 6 w 6"/>
                  <a:gd name="T41" fmla="*/ 8 h 8"/>
                  <a:gd name="T42" fmla="*/ 6 w 6"/>
                  <a:gd name="T43" fmla="*/ 8 h 8"/>
                  <a:gd name="T44" fmla="*/ 6 w 6"/>
                  <a:gd name="T45" fmla="*/ 8 h 8"/>
                  <a:gd name="T46" fmla="*/ 6 w 6"/>
                  <a:gd name="T47" fmla="*/ 8 h 8"/>
                  <a:gd name="T48" fmla="*/ 6 w 6"/>
                  <a:gd name="T49" fmla="*/ 6 h 8"/>
                  <a:gd name="T50" fmla="*/ 6 w 6"/>
                  <a:gd name="T51" fmla="*/ 6 h 8"/>
                  <a:gd name="T52" fmla="*/ 6 w 6"/>
                  <a:gd name="T53" fmla="*/ 6 h 8"/>
                  <a:gd name="T54" fmla="*/ 6 w 6"/>
                  <a:gd name="T5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" name="Freeform 532"/>
              <p:cNvSpPr>
                <a:spLocks/>
              </p:cNvSpPr>
              <p:nvPr/>
            </p:nvSpPr>
            <p:spPr bwMode="auto">
              <a:xfrm>
                <a:off x="3862" y="2492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0 w 6"/>
                  <a:gd name="T13" fmla="*/ 2 h 4"/>
                  <a:gd name="T14" fmla="*/ 0 w 6"/>
                  <a:gd name="T15" fmla="*/ 2 h 4"/>
                  <a:gd name="T16" fmla="*/ 0 w 6"/>
                  <a:gd name="T17" fmla="*/ 2 h 4"/>
                  <a:gd name="T18" fmla="*/ 0 w 6"/>
                  <a:gd name="T19" fmla="*/ 4 h 4"/>
                  <a:gd name="T20" fmla="*/ 0 w 6"/>
                  <a:gd name="T21" fmla="*/ 4 h 4"/>
                  <a:gd name="T22" fmla="*/ 0 w 6"/>
                  <a:gd name="T23" fmla="*/ 4 h 4"/>
                  <a:gd name="T24" fmla="*/ 2 w 6"/>
                  <a:gd name="T25" fmla="*/ 4 h 4"/>
                  <a:gd name="T26" fmla="*/ 4 w 6"/>
                  <a:gd name="T27" fmla="*/ 4 h 4"/>
                  <a:gd name="T28" fmla="*/ 4 w 6"/>
                  <a:gd name="T29" fmla="*/ 4 h 4"/>
                  <a:gd name="T30" fmla="*/ 6 w 6"/>
                  <a:gd name="T31" fmla="*/ 4 h 4"/>
                  <a:gd name="T32" fmla="*/ 6 w 6"/>
                  <a:gd name="T33" fmla="*/ 2 h 4"/>
                  <a:gd name="T34" fmla="*/ 6 w 6"/>
                  <a:gd name="T35" fmla="*/ 2 h 4"/>
                  <a:gd name="T36" fmla="*/ 4 w 6"/>
                  <a:gd name="T37" fmla="*/ 2 h 4"/>
                  <a:gd name="T38" fmla="*/ 2 w 6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" name="Freeform 533"/>
              <p:cNvSpPr>
                <a:spLocks/>
              </p:cNvSpPr>
              <p:nvPr/>
            </p:nvSpPr>
            <p:spPr bwMode="auto">
              <a:xfrm>
                <a:off x="3868" y="2498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2 w 4"/>
                  <a:gd name="T5" fmla="*/ 0 h 6"/>
                  <a:gd name="T6" fmla="*/ 0 w 4"/>
                  <a:gd name="T7" fmla="*/ 2 h 6"/>
                  <a:gd name="T8" fmla="*/ 0 w 4"/>
                  <a:gd name="T9" fmla="*/ 2 h 6"/>
                  <a:gd name="T10" fmla="*/ 0 w 4"/>
                  <a:gd name="T11" fmla="*/ 2 h 6"/>
                  <a:gd name="T12" fmla="*/ 0 w 4"/>
                  <a:gd name="T13" fmla="*/ 4 h 6"/>
                  <a:gd name="T14" fmla="*/ 4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4 w 4"/>
                  <a:gd name="T21" fmla="*/ 6 h 6"/>
                  <a:gd name="T22" fmla="*/ 4 w 4"/>
                  <a:gd name="T23" fmla="*/ 6 h 6"/>
                  <a:gd name="T24" fmla="*/ 4 w 4"/>
                  <a:gd name="T25" fmla="*/ 6 h 6"/>
                  <a:gd name="T26" fmla="*/ 4 w 4"/>
                  <a:gd name="T27" fmla="*/ 6 h 6"/>
                  <a:gd name="T28" fmla="*/ 4 w 4"/>
                  <a:gd name="T29" fmla="*/ 2 h 6"/>
                  <a:gd name="T30" fmla="*/ 4 w 4"/>
                  <a:gd name="T31" fmla="*/ 2 h 6"/>
                  <a:gd name="T32" fmla="*/ 4 w 4"/>
                  <a:gd name="T33" fmla="*/ 0 h 6"/>
                  <a:gd name="T34" fmla="*/ 4 w 4"/>
                  <a:gd name="T3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" name="Freeform 534"/>
              <p:cNvSpPr>
                <a:spLocks/>
              </p:cNvSpPr>
              <p:nvPr/>
            </p:nvSpPr>
            <p:spPr bwMode="auto">
              <a:xfrm>
                <a:off x="3916" y="2470"/>
                <a:ext cx="8" cy="8"/>
              </a:xfrm>
              <a:custGeom>
                <a:avLst/>
                <a:gdLst>
                  <a:gd name="T0" fmla="*/ 4 w 8"/>
                  <a:gd name="T1" fmla="*/ 0 h 8"/>
                  <a:gd name="T2" fmla="*/ 2 w 8"/>
                  <a:gd name="T3" fmla="*/ 0 h 8"/>
                  <a:gd name="T4" fmla="*/ 2 w 8"/>
                  <a:gd name="T5" fmla="*/ 0 h 8"/>
                  <a:gd name="T6" fmla="*/ 2 w 8"/>
                  <a:gd name="T7" fmla="*/ 2 h 8"/>
                  <a:gd name="T8" fmla="*/ 2 w 8"/>
                  <a:gd name="T9" fmla="*/ 2 h 8"/>
                  <a:gd name="T10" fmla="*/ 0 w 8"/>
                  <a:gd name="T11" fmla="*/ 2 h 8"/>
                  <a:gd name="T12" fmla="*/ 0 w 8"/>
                  <a:gd name="T13" fmla="*/ 2 h 8"/>
                  <a:gd name="T14" fmla="*/ 0 w 8"/>
                  <a:gd name="T15" fmla="*/ 2 h 8"/>
                  <a:gd name="T16" fmla="*/ 0 w 8"/>
                  <a:gd name="T17" fmla="*/ 4 h 8"/>
                  <a:gd name="T18" fmla="*/ 0 w 8"/>
                  <a:gd name="T19" fmla="*/ 4 h 8"/>
                  <a:gd name="T20" fmla="*/ 0 w 8"/>
                  <a:gd name="T21" fmla="*/ 4 h 8"/>
                  <a:gd name="T22" fmla="*/ 2 w 8"/>
                  <a:gd name="T23" fmla="*/ 6 h 8"/>
                  <a:gd name="T24" fmla="*/ 2 w 8"/>
                  <a:gd name="T25" fmla="*/ 6 h 8"/>
                  <a:gd name="T26" fmla="*/ 2 w 8"/>
                  <a:gd name="T27" fmla="*/ 6 h 8"/>
                  <a:gd name="T28" fmla="*/ 4 w 8"/>
                  <a:gd name="T29" fmla="*/ 6 h 8"/>
                  <a:gd name="T30" fmla="*/ 6 w 8"/>
                  <a:gd name="T31" fmla="*/ 8 h 8"/>
                  <a:gd name="T32" fmla="*/ 6 w 8"/>
                  <a:gd name="T33" fmla="*/ 8 h 8"/>
                  <a:gd name="T34" fmla="*/ 6 w 8"/>
                  <a:gd name="T35" fmla="*/ 8 h 8"/>
                  <a:gd name="T36" fmla="*/ 6 w 8"/>
                  <a:gd name="T37" fmla="*/ 8 h 8"/>
                  <a:gd name="T38" fmla="*/ 6 w 8"/>
                  <a:gd name="T39" fmla="*/ 8 h 8"/>
                  <a:gd name="T40" fmla="*/ 8 w 8"/>
                  <a:gd name="T41" fmla="*/ 6 h 8"/>
                  <a:gd name="T42" fmla="*/ 8 w 8"/>
                  <a:gd name="T43" fmla="*/ 6 h 8"/>
                  <a:gd name="T44" fmla="*/ 8 w 8"/>
                  <a:gd name="T45" fmla="*/ 6 h 8"/>
                  <a:gd name="T46" fmla="*/ 8 w 8"/>
                  <a:gd name="T47" fmla="*/ 4 h 8"/>
                  <a:gd name="T48" fmla="*/ 8 w 8"/>
                  <a:gd name="T49" fmla="*/ 4 h 8"/>
                  <a:gd name="T50" fmla="*/ 8 w 8"/>
                  <a:gd name="T51" fmla="*/ 4 h 8"/>
                  <a:gd name="T52" fmla="*/ 6 w 8"/>
                  <a:gd name="T53" fmla="*/ 4 h 8"/>
                  <a:gd name="T54" fmla="*/ 6 w 8"/>
                  <a:gd name="T55" fmla="*/ 4 h 8"/>
                  <a:gd name="T56" fmla="*/ 6 w 8"/>
                  <a:gd name="T57" fmla="*/ 4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4 w 8"/>
                  <a:gd name="T65" fmla="*/ 2 h 8"/>
                  <a:gd name="T66" fmla="*/ 4 w 8"/>
                  <a:gd name="T67" fmla="*/ 2 h 8"/>
                  <a:gd name="T68" fmla="*/ 4 w 8"/>
                  <a:gd name="T69" fmla="*/ 2 h 8"/>
                  <a:gd name="T70" fmla="*/ 4 w 8"/>
                  <a:gd name="T71" fmla="*/ 2 h 8"/>
                  <a:gd name="T72" fmla="*/ 4 w 8"/>
                  <a:gd name="T73" fmla="*/ 0 h 8"/>
                  <a:gd name="T74" fmla="*/ 4 w 8"/>
                  <a:gd name="T7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" name="Freeform 535"/>
              <p:cNvSpPr>
                <a:spLocks/>
              </p:cNvSpPr>
              <p:nvPr/>
            </p:nvSpPr>
            <p:spPr bwMode="auto">
              <a:xfrm>
                <a:off x="3946" y="2496"/>
                <a:ext cx="12" cy="8"/>
              </a:xfrm>
              <a:custGeom>
                <a:avLst/>
                <a:gdLst>
                  <a:gd name="T0" fmla="*/ 10 w 12"/>
                  <a:gd name="T1" fmla="*/ 8 h 8"/>
                  <a:gd name="T2" fmla="*/ 12 w 12"/>
                  <a:gd name="T3" fmla="*/ 8 h 8"/>
                  <a:gd name="T4" fmla="*/ 12 w 12"/>
                  <a:gd name="T5" fmla="*/ 8 h 8"/>
                  <a:gd name="T6" fmla="*/ 12 w 12"/>
                  <a:gd name="T7" fmla="*/ 8 h 8"/>
                  <a:gd name="T8" fmla="*/ 12 w 12"/>
                  <a:gd name="T9" fmla="*/ 2 h 8"/>
                  <a:gd name="T10" fmla="*/ 12 w 12"/>
                  <a:gd name="T11" fmla="*/ 2 h 8"/>
                  <a:gd name="T12" fmla="*/ 12 w 12"/>
                  <a:gd name="T13" fmla="*/ 2 h 8"/>
                  <a:gd name="T14" fmla="*/ 8 w 12"/>
                  <a:gd name="T15" fmla="*/ 0 h 8"/>
                  <a:gd name="T16" fmla="*/ 8 w 12"/>
                  <a:gd name="T17" fmla="*/ 0 h 8"/>
                  <a:gd name="T18" fmla="*/ 8 w 12"/>
                  <a:gd name="T19" fmla="*/ 0 h 8"/>
                  <a:gd name="T20" fmla="*/ 4 w 12"/>
                  <a:gd name="T21" fmla="*/ 0 h 8"/>
                  <a:gd name="T22" fmla="*/ 4 w 12"/>
                  <a:gd name="T23" fmla="*/ 0 h 8"/>
                  <a:gd name="T24" fmla="*/ 4 w 12"/>
                  <a:gd name="T25" fmla="*/ 0 h 8"/>
                  <a:gd name="T26" fmla="*/ 0 w 12"/>
                  <a:gd name="T27" fmla="*/ 2 h 8"/>
                  <a:gd name="T28" fmla="*/ 0 w 12"/>
                  <a:gd name="T29" fmla="*/ 2 h 8"/>
                  <a:gd name="T30" fmla="*/ 0 w 12"/>
                  <a:gd name="T31" fmla="*/ 2 h 8"/>
                  <a:gd name="T32" fmla="*/ 0 w 12"/>
                  <a:gd name="T33" fmla="*/ 4 h 8"/>
                  <a:gd name="T34" fmla="*/ 0 w 12"/>
                  <a:gd name="T35" fmla="*/ 4 h 8"/>
                  <a:gd name="T36" fmla="*/ 0 w 12"/>
                  <a:gd name="T37" fmla="*/ 6 h 8"/>
                  <a:gd name="T38" fmla="*/ 2 w 12"/>
                  <a:gd name="T39" fmla="*/ 6 h 8"/>
                  <a:gd name="T40" fmla="*/ 2 w 12"/>
                  <a:gd name="T41" fmla="*/ 8 h 8"/>
                  <a:gd name="T42" fmla="*/ 2 w 12"/>
                  <a:gd name="T43" fmla="*/ 8 h 8"/>
                  <a:gd name="T44" fmla="*/ 2 w 12"/>
                  <a:gd name="T45" fmla="*/ 8 h 8"/>
                  <a:gd name="T46" fmla="*/ 6 w 12"/>
                  <a:gd name="T47" fmla="*/ 8 h 8"/>
                  <a:gd name="T48" fmla="*/ 6 w 12"/>
                  <a:gd name="T49" fmla="*/ 8 h 8"/>
                  <a:gd name="T50" fmla="*/ 6 w 12"/>
                  <a:gd name="T51" fmla="*/ 8 h 8"/>
                  <a:gd name="T52" fmla="*/ 8 w 12"/>
                  <a:gd name="T53" fmla="*/ 6 h 8"/>
                  <a:gd name="T54" fmla="*/ 10 w 12"/>
                  <a:gd name="T55" fmla="*/ 6 h 8"/>
                  <a:gd name="T56" fmla="*/ 10 w 12"/>
                  <a:gd name="T57" fmla="*/ 8 h 8"/>
                  <a:gd name="T58" fmla="*/ 10 w 12"/>
                  <a:gd name="T59" fmla="*/ 8 h 8"/>
                  <a:gd name="T60" fmla="*/ 10 w 12"/>
                  <a:gd name="T61" fmla="*/ 8 h 8"/>
                  <a:gd name="T62" fmla="*/ 10 w 12"/>
                  <a:gd name="T6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8">
                    <a:moveTo>
                      <a:pt x="10" y="8"/>
                    </a:move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536"/>
              <p:cNvSpPr>
                <a:spLocks/>
              </p:cNvSpPr>
              <p:nvPr/>
            </p:nvSpPr>
            <p:spPr bwMode="auto">
              <a:xfrm>
                <a:off x="3926" y="2536"/>
                <a:ext cx="110" cy="36"/>
              </a:xfrm>
              <a:custGeom>
                <a:avLst/>
                <a:gdLst>
                  <a:gd name="T0" fmla="*/ 26 w 110"/>
                  <a:gd name="T1" fmla="*/ 18 h 36"/>
                  <a:gd name="T2" fmla="*/ 30 w 110"/>
                  <a:gd name="T3" fmla="*/ 20 h 36"/>
                  <a:gd name="T4" fmla="*/ 34 w 110"/>
                  <a:gd name="T5" fmla="*/ 22 h 36"/>
                  <a:gd name="T6" fmla="*/ 38 w 110"/>
                  <a:gd name="T7" fmla="*/ 22 h 36"/>
                  <a:gd name="T8" fmla="*/ 42 w 110"/>
                  <a:gd name="T9" fmla="*/ 22 h 36"/>
                  <a:gd name="T10" fmla="*/ 52 w 110"/>
                  <a:gd name="T11" fmla="*/ 24 h 36"/>
                  <a:gd name="T12" fmla="*/ 56 w 110"/>
                  <a:gd name="T13" fmla="*/ 26 h 36"/>
                  <a:gd name="T14" fmla="*/ 56 w 110"/>
                  <a:gd name="T15" fmla="*/ 26 h 36"/>
                  <a:gd name="T16" fmla="*/ 58 w 110"/>
                  <a:gd name="T17" fmla="*/ 28 h 36"/>
                  <a:gd name="T18" fmla="*/ 66 w 110"/>
                  <a:gd name="T19" fmla="*/ 30 h 36"/>
                  <a:gd name="T20" fmla="*/ 82 w 110"/>
                  <a:gd name="T21" fmla="*/ 30 h 36"/>
                  <a:gd name="T22" fmla="*/ 88 w 110"/>
                  <a:gd name="T23" fmla="*/ 34 h 36"/>
                  <a:gd name="T24" fmla="*/ 92 w 110"/>
                  <a:gd name="T25" fmla="*/ 34 h 36"/>
                  <a:gd name="T26" fmla="*/ 98 w 110"/>
                  <a:gd name="T27" fmla="*/ 36 h 36"/>
                  <a:gd name="T28" fmla="*/ 102 w 110"/>
                  <a:gd name="T29" fmla="*/ 36 h 36"/>
                  <a:gd name="T30" fmla="*/ 104 w 110"/>
                  <a:gd name="T31" fmla="*/ 34 h 36"/>
                  <a:gd name="T32" fmla="*/ 106 w 110"/>
                  <a:gd name="T33" fmla="*/ 32 h 36"/>
                  <a:gd name="T34" fmla="*/ 108 w 110"/>
                  <a:gd name="T35" fmla="*/ 32 h 36"/>
                  <a:gd name="T36" fmla="*/ 110 w 110"/>
                  <a:gd name="T37" fmla="*/ 28 h 36"/>
                  <a:gd name="T38" fmla="*/ 104 w 110"/>
                  <a:gd name="T39" fmla="*/ 28 h 36"/>
                  <a:gd name="T40" fmla="*/ 102 w 110"/>
                  <a:gd name="T41" fmla="*/ 28 h 36"/>
                  <a:gd name="T42" fmla="*/ 102 w 110"/>
                  <a:gd name="T43" fmla="*/ 30 h 36"/>
                  <a:gd name="T44" fmla="*/ 102 w 110"/>
                  <a:gd name="T45" fmla="*/ 32 h 36"/>
                  <a:gd name="T46" fmla="*/ 100 w 110"/>
                  <a:gd name="T47" fmla="*/ 30 h 36"/>
                  <a:gd name="T48" fmla="*/ 100 w 110"/>
                  <a:gd name="T49" fmla="*/ 28 h 36"/>
                  <a:gd name="T50" fmla="*/ 100 w 110"/>
                  <a:gd name="T51" fmla="*/ 24 h 36"/>
                  <a:gd name="T52" fmla="*/ 98 w 110"/>
                  <a:gd name="T53" fmla="*/ 24 h 36"/>
                  <a:gd name="T54" fmla="*/ 94 w 110"/>
                  <a:gd name="T55" fmla="*/ 22 h 36"/>
                  <a:gd name="T56" fmla="*/ 88 w 110"/>
                  <a:gd name="T57" fmla="*/ 22 h 36"/>
                  <a:gd name="T58" fmla="*/ 86 w 110"/>
                  <a:gd name="T59" fmla="*/ 24 h 36"/>
                  <a:gd name="T60" fmla="*/ 82 w 110"/>
                  <a:gd name="T61" fmla="*/ 20 h 36"/>
                  <a:gd name="T62" fmla="*/ 84 w 110"/>
                  <a:gd name="T63" fmla="*/ 18 h 36"/>
                  <a:gd name="T64" fmla="*/ 84 w 110"/>
                  <a:gd name="T65" fmla="*/ 16 h 36"/>
                  <a:gd name="T66" fmla="*/ 82 w 110"/>
                  <a:gd name="T67" fmla="*/ 14 h 36"/>
                  <a:gd name="T68" fmla="*/ 80 w 110"/>
                  <a:gd name="T69" fmla="*/ 14 h 36"/>
                  <a:gd name="T70" fmla="*/ 76 w 110"/>
                  <a:gd name="T71" fmla="*/ 10 h 36"/>
                  <a:gd name="T72" fmla="*/ 64 w 110"/>
                  <a:gd name="T73" fmla="*/ 6 h 36"/>
                  <a:gd name="T74" fmla="*/ 58 w 110"/>
                  <a:gd name="T75" fmla="*/ 10 h 36"/>
                  <a:gd name="T76" fmla="*/ 56 w 110"/>
                  <a:gd name="T77" fmla="*/ 10 h 36"/>
                  <a:gd name="T78" fmla="*/ 50 w 110"/>
                  <a:gd name="T79" fmla="*/ 10 h 36"/>
                  <a:gd name="T80" fmla="*/ 34 w 110"/>
                  <a:gd name="T81" fmla="*/ 6 h 36"/>
                  <a:gd name="T82" fmla="*/ 30 w 110"/>
                  <a:gd name="T83" fmla="*/ 4 h 36"/>
                  <a:gd name="T84" fmla="*/ 24 w 110"/>
                  <a:gd name="T85" fmla="*/ 4 h 36"/>
                  <a:gd name="T86" fmla="*/ 20 w 110"/>
                  <a:gd name="T87" fmla="*/ 2 h 36"/>
                  <a:gd name="T88" fmla="*/ 12 w 110"/>
                  <a:gd name="T89" fmla="*/ 0 h 36"/>
                  <a:gd name="T90" fmla="*/ 8 w 110"/>
                  <a:gd name="T91" fmla="*/ 0 h 36"/>
                  <a:gd name="T92" fmla="*/ 6 w 110"/>
                  <a:gd name="T93" fmla="*/ 0 h 36"/>
                  <a:gd name="T94" fmla="*/ 4 w 110"/>
                  <a:gd name="T95" fmla="*/ 2 h 36"/>
                  <a:gd name="T96" fmla="*/ 4 w 110"/>
                  <a:gd name="T97" fmla="*/ 8 h 36"/>
                  <a:gd name="T98" fmla="*/ 0 w 110"/>
                  <a:gd name="T99" fmla="*/ 10 h 36"/>
                  <a:gd name="T100" fmla="*/ 0 w 110"/>
                  <a:gd name="T101" fmla="*/ 12 h 36"/>
                  <a:gd name="T102" fmla="*/ 12 w 110"/>
                  <a:gd name="T103" fmla="*/ 10 h 36"/>
                  <a:gd name="T104" fmla="*/ 8 w 110"/>
                  <a:gd name="T105" fmla="*/ 14 h 36"/>
                  <a:gd name="T106" fmla="*/ 8 w 110"/>
                  <a:gd name="T107" fmla="*/ 16 h 36"/>
                  <a:gd name="T108" fmla="*/ 22 w 110"/>
                  <a:gd name="T109" fmla="*/ 16 h 36"/>
                  <a:gd name="T110" fmla="*/ 26 w 110"/>
                  <a:gd name="T11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0" h="36">
                    <a:moveTo>
                      <a:pt x="26" y="18"/>
                    </a:move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4" y="22"/>
                    </a:lnTo>
                    <a:lnTo>
                      <a:pt x="50" y="22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6" y="24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64" y="28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66" y="30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6" y="32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6" y="34"/>
                    </a:lnTo>
                    <a:lnTo>
                      <a:pt x="98" y="36"/>
                    </a:lnTo>
                    <a:lnTo>
                      <a:pt x="98" y="36"/>
                    </a:lnTo>
                    <a:lnTo>
                      <a:pt x="98" y="36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0" y="28"/>
                    </a:lnTo>
                    <a:lnTo>
                      <a:pt x="108" y="28"/>
                    </a:lnTo>
                    <a:lnTo>
                      <a:pt x="106" y="28"/>
                    </a:lnTo>
                    <a:lnTo>
                      <a:pt x="104" y="28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8" y="22"/>
                    </a:lnTo>
                    <a:lnTo>
                      <a:pt x="88" y="24"/>
                    </a:lnTo>
                    <a:lnTo>
                      <a:pt x="86" y="24"/>
                    </a:lnTo>
                    <a:lnTo>
                      <a:pt x="86" y="24"/>
                    </a:lnTo>
                    <a:lnTo>
                      <a:pt x="82" y="22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18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2" y="14"/>
                    </a:lnTo>
                    <a:lnTo>
                      <a:pt x="80" y="14"/>
                    </a:lnTo>
                    <a:lnTo>
                      <a:pt x="78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10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8" y="10"/>
                    </a:lnTo>
                    <a:lnTo>
                      <a:pt x="56" y="10"/>
                    </a:lnTo>
                    <a:lnTo>
                      <a:pt x="56" y="10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50" y="10"/>
                    </a:lnTo>
                    <a:lnTo>
                      <a:pt x="40" y="10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8" y="10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" name="Freeform 537"/>
              <p:cNvSpPr>
                <a:spLocks/>
              </p:cNvSpPr>
              <p:nvPr/>
            </p:nvSpPr>
            <p:spPr bwMode="auto">
              <a:xfrm>
                <a:off x="4010" y="2544"/>
                <a:ext cx="14" cy="6"/>
              </a:xfrm>
              <a:custGeom>
                <a:avLst/>
                <a:gdLst>
                  <a:gd name="T0" fmla="*/ 2 w 14"/>
                  <a:gd name="T1" fmla="*/ 6 h 6"/>
                  <a:gd name="T2" fmla="*/ 6 w 14"/>
                  <a:gd name="T3" fmla="*/ 6 h 6"/>
                  <a:gd name="T4" fmla="*/ 6 w 14"/>
                  <a:gd name="T5" fmla="*/ 6 h 6"/>
                  <a:gd name="T6" fmla="*/ 6 w 14"/>
                  <a:gd name="T7" fmla="*/ 6 h 6"/>
                  <a:gd name="T8" fmla="*/ 10 w 14"/>
                  <a:gd name="T9" fmla="*/ 6 h 6"/>
                  <a:gd name="T10" fmla="*/ 12 w 14"/>
                  <a:gd name="T11" fmla="*/ 6 h 6"/>
                  <a:gd name="T12" fmla="*/ 12 w 14"/>
                  <a:gd name="T13" fmla="*/ 6 h 6"/>
                  <a:gd name="T14" fmla="*/ 12 w 14"/>
                  <a:gd name="T15" fmla="*/ 4 h 6"/>
                  <a:gd name="T16" fmla="*/ 14 w 14"/>
                  <a:gd name="T17" fmla="*/ 2 h 6"/>
                  <a:gd name="T18" fmla="*/ 14 w 14"/>
                  <a:gd name="T19" fmla="*/ 2 h 6"/>
                  <a:gd name="T20" fmla="*/ 14 w 14"/>
                  <a:gd name="T21" fmla="*/ 2 h 6"/>
                  <a:gd name="T22" fmla="*/ 14 w 14"/>
                  <a:gd name="T23" fmla="*/ 0 h 6"/>
                  <a:gd name="T24" fmla="*/ 14 w 14"/>
                  <a:gd name="T25" fmla="*/ 0 h 6"/>
                  <a:gd name="T26" fmla="*/ 14 w 14"/>
                  <a:gd name="T27" fmla="*/ 0 h 6"/>
                  <a:gd name="T28" fmla="*/ 10 w 14"/>
                  <a:gd name="T29" fmla="*/ 0 h 6"/>
                  <a:gd name="T30" fmla="*/ 2 w 14"/>
                  <a:gd name="T31" fmla="*/ 2 h 6"/>
                  <a:gd name="T32" fmla="*/ 0 w 14"/>
                  <a:gd name="T33" fmla="*/ 2 h 6"/>
                  <a:gd name="T34" fmla="*/ 0 w 14"/>
                  <a:gd name="T35" fmla="*/ 2 h 6"/>
                  <a:gd name="T36" fmla="*/ 0 w 14"/>
                  <a:gd name="T37" fmla="*/ 2 h 6"/>
                  <a:gd name="T38" fmla="*/ 0 w 14"/>
                  <a:gd name="T39" fmla="*/ 4 h 6"/>
                  <a:gd name="T40" fmla="*/ 0 w 14"/>
                  <a:gd name="T41" fmla="*/ 4 h 6"/>
                  <a:gd name="T42" fmla="*/ 0 w 14"/>
                  <a:gd name="T43" fmla="*/ 4 h 6"/>
                  <a:gd name="T44" fmla="*/ 0 w 14"/>
                  <a:gd name="T45" fmla="*/ 4 h 6"/>
                  <a:gd name="T46" fmla="*/ 0 w 14"/>
                  <a:gd name="T47" fmla="*/ 6 h 6"/>
                  <a:gd name="T48" fmla="*/ 0 w 14"/>
                  <a:gd name="T49" fmla="*/ 6 h 6"/>
                  <a:gd name="T50" fmla="*/ 2 w 14"/>
                  <a:gd name="T51" fmla="*/ 6 h 6"/>
                  <a:gd name="T52" fmla="*/ 2 w 14"/>
                  <a:gd name="T5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6">
                    <a:moveTo>
                      <a:pt x="2" y="6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" name="Freeform 538"/>
              <p:cNvSpPr>
                <a:spLocks/>
              </p:cNvSpPr>
              <p:nvPr/>
            </p:nvSpPr>
            <p:spPr bwMode="auto">
              <a:xfrm>
                <a:off x="4038" y="2564"/>
                <a:ext cx="38" cy="10"/>
              </a:xfrm>
              <a:custGeom>
                <a:avLst/>
                <a:gdLst>
                  <a:gd name="T0" fmla="*/ 14 w 38"/>
                  <a:gd name="T1" fmla="*/ 10 h 10"/>
                  <a:gd name="T2" fmla="*/ 14 w 38"/>
                  <a:gd name="T3" fmla="*/ 10 h 10"/>
                  <a:gd name="T4" fmla="*/ 14 w 38"/>
                  <a:gd name="T5" fmla="*/ 10 h 10"/>
                  <a:gd name="T6" fmla="*/ 18 w 38"/>
                  <a:gd name="T7" fmla="*/ 8 h 10"/>
                  <a:gd name="T8" fmla="*/ 18 w 38"/>
                  <a:gd name="T9" fmla="*/ 8 h 10"/>
                  <a:gd name="T10" fmla="*/ 20 w 38"/>
                  <a:gd name="T11" fmla="*/ 8 h 10"/>
                  <a:gd name="T12" fmla="*/ 20 w 38"/>
                  <a:gd name="T13" fmla="*/ 8 h 10"/>
                  <a:gd name="T14" fmla="*/ 24 w 38"/>
                  <a:gd name="T15" fmla="*/ 8 h 10"/>
                  <a:gd name="T16" fmla="*/ 26 w 38"/>
                  <a:gd name="T17" fmla="*/ 6 h 10"/>
                  <a:gd name="T18" fmla="*/ 30 w 38"/>
                  <a:gd name="T19" fmla="*/ 6 h 10"/>
                  <a:gd name="T20" fmla="*/ 32 w 38"/>
                  <a:gd name="T21" fmla="*/ 6 h 10"/>
                  <a:gd name="T22" fmla="*/ 34 w 38"/>
                  <a:gd name="T23" fmla="*/ 8 h 10"/>
                  <a:gd name="T24" fmla="*/ 34 w 38"/>
                  <a:gd name="T25" fmla="*/ 8 h 10"/>
                  <a:gd name="T26" fmla="*/ 36 w 38"/>
                  <a:gd name="T27" fmla="*/ 6 h 10"/>
                  <a:gd name="T28" fmla="*/ 38 w 38"/>
                  <a:gd name="T29" fmla="*/ 6 h 10"/>
                  <a:gd name="T30" fmla="*/ 38 w 38"/>
                  <a:gd name="T31" fmla="*/ 6 h 10"/>
                  <a:gd name="T32" fmla="*/ 38 w 38"/>
                  <a:gd name="T33" fmla="*/ 4 h 10"/>
                  <a:gd name="T34" fmla="*/ 38 w 38"/>
                  <a:gd name="T35" fmla="*/ 4 h 10"/>
                  <a:gd name="T36" fmla="*/ 38 w 38"/>
                  <a:gd name="T37" fmla="*/ 2 h 10"/>
                  <a:gd name="T38" fmla="*/ 36 w 38"/>
                  <a:gd name="T39" fmla="*/ 0 h 10"/>
                  <a:gd name="T40" fmla="*/ 36 w 38"/>
                  <a:gd name="T41" fmla="*/ 0 h 10"/>
                  <a:gd name="T42" fmla="*/ 24 w 38"/>
                  <a:gd name="T43" fmla="*/ 0 h 10"/>
                  <a:gd name="T44" fmla="*/ 24 w 38"/>
                  <a:gd name="T45" fmla="*/ 4 h 10"/>
                  <a:gd name="T46" fmla="*/ 20 w 38"/>
                  <a:gd name="T47" fmla="*/ 2 h 10"/>
                  <a:gd name="T48" fmla="*/ 18 w 38"/>
                  <a:gd name="T49" fmla="*/ 2 h 10"/>
                  <a:gd name="T50" fmla="*/ 18 w 38"/>
                  <a:gd name="T51" fmla="*/ 2 h 10"/>
                  <a:gd name="T52" fmla="*/ 16 w 38"/>
                  <a:gd name="T53" fmla="*/ 2 h 10"/>
                  <a:gd name="T54" fmla="*/ 16 w 38"/>
                  <a:gd name="T55" fmla="*/ 2 h 10"/>
                  <a:gd name="T56" fmla="*/ 14 w 38"/>
                  <a:gd name="T57" fmla="*/ 2 h 10"/>
                  <a:gd name="T58" fmla="*/ 14 w 38"/>
                  <a:gd name="T59" fmla="*/ 0 h 10"/>
                  <a:gd name="T60" fmla="*/ 14 w 38"/>
                  <a:gd name="T61" fmla="*/ 0 h 10"/>
                  <a:gd name="T62" fmla="*/ 10 w 38"/>
                  <a:gd name="T63" fmla="*/ 0 h 10"/>
                  <a:gd name="T64" fmla="*/ 8 w 38"/>
                  <a:gd name="T65" fmla="*/ 2 h 10"/>
                  <a:gd name="T66" fmla="*/ 8 w 38"/>
                  <a:gd name="T67" fmla="*/ 0 h 10"/>
                  <a:gd name="T68" fmla="*/ 0 w 38"/>
                  <a:gd name="T69" fmla="*/ 0 h 10"/>
                  <a:gd name="T70" fmla="*/ 0 w 38"/>
                  <a:gd name="T71" fmla="*/ 0 h 10"/>
                  <a:gd name="T72" fmla="*/ 0 w 38"/>
                  <a:gd name="T73" fmla="*/ 2 h 10"/>
                  <a:gd name="T74" fmla="*/ 0 w 38"/>
                  <a:gd name="T75" fmla="*/ 4 h 10"/>
                  <a:gd name="T76" fmla="*/ 2 w 38"/>
                  <a:gd name="T77" fmla="*/ 4 h 10"/>
                  <a:gd name="T78" fmla="*/ 4 w 38"/>
                  <a:gd name="T79" fmla="*/ 4 h 10"/>
                  <a:gd name="T80" fmla="*/ 6 w 38"/>
                  <a:gd name="T81" fmla="*/ 4 h 10"/>
                  <a:gd name="T82" fmla="*/ 6 w 38"/>
                  <a:gd name="T83" fmla="*/ 6 h 10"/>
                  <a:gd name="T84" fmla="*/ 8 w 38"/>
                  <a:gd name="T85" fmla="*/ 8 h 10"/>
                  <a:gd name="T86" fmla="*/ 8 w 38"/>
                  <a:gd name="T87" fmla="*/ 8 h 10"/>
                  <a:gd name="T88" fmla="*/ 12 w 38"/>
                  <a:gd name="T89" fmla="*/ 8 h 10"/>
                  <a:gd name="T90" fmla="*/ 12 w 38"/>
                  <a:gd name="T9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10">
                    <a:moveTo>
                      <a:pt x="12" y="10"/>
                    </a:move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" name="Freeform 539"/>
              <p:cNvSpPr>
                <a:spLocks/>
              </p:cNvSpPr>
              <p:nvPr/>
            </p:nvSpPr>
            <p:spPr bwMode="auto">
              <a:xfrm>
                <a:off x="4076" y="2568"/>
                <a:ext cx="6" cy="4"/>
              </a:xfrm>
              <a:custGeom>
                <a:avLst/>
                <a:gdLst>
                  <a:gd name="T0" fmla="*/ 0 w 6"/>
                  <a:gd name="T1" fmla="*/ 2 h 4"/>
                  <a:gd name="T2" fmla="*/ 0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4 w 6"/>
                  <a:gd name="T9" fmla="*/ 4 h 4"/>
                  <a:gd name="T10" fmla="*/ 4 w 6"/>
                  <a:gd name="T11" fmla="*/ 4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2 h 4"/>
                  <a:gd name="T20" fmla="*/ 6 w 6"/>
                  <a:gd name="T21" fmla="*/ 2 h 4"/>
                  <a:gd name="T22" fmla="*/ 6 w 6"/>
                  <a:gd name="T23" fmla="*/ 2 h 4"/>
                  <a:gd name="T24" fmla="*/ 4 w 6"/>
                  <a:gd name="T25" fmla="*/ 2 h 4"/>
                  <a:gd name="T26" fmla="*/ 4 w 6"/>
                  <a:gd name="T27" fmla="*/ 0 h 4"/>
                  <a:gd name="T28" fmla="*/ 4 w 6"/>
                  <a:gd name="T29" fmla="*/ 0 h 4"/>
                  <a:gd name="T30" fmla="*/ 2 w 6"/>
                  <a:gd name="T31" fmla="*/ 0 h 4"/>
                  <a:gd name="T32" fmla="*/ 2 w 6"/>
                  <a:gd name="T33" fmla="*/ 2 h 4"/>
                  <a:gd name="T34" fmla="*/ 0 w 6"/>
                  <a:gd name="T35" fmla="*/ 2 h 4"/>
                  <a:gd name="T36" fmla="*/ 0 w 6"/>
                  <a:gd name="T37" fmla="*/ 2 h 4"/>
                  <a:gd name="T38" fmla="*/ 0 w 6"/>
                  <a:gd name="T39" fmla="*/ 2 h 4"/>
                  <a:gd name="T40" fmla="*/ 0 w 6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" name="Freeform 540"/>
              <p:cNvSpPr>
                <a:spLocks/>
              </p:cNvSpPr>
              <p:nvPr/>
            </p:nvSpPr>
            <p:spPr bwMode="auto">
              <a:xfrm>
                <a:off x="4084" y="2564"/>
                <a:ext cx="34" cy="8"/>
              </a:xfrm>
              <a:custGeom>
                <a:avLst/>
                <a:gdLst>
                  <a:gd name="T0" fmla="*/ 20 w 34"/>
                  <a:gd name="T1" fmla="*/ 8 h 8"/>
                  <a:gd name="T2" fmla="*/ 20 w 34"/>
                  <a:gd name="T3" fmla="*/ 8 h 8"/>
                  <a:gd name="T4" fmla="*/ 24 w 34"/>
                  <a:gd name="T5" fmla="*/ 8 h 8"/>
                  <a:gd name="T6" fmla="*/ 24 w 34"/>
                  <a:gd name="T7" fmla="*/ 8 h 8"/>
                  <a:gd name="T8" fmla="*/ 24 w 34"/>
                  <a:gd name="T9" fmla="*/ 8 h 8"/>
                  <a:gd name="T10" fmla="*/ 24 w 34"/>
                  <a:gd name="T11" fmla="*/ 6 h 8"/>
                  <a:gd name="T12" fmla="*/ 28 w 34"/>
                  <a:gd name="T13" fmla="*/ 6 h 8"/>
                  <a:gd name="T14" fmla="*/ 28 w 34"/>
                  <a:gd name="T15" fmla="*/ 6 h 8"/>
                  <a:gd name="T16" fmla="*/ 30 w 34"/>
                  <a:gd name="T17" fmla="*/ 6 h 8"/>
                  <a:gd name="T18" fmla="*/ 34 w 34"/>
                  <a:gd name="T19" fmla="*/ 2 h 8"/>
                  <a:gd name="T20" fmla="*/ 34 w 34"/>
                  <a:gd name="T21" fmla="*/ 2 h 8"/>
                  <a:gd name="T22" fmla="*/ 34 w 34"/>
                  <a:gd name="T23" fmla="*/ 0 h 8"/>
                  <a:gd name="T24" fmla="*/ 34 w 34"/>
                  <a:gd name="T25" fmla="*/ 0 h 8"/>
                  <a:gd name="T26" fmla="*/ 34 w 34"/>
                  <a:gd name="T27" fmla="*/ 0 h 8"/>
                  <a:gd name="T28" fmla="*/ 28 w 34"/>
                  <a:gd name="T29" fmla="*/ 0 h 8"/>
                  <a:gd name="T30" fmla="*/ 28 w 34"/>
                  <a:gd name="T31" fmla="*/ 0 h 8"/>
                  <a:gd name="T32" fmla="*/ 28 w 34"/>
                  <a:gd name="T33" fmla="*/ 0 h 8"/>
                  <a:gd name="T34" fmla="*/ 28 w 34"/>
                  <a:gd name="T35" fmla="*/ 2 h 8"/>
                  <a:gd name="T36" fmla="*/ 28 w 34"/>
                  <a:gd name="T37" fmla="*/ 2 h 8"/>
                  <a:gd name="T38" fmla="*/ 28 w 34"/>
                  <a:gd name="T39" fmla="*/ 2 h 8"/>
                  <a:gd name="T40" fmla="*/ 26 w 34"/>
                  <a:gd name="T41" fmla="*/ 2 h 8"/>
                  <a:gd name="T42" fmla="*/ 26 w 34"/>
                  <a:gd name="T43" fmla="*/ 2 h 8"/>
                  <a:gd name="T44" fmla="*/ 26 w 34"/>
                  <a:gd name="T45" fmla="*/ 2 h 8"/>
                  <a:gd name="T46" fmla="*/ 26 w 34"/>
                  <a:gd name="T47" fmla="*/ 2 h 8"/>
                  <a:gd name="T48" fmla="*/ 26 w 34"/>
                  <a:gd name="T49" fmla="*/ 2 h 8"/>
                  <a:gd name="T50" fmla="*/ 26 w 34"/>
                  <a:gd name="T51" fmla="*/ 4 h 8"/>
                  <a:gd name="T52" fmla="*/ 22 w 34"/>
                  <a:gd name="T53" fmla="*/ 4 h 8"/>
                  <a:gd name="T54" fmla="*/ 20 w 34"/>
                  <a:gd name="T55" fmla="*/ 2 h 8"/>
                  <a:gd name="T56" fmla="*/ 20 w 34"/>
                  <a:gd name="T57" fmla="*/ 2 h 8"/>
                  <a:gd name="T58" fmla="*/ 20 w 34"/>
                  <a:gd name="T59" fmla="*/ 2 h 8"/>
                  <a:gd name="T60" fmla="*/ 18 w 34"/>
                  <a:gd name="T61" fmla="*/ 2 h 8"/>
                  <a:gd name="T62" fmla="*/ 18 w 34"/>
                  <a:gd name="T63" fmla="*/ 2 h 8"/>
                  <a:gd name="T64" fmla="*/ 18 w 34"/>
                  <a:gd name="T65" fmla="*/ 2 h 8"/>
                  <a:gd name="T66" fmla="*/ 18 w 34"/>
                  <a:gd name="T67" fmla="*/ 4 h 8"/>
                  <a:gd name="T68" fmla="*/ 14 w 34"/>
                  <a:gd name="T69" fmla="*/ 4 h 8"/>
                  <a:gd name="T70" fmla="*/ 12 w 34"/>
                  <a:gd name="T71" fmla="*/ 2 h 8"/>
                  <a:gd name="T72" fmla="*/ 12 w 34"/>
                  <a:gd name="T73" fmla="*/ 2 h 8"/>
                  <a:gd name="T74" fmla="*/ 12 w 34"/>
                  <a:gd name="T75" fmla="*/ 2 h 8"/>
                  <a:gd name="T76" fmla="*/ 8 w 34"/>
                  <a:gd name="T77" fmla="*/ 2 h 8"/>
                  <a:gd name="T78" fmla="*/ 8 w 34"/>
                  <a:gd name="T79" fmla="*/ 2 h 8"/>
                  <a:gd name="T80" fmla="*/ 8 w 34"/>
                  <a:gd name="T81" fmla="*/ 2 h 8"/>
                  <a:gd name="T82" fmla="*/ 4 w 34"/>
                  <a:gd name="T83" fmla="*/ 4 h 8"/>
                  <a:gd name="T84" fmla="*/ 2 w 34"/>
                  <a:gd name="T85" fmla="*/ 4 h 8"/>
                  <a:gd name="T86" fmla="*/ 2 w 34"/>
                  <a:gd name="T87" fmla="*/ 4 h 8"/>
                  <a:gd name="T88" fmla="*/ 2 w 34"/>
                  <a:gd name="T89" fmla="*/ 4 h 8"/>
                  <a:gd name="T90" fmla="*/ 0 w 34"/>
                  <a:gd name="T91" fmla="*/ 6 h 8"/>
                  <a:gd name="T92" fmla="*/ 0 w 34"/>
                  <a:gd name="T93" fmla="*/ 6 h 8"/>
                  <a:gd name="T94" fmla="*/ 0 w 34"/>
                  <a:gd name="T95" fmla="*/ 6 h 8"/>
                  <a:gd name="T96" fmla="*/ 0 w 34"/>
                  <a:gd name="T97" fmla="*/ 8 h 8"/>
                  <a:gd name="T98" fmla="*/ 0 w 34"/>
                  <a:gd name="T99" fmla="*/ 8 h 8"/>
                  <a:gd name="T100" fmla="*/ 0 w 34"/>
                  <a:gd name="T101" fmla="*/ 8 h 8"/>
                  <a:gd name="T102" fmla="*/ 18 w 34"/>
                  <a:gd name="T103" fmla="*/ 8 h 8"/>
                  <a:gd name="T104" fmla="*/ 18 w 34"/>
                  <a:gd name="T105" fmla="*/ 8 h 8"/>
                  <a:gd name="T106" fmla="*/ 20 w 34"/>
                  <a:gd name="T107" fmla="*/ 8 h 8"/>
                  <a:gd name="T108" fmla="*/ 20 w 34"/>
                  <a:gd name="T10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8">
                    <a:moveTo>
                      <a:pt x="20" y="8"/>
                    </a:moveTo>
                    <a:lnTo>
                      <a:pt x="20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" name="Freeform 541"/>
              <p:cNvSpPr>
                <a:spLocks/>
              </p:cNvSpPr>
              <p:nvPr/>
            </p:nvSpPr>
            <p:spPr bwMode="auto">
              <a:xfrm>
                <a:off x="4072" y="2578"/>
                <a:ext cx="20" cy="10"/>
              </a:xfrm>
              <a:custGeom>
                <a:avLst/>
                <a:gdLst>
                  <a:gd name="T0" fmla="*/ 12 w 20"/>
                  <a:gd name="T1" fmla="*/ 6 h 10"/>
                  <a:gd name="T2" fmla="*/ 16 w 20"/>
                  <a:gd name="T3" fmla="*/ 10 h 10"/>
                  <a:gd name="T4" fmla="*/ 16 w 20"/>
                  <a:gd name="T5" fmla="*/ 10 h 10"/>
                  <a:gd name="T6" fmla="*/ 16 w 20"/>
                  <a:gd name="T7" fmla="*/ 10 h 10"/>
                  <a:gd name="T8" fmla="*/ 18 w 20"/>
                  <a:gd name="T9" fmla="*/ 10 h 10"/>
                  <a:gd name="T10" fmla="*/ 18 w 20"/>
                  <a:gd name="T11" fmla="*/ 10 h 10"/>
                  <a:gd name="T12" fmla="*/ 18 w 20"/>
                  <a:gd name="T13" fmla="*/ 10 h 10"/>
                  <a:gd name="T14" fmla="*/ 18 w 20"/>
                  <a:gd name="T15" fmla="*/ 8 h 10"/>
                  <a:gd name="T16" fmla="*/ 18 w 20"/>
                  <a:gd name="T17" fmla="*/ 8 h 10"/>
                  <a:gd name="T18" fmla="*/ 20 w 20"/>
                  <a:gd name="T19" fmla="*/ 8 h 10"/>
                  <a:gd name="T20" fmla="*/ 20 w 20"/>
                  <a:gd name="T21" fmla="*/ 4 h 10"/>
                  <a:gd name="T22" fmla="*/ 20 w 20"/>
                  <a:gd name="T23" fmla="*/ 4 h 10"/>
                  <a:gd name="T24" fmla="*/ 20 w 20"/>
                  <a:gd name="T25" fmla="*/ 4 h 10"/>
                  <a:gd name="T26" fmla="*/ 18 w 20"/>
                  <a:gd name="T27" fmla="*/ 2 h 10"/>
                  <a:gd name="T28" fmla="*/ 18 w 20"/>
                  <a:gd name="T29" fmla="*/ 2 h 10"/>
                  <a:gd name="T30" fmla="*/ 18 w 20"/>
                  <a:gd name="T31" fmla="*/ 2 h 10"/>
                  <a:gd name="T32" fmla="*/ 14 w 20"/>
                  <a:gd name="T33" fmla="*/ 0 h 10"/>
                  <a:gd name="T34" fmla="*/ 14 w 20"/>
                  <a:gd name="T35" fmla="*/ 0 h 10"/>
                  <a:gd name="T36" fmla="*/ 14 w 20"/>
                  <a:gd name="T37" fmla="*/ 0 h 10"/>
                  <a:gd name="T38" fmla="*/ 2 w 20"/>
                  <a:gd name="T39" fmla="*/ 0 h 10"/>
                  <a:gd name="T40" fmla="*/ 2 w 20"/>
                  <a:gd name="T41" fmla="*/ 0 h 10"/>
                  <a:gd name="T42" fmla="*/ 2 w 20"/>
                  <a:gd name="T43" fmla="*/ 0 h 10"/>
                  <a:gd name="T44" fmla="*/ 2 w 20"/>
                  <a:gd name="T45" fmla="*/ 2 h 10"/>
                  <a:gd name="T46" fmla="*/ 2 w 20"/>
                  <a:gd name="T47" fmla="*/ 2 h 10"/>
                  <a:gd name="T48" fmla="*/ 0 w 20"/>
                  <a:gd name="T49" fmla="*/ 2 h 10"/>
                  <a:gd name="T50" fmla="*/ 0 w 20"/>
                  <a:gd name="T51" fmla="*/ 2 h 10"/>
                  <a:gd name="T52" fmla="*/ 0 w 20"/>
                  <a:gd name="T53" fmla="*/ 2 h 10"/>
                  <a:gd name="T54" fmla="*/ 2 w 20"/>
                  <a:gd name="T55" fmla="*/ 4 h 10"/>
                  <a:gd name="T56" fmla="*/ 2 w 20"/>
                  <a:gd name="T57" fmla="*/ 4 h 10"/>
                  <a:gd name="T58" fmla="*/ 2 w 20"/>
                  <a:gd name="T59" fmla="*/ 4 h 10"/>
                  <a:gd name="T60" fmla="*/ 2 w 20"/>
                  <a:gd name="T61" fmla="*/ 4 h 10"/>
                  <a:gd name="T62" fmla="*/ 4 w 20"/>
                  <a:gd name="T63" fmla="*/ 4 h 10"/>
                  <a:gd name="T64" fmla="*/ 6 w 20"/>
                  <a:gd name="T65" fmla="*/ 6 h 10"/>
                  <a:gd name="T66" fmla="*/ 6 w 20"/>
                  <a:gd name="T67" fmla="*/ 6 h 10"/>
                  <a:gd name="T68" fmla="*/ 6 w 20"/>
                  <a:gd name="T69" fmla="*/ 6 h 10"/>
                  <a:gd name="T70" fmla="*/ 8 w 20"/>
                  <a:gd name="T71" fmla="*/ 4 h 10"/>
                  <a:gd name="T72" fmla="*/ 8 w 20"/>
                  <a:gd name="T73" fmla="*/ 4 h 10"/>
                  <a:gd name="T74" fmla="*/ 10 w 20"/>
                  <a:gd name="T75" fmla="*/ 6 h 10"/>
                  <a:gd name="T76" fmla="*/ 10 w 20"/>
                  <a:gd name="T77" fmla="*/ 6 h 10"/>
                  <a:gd name="T78" fmla="*/ 10 w 20"/>
                  <a:gd name="T79" fmla="*/ 6 h 10"/>
                  <a:gd name="T80" fmla="*/ 10 w 20"/>
                  <a:gd name="T81" fmla="*/ 6 h 10"/>
                  <a:gd name="T82" fmla="*/ 10 w 20"/>
                  <a:gd name="T83" fmla="*/ 6 h 10"/>
                  <a:gd name="T84" fmla="*/ 10 w 20"/>
                  <a:gd name="T85" fmla="*/ 6 h 10"/>
                  <a:gd name="T86" fmla="*/ 12 w 20"/>
                  <a:gd name="T87" fmla="*/ 6 h 10"/>
                  <a:gd name="T88" fmla="*/ 12 w 20"/>
                  <a:gd name="T8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0">
                    <a:moveTo>
                      <a:pt x="12" y="6"/>
                    </a:move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542"/>
              <p:cNvSpPr>
                <a:spLocks/>
              </p:cNvSpPr>
              <p:nvPr/>
            </p:nvSpPr>
            <p:spPr bwMode="auto">
              <a:xfrm>
                <a:off x="4124" y="2568"/>
                <a:ext cx="40" cy="20"/>
              </a:xfrm>
              <a:custGeom>
                <a:avLst/>
                <a:gdLst>
                  <a:gd name="T0" fmla="*/ 2 w 40"/>
                  <a:gd name="T1" fmla="*/ 20 h 20"/>
                  <a:gd name="T2" fmla="*/ 4 w 40"/>
                  <a:gd name="T3" fmla="*/ 20 h 20"/>
                  <a:gd name="T4" fmla="*/ 6 w 40"/>
                  <a:gd name="T5" fmla="*/ 20 h 20"/>
                  <a:gd name="T6" fmla="*/ 8 w 40"/>
                  <a:gd name="T7" fmla="*/ 20 h 20"/>
                  <a:gd name="T8" fmla="*/ 10 w 40"/>
                  <a:gd name="T9" fmla="*/ 20 h 20"/>
                  <a:gd name="T10" fmla="*/ 10 w 40"/>
                  <a:gd name="T11" fmla="*/ 20 h 20"/>
                  <a:gd name="T12" fmla="*/ 12 w 40"/>
                  <a:gd name="T13" fmla="*/ 18 h 20"/>
                  <a:gd name="T14" fmla="*/ 14 w 40"/>
                  <a:gd name="T15" fmla="*/ 16 h 20"/>
                  <a:gd name="T16" fmla="*/ 16 w 40"/>
                  <a:gd name="T17" fmla="*/ 14 h 20"/>
                  <a:gd name="T18" fmla="*/ 18 w 40"/>
                  <a:gd name="T19" fmla="*/ 12 h 20"/>
                  <a:gd name="T20" fmla="*/ 20 w 40"/>
                  <a:gd name="T21" fmla="*/ 14 h 20"/>
                  <a:gd name="T22" fmla="*/ 20 w 40"/>
                  <a:gd name="T23" fmla="*/ 14 h 20"/>
                  <a:gd name="T24" fmla="*/ 20 w 40"/>
                  <a:gd name="T25" fmla="*/ 12 h 20"/>
                  <a:gd name="T26" fmla="*/ 22 w 40"/>
                  <a:gd name="T27" fmla="*/ 12 h 20"/>
                  <a:gd name="T28" fmla="*/ 22 w 40"/>
                  <a:gd name="T29" fmla="*/ 12 h 20"/>
                  <a:gd name="T30" fmla="*/ 24 w 40"/>
                  <a:gd name="T31" fmla="*/ 10 h 20"/>
                  <a:gd name="T32" fmla="*/ 24 w 40"/>
                  <a:gd name="T33" fmla="*/ 10 h 20"/>
                  <a:gd name="T34" fmla="*/ 30 w 40"/>
                  <a:gd name="T35" fmla="*/ 10 h 20"/>
                  <a:gd name="T36" fmla="*/ 30 w 40"/>
                  <a:gd name="T37" fmla="*/ 10 h 20"/>
                  <a:gd name="T38" fmla="*/ 38 w 40"/>
                  <a:gd name="T39" fmla="*/ 6 h 20"/>
                  <a:gd name="T40" fmla="*/ 38 w 40"/>
                  <a:gd name="T41" fmla="*/ 6 h 20"/>
                  <a:gd name="T42" fmla="*/ 40 w 40"/>
                  <a:gd name="T43" fmla="*/ 4 h 20"/>
                  <a:gd name="T44" fmla="*/ 40 w 40"/>
                  <a:gd name="T45" fmla="*/ 2 h 20"/>
                  <a:gd name="T46" fmla="*/ 38 w 40"/>
                  <a:gd name="T47" fmla="*/ 0 h 20"/>
                  <a:gd name="T48" fmla="*/ 36 w 40"/>
                  <a:gd name="T49" fmla="*/ 0 h 20"/>
                  <a:gd name="T50" fmla="*/ 32 w 40"/>
                  <a:gd name="T51" fmla="*/ 2 h 20"/>
                  <a:gd name="T52" fmla="*/ 22 w 40"/>
                  <a:gd name="T53" fmla="*/ 2 h 20"/>
                  <a:gd name="T54" fmla="*/ 22 w 40"/>
                  <a:gd name="T55" fmla="*/ 2 h 20"/>
                  <a:gd name="T56" fmla="*/ 20 w 40"/>
                  <a:gd name="T57" fmla="*/ 2 h 20"/>
                  <a:gd name="T58" fmla="*/ 18 w 40"/>
                  <a:gd name="T59" fmla="*/ 4 h 20"/>
                  <a:gd name="T60" fmla="*/ 16 w 40"/>
                  <a:gd name="T61" fmla="*/ 4 h 20"/>
                  <a:gd name="T62" fmla="*/ 16 w 40"/>
                  <a:gd name="T63" fmla="*/ 4 h 20"/>
                  <a:gd name="T64" fmla="*/ 14 w 40"/>
                  <a:gd name="T65" fmla="*/ 4 h 20"/>
                  <a:gd name="T66" fmla="*/ 12 w 40"/>
                  <a:gd name="T67" fmla="*/ 4 h 20"/>
                  <a:gd name="T68" fmla="*/ 12 w 40"/>
                  <a:gd name="T69" fmla="*/ 6 h 20"/>
                  <a:gd name="T70" fmla="*/ 10 w 40"/>
                  <a:gd name="T71" fmla="*/ 8 h 20"/>
                  <a:gd name="T72" fmla="*/ 10 w 40"/>
                  <a:gd name="T73" fmla="*/ 8 h 20"/>
                  <a:gd name="T74" fmla="*/ 8 w 40"/>
                  <a:gd name="T75" fmla="*/ 10 h 20"/>
                  <a:gd name="T76" fmla="*/ 8 w 40"/>
                  <a:gd name="T77" fmla="*/ 10 h 20"/>
                  <a:gd name="T78" fmla="*/ 6 w 40"/>
                  <a:gd name="T79" fmla="*/ 10 h 20"/>
                  <a:gd name="T80" fmla="*/ 2 w 40"/>
                  <a:gd name="T81" fmla="*/ 12 h 20"/>
                  <a:gd name="T82" fmla="*/ 2 w 40"/>
                  <a:gd name="T83" fmla="*/ 14 h 20"/>
                  <a:gd name="T84" fmla="*/ 0 w 40"/>
                  <a:gd name="T85" fmla="*/ 16 h 20"/>
                  <a:gd name="T86" fmla="*/ 0 w 40"/>
                  <a:gd name="T87" fmla="*/ 16 h 20"/>
                  <a:gd name="T88" fmla="*/ 0 w 40"/>
                  <a:gd name="T89" fmla="*/ 20 h 20"/>
                  <a:gd name="T90" fmla="*/ 2 w 40"/>
                  <a:gd name="T9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" h="20">
                    <a:moveTo>
                      <a:pt x="2" y="20"/>
                    </a:moveTo>
                    <a:lnTo>
                      <a:pt x="2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6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2" y="2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543"/>
              <p:cNvSpPr>
                <a:spLocks/>
              </p:cNvSpPr>
              <p:nvPr/>
            </p:nvSpPr>
            <p:spPr bwMode="auto">
              <a:xfrm>
                <a:off x="4134" y="2564"/>
                <a:ext cx="10" cy="4"/>
              </a:xfrm>
              <a:custGeom>
                <a:avLst/>
                <a:gdLst>
                  <a:gd name="T0" fmla="*/ 2 w 10"/>
                  <a:gd name="T1" fmla="*/ 4 h 4"/>
                  <a:gd name="T2" fmla="*/ 2 w 10"/>
                  <a:gd name="T3" fmla="*/ 4 h 4"/>
                  <a:gd name="T4" fmla="*/ 2 w 10"/>
                  <a:gd name="T5" fmla="*/ 4 h 4"/>
                  <a:gd name="T6" fmla="*/ 8 w 10"/>
                  <a:gd name="T7" fmla="*/ 4 h 4"/>
                  <a:gd name="T8" fmla="*/ 8 w 10"/>
                  <a:gd name="T9" fmla="*/ 4 h 4"/>
                  <a:gd name="T10" fmla="*/ 8 w 10"/>
                  <a:gd name="T11" fmla="*/ 4 h 4"/>
                  <a:gd name="T12" fmla="*/ 10 w 10"/>
                  <a:gd name="T13" fmla="*/ 4 h 4"/>
                  <a:gd name="T14" fmla="*/ 10 w 10"/>
                  <a:gd name="T15" fmla="*/ 4 h 4"/>
                  <a:gd name="T16" fmla="*/ 10 w 10"/>
                  <a:gd name="T17" fmla="*/ 2 h 4"/>
                  <a:gd name="T18" fmla="*/ 10 w 10"/>
                  <a:gd name="T19" fmla="*/ 2 h 4"/>
                  <a:gd name="T20" fmla="*/ 10 w 10"/>
                  <a:gd name="T21" fmla="*/ 2 h 4"/>
                  <a:gd name="T22" fmla="*/ 10 w 10"/>
                  <a:gd name="T23" fmla="*/ 2 h 4"/>
                  <a:gd name="T24" fmla="*/ 6 w 10"/>
                  <a:gd name="T25" fmla="*/ 2 h 4"/>
                  <a:gd name="T26" fmla="*/ 6 w 10"/>
                  <a:gd name="T27" fmla="*/ 0 h 4"/>
                  <a:gd name="T28" fmla="*/ 6 w 10"/>
                  <a:gd name="T29" fmla="*/ 0 h 4"/>
                  <a:gd name="T30" fmla="*/ 6 w 10"/>
                  <a:gd name="T31" fmla="*/ 0 h 4"/>
                  <a:gd name="T32" fmla="*/ 0 w 10"/>
                  <a:gd name="T33" fmla="*/ 0 h 4"/>
                  <a:gd name="T34" fmla="*/ 0 w 10"/>
                  <a:gd name="T35" fmla="*/ 0 h 4"/>
                  <a:gd name="T36" fmla="*/ 0 w 10"/>
                  <a:gd name="T37" fmla="*/ 0 h 4"/>
                  <a:gd name="T38" fmla="*/ 0 w 10"/>
                  <a:gd name="T39" fmla="*/ 2 h 4"/>
                  <a:gd name="T40" fmla="*/ 0 w 10"/>
                  <a:gd name="T41" fmla="*/ 2 h 4"/>
                  <a:gd name="T42" fmla="*/ 0 w 10"/>
                  <a:gd name="T43" fmla="*/ 4 h 4"/>
                  <a:gd name="T44" fmla="*/ 2 w 10"/>
                  <a:gd name="T4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544"/>
              <p:cNvSpPr>
                <a:spLocks/>
              </p:cNvSpPr>
              <p:nvPr/>
            </p:nvSpPr>
            <p:spPr bwMode="auto">
              <a:xfrm>
                <a:off x="4124" y="256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2 h 4"/>
                  <a:gd name="T12" fmla="*/ 4 w 4"/>
                  <a:gd name="T13" fmla="*/ 0 h 4"/>
                  <a:gd name="T14" fmla="*/ 4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0 w 4"/>
                  <a:gd name="T23" fmla="*/ 0 h 4"/>
                  <a:gd name="T24" fmla="*/ 0 w 4"/>
                  <a:gd name="T25" fmla="*/ 2 h 4"/>
                  <a:gd name="T26" fmla="*/ 0 w 4"/>
                  <a:gd name="T27" fmla="*/ 2 h 4"/>
                  <a:gd name="T28" fmla="*/ 0 w 4"/>
                  <a:gd name="T29" fmla="*/ 2 h 4"/>
                  <a:gd name="T30" fmla="*/ 0 w 4"/>
                  <a:gd name="T31" fmla="*/ 2 h 4"/>
                  <a:gd name="T32" fmla="*/ 0 w 4"/>
                  <a:gd name="T33" fmla="*/ 2 h 4"/>
                  <a:gd name="T34" fmla="*/ 0 w 4"/>
                  <a:gd name="T3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545"/>
              <p:cNvSpPr>
                <a:spLocks/>
              </p:cNvSpPr>
              <p:nvPr/>
            </p:nvSpPr>
            <p:spPr bwMode="auto">
              <a:xfrm>
                <a:off x="4128" y="256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2 h 2"/>
                  <a:gd name="T16" fmla="*/ 4 w 4"/>
                  <a:gd name="T17" fmla="*/ 2 h 2"/>
                  <a:gd name="T18" fmla="*/ 4 w 4"/>
                  <a:gd name="T19" fmla="*/ 0 h 2"/>
                  <a:gd name="T20" fmla="*/ 4 w 4"/>
                  <a:gd name="T21" fmla="*/ 0 h 2"/>
                  <a:gd name="T22" fmla="*/ 4 w 4"/>
                  <a:gd name="T23" fmla="*/ 0 h 2"/>
                  <a:gd name="T24" fmla="*/ 2 w 4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546"/>
              <p:cNvSpPr>
                <a:spLocks/>
              </p:cNvSpPr>
              <p:nvPr/>
            </p:nvSpPr>
            <p:spPr bwMode="auto">
              <a:xfrm>
                <a:off x="4152" y="2558"/>
                <a:ext cx="12" cy="8"/>
              </a:xfrm>
              <a:custGeom>
                <a:avLst/>
                <a:gdLst>
                  <a:gd name="T0" fmla="*/ 12 w 12"/>
                  <a:gd name="T1" fmla="*/ 0 h 8"/>
                  <a:gd name="T2" fmla="*/ 12 w 12"/>
                  <a:gd name="T3" fmla="*/ 0 h 8"/>
                  <a:gd name="T4" fmla="*/ 10 w 12"/>
                  <a:gd name="T5" fmla="*/ 0 h 8"/>
                  <a:gd name="T6" fmla="*/ 10 w 12"/>
                  <a:gd name="T7" fmla="*/ 0 h 8"/>
                  <a:gd name="T8" fmla="*/ 10 w 12"/>
                  <a:gd name="T9" fmla="*/ 0 h 8"/>
                  <a:gd name="T10" fmla="*/ 10 w 12"/>
                  <a:gd name="T11" fmla="*/ 0 h 8"/>
                  <a:gd name="T12" fmla="*/ 8 w 12"/>
                  <a:gd name="T13" fmla="*/ 0 h 8"/>
                  <a:gd name="T14" fmla="*/ 6 w 12"/>
                  <a:gd name="T15" fmla="*/ 0 h 8"/>
                  <a:gd name="T16" fmla="*/ 6 w 12"/>
                  <a:gd name="T17" fmla="*/ 0 h 8"/>
                  <a:gd name="T18" fmla="*/ 6 w 12"/>
                  <a:gd name="T19" fmla="*/ 0 h 8"/>
                  <a:gd name="T20" fmla="*/ 4 w 12"/>
                  <a:gd name="T21" fmla="*/ 2 h 8"/>
                  <a:gd name="T22" fmla="*/ 2 w 12"/>
                  <a:gd name="T23" fmla="*/ 2 h 8"/>
                  <a:gd name="T24" fmla="*/ 2 w 12"/>
                  <a:gd name="T25" fmla="*/ 2 h 8"/>
                  <a:gd name="T26" fmla="*/ 2 w 12"/>
                  <a:gd name="T27" fmla="*/ 2 h 8"/>
                  <a:gd name="T28" fmla="*/ 0 w 12"/>
                  <a:gd name="T29" fmla="*/ 4 h 8"/>
                  <a:gd name="T30" fmla="*/ 0 w 12"/>
                  <a:gd name="T31" fmla="*/ 4 h 8"/>
                  <a:gd name="T32" fmla="*/ 0 w 12"/>
                  <a:gd name="T33" fmla="*/ 4 h 8"/>
                  <a:gd name="T34" fmla="*/ 0 w 12"/>
                  <a:gd name="T35" fmla="*/ 4 h 8"/>
                  <a:gd name="T36" fmla="*/ 0 w 12"/>
                  <a:gd name="T37" fmla="*/ 6 h 8"/>
                  <a:gd name="T38" fmla="*/ 0 w 12"/>
                  <a:gd name="T39" fmla="*/ 6 h 8"/>
                  <a:gd name="T40" fmla="*/ 0 w 12"/>
                  <a:gd name="T41" fmla="*/ 6 h 8"/>
                  <a:gd name="T42" fmla="*/ 0 w 12"/>
                  <a:gd name="T43" fmla="*/ 8 h 8"/>
                  <a:gd name="T44" fmla="*/ 0 w 12"/>
                  <a:gd name="T45" fmla="*/ 8 h 8"/>
                  <a:gd name="T46" fmla="*/ 2 w 12"/>
                  <a:gd name="T47" fmla="*/ 8 h 8"/>
                  <a:gd name="T48" fmla="*/ 6 w 12"/>
                  <a:gd name="T49" fmla="*/ 8 h 8"/>
                  <a:gd name="T50" fmla="*/ 6 w 12"/>
                  <a:gd name="T51" fmla="*/ 8 h 8"/>
                  <a:gd name="T52" fmla="*/ 6 w 12"/>
                  <a:gd name="T53" fmla="*/ 6 h 8"/>
                  <a:gd name="T54" fmla="*/ 6 w 12"/>
                  <a:gd name="T55" fmla="*/ 6 h 8"/>
                  <a:gd name="T56" fmla="*/ 6 w 12"/>
                  <a:gd name="T57" fmla="*/ 4 h 8"/>
                  <a:gd name="T58" fmla="*/ 8 w 12"/>
                  <a:gd name="T59" fmla="*/ 4 h 8"/>
                  <a:gd name="T60" fmla="*/ 8 w 12"/>
                  <a:gd name="T61" fmla="*/ 4 h 8"/>
                  <a:gd name="T62" fmla="*/ 8 w 12"/>
                  <a:gd name="T63" fmla="*/ 4 h 8"/>
                  <a:gd name="T64" fmla="*/ 8 w 12"/>
                  <a:gd name="T65" fmla="*/ 4 h 8"/>
                  <a:gd name="T66" fmla="*/ 10 w 12"/>
                  <a:gd name="T67" fmla="*/ 4 h 8"/>
                  <a:gd name="T68" fmla="*/ 10 w 12"/>
                  <a:gd name="T69" fmla="*/ 4 h 8"/>
                  <a:gd name="T70" fmla="*/ 10 w 12"/>
                  <a:gd name="T71" fmla="*/ 4 h 8"/>
                  <a:gd name="T72" fmla="*/ 12 w 12"/>
                  <a:gd name="T73" fmla="*/ 2 h 8"/>
                  <a:gd name="T74" fmla="*/ 12 w 12"/>
                  <a:gd name="T75" fmla="*/ 2 h 8"/>
                  <a:gd name="T76" fmla="*/ 12 w 12"/>
                  <a:gd name="T77" fmla="*/ 2 h 8"/>
                  <a:gd name="T78" fmla="*/ 12 w 12"/>
                  <a:gd name="T7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547"/>
              <p:cNvSpPr>
                <a:spLocks/>
              </p:cNvSpPr>
              <p:nvPr/>
            </p:nvSpPr>
            <p:spPr bwMode="auto">
              <a:xfrm>
                <a:off x="4114" y="2590"/>
                <a:ext cx="10" cy="4"/>
              </a:xfrm>
              <a:custGeom>
                <a:avLst/>
                <a:gdLst>
                  <a:gd name="T0" fmla="*/ 2 w 10"/>
                  <a:gd name="T1" fmla="*/ 4 h 4"/>
                  <a:gd name="T2" fmla="*/ 4 w 10"/>
                  <a:gd name="T3" fmla="*/ 4 h 4"/>
                  <a:gd name="T4" fmla="*/ 4 w 10"/>
                  <a:gd name="T5" fmla="*/ 4 h 4"/>
                  <a:gd name="T6" fmla="*/ 4 w 10"/>
                  <a:gd name="T7" fmla="*/ 4 h 4"/>
                  <a:gd name="T8" fmla="*/ 8 w 10"/>
                  <a:gd name="T9" fmla="*/ 2 h 4"/>
                  <a:gd name="T10" fmla="*/ 8 w 10"/>
                  <a:gd name="T11" fmla="*/ 2 h 4"/>
                  <a:gd name="T12" fmla="*/ 8 w 10"/>
                  <a:gd name="T13" fmla="*/ 2 h 4"/>
                  <a:gd name="T14" fmla="*/ 10 w 10"/>
                  <a:gd name="T15" fmla="*/ 2 h 4"/>
                  <a:gd name="T16" fmla="*/ 10 w 10"/>
                  <a:gd name="T17" fmla="*/ 0 h 4"/>
                  <a:gd name="T18" fmla="*/ 10 w 10"/>
                  <a:gd name="T19" fmla="*/ 0 h 4"/>
                  <a:gd name="T20" fmla="*/ 8 w 10"/>
                  <a:gd name="T21" fmla="*/ 0 h 4"/>
                  <a:gd name="T22" fmla="*/ 6 w 10"/>
                  <a:gd name="T23" fmla="*/ 0 h 4"/>
                  <a:gd name="T24" fmla="*/ 6 w 10"/>
                  <a:gd name="T25" fmla="*/ 0 h 4"/>
                  <a:gd name="T26" fmla="*/ 6 w 10"/>
                  <a:gd name="T27" fmla="*/ 0 h 4"/>
                  <a:gd name="T28" fmla="*/ 0 w 10"/>
                  <a:gd name="T29" fmla="*/ 2 h 4"/>
                  <a:gd name="T30" fmla="*/ 0 w 10"/>
                  <a:gd name="T31" fmla="*/ 2 h 4"/>
                  <a:gd name="T32" fmla="*/ 0 w 10"/>
                  <a:gd name="T33" fmla="*/ 2 h 4"/>
                  <a:gd name="T34" fmla="*/ 0 w 10"/>
                  <a:gd name="T35" fmla="*/ 4 h 4"/>
                  <a:gd name="T36" fmla="*/ 0 w 10"/>
                  <a:gd name="T37" fmla="*/ 4 h 4"/>
                  <a:gd name="T38" fmla="*/ 2 w 10"/>
                  <a:gd name="T39" fmla="*/ 4 h 4"/>
                  <a:gd name="T40" fmla="*/ 2 w 10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4">
                    <a:moveTo>
                      <a:pt x="2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548"/>
              <p:cNvSpPr>
                <a:spLocks/>
              </p:cNvSpPr>
              <p:nvPr/>
            </p:nvSpPr>
            <p:spPr bwMode="auto">
              <a:xfrm>
                <a:off x="4212" y="2554"/>
                <a:ext cx="6" cy="8"/>
              </a:xfrm>
              <a:custGeom>
                <a:avLst/>
                <a:gdLst>
                  <a:gd name="T0" fmla="*/ 2 w 6"/>
                  <a:gd name="T1" fmla="*/ 0 h 8"/>
                  <a:gd name="T2" fmla="*/ 2 w 6"/>
                  <a:gd name="T3" fmla="*/ 2 h 8"/>
                  <a:gd name="T4" fmla="*/ 2 w 6"/>
                  <a:gd name="T5" fmla="*/ 2 h 8"/>
                  <a:gd name="T6" fmla="*/ 2 w 6"/>
                  <a:gd name="T7" fmla="*/ 2 h 8"/>
                  <a:gd name="T8" fmla="*/ 2 w 6"/>
                  <a:gd name="T9" fmla="*/ 2 h 8"/>
                  <a:gd name="T10" fmla="*/ 2 w 6"/>
                  <a:gd name="T11" fmla="*/ 4 h 8"/>
                  <a:gd name="T12" fmla="*/ 0 w 6"/>
                  <a:gd name="T13" fmla="*/ 4 h 8"/>
                  <a:gd name="T14" fmla="*/ 0 w 6"/>
                  <a:gd name="T15" fmla="*/ 4 h 8"/>
                  <a:gd name="T16" fmla="*/ 0 w 6"/>
                  <a:gd name="T17" fmla="*/ 4 h 8"/>
                  <a:gd name="T18" fmla="*/ 0 w 6"/>
                  <a:gd name="T19" fmla="*/ 6 h 8"/>
                  <a:gd name="T20" fmla="*/ 0 w 6"/>
                  <a:gd name="T21" fmla="*/ 6 h 8"/>
                  <a:gd name="T22" fmla="*/ 0 w 6"/>
                  <a:gd name="T23" fmla="*/ 6 h 8"/>
                  <a:gd name="T24" fmla="*/ 2 w 6"/>
                  <a:gd name="T25" fmla="*/ 8 h 8"/>
                  <a:gd name="T26" fmla="*/ 2 w 6"/>
                  <a:gd name="T27" fmla="*/ 8 h 8"/>
                  <a:gd name="T28" fmla="*/ 2 w 6"/>
                  <a:gd name="T29" fmla="*/ 8 h 8"/>
                  <a:gd name="T30" fmla="*/ 4 w 6"/>
                  <a:gd name="T31" fmla="*/ 8 h 8"/>
                  <a:gd name="T32" fmla="*/ 4 w 6"/>
                  <a:gd name="T33" fmla="*/ 8 h 8"/>
                  <a:gd name="T34" fmla="*/ 4 w 6"/>
                  <a:gd name="T35" fmla="*/ 6 h 8"/>
                  <a:gd name="T36" fmla="*/ 4 w 6"/>
                  <a:gd name="T37" fmla="*/ 6 h 8"/>
                  <a:gd name="T38" fmla="*/ 6 w 6"/>
                  <a:gd name="T39" fmla="*/ 4 h 8"/>
                  <a:gd name="T40" fmla="*/ 6 w 6"/>
                  <a:gd name="T41" fmla="*/ 4 h 8"/>
                  <a:gd name="T42" fmla="*/ 6 w 6"/>
                  <a:gd name="T43" fmla="*/ 4 h 8"/>
                  <a:gd name="T44" fmla="*/ 6 w 6"/>
                  <a:gd name="T45" fmla="*/ 0 h 8"/>
                  <a:gd name="T46" fmla="*/ 6 w 6"/>
                  <a:gd name="T47" fmla="*/ 0 h 8"/>
                  <a:gd name="T48" fmla="*/ 6 w 6"/>
                  <a:gd name="T49" fmla="*/ 0 h 8"/>
                  <a:gd name="T50" fmla="*/ 4 w 6"/>
                  <a:gd name="T51" fmla="*/ 0 h 8"/>
                  <a:gd name="T52" fmla="*/ 4 w 6"/>
                  <a:gd name="T53" fmla="*/ 0 h 8"/>
                  <a:gd name="T54" fmla="*/ 2 w 6"/>
                  <a:gd name="T55" fmla="*/ 0 h 8"/>
                  <a:gd name="T56" fmla="*/ 2 w 6"/>
                  <a:gd name="T5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549"/>
              <p:cNvSpPr>
                <a:spLocks/>
              </p:cNvSpPr>
              <p:nvPr/>
            </p:nvSpPr>
            <p:spPr bwMode="auto">
              <a:xfrm>
                <a:off x="4232" y="2536"/>
                <a:ext cx="6" cy="6"/>
              </a:xfrm>
              <a:custGeom>
                <a:avLst/>
                <a:gdLst>
                  <a:gd name="T0" fmla="*/ 2 w 6"/>
                  <a:gd name="T1" fmla="*/ 6 h 6"/>
                  <a:gd name="T2" fmla="*/ 4 w 6"/>
                  <a:gd name="T3" fmla="*/ 6 h 6"/>
                  <a:gd name="T4" fmla="*/ 4 w 6"/>
                  <a:gd name="T5" fmla="*/ 6 h 6"/>
                  <a:gd name="T6" fmla="*/ 4 w 6"/>
                  <a:gd name="T7" fmla="*/ 4 h 6"/>
                  <a:gd name="T8" fmla="*/ 4 w 6"/>
                  <a:gd name="T9" fmla="*/ 4 h 6"/>
                  <a:gd name="T10" fmla="*/ 6 w 6"/>
                  <a:gd name="T11" fmla="*/ 4 h 6"/>
                  <a:gd name="T12" fmla="*/ 6 w 6"/>
                  <a:gd name="T13" fmla="*/ 4 h 6"/>
                  <a:gd name="T14" fmla="*/ 6 w 6"/>
                  <a:gd name="T15" fmla="*/ 4 h 6"/>
                  <a:gd name="T16" fmla="*/ 6 w 6"/>
                  <a:gd name="T17" fmla="*/ 2 h 6"/>
                  <a:gd name="T18" fmla="*/ 6 w 6"/>
                  <a:gd name="T19" fmla="*/ 2 h 6"/>
                  <a:gd name="T20" fmla="*/ 6 w 6"/>
                  <a:gd name="T21" fmla="*/ 0 h 6"/>
                  <a:gd name="T22" fmla="*/ 2 w 6"/>
                  <a:gd name="T23" fmla="*/ 0 h 6"/>
                  <a:gd name="T24" fmla="*/ 2 w 6"/>
                  <a:gd name="T25" fmla="*/ 0 h 6"/>
                  <a:gd name="T26" fmla="*/ 2 w 6"/>
                  <a:gd name="T27" fmla="*/ 0 h 6"/>
                  <a:gd name="T28" fmla="*/ 2 w 6"/>
                  <a:gd name="T29" fmla="*/ 2 h 6"/>
                  <a:gd name="T30" fmla="*/ 2 w 6"/>
                  <a:gd name="T31" fmla="*/ 2 h 6"/>
                  <a:gd name="T32" fmla="*/ 0 w 6"/>
                  <a:gd name="T33" fmla="*/ 2 h 6"/>
                  <a:gd name="T34" fmla="*/ 0 w 6"/>
                  <a:gd name="T35" fmla="*/ 4 h 6"/>
                  <a:gd name="T36" fmla="*/ 0 w 6"/>
                  <a:gd name="T37" fmla="*/ 4 h 6"/>
                  <a:gd name="T38" fmla="*/ 2 w 6"/>
                  <a:gd name="T39" fmla="*/ 4 h 6"/>
                  <a:gd name="T40" fmla="*/ 2 w 6"/>
                  <a:gd name="T41" fmla="*/ 4 h 6"/>
                  <a:gd name="T42" fmla="*/ 2 w 6"/>
                  <a:gd name="T43" fmla="*/ 4 h 6"/>
                  <a:gd name="T44" fmla="*/ 2 w 6"/>
                  <a:gd name="T45" fmla="*/ 4 h 6"/>
                  <a:gd name="T46" fmla="*/ 2 w 6"/>
                  <a:gd name="T47" fmla="*/ 6 h 6"/>
                  <a:gd name="T48" fmla="*/ 2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550"/>
              <p:cNvSpPr>
                <a:spLocks/>
              </p:cNvSpPr>
              <p:nvPr/>
            </p:nvSpPr>
            <p:spPr bwMode="auto">
              <a:xfrm>
                <a:off x="4246" y="2536"/>
                <a:ext cx="8" cy="18"/>
              </a:xfrm>
              <a:custGeom>
                <a:avLst/>
                <a:gdLst>
                  <a:gd name="T0" fmla="*/ 4 w 8"/>
                  <a:gd name="T1" fmla="*/ 18 h 18"/>
                  <a:gd name="T2" fmla="*/ 4 w 8"/>
                  <a:gd name="T3" fmla="*/ 18 h 18"/>
                  <a:gd name="T4" fmla="*/ 4 w 8"/>
                  <a:gd name="T5" fmla="*/ 18 h 18"/>
                  <a:gd name="T6" fmla="*/ 4 w 8"/>
                  <a:gd name="T7" fmla="*/ 16 h 18"/>
                  <a:gd name="T8" fmla="*/ 6 w 8"/>
                  <a:gd name="T9" fmla="*/ 16 h 18"/>
                  <a:gd name="T10" fmla="*/ 6 w 8"/>
                  <a:gd name="T11" fmla="*/ 16 h 18"/>
                  <a:gd name="T12" fmla="*/ 6 w 8"/>
                  <a:gd name="T13" fmla="*/ 14 h 18"/>
                  <a:gd name="T14" fmla="*/ 6 w 8"/>
                  <a:gd name="T15" fmla="*/ 10 h 18"/>
                  <a:gd name="T16" fmla="*/ 8 w 8"/>
                  <a:gd name="T17" fmla="*/ 8 h 18"/>
                  <a:gd name="T18" fmla="*/ 8 w 8"/>
                  <a:gd name="T19" fmla="*/ 8 h 18"/>
                  <a:gd name="T20" fmla="*/ 8 w 8"/>
                  <a:gd name="T21" fmla="*/ 6 h 18"/>
                  <a:gd name="T22" fmla="*/ 8 w 8"/>
                  <a:gd name="T23" fmla="*/ 2 h 18"/>
                  <a:gd name="T24" fmla="*/ 8 w 8"/>
                  <a:gd name="T25" fmla="*/ 2 h 18"/>
                  <a:gd name="T26" fmla="*/ 8 w 8"/>
                  <a:gd name="T27" fmla="*/ 0 h 18"/>
                  <a:gd name="T28" fmla="*/ 6 w 8"/>
                  <a:gd name="T29" fmla="*/ 0 h 18"/>
                  <a:gd name="T30" fmla="*/ 6 w 8"/>
                  <a:gd name="T31" fmla="*/ 0 h 18"/>
                  <a:gd name="T32" fmla="*/ 4 w 8"/>
                  <a:gd name="T33" fmla="*/ 2 h 18"/>
                  <a:gd name="T34" fmla="*/ 4 w 8"/>
                  <a:gd name="T35" fmla="*/ 2 h 18"/>
                  <a:gd name="T36" fmla="*/ 2 w 8"/>
                  <a:gd name="T37" fmla="*/ 4 h 18"/>
                  <a:gd name="T38" fmla="*/ 2 w 8"/>
                  <a:gd name="T39" fmla="*/ 4 h 18"/>
                  <a:gd name="T40" fmla="*/ 2 w 8"/>
                  <a:gd name="T41" fmla="*/ 4 h 18"/>
                  <a:gd name="T42" fmla="*/ 0 w 8"/>
                  <a:gd name="T43" fmla="*/ 8 h 18"/>
                  <a:gd name="T44" fmla="*/ 0 w 8"/>
                  <a:gd name="T45" fmla="*/ 8 h 18"/>
                  <a:gd name="T46" fmla="*/ 0 w 8"/>
                  <a:gd name="T47" fmla="*/ 8 h 18"/>
                  <a:gd name="T48" fmla="*/ 0 w 8"/>
                  <a:gd name="T49" fmla="*/ 8 h 18"/>
                  <a:gd name="T50" fmla="*/ 0 w 8"/>
                  <a:gd name="T51" fmla="*/ 8 h 18"/>
                  <a:gd name="T52" fmla="*/ 0 w 8"/>
                  <a:gd name="T53" fmla="*/ 8 h 18"/>
                  <a:gd name="T54" fmla="*/ 0 w 8"/>
                  <a:gd name="T55" fmla="*/ 10 h 18"/>
                  <a:gd name="T56" fmla="*/ 0 w 8"/>
                  <a:gd name="T57" fmla="*/ 18 h 18"/>
                  <a:gd name="T58" fmla="*/ 0 w 8"/>
                  <a:gd name="T59" fmla="*/ 18 h 18"/>
                  <a:gd name="T60" fmla="*/ 0 w 8"/>
                  <a:gd name="T61" fmla="*/ 18 h 18"/>
                  <a:gd name="T62" fmla="*/ 4 w 8"/>
                  <a:gd name="T6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8">
                    <a:moveTo>
                      <a:pt x="4" y="18"/>
                    </a:moveTo>
                    <a:lnTo>
                      <a:pt x="4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5" name="Freeform 552"/>
            <p:cNvSpPr>
              <a:spLocks/>
            </p:cNvSpPr>
            <p:nvPr/>
          </p:nvSpPr>
          <p:spPr bwMode="auto">
            <a:xfrm>
              <a:off x="6473825" y="3898900"/>
              <a:ext cx="120650" cy="127000"/>
            </a:xfrm>
            <a:custGeom>
              <a:avLst/>
              <a:gdLst>
                <a:gd name="T0" fmla="*/ 50 w 76"/>
                <a:gd name="T1" fmla="*/ 78 h 80"/>
                <a:gd name="T2" fmla="*/ 52 w 76"/>
                <a:gd name="T3" fmla="*/ 76 h 80"/>
                <a:gd name="T4" fmla="*/ 52 w 76"/>
                <a:gd name="T5" fmla="*/ 72 h 80"/>
                <a:gd name="T6" fmla="*/ 52 w 76"/>
                <a:gd name="T7" fmla="*/ 66 h 80"/>
                <a:gd name="T8" fmla="*/ 50 w 76"/>
                <a:gd name="T9" fmla="*/ 64 h 80"/>
                <a:gd name="T10" fmla="*/ 44 w 76"/>
                <a:gd name="T11" fmla="*/ 56 h 80"/>
                <a:gd name="T12" fmla="*/ 42 w 76"/>
                <a:gd name="T13" fmla="*/ 46 h 80"/>
                <a:gd name="T14" fmla="*/ 36 w 76"/>
                <a:gd name="T15" fmla="*/ 34 h 80"/>
                <a:gd name="T16" fmla="*/ 44 w 76"/>
                <a:gd name="T17" fmla="*/ 32 h 80"/>
                <a:gd name="T18" fmla="*/ 52 w 76"/>
                <a:gd name="T19" fmla="*/ 30 h 80"/>
                <a:gd name="T20" fmla="*/ 54 w 76"/>
                <a:gd name="T21" fmla="*/ 24 h 80"/>
                <a:gd name="T22" fmla="*/ 52 w 76"/>
                <a:gd name="T23" fmla="*/ 22 h 80"/>
                <a:gd name="T24" fmla="*/ 48 w 76"/>
                <a:gd name="T25" fmla="*/ 22 h 80"/>
                <a:gd name="T26" fmla="*/ 38 w 76"/>
                <a:gd name="T27" fmla="*/ 24 h 80"/>
                <a:gd name="T28" fmla="*/ 34 w 76"/>
                <a:gd name="T29" fmla="*/ 24 h 80"/>
                <a:gd name="T30" fmla="*/ 32 w 76"/>
                <a:gd name="T31" fmla="*/ 28 h 80"/>
                <a:gd name="T32" fmla="*/ 30 w 76"/>
                <a:gd name="T33" fmla="*/ 30 h 80"/>
                <a:gd name="T34" fmla="*/ 24 w 76"/>
                <a:gd name="T35" fmla="*/ 26 h 80"/>
                <a:gd name="T36" fmla="*/ 20 w 76"/>
                <a:gd name="T37" fmla="*/ 24 h 80"/>
                <a:gd name="T38" fmla="*/ 20 w 76"/>
                <a:gd name="T39" fmla="*/ 18 h 80"/>
                <a:gd name="T40" fmla="*/ 22 w 76"/>
                <a:gd name="T41" fmla="*/ 14 h 80"/>
                <a:gd name="T42" fmla="*/ 38 w 76"/>
                <a:gd name="T43" fmla="*/ 14 h 80"/>
                <a:gd name="T44" fmla="*/ 50 w 76"/>
                <a:gd name="T45" fmla="*/ 12 h 80"/>
                <a:gd name="T46" fmla="*/ 60 w 76"/>
                <a:gd name="T47" fmla="*/ 14 h 80"/>
                <a:gd name="T48" fmla="*/ 68 w 76"/>
                <a:gd name="T49" fmla="*/ 12 h 80"/>
                <a:gd name="T50" fmla="*/ 72 w 76"/>
                <a:gd name="T51" fmla="*/ 8 h 80"/>
                <a:gd name="T52" fmla="*/ 76 w 76"/>
                <a:gd name="T53" fmla="*/ 0 h 80"/>
                <a:gd name="T54" fmla="*/ 68 w 76"/>
                <a:gd name="T55" fmla="*/ 0 h 80"/>
                <a:gd name="T56" fmla="*/ 62 w 76"/>
                <a:gd name="T57" fmla="*/ 6 h 80"/>
                <a:gd name="T58" fmla="*/ 54 w 76"/>
                <a:gd name="T59" fmla="*/ 6 h 80"/>
                <a:gd name="T60" fmla="*/ 38 w 76"/>
                <a:gd name="T61" fmla="*/ 4 h 80"/>
                <a:gd name="T62" fmla="*/ 30 w 76"/>
                <a:gd name="T63" fmla="*/ 0 h 80"/>
                <a:gd name="T64" fmla="*/ 24 w 76"/>
                <a:gd name="T65" fmla="*/ 4 h 80"/>
                <a:gd name="T66" fmla="*/ 22 w 76"/>
                <a:gd name="T67" fmla="*/ 8 h 80"/>
                <a:gd name="T68" fmla="*/ 16 w 76"/>
                <a:gd name="T69" fmla="*/ 12 h 80"/>
                <a:gd name="T70" fmla="*/ 12 w 76"/>
                <a:gd name="T71" fmla="*/ 16 h 80"/>
                <a:gd name="T72" fmla="*/ 14 w 76"/>
                <a:gd name="T73" fmla="*/ 24 h 80"/>
                <a:gd name="T74" fmla="*/ 10 w 76"/>
                <a:gd name="T75" fmla="*/ 26 h 80"/>
                <a:gd name="T76" fmla="*/ 6 w 76"/>
                <a:gd name="T77" fmla="*/ 32 h 80"/>
                <a:gd name="T78" fmla="*/ 0 w 76"/>
                <a:gd name="T79" fmla="*/ 46 h 80"/>
                <a:gd name="T80" fmla="*/ 2 w 76"/>
                <a:gd name="T81" fmla="*/ 52 h 80"/>
                <a:gd name="T82" fmla="*/ 2 w 76"/>
                <a:gd name="T83" fmla="*/ 56 h 80"/>
                <a:gd name="T84" fmla="*/ 8 w 76"/>
                <a:gd name="T85" fmla="*/ 60 h 80"/>
                <a:gd name="T86" fmla="*/ 10 w 76"/>
                <a:gd name="T87" fmla="*/ 66 h 80"/>
                <a:gd name="T88" fmla="*/ 6 w 76"/>
                <a:gd name="T89" fmla="*/ 74 h 80"/>
                <a:gd name="T90" fmla="*/ 6 w 76"/>
                <a:gd name="T91" fmla="*/ 80 h 80"/>
                <a:gd name="T92" fmla="*/ 10 w 76"/>
                <a:gd name="T93" fmla="*/ 78 h 80"/>
                <a:gd name="T94" fmla="*/ 16 w 76"/>
                <a:gd name="T95" fmla="*/ 80 h 80"/>
                <a:gd name="T96" fmla="*/ 18 w 76"/>
                <a:gd name="T97" fmla="*/ 76 h 80"/>
                <a:gd name="T98" fmla="*/ 18 w 76"/>
                <a:gd name="T99" fmla="*/ 70 h 80"/>
                <a:gd name="T100" fmla="*/ 20 w 76"/>
                <a:gd name="T101" fmla="*/ 64 h 80"/>
                <a:gd name="T102" fmla="*/ 22 w 76"/>
                <a:gd name="T103" fmla="*/ 50 h 80"/>
                <a:gd name="T104" fmla="*/ 24 w 76"/>
                <a:gd name="T105" fmla="*/ 44 h 80"/>
                <a:gd name="T106" fmla="*/ 24 w 76"/>
                <a:gd name="T107" fmla="*/ 50 h 80"/>
                <a:gd name="T108" fmla="*/ 26 w 76"/>
                <a:gd name="T109" fmla="*/ 52 h 80"/>
                <a:gd name="T110" fmla="*/ 32 w 76"/>
                <a:gd name="T111" fmla="*/ 56 h 80"/>
                <a:gd name="T112" fmla="*/ 32 w 76"/>
                <a:gd name="T113" fmla="*/ 66 h 80"/>
                <a:gd name="T114" fmla="*/ 32 w 76"/>
                <a:gd name="T115" fmla="*/ 74 h 80"/>
                <a:gd name="T116" fmla="*/ 34 w 76"/>
                <a:gd name="T117" fmla="*/ 76 h 80"/>
                <a:gd name="T118" fmla="*/ 42 w 76"/>
                <a:gd name="T119" fmla="*/ 74 h 80"/>
                <a:gd name="T120" fmla="*/ 44 w 76"/>
                <a:gd name="T121" fmla="*/ 70 h 80"/>
                <a:gd name="T122" fmla="*/ 46 w 76"/>
                <a:gd name="T123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80">
                  <a:moveTo>
                    <a:pt x="48" y="72"/>
                  </a:moveTo>
                  <a:lnTo>
                    <a:pt x="48" y="72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50" y="74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2" y="72"/>
                  </a:lnTo>
                  <a:lnTo>
                    <a:pt x="52" y="7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48" y="6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2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50" y="12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48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2" y="6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4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6" y="56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8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4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4" y="76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8" y="80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56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0" y="48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2" y="74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8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6" y="72"/>
                  </a:lnTo>
                  <a:lnTo>
                    <a:pt x="48" y="72"/>
                  </a:lnTo>
                  <a:lnTo>
                    <a:pt x="48" y="7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" name="Freeform 553"/>
            <p:cNvSpPr>
              <a:spLocks/>
            </p:cNvSpPr>
            <p:nvPr/>
          </p:nvSpPr>
          <p:spPr bwMode="auto">
            <a:xfrm>
              <a:off x="6591300" y="3883025"/>
              <a:ext cx="3175" cy="6350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2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0 w 2"/>
                <a:gd name="T19" fmla="*/ 0 h 4"/>
                <a:gd name="T20" fmla="*/ 0 w 2"/>
                <a:gd name="T21" fmla="*/ 0 h 4"/>
                <a:gd name="T22" fmla="*/ 0 w 2"/>
                <a:gd name="T23" fmla="*/ 0 h 4"/>
                <a:gd name="T24" fmla="*/ 0 w 2"/>
                <a:gd name="T25" fmla="*/ 0 h 4"/>
                <a:gd name="T26" fmla="*/ 0 w 2"/>
                <a:gd name="T27" fmla="*/ 0 h 4"/>
                <a:gd name="T28" fmla="*/ 0 w 2"/>
                <a:gd name="T29" fmla="*/ 2 h 4"/>
                <a:gd name="T30" fmla="*/ 0 w 2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" name="Freeform 554"/>
            <p:cNvSpPr>
              <a:spLocks/>
            </p:cNvSpPr>
            <p:nvPr/>
          </p:nvSpPr>
          <p:spPr bwMode="auto">
            <a:xfrm>
              <a:off x="6591300" y="387032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  <a:gd name="T18" fmla="*/ 2 w 2"/>
                <a:gd name="T19" fmla="*/ 2 h 2"/>
                <a:gd name="T20" fmla="*/ 2 w 2"/>
                <a:gd name="T21" fmla="*/ 2 h 2"/>
                <a:gd name="T22" fmla="*/ 2 w 2"/>
                <a:gd name="T23" fmla="*/ 2 h 2"/>
                <a:gd name="T24" fmla="*/ 2 w 2"/>
                <a:gd name="T25" fmla="*/ 2 h 2"/>
                <a:gd name="T26" fmla="*/ 2 w 2"/>
                <a:gd name="T27" fmla="*/ 0 h 2"/>
                <a:gd name="T28" fmla="*/ 2 w 2"/>
                <a:gd name="T29" fmla="*/ 0 h 2"/>
                <a:gd name="T30" fmla="*/ 2 w 2"/>
                <a:gd name="T31" fmla="*/ 0 h 2"/>
                <a:gd name="T32" fmla="*/ 0 w 2"/>
                <a:gd name="T3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" name="Freeform 555"/>
            <p:cNvSpPr>
              <a:spLocks/>
            </p:cNvSpPr>
            <p:nvPr/>
          </p:nvSpPr>
          <p:spPr bwMode="auto">
            <a:xfrm>
              <a:off x="6642100" y="3879850"/>
              <a:ext cx="12700" cy="9525"/>
            </a:xfrm>
            <a:custGeom>
              <a:avLst/>
              <a:gdLst>
                <a:gd name="T0" fmla="*/ 6 w 8"/>
                <a:gd name="T1" fmla="*/ 0 h 6"/>
                <a:gd name="T2" fmla="*/ 6 w 8"/>
                <a:gd name="T3" fmla="*/ 0 h 6"/>
                <a:gd name="T4" fmla="*/ 4 w 8"/>
                <a:gd name="T5" fmla="*/ 0 h 6"/>
                <a:gd name="T6" fmla="*/ 0 w 8"/>
                <a:gd name="T7" fmla="*/ 2 h 6"/>
                <a:gd name="T8" fmla="*/ 0 w 8"/>
                <a:gd name="T9" fmla="*/ 2 h 6"/>
                <a:gd name="T10" fmla="*/ 0 w 8"/>
                <a:gd name="T11" fmla="*/ 4 h 6"/>
                <a:gd name="T12" fmla="*/ 0 w 8"/>
                <a:gd name="T13" fmla="*/ 4 h 6"/>
                <a:gd name="T14" fmla="*/ 0 w 8"/>
                <a:gd name="T15" fmla="*/ 4 h 6"/>
                <a:gd name="T16" fmla="*/ 4 w 8"/>
                <a:gd name="T17" fmla="*/ 6 h 6"/>
                <a:gd name="T18" fmla="*/ 4 w 8"/>
                <a:gd name="T19" fmla="*/ 6 h 6"/>
                <a:gd name="T20" fmla="*/ 4 w 8"/>
                <a:gd name="T21" fmla="*/ 6 h 6"/>
                <a:gd name="T22" fmla="*/ 6 w 8"/>
                <a:gd name="T23" fmla="*/ 6 h 6"/>
                <a:gd name="T24" fmla="*/ 6 w 8"/>
                <a:gd name="T25" fmla="*/ 6 h 6"/>
                <a:gd name="T26" fmla="*/ 8 w 8"/>
                <a:gd name="T27" fmla="*/ 6 h 6"/>
                <a:gd name="T28" fmla="*/ 8 w 8"/>
                <a:gd name="T29" fmla="*/ 2 h 6"/>
                <a:gd name="T30" fmla="*/ 8 w 8"/>
                <a:gd name="T31" fmla="*/ 2 h 6"/>
                <a:gd name="T32" fmla="*/ 6 w 8"/>
                <a:gd name="T33" fmla="*/ 0 h 6"/>
                <a:gd name="T34" fmla="*/ 6 w 8"/>
                <a:gd name="T35" fmla="*/ 0 h 6"/>
                <a:gd name="T36" fmla="*/ 6 w 8"/>
                <a:gd name="T37" fmla="*/ 0 h 6"/>
                <a:gd name="T38" fmla="*/ 6 w 8"/>
                <a:gd name="T39" fmla="*/ 0 h 6"/>
                <a:gd name="T40" fmla="*/ 6 w 8"/>
                <a:gd name="T41" fmla="*/ 0 h 6"/>
                <a:gd name="T42" fmla="*/ 6 w 8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556"/>
            <p:cNvSpPr>
              <a:spLocks/>
            </p:cNvSpPr>
            <p:nvPr/>
          </p:nvSpPr>
          <p:spPr bwMode="auto">
            <a:xfrm>
              <a:off x="6619875" y="3886200"/>
              <a:ext cx="38100" cy="50800"/>
            </a:xfrm>
            <a:custGeom>
              <a:avLst/>
              <a:gdLst>
                <a:gd name="T0" fmla="*/ 8 w 24"/>
                <a:gd name="T1" fmla="*/ 24 h 32"/>
                <a:gd name="T2" fmla="*/ 10 w 24"/>
                <a:gd name="T3" fmla="*/ 28 h 32"/>
                <a:gd name="T4" fmla="*/ 10 w 24"/>
                <a:gd name="T5" fmla="*/ 28 h 32"/>
                <a:gd name="T6" fmla="*/ 12 w 24"/>
                <a:gd name="T7" fmla="*/ 30 h 32"/>
                <a:gd name="T8" fmla="*/ 14 w 24"/>
                <a:gd name="T9" fmla="*/ 30 h 32"/>
                <a:gd name="T10" fmla="*/ 14 w 24"/>
                <a:gd name="T11" fmla="*/ 30 h 32"/>
                <a:gd name="T12" fmla="*/ 16 w 24"/>
                <a:gd name="T13" fmla="*/ 30 h 32"/>
                <a:gd name="T14" fmla="*/ 16 w 24"/>
                <a:gd name="T15" fmla="*/ 32 h 32"/>
                <a:gd name="T16" fmla="*/ 18 w 24"/>
                <a:gd name="T17" fmla="*/ 32 h 32"/>
                <a:gd name="T18" fmla="*/ 18 w 24"/>
                <a:gd name="T19" fmla="*/ 28 h 32"/>
                <a:gd name="T20" fmla="*/ 18 w 24"/>
                <a:gd name="T21" fmla="*/ 28 h 32"/>
                <a:gd name="T22" fmla="*/ 16 w 24"/>
                <a:gd name="T23" fmla="*/ 24 h 32"/>
                <a:gd name="T24" fmla="*/ 12 w 24"/>
                <a:gd name="T25" fmla="*/ 24 h 32"/>
                <a:gd name="T26" fmla="*/ 12 w 24"/>
                <a:gd name="T27" fmla="*/ 24 h 32"/>
                <a:gd name="T28" fmla="*/ 12 w 24"/>
                <a:gd name="T29" fmla="*/ 24 h 32"/>
                <a:gd name="T30" fmla="*/ 16 w 24"/>
                <a:gd name="T31" fmla="*/ 22 h 32"/>
                <a:gd name="T32" fmla="*/ 24 w 24"/>
                <a:gd name="T33" fmla="*/ 22 h 32"/>
                <a:gd name="T34" fmla="*/ 24 w 24"/>
                <a:gd name="T35" fmla="*/ 22 h 32"/>
                <a:gd name="T36" fmla="*/ 22 w 24"/>
                <a:gd name="T37" fmla="*/ 18 h 32"/>
                <a:gd name="T38" fmla="*/ 22 w 24"/>
                <a:gd name="T39" fmla="*/ 16 h 32"/>
                <a:gd name="T40" fmla="*/ 22 w 24"/>
                <a:gd name="T41" fmla="*/ 16 h 32"/>
                <a:gd name="T42" fmla="*/ 22 w 24"/>
                <a:gd name="T43" fmla="*/ 12 h 32"/>
                <a:gd name="T44" fmla="*/ 20 w 24"/>
                <a:gd name="T45" fmla="*/ 10 h 32"/>
                <a:gd name="T46" fmla="*/ 20 w 24"/>
                <a:gd name="T47" fmla="*/ 10 h 32"/>
                <a:gd name="T48" fmla="*/ 16 w 24"/>
                <a:gd name="T49" fmla="*/ 10 h 32"/>
                <a:gd name="T50" fmla="*/ 16 w 24"/>
                <a:gd name="T51" fmla="*/ 12 h 32"/>
                <a:gd name="T52" fmla="*/ 14 w 24"/>
                <a:gd name="T53" fmla="*/ 12 h 32"/>
                <a:gd name="T54" fmla="*/ 14 w 24"/>
                <a:gd name="T55" fmla="*/ 14 h 32"/>
                <a:gd name="T56" fmla="*/ 10 w 24"/>
                <a:gd name="T57" fmla="*/ 14 h 32"/>
                <a:gd name="T58" fmla="*/ 12 w 24"/>
                <a:gd name="T59" fmla="*/ 2 h 32"/>
                <a:gd name="T60" fmla="*/ 12 w 24"/>
                <a:gd name="T61" fmla="*/ 2 h 32"/>
                <a:gd name="T62" fmla="*/ 12 w 24"/>
                <a:gd name="T63" fmla="*/ 0 h 32"/>
                <a:gd name="T64" fmla="*/ 10 w 24"/>
                <a:gd name="T65" fmla="*/ 0 h 32"/>
                <a:gd name="T66" fmla="*/ 8 w 24"/>
                <a:gd name="T67" fmla="*/ 0 h 32"/>
                <a:gd name="T68" fmla="*/ 8 w 24"/>
                <a:gd name="T69" fmla="*/ 4 h 32"/>
                <a:gd name="T70" fmla="*/ 6 w 24"/>
                <a:gd name="T71" fmla="*/ 4 h 32"/>
                <a:gd name="T72" fmla="*/ 6 w 24"/>
                <a:gd name="T73" fmla="*/ 4 h 32"/>
                <a:gd name="T74" fmla="*/ 6 w 24"/>
                <a:gd name="T75" fmla="*/ 4 h 32"/>
                <a:gd name="T76" fmla="*/ 4 w 24"/>
                <a:gd name="T77" fmla="*/ 6 h 32"/>
                <a:gd name="T78" fmla="*/ 4 w 24"/>
                <a:gd name="T79" fmla="*/ 6 h 32"/>
                <a:gd name="T80" fmla="*/ 4 w 24"/>
                <a:gd name="T81" fmla="*/ 8 h 32"/>
                <a:gd name="T82" fmla="*/ 2 w 24"/>
                <a:gd name="T83" fmla="*/ 8 h 32"/>
                <a:gd name="T84" fmla="*/ 0 w 24"/>
                <a:gd name="T85" fmla="*/ 10 h 32"/>
                <a:gd name="T86" fmla="*/ 0 w 24"/>
                <a:gd name="T87" fmla="*/ 10 h 32"/>
                <a:gd name="T88" fmla="*/ 0 w 24"/>
                <a:gd name="T89" fmla="*/ 14 h 32"/>
                <a:gd name="T90" fmla="*/ 0 w 24"/>
                <a:gd name="T91" fmla="*/ 14 h 32"/>
                <a:gd name="T92" fmla="*/ 0 w 24"/>
                <a:gd name="T93" fmla="*/ 16 h 32"/>
                <a:gd name="T94" fmla="*/ 0 w 24"/>
                <a:gd name="T95" fmla="*/ 18 h 32"/>
                <a:gd name="T96" fmla="*/ 0 w 24"/>
                <a:gd name="T97" fmla="*/ 18 h 32"/>
                <a:gd name="T98" fmla="*/ 2 w 24"/>
                <a:gd name="T99" fmla="*/ 20 h 32"/>
                <a:gd name="T100" fmla="*/ 4 w 24"/>
                <a:gd name="T101" fmla="*/ 22 h 32"/>
                <a:gd name="T102" fmla="*/ 4 w 24"/>
                <a:gd name="T103" fmla="*/ 22 h 32"/>
                <a:gd name="T104" fmla="*/ 6 w 24"/>
                <a:gd name="T105" fmla="*/ 24 h 32"/>
                <a:gd name="T106" fmla="*/ 6 w 24"/>
                <a:gd name="T107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32">
                  <a:moveTo>
                    <a:pt x="6" y="24"/>
                  </a:moveTo>
                  <a:lnTo>
                    <a:pt x="8" y="24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557"/>
            <p:cNvSpPr>
              <a:spLocks/>
            </p:cNvSpPr>
            <p:nvPr/>
          </p:nvSpPr>
          <p:spPr bwMode="auto">
            <a:xfrm>
              <a:off x="6559550" y="3946525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2 h 4"/>
                <a:gd name="T4" fmla="*/ 4 w 4"/>
                <a:gd name="T5" fmla="*/ 2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0 w 4"/>
                <a:gd name="T21" fmla="*/ 0 h 4"/>
                <a:gd name="T22" fmla="*/ 0 w 4"/>
                <a:gd name="T23" fmla="*/ 0 h 4"/>
                <a:gd name="T24" fmla="*/ 0 w 4"/>
                <a:gd name="T25" fmla="*/ 2 h 4"/>
                <a:gd name="T26" fmla="*/ 0 w 4"/>
                <a:gd name="T27" fmla="*/ 4 h 4"/>
                <a:gd name="T28" fmla="*/ 0 w 4"/>
                <a:gd name="T29" fmla="*/ 4 h 4"/>
                <a:gd name="T30" fmla="*/ 0 w 4"/>
                <a:gd name="T31" fmla="*/ 4 h 4"/>
                <a:gd name="T32" fmla="*/ 2 w 4"/>
                <a:gd name="T33" fmla="*/ 4 h 4"/>
                <a:gd name="T34" fmla="*/ 2 w 4"/>
                <a:gd name="T35" fmla="*/ 4 h 4"/>
                <a:gd name="T36" fmla="*/ 4 w 4"/>
                <a:gd name="T37" fmla="*/ 4 h 4"/>
                <a:gd name="T38" fmla="*/ 4 w 4"/>
                <a:gd name="T3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558"/>
            <p:cNvSpPr>
              <a:spLocks/>
            </p:cNvSpPr>
            <p:nvPr/>
          </p:nvSpPr>
          <p:spPr bwMode="auto">
            <a:xfrm>
              <a:off x="6569075" y="3949700"/>
              <a:ext cx="22225" cy="9525"/>
            </a:xfrm>
            <a:custGeom>
              <a:avLst/>
              <a:gdLst>
                <a:gd name="T0" fmla="*/ 8 w 14"/>
                <a:gd name="T1" fmla="*/ 6 h 6"/>
                <a:gd name="T2" fmla="*/ 8 w 14"/>
                <a:gd name="T3" fmla="*/ 4 h 6"/>
                <a:gd name="T4" fmla="*/ 14 w 14"/>
                <a:gd name="T5" fmla="*/ 4 h 6"/>
                <a:gd name="T6" fmla="*/ 14 w 14"/>
                <a:gd name="T7" fmla="*/ 4 h 6"/>
                <a:gd name="T8" fmla="*/ 14 w 14"/>
                <a:gd name="T9" fmla="*/ 4 h 6"/>
                <a:gd name="T10" fmla="*/ 14 w 14"/>
                <a:gd name="T11" fmla="*/ 2 h 6"/>
                <a:gd name="T12" fmla="*/ 14 w 14"/>
                <a:gd name="T13" fmla="*/ 2 h 6"/>
                <a:gd name="T14" fmla="*/ 14 w 14"/>
                <a:gd name="T15" fmla="*/ 2 h 6"/>
                <a:gd name="T16" fmla="*/ 12 w 14"/>
                <a:gd name="T17" fmla="*/ 2 h 6"/>
                <a:gd name="T18" fmla="*/ 12 w 14"/>
                <a:gd name="T19" fmla="*/ 2 h 6"/>
                <a:gd name="T20" fmla="*/ 12 w 14"/>
                <a:gd name="T21" fmla="*/ 2 h 6"/>
                <a:gd name="T22" fmla="*/ 12 w 14"/>
                <a:gd name="T23" fmla="*/ 0 h 6"/>
                <a:gd name="T24" fmla="*/ 4 w 14"/>
                <a:gd name="T25" fmla="*/ 0 h 6"/>
                <a:gd name="T26" fmla="*/ 4 w 14"/>
                <a:gd name="T27" fmla="*/ 0 h 6"/>
                <a:gd name="T28" fmla="*/ 4 w 14"/>
                <a:gd name="T29" fmla="*/ 0 h 6"/>
                <a:gd name="T30" fmla="*/ 2 w 14"/>
                <a:gd name="T31" fmla="*/ 2 h 6"/>
                <a:gd name="T32" fmla="*/ 2 w 14"/>
                <a:gd name="T33" fmla="*/ 2 h 6"/>
                <a:gd name="T34" fmla="*/ 2 w 14"/>
                <a:gd name="T35" fmla="*/ 2 h 6"/>
                <a:gd name="T36" fmla="*/ 0 w 14"/>
                <a:gd name="T37" fmla="*/ 2 h 6"/>
                <a:gd name="T38" fmla="*/ 0 w 14"/>
                <a:gd name="T39" fmla="*/ 4 h 6"/>
                <a:gd name="T40" fmla="*/ 0 w 14"/>
                <a:gd name="T41" fmla="*/ 4 h 6"/>
                <a:gd name="T42" fmla="*/ 0 w 14"/>
                <a:gd name="T43" fmla="*/ 4 h 6"/>
                <a:gd name="T44" fmla="*/ 2 w 14"/>
                <a:gd name="T45" fmla="*/ 6 h 6"/>
                <a:gd name="T46" fmla="*/ 2 w 14"/>
                <a:gd name="T47" fmla="*/ 6 h 6"/>
                <a:gd name="T48" fmla="*/ 2 w 14"/>
                <a:gd name="T49" fmla="*/ 6 h 6"/>
                <a:gd name="T50" fmla="*/ 6 w 14"/>
                <a:gd name="T51" fmla="*/ 6 h 6"/>
                <a:gd name="T52" fmla="*/ 6 w 14"/>
                <a:gd name="T53" fmla="*/ 6 h 6"/>
                <a:gd name="T54" fmla="*/ 8 w 14"/>
                <a:gd name="T55" fmla="*/ 6 h 6"/>
                <a:gd name="T56" fmla="*/ 8 w 14"/>
                <a:gd name="T5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6">
                  <a:moveTo>
                    <a:pt x="8" y="6"/>
                  </a:moveTo>
                  <a:lnTo>
                    <a:pt x="8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559"/>
            <p:cNvSpPr>
              <a:spLocks/>
            </p:cNvSpPr>
            <p:nvPr/>
          </p:nvSpPr>
          <p:spPr bwMode="auto">
            <a:xfrm>
              <a:off x="6591300" y="3952875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0 w 10"/>
                <a:gd name="T3" fmla="*/ 2 h 2"/>
                <a:gd name="T4" fmla="*/ 0 w 10"/>
                <a:gd name="T5" fmla="*/ 2 h 2"/>
                <a:gd name="T6" fmla="*/ 0 w 10"/>
                <a:gd name="T7" fmla="*/ 2 h 2"/>
                <a:gd name="T8" fmla="*/ 10 w 10"/>
                <a:gd name="T9" fmla="*/ 2 h 2"/>
                <a:gd name="T10" fmla="*/ 10 w 10"/>
                <a:gd name="T11" fmla="*/ 2 h 2"/>
                <a:gd name="T12" fmla="*/ 10 w 10"/>
                <a:gd name="T13" fmla="*/ 2 h 2"/>
                <a:gd name="T14" fmla="*/ 10 w 10"/>
                <a:gd name="T15" fmla="*/ 0 h 2"/>
                <a:gd name="T16" fmla="*/ 10 w 10"/>
                <a:gd name="T17" fmla="*/ 0 h 2"/>
                <a:gd name="T18" fmla="*/ 10 w 10"/>
                <a:gd name="T19" fmla="*/ 0 h 2"/>
                <a:gd name="T20" fmla="*/ 0 w 10"/>
                <a:gd name="T21" fmla="*/ 0 h 2"/>
                <a:gd name="T22" fmla="*/ 0 w 10"/>
                <a:gd name="T23" fmla="*/ 0 h 2"/>
                <a:gd name="T24" fmla="*/ 0 w 10"/>
                <a:gd name="T25" fmla="*/ 0 h 2"/>
                <a:gd name="T26" fmla="*/ 0 w 10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560"/>
            <p:cNvSpPr>
              <a:spLocks/>
            </p:cNvSpPr>
            <p:nvPr/>
          </p:nvSpPr>
          <p:spPr bwMode="auto">
            <a:xfrm>
              <a:off x="6607175" y="3949700"/>
              <a:ext cx="15875" cy="6350"/>
            </a:xfrm>
            <a:custGeom>
              <a:avLst/>
              <a:gdLst>
                <a:gd name="T0" fmla="*/ 6 w 10"/>
                <a:gd name="T1" fmla="*/ 0 h 4"/>
                <a:gd name="T2" fmla="*/ 2 w 10"/>
                <a:gd name="T3" fmla="*/ 0 h 4"/>
                <a:gd name="T4" fmla="*/ 2 w 10"/>
                <a:gd name="T5" fmla="*/ 0 h 4"/>
                <a:gd name="T6" fmla="*/ 2 w 10"/>
                <a:gd name="T7" fmla="*/ 0 h 4"/>
                <a:gd name="T8" fmla="*/ 2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2 h 4"/>
                <a:gd name="T16" fmla="*/ 0 w 10"/>
                <a:gd name="T17" fmla="*/ 4 h 4"/>
                <a:gd name="T18" fmla="*/ 0 w 10"/>
                <a:gd name="T19" fmla="*/ 4 h 4"/>
                <a:gd name="T20" fmla="*/ 0 w 10"/>
                <a:gd name="T21" fmla="*/ 4 h 4"/>
                <a:gd name="T22" fmla="*/ 10 w 10"/>
                <a:gd name="T23" fmla="*/ 4 h 4"/>
                <a:gd name="T24" fmla="*/ 10 w 10"/>
                <a:gd name="T25" fmla="*/ 4 h 4"/>
                <a:gd name="T26" fmla="*/ 10 w 10"/>
                <a:gd name="T27" fmla="*/ 4 h 4"/>
                <a:gd name="T28" fmla="*/ 10 w 10"/>
                <a:gd name="T29" fmla="*/ 2 h 4"/>
                <a:gd name="T30" fmla="*/ 10 w 10"/>
                <a:gd name="T31" fmla="*/ 2 h 4"/>
                <a:gd name="T32" fmla="*/ 10 w 10"/>
                <a:gd name="T33" fmla="*/ 0 h 4"/>
                <a:gd name="T34" fmla="*/ 8 w 10"/>
                <a:gd name="T35" fmla="*/ 0 h 4"/>
                <a:gd name="T36" fmla="*/ 8 w 10"/>
                <a:gd name="T37" fmla="*/ 0 h 4"/>
                <a:gd name="T38" fmla="*/ 8 w 10"/>
                <a:gd name="T39" fmla="*/ 0 h 4"/>
                <a:gd name="T40" fmla="*/ 6 w 10"/>
                <a:gd name="T41" fmla="*/ 0 h 4"/>
                <a:gd name="T42" fmla="*/ 6 w 10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4">
                  <a:moveTo>
                    <a:pt x="6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561"/>
            <p:cNvSpPr>
              <a:spLocks/>
            </p:cNvSpPr>
            <p:nvPr/>
          </p:nvSpPr>
          <p:spPr bwMode="auto">
            <a:xfrm>
              <a:off x="6629400" y="3946525"/>
              <a:ext cx="15875" cy="6350"/>
            </a:xfrm>
            <a:custGeom>
              <a:avLst/>
              <a:gdLst>
                <a:gd name="T0" fmla="*/ 0 w 10"/>
                <a:gd name="T1" fmla="*/ 4 h 4"/>
                <a:gd name="T2" fmla="*/ 4 w 10"/>
                <a:gd name="T3" fmla="*/ 4 h 4"/>
                <a:gd name="T4" fmla="*/ 4 w 10"/>
                <a:gd name="T5" fmla="*/ 4 h 4"/>
                <a:gd name="T6" fmla="*/ 6 w 10"/>
                <a:gd name="T7" fmla="*/ 4 h 4"/>
                <a:gd name="T8" fmla="*/ 6 w 10"/>
                <a:gd name="T9" fmla="*/ 4 h 4"/>
                <a:gd name="T10" fmla="*/ 8 w 10"/>
                <a:gd name="T11" fmla="*/ 4 h 4"/>
                <a:gd name="T12" fmla="*/ 8 w 10"/>
                <a:gd name="T13" fmla="*/ 4 h 4"/>
                <a:gd name="T14" fmla="*/ 10 w 10"/>
                <a:gd name="T15" fmla="*/ 4 h 4"/>
                <a:gd name="T16" fmla="*/ 10 w 10"/>
                <a:gd name="T17" fmla="*/ 2 h 4"/>
                <a:gd name="T18" fmla="*/ 10 w 10"/>
                <a:gd name="T19" fmla="*/ 2 h 4"/>
                <a:gd name="T20" fmla="*/ 8 w 10"/>
                <a:gd name="T21" fmla="*/ 0 h 4"/>
                <a:gd name="T22" fmla="*/ 2 w 10"/>
                <a:gd name="T23" fmla="*/ 0 h 4"/>
                <a:gd name="T24" fmla="*/ 2 w 10"/>
                <a:gd name="T25" fmla="*/ 0 h 4"/>
                <a:gd name="T26" fmla="*/ 2 w 10"/>
                <a:gd name="T27" fmla="*/ 0 h 4"/>
                <a:gd name="T28" fmla="*/ 0 w 10"/>
                <a:gd name="T29" fmla="*/ 2 h 4"/>
                <a:gd name="T30" fmla="*/ 0 w 10"/>
                <a:gd name="T31" fmla="*/ 2 h 4"/>
                <a:gd name="T32" fmla="*/ 0 w 10"/>
                <a:gd name="T33" fmla="*/ 2 h 4"/>
                <a:gd name="T34" fmla="*/ 0 w 10"/>
                <a:gd name="T35" fmla="*/ 4 h 4"/>
                <a:gd name="T36" fmla="*/ 0 w 10"/>
                <a:gd name="T37" fmla="*/ 4 h 4"/>
                <a:gd name="T38" fmla="*/ 0 w 10"/>
                <a:gd name="T39" fmla="*/ 4 h 4"/>
                <a:gd name="T40" fmla="*/ 0 w 10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562"/>
            <p:cNvSpPr>
              <a:spLocks/>
            </p:cNvSpPr>
            <p:nvPr/>
          </p:nvSpPr>
          <p:spPr bwMode="auto">
            <a:xfrm>
              <a:off x="6607175" y="3971925"/>
              <a:ext cx="19050" cy="15875"/>
            </a:xfrm>
            <a:custGeom>
              <a:avLst/>
              <a:gdLst>
                <a:gd name="T0" fmla="*/ 4 w 12"/>
                <a:gd name="T1" fmla="*/ 10 h 10"/>
                <a:gd name="T2" fmla="*/ 6 w 12"/>
                <a:gd name="T3" fmla="*/ 10 h 10"/>
                <a:gd name="T4" fmla="*/ 6 w 12"/>
                <a:gd name="T5" fmla="*/ 10 h 10"/>
                <a:gd name="T6" fmla="*/ 6 w 12"/>
                <a:gd name="T7" fmla="*/ 10 h 10"/>
                <a:gd name="T8" fmla="*/ 10 w 12"/>
                <a:gd name="T9" fmla="*/ 10 h 10"/>
                <a:gd name="T10" fmla="*/ 10 w 12"/>
                <a:gd name="T11" fmla="*/ 10 h 10"/>
                <a:gd name="T12" fmla="*/ 10 w 12"/>
                <a:gd name="T13" fmla="*/ 10 h 10"/>
                <a:gd name="T14" fmla="*/ 10 w 12"/>
                <a:gd name="T15" fmla="*/ 8 h 10"/>
                <a:gd name="T16" fmla="*/ 10 w 12"/>
                <a:gd name="T17" fmla="*/ 8 h 10"/>
                <a:gd name="T18" fmla="*/ 12 w 12"/>
                <a:gd name="T19" fmla="*/ 8 h 10"/>
                <a:gd name="T20" fmla="*/ 12 w 12"/>
                <a:gd name="T21" fmla="*/ 6 h 10"/>
                <a:gd name="T22" fmla="*/ 12 w 12"/>
                <a:gd name="T23" fmla="*/ 6 h 10"/>
                <a:gd name="T24" fmla="*/ 10 w 12"/>
                <a:gd name="T25" fmla="*/ 6 h 10"/>
                <a:gd name="T26" fmla="*/ 10 w 12"/>
                <a:gd name="T27" fmla="*/ 4 h 10"/>
                <a:gd name="T28" fmla="*/ 10 w 12"/>
                <a:gd name="T29" fmla="*/ 4 h 10"/>
                <a:gd name="T30" fmla="*/ 10 w 12"/>
                <a:gd name="T31" fmla="*/ 4 h 10"/>
                <a:gd name="T32" fmla="*/ 10 w 12"/>
                <a:gd name="T33" fmla="*/ 2 h 10"/>
                <a:gd name="T34" fmla="*/ 8 w 12"/>
                <a:gd name="T35" fmla="*/ 2 h 10"/>
                <a:gd name="T36" fmla="*/ 8 w 12"/>
                <a:gd name="T37" fmla="*/ 2 h 10"/>
                <a:gd name="T38" fmla="*/ 8 w 12"/>
                <a:gd name="T39" fmla="*/ 2 h 10"/>
                <a:gd name="T40" fmla="*/ 6 w 12"/>
                <a:gd name="T41" fmla="*/ 2 h 10"/>
                <a:gd name="T42" fmla="*/ 6 w 12"/>
                <a:gd name="T43" fmla="*/ 0 h 10"/>
                <a:gd name="T44" fmla="*/ 6 w 12"/>
                <a:gd name="T45" fmla="*/ 0 h 10"/>
                <a:gd name="T46" fmla="*/ 6 w 12"/>
                <a:gd name="T47" fmla="*/ 0 h 10"/>
                <a:gd name="T48" fmla="*/ 4 w 12"/>
                <a:gd name="T49" fmla="*/ 0 h 10"/>
                <a:gd name="T50" fmla="*/ 4 w 12"/>
                <a:gd name="T51" fmla="*/ 0 h 10"/>
                <a:gd name="T52" fmla="*/ 4 w 12"/>
                <a:gd name="T53" fmla="*/ 0 h 10"/>
                <a:gd name="T54" fmla="*/ 2 w 12"/>
                <a:gd name="T55" fmla="*/ 2 h 10"/>
                <a:gd name="T56" fmla="*/ 2 w 12"/>
                <a:gd name="T57" fmla="*/ 2 h 10"/>
                <a:gd name="T58" fmla="*/ 2 w 12"/>
                <a:gd name="T59" fmla="*/ 2 h 10"/>
                <a:gd name="T60" fmla="*/ 2 w 12"/>
                <a:gd name="T61" fmla="*/ 4 h 10"/>
                <a:gd name="T62" fmla="*/ 0 w 12"/>
                <a:gd name="T63" fmla="*/ 4 h 10"/>
                <a:gd name="T64" fmla="*/ 0 w 12"/>
                <a:gd name="T65" fmla="*/ 4 h 10"/>
                <a:gd name="T66" fmla="*/ 0 w 12"/>
                <a:gd name="T67" fmla="*/ 4 h 10"/>
                <a:gd name="T68" fmla="*/ 0 w 12"/>
                <a:gd name="T69" fmla="*/ 8 h 10"/>
                <a:gd name="T70" fmla="*/ 0 w 12"/>
                <a:gd name="T71" fmla="*/ 8 h 10"/>
                <a:gd name="T72" fmla="*/ 0 w 12"/>
                <a:gd name="T73" fmla="*/ 8 h 10"/>
                <a:gd name="T74" fmla="*/ 4 w 12"/>
                <a:gd name="T75" fmla="*/ 10 h 10"/>
                <a:gd name="T76" fmla="*/ 4 w 12"/>
                <a:gd name="T77" fmla="*/ 10 h 10"/>
                <a:gd name="T78" fmla="*/ 4 w 12"/>
                <a:gd name="T79" fmla="*/ 10 h 10"/>
                <a:gd name="T80" fmla="*/ 4 w 12"/>
                <a:gd name="T8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0">
                  <a:moveTo>
                    <a:pt x="4" y="10"/>
                  </a:move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563"/>
            <p:cNvSpPr>
              <a:spLocks/>
            </p:cNvSpPr>
            <p:nvPr/>
          </p:nvSpPr>
          <p:spPr bwMode="auto">
            <a:xfrm>
              <a:off x="6632575" y="3962400"/>
              <a:ext cx="63500" cy="25400"/>
            </a:xfrm>
            <a:custGeom>
              <a:avLst/>
              <a:gdLst>
                <a:gd name="T0" fmla="*/ 36 w 40"/>
                <a:gd name="T1" fmla="*/ 6 h 16"/>
                <a:gd name="T2" fmla="*/ 36 w 40"/>
                <a:gd name="T3" fmla="*/ 6 h 16"/>
                <a:gd name="T4" fmla="*/ 32 w 40"/>
                <a:gd name="T5" fmla="*/ 4 h 16"/>
                <a:gd name="T6" fmla="*/ 28 w 40"/>
                <a:gd name="T7" fmla="*/ 2 h 16"/>
                <a:gd name="T8" fmla="*/ 28 w 40"/>
                <a:gd name="T9" fmla="*/ 2 h 16"/>
                <a:gd name="T10" fmla="*/ 20 w 40"/>
                <a:gd name="T11" fmla="*/ 0 h 16"/>
                <a:gd name="T12" fmla="*/ 20 w 40"/>
                <a:gd name="T13" fmla="*/ 0 h 16"/>
                <a:gd name="T14" fmla="*/ 14 w 40"/>
                <a:gd name="T15" fmla="*/ 0 h 16"/>
                <a:gd name="T16" fmla="*/ 12 w 40"/>
                <a:gd name="T17" fmla="*/ 2 h 16"/>
                <a:gd name="T18" fmla="*/ 10 w 40"/>
                <a:gd name="T19" fmla="*/ 4 h 16"/>
                <a:gd name="T20" fmla="*/ 8 w 40"/>
                <a:gd name="T21" fmla="*/ 4 h 16"/>
                <a:gd name="T22" fmla="*/ 4 w 40"/>
                <a:gd name="T23" fmla="*/ 4 h 16"/>
                <a:gd name="T24" fmla="*/ 2 w 40"/>
                <a:gd name="T25" fmla="*/ 6 h 16"/>
                <a:gd name="T26" fmla="*/ 0 w 40"/>
                <a:gd name="T27" fmla="*/ 6 h 16"/>
                <a:gd name="T28" fmla="*/ 0 w 40"/>
                <a:gd name="T29" fmla="*/ 8 h 16"/>
                <a:gd name="T30" fmla="*/ 0 w 40"/>
                <a:gd name="T31" fmla="*/ 10 h 16"/>
                <a:gd name="T32" fmla="*/ 0 w 40"/>
                <a:gd name="T33" fmla="*/ 12 h 16"/>
                <a:gd name="T34" fmla="*/ 2 w 40"/>
                <a:gd name="T35" fmla="*/ 12 h 16"/>
                <a:gd name="T36" fmla="*/ 2 w 40"/>
                <a:gd name="T37" fmla="*/ 10 h 16"/>
                <a:gd name="T38" fmla="*/ 4 w 40"/>
                <a:gd name="T39" fmla="*/ 12 h 16"/>
                <a:gd name="T40" fmla="*/ 4 w 40"/>
                <a:gd name="T41" fmla="*/ 12 h 16"/>
                <a:gd name="T42" fmla="*/ 8 w 40"/>
                <a:gd name="T43" fmla="*/ 12 h 16"/>
                <a:gd name="T44" fmla="*/ 10 w 40"/>
                <a:gd name="T45" fmla="*/ 12 h 16"/>
                <a:gd name="T46" fmla="*/ 12 w 40"/>
                <a:gd name="T47" fmla="*/ 12 h 16"/>
                <a:gd name="T48" fmla="*/ 12 w 40"/>
                <a:gd name="T49" fmla="*/ 10 h 16"/>
                <a:gd name="T50" fmla="*/ 20 w 40"/>
                <a:gd name="T51" fmla="*/ 10 h 16"/>
                <a:gd name="T52" fmla="*/ 20 w 40"/>
                <a:gd name="T53" fmla="*/ 8 h 16"/>
                <a:gd name="T54" fmla="*/ 24 w 40"/>
                <a:gd name="T55" fmla="*/ 8 h 16"/>
                <a:gd name="T56" fmla="*/ 24 w 40"/>
                <a:gd name="T57" fmla="*/ 10 h 16"/>
                <a:gd name="T58" fmla="*/ 24 w 40"/>
                <a:gd name="T59" fmla="*/ 12 h 16"/>
                <a:gd name="T60" fmla="*/ 26 w 40"/>
                <a:gd name="T61" fmla="*/ 12 h 16"/>
                <a:gd name="T62" fmla="*/ 30 w 40"/>
                <a:gd name="T63" fmla="*/ 12 h 16"/>
                <a:gd name="T64" fmla="*/ 32 w 40"/>
                <a:gd name="T65" fmla="*/ 14 h 16"/>
                <a:gd name="T66" fmla="*/ 34 w 40"/>
                <a:gd name="T67" fmla="*/ 14 h 16"/>
                <a:gd name="T68" fmla="*/ 36 w 40"/>
                <a:gd name="T69" fmla="*/ 16 h 16"/>
                <a:gd name="T70" fmla="*/ 40 w 40"/>
                <a:gd name="T71" fmla="*/ 16 h 16"/>
                <a:gd name="T72" fmla="*/ 40 w 40"/>
                <a:gd name="T73" fmla="*/ 14 h 16"/>
                <a:gd name="T74" fmla="*/ 40 w 40"/>
                <a:gd name="T75" fmla="*/ 12 h 16"/>
                <a:gd name="T76" fmla="*/ 36 w 40"/>
                <a:gd name="T7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" h="16">
                  <a:moveTo>
                    <a:pt x="36" y="10"/>
                  </a:move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564"/>
            <p:cNvSpPr>
              <a:spLocks/>
            </p:cNvSpPr>
            <p:nvPr/>
          </p:nvSpPr>
          <p:spPr bwMode="auto">
            <a:xfrm>
              <a:off x="6680200" y="3924300"/>
              <a:ext cx="25400" cy="12700"/>
            </a:xfrm>
            <a:custGeom>
              <a:avLst/>
              <a:gdLst>
                <a:gd name="T0" fmla="*/ 8 w 16"/>
                <a:gd name="T1" fmla="*/ 8 h 8"/>
                <a:gd name="T2" fmla="*/ 8 w 16"/>
                <a:gd name="T3" fmla="*/ 6 h 8"/>
                <a:gd name="T4" fmla="*/ 10 w 16"/>
                <a:gd name="T5" fmla="*/ 6 h 8"/>
                <a:gd name="T6" fmla="*/ 10 w 16"/>
                <a:gd name="T7" fmla="*/ 6 h 8"/>
                <a:gd name="T8" fmla="*/ 10 w 16"/>
                <a:gd name="T9" fmla="*/ 6 h 8"/>
                <a:gd name="T10" fmla="*/ 10 w 16"/>
                <a:gd name="T11" fmla="*/ 6 h 8"/>
                <a:gd name="T12" fmla="*/ 14 w 16"/>
                <a:gd name="T13" fmla="*/ 6 h 8"/>
                <a:gd name="T14" fmla="*/ 14 w 16"/>
                <a:gd name="T15" fmla="*/ 6 h 8"/>
                <a:gd name="T16" fmla="*/ 14 w 16"/>
                <a:gd name="T17" fmla="*/ 6 h 8"/>
                <a:gd name="T18" fmla="*/ 16 w 16"/>
                <a:gd name="T19" fmla="*/ 4 h 8"/>
                <a:gd name="T20" fmla="*/ 16 w 16"/>
                <a:gd name="T21" fmla="*/ 4 h 8"/>
                <a:gd name="T22" fmla="*/ 16 w 16"/>
                <a:gd name="T23" fmla="*/ 4 h 8"/>
                <a:gd name="T24" fmla="*/ 16 w 16"/>
                <a:gd name="T25" fmla="*/ 2 h 8"/>
                <a:gd name="T26" fmla="*/ 16 w 16"/>
                <a:gd name="T27" fmla="*/ 2 h 8"/>
                <a:gd name="T28" fmla="*/ 14 w 16"/>
                <a:gd name="T29" fmla="*/ 2 h 8"/>
                <a:gd name="T30" fmla="*/ 14 w 16"/>
                <a:gd name="T31" fmla="*/ 2 h 8"/>
                <a:gd name="T32" fmla="*/ 12 w 16"/>
                <a:gd name="T33" fmla="*/ 0 h 8"/>
                <a:gd name="T34" fmla="*/ 12 w 16"/>
                <a:gd name="T35" fmla="*/ 0 h 8"/>
                <a:gd name="T36" fmla="*/ 12 w 16"/>
                <a:gd name="T37" fmla="*/ 0 h 8"/>
                <a:gd name="T38" fmla="*/ 4 w 16"/>
                <a:gd name="T39" fmla="*/ 0 h 8"/>
                <a:gd name="T40" fmla="*/ 4 w 16"/>
                <a:gd name="T41" fmla="*/ 0 h 8"/>
                <a:gd name="T42" fmla="*/ 4 w 16"/>
                <a:gd name="T43" fmla="*/ 2 h 8"/>
                <a:gd name="T44" fmla="*/ 4 w 16"/>
                <a:gd name="T45" fmla="*/ 4 h 8"/>
                <a:gd name="T46" fmla="*/ 2 w 16"/>
                <a:gd name="T47" fmla="*/ 4 h 8"/>
                <a:gd name="T48" fmla="*/ 2 w 16"/>
                <a:gd name="T49" fmla="*/ 4 h 8"/>
                <a:gd name="T50" fmla="*/ 2 w 16"/>
                <a:gd name="T51" fmla="*/ 4 h 8"/>
                <a:gd name="T52" fmla="*/ 0 w 16"/>
                <a:gd name="T53" fmla="*/ 6 h 8"/>
                <a:gd name="T54" fmla="*/ 0 w 16"/>
                <a:gd name="T55" fmla="*/ 6 h 8"/>
                <a:gd name="T56" fmla="*/ 0 w 16"/>
                <a:gd name="T57" fmla="*/ 6 h 8"/>
                <a:gd name="T58" fmla="*/ 0 w 16"/>
                <a:gd name="T59" fmla="*/ 6 h 8"/>
                <a:gd name="T60" fmla="*/ 0 w 16"/>
                <a:gd name="T61" fmla="*/ 6 h 8"/>
                <a:gd name="T62" fmla="*/ 0 w 16"/>
                <a:gd name="T63" fmla="*/ 8 h 8"/>
                <a:gd name="T64" fmla="*/ 2 w 16"/>
                <a:gd name="T65" fmla="*/ 8 h 8"/>
                <a:gd name="T66" fmla="*/ 2 w 16"/>
                <a:gd name="T67" fmla="*/ 8 h 8"/>
                <a:gd name="T68" fmla="*/ 2 w 16"/>
                <a:gd name="T69" fmla="*/ 8 h 8"/>
                <a:gd name="T70" fmla="*/ 6 w 16"/>
                <a:gd name="T71" fmla="*/ 8 h 8"/>
                <a:gd name="T72" fmla="*/ 6 w 16"/>
                <a:gd name="T73" fmla="*/ 8 h 8"/>
                <a:gd name="T74" fmla="*/ 8 w 16"/>
                <a:gd name="T75" fmla="*/ 8 h 8"/>
                <a:gd name="T76" fmla="*/ 8 w 16"/>
                <a:gd name="T7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8">
                  <a:moveTo>
                    <a:pt x="8" y="8"/>
                  </a:moveTo>
                  <a:lnTo>
                    <a:pt x="8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565"/>
            <p:cNvSpPr>
              <a:spLocks/>
            </p:cNvSpPr>
            <p:nvPr/>
          </p:nvSpPr>
          <p:spPr bwMode="auto">
            <a:xfrm>
              <a:off x="6673850" y="3949700"/>
              <a:ext cx="15875" cy="9525"/>
            </a:xfrm>
            <a:custGeom>
              <a:avLst/>
              <a:gdLst>
                <a:gd name="T0" fmla="*/ 8 w 10"/>
                <a:gd name="T1" fmla="*/ 0 h 6"/>
                <a:gd name="T2" fmla="*/ 8 w 10"/>
                <a:gd name="T3" fmla="*/ 0 h 6"/>
                <a:gd name="T4" fmla="*/ 8 w 10"/>
                <a:gd name="T5" fmla="*/ 0 h 6"/>
                <a:gd name="T6" fmla="*/ 2 w 10"/>
                <a:gd name="T7" fmla="*/ 0 h 6"/>
                <a:gd name="T8" fmla="*/ 2 w 10"/>
                <a:gd name="T9" fmla="*/ 0 h 6"/>
                <a:gd name="T10" fmla="*/ 2 w 10"/>
                <a:gd name="T11" fmla="*/ 2 h 6"/>
                <a:gd name="T12" fmla="*/ 2 w 10"/>
                <a:gd name="T13" fmla="*/ 2 h 6"/>
                <a:gd name="T14" fmla="*/ 0 w 10"/>
                <a:gd name="T15" fmla="*/ 4 h 6"/>
                <a:gd name="T16" fmla="*/ 0 w 10"/>
                <a:gd name="T17" fmla="*/ 4 h 6"/>
                <a:gd name="T18" fmla="*/ 0 w 10"/>
                <a:gd name="T19" fmla="*/ 4 h 6"/>
                <a:gd name="T20" fmla="*/ 0 w 10"/>
                <a:gd name="T21" fmla="*/ 4 h 6"/>
                <a:gd name="T22" fmla="*/ 0 w 10"/>
                <a:gd name="T23" fmla="*/ 4 h 6"/>
                <a:gd name="T24" fmla="*/ 2 w 10"/>
                <a:gd name="T25" fmla="*/ 4 h 6"/>
                <a:gd name="T26" fmla="*/ 2 w 10"/>
                <a:gd name="T27" fmla="*/ 4 h 6"/>
                <a:gd name="T28" fmla="*/ 2 w 10"/>
                <a:gd name="T29" fmla="*/ 4 h 6"/>
                <a:gd name="T30" fmla="*/ 2 w 10"/>
                <a:gd name="T31" fmla="*/ 6 h 6"/>
                <a:gd name="T32" fmla="*/ 8 w 10"/>
                <a:gd name="T33" fmla="*/ 6 h 6"/>
                <a:gd name="T34" fmla="*/ 8 w 10"/>
                <a:gd name="T35" fmla="*/ 6 h 6"/>
                <a:gd name="T36" fmla="*/ 8 w 10"/>
                <a:gd name="T37" fmla="*/ 6 h 6"/>
                <a:gd name="T38" fmla="*/ 10 w 10"/>
                <a:gd name="T39" fmla="*/ 4 h 6"/>
                <a:gd name="T40" fmla="*/ 10 w 10"/>
                <a:gd name="T41" fmla="*/ 4 h 6"/>
                <a:gd name="T42" fmla="*/ 10 w 10"/>
                <a:gd name="T43" fmla="*/ 4 h 6"/>
                <a:gd name="T44" fmla="*/ 10 w 10"/>
                <a:gd name="T45" fmla="*/ 2 h 6"/>
                <a:gd name="T46" fmla="*/ 10 w 10"/>
                <a:gd name="T47" fmla="*/ 2 h 6"/>
                <a:gd name="T48" fmla="*/ 10 w 10"/>
                <a:gd name="T49" fmla="*/ 2 h 6"/>
                <a:gd name="T50" fmla="*/ 8 w 10"/>
                <a:gd name="T5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566"/>
            <p:cNvSpPr>
              <a:spLocks/>
            </p:cNvSpPr>
            <p:nvPr/>
          </p:nvSpPr>
          <p:spPr bwMode="auto">
            <a:xfrm>
              <a:off x="6800850" y="4064000"/>
              <a:ext cx="22225" cy="22225"/>
            </a:xfrm>
            <a:custGeom>
              <a:avLst/>
              <a:gdLst>
                <a:gd name="T0" fmla="*/ 12 w 14"/>
                <a:gd name="T1" fmla="*/ 0 h 14"/>
                <a:gd name="T2" fmla="*/ 6 w 14"/>
                <a:gd name="T3" fmla="*/ 0 h 14"/>
                <a:gd name="T4" fmla="*/ 6 w 14"/>
                <a:gd name="T5" fmla="*/ 0 h 14"/>
                <a:gd name="T6" fmla="*/ 6 w 14"/>
                <a:gd name="T7" fmla="*/ 0 h 14"/>
                <a:gd name="T8" fmla="*/ 6 w 14"/>
                <a:gd name="T9" fmla="*/ 2 h 14"/>
                <a:gd name="T10" fmla="*/ 0 w 14"/>
                <a:gd name="T11" fmla="*/ 6 h 14"/>
                <a:gd name="T12" fmla="*/ 0 w 14"/>
                <a:gd name="T13" fmla="*/ 6 h 14"/>
                <a:gd name="T14" fmla="*/ 0 w 14"/>
                <a:gd name="T15" fmla="*/ 6 h 14"/>
                <a:gd name="T16" fmla="*/ 0 w 14"/>
                <a:gd name="T17" fmla="*/ 14 h 14"/>
                <a:gd name="T18" fmla="*/ 0 w 14"/>
                <a:gd name="T19" fmla="*/ 14 h 14"/>
                <a:gd name="T20" fmla="*/ 2 w 14"/>
                <a:gd name="T21" fmla="*/ 14 h 14"/>
                <a:gd name="T22" fmla="*/ 6 w 14"/>
                <a:gd name="T23" fmla="*/ 14 h 14"/>
                <a:gd name="T24" fmla="*/ 6 w 14"/>
                <a:gd name="T25" fmla="*/ 14 h 14"/>
                <a:gd name="T26" fmla="*/ 6 w 14"/>
                <a:gd name="T27" fmla="*/ 14 h 14"/>
                <a:gd name="T28" fmla="*/ 6 w 14"/>
                <a:gd name="T29" fmla="*/ 14 h 14"/>
                <a:gd name="T30" fmla="*/ 10 w 14"/>
                <a:gd name="T31" fmla="*/ 12 h 14"/>
                <a:gd name="T32" fmla="*/ 10 w 14"/>
                <a:gd name="T33" fmla="*/ 12 h 14"/>
                <a:gd name="T34" fmla="*/ 10 w 14"/>
                <a:gd name="T35" fmla="*/ 12 h 14"/>
                <a:gd name="T36" fmla="*/ 12 w 14"/>
                <a:gd name="T37" fmla="*/ 10 h 14"/>
                <a:gd name="T38" fmla="*/ 12 w 14"/>
                <a:gd name="T39" fmla="*/ 10 h 14"/>
                <a:gd name="T40" fmla="*/ 12 w 14"/>
                <a:gd name="T41" fmla="*/ 10 h 14"/>
                <a:gd name="T42" fmla="*/ 12 w 14"/>
                <a:gd name="T43" fmla="*/ 8 h 14"/>
                <a:gd name="T44" fmla="*/ 14 w 14"/>
                <a:gd name="T45" fmla="*/ 6 h 14"/>
                <a:gd name="T46" fmla="*/ 14 w 14"/>
                <a:gd name="T47" fmla="*/ 6 h 14"/>
                <a:gd name="T48" fmla="*/ 14 w 14"/>
                <a:gd name="T49" fmla="*/ 6 h 14"/>
                <a:gd name="T50" fmla="*/ 14 w 14"/>
                <a:gd name="T51" fmla="*/ 4 h 14"/>
                <a:gd name="T52" fmla="*/ 14 w 14"/>
                <a:gd name="T53" fmla="*/ 4 h 14"/>
                <a:gd name="T54" fmla="*/ 14 w 14"/>
                <a:gd name="T55" fmla="*/ 4 h 14"/>
                <a:gd name="T56" fmla="*/ 12 w 14"/>
                <a:gd name="T57" fmla="*/ 2 h 14"/>
                <a:gd name="T58" fmla="*/ 12 w 14"/>
                <a:gd name="T59" fmla="*/ 0 h 14"/>
                <a:gd name="T60" fmla="*/ 12 w 14"/>
                <a:gd name="T61" fmla="*/ 0 h 14"/>
                <a:gd name="T62" fmla="*/ 12 w 14"/>
                <a:gd name="T63" fmla="*/ 0 h 14"/>
                <a:gd name="T64" fmla="*/ 12 w 14"/>
                <a:gd name="T6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4">
                  <a:moveTo>
                    <a:pt x="12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567"/>
            <p:cNvSpPr>
              <a:spLocks/>
            </p:cNvSpPr>
            <p:nvPr/>
          </p:nvSpPr>
          <p:spPr bwMode="auto">
            <a:xfrm>
              <a:off x="6816725" y="4083050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2 h 4"/>
                <a:gd name="T12" fmla="*/ 0 w 4"/>
                <a:gd name="T13" fmla="*/ 4 h 4"/>
                <a:gd name="T14" fmla="*/ 0 w 4"/>
                <a:gd name="T15" fmla="*/ 4 h 4"/>
                <a:gd name="T16" fmla="*/ 2 w 4"/>
                <a:gd name="T17" fmla="*/ 4 h 4"/>
                <a:gd name="T18" fmla="*/ 2 w 4"/>
                <a:gd name="T19" fmla="*/ 4 h 4"/>
                <a:gd name="T20" fmla="*/ 2 w 4"/>
                <a:gd name="T21" fmla="*/ 4 h 4"/>
                <a:gd name="T22" fmla="*/ 4 w 4"/>
                <a:gd name="T23" fmla="*/ 4 h 4"/>
                <a:gd name="T24" fmla="*/ 4 w 4"/>
                <a:gd name="T25" fmla="*/ 4 h 4"/>
                <a:gd name="T26" fmla="*/ 4 w 4"/>
                <a:gd name="T27" fmla="*/ 4 h 4"/>
                <a:gd name="T28" fmla="*/ 4 w 4"/>
                <a:gd name="T29" fmla="*/ 4 h 4"/>
                <a:gd name="T30" fmla="*/ 4 w 4"/>
                <a:gd name="T31" fmla="*/ 2 h 4"/>
                <a:gd name="T32" fmla="*/ 4 w 4"/>
                <a:gd name="T33" fmla="*/ 0 h 4"/>
                <a:gd name="T34" fmla="*/ 4 w 4"/>
                <a:gd name="T35" fmla="*/ 0 h 4"/>
                <a:gd name="T36" fmla="*/ 4 w 4"/>
                <a:gd name="T37" fmla="*/ 0 h 4"/>
                <a:gd name="T38" fmla="*/ 2 w 4"/>
                <a:gd name="T3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568"/>
            <p:cNvSpPr>
              <a:spLocks/>
            </p:cNvSpPr>
            <p:nvPr/>
          </p:nvSpPr>
          <p:spPr bwMode="auto">
            <a:xfrm>
              <a:off x="6769100" y="3956050"/>
              <a:ext cx="28575" cy="6350"/>
            </a:xfrm>
            <a:custGeom>
              <a:avLst/>
              <a:gdLst>
                <a:gd name="T0" fmla="*/ 4 w 18"/>
                <a:gd name="T1" fmla="*/ 4 h 4"/>
                <a:gd name="T2" fmla="*/ 4 w 18"/>
                <a:gd name="T3" fmla="*/ 4 h 4"/>
                <a:gd name="T4" fmla="*/ 4 w 18"/>
                <a:gd name="T5" fmla="*/ 4 h 4"/>
                <a:gd name="T6" fmla="*/ 16 w 18"/>
                <a:gd name="T7" fmla="*/ 4 h 4"/>
                <a:gd name="T8" fmla="*/ 16 w 18"/>
                <a:gd name="T9" fmla="*/ 4 h 4"/>
                <a:gd name="T10" fmla="*/ 16 w 18"/>
                <a:gd name="T11" fmla="*/ 4 h 4"/>
                <a:gd name="T12" fmla="*/ 18 w 18"/>
                <a:gd name="T13" fmla="*/ 2 h 4"/>
                <a:gd name="T14" fmla="*/ 18 w 18"/>
                <a:gd name="T15" fmla="*/ 2 h 4"/>
                <a:gd name="T16" fmla="*/ 18 w 18"/>
                <a:gd name="T17" fmla="*/ 2 h 4"/>
                <a:gd name="T18" fmla="*/ 18 w 18"/>
                <a:gd name="T19" fmla="*/ 0 h 4"/>
                <a:gd name="T20" fmla="*/ 18 w 18"/>
                <a:gd name="T21" fmla="*/ 0 h 4"/>
                <a:gd name="T22" fmla="*/ 16 w 18"/>
                <a:gd name="T23" fmla="*/ 0 h 4"/>
                <a:gd name="T24" fmla="*/ 2 w 18"/>
                <a:gd name="T25" fmla="*/ 0 h 4"/>
                <a:gd name="T26" fmla="*/ 2 w 18"/>
                <a:gd name="T27" fmla="*/ 0 h 4"/>
                <a:gd name="T28" fmla="*/ 0 w 18"/>
                <a:gd name="T29" fmla="*/ 0 h 4"/>
                <a:gd name="T30" fmla="*/ 0 w 18"/>
                <a:gd name="T31" fmla="*/ 2 h 4"/>
                <a:gd name="T32" fmla="*/ 0 w 18"/>
                <a:gd name="T33" fmla="*/ 2 h 4"/>
                <a:gd name="T34" fmla="*/ 2 w 18"/>
                <a:gd name="T35" fmla="*/ 2 h 4"/>
                <a:gd name="T36" fmla="*/ 4 w 18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569"/>
            <p:cNvSpPr>
              <a:spLocks/>
            </p:cNvSpPr>
            <p:nvPr/>
          </p:nvSpPr>
          <p:spPr bwMode="auto">
            <a:xfrm>
              <a:off x="6769100" y="3940175"/>
              <a:ext cx="19050" cy="9525"/>
            </a:xfrm>
            <a:custGeom>
              <a:avLst/>
              <a:gdLst>
                <a:gd name="T0" fmla="*/ 0 w 12"/>
                <a:gd name="T1" fmla="*/ 2 h 6"/>
                <a:gd name="T2" fmla="*/ 0 w 12"/>
                <a:gd name="T3" fmla="*/ 2 h 6"/>
                <a:gd name="T4" fmla="*/ 0 w 12"/>
                <a:gd name="T5" fmla="*/ 4 h 6"/>
                <a:gd name="T6" fmla="*/ 2 w 12"/>
                <a:gd name="T7" fmla="*/ 4 h 6"/>
                <a:gd name="T8" fmla="*/ 2 w 12"/>
                <a:gd name="T9" fmla="*/ 4 h 6"/>
                <a:gd name="T10" fmla="*/ 2 w 12"/>
                <a:gd name="T11" fmla="*/ 4 h 6"/>
                <a:gd name="T12" fmla="*/ 2 w 12"/>
                <a:gd name="T13" fmla="*/ 4 h 6"/>
                <a:gd name="T14" fmla="*/ 4 w 12"/>
                <a:gd name="T15" fmla="*/ 6 h 6"/>
                <a:gd name="T16" fmla="*/ 4 w 12"/>
                <a:gd name="T17" fmla="*/ 6 h 6"/>
                <a:gd name="T18" fmla="*/ 4 w 12"/>
                <a:gd name="T19" fmla="*/ 6 h 6"/>
                <a:gd name="T20" fmla="*/ 6 w 12"/>
                <a:gd name="T21" fmla="*/ 6 h 6"/>
                <a:gd name="T22" fmla="*/ 8 w 12"/>
                <a:gd name="T23" fmla="*/ 6 h 6"/>
                <a:gd name="T24" fmla="*/ 8 w 12"/>
                <a:gd name="T25" fmla="*/ 6 h 6"/>
                <a:gd name="T26" fmla="*/ 8 w 12"/>
                <a:gd name="T27" fmla="*/ 6 h 6"/>
                <a:gd name="T28" fmla="*/ 12 w 12"/>
                <a:gd name="T29" fmla="*/ 6 h 6"/>
                <a:gd name="T30" fmla="*/ 12 w 12"/>
                <a:gd name="T31" fmla="*/ 6 h 6"/>
                <a:gd name="T32" fmla="*/ 12 w 12"/>
                <a:gd name="T33" fmla="*/ 6 h 6"/>
                <a:gd name="T34" fmla="*/ 12 w 12"/>
                <a:gd name="T35" fmla="*/ 4 h 6"/>
                <a:gd name="T36" fmla="*/ 12 w 12"/>
                <a:gd name="T37" fmla="*/ 4 h 6"/>
                <a:gd name="T38" fmla="*/ 12 w 12"/>
                <a:gd name="T39" fmla="*/ 4 h 6"/>
                <a:gd name="T40" fmla="*/ 8 w 12"/>
                <a:gd name="T41" fmla="*/ 4 h 6"/>
                <a:gd name="T42" fmla="*/ 2 w 12"/>
                <a:gd name="T43" fmla="*/ 2 h 6"/>
                <a:gd name="T44" fmla="*/ 2 w 12"/>
                <a:gd name="T45" fmla="*/ 2 h 6"/>
                <a:gd name="T46" fmla="*/ 2 w 12"/>
                <a:gd name="T47" fmla="*/ 0 h 6"/>
                <a:gd name="T48" fmla="*/ 0 w 12"/>
                <a:gd name="T49" fmla="*/ 0 h 6"/>
                <a:gd name="T50" fmla="*/ 0 w 12"/>
                <a:gd name="T51" fmla="*/ 0 h 6"/>
                <a:gd name="T52" fmla="*/ 0 w 12"/>
                <a:gd name="T53" fmla="*/ 2 h 6"/>
                <a:gd name="T54" fmla="*/ 0 w 12"/>
                <a:gd name="T5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570"/>
            <p:cNvSpPr>
              <a:spLocks/>
            </p:cNvSpPr>
            <p:nvPr/>
          </p:nvSpPr>
          <p:spPr bwMode="auto">
            <a:xfrm>
              <a:off x="6610350" y="3841750"/>
              <a:ext cx="6350" cy="9525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2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2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4 h 6"/>
                <a:gd name="T22" fmla="*/ 2 w 4"/>
                <a:gd name="T23" fmla="*/ 6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6 h 6"/>
                <a:gd name="T30" fmla="*/ 2 w 4"/>
                <a:gd name="T31" fmla="*/ 6 h 6"/>
                <a:gd name="T32" fmla="*/ 4 w 4"/>
                <a:gd name="T33" fmla="*/ 6 h 6"/>
                <a:gd name="T34" fmla="*/ 4 w 4"/>
                <a:gd name="T35" fmla="*/ 4 h 6"/>
                <a:gd name="T36" fmla="*/ 4 w 4"/>
                <a:gd name="T37" fmla="*/ 4 h 6"/>
                <a:gd name="T38" fmla="*/ 4 w 4"/>
                <a:gd name="T39" fmla="*/ 4 h 6"/>
                <a:gd name="T40" fmla="*/ 4 w 4"/>
                <a:gd name="T41" fmla="*/ 4 h 6"/>
                <a:gd name="T42" fmla="*/ 4 w 4"/>
                <a:gd name="T43" fmla="*/ 0 h 6"/>
                <a:gd name="T44" fmla="*/ 4 w 4"/>
                <a:gd name="T45" fmla="*/ 0 h 6"/>
                <a:gd name="T46" fmla="*/ 4 w 4"/>
                <a:gd name="T47" fmla="*/ 0 h 6"/>
                <a:gd name="T48" fmla="*/ 4 w 4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571"/>
            <p:cNvSpPr>
              <a:spLocks/>
            </p:cNvSpPr>
            <p:nvPr/>
          </p:nvSpPr>
          <p:spPr bwMode="auto">
            <a:xfrm>
              <a:off x="6591300" y="3851275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4 h 4"/>
                <a:gd name="T10" fmla="*/ 2 w 4"/>
                <a:gd name="T11" fmla="*/ 4 h 4"/>
                <a:gd name="T12" fmla="*/ 2 w 4"/>
                <a:gd name="T13" fmla="*/ 4 h 4"/>
                <a:gd name="T14" fmla="*/ 2 w 4"/>
                <a:gd name="T15" fmla="*/ 4 h 4"/>
                <a:gd name="T16" fmla="*/ 2 w 4"/>
                <a:gd name="T17" fmla="*/ 4 h 4"/>
                <a:gd name="T18" fmla="*/ 4 w 4"/>
                <a:gd name="T19" fmla="*/ 4 h 4"/>
                <a:gd name="T20" fmla="*/ 4 w 4"/>
                <a:gd name="T21" fmla="*/ 4 h 4"/>
                <a:gd name="T22" fmla="*/ 4 w 4"/>
                <a:gd name="T23" fmla="*/ 2 h 4"/>
                <a:gd name="T24" fmla="*/ 4 w 4"/>
                <a:gd name="T25" fmla="*/ 0 h 4"/>
                <a:gd name="T26" fmla="*/ 4 w 4"/>
                <a:gd name="T27" fmla="*/ 0 h 4"/>
                <a:gd name="T28" fmla="*/ 4 w 4"/>
                <a:gd name="T29" fmla="*/ 0 h 4"/>
                <a:gd name="T30" fmla="*/ 0 w 4"/>
                <a:gd name="T31" fmla="*/ 0 h 4"/>
                <a:gd name="T32" fmla="*/ 0 w 4"/>
                <a:gd name="T33" fmla="*/ 0 h 4"/>
                <a:gd name="T34" fmla="*/ 0 w 4"/>
                <a:gd name="T35" fmla="*/ 0 h 4"/>
                <a:gd name="T36" fmla="*/ 0 w 4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572"/>
            <p:cNvSpPr>
              <a:spLocks/>
            </p:cNvSpPr>
            <p:nvPr/>
          </p:nvSpPr>
          <p:spPr bwMode="auto">
            <a:xfrm>
              <a:off x="6299200" y="3794125"/>
              <a:ext cx="184150" cy="206375"/>
            </a:xfrm>
            <a:custGeom>
              <a:avLst/>
              <a:gdLst>
                <a:gd name="T0" fmla="*/ 70 w 116"/>
                <a:gd name="T1" fmla="*/ 128 h 130"/>
                <a:gd name="T2" fmla="*/ 82 w 116"/>
                <a:gd name="T3" fmla="*/ 114 h 130"/>
                <a:gd name="T4" fmla="*/ 90 w 116"/>
                <a:gd name="T5" fmla="*/ 106 h 130"/>
                <a:gd name="T6" fmla="*/ 90 w 116"/>
                <a:gd name="T7" fmla="*/ 100 h 130"/>
                <a:gd name="T8" fmla="*/ 90 w 116"/>
                <a:gd name="T9" fmla="*/ 94 h 130"/>
                <a:gd name="T10" fmla="*/ 96 w 116"/>
                <a:gd name="T11" fmla="*/ 90 h 130"/>
                <a:gd name="T12" fmla="*/ 100 w 116"/>
                <a:gd name="T13" fmla="*/ 86 h 130"/>
                <a:gd name="T14" fmla="*/ 98 w 116"/>
                <a:gd name="T15" fmla="*/ 80 h 130"/>
                <a:gd name="T16" fmla="*/ 98 w 116"/>
                <a:gd name="T17" fmla="*/ 80 h 130"/>
                <a:gd name="T18" fmla="*/ 114 w 116"/>
                <a:gd name="T19" fmla="*/ 74 h 130"/>
                <a:gd name="T20" fmla="*/ 110 w 116"/>
                <a:gd name="T21" fmla="*/ 70 h 130"/>
                <a:gd name="T22" fmla="*/ 108 w 116"/>
                <a:gd name="T23" fmla="*/ 68 h 130"/>
                <a:gd name="T24" fmla="*/ 104 w 116"/>
                <a:gd name="T25" fmla="*/ 60 h 130"/>
                <a:gd name="T26" fmla="*/ 104 w 116"/>
                <a:gd name="T27" fmla="*/ 54 h 130"/>
                <a:gd name="T28" fmla="*/ 100 w 116"/>
                <a:gd name="T29" fmla="*/ 52 h 130"/>
                <a:gd name="T30" fmla="*/ 100 w 116"/>
                <a:gd name="T31" fmla="*/ 48 h 130"/>
                <a:gd name="T32" fmla="*/ 98 w 116"/>
                <a:gd name="T33" fmla="*/ 40 h 130"/>
                <a:gd name="T34" fmla="*/ 102 w 116"/>
                <a:gd name="T35" fmla="*/ 36 h 130"/>
                <a:gd name="T36" fmla="*/ 110 w 116"/>
                <a:gd name="T37" fmla="*/ 36 h 130"/>
                <a:gd name="T38" fmla="*/ 106 w 116"/>
                <a:gd name="T39" fmla="*/ 30 h 130"/>
                <a:gd name="T40" fmla="*/ 108 w 116"/>
                <a:gd name="T41" fmla="*/ 30 h 130"/>
                <a:gd name="T42" fmla="*/ 114 w 116"/>
                <a:gd name="T43" fmla="*/ 26 h 130"/>
                <a:gd name="T44" fmla="*/ 114 w 116"/>
                <a:gd name="T45" fmla="*/ 24 h 130"/>
                <a:gd name="T46" fmla="*/ 108 w 116"/>
                <a:gd name="T47" fmla="*/ 20 h 130"/>
                <a:gd name="T48" fmla="*/ 102 w 116"/>
                <a:gd name="T49" fmla="*/ 18 h 130"/>
                <a:gd name="T50" fmla="*/ 100 w 116"/>
                <a:gd name="T51" fmla="*/ 16 h 130"/>
                <a:gd name="T52" fmla="*/ 98 w 116"/>
                <a:gd name="T53" fmla="*/ 10 h 130"/>
                <a:gd name="T54" fmla="*/ 92 w 116"/>
                <a:gd name="T55" fmla="*/ 4 h 130"/>
                <a:gd name="T56" fmla="*/ 88 w 116"/>
                <a:gd name="T57" fmla="*/ 0 h 130"/>
                <a:gd name="T58" fmla="*/ 84 w 116"/>
                <a:gd name="T59" fmla="*/ 2 h 130"/>
                <a:gd name="T60" fmla="*/ 82 w 116"/>
                <a:gd name="T61" fmla="*/ 8 h 130"/>
                <a:gd name="T62" fmla="*/ 80 w 116"/>
                <a:gd name="T63" fmla="*/ 10 h 130"/>
                <a:gd name="T64" fmla="*/ 78 w 116"/>
                <a:gd name="T65" fmla="*/ 16 h 130"/>
                <a:gd name="T66" fmla="*/ 76 w 116"/>
                <a:gd name="T67" fmla="*/ 18 h 130"/>
                <a:gd name="T68" fmla="*/ 66 w 116"/>
                <a:gd name="T69" fmla="*/ 24 h 130"/>
                <a:gd name="T70" fmla="*/ 64 w 116"/>
                <a:gd name="T71" fmla="*/ 28 h 130"/>
                <a:gd name="T72" fmla="*/ 60 w 116"/>
                <a:gd name="T73" fmla="*/ 32 h 130"/>
                <a:gd name="T74" fmla="*/ 56 w 116"/>
                <a:gd name="T75" fmla="*/ 36 h 130"/>
                <a:gd name="T76" fmla="*/ 52 w 116"/>
                <a:gd name="T77" fmla="*/ 42 h 130"/>
                <a:gd name="T78" fmla="*/ 46 w 116"/>
                <a:gd name="T79" fmla="*/ 46 h 130"/>
                <a:gd name="T80" fmla="*/ 36 w 116"/>
                <a:gd name="T81" fmla="*/ 50 h 130"/>
                <a:gd name="T82" fmla="*/ 26 w 116"/>
                <a:gd name="T83" fmla="*/ 56 h 130"/>
                <a:gd name="T84" fmla="*/ 24 w 116"/>
                <a:gd name="T85" fmla="*/ 60 h 130"/>
                <a:gd name="T86" fmla="*/ 26 w 116"/>
                <a:gd name="T87" fmla="*/ 66 h 130"/>
                <a:gd name="T88" fmla="*/ 22 w 116"/>
                <a:gd name="T89" fmla="*/ 66 h 130"/>
                <a:gd name="T90" fmla="*/ 18 w 116"/>
                <a:gd name="T91" fmla="*/ 66 h 130"/>
                <a:gd name="T92" fmla="*/ 10 w 116"/>
                <a:gd name="T93" fmla="*/ 66 h 130"/>
                <a:gd name="T94" fmla="*/ 4 w 116"/>
                <a:gd name="T95" fmla="*/ 66 h 130"/>
                <a:gd name="T96" fmla="*/ 0 w 116"/>
                <a:gd name="T97" fmla="*/ 72 h 130"/>
                <a:gd name="T98" fmla="*/ 4 w 116"/>
                <a:gd name="T99" fmla="*/ 86 h 130"/>
                <a:gd name="T100" fmla="*/ 6 w 116"/>
                <a:gd name="T101" fmla="*/ 90 h 130"/>
                <a:gd name="T102" fmla="*/ 10 w 116"/>
                <a:gd name="T103" fmla="*/ 94 h 130"/>
                <a:gd name="T104" fmla="*/ 10 w 116"/>
                <a:gd name="T105" fmla="*/ 96 h 130"/>
                <a:gd name="T106" fmla="*/ 14 w 116"/>
                <a:gd name="T107" fmla="*/ 110 h 130"/>
                <a:gd name="T108" fmla="*/ 16 w 116"/>
                <a:gd name="T109" fmla="*/ 114 h 130"/>
                <a:gd name="T110" fmla="*/ 28 w 116"/>
                <a:gd name="T111" fmla="*/ 112 h 130"/>
                <a:gd name="T112" fmla="*/ 32 w 116"/>
                <a:gd name="T113" fmla="*/ 112 h 130"/>
                <a:gd name="T114" fmla="*/ 34 w 116"/>
                <a:gd name="T115" fmla="*/ 118 h 130"/>
                <a:gd name="T116" fmla="*/ 42 w 116"/>
                <a:gd name="T117" fmla="*/ 118 h 130"/>
                <a:gd name="T118" fmla="*/ 46 w 116"/>
                <a:gd name="T119" fmla="*/ 114 h 130"/>
                <a:gd name="T120" fmla="*/ 50 w 116"/>
                <a:gd name="T121" fmla="*/ 118 h 130"/>
                <a:gd name="T122" fmla="*/ 52 w 116"/>
                <a:gd name="T123" fmla="*/ 120 h 130"/>
                <a:gd name="T124" fmla="*/ 64 w 116"/>
                <a:gd name="T12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" h="130">
                  <a:moveTo>
                    <a:pt x="64" y="130"/>
                  </a:moveTo>
                  <a:lnTo>
                    <a:pt x="66" y="130"/>
                  </a:lnTo>
                  <a:lnTo>
                    <a:pt x="66" y="130"/>
                  </a:lnTo>
                  <a:lnTo>
                    <a:pt x="66" y="130"/>
                  </a:lnTo>
                  <a:lnTo>
                    <a:pt x="68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2" y="128"/>
                  </a:lnTo>
                  <a:lnTo>
                    <a:pt x="74" y="124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82" y="114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6" y="108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2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6" y="90"/>
                  </a:lnTo>
                  <a:lnTo>
                    <a:pt x="98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2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2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10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2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08" y="70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8" y="64"/>
                  </a:lnTo>
                  <a:lnTo>
                    <a:pt x="104" y="62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98" y="48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4"/>
                  </a:lnTo>
                  <a:lnTo>
                    <a:pt x="100" y="34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8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4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2" y="22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8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8"/>
                  </a:lnTo>
                  <a:lnTo>
                    <a:pt x="80" y="10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4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4" y="56"/>
                  </a:lnTo>
                  <a:lnTo>
                    <a:pt x="24" y="58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0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4" y="80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2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2" y="98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4" y="102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4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8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8" y="116"/>
                  </a:lnTo>
                  <a:lnTo>
                    <a:pt x="40" y="116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4" y="118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6" y="118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2" y="120"/>
                  </a:lnTo>
                  <a:lnTo>
                    <a:pt x="62" y="120"/>
                  </a:lnTo>
                  <a:lnTo>
                    <a:pt x="62" y="120"/>
                  </a:lnTo>
                  <a:lnTo>
                    <a:pt x="64" y="12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4" y="13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573"/>
            <p:cNvSpPr>
              <a:spLocks/>
            </p:cNvSpPr>
            <p:nvPr/>
          </p:nvSpPr>
          <p:spPr bwMode="auto">
            <a:xfrm>
              <a:off x="6276975" y="3860800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6 w 6"/>
                <a:gd name="T3" fmla="*/ 6 h 8"/>
                <a:gd name="T4" fmla="*/ 6 w 6"/>
                <a:gd name="T5" fmla="*/ 6 h 8"/>
                <a:gd name="T6" fmla="*/ 6 w 6"/>
                <a:gd name="T7" fmla="*/ 6 h 8"/>
                <a:gd name="T8" fmla="*/ 6 w 6"/>
                <a:gd name="T9" fmla="*/ 4 h 8"/>
                <a:gd name="T10" fmla="*/ 4 w 6"/>
                <a:gd name="T11" fmla="*/ 0 h 8"/>
                <a:gd name="T12" fmla="*/ 4 w 6"/>
                <a:gd name="T13" fmla="*/ 0 h 8"/>
                <a:gd name="T14" fmla="*/ 2 w 6"/>
                <a:gd name="T15" fmla="*/ 0 h 8"/>
                <a:gd name="T16" fmla="*/ 2 w 6"/>
                <a:gd name="T17" fmla="*/ 0 h 8"/>
                <a:gd name="T18" fmla="*/ 2 w 6"/>
                <a:gd name="T19" fmla="*/ 0 h 8"/>
                <a:gd name="T20" fmla="*/ 0 w 6"/>
                <a:gd name="T21" fmla="*/ 0 h 8"/>
                <a:gd name="T22" fmla="*/ 0 w 6"/>
                <a:gd name="T23" fmla="*/ 8 h 8"/>
                <a:gd name="T24" fmla="*/ 0 w 6"/>
                <a:gd name="T25" fmla="*/ 8 h 8"/>
                <a:gd name="T26" fmla="*/ 0 w 6"/>
                <a:gd name="T27" fmla="*/ 8 h 8"/>
                <a:gd name="T28" fmla="*/ 0 w 6"/>
                <a:gd name="T29" fmla="*/ 8 h 8"/>
                <a:gd name="T30" fmla="*/ 2 w 6"/>
                <a:gd name="T31" fmla="*/ 8 h 8"/>
                <a:gd name="T32" fmla="*/ 2 w 6"/>
                <a:gd name="T33" fmla="*/ 8 h 8"/>
                <a:gd name="T34" fmla="*/ 2 w 6"/>
                <a:gd name="T35" fmla="*/ 8 h 8"/>
                <a:gd name="T36" fmla="*/ 4 w 6"/>
                <a:gd name="T37" fmla="*/ 6 h 8"/>
                <a:gd name="T38" fmla="*/ 6 w 6"/>
                <a:gd name="T3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574"/>
            <p:cNvSpPr>
              <a:spLocks noEditPoints="1"/>
            </p:cNvSpPr>
            <p:nvPr/>
          </p:nvSpPr>
          <p:spPr bwMode="auto">
            <a:xfrm>
              <a:off x="6689725" y="3933825"/>
              <a:ext cx="342900" cy="206375"/>
            </a:xfrm>
            <a:custGeom>
              <a:avLst/>
              <a:gdLst>
                <a:gd name="T0" fmla="*/ 210 w 216"/>
                <a:gd name="T1" fmla="*/ 130 h 130"/>
                <a:gd name="T2" fmla="*/ 216 w 216"/>
                <a:gd name="T3" fmla="*/ 124 h 130"/>
                <a:gd name="T4" fmla="*/ 200 w 216"/>
                <a:gd name="T5" fmla="*/ 112 h 130"/>
                <a:gd name="T6" fmla="*/ 196 w 216"/>
                <a:gd name="T7" fmla="*/ 104 h 130"/>
                <a:gd name="T8" fmla="*/ 192 w 216"/>
                <a:gd name="T9" fmla="*/ 102 h 130"/>
                <a:gd name="T10" fmla="*/ 188 w 216"/>
                <a:gd name="T11" fmla="*/ 96 h 130"/>
                <a:gd name="T12" fmla="*/ 184 w 216"/>
                <a:gd name="T13" fmla="*/ 86 h 130"/>
                <a:gd name="T14" fmla="*/ 180 w 216"/>
                <a:gd name="T15" fmla="*/ 76 h 130"/>
                <a:gd name="T16" fmla="*/ 188 w 216"/>
                <a:gd name="T17" fmla="*/ 76 h 130"/>
                <a:gd name="T18" fmla="*/ 184 w 216"/>
                <a:gd name="T19" fmla="*/ 68 h 130"/>
                <a:gd name="T20" fmla="*/ 168 w 216"/>
                <a:gd name="T21" fmla="*/ 64 h 130"/>
                <a:gd name="T22" fmla="*/ 164 w 216"/>
                <a:gd name="T23" fmla="*/ 54 h 130"/>
                <a:gd name="T24" fmla="*/ 152 w 216"/>
                <a:gd name="T25" fmla="*/ 46 h 130"/>
                <a:gd name="T26" fmla="*/ 144 w 216"/>
                <a:gd name="T27" fmla="*/ 42 h 130"/>
                <a:gd name="T28" fmla="*/ 114 w 216"/>
                <a:gd name="T29" fmla="*/ 28 h 130"/>
                <a:gd name="T30" fmla="*/ 104 w 216"/>
                <a:gd name="T31" fmla="*/ 26 h 130"/>
                <a:gd name="T32" fmla="*/ 96 w 216"/>
                <a:gd name="T33" fmla="*/ 22 h 130"/>
                <a:gd name="T34" fmla="*/ 82 w 216"/>
                <a:gd name="T35" fmla="*/ 10 h 130"/>
                <a:gd name="T36" fmla="*/ 72 w 216"/>
                <a:gd name="T37" fmla="*/ 16 h 130"/>
                <a:gd name="T38" fmla="*/ 66 w 216"/>
                <a:gd name="T39" fmla="*/ 20 h 130"/>
                <a:gd name="T40" fmla="*/ 60 w 216"/>
                <a:gd name="T41" fmla="*/ 24 h 130"/>
                <a:gd name="T42" fmla="*/ 48 w 216"/>
                <a:gd name="T43" fmla="*/ 32 h 130"/>
                <a:gd name="T44" fmla="*/ 46 w 216"/>
                <a:gd name="T45" fmla="*/ 24 h 130"/>
                <a:gd name="T46" fmla="*/ 42 w 216"/>
                <a:gd name="T47" fmla="*/ 22 h 130"/>
                <a:gd name="T48" fmla="*/ 40 w 216"/>
                <a:gd name="T49" fmla="*/ 10 h 130"/>
                <a:gd name="T50" fmla="*/ 36 w 216"/>
                <a:gd name="T51" fmla="*/ 2 h 130"/>
                <a:gd name="T52" fmla="*/ 18 w 216"/>
                <a:gd name="T53" fmla="*/ 0 h 130"/>
                <a:gd name="T54" fmla="*/ 14 w 216"/>
                <a:gd name="T55" fmla="*/ 2 h 130"/>
                <a:gd name="T56" fmla="*/ 10 w 216"/>
                <a:gd name="T57" fmla="*/ 2 h 130"/>
                <a:gd name="T58" fmla="*/ 0 w 216"/>
                <a:gd name="T59" fmla="*/ 6 h 130"/>
                <a:gd name="T60" fmla="*/ 6 w 216"/>
                <a:gd name="T61" fmla="*/ 12 h 130"/>
                <a:gd name="T62" fmla="*/ 14 w 216"/>
                <a:gd name="T63" fmla="*/ 18 h 130"/>
                <a:gd name="T64" fmla="*/ 24 w 216"/>
                <a:gd name="T65" fmla="*/ 20 h 130"/>
                <a:gd name="T66" fmla="*/ 18 w 216"/>
                <a:gd name="T67" fmla="*/ 24 h 130"/>
                <a:gd name="T68" fmla="*/ 10 w 216"/>
                <a:gd name="T69" fmla="*/ 26 h 130"/>
                <a:gd name="T70" fmla="*/ 20 w 216"/>
                <a:gd name="T71" fmla="*/ 32 h 130"/>
                <a:gd name="T72" fmla="*/ 26 w 216"/>
                <a:gd name="T73" fmla="*/ 48 h 130"/>
                <a:gd name="T74" fmla="*/ 32 w 216"/>
                <a:gd name="T75" fmla="*/ 44 h 130"/>
                <a:gd name="T76" fmla="*/ 36 w 216"/>
                <a:gd name="T77" fmla="*/ 30 h 130"/>
                <a:gd name="T78" fmla="*/ 36 w 216"/>
                <a:gd name="T79" fmla="*/ 32 h 130"/>
                <a:gd name="T80" fmla="*/ 42 w 216"/>
                <a:gd name="T81" fmla="*/ 44 h 130"/>
                <a:gd name="T82" fmla="*/ 46 w 216"/>
                <a:gd name="T83" fmla="*/ 48 h 130"/>
                <a:gd name="T84" fmla="*/ 50 w 216"/>
                <a:gd name="T85" fmla="*/ 50 h 130"/>
                <a:gd name="T86" fmla="*/ 62 w 216"/>
                <a:gd name="T87" fmla="*/ 56 h 130"/>
                <a:gd name="T88" fmla="*/ 80 w 216"/>
                <a:gd name="T89" fmla="*/ 62 h 130"/>
                <a:gd name="T90" fmla="*/ 84 w 216"/>
                <a:gd name="T91" fmla="*/ 80 h 130"/>
                <a:gd name="T92" fmla="*/ 90 w 216"/>
                <a:gd name="T93" fmla="*/ 96 h 130"/>
                <a:gd name="T94" fmla="*/ 102 w 216"/>
                <a:gd name="T95" fmla="*/ 106 h 130"/>
                <a:gd name="T96" fmla="*/ 112 w 216"/>
                <a:gd name="T97" fmla="*/ 110 h 130"/>
                <a:gd name="T98" fmla="*/ 126 w 216"/>
                <a:gd name="T99" fmla="*/ 110 h 130"/>
                <a:gd name="T100" fmla="*/ 134 w 216"/>
                <a:gd name="T101" fmla="*/ 102 h 130"/>
                <a:gd name="T102" fmla="*/ 124 w 216"/>
                <a:gd name="T103" fmla="*/ 96 h 130"/>
                <a:gd name="T104" fmla="*/ 132 w 216"/>
                <a:gd name="T105" fmla="*/ 96 h 130"/>
                <a:gd name="T106" fmla="*/ 144 w 216"/>
                <a:gd name="T107" fmla="*/ 92 h 130"/>
                <a:gd name="T108" fmla="*/ 156 w 216"/>
                <a:gd name="T109" fmla="*/ 90 h 130"/>
                <a:gd name="T110" fmla="*/ 166 w 216"/>
                <a:gd name="T111" fmla="*/ 100 h 130"/>
                <a:gd name="T112" fmla="*/ 168 w 216"/>
                <a:gd name="T113" fmla="*/ 106 h 130"/>
                <a:gd name="T114" fmla="*/ 180 w 216"/>
                <a:gd name="T115" fmla="*/ 122 h 130"/>
                <a:gd name="T116" fmla="*/ 188 w 216"/>
                <a:gd name="T117" fmla="*/ 126 h 130"/>
                <a:gd name="T118" fmla="*/ 198 w 216"/>
                <a:gd name="T119" fmla="*/ 128 h 130"/>
                <a:gd name="T120" fmla="*/ 26 w 216"/>
                <a:gd name="T121" fmla="*/ 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30">
                  <a:moveTo>
                    <a:pt x="204" y="128"/>
                  </a:moveTo>
                  <a:lnTo>
                    <a:pt x="204" y="128"/>
                  </a:lnTo>
                  <a:lnTo>
                    <a:pt x="204" y="130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10" y="130"/>
                  </a:lnTo>
                  <a:lnTo>
                    <a:pt x="210" y="130"/>
                  </a:lnTo>
                  <a:lnTo>
                    <a:pt x="212" y="130"/>
                  </a:lnTo>
                  <a:lnTo>
                    <a:pt x="212" y="130"/>
                  </a:lnTo>
                  <a:lnTo>
                    <a:pt x="212" y="130"/>
                  </a:lnTo>
                  <a:lnTo>
                    <a:pt x="214" y="128"/>
                  </a:lnTo>
                  <a:lnTo>
                    <a:pt x="214" y="128"/>
                  </a:lnTo>
                  <a:lnTo>
                    <a:pt x="214" y="128"/>
                  </a:lnTo>
                  <a:lnTo>
                    <a:pt x="214" y="124"/>
                  </a:lnTo>
                  <a:lnTo>
                    <a:pt x="214" y="124"/>
                  </a:lnTo>
                  <a:lnTo>
                    <a:pt x="214" y="124"/>
                  </a:lnTo>
                  <a:lnTo>
                    <a:pt x="216" y="124"/>
                  </a:lnTo>
                  <a:lnTo>
                    <a:pt x="216" y="120"/>
                  </a:lnTo>
                  <a:lnTo>
                    <a:pt x="216" y="120"/>
                  </a:lnTo>
                  <a:lnTo>
                    <a:pt x="214" y="120"/>
                  </a:lnTo>
                  <a:lnTo>
                    <a:pt x="208" y="120"/>
                  </a:lnTo>
                  <a:lnTo>
                    <a:pt x="206" y="118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0" y="112"/>
                  </a:lnTo>
                  <a:lnTo>
                    <a:pt x="200" y="112"/>
                  </a:lnTo>
                  <a:lnTo>
                    <a:pt x="200" y="110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6"/>
                  </a:lnTo>
                  <a:lnTo>
                    <a:pt x="200" y="104"/>
                  </a:lnTo>
                  <a:lnTo>
                    <a:pt x="200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2" y="102"/>
                  </a:lnTo>
                  <a:lnTo>
                    <a:pt x="192" y="100"/>
                  </a:lnTo>
                  <a:lnTo>
                    <a:pt x="190" y="100"/>
                  </a:lnTo>
                  <a:lnTo>
                    <a:pt x="190" y="100"/>
                  </a:lnTo>
                  <a:lnTo>
                    <a:pt x="190" y="100"/>
                  </a:lnTo>
                  <a:lnTo>
                    <a:pt x="190" y="98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6" y="94"/>
                  </a:lnTo>
                  <a:lnTo>
                    <a:pt x="186" y="92"/>
                  </a:lnTo>
                  <a:lnTo>
                    <a:pt x="186" y="92"/>
                  </a:lnTo>
                  <a:lnTo>
                    <a:pt x="186" y="92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4" y="86"/>
                  </a:lnTo>
                  <a:lnTo>
                    <a:pt x="184" y="86"/>
                  </a:lnTo>
                  <a:lnTo>
                    <a:pt x="184" y="86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80" y="82"/>
                  </a:lnTo>
                  <a:lnTo>
                    <a:pt x="180" y="78"/>
                  </a:lnTo>
                  <a:lnTo>
                    <a:pt x="180" y="78"/>
                  </a:lnTo>
                  <a:lnTo>
                    <a:pt x="180" y="78"/>
                  </a:lnTo>
                  <a:lnTo>
                    <a:pt x="180" y="78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8" y="76"/>
                  </a:lnTo>
                  <a:lnTo>
                    <a:pt x="188" y="76"/>
                  </a:lnTo>
                  <a:lnTo>
                    <a:pt x="188" y="76"/>
                  </a:lnTo>
                  <a:lnTo>
                    <a:pt x="188" y="74"/>
                  </a:lnTo>
                  <a:lnTo>
                    <a:pt x="188" y="74"/>
                  </a:lnTo>
                  <a:lnTo>
                    <a:pt x="188" y="74"/>
                  </a:lnTo>
                  <a:lnTo>
                    <a:pt x="188" y="72"/>
                  </a:lnTo>
                  <a:lnTo>
                    <a:pt x="188" y="70"/>
                  </a:lnTo>
                  <a:lnTo>
                    <a:pt x="188" y="70"/>
                  </a:lnTo>
                  <a:lnTo>
                    <a:pt x="188" y="70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84" y="66"/>
                  </a:lnTo>
                  <a:lnTo>
                    <a:pt x="180" y="66"/>
                  </a:lnTo>
                  <a:lnTo>
                    <a:pt x="178" y="66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2" y="64"/>
                  </a:lnTo>
                  <a:lnTo>
                    <a:pt x="172" y="64"/>
                  </a:lnTo>
                  <a:lnTo>
                    <a:pt x="172" y="64"/>
                  </a:lnTo>
                  <a:lnTo>
                    <a:pt x="168" y="64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6" y="62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6" y="58"/>
                  </a:lnTo>
                  <a:lnTo>
                    <a:pt x="164" y="56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0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56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8" y="44"/>
                  </a:lnTo>
                  <a:lnTo>
                    <a:pt x="148" y="44"/>
                  </a:lnTo>
                  <a:lnTo>
                    <a:pt x="148" y="42"/>
                  </a:lnTo>
                  <a:lnTo>
                    <a:pt x="144" y="42"/>
                  </a:lnTo>
                  <a:lnTo>
                    <a:pt x="138" y="40"/>
                  </a:lnTo>
                  <a:lnTo>
                    <a:pt x="134" y="40"/>
                  </a:lnTo>
                  <a:lnTo>
                    <a:pt x="132" y="38"/>
                  </a:lnTo>
                  <a:lnTo>
                    <a:pt x="126" y="34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4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82" y="10"/>
                  </a:lnTo>
                  <a:lnTo>
                    <a:pt x="82" y="10"/>
                  </a:lnTo>
                  <a:lnTo>
                    <a:pt x="80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2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58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4" y="30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0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6" y="28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12" y="14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8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6" y="52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6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80" y="62"/>
                  </a:lnTo>
                  <a:lnTo>
                    <a:pt x="82" y="62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84" y="7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0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8" y="100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4" y="106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2" y="110"/>
                  </a:lnTo>
                  <a:lnTo>
                    <a:pt x="114" y="110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2"/>
                  </a:lnTo>
                  <a:lnTo>
                    <a:pt x="116" y="112"/>
                  </a:lnTo>
                  <a:lnTo>
                    <a:pt x="116" y="112"/>
                  </a:lnTo>
                  <a:lnTo>
                    <a:pt x="118" y="112"/>
                  </a:lnTo>
                  <a:lnTo>
                    <a:pt x="120" y="110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8" y="110"/>
                  </a:lnTo>
                  <a:lnTo>
                    <a:pt x="132" y="106"/>
                  </a:lnTo>
                  <a:lnTo>
                    <a:pt x="132" y="106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34" y="100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26" y="98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4"/>
                  </a:lnTo>
                  <a:lnTo>
                    <a:pt x="126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32" y="96"/>
                  </a:lnTo>
                  <a:lnTo>
                    <a:pt x="134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40" y="92"/>
                  </a:lnTo>
                  <a:lnTo>
                    <a:pt x="142" y="92"/>
                  </a:lnTo>
                  <a:lnTo>
                    <a:pt x="142" y="92"/>
                  </a:lnTo>
                  <a:lnTo>
                    <a:pt x="142" y="92"/>
                  </a:lnTo>
                  <a:lnTo>
                    <a:pt x="144" y="92"/>
                  </a:lnTo>
                  <a:lnTo>
                    <a:pt x="144" y="92"/>
                  </a:lnTo>
                  <a:lnTo>
                    <a:pt x="144" y="92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52" y="88"/>
                  </a:lnTo>
                  <a:lnTo>
                    <a:pt x="156" y="90"/>
                  </a:lnTo>
                  <a:lnTo>
                    <a:pt x="156" y="90"/>
                  </a:lnTo>
                  <a:lnTo>
                    <a:pt x="156" y="90"/>
                  </a:lnTo>
                  <a:lnTo>
                    <a:pt x="158" y="92"/>
                  </a:lnTo>
                  <a:lnTo>
                    <a:pt x="162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6" y="100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8" y="102"/>
                  </a:lnTo>
                  <a:lnTo>
                    <a:pt x="166" y="104"/>
                  </a:lnTo>
                  <a:lnTo>
                    <a:pt x="166" y="104"/>
                  </a:lnTo>
                  <a:lnTo>
                    <a:pt x="166" y="104"/>
                  </a:lnTo>
                  <a:lnTo>
                    <a:pt x="166" y="104"/>
                  </a:lnTo>
                  <a:lnTo>
                    <a:pt x="166" y="104"/>
                  </a:lnTo>
                  <a:lnTo>
                    <a:pt x="168" y="106"/>
                  </a:lnTo>
                  <a:lnTo>
                    <a:pt x="168" y="106"/>
                  </a:lnTo>
                  <a:lnTo>
                    <a:pt x="168" y="106"/>
                  </a:lnTo>
                  <a:lnTo>
                    <a:pt x="168" y="106"/>
                  </a:lnTo>
                  <a:lnTo>
                    <a:pt x="170" y="110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6" y="118"/>
                  </a:lnTo>
                  <a:lnTo>
                    <a:pt x="176" y="120"/>
                  </a:lnTo>
                  <a:lnTo>
                    <a:pt x="176" y="120"/>
                  </a:lnTo>
                  <a:lnTo>
                    <a:pt x="176" y="120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0" y="122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6" y="124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0" y="126"/>
                  </a:lnTo>
                  <a:lnTo>
                    <a:pt x="190" y="126"/>
                  </a:lnTo>
                  <a:lnTo>
                    <a:pt x="190" y="126"/>
                  </a:lnTo>
                  <a:lnTo>
                    <a:pt x="192" y="126"/>
                  </a:lnTo>
                  <a:lnTo>
                    <a:pt x="192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8"/>
                  </a:lnTo>
                  <a:lnTo>
                    <a:pt x="198" y="128"/>
                  </a:lnTo>
                  <a:lnTo>
                    <a:pt x="198" y="128"/>
                  </a:lnTo>
                  <a:lnTo>
                    <a:pt x="198" y="128"/>
                  </a:lnTo>
                  <a:lnTo>
                    <a:pt x="200" y="128"/>
                  </a:lnTo>
                  <a:lnTo>
                    <a:pt x="204" y="128"/>
                  </a:lnTo>
                  <a:lnTo>
                    <a:pt x="204" y="128"/>
                  </a:lnTo>
                  <a:close/>
                  <a:moveTo>
                    <a:pt x="32" y="20"/>
                  </a:moveTo>
                  <a:lnTo>
                    <a:pt x="32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32" y="2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575"/>
            <p:cNvSpPr>
              <a:spLocks/>
            </p:cNvSpPr>
            <p:nvPr/>
          </p:nvSpPr>
          <p:spPr bwMode="auto">
            <a:xfrm>
              <a:off x="7004050" y="4013200"/>
              <a:ext cx="63500" cy="38100"/>
            </a:xfrm>
            <a:custGeom>
              <a:avLst/>
              <a:gdLst>
                <a:gd name="T0" fmla="*/ 0 w 40"/>
                <a:gd name="T1" fmla="*/ 20 h 24"/>
                <a:gd name="T2" fmla="*/ 0 w 40"/>
                <a:gd name="T3" fmla="*/ 20 h 24"/>
                <a:gd name="T4" fmla="*/ 0 w 40"/>
                <a:gd name="T5" fmla="*/ 20 h 24"/>
                <a:gd name="T6" fmla="*/ 4 w 40"/>
                <a:gd name="T7" fmla="*/ 20 h 24"/>
                <a:gd name="T8" fmla="*/ 6 w 40"/>
                <a:gd name="T9" fmla="*/ 22 h 24"/>
                <a:gd name="T10" fmla="*/ 14 w 40"/>
                <a:gd name="T11" fmla="*/ 22 h 24"/>
                <a:gd name="T12" fmla="*/ 14 w 40"/>
                <a:gd name="T13" fmla="*/ 24 h 24"/>
                <a:gd name="T14" fmla="*/ 20 w 40"/>
                <a:gd name="T15" fmla="*/ 24 h 24"/>
                <a:gd name="T16" fmla="*/ 20 w 40"/>
                <a:gd name="T17" fmla="*/ 24 h 24"/>
                <a:gd name="T18" fmla="*/ 24 w 40"/>
                <a:gd name="T19" fmla="*/ 20 h 24"/>
                <a:gd name="T20" fmla="*/ 24 w 40"/>
                <a:gd name="T21" fmla="*/ 20 h 24"/>
                <a:gd name="T22" fmla="*/ 26 w 40"/>
                <a:gd name="T23" fmla="*/ 20 h 24"/>
                <a:gd name="T24" fmla="*/ 28 w 40"/>
                <a:gd name="T25" fmla="*/ 20 h 24"/>
                <a:gd name="T26" fmla="*/ 30 w 40"/>
                <a:gd name="T27" fmla="*/ 18 h 24"/>
                <a:gd name="T28" fmla="*/ 34 w 40"/>
                <a:gd name="T29" fmla="*/ 16 h 24"/>
                <a:gd name="T30" fmla="*/ 34 w 40"/>
                <a:gd name="T31" fmla="*/ 16 h 24"/>
                <a:gd name="T32" fmla="*/ 34 w 40"/>
                <a:gd name="T33" fmla="*/ 14 h 24"/>
                <a:gd name="T34" fmla="*/ 34 w 40"/>
                <a:gd name="T35" fmla="*/ 14 h 24"/>
                <a:gd name="T36" fmla="*/ 34 w 40"/>
                <a:gd name="T37" fmla="*/ 12 h 24"/>
                <a:gd name="T38" fmla="*/ 38 w 40"/>
                <a:gd name="T39" fmla="*/ 12 h 24"/>
                <a:gd name="T40" fmla="*/ 40 w 40"/>
                <a:gd name="T41" fmla="*/ 10 h 24"/>
                <a:gd name="T42" fmla="*/ 40 w 40"/>
                <a:gd name="T43" fmla="*/ 10 h 24"/>
                <a:gd name="T44" fmla="*/ 40 w 40"/>
                <a:gd name="T45" fmla="*/ 6 h 24"/>
                <a:gd name="T46" fmla="*/ 40 w 40"/>
                <a:gd name="T47" fmla="*/ 4 h 24"/>
                <a:gd name="T48" fmla="*/ 40 w 40"/>
                <a:gd name="T49" fmla="*/ 4 h 24"/>
                <a:gd name="T50" fmla="*/ 38 w 40"/>
                <a:gd name="T51" fmla="*/ 2 h 24"/>
                <a:gd name="T52" fmla="*/ 38 w 40"/>
                <a:gd name="T53" fmla="*/ 2 h 24"/>
                <a:gd name="T54" fmla="*/ 36 w 40"/>
                <a:gd name="T55" fmla="*/ 0 h 24"/>
                <a:gd name="T56" fmla="*/ 34 w 40"/>
                <a:gd name="T57" fmla="*/ 0 h 24"/>
                <a:gd name="T58" fmla="*/ 32 w 40"/>
                <a:gd name="T59" fmla="*/ 0 h 24"/>
                <a:gd name="T60" fmla="*/ 32 w 40"/>
                <a:gd name="T61" fmla="*/ 0 h 24"/>
                <a:gd name="T62" fmla="*/ 28 w 40"/>
                <a:gd name="T63" fmla="*/ 0 h 24"/>
                <a:gd name="T64" fmla="*/ 28 w 40"/>
                <a:gd name="T65" fmla="*/ 0 h 24"/>
                <a:gd name="T66" fmla="*/ 26 w 40"/>
                <a:gd name="T67" fmla="*/ 2 h 24"/>
                <a:gd name="T68" fmla="*/ 26 w 40"/>
                <a:gd name="T69" fmla="*/ 4 h 24"/>
                <a:gd name="T70" fmla="*/ 28 w 40"/>
                <a:gd name="T71" fmla="*/ 6 h 24"/>
                <a:gd name="T72" fmla="*/ 30 w 40"/>
                <a:gd name="T73" fmla="*/ 8 h 24"/>
                <a:gd name="T74" fmla="*/ 28 w 40"/>
                <a:gd name="T75" fmla="*/ 8 h 24"/>
                <a:gd name="T76" fmla="*/ 26 w 40"/>
                <a:gd name="T77" fmla="*/ 8 h 24"/>
                <a:gd name="T78" fmla="*/ 24 w 40"/>
                <a:gd name="T79" fmla="*/ 10 h 24"/>
                <a:gd name="T80" fmla="*/ 20 w 40"/>
                <a:gd name="T81" fmla="*/ 10 h 24"/>
                <a:gd name="T82" fmla="*/ 20 w 40"/>
                <a:gd name="T83" fmla="*/ 10 h 24"/>
                <a:gd name="T84" fmla="*/ 10 w 40"/>
                <a:gd name="T85" fmla="*/ 12 h 24"/>
                <a:gd name="T86" fmla="*/ 10 w 40"/>
                <a:gd name="T87" fmla="*/ 12 h 24"/>
                <a:gd name="T88" fmla="*/ 4 w 40"/>
                <a:gd name="T89" fmla="*/ 16 h 24"/>
                <a:gd name="T90" fmla="*/ 4 w 40"/>
                <a:gd name="T91" fmla="*/ 16 h 24"/>
                <a:gd name="T92" fmla="*/ 0 w 40"/>
                <a:gd name="T93" fmla="*/ 16 h 24"/>
                <a:gd name="T94" fmla="*/ 0 w 40"/>
                <a:gd name="T95" fmla="*/ 16 h 24"/>
                <a:gd name="T96" fmla="*/ 0 w 40"/>
                <a:gd name="T97" fmla="*/ 18 h 24"/>
                <a:gd name="T98" fmla="*/ 0 w 40"/>
                <a:gd name="T9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" h="24"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2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576"/>
            <p:cNvSpPr>
              <a:spLocks/>
            </p:cNvSpPr>
            <p:nvPr/>
          </p:nvSpPr>
          <p:spPr bwMode="auto">
            <a:xfrm>
              <a:off x="7038975" y="3984625"/>
              <a:ext cx="41275" cy="41275"/>
            </a:xfrm>
            <a:custGeom>
              <a:avLst/>
              <a:gdLst>
                <a:gd name="T0" fmla="*/ 2 w 26"/>
                <a:gd name="T1" fmla="*/ 4 h 26"/>
                <a:gd name="T2" fmla="*/ 2 w 26"/>
                <a:gd name="T3" fmla="*/ 4 h 26"/>
                <a:gd name="T4" fmla="*/ 2 w 26"/>
                <a:gd name="T5" fmla="*/ 4 h 26"/>
                <a:gd name="T6" fmla="*/ 2 w 26"/>
                <a:gd name="T7" fmla="*/ 6 h 26"/>
                <a:gd name="T8" fmla="*/ 6 w 26"/>
                <a:gd name="T9" fmla="*/ 6 h 26"/>
                <a:gd name="T10" fmla="*/ 8 w 26"/>
                <a:gd name="T11" fmla="*/ 8 h 26"/>
                <a:gd name="T12" fmla="*/ 12 w 26"/>
                <a:gd name="T13" fmla="*/ 10 h 26"/>
                <a:gd name="T14" fmla="*/ 14 w 26"/>
                <a:gd name="T15" fmla="*/ 10 h 26"/>
                <a:gd name="T16" fmla="*/ 14 w 26"/>
                <a:gd name="T17" fmla="*/ 12 h 26"/>
                <a:gd name="T18" fmla="*/ 14 w 26"/>
                <a:gd name="T19" fmla="*/ 12 h 26"/>
                <a:gd name="T20" fmla="*/ 14 w 26"/>
                <a:gd name="T21" fmla="*/ 14 h 26"/>
                <a:gd name="T22" fmla="*/ 18 w 26"/>
                <a:gd name="T23" fmla="*/ 14 h 26"/>
                <a:gd name="T24" fmla="*/ 18 w 26"/>
                <a:gd name="T25" fmla="*/ 16 h 26"/>
                <a:gd name="T26" fmla="*/ 18 w 26"/>
                <a:gd name="T27" fmla="*/ 16 h 26"/>
                <a:gd name="T28" fmla="*/ 18 w 26"/>
                <a:gd name="T29" fmla="*/ 16 h 26"/>
                <a:gd name="T30" fmla="*/ 18 w 26"/>
                <a:gd name="T31" fmla="*/ 16 h 26"/>
                <a:gd name="T32" fmla="*/ 20 w 26"/>
                <a:gd name="T33" fmla="*/ 18 h 26"/>
                <a:gd name="T34" fmla="*/ 20 w 26"/>
                <a:gd name="T35" fmla="*/ 26 h 26"/>
                <a:gd name="T36" fmla="*/ 20 w 26"/>
                <a:gd name="T37" fmla="*/ 26 h 26"/>
                <a:gd name="T38" fmla="*/ 20 w 26"/>
                <a:gd name="T39" fmla="*/ 26 h 26"/>
                <a:gd name="T40" fmla="*/ 22 w 26"/>
                <a:gd name="T41" fmla="*/ 26 h 26"/>
                <a:gd name="T42" fmla="*/ 24 w 26"/>
                <a:gd name="T43" fmla="*/ 26 h 26"/>
                <a:gd name="T44" fmla="*/ 24 w 26"/>
                <a:gd name="T45" fmla="*/ 26 h 26"/>
                <a:gd name="T46" fmla="*/ 24 w 26"/>
                <a:gd name="T47" fmla="*/ 26 h 26"/>
                <a:gd name="T48" fmla="*/ 24 w 26"/>
                <a:gd name="T49" fmla="*/ 26 h 26"/>
                <a:gd name="T50" fmla="*/ 24 w 26"/>
                <a:gd name="T51" fmla="*/ 26 h 26"/>
                <a:gd name="T52" fmla="*/ 26 w 26"/>
                <a:gd name="T53" fmla="*/ 26 h 26"/>
                <a:gd name="T54" fmla="*/ 26 w 26"/>
                <a:gd name="T55" fmla="*/ 20 h 26"/>
                <a:gd name="T56" fmla="*/ 26 w 26"/>
                <a:gd name="T57" fmla="*/ 20 h 26"/>
                <a:gd name="T58" fmla="*/ 26 w 26"/>
                <a:gd name="T59" fmla="*/ 20 h 26"/>
                <a:gd name="T60" fmla="*/ 24 w 26"/>
                <a:gd name="T61" fmla="*/ 16 h 26"/>
                <a:gd name="T62" fmla="*/ 24 w 26"/>
                <a:gd name="T63" fmla="*/ 14 h 26"/>
                <a:gd name="T64" fmla="*/ 24 w 26"/>
                <a:gd name="T65" fmla="*/ 14 h 26"/>
                <a:gd name="T66" fmla="*/ 24 w 26"/>
                <a:gd name="T67" fmla="*/ 14 h 26"/>
                <a:gd name="T68" fmla="*/ 22 w 26"/>
                <a:gd name="T69" fmla="*/ 14 h 26"/>
                <a:gd name="T70" fmla="*/ 16 w 26"/>
                <a:gd name="T71" fmla="*/ 10 h 26"/>
                <a:gd name="T72" fmla="*/ 16 w 26"/>
                <a:gd name="T73" fmla="*/ 10 h 26"/>
                <a:gd name="T74" fmla="*/ 16 w 26"/>
                <a:gd name="T75" fmla="*/ 10 h 26"/>
                <a:gd name="T76" fmla="*/ 14 w 26"/>
                <a:gd name="T77" fmla="*/ 8 h 26"/>
                <a:gd name="T78" fmla="*/ 12 w 26"/>
                <a:gd name="T79" fmla="*/ 6 h 26"/>
                <a:gd name="T80" fmla="*/ 10 w 26"/>
                <a:gd name="T81" fmla="*/ 4 h 26"/>
                <a:gd name="T82" fmla="*/ 10 w 26"/>
                <a:gd name="T83" fmla="*/ 4 h 26"/>
                <a:gd name="T84" fmla="*/ 10 w 26"/>
                <a:gd name="T85" fmla="*/ 4 h 26"/>
                <a:gd name="T86" fmla="*/ 8 w 26"/>
                <a:gd name="T87" fmla="*/ 2 h 26"/>
                <a:gd name="T88" fmla="*/ 4 w 26"/>
                <a:gd name="T89" fmla="*/ 0 h 26"/>
                <a:gd name="T90" fmla="*/ 4 w 26"/>
                <a:gd name="T91" fmla="*/ 0 h 26"/>
                <a:gd name="T92" fmla="*/ 2 w 26"/>
                <a:gd name="T93" fmla="*/ 0 h 26"/>
                <a:gd name="T94" fmla="*/ 0 w 26"/>
                <a:gd name="T95" fmla="*/ 0 h 26"/>
                <a:gd name="T96" fmla="*/ 0 w 26"/>
                <a:gd name="T97" fmla="*/ 0 h 26"/>
                <a:gd name="T98" fmla="*/ 0 w 26"/>
                <a:gd name="T99" fmla="*/ 0 h 26"/>
                <a:gd name="T100" fmla="*/ 0 w 26"/>
                <a:gd name="T101" fmla="*/ 2 h 26"/>
                <a:gd name="T102" fmla="*/ 0 w 26"/>
                <a:gd name="T103" fmla="*/ 2 h 26"/>
                <a:gd name="T104" fmla="*/ 0 w 26"/>
                <a:gd name="T105" fmla="*/ 2 h 26"/>
                <a:gd name="T106" fmla="*/ 2 w 26"/>
                <a:gd name="T10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6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6" y="6"/>
                  </a:lnTo>
                  <a:lnTo>
                    <a:pt x="8" y="8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8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577"/>
            <p:cNvSpPr>
              <a:spLocks/>
            </p:cNvSpPr>
            <p:nvPr/>
          </p:nvSpPr>
          <p:spPr bwMode="auto">
            <a:xfrm>
              <a:off x="7019925" y="4108450"/>
              <a:ext cx="9525" cy="6350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0 w 6"/>
                <a:gd name="T5" fmla="*/ 4 h 4"/>
                <a:gd name="T6" fmla="*/ 0 w 6"/>
                <a:gd name="T7" fmla="*/ 4 h 4"/>
                <a:gd name="T8" fmla="*/ 2 w 6"/>
                <a:gd name="T9" fmla="*/ 4 h 4"/>
                <a:gd name="T10" fmla="*/ 2 w 6"/>
                <a:gd name="T11" fmla="*/ 4 h 4"/>
                <a:gd name="T12" fmla="*/ 4 w 6"/>
                <a:gd name="T13" fmla="*/ 4 h 4"/>
                <a:gd name="T14" fmla="*/ 4 w 6"/>
                <a:gd name="T15" fmla="*/ 4 h 4"/>
                <a:gd name="T16" fmla="*/ 4 w 6"/>
                <a:gd name="T17" fmla="*/ 2 h 4"/>
                <a:gd name="T18" fmla="*/ 4 w 6"/>
                <a:gd name="T19" fmla="*/ 2 h 4"/>
                <a:gd name="T20" fmla="*/ 4 w 6"/>
                <a:gd name="T21" fmla="*/ 2 h 4"/>
                <a:gd name="T22" fmla="*/ 4 w 6"/>
                <a:gd name="T23" fmla="*/ 2 h 4"/>
                <a:gd name="T24" fmla="*/ 6 w 6"/>
                <a:gd name="T25" fmla="*/ 2 h 4"/>
                <a:gd name="T26" fmla="*/ 6 w 6"/>
                <a:gd name="T27" fmla="*/ 0 h 4"/>
                <a:gd name="T28" fmla="*/ 6 w 6"/>
                <a:gd name="T29" fmla="*/ 0 h 4"/>
                <a:gd name="T30" fmla="*/ 4 w 6"/>
                <a:gd name="T31" fmla="*/ 0 h 4"/>
                <a:gd name="T32" fmla="*/ 0 w 6"/>
                <a:gd name="T33" fmla="*/ 0 h 4"/>
                <a:gd name="T34" fmla="*/ 0 w 6"/>
                <a:gd name="T35" fmla="*/ 0 h 4"/>
                <a:gd name="T36" fmla="*/ 0 w 6"/>
                <a:gd name="T37" fmla="*/ 0 h 4"/>
                <a:gd name="T38" fmla="*/ 0 w 6"/>
                <a:gd name="T39" fmla="*/ 0 h 4"/>
                <a:gd name="T40" fmla="*/ 0 w 6"/>
                <a:gd name="T41" fmla="*/ 0 h 4"/>
                <a:gd name="T42" fmla="*/ 0 w 6"/>
                <a:gd name="T43" fmla="*/ 2 h 4"/>
                <a:gd name="T44" fmla="*/ 0 w 6"/>
                <a:gd name="T45" fmla="*/ 2 h 4"/>
                <a:gd name="T46" fmla="*/ 0 w 6"/>
                <a:gd name="T47" fmla="*/ 2 h 4"/>
                <a:gd name="T48" fmla="*/ 0 w 6"/>
                <a:gd name="T49" fmla="*/ 4 h 4"/>
                <a:gd name="T50" fmla="*/ 0 w 6"/>
                <a:gd name="T51" fmla="*/ 4 h 4"/>
                <a:gd name="T52" fmla="*/ 0 w 6"/>
                <a:gd name="T53" fmla="*/ 4 h 4"/>
                <a:gd name="T54" fmla="*/ 0 w 6"/>
                <a:gd name="T55" fmla="*/ 4 h 4"/>
                <a:gd name="T56" fmla="*/ 0 w 6"/>
                <a:gd name="T57" fmla="*/ 4 h 4"/>
                <a:gd name="T58" fmla="*/ 0 w 6"/>
                <a:gd name="T5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578"/>
            <p:cNvSpPr>
              <a:spLocks/>
            </p:cNvSpPr>
            <p:nvPr/>
          </p:nvSpPr>
          <p:spPr bwMode="auto">
            <a:xfrm>
              <a:off x="7061200" y="4105275"/>
              <a:ext cx="6350" cy="95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0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2 h 6"/>
                <a:gd name="T12" fmla="*/ 0 w 4"/>
                <a:gd name="T13" fmla="*/ 4 h 6"/>
                <a:gd name="T14" fmla="*/ 0 w 4"/>
                <a:gd name="T15" fmla="*/ 4 h 6"/>
                <a:gd name="T16" fmla="*/ 0 w 4"/>
                <a:gd name="T17" fmla="*/ 6 h 6"/>
                <a:gd name="T18" fmla="*/ 2 w 4"/>
                <a:gd name="T19" fmla="*/ 6 h 6"/>
                <a:gd name="T20" fmla="*/ 2 w 4"/>
                <a:gd name="T21" fmla="*/ 6 h 6"/>
                <a:gd name="T22" fmla="*/ 4 w 4"/>
                <a:gd name="T23" fmla="*/ 6 h 6"/>
                <a:gd name="T24" fmla="*/ 4 w 4"/>
                <a:gd name="T25" fmla="*/ 4 h 6"/>
                <a:gd name="T26" fmla="*/ 4 w 4"/>
                <a:gd name="T27" fmla="*/ 4 h 6"/>
                <a:gd name="T28" fmla="*/ 4 w 4"/>
                <a:gd name="T29" fmla="*/ 4 h 6"/>
                <a:gd name="T30" fmla="*/ 4 w 4"/>
                <a:gd name="T31" fmla="*/ 2 h 6"/>
                <a:gd name="T32" fmla="*/ 4 w 4"/>
                <a:gd name="T33" fmla="*/ 2 h 6"/>
                <a:gd name="T34" fmla="*/ 4 w 4"/>
                <a:gd name="T35" fmla="*/ 2 h 6"/>
                <a:gd name="T36" fmla="*/ 4 w 4"/>
                <a:gd name="T37" fmla="*/ 2 h 6"/>
                <a:gd name="T38" fmla="*/ 4 w 4"/>
                <a:gd name="T39" fmla="*/ 2 h 6"/>
                <a:gd name="T40" fmla="*/ 4 w 4"/>
                <a:gd name="T41" fmla="*/ 2 h 6"/>
                <a:gd name="T42" fmla="*/ 2 w 4"/>
                <a:gd name="T43" fmla="*/ 0 h 6"/>
                <a:gd name="T44" fmla="*/ 2 w 4"/>
                <a:gd name="T45" fmla="*/ 0 h 6"/>
                <a:gd name="T46" fmla="*/ 2 w 4"/>
                <a:gd name="T47" fmla="*/ 0 h 6"/>
                <a:gd name="T48" fmla="*/ 2 w 4"/>
                <a:gd name="T49" fmla="*/ 0 h 6"/>
                <a:gd name="T50" fmla="*/ 2 w 4"/>
                <a:gd name="T51" fmla="*/ 0 h 6"/>
                <a:gd name="T52" fmla="*/ 2 w 4"/>
                <a:gd name="T5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579"/>
            <p:cNvSpPr>
              <a:spLocks/>
            </p:cNvSpPr>
            <p:nvPr/>
          </p:nvSpPr>
          <p:spPr bwMode="auto">
            <a:xfrm>
              <a:off x="7026275" y="4111625"/>
              <a:ext cx="9525" cy="12700"/>
            </a:xfrm>
            <a:custGeom>
              <a:avLst/>
              <a:gdLst>
                <a:gd name="T0" fmla="*/ 6 w 6"/>
                <a:gd name="T1" fmla="*/ 2 h 8"/>
                <a:gd name="T2" fmla="*/ 6 w 6"/>
                <a:gd name="T3" fmla="*/ 2 h 8"/>
                <a:gd name="T4" fmla="*/ 6 w 6"/>
                <a:gd name="T5" fmla="*/ 2 h 8"/>
                <a:gd name="T6" fmla="*/ 6 w 6"/>
                <a:gd name="T7" fmla="*/ 2 h 8"/>
                <a:gd name="T8" fmla="*/ 4 w 6"/>
                <a:gd name="T9" fmla="*/ 2 h 8"/>
                <a:gd name="T10" fmla="*/ 2 w 6"/>
                <a:gd name="T11" fmla="*/ 0 h 8"/>
                <a:gd name="T12" fmla="*/ 2 w 6"/>
                <a:gd name="T13" fmla="*/ 0 h 8"/>
                <a:gd name="T14" fmla="*/ 2 w 6"/>
                <a:gd name="T15" fmla="*/ 0 h 8"/>
                <a:gd name="T16" fmla="*/ 2 w 6"/>
                <a:gd name="T17" fmla="*/ 0 h 8"/>
                <a:gd name="T18" fmla="*/ 2 w 6"/>
                <a:gd name="T19" fmla="*/ 0 h 8"/>
                <a:gd name="T20" fmla="*/ 2 w 6"/>
                <a:gd name="T21" fmla="*/ 2 h 8"/>
                <a:gd name="T22" fmla="*/ 0 w 6"/>
                <a:gd name="T23" fmla="*/ 2 h 8"/>
                <a:gd name="T24" fmla="*/ 0 w 6"/>
                <a:gd name="T25" fmla="*/ 2 h 8"/>
                <a:gd name="T26" fmla="*/ 0 w 6"/>
                <a:gd name="T27" fmla="*/ 2 h 8"/>
                <a:gd name="T28" fmla="*/ 0 w 6"/>
                <a:gd name="T29" fmla="*/ 2 h 8"/>
                <a:gd name="T30" fmla="*/ 0 w 6"/>
                <a:gd name="T31" fmla="*/ 2 h 8"/>
                <a:gd name="T32" fmla="*/ 0 w 6"/>
                <a:gd name="T33" fmla="*/ 4 h 8"/>
                <a:gd name="T34" fmla="*/ 4 w 6"/>
                <a:gd name="T35" fmla="*/ 4 h 8"/>
                <a:gd name="T36" fmla="*/ 2 w 6"/>
                <a:gd name="T37" fmla="*/ 4 h 8"/>
                <a:gd name="T38" fmla="*/ 2 w 6"/>
                <a:gd name="T39" fmla="*/ 4 h 8"/>
                <a:gd name="T40" fmla="*/ 2 w 6"/>
                <a:gd name="T41" fmla="*/ 6 h 8"/>
                <a:gd name="T42" fmla="*/ 2 w 6"/>
                <a:gd name="T43" fmla="*/ 6 h 8"/>
                <a:gd name="T44" fmla="*/ 2 w 6"/>
                <a:gd name="T45" fmla="*/ 6 h 8"/>
                <a:gd name="T46" fmla="*/ 2 w 6"/>
                <a:gd name="T47" fmla="*/ 6 h 8"/>
                <a:gd name="T48" fmla="*/ 4 w 6"/>
                <a:gd name="T49" fmla="*/ 8 h 8"/>
                <a:gd name="T50" fmla="*/ 4 w 6"/>
                <a:gd name="T51" fmla="*/ 8 h 8"/>
                <a:gd name="T52" fmla="*/ 4 w 6"/>
                <a:gd name="T53" fmla="*/ 8 h 8"/>
                <a:gd name="T54" fmla="*/ 6 w 6"/>
                <a:gd name="T55" fmla="*/ 8 h 8"/>
                <a:gd name="T56" fmla="*/ 6 w 6"/>
                <a:gd name="T57" fmla="*/ 8 h 8"/>
                <a:gd name="T58" fmla="*/ 6 w 6"/>
                <a:gd name="T59" fmla="*/ 8 h 8"/>
                <a:gd name="T60" fmla="*/ 6 w 6"/>
                <a:gd name="T61" fmla="*/ 6 h 8"/>
                <a:gd name="T62" fmla="*/ 6 w 6"/>
                <a:gd name="T63" fmla="*/ 6 h 8"/>
                <a:gd name="T64" fmla="*/ 6 w 6"/>
                <a:gd name="T65" fmla="*/ 6 h 8"/>
                <a:gd name="T66" fmla="*/ 4 w 6"/>
                <a:gd name="T67" fmla="*/ 4 h 8"/>
                <a:gd name="T68" fmla="*/ 6 w 6"/>
                <a:gd name="T69" fmla="*/ 4 h 8"/>
                <a:gd name="T70" fmla="*/ 6 w 6"/>
                <a:gd name="T71" fmla="*/ 4 h 8"/>
                <a:gd name="T72" fmla="*/ 6 w 6"/>
                <a:gd name="T73" fmla="*/ 2 h 8"/>
                <a:gd name="T74" fmla="*/ 6 w 6"/>
                <a:gd name="T7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580"/>
            <p:cNvSpPr>
              <a:spLocks/>
            </p:cNvSpPr>
            <p:nvPr/>
          </p:nvSpPr>
          <p:spPr bwMode="auto">
            <a:xfrm>
              <a:off x="7099300" y="4032250"/>
              <a:ext cx="25400" cy="34925"/>
            </a:xfrm>
            <a:custGeom>
              <a:avLst/>
              <a:gdLst>
                <a:gd name="T0" fmla="*/ 2 w 16"/>
                <a:gd name="T1" fmla="*/ 8 h 22"/>
                <a:gd name="T2" fmla="*/ 8 w 16"/>
                <a:gd name="T3" fmla="*/ 14 h 22"/>
                <a:gd name="T4" fmla="*/ 8 w 16"/>
                <a:gd name="T5" fmla="*/ 16 h 22"/>
                <a:gd name="T6" fmla="*/ 8 w 16"/>
                <a:gd name="T7" fmla="*/ 16 h 22"/>
                <a:gd name="T8" fmla="*/ 8 w 16"/>
                <a:gd name="T9" fmla="*/ 16 h 22"/>
                <a:gd name="T10" fmla="*/ 14 w 16"/>
                <a:gd name="T11" fmla="*/ 22 h 22"/>
                <a:gd name="T12" fmla="*/ 14 w 16"/>
                <a:gd name="T13" fmla="*/ 22 h 22"/>
                <a:gd name="T14" fmla="*/ 14 w 16"/>
                <a:gd name="T15" fmla="*/ 22 h 22"/>
                <a:gd name="T16" fmla="*/ 16 w 16"/>
                <a:gd name="T17" fmla="*/ 22 h 22"/>
                <a:gd name="T18" fmla="*/ 16 w 16"/>
                <a:gd name="T19" fmla="*/ 22 h 22"/>
                <a:gd name="T20" fmla="*/ 16 w 16"/>
                <a:gd name="T21" fmla="*/ 20 h 22"/>
                <a:gd name="T22" fmla="*/ 16 w 16"/>
                <a:gd name="T23" fmla="*/ 14 h 22"/>
                <a:gd name="T24" fmla="*/ 16 w 16"/>
                <a:gd name="T25" fmla="*/ 14 h 22"/>
                <a:gd name="T26" fmla="*/ 16 w 16"/>
                <a:gd name="T27" fmla="*/ 12 h 22"/>
                <a:gd name="T28" fmla="*/ 16 w 16"/>
                <a:gd name="T29" fmla="*/ 10 h 22"/>
                <a:gd name="T30" fmla="*/ 16 w 16"/>
                <a:gd name="T31" fmla="*/ 10 h 22"/>
                <a:gd name="T32" fmla="*/ 14 w 16"/>
                <a:gd name="T33" fmla="*/ 10 h 22"/>
                <a:gd name="T34" fmla="*/ 14 w 16"/>
                <a:gd name="T35" fmla="*/ 10 h 22"/>
                <a:gd name="T36" fmla="*/ 12 w 16"/>
                <a:gd name="T37" fmla="*/ 10 h 22"/>
                <a:gd name="T38" fmla="*/ 12 w 16"/>
                <a:gd name="T39" fmla="*/ 8 h 22"/>
                <a:gd name="T40" fmla="*/ 12 w 16"/>
                <a:gd name="T41" fmla="*/ 8 h 22"/>
                <a:gd name="T42" fmla="*/ 12 w 16"/>
                <a:gd name="T43" fmla="*/ 8 h 22"/>
                <a:gd name="T44" fmla="*/ 12 w 16"/>
                <a:gd name="T45" fmla="*/ 6 h 22"/>
                <a:gd name="T46" fmla="*/ 10 w 16"/>
                <a:gd name="T47" fmla="*/ 4 h 22"/>
                <a:gd name="T48" fmla="*/ 10 w 16"/>
                <a:gd name="T49" fmla="*/ 4 h 22"/>
                <a:gd name="T50" fmla="*/ 10 w 16"/>
                <a:gd name="T51" fmla="*/ 4 h 22"/>
                <a:gd name="T52" fmla="*/ 10 w 16"/>
                <a:gd name="T53" fmla="*/ 2 h 22"/>
                <a:gd name="T54" fmla="*/ 8 w 16"/>
                <a:gd name="T55" fmla="*/ 2 h 22"/>
                <a:gd name="T56" fmla="*/ 8 w 16"/>
                <a:gd name="T57" fmla="*/ 0 h 22"/>
                <a:gd name="T58" fmla="*/ 8 w 16"/>
                <a:gd name="T59" fmla="*/ 0 h 22"/>
                <a:gd name="T60" fmla="*/ 8 w 16"/>
                <a:gd name="T61" fmla="*/ 0 h 22"/>
                <a:gd name="T62" fmla="*/ 4 w 16"/>
                <a:gd name="T63" fmla="*/ 0 h 22"/>
                <a:gd name="T64" fmla="*/ 4 w 16"/>
                <a:gd name="T65" fmla="*/ 0 h 22"/>
                <a:gd name="T66" fmla="*/ 4 w 16"/>
                <a:gd name="T67" fmla="*/ 0 h 22"/>
                <a:gd name="T68" fmla="*/ 4 w 16"/>
                <a:gd name="T69" fmla="*/ 2 h 22"/>
                <a:gd name="T70" fmla="*/ 2 w 16"/>
                <a:gd name="T71" fmla="*/ 2 h 22"/>
                <a:gd name="T72" fmla="*/ 2 w 16"/>
                <a:gd name="T73" fmla="*/ 2 h 22"/>
                <a:gd name="T74" fmla="*/ 2 w 16"/>
                <a:gd name="T75" fmla="*/ 2 h 22"/>
                <a:gd name="T76" fmla="*/ 0 w 16"/>
                <a:gd name="T77" fmla="*/ 2 h 22"/>
                <a:gd name="T78" fmla="*/ 0 w 16"/>
                <a:gd name="T79" fmla="*/ 2 h 22"/>
                <a:gd name="T80" fmla="*/ 0 w 16"/>
                <a:gd name="T81" fmla="*/ 4 h 22"/>
                <a:gd name="T82" fmla="*/ 0 w 16"/>
                <a:gd name="T83" fmla="*/ 6 h 22"/>
                <a:gd name="T84" fmla="*/ 0 w 16"/>
                <a:gd name="T85" fmla="*/ 6 h 22"/>
                <a:gd name="T86" fmla="*/ 0 w 16"/>
                <a:gd name="T87" fmla="*/ 6 h 22"/>
                <a:gd name="T88" fmla="*/ 2 w 16"/>
                <a:gd name="T8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22">
                  <a:moveTo>
                    <a:pt x="2" y="8"/>
                  </a:moveTo>
                  <a:lnTo>
                    <a:pt x="8" y="14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581"/>
            <p:cNvSpPr>
              <a:spLocks/>
            </p:cNvSpPr>
            <p:nvPr/>
          </p:nvSpPr>
          <p:spPr bwMode="auto">
            <a:xfrm>
              <a:off x="5791200" y="3768725"/>
              <a:ext cx="41275" cy="63500"/>
            </a:xfrm>
            <a:custGeom>
              <a:avLst/>
              <a:gdLst>
                <a:gd name="T0" fmla="*/ 24 w 26"/>
                <a:gd name="T1" fmla="*/ 22 h 40"/>
                <a:gd name="T2" fmla="*/ 22 w 26"/>
                <a:gd name="T3" fmla="*/ 20 h 40"/>
                <a:gd name="T4" fmla="*/ 22 w 26"/>
                <a:gd name="T5" fmla="*/ 18 h 40"/>
                <a:gd name="T6" fmla="*/ 20 w 26"/>
                <a:gd name="T7" fmla="*/ 14 h 40"/>
                <a:gd name="T8" fmla="*/ 20 w 26"/>
                <a:gd name="T9" fmla="*/ 12 h 40"/>
                <a:gd name="T10" fmla="*/ 18 w 26"/>
                <a:gd name="T11" fmla="*/ 12 h 40"/>
                <a:gd name="T12" fmla="*/ 18 w 26"/>
                <a:gd name="T13" fmla="*/ 12 h 40"/>
                <a:gd name="T14" fmla="*/ 14 w 26"/>
                <a:gd name="T15" fmla="*/ 8 h 40"/>
                <a:gd name="T16" fmla="*/ 14 w 26"/>
                <a:gd name="T17" fmla="*/ 4 h 40"/>
                <a:gd name="T18" fmla="*/ 12 w 26"/>
                <a:gd name="T19" fmla="*/ 4 h 40"/>
                <a:gd name="T20" fmla="*/ 12 w 26"/>
                <a:gd name="T21" fmla="*/ 4 h 40"/>
                <a:gd name="T22" fmla="*/ 8 w 26"/>
                <a:gd name="T23" fmla="*/ 0 h 40"/>
                <a:gd name="T24" fmla="*/ 8 w 26"/>
                <a:gd name="T25" fmla="*/ 0 h 40"/>
                <a:gd name="T26" fmla="*/ 2 w 26"/>
                <a:gd name="T27" fmla="*/ 0 h 40"/>
                <a:gd name="T28" fmla="*/ 0 w 26"/>
                <a:gd name="T29" fmla="*/ 4 h 40"/>
                <a:gd name="T30" fmla="*/ 2 w 26"/>
                <a:gd name="T31" fmla="*/ 4 h 40"/>
                <a:gd name="T32" fmla="*/ 2 w 26"/>
                <a:gd name="T33" fmla="*/ 6 h 40"/>
                <a:gd name="T34" fmla="*/ 0 w 26"/>
                <a:gd name="T35" fmla="*/ 6 h 40"/>
                <a:gd name="T36" fmla="*/ 0 w 26"/>
                <a:gd name="T37" fmla="*/ 8 h 40"/>
                <a:gd name="T38" fmla="*/ 0 w 26"/>
                <a:gd name="T39" fmla="*/ 8 h 40"/>
                <a:gd name="T40" fmla="*/ 2 w 26"/>
                <a:gd name="T41" fmla="*/ 8 h 40"/>
                <a:gd name="T42" fmla="*/ 2 w 26"/>
                <a:gd name="T43" fmla="*/ 8 h 40"/>
                <a:gd name="T44" fmla="*/ 4 w 26"/>
                <a:gd name="T45" fmla="*/ 10 h 40"/>
                <a:gd name="T46" fmla="*/ 2 w 26"/>
                <a:gd name="T47" fmla="*/ 12 h 40"/>
                <a:gd name="T48" fmla="*/ 0 w 26"/>
                <a:gd name="T49" fmla="*/ 16 h 40"/>
                <a:gd name="T50" fmla="*/ 2 w 26"/>
                <a:gd name="T51" fmla="*/ 16 h 40"/>
                <a:gd name="T52" fmla="*/ 0 w 26"/>
                <a:gd name="T53" fmla="*/ 20 h 40"/>
                <a:gd name="T54" fmla="*/ 0 w 26"/>
                <a:gd name="T55" fmla="*/ 20 h 40"/>
                <a:gd name="T56" fmla="*/ 0 w 26"/>
                <a:gd name="T57" fmla="*/ 24 h 40"/>
                <a:gd name="T58" fmla="*/ 0 w 26"/>
                <a:gd name="T59" fmla="*/ 24 h 40"/>
                <a:gd name="T60" fmla="*/ 0 w 26"/>
                <a:gd name="T61" fmla="*/ 26 h 40"/>
                <a:gd name="T62" fmla="*/ 0 w 26"/>
                <a:gd name="T63" fmla="*/ 28 h 40"/>
                <a:gd name="T64" fmla="*/ 0 w 26"/>
                <a:gd name="T65" fmla="*/ 28 h 40"/>
                <a:gd name="T66" fmla="*/ 4 w 26"/>
                <a:gd name="T67" fmla="*/ 32 h 40"/>
                <a:gd name="T68" fmla="*/ 4 w 26"/>
                <a:gd name="T69" fmla="*/ 34 h 40"/>
                <a:gd name="T70" fmla="*/ 6 w 26"/>
                <a:gd name="T71" fmla="*/ 34 h 40"/>
                <a:gd name="T72" fmla="*/ 6 w 26"/>
                <a:gd name="T73" fmla="*/ 36 h 40"/>
                <a:gd name="T74" fmla="*/ 6 w 26"/>
                <a:gd name="T75" fmla="*/ 38 h 40"/>
                <a:gd name="T76" fmla="*/ 8 w 26"/>
                <a:gd name="T77" fmla="*/ 38 h 40"/>
                <a:gd name="T78" fmla="*/ 10 w 26"/>
                <a:gd name="T79" fmla="*/ 40 h 40"/>
                <a:gd name="T80" fmla="*/ 10 w 26"/>
                <a:gd name="T81" fmla="*/ 40 h 40"/>
                <a:gd name="T82" fmla="*/ 12 w 26"/>
                <a:gd name="T83" fmla="*/ 40 h 40"/>
                <a:gd name="T84" fmla="*/ 12 w 26"/>
                <a:gd name="T85" fmla="*/ 38 h 40"/>
                <a:gd name="T86" fmla="*/ 12 w 26"/>
                <a:gd name="T87" fmla="*/ 38 h 40"/>
                <a:gd name="T88" fmla="*/ 14 w 26"/>
                <a:gd name="T89" fmla="*/ 38 h 40"/>
                <a:gd name="T90" fmla="*/ 16 w 26"/>
                <a:gd name="T91" fmla="*/ 38 h 40"/>
                <a:gd name="T92" fmla="*/ 18 w 26"/>
                <a:gd name="T93" fmla="*/ 36 h 40"/>
                <a:gd name="T94" fmla="*/ 20 w 26"/>
                <a:gd name="T95" fmla="*/ 36 h 40"/>
                <a:gd name="T96" fmla="*/ 22 w 26"/>
                <a:gd name="T97" fmla="*/ 34 h 40"/>
                <a:gd name="T98" fmla="*/ 24 w 26"/>
                <a:gd name="T99" fmla="*/ 34 h 40"/>
                <a:gd name="T100" fmla="*/ 26 w 26"/>
                <a:gd name="T101" fmla="*/ 30 h 40"/>
                <a:gd name="T102" fmla="*/ 26 w 26"/>
                <a:gd name="T103" fmla="*/ 28 h 40"/>
                <a:gd name="T104" fmla="*/ 26 w 26"/>
                <a:gd name="T105" fmla="*/ 26 h 40"/>
                <a:gd name="T106" fmla="*/ 24 w 26"/>
                <a:gd name="T107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40">
                  <a:moveTo>
                    <a:pt x="24" y="22"/>
                  </a:moveTo>
                  <a:lnTo>
                    <a:pt x="24" y="22"/>
                  </a:lnTo>
                  <a:lnTo>
                    <a:pt x="22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4" y="2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582"/>
            <p:cNvSpPr>
              <a:spLocks/>
            </p:cNvSpPr>
            <p:nvPr/>
          </p:nvSpPr>
          <p:spPr bwMode="auto">
            <a:xfrm>
              <a:off x="7134225" y="4054475"/>
              <a:ext cx="19050" cy="22225"/>
            </a:xfrm>
            <a:custGeom>
              <a:avLst/>
              <a:gdLst>
                <a:gd name="T0" fmla="*/ 0 w 12"/>
                <a:gd name="T1" fmla="*/ 4 h 14"/>
                <a:gd name="T2" fmla="*/ 4 w 12"/>
                <a:gd name="T3" fmla="*/ 8 h 14"/>
                <a:gd name="T4" fmla="*/ 4 w 12"/>
                <a:gd name="T5" fmla="*/ 10 h 14"/>
                <a:gd name="T6" fmla="*/ 4 w 12"/>
                <a:gd name="T7" fmla="*/ 10 h 14"/>
                <a:gd name="T8" fmla="*/ 4 w 12"/>
                <a:gd name="T9" fmla="*/ 12 h 14"/>
                <a:gd name="T10" fmla="*/ 4 w 12"/>
                <a:gd name="T11" fmla="*/ 12 h 14"/>
                <a:gd name="T12" fmla="*/ 4 w 12"/>
                <a:gd name="T13" fmla="*/ 12 h 14"/>
                <a:gd name="T14" fmla="*/ 4 w 12"/>
                <a:gd name="T15" fmla="*/ 12 h 14"/>
                <a:gd name="T16" fmla="*/ 4 w 12"/>
                <a:gd name="T17" fmla="*/ 12 h 14"/>
                <a:gd name="T18" fmla="*/ 8 w 12"/>
                <a:gd name="T19" fmla="*/ 14 h 14"/>
                <a:gd name="T20" fmla="*/ 8 w 12"/>
                <a:gd name="T21" fmla="*/ 14 h 14"/>
                <a:gd name="T22" fmla="*/ 8 w 12"/>
                <a:gd name="T23" fmla="*/ 14 h 14"/>
                <a:gd name="T24" fmla="*/ 10 w 12"/>
                <a:gd name="T25" fmla="*/ 14 h 14"/>
                <a:gd name="T26" fmla="*/ 10 w 12"/>
                <a:gd name="T27" fmla="*/ 14 h 14"/>
                <a:gd name="T28" fmla="*/ 10 w 12"/>
                <a:gd name="T29" fmla="*/ 14 h 14"/>
                <a:gd name="T30" fmla="*/ 10 w 12"/>
                <a:gd name="T31" fmla="*/ 14 h 14"/>
                <a:gd name="T32" fmla="*/ 10 w 12"/>
                <a:gd name="T33" fmla="*/ 14 h 14"/>
                <a:gd name="T34" fmla="*/ 10 w 12"/>
                <a:gd name="T35" fmla="*/ 14 h 14"/>
                <a:gd name="T36" fmla="*/ 12 w 12"/>
                <a:gd name="T37" fmla="*/ 12 h 14"/>
                <a:gd name="T38" fmla="*/ 12 w 12"/>
                <a:gd name="T39" fmla="*/ 8 h 14"/>
                <a:gd name="T40" fmla="*/ 12 w 12"/>
                <a:gd name="T41" fmla="*/ 8 h 14"/>
                <a:gd name="T42" fmla="*/ 10 w 12"/>
                <a:gd name="T43" fmla="*/ 8 h 14"/>
                <a:gd name="T44" fmla="*/ 10 w 12"/>
                <a:gd name="T45" fmla="*/ 8 h 14"/>
                <a:gd name="T46" fmla="*/ 8 w 12"/>
                <a:gd name="T47" fmla="*/ 6 h 14"/>
                <a:gd name="T48" fmla="*/ 8 w 12"/>
                <a:gd name="T49" fmla="*/ 6 h 14"/>
                <a:gd name="T50" fmla="*/ 8 w 12"/>
                <a:gd name="T51" fmla="*/ 6 h 14"/>
                <a:gd name="T52" fmla="*/ 8 w 12"/>
                <a:gd name="T53" fmla="*/ 6 h 14"/>
                <a:gd name="T54" fmla="*/ 4 w 12"/>
                <a:gd name="T55" fmla="*/ 0 h 14"/>
                <a:gd name="T56" fmla="*/ 4 w 12"/>
                <a:gd name="T57" fmla="*/ 0 h 14"/>
                <a:gd name="T58" fmla="*/ 2 w 12"/>
                <a:gd name="T59" fmla="*/ 0 h 14"/>
                <a:gd name="T60" fmla="*/ 2 w 12"/>
                <a:gd name="T61" fmla="*/ 0 h 14"/>
                <a:gd name="T62" fmla="*/ 2 w 12"/>
                <a:gd name="T63" fmla="*/ 0 h 14"/>
                <a:gd name="T64" fmla="*/ 0 w 12"/>
                <a:gd name="T65" fmla="*/ 0 h 14"/>
                <a:gd name="T66" fmla="*/ 0 w 12"/>
                <a:gd name="T67" fmla="*/ 2 h 14"/>
                <a:gd name="T68" fmla="*/ 0 w 12"/>
                <a:gd name="T69" fmla="*/ 2 h 14"/>
                <a:gd name="T70" fmla="*/ 0 w 12"/>
                <a:gd name="T71" fmla="*/ 2 h 14"/>
                <a:gd name="T72" fmla="*/ 0 w 12"/>
                <a:gd name="T73" fmla="*/ 2 h 14"/>
                <a:gd name="T74" fmla="*/ 0 w 12"/>
                <a:gd name="T75" fmla="*/ 2 h 14"/>
                <a:gd name="T76" fmla="*/ 0 w 12"/>
                <a:gd name="T7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" h="14">
                  <a:moveTo>
                    <a:pt x="0" y="4"/>
                  </a:move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583"/>
            <p:cNvSpPr>
              <a:spLocks/>
            </p:cNvSpPr>
            <p:nvPr/>
          </p:nvSpPr>
          <p:spPr bwMode="auto">
            <a:xfrm>
              <a:off x="7178675" y="4159250"/>
              <a:ext cx="12700" cy="12700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6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2 h 8"/>
                <a:gd name="T14" fmla="*/ 0 w 8"/>
                <a:gd name="T15" fmla="*/ 2 h 8"/>
                <a:gd name="T16" fmla="*/ 0 w 8"/>
                <a:gd name="T17" fmla="*/ 2 h 8"/>
                <a:gd name="T18" fmla="*/ 0 w 8"/>
                <a:gd name="T19" fmla="*/ 2 h 8"/>
                <a:gd name="T20" fmla="*/ 0 w 8"/>
                <a:gd name="T21" fmla="*/ 4 h 8"/>
                <a:gd name="T22" fmla="*/ 0 w 8"/>
                <a:gd name="T23" fmla="*/ 4 h 8"/>
                <a:gd name="T24" fmla="*/ 0 w 8"/>
                <a:gd name="T25" fmla="*/ 4 h 8"/>
                <a:gd name="T26" fmla="*/ 4 w 8"/>
                <a:gd name="T27" fmla="*/ 8 h 8"/>
                <a:gd name="T28" fmla="*/ 4 w 8"/>
                <a:gd name="T29" fmla="*/ 8 h 8"/>
                <a:gd name="T30" fmla="*/ 6 w 8"/>
                <a:gd name="T31" fmla="*/ 8 h 8"/>
                <a:gd name="T32" fmla="*/ 6 w 8"/>
                <a:gd name="T33" fmla="*/ 8 h 8"/>
                <a:gd name="T34" fmla="*/ 6 w 8"/>
                <a:gd name="T35" fmla="*/ 8 h 8"/>
                <a:gd name="T36" fmla="*/ 8 w 8"/>
                <a:gd name="T37" fmla="*/ 8 h 8"/>
                <a:gd name="T38" fmla="*/ 8 w 8"/>
                <a:gd name="T39" fmla="*/ 6 h 8"/>
                <a:gd name="T40" fmla="*/ 8 w 8"/>
                <a:gd name="T41" fmla="*/ 6 h 8"/>
                <a:gd name="T42" fmla="*/ 8 w 8"/>
                <a:gd name="T43" fmla="*/ 6 h 8"/>
                <a:gd name="T44" fmla="*/ 8 w 8"/>
                <a:gd name="T45" fmla="*/ 6 h 8"/>
                <a:gd name="T46" fmla="*/ 8 w 8"/>
                <a:gd name="T47" fmla="*/ 6 h 8"/>
                <a:gd name="T48" fmla="*/ 8 w 8"/>
                <a:gd name="T49" fmla="*/ 4 h 8"/>
                <a:gd name="T50" fmla="*/ 8 w 8"/>
                <a:gd name="T51" fmla="*/ 4 h 8"/>
                <a:gd name="T52" fmla="*/ 8 w 8"/>
                <a:gd name="T5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584"/>
            <p:cNvSpPr>
              <a:spLocks/>
            </p:cNvSpPr>
            <p:nvPr/>
          </p:nvSpPr>
          <p:spPr bwMode="auto">
            <a:xfrm>
              <a:off x="7162800" y="4079875"/>
              <a:ext cx="28575" cy="25400"/>
            </a:xfrm>
            <a:custGeom>
              <a:avLst/>
              <a:gdLst>
                <a:gd name="T0" fmla="*/ 2 w 18"/>
                <a:gd name="T1" fmla="*/ 4 h 16"/>
                <a:gd name="T2" fmla="*/ 2 w 18"/>
                <a:gd name="T3" fmla="*/ 4 h 16"/>
                <a:gd name="T4" fmla="*/ 2 w 18"/>
                <a:gd name="T5" fmla="*/ 4 h 16"/>
                <a:gd name="T6" fmla="*/ 2 w 18"/>
                <a:gd name="T7" fmla="*/ 6 h 16"/>
                <a:gd name="T8" fmla="*/ 4 w 18"/>
                <a:gd name="T9" fmla="*/ 8 h 16"/>
                <a:gd name="T10" fmla="*/ 4 w 18"/>
                <a:gd name="T11" fmla="*/ 8 h 16"/>
                <a:gd name="T12" fmla="*/ 4 w 18"/>
                <a:gd name="T13" fmla="*/ 8 h 16"/>
                <a:gd name="T14" fmla="*/ 6 w 18"/>
                <a:gd name="T15" fmla="*/ 8 h 16"/>
                <a:gd name="T16" fmla="*/ 8 w 18"/>
                <a:gd name="T17" fmla="*/ 10 h 16"/>
                <a:gd name="T18" fmla="*/ 10 w 18"/>
                <a:gd name="T19" fmla="*/ 14 h 16"/>
                <a:gd name="T20" fmla="*/ 10 w 18"/>
                <a:gd name="T21" fmla="*/ 14 h 16"/>
                <a:gd name="T22" fmla="*/ 10 w 18"/>
                <a:gd name="T23" fmla="*/ 14 h 16"/>
                <a:gd name="T24" fmla="*/ 14 w 18"/>
                <a:gd name="T25" fmla="*/ 16 h 16"/>
                <a:gd name="T26" fmla="*/ 14 w 18"/>
                <a:gd name="T27" fmla="*/ 16 h 16"/>
                <a:gd name="T28" fmla="*/ 14 w 18"/>
                <a:gd name="T29" fmla="*/ 16 h 16"/>
                <a:gd name="T30" fmla="*/ 16 w 18"/>
                <a:gd name="T31" fmla="*/ 16 h 16"/>
                <a:gd name="T32" fmla="*/ 16 w 18"/>
                <a:gd name="T33" fmla="*/ 16 h 16"/>
                <a:gd name="T34" fmla="*/ 16 w 18"/>
                <a:gd name="T35" fmla="*/ 16 h 16"/>
                <a:gd name="T36" fmla="*/ 16 w 18"/>
                <a:gd name="T37" fmla="*/ 16 h 16"/>
                <a:gd name="T38" fmla="*/ 16 w 18"/>
                <a:gd name="T39" fmla="*/ 16 h 16"/>
                <a:gd name="T40" fmla="*/ 16 w 18"/>
                <a:gd name="T41" fmla="*/ 16 h 16"/>
                <a:gd name="T42" fmla="*/ 18 w 18"/>
                <a:gd name="T43" fmla="*/ 16 h 16"/>
                <a:gd name="T44" fmla="*/ 18 w 18"/>
                <a:gd name="T45" fmla="*/ 12 h 16"/>
                <a:gd name="T46" fmla="*/ 18 w 18"/>
                <a:gd name="T47" fmla="*/ 12 h 16"/>
                <a:gd name="T48" fmla="*/ 18 w 18"/>
                <a:gd name="T49" fmla="*/ 12 h 16"/>
                <a:gd name="T50" fmla="*/ 16 w 18"/>
                <a:gd name="T51" fmla="*/ 10 h 16"/>
                <a:gd name="T52" fmla="*/ 16 w 18"/>
                <a:gd name="T53" fmla="*/ 8 h 16"/>
                <a:gd name="T54" fmla="*/ 16 w 18"/>
                <a:gd name="T55" fmla="*/ 8 h 16"/>
                <a:gd name="T56" fmla="*/ 16 w 18"/>
                <a:gd name="T57" fmla="*/ 8 h 16"/>
                <a:gd name="T58" fmla="*/ 14 w 18"/>
                <a:gd name="T59" fmla="*/ 6 h 16"/>
                <a:gd name="T60" fmla="*/ 14 w 18"/>
                <a:gd name="T61" fmla="*/ 6 h 16"/>
                <a:gd name="T62" fmla="*/ 14 w 18"/>
                <a:gd name="T63" fmla="*/ 6 h 16"/>
                <a:gd name="T64" fmla="*/ 12 w 18"/>
                <a:gd name="T65" fmla="*/ 6 h 16"/>
                <a:gd name="T66" fmla="*/ 8 w 18"/>
                <a:gd name="T67" fmla="*/ 4 h 16"/>
                <a:gd name="T68" fmla="*/ 4 w 18"/>
                <a:gd name="T69" fmla="*/ 0 h 16"/>
                <a:gd name="T70" fmla="*/ 4 w 18"/>
                <a:gd name="T71" fmla="*/ 0 h 16"/>
                <a:gd name="T72" fmla="*/ 4 w 18"/>
                <a:gd name="T73" fmla="*/ 0 h 16"/>
                <a:gd name="T74" fmla="*/ 2 w 18"/>
                <a:gd name="T75" fmla="*/ 0 h 16"/>
                <a:gd name="T76" fmla="*/ 2 w 18"/>
                <a:gd name="T77" fmla="*/ 0 h 16"/>
                <a:gd name="T78" fmla="*/ 2 w 18"/>
                <a:gd name="T79" fmla="*/ 0 h 16"/>
                <a:gd name="T80" fmla="*/ 0 w 18"/>
                <a:gd name="T81" fmla="*/ 0 h 16"/>
                <a:gd name="T82" fmla="*/ 0 w 18"/>
                <a:gd name="T83" fmla="*/ 0 h 16"/>
                <a:gd name="T84" fmla="*/ 0 w 18"/>
                <a:gd name="T85" fmla="*/ 0 h 16"/>
                <a:gd name="T86" fmla="*/ 0 w 18"/>
                <a:gd name="T87" fmla="*/ 2 h 16"/>
                <a:gd name="T88" fmla="*/ 0 w 18"/>
                <a:gd name="T89" fmla="*/ 2 h 16"/>
                <a:gd name="T90" fmla="*/ 0 w 18"/>
                <a:gd name="T91" fmla="*/ 2 h 16"/>
                <a:gd name="T92" fmla="*/ 2 w 18"/>
                <a:gd name="T9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6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10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8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585"/>
            <p:cNvSpPr>
              <a:spLocks/>
            </p:cNvSpPr>
            <p:nvPr/>
          </p:nvSpPr>
          <p:spPr bwMode="auto">
            <a:xfrm>
              <a:off x="7143750" y="4089400"/>
              <a:ext cx="12700" cy="15875"/>
            </a:xfrm>
            <a:custGeom>
              <a:avLst/>
              <a:gdLst>
                <a:gd name="T0" fmla="*/ 2 w 8"/>
                <a:gd name="T1" fmla="*/ 0 h 10"/>
                <a:gd name="T2" fmla="*/ 0 w 8"/>
                <a:gd name="T3" fmla="*/ 0 h 10"/>
                <a:gd name="T4" fmla="*/ 0 w 8"/>
                <a:gd name="T5" fmla="*/ 0 h 10"/>
                <a:gd name="T6" fmla="*/ 0 w 8"/>
                <a:gd name="T7" fmla="*/ 2 h 10"/>
                <a:gd name="T8" fmla="*/ 0 w 8"/>
                <a:gd name="T9" fmla="*/ 4 h 10"/>
                <a:gd name="T10" fmla="*/ 0 w 8"/>
                <a:gd name="T11" fmla="*/ 4 h 10"/>
                <a:gd name="T12" fmla="*/ 0 w 8"/>
                <a:gd name="T13" fmla="*/ 4 h 10"/>
                <a:gd name="T14" fmla="*/ 2 w 8"/>
                <a:gd name="T15" fmla="*/ 6 h 10"/>
                <a:gd name="T16" fmla="*/ 2 w 8"/>
                <a:gd name="T17" fmla="*/ 6 h 10"/>
                <a:gd name="T18" fmla="*/ 2 w 8"/>
                <a:gd name="T19" fmla="*/ 6 h 10"/>
                <a:gd name="T20" fmla="*/ 2 w 8"/>
                <a:gd name="T21" fmla="*/ 8 h 10"/>
                <a:gd name="T22" fmla="*/ 4 w 8"/>
                <a:gd name="T23" fmla="*/ 10 h 10"/>
                <a:gd name="T24" fmla="*/ 4 w 8"/>
                <a:gd name="T25" fmla="*/ 10 h 10"/>
                <a:gd name="T26" fmla="*/ 6 w 8"/>
                <a:gd name="T27" fmla="*/ 10 h 10"/>
                <a:gd name="T28" fmla="*/ 8 w 8"/>
                <a:gd name="T29" fmla="*/ 10 h 10"/>
                <a:gd name="T30" fmla="*/ 8 w 8"/>
                <a:gd name="T31" fmla="*/ 10 h 10"/>
                <a:gd name="T32" fmla="*/ 8 w 8"/>
                <a:gd name="T33" fmla="*/ 10 h 10"/>
                <a:gd name="T34" fmla="*/ 8 w 8"/>
                <a:gd name="T35" fmla="*/ 6 h 10"/>
                <a:gd name="T36" fmla="*/ 8 w 8"/>
                <a:gd name="T37" fmla="*/ 6 h 10"/>
                <a:gd name="T38" fmla="*/ 8 w 8"/>
                <a:gd name="T39" fmla="*/ 6 h 10"/>
                <a:gd name="T40" fmla="*/ 6 w 8"/>
                <a:gd name="T41" fmla="*/ 2 h 10"/>
                <a:gd name="T42" fmla="*/ 6 w 8"/>
                <a:gd name="T43" fmla="*/ 2 h 10"/>
                <a:gd name="T44" fmla="*/ 6 w 8"/>
                <a:gd name="T45" fmla="*/ 2 h 10"/>
                <a:gd name="T46" fmla="*/ 2 w 8"/>
                <a:gd name="T47" fmla="*/ 0 h 10"/>
                <a:gd name="T48" fmla="*/ 2 w 8"/>
                <a:gd name="T49" fmla="*/ 0 h 10"/>
                <a:gd name="T50" fmla="*/ 2 w 8"/>
                <a:gd name="T51" fmla="*/ 0 h 10"/>
                <a:gd name="T52" fmla="*/ 2 w 8"/>
                <a:gd name="T5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586"/>
            <p:cNvSpPr>
              <a:spLocks/>
            </p:cNvSpPr>
            <p:nvPr/>
          </p:nvSpPr>
          <p:spPr bwMode="auto">
            <a:xfrm>
              <a:off x="7172325" y="4108450"/>
              <a:ext cx="12700" cy="15875"/>
            </a:xfrm>
            <a:custGeom>
              <a:avLst/>
              <a:gdLst>
                <a:gd name="T0" fmla="*/ 2 w 8"/>
                <a:gd name="T1" fmla="*/ 8 h 10"/>
                <a:gd name="T2" fmla="*/ 4 w 8"/>
                <a:gd name="T3" fmla="*/ 10 h 10"/>
                <a:gd name="T4" fmla="*/ 4 w 8"/>
                <a:gd name="T5" fmla="*/ 10 h 10"/>
                <a:gd name="T6" fmla="*/ 4 w 8"/>
                <a:gd name="T7" fmla="*/ 10 h 10"/>
                <a:gd name="T8" fmla="*/ 8 w 8"/>
                <a:gd name="T9" fmla="*/ 10 h 10"/>
                <a:gd name="T10" fmla="*/ 8 w 8"/>
                <a:gd name="T11" fmla="*/ 10 h 10"/>
                <a:gd name="T12" fmla="*/ 8 w 8"/>
                <a:gd name="T13" fmla="*/ 10 h 10"/>
                <a:gd name="T14" fmla="*/ 8 w 8"/>
                <a:gd name="T15" fmla="*/ 6 h 10"/>
                <a:gd name="T16" fmla="*/ 8 w 8"/>
                <a:gd name="T17" fmla="*/ 6 h 10"/>
                <a:gd name="T18" fmla="*/ 8 w 8"/>
                <a:gd name="T19" fmla="*/ 6 h 10"/>
                <a:gd name="T20" fmla="*/ 6 w 8"/>
                <a:gd name="T21" fmla="*/ 2 h 10"/>
                <a:gd name="T22" fmla="*/ 6 w 8"/>
                <a:gd name="T23" fmla="*/ 0 h 10"/>
                <a:gd name="T24" fmla="*/ 6 w 8"/>
                <a:gd name="T25" fmla="*/ 0 h 10"/>
                <a:gd name="T26" fmla="*/ 4 w 8"/>
                <a:gd name="T27" fmla="*/ 0 h 10"/>
                <a:gd name="T28" fmla="*/ 2 w 8"/>
                <a:gd name="T29" fmla="*/ 0 h 10"/>
                <a:gd name="T30" fmla="*/ 2 w 8"/>
                <a:gd name="T31" fmla="*/ 0 h 10"/>
                <a:gd name="T32" fmla="*/ 2 w 8"/>
                <a:gd name="T33" fmla="*/ 0 h 10"/>
                <a:gd name="T34" fmla="*/ 2 w 8"/>
                <a:gd name="T35" fmla="*/ 2 h 10"/>
                <a:gd name="T36" fmla="*/ 0 w 8"/>
                <a:gd name="T37" fmla="*/ 2 h 10"/>
                <a:gd name="T38" fmla="*/ 0 w 8"/>
                <a:gd name="T39" fmla="*/ 2 h 10"/>
                <a:gd name="T40" fmla="*/ 0 w 8"/>
                <a:gd name="T41" fmla="*/ 2 h 10"/>
                <a:gd name="T42" fmla="*/ 0 w 8"/>
                <a:gd name="T43" fmla="*/ 4 h 10"/>
                <a:gd name="T44" fmla="*/ 0 w 8"/>
                <a:gd name="T45" fmla="*/ 4 h 10"/>
                <a:gd name="T46" fmla="*/ 0 w 8"/>
                <a:gd name="T47" fmla="*/ 4 h 10"/>
                <a:gd name="T48" fmla="*/ 2 w 8"/>
                <a:gd name="T49" fmla="*/ 4 h 10"/>
                <a:gd name="T50" fmla="*/ 2 w 8"/>
                <a:gd name="T51" fmla="*/ 8 h 10"/>
                <a:gd name="T52" fmla="*/ 2 w 8"/>
                <a:gd name="T53" fmla="*/ 8 h 10"/>
                <a:gd name="T54" fmla="*/ 2 w 8"/>
                <a:gd name="T55" fmla="*/ 8 h 10"/>
                <a:gd name="T56" fmla="*/ 2 w 8"/>
                <a:gd name="T5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0">
                  <a:moveTo>
                    <a:pt x="2" y="8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587"/>
            <p:cNvSpPr>
              <a:spLocks/>
            </p:cNvSpPr>
            <p:nvPr/>
          </p:nvSpPr>
          <p:spPr bwMode="auto">
            <a:xfrm>
              <a:off x="7197725" y="4102100"/>
              <a:ext cx="15875" cy="22225"/>
            </a:xfrm>
            <a:custGeom>
              <a:avLst/>
              <a:gdLst>
                <a:gd name="T0" fmla="*/ 2 w 10"/>
                <a:gd name="T1" fmla="*/ 6 h 14"/>
                <a:gd name="T2" fmla="*/ 2 w 10"/>
                <a:gd name="T3" fmla="*/ 8 h 14"/>
                <a:gd name="T4" fmla="*/ 2 w 10"/>
                <a:gd name="T5" fmla="*/ 8 h 14"/>
                <a:gd name="T6" fmla="*/ 2 w 10"/>
                <a:gd name="T7" fmla="*/ 8 h 14"/>
                <a:gd name="T8" fmla="*/ 4 w 10"/>
                <a:gd name="T9" fmla="*/ 10 h 14"/>
                <a:gd name="T10" fmla="*/ 4 w 10"/>
                <a:gd name="T11" fmla="*/ 12 h 14"/>
                <a:gd name="T12" fmla="*/ 4 w 10"/>
                <a:gd name="T13" fmla="*/ 12 h 14"/>
                <a:gd name="T14" fmla="*/ 4 w 10"/>
                <a:gd name="T15" fmla="*/ 12 h 14"/>
                <a:gd name="T16" fmla="*/ 6 w 10"/>
                <a:gd name="T17" fmla="*/ 14 h 14"/>
                <a:gd name="T18" fmla="*/ 6 w 10"/>
                <a:gd name="T19" fmla="*/ 14 h 14"/>
                <a:gd name="T20" fmla="*/ 8 w 10"/>
                <a:gd name="T21" fmla="*/ 14 h 14"/>
                <a:gd name="T22" fmla="*/ 8 w 10"/>
                <a:gd name="T23" fmla="*/ 14 h 14"/>
                <a:gd name="T24" fmla="*/ 8 w 10"/>
                <a:gd name="T25" fmla="*/ 14 h 14"/>
                <a:gd name="T26" fmla="*/ 10 w 10"/>
                <a:gd name="T27" fmla="*/ 14 h 14"/>
                <a:gd name="T28" fmla="*/ 10 w 10"/>
                <a:gd name="T29" fmla="*/ 8 h 14"/>
                <a:gd name="T30" fmla="*/ 10 w 10"/>
                <a:gd name="T31" fmla="*/ 8 h 14"/>
                <a:gd name="T32" fmla="*/ 10 w 10"/>
                <a:gd name="T33" fmla="*/ 8 h 14"/>
                <a:gd name="T34" fmla="*/ 8 w 10"/>
                <a:gd name="T35" fmla="*/ 6 h 14"/>
                <a:gd name="T36" fmla="*/ 8 w 10"/>
                <a:gd name="T37" fmla="*/ 6 h 14"/>
                <a:gd name="T38" fmla="*/ 8 w 10"/>
                <a:gd name="T39" fmla="*/ 6 h 14"/>
                <a:gd name="T40" fmla="*/ 4 w 10"/>
                <a:gd name="T41" fmla="*/ 2 h 14"/>
                <a:gd name="T42" fmla="*/ 4 w 10"/>
                <a:gd name="T43" fmla="*/ 0 h 14"/>
                <a:gd name="T44" fmla="*/ 4 w 10"/>
                <a:gd name="T45" fmla="*/ 0 h 14"/>
                <a:gd name="T46" fmla="*/ 2 w 10"/>
                <a:gd name="T47" fmla="*/ 0 h 14"/>
                <a:gd name="T48" fmla="*/ 2 w 10"/>
                <a:gd name="T49" fmla="*/ 0 h 14"/>
                <a:gd name="T50" fmla="*/ 2 w 10"/>
                <a:gd name="T51" fmla="*/ 0 h 14"/>
                <a:gd name="T52" fmla="*/ 0 w 10"/>
                <a:gd name="T53" fmla="*/ 2 h 14"/>
                <a:gd name="T54" fmla="*/ 0 w 10"/>
                <a:gd name="T55" fmla="*/ 4 h 14"/>
                <a:gd name="T56" fmla="*/ 0 w 10"/>
                <a:gd name="T57" fmla="*/ 4 h 14"/>
                <a:gd name="T58" fmla="*/ 2 w 10"/>
                <a:gd name="T59" fmla="*/ 4 h 14"/>
                <a:gd name="T60" fmla="*/ 2 w 10"/>
                <a:gd name="T6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14">
                  <a:moveTo>
                    <a:pt x="2" y="6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588"/>
            <p:cNvSpPr>
              <a:spLocks/>
            </p:cNvSpPr>
            <p:nvPr/>
          </p:nvSpPr>
          <p:spPr bwMode="auto">
            <a:xfrm>
              <a:off x="7204075" y="4137025"/>
              <a:ext cx="15875" cy="12700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2 h 8"/>
                <a:gd name="T4" fmla="*/ 0 w 10"/>
                <a:gd name="T5" fmla="*/ 2 h 8"/>
                <a:gd name="T6" fmla="*/ 0 w 10"/>
                <a:gd name="T7" fmla="*/ 2 h 8"/>
                <a:gd name="T8" fmla="*/ 8 w 10"/>
                <a:gd name="T9" fmla="*/ 8 h 8"/>
                <a:gd name="T10" fmla="*/ 8 w 10"/>
                <a:gd name="T11" fmla="*/ 8 h 8"/>
                <a:gd name="T12" fmla="*/ 8 w 10"/>
                <a:gd name="T13" fmla="*/ 8 h 8"/>
                <a:gd name="T14" fmla="*/ 10 w 10"/>
                <a:gd name="T15" fmla="*/ 8 h 8"/>
                <a:gd name="T16" fmla="*/ 10 w 10"/>
                <a:gd name="T17" fmla="*/ 8 h 8"/>
                <a:gd name="T18" fmla="*/ 10 w 10"/>
                <a:gd name="T19" fmla="*/ 8 h 8"/>
                <a:gd name="T20" fmla="*/ 10 w 10"/>
                <a:gd name="T21" fmla="*/ 6 h 8"/>
                <a:gd name="T22" fmla="*/ 10 w 10"/>
                <a:gd name="T23" fmla="*/ 6 h 8"/>
                <a:gd name="T24" fmla="*/ 10 w 10"/>
                <a:gd name="T25" fmla="*/ 4 h 8"/>
                <a:gd name="T26" fmla="*/ 10 w 10"/>
                <a:gd name="T27" fmla="*/ 2 h 8"/>
                <a:gd name="T28" fmla="*/ 10 w 10"/>
                <a:gd name="T29" fmla="*/ 0 h 8"/>
                <a:gd name="T30" fmla="*/ 10 w 10"/>
                <a:gd name="T31" fmla="*/ 0 h 8"/>
                <a:gd name="T32" fmla="*/ 10 w 10"/>
                <a:gd name="T33" fmla="*/ 0 h 8"/>
                <a:gd name="T34" fmla="*/ 8 w 10"/>
                <a:gd name="T35" fmla="*/ 0 h 8"/>
                <a:gd name="T36" fmla="*/ 8 w 10"/>
                <a:gd name="T37" fmla="*/ 0 h 8"/>
                <a:gd name="T38" fmla="*/ 8 w 10"/>
                <a:gd name="T39" fmla="*/ 0 h 8"/>
                <a:gd name="T40" fmla="*/ 2 w 10"/>
                <a:gd name="T41" fmla="*/ 0 h 8"/>
                <a:gd name="T42" fmla="*/ 2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589"/>
            <p:cNvSpPr>
              <a:spLocks/>
            </p:cNvSpPr>
            <p:nvPr/>
          </p:nvSpPr>
          <p:spPr bwMode="auto">
            <a:xfrm>
              <a:off x="7308850" y="4324350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4 h 4"/>
                <a:gd name="T4" fmla="*/ 4 w 4"/>
                <a:gd name="T5" fmla="*/ 4 h 4"/>
                <a:gd name="T6" fmla="*/ 4 w 4"/>
                <a:gd name="T7" fmla="*/ 4 h 4"/>
                <a:gd name="T8" fmla="*/ 4 w 4"/>
                <a:gd name="T9" fmla="*/ 2 h 4"/>
                <a:gd name="T10" fmla="*/ 4 w 4"/>
                <a:gd name="T11" fmla="*/ 2 h 4"/>
                <a:gd name="T12" fmla="*/ 4 w 4"/>
                <a:gd name="T13" fmla="*/ 2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0 w 4"/>
                <a:gd name="T21" fmla="*/ 2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4 h 4"/>
                <a:gd name="T28" fmla="*/ 0 w 4"/>
                <a:gd name="T29" fmla="*/ 4 h 4"/>
                <a:gd name="T30" fmla="*/ 0 w 4"/>
                <a:gd name="T31" fmla="*/ 4 h 4"/>
                <a:gd name="T32" fmla="*/ 0 w 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590"/>
            <p:cNvSpPr>
              <a:spLocks/>
            </p:cNvSpPr>
            <p:nvPr/>
          </p:nvSpPr>
          <p:spPr bwMode="auto">
            <a:xfrm>
              <a:off x="7289800" y="4222750"/>
              <a:ext cx="12700" cy="22225"/>
            </a:xfrm>
            <a:custGeom>
              <a:avLst/>
              <a:gdLst>
                <a:gd name="T0" fmla="*/ 2 w 8"/>
                <a:gd name="T1" fmla="*/ 8 h 14"/>
                <a:gd name="T2" fmla="*/ 2 w 8"/>
                <a:gd name="T3" fmla="*/ 12 h 14"/>
                <a:gd name="T4" fmla="*/ 2 w 8"/>
                <a:gd name="T5" fmla="*/ 12 h 14"/>
                <a:gd name="T6" fmla="*/ 2 w 8"/>
                <a:gd name="T7" fmla="*/ 14 h 14"/>
                <a:gd name="T8" fmla="*/ 4 w 8"/>
                <a:gd name="T9" fmla="*/ 14 h 14"/>
                <a:gd name="T10" fmla="*/ 4 w 8"/>
                <a:gd name="T11" fmla="*/ 14 h 14"/>
                <a:gd name="T12" fmla="*/ 6 w 8"/>
                <a:gd name="T13" fmla="*/ 12 h 14"/>
                <a:gd name="T14" fmla="*/ 6 w 8"/>
                <a:gd name="T15" fmla="*/ 12 h 14"/>
                <a:gd name="T16" fmla="*/ 6 w 8"/>
                <a:gd name="T17" fmla="*/ 10 h 14"/>
                <a:gd name="T18" fmla="*/ 6 w 8"/>
                <a:gd name="T19" fmla="*/ 10 h 14"/>
                <a:gd name="T20" fmla="*/ 6 w 8"/>
                <a:gd name="T21" fmla="*/ 10 h 14"/>
                <a:gd name="T22" fmla="*/ 8 w 8"/>
                <a:gd name="T23" fmla="*/ 8 h 14"/>
                <a:gd name="T24" fmla="*/ 8 w 8"/>
                <a:gd name="T25" fmla="*/ 8 h 14"/>
                <a:gd name="T26" fmla="*/ 8 w 8"/>
                <a:gd name="T27" fmla="*/ 8 h 14"/>
                <a:gd name="T28" fmla="*/ 8 w 8"/>
                <a:gd name="T29" fmla="*/ 6 h 14"/>
                <a:gd name="T30" fmla="*/ 8 w 8"/>
                <a:gd name="T31" fmla="*/ 6 h 14"/>
                <a:gd name="T32" fmla="*/ 8 w 8"/>
                <a:gd name="T33" fmla="*/ 6 h 14"/>
                <a:gd name="T34" fmla="*/ 6 w 8"/>
                <a:gd name="T35" fmla="*/ 4 h 14"/>
                <a:gd name="T36" fmla="*/ 6 w 8"/>
                <a:gd name="T37" fmla="*/ 4 h 14"/>
                <a:gd name="T38" fmla="*/ 6 w 8"/>
                <a:gd name="T39" fmla="*/ 4 h 14"/>
                <a:gd name="T40" fmla="*/ 4 w 8"/>
                <a:gd name="T41" fmla="*/ 0 h 14"/>
                <a:gd name="T42" fmla="*/ 4 w 8"/>
                <a:gd name="T43" fmla="*/ 0 h 14"/>
                <a:gd name="T44" fmla="*/ 4 w 8"/>
                <a:gd name="T45" fmla="*/ 0 h 14"/>
                <a:gd name="T46" fmla="*/ 2 w 8"/>
                <a:gd name="T47" fmla="*/ 0 h 14"/>
                <a:gd name="T48" fmla="*/ 2 w 8"/>
                <a:gd name="T49" fmla="*/ 0 h 14"/>
                <a:gd name="T50" fmla="*/ 2 w 8"/>
                <a:gd name="T51" fmla="*/ 2 h 14"/>
                <a:gd name="T52" fmla="*/ 2 w 8"/>
                <a:gd name="T53" fmla="*/ 2 h 14"/>
                <a:gd name="T54" fmla="*/ 0 w 8"/>
                <a:gd name="T55" fmla="*/ 4 h 14"/>
                <a:gd name="T56" fmla="*/ 0 w 8"/>
                <a:gd name="T57" fmla="*/ 4 h 14"/>
                <a:gd name="T58" fmla="*/ 0 w 8"/>
                <a:gd name="T59" fmla="*/ 4 h 14"/>
                <a:gd name="T60" fmla="*/ 0 w 8"/>
                <a:gd name="T61" fmla="*/ 8 h 14"/>
                <a:gd name="T62" fmla="*/ 0 w 8"/>
                <a:gd name="T63" fmla="*/ 8 h 14"/>
                <a:gd name="T64" fmla="*/ 0 w 8"/>
                <a:gd name="T65" fmla="*/ 8 h 14"/>
                <a:gd name="T66" fmla="*/ 2 w 8"/>
                <a:gd name="T6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4">
                  <a:moveTo>
                    <a:pt x="2" y="8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591"/>
            <p:cNvSpPr>
              <a:spLocks/>
            </p:cNvSpPr>
            <p:nvPr/>
          </p:nvSpPr>
          <p:spPr bwMode="auto">
            <a:xfrm>
              <a:off x="7299325" y="4248150"/>
              <a:ext cx="9525" cy="9525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2 h 6"/>
                <a:gd name="T6" fmla="*/ 0 w 6"/>
                <a:gd name="T7" fmla="*/ 2 h 6"/>
                <a:gd name="T8" fmla="*/ 0 w 6"/>
                <a:gd name="T9" fmla="*/ 2 h 6"/>
                <a:gd name="T10" fmla="*/ 0 w 6"/>
                <a:gd name="T11" fmla="*/ 4 h 6"/>
                <a:gd name="T12" fmla="*/ 0 w 6"/>
                <a:gd name="T13" fmla="*/ 4 h 6"/>
                <a:gd name="T14" fmla="*/ 2 w 6"/>
                <a:gd name="T15" fmla="*/ 4 h 6"/>
                <a:gd name="T16" fmla="*/ 2 w 6"/>
                <a:gd name="T17" fmla="*/ 4 h 6"/>
                <a:gd name="T18" fmla="*/ 4 w 6"/>
                <a:gd name="T19" fmla="*/ 6 h 6"/>
                <a:gd name="T20" fmla="*/ 4 w 6"/>
                <a:gd name="T21" fmla="*/ 6 h 6"/>
                <a:gd name="T22" fmla="*/ 4 w 6"/>
                <a:gd name="T23" fmla="*/ 6 h 6"/>
                <a:gd name="T24" fmla="*/ 4 w 6"/>
                <a:gd name="T25" fmla="*/ 6 h 6"/>
                <a:gd name="T26" fmla="*/ 4 w 6"/>
                <a:gd name="T27" fmla="*/ 6 h 6"/>
                <a:gd name="T28" fmla="*/ 6 w 6"/>
                <a:gd name="T29" fmla="*/ 4 h 6"/>
                <a:gd name="T30" fmla="*/ 6 w 6"/>
                <a:gd name="T31" fmla="*/ 4 h 6"/>
                <a:gd name="T32" fmla="*/ 6 w 6"/>
                <a:gd name="T33" fmla="*/ 4 h 6"/>
                <a:gd name="T34" fmla="*/ 6 w 6"/>
                <a:gd name="T35" fmla="*/ 2 h 6"/>
                <a:gd name="T36" fmla="*/ 6 w 6"/>
                <a:gd name="T37" fmla="*/ 2 h 6"/>
                <a:gd name="T38" fmla="*/ 6 w 6"/>
                <a:gd name="T39" fmla="*/ 2 h 6"/>
                <a:gd name="T40" fmla="*/ 4 w 6"/>
                <a:gd name="T41" fmla="*/ 2 h 6"/>
                <a:gd name="T42" fmla="*/ 4 w 6"/>
                <a:gd name="T43" fmla="*/ 0 h 6"/>
                <a:gd name="T44" fmla="*/ 4 w 6"/>
                <a:gd name="T45" fmla="*/ 0 h 6"/>
                <a:gd name="T46" fmla="*/ 4 w 6"/>
                <a:gd name="T47" fmla="*/ 0 h 6"/>
                <a:gd name="T48" fmla="*/ 0 w 6"/>
                <a:gd name="T49" fmla="*/ 0 h 6"/>
                <a:gd name="T50" fmla="*/ 0 w 6"/>
                <a:gd name="T51" fmla="*/ 0 h 6"/>
                <a:gd name="T52" fmla="*/ 0 w 6"/>
                <a:gd name="T53" fmla="*/ 0 h 6"/>
                <a:gd name="T54" fmla="*/ 0 w 6"/>
                <a:gd name="T5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592"/>
            <p:cNvSpPr>
              <a:spLocks/>
            </p:cNvSpPr>
            <p:nvPr/>
          </p:nvSpPr>
          <p:spPr bwMode="auto">
            <a:xfrm>
              <a:off x="7312025" y="4257675"/>
              <a:ext cx="9525" cy="6350"/>
            </a:xfrm>
            <a:custGeom>
              <a:avLst/>
              <a:gdLst>
                <a:gd name="T0" fmla="*/ 4 w 6"/>
                <a:gd name="T1" fmla="*/ 2 h 4"/>
                <a:gd name="T2" fmla="*/ 4 w 6"/>
                <a:gd name="T3" fmla="*/ 2 h 4"/>
                <a:gd name="T4" fmla="*/ 4 w 6"/>
                <a:gd name="T5" fmla="*/ 2 h 4"/>
                <a:gd name="T6" fmla="*/ 4 w 6"/>
                <a:gd name="T7" fmla="*/ 2 h 4"/>
                <a:gd name="T8" fmla="*/ 4 w 6"/>
                <a:gd name="T9" fmla="*/ 0 h 4"/>
                <a:gd name="T10" fmla="*/ 2 w 6"/>
                <a:gd name="T11" fmla="*/ 0 h 4"/>
                <a:gd name="T12" fmla="*/ 2 w 6"/>
                <a:gd name="T13" fmla="*/ 0 h 4"/>
                <a:gd name="T14" fmla="*/ 2 w 6"/>
                <a:gd name="T15" fmla="*/ 0 h 4"/>
                <a:gd name="T16" fmla="*/ 0 w 6"/>
                <a:gd name="T17" fmla="*/ 2 h 4"/>
                <a:gd name="T18" fmla="*/ 0 w 6"/>
                <a:gd name="T19" fmla="*/ 2 h 4"/>
                <a:gd name="T20" fmla="*/ 0 w 6"/>
                <a:gd name="T21" fmla="*/ 2 h 4"/>
                <a:gd name="T22" fmla="*/ 0 w 6"/>
                <a:gd name="T23" fmla="*/ 4 h 4"/>
                <a:gd name="T24" fmla="*/ 0 w 6"/>
                <a:gd name="T25" fmla="*/ 4 h 4"/>
                <a:gd name="T26" fmla="*/ 0 w 6"/>
                <a:gd name="T27" fmla="*/ 4 h 4"/>
                <a:gd name="T28" fmla="*/ 4 w 6"/>
                <a:gd name="T29" fmla="*/ 4 h 4"/>
                <a:gd name="T30" fmla="*/ 4 w 6"/>
                <a:gd name="T31" fmla="*/ 4 h 4"/>
                <a:gd name="T32" fmla="*/ 6 w 6"/>
                <a:gd name="T33" fmla="*/ 4 h 4"/>
                <a:gd name="T34" fmla="*/ 6 w 6"/>
                <a:gd name="T35" fmla="*/ 2 h 4"/>
                <a:gd name="T36" fmla="*/ 6 w 6"/>
                <a:gd name="T37" fmla="*/ 2 h 4"/>
                <a:gd name="T38" fmla="*/ 4 w 6"/>
                <a:gd name="T39" fmla="*/ 2 h 4"/>
                <a:gd name="T40" fmla="*/ 4 w 6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593"/>
            <p:cNvSpPr>
              <a:spLocks/>
            </p:cNvSpPr>
            <p:nvPr/>
          </p:nvSpPr>
          <p:spPr bwMode="auto">
            <a:xfrm>
              <a:off x="7305675" y="4295775"/>
              <a:ext cx="9525" cy="12700"/>
            </a:xfrm>
            <a:custGeom>
              <a:avLst/>
              <a:gdLst>
                <a:gd name="T0" fmla="*/ 2 w 6"/>
                <a:gd name="T1" fmla="*/ 2 h 8"/>
                <a:gd name="T2" fmla="*/ 2 w 6"/>
                <a:gd name="T3" fmla="*/ 2 h 8"/>
                <a:gd name="T4" fmla="*/ 0 w 6"/>
                <a:gd name="T5" fmla="*/ 2 h 8"/>
                <a:gd name="T6" fmla="*/ 0 w 6"/>
                <a:gd name="T7" fmla="*/ 2 h 8"/>
                <a:gd name="T8" fmla="*/ 0 w 6"/>
                <a:gd name="T9" fmla="*/ 4 h 8"/>
                <a:gd name="T10" fmla="*/ 0 w 6"/>
                <a:gd name="T11" fmla="*/ 4 h 8"/>
                <a:gd name="T12" fmla="*/ 0 w 6"/>
                <a:gd name="T13" fmla="*/ 4 h 8"/>
                <a:gd name="T14" fmla="*/ 0 w 6"/>
                <a:gd name="T15" fmla="*/ 4 h 8"/>
                <a:gd name="T16" fmla="*/ 2 w 6"/>
                <a:gd name="T17" fmla="*/ 6 h 8"/>
                <a:gd name="T18" fmla="*/ 2 w 6"/>
                <a:gd name="T19" fmla="*/ 6 h 8"/>
                <a:gd name="T20" fmla="*/ 4 w 6"/>
                <a:gd name="T21" fmla="*/ 8 h 8"/>
                <a:gd name="T22" fmla="*/ 4 w 6"/>
                <a:gd name="T23" fmla="*/ 8 h 8"/>
                <a:gd name="T24" fmla="*/ 4 w 6"/>
                <a:gd name="T25" fmla="*/ 8 h 8"/>
                <a:gd name="T26" fmla="*/ 6 w 6"/>
                <a:gd name="T27" fmla="*/ 6 h 8"/>
                <a:gd name="T28" fmla="*/ 6 w 6"/>
                <a:gd name="T29" fmla="*/ 6 h 8"/>
                <a:gd name="T30" fmla="*/ 6 w 6"/>
                <a:gd name="T31" fmla="*/ 6 h 8"/>
                <a:gd name="T32" fmla="*/ 6 w 6"/>
                <a:gd name="T33" fmla="*/ 6 h 8"/>
                <a:gd name="T34" fmla="*/ 6 w 6"/>
                <a:gd name="T35" fmla="*/ 6 h 8"/>
                <a:gd name="T36" fmla="*/ 6 w 6"/>
                <a:gd name="T37" fmla="*/ 4 h 8"/>
                <a:gd name="T38" fmla="*/ 6 w 6"/>
                <a:gd name="T39" fmla="*/ 4 h 8"/>
                <a:gd name="T40" fmla="*/ 6 w 6"/>
                <a:gd name="T41" fmla="*/ 2 h 8"/>
                <a:gd name="T42" fmla="*/ 6 w 6"/>
                <a:gd name="T43" fmla="*/ 2 h 8"/>
                <a:gd name="T44" fmla="*/ 6 w 6"/>
                <a:gd name="T45" fmla="*/ 0 h 8"/>
                <a:gd name="T46" fmla="*/ 6 w 6"/>
                <a:gd name="T47" fmla="*/ 0 h 8"/>
                <a:gd name="T48" fmla="*/ 4 w 6"/>
                <a:gd name="T49" fmla="*/ 0 h 8"/>
                <a:gd name="T50" fmla="*/ 4 w 6"/>
                <a:gd name="T51" fmla="*/ 0 h 8"/>
                <a:gd name="T52" fmla="*/ 4 w 6"/>
                <a:gd name="T53" fmla="*/ 0 h 8"/>
                <a:gd name="T54" fmla="*/ 2 w 6"/>
                <a:gd name="T55" fmla="*/ 0 h 8"/>
                <a:gd name="T56" fmla="*/ 2 w 6"/>
                <a:gd name="T57" fmla="*/ 2 h 8"/>
                <a:gd name="T58" fmla="*/ 2 w 6"/>
                <a:gd name="T59" fmla="*/ 2 h 8"/>
                <a:gd name="T60" fmla="*/ 2 w 6"/>
                <a:gd name="T61" fmla="*/ 2 h 8"/>
                <a:gd name="T62" fmla="*/ 2 w 6"/>
                <a:gd name="T6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8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594"/>
            <p:cNvSpPr>
              <a:spLocks/>
            </p:cNvSpPr>
            <p:nvPr/>
          </p:nvSpPr>
          <p:spPr bwMode="auto">
            <a:xfrm>
              <a:off x="7308850" y="4308475"/>
              <a:ext cx="9525" cy="12700"/>
            </a:xfrm>
            <a:custGeom>
              <a:avLst/>
              <a:gdLst>
                <a:gd name="T0" fmla="*/ 4 w 6"/>
                <a:gd name="T1" fmla="*/ 2 h 8"/>
                <a:gd name="T2" fmla="*/ 4 w 6"/>
                <a:gd name="T3" fmla="*/ 2 h 8"/>
                <a:gd name="T4" fmla="*/ 4 w 6"/>
                <a:gd name="T5" fmla="*/ 2 h 8"/>
                <a:gd name="T6" fmla="*/ 4 w 6"/>
                <a:gd name="T7" fmla="*/ 0 h 8"/>
                <a:gd name="T8" fmla="*/ 2 w 6"/>
                <a:gd name="T9" fmla="*/ 0 h 8"/>
                <a:gd name="T10" fmla="*/ 2 w 6"/>
                <a:gd name="T11" fmla="*/ 0 h 8"/>
                <a:gd name="T12" fmla="*/ 2 w 6"/>
                <a:gd name="T13" fmla="*/ 2 h 8"/>
                <a:gd name="T14" fmla="*/ 2 w 6"/>
                <a:gd name="T15" fmla="*/ 2 h 8"/>
                <a:gd name="T16" fmla="*/ 0 w 6"/>
                <a:gd name="T17" fmla="*/ 2 h 8"/>
                <a:gd name="T18" fmla="*/ 0 w 6"/>
                <a:gd name="T19" fmla="*/ 2 h 8"/>
                <a:gd name="T20" fmla="*/ 0 w 6"/>
                <a:gd name="T21" fmla="*/ 2 h 8"/>
                <a:gd name="T22" fmla="*/ 0 w 6"/>
                <a:gd name="T23" fmla="*/ 4 h 8"/>
                <a:gd name="T24" fmla="*/ 0 w 6"/>
                <a:gd name="T25" fmla="*/ 4 h 8"/>
                <a:gd name="T26" fmla="*/ 0 w 6"/>
                <a:gd name="T27" fmla="*/ 4 h 8"/>
                <a:gd name="T28" fmla="*/ 2 w 6"/>
                <a:gd name="T29" fmla="*/ 4 h 8"/>
                <a:gd name="T30" fmla="*/ 2 w 6"/>
                <a:gd name="T31" fmla="*/ 6 h 8"/>
                <a:gd name="T32" fmla="*/ 2 w 6"/>
                <a:gd name="T33" fmla="*/ 6 h 8"/>
                <a:gd name="T34" fmla="*/ 2 w 6"/>
                <a:gd name="T35" fmla="*/ 8 h 8"/>
                <a:gd name="T36" fmla="*/ 4 w 6"/>
                <a:gd name="T37" fmla="*/ 8 h 8"/>
                <a:gd name="T38" fmla="*/ 4 w 6"/>
                <a:gd name="T39" fmla="*/ 8 h 8"/>
                <a:gd name="T40" fmla="*/ 4 w 6"/>
                <a:gd name="T41" fmla="*/ 6 h 8"/>
                <a:gd name="T42" fmla="*/ 4 w 6"/>
                <a:gd name="T43" fmla="*/ 6 h 8"/>
                <a:gd name="T44" fmla="*/ 6 w 6"/>
                <a:gd name="T45" fmla="*/ 4 h 8"/>
                <a:gd name="T46" fmla="*/ 6 w 6"/>
                <a:gd name="T47" fmla="*/ 4 h 8"/>
                <a:gd name="T48" fmla="*/ 6 w 6"/>
                <a:gd name="T49" fmla="*/ 4 h 8"/>
                <a:gd name="T50" fmla="*/ 6 w 6"/>
                <a:gd name="T51" fmla="*/ 4 h 8"/>
                <a:gd name="T52" fmla="*/ 6 w 6"/>
                <a:gd name="T53" fmla="*/ 4 h 8"/>
                <a:gd name="T54" fmla="*/ 6 w 6"/>
                <a:gd name="T55" fmla="*/ 2 h 8"/>
                <a:gd name="T56" fmla="*/ 4 w 6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8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595"/>
            <p:cNvSpPr>
              <a:spLocks/>
            </p:cNvSpPr>
            <p:nvPr/>
          </p:nvSpPr>
          <p:spPr bwMode="auto">
            <a:xfrm>
              <a:off x="7270750" y="4365625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4 w 4"/>
                <a:gd name="T7" fmla="*/ 4 h 4"/>
                <a:gd name="T8" fmla="*/ 4 w 4"/>
                <a:gd name="T9" fmla="*/ 2 h 4"/>
                <a:gd name="T10" fmla="*/ 4 w 4"/>
                <a:gd name="T11" fmla="*/ 2 h 4"/>
                <a:gd name="T12" fmla="*/ 4 w 4"/>
                <a:gd name="T13" fmla="*/ 2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2 h 4"/>
                <a:gd name="T30" fmla="*/ 0 w 4"/>
                <a:gd name="T31" fmla="*/ 2 h 4"/>
                <a:gd name="T32" fmla="*/ 0 w 4"/>
                <a:gd name="T33" fmla="*/ 4 h 4"/>
                <a:gd name="T34" fmla="*/ 0 w 4"/>
                <a:gd name="T35" fmla="*/ 4 h 4"/>
                <a:gd name="T36" fmla="*/ 0 w 4"/>
                <a:gd name="T37" fmla="*/ 4 h 4"/>
                <a:gd name="T38" fmla="*/ 0 w 4"/>
                <a:gd name="T3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596"/>
            <p:cNvSpPr>
              <a:spLocks/>
            </p:cNvSpPr>
            <p:nvPr/>
          </p:nvSpPr>
          <p:spPr bwMode="auto">
            <a:xfrm>
              <a:off x="7204075" y="4340225"/>
              <a:ext cx="50800" cy="50800"/>
            </a:xfrm>
            <a:custGeom>
              <a:avLst/>
              <a:gdLst>
                <a:gd name="T0" fmla="*/ 0 w 32"/>
                <a:gd name="T1" fmla="*/ 6 h 32"/>
                <a:gd name="T2" fmla="*/ 2 w 32"/>
                <a:gd name="T3" fmla="*/ 8 h 32"/>
                <a:gd name="T4" fmla="*/ 2 w 32"/>
                <a:gd name="T5" fmla="*/ 10 h 32"/>
                <a:gd name="T6" fmla="*/ 4 w 32"/>
                <a:gd name="T7" fmla="*/ 12 h 32"/>
                <a:gd name="T8" fmla="*/ 6 w 32"/>
                <a:gd name="T9" fmla="*/ 12 h 32"/>
                <a:gd name="T10" fmla="*/ 8 w 32"/>
                <a:gd name="T11" fmla="*/ 12 h 32"/>
                <a:gd name="T12" fmla="*/ 8 w 32"/>
                <a:gd name="T13" fmla="*/ 12 h 32"/>
                <a:gd name="T14" fmla="*/ 10 w 32"/>
                <a:gd name="T15" fmla="*/ 14 h 32"/>
                <a:gd name="T16" fmla="*/ 10 w 32"/>
                <a:gd name="T17" fmla="*/ 14 h 32"/>
                <a:gd name="T18" fmla="*/ 10 w 32"/>
                <a:gd name="T19" fmla="*/ 16 h 32"/>
                <a:gd name="T20" fmla="*/ 10 w 32"/>
                <a:gd name="T21" fmla="*/ 18 h 32"/>
                <a:gd name="T22" fmla="*/ 12 w 32"/>
                <a:gd name="T23" fmla="*/ 18 h 32"/>
                <a:gd name="T24" fmla="*/ 14 w 32"/>
                <a:gd name="T25" fmla="*/ 20 h 32"/>
                <a:gd name="T26" fmla="*/ 14 w 32"/>
                <a:gd name="T27" fmla="*/ 20 h 32"/>
                <a:gd name="T28" fmla="*/ 16 w 32"/>
                <a:gd name="T29" fmla="*/ 22 h 32"/>
                <a:gd name="T30" fmla="*/ 16 w 32"/>
                <a:gd name="T31" fmla="*/ 22 h 32"/>
                <a:gd name="T32" fmla="*/ 18 w 32"/>
                <a:gd name="T33" fmla="*/ 26 h 32"/>
                <a:gd name="T34" fmla="*/ 18 w 32"/>
                <a:gd name="T35" fmla="*/ 26 h 32"/>
                <a:gd name="T36" fmla="*/ 22 w 32"/>
                <a:gd name="T37" fmla="*/ 30 h 32"/>
                <a:gd name="T38" fmla="*/ 24 w 32"/>
                <a:gd name="T39" fmla="*/ 30 h 32"/>
                <a:gd name="T40" fmla="*/ 24 w 32"/>
                <a:gd name="T41" fmla="*/ 30 h 32"/>
                <a:gd name="T42" fmla="*/ 26 w 32"/>
                <a:gd name="T43" fmla="*/ 30 h 32"/>
                <a:gd name="T44" fmla="*/ 28 w 32"/>
                <a:gd name="T45" fmla="*/ 30 h 32"/>
                <a:gd name="T46" fmla="*/ 28 w 32"/>
                <a:gd name="T47" fmla="*/ 30 h 32"/>
                <a:gd name="T48" fmla="*/ 30 w 32"/>
                <a:gd name="T49" fmla="*/ 32 h 32"/>
                <a:gd name="T50" fmla="*/ 30 w 32"/>
                <a:gd name="T51" fmla="*/ 32 h 32"/>
                <a:gd name="T52" fmla="*/ 32 w 32"/>
                <a:gd name="T53" fmla="*/ 32 h 32"/>
                <a:gd name="T54" fmla="*/ 32 w 32"/>
                <a:gd name="T55" fmla="*/ 28 h 32"/>
                <a:gd name="T56" fmla="*/ 32 w 32"/>
                <a:gd name="T57" fmla="*/ 26 h 32"/>
                <a:gd name="T58" fmla="*/ 32 w 32"/>
                <a:gd name="T59" fmla="*/ 26 h 32"/>
                <a:gd name="T60" fmla="*/ 32 w 32"/>
                <a:gd name="T61" fmla="*/ 26 h 32"/>
                <a:gd name="T62" fmla="*/ 28 w 32"/>
                <a:gd name="T63" fmla="*/ 24 h 32"/>
                <a:gd name="T64" fmla="*/ 28 w 32"/>
                <a:gd name="T65" fmla="*/ 22 h 32"/>
                <a:gd name="T66" fmla="*/ 28 w 32"/>
                <a:gd name="T67" fmla="*/ 18 h 32"/>
                <a:gd name="T68" fmla="*/ 26 w 32"/>
                <a:gd name="T69" fmla="*/ 18 h 32"/>
                <a:gd name="T70" fmla="*/ 26 w 32"/>
                <a:gd name="T71" fmla="*/ 16 h 32"/>
                <a:gd name="T72" fmla="*/ 26 w 32"/>
                <a:gd name="T73" fmla="*/ 16 h 32"/>
                <a:gd name="T74" fmla="*/ 24 w 32"/>
                <a:gd name="T75" fmla="*/ 14 h 32"/>
                <a:gd name="T76" fmla="*/ 22 w 32"/>
                <a:gd name="T77" fmla="*/ 14 h 32"/>
                <a:gd name="T78" fmla="*/ 22 w 32"/>
                <a:gd name="T79" fmla="*/ 14 h 32"/>
                <a:gd name="T80" fmla="*/ 18 w 32"/>
                <a:gd name="T81" fmla="*/ 12 h 32"/>
                <a:gd name="T82" fmla="*/ 18 w 32"/>
                <a:gd name="T83" fmla="*/ 12 h 32"/>
                <a:gd name="T84" fmla="*/ 18 w 32"/>
                <a:gd name="T85" fmla="*/ 10 h 32"/>
                <a:gd name="T86" fmla="*/ 18 w 32"/>
                <a:gd name="T87" fmla="*/ 8 h 32"/>
                <a:gd name="T88" fmla="*/ 14 w 32"/>
                <a:gd name="T89" fmla="*/ 6 h 32"/>
                <a:gd name="T90" fmla="*/ 14 w 32"/>
                <a:gd name="T91" fmla="*/ 6 h 32"/>
                <a:gd name="T92" fmla="*/ 8 w 32"/>
                <a:gd name="T93" fmla="*/ 4 h 32"/>
                <a:gd name="T94" fmla="*/ 8 w 32"/>
                <a:gd name="T95" fmla="*/ 2 h 32"/>
                <a:gd name="T96" fmla="*/ 8 w 32"/>
                <a:gd name="T97" fmla="*/ 2 h 32"/>
                <a:gd name="T98" fmla="*/ 8 w 32"/>
                <a:gd name="T99" fmla="*/ 2 h 32"/>
                <a:gd name="T100" fmla="*/ 4 w 32"/>
                <a:gd name="T101" fmla="*/ 0 h 32"/>
                <a:gd name="T102" fmla="*/ 4 w 32"/>
                <a:gd name="T103" fmla="*/ 0 h 32"/>
                <a:gd name="T104" fmla="*/ 4 w 32"/>
                <a:gd name="T105" fmla="*/ 0 h 32"/>
                <a:gd name="T106" fmla="*/ 2 w 32"/>
                <a:gd name="T107" fmla="*/ 0 h 32"/>
                <a:gd name="T108" fmla="*/ 2 w 32"/>
                <a:gd name="T109" fmla="*/ 0 h 32"/>
                <a:gd name="T110" fmla="*/ 0 w 32"/>
                <a:gd name="T111" fmla="*/ 0 h 32"/>
                <a:gd name="T112" fmla="*/ 0 w 32"/>
                <a:gd name="T113" fmla="*/ 0 h 32"/>
                <a:gd name="T114" fmla="*/ 0 w 32"/>
                <a:gd name="T115" fmla="*/ 4 h 32"/>
                <a:gd name="T116" fmla="*/ 0 w 32"/>
                <a:gd name="T117" fmla="*/ 4 h 32"/>
                <a:gd name="T118" fmla="*/ 0 w 32"/>
                <a:gd name="T119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" h="3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30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597"/>
            <p:cNvSpPr>
              <a:spLocks/>
            </p:cNvSpPr>
            <p:nvPr/>
          </p:nvSpPr>
          <p:spPr bwMode="auto">
            <a:xfrm>
              <a:off x="7258050" y="4352925"/>
              <a:ext cx="9525" cy="9525"/>
            </a:xfrm>
            <a:custGeom>
              <a:avLst/>
              <a:gdLst>
                <a:gd name="T0" fmla="*/ 4 w 6"/>
                <a:gd name="T1" fmla="*/ 6 h 6"/>
                <a:gd name="T2" fmla="*/ 4 w 6"/>
                <a:gd name="T3" fmla="*/ 6 h 6"/>
                <a:gd name="T4" fmla="*/ 4 w 6"/>
                <a:gd name="T5" fmla="*/ 6 h 6"/>
                <a:gd name="T6" fmla="*/ 6 w 6"/>
                <a:gd name="T7" fmla="*/ 6 h 6"/>
                <a:gd name="T8" fmla="*/ 6 w 6"/>
                <a:gd name="T9" fmla="*/ 6 h 6"/>
                <a:gd name="T10" fmla="*/ 6 w 6"/>
                <a:gd name="T11" fmla="*/ 4 h 6"/>
                <a:gd name="T12" fmla="*/ 6 w 6"/>
                <a:gd name="T13" fmla="*/ 2 h 6"/>
                <a:gd name="T14" fmla="*/ 6 w 6"/>
                <a:gd name="T15" fmla="*/ 2 h 6"/>
                <a:gd name="T16" fmla="*/ 6 w 6"/>
                <a:gd name="T17" fmla="*/ 2 h 6"/>
                <a:gd name="T18" fmla="*/ 6 w 6"/>
                <a:gd name="T19" fmla="*/ 0 h 6"/>
                <a:gd name="T20" fmla="*/ 6 w 6"/>
                <a:gd name="T21" fmla="*/ 0 h 6"/>
                <a:gd name="T22" fmla="*/ 6 w 6"/>
                <a:gd name="T23" fmla="*/ 0 h 6"/>
                <a:gd name="T24" fmla="*/ 2 w 6"/>
                <a:gd name="T25" fmla="*/ 0 h 6"/>
                <a:gd name="T26" fmla="*/ 2 w 6"/>
                <a:gd name="T27" fmla="*/ 0 h 6"/>
                <a:gd name="T28" fmla="*/ 0 w 6"/>
                <a:gd name="T29" fmla="*/ 2 h 6"/>
                <a:gd name="T30" fmla="*/ 0 w 6"/>
                <a:gd name="T31" fmla="*/ 2 h 6"/>
                <a:gd name="T32" fmla="*/ 0 w 6"/>
                <a:gd name="T33" fmla="*/ 2 h 6"/>
                <a:gd name="T34" fmla="*/ 0 w 6"/>
                <a:gd name="T35" fmla="*/ 4 h 6"/>
                <a:gd name="T36" fmla="*/ 4 w 6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598"/>
            <p:cNvSpPr>
              <a:spLocks/>
            </p:cNvSpPr>
            <p:nvPr/>
          </p:nvSpPr>
          <p:spPr bwMode="auto">
            <a:xfrm>
              <a:off x="2384425" y="2787650"/>
              <a:ext cx="12700" cy="19050"/>
            </a:xfrm>
            <a:custGeom>
              <a:avLst/>
              <a:gdLst>
                <a:gd name="T0" fmla="*/ 2 w 8"/>
                <a:gd name="T1" fmla="*/ 4 h 12"/>
                <a:gd name="T2" fmla="*/ 2 w 8"/>
                <a:gd name="T3" fmla="*/ 4 h 12"/>
                <a:gd name="T4" fmla="*/ 2 w 8"/>
                <a:gd name="T5" fmla="*/ 6 h 12"/>
                <a:gd name="T6" fmla="*/ 2 w 8"/>
                <a:gd name="T7" fmla="*/ 6 h 12"/>
                <a:gd name="T8" fmla="*/ 0 w 8"/>
                <a:gd name="T9" fmla="*/ 8 h 12"/>
                <a:gd name="T10" fmla="*/ 0 w 8"/>
                <a:gd name="T11" fmla="*/ 8 h 12"/>
                <a:gd name="T12" fmla="*/ 0 w 8"/>
                <a:gd name="T13" fmla="*/ 8 h 12"/>
                <a:gd name="T14" fmla="*/ 0 w 8"/>
                <a:gd name="T15" fmla="*/ 12 h 12"/>
                <a:gd name="T16" fmla="*/ 0 w 8"/>
                <a:gd name="T17" fmla="*/ 12 h 12"/>
                <a:gd name="T18" fmla="*/ 2 w 8"/>
                <a:gd name="T19" fmla="*/ 12 h 12"/>
                <a:gd name="T20" fmla="*/ 4 w 8"/>
                <a:gd name="T21" fmla="*/ 12 h 12"/>
                <a:gd name="T22" fmla="*/ 4 w 8"/>
                <a:gd name="T23" fmla="*/ 12 h 12"/>
                <a:gd name="T24" fmla="*/ 4 w 8"/>
                <a:gd name="T25" fmla="*/ 12 h 12"/>
                <a:gd name="T26" fmla="*/ 6 w 8"/>
                <a:gd name="T27" fmla="*/ 10 h 12"/>
                <a:gd name="T28" fmla="*/ 6 w 8"/>
                <a:gd name="T29" fmla="*/ 10 h 12"/>
                <a:gd name="T30" fmla="*/ 6 w 8"/>
                <a:gd name="T31" fmla="*/ 10 h 12"/>
                <a:gd name="T32" fmla="*/ 6 w 8"/>
                <a:gd name="T33" fmla="*/ 10 h 12"/>
                <a:gd name="T34" fmla="*/ 8 w 8"/>
                <a:gd name="T35" fmla="*/ 8 h 12"/>
                <a:gd name="T36" fmla="*/ 8 w 8"/>
                <a:gd name="T37" fmla="*/ 8 h 12"/>
                <a:gd name="T38" fmla="*/ 8 w 8"/>
                <a:gd name="T39" fmla="*/ 8 h 12"/>
                <a:gd name="T40" fmla="*/ 8 w 8"/>
                <a:gd name="T41" fmla="*/ 0 h 12"/>
                <a:gd name="T42" fmla="*/ 8 w 8"/>
                <a:gd name="T43" fmla="*/ 0 h 12"/>
                <a:gd name="T44" fmla="*/ 6 w 8"/>
                <a:gd name="T45" fmla="*/ 0 h 12"/>
                <a:gd name="T46" fmla="*/ 4 w 8"/>
                <a:gd name="T47" fmla="*/ 0 h 12"/>
                <a:gd name="T48" fmla="*/ 4 w 8"/>
                <a:gd name="T49" fmla="*/ 0 h 12"/>
                <a:gd name="T50" fmla="*/ 4 w 8"/>
                <a:gd name="T51" fmla="*/ 0 h 12"/>
                <a:gd name="T52" fmla="*/ 2 w 8"/>
                <a:gd name="T53" fmla="*/ 0 h 12"/>
                <a:gd name="T54" fmla="*/ 2 w 8"/>
                <a:gd name="T55" fmla="*/ 0 h 12"/>
                <a:gd name="T56" fmla="*/ 2 w 8"/>
                <a:gd name="T57" fmla="*/ 0 h 12"/>
                <a:gd name="T58" fmla="*/ 2 w 8"/>
                <a:gd name="T59" fmla="*/ 4 h 12"/>
                <a:gd name="T60" fmla="*/ 2 w 8"/>
                <a:gd name="T61" fmla="*/ 4 h 12"/>
                <a:gd name="T62" fmla="*/ 2 w 8"/>
                <a:gd name="T63" fmla="*/ 4 h 12"/>
                <a:gd name="T64" fmla="*/ 4 w 8"/>
                <a:gd name="T65" fmla="*/ 4 h 12"/>
                <a:gd name="T66" fmla="*/ 4 w 8"/>
                <a:gd name="T67" fmla="*/ 4 h 12"/>
                <a:gd name="T68" fmla="*/ 2 w 8"/>
                <a:gd name="T6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12">
                  <a:moveTo>
                    <a:pt x="2" y="4"/>
                  </a:move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599"/>
            <p:cNvSpPr>
              <a:spLocks/>
            </p:cNvSpPr>
            <p:nvPr/>
          </p:nvSpPr>
          <p:spPr bwMode="auto">
            <a:xfrm>
              <a:off x="2400300" y="2790825"/>
              <a:ext cx="6350" cy="12700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0 h 8"/>
                <a:gd name="T4" fmla="*/ 0 w 4"/>
                <a:gd name="T5" fmla="*/ 2 h 8"/>
                <a:gd name="T6" fmla="*/ 0 w 4"/>
                <a:gd name="T7" fmla="*/ 2 h 8"/>
                <a:gd name="T8" fmla="*/ 0 w 4"/>
                <a:gd name="T9" fmla="*/ 2 h 8"/>
                <a:gd name="T10" fmla="*/ 0 w 4"/>
                <a:gd name="T11" fmla="*/ 8 h 8"/>
                <a:gd name="T12" fmla="*/ 0 w 4"/>
                <a:gd name="T13" fmla="*/ 8 h 8"/>
                <a:gd name="T14" fmla="*/ 0 w 4"/>
                <a:gd name="T15" fmla="*/ 8 h 8"/>
                <a:gd name="T16" fmla="*/ 0 w 4"/>
                <a:gd name="T17" fmla="*/ 8 h 8"/>
                <a:gd name="T18" fmla="*/ 0 w 4"/>
                <a:gd name="T19" fmla="*/ 8 h 8"/>
                <a:gd name="T20" fmla="*/ 0 w 4"/>
                <a:gd name="T21" fmla="*/ 8 h 8"/>
                <a:gd name="T22" fmla="*/ 0 w 4"/>
                <a:gd name="T23" fmla="*/ 8 h 8"/>
                <a:gd name="T24" fmla="*/ 2 w 4"/>
                <a:gd name="T25" fmla="*/ 6 h 8"/>
                <a:gd name="T26" fmla="*/ 4 w 4"/>
                <a:gd name="T27" fmla="*/ 6 h 8"/>
                <a:gd name="T28" fmla="*/ 4 w 4"/>
                <a:gd name="T29" fmla="*/ 6 h 8"/>
                <a:gd name="T30" fmla="*/ 4 w 4"/>
                <a:gd name="T31" fmla="*/ 6 h 8"/>
                <a:gd name="T32" fmla="*/ 4 w 4"/>
                <a:gd name="T33" fmla="*/ 0 h 8"/>
                <a:gd name="T34" fmla="*/ 4 w 4"/>
                <a:gd name="T35" fmla="*/ 0 h 8"/>
                <a:gd name="T36" fmla="*/ 4 w 4"/>
                <a:gd name="T37" fmla="*/ 0 h 8"/>
                <a:gd name="T38" fmla="*/ 4 w 4"/>
                <a:gd name="T39" fmla="*/ 0 h 8"/>
                <a:gd name="T40" fmla="*/ 4 w 4"/>
                <a:gd name="T41" fmla="*/ 0 h 8"/>
                <a:gd name="T42" fmla="*/ 4 w 4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600"/>
            <p:cNvSpPr>
              <a:spLocks/>
            </p:cNvSpPr>
            <p:nvPr/>
          </p:nvSpPr>
          <p:spPr bwMode="auto">
            <a:xfrm>
              <a:off x="2390775" y="2809875"/>
              <a:ext cx="22225" cy="44450"/>
            </a:xfrm>
            <a:custGeom>
              <a:avLst/>
              <a:gdLst>
                <a:gd name="T0" fmla="*/ 2 w 14"/>
                <a:gd name="T1" fmla="*/ 2 h 28"/>
                <a:gd name="T2" fmla="*/ 0 w 14"/>
                <a:gd name="T3" fmla="*/ 2 h 28"/>
                <a:gd name="T4" fmla="*/ 0 w 14"/>
                <a:gd name="T5" fmla="*/ 4 h 28"/>
                <a:gd name="T6" fmla="*/ 2 w 14"/>
                <a:gd name="T7" fmla="*/ 6 h 28"/>
                <a:gd name="T8" fmla="*/ 2 w 14"/>
                <a:gd name="T9" fmla="*/ 6 h 28"/>
                <a:gd name="T10" fmla="*/ 4 w 14"/>
                <a:gd name="T11" fmla="*/ 6 h 28"/>
                <a:gd name="T12" fmla="*/ 4 w 14"/>
                <a:gd name="T13" fmla="*/ 8 h 28"/>
                <a:gd name="T14" fmla="*/ 6 w 14"/>
                <a:gd name="T15" fmla="*/ 8 h 28"/>
                <a:gd name="T16" fmla="*/ 4 w 14"/>
                <a:gd name="T17" fmla="*/ 10 h 28"/>
                <a:gd name="T18" fmla="*/ 4 w 14"/>
                <a:gd name="T19" fmla="*/ 10 h 28"/>
                <a:gd name="T20" fmla="*/ 4 w 14"/>
                <a:gd name="T21" fmla="*/ 12 h 28"/>
                <a:gd name="T22" fmla="*/ 6 w 14"/>
                <a:gd name="T23" fmla="*/ 12 h 28"/>
                <a:gd name="T24" fmla="*/ 8 w 14"/>
                <a:gd name="T25" fmla="*/ 12 h 28"/>
                <a:gd name="T26" fmla="*/ 6 w 14"/>
                <a:gd name="T27" fmla="*/ 18 h 28"/>
                <a:gd name="T28" fmla="*/ 4 w 14"/>
                <a:gd name="T29" fmla="*/ 18 h 28"/>
                <a:gd name="T30" fmla="*/ 4 w 14"/>
                <a:gd name="T31" fmla="*/ 22 h 28"/>
                <a:gd name="T32" fmla="*/ 8 w 14"/>
                <a:gd name="T33" fmla="*/ 24 h 28"/>
                <a:gd name="T34" fmla="*/ 10 w 14"/>
                <a:gd name="T35" fmla="*/ 28 h 28"/>
                <a:gd name="T36" fmla="*/ 10 w 14"/>
                <a:gd name="T37" fmla="*/ 28 h 28"/>
                <a:gd name="T38" fmla="*/ 10 w 14"/>
                <a:gd name="T39" fmla="*/ 28 h 28"/>
                <a:gd name="T40" fmla="*/ 12 w 14"/>
                <a:gd name="T41" fmla="*/ 26 h 28"/>
                <a:gd name="T42" fmla="*/ 12 w 14"/>
                <a:gd name="T43" fmla="*/ 26 h 28"/>
                <a:gd name="T44" fmla="*/ 14 w 14"/>
                <a:gd name="T45" fmla="*/ 26 h 28"/>
                <a:gd name="T46" fmla="*/ 14 w 14"/>
                <a:gd name="T47" fmla="*/ 22 h 28"/>
                <a:gd name="T48" fmla="*/ 14 w 14"/>
                <a:gd name="T49" fmla="*/ 20 h 28"/>
                <a:gd name="T50" fmla="*/ 14 w 14"/>
                <a:gd name="T51" fmla="*/ 18 h 28"/>
                <a:gd name="T52" fmla="*/ 14 w 14"/>
                <a:gd name="T53" fmla="*/ 18 h 28"/>
                <a:gd name="T54" fmla="*/ 14 w 14"/>
                <a:gd name="T55" fmla="*/ 16 h 28"/>
                <a:gd name="T56" fmla="*/ 14 w 14"/>
                <a:gd name="T57" fmla="*/ 16 h 28"/>
                <a:gd name="T58" fmla="*/ 14 w 14"/>
                <a:gd name="T59" fmla="*/ 12 h 28"/>
                <a:gd name="T60" fmla="*/ 10 w 14"/>
                <a:gd name="T61" fmla="*/ 10 h 28"/>
                <a:gd name="T62" fmla="*/ 10 w 14"/>
                <a:gd name="T63" fmla="*/ 8 h 28"/>
                <a:gd name="T64" fmla="*/ 8 w 14"/>
                <a:gd name="T65" fmla="*/ 8 h 28"/>
                <a:gd name="T66" fmla="*/ 8 w 14"/>
                <a:gd name="T67" fmla="*/ 8 h 28"/>
                <a:gd name="T68" fmla="*/ 10 w 14"/>
                <a:gd name="T69" fmla="*/ 4 h 28"/>
                <a:gd name="T70" fmla="*/ 10 w 14"/>
                <a:gd name="T71" fmla="*/ 4 h 28"/>
                <a:gd name="T72" fmla="*/ 10 w 14"/>
                <a:gd name="T73" fmla="*/ 4 h 28"/>
                <a:gd name="T74" fmla="*/ 8 w 14"/>
                <a:gd name="T75" fmla="*/ 2 h 28"/>
                <a:gd name="T76" fmla="*/ 8 w 14"/>
                <a:gd name="T77" fmla="*/ 2 h 28"/>
                <a:gd name="T78" fmla="*/ 6 w 14"/>
                <a:gd name="T79" fmla="*/ 0 h 28"/>
                <a:gd name="T80" fmla="*/ 4 w 14"/>
                <a:gd name="T81" fmla="*/ 0 h 28"/>
                <a:gd name="T82" fmla="*/ 4 w 14"/>
                <a:gd name="T83" fmla="*/ 0 h 28"/>
                <a:gd name="T84" fmla="*/ 4 w 14"/>
                <a:gd name="T85" fmla="*/ 2 h 28"/>
                <a:gd name="T86" fmla="*/ 4 w 14"/>
                <a:gd name="T87" fmla="*/ 2 h 28"/>
                <a:gd name="T88" fmla="*/ 2 w 14"/>
                <a:gd name="T8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28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601"/>
            <p:cNvSpPr>
              <a:spLocks/>
            </p:cNvSpPr>
            <p:nvPr/>
          </p:nvSpPr>
          <p:spPr bwMode="auto">
            <a:xfrm>
              <a:off x="2406650" y="2803525"/>
              <a:ext cx="6350" cy="19050"/>
            </a:xfrm>
            <a:custGeom>
              <a:avLst/>
              <a:gdLst>
                <a:gd name="T0" fmla="*/ 2 w 4"/>
                <a:gd name="T1" fmla="*/ 12 h 12"/>
                <a:gd name="T2" fmla="*/ 2 w 4"/>
                <a:gd name="T3" fmla="*/ 12 h 12"/>
                <a:gd name="T4" fmla="*/ 2 w 4"/>
                <a:gd name="T5" fmla="*/ 12 h 12"/>
                <a:gd name="T6" fmla="*/ 4 w 4"/>
                <a:gd name="T7" fmla="*/ 10 h 12"/>
                <a:gd name="T8" fmla="*/ 4 w 4"/>
                <a:gd name="T9" fmla="*/ 4 h 12"/>
                <a:gd name="T10" fmla="*/ 4 w 4"/>
                <a:gd name="T11" fmla="*/ 4 h 12"/>
                <a:gd name="T12" fmla="*/ 4 w 4"/>
                <a:gd name="T13" fmla="*/ 4 h 12"/>
                <a:gd name="T14" fmla="*/ 4 w 4"/>
                <a:gd name="T15" fmla="*/ 4 h 12"/>
                <a:gd name="T16" fmla="*/ 4 w 4"/>
                <a:gd name="T17" fmla="*/ 0 h 12"/>
                <a:gd name="T18" fmla="*/ 4 w 4"/>
                <a:gd name="T19" fmla="*/ 0 h 12"/>
                <a:gd name="T20" fmla="*/ 4 w 4"/>
                <a:gd name="T21" fmla="*/ 0 h 12"/>
                <a:gd name="T22" fmla="*/ 0 w 4"/>
                <a:gd name="T23" fmla="*/ 0 h 12"/>
                <a:gd name="T24" fmla="*/ 0 w 4"/>
                <a:gd name="T25" fmla="*/ 0 h 12"/>
                <a:gd name="T26" fmla="*/ 0 w 4"/>
                <a:gd name="T27" fmla="*/ 0 h 12"/>
                <a:gd name="T28" fmla="*/ 0 w 4"/>
                <a:gd name="T29" fmla="*/ 4 h 12"/>
                <a:gd name="T30" fmla="*/ 0 w 4"/>
                <a:gd name="T31" fmla="*/ 4 h 12"/>
                <a:gd name="T32" fmla="*/ 0 w 4"/>
                <a:gd name="T33" fmla="*/ 4 h 12"/>
                <a:gd name="T34" fmla="*/ 0 w 4"/>
                <a:gd name="T35" fmla="*/ 8 h 12"/>
                <a:gd name="T36" fmla="*/ 0 w 4"/>
                <a:gd name="T37" fmla="*/ 10 h 12"/>
                <a:gd name="T38" fmla="*/ 0 w 4"/>
                <a:gd name="T39" fmla="*/ 10 h 12"/>
                <a:gd name="T40" fmla="*/ 2 w 4"/>
                <a:gd name="T41" fmla="*/ 12 h 12"/>
                <a:gd name="T42" fmla="*/ 2 w 4"/>
                <a:gd name="T4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12"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602"/>
            <p:cNvSpPr>
              <a:spLocks/>
            </p:cNvSpPr>
            <p:nvPr/>
          </p:nvSpPr>
          <p:spPr bwMode="auto">
            <a:xfrm>
              <a:off x="2393950" y="2851150"/>
              <a:ext cx="12700" cy="15875"/>
            </a:xfrm>
            <a:custGeom>
              <a:avLst/>
              <a:gdLst>
                <a:gd name="T0" fmla="*/ 6 w 8"/>
                <a:gd name="T1" fmla="*/ 0 h 10"/>
                <a:gd name="T2" fmla="*/ 0 w 8"/>
                <a:gd name="T3" fmla="*/ 0 h 10"/>
                <a:gd name="T4" fmla="*/ 0 w 8"/>
                <a:gd name="T5" fmla="*/ 0 h 10"/>
                <a:gd name="T6" fmla="*/ 0 w 8"/>
                <a:gd name="T7" fmla="*/ 2 h 10"/>
                <a:gd name="T8" fmla="*/ 0 w 8"/>
                <a:gd name="T9" fmla="*/ 8 h 10"/>
                <a:gd name="T10" fmla="*/ 0 w 8"/>
                <a:gd name="T11" fmla="*/ 8 h 10"/>
                <a:gd name="T12" fmla="*/ 0 w 8"/>
                <a:gd name="T13" fmla="*/ 10 h 10"/>
                <a:gd name="T14" fmla="*/ 4 w 8"/>
                <a:gd name="T15" fmla="*/ 10 h 10"/>
                <a:gd name="T16" fmla="*/ 4 w 8"/>
                <a:gd name="T17" fmla="*/ 10 h 10"/>
                <a:gd name="T18" fmla="*/ 4 w 8"/>
                <a:gd name="T19" fmla="*/ 10 h 10"/>
                <a:gd name="T20" fmla="*/ 8 w 8"/>
                <a:gd name="T21" fmla="*/ 6 h 10"/>
                <a:gd name="T22" fmla="*/ 8 w 8"/>
                <a:gd name="T23" fmla="*/ 6 h 10"/>
                <a:gd name="T24" fmla="*/ 8 w 8"/>
                <a:gd name="T25" fmla="*/ 6 h 10"/>
                <a:gd name="T26" fmla="*/ 8 w 8"/>
                <a:gd name="T27" fmla="*/ 4 h 10"/>
                <a:gd name="T28" fmla="*/ 8 w 8"/>
                <a:gd name="T29" fmla="*/ 4 h 10"/>
                <a:gd name="T30" fmla="*/ 8 w 8"/>
                <a:gd name="T31" fmla="*/ 2 h 10"/>
                <a:gd name="T32" fmla="*/ 6 w 8"/>
                <a:gd name="T33" fmla="*/ 2 h 10"/>
                <a:gd name="T34" fmla="*/ 6 w 8"/>
                <a:gd name="T35" fmla="*/ 2 h 10"/>
                <a:gd name="T36" fmla="*/ 6 w 8"/>
                <a:gd name="T37" fmla="*/ 2 h 10"/>
                <a:gd name="T38" fmla="*/ 6 w 8"/>
                <a:gd name="T39" fmla="*/ 0 h 10"/>
                <a:gd name="T40" fmla="*/ 6 w 8"/>
                <a:gd name="T4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0">
                  <a:moveTo>
                    <a:pt x="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603"/>
            <p:cNvSpPr>
              <a:spLocks/>
            </p:cNvSpPr>
            <p:nvPr/>
          </p:nvSpPr>
          <p:spPr bwMode="auto">
            <a:xfrm>
              <a:off x="2406650" y="2851150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4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4 w 4"/>
                <a:gd name="T15" fmla="*/ 2 h 4"/>
                <a:gd name="T16" fmla="*/ 4 w 4"/>
                <a:gd name="T17" fmla="*/ 0 h 4"/>
                <a:gd name="T18" fmla="*/ 2 w 4"/>
                <a:gd name="T19" fmla="*/ 0 h 4"/>
                <a:gd name="T20" fmla="*/ 2 w 4"/>
                <a:gd name="T21" fmla="*/ 0 h 4"/>
                <a:gd name="T22" fmla="*/ 2 w 4"/>
                <a:gd name="T23" fmla="*/ 0 h 4"/>
                <a:gd name="T24" fmla="*/ 2 w 4"/>
                <a:gd name="T25" fmla="*/ 2 h 4"/>
                <a:gd name="T26" fmla="*/ 2 w 4"/>
                <a:gd name="T27" fmla="*/ 2 h 4"/>
                <a:gd name="T28" fmla="*/ 0 w 4"/>
                <a:gd name="T29" fmla="*/ 2 h 4"/>
                <a:gd name="T30" fmla="*/ 0 w 4"/>
                <a:gd name="T31" fmla="*/ 4 h 4"/>
                <a:gd name="T32" fmla="*/ 0 w 4"/>
                <a:gd name="T33" fmla="*/ 4 h 4"/>
                <a:gd name="T34" fmla="*/ 2 w 4"/>
                <a:gd name="T35" fmla="*/ 4 h 4"/>
                <a:gd name="T36" fmla="*/ 2 w 4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604"/>
            <p:cNvSpPr>
              <a:spLocks/>
            </p:cNvSpPr>
            <p:nvPr/>
          </p:nvSpPr>
          <p:spPr bwMode="auto">
            <a:xfrm>
              <a:off x="2384425" y="2857500"/>
              <a:ext cx="9525" cy="952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4 h 6"/>
                <a:gd name="T4" fmla="*/ 0 w 6"/>
                <a:gd name="T5" fmla="*/ 4 h 6"/>
                <a:gd name="T6" fmla="*/ 2 w 6"/>
                <a:gd name="T7" fmla="*/ 6 h 6"/>
                <a:gd name="T8" fmla="*/ 2 w 6"/>
                <a:gd name="T9" fmla="*/ 6 h 6"/>
                <a:gd name="T10" fmla="*/ 2 w 6"/>
                <a:gd name="T11" fmla="*/ 6 h 6"/>
                <a:gd name="T12" fmla="*/ 6 w 6"/>
                <a:gd name="T13" fmla="*/ 6 h 6"/>
                <a:gd name="T14" fmla="*/ 6 w 6"/>
                <a:gd name="T15" fmla="*/ 6 h 6"/>
                <a:gd name="T16" fmla="*/ 6 w 6"/>
                <a:gd name="T17" fmla="*/ 4 h 6"/>
                <a:gd name="T18" fmla="*/ 6 w 6"/>
                <a:gd name="T19" fmla="*/ 4 h 6"/>
                <a:gd name="T20" fmla="*/ 6 w 6"/>
                <a:gd name="T21" fmla="*/ 4 h 6"/>
                <a:gd name="T22" fmla="*/ 6 w 6"/>
                <a:gd name="T23" fmla="*/ 4 h 6"/>
                <a:gd name="T24" fmla="*/ 4 w 6"/>
                <a:gd name="T25" fmla="*/ 0 h 6"/>
                <a:gd name="T26" fmla="*/ 4 w 6"/>
                <a:gd name="T27" fmla="*/ 0 h 6"/>
                <a:gd name="T28" fmla="*/ 4 w 6"/>
                <a:gd name="T29" fmla="*/ 0 h 6"/>
                <a:gd name="T30" fmla="*/ 2 w 6"/>
                <a:gd name="T31" fmla="*/ 0 h 6"/>
                <a:gd name="T32" fmla="*/ 2 w 6"/>
                <a:gd name="T33" fmla="*/ 0 h 6"/>
                <a:gd name="T34" fmla="*/ 2 w 6"/>
                <a:gd name="T35" fmla="*/ 0 h 6"/>
                <a:gd name="T36" fmla="*/ 0 w 6"/>
                <a:gd name="T37" fmla="*/ 2 h 6"/>
                <a:gd name="T38" fmla="*/ 0 w 6"/>
                <a:gd name="T39" fmla="*/ 2 h 6"/>
                <a:gd name="T40" fmla="*/ 0 w 6"/>
                <a:gd name="T41" fmla="*/ 2 h 6"/>
                <a:gd name="T42" fmla="*/ 0 w 6"/>
                <a:gd name="T4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605"/>
            <p:cNvSpPr>
              <a:spLocks/>
            </p:cNvSpPr>
            <p:nvPr/>
          </p:nvSpPr>
          <p:spPr bwMode="auto">
            <a:xfrm>
              <a:off x="2105025" y="2736850"/>
              <a:ext cx="44450" cy="19050"/>
            </a:xfrm>
            <a:custGeom>
              <a:avLst/>
              <a:gdLst>
                <a:gd name="T0" fmla="*/ 28 w 28"/>
                <a:gd name="T1" fmla="*/ 0 h 12"/>
                <a:gd name="T2" fmla="*/ 24 w 28"/>
                <a:gd name="T3" fmla="*/ 0 h 12"/>
                <a:gd name="T4" fmla="*/ 24 w 28"/>
                <a:gd name="T5" fmla="*/ 0 h 12"/>
                <a:gd name="T6" fmla="*/ 22 w 28"/>
                <a:gd name="T7" fmla="*/ 0 h 12"/>
                <a:gd name="T8" fmla="*/ 18 w 28"/>
                <a:gd name="T9" fmla="*/ 0 h 12"/>
                <a:gd name="T10" fmla="*/ 16 w 28"/>
                <a:gd name="T11" fmla="*/ 0 h 12"/>
                <a:gd name="T12" fmla="*/ 16 w 28"/>
                <a:gd name="T13" fmla="*/ 0 h 12"/>
                <a:gd name="T14" fmla="*/ 8 w 28"/>
                <a:gd name="T15" fmla="*/ 4 h 12"/>
                <a:gd name="T16" fmla="*/ 8 w 28"/>
                <a:gd name="T17" fmla="*/ 2 h 12"/>
                <a:gd name="T18" fmla="*/ 6 w 28"/>
                <a:gd name="T19" fmla="*/ 0 h 12"/>
                <a:gd name="T20" fmla="*/ 6 w 28"/>
                <a:gd name="T21" fmla="*/ 0 h 12"/>
                <a:gd name="T22" fmla="*/ 6 w 28"/>
                <a:gd name="T23" fmla="*/ 0 h 12"/>
                <a:gd name="T24" fmla="*/ 2 w 28"/>
                <a:gd name="T25" fmla="*/ 2 h 12"/>
                <a:gd name="T26" fmla="*/ 2 w 28"/>
                <a:gd name="T27" fmla="*/ 4 h 12"/>
                <a:gd name="T28" fmla="*/ 0 w 28"/>
                <a:gd name="T29" fmla="*/ 4 h 12"/>
                <a:gd name="T30" fmla="*/ 0 w 28"/>
                <a:gd name="T31" fmla="*/ 4 h 12"/>
                <a:gd name="T32" fmla="*/ 0 w 28"/>
                <a:gd name="T33" fmla="*/ 8 h 12"/>
                <a:gd name="T34" fmla="*/ 2 w 28"/>
                <a:gd name="T35" fmla="*/ 10 h 12"/>
                <a:gd name="T36" fmla="*/ 2 w 28"/>
                <a:gd name="T37" fmla="*/ 10 h 12"/>
                <a:gd name="T38" fmla="*/ 4 w 28"/>
                <a:gd name="T39" fmla="*/ 12 h 12"/>
                <a:gd name="T40" fmla="*/ 4 w 28"/>
                <a:gd name="T41" fmla="*/ 12 h 12"/>
                <a:gd name="T42" fmla="*/ 4 w 28"/>
                <a:gd name="T43" fmla="*/ 12 h 12"/>
                <a:gd name="T44" fmla="*/ 8 w 28"/>
                <a:gd name="T45" fmla="*/ 12 h 12"/>
                <a:gd name="T46" fmla="*/ 8 w 28"/>
                <a:gd name="T47" fmla="*/ 12 h 12"/>
                <a:gd name="T48" fmla="*/ 12 w 28"/>
                <a:gd name="T49" fmla="*/ 12 h 12"/>
                <a:gd name="T50" fmla="*/ 12 w 28"/>
                <a:gd name="T51" fmla="*/ 12 h 12"/>
                <a:gd name="T52" fmla="*/ 16 w 28"/>
                <a:gd name="T53" fmla="*/ 10 h 12"/>
                <a:gd name="T54" fmla="*/ 16 w 28"/>
                <a:gd name="T55" fmla="*/ 10 h 12"/>
                <a:gd name="T56" fmla="*/ 22 w 28"/>
                <a:gd name="T57" fmla="*/ 10 h 12"/>
                <a:gd name="T58" fmla="*/ 22 w 28"/>
                <a:gd name="T59" fmla="*/ 10 h 12"/>
                <a:gd name="T60" fmla="*/ 24 w 28"/>
                <a:gd name="T61" fmla="*/ 8 h 12"/>
                <a:gd name="T62" fmla="*/ 24 w 28"/>
                <a:gd name="T63" fmla="*/ 6 h 12"/>
                <a:gd name="T64" fmla="*/ 26 w 28"/>
                <a:gd name="T65" fmla="*/ 4 h 12"/>
                <a:gd name="T66" fmla="*/ 26 w 28"/>
                <a:gd name="T67" fmla="*/ 4 h 12"/>
                <a:gd name="T68" fmla="*/ 28 w 28"/>
                <a:gd name="T69" fmla="*/ 0 h 12"/>
                <a:gd name="T70" fmla="*/ 28 w 28"/>
                <a:gd name="T7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606"/>
            <p:cNvSpPr>
              <a:spLocks/>
            </p:cNvSpPr>
            <p:nvPr/>
          </p:nvSpPr>
          <p:spPr bwMode="auto">
            <a:xfrm>
              <a:off x="2095500" y="2752725"/>
              <a:ext cx="12700" cy="9525"/>
            </a:xfrm>
            <a:custGeom>
              <a:avLst/>
              <a:gdLst>
                <a:gd name="T0" fmla="*/ 6 w 8"/>
                <a:gd name="T1" fmla="*/ 0 h 6"/>
                <a:gd name="T2" fmla="*/ 6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4 w 8"/>
                <a:gd name="T9" fmla="*/ 0 h 6"/>
                <a:gd name="T10" fmla="*/ 2 w 8"/>
                <a:gd name="T11" fmla="*/ 0 h 6"/>
                <a:gd name="T12" fmla="*/ 2 w 8"/>
                <a:gd name="T13" fmla="*/ 0 h 6"/>
                <a:gd name="T14" fmla="*/ 2 w 8"/>
                <a:gd name="T15" fmla="*/ 0 h 6"/>
                <a:gd name="T16" fmla="*/ 0 w 8"/>
                <a:gd name="T17" fmla="*/ 2 h 6"/>
                <a:gd name="T18" fmla="*/ 0 w 8"/>
                <a:gd name="T19" fmla="*/ 2 h 6"/>
                <a:gd name="T20" fmla="*/ 0 w 8"/>
                <a:gd name="T21" fmla="*/ 2 h 6"/>
                <a:gd name="T22" fmla="*/ 0 w 8"/>
                <a:gd name="T23" fmla="*/ 2 h 6"/>
                <a:gd name="T24" fmla="*/ 2 w 8"/>
                <a:gd name="T25" fmla="*/ 4 h 6"/>
                <a:gd name="T26" fmla="*/ 2 w 8"/>
                <a:gd name="T27" fmla="*/ 4 h 6"/>
                <a:gd name="T28" fmla="*/ 2 w 8"/>
                <a:gd name="T29" fmla="*/ 4 h 6"/>
                <a:gd name="T30" fmla="*/ 2 w 8"/>
                <a:gd name="T31" fmla="*/ 4 h 6"/>
                <a:gd name="T32" fmla="*/ 2 w 8"/>
                <a:gd name="T33" fmla="*/ 4 h 6"/>
                <a:gd name="T34" fmla="*/ 4 w 8"/>
                <a:gd name="T35" fmla="*/ 4 h 6"/>
                <a:gd name="T36" fmla="*/ 4 w 8"/>
                <a:gd name="T37" fmla="*/ 4 h 6"/>
                <a:gd name="T38" fmla="*/ 4 w 8"/>
                <a:gd name="T39" fmla="*/ 4 h 6"/>
                <a:gd name="T40" fmla="*/ 4 w 8"/>
                <a:gd name="T41" fmla="*/ 6 h 6"/>
                <a:gd name="T42" fmla="*/ 6 w 8"/>
                <a:gd name="T43" fmla="*/ 6 h 6"/>
                <a:gd name="T44" fmla="*/ 6 w 8"/>
                <a:gd name="T45" fmla="*/ 6 h 6"/>
                <a:gd name="T46" fmla="*/ 6 w 8"/>
                <a:gd name="T47" fmla="*/ 6 h 6"/>
                <a:gd name="T48" fmla="*/ 6 w 8"/>
                <a:gd name="T49" fmla="*/ 6 h 6"/>
                <a:gd name="T50" fmla="*/ 6 w 8"/>
                <a:gd name="T51" fmla="*/ 6 h 6"/>
                <a:gd name="T52" fmla="*/ 6 w 8"/>
                <a:gd name="T53" fmla="*/ 6 h 6"/>
                <a:gd name="T54" fmla="*/ 6 w 8"/>
                <a:gd name="T55" fmla="*/ 6 h 6"/>
                <a:gd name="T56" fmla="*/ 6 w 8"/>
                <a:gd name="T57" fmla="*/ 4 h 6"/>
                <a:gd name="T58" fmla="*/ 8 w 8"/>
                <a:gd name="T59" fmla="*/ 4 h 6"/>
                <a:gd name="T60" fmla="*/ 8 w 8"/>
                <a:gd name="T61" fmla="*/ 4 h 6"/>
                <a:gd name="T62" fmla="*/ 8 w 8"/>
                <a:gd name="T63" fmla="*/ 4 h 6"/>
                <a:gd name="T64" fmla="*/ 8 w 8"/>
                <a:gd name="T65" fmla="*/ 0 h 6"/>
                <a:gd name="T66" fmla="*/ 8 w 8"/>
                <a:gd name="T67" fmla="*/ 0 h 6"/>
                <a:gd name="T68" fmla="*/ 6 w 8"/>
                <a:gd name="T69" fmla="*/ 0 h 6"/>
                <a:gd name="T70" fmla="*/ 6 w 8"/>
                <a:gd name="T7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607"/>
            <p:cNvSpPr>
              <a:spLocks/>
            </p:cNvSpPr>
            <p:nvPr/>
          </p:nvSpPr>
          <p:spPr bwMode="auto">
            <a:xfrm>
              <a:off x="2146300" y="2740025"/>
              <a:ext cx="6350" cy="9525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2 w 4"/>
                <a:gd name="T5" fmla="*/ 0 h 6"/>
                <a:gd name="T6" fmla="*/ 2 w 4"/>
                <a:gd name="T7" fmla="*/ 2 h 6"/>
                <a:gd name="T8" fmla="*/ 2 w 4"/>
                <a:gd name="T9" fmla="*/ 2 h 6"/>
                <a:gd name="T10" fmla="*/ 2 w 4"/>
                <a:gd name="T11" fmla="*/ 2 h 6"/>
                <a:gd name="T12" fmla="*/ 2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4 h 6"/>
                <a:gd name="T22" fmla="*/ 2 w 4"/>
                <a:gd name="T23" fmla="*/ 6 h 6"/>
                <a:gd name="T24" fmla="*/ 2 w 4"/>
                <a:gd name="T25" fmla="*/ 6 h 6"/>
                <a:gd name="T26" fmla="*/ 2 w 4"/>
                <a:gd name="T27" fmla="*/ 6 h 6"/>
                <a:gd name="T28" fmla="*/ 4 w 4"/>
                <a:gd name="T29" fmla="*/ 6 h 6"/>
                <a:gd name="T30" fmla="*/ 4 w 4"/>
                <a:gd name="T31" fmla="*/ 6 h 6"/>
                <a:gd name="T32" fmla="*/ 4 w 4"/>
                <a:gd name="T33" fmla="*/ 4 h 6"/>
                <a:gd name="T34" fmla="*/ 4 w 4"/>
                <a:gd name="T35" fmla="*/ 2 h 6"/>
                <a:gd name="T36" fmla="*/ 4 w 4"/>
                <a:gd name="T37" fmla="*/ 2 h 6"/>
                <a:gd name="T38" fmla="*/ 4 w 4"/>
                <a:gd name="T39" fmla="*/ 0 h 6"/>
                <a:gd name="T40" fmla="*/ 4 w 4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608"/>
            <p:cNvSpPr>
              <a:spLocks/>
            </p:cNvSpPr>
            <p:nvPr/>
          </p:nvSpPr>
          <p:spPr bwMode="auto">
            <a:xfrm>
              <a:off x="2143125" y="2717800"/>
              <a:ext cx="25400" cy="15875"/>
            </a:xfrm>
            <a:custGeom>
              <a:avLst/>
              <a:gdLst>
                <a:gd name="T0" fmla="*/ 16 w 16"/>
                <a:gd name="T1" fmla="*/ 0 h 10"/>
                <a:gd name="T2" fmla="*/ 8 w 16"/>
                <a:gd name="T3" fmla="*/ 0 h 10"/>
                <a:gd name="T4" fmla="*/ 8 w 16"/>
                <a:gd name="T5" fmla="*/ 0 h 10"/>
                <a:gd name="T6" fmla="*/ 8 w 16"/>
                <a:gd name="T7" fmla="*/ 2 h 10"/>
                <a:gd name="T8" fmla="*/ 8 w 16"/>
                <a:gd name="T9" fmla="*/ 2 h 10"/>
                <a:gd name="T10" fmla="*/ 6 w 16"/>
                <a:gd name="T11" fmla="*/ 4 h 10"/>
                <a:gd name="T12" fmla="*/ 4 w 16"/>
                <a:gd name="T13" fmla="*/ 4 h 10"/>
                <a:gd name="T14" fmla="*/ 4 w 16"/>
                <a:gd name="T15" fmla="*/ 4 h 10"/>
                <a:gd name="T16" fmla="*/ 4 w 16"/>
                <a:gd name="T17" fmla="*/ 4 h 10"/>
                <a:gd name="T18" fmla="*/ 2 w 16"/>
                <a:gd name="T19" fmla="*/ 4 h 10"/>
                <a:gd name="T20" fmla="*/ 2 w 16"/>
                <a:gd name="T21" fmla="*/ 6 h 10"/>
                <a:gd name="T22" fmla="*/ 0 w 16"/>
                <a:gd name="T23" fmla="*/ 6 h 10"/>
                <a:gd name="T24" fmla="*/ 0 w 16"/>
                <a:gd name="T25" fmla="*/ 6 h 10"/>
                <a:gd name="T26" fmla="*/ 0 w 16"/>
                <a:gd name="T27" fmla="*/ 6 h 10"/>
                <a:gd name="T28" fmla="*/ 0 w 16"/>
                <a:gd name="T29" fmla="*/ 8 h 10"/>
                <a:gd name="T30" fmla="*/ 0 w 16"/>
                <a:gd name="T31" fmla="*/ 8 h 10"/>
                <a:gd name="T32" fmla="*/ 0 w 16"/>
                <a:gd name="T33" fmla="*/ 8 h 10"/>
                <a:gd name="T34" fmla="*/ 2 w 16"/>
                <a:gd name="T35" fmla="*/ 10 h 10"/>
                <a:gd name="T36" fmla="*/ 2 w 16"/>
                <a:gd name="T37" fmla="*/ 10 h 10"/>
                <a:gd name="T38" fmla="*/ 2 w 16"/>
                <a:gd name="T39" fmla="*/ 10 h 10"/>
                <a:gd name="T40" fmla="*/ 8 w 16"/>
                <a:gd name="T41" fmla="*/ 10 h 10"/>
                <a:gd name="T42" fmla="*/ 8 w 16"/>
                <a:gd name="T43" fmla="*/ 10 h 10"/>
                <a:gd name="T44" fmla="*/ 8 w 16"/>
                <a:gd name="T45" fmla="*/ 8 h 10"/>
                <a:gd name="T46" fmla="*/ 8 w 16"/>
                <a:gd name="T47" fmla="*/ 8 h 10"/>
                <a:gd name="T48" fmla="*/ 10 w 16"/>
                <a:gd name="T49" fmla="*/ 8 h 10"/>
                <a:gd name="T50" fmla="*/ 10 w 16"/>
                <a:gd name="T51" fmla="*/ 8 h 10"/>
                <a:gd name="T52" fmla="*/ 10 w 16"/>
                <a:gd name="T53" fmla="*/ 8 h 10"/>
                <a:gd name="T54" fmla="*/ 16 w 16"/>
                <a:gd name="T55" fmla="*/ 4 h 10"/>
                <a:gd name="T56" fmla="*/ 16 w 16"/>
                <a:gd name="T57" fmla="*/ 4 h 10"/>
                <a:gd name="T58" fmla="*/ 16 w 16"/>
                <a:gd name="T59" fmla="*/ 2 h 10"/>
                <a:gd name="T60" fmla="*/ 16 w 16"/>
                <a:gd name="T61" fmla="*/ 2 h 10"/>
                <a:gd name="T62" fmla="*/ 16 w 16"/>
                <a:gd name="T63" fmla="*/ 2 h 10"/>
                <a:gd name="T64" fmla="*/ 16 w 16"/>
                <a:gd name="T65" fmla="*/ 0 h 10"/>
                <a:gd name="T66" fmla="*/ 16 w 16"/>
                <a:gd name="T6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609"/>
            <p:cNvSpPr>
              <a:spLocks/>
            </p:cNvSpPr>
            <p:nvPr/>
          </p:nvSpPr>
          <p:spPr bwMode="auto">
            <a:xfrm>
              <a:off x="1876425" y="2778125"/>
              <a:ext cx="12700" cy="6350"/>
            </a:xfrm>
            <a:custGeom>
              <a:avLst/>
              <a:gdLst>
                <a:gd name="T0" fmla="*/ 8 w 8"/>
                <a:gd name="T1" fmla="*/ 0 h 4"/>
                <a:gd name="T2" fmla="*/ 2 w 8"/>
                <a:gd name="T3" fmla="*/ 0 h 4"/>
                <a:gd name="T4" fmla="*/ 2 w 8"/>
                <a:gd name="T5" fmla="*/ 0 h 4"/>
                <a:gd name="T6" fmla="*/ 2 w 8"/>
                <a:gd name="T7" fmla="*/ 0 h 4"/>
                <a:gd name="T8" fmla="*/ 0 w 8"/>
                <a:gd name="T9" fmla="*/ 2 h 4"/>
                <a:gd name="T10" fmla="*/ 0 w 8"/>
                <a:gd name="T11" fmla="*/ 2 h 4"/>
                <a:gd name="T12" fmla="*/ 0 w 8"/>
                <a:gd name="T13" fmla="*/ 2 h 4"/>
                <a:gd name="T14" fmla="*/ 0 w 8"/>
                <a:gd name="T15" fmla="*/ 4 h 4"/>
                <a:gd name="T16" fmla="*/ 0 w 8"/>
                <a:gd name="T17" fmla="*/ 4 h 4"/>
                <a:gd name="T18" fmla="*/ 0 w 8"/>
                <a:gd name="T19" fmla="*/ 4 h 4"/>
                <a:gd name="T20" fmla="*/ 0 w 8"/>
                <a:gd name="T21" fmla="*/ 4 h 4"/>
                <a:gd name="T22" fmla="*/ 0 w 8"/>
                <a:gd name="T23" fmla="*/ 4 h 4"/>
                <a:gd name="T24" fmla="*/ 0 w 8"/>
                <a:gd name="T25" fmla="*/ 4 h 4"/>
                <a:gd name="T26" fmla="*/ 0 w 8"/>
                <a:gd name="T27" fmla="*/ 4 h 4"/>
                <a:gd name="T28" fmla="*/ 2 w 8"/>
                <a:gd name="T29" fmla="*/ 4 h 4"/>
                <a:gd name="T30" fmla="*/ 4 w 8"/>
                <a:gd name="T31" fmla="*/ 4 h 4"/>
                <a:gd name="T32" fmla="*/ 4 w 8"/>
                <a:gd name="T33" fmla="*/ 4 h 4"/>
                <a:gd name="T34" fmla="*/ 4 w 8"/>
                <a:gd name="T35" fmla="*/ 4 h 4"/>
                <a:gd name="T36" fmla="*/ 6 w 8"/>
                <a:gd name="T37" fmla="*/ 2 h 4"/>
                <a:gd name="T38" fmla="*/ 8 w 8"/>
                <a:gd name="T39" fmla="*/ 2 h 4"/>
                <a:gd name="T40" fmla="*/ 8 w 8"/>
                <a:gd name="T41" fmla="*/ 2 h 4"/>
                <a:gd name="T42" fmla="*/ 8 w 8"/>
                <a:gd name="T43" fmla="*/ 2 h 4"/>
                <a:gd name="T44" fmla="*/ 8 w 8"/>
                <a:gd name="T45" fmla="*/ 0 h 4"/>
                <a:gd name="T46" fmla="*/ 8 w 8"/>
                <a:gd name="T47" fmla="*/ 0 h 4"/>
                <a:gd name="T48" fmla="*/ 8 w 8"/>
                <a:gd name="T49" fmla="*/ 0 h 4"/>
                <a:gd name="T50" fmla="*/ 8 w 8"/>
                <a:gd name="T5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610"/>
            <p:cNvSpPr>
              <a:spLocks/>
            </p:cNvSpPr>
            <p:nvPr/>
          </p:nvSpPr>
          <p:spPr bwMode="auto">
            <a:xfrm>
              <a:off x="1812925" y="2778125"/>
              <a:ext cx="57150" cy="25400"/>
            </a:xfrm>
            <a:custGeom>
              <a:avLst/>
              <a:gdLst>
                <a:gd name="T0" fmla="*/ 34 w 36"/>
                <a:gd name="T1" fmla="*/ 0 h 16"/>
                <a:gd name="T2" fmla="*/ 32 w 36"/>
                <a:gd name="T3" fmla="*/ 2 h 16"/>
                <a:gd name="T4" fmla="*/ 30 w 36"/>
                <a:gd name="T5" fmla="*/ 2 h 16"/>
                <a:gd name="T6" fmla="*/ 28 w 36"/>
                <a:gd name="T7" fmla="*/ 2 h 16"/>
                <a:gd name="T8" fmla="*/ 26 w 36"/>
                <a:gd name="T9" fmla="*/ 2 h 16"/>
                <a:gd name="T10" fmla="*/ 24 w 36"/>
                <a:gd name="T11" fmla="*/ 4 h 16"/>
                <a:gd name="T12" fmla="*/ 24 w 36"/>
                <a:gd name="T13" fmla="*/ 4 h 16"/>
                <a:gd name="T14" fmla="*/ 24 w 36"/>
                <a:gd name="T15" fmla="*/ 6 h 16"/>
                <a:gd name="T16" fmla="*/ 26 w 36"/>
                <a:gd name="T17" fmla="*/ 6 h 16"/>
                <a:gd name="T18" fmla="*/ 24 w 36"/>
                <a:gd name="T19" fmla="*/ 8 h 16"/>
                <a:gd name="T20" fmla="*/ 24 w 36"/>
                <a:gd name="T21" fmla="*/ 8 h 16"/>
                <a:gd name="T22" fmla="*/ 20 w 36"/>
                <a:gd name="T23" fmla="*/ 8 h 16"/>
                <a:gd name="T24" fmla="*/ 20 w 36"/>
                <a:gd name="T25" fmla="*/ 6 h 16"/>
                <a:gd name="T26" fmla="*/ 16 w 36"/>
                <a:gd name="T27" fmla="*/ 6 h 16"/>
                <a:gd name="T28" fmla="*/ 16 w 36"/>
                <a:gd name="T29" fmla="*/ 4 h 16"/>
                <a:gd name="T30" fmla="*/ 14 w 36"/>
                <a:gd name="T31" fmla="*/ 4 h 16"/>
                <a:gd name="T32" fmla="*/ 14 w 36"/>
                <a:gd name="T33" fmla="*/ 4 h 16"/>
                <a:gd name="T34" fmla="*/ 12 w 36"/>
                <a:gd name="T35" fmla="*/ 6 h 16"/>
                <a:gd name="T36" fmla="*/ 10 w 36"/>
                <a:gd name="T37" fmla="*/ 8 h 16"/>
                <a:gd name="T38" fmla="*/ 8 w 36"/>
                <a:gd name="T39" fmla="*/ 8 h 16"/>
                <a:gd name="T40" fmla="*/ 6 w 36"/>
                <a:gd name="T41" fmla="*/ 8 h 16"/>
                <a:gd name="T42" fmla="*/ 4 w 36"/>
                <a:gd name="T43" fmla="*/ 10 h 16"/>
                <a:gd name="T44" fmla="*/ 4 w 36"/>
                <a:gd name="T45" fmla="*/ 10 h 16"/>
                <a:gd name="T46" fmla="*/ 2 w 36"/>
                <a:gd name="T47" fmla="*/ 12 h 16"/>
                <a:gd name="T48" fmla="*/ 2 w 36"/>
                <a:gd name="T49" fmla="*/ 12 h 16"/>
                <a:gd name="T50" fmla="*/ 2 w 36"/>
                <a:gd name="T51" fmla="*/ 12 h 16"/>
                <a:gd name="T52" fmla="*/ 0 w 36"/>
                <a:gd name="T53" fmla="*/ 12 h 16"/>
                <a:gd name="T54" fmla="*/ 0 w 36"/>
                <a:gd name="T55" fmla="*/ 14 h 16"/>
                <a:gd name="T56" fmla="*/ 2 w 36"/>
                <a:gd name="T57" fmla="*/ 16 h 16"/>
                <a:gd name="T58" fmla="*/ 2 w 36"/>
                <a:gd name="T59" fmla="*/ 16 h 16"/>
                <a:gd name="T60" fmla="*/ 2 w 36"/>
                <a:gd name="T61" fmla="*/ 16 h 16"/>
                <a:gd name="T62" fmla="*/ 6 w 36"/>
                <a:gd name="T63" fmla="*/ 16 h 16"/>
                <a:gd name="T64" fmla="*/ 6 w 36"/>
                <a:gd name="T65" fmla="*/ 14 h 16"/>
                <a:gd name="T66" fmla="*/ 6 w 36"/>
                <a:gd name="T67" fmla="*/ 14 h 16"/>
                <a:gd name="T68" fmla="*/ 6 w 36"/>
                <a:gd name="T69" fmla="*/ 14 h 16"/>
                <a:gd name="T70" fmla="*/ 10 w 36"/>
                <a:gd name="T71" fmla="*/ 14 h 16"/>
                <a:gd name="T72" fmla="*/ 12 w 36"/>
                <a:gd name="T73" fmla="*/ 14 h 16"/>
                <a:gd name="T74" fmla="*/ 18 w 36"/>
                <a:gd name="T75" fmla="*/ 12 h 16"/>
                <a:gd name="T76" fmla="*/ 18 w 36"/>
                <a:gd name="T77" fmla="*/ 12 h 16"/>
                <a:gd name="T78" fmla="*/ 18 w 36"/>
                <a:gd name="T79" fmla="*/ 14 h 16"/>
                <a:gd name="T80" fmla="*/ 20 w 36"/>
                <a:gd name="T81" fmla="*/ 14 h 16"/>
                <a:gd name="T82" fmla="*/ 20 w 36"/>
                <a:gd name="T83" fmla="*/ 14 h 16"/>
                <a:gd name="T84" fmla="*/ 22 w 36"/>
                <a:gd name="T85" fmla="*/ 14 h 16"/>
                <a:gd name="T86" fmla="*/ 26 w 36"/>
                <a:gd name="T87" fmla="*/ 14 h 16"/>
                <a:gd name="T88" fmla="*/ 26 w 36"/>
                <a:gd name="T89" fmla="*/ 12 h 16"/>
                <a:gd name="T90" fmla="*/ 30 w 36"/>
                <a:gd name="T91" fmla="*/ 12 h 16"/>
                <a:gd name="T92" fmla="*/ 34 w 36"/>
                <a:gd name="T93" fmla="*/ 8 h 16"/>
                <a:gd name="T94" fmla="*/ 36 w 36"/>
                <a:gd name="T95" fmla="*/ 8 h 16"/>
                <a:gd name="T96" fmla="*/ 34 w 36"/>
                <a:gd name="T97" fmla="*/ 8 h 16"/>
                <a:gd name="T98" fmla="*/ 34 w 36"/>
                <a:gd name="T99" fmla="*/ 6 h 16"/>
                <a:gd name="T100" fmla="*/ 34 w 36"/>
                <a:gd name="T101" fmla="*/ 6 h 16"/>
                <a:gd name="T102" fmla="*/ 34 w 36"/>
                <a:gd name="T103" fmla="*/ 6 h 16"/>
                <a:gd name="T104" fmla="*/ 34 w 36"/>
                <a:gd name="T105" fmla="*/ 6 h 16"/>
                <a:gd name="T106" fmla="*/ 36 w 36"/>
                <a:gd name="T107" fmla="*/ 2 h 16"/>
                <a:gd name="T108" fmla="*/ 34 w 36"/>
                <a:gd name="T10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16">
                  <a:moveTo>
                    <a:pt x="34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11"/>
            <p:cNvSpPr>
              <a:spLocks/>
            </p:cNvSpPr>
            <p:nvPr/>
          </p:nvSpPr>
          <p:spPr bwMode="auto">
            <a:xfrm>
              <a:off x="1974850" y="2609850"/>
              <a:ext cx="28575" cy="25400"/>
            </a:xfrm>
            <a:custGeom>
              <a:avLst/>
              <a:gdLst>
                <a:gd name="T0" fmla="*/ 2 w 18"/>
                <a:gd name="T1" fmla="*/ 12 h 16"/>
                <a:gd name="T2" fmla="*/ 2 w 18"/>
                <a:gd name="T3" fmla="*/ 14 h 16"/>
                <a:gd name="T4" fmla="*/ 2 w 18"/>
                <a:gd name="T5" fmla="*/ 14 h 16"/>
                <a:gd name="T6" fmla="*/ 2 w 18"/>
                <a:gd name="T7" fmla="*/ 14 h 16"/>
                <a:gd name="T8" fmla="*/ 4 w 18"/>
                <a:gd name="T9" fmla="*/ 16 h 16"/>
                <a:gd name="T10" fmla="*/ 4 w 18"/>
                <a:gd name="T11" fmla="*/ 16 h 16"/>
                <a:gd name="T12" fmla="*/ 4 w 18"/>
                <a:gd name="T13" fmla="*/ 16 h 16"/>
                <a:gd name="T14" fmla="*/ 6 w 18"/>
                <a:gd name="T15" fmla="*/ 16 h 16"/>
                <a:gd name="T16" fmla="*/ 8 w 18"/>
                <a:gd name="T17" fmla="*/ 16 h 16"/>
                <a:gd name="T18" fmla="*/ 8 w 18"/>
                <a:gd name="T19" fmla="*/ 16 h 16"/>
                <a:gd name="T20" fmla="*/ 8 w 18"/>
                <a:gd name="T21" fmla="*/ 16 h 16"/>
                <a:gd name="T22" fmla="*/ 8 w 18"/>
                <a:gd name="T23" fmla="*/ 16 h 16"/>
                <a:gd name="T24" fmla="*/ 8 w 18"/>
                <a:gd name="T25" fmla="*/ 16 h 16"/>
                <a:gd name="T26" fmla="*/ 10 w 18"/>
                <a:gd name="T27" fmla="*/ 16 h 16"/>
                <a:gd name="T28" fmla="*/ 14 w 18"/>
                <a:gd name="T29" fmla="*/ 12 h 16"/>
                <a:gd name="T30" fmla="*/ 16 w 18"/>
                <a:gd name="T31" fmla="*/ 12 h 16"/>
                <a:gd name="T32" fmla="*/ 16 w 18"/>
                <a:gd name="T33" fmla="*/ 12 h 16"/>
                <a:gd name="T34" fmla="*/ 16 w 18"/>
                <a:gd name="T35" fmla="*/ 12 h 16"/>
                <a:gd name="T36" fmla="*/ 18 w 18"/>
                <a:gd name="T37" fmla="*/ 10 h 16"/>
                <a:gd name="T38" fmla="*/ 18 w 18"/>
                <a:gd name="T39" fmla="*/ 10 h 16"/>
                <a:gd name="T40" fmla="*/ 18 w 18"/>
                <a:gd name="T41" fmla="*/ 10 h 16"/>
                <a:gd name="T42" fmla="*/ 18 w 18"/>
                <a:gd name="T43" fmla="*/ 2 h 16"/>
                <a:gd name="T44" fmla="*/ 18 w 18"/>
                <a:gd name="T45" fmla="*/ 2 h 16"/>
                <a:gd name="T46" fmla="*/ 18 w 18"/>
                <a:gd name="T47" fmla="*/ 2 h 16"/>
                <a:gd name="T48" fmla="*/ 14 w 18"/>
                <a:gd name="T49" fmla="*/ 0 h 16"/>
                <a:gd name="T50" fmla="*/ 14 w 18"/>
                <a:gd name="T51" fmla="*/ 0 h 16"/>
                <a:gd name="T52" fmla="*/ 14 w 18"/>
                <a:gd name="T53" fmla="*/ 0 h 16"/>
                <a:gd name="T54" fmla="*/ 12 w 18"/>
                <a:gd name="T55" fmla="*/ 0 h 16"/>
                <a:gd name="T56" fmla="*/ 12 w 18"/>
                <a:gd name="T57" fmla="*/ 0 h 16"/>
                <a:gd name="T58" fmla="*/ 12 w 18"/>
                <a:gd name="T59" fmla="*/ 0 h 16"/>
                <a:gd name="T60" fmla="*/ 12 w 18"/>
                <a:gd name="T61" fmla="*/ 0 h 16"/>
                <a:gd name="T62" fmla="*/ 10 w 18"/>
                <a:gd name="T63" fmla="*/ 2 h 16"/>
                <a:gd name="T64" fmla="*/ 10 w 18"/>
                <a:gd name="T65" fmla="*/ 2 h 16"/>
                <a:gd name="T66" fmla="*/ 10 w 18"/>
                <a:gd name="T67" fmla="*/ 2 h 16"/>
                <a:gd name="T68" fmla="*/ 10 w 18"/>
                <a:gd name="T69" fmla="*/ 2 h 16"/>
                <a:gd name="T70" fmla="*/ 8 w 18"/>
                <a:gd name="T71" fmla="*/ 2 h 16"/>
                <a:gd name="T72" fmla="*/ 6 w 18"/>
                <a:gd name="T73" fmla="*/ 2 h 16"/>
                <a:gd name="T74" fmla="*/ 6 w 18"/>
                <a:gd name="T75" fmla="*/ 2 h 16"/>
                <a:gd name="T76" fmla="*/ 6 w 18"/>
                <a:gd name="T77" fmla="*/ 2 h 16"/>
                <a:gd name="T78" fmla="*/ 4 w 18"/>
                <a:gd name="T79" fmla="*/ 2 h 16"/>
                <a:gd name="T80" fmla="*/ 4 w 18"/>
                <a:gd name="T81" fmla="*/ 2 h 16"/>
                <a:gd name="T82" fmla="*/ 4 w 18"/>
                <a:gd name="T83" fmla="*/ 2 h 16"/>
                <a:gd name="T84" fmla="*/ 2 w 18"/>
                <a:gd name="T85" fmla="*/ 2 h 16"/>
                <a:gd name="T86" fmla="*/ 2 w 18"/>
                <a:gd name="T87" fmla="*/ 2 h 16"/>
                <a:gd name="T88" fmla="*/ 2 w 18"/>
                <a:gd name="T89" fmla="*/ 4 h 16"/>
                <a:gd name="T90" fmla="*/ 2 w 18"/>
                <a:gd name="T91" fmla="*/ 4 h 16"/>
                <a:gd name="T92" fmla="*/ 2 w 18"/>
                <a:gd name="T93" fmla="*/ 4 h 16"/>
                <a:gd name="T94" fmla="*/ 2 w 18"/>
                <a:gd name="T95" fmla="*/ 4 h 16"/>
                <a:gd name="T96" fmla="*/ 2 w 18"/>
                <a:gd name="T97" fmla="*/ 4 h 16"/>
                <a:gd name="T98" fmla="*/ 0 w 18"/>
                <a:gd name="T99" fmla="*/ 6 h 16"/>
                <a:gd name="T100" fmla="*/ 0 w 18"/>
                <a:gd name="T101" fmla="*/ 6 h 16"/>
                <a:gd name="T102" fmla="*/ 0 w 18"/>
                <a:gd name="T103" fmla="*/ 6 h 16"/>
                <a:gd name="T104" fmla="*/ 0 w 18"/>
                <a:gd name="T105" fmla="*/ 10 h 16"/>
                <a:gd name="T106" fmla="*/ 0 w 18"/>
                <a:gd name="T107" fmla="*/ 10 h 16"/>
                <a:gd name="T108" fmla="*/ 0 w 18"/>
                <a:gd name="T109" fmla="*/ 10 h 16"/>
                <a:gd name="T110" fmla="*/ 2 w 18"/>
                <a:gd name="T1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" h="16">
                  <a:moveTo>
                    <a:pt x="2" y="12"/>
                  </a:move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12"/>
            <p:cNvSpPr>
              <a:spLocks/>
            </p:cNvSpPr>
            <p:nvPr/>
          </p:nvSpPr>
          <p:spPr bwMode="auto">
            <a:xfrm>
              <a:off x="1981200" y="2495550"/>
              <a:ext cx="34925" cy="34925"/>
            </a:xfrm>
            <a:custGeom>
              <a:avLst/>
              <a:gdLst>
                <a:gd name="T0" fmla="*/ 4 w 22"/>
                <a:gd name="T1" fmla="*/ 8 h 22"/>
                <a:gd name="T2" fmla="*/ 6 w 22"/>
                <a:gd name="T3" fmla="*/ 10 h 22"/>
                <a:gd name="T4" fmla="*/ 6 w 22"/>
                <a:gd name="T5" fmla="*/ 10 h 22"/>
                <a:gd name="T6" fmla="*/ 8 w 22"/>
                <a:gd name="T7" fmla="*/ 14 h 22"/>
                <a:gd name="T8" fmla="*/ 8 w 22"/>
                <a:gd name="T9" fmla="*/ 14 h 22"/>
                <a:gd name="T10" fmla="*/ 10 w 22"/>
                <a:gd name="T11" fmla="*/ 18 h 22"/>
                <a:gd name="T12" fmla="*/ 12 w 22"/>
                <a:gd name="T13" fmla="*/ 20 h 22"/>
                <a:gd name="T14" fmla="*/ 12 w 22"/>
                <a:gd name="T15" fmla="*/ 20 h 22"/>
                <a:gd name="T16" fmla="*/ 14 w 22"/>
                <a:gd name="T17" fmla="*/ 22 h 22"/>
                <a:gd name="T18" fmla="*/ 14 w 22"/>
                <a:gd name="T19" fmla="*/ 22 h 22"/>
                <a:gd name="T20" fmla="*/ 14 w 22"/>
                <a:gd name="T21" fmla="*/ 22 h 22"/>
                <a:gd name="T22" fmla="*/ 14 w 22"/>
                <a:gd name="T23" fmla="*/ 22 h 22"/>
                <a:gd name="T24" fmla="*/ 16 w 22"/>
                <a:gd name="T25" fmla="*/ 22 h 22"/>
                <a:gd name="T26" fmla="*/ 16 w 22"/>
                <a:gd name="T27" fmla="*/ 22 h 22"/>
                <a:gd name="T28" fmla="*/ 16 w 22"/>
                <a:gd name="T29" fmla="*/ 18 h 22"/>
                <a:gd name="T30" fmla="*/ 22 w 22"/>
                <a:gd name="T31" fmla="*/ 18 h 22"/>
                <a:gd name="T32" fmla="*/ 22 w 22"/>
                <a:gd name="T33" fmla="*/ 14 h 22"/>
                <a:gd name="T34" fmla="*/ 22 w 22"/>
                <a:gd name="T35" fmla="*/ 14 h 22"/>
                <a:gd name="T36" fmla="*/ 20 w 22"/>
                <a:gd name="T37" fmla="*/ 12 h 22"/>
                <a:gd name="T38" fmla="*/ 20 w 22"/>
                <a:gd name="T39" fmla="*/ 12 h 22"/>
                <a:gd name="T40" fmla="*/ 18 w 22"/>
                <a:gd name="T41" fmla="*/ 12 h 22"/>
                <a:gd name="T42" fmla="*/ 18 w 22"/>
                <a:gd name="T43" fmla="*/ 12 h 22"/>
                <a:gd name="T44" fmla="*/ 16 w 22"/>
                <a:gd name="T45" fmla="*/ 10 h 22"/>
                <a:gd name="T46" fmla="*/ 18 w 22"/>
                <a:gd name="T47" fmla="*/ 10 h 22"/>
                <a:gd name="T48" fmla="*/ 18 w 22"/>
                <a:gd name="T49" fmla="*/ 8 h 22"/>
                <a:gd name="T50" fmla="*/ 18 w 22"/>
                <a:gd name="T51" fmla="*/ 6 h 22"/>
                <a:gd name="T52" fmla="*/ 16 w 22"/>
                <a:gd name="T53" fmla="*/ 6 h 22"/>
                <a:gd name="T54" fmla="*/ 16 w 22"/>
                <a:gd name="T55" fmla="*/ 6 h 22"/>
                <a:gd name="T56" fmla="*/ 10 w 22"/>
                <a:gd name="T57" fmla="*/ 4 h 22"/>
                <a:gd name="T58" fmla="*/ 10 w 22"/>
                <a:gd name="T59" fmla="*/ 4 h 22"/>
                <a:gd name="T60" fmla="*/ 6 w 22"/>
                <a:gd name="T61" fmla="*/ 0 h 22"/>
                <a:gd name="T62" fmla="*/ 2 w 22"/>
                <a:gd name="T63" fmla="*/ 0 h 22"/>
                <a:gd name="T64" fmla="*/ 2 w 22"/>
                <a:gd name="T65" fmla="*/ 0 h 22"/>
                <a:gd name="T66" fmla="*/ 0 w 22"/>
                <a:gd name="T67" fmla="*/ 2 h 22"/>
                <a:gd name="T68" fmla="*/ 0 w 22"/>
                <a:gd name="T69" fmla="*/ 8 h 22"/>
                <a:gd name="T70" fmla="*/ 0 w 22"/>
                <a:gd name="T7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" h="22">
                  <a:moveTo>
                    <a:pt x="0" y="8"/>
                  </a:moveTo>
                  <a:lnTo>
                    <a:pt x="4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13"/>
            <p:cNvSpPr>
              <a:spLocks noEditPoints="1"/>
            </p:cNvSpPr>
            <p:nvPr/>
          </p:nvSpPr>
          <p:spPr bwMode="auto">
            <a:xfrm>
              <a:off x="4276725" y="2971800"/>
              <a:ext cx="130175" cy="171450"/>
            </a:xfrm>
            <a:custGeom>
              <a:avLst/>
              <a:gdLst>
                <a:gd name="T0" fmla="*/ 0 w 82"/>
                <a:gd name="T1" fmla="*/ 14 h 108"/>
                <a:gd name="T2" fmla="*/ 4 w 82"/>
                <a:gd name="T3" fmla="*/ 18 h 108"/>
                <a:gd name="T4" fmla="*/ 8 w 82"/>
                <a:gd name="T5" fmla="*/ 22 h 108"/>
                <a:gd name="T6" fmla="*/ 8 w 82"/>
                <a:gd name="T7" fmla="*/ 28 h 108"/>
                <a:gd name="T8" fmla="*/ 8 w 82"/>
                <a:gd name="T9" fmla="*/ 38 h 108"/>
                <a:gd name="T10" fmla="*/ 14 w 82"/>
                <a:gd name="T11" fmla="*/ 32 h 108"/>
                <a:gd name="T12" fmla="*/ 14 w 82"/>
                <a:gd name="T13" fmla="*/ 40 h 108"/>
                <a:gd name="T14" fmla="*/ 14 w 82"/>
                <a:gd name="T15" fmla="*/ 48 h 108"/>
                <a:gd name="T16" fmla="*/ 24 w 82"/>
                <a:gd name="T17" fmla="*/ 48 h 108"/>
                <a:gd name="T18" fmla="*/ 28 w 82"/>
                <a:gd name="T19" fmla="*/ 56 h 108"/>
                <a:gd name="T20" fmla="*/ 30 w 82"/>
                <a:gd name="T21" fmla="*/ 60 h 108"/>
                <a:gd name="T22" fmla="*/ 32 w 82"/>
                <a:gd name="T23" fmla="*/ 66 h 108"/>
                <a:gd name="T24" fmla="*/ 28 w 82"/>
                <a:gd name="T25" fmla="*/ 68 h 108"/>
                <a:gd name="T26" fmla="*/ 18 w 82"/>
                <a:gd name="T27" fmla="*/ 76 h 108"/>
                <a:gd name="T28" fmla="*/ 18 w 82"/>
                <a:gd name="T29" fmla="*/ 82 h 108"/>
                <a:gd name="T30" fmla="*/ 12 w 82"/>
                <a:gd name="T31" fmla="*/ 90 h 108"/>
                <a:gd name="T32" fmla="*/ 16 w 82"/>
                <a:gd name="T33" fmla="*/ 90 h 108"/>
                <a:gd name="T34" fmla="*/ 20 w 82"/>
                <a:gd name="T35" fmla="*/ 92 h 108"/>
                <a:gd name="T36" fmla="*/ 24 w 82"/>
                <a:gd name="T37" fmla="*/ 94 h 108"/>
                <a:gd name="T38" fmla="*/ 18 w 82"/>
                <a:gd name="T39" fmla="*/ 96 h 108"/>
                <a:gd name="T40" fmla="*/ 12 w 82"/>
                <a:gd name="T41" fmla="*/ 98 h 108"/>
                <a:gd name="T42" fmla="*/ 8 w 82"/>
                <a:gd name="T43" fmla="*/ 104 h 108"/>
                <a:gd name="T44" fmla="*/ 4 w 82"/>
                <a:gd name="T45" fmla="*/ 108 h 108"/>
                <a:gd name="T46" fmla="*/ 10 w 82"/>
                <a:gd name="T47" fmla="*/ 108 h 108"/>
                <a:gd name="T48" fmla="*/ 20 w 82"/>
                <a:gd name="T49" fmla="*/ 106 h 108"/>
                <a:gd name="T50" fmla="*/ 28 w 82"/>
                <a:gd name="T51" fmla="*/ 108 h 108"/>
                <a:gd name="T52" fmla="*/ 34 w 82"/>
                <a:gd name="T53" fmla="*/ 102 h 108"/>
                <a:gd name="T54" fmla="*/ 42 w 82"/>
                <a:gd name="T55" fmla="*/ 102 h 108"/>
                <a:gd name="T56" fmla="*/ 50 w 82"/>
                <a:gd name="T57" fmla="*/ 100 h 108"/>
                <a:gd name="T58" fmla="*/ 66 w 82"/>
                <a:gd name="T59" fmla="*/ 98 h 108"/>
                <a:gd name="T60" fmla="*/ 78 w 82"/>
                <a:gd name="T61" fmla="*/ 94 h 108"/>
                <a:gd name="T62" fmla="*/ 74 w 82"/>
                <a:gd name="T63" fmla="*/ 90 h 108"/>
                <a:gd name="T64" fmla="*/ 76 w 82"/>
                <a:gd name="T65" fmla="*/ 86 h 108"/>
                <a:gd name="T66" fmla="*/ 80 w 82"/>
                <a:gd name="T67" fmla="*/ 80 h 108"/>
                <a:gd name="T68" fmla="*/ 80 w 82"/>
                <a:gd name="T69" fmla="*/ 72 h 108"/>
                <a:gd name="T70" fmla="*/ 76 w 82"/>
                <a:gd name="T71" fmla="*/ 70 h 108"/>
                <a:gd name="T72" fmla="*/ 66 w 82"/>
                <a:gd name="T73" fmla="*/ 68 h 108"/>
                <a:gd name="T74" fmla="*/ 64 w 82"/>
                <a:gd name="T75" fmla="*/ 60 h 108"/>
                <a:gd name="T76" fmla="*/ 62 w 82"/>
                <a:gd name="T77" fmla="*/ 56 h 108"/>
                <a:gd name="T78" fmla="*/ 52 w 82"/>
                <a:gd name="T79" fmla="*/ 50 h 108"/>
                <a:gd name="T80" fmla="*/ 50 w 82"/>
                <a:gd name="T81" fmla="*/ 42 h 108"/>
                <a:gd name="T82" fmla="*/ 42 w 82"/>
                <a:gd name="T83" fmla="*/ 34 h 108"/>
                <a:gd name="T84" fmla="*/ 38 w 82"/>
                <a:gd name="T85" fmla="*/ 34 h 108"/>
                <a:gd name="T86" fmla="*/ 44 w 82"/>
                <a:gd name="T87" fmla="*/ 30 h 108"/>
                <a:gd name="T88" fmla="*/ 46 w 82"/>
                <a:gd name="T89" fmla="*/ 24 h 108"/>
                <a:gd name="T90" fmla="*/ 48 w 82"/>
                <a:gd name="T91" fmla="*/ 14 h 108"/>
                <a:gd name="T92" fmla="*/ 40 w 82"/>
                <a:gd name="T93" fmla="*/ 10 h 108"/>
                <a:gd name="T94" fmla="*/ 32 w 82"/>
                <a:gd name="T95" fmla="*/ 14 h 108"/>
                <a:gd name="T96" fmla="*/ 28 w 82"/>
                <a:gd name="T97" fmla="*/ 16 h 108"/>
                <a:gd name="T98" fmla="*/ 30 w 82"/>
                <a:gd name="T99" fmla="*/ 12 h 108"/>
                <a:gd name="T100" fmla="*/ 36 w 82"/>
                <a:gd name="T101" fmla="*/ 6 h 108"/>
                <a:gd name="T102" fmla="*/ 36 w 82"/>
                <a:gd name="T103" fmla="*/ 2 h 108"/>
                <a:gd name="T104" fmla="*/ 26 w 82"/>
                <a:gd name="T105" fmla="*/ 2 h 108"/>
                <a:gd name="T106" fmla="*/ 14 w 82"/>
                <a:gd name="T107" fmla="*/ 4 h 108"/>
                <a:gd name="T108" fmla="*/ 8 w 82"/>
                <a:gd name="T109" fmla="*/ 14 h 108"/>
                <a:gd name="T110" fmla="*/ 34 w 82"/>
                <a:gd name="T111" fmla="*/ 92 h 108"/>
                <a:gd name="T112" fmla="*/ 30 w 82"/>
                <a:gd name="T113" fmla="*/ 9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" h="108">
                  <a:moveTo>
                    <a:pt x="8" y="14"/>
                  </a:moveTo>
                  <a:lnTo>
                    <a:pt x="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28" y="6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0" y="76"/>
                  </a:lnTo>
                  <a:lnTo>
                    <a:pt x="22" y="76"/>
                  </a:lnTo>
                  <a:lnTo>
                    <a:pt x="22" y="80"/>
                  </a:lnTo>
                  <a:lnTo>
                    <a:pt x="20" y="80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18" y="88"/>
                  </a:lnTo>
                  <a:lnTo>
                    <a:pt x="20" y="88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4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8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100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8" y="104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6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20" y="106"/>
                  </a:lnTo>
                  <a:lnTo>
                    <a:pt x="22" y="106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32" y="104"/>
                  </a:lnTo>
                  <a:lnTo>
                    <a:pt x="32" y="104"/>
                  </a:lnTo>
                  <a:lnTo>
                    <a:pt x="32" y="104"/>
                  </a:lnTo>
                  <a:lnTo>
                    <a:pt x="32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0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4" y="102"/>
                  </a:lnTo>
                  <a:lnTo>
                    <a:pt x="48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2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2" y="90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78" y="82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2" y="76"/>
                  </a:lnTo>
                  <a:lnTo>
                    <a:pt x="82" y="76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6" y="72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48"/>
                  </a:lnTo>
                  <a:lnTo>
                    <a:pt x="50" y="48"/>
                  </a:lnTo>
                  <a:lnTo>
                    <a:pt x="50" y="44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2" y="32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6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6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close/>
                  <a:moveTo>
                    <a:pt x="30" y="92"/>
                  </a:moveTo>
                  <a:lnTo>
                    <a:pt x="32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4" y="94"/>
                  </a:lnTo>
                  <a:lnTo>
                    <a:pt x="32" y="94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0" y="9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14"/>
            <p:cNvSpPr>
              <a:spLocks/>
            </p:cNvSpPr>
            <p:nvPr/>
          </p:nvSpPr>
          <p:spPr bwMode="auto">
            <a:xfrm>
              <a:off x="4213225" y="3038475"/>
              <a:ext cx="82550" cy="73025"/>
            </a:xfrm>
            <a:custGeom>
              <a:avLst/>
              <a:gdLst>
                <a:gd name="T0" fmla="*/ 14 w 52"/>
                <a:gd name="T1" fmla="*/ 10 h 46"/>
                <a:gd name="T2" fmla="*/ 10 w 52"/>
                <a:gd name="T3" fmla="*/ 10 h 46"/>
                <a:gd name="T4" fmla="*/ 6 w 52"/>
                <a:gd name="T5" fmla="*/ 12 h 46"/>
                <a:gd name="T6" fmla="*/ 4 w 52"/>
                <a:gd name="T7" fmla="*/ 14 h 46"/>
                <a:gd name="T8" fmla="*/ 6 w 52"/>
                <a:gd name="T9" fmla="*/ 16 h 46"/>
                <a:gd name="T10" fmla="*/ 4 w 52"/>
                <a:gd name="T11" fmla="*/ 18 h 46"/>
                <a:gd name="T12" fmla="*/ 4 w 52"/>
                <a:gd name="T13" fmla="*/ 20 h 46"/>
                <a:gd name="T14" fmla="*/ 8 w 52"/>
                <a:gd name="T15" fmla="*/ 24 h 46"/>
                <a:gd name="T16" fmla="*/ 10 w 52"/>
                <a:gd name="T17" fmla="*/ 24 h 46"/>
                <a:gd name="T18" fmla="*/ 10 w 52"/>
                <a:gd name="T19" fmla="*/ 26 h 46"/>
                <a:gd name="T20" fmla="*/ 8 w 52"/>
                <a:gd name="T21" fmla="*/ 28 h 46"/>
                <a:gd name="T22" fmla="*/ 6 w 52"/>
                <a:gd name="T23" fmla="*/ 28 h 46"/>
                <a:gd name="T24" fmla="*/ 6 w 52"/>
                <a:gd name="T25" fmla="*/ 30 h 46"/>
                <a:gd name="T26" fmla="*/ 8 w 52"/>
                <a:gd name="T27" fmla="*/ 32 h 46"/>
                <a:gd name="T28" fmla="*/ 14 w 52"/>
                <a:gd name="T29" fmla="*/ 30 h 46"/>
                <a:gd name="T30" fmla="*/ 16 w 52"/>
                <a:gd name="T31" fmla="*/ 32 h 46"/>
                <a:gd name="T32" fmla="*/ 10 w 52"/>
                <a:gd name="T33" fmla="*/ 32 h 46"/>
                <a:gd name="T34" fmla="*/ 6 w 52"/>
                <a:gd name="T35" fmla="*/ 32 h 46"/>
                <a:gd name="T36" fmla="*/ 4 w 52"/>
                <a:gd name="T37" fmla="*/ 32 h 46"/>
                <a:gd name="T38" fmla="*/ 2 w 52"/>
                <a:gd name="T39" fmla="*/ 32 h 46"/>
                <a:gd name="T40" fmla="*/ 2 w 52"/>
                <a:gd name="T41" fmla="*/ 36 h 46"/>
                <a:gd name="T42" fmla="*/ 4 w 52"/>
                <a:gd name="T43" fmla="*/ 38 h 46"/>
                <a:gd name="T44" fmla="*/ 0 w 52"/>
                <a:gd name="T45" fmla="*/ 38 h 46"/>
                <a:gd name="T46" fmla="*/ 0 w 52"/>
                <a:gd name="T47" fmla="*/ 38 h 46"/>
                <a:gd name="T48" fmla="*/ 0 w 52"/>
                <a:gd name="T49" fmla="*/ 42 h 46"/>
                <a:gd name="T50" fmla="*/ 2 w 52"/>
                <a:gd name="T51" fmla="*/ 42 h 46"/>
                <a:gd name="T52" fmla="*/ 0 w 52"/>
                <a:gd name="T53" fmla="*/ 44 h 46"/>
                <a:gd name="T54" fmla="*/ 2 w 52"/>
                <a:gd name="T55" fmla="*/ 46 h 46"/>
                <a:gd name="T56" fmla="*/ 6 w 52"/>
                <a:gd name="T57" fmla="*/ 46 h 46"/>
                <a:gd name="T58" fmla="*/ 8 w 52"/>
                <a:gd name="T59" fmla="*/ 44 h 46"/>
                <a:gd name="T60" fmla="*/ 8 w 52"/>
                <a:gd name="T61" fmla="*/ 42 h 46"/>
                <a:gd name="T62" fmla="*/ 10 w 52"/>
                <a:gd name="T63" fmla="*/ 46 h 46"/>
                <a:gd name="T64" fmla="*/ 10 w 52"/>
                <a:gd name="T65" fmla="*/ 46 h 46"/>
                <a:gd name="T66" fmla="*/ 14 w 52"/>
                <a:gd name="T67" fmla="*/ 46 h 46"/>
                <a:gd name="T68" fmla="*/ 18 w 52"/>
                <a:gd name="T69" fmla="*/ 46 h 46"/>
                <a:gd name="T70" fmla="*/ 20 w 52"/>
                <a:gd name="T71" fmla="*/ 46 h 46"/>
                <a:gd name="T72" fmla="*/ 20 w 52"/>
                <a:gd name="T73" fmla="*/ 46 h 46"/>
                <a:gd name="T74" fmla="*/ 24 w 52"/>
                <a:gd name="T75" fmla="*/ 46 h 46"/>
                <a:gd name="T76" fmla="*/ 30 w 52"/>
                <a:gd name="T77" fmla="*/ 40 h 46"/>
                <a:gd name="T78" fmla="*/ 38 w 52"/>
                <a:gd name="T79" fmla="*/ 40 h 46"/>
                <a:gd name="T80" fmla="*/ 44 w 52"/>
                <a:gd name="T81" fmla="*/ 40 h 46"/>
                <a:gd name="T82" fmla="*/ 48 w 52"/>
                <a:gd name="T83" fmla="*/ 32 h 46"/>
                <a:gd name="T84" fmla="*/ 50 w 52"/>
                <a:gd name="T85" fmla="*/ 26 h 46"/>
                <a:gd name="T86" fmla="*/ 48 w 52"/>
                <a:gd name="T87" fmla="*/ 26 h 46"/>
                <a:gd name="T88" fmla="*/ 48 w 52"/>
                <a:gd name="T89" fmla="*/ 24 h 46"/>
                <a:gd name="T90" fmla="*/ 50 w 52"/>
                <a:gd name="T91" fmla="*/ 20 h 46"/>
                <a:gd name="T92" fmla="*/ 46 w 52"/>
                <a:gd name="T93" fmla="*/ 16 h 46"/>
                <a:gd name="T94" fmla="*/ 48 w 52"/>
                <a:gd name="T95" fmla="*/ 16 h 46"/>
                <a:gd name="T96" fmla="*/ 52 w 52"/>
                <a:gd name="T97" fmla="*/ 14 h 46"/>
                <a:gd name="T98" fmla="*/ 52 w 52"/>
                <a:gd name="T99" fmla="*/ 10 h 46"/>
                <a:gd name="T100" fmla="*/ 50 w 52"/>
                <a:gd name="T101" fmla="*/ 6 h 46"/>
                <a:gd name="T102" fmla="*/ 48 w 52"/>
                <a:gd name="T103" fmla="*/ 4 h 46"/>
                <a:gd name="T104" fmla="*/ 48 w 52"/>
                <a:gd name="T105" fmla="*/ 2 h 46"/>
                <a:gd name="T106" fmla="*/ 46 w 52"/>
                <a:gd name="T107" fmla="*/ 2 h 46"/>
                <a:gd name="T108" fmla="*/ 44 w 52"/>
                <a:gd name="T109" fmla="*/ 0 h 46"/>
                <a:gd name="T110" fmla="*/ 38 w 52"/>
                <a:gd name="T111" fmla="*/ 0 h 46"/>
                <a:gd name="T112" fmla="*/ 24 w 52"/>
                <a:gd name="T113" fmla="*/ 2 h 46"/>
                <a:gd name="T114" fmla="*/ 18 w 52"/>
                <a:gd name="T115" fmla="*/ 6 h 46"/>
                <a:gd name="T116" fmla="*/ 18 w 52"/>
                <a:gd name="T117" fmla="*/ 6 h 46"/>
                <a:gd name="T118" fmla="*/ 20 w 52"/>
                <a:gd name="T119" fmla="*/ 8 h 46"/>
                <a:gd name="T120" fmla="*/ 22 w 52"/>
                <a:gd name="T121" fmla="*/ 8 h 46"/>
                <a:gd name="T122" fmla="*/ 20 w 52"/>
                <a:gd name="T123" fmla="*/ 10 h 46"/>
                <a:gd name="T124" fmla="*/ 18 w 52"/>
                <a:gd name="T125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46">
                  <a:moveTo>
                    <a:pt x="16" y="10"/>
                  </a:moveTo>
                  <a:lnTo>
                    <a:pt x="16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0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30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4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0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0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0" y="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15"/>
            <p:cNvSpPr>
              <a:spLocks/>
            </p:cNvSpPr>
            <p:nvPr/>
          </p:nvSpPr>
          <p:spPr bwMode="auto">
            <a:xfrm>
              <a:off x="4298950" y="3057525"/>
              <a:ext cx="12700" cy="9525"/>
            </a:xfrm>
            <a:custGeom>
              <a:avLst/>
              <a:gdLst>
                <a:gd name="T0" fmla="*/ 6 w 8"/>
                <a:gd name="T1" fmla="*/ 0 h 6"/>
                <a:gd name="T2" fmla="*/ 2 w 8"/>
                <a:gd name="T3" fmla="*/ 0 h 6"/>
                <a:gd name="T4" fmla="*/ 2 w 8"/>
                <a:gd name="T5" fmla="*/ 0 h 6"/>
                <a:gd name="T6" fmla="*/ 2 w 8"/>
                <a:gd name="T7" fmla="*/ 0 h 6"/>
                <a:gd name="T8" fmla="*/ 2 w 8"/>
                <a:gd name="T9" fmla="*/ 2 h 6"/>
                <a:gd name="T10" fmla="*/ 0 w 8"/>
                <a:gd name="T11" fmla="*/ 2 h 6"/>
                <a:gd name="T12" fmla="*/ 0 w 8"/>
                <a:gd name="T13" fmla="*/ 2 h 6"/>
                <a:gd name="T14" fmla="*/ 0 w 8"/>
                <a:gd name="T15" fmla="*/ 2 h 6"/>
                <a:gd name="T16" fmla="*/ 0 w 8"/>
                <a:gd name="T17" fmla="*/ 4 h 6"/>
                <a:gd name="T18" fmla="*/ 0 w 8"/>
                <a:gd name="T19" fmla="*/ 4 h 6"/>
                <a:gd name="T20" fmla="*/ 0 w 8"/>
                <a:gd name="T21" fmla="*/ 4 h 6"/>
                <a:gd name="T22" fmla="*/ 2 w 8"/>
                <a:gd name="T23" fmla="*/ 6 h 6"/>
                <a:gd name="T24" fmla="*/ 2 w 8"/>
                <a:gd name="T25" fmla="*/ 6 h 6"/>
                <a:gd name="T26" fmla="*/ 2 w 8"/>
                <a:gd name="T27" fmla="*/ 6 h 6"/>
                <a:gd name="T28" fmla="*/ 2 w 8"/>
                <a:gd name="T29" fmla="*/ 6 h 6"/>
                <a:gd name="T30" fmla="*/ 2 w 8"/>
                <a:gd name="T31" fmla="*/ 6 h 6"/>
                <a:gd name="T32" fmla="*/ 4 w 8"/>
                <a:gd name="T33" fmla="*/ 4 h 6"/>
                <a:gd name="T34" fmla="*/ 6 w 8"/>
                <a:gd name="T35" fmla="*/ 4 h 6"/>
                <a:gd name="T36" fmla="*/ 6 w 8"/>
                <a:gd name="T37" fmla="*/ 4 h 6"/>
                <a:gd name="T38" fmla="*/ 6 w 8"/>
                <a:gd name="T39" fmla="*/ 4 h 6"/>
                <a:gd name="T40" fmla="*/ 8 w 8"/>
                <a:gd name="T41" fmla="*/ 4 h 6"/>
                <a:gd name="T42" fmla="*/ 8 w 8"/>
                <a:gd name="T43" fmla="*/ 4 h 6"/>
                <a:gd name="T44" fmla="*/ 8 w 8"/>
                <a:gd name="T45" fmla="*/ 2 h 6"/>
                <a:gd name="T46" fmla="*/ 8 w 8"/>
                <a:gd name="T47" fmla="*/ 0 h 6"/>
                <a:gd name="T48" fmla="*/ 8 w 8"/>
                <a:gd name="T49" fmla="*/ 0 h 6"/>
                <a:gd name="T50" fmla="*/ 6 w 8"/>
                <a:gd name="T51" fmla="*/ 0 h 6"/>
                <a:gd name="T52" fmla="*/ 6 w 8"/>
                <a:gd name="T5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6">
                  <a:moveTo>
                    <a:pt x="6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16"/>
            <p:cNvSpPr>
              <a:spLocks/>
            </p:cNvSpPr>
            <p:nvPr/>
          </p:nvSpPr>
          <p:spPr bwMode="auto">
            <a:xfrm>
              <a:off x="4305300" y="3073400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2 w 4"/>
                <a:gd name="T5" fmla="*/ 0 h 4"/>
                <a:gd name="T6" fmla="*/ 2 w 4"/>
                <a:gd name="T7" fmla="*/ 0 h 4"/>
                <a:gd name="T8" fmla="*/ 0 w 4"/>
                <a:gd name="T9" fmla="*/ 2 h 4"/>
                <a:gd name="T10" fmla="*/ 0 w 4"/>
                <a:gd name="T11" fmla="*/ 2 h 4"/>
                <a:gd name="T12" fmla="*/ 0 w 4"/>
                <a:gd name="T13" fmla="*/ 2 h 4"/>
                <a:gd name="T14" fmla="*/ 0 w 4"/>
                <a:gd name="T15" fmla="*/ 4 h 4"/>
                <a:gd name="T16" fmla="*/ 0 w 4"/>
                <a:gd name="T17" fmla="*/ 4 h 4"/>
                <a:gd name="T18" fmla="*/ 0 w 4"/>
                <a:gd name="T19" fmla="*/ 4 h 4"/>
                <a:gd name="T20" fmla="*/ 2 w 4"/>
                <a:gd name="T21" fmla="*/ 4 h 4"/>
                <a:gd name="T22" fmla="*/ 2 w 4"/>
                <a:gd name="T23" fmla="*/ 4 h 4"/>
                <a:gd name="T24" fmla="*/ 2 w 4"/>
                <a:gd name="T25" fmla="*/ 4 h 4"/>
                <a:gd name="T26" fmla="*/ 4 w 4"/>
                <a:gd name="T27" fmla="*/ 2 h 4"/>
                <a:gd name="T28" fmla="*/ 4 w 4"/>
                <a:gd name="T29" fmla="*/ 2 h 4"/>
                <a:gd name="T30" fmla="*/ 4 w 4"/>
                <a:gd name="T31" fmla="*/ 2 h 4"/>
                <a:gd name="T32" fmla="*/ 4 w 4"/>
                <a:gd name="T33" fmla="*/ 2 h 4"/>
                <a:gd name="T34" fmla="*/ 4 w 4"/>
                <a:gd name="T35" fmla="*/ 2 h 4"/>
                <a:gd name="T36" fmla="*/ 4 w 4"/>
                <a:gd name="T37" fmla="*/ 0 h 4"/>
                <a:gd name="T38" fmla="*/ 4 w 4"/>
                <a:gd name="T39" fmla="*/ 0 h 4"/>
                <a:gd name="T40" fmla="*/ 2 w 4"/>
                <a:gd name="T41" fmla="*/ 0 h 4"/>
                <a:gd name="T42" fmla="*/ 2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17"/>
            <p:cNvSpPr>
              <a:spLocks/>
            </p:cNvSpPr>
            <p:nvPr/>
          </p:nvSpPr>
          <p:spPr bwMode="auto">
            <a:xfrm>
              <a:off x="4267200" y="2971800"/>
              <a:ext cx="22225" cy="22225"/>
            </a:xfrm>
            <a:custGeom>
              <a:avLst/>
              <a:gdLst>
                <a:gd name="T0" fmla="*/ 2 w 14"/>
                <a:gd name="T1" fmla="*/ 14 h 14"/>
                <a:gd name="T2" fmla="*/ 2 w 14"/>
                <a:gd name="T3" fmla="*/ 14 h 14"/>
                <a:gd name="T4" fmla="*/ 2 w 14"/>
                <a:gd name="T5" fmla="*/ 14 h 14"/>
                <a:gd name="T6" fmla="*/ 2 w 14"/>
                <a:gd name="T7" fmla="*/ 14 h 14"/>
                <a:gd name="T8" fmla="*/ 4 w 14"/>
                <a:gd name="T9" fmla="*/ 14 h 14"/>
                <a:gd name="T10" fmla="*/ 4 w 14"/>
                <a:gd name="T11" fmla="*/ 14 h 14"/>
                <a:gd name="T12" fmla="*/ 4 w 14"/>
                <a:gd name="T13" fmla="*/ 12 h 14"/>
                <a:gd name="T14" fmla="*/ 4 w 14"/>
                <a:gd name="T15" fmla="*/ 12 h 14"/>
                <a:gd name="T16" fmla="*/ 4 w 14"/>
                <a:gd name="T17" fmla="*/ 12 h 14"/>
                <a:gd name="T18" fmla="*/ 4 w 14"/>
                <a:gd name="T19" fmla="*/ 12 h 14"/>
                <a:gd name="T20" fmla="*/ 4 w 14"/>
                <a:gd name="T21" fmla="*/ 12 h 14"/>
                <a:gd name="T22" fmla="*/ 6 w 14"/>
                <a:gd name="T23" fmla="*/ 12 h 14"/>
                <a:gd name="T24" fmla="*/ 8 w 14"/>
                <a:gd name="T25" fmla="*/ 12 h 14"/>
                <a:gd name="T26" fmla="*/ 8 w 14"/>
                <a:gd name="T27" fmla="*/ 12 h 14"/>
                <a:gd name="T28" fmla="*/ 8 w 14"/>
                <a:gd name="T29" fmla="*/ 10 h 14"/>
                <a:gd name="T30" fmla="*/ 8 w 14"/>
                <a:gd name="T31" fmla="*/ 10 h 14"/>
                <a:gd name="T32" fmla="*/ 10 w 14"/>
                <a:gd name="T33" fmla="*/ 10 h 14"/>
                <a:gd name="T34" fmla="*/ 10 w 14"/>
                <a:gd name="T35" fmla="*/ 10 h 14"/>
                <a:gd name="T36" fmla="*/ 10 w 14"/>
                <a:gd name="T37" fmla="*/ 10 h 14"/>
                <a:gd name="T38" fmla="*/ 12 w 14"/>
                <a:gd name="T39" fmla="*/ 8 h 14"/>
                <a:gd name="T40" fmla="*/ 12 w 14"/>
                <a:gd name="T41" fmla="*/ 8 h 14"/>
                <a:gd name="T42" fmla="*/ 12 w 14"/>
                <a:gd name="T43" fmla="*/ 8 h 14"/>
                <a:gd name="T44" fmla="*/ 14 w 14"/>
                <a:gd name="T45" fmla="*/ 6 h 14"/>
                <a:gd name="T46" fmla="*/ 14 w 14"/>
                <a:gd name="T47" fmla="*/ 6 h 14"/>
                <a:gd name="T48" fmla="*/ 14 w 14"/>
                <a:gd name="T49" fmla="*/ 6 h 14"/>
                <a:gd name="T50" fmla="*/ 14 w 14"/>
                <a:gd name="T51" fmla="*/ 6 h 14"/>
                <a:gd name="T52" fmla="*/ 14 w 14"/>
                <a:gd name="T53" fmla="*/ 4 h 14"/>
                <a:gd name="T54" fmla="*/ 14 w 14"/>
                <a:gd name="T55" fmla="*/ 4 h 14"/>
                <a:gd name="T56" fmla="*/ 14 w 14"/>
                <a:gd name="T57" fmla="*/ 4 h 14"/>
                <a:gd name="T58" fmla="*/ 14 w 14"/>
                <a:gd name="T59" fmla="*/ 2 h 14"/>
                <a:gd name="T60" fmla="*/ 14 w 14"/>
                <a:gd name="T61" fmla="*/ 2 h 14"/>
                <a:gd name="T62" fmla="*/ 14 w 14"/>
                <a:gd name="T63" fmla="*/ 2 h 14"/>
                <a:gd name="T64" fmla="*/ 14 w 14"/>
                <a:gd name="T65" fmla="*/ 0 h 14"/>
                <a:gd name="T66" fmla="*/ 14 w 14"/>
                <a:gd name="T67" fmla="*/ 0 h 14"/>
                <a:gd name="T68" fmla="*/ 12 w 14"/>
                <a:gd name="T69" fmla="*/ 0 h 14"/>
                <a:gd name="T70" fmla="*/ 10 w 14"/>
                <a:gd name="T71" fmla="*/ 4 h 14"/>
                <a:gd name="T72" fmla="*/ 6 w 14"/>
                <a:gd name="T73" fmla="*/ 4 h 14"/>
                <a:gd name="T74" fmla="*/ 6 w 14"/>
                <a:gd name="T75" fmla="*/ 4 h 14"/>
                <a:gd name="T76" fmla="*/ 6 w 14"/>
                <a:gd name="T77" fmla="*/ 4 h 14"/>
                <a:gd name="T78" fmla="*/ 6 w 14"/>
                <a:gd name="T79" fmla="*/ 6 h 14"/>
                <a:gd name="T80" fmla="*/ 4 w 14"/>
                <a:gd name="T81" fmla="*/ 6 h 14"/>
                <a:gd name="T82" fmla="*/ 4 w 14"/>
                <a:gd name="T83" fmla="*/ 6 h 14"/>
                <a:gd name="T84" fmla="*/ 4 w 14"/>
                <a:gd name="T85" fmla="*/ 6 h 14"/>
                <a:gd name="T86" fmla="*/ 4 w 14"/>
                <a:gd name="T87" fmla="*/ 6 h 14"/>
                <a:gd name="T88" fmla="*/ 2 w 14"/>
                <a:gd name="T89" fmla="*/ 8 h 14"/>
                <a:gd name="T90" fmla="*/ 2 w 14"/>
                <a:gd name="T91" fmla="*/ 8 h 14"/>
                <a:gd name="T92" fmla="*/ 2 w 14"/>
                <a:gd name="T93" fmla="*/ 8 h 14"/>
                <a:gd name="T94" fmla="*/ 2 w 14"/>
                <a:gd name="T95" fmla="*/ 10 h 14"/>
                <a:gd name="T96" fmla="*/ 2 w 14"/>
                <a:gd name="T97" fmla="*/ 10 h 14"/>
                <a:gd name="T98" fmla="*/ 0 w 14"/>
                <a:gd name="T99" fmla="*/ 10 h 14"/>
                <a:gd name="T100" fmla="*/ 0 w 14"/>
                <a:gd name="T101" fmla="*/ 12 h 14"/>
                <a:gd name="T102" fmla="*/ 0 w 14"/>
                <a:gd name="T103" fmla="*/ 12 h 14"/>
                <a:gd name="T104" fmla="*/ 2 w 14"/>
                <a:gd name="T105" fmla="*/ 12 h 14"/>
                <a:gd name="T106" fmla="*/ 2 w 14"/>
                <a:gd name="T10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4">
                  <a:moveTo>
                    <a:pt x="2" y="14"/>
                  </a:move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18"/>
            <p:cNvSpPr>
              <a:spLocks/>
            </p:cNvSpPr>
            <p:nvPr/>
          </p:nvSpPr>
          <p:spPr bwMode="auto">
            <a:xfrm>
              <a:off x="4327525" y="2959100"/>
              <a:ext cx="12700" cy="12700"/>
            </a:xfrm>
            <a:custGeom>
              <a:avLst/>
              <a:gdLst>
                <a:gd name="T0" fmla="*/ 0 w 8"/>
                <a:gd name="T1" fmla="*/ 4 h 8"/>
                <a:gd name="T2" fmla="*/ 2 w 8"/>
                <a:gd name="T3" fmla="*/ 4 h 8"/>
                <a:gd name="T4" fmla="*/ 2 w 8"/>
                <a:gd name="T5" fmla="*/ 4 h 8"/>
                <a:gd name="T6" fmla="*/ 2 w 8"/>
                <a:gd name="T7" fmla="*/ 6 h 8"/>
                <a:gd name="T8" fmla="*/ 2 w 8"/>
                <a:gd name="T9" fmla="*/ 6 h 8"/>
                <a:gd name="T10" fmla="*/ 2 w 8"/>
                <a:gd name="T11" fmla="*/ 6 h 8"/>
                <a:gd name="T12" fmla="*/ 4 w 8"/>
                <a:gd name="T13" fmla="*/ 6 h 8"/>
                <a:gd name="T14" fmla="*/ 6 w 8"/>
                <a:gd name="T15" fmla="*/ 8 h 8"/>
                <a:gd name="T16" fmla="*/ 6 w 8"/>
                <a:gd name="T17" fmla="*/ 8 h 8"/>
                <a:gd name="T18" fmla="*/ 6 w 8"/>
                <a:gd name="T19" fmla="*/ 8 h 8"/>
                <a:gd name="T20" fmla="*/ 6 w 8"/>
                <a:gd name="T21" fmla="*/ 8 h 8"/>
                <a:gd name="T22" fmla="*/ 6 w 8"/>
                <a:gd name="T23" fmla="*/ 8 h 8"/>
                <a:gd name="T24" fmla="*/ 8 w 8"/>
                <a:gd name="T25" fmla="*/ 6 h 8"/>
                <a:gd name="T26" fmla="*/ 8 w 8"/>
                <a:gd name="T27" fmla="*/ 6 h 8"/>
                <a:gd name="T28" fmla="*/ 8 w 8"/>
                <a:gd name="T29" fmla="*/ 6 h 8"/>
                <a:gd name="T30" fmla="*/ 8 w 8"/>
                <a:gd name="T31" fmla="*/ 6 h 8"/>
                <a:gd name="T32" fmla="*/ 8 w 8"/>
                <a:gd name="T33" fmla="*/ 6 h 8"/>
                <a:gd name="T34" fmla="*/ 8 w 8"/>
                <a:gd name="T35" fmla="*/ 6 h 8"/>
                <a:gd name="T36" fmla="*/ 8 w 8"/>
                <a:gd name="T37" fmla="*/ 6 h 8"/>
                <a:gd name="T38" fmla="*/ 8 w 8"/>
                <a:gd name="T39" fmla="*/ 4 h 8"/>
                <a:gd name="T40" fmla="*/ 6 w 8"/>
                <a:gd name="T41" fmla="*/ 2 h 8"/>
                <a:gd name="T42" fmla="*/ 6 w 8"/>
                <a:gd name="T43" fmla="*/ 2 h 8"/>
                <a:gd name="T44" fmla="*/ 6 w 8"/>
                <a:gd name="T45" fmla="*/ 2 h 8"/>
                <a:gd name="T46" fmla="*/ 8 w 8"/>
                <a:gd name="T47" fmla="*/ 2 h 8"/>
                <a:gd name="T48" fmla="*/ 8 w 8"/>
                <a:gd name="T49" fmla="*/ 2 h 8"/>
                <a:gd name="T50" fmla="*/ 6 w 8"/>
                <a:gd name="T51" fmla="*/ 2 h 8"/>
                <a:gd name="T52" fmla="*/ 4 w 8"/>
                <a:gd name="T53" fmla="*/ 2 h 8"/>
                <a:gd name="T54" fmla="*/ 4 w 8"/>
                <a:gd name="T55" fmla="*/ 0 h 8"/>
                <a:gd name="T56" fmla="*/ 4 w 8"/>
                <a:gd name="T57" fmla="*/ 0 h 8"/>
                <a:gd name="T58" fmla="*/ 2 w 8"/>
                <a:gd name="T59" fmla="*/ 0 h 8"/>
                <a:gd name="T60" fmla="*/ 2 w 8"/>
                <a:gd name="T61" fmla="*/ 2 h 8"/>
                <a:gd name="T62" fmla="*/ 0 w 8"/>
                <a:gd name="T63" fmla="*/ 2 h 8"/>
                <a:gd name="T64" fmla="*/ 0 w 8"/>
                <a:gd name="T65" fmla="*/ 2 h 8"/>
                <a:gd name="T66" fmla="*/ 0 w 8"/>
                <a:gd name="T67" fmla="*/ 2 h 8"/>
                <a:gd name="T68" fmla="*/ 0 w 8"/>
                <a:gd name="T69" fmla="*/ 4 h 8"/>
                <a:gd name="T70" fmla="*/ 0 w 8"/>
                <a:gd name="T71" fmla="*/ 4 h 8"/>
                <a:gd name="T72" fmla="*/ 0 w 8"/>
                <a:gd name="T73" fmla="*/ 4 h 8"/>
                <a:gd name="T74" fmla="*/ 0 w 8"/>
                <a:gd name="T7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19"/>
            <p:cNvSpPr>
              <a:spLocks/>
            </p:cNvSpPr>
            <p:nvPr/>
          </p:nvSpPr>
          <p:spPr bwMode="auto">
            <a:xfrm>
              <a:off x="4264025" y="2994025"/>
              <a:ext cx="9525" cy="6350"/>
            </a:xfrm>
            <a:custGeom>
              <a:avLst/>
              <a:gdLst>
                <a:gd name="T0" fmla="*/ 2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2 w 6"/>
                <a:gd name="T7" fmla="*/ 4 h 4"/>
                <a:gd name="T8" fmla="*/ 4 w 6"/>
                <a:gd name="T9" fmla="*/ 4 h 4"/>
                <a:gd name="T10" fmla="*/ 4 w 6"/>
                <a:gd name="T11" fmla="*/ 4 h 4"/>
                <a:gd name="T12" fmla="*/ 4 w 6"/>
                <a:gd name="T13" fmla="*/ 4 h 4"/>
                <a:gd name="T14" fmla="*/ 6 w 6"/>
                <a:gd name="T15" fmla="*/ 4 h 4"/>
                <a:gd name="T16" fmla="*/ 6 w 6"/>
                <a:gd name="T17" fmla="*/ 4 h 4"/>
                <a:gd name="T18" fmla="*/ 6 w 6"/>
                <a:gd name="T19" fmla="*/ 4 h 4"/>
                <a:gd name="T20" fmla="*/ 6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4 w 6"/>
                <a:gd name="T27" fmla="*/ 0 h 4"/>
                <a:gd name="T28" fmla="*/ 4 w 6"/>
                <a:gd name="T29" fmla="*/ 0 h 4"/>
                <a:gd name="T30" fmla="*/ 4 w 6"/>
                <a:gd name="T31" fmla="*/ 0 h 4"/>
                <a:gd name="T32" fmla="*/ 2 w 6"/>
                <a:gd name="T33" fmla="*/ 0 h 4"/>
                <a:gd name="T34" fmla="*/ 2 w 6"/>
                <a:gd name="T35" fmla="*/ 0 h 4"/>
                <a:gd name="T36" fmla="*/ 0 w 6"/>
                <a:gd name="T37" fmla="*/ 0 h 4"/>
                <a:gd name="T38" fmla="*/ 0 w 6"/>
                <a:gd name="T39" fmla="*/ 2 h 4"/>
                <a:gd name="T40" fmla="*/ 0 w 6"/>
                <a:gd name="T41" fmla="*/ 2 h 4"/>
                <a:gd name="T42" fmla="*/ 0 w 6"/>
                <a:gd name="T43" fmla="*/ 2 h 4"/>
                <a:gd name="T44" fmla="*/ 2 w 6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20"/>
            <p:cNvSpPr>
              <a:spLocks/>
            </p:cNvSpPr>
            <p:nvPr/>
          </p:nvSpPr>
          <p:spPr bwMode="auto">
            <a:xfrm>
              <a:off x="4283075" y="3016250"/>
              <a:ext cx="6350" cy="9525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6 h 6"/>
                <a:gd name="T8" fmla="*/ 0 w 4"/>
                <a:gd name="T9" fmla="*/ 6 h 6"/>
                <a:gd name="T10" fmla="*/ 0 w 4"/>
                <a:gd name="T11" fmla="*/ 6 h 6"/>
                <a:gd name="T12" fmla="*/ 2 w 4"/>
                <a:gd name="T13" fmla="*/ 6 h 6"/>
                <a:gd name="T14" fmla="*/ 2 w 4"/>
                <a:gd name="T15" fmla="*/ 6 h 6"/>
                <a:gd name="T16" fmla="*/ 2 w 4"/>
                <a:gd name="T17" fmla="*/ 6 h 6"/>
                <a:gd name="T18" fmla="*/ 4 w 4"/>
                <a:gd name="T19" fmla="*/ 4 h 6"/>
                <a:gd name="T20" fmla="*/ 4 w 4"/>
                <a:gd name="T21" fmla="*/ 4 h 6"/>
                <a:gd name="T22" fmla="*/ 4 w 4"/>
                <a:gd name="T23" fmla="*/ 4 h 6"/>
                <a:gd name="T24" fmla="*/ 4 w 4"/>
                <a:gd name="T25" fmla="*/ 0 h 6"/>
                <a:gd name="T26" fmla="*/ 4 w 4"/>
                <a:gd name="T27" fmla="*/ 0 h 6"/>
                <a:gd name="T28" fmla="*/ 2 w 4"/>
                <a:gd name="T29" fmla="*/ 0 h 6"/>
                <a:gd name="T30" fmla="*/ 0 w 4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21"/>
            <p:cNvSpPr>
              <a:spLocks noEditPoints="1"/>
            </p:cNvSpPr>
            <p:nvPr/>
          </p:nvSpPr>
          <p:spPr bwMode="auto">
            <a:xfrm>
              <a:off x="3444875" y="4778375"/>
              <a:ext cx="50800" cy="19050"/>
            </a:xfrm>
            <a:custGeom>
              <a:avLst/>
              <a:gdLst>
                <a:gd name="T0" fmla="*/ 28 w 32"/>
                <a:gd name="T1" fmla="*/ 2 h 12"/>
                <a:gd name="T2" fmla="*/ 26 w 32"/>
                <a:gd name="T3" fmla="*/ 0 h 12"/>
                <a:gd name="T4" fmla="*/ 22 w 32"/>
                <a:gd name="T5" fmla="*/ 0 h 12"/>
                <a:gd name="T6" fmla="*/ 22 w 32"/>
                <a:gd name="T7" fmla="*/ 0 h 12"/>
                <a:gd name="T8" fmla="*/ 20 w 32"/>
                <a:gd name="T9" fmla="*/ 2 h 12"/>
                <a:gd name="T10" fmla="*/ 20 w 32"/>
                <a:gd name="T11" fmla="*/ 2 h 12"/>
                <a:gd name="T12" fmla="*/ 20 w 32"/>
                <a:gd name="T13" fmla="*/ 2 h 12"/>
                <a:gd name="T14" fmla="*/ 22 w 32"/>
                <a:gd name="T15" fmla="*/ 4 h 12"/>
                <a:gd name="T16" fmla="*/ 22 w 32"/>
                <a:gd name="T17" fmla="*/ 4 h 12"/>
                <a:gd name="T18" fmla="*/ 22 w 32"/>
                <a:gd name="T19" fmla="*/ 6 h 12"/>
                <a:gd name="T20" fmla="*/ 22 w 32"/>
                <a:gd name="T21" fmla="*/ 6 h 12"/>
                <a:gd name="T22" fmla="*/ 20 w 32"/>
                <a:gd name="T23" fmla="*/ 6 h 12"/>
                <a:gd name="T24" fmla="*/ 20 w 32"/>
                <a:gd name="T25" fmla="*/ 6 h 12"/>
                <a:gd name="T26" fmla="*/ 20 w 32"/>
                <a:gd name="T27" fmla="*/ 4 h 12"/>
                <a:gd name="T28" fmla="*/ 18 w 32"/>
                <a:gd name="T29" fmla="*/ 2 h 12"/>
                <a:gd name="T30" fmla="*/ 16 w 32"/>
                <a:gd name="T31" fmla="*/ 2 h 12"/>
                <a:gd name="T32" fmla="*/ 2 w 32"/>
                <a:gd name="T33" fmla="*/ 2 h 12"/>
                <a:gd name="T34" fmla="*/ 2 w 32"/>
                <a:gd name="T35" fmla="*/ 2 h 12"/>
                <a:gd name="T36" fmla="*/ 2 w 32"/>
                <a:gd name="T37" fmla="*/ 4 h 12"/>
                <a:gd name="T38" fmla="*/ 4 w 32"/>
                <a:gd name="T39" fmla="*/ 4 h 12"/>
                <a:gd name="T40" fmla="*/ 2 w 32"/>
                <a:gd name="T41" fmla="*/ 4 h 12"/>
                <a:gd name="T42" fmla="*/ 2 w 32"/>
                <a:gd name="T43" fmla="*/ 6 h 12"/>
                <a:gd name="T44" fmla="*/ 0 w 32"/>
                <a:gd name="T45" fmla="*/ 8 h 12"/>
                <a:gd name="T46" fmla="*/ 0 w 32"/>
                <a:gd name="T47" fmla="*/ 8 h 12"/>
                <a:gd name="T48" fmla="*/ 0 w 32"/>
                <a:gd name="T49" fmla="*/ 8 h 12"/>
                <a:gd name="T50" fmla="*/ 2 w 32"/>
                <a:gd name="T51" fmla="*/ 8 h 12"/>
                <a:gd name="T52" fmla="*/ 2 w 32"/>
                <a:gd name="T53" fmla="*/ 10 h 12"/>
                <a:gd name="T54" fmla="*/ 2 w 32"/>
                <a:gd name="T55" fmla="*/ 10 h 12"/>
                <a:gd name="T56" fmla="*/ 6 w 32"/>
                <a:gd name="T57" fmla="*/ 10 h 12"/>
                <a:gd name="T58" fmla="*/ 10 w 32"/>
                <a:gd name="T59" fmla="*/ 10 h 12"/>
                <a:gd name="T60" fmla="*/ 14 w 32"/>
                <a:gd name="T61" fmla="*/ 8 h 12"/>
                <a:gd name="T62" fmla="*/ 14 w 32"/>
                <a:gd name="T63" fmla="*/ 8 h 12"/>
                <a:gd name="T64" fmla="*/ 14 w 32"/>
                <a:gd name="T65" fmla="*/ 10 h 12"/>
                <a:gd name="T66" fmla="*/ 16 w 32"/>
                <a:gd name="T67" fmla="*/ 12 h 12"/>
                <a:gd name="T68" fmla="*/ 16 w 32"/>
                <a:gd name="T69" fmla="*/ 12 h 12"/>
                <a:gd name="T70" fmla="*/ 18 w 32"/>
                <a:gd name="T71" fmla="*/ 12 h 12"/>
                <a:gd name="T72" fmla="*/ 18 w 32"/>
                <a:gd name="T73" fmla="*/ 10 h 12"/>
                <a:gd name="T74" fmla="*/ 20 w 32"/>
                <a:gd name="T75" fmla="*/ 10 h 12"/>
                <a:gd name="T76" fmla="*/ 22 w 32"/>
                <a:gd name="T77" fmla="*/ 8 h 12"/>
                <a:gd name="T78" fmla="*/ 24 w 32"/>
                <a:gd name="T79" fmla="*/ 8 h 12"/>
                <a:gd name="T80" fmla="*/ 26 w 32"/>
                <a:gd name="T81" fmla="*/ 8 h 12"/>
                <a:gd name="T82" fmla="*/ 30 w 32"/>
                <a:gd name="T83" fmla="*/ 6 h 12"/>
                <a:gd name="T84" fmla="*/ 32 w 32"/>
                <a:gd name="T85" fmla="*/ 6 h 12"/>
                <a:gd name="T86" fmla="*/ 32 w 32"/>
                <a:gd name="T87" fmla="*/ 2 h 12"/>
                <a:gd name="T88" fmla="*/ 30 w 32"/>
                <a:gd name="T89" fmla="*/ 2 h 12"/>
                <a:gd name="T90" fmla="*/ 16 w 32"/>
                <a:gd name="T91" fmla="*/ 8 h 12"/>
                <a:gd name="T92" fmla="*/ 16 w 32"/>
                <a:gd name="T93" fmla="*/ 8 h 12"/>
                <a:gd name="T94" fmla="*/ 16 w 32"/>
                <a:gd name="T9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12">
                  <a:moveTo>
                    <a:pt x="30" y="2"/>
                  </a:moveTo>
                  <a:lnTo>
                    <a:pt x="28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30" y="2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22"/>
            <p:cNvSpPr>
              <a:spLocks/>
            </p:cNvSpPr>
            <p:nvPr/>
          </p:nvSpPr>
          <p:spPr bwMode="auto">
            <a:xfrm>
              <a:off x="4511675" y="3267075"/>
              <a:ext cx="22225" cy="28575"/>
            </a:xfrm>
            <a:custGeom>
              <a:avLst/>
              <a:gdLst>
                <a:gd name="T0" fmla="*/ 12 w 14"/>
                <a:gd name="T1" fmla="*/ 0 h 18"/>
                <a:gd name="T2" fmla="*/ 10 w 14"/>
                <a:gd name="T3" fmla="*/ 0 h 18"/>
                <a:gd name="T4" fmla="*/ 10 w 14"/>
                <a:gd name="T5" fmla="*/ 0 h 18"/>
                <a:gd name="T6" fmla="*/ 10 w 14"/>
                <a:gd name="T7" fmla="*/ 0 h 18"/>
                <a:gd name="T8" fmla="*/ 8 w 14"/>
                <a:gd name="T9" fmla="*/ 2 h 18"/>
                <a:gd name="T10" fmla="*/ 8 w 14"/>
                <a:gd name="T11" fmla="*/ 2 h 18"/>
                <a:gd name="T12" fmla="*/ 8 w 14"/>
                <a:gd name="T13" fmla="*/ 2 h 18"/>
                <a:gd name="T14" fmla="*/ 8 w 14"/>
                <a:gd name="T15" fmla="*/ 4 h 18"/>
                <a:gd name="T16" fmla="*/ 8 w 14"/>
                <a:gd name="T17" fmla="*/ 4 h 18"/>
                <a:gd name="T18" fmla="*/ 8 w 14"/>
                <a:gd name="T19" fmla="*/ 4 h 18"/>
                <a:gd name="T20" fmla="*/ 6 w 14"/>
                <a:gd name="T21" fmla="*/ 4 h 18"/>
                <a:gd name="T22" fmla="*/ 6 w 14"/>
                <a:gd name="T23" fmla="*/ 6 h 18"/>
                <a:gd name="T24" fmla="*/ 4 w 14"/>
                <a:gd name="T25" fmla="*/ 6 h 18"/>
                <a:gd name="T26" fmla="*/ 4 w 14"/>
                <a:gd name="T27" fmla="*/ 6 h 18"/>
                <a:gd name="T28" fmla="*/ 4 w 14"/>
                <a:gd name="T29" fmla="*/ 6 h 18"/>
                <a:gd name="T30" fmla="*/ 2 w 14"/>
                <a:gd name="T31" fmla="*/ 6 h 18"/>
                <a:gd name="T32" fmla="*/ 2 w 14"/>
                <a:gd name="T33" fmla="*/ 8 h 18"/>
                <a:gd name="T34" fmla="*/ 2 w 14"/>
                <a:gd name="T35" fmla="*/ 8 h 18"/>
                <a:gd name="T36" fmla="*/ 2 w 14"/>
                <a:gd name="T37" fmla="*/ 8 h 18"/>
                <a:gd name="T38" fmla="*/ 2 w 14"/>
                <a:gd name="T39" fmla="*/ 10 h 18"/>
                <a:gd name="T40" fmla="*/ 0 w 14"/>
                <a:gd name="T41" fmla="*/ 12 h 18"/>
                <a:gd name="T42" fmla="*/ 0 w 14"/>
                <a:gd name="T43" fmla="*/ 12 h 18"/>
                <a:gd name="T44" fmla="*/ 0 w 14"/>
                <a:gd name="T45" fmla="*/ 12 h 18"/>
                <a:gd name="T46" fmla="*/ 0 w 14"/>
                <a:gd name="T47" fmla="*/ 12 h 18"/>
                <a:gd name="T48" fmla="*/ 0 w 14"/>
                <a:gd name="T49" fmla="*/ 12 h 18"/>
                <a:gd name="T50" fmla="*/ 2 w 14"/>
                <a:gd name="T51" fmla="*/ 14 h 18"/>
                <a:gd name="T52" fmla="*/ 2 w 14"/>
                <a:gd name="T53" fmla="*/ 14 h 18"/>
                <a:gd name="T54" fmla="*/ 2 w 14"/>
                <a:gd name="T55" fmla="*/ 14 h 18"/>
                <a:gd name="T56" fmla="*/ 2 w 14"/>
                <a:gd name="T57" fmla="*/ 16 h 18"/>
                <a:gd name="T58" fmla="*/ 8 w 14"/>
                <a:gd name="T59" fmla="*/ 18 h 18"/>
                <a:gd name="T60" fmla="*/ 8 w 14"/>
                <a:gd name="T61" fmla="*/ 18 h 18"/>
                <a:gd name="T62" fmla="*/ 8 w 14"/>
                <a:gd name="T63" fmla="*/ 18 h 18"/>
                <a:gd name="T64" fmla="*/ 8 w 14"/>
                <a:gd name="T65" fmla="*/ 18 h 18"/>
                <a:gd name="T66" fmla="*/ 8 w 14"/>
                <a:gd name="T67" fmla="*/ 18 h 18"/>
                <a:gd name="T68" fmla="*/ 10 w 14"/>
                <a:gd name="T69" fmla="*/ 18 h 18"/>
                <a:gd name="T70" fmla="*/ 10 w 14"/>
                <a:gd name="T71" fmla="*/ 16 h 18"/>
                <a:gd name="T72" fmla="*/ 10 w 14"/>
                <a:gd name="T73" fmla="*/ 16 h 18"/>
                <a:gd name="T74" fmla="*/ 10 w 14"/>
                <a:gd name="T75" fmla="*/ 16 h 18"/>
                <a:gd name="T76" fmla="*/ 10 w 14"/>
                <a:gd name="T77" fmla="*/ 14 h 18"/>
                <a:gd name="T78" fmla="*/ 12 w 14"/>
                <a:gd name="T79" fmla="*/ 14 h 18"/>
                <a:gd name="T80" fmla="*/ 12 w 14"/>
                <a:gd name="T81" fmla="*/ 14 h 18"/>
                <a:gd name="T82" fmla="*/ 12 w 14"/>
                <a:gd name="T83" fmla="*/ 14 h 18"/>
                <a:gd name="T84" fmla="*/ 12 w 14"/>
                <a:gd name="T85" fmla="*/ 10 h 18"/>
                <a:gd name="T86" fmla="*/ 14 w 14"/>
                <a:gd name="T87" fmla="*/ 6 h 18"/>
                <a:gd name="T88" fmla="*/ 14 w 14"/>
                <a:gd name="T89" fmla="*/ 6 h 18"/>
                <a:gd name="T90" fmla="*/ 14 w 14"/>
                <a:gd name="T91" fmla="*/ 6 h 18"/>
                <a:gd name="T92" fmla="*/ 14 w 14"/>
                <a:gd name="T93" fmla="*/ 6 h 18"/>
                <a:gd name="T94" fmla="*/ 14 w 14"/>
                <a:gd name="T95" fmla="*/ 6 h 18"/>
                <a:gd name="T96" fmla="*/ 14 w 14"/>
                <a:gd name="T97" fmla="*/ 6 h 18"/>
                <a:gd name="T98" fmla="*/ 12 w 14"/>
                <a:gd name="T99" fmla="*/ 4 h 18"/>
                <a:gd name="T100" fmla="*/ 12 w 14"/>
                <a:gd name="T101" fmla="*/ 0 h 18"/>
                <a:gd name="T102" fmla="*/ 12 w 14"/>
                <a:gd name="T103" fmla="*/ 0 h 18"/>
                <a:gd name="T104" fmla="*/ 12 w 14"/>
                <a:gd name="T105" fmla="*/ 0 h 18"/>
                <a:gd name="T106" fmla="*/ 12 w 14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23"/>
            <p:cNvSpPr>
              <a:spLocks/>
            </p:cNvSpPr>
            <p:nvPr/>
          </p:nvSpPr>
          <p:spPr bwMode="auto">
            <a:xfrm>
              <a:off x="4835525" y="3371850"/>
              <a:ext cx="12700" cy="9525"/>
            </a:xfrm>
            <a:custGeom>
              <a:avLst/>
              <a:gdLst>
                <a:gd name="T0" fmla="*/ 2 w 8"/>
                <a:gd name="T1" fmla="*/ 6 h 6"/>
                <a:gd name="T2" fmla="*/ 6 w 8"/>
                <a:gd name="T3" fmla="*/ 6 h 6"/>
                <a:gd name="T4" fmla="*/ 6 w 8"/>
                <a:gd name="T5" fmla="*/ 6 h 6"/>
                <a:gd name="T6" fmla="*/ 6 w 8"/>
                <a:gd name="T7" fmla="*/ 6 h 6"/>
                <a:gd name="T8" fmla="*/ 6 w 8"/>
                <a:gd name="T9" fmla="*/ 4 h 6"/>
                <a:gd name="T10" fmla="*/ 6 w 8"/>
                <a:gd name="T11" fmla="*/ 4 h 6"/>
                <a:gd name="T12" fmla="*/ 6 w 8"/>
                <a:gd name="T13" fmla="*/ 4 h 6"/>
                <a:gd name="T14" fmla="*/ 8 w 8"/>
                <a:gd name="T15" fmla="*/ 4 h 6"/>
                <a:gd name="T16" fmla="*/ 8 w 8"/>
                <a:gd name="T17" fmla="*/ 0 h 6"/>
                <a:gd name="T18" fmla="*/ 8 w 8"/>
                <a:gd name="T19" fmla="*/ 0 h 6"/>
                <a:gd name="T20" fmla="*/ 6 w 8"/>
                <a:gd name="T21" fmla="*/ 0 h 6"/>
                <a:gd name="T22" fmla="*/ 0 w 8"/>
                <a:gd name="T23" fmla="*/ 0 h 6"/>
                <a:gd name="T24" fmla="*/ 0 w 8"/>
                <a:gd name="T25" fmla="*/ 0 h 6"/>
                <a:gd name="T26" fmla="*/ 0 w 8"/>
                <a:gd name="T27" fmla="*/ 0 h 6"/>
                <a:gd name="T28" fmla="*/ 0 w 8"/>
                <a:gd name="T29" fmla="*/ 4 h 6"/>
                <a:gd name="T30" fmla="*/ 0 w 8"/>
                <a:gd name="T31" fmla="*/ 4 h 6"/>
                <a:gd name="T32" fmla="*/ 0 w 8"/>
                <a:gd name="T33" fmla="*/ 4 h 6"/>
                <a:gd name="T34" fmla="*/ 2 w 8"/>
                <a:gd name="T35" fmla="*/ 6 h 6"/>
                <a:gd name="T36" fmla="*/ 2 w 8"/>
                <a:gd name="T37" fmla="*/ 6 h 6"/>
                <a:gd name="T38" fmla="*/ 2 w 8"/>
                <a:gd name="T39" fmla="*/ 6 h 6"/>
                <a:gd name="T40" fmla="*/ 2 w 8"/>
                <a:gd name="T4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6">
                  <a:moveTo>
                    <a:pt x="2" y="6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24"/>
            <p:cNvSpPr>
              <a:spLocks/>
            </p:cNvSpPr>
            <p:nvPr/>
          </p:nvSpPr>
          <p:spPr bwMode="auto">
            <a:xfrm>
              <a:off x="4822825" y="3378200"/>
              <a:ext cx="9525" cy="9525"/>
            </a:xfrm>
            <a:custGeom>
              <a:avLst/>
              <a:gdLst>
                <a:gd name="T0" fmla="*/ 2 w 6"/>
                <a:gd name="T1" fmla="*/ 6 h 6"/>
                <a:gd name="T2" fmla="*/ 4 w 6"/>
                <a:gd name="T3" fmla="*/ 6 h 6"/>
                <a:gd name="T4" fmla="*/ 4 w 6"/>
                <a:gd name="T5" fmla="*/ 6 h 6"/>
                <a:gd name="T6" fmla="*/ 4 w 6"/>
                <a:gd name="T7" fmla="*/ 6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6 w 6"/>
                <a:gd name="T17" fmla="*/ 2 h 6"/>
                <a:gd name="T18" fmla="*/ 6 w 6"/>
                <a:gd name="T19" fmla="*/ 2 h 6"/>
                <a:gd name="T20" fmla="*/ 6 w 6"/>
                <a:gd name="T21" fmla="*/ 0 h 6"/>
                <a:gd name="T22" fmla="*/ 4 w 6"/>
                <a:gd name="T23" fmla="*/ 0 h 6"/>
                <a:gd name="T24" fmla="*/ 4 w 6"/>
                <a:gd name="T25" fmla="*/ 0 h 6"/>
                <a:gd name="T26" fmla="*/ 4 w 6"/>
                <a:gd name="T27" fmla="*/ 2 h 6"/>
                <a:gd name="T28" fmla="*/ 4 w 6"/>
                <a:gd name="T29" fmla="*/ 2 h 6"/>
                <a:gd name="T30" fmla="*/ 0 w 6"/>
                <a:gd name="T31" fmla="*/ 2 h 6"/>
                <a:gd name="T32" fmla="*/ 0 w 6"/>
                <a:gd name="T33" fmla="*/ 2 h 6"/>
                <a:gd name="T34" fmla="*/ 0 w 6"/>
                <a:gd name="T35" fmla="*/ 2 h 6"/>
                <a:gd name="T36" fmla="*/ 0 w 6"/>
                <a:gd name="T37" fmla="*/ 4 h 6"/>
                <a:gd name="T38" fmla="*/ 0 w 6"/>
                <a:gd name="T39" fmla="*/ 4 h 6"/>
                <a:gd name="T40" fmla="*/ 0 w 6"/>
                <a:gd name="T41" fmla="*/ 6 h 6"/>
                <a:gd name="T42" fmla="*/ 2 w 6"/>
                <a:gd name="T43" fmla="*/ 6 h 6"/>
                <a:gd name="T44" fmla="*/ 2 w 6"/>
                <a:gd name="T45" fmla="*/ 6 h 6"/>
                <a:gd name="T46" fmla="*/ 2 w 6"/>
                <a:gd name="T47" fmla="*/ 6 h 6"/>
                <a:gd name="T48" fmla="*/ 2 w 6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25"/>
            <p:cNvSpPr>
              <a:spLocks/>
            </p:cNvSpPr>
            <p:nvPr/>
          </p:nvSpPr>
          <p:spPr bwMode="auto">
            <a:xfrm>
              <a:off x="4914900" y="3375025"/>
              <a:ext cx="38100" cy="25400"/>
            </a:xfrm>
            <a:custGeom>
              <a:avLst/>
              <a:gdLst>
                <a:gd name="T0" fmla="*/ 20 w 24"/>
                <a:gd name="T1" fmla="*/ 10 h 16"/>
                <a:gd name="T2" fmla="*/ 20 w 24"/>
                <a:gd name="T3" fmla="*/ 6 h 16"/>
                <a:gd name="T4" fmla="*/ 20 w 24"/>
                <a:gd name="T5" fmla="*/ 6 h 16"/>
                <a:gd name="T6" fmla="*/ 22 w 24"/>
                <a:gd name="T7" fmla="*/ 4 h 16"/>
                <a:gd name="T8" fmla="*/ 22 w 24"/>
                <a:gd name="T9" fmla="*/ 4 h 16"/>
                <a:gd name="T10" fmla="*/ 24 w 24"/>
                <a:gd name="T11" fmla="*/ 4 h 16"/>
                <a:gd name="T12" fmla="*/ 24 w 24"/>
                <a:gd name="T13" fmla="*/ 4 h 16"/>
                <a:gd name="T14" fmla="*/ 24 w 24"/>
                <a:gd name="T15" fmla="*/ 0 h 16"/>
                <a:gd name="T16" fmla="*/ 24 w 24"/>
                <a:gd name="T17" fmla="*/ 0 h 16"/>
                <a:gd name="T18" fmla="*/ 20 w 24"/>
                <a:gd name="T19" fmla="*/ 2 h 16"/>
                <a:gd name="T20" fmla="*/ 20 w 24"/>
                <a:gd name="T21" fmla="*/ 2 h 16"/>
                <a:gd name="T22" fmla="*/ 16 w 24"/>
                <a:gd name="T23" fmla="*/ 4 h 16"/>
                <a:gd name="T24" fmla="*/ 10 w 24"/>
                <a:gd name="T25" fmla="*/ 4 h 16"/>
                <a:gd name="T26" fmla="*/ 10 w 24"/>
                <a:gd name="T27" fmla="*/ 4 h 16"/>
                <a:gd name="T28" fmla="*/ 10 w 24"/>
                <a:gd name="T29" fmla="*/ 4 h 16"/>
                <a:gd name="T30" fmla="*/ 6 w 24"/>
                <a:gd name="T31" fmla="*/ 6 h 16"/>
                <a:gd name="T32" fmla="*/ 4 w 24"/>
                <a:gd name="T33" fmla="*/ 6 h 16"/>
                <a:gd name="T34" fmla="*/ 2 w 24"/>
                <a:gd name="T35" fmla="*/ 6 h 16"/>
                <a:gd name="T36" fmla="*/ 0 w 24"/>
                <a:gd name="T37" fmla="*/ 14 h 16"/>
                <a:gd name="T38" fmla="*/ 2 w 24"/>
                <a:gd name="T39" fmla="*/ 14 h 16"/>
                <a:gd name="T40" fmla="*/ 2 w 24"/>
                <a:gd name="T41" fmla="*/ 16 h 16"/>
                <a:gd name="T42" fmla="*/ 10 w 24"/>
                <a:gd name="T43" fmla="*/ 16 h 16"/>
                <a:gd name="T44" fmla="*/ 12 w 24"/>
                <a:gd name="T45" fmla="*/ 14 h 16"/>
                <a:gd name="T46" fmla="*/ 12 w 24"/>
                <a:gd name="T47" fmla="*/ 14 h 16"/>
                <a:gd name="T48" fmla="*/ 12 w 24"/>
                <a:gd name="T49" fmla="*/ 14 h 16"/>
                <a:gd name="T50" fmla="*/ 16 w 24"/>
                <a:gd name="T51" fmla="*/ 10 h 16"/>
                <a:gd name="T52" fmla="*/ 16 w 24"/>
                <a:gd name="T53" fmla="*/ 10 h 16"/>
                <a:gd name="T54" fmla="*/ 16 w 24"/>
                <a:gd name="T55" fmla="*/ 10 h 16"/>
                <a:gd name="T56" fmla="*/ 16 w 24"/>
                <a:gd name="T57" fmla="*/ 10 h 16"/>
                <a:gd name="T58" fmla="*/ 18 w 24"/>
                <a:gd name="T59" fmla="*/ 10 h 16"/>
                <a:gd name="T60" fmla="*/ 18 w 24"/>
                <a:gd name="T61" fmla="*/ 10 h 16"/>
                <a:gd name="T62" fmla="*/ 20 w 24"/>
                <a:gd name="T6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16">
                  <a:moveTo>
                    <a:pt x="20" y="10"/>
                  </a:moveTo>
                  <a:lnTo>
                    <a:pt x="20" y="10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26"/>
            <p:cNvSpPr>
              <a:spLocks/>
            </p:cNvSpPr>
            <p:nvPr/>
          </p:nvSpPr>
          <p:spPr bwMode="auto">
            <a:xfrm>
              <a:off x="6435725" y="2841625"/>
              <a:ext cx="9525" cy="9525"/>
            </a:xfrm>
            <a:custGeom>
              <a:avLst/>
              <a:gdLst>
                <a:gd name="T0" fmla="*/ 6 w 6"/>
                <a:gd name="T1" fmla="*/ 2 h 6"/>
                <a:gd name="T2" fmla="*/ 4 w 6"/>
                <a:gd name="T3" fmla="*/ 2 h 6"/>
                <a:gd name="T4" fmla="*/ 4 w 6"/>
                <a:gd name="T5" fmla="*/ 2 h 6"/>
                <a:gd name="T6" fmla="*/ 4 w 6"/>
                <a:gd name="T7" fmla="*/ 2 h 6"/>
                <a:gd name="T8" fmla="*/ 4 w 6"/>
                <a:gd name="T9" fmla="*/ 0 h 6"/>
                <a:gd name="T10" fmla="*/ 2 w 6"/>
                <a:gd name="T11" fmla="*/ 0 h 6"/>
                <a:gd name="T12" fmla="*/ 2 w 6"/>
                <a:gd name="T13" fmla="*/ 0 h 6"/>
                <a:gd name="T14" fmla="*/ 2 w 6"/>
                <a:gd name="T15" fmla="*/ 0 h 6"/>
                <a:gd name="T16" fmla="*/ 2 w 6"/>
                <a:gd name="T17" fmla="*/ 0 h 6"/>
                <a:gd name="T18" fmla="*/ 2 w 6"/>
                <a:gd name="T19" fmla="*/ 2 h 6"/>
                <a:gd name="T20" fmla="*/ 2 w 6"/>
                <a:gd name="T21" fmla="*/ 2 h 6"/>
                <a:gd name="T22" fmla="*/ 2 w 6"/>
                <a:gd name="T23" fmla="*/ 2 h 6"/>
                <a:gd name="T24" fmla="*/ 2 w 6"/>
                <a:gd name="T25" fmla="*/ 2 h 6"/>
                <a:gd name="T26" fmla="*/ 0 w 6"/>
                <a:gd name="T27" fmla="*/ 2 h 6"/>
                <a:gd name="T28" fmla="*/ 0 w 6"/>
                <a:gd name="T29" fmla="*/ 4 h 6"/>
                <a:gd name="T30" fmla="*/ 0 w 6"/>
                <a:gd name="T31" fmla="*/ 4 h 6"/>
                <a:gd name="T32" fmla="*/ 0 w 6"/>
                <a:gd name="T33" fmla="*/ 4 h 6"/>
                <a:gd name="T34" fmla="*/ 2 w 6"/>
                <a:gd name="T35" fmla="*/ 6 h 6"/>
                <a:gd name="T36" fmla="*/ 2 w 6"/>
                <a:gd name="T37" fmla="*/ 6 h 6"/>
                <a:gd name="T38" fmla="*/ 2 w 6"/>
                <a:gd name="T39" fmla="*/ 6 h 6"/>
                <a:gd name="T40" fmla="*/ 2 w 6"/>
                <a:gd name="T41" fmla="*/ 6 h 6"/>
                <a:gd name="T42" fmla="*/ 2 w 6"/>
                <a:gd name="T43" fmla="*/ 6 h 6"/>
                <a:gd name="T44" fmla="*/ 2 w 6"/>
                <a:gd name="T45" fmla="*/ 6 h 6"/>
                <a:gd name="T46" fmla="*/ 4 w 6"/>
                <a:gd name="T47" fmla="*/ 6 h 6"/>
                <a:gd name="T48" fmla="*/ 4 w 6"/>
                <a:gd name="T49" fmla="*/ 6 h 6"/>
                <a:gd name="T50" fmla="*/ 4 w 6"/>
                <a:gd name="T51" fmla="*/ 6 h 6"/>
                <a:gd name="T52" fmla="*/ 4 w 6"/>
                <a:gd name="T53" fmla="*/ 6 h 6"/>
                <a:gd name="T54" fmla="*/ 6 w 6"/>
                <a:gd name="T55" fmla="*/ 4 h 6"/>
                <a:gd name="T56" fmla="*/ 6 w 6"/>
                <a:gd name="T57" fmla="*/ 4 h 6"/>
                <a:gd name="T58" fmla="*/ 6 w 6"/>
                <a:gd name="T59" fmla="*/ 4 h 6"/>
                <a:gd name="T60" fmla="*/ 6 w 6"/>
                <a:gd name="T61" fmla="*/ 4 h 6"/>
                <a:gd name="T62" fmla="*/ 6 w 6"/>
                <a:gd name="T63" fmla="*/ 4 h 6"/>
                <a:gd name="T64" fmla="*/ 6 w 6"/>
                <a:gd name="T65" fmla="*/ 4 h 6"/>
                <a:gd name="T66" fmla="*/ 6 w 6"/>
                <a:gd name="T67" fmla="*/ 4 h 6"/>
                <a:gd name="T68" fmla="*/ 6 w 6"/>
                <a:gd name="T69" fmla="*/ 4 h 6"/>
                <a:gd name="T70" fmla="*/ 6 w 6"/>
                <a:gd name="T71" fmla="*/ 2 h 6"/>
                <a:gd name="T72" fmla="*/ 6 w 6"/>
                <a:gd name="T7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627"/>
            <p:cNvSpPr>
              <a:spLocks/>
            </p:cNvSpPr>
            <p:nvPr/>
          </p:nvSpPr>
          <p:spPr bwMode="auto">
            <a:xfrm>
              <a:off x="6791325" y="2879725"/>
              <a:ext cx="9525" cy="9525"/>
            </a:xfrm>
            <a:custGeom>
              <a:avLst/>
              <a:gdLst>
                <a:gd name="T0" fmla="*/ 6 w 6"/>
                <a:gd name="T1" fmla="*/ 2 h 6"/>
                <a:gd name="T2" fmla="*/ 6 w 6"/>
                <a:gd name="T3" fmla="*/ 2 h 6"/>
                <a:gd name="T4" fmla="*/ 4 w 6"/>
                <a:gd name="T5" fmla="*/ 2 h 6"/>
                <a:gd name="T6" fmla="*/ 4 w 6"/>
                <a:gd name="T7" fmla="*/ 0 h 6"/>
                <a:gd name="T8" fmla="*/ 4 w 6"/>
                <a:gd name="T9" fmla="*/ 0 h 6"/>
                <a:gd name="T10" fmla="*/ 2 w 6"/>
                <a:gd name="T11" fmla="*/ 0 h 6"/>
                <a:gd name="T12" fmla="*/ 2 w 6"/>
                <a:gd name="T13" fmla="*/ 2 h 6"/>
                <a:gd name="T14" fmla="*/ 2 w 6"/>
                <a:gd name="T15" fmla="*/ 2 h 6"/>
                <a:gd name="T16" fmla="*/ 0 w 6"/>
                <a:gd name="T17" fmla="*/ 2 h 6"/>
                <a:gd name="T18" fmla="*/ 0 w 6"/>
                <a:gd name="T19" fmla="*/ 4 h 6"/>
                <a:gd name="T20" fmla="*/ 0 w 6"/>
                <a:gd name="T21" fmla="*/ 4 h 6"/>
                <a:gd name="T22" fmla="*/ 2 w 6"/>
                <a:gd name="T23" fmla="*/ 6 h 6"/>
                <a:gd name="T24" fmla="*/ 2 w 6"/>
                <a:gd name="T25" fmla="*/ 6 h 6"/>
                <a:gd name="T26" fmla="*/ 2 w 6"/>
                <a:gd name="T27" fmla="*/ 6 h 6"/>
                <a:gd name="T28" fmla="*/ 2 w 6"/>
                <a:gd name="T29" fmla="*/ 6 h 6"/>
                <a:gd name="T30" fmla="*/ 2 w 6"/>
                <a:gd name="T31" fmla="*/ 6 h 6"/>
                <a:gd name="T32" fmla="*/ 2 w 6"/>
                <a:gd name="T33" fmla="*/ 6 h 6"/>
                <a:gd name="T34" fmla="*/ 2 w 6"/>
                <a:gd name="T35" fmla="*/ 6 h 6"/>
                <a:gd name="T36" fmla="*/ 4 w 6"/>
                <a:gd name="T37" fmla="*/ 6 h 6"/>
                <a:gd name="T38" fmla="*/ 4 w 6"/>
                <a:gd name="T39" fmla="*/ 6 h 6"/>
                <a:gd name="T40" fmla="*/ 4 w 6"/>
                <a:gd name="T41" fmla="*/ 6 h 6"/>
                <a:gd name="T42" fmla="*/ 4 w 6"/>
                <a:gd name="T43" fmla="*/ 6 h 6"/>
                <a:gd name="T44" fmla="*/ 4 w 6"/>
                <a:gd name="T45" fmla="*/ 6 h 6"/>
                <a:gd name="T46" fmla="*/ 6 w 6"/>
                <a:gd name="T47" fmla="*/ 6 h 6"/>
                <a:gd name="T48" fmla="*/ 6 w 6"/>
                <a:gd name="T4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lnTo>
                    <a:pt x="6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628"/>
            <p:cNvSpPr>
              <a:spLocks/>
            </p:cNvSpPr>
            <p:nvPr/>
          </p:nvSpPr>
          <p:spPr bwMode="auto">
            <a:xfrm>
              <a:off x="6784975" y="2892425"/>
              <a:ext cx="15875" cy="15875"/>
            </a:xfrm>
            <a:custGeom>
              <a:avLst/>
              <a:gdLst>
                <a:gd name="T0" fmla="*/ 8 w 10"/>
                <a:gd name="T1" fmla="*/ 4 h 10"/>
                <a:gd name="T2" fmla="*/ 8 w 10"/>
                <a:gd name="T3" fmla="*/ 2 h 10"/>
                <a:gd name="T4" fmla="*/ 8 w 10"/>
                <a:gd name="T5" fmla="*/ 2 h 10"/>
                <a:gd name="T6" fmla="*/ 8 w 10"/>
                <a:gd name="T7" fmla="*/ 2 h 10"/>
                <a:gd name="T8" fmla="*/ 8 w 10"/>
                <a:gd name="T9" fmla="*/ 2 h 10"/>
                <a:gd name="T10" fmla="*/ 8 w 10"/>
                <a:gd name="T11" fmla="*/ 2 h 10"/>
                <a:gd name="T12" fmla="*/ 10 w 10"/>
                <a:gd name="T13" fmla="*/ 2 h 10"/>
                <a:gd name="T14" fmla="*/ 10 w 10"/>
                <a:gd name="T15" fmla="*/ 0 h 10"/>
                <a:gd name="T16" fmla="*/ 10 w 10"/>
                <a:gd name="T17" fmla="*/ 0 h 10"/>
                <a:gd name="T18" fmla="*/ 8 w 10"/>
                <a:gd name="T19" fmla="*/ 0 h 10"/>
                <a:gd name="T20" fmla="*/ 8 w 10"/>
                <a:gd name="T21" fmla="*/ 0 h 10"/>
                <a:gd name="T22" fmla="*/ 8 w 10"/>
                <a:gd name="T23" fmla="*/ 0 h 10"/>
                <a:gd name="T24" fmla="*/ 8 w 10"/>
                <a:gd name="T25" fmla="*/ 0 h 10"/>
                <a:gd name="T26" fmla="*/ 8 w 10"/>
                <a:gd name="T27" fmla="*/ 0 h 10"/>
                <a:gd name="T28" fmla="*/ 4 w 10"/>
                <a:gd name="T29" fmla="*/ 0 h 10"/>
                <a:gd name="T30" fmla="*/ 4 w 10"/>
                <a:gd name="T31" fmla="*/ 0 h 10"/>
                <a:gd name="T32" fmla="*/ 4 w 10"/>
                <a:gd name="T33" fmla="*/ 0 h 10"/>
                <a:gd name="T34" fmla="*/ 2 w 10"/>
                <a:gd name="T35" fmla="*/ 0 h 10"/>
                <a:gd name="T36" fmla="*/ 2 w 10"/>
                <a:gd name="T37" fmla="*/ 0 h 10"/>
                <a:gd name="T38" fmla="*/ 2 w 10"/>
                <a:gd name="T39" fmla="*/ 0 h 10"/>
                <a:gd name="T40" fmla="*/ 2 w 10"/>
                <a:gd name="T41" fmla="*/ 2 h 10"/>
                <a:gd name="T42" fmla="*/ 2 w 10"/>
                <a:gd name="T43" fmla="*/ 4 h 10"/>
                <a:gd name="T44" fmla="*/ 0 w 10"/>
                <a:gd name="T45" fmla="*/ 6 h 10"/>
                <a:gd name="T46" fmla="*/ 0 w 10"/>
                <a:gd name="T47" fmla="*/ 6 h 10"/>
                <a:gd name="T48" fmla="*/ 0 w 10"/>
                <a:gd name="T49" fmla="*/ 6 h 10"/>
                <a:gd name="T50" fmla="*/ 0 w 10"/>
                <a:gd name="T51" fmla="*/ 10 h 10"/>
                <a:gd name="T52" fmla="*/ 0 w 10"/>
                <a:gd name="T53" fmla="*/ 10 h 10"/>
                <a:gd name="T54" fmla="*/ 0 w 10"/>
                <a:gd name="T55" fmla="*/ 10 h 10"/>
                <a:gd name="T56" fmla="*/ 2 w 10"/>
                <a:gd name="T57" fmla="*/ 10 h 10"/>
                <a:gd name="T58" fmla="*/ 2 w 10"/>
                <a:gd name="T59" fmla="*/ 10 h 10"/>
                <a:gd name="T60" fmla="*/ 2 w 10"/>
                <a:gd name="T61" fmla="*/ 10 h 10"/>
                <a:gd name="T62" fmla="*/ 2 w 10"/>
                <a:gd name="T63" fmla="*/ 10 h 10"/>
                <a:gd name="T64" fmla="*/ 4 w 10"/>
                <a:gd name="T65" fmla="*/ 10 h 10"/>
                <a:gd name="T66" fmla="*/ 4 w 10"/>
                <a:gd name="T67" fmla="*/ 10 h 10"/>
                <a:gd name="T68" fmla="*/ 4 w 10"/>
                <a:gd name="T69" fmla="*/ 10 h 10"/>
                <a:gd name="T70" fmla="*/ 4 w 10"/>
                <a:gd name="T71" fmla="*/ 10 h 10"/>
                <a:gd name="T72" fmla="*/ 6 w 10"/>
                <a:gd name="T73" fmla="*/ 8 h 10"/>
                <a:gd name="T74" fmla="*/ 6 w 10"/>
                <a:gd name="T75" fmla="*/ 8 h 10"/>
                <a:gd name="T76" fmla="*/ 6 w 10"/>
                <a:gd name="T77" fmla="*/ 8 h 10"/>
                <a:gd name="T78" fmla="*/ 6 w 10"/>
                <a:gd name="T79" fmla="*/ 6 h 10"/>
                <a:gd name="T80" fmla="*/ 8 w 10"/>
                <a:gd name="T81" fmla="*/ 4 h 10"/>
                <a:gd name="T82" fmla="*/ 8 w 10"/>
                <a:gd name="T83" fmla="*/ 4 h 10"/>
                <a:gd name="T84" fmla="*/ 8 w 10"/>
                <a:gd name="T85" fmla="*/ 4 h 10"/>
                <a:gd name="T86" fmla="*/ 8 w 10"/>
                <a:gd name="T8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" h="10">
                  <a:moveTo>
                    <a:pt x="8" y="4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629"/>
            <p:cNvSpPr>
              <a:spLocks/>
            </p:cNvSpPr>
            <p:nvPr/>
          </p:nvSpPr>
          <p:spPr bwMode="auto">
            <a:xfrm>
              <a:off x="6778625" y="2911475"/>
              <a:ext cx="12700" cy="19050"/>
            </a:xfrm>
            <a:custGeom>
              <a:avLst/>
              <a:gdLst>
                <a:gd name="T0" fmla="*/ 6 w 8"/>
                <a:gd name="T1" fmla="*/ 2 h 12"/>
                <a:gd name="T2" fmla="*/ 4 w 8"/>
                <a:gd name="T3" fmla="*/ 0 h 12"/>
                <a:gd name="T4" fmla="*/ 4 w 8"/>
                <a:gd name="T5" fmla="*/ 0 h 12"/>
                <a:gd name="T6" fmla="*/ 2 w 8"/>
                <a:gd name="T7" fmla="*/ 0 h 12"/>
                <a:gd name="T8" fmla="*/ 2 w 8"/>
                <a:gd name="T9" fmla="*/ 0 h 12"/>
                <a:gd name="T10" fmla="*/ 2 w 8"/>
                <a:gd name="T11" fmla="*/ 0 h 12"/>
                <a:gd name="T12" fmla="*/ 0 w 8"/>
                <a:gd name="T13" fmla="*/ 0 h 12"/>
                <a:gd name="T14" fmla="*/ 0 w 8"/>
                <a:gd name="T15" fmla="*/ 0 h 12"/>
                <a:gd name="T16" fmla="*/ 0 w 8"/>
                <a:gd name="T17" fmla="*/ 0 h 12"/>
                <a:gd name="T18" fmla="*/ 0 w 8"/>
                <a:gd name="T19" fmla="*/ 0 h 12"/>
                <a:gd name="T20" fmla="*/ 0 w 8"/>
                <a:gd name="T21" fmla="*/ 8 h 12"/>
                <a:gd name="T22" fmla="*/ 0 w 8"/>
                <a:gd name="T23" fmla="*/ 8 h 12"/>
                <a:gd name="T24" fmla="*/ 0 w 8"/>
                <a:gd name="T25" fmla="*/ 10 h 12"/>
                <a:gd name="T26" fmla="*/ 2 w 8"/>
                <a:gd name="T27" fmla="*/ 10 h 12"/>
                <a:gd name="T28" fmla="*/ 2 w 8"/>
                <a:gd name="T29" fmla="*/ 10 h 12"/>
                <a:gd name="T30" fmla="*/ 2 w 8"/>
                <a:gd name="T31" fmla="*/ 10 h 12"/>
                <a:gd name="T32" fmla="*/ 4 w 8"/>
                <a:gd name="T33" fmla="*/ 10 h 12"/>
                <a:gd name="T34" fmla="*/ 4 w 8"/>
                <a:gd name="T35" fmla="*/ 10 h 12"/>
                <a:gd name="T36" fmla="*/ 4 w 8"/>
                <a:gd name="T37" fmla="*/ 10 h 12"/>
                <a:gd name="T38" fmla="*/ 4 w 8"/>
                <a:gd name="T39" fmla="*/ 12 h 12"/>
                <a:gd name="T40" fmla="*/ 6 w 8"/>
                <a:gd name="T41" fmla="*/ 12 h 12"/>
                <a:gd name="T42" fmla="*/ 6 w 8"/>
                <a:gd name="T43" fmla="*/ 12 h 12"/>
                <a:gd name="T44" fmla="*/ 6 w 8"/>
                <a:gd name="T45" fmla="*/ 10 h 12"/>
                <a:gd name="T46" fmla="*/ 6 w 8"/>
                <a:gd name="T47" fmla="*/ 10 h 12"/>
                <a:gd name="T48" fmla="*/ 6 w 8"/>
                <a:gd name="T49" fmla="*/ 10 h 12"/>
                <a:gd name="T50" fmla="*/ 6 w 8"/>
                <a:gd name="T51" fmla="*/ 10 h 12"/>
                <a:gd name="T52" fmla="*/ 8 w 8"/>
                <a:gd name="T53" fmla="*/ 6 h 12"/>
                <a:gd name="T54" fmla="*/ 8 w 8"/>
                <a:gd name="T55" fmla="*/ 6 h 12"/>
                <a:gd name="T56" fmla="*/ 8 w 8"/>
                <a:gd name="T57" fmla="*/ 6 h 12"/>
                <a:gd name="T58" fmla="*/ 6 w 8"/>
                <a:gd name="T59" fmla="*/ 4 h 12"/>
                <a:gd name="T60" fmla="*/ 6 w 8"/>
                <a:gd name="T61" fmla="*/ 2 h 12"/>
                <a:gd name="T62" fmla="*/ 6 w 8"/>
                <a:gd name="T63" fmla="*/ 2 h 12"/>
                <a:gd name="T64" fmla="*/ 6 w 8"/>
                <a:gd name="T65" fmla="*/ 2 h 12"/>
                <a:gd name="T66" fmla="*/ 6 w 8"/>
                <a:gd name="T6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2">
                  <a:moveTo>
                    <a:pt x="6" y="2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630"/>
            <p:cNvSpPr>
              <a:spLocks/>
            </p:cNvSpPr>
            <p:nvPr/>
          </p:nvSpPr>
          <p:spPr bwMode="auto">
            <a:xfrm>
              <a:off x="6073775" y="2270125"/>
              <a:ext cx="123825" cy="69850"/>
            </a:xfrm>
            <a:custGeom>
              <a:avLst/>
              <a:gdLst>
                <a:gd name="T0" fmla="*/ 2 w 78"/>
                <a:gd name="T1" fmla="*/ 34 h 44"/>
                <a:gd name="T2" fmla="*/ 8 w 78"/>
                <a:gd name="T3" fmla="*/ 34 h 44"/>
                <a:gd name="T4" fmla="*/ 12 w 78"/>
                <a:gd name="T5" fmla="*/ 38 h 44"/>
                <a:gd name="T6" fmla="*/ 18 w 78"/>
                <a:gd name="T7" fmla="*/ 40 h 44"/>
                <a:gd name="T8" fmla="*/ 24 w 78"/>
                <a:gd name="T9" fmla="*/ 40 h 44"/>
                <a:gd name="T10" fmla="*/ 32 w 78"/>
                <a:gd name="T11" fmla="*/ 42 h 44"/>
                <a:gd name="T12" fmla="*/ 34 w 78"/>
                <a:gd name="T13" fmla="*/ 44 h 44"/>
                <a:gd name="T14" fmla="*/ 36 w 78"/>
                <a:gd name="T15" fmla="*/ 44 h 44"/>
                <a:gd name="T16" fmla="*/ 36 w 78"/>
                <a:gd name="T17" fmla="*/ 42 h 44"/>
                <a:gd name="T18" fmla="*/ 38 w 78"/>
                <a:gd name="T19" fmla="*/ 42 h 44"/>
                <a:gd name="T20" fmla="*/ 40 w 78"/>
                <a:gd name="T21" fmla="*/ 38 h 44"/>
                <a:gd name="T22" fmla="*/ 40 w 78"/>
                <a:gd name="T23" fmla="*/ 36 h 44"/>
                <a:gd name="T24" fmla="*/ 36 w 78"/>
                <a:gd name="T25" fmla="*/ 32 h 44"/>
                <a:gd name="T26" fmla="*/ 38 w 78"/>
                <a:gd name="T27" fmla="*/ 32 h 44"/>
                <a:gd name="T28" fmla="*/ 44 w 78"/>
                <a:gd name="T29" fmla="*/ 34 h 44"/>
                <a:gd name="T30" fmla="*/ 50 w 78"/>
                <a:gd name="T31" fmla="*/ 32 h 44"/>
                <a:gd name="T32" fmla="*/ 50 w 78"/>
                <a:gd name="T33" fmla="*/ 30 h 44"/>
                <a:gd name="T34" fmla="*/ 52 w 78"/>
                <a:gd name="T35" fmla="*/ 30 h 44"/>
                <a:gd name="T36" fmla="*/ 58 w 78"/>
                <a:gd name="T37" fmla="*/ 28 h 44"/>
                <a:gd name="T38" fmla="*/ 62 w 78"/>
                <a:gd name="T39" fmla="*/ 26 h 44"/>
                <a:gd name="T40" fmla="*/ 64 w 78"/>
                <a:gd name="T41" fmla="*/ 24 h 44"/>
                <a:gd name="T42" fmla="*/ 62 w 78"/>
                <a:gd name="T43" fmla="*/ 22 h 44"/>
                <a:gd name="T44" fmla="*/ 54 w 78"/>
                <a:gd name="T45" fmla="*/ 22 h 44"/>
                <a:gd name="T46" fmla="*/ 54 w 78"/>
                <a:gd name="T47" fmla="*/ 20 h 44"/>
                <a:gd name="T48" fmla="*/ 52 w 78"/>
                <a:gd name="T49" fmla="*/ 18 h 44"/>
                <a:gd name="T50" fmla="*/ 50 w 78"/>
                <a:gd name="T51" fmla="*/ 14 h 44"/>
                <a:gd name="T52" fmla="*/ 52 w 78"/>
                <a:gd name="T53" fmla="*/ 12 h 44"/>
                <a:gd name="T54" fmla="*/ 54 w 78"/>
                <a:gd name="T55" fmla="*/ 14 h 44"/>
                <a:gd name="T56" fmla="*/ 56 w 78"/>
                <a:gd name="T57" fmla="*/ 16 h 44"/>
                <a:gd name="T58" fmla="*/ 62 w 78"/>
                <a:gd name="T59" fmla="*/ 18 h 44"/>
                <a:gd name="T60" fmla="*/ 68 w 78"/>
                <a:gd name="T61" fmla="*/ 20 h 44"/>
                <a:gd name="T62" fmla="*/ 72 w 78"/>
                <a:gd name="T63" fmla="*/ 18 h 44"/>
                <a:gd name="T64" fmla="*/ 76 w 78"/>
                <a:gd name="T65" fmla="*/ 16 h 44"/>
                <a:gd name="T66" fmla="*/ 76 w 78"/>
                <a:gd name="T67" fmla="*/ 12 h 44"/>
                <a:gd name="T68" fmla="*/ 76 w 78"/>
                <a:gd name="T69" fmla="*/ 8 h 44"/>
                <a:gd name="T70" fmla="*/ 78 w 78"/>
                <a:gd name="T71" fmla="*/ 6 h 44"/>
                <a:gd name="T72" fmla="*/ 76 w 78"/>
                <a:gd name="T73" fmla="*/ 4 h 44"/>
                <a:gd name="T74" fmla="*/ 72 w 78"/>
                <a:gd name="T75" fmla="*/ 4 h 44"/>
                <a:gd name="T76" fmla="*/ 66 w 78"/>
                <a:gd name="T77" fmla="*/ 2 h 44"/>
                <a:gd name="T78" fmla="*/ 58 w 78"/>
                <a:gd name="T79" fmla="*/ 0 h 44"/>
                <a:gd name="T80" fmla="*/ 52 w 78"/>
                <a:gd name="T81" fmla="*/ 4 h 44"/>
                <a:gd name="T82" fmla="*/ 42 w 78"/>
                <a:gd name="T83" fmla="*/ 4 h 44"/>
                <a:gd name="T84" fmla="*/ 34 w 78"/>
                <a:gd name="T85" fmla="*/ 4 h 44"/>
                <a:gd name="T86" fmla="*/ 28 w 78"/>
                <a:gd name="T87" fmla="*/ 6 h 44"/>
                <a:gd name="T88" fmla="*/ 28 w 78"/>
                <a:gd name="T89" fmla="*/ 8 h 44"/>
                <a:gd name="T90" fmla="*/ 32 w 78"/>
                <a:gd name="T91" fmla="*/ 10 h 44"/>
                <a:gd name="T92" fmla="*/ 36 w 78"/>
                <a:gd name="T93" fmla="*/ 16 h 44"/>
                <a:gd name="T94" fmla="*/ 34 w 78"/>
                <a:gd name="T95" fmla="*/ 16 h 44"/>
                <a:gd name="T96" fmla="*/ 34 w 78"/>
                <a:gd name="T97" fmla="*/ 14 h 44"/>
                <a:gd name="T98" fmla="*/ 20 w 78"/>
                <a:gd name="T99" fmla="*/ 12 h 44"/>
                <a:gd name="T100" fmla="*/ 16 w 78"/>
                <a:gd name="T101" fmla="*/ 12 h 44"/>
                <a:gd name="T102" fmla="*/ 14 w 78"/>
                <a:gd name="T103" fmla="*/ 12 h 44"/>
                <a:gd name="T104" fmla="*/ 12 w 78"/>
                <a:gd name="T105" fmla="*/ 14 h 44"/>
                <a:gd name="T106" fmla="*/ 2 w 78"/>
                <a:gd name="T107" fmla="*/ 14 h 44"/>
                <a:gd name="T108" fmla="*/ 0 w 78"/>
                <a:gd name="T109" fmla="*/ 24 h 44"/>
                <a:gd name="T110" fmla="*/ 2 w 78"/>
                <a:gd name="T1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44">
                  <a:moveTo>
                    <a:pt x="2" y="30"/>
                  </a:move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6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8" y="26"/>
                  </a:lnTo>
                  <a:lnTo>
                    <a:pt x="60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56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2" y="20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70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631"/>
            <p:cNvSpPr>
              <a:spLocks/>
            </p:cNvSpPr>
            <p:nvPr/>
          </p:nvSpPr>
          <p:spPr bwMode="auto">
            <a:xfrm>
              <a:off x="6165850" y="2339975"/>
              <a:ext cx="53975" cy="25400"/>
            </a:xfrm>
            <a:custGeom>
              <a:avLst/>
              <a:gdLst>
                <a:gd name="T0" fmla="*/ 10 w 34"/>
                <a:gd name="T1" fmla="*/ 0 h 16"/>
                <a:gd name="T2" fmla="*/ 10 w 34"/>
                <a:gd name="T3" fmla="*/ 0 h 16"/>
                <a:gd name="T4" fmla="*/ 8 w 34"/>
                <a:gd name="T5" fmla="*/ 2 h 16"/>
                <a:gd name="T6" fmla="*/ 8 w 34"/>
                <a:gd name="T7" fmla="*/ 2 h 16"/>
                <a:gd name="T8" fmla="*/ 4 w 34"/>
                <a:gd name="T9" fmla="*/ 4 h 16"/>
                <a:gd name="T10" fmla="*/ 4 w 34"/>
                <a:gd name="T11" fmla="*/ 6 h 16"/>
                <a:gd name="T12" fmla="*/ 2 w 34"/>
                <a:gd name="T13" fmla="*/ 8 h 16"/>
                <a:gd name="T14" fmla="*/ 2 w 34"/>
                <a:gd name="T15" fmla="*/ 10 h 16"/>
                <a:gd name="T16" fmla="*/ 0 w 34"/>
                <a:gd name="T17" fmla="*/ 12 h 16"/>
                <a:gd name="T18" fmla="*/ 0 w 34"/>
                <a:gd name="T19" fmla="*/ 14 h 16"/>
                <a:gd name="T20" fmla="*/ 0 w 34"/>
                <a:gd name="T21" fmla="*/ 14 h 16"/>
                <a:gd name="T22" fmla="*/ 2 w 34"/>
                <a:gd name="T23" fmla="*/ 16 h 16"/>
                <a:gd name="T24" fmla="*/ 4 w 34"/>
                <a:gd name="T25" fmla="*/ 16 h 16"/>
                <a:gd name="T26" fmla="*/ 4 w 34"/>
                <a:gd name="T27" fmla="*/ 16 h 16"/>
                <a:gd name="T28" fmla="*/ 4 w 34"/>
                <a:gd name="T29" fmla="*/ 14 h 16"/>
                <a:gd name="T30" fmla="*/ 4 w 34"/>
                <a:gd name="T31" fmla="*/ 14 h 16"/>
                <a:gd name="T32" fmla="*/ 20 w 34"/>
                <a:gd name="T33" fmla="*/ 14 h 16"/>
                <a:gd name="T34" fmla="*/ 20 w 34"/>
                <a:gd name="T35" fmla="*/ 14 h 16"/>
                <a:gd name="T36" fmla="*/ 28 w 34"/>
                <a:gd name="T37" fmla="*/ 10 h 16"/>
                <a:gd name="T38" fmla="*/ 30 w 34"/>
                <a:gd name="T39" fmla="*/ 10 h 16"/>
                <a:gd name="T40" fmla="*/ 32 w 34"/>
                <a:gd name="T41" fmla="*/ 10 h 16"/>
                <a:gd name="T42" fmla="*/ 34 w 34"/>
                <a:gd name="T43" fmla="*/ 8 h 16"/>
                <a:gd name="T44" fmla="*/ 34 w 34"/>
                <a:gd name="T45" fmla="*/ 8 h 16"/>
                <a:gd name="T46" fmla="*/ 34 w 34"/>
                <a:gd name="T47" fmla="*/ 6 h 16"/>
                <a:gd name="T48" fmla="*/ 32 w 34"/>
                <a:gd name="T49" fmla="*/ 6 h 16"/>
                <a:gd name="T50" fmla="*/ 30 w 34"/>
                <a:gd name="T51" fmla="*/ 4 h 16"/>
                <a:gd name="T52" fmla="*/ 28 w 34"/>
                <a:gd name="T53" fmla="*/ 4 h 16"/>
                <a:gd name="T54" fmla="*/ 28 w 34"/>
                <a:gd name="T55" fmla="*/ 2 h 16"/>
                <a:gd name="T56" fmla="*/ 26 w 34"/>
                <a:gd name="T57" fmla="*/ 2 h 16"/>
                <a:gd name="T58" fmla="*/ 26 w 34"/>
                <a:gd name="T59" fmla="*/ 2 h 16"/>
                <a:gd name="T60" fmla="*/ 22 w 34"/>
                <a:gd name="T61" fmla="*/ 2 h 16"/>
                <a:gd name="T62" fmla="*/ 18 w 34"/>
                <a:gd name="T63" fmla="*/ 0 h 16"/>
                <a:gd name="T64" fmla="*/ 18 w 34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16">
                  <a:moveTo>
                    <a:pt x="18" y="0"/>
                  </a:move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632"/>
            <p:cNvSpPr>
              <a:spLocks/>
            </p:cNvSpPr>
            <p:nvPr/>
          </p:nvSpPr>
          <p:spPr bwMode="auto">
            <a:xfrm>
              <a:off x="6153150" y="2333625"/>
              <a:ext cx="15875" cy="15875"/>
            </a:xfrm>
            <a:custGeom>
              <a:avLst/>
              <a:gdLst>
                <a:gd name="T0" fmla="*/ 2 w 10"/>
                <a:gd name="T1" fmla="*/ 10 h 10"/>
                <a:gd name="T2" fmla="*/ 8 w 10"/>
                <a:gd name="T3" fmla="*/ 10 h 10"/>
                <a:gd name="T4" fmla="*/ 8 w 10"/>
                <a:gd name="T5" fmla="*/ 10 h 10"/>
                <a:gd name="T6" fmla="*/ 8 w 10"/>
                <a:gd name="T7" fmla="*/ 10 h 10"/>
                <a:gd name="T8" fmla="*/ 8 w 10"/>
                <a:gd name="T9" fmla="*/ 10 h 10"/>
                <a:gd name="T10" fmla="*/ 10 w 10"/>
                <a:gd name="T11" fmla="*/ 8 h 10"/>
                <a:gd name="T12" fmla="*/ 10 w 10"/>
                <a:gd name="T13" fmla="*/ 8 h 10"/>
                <a:gd name="T14" fmla="*/ 10 w 10"/>
                <a:gd name="T15" fmla="*/ 6 h 10"/>
                <a:gd name="T16" fmla="*/ 10 w 10"/>
                <a:gd name="T17" fmla="*/ 6 h 10"/>
                <a:gd name="T18" fmla="*/ 10 w 10"/>
                <a:gd name="T19" fmla="*/ 6 h 10"/>
                <a:gd name="T20" fmla="*/ 10 w 10"/>
                <a:gd name="T21" fmla="*/ 6 h 10"/>
                <a:gd name="T22" fmla="*/ 10 w 10"/>
                <a:gd name="T23" fmla="*/ 4 h 10"/>
                <a:gd name="T24" fmla="*/ 10 w 10"/>
                <a:gd name="T25" fmla="*/ 2 h 10"/>
                <a:gd name="T26" fmla="*/ 10 w 10"/>
                <a:gd name="T27" fmla="*/ 2 h 10"/>
                <a:gd name="T28" fmla="*/ 10 w 10"/>
                <a:gd name="T29" fmla="*/ 2 h 10"/>
                <a:gd name="T30" fmla="*/ 10 w 10"/>
                <a:gd name="T31" fmla="*/ 2 h 10"/>
                <a:gd name="T32" fmla="*/ 10 w 10"/>
                <a:gd name="T33" fmla="*/ 2 h 10"/>
                <a:gd name="T34" fmla="*/ 10 w 10"/>
                <a:gd name="T35" fmla="*/ 2 h 10"/>
                <a:gd name="T36" fmla="*/ 8 w 10"/>
                <a:gd name="T37" fmla="*/ 0 h 10"/>
                <a:gd name="T38" fmla="*/ 2 w 10"/>
                <a:gd name="T39" fmla="*/ 0 h 10"/>
                <a:gd name="T40" fmla="*/ 2 w 10"/>
                <a:gd name="T41" fmla="*/ 0 h 10"/>
                <a:gd name="T42" fmla="*/ 2 w 10"/>
                <a:gd name="T43" fmla="*/ 0 h 10"/>
                <a:gd name="T44" fmla="*/ 2 w 10"/>
                <a:gd name="T45" fmla="*/ 2 h 10"/>
                <a:gd name="T46" fmla="*/ 2 w 10"/>
                <a:gd name="T47" fmla="*/ 2 h 10"/>
                <a:gd name="T48" fmla="*/ 0 w 10"/>
                <a:gd name="T49" fmla="*/ 2 h 10"/>
                <a:gd name="T50" fmla="*/ 0 w 10"/>
                <a:gd name="T51" fmla="*/ 4 h 10"/>
                <a:gd name="T52" fmla="*/ 0 w 10"/>
                <a:gd name="T53" fmla="*/ 6 h 10"/>
                <a:gd name="T54" fmla="*/ 0 w 10"/>
                <a:gd name="T55" fmla="*/ 6 h 10"/>
                <a:gd name="T56" fmla="*/ 0 w 10"/>
                <a:gd name="T57" fmla="*/ 6 h 10"/>
                <a:gd name="T58" fmla="*/ 0 w 10"/>
                <a:gd name="T59" fmla="*/ 6 h 10"/>
                <a:gd name="T60" fmla="*/ 0 w 10"/>
                <a:gd name="T61" fmla="*/ 6 h 10"/>
                <a:gd name="T62" fmla="*/ 0 w 10"/>
                <a:gd name="T63" fmla="*/ 8 h 10"/>
                <a:gd name="T64" fmla="*/ 0 w 10"/>
                <a:gd name="T65" fmla="*/ 8 h 10"/>
                <a:gd name="T66" fmla="*/ 0 w 10"/>
                <a:gd name="T67" fmla="*/ 8 h 10"/>
                <a:gd name="T68" fmla="*/ 2 w 10"/>
                <a:gd name="T69" fmla="*/ 8 h 10"/>
                <a:gd name="T70" fmla="*/ 2 w 10"/>
                <a:gd name="T71" fmla="*/ 10 h 10"/>
                <a:gd name="T72" fmla="*/ 2 w 10"/>
                <a:gd name="T73" fmla="*/ 10 h 10"/>
                <a:gd name="T74" fmla="*/ 2 w 10"/>
                <a:gd name="T75" fmla="*/ 10 h 10"/>
                <a:gd name="T76" fmla="*/ 2 w 10"/>
                <a:gd name="T77" fmla="*/ 10 h 10"/>
                <a:gd name="T78" fmla="*/ 2 w 10"/>
                <a:gd name="T7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0">
                  <a:moveTo>
                    <a:pt x="2" y="10"/>
                  </a:move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633"/>
            <p:cNvSpPr>
              <a:spLocks/>
            </p:cNvSpPr>
            <p:nvPr/>
          </p:nvSpPr>
          <p:spPr bwMode="auto">
            <a:xfrm>
              <a:off x="6600825" y="2327275"/>
              <a:ext cx="28575" cy="19050"/>
            </a:xfrm>
            <a:custGeom>
              <a:avLst/>
              <a:gdLst>
                <a:gd name="T0" fmla="*/ 2 w 18"/>
                <a:gd name="T1" fmla="*/ 6 h 12"/>
                <a:gd name="T2" fmla="*/ 2 w 18"/>
                <a:gd name="T3" fmla="*/ 10 h 12"/>
                <a:gd name="T4" fmla="*/ 2 w 18"/>
                <a:gd name="T5" fmla="*/ 10 h 12"/>
                <a:gd name="T6" fmla="*/ 2 w 18"/>
                <a:gd name="T7" fmla="*/ 10 h 12"/>
                <a:gd name="T8" fmla="*/ 2 w 18"/>
                <a:gd name="T9" fmla="*/ 12 h 12"/>
                <a:gd name="T10" fmla="*/ 2 w 18"/>
                <a:gd name="T11" fmla="*/ 12 h 12"/>
                <a:gd name="T12" fmla="*/ 4 w 18"/>
                <a:gd name="T13" fmla="*/ 12 h 12"/>
                <a:gd name="T14" fmla="*/ 6 w 18"/>
                <a:gd name="T15" fmla="*/ 12 h 12"/>
                <a:gd name="T16" fmla="*/ 6 w 18"/>
                <a:gd name="T17" fmla="*/ 12 h 12"/>
                <a:gd name="T18" fmla="*/ 6 w 18"/>
                <a:gd name="T19" fmla="*/ 12 h 12"/>
                <a:gd name="T20" fmla="*/ 6 w 18"/>
                <a:gd name="T21" fmla="*/ 12 h 12"/>
                <a:gd name="T22" fmla="*/ 8 w 18"/>
                <a:gd name="T23" fmla="*/ 12 h 12"/>
                <a:gd name="T24" fmla="*/ 8 w 18"/>
                <a:gd name="T25" fmla="*/ 12 h 12"/>
                <a:gd name="T26" fmla="*/ 8 w 18"/>
                <a:gd name="T27" fmla="*/ 12 h 12"/>
                <a:gd name="T28" fmla="*/ 10 w 18"/>
                <a:gd name="T29" fmla="*/ 12 h 12"/>
                <a:gd name="T30" fmla="*/ 10 w 18"/>
                <a:gd name="T31" fmla="*/ 12 h 12"/>
                <a:gd name="T32" fmla="*/ 10 w 18"/>
                <a:gd name="T33" fmla="*/ 12 h 12"/>
                <a:gd name="T34" fmla="*/ 10 w 18"/>
                <a:gd name="T35" fmla="*/ 10 h 12"/>
                <a:gd name="T36" fmla="*/ 10 w 18"/>
                <a:gd name="T37" fmla="*/ 10 h 12"/>
                <a:gd name="T38" fmla="*/ 12 w 18"/>
                <a:gd name="T39" fmla="*/ 10 h 12"/>
                <a:gd name="T40" fmla="*/ 12 w 18"/>
                <a:gd name="T41" fmla="*/ 10 h 12"/>
                <a:gd name="T42" fmla="*/ 12 w 18"/>
                <a:gd name="T43" fmla="*/ 10 h 12"/>
                <a:gd name="T44" fmla="*/ 14 w 18"/>
                <a:gd name="T45" fmla="*/ 10 h 12"/>
                <a:gd name="T46" fmla="*/ 16 w 18"/>
                <a:gd name="T47" fmla="*/ 10 h 12"/>
                <a:gd name="T48" fmla="*/ 16 w 18"/>
                <a:gd name="T49" fmla="*/ 10 h 12"/>
                <a:gd name="T50" fmla="*/ 16 w 18"/>
                <a:gd name="T51" fmla="*/ 8 h 12"/>
                <a:gd name="T52" fmla="*/ 16 w 18"/>
                <a:gd name="T53" fmla="*/ 8 h 12"/>
                <a:gd name="T54" fmla="*/ 18 w 18"/>
                <a:gd name="T55" fmla="*/ 8 h 12"/>
                <a:gd name="T56" fmla="*/ 18 w 18"/>
                <a:gd name="T57" fmla="*/ 8 h 12"/>
                <a:gd name="T58" fmla="*/ 18 w 18"/>
                <a:gd name="T59" fmla="*/ 8 h 12"/>
                <a:gd name="T60" fmla="*/ 18 w 18"/>
                <a:gd name="T61" fmla="*/ 6 h 12"/>
                <a:gd name="T62" fmla="*/ 18 w 18"/>
                <a:gd name="T63" fmla="*/ 6 h 12"/>
                <a:gd name="T64" fmla="*/ 18 w 18"/>
                <a:gd name="T65" fmla="*/ 4 h 12"/>
                <a:gd name="T66" fmla="*/ 16 w 18"/>
                <a:gd name="T67" fmla="*/ 4 h 12"/>
                <a:gd name="T68" fmla="*/ 16 w 18"/>
                <a:gd name="T69" fmla="*/ 4 h 12"/>
                <a:gd name="T70" fmla="*/ 16 w 18"/>
                <a:gd name="T71" fmla="*/ 4 h 12"/>
                <a:gd name="T72" fmla="*/ 16 w 18"/>
                <a:gd name="T73" fmla="*/ 4 h 12"/>
                <a:gd name="T74" fmla="*/ 14 w 18"/>
                <a:gd name="T75" fmla="*/ 2 h 12"/>
                <a:gd name="T76" fmla="*/ 12 w 18"/>
                <a:gd name="T77" fmla="*/ 2 h 12"/>
                <a:gd name="T78" fmla="*/ 12 w 18"/>
                <a:gd name="T79" fmla="*/ 2 h 12"/>
                <a:gd name="T80" fmla="*/ 12 w 18"/>
                <a:gd name="T81" fmla="*/ 2 h 12"/>
                <a:gd name="T82" fmla="*/ 10 w 18"/>
                <a:gd name="T83" fmla="*/ 2 h 12"/>
                <a:gd name="T84" fmla="*/ 8 w 18"/>
                <a:gd name="T85" fmla="*/ 0 h 12"/>
                <a:gd name="T86" fmla="*/ 8 w 18"/>
                <a:gd name="T87" fmla="*/ 0 h 12"/>
                <a:gd name="T88" fmla="*/ 8 w 18"/>
                <a:gd name="T89" fmla="*/ 0 h 12"/>
                <a:gd name="T90" fmla="*/ 4 w 18"/>
                <a:gd name="T91" fmla="*/ 0 h 12"/>
                <a:gd name="T92" fmla="*/ 4 w 18"/>
                <a:gd name="T93" fmla="*/ 0 h 12"/>
                <a:gd name="T94" fmla="*/ 4 w 18"/>
                <a:gd name="T95" fmla="*/ 0 h 12"/>
                <a:gd name="T96" fmla="*/ 4 w 18"/>
                <a:gd name="T97" fmla="*/ 2 h 12"/>
                <a:gd name="T98" fmla="*/ 2 w 18"/>
                <a:gd name="T99" fmla="*/ 2 h 12"/>
                <a:gd name="T100" fmla="*/ 2 w 18"/>
                <a:gd name="T101" fmla="*/ 2 h 12"/>
                <a:gd name="T102" fmla="*/ 2 w 18"/>
                <a:gd name="T103" fmla="*/ 2 h 12"/>
                <a:gd name="T104" fmla="*/ 2 w 18"/>
                <a:gd name="T105" fmla="*/ 2 h 12"/>
                <a:gd name="T106" fmla="*/ 0 w 18"/>
                <a:gd name="T107" fmla="*/ 2 h 12"/>
                <a:gd name="T108" fmla="*/ 0 w 18"/>
                <a:gd name="T109" fmla="*/ 2 h 12"/>
                <a:gd name="T110" fmla="*/ 0 w 18"/>
                <a:gd name="T111" fmla="*/ 2 h 12"/>
                <a:gd name="T112" fmla="*/ 0 w 18"/>
                <a:gd name="T113" fmla="*/ 6 h 12"/>
                <a:gd name="T114" fmla="*/ 0 w 18"/>
                <a:gd name="T115" fmla="*/ 6 h 12"/>
                <a:gd name="T116" fmla="*/ 0 w 18"/>
                <a:gd name="T117" fmla="*/ 6 h 12"/>
                <a:gd name="T118" fmla="*/ 2 w 18"/>
                <a:gd name="T1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" h="12">
                  <a:moveTo>
                    <a:pt x="2" y="6"/>
                  </a:move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634"/>
            <p:cNvSpPr>
              <a:spLocks/>
            </p:cNvSpPr>
            <p:nvPr/>
          </p:nvSpPr>
          <p:spPr bwMode="auto">
            <a:xfrm>
              <a:off x="6203950" y="2263775"/>
              <a:ext cx="76200" cy="28575"/>
            </a:xfrm>
            <a:custGeom>
              <a:avLst/>
              <a:gdLst>
                <a:gd name="T0" fmla="*/ 4 w 48"/>
                <a:gd name="T1" fmla="*/ 12 h 18"/>
                <a:gd name="T2" fmla="*/ 4 w 48"/>
                <a:gd name="T3" fmla="*/ 12 h 18"/>
                <a:gd name="T4" fmla="*/ 6 w 48"/>
                <a:gd name="T5" fmla="*/ 16 h 18"/>
                <a:gd name="T6" fmla="*/ 8 w 48"/>
                <a:gd name="T7" fmla="*/ 16 h 18"/>
                <a:gd name="T8" fmla="*/ 10 w 48"/>
                <a:gd name="T9" fmla="*/ 18 h 18"/>
                <a:gd name="T10" fmla="*/ 10 w 48"/>
                <a:gd name="T11" fmla="*/ 18 h 18"/>
                <a:gd name="T12" fmla="*/ 24 w 48"/>
                <a:gd name="T13" fmla="*/ 18 h 18"/>
                <a:gd name="T14" fmla="*/ 30 w 48"/>
                <a:gd name="T15" fmla="*/ 16 h 18"/>
                <a:gd name="T16" fmla="*/ 32 w 48"/>
                <a:gd name="T17" fmla="*/ 16 h 18"/>
                <a:gd name="T18" fmla="*/ 36 w 48"/>
                <a:gd name="T19" fmla="*/ 16 h 18"/>
                <a:gd name="T20" fmla="*/ 38 w 48"/>
                <a:gd name="T21" fmla="*/ 16 h 18"/>
                <a:gd name="T22" fmla="*/ 38 w 48"/>
                <a:gd name="T23" fmla="*/ 14 h 18"/>
                <a:gd name="T24" fmla="*/ 40 w 48"/>
                <a:gd name="T25" fmla="*/ 14 h 18"/>
                <a:gd name="T26" fmla="*/ 40 w 48"/>
                <a:gd name="T27" fmla="*/ 12 h 18"/>
                <a:gd name="T28" fmla="*/ 42 w 48"/>
                <a:gd name="T29" fmla="*/ 10 h 18"/>
                <a:gd name="T30" fmla="*/ 42 w 48"/>
                <a:gd name="T31" fmla="*/ 8 h 18"/>
                <a:gd name="T32" fmla="*/ 44 w 48"/>
                <a:gd name="T33" fmla="*/ 8 h 18"/>
                <a:gd name="T34" fmla="*/ 44 w 48"/>
                <a:gd name="T35" fmla="*/ 8 h 18"/>
                <a:gd name="T36" fmla="*/ 48 w 48"/>
                <a:gd name="T37" fmla="*/ 8 h 18"/>
                <a:gd name="T38" fmla="*/ 48 w 48"/>
                <a:gd name="T39" fmla="*/ 4 h 18"/>
                <a:gd name="T40" fmla="*/ 48 w 48"/>
                <a:gd name="T41" fmla="*/ 2 h 18"/>
                <a:gd name="T42" fmla="*/ 46 w 48"/>
                <a:gd name="T43" fmla="*/ 2 h 18"/>
                <a:gd name="T44" fmla="*/ 46 w 48"/>
                <a:gd name="T45" fmla="*/ 2 h 18"/>
                <a:gd name="T46" fmla="*/ 34 w 48"/>
                <a:gd name="T47" fmla="*/ 0 h 18"/>
                <a:gd name="T48" fmla="*/ 34 w 48"/>
                <a:gd name="T49" fmla="*/ 0 h 18"/>
                <a:gd name="T50" fmla="*/ 32 w 48"/>
                <a:gd name="T51" fmla="*/ 0 h 18"/>
                <a:gd name="T52" fmla="*/ 30 w 48"/>
                <a:gd name="T53" fmla="*/ 2 h 18"/>
                <a:gd name="T54" fmla="*/ 30 w 48"/>
                <a:gd name="T55" fmla="*/ 2 h 18"/>
                <a:gd name="T56" fmla="*/ 28 w 48"/>
                <a:gd name="T57" fmla="*/ 4 h 18"/>
                <a:gd name="T58" fmla="*/ 28 w 48"/>
                <a:gd name="T59" fmla="*/ 4 h 18"/>
                <a:gd name="T60" fmla="*/ 26 w 48"/>
                <a:gd name="T61" fmla="*/ 4 h 18"/>
                <a:gd name="T62" fmla="*/ 26 w 48"/>
                <a:gd name="T63" fmla="*/ 4 h 18"/>
                <a:gd name="T64" fmla="*/ 14 w 48"/>
                <a:gd name="T65" fmla="*/ 4 h 18"/>
                <a:gd name="T66" fmla="*/ 14 w 48"/>
                <a:gd name="T67" fmla="*/ 4 h 18"/>
                <a:gd name="T68" fmla="*/ 12 w 48"/>
                <a:gd name="T69" fmla="*/ 4 h 18"/>
                <a:gd name="T70" fmla="*/ 10 w 48"/>
                <a:gd name="T71" fmla="*/ 4 h 18"/>
                <a:gd name="T72" fmla="*/ 10 w 48"/>
                <a:gd name="T73" fmla="*/ 6 h 18"/>
                <a:gd name="T74" fmla="*/ 10 w 48"/>
                <a:gd name="T75" fmla="*/ 6 h 18"/>
                <a:gd name="T76" fmla="*/ 10 w 48"/>
                <a:gd name="T77" fmla="*/ 8 h 18"/>
                <a:gd name="T78" fmla="*/ 8 w 48"/>
                <a:gd name="T79" fmla="*/ 8 h 18"/>
                <a:gd name="T80" fmla="*/ 8 w 48"/>
                <a:gd name="T81" fmla="*/ 8 h 18"/>
                <a:gd name="T82" fmla="*/ 4 w 48"/>
                <a:gd name="T83" fmla="*/ 4 h 18"/>
                <a:gd name="T84" fmla="*/ 4 w 48"/>
                <a:gd name="T85" fmla="*/ 4 h 18"/>
                <a:gd name="T86" fmla="*/ 2 w 48"/>
                <a:gd name="T87" fmla="*/ 4 h 18"/>
                <a:gd name="T88" fmla="*/ 0 w 48"/>
                <a:gd name="T89" fmla="*/ 8 h 18"/>
                <a:gd name="T90" fmla="*/ 2 w 48"/>
                <a:gd name="T9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18">
                  <a:moveTo>
                    <a:pt x="2" y="10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635"/>
            <p:cNvSpPr>
              <a:spLocks/>
            </p:cNvSpPr>
            <p:nvPr/>
          </p:nvSpPr>
          <p:spPr bwMode="auto">
            <a:xfrm>
              <a:off x="6721475" y="2241550"/>
              <a:ext cx="53975" cy="31750"/>
            </a:xfrm>
            <a:custGeom>
              <a:avLst/>
              <a:gdLst>
                <a:gd name="T0" fmla="*/ 2 w 34"/>
                <a:gd name="T1" fmla="*/ 16 h 20"/>
                <a:gd name="T2" fmla="*/ 2 w 34"/>
                <a:gd name="T3" fmla="*/ 16 h 20"/>
                <a:gd name="T4" fmla="*/ 4 w 34"/>
                <a:gd name="T5" fmla="*/ 18 h 20"/>
                <a:gd name="T6" fmla="*/ 4 w 34"/>
                <a:gd name="T7" fmla="*/ 20 h 20"/>
                <a:gd name="T8" fmla="*/ 6 w 34"/>
                <a:gd name="T9" fmla="*/ 20 h 20"/>
                <a:gd name="T10" fmla="*/ 6 w 34"/>
                <a:gd name="T11" fmla="*/ 20 h 20"/>
                <a:gd name="T12" fmla="*/ 8 w 34"/>
                <a:gd name="T13" fmla="*/ 18 h 20"/>
                <a:gd name="T14" fmla="*/ 10 w 34"/>
                <a:gd name="T15" fmla="*/ 16 h 20"/>
                <a:gd name="T16" fmla="*/ 20 w 34"/>
                <a:gd name="T17" fmla="*/ 16 h 20"/>
                <a:gd name="T18" fmla="*/ 24 w 34"/>
                <a:gd name="T19" fmla="*/ 14 h 20"/>
                <a:gd name="T20" fmla="*/ 24 w 34"/>
                <a:gd name="T21" fmla="*/ 14 h 20"/>
                <a:gd name="T22" fmla="*/ 28 w 34"/>
                <a:gd name="T23" fmla="*/ 12 h 20"/>
                <a:gd name="T24" fmla="*/ 28 w 34"/>
                <a:gd name="T25" fmla="*/ 12 h 20"/>
                <a:gd name="T26" fmla="*/ 30 w 34"/>
                <a:gd name="T27" fmla="*/ 10 h 20"/>
                <a:gd name="T28" fmla="*/ 34 w 34"/>
                <a:gd name="T29" fmla="*/ 10 h 20"/>
                <a:gd name="T30" fmla="*/ 34 w 34"/>
                <a:gd name="T31" fmla="*/ 10 h 20"/>
                <a:gd name="T32" fmla="*/ 34 w 34"/>
                <a:gd name="T33" fmla="*/ 6 h 20"/>
                <a:gd name="T34" fmla="*/ 34 w 34"/>
                <a:gd name="T35" fmla="*/ 4 h 20"/>
                <a:gd name="T36" fmla="*/ 34 w 34"/>
                <a:gd name="T37" fmla="*/ 2 h 20"/>
                <a:gd name="T38" fmla="*/ 30 w 34"/>
                <a:gd name="T39" fmla="*/ 0 h 20"/>
                <a:gd name="T40" fmla="*/ 24 w 34"/>
                <a:gd name="T41" fmla="*/ 0 h 20"/>
                <a:gd name="T42" fmla="*/ 24 w 34"/>
                <a:gd name="T43" fmla="*/ 0 h 20"/>
                <a:gd name="T44" fmla="*/ 20 w 34"/>
                <a:gd name="T45" fmla="*/ 2 h 20"/>
                <a:gd name="T46" fmla="*/ 20 w 34"/>
                <a:gd name="T47" fmla="*/ 2 h 20"/>
                <a:gd name="T48" fmla="*/ 18 w 34"/>
                <a:gd name="T49" fmla="*/ 2 h 20"/>
                <a:gd name="T50" fmla="*/ 16 w 34"/>
                <a:gd name="T51" fmla="*/ 2 h 20"/>
                <a:gd name="T52" fmla="*/ 10 w 34"/>
                <a:gd name="T53" fmla="*/ 2 h 20"/>
                <a:gd name="T54" fmla="*/ 10 w 34"/>
                <a:gd name="T55" fmla="*/ 2 h 20"/>
                <a:gd name="T56" fmla="*/ 6 w 34"/>
                <a:gd name="T57" fmla="*/ 4 h 20"/>
                <a:gd name="T58" fmla="*/ 6 w 34"/>
                <a:gd name="T59" fmla="*/ 4 h 20"/>
                <a:gd name="T60" fmla="*/ 2 w 34"/>
                <a:gd name="T61" fmla="*/ 8 h 20"/>
                <a:gd name="T62" fmla="*/ 2 w 34"/>
                <a:gd name="T63" fmla="*/ 10 h 20"/>
                <a:gd name="T64" fmla="*/ 0 w 34"/>
                <a:gd name="T65" fmla="*/ 10 h 20"/>
                <a:gd name="T66" fmla="*/ 0 w 34"/>
                <a:gd name="T67" fmla="*/ 12 h 20"/>
                <a:gd name="T68" fmla="*/ 0 w 34"/>
                <a:gd name="T69" fmla="*/ 12 h 20"/>
                <a:gd name="T70" fmla="*/ 2 w 34"/>
                <a:gd name="T7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" h="20">
                  <a:moveTo>
                    <a:pt x="2" y="14"/>
                  </a:move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636"/>
            <p:cNvSpPr>
              <a:spLocks/>
            </p:cNvSpPr>
            <p:nvPr/>
          </p:nvSpPr>
          <p:spPr bwMode="auto">
            <a:xfrm>
              <a:off x="6032500" y="2416175"/>
              <a:ext cx="12700" cy="6350"/>
            </a:xfrm>
            <a:custGeom>
              <a:avLst/>
              <a:gdLst>
                <a:gd name="T0" fmla="*/ 2 w 8"/>
                <a:gd name="T1" fmla="*/ 4 h 4"/>
                <a:gd name="T2" fmla="*/ 6 w 8"/>
                <a:gd name="T3" fmla="*/ 4 h 4"/>
                <a:gd name="T4" fmla="*/ 6 w 8"/>
                <a:gd name="T5" fmla="*/ 4 h 4"/>
                <a:gd name="T6" fmla="*/ 6 w 8"/>
                <a:gd name="T7" fmla="*/ 4 h 4"/>
                <a:gd name="T8" fmla="*/ 8 w 8"/>
                <a:gd name="T9" fmla="*/ 4 h 4"/>
                <a:gd name="T10" fmla="*/ 8 w 8"/>
                <a:gd name="T11" fmla="*/ 4 h 4"/>
                <a:gd name="T12" fmla="*/ 8 w 8"/>
                <a:gd name="T13" fmla="*/ 2 h 4"/>
                <a:gd name="T14" fmla="*/ 8 w 8"/>
                <a:gd name="T15" fmla="*/ 0 h 4"/>
                <a:gd name="T16" fmla="*/ 8 w 8"/>
                <a:gd name="T17" fmla="*/ 0 h 4"/>
                <a:gd name="T18" fmla="*/ 8 w 8"/>
                <a:gd name="T19" fmla="*/ 0 h 4"/>
                <a:gd name="T20" fmla="*/ 6 w 8"/>
                <a:gd name="T21" fmla="*/ 0 h 4"/>
                <a:gd name="T22" fmla="*/ 6 w 8"/>
                <a:gd name="T23" fmla="*/ 0 h 4"/>
                <a:gd name="T24" fmla="*/ 4 w 8"/>
                <a:gd name="T25" fmla="*/ 0 h 4"/>
                <a:gd name="T26" fmla="*/ 4 w 8"/>
                <a:gd name="T27" fmla="*/ 2 h 4"/>
                <a:gd name="T28" fmla="*/ 2 w 8"/>
                <a:gd name="T29" fmla="*/ 2 h 4"/>
                <a:gd name="T30" fmla="*/ 2 w 8"/>
                <a:gd name="T31" fmla="*/ 2 h 4"/>
                <a:gd name="T32" fmla="*/ 2 w 8"/>
                <a:gd name="T33" fmla="*/ 2 h 4"/>
                <a:gd name="T34" fmla="*/ 2 w 8"/>
                <a:gd name="T35" fmla="*/ 2 h 4"/>
                <a:gd name="T36" fmla="*/ 2 w 8"/>
                <a:gd name="T37" fmla="*/ 2 h 4"/>
                <a:gd name="T38" fmla="*/ 2 w 8"/>
                <a:gd name="T39" fmla="*/ 2 h 4"/>
                <a:gd name="T40" fmla="*/ 0 w 8"/>
                <a:gd name="T41" fmla="*/ 2 h 4"/>
                <a:gd name="T42" fmla="*/ 0 w 8"/>
                <a:gd name="T43" fmla="*/ 4 h 4"/>
                <a:gd name="T44" fmla="*/ 0 w 8"/>
                <a:gd name="T45" fmla="*/ 4 h 4"/>
                <a:gd name="T46" fmla="*/ 2 w 8"/>
                <a:gd name="T47" fmla="*/ 4 h 4"/>
                <a:gd name="T48" fmla="*/ 2 w 8"/>
                <a:gd name="T4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4">
                  <a:moveTo>
                    <a:pt x="2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637"/>
            <p:cNvSpPr>
              <a:spLocks/>
            </p:cNvSpPr>
            <p:nvPr/>
          </p:nvSpPr>
          <p:spPr bwMode="auto">
            <a:xfrm>
              <a:off x="6035675" y="2409825"/>
              <a:ext cx="9525" cy="3175"/>
            </a:xfrm>
            <a:custGeom>
              <a:avLst/>
              <a:gdLst>
                <a:gd name="T0" fmla="*/ 0 w 6"/>
                <a:gd name="T1" fmla="*/ 2 h 2"/>
                <a:gd name="T2" fmla="*/ 4 w 6"/>
                <a:gd name="T3" fmla="*/ 2 h 2"/>
                <a:gd name="T4" fmla="*/ 4 w 6"/>
                <a:gd name="T5" fmla="*/ 2 h 2"/>
                <a:gd name="T6" fmla="*/ 6 w 6"/>
                <a:gd name="T7" fmla="*/ 2 h 2"/>
                <a:gd name="T8" fmla="*/ 6 w 6"/>
                <a:gd name="T9" fmla="*/ 2 h 2"/>
                <a:gd name="T10" fmla="*/ 6 w 6"/>
                <a:gd name="T11" fmla="*/ 2 h 2"/>
                <a:gd name="T12" fmla="*/ 4 w 6"/>
                <a:gd name="T13" fmla="*/ 0 h 2"/>
                <a:gd name="T14" fmla="*/ 4 w 6"/>
                <a:gd name="T15" fmla="*/ 0 h 2"/>
                <a:gd name="T16" fmla="*/ 4 w 6"/>
                <a:gd name="T17" fmla="*/ 0 h 2"/>
                <a:gd name="T18" fmla="*/ 4 w 6"/>
                <a:gd name="T19" fmla="*/ 0 h 2"/>
                <a:gd name="T20" fmla="*/ 4 w 6"/>
                <a:gd name="T21" fmla="*/ 0 h 2"/>
                <a:gd name="T22" fmla="*/ 2 w 6"/>
                <a:gd name="T23" fmla="*/ 0 h 2"/>
                <a:gd name="T24" fmla="*/ 2 w 6"/>
                <a:gd name="T25" fmla="*/ 0 h 2"/>
                <a:gd name="T26" fmla="*/ 2 w 6"/>
                <a:gd name="T27" fmla="*/ 0 h 2"/>
                <a:gd name="T28" fmla="*/ 0 w 6"/>
                <a:gd name="T29" fmla="*/ 0 h 2"/>
                <a:gd name="T30" fmla="*/ 0 w 6"/>
                <a:gd name="T31" fmla="*/ 0 h 2"/>
                <a:gd name="T32" fmla="*/ 0 w 6"/>
                <a:gd name="T33" fmla="*/ 2 h 2"/>
                <a:gd name="T34" fmla="*/ 0 w 6"/>
                <a:gd name="T35" fmla="*/ 2 h 2"/>
                <a:gd name="T36" fmla="*/ 0 w 6"/>
                <a:gd name="T37" fmla="*/ 2 h 2"/>
                <a:gd name="T38" fmla="*/ 0 w 6"/>
                <a:gd name="T39" fmla="*/ 2 h 2"/>
                <a:gd name="T40" fmla="*/ 0 w 6"/>
                <a:gd name="T4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638"/>
            <p:cNvSpPr>
              <a:spLocks/>
            </p:cNvSpPr>
            <p:nvPr/>
          </p:nvSpPr>
          <p:spPr bwMode="auto">
            <a:xfrm>
              <a:off x="6089650" y="2355850"/>
              <a:ext cx="19050" cy="12700"/>
            </a:xfrm>
            <a:custGeom>
              <a:avLst/>
              <a:gdLst>
                <a:gd name="T0" fmla="*/ 8 w 12"/>
                <a:gd name="T1" fmla="*/ 2 h 8"/>
                <a:gd name="T2" fmla="*/ 0 w 12"/>
                <a:gd name="T3" fmla="*/ 0 h 8"/>
                <a:gd name="T4" fmla="*/ 0 w 12"/>
                <a:gd name="T5" fmla="*/ 0 h 8"/>
                <a:gd name="T6" fmla="*/ 0 w 12"/>
                <a:gd name="T7" fmla="*/ 0 h 8"/>
                <a:gd name="T8" fmla="*/ 0 w 12"/>
                <a:gd name="T9" fmla="*/ 0 h 8"/>
                <a:gd name="T10" fmla="*/ 0 w 12"/>
                <a:gd name="T11" fmla="*/ 0 h 8"/>
                <a:gd name="T12" fmla="*/ 0 w 12"/>
                <a:gd name="T13" fmla="*/ 0 h 8"/>
                <a:gd name="T14" fmla="*/ 0 w 12"/>
                <a:gd name="T15" fmla="*/ 0 h 8"/>
                <a:gd name="T16" fmla="*/ 0 w 12"/>
                <a:gd name="T17" fmla="*/ 2 h 8"/>
                <a:gd name="T18" fmla="*/ 0 w 12"/>
                <a:gd name="T19" fmla="*/ 4 h 8"/>
                <a:gd name="T20" fmla="*/ 0 w 12"/>
                <a:gd name="T21" fmla="*/ 4 h 8"/>
                <a:gd name="T22" fmla="*/ 0 w 12"/>
                <a:gd name="T23" fmla="*/ 4 h 8"/>
                <a:gd name="T24" fmla="*/ 6 w 12"/>
                <a:gd name="T25" fmla="*/ 6 h 8"/>
                <a:gd name="T26" fmla="*/ 6 w 12"/>
                <a:gd name="T27" fmla="*/ 8 h 8"/>
                <a:gd name="T28" fmla="*/ 6 w 12"/>
                <a:gd name="T29" fmla="*/ 8 h 8"/>
                <a:gd name="T30" fmla="*/ 6 w 12"/>
                <a:gd name="T31" fmla="*/ 8 h 8"/>
                <a:gd name="T32" fmla="*/ 10 w 12"/>
                <a:gd name="T33" fmla="*/ 8 h 8"/>
                <a:gd name="T34" fmla="*/ 10 w 12"/>
                <a:gd name="T35" fmla="*/ 8 h 8"/>
                <a:gd name="T36" fmla="*/ 10 w 12"/>
                <a:gd name="T37" fmla="*/ 8 h 8"/>
                <a:gd name="T38" fmla="*/ 10 w 12"/>
                <a:gd name="T39" fmla="*/ 8 h 8"/>
                <a:gd name="T40" fmla="*/ 10 w 12"/>
                <a:gd name="T41" fmla="*/ 8 h 8"/>
                <a:gd name="T42" fmla="*/ 12 w 12"/>
                <a:gd name="T43" fmla="*/ 8 h 8"/>
                <a:gd name="T44" fmla="*/ 12 w 12"/>
                <a:gd name="T45" fmla="*/ 8 h 8"/>
                <a:gd name="T46" fmla="*/ 12 w 12"/>
                <a:gd name="T47" fmla="*/ 8 h 8"/>
                <a:gd name="T48" fmla="*/ 12 w 12"/>
                <a:gd name="T49" fmla="*/ 4 h 8"/>
                <a:gd name="T50" fmla="*/ 12 w 12"/>
                <a:gd name="T51" fmla="*/ 4 h 8"/>
                <a:gd name="T52" fmla="*/ 12 w 12"/>
                <a:gd name="T53" fmla="*/ 4 h 8"/>
                <a:gd name="T54" fmla="*/ 8 w 12"/>
                <a:gd name="T55" fmla="*/ 2 h 8"/>
                <a:gd name="T56" fmla="*/ 8 w 12"/>
                <a:gd name="T57" fmla="*/ 2 h 8"/>
                <a:gd name="T58" fmla="*/ 8 w 12"/>
                <a:gd name="T59" fmla="*/ 2 h 8"/>
                <a:gd name="T60" fmla="*/ 8 w 12"/>
                <a:gd name="T6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8">
                  <a:moveTo>
                    <a:pt x="8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639"/>
            <p:cNvSpPr>
              <a:spLocks/>
            </p:cNvSpPr>
            <p:nvPr/>
          </p:nvSpPr>
          <p:spPr bwMode="auto">
            <a:xfrm>
              <a:off x="6061075" y="2311400"/>
              <a:ext cx="12700" cy="19050"/>
            </a:xfrm>
            <a:custGeom>
              <a:avLst/>
              <a:gdLst>
                <a:gd name="T0" fmla="*/ 0 w 8"/>
                <a:gd name="T1" fmla="*/ 4 h 12"/>
                <a:gd name="T2" fmla="*/ 0 w 8"/>
                <a:gd name="T3" fmla="*/ 4 h 12"/>
                <a:gd name="T4" fmla="*/ 0 w 8"/>
                <a:gd name="T5" fmla="*/ 4 h 12"/>
                <a:gd name="T6" fmla="*/ 0 w 8"/>
                <a:gd name="T7" fmla="*/ 6 h 12"/>
                <a:gd name="T8" fmla="*/ 4 w 8"/>
                <a:gd name="T9" fmla="*/ 8 h 12"/>
                <a:gd name="T10" fmla="*/ 4 w 8"/>
                <a:gd name="T11" fmla="*/ 10 h 12"/>
                <a:gd name="T12" fmla="*/ 4 w 8"/>
                <a:gd name="T13" fmla="*/ 10 h 12"/>
                <a:gd name="T14" fmla="*/ 4 w 8"/>
                <a:gd name="T15" fmla="*/ 10 h 12"/>
                <a:gd name="T16" fmla="*/ 6 w 8"/>
                <a:gd name="T17" fmla="*/ 12 h 12"/>
                <a:gd name="T18" fmla="*/ 6 w 8"/>
                <a:gd name="T19" fmla="*/ 12 h 12"/>
                <a:gd name="T20" fmla="*/ 6 w 8"/>
                <a:gd name="T21" fmla="*/ 12 h 12"/>
                <a:gd name="T22" fmla="*/ 6 w 8"/>
                <a:gd name="T23" fmla="*/ 12 h 12"/>
                <a:gd name="T24" fmla="*/ 6 w 8"/>
                <a:gd name="T25" fmla="*/ 12 h 12"/>
                <a:gd name="T26" fmla="*/ 6 w 8"/>
                <a:gd name="T27" fmla="*/ 12 h 12"/>
                <a:gd name="T28" fmla="*/ 8 w 8"/>
                <a:gd name="T29" fmla="*/ 10 h 12"/>
                <a:gd name="T30" fmla="*/ 8 w 8"/>
                <a:gd name="T31" fmla="*/ 8 h 12"/>
                <a:gd name="T32" fmla="*/ 8 w 8"/>
                <a:gd name="T33" fmla="*/ 6 h 12"/>
                <a:gd name="T34" fmla="*/ 8 w 8"/>
                <a:gd name="T35" fmla="*/ 6 h 12"/>
                <a:gd name="T36" fmla="*/ 8 w 8"/>
                <a:gd name="T37" fmla="*/ 6 h 12"/>
                <a:gd name="T38" fmla="*/ 6 w 8"/>
                <a:gd name="T39" fmla="*/ 4 h 12"/>
                <a:gd name="T40" fmla="*/ 6 w 8"/>
                <a:gd name="T41" fmla="*/ 4 h 12"/>
                <a:gd name="T42" fmla="*/ 6 w 8"/>
                <a:gd name="T43" fmla="*/ 4 h 12"/>
                <a:gd name="T44" fmla="*/ 2 w 8"/>
                <a:gd name="T45" fmla="*/ 2 h 12"/>
                <a:gd name="T46" fmla="*/ 0 w 8"/>
                <a:gd name="T47" fmla="*/ 0 h 12"/>
                <a:gd name="T48" fmla="*/ 0 w 8"/>
                <a:gd name="T49" fmla="*/ 0 h 12"/>
                <a:gd name="T50" fmla="*/ 0 w 8"/>
                <a:gd name="T51" fmla="*/ 0 h 12"/>
                <a:gd name="T52" fmla="*/ 0 w 8"/>
                <a:gd name="T53" fmla="*/ 0 h 12"/>
                <a:gd name="T54" fmla="*/ 0 w 8"/>
                <a:gd name="T55" fmla="*/ 0 h 12"/>
                <a:gd name="T56" fmla="*/ 0 w 8"/>
                <a:gd name="T57" fmla="*/ 2 h 12"/>
                <a:gd name="T58" fmla="*/ 0 w 8"/>
                <a:gd name="T59" fmla="*/ 2 h 12"/>
                <a:gd name="T60" fmla="*/ 0 w 8"/>
                <a:gd name="T61" fmla="*/ 4 h 12"/>
                <a:gd name="T62" fmla="*/ 0 w 8"/>
                <a:gd name="T6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12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640"/>
            <p:cNvSpPr>
              <a:spLocks/>
            </p:cNvSpPr>
            <p:nvPr/>
          </p:nvSpPr>
          <p:spPr bwMode="auto">
            <a:xfrm>
              <a:off x="6778625" y="2647950"/>
              <a:ext cx="12700" cy="22225"/>
            </a:xfrm>
            <a:custGeom>
              <a:avLst/>
              <a:gdLst>
                <a:gd name="T0" fmla="*/ 4 w 8"/>
                <a:gd name="T1" fmla="*/ 0 h 14"/>
                <a:gd name="T2" fmla="*/ 2 w 8"/>
                <a:gd name="T3" fmla="*/ 0 h 14"/>
                <a:gd name="T4" fmla="*/ 2 w 8"/>
                <a:gd name="T5" fmla="*/ 0 h 14"/>
                <a:gd name="T6" fmla="*/ 0 w 8"/>
                <a:gd name="T7" fmla="*/ 0 h 14"/>
                <a:gd name="T8" fmla="*/ 0 w 8"/>
                <a:gd name="T9" fmla="*/ 0 h 14"/>
                <a:gd name="T10" fmla="*/ 0 w 8"/>
                <a:gd name="T11" fmla="*/ 0 h 14"/>
                <a:gd name="T12" fmla="*/ 0 w 8"/>
                <a:gd name="T13" fmla="*/ 0 h 14"/>
                <a:gd name="T14" fmla="*/ 0 w 8"/>
                <a:gd name="T15" fmla="*/ 2 h 14"/>
                <a:gd name="T16" fmla="*/ 0 w 8"/>
                <a:gd name="T17" fmla="*/ 8 h 14"/>
                <a:gd name="T18" fmla="*/ 0 w 8"/>
                <a:gd name="T19" fmla="*/ 8 h 14"/>
                <a:gd name="T20" fmla="*/ 0 w 8"/>
                <a:gd name="T21" fmla="*/ 8 h 14"/>
                <a:gd name="T22" fmla="*/ 0 w 8"/>
                <a:gd name="T23" fmla="*/ 10 h 14"/>
                <a:gd name="T24" fmla="*/ 2 w 8"/>
                <a:gd name="T25" fmla="*/ 14 h 14"/>
                <a:gd name="T26" fmla="*/ 2 w 8"/>
                <a:gd name="T27" fmla="*/ 14 h 14"/>
                <a:gd name="T28" fmla="*/ 2 w 8"/>
                <a:gd name="T29" fmla="*/ 14 h 14"/>
                <a:gd name="T30" fmla="*/ 4 w 8"/>
                <a:gd name="T31" fmla="*/ 14 h 14"/>
                <a:gd name="T32" fmla="*/ 4 w 8"/>
                <a:gd name="T33" fmla="*/ 14 h 14"/>
                <a:gd name="T34" fmla="*/ 4 w 8"/>
                <a:gd name="T35" fmla="*/ 14 h 14"/>
                <a:gd name="T36" fmla="*/ 4 w 8"/>
                <a:gd name="T37" fmla="*/ 14 h 14"/>
                <a:gd name="T38" fmla="*/ 4 w 8"/>
                <a:gd name="T39" fmla="*/ 14 h 14"/>
                <a:gd name="T40" fmla="*/ 8 w 8"/>
                <a:gd name="T41" fmla="*/ 12 h 14"/>
                <a:gd name="T42" fmla="*/ 8 w 8"/>
                <a:gd name="T43" fmla="*/ 12 h 14"/>
                <a:gd name="T44" fmla="*/ 8 w 8"/>
                <a:gd name="T45" fmla="*/ 12 h 14"/>
                <a:gd name="T46" fmla="*/ 8 w 8"/>
                <a:gd name="T47" fmla="*/ 10 h 14"/>
                <a:gd name="T48" fmla="*/ 8 w 8"/>
                <a:gd name="T49" fmla="*/ 8 h 14"/>
                <a:gd name="T50" fmla="*/ 8 w 8"/>
                <a:gd name="T51" fmla="*/ 8 h 14"/>
                <a:gd name="T52" fmla="*/ 8 w 8"/>
                <a:gd name="T53" fmla="*/ 8 h 14"/>
                <a:gd name="T54" fmla="*/ 8 w 8"/>
                <a:gd name="T55" fmla="*/ 4 h 14"/>
                <a:gd name="T56" fmla="*/ 8 w 8"/>
                <a:gd name="T57" fmla="*/ 4 h 14"/>
                <a:gd name="T58" fmla="*/ 8 w 8"/>
                <a:gd name="T59" fmla="*/ 4 h 14"/>
                <a:gd name="T60" fmla="*/ 4 w 8"/>
                <a:gd name="T61" fmla="*/ 0 h 14"/>
                <a:gd name="T62" fmla="*/ 4 w 8"/>
                <a:gd name="T63" fmla="*/ 0 h 14"/>
                <a:gd name="T64" fmla="*/ 4 w 8"/>
                <a:gd name="T65" fmla="*/ 0 h 14"/>
                <a:gd name="T66" fmla="*/ 4 w 8"/>
                <a:gd name="T6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641"/>
            <p:cNvSpPr>
              <a:spLocks/>
            </p:cNvSpPr>
            <p:nvPr/>
          </p:nvSpPr>
          <p:spPr bwMode="auto">
            <a:xfrm>
              <a:off x="5467350" y="2609850"/>
              <a:ext cx="12700" cy="12700"/>
            </a:xfrm>
            <a:custGeom>
              <a:avLst/>
              <a:gdLst>
                <a:gd name="T0" fmla="*/ 4 w 8"/>
                <a:gd name="T1" fmla="*/ 4 h 8"/>
                <a:gd name="T2" fmla="*/ 4 w 8"/>
                <a:gd name="T3" fmla="*/ 4 h 8"/>
                <a:gd name="T4" fmla="*/ 6 w 8"/>
                <a:gd name="T5" fmla="*/ 4 h 8"/>
                <a:gd name="T6" fmla="*/ 8 w 8"/>
                <a:gd name="T7" fmla="*/ 2 h 8"/>
                <a:gd name="T8" fmla="*/ 8 w 8"/>
                <a:gd name="T9" fmla="*/ 2 h 8"/>
                <a:gd name="T10" fmla="*/ 8 w 8"/>
                <a:gd name="T11" fmla="*/ 2 h 8"/>
                <a:gd name="T12" fmla="*/ 8 w 8"/>
                <a:gd name="T13" fmla="*/ 0 h 8"/>
                <a:gd name="T14" fmla="*/ 8 w 8"/>
                <a:gd name="T15" fmla="*/ 0 h 8"/>
                <a:gd name="T16" fmla="*/ 6 w 8"/>
                <a:gd name="T17" fmla="*/ 0 h 8"/>
                <a:gd name="T18" fmla="*/ 2 w 8"/>
                <a:gd name="T19" fmla="*/ 0 h 8"/>
                <a:gd name="T20" fmla="*/ 2 w 8"/>
                <a:gd name="T21" fmla="*/ 0 h 8"/>
                <a:gd name="T22" fmla="*/ 2 w 8"/>
                <a:gd name="T23" fmla="*/ 0 h 8"/>
                <a:gd name="T24" fmla="*/ 2 w 8"/>
                <a:gd name="T25" fmla="*/ 0 h 8"/>
                <a:gd name="T26" fmla="*/ 2 w 8"/>
                <a:gd name="T27" fmla="*/ 0 h 8"/>
                <a:gd name="T28" fmla="*/ 2 w 8"/>
                <a:gd name="T29" fmla="*/ 0 h 8"/>
                <a:gd name="T30" fmla="*/ 2 w 8"/>
                <a:gd name="T31" fmla="*/ 0 h 8"/>
                <a:gd name="T32" fmla="*/ 2 w 8"/>
                <a:gd name="T33" fmla="*/ 0 h 8"/>
                <a:gd name="T34" fmla="*/ 0 w 8"/>
                <a:gd name="T35" fmla="*/ 0 h 8"/>
                <a:gd name="T36" fmla="*/ 0 w 8"/>
                <a:gd name="T37" fmla="*/ 0 h 8"/>
                <a:gd name="T38" fmla="*/ 0 w 8"/>
                <a:gd name="T39" fmla="*/ 0 h 8"/>
                <a:gd name="T40" fmla="*/ 0 w 8"/>
                <a:gd name="T41" fmla="*/ 2 h 8"/>
                <a:gd name="T42" fmla="*/ 0 w 8"/>
                <a:gd name="T43" fmla="*/ 2 h 8"/>
                <a:gd name="T44" fmla="*/ 0 w 8"/>
                <a:gd name="T45" fmla="*/ 4 h 8"/>
                <a:gd name="T46" fmla="*/ 0 w 8"/>
                <a:gd name="T47" fmla="*/ 4 h 8"/>
                <a:gd name="T48" fmla="*/ 2 w 8"/>
                <a:gd name="T49" fmla="*/ 6 h 8"/>
                <a:gd name="T50" fmla="*/ 2 w 8"/>
                <a:gd name="T51" fmla="*/ 8 h 8"/>
                <a:gd name="T52" fmla="*/ 2 w 8"/>
                <a:gd name="T53" fmla="*/ 8 h 8"/>
                <a:gd name="T54" fmla="*/ 2 w 8"/>
                <a:gd name="T55" fmla="*/ 8 h 8"/>
                <a:gd name="T56" fmla="*/ 4 w 8"/>
                <a:gd name="T57" fmla="*/ 8 h 8"/>
                <a:gd name="T58" fmla="*/ 4 w 8"/>
                <a:gd name="T59" fmla="*/ 8 h 8"/>
                <a:gd name="T60" fmla="*/ 4 w 8"/>
                <a:gd name="T61" fmla="*/ 8 h 8"/>
                <a:gd name="T62" fmla="*/ 4 w 8"/>
                <a:gd name="T63" fmla="*/ 4 h 8"/>
                <a:gd name="T64" fmla="*/ 4 w 8"/>
                <a:gd name="T65" fmla="*/ 4 h 8"/>
                <a:gd name="T66" fmla="*/ 4 w 8"/>
                <a:gd name="T67" fmla="*/ 4 h 8"/>
                <a:gd name="T68" fmla="*/ 4 w 8"/>
                <a:gd name="T69" fmla="*/ 2 h 8"/>
                <a:gd name="T70" fmla="*/ 4 w 8"/>
                <a:gd name="T71" fmla="*/ 2 h 8"/>
                <a:gd name="T72" fmla="*/ 4 w 8"/>
                <a:gd name="T7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" h="8">
                  <a:moveTo>
                    <a:pt x="4" y="4"/>
                  </a:moveTo>
                  <a:lnTo>
                    <a:pt x="4" y="4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642"/>
            <p:cNvSpPr>
              <a:spLocks/>
            </p:cNvSpPr>
            <p:nvPr/>
          </p:nvSpPr>
          <p:spPr bwMode="auto">
            <a:xfrm>
              <a:off x="6448425" y="2832100"/>
              <a:ext cx="15875" cy="19050"/>
            </a:xfrm>
            <a:custGeom>
              <a:avLst/>
              <a:gdLst>
                <a:gd name="T0" fmla="*/ 8 w 10"/>
                <a:gd name="T1" fmla="*/ 10 h 12"/>
                <a:gd name="T2" fmla="*/ 8 w 10"/>
                <a:gd name="T3" fmla="*/ 10 h 12"/>
                <a:gd name="T4" fmla="*/ 8 w 10"/>
                <a:gd name="T5" fmla="*/ 10 h 12"/>
                <a:gd name="T6" fmla="*/ 10 w 10"/>
                <a:gd name="T7" fmla="*/ 10 h 12"/>
                <a:gd name="T8" fmla="*/ 10 w 10"/>
                <a:gd name="T9" fmla="*/ 8 h 12"/>
                <a:gd name="T10" fmla="*/ 10 w 10"/>
                <a:gd name="T11" fmla="*/ 8 h 12"/>
                <a:gd name="T12" fmla="*/ 10 w 10"/>
                <a:gd name="T13" fmla="*/ 8 h 12"/>
                <a:gd name="T14" fmla="*/ 10 w 10"/>
                <a:gd name="T15" fmla="*/ 8 h 12"/>
                <a:gd name="T16" fmla="*/ 10 w 10"/>
                <a:gd name="T17" fmla="*/ 8 h 12"/>
                <a:gd name="T18" fmla="*/ 10 w 10"/>
                <a:gd name="T19" fmla="*/ 8 h 12"/>
                <a:gd name="T20" fmla="*/ 10 w 10"/>
                <a:gd name="T21" fmla="*/ 6 h 12"/>
                <a:gd name="T22" fmla="*/ 10 w 10"/>
                <a:gd name="T23" fmla="*/ 6 h 12"/>
                <a:gd name="T24" fmla="*/ 10 w 10"/>
                <a:gd name="T25" fmla="*/ 6 h 12"/>
                <a:gd name="T26" fmla="*/ 8 w 10"/>
                <a:gd name="T27" fmla="*/ 4 h 12"/>
                <a:gd name="T28" fmla="*/ 8 w 10"/>
                <a:gd name="T29" fmla="*/ 4 h 12"/>
                <a:gd name="T30" fmla="*/ 8 w 10"/>
                <a:gd name="T31" fmla="*/ 2 h 12"/>
                <a:gd name="T32" fmla="*/ 6 w 10"/>
                <a:gd name="T33" fmla="*/ 2 h 12"/>
                <a:gd name="T34" fmla="*/ 4 w 10"/>
                <a:gd name="T35" fmla="*/ 0 h 12"/>
                <a:gd name="T36" fmla="*/ 4 w 10"/>
                <a:gd name="T37" fmla="*/ 0 h 12"/>
                <a:gd name="T38" fmla="*/ 4 w 10"/>
                <a:gd name="T39" fmla="*/ 0 h 12"/>
                <a:gd name="T40" fmla="*/ 0 w 10"/>
                <a:gd name="T41" fmla="*/ 0 h 12"/>
                <a:gd name="T42" fmla="*/ 0 w 10"/>
                <a:gd name="T43" fmla="*/ 0 h 12"/>
                <a:gd name="T44" fmla="*/ 0 w 10"/>
                <a:gd name="T45" fmla="*/ 2 h 12"/>
                <a:gd name="T46" fmla="*/ 0 w 10"/>
                <a:gd name="T47" fmla="*/ 2 h 12"/>
                <a:gd name="T48" fmla="*/ 0 w 10"/>
                <a:gd name="T49" fmla="*/ 2 h 12"/>
                <a:gd name="T50" fmla="*/ 0 w 10"/>
                <a:gd name="T51" fmla="*/ 8 h 12"/>
                <a:gd name="T52" fmla="*/ 0 w 10"/>
                <a:gd name="T53" fmla="*/ 8 h 12"/>
                <a:gd name="T54" fmla="*/ 0 w 10"/>
                <a:gd name="T55" fmla="*/ 8 h 12"/>
                <a:gd name="T56" fmla="*/ 2 w 10"/>
                <a:gd name="T57" fmla="*/ 8 h 12"/>
                <a:gd name="T58" fmla="*/ 2 w 10"/>
                <a:gd name="T59" fmla="*/ 10 h 12"/>
                <a:gd name="T60" fmla="*/ 2 w 10"/>
                <a:gd name="T61" fmla="*/ 10 h 12"/>
                <a:gd name="T62" fmla="*/ 2 w 10"/>
                <a:gd name="T63" fmla="*/ 10 h 12"/>
                <a:gd name="T64" fmla="*/ 2 w 10"/>
                <a:gd name="T65" fmla="*/ 12 h 12"/>
                <a:gd name="T66" fmla="*/ 2 w 10"/>
                <a:gd name="T67" fmla="*/ 12 h 12"/>
                <a:gd name="T68" fmla="*/ 4 w 10"/>
                <a:gd name="T69" fmla="*/ 12 h 12"/>
                <a:gd name="T70" fmla="*/ 4 w 10"/>
                <a:gd name="T71" fmla="*/ 12 h 12"/>
                <a:gd name="T72" fmla="*/ 4 w 10"/>
                <a:gd name="T73" fmla="*/ 12 h 12"/>
                <a:gd name="T74" fmla="*/ 6 w 10"/>
                <a:gd name="T75" fmla="*/ 10 h 12"/>
                <a:gd name="T76" fmla="*/ 6 w 10"/>
                <a:gd name="T77" fmla="*/ 10 h 12"/>
                <a:gd name="T78" fmla="*/ 6 w 10"/>
                <a:gd name="T79" fmla="*/ 10 h 12"/>
                <a:gd name="T80" fmla="*/ 6 w 10"/>
                <a:gd name="T81" fmla="*/ 10 h 12"/>
                <a:gd name="T82" fmla="*/ 6 w 10"/>
                <a:gd name="T83" fmla="*/ 10 h 12"/>
                <a:gd name="T84" fmla="*/ 6 w 10"/>
                <a:gd name="T85" fmla="*/ 10 h 12"/>
                <a:gd name="T86" fmla="*/ 6 w 10"/>
                <a:gd name="T87" fmla="*/ 10 h 12"/>
                <a:gd name="T88" fmla="*/ 6 w 10"/>
                <a:gd name="T89" fmla="*/ 10 h 12"/>
                <a:gd name="T90" fmla="*/ 6 w 10"/>
                <a:gd name="T91" fmla="*/ 10 h 12"/>
                <a:gd name="T92" fmla="*/ 6 w 10"/>
                <a:gd name="T93" fmla="*/ 10 h 12"/>
                <a:gd name="T94" fmla="*/ 6 w 10"/>
                <a:gd name="T95" fmla="*/ 10 h 12"/>
                <a:gd name="T96" fmla="*/ 8 w 10"/>
                <a:gd name="T97" fmla="*/ 10 h 12"/>
                <a:gd name="T98" fmla="*/ 8 w 10"/>
                <a:gd name="T9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" h="12">
                  <a:moveTo>
                    <a:pt x="8" y="10"/>
                  </a:move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643"/>
            <p:cNvSpPr>
              <a:spLocks/>
            </p:cNvSpPr>
            <p:nvPr/>
          </p:nvSpPr>
          <p:spPr bwMode="auto">
            <a:xfrm>
              <a:off x="6527800" y="2841625"/>
              <a:ext cx="136525" cy="196850"/>
            </a:xfrm>
            <a:custGeom>
              <a:avLst/>
              <a:gdLst>
                <a:gd name="T0" fmla="*/ 36 w 86"/>
                <a:gd name="T1" fmla="*/ 72 h 124"/>
                <a:gd name="T2" fmla="*/ 44 w 86"/>
                <a:gd name="T3" fmla="*/ 84 h 124"/>
                <a:gd name="T4" fmla="*/ 48 w 86"/>
                <a:gd name="T5" fmla="*/ 92 h 124"/>
                <a:gd name="T6" fmla="*/ 54 w 86"/>
                <a:gd name="T7" fmla="*/ 100 h 124"/>
                <a:gd name="T8" fmla="*/ 54 w 86"/>
                <a:gd name="T9" fmla="*/ 102 h 124"/>
                <a:gd name="T10" fmla="*/ 56 w 86"/>
                <a:gd name="T11" fmla="*/ 106 h 124"/>
                <a:gd name="T12" fmla="*/ 58 w 86"/>
                <a:gd name="T13" fmla="*/ 112 h 124"/>
                <a:gd name="T14" fmla="*/ 62 w 86"/>
                <a:gd name="T15" fmla="*/ 118 h 124"/>
                <a:gd name="T16" fmla="*/ 66 w 86"/>
                <a:gd name="T17" fmla="*/ 124 h 124"/>
                <a:gd name="T18" fmla="*/ 70 w 86"/>
                <a:gd name="T19" fmla="*/ 124 h 124"/>
                <a:gd name="T20" fmla="*/ 70 w 86"/>
                <a:gd name="T21" fmla="*/ 116 h 124"/>
                <a:gd name="T22" fmla="*/ 76 w 86"/>
                <a:gd name="T23" fmla="*/ 116 h 124"/>
                <a:gd name="T24" fmla="*/ 82 w 86"/>
                <a:gd name="T25" fmla="*/ 120 h 124"/>
                <a:gd name="T26" fmla="*/ 86 w 86"/>
                <a:gd name="T27" fmla="*/ 120 h 124"/>
                <a:gd name="T28" fmla="*/ 84 w 86"/>
                <a:gd name="T29" fmla="*/ 116 h 124"/>
                <a:gd name="T30" fmla="*/ 84 w 86"/>
                <a:gd name="T31" fmla="*/ 114 h 124"/>
                <a:gd name="T32" fmla="*/ 76 w 86"/>
                <a:gd name="T33" fmla="*/ 110 h 124"/>
                <a:gd name="T34" fmla="*/ 66 w 86"/>
                <a:gd name="T35" fmla="*/ 102 h 124"/>
                <a:gd name="T36" fmla="*/ 54 w 86"/>
                <a:gd name="T37" fmla="*/ 84 h 124"/>
                <a:gd name="T38" fmla="*/ 52 w 86"/>
                <a:gd name="T39" fmla="*/ 76 h 124"/>
                <a:gd name="T40" fmla="*/ 54 w 86"/>
                <a:gd name="T41" fmla="*/ 70 h 124"/>
                <a:gd name="T42" fmla="*/ 62 w 86"/>
                <a:gd name="T43" fmla="*/ 74 h 124"/>
                <a:gd name="T44" fmla="*/ 70 w 86"/>
                <a:gd name="T45" fmla="*/ 80 h 124"/>
                <a:gd name="T46" fmla="*/ 74 w 86"/>
                <a:gd name="T47" fmla="*/ 82 h 124"/>
                <a:gd name="T48" fmla="*/ 76 w 86"/>
                <a:gd name="T49" fmla="*/ 80 h 124"/>
                <a:gd name="T50" fmla="*/ 74 w 86"/>
                <a:gd name="T51" fmla="*/ 78 h 124"/>
                <a:gd name="T52" fmla="*/ 62 w 86"/>
                <a:gd name="T53" fmla="*/ 68 h 124"/>
                <a:gd name="T54" fmla="*/ 54 w 86"/>
                <a:gd name="T55" fmla="*/ 66 h 124"/>
                <a:gd name="T56" fmla="*/ 52 w 86"/>
                <a:gd name="T57" fmla="*/ 56 h 124"/>
                <a:gd name="T58" fmla="*/ 40 w 86"/>
                <a:gd name="T59" fmla="*/ 46 h 124"/>
                <a:gd name="T60" fmla="*/ 38 w 86"/>
                <a:gd name="T61" fmla="*/ 40 h 124"/>
                <a:gd name="T62" fmla="*/ 34 w 86"/>
                <a:gd name="T63" fmla="*/ 40 h 124"/>
                <a:gd name="T64" fmla="*/ 34 w 86"/>
                <a:gd name="T65" fmla="*/ 36 h 124"/>
                <a:gd name="T66" fmla="*/ 30 w 86"/>
                <a:gd name="T67" fmla="*/ 32 h 124"/>
                <a:gd name="T68" fmla="*/ 24 w 86"/>
                <a:gd name="T69" fmla="*/ 28 h 124"/>
                <a:gd name="T70" fmla="*/ 24 w 86"/>
                <a:gd name="T71" fmla="*/ 22 h 124"/>
                <a:gd name="T72" fmla="*/ 24 w 86"/>
                <a:gd name="T73" fmla="*/ 18 h 124"/>
                <a:gd name="T74" fmla="*/ 24 w 86"/>
                <a:gd name="T75" fmla="*/ 16 h 124"/>
                <a:gd name="T76" fmla="*/ 20 w 86"/>
                <a:gd name="T77" fmla="*/ 14 h 124"/>
                <a:gd name="T78" fmla="*/ 10 w 86"/>
                <a:gd name="T79" fmla="*/ 4 h 124"/>
                <a:gd name="T80" fmla="*/ 10 w 86"/>
                <a:gd name="T81" fmla="*/ 2 h 124"/>
                <a:gd name="T82" fmla="*/ 4 w 86"/>
                <a:gd name="T83" fmla="*/ 0 h 124"/>
                <a:gd name="T84" fmla="*/ 4 w 86"/>
                <a:gd name="T85" fmla="*/ 0 h 124"/>
                <a:gd name="T86" fmla="*/ 2 w 86"/>
                <a:gd name="T87" fmla="*/ 2 h 124"/>
                <a:gd name="T88" fmla="*/ 2 w 86"/>
                <a:gd name="T89" fmla="*/ 4 h 124"/>
                <a:gd name="T90" fmla="*/ 0 w 86"/>
                <a:gd name="T91" fmla="*/ 6 h 124"/>
                <a:gd name="T92" fmla="*/ 2 w 86"/>
                <a:gd name="T93" fmla="*/ 8 h 124"/>
                <a:gd name="T94" fmla="*/ 6 w 86"/>
                <a:gd name="T95" fmla="*/ 14 h 124"/>
                <a:gd name="T96" fmla="*/ 6 w 86"/>
                <a:gd name="T97" fmla="*/ 16 h 124"/>
                <a:gd name="T98" fmla="*/ 2 w 86"/>
                <a:gd name="T99" fmla="*/ 18 h 124"/>
                <a:gd name="T100" fmla="*/ 8 w 86"/>
                <a:gd name="T101" fmla="*/ 26 h 124"/>
                <a:gd name="T102" fmla="*/ 14 w 86"/>
                <a:gd name="T103" fmla="*/ 36 h 124"/>
                <a:gd name="T104" fmla="*/ 16 w 86"/>
                <a:gd name="T105" fmla="*/ 40 h 124"/>
                <a:gd name="T106" fmla="*/ 20 w 86"/>
                <a:gd name="T107" fmla="*/ 46 h 124"/>
                <a:gd name="T108" fmla="*/ 24 w 86"/>
                <a:gd name="T109" fmla="*/ 48 h 124"/>
                <a:gd name="T110" fmla="*/ 30 w 86"/>
                <a:gd name="T111" fmla="*/ 52 h 124"/>
                <a:gd name="T112" fmla="*/ 32 w 86"/>
                <a:gd name="T113" fmla="*/ 6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24">
                  <a:moveTo>
                    <a:pt x="32" y="66"/>
                  </a:moveTo>
                  <a:lnTo>
                    <a:pt x="34" y="68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6" y="72"/>
                  </a:lnTo>
                  <a:lnTo>
                    <a:pt x="38" y="74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40" y="78"/>
                  </a:lnTo>
                  <a:lnTo>
                    <a:pt x="42" y="82"/>
                  </a:lnTo>
                  <a:lnTo>
                    <a:pt x="44" y="84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52" y="96"/>
                  </a:lnTo>
                  <a:lnTo>
                    <a:pt x="52" y="98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58" y="110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58" y="114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2" y="118"/>
                  </a:lnTo>
                  <a:lnTo>
                    <a:pt x="64" y="122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70" y="124"/>
                  </a:lnTo>
                  <a:lnTo>
                    <a:pt x="70" y="124"/>
                  </a:lnTo>
                  <a:lnTo>
                    <a:pt x="70" y="124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6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2" y="120"/>
                  </a:lnTo>
                  <a:lnTo>
                    <a:pt x="82" y="120"/>
                  </a:lnTo>
                  <a:lnTo>
                    <a:pt x="82" y="120"/>
                  </a:lnTo>
                  <a:lnTo>
                    <a:pt x="86" y="120"/>
                  </a:lnTo>
                  <a:lnTo>
                    <a:pt x="86" y="120"/>
                  </a:lnTo>
                  <a:lnTo>
                    <a:pt x="86" y="120"/>
                  </a:lnTo>
                  <a:lnTo>
                    <a:pt x="86" y="120"/>
                  </a:lnTo>
                  <a:lnTo>
                    <a:pt x="86" y="120"/>
                  </a:lnTo>
                  <a:lnTo>
                    <a:pt x="86" y="120"/>
                  </a:lnTo>
                  <a:lnTo>
                    <a:pt x="86" y="120"/>
                  </a:lnTo>
                  <a:lnTo>
                    <a:pt x="86" y="120"/>
                  </a:lnTo>
                  <a:lnTo>
                    <a:pt x="86" y="120"/>
                  </a:lnTo>
                  <a:lnTo>
                    <a:pt x="84" y="116"/>
                  </a:lnTo>
                  <a:lnTo>
                    <a:pt x="84" y="116"/>
                  </a:lnTo>
                  <a:lnTo>
                    <a:pt x="84" y="116"/>
                  </a:lnTo>
                  <a:lnTo>
                    <a:pt x="84" y="116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4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78" y="112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4" y="100"/>
                  </a:lnTo>
                  <a:lnTo>
                    <a:pt x="62" y="98"/>
                  </a:lnTo>
                  <a:lnTo>
                    <a:pt x="56" y="92"/>
                  </a:lnTo>
                  <a:lnTo>
                    <a:pt x="54" y="88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2" y="80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8" y="72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4" y="78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66" y="72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0"/>
                  </a:lnTo>
                  <a:lnTo>
                    <a:pt x="52" y="58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4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2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8" y="32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6" y="48"/>
                  </a:lnTo>
                  <a:lnTo>
                    <a:pt x="28" y="48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32" y="5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2" y="6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644"/>
            <p:cNvSpPr>
              <a:spLocks/>
            </p:cNvSpPr>
            <p:nvPr/>
          </p:nvSpPr>
          <p:spPr bwMode="auto">
            <a:xfrm>
              <a:off x="6892925" y="2752725"/>
              <a:ext cx="25400" cy="9525"/>
            </a:xfrm>
            <a:custGeom>
              <a:avLst/>
              <a:gdLst>
                <a:gd name="T0" fmla="*/ 14 w 16"/>
                <a:gd name="T1" fmla="*/ 2 h 6"/>
                <a:gd name="T2" fmla="*/ 12 w 16"/>
                <a:gd name="T3" fmla="*/ 2 h 6"/>
                <a:gd name="T4" fmla="*/ 12 w 16"/>
                <a:gd name="T5" fmla="*/ 2 h 6"/>
                <a:gd name="T6" fmla="*/ 12 w 16"/>
                <a:gd name="T7" fmla="*/ 0 h 6"/>
                <a:gd name="T8" fmla="*/ 8 w 16"/>
                <a:gd name="T9" fmla="*/ 0 h 6"/>
                <a:gd name="T10" fmla="*/ 6 w 16"/>
                <a:gd name="T11" fmla="*/ 0 h 6"/>
                <a:gd name="T12" fmla="*/ 6 w 16"/>
                <a:gd name="T13" fmla="*/ 0 h 6"/>
                <a:gd name="T14" fmla="*/ 6 w 16"/>
                <a:gd name="T15" fmla="*/ 0 h 6"/>
                <a:gd name="T16" fmla="*/ 2 w 16"/>
                <a:gd name="T17" fmla="*/ 0 h 6"/>
                <a:gd name="T18" fmla="*/ 2 w 16"/>
                <a:gd name="T19" fmla="*/ 0 h 6"/>
                <a:gd name="T20" fmla="*/ 0 w 16"/>
                <a:gd name="T21" fmla="*/ 0 h 6"/>
                <a:gd name="T22" fmla="*/ 0 w 16"/>
                <a:gd name="T23" fmla="*/ 4 h 6"/>
                <a:gd name="T24" fmla="*/ 0 w 16"/>
                <a:gd name="T25" fmla="*/ 4 h 6"/>
                <a:gd name="T26" fmla="*/ 2 w 16"/>
                <a:gd name="T27" fmla="*/ 4 h 6"/>
                <a:gd name="T28" fmla="*/ 10 w 16"/>
                <a:gd name="T29" fmla="*/ 4 h 6"/>
                <a:gd name="T30" fmla="*/ 12 w 16"/>
                <a:gd name="T31" fmla="*/ 6 h 6"/>
                <a:gd name="T32" fmla="*/ 12 w 16"/>
                <a:gd name="T33" fmla="*/ 6 h 6"/>
                <a:gd name="T34" fmla="*/ 12 w 16"/>
                <a:gd name="T35" fmla="*/ 6 h 6"/>
                <a:gd name="T36" fmla="*/ 16 w 16"/>
                <a:gd name="T37" fmla="*/ 6 h 6"/>
                <a:gd name="T38" fmla="*/ 16 w 16"/>
                <a:gd name="T39" fmla="*/ 6 h 6"/>
                <a:gd name="T40" fmla="*/ 16 w 16"/>
                <a:gd name="T41" fmla="*/ 4 h 6"/>
                <a:gd name="T42" fmla="*/ 16 w 16"/>
                <a:gd name="T43" fmla="*/ 2 h 6"/>
                <a:gd name="T44" fmla="*/ 16 w 16"/>
                <a:gd name="T45" fmla="*/ 2 h 6"/>
                <a:gd name="T46" fmla="*/ 16 w 16"/>
                <a:gd name="T47" fmla="*/ 2 h 6"/>
                <a:gd name="T48" fmla="*/ 14 w 16"/>
                <a:gd name="T4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6">
                  <a:moveTo>
                    <a:pt x="14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645"/>
            <p:cNvSpPr>
              <a:spLocks/>
            </p:cNvSpPr>
            <p:nvPr/>
          </p:nvSpPr>
          <p:spPr bwMode="auto">
            <a:xfrm>
              <a:off x="6864350" y="2740025"/>
              <a:ext cx="22225" cy="19050"/>
            </a:xfrm>
            <a:custGeom>
              <a:avLst/>
              <a:gdLst>
                <a:gd name="T0" fmla="*/ 2 w 14"/>
                <a:gd name="T1" fmla="*/ 0 h 12"/>
                <a:gd name="T2" fmla="*/ 0 w 14"/>
                <a:gd name="T3" fmla="*/ 0 h 12"/>
                <a:gd name="T4" fmla="*/ 0 w 14"/>
                <a:gd name="T5" fmla="*/ 0 h 12"/>
                <a:gd name="T6" fmla="*/ 0 w 14"/>
                <a:gd name="T7" fmla="*/ 2 h 12"/>
                <a:gd name="T8" fmla="*/ 0 w 14"/>
                <a:gd name="T9" fmla="*/ 8 h 12"/>
                <a:gd name="T10" fmla="*/ 0 w 14"/>
                <a:gd name="T11" fmla="*/ 8 h 12"/>
                <a:gd name="T12" fmla="*/ 0 w 14"/>
                <a:gd name="T13" fmla="*/ 8 h 12"/>
                <a:gd name="T14" fmla="*/ 2 w 14"/>
                <a:gd name="T15" fmla="*/ 8 h 12"/>
                <a:gd name="T16" fmla="*/ 2 w 14"/>
                <a:gd name="T17" fmla="*/ 10 h 12"/>
                <a:gd name="T18" fmla="*/ 2 w 14"/>
                <a:gd name="T19" fmla="*/ 10 h 12"/>
                <a:gd name="T20" fmla="*/ 2 w 14"/>
                <a:gd name="T21" fmla="*/ 10 h 12"/>
                <a:gd name="T22" fmla="*/ 6 w 14"/>
                <a:gd name="T23" fmla="*/ 12 h 12"/>
                <a:gd name="T24" fmla="*/ 6 w 14"/>
                <a:gd name="T25" fmla="*/ 12 h 12"/>
                <a:gd name="T26" fmla="*/ 6 w 14"/>
                <a:gd name="T27" fmla="*/ 12 h 12"/>
                <a:gd name="T28" fmla="*/ 6 w 14"/>
                <a:gd name="T29" fmla="*/ 12 h 12"/>
                <a:gd name="T30" fmla="*/ 14 w 14"/>
                <a:gd name="T31" fmla="*/ 12 h 12"/>
                <a:gd name="T32" fmla="*/ 14 w 14"/>
                <a:gd name="T33" fmla="*/ 12 h 12"/>
                <a:gd name="T34" fmla="*/ 14 w 14"/>
                <a:gd name="T35" fmla="*/ 12 h 12"/>
                <a:gd name="T36" fmla="*/ 14 w 14"/>
                <a:gd name="T37" fmla="*/ 10 h 12"/>
                <a:gd name="T38" fmla="*/ 14 w 14"/>
                <a:gd name="T39" fmla="*/ 10 h 12"/>
                <a:gd name="T40" fmla="*/ 14 w 14"/>
                <a:gd name="T41" fmla="*/ 10 h 12"/>
                <a:gd name="T42" fmla="*/ 4 w 14"/>
                <a:gd name="T43" fmla="*/ 2 h 12"/>
                <a:gd name="T44" fmla="*/ 4 w 14"/>
                <a:gd name="T45" fmla="*/ 2 h 12"/>
                <a:gd name="T46" fmla="*/ 2 w 14"/>
                <a:gd name="T47" fmla="*/ 0 h 12"/>
                <a:gd name="T48" fmla="*/ 2 w 14"/>
                <a:gd name="T4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646"/>
            <p:cNvSpPr>
              <a:spLocks/>
            </p:cNvSpPr>
            <p:nvPr/>
          </p:nvSpPr>
          <p:spPr bwMode="auto">
            <a:xfrm>
              <a:off x="4972050" y="2441575"/>
              <a:ext cx="12700" cy="12700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2 w 8"/>
                <a:gd name="T7" fmla="*/ 8 h 8"/>
                <a:gd name="T8" fmla="*/ 4 w 8"/>
                <a:gd name="T9" fmla="*/ 8 h 8"/>
                <a:gd name="T10" fmla="*/ 4 w 8"/>
                <a:gd name="T11" fmla="*/ 8 h 8"/>
                <a:gd name="T12" fmla="*/ 4 w 8"/>
                <a:gd name="T13" fmla="*/ 8 h 8"/>
                <a:gd name="T14" fmla="*/ 4 w 8"/>
                <a:gd name="T15" fmla="*/ 6 h 8"/>
                <a:gd name="T16" fmla="*/ 8 w 8"/>
                <a:gd name="T17" fmla="*/ 4 h 8"/>
                <a:gd name="T18" fmla="*/ 8 w 8"/>
                <a:gd name="T19" fmla="*/ 4 h 8"/>
                <a:gd name="T20" fmla="*/ 8 w 8"/>
                <a:gd name="T21" fmla="*/ 4 h 8"/>
                <a:gd name="T22" fmla="*/ 8 w 8"/>
                <a:gd name="T23" fmla="*/ 2 h 8"/>
                <a:gd name="T24" fmla="*/ 8 w 8"/>
                <a:gd name="T25" fmla="*/ 2 h 8"/>
                <a:gd name="T26" fmla="*/ 8 w 8"/>
                <a:gd name="T27" fmla="*/ 0 h 8"/>
                <a:gd name="T28" fmla="*/ 4 w 8"/>
                <a:gd name="T29" fmla="*/ 0 h 8"/>
                <a:gd name="T30" fmla="*/ 4 w 8"/>
                <a:gd name="T31" fmla="*/ 0 h 8"/>
                <a:gd name="T32" fmla="*/ 4 w 8"/>
                <a:gd name="T33" fmla="*/ 0 h 8"/>
                <a:gd name="T34" fmla="*/ 4 w 8"/>
                <a:gd name="T35" fmla="*/ 0 h 8"/>
                <a:gd name="T36" fmla="*/ 2 w 8"/>
                <a:gd name="T37" fmla="*/ 0 h 8"/>
                <a:gd name="T38" fmla="*/ 2 w 8"/>
                <a:gd name="T39" fmla="*/ 0 h 8"/>
                <a:gd name="T40" fmla="*/ 0 w 8"/>
                <a:gd name="T41" fmla="*/ 0 h 8"/>
                <a:gd name="T42" fmla="*/ 0 w 8"/>
                <a:gd name="T4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" name="Freeform 647"/>
            <p:cNvSpPr>
              <a:spLocks/>
            </p:cNvSpPr>
            <p:nvPr/>
          </p:nvSpPr>
          <p:spPr bwMode="auto">
            <a:xfrm>
              <a:off x="6019800" y="2422525"/>
              <a:ext cx="31750" cy="19050"/>
            </a:xfrm>
            <a:custGeom>
              <a:avLst/>
              <a:gdLst>
                <a:gd name="T0" fmla="*/ 2 w 20"/>
                <a:gd name="T1" fmla="*/ 2 h 12"/>
                <a:gd name="T2" fmla="*/ 2 w 20"/>
                <a:gd name="T3" fmla="*/ 4 h 12"/>
                <a:gd name="T4" fmla="*/ 0 w 20"/>
                <a:gd name="T5" fmla="*/ 6 h 12"/>
                <a:gd name="T6" fmla="*/ 0 w 20"/>
                <a:gd name="T7" fmla="*/ 8 h 12"/>
                <a:gd name="T8" fmla="*/ 0 w 20"/>
                <a:gd name="T9" fmla="*/ 8 h 12"/>
                <a:gd name="T10" fmla="*/ 2 w 20"/>
                <a:gd name="T11" fmla="*/ 10 h 12"/>
                <a:gd name="T12" fmla="*/ 4 w 20"/>
                <a:gd name="T13" fmla="*/ 10 h 12"/>
                <a:gd name="T14" fmla="*/ 8 w 20"/>
                <a:gd name="T15" fmla="*/ 10 h 12"/>
                <a:gd name="T16" fmla="*/ 8 w 20"/>
                <a:gd name="T17" fmla="*/ 10 h 12"/>
                <a:gd name="T18" fmla="*/ 12 w 20"/>
                <a:gd name="T19" fmla="*/ 12 h 12"/>
                <a:gd name="T20" fmla="*/ 14 w 20"/>
                <a:gd name="T21" fmla="*/ 12 h 12"/>
                <a:gd name="T22" fmla="*/ 14 w 20"/>
                <a:gd name="T23" fmla="*/ 12 h 12"/>
                <a:gd name="T24" fmla="*/ 14 w 20"/>
                <a:gd name="T25" fmla="*/ 10 h 12"/>
                <a:gd name="T26" fmla="*/ 16 w 20"/>
                <a:gd name="T27" fmla="*/ 10 h 12"/>
                <a:gd name="T28" fmla="*/ 16 w 20"/>
                <a:gd name="T29" fmla="*/ 10 h 12"/>
                <a:gd name="T30" fmla="*/ 16 w 20"/>
                <a:gd name="T31" fmla="*/ 8 h 12"/>
                <a:gd name="T32" fmla="*/ 20 w 20"/>
                <a:gd name="T33" fmla="*/ 8 h 12"/>
                <a:gd name="T34" fmla="*/ 20 w 20"/>
                <a:gd name="T35" fmla="*/ 6 h 12"/>
                <a:gd name="T36" fmla="*/ 20 w 20"/>
                <a:gd name="T37" fmla="*/ 6 h 12"/>
                <a:gd name="T38" fmla="*/ 18 w 20"/>
                <a:gd name="T39" fmla="*/ 4 h 12"/>
                <a:gd name="T40" fmla="*/ 20 w 20"/>
                <a:gd name="T41" fmla="*/ 4 h 12"/>
                <a:gd name="T42" fmla="*/ 20 w 20"/>
                <a:gd name="T43" fmla="*/ 6 h 12"/>
                <a:gd name="T44" fmla="*/ 20 w 20"/>
                <a:gd name="T45" fmla="*/ 4 h 12"/>
                <a:gd name="T46" fmla="*/ 20 w 20"/>
                <a:gd name="T47" fmla="*/ 2 h 12"/>
                <a:gd name="T48" fmla="*/ 20 w 20"/>
                <a:gd name="T49" fmla="*/ 2 h 12"/>
                <a:gd name="T50" fmla="*/ 20 w 20"/>
                <a:gd name="T51" fmla="*/ 2 h 12"/>
                <a:gd name="T52" fmla="*/ 16 w 20"/>
                <a:gd name="T53" fmla="*/ 0 h 12"/>
                <a:gd name="T54" fmla="*/ 16 w 20"/>
                <a:gd name="T55" fmla="*/ 0 h 12"/>
                <a:gd name="T56" fmla="*/ 10 w 20"/>
                <a:gd name="T57" fmla="*/ 2 h 12"/>
                <a:gd name="T58" fmla="*/ 6 w 20"/>
                <a:gd name="T59" fmla="*/ 0 h 12"/>
                <a:gd name="T60" fmla="*/ 4 w 20"/>
                <a:gd name="T61" fmla="*/ 0 h 12"/>
                <a:gd name="T62" fmla="*/ 4 w 20"/>
                <a:gd name="T63" fmla="*/ 0 h 12"/>
                <a:gd name="T64" fmla="*/ 2 w 20"/>
                <a:gd name="T6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2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" name="Freeform 648"/>
            <p:cNvSpPr>
              <a:spLocks/>
            </p:cNvSpPr>
            <p:nvPr/>
          </p:nvSpPr>
          <p:spPr bwMode="auto">
            <a:xfrm>
              <a:off x="4991100" y="2435225"/>
              <a:ext cx="25400" cy="9525"/>
            </a:xfrm>
            <a:custGeom>
              <a:avLst/>
              <a:gdLst>
                <a:gd name="T0" fmla="*/ 0 w 16"/>
                <a:gd name="T1" fmla="*/ 4 h 6"/>
                <a:gd name="T2" fmla="*/ 2 w 16"/>
                <a:gd name="T3" fmla="*/ 4 h 6"/>
                <a:gd name="T4" fmla="*/ 2 w 16"/>
                <a:gd name="T5" fmla="*/ 4 h 6"/>
                <a:gd name="T6" fmla="*/ 2 w 16"/>
                <a:gd name="T7" fmla="*/ 4 h 6"/>
                <a:gd name="T8" fmla="*/ 2 w 16"/>
                <a:gd name="T9" fmla="*/ 6 h 6"/>
                <a:gd name="T10" fmla="*/ 4 w 16"/>
                <a:gd name="T11" fmla="*/ 6 h 6"/>
                <a:gd name="T12" fmla="*/ 6 w 16"/>
                <a:gd name="T13" fmla="*/ 6 h 6"/>
                <a:gd name="T14" fmla="*/ 6 w 16"/>
                <a:gd name="T15" fmla="*/ 6 h 6"/>
                <a:gd name="T16" fmla="*/ 6 w 16"/>
                <a:gd name="T17" fmla="*/ 6 h 6"/>
                <a:gd name="T18" fmla="*/ 10 w 16"/>
                <a:gd name="T19" fmla="*/ 6 h 6"/>
                <a:gd name="T20" fmla="*/ 10 w 16"/>
                <a:gd name="T21" fmla="*/ 6 h 6"/>
                <a:gd name="T22" fmla="*/ 10 w 16"/>
                <a:gd name="T23" fmla="*/ 6 h 6"/>
                <a:gd name="T24" fmla="*/ 12 w 16"/>
                <a:gd name="T25" fmla="*/ 4 h 6"/>
                <a:gd name="T26" fmla="*/ 14 w 16"/>
                <a:gd name="T27" fmla="*/ 4 h 6"/>
                <a:gd name="T28" fmla="*/ 14 w 16"/>
                <a:gd name="T29" fmla="*/ 4 h 6"/>
                <a:gd name="T30" fmla="*/ 14 w 16"/>
                <a:gd name="T31" fmla="*/ 4 h 6"/>
                <a:gd name="T32" fmla="*/ 14 w 16"/>
                <a:gd name="T33" fmla="*/ 2 h 6"/>
                <a:gd name="T34" fmla="*/ 14 w 16"/>
                <a:gd name="T35" fmla="*/ 2 h 6"/>
                <a:gd name="T36" fmla="*/ 16 w 16"/>
                <a:gd name="T37" fmla="*/ 2 h 6"/>
                <a:gd name="T38" fmla="*/ 16 w 16"/>
                <a:gd name="T39" fmla="*/ 0 h 6"/>
                <a:gd name="T40" fmla="*/ 16 w 16"/>
                <a:gd name="T41" fmla="*/ 0 h 6"/>
                <a:gd name="T42" fmla="*/ 14 w 16"/>
                <a:gd name="T43" fmla="*/ 0 h 6"/>
                <a:gd name="T44" fmla="*/ 10 w 16"/>
                <a:gd name="T45" fmla="*/ 0 h 6"/>
                <a:gd name="T46" fmla="*/ 10 w 16"/>
                <a:gd name="T47" fmla="*/ 0 h 6"/>
                <a:gd name="T48" fmla="*/ 10 w 16"/>
                <a:gd name="T49" fmla="*/ 0 h 6"/>
                <a:gd name="T50" fmla="*/ 8 w 16"/>
                <a:gd name="T51" fmla="*/ 0 h 6"/>
                <a:gd name="T52" fmla="*/ 4 w 16"/>
                <a:gd name="T53" fmla="*/ 0 h 6"/>
                <a:gd name="T54" fmla="*/ 4 w 16"/>
                <a:gd name="T55" fmla="*/ 0 h 6"/>
                <a:gd name="T56" fmla="*/ 4 w 16"/>
                <a:gd name="T57" fmla="*/ 0 h 6"/>
                <a:gd name="T58" fmla="*/ 2 w 16"/>
                <a:gd name="T59" fmla="*/ 2 h 6"/>
                <a:gd name="T60" fmla="*/ 0 w 16"/>
                <a:gd name="T61" fmla="*/ 2 h 6"/>
                <a:gd name="T62" fmla="*/ 0 w 16"/>
                <a:gd name="T63" fmla="*/ 2 h 6"/>
                <a:gd name="T64" fmla="*/ 0 w 16"/>
                <a:gd name="T65" fmla="*/ 2 h 6"/>
                <a:gd name="T66" fmla="*/ 0 w 16"/>
                <a:gd name="T67" fmla="*/ 4 h 6"/>
                <a:gd name="T68" fmla="*/ 0 w 16"/>
                <a:gd name="T69" fmla="*/ 4 h 6"/>
                <a:gd name="T70" fmla="*/ 0 w 16"/>
                <a:gd name="T71" fmla="*/ 4 h 6"/>
                <a:gd name="T72" fmla="*/ 0 w 16"/>
                <a:gd name="T7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6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" name="Freeform 649"/>
            <p:cNvSpPr>
              <a:spLocks/>
            </p:cNvSpPr>
            <p:nvPr/>
          </p:nvSpPr>
          <p:spPr bwMode="auto">
            <a:xfrm>
              <a:off x="4940300" y="2422525"/>
              <a:ext cx="38100" cy="34925"/>
            </a:xfrm>
            <a:custGeom>
              <a:avLst/>
              <a:gdLst>
                <a:gd name="T0" fmla="*/ 4 w 24"/>
                <a:gd name="T1" fmla="*/ 12 h 22"/>
                <a:gd name="T2" fmla="*/ 4 w 24"/>
                <a:gd name="T3" fmla="*/ 14 h 22"/>
                <a:gd name="T4" fmla="*/ 8 w 24"/>
                <a:gd name="T5" fmla="*/ 14 h 22"/>
                <a:gd name="T6" fmla="*/ 4 w 24"/>
                <a:gd name="T7" fmla="*/ 14 h 22"/>
                <a:gd name="T8" fmla="*/ 4 w 24"/>
                <a:gd name="T9" fmla="*/ 12 h 22"/>
                <a:gd name="T10" fmla="*/ 2 w 24"/>
                <a:gd name="T11" fmla="*/ 12 h 22"/>
                <a:gd name="T12" fmla="*/ 2 w 24"/>
                <a:gd name="T13" fmla="*/ 14 h 22"/>
                <a:gd name="T14" fmla="*/ 0 w 24"/>
                <a:gd name="T15" fmla="*/ 16 h 22"/>
                <a:gd name="T16" fmla="*/ 0 w 24"/>
                <a:gd name="T17" fmla="*/ 18 h 22"/>
                <a:gd name="T18" fmla="*/ 0 w 24"/>
                <a:gd name="T19" fmla="*/ 18 h 22"/>
                <a:gd name="T20" fmla="*/ 4 w 24"/>
                <a:gd name="T21" fmla="*/ 20 h 22"/>
                <a:gd name="T22" fmla="*/ 8 w 24"/>
                <a:gd name="T23" fmla="*/ 20 h 22"/>
                <a:gd name="T24" fmla="*/ 8 w 24"/>
                <a:gd name="T25" fmla="*/ 20 h 22"/>
                <a:gd name="T26" fmla="*/ 10 w 24"/>
                <a:gd name="T27" fmla="*/ 22 h 22"/>
                <a:gd name="T28" fmla="*/ 10 w 24"/>
                <a:gd name="T29" fmla="*/ 20 h 22"/>
                <a:gd name="T30" fmla="*/ 10 w 24"/>
                <a:gd name="T31" fmla="*/ 20 h 22"/>
                <a:gd name="T32" fmla="*/ 12 w 24"/>
                <a:gd name="T33" fmla="*/ 18 h 22"/>
                <a:gd name="T34" fmla="*/ 12 w 24"/>
                <a:gd name="T35" fmla="*/ 18 h 22"/>
                <a:gd name="T36" fmla="*/ 12 w 24"/>
                <a:gd name="T37" fmla="*/ 18 h 22"/>
                <a:gd name="T38" fmla="*/ 12 w 24"/>
                <a:gd name="T39" fmla="*/ 20 h 22"/>
                <a:gd name="T40" fmla="*/ 16 w 24"/>
                <a:gd name="T41" fmla="*/ 20 h 22"/>
                <a:gd name="T42" fmla="*/ 16 w 24"/>
                <a:gd name="T43" fmla="*/ 20 h 22"/>
                <a:gd name="T44" fmla="*/ 18 w 24"/>
                <a:gd name="T45" fmla="*/ 16 h 22"/>
                <a:gd name="T46" fmla="*/ 18 w 24"/>
                <a:gd name="T47" fmla="*/ 16 h 22"/>
                <a:gd name="T48" fmla="*/ 18 w 24"/>
                <a:gd name="T49" fmla="*/ 14 h 22"/>
                <a:gd name="T50" fmla="*/ 16 w 24"/>
                <a:gd name="T51" fmla="*/ 12 h 22"/>
                <a:gd name="T52" fmla="*/ 22 w 24"/>
                <a:gd name="T53" fmla="*/ 8 h 22"/>
                <a:gd name="T54" fmla="*/ 22 w 24"/>
                <a:gd name="T55" fmla="*/ 8 h 22"/>
                <a:gd name="T56" fmla="*/ 22 w 24"/>
                <a:gd name="T57" fmla="*/ 6 h 22"/>
                <a:gd name="T58" fmla="*/ 24 w 24"/>
                <a:gd name="T59" fmla="*/ 6 h 22"/>
                <a:gd name="T60" fmla="*/ 24 w 24"/>
                <a:gd name="T61" fmla="*/ 4 h 22"/>
                <a:gd name="T62" fmla="*/ 22 w 24"/>
                <a:gd name="T63" fmla="*/ 2 h 22"/>
                <a:gd name="T64" fmla="*/ 22 w 24"/>
                <a:gd name="T65" fmla="*/ 2 h 22"/>
                <a:gd name="T66" fmla="*/ 20 w 24"/>
                <a:gd name="T67" fmla="*/ 0 h 22"/>
                <a:gd name="T68" fmla="*/ 20 w 24"/>
                <a:gd name="T69" fmla="*/ 0 h 22"/>
                <a:gd name="T70" fmla="*/ 16 w 24"/>
                <a:gd name="T71" fmla="*/ 0 h 22"/>
                <a:gd name="T72" fmla="*/ 16 w 24"/>
                <a:gd name="T73" fmla="*/ 0 h 22"/>
                <a:gd name="T74" fmla="*/ 14 w 24"/>
                <a:gd name="T75" fmla="*/ 0 h 22"/>
                <a:gd name="T76" fmla="*/ 14 w 24"/>
                <a:gd name="T77" fmla="*/ 0 h 22"/>
                <a:gd name="T78" fmla="*/ 12 w 24"/>
                <a:gd name="T79" fmla="*/ 2 h 22"/>
                <a:gd name="T80" fmla="*/ 12 w 24"/>
                <a:gd name="T81" fmla="*/ 10 h 22"/>
                <a:gd name="T82" fmla="*/ 10 w 24"/>
                <a:gd name="T83" fmla="*/ 10 h 22"/>
                <a:gd name="T84" fmla="*/ 10 w 24"/>
                <a:gd name="T85" fmla="*/ 10 h 22"/>
                <a:gd name="T86" fmla="*/ 4 w 24"/>
                <a:gd name="T87" fmla="*/ 10 h 22"/>
                <a:gd name="T88" fmla="*/ 4 w 24"/>
                <a:gd name="T8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2">
                  <a:moveTo>
                    <a:pt x="4" y="10"/>
                  </a:move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" name="Freeform 650"/>
            <p:cNvSpPr>
              <a:spLocks/>
            </p:cNvSpPr>
            <p:nvPr/>
          </p:nvSpPr>
          <p:spPr bwMode="auto">
            <a:xfrm>
              <a:off x="4927600" y="2425700"/>
              <a:ext cx="25400" cy="25400"/>
            </a:xfrm>
            <a:custGeom>
              <a:avLst/>
              <a:gdLst>
                <a:gd name="T0" fmla="*/ 2 w 16"/>
                <a:gd name="T1" fmla="*/ 14 h 16"/>
                <a:gd name="T2" fmla="*/ 2 w 16"/>
                <a:gd name="T3" fmla="*/ 16 h 16"/>
                <a:gd name="T4" fmla="*/ 2 w 16"/>
                <a:gd name="T5" fmla="*/ 16 h 16"/>
                <a:gd name="T6" fmla="*/ 4 w 16"/>
                <a:gd name="T7" fmla="*/ 16 h 16"/>
                <a:gd name="T8" fmla="*/ 6 w 16"/>
                <a:gd name="T9" fmla="*/ 16 h 16"/>
                <a:gd name="T10" fmla="*/ 6 w 16"/>
                <a:gd name="T11" fmla="*/ 16 h 16"/>
                <a:gd name="T12" fmla="*/ 6 w 16"/>
                <a:gd name="T13" fmla="*/ 16 h 16"/>
                <a:gd name="T14" fmla="*/ 6 w 16"/>
                <a:gd name="T15" fmla="*/ 14 h 16"/>
                <a:gd name="T16" fmla="*/ 8 w 16"/>
                <a:gd name="T17" fmla="*/ 14 h 16"/>
                <a:gd name="T18" fmla="*/ 8 w 16"/>
                <a:gd name="T19" fmla="*/ 14 h 16"/>
                <a:gd name="T20" fmla="*/ 8 w 16"/>
                <a:gd name="T21" fmla="*/ 12 h 16"/>
                <a:gd name="T22" fmla="*/ 8 w 16"/>
                <a:gd name="T23" fmla="*/ 12 h 16"/>
                <a:gd name="T24" fmla="*/ 10 w 16"/>
                <a:gd name="T25" fmla="*/ 10 h 16"/>
                <a:gd name="T26" fmla="*/ 10 w 16"/>
                <a:gd name="T27" fmla="*/ 10 h 16"/>
                <a:gd name="T28" fmla="*/ 10 w 16"/>
                <a:gd name="T29" fmla="*/ 10 h 16"/>
                <a:gd name="T30" fmla="*/ 10 w 16"/>
                <a:gd name="T31" fmla="*/ 8 h 16"/>
                <a:gd name="T32" fmla="*/ 12 w 16"/>
                <a:gd name="T33" fmla="*/ 6 h 16"/>
                <a:gd name="T34" fmla="*/ 14 w 16"/>
                <a:gd name="T35" fmla="*/ 6 h 16"/>
                <a:gd name="T36" fmla="*/ 14 w 16"/>
                <a:gd name="T37" fmla="*/ 6 h 16"/>
                <a:gd name="T38" fmla="*/ 14 w 16"/>
                <a:gd name="T39" fmla="*/ 6 h 16"/>
                <a:gd name="T40" fmla="*/ 16 w 16"/>
                <a:gd name="T41" fmla="*/ 6 h 16"/>
                <a:gd name="T42" fmla="*/ 16 w 16"/>
                <a:gd name="T43" fmla="*/ 6 h 16"/>
                <a:gd name="T44" fmla="*/ 16 w 16"/>
                <a:gd name="T45" fmla="*/ 4 h 16"/>
                <a:gd name="T46" fmla="*/ 16 w 16"/>
                <a:gd name="T47" fmla="*/ 2 h 16"/>
                <a:gd name="T48" fmla="*/ 16 w 16"/>
                <a:gd name="T49" fmla="*/ 2 h 16"/>
                <a:gd name="T50" fmla="*/ 16 w 16"/>
                <a:gd name="T51" fmla="*/ 0 h 16"/>
                <a:gd name="T52" fmla="*/ 12 w 16"/>
                <a:gd name="T53" fmla="*/ 0 h 16"/>
                <a:gd name="T54" fmla="*/ 12 w 16"/>
                <a:gd name="T55" fmla="*/ 0 h 16"/>
                <a:gd name="T56" fmla="*/ 12 w 16"/>
                <a:gd name="T57" fmla="*/ 0 h 16"/>
                <a:gd name="T58" fmla="*/ 8 w 16"/>
                <a:gd name="T59" fmla="*/ 2 h 16"/>
                <a:gd name="T60" fmla="*/ 6 w 16"/>
                <a:gd name="T61" fmla="*/ 2 h 16"/>
                <a:gd name="T62" fmla="*/ 6 w 16"/>
                <a:gd name="T63" fmla="*/ 2 h 16"/>
                <a:gd name="T64" fmla="*/ 6 w 16"/>
                <a:gd name="T65" fmla="*/ 2 h 16"/>
                <a:gd name="T66" fmla="*/ 6 w 16"/>
                <a:gd name="T67" fmla="*/ 4 h 16"/>
                <a:gd name="T68" fmla="*/ 4 w 16"/>
                <a:gd name="T69" fmla="*/ 4 h 16"/>
                <a:gd name="T70" fmla="*/ 4 w 16"/>
                <a:gd name="T71" fmla="*/ 4 h 16"/>
                <a:gd name="T72" fmla="*/ 4 w 16"/>
                <a:gd name="T73" fmla="*/ 4 h 16"/>
                <a:gd name="T74" fmla="*/ 4 w 16"/>
                <a:gd name="T75" fmla="*/ 4 h 16"/>
                <a:gd name="T76" fmla="*/ 2 w 16"/>
                <a:gd name="T77" fmla="*/ 6 h 16"/>
                <a:gd name="T78" fmla="*/ 2 w 16"/>
                <a:gd name="T79" fmla="*/ 6 h 16"/>
                <a:gd name="T80" fmla="*/ 2 w 16"/>
                <a:gd name="T81" fmla="*/ 6 h 16"/>
                <a:gd name="T82" fmla="*/ 2 w 16"/>
                <a:gd name="T83" fmla="*/ 8 h 16"/>
                <a:gd name="T84" fmla="*/ 0 w 16"/>
                <a:gd name="T85" fmla="*/ 8 h 16"/>
                <a:gd name="T86" fmla="*/ 0 w 16"/>
                <a:gd name="T87" fmla="*/ 8 h 16"/>
                <a:gd name="T88" fmla="*/ 0 w 16"/>
                <a:gd name="T89" fmla="*/ 10 h 16"/>
                <a:gd name="T90" fmla="*/ 0 w 16"/>
                <a:gd name="T91" fmla="*/ 12 h 16"/>
                <a:gd name="T92" fmla="*/ 0 w 16"/>
                <a:gd name="T93" fmla="*/ 12 h 16"/>
                <a:gd name="T94" fmla="*/ 0 w 16"/>
                <a:gd name="T95" fmla="*/ 12 h 16"/>
                <a:gd name="T96" fmla="*/ 2 w 16"/>
                <a:gd name="T9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" h="16">
                  <a:moveTo>
                    <a:pt x="2" y="14"/>
                  </a:move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" name="Freeform 651"/>
            <p:cNvSpPr>
              <a:spLocks/>
            </p:cNvSpPr>
            <p:nvPr/>
          </p:nvSpPr>
          <p:spPr bwMode="auto">
            <a:xfrm>
              <a:off x="5010150" y="2393950"/>
              <a:ext cx="38100" cy="28575"/>
            </a:xfrm>
            <a:custGeom>
              <a:avLst/>
              <a:gdLst>
                <a:gd name="T0" fmla="*/ 2 w 24"/>
                <a:gd name="T1" fmla="*/ 18 h 18"/>
                <a:gd name="T2" fmla="*/ 20 w 24"/>
                <a:gd name="T3" fmla="*/ 18 h 18"/>
                <a:gd name="T4" fmla="*/ 22 w 24"/>
                <a:gd name="T5" fmla="*/ 18 h 18"/>
                <a:gd name="T6" fmla="*/ 22 w 24"/>
                <a:gd name="T7" fmla="*/ 16 h 18"/>
                <a:gd name="T8" fmla="*/ 22 w 24"/>
                <a:gd name="T9" fmla="*/ 14 h 18"/>
                <a:gd name="T10" fmla="*/ 22 w 24"/>
                <a:gd name="T11" fmla="*/ 14 h 18"/>
                <a:gd name="T12" fmla="*/ 22 w 24"/>
                <a:gd name="T13" fmla="*/ 12 h 18"/>
                <a:gd name="T14" fmla="*/ 16 w 24"/>
                <a:gd name="T15" fmla="*/ 12 h 18"/>
                <a:gd name="T16" fmla="*/ 14 w 24"/>
                <a:gd name="T17" fmla="*/ 12 h 18"/>
                <a:gd name="T18" fmla="*/ 12 w 24"/>
                <a:gd name="T19" fmla="*/ 12 h 18"/>
                <a:gd name="T20" fmla="*/ 12 w 24"/>
                <a:gd name="T21" fmla="*/ 10 h 18"/>
                <a:gd name="T22" fmla="*/ 12 w 24"/>
                <a:gd name="T23" fmla="*/ 10 h 18"/>
                <a:gd name="T24" fmla="*/ 16 w 24"/>
                <a:gd name="T25" fmla="*/ 10 h 18"/>
                <a:gd name="T26" fmla="*/ 16 w 24"/>
                <a:gd name="T27" fmla="*/ 10 h 18"/>
                <a:gd name="T28" fmla="*/ 20 w 24"/>
                <a:gd name="T29" fmla="*/ 8 h 18"/>
                <a:gd name="T30" fmla="*/ 22 w 24"/>
                <a:gd name="T31" fmla="*/ 6 h 18"/>
                <a:gd name="T32" fmla="*/ 22 w 24"/>
                <a:gd name="T33" fmla="*/ 6 h 18"/>
                <a:gd name="T34" fmla="*/ 24 w 24"/>
                <a:gd name="T35" fmla="*/ 4 h 18"/>
                <a:gd name="T36" fmla="*/ 24 w 24"/>
                <a:gd name="T37" fmla="*/ 0 h 18"/>
                <a:gd name="T38" fmla="*/ 24 w 24"/>
                <a:gd name="T39" fmla="*/ 0 h 18"/>
                <a:gd name="T40" fmla="*/ 20 w 24"/>
                <a:gd name="T41" fmla="*/ 0 h 18"/>
                <a:gd name="T42" fmla="*/ 14 w 24"/>
                <a:gd name="T43" fmla="*/ 4 h 18"/>
                <a:gd name="T44" fmla="*/ 8 w 24"/>
                <a:gd name="T45" fmla="*/ 2 h 18"/>
                <a:gd name="T46" fmla="*/ 8 w 24"/>
                <a:gd name="T47" fmla="*/ 2 h 18"/>
                <a:gd name="T48" fmla="*/ 2 w 24"/>
                <a:gd name="T49" fmla="*/ 2 h 18"/>
                <a:gd name="T50" fmla="*/ 2 w 24"/>
                <a:gd name="T51" fmla="*/ 4 h 18"/>
                <a:gd name="T52" fmla="*/ 2 w 24"/>
                <a:gd name="T53" fmla="*/ 4 h 18"/>
                <a:gd name="T54" fmla="*/ 4 w 24"/>
                <a:gd name="T55" fmla="*/ 6 h 18"/>
                <a:gd name="T56" fmla="*/ 4 w 24"/>
                <a:gd name="T57" fmla="*/ 6 h 18"/>
                <a:gd name="T58" fmla="*/ 4 w 24"/>
                <a:gd name="T59" fmla="*/ 6 h 18"/>
                <a:gd name="T60" fmla="*/ 6 w 24"/>
                <a:gd name="T61" fmla="*/ 8 h 18"/>
                <a:gd name="T62" fmla="*/ 4 w 24"/>
                <a:gd name="T63" fmla="*/ 8 h 18"/>
                <a:gd name="T64" fmla="*/ 4 w 24"/>
                <a:gd name="T65" fmla="*/ 12 h 18"/>
                <a:gd name="T66" fmla="*/ 2 w 24"/>
                <a:gd name="T67" fmla="*/ 12 h 18"/>
                <a:gd name="T68" fmla="*/ 0 w 24"/>
                <a:gd name="T69" fmla="*/ 14 h 18"/>
                <a:gd name="T70" fmla="*/ 0 w 24"/>
                <a:gd name="T71" fmla="*/ 14 h 18"/>
                <a:gd name="T72" fmla="*/ 0 w 24"/>
                <a:gd name="T73" fmla="*/ 16 h 18"/>
                <a:gd name="T74" fmla="*/ 2 w 24"/>
                <a:gd name="T7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18">
                  <a:moveTo>
                    <a:pt x="2" y="18"/>
                  </a:moveTo>
                  <a:lnTo>
                    <a:pt x="2" y="18"/>
                  </a:lnTo>
                  <a:lnTo>
                    <a:pt x="2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4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" name="Freeform 652"/>
            <p:cNvSpPr>
              <a:spLocks/>
            </p:cNvSpPr>
            <p:nvPr/>
          </p:nvSpPr>
          <p:spPr bwMode="auto">
            <a:xfrm>
              <a:off x="5070475" y="2406650"/>
              <a:ext cx="34925" cy="19050"/>
            </a:xfrm>
            <a:custGeom>
              <a:avLst/>
              <a:gdLst>
                <a:gd name="T0" fmla="*/ 2 w 22"/>
                <a:gd name="T1" fmla="*/ 12 h 12"/>
                <a:gd name="T2" fmla="*/ 2 w 22"/>
                <a:gd name="T3" fmla="*/ 12 h 12"/>
                <a:gd name="T4" fmla="*/ 2 w 22"/>
                <a:gd name="T5" fmla="*/ 12 h 12"/>
                <a:gd name="T6" fmla="*/ 4 w 22"/>
                <a:gd name="T7" fmla="*/ 12 h 12"/>
                <a:gd name="T8" fmla="*/ 4 w 22"/>
                <a:gd name="T9" fmla="*/ 12 h 12"/>
                <a:gd name="T10" fmla="*/ 4 w 22"/>
                <a:gd name="T11" fmla="*/ 12 h 12"/>
                <a:gd name="T12" fmla="*/ 6 w 22"/>
                <a:gd name="T13" fmla="*/ 12 h 12"/>
                <a:gd name="T14" fmla="*/ 6 w 22"/>
                <a:gd name="T15" fmla="*/ 12 h 12"/>
                <a:gd name="T16" fmla="*/ 6 w 22"/>
                <a:gd name="T17" fmla="*/ 12 h 12"/>
                <a:gd name="T18" fmla="*/ 6 w 22"/>
                <a:gd name="T19" fmla="*/ 12 h 12"/>
                <a:gd name="T20" fmla="*/ 8 w 22"/>
                <a:gd name="T21" fmla="*/ 10 h 12"/>
                <a:gd name="T22" fmla="*/ 8 w 22"/>
                <a:gd name="T23" fmla="*/ 12 h 12"/>
                <a:gd name="T24" fmla="*/ 8 w 22"/>
                <a:gd name="T25" fmla="*/ 12 h 12"/>
                <a:gd name="T26" fmla="*/ 10 w 22"/>
                <a:gd name="T27" fmla="*/ 12 h 12"/>
                <a:gd name="T28" fmla="*/ 10 w 22"/>
                <a:gd name="T29" fmla="*/ 12 h 12"/>
                <a:gd name="T30" fmla="*/ 14 w 22"/>
                <a:gd name="T31" fmla="*/ 12 h 12"/>
                <a:gd name="T32" fmla="*/ 14 w 22"/>
                <a:gd name="T33" fmla="*/ 12 h 12"/>
                <a:gd name="T34" fmla="*/ 14 w 22"/>
                <a:gd name="T35" fmla="*/ 12 h 12"/>
                <a:gd name="T36" fmla="*/ 18 w 22"/>
                <a:gd name="T37" fmla="*/ 12 h 12"/>
                <a:gd name="T38" fmla="*/ 18 w 22"/>
                <a:gd name="T39" fmla="*/ 12 h 12"/>
                <a:gd name="T40" fmla="*/ 18 w 22"/>
                <a:gd name="T41" fmla="*/ 12 h 12"/>
                <a:gd name="T42" fmla="*/ 20 w 22"/>
                <a:gd name="T43" fmla="*/ 12 h 12"/>
                <a:gd name="T44" fmla="*/ 20 w 22"/>
                <a:gd name="T45" fmla="*/ 12 h 12"/>
                <a:gd name="T46" fmla="*/ 20 w 22"/>
                <a:gd name="T47" fmla="*/ 12 h 12"/>
                <a:gd name="T48" fmla="*/ 20 w 22"/>
                <a:gd name="T49" fmla="*/ 6 h 12"/>
                <a:gd name="T50" fmla="*/ 20 w 22"/>
                <a:gd name="T51" fmla="*/ 6 h 12"/>
                <a:gd name="T52" fmla="*/ 22 w 22"/>
                <a:gd name="T53" fmla="*/ 6 h 12"/>
                <a:gd name="T54" fmla="*/ 22 w 22"/>
                <a:gd name="T55" fmla="*/ 6 h 12"/>
                <a:gd name="T56" fmla="*/ 22 w 22"/>
                <a:gd name="T57" fmla="*/ 6 h 12"/>
                <a:gd name="T58" fmla="*/ 22 w 22"/>
                <a:gd name="T59" fmla="*/ 4 h 12"/>
                <a:gd name="T60" fmla="*/ 22 w 22"/>
                <a:gd name="T61" fmla="*/ 4 h 12"/>
                <a:gd name="T62" fmla="*/ 22 w 22"/>
                <a:gd name="T63" fmla="*/ 4 h 12"/>
                <a:gd name="T64" fmla="*/ 20 w 22"/>
                <a:gd name="T65" fmla="*/ 2 h 12"/>
                <a:gd name="T66" fmla="*/ 20 w 22"/>
                <a:gd name="T67" fmla="*/ 2 h 12"/>
                <a:gd name="T68" fmla="*/ 20 w 22"/>
                <a:gd name="T69" fmla="*/ 2 h 12"/>
                <a:gd name="T70" fmla="*/ 20 w 22"/>
                <a:gd name="T71" fmla="*/ 2 h 12"/>
                <a:gd name="T72" fmla="*/ 20 w 22"/>
                <a:gd name="T73" fmla="*/ 2 h 12"/>
                <a:gd name="T74" fmla="*/ 18 w 22"/>
                <a:gd name="T75" fmla="*/ 0 h 12"/>
                <a:gd name="T76" fmla="*/ 18 w 22"/>
                <a:gd name="T77" fmla="*/ 0 h 12"/>
                <a:gd name="T78" fmla="*/ 18 w 22"/>
                <a:gd name="T79" fmla="*/ 0 h 12"/>
                <a:gd name="T80" fmla="*/ 10 w 22"/>
                <a:gd name="T81" fmla="*/ 0 h 12"/>
                <a:gd name="T82" fmla="*/ 10 w 22"/>
                <a:gd name="T83" fmla="*/ 0 h 12"/>
                <a:gd name="T84" fmla="*/ 8 w 22"/>
                <a:gd name="T85" fmla="*/ 0 h 12"/>
                <a:gd name="T86" fmla="*/ 8 w 22"/>
                <a:gd name="T87" fmla="*/ 2 h 12"/>
                <a:gd name="T88" fmla="*/ 6 w 22"/>
                <a:gd name="T89" fmla="*/ 2 h 12"/>
                <a:gd name="T90" fmla="*/ 6 w 22"/>
                <a:gd name="T91" fmla="*/ 2 h 12"/>
                <a:gd name="T92" fmla="*/ 6 w 22"/>
                <a:gd name="T93" fmla="*/ 2 h 12"/>
                <a:gd name="T94" fmla="*/ 4 w 22"/>
                <a:gd name="T95" fmla="*/ 4 h 12"/>
                <a:gd name="T96" fmla="*/ 4 w 22"/>
                <a:gd name="T97" fmla="*/ 4 h 12"/>
                <a:gd name="T98" fmla="*/ 4 w 22"/>
                <a:gd name="T99" fmla="*/ 4 h 12"/>
                <a:gd name="T100" fmla="*/ 2 w 22"/>
                <a:gd name="T101" fmla="*/ 6 h 12"/>
                <a:gd name="T102" fmla="*/ 0 w 22"/>
                <a:gd name="T103" fmla="*/ 6 h 12"/>
                <a:gd name="T104" fmla="*/ 0 w 22"/>
                <a:gd name="T105" fmla="*/ 6 h 12"/>
                <a:gd name="T106" fmla="*/ 0 w 22"/>
                <a:gd name="T107" fmla="*/ 6 h 12"/>
                <a:gd name="T108" fmla="*/ 0 w 22"/>
                <a:gd name="T109" fmla="*/ 10 h 12"/>
                <a:gd name="T110" fmla="*/ 0 w 22"/>
                <a:gd name="T111" fmla="*/ 10 h 12"/>
                <a:gd name="T112" fmla="*/ 0 w 22"/>
                <a:gd name="T113" fmla="*/ 10 h 12"/>
                <a:gd name="T114" fmla="*/ 2 w 22"/>
                <a:gd name="T1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12"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653"/>
            <p:cNvSpPr>
              <a:spLocks/>
            </p:cNvSpPr>
            <p:nvPr/>
          </p:nvSpPr>
          <p:spPr bwMode="auto">
            <a:xfrm>
              <a:off x="5073650" y="2393950"/>
              <a:ext cx="15875" cy="12700"/>
            </a:xfrm>
            <a:custGeom>
              <a:avLst/>
              <a:gdLst>
                <a:gd name="T0" fmla="*/ 2 w 10"/>
                <a:gd name="T1" fmla="*/ 8 h 8"/>
                <a:gd name="T2" fmla="*/ 2 w 10"/>
                <a:gd name="T3" fmla="*/ 8 h 8"/>
                <a:gd name="T4" fmla="*/ 2 w 10"/>
                <a:gd name="T5" fmla="*/ 8 h 8"/>
                <a:gd name="T6" fmla="*/ 4 w 10"/>
                <a:gd name="T7" fmla="*/ 8 h 8"/>
                <a:gd name="T8" fmla="*/ 4 w 10"/>
                <a:gd name="T9" fmla="*/ 8 h 8"/>
                <a:gd name="T10" fmla="*/ 4 w 10"/>
                <a:gd name="T11" fmla="*/ 8 h 8"/>
                <a:gd name="T12" fmla="*/ 8 w 10"/>
                <a:gd name="T13" fmla="*/ 6 h 8"/>
                <a:gd name="T14" fmla="*/ 8 w 10"/>
                <a:gd name="T15" fmla="*/ 6 h 8"/>
                <a:gd name="T16" fmla="*/ 8 w 10"/>
                <a:gd name="T17" fmla="*/ 6 h 8"/>
                <a:gd name="T18" fmla="*/ 8 w 10"/>
                <a:gd name="T19" fmla="*/ 4 h 8"/>
                <a:gd name="T20" fmla="*/ 10 w 10"/>
                <a:gd name="T21" fmla="*/ 2 h 8"/>
                <a:gd name="T22" fmla="*/ 10 w 10"/>
                <a:gd name="T23" fmla="*/ 2 h 8"/>
                <a:gd name="T24" fmla="*/ 10 w 10"/>
                <a:gd name="T25" fmla="*/ 2 h 8"/>
                <a:gd name="T26" fmla="*/ 10 w 10"/>
                <a:gd name="T27" fmla="*/ 0 h 8"/>
                <a:gd name="T28" fmla="*/ 10 w 10"/>
                <a:gd name="T29" fmla="*/ 0 h 8"/>
                <a:gd name="T30" fmla="*/ 8 w 10"/>
                <a:gd name="T31" fmla="*/ 0 h 8"/>
                <a:gd name="T32" fmla="*/ 8 w 10"/>
                <a:gd name="T33" fmla="*/ 0 h 8"/>
                <a:gd name="T34" fmla="*/ 8 w 10"/>
                <a:gd name="T35" fmla="*/ 0 h 8"/>
                <a:gd name="T36" fmla="*/ 8 w 10"/>
                <a:gd name="T37" fmla="*/ 0 h 8"/>
                <a:gd name="T38" fmla="*/ 6 w 10"/>
                <a:gd name="T39" fmla="*/ 0 h 8"/>
                <a:gd name="T40" fmla="*/ 6 w 10"/>
                <a:gd name="T41" fmla="*/ 0 h 8"/>
                <a:gd name="T42" fmla="*/ 6 w 10"/>
                <a:gd name="T43" fmla="*/ 0 h 8"/>
                <a:gd name="T44" fmla="*/ 4 w 10"/>
                <a:gd name="T45" fmla="*/ 0 h 8"/>
                <a:gd name="T46" fmla="*/ 2 w 10"/>
                <a:gd name="T47" fmla="*/ 0 h 8"/>
                <a:gd name="T48" fmla="*/ 2 w 10"/>
                <a:gd name="T49" fmla="*/ 0 h 8"/>
                <a:gd name="T50" fmla="*/ 2 w 10"/>
                <a:gd name="T51" fmla="*/ 0 h 8"/>
                <a:gd name="T52" fmla="*/ 2 w 10"/>
                <a:gd name="T53" fmla="*/ 2 h 8"/>
                <a:gd name="T54" fmla="*/ 2 w 10"/>
                <a:gd name="T55" fmla="*/ 2 h 8"/>
                <a:gd name="T56" fmla="*/ 0 w 10"/>
                <a:gd name="T57" fmla="*/ 2 h 8"/>
                <a:gd name="T58" fmla="*/ 0 w 10"/>
                <a:gd name="T59" fmla="*/ 6 h 8"/>
                <a:gd name="T60" fmla="*/ 0 w 10"/>
                <a:gd name="T61" fmla="*/ 6 h 8"/>
                <a:gd name="T62" fmla="*/ 2 w 10"/>
                <a:gd name="T63" fmla="*/ 6 h 8"/>
                <a:gd name="T64" fmla="*/ 2 w 10"/>
                <a:gd name="T6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8"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" name="Freeform 654"/>
            <p:cNvSpPr>
              <a:spLocks noEditPoints="1"/>
            </p:cNvSpPr>
            <p:nvPr/>
          </p:nvSpPr>
          <p:spPr bwMode="auto">
            <a:xfrm>
              <a:off x="5038725" y="2489200"/>
              <a:ext cx="187325" cy="187325"/>
            </a:xfrm>
            <a:custGeom>
              <a:avLst/>
              <a:gdLst>
                <a:gd name="T0" fmla="*/ 18 w 118"/>
                <a:gd name="T1" fmla="*/ 74 h 118"/>
                <a:gd name="T2" fmla="*/ 18 w 118"/>
                <a:gd name="T3" fmla="*/ 76 h 118"/>
                <a:gd name="T4" fmla="*/ 12 w 118"/>
                <a:gd name="T5" fmla="*/ 82 h 118"/>
                <a:gd name="T6" fmla="*/ 14 w 118"/>
                <a:gd name="T7" fmla="*/ 86 h 118"/>
                <a:gd name="T8" fmla="*/ 12 w 118"/>
                <a:gd name="T9" fmla="*/ 92 h 118"/>
                <a:gd name="T10" fmla="*/ 6 w 118"/>
                <a:gd name="T11" fmla="*/ 96 h 118"/>
                <a:gd name="T12" fmla="*/ 4 w 118"/>
                <a:gd name="T13" fmla="*/ 106 h 118"/>
                <a:gd name="T14" fmla="*/ 10 w 118"/>
                <a:gd name="T15" fmla="*/ 112 h 118"/>
                <a:gd name="T16" fmla="*/ 16 w 118"/>
                <a:gd name="T17" fmla="*/ 110 h 118"/>
                <a:gd name="T18" fmla="*/ 22 w 118"/>
                <a:gd name="T19" fmla="*/ 108 h 118"/>
                <a:gd name="T20" fmla="*/ 22 w 118"/>
                <a:gd name="T21" fmla="*/ 110 h 118"/>
                <a:gd name="T22" fmla="*/ 24 w 118"/>
                <a:gd name="T23" fmla="*/ 114 h 118"/>
                <a:gd name="T24" fmla="*/ 34 w 118"/>
                <a:gd name="T25" fmla="*/ 116 h 118"/>
                <a:gd name="T26" fmla="*/ 42 w 118"/>
                <a:gd name="T27" fmla="*/ 116 h 118"/>
                <a:gd name="T28" fmla="*/ 46 w 118"/>
                <a:gd name="T29" fmla="*/ 116 h 118"/>
                <a:gd name="T30" fmla="*/ 52 w 118"/>
                <a:gd name="T31" fmla="*/ 116 h 118"/>
                <a:gd name="T32" fmla="*/ 48 w 118"/>
                <a:gd name="T33" fmla="*/ 110 h 118"/>
                <a:gd name="T34" fmla="*/ 42 w 118"/>
                <a:gd name="T35" fmla="*/ 106 h 118"/>
                <a:gd name="T36" fmla="*/ 40 w 118"/>
                <a:gd name="T37" fmla="*/ 102 h 118"/>
                <a:gd name="T38" fmla="*/ 34 w 118"/>
                <a:gd name="T39" fmla="*/ 94 h 118"/>
                <a:gd name="T40" fmla="*/ 36 w 118"/>
                <a:gd name="T41" fmla="*/ 82 h 118"/>
                <a:gd name="T42" fmla="*/ 40 w 118"/>
                <a:gd name="T43" fmla="*/ 78 h 118"/>
                <a:gd name="T44" fmla="*/ 38 w 118"/>
                <a:gd name="T45" fmla="*/ 76 h 118"/>
                <a:gd name="T46" fmla="*/ 44 w 118"/>
                <a:gd name="T47" fmla="*/ 72 h 118"/>
                <a:gd name="T48" fmla="*/ 44 w 118"/>
                <a:gd name="T49" fmla="*/ 62 h 118"/>
                <a:gd name="T50" fmla="*/ 48 w 118"/>
                <a:gd name="T51" fmla="*/ 60 h 118"/>
                <a:gd name="T52" fmla="*/ 48 w 118"/>
                <a:gd name="T53" fmla="*/ 54 h 118"/>
                <a:gd name="T54" fmla="*/ 62 w 118"/>
                <a:gd name="T55" fmla="*/ 48 h 118"/>
                <a:gd name="T56" fmla="*/ 64 w 118"/>
                <a:gd name="T57" fmla="*/ 42 h 118"/>
                <a:gd name="T58" fmla="*/ 68 w 118"/>
                <a:gd name="T59" fmla="*/ 36 h 118"/>
                <a:gd name="T60" fmla="*/ 72 w 118"/>
                <a:gd name="T61" fmla="*/ 34 h 118"/>
                <a:gd name="T62" fmla="*/ 86 w 118"/>
                <a:gd name="T63" fmla="*/ 30 h 118"/>
                <a:gd name="T64" fmla="*/ 98 w 118"/>
                <a:gd name="T65" fmla="*/ 22 h 118"/>
                <a:gd name="T66" fmla="*/ 104 w 118"/>
                <a:gd name="T67" fmla="*/ 18 h 118"/>
                <a:gd name="T68" fmla="*/ 112 w 118"/>
                <a:gd name="T69" fmla="*/ 16 h 118"/>
                <a:gd name="T70" fmla="*/ 118 w 118"/>
                <a:gd name="T71" fmla="*/ 6 h 118"/>
                <a:gd name="T72" fmla="*/ 114 w 118"/>
                <a:gd name="T73" fmla="*/ 2 h 118"/>
                <a:gd name="T74" fmla="*/ 102 w 118"/>
                <a:gd name="T75" fmla="*/ 2 h 118"/>
                <a:gd name="T76" fmla="*/ 96 w 118"/>
                <a:gd name="T77" fmla="*/ 6 h 118"/>
                <a:gd name="T78" fmla="*/ 92 w 118"/>
                <a:gd name="T79" fmla="*/ 10 h 118"/>
                <a:gd name="T80" fmla="*/ 84 w 118"/>
                <a:gd name="T81" fmla="*/ 14 h 118"/>
                <a:gd name="T82" fmla="*/ 74 w 118"/>
                <a:gd name="T83" fmla="*/ 18 h 118"/>
                <a:gd name="T84" fmla="*/ 60 w 118"/>
                <a:gd name="T85" fmla="*/ 20 h 118"/>
                <a:gd name="T86" fmla="*/ 56 w 118"/>
                <a:gd name="T87" fmla="*/ 22 h 118"/>
                <a:gd name="T88" fmla="*/ 50 w 118"/>
                <a:gd name="T89" fmla="*/ 26 h 118"/>
                <a:gd name="T90" fmla="*/ 44 w 118"/>
                <a:gd name="T91" fmla="*/ 32 h 118"/>
                <a:gd name="T92" fmla="*/ 36 w 118"/>
                <a:gd name="T93" fmla="*/ 34 h 118"/>
                <a:gd name="T94" fmla="*/ 30 w 118"/>
                <a:gd name="T95" fmla="*/ 42 h 118"/>
                <a:gd name="T96" fmla="*/ 22 w 118"/>
                <a:gd name="T97" fmla="*/ 44 h 118"/>
                <a:gd name="T98" fmla="*/ 26 w 118"/>
                <a:gd name="T99" fmla="*/ 50 h 118"/>
                <a:gd name="T100" fmla="*/ 30 w 118"/>
                <a:gd name="T101" fmla="*/ 52 h 118"/>
                <a:gd name="T102" fmla="*/ 26 w 118"/>
                <a:gd name="T103" fmla="*/ 56 h 118"/>
                <a:gd name="T104" fmla="*/ 20 w 118"/>
                <a:gd name="T105" fmla="*/ 60 h 118"/>
                <a:gd name="T106" fmla="*/ 16 w 118"/>
                <a:gd name="T107" fmla="*/ 68 h 118"/>
                <a:gd name="T108" fmla="*/ 20 w 118"/>
                <a:gd name="T109" fmla="*/ 76 h 118"/>
                <a:gd name="T110" fmla="*/ 30 w 118"/>
                <a:gd name="T111" fmla="*/ 76 h 118"/>
                <a:gd name="T112" fmla="*/ 32 w 118"/>
                <a:gd name="T113" fmla="*/ 7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" h="118">
                  <a:moveTo>
                    <a:pt x="16" y="68"/>
                  </a:moveTo>
                  <a:lnTo>
                    <a:pt x="16" y="70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6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90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0" y="94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6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4" y="104"/>
                  </a:lnTo>
                  <a:lnTo>
                    <a:pt x="4" y="106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2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4" y="112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4" y="116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8" y="116"/>
                  </a:lnTo>
                  <a:lnTo>
                    <a:pt x="42" y="116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4" y="118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48" y="110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6" y="86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38" y="78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0" y="74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4" y="72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4" y="62"/>
                  </a:lnTo>
                  <a:lnTo>
                    <a:pt x="44" y="62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8"/>
                  </a:lnTo>
                  <a:lnTo>
                    <a:pt x="48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52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6"/>
                  </a:lnTo>
                  <a:lnTo>
                    <a:pt x="62" y="46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90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98" y="22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6" y="14"/>
                  </a:lnTo>
                  <a:lnTo>
                    <a:pt x="116" y="14"/>
                  </a:lnTo>
                  <a:lnTo>
                    <a:pt x="116" y="12"/>
                  </a:lnTo>
                  <a:lnTo>
                    <a:pt x="116" y="10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6" y="4"/>
                  </a:lnTo>
                  <a:lnTo>
                    <a:pt x="96" y="6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4" y="14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4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6" y="30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4"/>
                  </a:lnTo>
                  <a:lnTo>
                    <a:pt x="28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close/>
                  <a:moveTo>
                    <a:pt x="32" y="76"/>
                  </a:move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4"/>
                  </a:lnTo>
                  <a:lnTo>
                    <a:pt x="36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2" y="7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655"/>
            <p:cNvSpPr>
              <a:spLocks/>
            </p:cNvSpPr>
            <p:nvPr/>
          </p:nvSpPr>
          <p:spPr bwMode="auto">
            <a:xfrm>
              <a:off x="5003800" y="2425700"/>
              <a:ext cx="9525" cy="6350"/>
            </a:xfrm>
            <a:custGeom>
              <a:avLst/>
              <a:gdLst>
                <a:gd name="T0" fmla="*/ 2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2 w 6"/>
                <a:gd name="T7" fmla="*/ 4 h 4"/>
                <a:gd name="T8" fmla="*/ 4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2 h 4"/>
                <a:gd name="T16" fmla="*/ 6 w 6"/>
                <a:gd name="T17" fmla="*/ 0 h 4"/>
                <a:gd name="T18" fmla="*/ 6 w 6"/>
                <a:gd name="T19" fmla="*/ 0 h 4"/>
                <a:gd name="T20" fmla="*/ 6 w 6"/>
                <a:gd name="T21" fmla="*/ 0 h 4"/>
                <a:gd name="T22" fmla="*/ 4 w 6"/>
                <a:gd name="T23" fmla="*/ 0 h 4"/>
                <a:gd name="T24" fmla="*/ 4 w 6"/>
                <a:gd name="T25" fmla="*/ 0 h 4"/>
                <a:gd name="T26" fmla="*/ 4 w 6"/>
                <a:gd name="T27" fmla="*/ 0 h 4"/>
                <a:gd name="T28" fmla="*/ 0 w 6"/>
                <a:gd name="T29" fmla="*/ 2 h 4"/>
                <a:gd name="T30" fmla="*/ 0 w 6"/>
                <a:gd name="T31" fmla="*/ 2 h 4"/>
                <a:gd name="T32" fmla="*/ 0 w 6"/>
                <a:gd name="T33" fmla="*/ 2 h 4"/>
                <a:gd name="T34" fmla="*/ 0 w 6"/>
                <a:gd name="T35" fmla="*/ 4 h 4"/>
                <a:gd name="T36" fmla="*/ 0 w 6"/>
                <a:gd name="T37" fmla="*/ 4 h 4"/>
                <a:gd name="T38" fmla="*/ 2 w 6"/>
                <a:gd name="T39" fmla="*/ 4 h 4"/>
                <a:gd name="T40" fmla="*/ 2 w 6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656"/>
            <p:cNvSpPr>
              <a:spLocks/>
            </p:cNvSpPr>
            <p:nvPr/>
          </p:nvSpPr>
          <p:spPr bwMode="auto">
            <a:xfrm>
              <a:off x="5267325" y="2562225"/>
              <a:ext cx="28575" cy="19050"/>
            </a:xfrm>
            <a:custGeom>
              <a:avLst/>
              <a:gdLst>
                <a:gd name="T0" fmla="*/ 2 w 18"/>
                <a:gd name="T1" fmla="*/ 10 h 12"/>
                <a:gd name="T2" fmla="*/ 2 w 18"/>
                <a:gd name="T3" fmla="*/ 12 h 12"/>
                <a:gd name="T4" fmla="*/ 2 w 18"/>
                <a:gd name="T5" fmla="*/ 12 h 12"/>
                <a:gd name="T6" fmla="*/ 2 w 18"/>
                <a:gd name="T7" fmla="*/ 12 h 12"/>
                <a:gd name="T8" fmla="*/ 8 w 18"/>
                <a:gd name="T9" fmla="*/ 12 h 12"/>
                <a:gd name="T10" fmla="*/ 8 w 18"/>
                <a:gd name="T11" fmla="*/ 12 h 12"/>
                <a:gd name="T12" fmla="*/ 8 w 18"/>
                <a:gd name="T13" fmla="*/ 12 h 12"/>
                <a:gd name="T14" fmla="*/ 10 w 18"/>
                <a:gd name="T15" fmla="*/ 10 h 12"/>
                <a:gd name="T16" fmla="*/ 16 w 18"/>
                <a:gd name="T17" fmla="*/ 10 h 12"/>
                <a:gd name="T18" fmla="*/ 16 w 18"/>
                <a:gd name="T19" fmla="*/ 10 h 12"/>
                <a:gd name="T20" fmla="*/ 16 w 18"/>
                <a:gd name="T21" fmla="*/ 10 h 12"/>
                <a:gd name="T22" fmla="*/ 16 w 18"/>
                <a:gd name="T23" fmla="*/ 10 h 12"/>
                <a:gd name="T24" fmla="*/ 18 w 18"/>
                <a:gd name="T25" fmla="*/ 10 h 12"/>
                <a:gd name="T26" fmla="*/ 18 w 18"/>
                <a:gd name="T27" fmla="*/ 10 h 12"/>
                <a:gd name="T28" fmla="*/ 18 w 18"/>
                <a:gd name="T29" fmla="*/ 8 h 12"/>
                <a:gd name="T30" fmla="*/ 18 w 18"/>
                <a:gd name="T31" fmla="*/ 6 h 12"/>
                <a:gd name="T32" fmla="*/ 18 w 18"/>
                <a:gd name="T33" fmla="*/ 6 h 12"/>
                <a:gd name="T34" fmla="*/ 18 w 18"/>
                <a:gd name="T35" fmla="*/ 6 h 12"/>
                <a:gd name="T36" fmla="*/ 16 w 18"/>
                <a:gd name="T37" fmla="*/ 6 h 12"/>
                <a:gd name="T38" fmla="*/ 16 w 18"/>
                <a:gd name="T39" fmla="*/ 6 h 12"/>
                <a:gd name="T40" fmla="*/ 16 w 18"/>
                <a:gd name="T41" fmla="*/ 6 h 12"/>
                <a:gd name="T42" fmla="*/ 16 w 18"/>
                <a:gd name="T43" fmla="*/ 4 h 12"/>
                <a:gd name="T44" fmla="*/ 10 w 18"/>
                <a:gd name="T45" fmla="*/ 4 h 12"/>
                <a:gd name="T46" fmla="*/ 10 w 18"/>
                <a:gd name="T47" fmla="*/ 2 h 12"/>
                <a:gd name="T48" fmla="*/ 10 w 18"/>
                <a:gd name="T49" fmla="*/ 2 h 12"/>
                <a:gd name="T50" fmla="*/ 10 w 18"/>
                <a:gd name="T51" fmla="*/ 2 h 12"/>
                <a:gd name="T52" fmla="*/ 10 w 18"/>
                <a:gd name="T53" fmla="*/ 2 h 12"/>
                <a:gd name="T54" fmla="*/ 8 w 18"/>
                <a:gd name="T55" fmla="*/ 0 h 12"/>
                <a:gd name="T56" fmla="*/ 8 w 18"/>
                <a:gd name="T57" fmla="*/ 0 h 12"/>
                <a:gd name="T58" fmla="*/ 8 w 18"/>
                <a:gd name="T59" fmla="*/ 0 h 12"/>
                <a:gd name="T60" fmla="*/ 6 w 18"/>
                <a:gd name="T61" fmla="*/ 0 h 12"/>
                <a:gd name="T62" fmla="*/ 6 w 18"/>
                <a:gd name="T63" fmla="*/ 0 h 12"/>
                <a:gd name="T64" fmla="*/ 6 w 18"/>
                <a:gd name="T65" fmla="*/ 0 h 12"/>
                <a:gd name="T66" fmla="*/ 4 w 18"/>
                <a:gd name="T67" fmla="*/ 2 h 12"/>
                <a:gd name="T68" fmla="*/ 4 w 18"/>
                <a:gd name="T69" fmla="*/ 2 h 12"/>
                <a:gd name="T70" fmla="*/ 4 w 18"/>
                <a:gd name="T71" fmla="*/ 2 h 12"/>
                <a:gd name="T72" fmla="*/ 2 w 18"/>
                <a:gd name="T73" fmla="*/ 2 h 12"/>
                <a:gd name="T74" fmla="*/ 2 w 18"/>
                <a:gd name="T75" fmla="*/ 2 h 12"/>
                <a:gd name="T76" fmla="*/ 2 w 18"/>
                <a:gd name="T77" fmla="*/ 4 h 12"/>
                <a:gd name="T78" fmla="*/ 0 w 18"/>
                <a:gd name="T79" fmla="*/ 6 h 12"/>
                <a:gd name="T80" fmla="*/ 0 w 18"/>
                <a:gd name="T81" fmla="*/ 6 h 12"/>
                <a:gd name="T82" fmla="*/ 0 w 18"/>
                <a:gd name="T83" fmla="*/ 6 h 12"/>
                <a:gd name="T84" fmla="*/ 0 w 18"/>
                <a:gd name="T85" fmla="*/ 8 h 12"/>
                <a:gd name="T86" fmla="*/ 0 w 18"/>
                <a:gd name="T87" fmla="*/ 8 h 12"/>
                <a:gd name="T88" fmla="*/ 0 w 18"/>
                <a:gd name="T89" fmla="*/ 10 h 12"/>
                <a:gd name="T90" fmla="*/ 2 w 18"/>
                <a:gd name="T9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" h="12">
                  <a:moveTo>
                    <a:pt x="2" y="10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657"/>
            <p:cNvSpPr>
              <a:spLocks/>
            </p:cNvSpPr>
            <p:nvPr/>
          </p:nvSpPr>
          <p:spPr bwMode="auto">
            <a:xfrm>
              <a:off x="5092700" y="2374900"/>
              <a:ext cx="15875" cy="12700"/>
            </a:xfrm>
            <a:custGeom>
              <a:avLst/>
              <a:gdLst>
                <a:gd name="T0" fmla="*/ 0 w 10"/>
                <a:gd name="T1" fmla="*/ 6 h 8"/>
                <a:gd name="T2" fmla="*/ 2 w 10"/>
                <a:gd name="T3" fmla="*/ 6 h 8"/>
                <a:gd name="T4" fmla="*/ 4 w 10"/>
                <a:gd name="T5" fmla="*/ 8 h 8"/>
                <a:gd name="T6" fmla="*/ 4 w 10"/>
                <a:gd name="T7" fmla="*/ 8 h 8"/>
                <a:gd name="T8" fmla="*/ 4 w 10"/>
                <a:gd name="T9" fmla="*/ 8 h 8"/>
                <a:gd name="T10" fmla="*/ 6 w 10"/>
                <a:gd name="T11" fmla="*/ 8 h 8"/>
                <a:gd name="T12" fmla="*/ 6 w 10"/>
                <a:gd name="T13" fmla="*/ 8 h 8"/>
                <a:gd name="T14" fmla="*/ 6 w 10"/>
                <a:gd name="T15" fmla="*/ 8 h 8"/>
                <a:gd name="T16" fmla="*/ 10 w 10"/>
                <a:gd name="T17" fmla="*/ 6 h 8"/>
                <a:gd name="T18" fmla="*/ 10 w 10"/>
                <a:gd name="T19" fmla="*/ 6 h 8"/>
                <a:gd name="T20" fmla="*/ 10 w 10"/>
                <a:gd name="T21" fmla="*/ 4 h 8"/>
                <a:gd name="T22" fmla="*/ 10 w 10"/>
                <a:gd name="T23" fmla="*/ 2 h 8"/>
                <a:gd name="T24" fmla="*/ 10 w 10"/>
                <a:gd name="T25" fmla="*/ 2 h 8"/>
                <a:gd name="T26" fmla="*/ 10 w 10"/>
                <a:gd name="T27" fmla="*/ 2 h 8"/>
                <a:gd name="T28" fmla="*/ 8 w 10"/>
                <a:gd name="T29" fmla="*/ 2 h 8"/>
                <a:gd name="T30" fmla="*/ 6 w 10"/>
                <a:gd name="T31" fmla="*/ 0 h 8"/>
                <a:gd name="T32" fmla="*/ 6 w 10"/>
                <a:gd name="T33" fmla="*/ 0 h 8"/>
                <a:gd name="T34" fmla="*/ 6 w 10"/>
                <a:gd name="T35" fmla="*/ 0 h 8"/>
                <a:gd name="T36" fmla="*/ 2 w 10"/>
                <a:gd name="T37" fmla="*/ 0 h 8"/>
                <a:gd name="T38" fmla="*/ 2 w 10"/>
                <a:gd name="T39" fmla="*/ 0 h 8"/>
                <a:gd name="T40" fmla="*/ 2 w 10"/>
                <a:gd name="T41" fmla="*/ 0 h 8"/>
                <a:gd name="T42" fmla="*/ 0 w 10"/>
                <a:gd name="T43" fmla="*/ 2 h 8"/>
                <a:gd name="T44" fmla="*/ 0 w 10"/>
                <a:gd name="T45" fmla="*/ 2 h 8"/>
                <a:gd name="T46" fmla="*/ 0 w 10"/>
                <a:gd name="T47" fmla="*/ 2 h 8"/>
                <a:gd name="T48" fmla="*/ 0 w 10"/>
                <a:gd name="T49" fmla="*/ 4 h 8"/>
                <a:gd name="T50" fmla="*/ 0 w 10"/>
                <a:gd name="T51" fmla="*/ 4 h 8"/>
                <a:gd name="T52" fmla="*/ 0 w 10"/>
                <a:gd name="T53" fmla="*/ 6 h 8"/>
                <a:gd name="T54" fmla="*/ 0 w 10"/>
                <a:gd name="T5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lnTo>
                    <a:pt x="2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658"/>
            <p:cNvSpPr>
              <a:spLocks/>
            </p:cNvSpPr>
            <p:nvPr/>
          </p:nvSpPr>
          <p:spPr bwMode="auto">
            <a:xfrm>
              <a:off x="5108575" y="2387600"/>
              <a:ext cx="28575" cy="25400"/>
            </a:xfrm>
            <a:custGeom>
              <a:avLst/>
              <a:gdLst>
                <a:gd name="T0" fmla="*/ 0 w 18"/>
                <a:gd name="T1" fmla="*/ 16 h 16"/>
                <a:gd name="T2" fmla="*/ 2 w 18"/>
                <a:gd name="T3" fmla="*/ 16 h 16"/>
                <a:gd name="T4" fmla="*/ 4 w 18"/>
                <a:gd name="T5" fmla="*/ 16 h 16"/>
                <a:gd name="T6" fmla="*/ 4 w 18"/>
                <a:gd name="T7" fmla="*/ 16 h 16"/>
                <a:gd name="T8" fmla="*/ 4 w 18"/>
                <a:gd name="T9" fmla="*/ 16 h 16"/>
                <a:gd name="T10" fmla="*/ 10 w 18"/>
                <a:gd name="T11" fmla="*/ 16 h 16"/>
                <a:gd name="T12" fmla="*/ 10 w 18"/>
                <a:gd name="T13" fmla="*/ 16 h 16"/>
                <a:gd name="T14" fmla="*/ 10 w 18"/>
                <a:gd name="T15" fmla="*/ 16 h 16"/>
                <a:gd name="T16" fmla="*/ 12 w 18"/>
                <a:gd name="T17" fmla="*/ 16 h 16"/>
                <a:gd name="T18" fmla="*/ 12 w 18"/>
                <a:gd name="T19" fmla="*/ 16 h 16"/>
                <a:gd name="T20" fmla="*/ 12 w 18"/>
                <a:gd name="T21" fmla="*/ 16 h 16"/>
                <a:gd name="T22" fmla="*/ 14 w 18"/>
                <a:gd name="T23" fmla="*/ 16 h 16"/>
                <a:gd name="T24" fmla="*/ 14 w 18"/>
                <a:gd name="T25" fmla="*/ 14 h 16"/>
                <a:gd name="T26" fmla="*/ 16 w 18"/>
                <a:gd name="T27" fmla="*/ 14 h 16"/>
                <a:gd name="T28" fmla="*/ 16 w 18"/>
                <a:gd name="T29" fmla="*/ 14 h 16"/>
                <a:gd name="T30" fmla="*/ 16 w 18"/>
                <a:gd name="T31" fmla="*/ 14 h 16"/>
                <a:gd name="T32" fmla="*/ 18 w 18"/>
                <a:gd name="T33" fmla="*/ 14 h 16"/>
                <a:gd name="T34" fmla="*/ 18 w 18"/>
                <a:gd name="T35" fmla="*/ 14 h 16"/>
                <a:gd name="T36" fmla="*/ 18 w 18"/>
                <a:gd name="T37" fmla="*/ 12 h 16"/>
                <a:gd name="T38" fmla="*/ 18 w 18"/>
                <a:gd name="T39" fmla="*/ 8 h 16"/>
                <a:gd name="T40" fmla="*/ 18 w 18"/>
                <a:gd name="T41" fmla="*/ 8 h 16"/>
                <a:gd name="T42" fmla="*/ 18 w 18"/>
                <a:gd name="T43" fmla="*/ 8 h 16"/>
                <a:gd name="T44" fmla="*/ 16 w 18"/>
                <a:gd name="T45" fmla="*/ 4 h 16"/>
                <a:gd name="T46" fmla="*/ 16 w 18"/>
                <a:gd name="T47" fmla="*/ 4 h 16"/>
                <a:gd name="T48" fmla="*/ 16 w 18"/>
                <a:gd name="T49" fmla="*/ 4 h 16"/>
                <a:gd name="T50" fmla="*/ 16 w 18"/>
                <a:gd name="T51" fmla="*/ 4 h 16"/>
                <a:gd name="T52" fmla="*/ 14 w 18"/>
                <a:gd name="T53" fmla="*/ 2 h 16"/>
                <a:gd name="T54" fmla="*/ 14 w 18"/>
                <a:gd name="T55" fmla="*/ 2 h 16"/>
                <a:gd name="T56" fmla="*/ 14 w 18"/>
                <a:gd name="T57" fmla="*/ 2 h 16"/>
                <a:gd name="T58" fmla="*/ 12 w 18"/>
                <a:gd name="T59" fmla="*/ 2 h 16"/>
                <a:gd name="T60" fmla="*/ 10 w 18"/>
                <a:gd name="T61" fmla="*/ 0 h 16"/>
                <a:gd name="T62" fmla="*/ 10 w 18"/>
                <a:gd name="T63" fmla="*/ 0 h 16"/>
                <a:gd name="T64" fmla="*/ 10 w 18"/>
                <a:gd name="T65" fmla="*/ 0 h 16"/>
                <a:gd name="T66" fmla="*/ 6 w 18"/>
                <a:gd name="T67" fmla="*/ 0 h 16"/>
                <a:gd name="T68" fmla="*/ 6 w 18"/>
                <a:gd name="T69" fmla="*/ 0 h 16"/>
                <a:gd name="T70" fmla="*/ 6 w 18"/>
                <a:gd name="T71" fmla="*/ 0 h 16"/>
                <a:gd name="T72" fmla="*/ 4 w 18"/>
                <a:gd name="T73" fmla="*/ 2 h 16"/>
                <a:gd name="T74" fmla="*/ 4 w 18"/>
                <a:gd name="T75" fmla="*/ 2 h 16"/>
                <a:gd name="T76" fmla="*/ 4 w 18"/>
                <a:gd name="T77" fmla="*/ 2 h 16"/>
                <a:gd name="T78" fmla="*/ 2 w 18"/>
                <a:gd name="T79" fmla="*/ 2 h 16"/>
                <a:gd name="T80" fmla="*/ 2 w 18"/>
                <a:gd name="T81" fmla="*/ 4 h 16"/>
                <a:gd name="T82" fmla="*/ 2 w 18"/>
                <a:gd name="T83" fmla="*/ 4 h 16"/>
                <a:gd name="T84" fmla="*/ 2 w 18"/>
                <a:gd name="T85" fmla="*/ 4 h 16"/>
                <a:gd name="T86" fmla="*/ 4 w 18"/>
                <a:gd name="T87" fmla="*/ 6 h 16"/>
                <a:gd name="T88" fmla="*/ 4 w 18"/>
                <a:gd name="T89" fmla="*/ 6 h 16"/>
                <a:gd name="T90" fmla="*/ 4 w 18"/>
                <a:gd name="T91" fmla="*/ 6 h 16"/>
                <a:gd name="T92" fmla="*/ 6 w 18"/>
                <a:gd name="T93" fmla="*/ 6 h 16"/>
                <a:gd name="T94" fmla="*/ 6 w 18"/>
                <a:gd name="T95" fmla="*/ 8 h 16"/>
                <a:gd name="T96" fmla="*/ 4 w 18"/>
                <a:gd name="T97" fmla="*/ 8 h 16"/>
                <a:gd name="T98" fmla="*/ 2 w 18"/>
                <a:gd name="T99" fmla="*/ 8 h 16"/>
                <a:gd name="T100" fmla="*/ 2 w 18"/>
                <a:gd name="T101" fmla="*/ 8 h 16"/>
                <a:gd name="T102" fmla="*/ 2 w 18"/>
                <a:gd name="T103" fmla="*/ 10 h 16"/>
                <a:gd name="T104" fmla="*/ 2 w 18"/>
                <a:gd name="T105" fmla="*/ 10 h 16"/>
                <a:gd name="T106" fmla="*/ 0 w 18"/>
                <a:gd name="T107" fmla="*/ 12 h 16"/>
                <a:gd name="T108" fmla="*/ 0 w 18"/>
                <a:gd name="T109" fmla="*/ 12 h 16"/>
                <a:gd name="T110" fmla="*/ 0 w 18"/>
                <a:gd name="T111" fmla="*/ 12 h 16"/>
                <a:gd name="T112" fmla="*/ 0 w 18"/>
                <a:gd name="T113" fmla="*/ 16 h 16"/>
                <a:gd name="T114" fmla="*/ 0 w 18"/>
                <a:gd name="T115" fmla="*/ 16 h 16"/>
                <a:gd name="T116" fmla="*/ 0 w 18"/>
                <a:gd name="T117" fmla="*/ 16 h 16"/>
                <a:gd name="T118" fmla="*/ 0 w 18"/>
                <a:gd name="T1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659"/>
            <p:cNvSpPr>
              <a:spLocks/>
            </p:cNvSpPr>
            <p:nvPr/>
          </p:nvSpPr>
          <p:spPr bwMode="auto">
            <a:xfrm>
              <a:off x="5032375" y="2425700"/>
              <a:ext cx="19050" cy="12700"/>
            </a:xfrm>
            <a:custGeom>
              <a:avLst/>
              <a:gdLst>
                <a:gd name="T0" fmla="*/ 4 w 12"/>
                <a:gd name="T1" fmla="*/ 6 h 8"/>
                <a:gd name="T2" fmla="*/ 4 w 12"/>
                <a:gd name="T3" fmla="*/ 6 h 8"/>
                <a:gd name="T4" fmla="*/ 4 w 12"/>
                <a:gd name="T5" fmla="*/ 6 h 8"/>
                <a:gd name="T6" fmla="*/ 4 w 12"/>
                <a:gd name="T7" fmla="*/ 8 h 8"/>
                <a:gd name="T8" fmla="*/ 4 w 12"/>
                <a:gd name="T9" fmla="*/ 8 h 8"/>
                <a:gd name="T10" fmla="*/ 6 w 12"/>
                <a:gd name="T11" fmla="*/ 8 h 8"/>
                <a:gd name="T12" fmla="*/ 10 w 12"/>
                <a:gd name="T13" fmla="*/ 8 h 8"/>
                <a:gd name="T14" fmla="*/ 10 w 12"/>
                <a:gd name="T15" fmla="*/ 8 h 8"/>
                <a:gd name="T16" fmla="*/ 12 w 12"/>
                <a:gd name="T17" fmla="*/ 8 h 8"/>
                <a:gd name="T18" fmla="*/ 12 w 12"/>
                <a:gd name="T19" fmla="*/ 6 h 8"/>
                <a:gd name="T20" fmla="*/ 12 w 12"/>
                <a:gd name="T21" fmla="*/ 6 h 8"/>
                <a:gd name="T22" fmla="*/ 10 w 12"/>
                <a:gd name="T23" fmla="*/ 6 h 8"/>
                <a:gd name="T24" fmla="*/ 10 w 12"/>
                <a:gd name="T25" fmla="*/ 6 h 8"/>
                <a:gd name="T26" fmla="*/ 10 w 12"/>
                <a:gd name="T27" fmla="*/ 4 h 8"/>
                <a:gd name="T28" fmla="*/ 10 w 12"/>
                <a:gd name="T29" fmla="*/ 4 h 8"/>
                <a:gd name="T30" fmla="*/ 10 w 12"/>
                <a:gd name="T31" fmla="*/ 4 h 8"/>
                <a:gd name="T32" fmla="*/ 6 w 12"/>
                <a:gd name="T33" fmla="*/ 4 h 8"/>
                <a:gd name="T34" fmla="*/ 4 w 12"/>
                <a:gd name="T35" fmla="*/ 2 h 8"/>
                <a:gd name="T36" fmla="*/ 4 w 12"/>
                <a:gd name="T37" fmla="*/ 2 h 8"/>
                <a:gd name="T38" fmla="*/ 4 w 12"/>
                <a:gd name="T39" fmla="*/ 2 h 8"/>
                <a:gd name="T40" fmla="*/ 2 w 12"/>
                <a:gd name="T41" fmla="*/ 0 h 8"/>
                <a:gd name="T42" fmla="*/ 2 w 12"/>
                <a:gd name="T43" fmla="*/ 0 h 8"/>
                <a:gd name="T44" fmla="*/ 0 w 12"/>
                <a:gd name="T45" fmla="*/ 0 h 8"/>
                <a:gd name="T46" fmla="*/ 0 w 12"/>
                <a:gd name="T47" fmla="*/ 0 h 8"/>
                <a:gd name="T48" fmla="*/ 0 w 12"/>
                <a:gd name="T49" fmla="*/ 2 h 8"/>
                <a:gd name="T50" fmla="*/ 0 w 12"/>
                <a:gd name="T51" fmla="*/ 2 h 8"/>
                <a:gd name="T52" fmla="*/ 0 w 12"/>
                <a:gd name="T53" fmla="*/ 2 h 8"/>
                <a:gd name="T54" fmla="*/ 0 w 12"/>
                <a:gd name="T55" fmla="*/ 2 h 8"/>
                <a:gd name="T56" fmla="*/ 2 w 12"/>
                <a:gd name="T57" fmla="*/ 4 h 8"/>
                <a:gd name="T58" fmla="*/ 4 w 12"/>
                <a:gd name="T5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8">
                  <a:moveTo>
                    <a:pt x="4" y="6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660"/>
            <p:cNvSpPr>
              <a:spLocks/>
            </p:cNvSpPr>
            <p:nvPr/>
          </p:nvSpPr>
          <p:spPr bwMode="auto">
            <a:xfrm>
              <a:off x="5045075" y="2419350"/>
              <a:ext cx="22225" cy="15875"/>
            </a:xfrm>
            <a:custGeom>
              <a:avLst/>
              <a:gdLst>
                <a:gd name="T0" fmla="*/ 0 w 14"/>
                <a:gd name="T1" fmla="*/ 4 h 10"/>
                <a:gd name="T2" fmla="*/ 0 w 14"/>
                <a:gd name="T3" fmla="*/ 6 h 10"/>
                <a:gd name="T4" fmla="*/ 0 w 14"/>
                <a:gd name="T5" fmla="*/ 6 h 10"/>
                <a:gd name="T6" fmla="*/ 2 w 14"/>
                <a:gd name="T7" fmla="*/ 6 h 10"/>
                <a:gd name="T8" fmla="*/ 2 w 14"/>
                <a:gd name="T9" fmla="*/ 8 h 10"/>
                <a:gd name="T10" fmla="*/ 2 w 14"/>
                <a:gd name="T11" fmla="*/ 8 h 10"/>
                <a:gd name="T12" fmla="*/ 2 w 14"/>
                <a:gd name="T13" fmla="*/ 8 h 10"/>
                <a:gd name="T14" fmla="*/ 6 w 14"/>
                <a:gd name="T15" fmla="*/ 10 h 10"/>
                <a:gd name="T16" fmla="*/ 6 w 14"/>
                <a:gd name="T17" fmla="*/ 10 h 10"/>
                <a:gd name="T18" fmla="*/ 6 w 14"/>
                <a:gd name="T19" fmla="*/ 10 h 10"/>
                <a:gd name="T20" fmla="*/ 6 w 14"/>
                <a:gd name="T21" fmla="*/ 10 h 10"/>
                <a:gd name="T22" fmla="*/ 10 w 14"/>
                <a:gd name="T23" fmla="*/ 10 h 10"/>
                <a:gd name="T24" fmla="*/ 10 w 14"/>
                <a:gd name="T25" fmla="*/ 10 h 10"/>
                <a:gd name="T26" fmla="*/ 10 w 14"/>
                <a:gd name="T27" fmla="*/ 10 h 10"/>
                <a:gd name="T28" fmla="*/ 10 w 14"/>
                <a:gd name="T29" fmla="*/ 10 h 10"/>
                <a:gd name="T30" fmla="*/ 12 w 14"/>
                <a:gd name="T31" fmla="*/ 10 h 10"/>
                <a:gd name="T32" fmla="*/ 12 w 14"/>
                <a:gd name="T33" fmla="*/ 10 h 10"/>
                <a:gd name="T34" fmla="*/ 12 w 14"/>
                <a:gd name="T35" fmla="*/ 8 h 10"/>
                <a:gd name="T36" fmla="*/ 12 w 14"/>
                <a:gd name="T37" fmla="*/ 8 h 10"/>
                <a:gd name="T38" fmla="*/ 12 w 14"/>
                <a:gd name="T39" fmla="*/ 8 h 10"/>
                <a:gd name="T40" fmla="*/ 12 w 14"/>
                <a:gd name="T41" fmla="*/ 8 h 10"/>
                <a:gd name="T42" fmla="*/ 14 w 14"/>
                <a:gd name="T43" fmla="*/ 8 h 10"/>
                <a:gd name="T44" fmla="*/ 14 w 14"/>
                <a:gd name="T45" fmla="*/ 4 h 10"/>
                <a:gd name="T46" fmla="*/ 14 w 14"/>
                <a:gd name="T47" fmla="*/ 4 h 10"/>
                <a:gd name="T48" fmla="*/ 14 w 14"/>
                <a:gd name="T49" fmla="*/ 4 h 10"/>
                <a:gd name="T50" fmla="*/ 14 w 14"/>
                <a:gd name="T51" fmla="*/ 4 h 10"/>
                <a:gd name="T52" fmla="*/ 14 w 14"/>
                <a:gd name="T53" fmla="*/ 0 h 10"/>
                <a:gd name="T54" fmla="*/ 14 w 14"/>
                <a:gd name="T55" fmla="*/ 0 h 10"/>
                <a:gd name="T56" fmla="*/ 14 w 14"/>
                <a:gd name="T57" fmla="*/ 0 h 10"/>
                <a:gd name="T58" fmla="*/ 12 w 14"/>
                <a:gd name="T59" fmla="*/ 0 h 10"/>
                <a:gd name="T60" fmla="*/ 12 w 14"/>
                <a:gd name="T61" fmla="*/ 0 h 10"/>
                <a:gd name="T62" fmla="*/ 10 w 14"/>
                <a:gd name="T63" fmla="*/ 0 h 10"/>
                <a:gd name="T64" fmla="*/ 8 w 14"/>
                <a:gd name="T65" fmla="*/ 0 h 10"/>
                <a:gd name="T66" fmla="*/ 8 w 14"/>
                <a:gd name="T67" fmla="*/ 0 h 10"/>
                <a:gd name="T68" fmla="*/ 8 w 14"/>
                <a:gd name="T69" fmla="*/ 0 h 10"/>
                <a:gd name="T70" fmla="*/ 6 w 14"/>
                <a:gd name="T71" fmla="*/ 2 h 10"/>
                <a:gd name="T72" fmla="*/ 6 w 14"/>
                <a:gd name="T73" fmla="*/ 2 h 10"/>
                <a:gd name="T74" fmla="*/ 6 w 14"/>
                <a:gd name="T75" fmla="*/ 2 h 10"/>
                <a:gd name="T76" fmla="*/ 6 w 14"/>
                <a:gd name="T77" fmla="*/ 2 h 10"/>
                <a:gd name="T78" fmla="*/ 2 w 14"/>
                <a:gd name="T79" fmla="*/ 2 h 10"/>
                <a:gd name="T80" fmla="*/ 2 w 14"/>
                <a:gd name="T81" fmla="*/ 2 h 10"/>
                <a:gd name="T82" fmla="*/ 2 w 14"/>
                <a:gd name="T83" fmla="*/ 2 h 10"/>
                <a:gd name="T84" fmla="*/ 2 w 14"/>
                <a:gd name="T85" fmla="*/ 4 h 10"/>
                <a:gd name="T86" fmla="*/ 2 w 14"/>
                <a:gd name="T87" fmla="*/ 4 h 10"/>
                <a:gd name="T88" fmla="*/ 0 w 14"/>
                <a:gd name="T89" fmla="*/ 4 h 10"/>
                <a:gd name="T90" fmla="*/ 0 w 14"/>
                <a:gd name="T9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10">
                  <a:moveTo>
                    <a:pt x="0" y="4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" name="Freeform 661"/>
            <p:cNvSpPr>
              <a:spLocks/>
            </p:cNvSpPr>
            <p:nvPr/>
          </p:nvSpPr>
          <p:spPr bwMode="auto">
            <a:xfrm>
              <a:off x="5022850" y="2387600"/>
              <a:ext cx="19050" cy="9525"/>
            </a:xfrm>
            <a:custGeom>
              <a:avLst/>
              <a:gdLst>
                <a:gd name="T0" fmla="*/ 2 w 12"/>
                <a:gd name="T1" fmla="*/ 4 h 6"/>
                <a:gd name="T2" fmla="*/ 2 w 12"/>
                <a:gd name="T3" fmla="*/ 4 h 6"/>
                <a:gd name="T4" fmla="*/ 2 w 12"/>
                <a:gd name="T5" fmla="*/ 4 h 6"/>
                <a:gd name="T6" fmla="*/ 4 w 12"/>
                <a:gd name="T7" fmla="*/ 6 h 6"/>
                <a:gd name="T8" fmla="*/ 4 w 12"/>
                <a:gd name="T9" fmla="*/ 6 h 6"/>
                <a:gd name="T10" fmla="*/ 4 w 12"/>
                <a:gd name="T11" fmla="*/ 6 h 6"/>
                <a:gd name="T12" fmla="*/ 8 w 12"/>
                <a:gd name="T13" fmla="*/ 6 h 6"/>
                <a:gd name="T14" fmla="*/ 8 w 12"/>
                <a:gd name="T15" fmla="*/ 6 h 6"/>
                <a:gd name="T16" fmla="*/ 8 w 12"/>
                <a:gd name="T17" fmla="*/ 6 h 6"/>
                <a:gd name="T18" fmla="*/ 10 w 12"/>
                <a:gd name="T19" fmla="*/ 4 h 6"/>
                <a:gd name="T20" fmla="*/ 12 w 12"/>
                <a:gd name="T21" fmla="*/ 4 h 6"/>
                <a:gd name="T22" fmla="*/ 12 w 12"/>
                <a:gd name="T23" fmla="*/ 4 h 6"/>
                <a:gd name="T24" fmla="*/ 12 w 12"/>
                <a:gd name="T25" fmla="*/ 2 h 6"/>
                <a:gd name="T26" fmla="*/ 12 w 12"/>
                <a:gd name="T27" fmla="*/ 0 h 6"/>
                <a:gd name="T28" fmla="*/ 12 w 12"/>
                <a:gd name="T29" fmla="*/ 0 h 6"/>
                <a:gd name="T30" fmla="*/ 12 w 12"/>
                <a:gd name="T31" fmla="*/ 0 h 6"/>
                <a:gd name="T32" fmla="*/ 6 w 12"/>
                <a:gd name="T33" fmla="*/ 0 h 6"/>
                <a:gd name="T34" fmla="*/ 6 w 12"/>
                <a:gd name="T35" fmla="*/ 0 h 6"/>
                <a:gd name="T36" fmla="*/ 6 w 12"/>
                <a:gd name="T37" fmla="*/ 0 h 6"/>
                <a:gd name="T38" fmla="*/ 4 w 12"/>
                <a:gd name="T39" fmla="*/ 0 h 6"/>
                <a:gd name="T40" fmla="*/ 2 w 12"/>
                <a:gd name="T41" fmla="*/ 0 h 6"/>
                <a:gd name="T42" fmla="*/ 2 w 12"/>
                <a:gd name="T43" fmla="*/ 0 h 6"/>
                <a:gd name="T44" fmla="*/ 0 w 12"/>
                <a:gd name="T45" fmla="*/ 2 h 6"/>
                <a:gd name="T46" fmla="*/ 0 w 12"/>
                <a:gd name="T47" fmla="*/ 2 h 6"/>
                <a:gd name="T48" fmla="*/ 0 w 12"/>
                <a:gd name="T49" fmla="*/ 2 h 6"/>
                <a:gd name="T50" fmla="*/ 0 w 12"/>
                <a:gd name="T51" fmla="*/ 2 h 6"/>
                <a:gd name="T52" fmla="*/ 0 w 12"/>
                <a:gd name="T53" fmla="*/ 2 h 6"/>
                <a:gd name="T54" fmla="*/ 0 w 12"/>
                <a:gd name="T55" fmla="*/ 2 h 6"/>
                <a:gd name="T56" fmla="*/ 0 w 12"/>
                <a:gd name="T57" fmla="*/ 4 h 6"/>
                <a:gd name="T58" fmla="*/ 2 w 12"/>
                <a:gd name="T5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" name="Freeform 662"/>
            <p:cNvSpPr>
              <a:spLocks/>
            </p:cNvSpPr>
            <p:nvPr/>
          </p:nvSpPr>
          <p:spPr bwMode="auto">
            <a:xfrm>
              <a:off x="5349875" y="2552700"/>
              <a:ext cx="15875" cy="9525"/>
            </a:xfrm>
            <a:custGeom>
              <a:avLst/>
              <a:gdLst>
                <a:gd name="T0" fmla="*/ 8 w 10"/>
                <a:gd name="T1" fmla="*/ 6 h 6"/>
                <a:gd name="T2" fmla="*/ 8 w 10"/>
                <a:gd name="T3" fmla="*/ 6 h 6"/>
                <a:gd name="T4" fmla="*/ 8 w 10"/>
                <a:gd name="T5" fmla="*/ 4 h 6"/>
                <a:gd name="T6" fmla="*/ 8 w 10"/>
                <a:gd name="T7" fmla="*/ 4 h 6"/>
                <a:gd name="T8" fmla="*/ 10 w 10"/>
                <a:gd name="T9" fmla="*/ 4 h 6"/>
                <a:gd name="T10" fmla="*/ 10 w 10"/>
                <a:gd name="T11" fmla="*/ 4 h 6"/>
                <a:gd name="T12" fmla="*/ 10 w 10"/>
                <a:gd name="T13" fmla="*/ 4 h 6"/>
                <a:gd name="T14" fmla="*/ 10 w 10"/>
                <a:gd name="T15" fmla="*/ 2 h 6"/>
                <a:gd name="T16" fmla="*/ 10 w 10"/>
                <a:gd name="T17" fmla="*/ 2 h 6"/>
                <a:gd name="T18" fmla="*/ 10 w 10"/>
                <a:gd name="T19" fmla="*/ 2 h 6"/>
                <a:gd name="T20" fmla="*/ 8 w 10"/>
                <a:gd name="T21" fmla="*/ 0 h 6"/>
                <a:gd name="T22" fmla="*/ 8 w 10"/>
                <a:gd name="T23" fmla="*/ 0 h 6"/>
                <a:gd name="T24" fmla="*/ 8 w 10"/>
                <a:gd name="T25" fmla="*/ 0 h 6"/>
                <a:gd name="T26" fmla="*/ 4 w 10"/>
                <a:gd name="T27" fmla="*/ 0 h 6"/>
                <a:gd name="T28" fmla="*/ 4 w 10"/>
                <a:gd name="T29" fmla="*/ 0 h 6"/>
                <a:gd name="T30" fmla="*/ 4 w 10"/>
                <a:gd name="T31" fmla="*/ 0 h 6"/>
                <a:gd name="T32" fmla="*/ 2 w 10"/>
                <a:gd name="T33" fmla="*/ 2 h 6"/>
                <a:gd name="T34" fmla="*/ 2 w 10"/>
                <a:gd name="T35" fmla="*/ 2 h 6"/>
                <a:gd name="T36" fmla="*/ 0 w 10"/>
                <a:gd name="T37" fmla="*/ 2 h 6"/>
                <a:gd name="T38" fmla="*/ 0 w 10"/>
                <a:gd name="T39" fmla="*/ 4 h 6"/>
                <a:gd name="T40" fmla="*/ 0 w 10"/>
                <a:gd name="T41" fmla="*/ 4 h 6"/>
                <a:gd name="T42" fmla="*/ 0 w 10"/>
                <a:gd name="T43" fmla="*/ 4 h 6"/>
                <a:gd name="T44" fmla="*/ 0 w 10"/>
                <a:gd name="T45" fmla="*/ 4 h 6"/>
                <a:gd name="T46" fmla="*/ 0 w 10"/>
                <a:gd name="T47" fmla="*/ 4 h 6"/>
                <a:gd name="T48" fmla="*/ 0 w 10"/>
                <a:gd name="T49" fmla="*/ 6 h 6"/>
                <a:gd name="T50" fmla="*/ 8 w 10"/>
                <a:gd name="T5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6">
                  <a:moveTo>
                    <a:pt x="8" y="6"/>
                  </a:moveTo>
                  <a:lnTo>
                    <a:pt x="8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663"/>
            <p:cNvSpPr>
              <a:spLocks/>
            </p:cNvSpPr>
            <p:nvPr/>
          </p:nvSpPr>
          <p:spPr bwMode="auto">
            <a:xfrm>
              <a:off x="5143500" y="2667000"/>
              <a:ext cx="38100" cy="22225"/>
            </a:xfrm>
            <a:custGeom>
              <a:avLst/>
              <a:gdLst>
                <a:gd name="T0" fmla="*/ 18 w 24"/>
                <a:gd name="T1" fmla="*/ 12 h 14"/>
                <a:gd name="T2" fmla="*/ 20 w 24"/>
                <a:gd name="T3" fmla="*/ 14 h 14"/>
                <a:gd name="T4" fmla="*/ 20 w 24"/>
                <a:gd name="T5" fmla="*/ 14 h 14"/>
                <a:gd name="T6" fmla="*/ 20 w 24"/>
                <a:gd name="T7" fmla="*/ 14 h 14"/>
                <a:gd name="T8" fmla="*/ 20 w 24"/>
                <a:gd name="T9" fmla="*/ 14 h 14"/>
                <a:gd name="T10" fmla="*/ 20 w 24"/>
                <a:gd name="T11" fmla="*/ 14 h 14"/>
                <a:gd name="T12" fmla="*/ 20 w 24"/>
                <a:gd name="T13" fmla="*/ 14 h 14"/>
                <a:gd name="T14" fmla="*/ 20 w 24"/>
                <a:gd name="T15" fmla="*/ 14 h 14"/>
                <a:gd name="T16" fmla="*/ 20 w 24"/>
                <a:gd name="T17" fmla="*/ 12 h 14"/>
                <a:gd name="T18" fmla="*/ 22 w 24"/>
                <a:gd name="T19" fmla="*/ 12 h 14"/>
                <a:gd name="T20" fmla="*/ 22 w 24"/>
                <a:gd name="T21" fmla="*/ 12 h 14"/>
                <a:gd name="T22" fmla="*/ 24 w 24"/>
                <a:gd name="T23" fmla="*/ 12 h 14"/>
                <a:gd name="T24" fmla="*/ 24 w 24"/>
                <a:gd name="T25" fmla="*/ 10 h 14"/>
                <a:gd name="T26" fmla="*/ 24 w 24"/>
                <a:gd name="T27" fmla="*/ 10 h 14"/>
                <a:gd name="T28" fmla="*/ 24 w 24"/>
                <a:gd name="T29" fmla="*/ 10 h 14"/>
                <a:gd name="T30" fmla="*/ 20 w 24"/>
                <a:gd name="T31" fmla="*/ 8 h 14"/>
                <a:gd name="T32" fmla="*/ 20 w 24"/>
                <a:gd name="T33" fmla="*/ 8 h 14"/>
                <a:gd name="T34" fmla="*/ 20 w 24"/>
                <a:gd name="T35" fmla="*/ 8 h 14"/>
                <a:gd name="T36" fmla="*/ 18 w 24"/>
                <a:gd name="T37" fmla="*/ 8 h 14"/>
                <a:gd name="T38" fmla="*/ 16 w 24"/>
                <a:gd name="T39" fmla="*/ 4 h 14"/>
                <a:gd name="T40" fmla="*/ 16 w 24"/>
                <a:gd name="T41" fmla="*/ 4 h 14"/>
                <a:gd name="T42" fmla="*/ 16 w 24"/>
                <a:gd name="T43" fmla="*/ 4 h 14"/>
                <a:gd name="T44" fmla="*/ 8 w 24"/>
                <a:gd name="T45" fmla="*/ 2 h 14"/>
                <a:gd name="T46" fmla="*/ 8 w 24"/>
                <a:gd name="T47" fmla="*/ 2 h 14"/>
                <a:gd name="T48" fmla="*/ 8 w 24"/>
                <a:gd name="T49" fmla="*/ 2 h 14"/>
                <a:gd name="T50" fmla="*/ 6 w 24"/>
                <a:gd name="T51" fmla="*/ 2 h 14"/>
                <a:gd name="T52" fmla="*/ 6 w 24"/>
                <a:gd name="T53" fmla="*/ 0 h 14"/>
                <a:gd name="T54" fmla="*/ 6 w 24"/>
                <a:gd name="T55" fmla="*/ 0 h 14"/>
                <a:gd name="T56" fmla="*/ 4 w 24"/>
                <a:gd name="T57" fmla="*/ 0 h 14"/>
                <a:gd name="T58" fmla="*/ 0 w 24"/>
                <a:gd name="T59" fmla="*/ 0 h 14"/>
                <a:gd name="T60" fmla="*/ 0 w 24"/>
                <a:gd name="T61" fmla="*/ 0 h 14"/>
                <a:gd name="T62" fmla="*/ 0 w 24"/>
                <a:gd name="T63" fmla="*/ 0 h 14"/>
                <a:gd name="T64" fmla="*/ 0 w 24"/>
                <a:gd name="T65" fmla="*/ 6 h 14"/>
                <a:gd name="T66" fmla="*/ 0 w 24"/>
                <a:gd name="T67" fmla="*/ 6 h 14"/>
                <a:gd name="T68" fmla="*/ 0 w 24"/>
                <a:gd name="T69" fmla="*/ 6 h 14"/>
                <a:gd name="T70" fmla="*/ 2 w 24"/>
                <a:gd name="T71" fmla="*/ 8 h 14"/>
                <a:gd name="T72" fmla="*/ 2 w 24"/>
                <a:gd name="T73" fmla="*/ 8 h 14"/>
                <a:gd name="T74" fmla="*/ 2 w 24"/>
                <a:gd name="T75" fmla="*/ 8 h 14"/>
                <a:gd name="T76" fmla="*/ 8 w 24"/>
                <a:gd name="T77" fmla="*/ 8 h 14"/>
                <a:gd name="T78" fmla="*/ 12 w 24"/>
                <a:gd name="T79" fmla="*/ 12 h 14"/>
                <a:gd name="T80" fmla="*/ 12 w 24"/>
                <a:gd name="T81" fmla="*/ 12 h 14"/>
                <a:gd name="T82" fmla="*/ 12 w 24"/>
                <a:gd name="T83" fmla="*/ 12 h 14"/>
                <a:gd name="T84" fmla="*/ 18 w 24"/>
                <a:gd name="T85" fmla="*/ 12 h 14"/>
                <a:gd name="T86" fmla="*/ 18 w 24"/>
                <a:gd name="T87" fmla="*/ 12 h 14"/>
                <a:gd name="T88" fmla="*/ 18 w 24"/>
                <a:gd name="T89" fmla="*/ 12 h 14"/>
                <a:gd name="T90" fmla="*/ 18 w 24"/>
                <a:gd name="T91" fmla="*/ 12 h 14"/>
                <a:gd name="T92" fmla="*/ 18 w 24"/>
                <a:gd name="T9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14">
                  <a:moveTo>
                    <a:pt x="18" y="12"/>
                  </a:move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64"/>
            <p:cNvSpPr>
              <a:spLocks/>
            </p:cNvSpPr>
            <p:nvPr/>
          </p:nvSpPr>
          <p:spPr bwMode="auto">
            <a:xfrm>
              <a:off x="5124450" y="2667000"/>
              <a:ext cx="15875" cy="9525"/>
            </a:xfrm>
            <a:custGeom>
              <a:avLst/>
              <a:gdLst>
                <a:gd name="T0" fmla="*/ 6 w 10"/>
                <a:gd name="T1" fmla="*/ 6 h 6"/>
                <a:gd name="T2" fmla="*/ 8 w 10"/>
                <a:gd name="T3" fmla="*/ 6 h 6"/>
                <a:gd name="T4" fmla="*/ 8 w 10"/>
                <a:gd name="T5" fmla="*/ 6 h 6"/>
                <a:gd name="T6" fmla="*/ 10 w 10"/>
                <a:gd name="T7" fmla="*/ 6 h 6"/>
                <a:gd name="T8" fmla="*/ 10 w 10"/>
                <a:gd name="T9" fmla="*/ 4 h 6"/>
                <a:gd name="T10" fmla="*/ 10 w 10"/>
                <a:gd name="T11" fmla="*/ 4 h 6"/>
                <a:gd name="T12" fmla="*/ 10 w 10"/>
                <a:gd name="T13" fmla="*/ 4 h 6"/>
                <a:gd name="T14" fmla="*/ 10 w 10"/>
                <a:gd name="T15" fmla="*/ 4 h 6"/>
                <a:gd name="T16" fmla="*/ 10 w 10"/>
                <a:gd name="T17" fmla="*/ 2 h 6"/>
                <a:gd name="T18" fmla="*/ 10 w 10"/>
                <a:gd name="T19" fmla="*/ 2 h 6"/>
                <a:gd name="T20" fmla="*/ 10 w 10"/>
                <a:gd name="T21" fmla="*/ 2 h 6"/>
                <a:gd name="T22" fmla="*/ 10 w 10"/>
                <a:gd name="T23" fmla="*/ 2 h 6"/>
                <a:gd name="T24" fmla="*/ 10 w 10"/>
                <a:gd name="T25" fmla="*/ 0 h 6"/>
                <a:gd name="T26" fmla="*/ 10 w 10"/>
                <a:gd name="T27" fmla="*/ 0 h 6"/>
                <a:gd name="T28" fmla="*/ 8 w 10"/>
                <a:gd name="T29" fmla="*/ 0 h 6"/>
                <a:gd name="T30" fmla="*/ 2 w 10"/>
                <a:gd name="T31" fmla="*/ 0 h 6"/>
                <a:gd name="T32" fmla="*/ 2 w 10"/>
                <a:gd name="T33" fmla="*/ 0 h 6"/>
                <a:gd name="T34" fmla="*/ 0 w 10"/>
                <a:gd name="T35" fmla="*/ 0 h 6"/>
                <a:gd name="T36" fmla="*/ 0 w 10"/>
                <a:gd name="T37" fmla="*/ 2 h 6"/>
                <a:gd name="T38" fmla="*/ 0 w 10"/>
                <a:gd name="T39" fmla="*/ 2 h 6"/>
                <a:gd name="T40" fmla="*/ 0 w 10"/>
                <a:gd name="T41" fmla="*/ 2 h 6"/>
                <a:gd name="T42" fmla="*/ 0 w 10"/>
                <a:gd name="T43" fmla="*/ 2 h 6"/>
                <a:gd name="T44" fmla="*/ 0 w 10"/>
                <a:gd name="T45" fmla="*/ 4 h 6"/>
                <a:gd name="T46" fmla="*/ 0 w 10"/>
                <a:gd name="T47" fmla="*/ 4 h 6"/>
                <a:gd name="T48" fmla="*/ 0 w 10"/>
                <a:gd name="T49" fmla="*/ 4 h 6"/>
                <a:gd name="T50" fmla="*/ 0 w 10"/>
                <a:gd name="T51" fmla="*/ 4 h 6"/>
                <a:gd name="T52" fmla="*/ 0 w 10"/>
                <a:gd name="T53" fmla="*/ 4 h 6"/>
                <a:gd name="T54" fmla="*/ 0 w 10"/>
                <a:gd name="T55" fmla="*/ 4 h 6"/>
                <a:gd name="T56" fmla="*/ 2 w 10"/>
                <a:gd name="T57" fmla="*/ 4 h 6"/>
                <a:gd name="T58" fmla="*/ 6 w 10"/>
                <a:gd name="T59" fmla="*/ 4 h 6"/>
                <a:gd name="T60" fmla="*/ 6 w 10"/>
                <a:gd name="T61" fmla="*/ 6 h 6"/>
                <a:gd name="T62" fmla="*/ 6 w 10"/>
                <a:gd name="T63" fmla="*/ 6 h 6"/>
                <a:gd name="T64" fmla="*/ 6 w 10"/>
                <a:gd name="T65" fmla="*/ 6 h 6"/>
                <a:gd name="T66" fmla="*/ 6 w 10"/>
                <a:gd name="T6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6">
                  <a:moveTo>
                    <a:pt x="6" y="6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65"/>
            <p:cNvSpPr>
              <a:spLocks/>
            </p:cNvSpPr>
            <p:nvPr/>
          </p:nvSpPr>
          <p:spPr bwMode="auto">
            <a:xfrm>
              <a:off x="5003800" y="2711450"/>
              <a:ext cx="31750" cy="19050"/>
            </a:xfrm>
            <a:custGeom>
              <a:avLst/>
              <a:gdLst>
                <a:gd name="T0" fmla="*/ 2 w 20"/>
                <a:gd name="T1" fmla="*/ 12 h 12"/>
                <a:gd name="T2" fmla="*/ 10 w 20"/>
                <a:gd name="T3" fmla="*/ 12 h 12"/>
                <a:gd name="T4" fmla="*/ 10 w 20"/>
                <a:gd name="T5" fmla="*/ 12 h 12"/>
                <a:gd name="T6" fmla="*/ 12 w 20"/>
                <a:gd name="T7" fmla="*/ 10 h 12"/>
                <a:gd name="T8" fmla="*/ 12 w 20"/>
                <a:gd name="T9" fmla="*/ 10 h 12"/>
                <a:gd name="T10" fmla="*/ 12 w 20"/>
                <a:gd name="T11" fmla="*/ 8 h 12"/>
                <a:gd name="T12" fmla="*/ 12 w 20"/>
                <a:gd name="T13" fmla="*/ 8 h 12"/>
                <a:gd name="T14" fmla="*/ 12 w 20"/>
                <a:gd name="T15" fmla="*/ 8 h 12"/>
                <a:gd name="T16" fmla="*/ 12 w 20"/>
                <a:gd name="T17" fmla="*/ 8 h 12"/>
                <a:gd name="T18" fmla="*/ 18 w 20"/>
                <a:gd name="T19" fmla="*/ 8 h 12"/>
                <a:gd name="T20" fmla="*/ 18 w 20"/>
                <a:gd name="T21" fmla="*/ 8 h 12"/>
                <a:gd name="T22" fmla="*/ 18 w 20"/>
                <a:gd name="T23" fmla="*/ 6 h 12"/>
                <a:gd name="T24" fmla="*/ 18 w 20"/>
                <a:gd name="T25" fmla="*/ 6 h 12"/>
                <a:gd name="T26" fmla="*/ 20 w 20"/>
                <a:gd name="T27" fmla="*/ 6 h 12"/>
                <a:gd name="T28" fmla="*/ 20 w 20"/>
                <a:gd name="T29" fmla="*/ 6 h 12"/>
                <a:gd name="T30" fmla="*/ 20 w 20"/>
                <a:gd name="T31" fmla="*/ 6 h 12"/>
                <a:gd name="T32" fmla="*/ 20 w 20"/>
                <a:gd name="T33" fmla="*/ 4 h 12"/>
                <a:gd name="T34" fmla="*/ 20 w 20"/>
                <a:gd name="T35" fmla="*/ 4 h 12"/>
                <a:gd name="T36" fmla="*/ 20 w 20"/>
                <a:gd name="T37" fmla="*/ 4 h 12"/>
                <a:gd name="T38" fmla="*/ 18 w 20"/>
                <a:gd name="T39" fmla="*/ 2 h 12"/>
                <a:gd name="T40" fmla="*/ 18 w 20"/>
                <a:gd name="T41" fmla="*/ 2 h 12"/>
                <a:gd name="T42" fmla="*/ 18 w 20"/>
                <a:gd name="T43" fmla="*/ 2 h 12"/>
                <a:gd name="T44" fmla="*/ 16 w 20"/>
                <a:gd name="T45" fmla="*/ 2 h 12"/>
                <a:gd name="T46" fmla="*/ 16 w 20"/>
                <a:gd name="T47" fmla="*/ 0 h 12"/>
                <a:gd name="T48" fmla="*/ 16 w 20"/>
                <a:gd name="T49" fmla="*/ 0 h 12"/>
                <a:gd name="T50" fmla="*/ 14 w 20"/>
                <a:gd name="T51" fmla="*/ 0 h 12"/>
                <a:gd name="T52" fmla="*/ 4 w 20"/>
                <a:gd name="T53" fmla="*/ 0 h 12"/>
                <a:gd name="T54" fmla="*/ 4 w 20"/>
                <a:gd name="T55" fmla="*/ 0 h 12"/>
                <a:gd name="T56" fmla="*/ 4 w 20"/>
                <a:gd name="T57" fmla="*/ 0 h 12"/>
                <a:gd name="T58" fmla="*/ 0 w 20"/>
                <a:gd name="T59" fmla="*/ 4 h 12"/>
                <a:gd name="T60" fmla="*/ 0 w 20"/>
                <a:gd name="T61" fmla="*/ 4 h 12"/>
                <a:gd name="T62" fmla="*/ 0 w 20"/>
                <a:gd name="T63" fmla="*/ 4 h 12"/>
                <a:gd name="T64" fmla="*/ 0 w 20"/>
                <a:gd name="T65" fmla="*/ 10 h 12"/>
                <a:gd name="T66" fmla="*/ 0 w 20"/>
                <a:gd name="T67" fmla="*/ 10 h 12"/>
                <a:gd name="T68" fmla="*/ 2 w 20"/>
                <a:gd name="T69" fmla="*/ 10 h 12"/>
                <a:gd name="T70" fmla="*/ 2 w 20"/>
                <a:gd name="T71" fmla="*/ 10 h 12"/>
                <a:gd name="T72" fmla="*/ 2 w 20"/>
                <a:gd name="T73" fmla="*/ 10 h 12"/>
                <a:gd name="T74" fmla="*/ 2 w 20"/>
                <a:gd name="T75" fmla="*/ 10 h 12"/>
                <a:gd name="T76" fmla="*/ 2 w 20"/>
                <a:gd name="T77" fmla="*/ 12 h 12"/>
                <a:gd name="T78" fmla="*/ 2 w 20"/>
                <a:gd name="T7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" h="12">
                  <a:moveTo>
                    <a:pt x="2" y="12"/>
                  </a:move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666"/>
            <p:cNvSpPr>
              <a:spLocks/>
            </p:cNvSpPr>
            <p:nvPr/>
          </p:nvSpPr>
          <p:spPr bwMode="auto">
            <a:xfrm>
              <a:off x="5019675" y="2432050"/>
              <a:ext cx="12700" cy="3175"/>
            </a:xfrm>
            <a:custGeom>
              <a:avLst/>
              <a:gdLst>
                <a:gd name="T0" fmla="*/ 8 w 8"/>
                <a:gd name="T1" fmla="*/ 2 h 2"/>
                <a:gd name="T2" fmla="*/ 8 w 8"/>
                <a:gd name="T3" fmla="*/ 2 h 2"/>
                <a:gd name="T4" fmla="*/ 8 w 8"/>
                <a:gd name="T5" fmla="*/ 2 h 2"/>
                <a:gd name="T6" fmla="*/ 8 w 8"/>
                <a:gd name="T7" fmla="*/ 0 h 2"/>
                <a:gd name="T8" fmla="*/ 8 w 8"/>
                <a:gd name="T9" fmla="*/ 0 h 2"/>
                <a:gd name="T10" fmla="*/ 8 w 8"/>
                <a:gd name="T11" fmla="*/ 0 h 2"/>
                <a:gd name="T12" fmla="*/ 0 w 8"/>
                <a:gd name="T13" fmla="*/ 0 h 2"/>
                <a:gd name="T14" fmla="*/ 0 w 8"/>
                <a:gd name="T15" fmla="*/ 0 h 2"/>
                <a:gd name="T16" fmla="*/ 0 w 8"/>
                <a:gd name="T17" fmla="*/ 0 h 2"/>
                <a:gd name="T18" fmla="*/ 0 w 8"/>
                <a:gd name="T19" fmla="*/ 2 h 2"/>
                <a:gd name="T20" fmla="*/ 0 w 8"/>
                <a:gd name="T21" fmla="*/ 2 h 2"/>
                <a:gd name="T22" fmla="*/ 0 w 8"/>
                <a:gd name="T23" fmla="*/ 2 h 2"/>
                <a:gd name="T24" fmla="*/ 8 w 8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667"/>
            <p:cNvSpPr>
              <a:spLocks/>
            </p:cNvSpPr>
            <p:nvPr/>
          </p:nvSpPr>
          <p:spPr bwMode="auto">
            <a:xfrm>
              <a:off x="5391150" y="2555875"/>
              <a:ext cx="15875" cy="12700"/>
            </a:xfrm>
            <a:custGeom>
              <a:avLst/>
              <a:gdLst>
                <a:gd name="T0" fmla="*/ 4 w 10"/>
                <a:gd name="T1" fmla="*/ 8 h 8"/>
                <a:gd name="T2" fmla="*/ 4 w 10"/>
                <a:gd name="T3" fmla="*/ 8 h 8"/>
                <a:gd name="T4" fmla="*/ 4 w 10"/>
                <a:gd name="T5" fmla="*/ 8 h 8"/>
                <a:gd name="T6" fmla="*/ 4 w 10"/>
                <a:gd name="T7" fmla="*/ 8 h 8"/>
                <a:gd name="T8" fmla="*/ 4 w 10"/>
                <a:gd name="T9" fmla="*/ 8 h 8"/>
                <a:gd name="T10" fmla="*/ 6 w 10"/>
                <a:gd name="T11" fmla="*/ 6 h 8"/>
                <a:gd name="T12" fmla="*/ 8 w 10"/>
                <a:gd name="T13" fmla="*/ 6 h 8"/>
                <a:gd name="T14" fmla="*/ 8 w 10"/>
                <a:gd name="T15" fmla="*/ 6 h 8"/>
                <a:gd name="T16" fmla="*/ 10 w 10"/>
                <a:gd name="T17" fmla="*/ 6 h 8"/>
                <a:gd name="T18" fmla="*/ 10 w 10"/>
                <a:gd name="T19" fmla="*/ 6 h 8"/>
                <a:gd name="T20" fmla="*/ 10 w 10"/>
                <a:gd name="T21" fmla="*/ 4 h 8"/>
                <a:gd name="T22" fmla="*/ 10 w 10"/>
                <a:gd name="T23" fmla="*/ 4 h 8"/>
                <a:gd name="T24" fmla="*/ 10 w 10"/>
                <a:gd name="T25" fmla="*/ 4 h 8"/>
                <a:gd name="T26" fmla="*/ 10 w 10"/>
                <a:gd name="T27" fmla="*/ 4 h 8"/>
                <a:gd name="T28" fmla="*/ 10 w 10"/>
                <a:gd name="T29" fmla="*/ 4 h 8"/>
                <a:gd name="T30" fmla="*/ 8 w 10"/>
                <a:gd name="T31" fmla="*/ 0 h 8"/>
                <a:gd name="T32" fmla="*/ 8 w 10"/>
                <a:gd name="T33" fmla="*/ 0 h 8"/>
                <a:gd name="T34" fmla="*/ 8 w 10"/>
                <a:gd name="T35" fmla="*/ 0 h 8"/>
                <a:gd name="T36" fmla="*/ 4 w 10"/>
                <a:gd name="T37" fmla="*/ 0 h 8"/>
                <a:gd name="T38" fmla="*/ 4 w 10"/>
                <a:gd name="T39" fmla="*/ 0 h 8"/>
                <a:gd name="T40" fmla="*/ 4 w 10"/>
                <a:gd name="T41" fmla="*/ 0 h 8"/>
                <a:gd name="T42" fmla="*/ 2 w 10"/>
                <a:gd name="T43" fmla="*/ 0 h 8"/>
                <a:gd name="T44" fmla="*/ 2 w 10"/>
                <a:gd name="T45" fmla="*/ 0 h 8"/>
                <a:gd name="T46" fmla="*/ 2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2 h 8"/>
                <a:gd name="T54" fmla="*/ 0 w 10"/>
                <a:gd name="T55" fmla="*/ 4 h 8"/>
                <a:gd name="T56" fmla="*/ 0 w 10"/>
                <a:gd name="T57" fmla="*/ 4 h 8"/>
                <a:gd name="T58" fmla="*/ 0 w 10"/>
                <a:gd name="T59" fmla="*/ 4 h 8"/>
                <a:gd name="T60" fmla="*/ 4 w 10"/>
                <a:gd name="T6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668"/>
            <p:cNvSpPr>
              <a:spLocks/>
            </p:cNvSpPr>
            <p:nvPr/>
          </p:nvSpPr>
          <p:spPr bwMode="auto">
            <a:xfrm>
              <a:off x="5451475" y="2314575"/>
              <a:ext cx="69850" cy="31750"/>
            </a:xfrm>
            <a:custGeom>
              <a:avLst/>
              <a:gdLst>
                <a:gd name="T0" fmla="*/ 2 w 44"/>
                <a:gd name="T1" fmla="*/ 18 h 20"/>
                <a:gd name="T2" fmla="*/ 10 w 44"/>
                <a:gd name="T3" fmla="*/ 18 h 20"/>
                <a:gd name="T4" fmla="*/ 10 w 44"/>
                <a:gd name="T5" fmla="*/ 18 h 20"/>
                <a:gd name="T6" fmla="*/ 14 w 44"/>
                <a:gd name="T7" fmla="*/ 18 h 20"/>
                <a:gd name="T8" fmla="*/ 14 w 44"/>
                <a:gd name="T9" fmla="*/ 18 h 20"/>
                <a:gd name="T10" fmla="*/ 14 w 44"/>
                <a:gd name="T11" fmla="*/ 18 h 20"/>
                <a:gd name="T12" fmla="*/ 14 w 44"/>
                <a:gd name="T13" fmla="*/ 18 h 20"/>
                <a:gd name="T14" fmla="*/ 14 w 44"/>
                <a:gd name="T15" fmla="*/ 20 h 20"/>
                <a:gd name="T16" fmla="*/ 16 w 44"/>
                <a:gd name="T17" fmla="*/ 20 h 20"/>
                <a:gd name="T18" fmla="*/ 16 w 44"/>
                <a:gd name="T19" fmla="*/ 18 h 20"/>
                <a:gd name="T20" fmla="*/ 20 w 44"/>
                <a:gd name="T21" fmla="*/ 18 h 20"/>
                <a:gd name="T22" fmla="*/ 20 w 44"/>
                <a:gd name="T23" fmla="*/ 16 h 20"/>
                <a:gd name="T24" fmla="*/ 20 w 44"/>
                <a:gd name="T25" fmla="*/ 16 h 20"/>
                <a:gd name="T26" fmla="*/ 24 w 44"/>
                <a:gd name="T27" fmla="*/ 14 h 20"/>
                <a:gd name="T28" fmla="*/ 36 w 44"/>
                <a:gd name="T29" fmla="*/ 10 h 20"/>
                <a:gd name="T30" fmla="*/ 38 w 44"/>
                <a:gd name="T31" fmla="*/ 10 h 20"/>
                <a:gd name="T32" fmla="*/ 38 w 44"/>
                <a:gd name="T33" fmla="*/ 10 h 20"/>
                <a:gd name="T34" fmla="*/ 42 w 44"/>
                <a:gd name="T35" fmla="*/ 6 h 20"/>
                <a:gd name="T36" fmla="*/ 42 w 44"/>
                <a:gd name="T37" fmla="*/ 6 h 20"/>
                <a:gd name="T38" fmla="*/ 44 w 44"/>
                <a:gd name="T39" fmla="*/ 4 h 20"/>
                <a:gd name="T40" fmla="*/ 44 w 44"/>
                <a:gd name="T41" fmla="*/ 4 h 20"/>
                <a:gd name="T42" fmla="*/ 44 w 44"/>
                <a:gd name="T43" fmla="*/ 2 h 20"/>
                <a:gd name="T44" fmla="*/ 42 w 44"/>
                <a:gd name="T45" fmla="*/ 2 h 20"/>
                <a:gd name="T46" fmla="*/ 42 w 44"/>
                <a:gd name="T47" fmla="*/ 2 h 20"/>
                <a:gd name="T48" fmla="*/ 30 w 44"/>
                <a:gd name="T49" fmla="*/ 0 h 20"/>
                <a:gd name="T50" fmla="*/ 30 w 44"/>
                <a:gd name="T51" fmla="*/ 0 h 20"/>
                <a:gd name="T52" fmla="*/ 20 w 44"/>
                <a:gd name="T53" fmla="*/ 0 h 20"/>
                <a:gd name="T54" fmla="*/ 18 w 44"/>
                <a:gd name="T55" fmla="*/ 2 h 20"/>
                <a:gd name="T56" fmla="*/ 18 w 44"/>
                <a:gd name="T57" fmla="*/ 2 h 20"/>
                <a:gd name="T58" fmla="*/ 18 w 44"/>
                <a:gd name="T59" fmla="*/ 6 h 20"/>
                <a:gd name="T60" fmla="*/ 18 w 44"/>
                <a:gd name="T61" fmla="*/ 6 h 20"/>
                <a:gd name="T62" fmla="*/ 18 w 44"/>
                <a:gd name="T63" fmla="*/ 6 h 20"/>
                <a:gd name="T64" fmla="*/ 12 w 44"/>
                <a:gd name="T65" fmla="*/ 6 h 20"/>
                <a:gd name="T66" fmla="*/ 10 w 44"/>
                <a:gd name="T67" fmla="*/ 6 h 20"/>
                <a:gd name="T68" fmla="*/ 6 w 44"/>
                <a:gd name="T69" fmla="*/ 8 h 20"/>
                <a:gd name="T70" fmla="*/ 6 w 44"/>
                <a:gd name="T71" fmla="*/ 8 h 20"/>
                <a:gd name="T72" fmla="*/ 6 w 44"/>
                <a:gd name="T73" fmla="*/ 10 h 20"/>
                <a:gd name="T74" fmla="*/ 4 w 44"/>
                <a:gd name="T75" fmla="*/ 12 h 20"/>
                <a:gd name="T76" fmla="*/ 2 w 44"/>
                <a:gd name="T77" fmla="*/ 14 h 20"/>
                <a:gd name="T78" fmla="*/ 2 w 44"/>
                <a:gd name="T79" fmla="*/ 14 h 20"/>
                <a:gd name="T80" fmla="*/ 0 w 44"/>
                <a:gd name="T81" fmla="*/ 16 h 20"/>
                <a:gd name="T82" fmla="*/ 0 w 44"/>
                <a:gd name="T83" fmla="*/ 16 h 20"/>
                <a:gd name="T84" fmla="*/ 0 w 44"/>
                <a:gd name="T8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" h="20">
                  <a:moveTo>
                    <a:pt x="2" y="18"/>
                  </a:moveTo>
                  <a:lnTo>
                    <a:pt x="2" y="18"/>
                  </a:lnTo>
                  <a:lnTo>
                    <a:pt x="2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30" y="12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669"/>
            <p:cNvSpPr>
              <a:spLocks/>
            </p:cNvSpPr>
            <p:nvPr/>
          </p:nvSpPr>
          <p:spPr bwMode="auto">
            <a:xfrm>
              <a:off x="5480050" y="2320925"/>
              <a:ext cx="82550" cy="41275"/>
            </a:xfrm>
            <a:custGeom>
              <a:avLst/>
              <a:gdLst>
                <a:gd name="T0" fmla="*/ 22 w 52"/>
                <a:gd name="T1" fmla="*/ 6 h 26"/>
                <a:gd name="T2" fmla="*/ 20 w 52"/>
                <a:gd name="T3" fmla="*/ 6 h 26"/>
                <a:gd name="T4" fmla="*/ 20 w 52"/>
                <a:gd name="T5" fmla="*/ 8 h 26"/>
                <a:gd name="T6" fmla="*/ 16 w 52"/>
                <a:gd name="T7" fmla="*/ 8 h 26"/>
                <a:gd name="T8" fmla="*/ 16 w 52"/>
                <a:gd name="T9" fmla="*/ 8 h 26"/>
                <a:gd name="T10" fmla="*/ 10 w 52"/>
                <a:gd name="T11" fmla="*/ 10 h 26"/>
                <a:gd name="T12" fmla="*/ 10 w 52"/>
                <a:gd name="T13" fmla="*/ 12 h 26"/>
                <a:gd name="T14" fmla="*/ 10 w 52"/>
                <a:gd name="T15" fmla="*/ 14 h 26"/>
                <a:gd name="T16" fmla="*/ 10 w 52"/>
                <a:gd name="T17" fmla="*/ 16 h 26"/>
                <a:gd name="T18" fmla="*/ 10 w 52"/>
                <a:gd name="T19" fmla="*/ 16 h 26"/>
                <a:gd name="T20" fmla="*/ 10 w 52"/>
                <a:gd name="T21" fmla="*/ 16 h 26"/>
                <a:gd name="T22" fmla="*/ 10 w 52"/>
                <a:gd name="T23" fmla="*/ 18 h 26"/>
                <a:gd name="T24" fmla="*/ 6 w 52"/>
                <a:gd name="T25" fmla="*/ 18 h 26"/>
                <a:gd name="T26" fmla="*/ 4 w 52"/>
                <a:gd name="T27" fmla="*/ 18 h 26"/>
                <a:gd name="T28" fmla="*/ 2 w 52"/>
                <a:gd name="T29" fmla="*/ 20 h 26"/>
                <a:gd name="T30" fmla="*/ 0 w 52"/>
                <a:gd name="T31" fmla="*/ 24 h 26"/>
                <a:gd name="T32" fmla="*/ 2 w 52"/>
                <a:gd name="T33" fmla="*/ 24 h 26"/>
                <a:gd name="T34" fmla="*/ 2 w 52"/>
                <a:gd name="T35" fmla="*/ 26 h 26"/>
                <a:gd name="T36" fmla="*/ 2 w 52"/>
                <a:gd name="T37" fmla="*/ 26 h 26"/>
                <a:gd name="T38" fmla="*/ 6 w 52"/>
                <a:gd name="T39" fmla="*/ 24 h 26"/>
                <a:gd name="T40" fmla="*/ 6 w 52"/>
                <a:gd name="T41" fmla="*/ 24 h 26"/>
                <a:gd name="T42" fmla="*/ 10 w 52"/>
                <a:gd name="T43" fmla="*/ 24 h 26"/>
                <a:gd name="T44" fmla="*/ 10 w 52"/>
                <a:gd name="T45" fmla="*/ 24 h 26"/>
                <a:gd name="T46" fmla="*/ 16 w 52"/>
                <a:gd name="T47" fmla="*/ 24 h 26"/>
                <a:gd name="T48" fmla="*/ 18 w 52"/>
                <a:gd name="T49" fmla="*/ 24 h 26"/>
                <a:gd name="T50" fmla="*/ 18 w 52"/>
                <a:gd name="T51" fmla="*/ 20 h 26"/>
                <a:gd name="T52" fmla="*/ 18 w 52"/>
                <a:gd name="T53" fmla="*/ 20 h 26"/>
                <a:gd name="T54" fmla="*/ 20 w 52"/>
                <a:gd name="T55" fmla="*/ 22 h 26"/>
                <a:gd name="T56" fmla="*/ 20 w 52"/>
                <a:gd name="T57" fmla="*/ 22 h 26"/>
                <a:gd name="T58" fmla="*/ 24 w 52"/>
                <a:gd name="T59" fmla="*/ 22 h 26"/>
                <a:gd name="T60" fmla="*/ 24 w 52"/>
                <a:gd name="T61" fmla="*/ 22 h 26"/>
                <a:gd name="T62" fmla="*/ 32 w 52"/>
                <a:gd name="T63" fmla="*/ 22 h 26"/>
                <a:gd name="T64" fmla="*/ 32 w 52"/>
                <a:gd name="T65" fmla="*/ 24 h 26"/>
                <a:gd name="T66" fmla="*/ 34 w 52"/>
                <a:gd name="T67" fmla="*/ 24 h 26"/>
                <a:gd name="T68" fmla="*/ 38 w 52"/>
                <a:gd name="T69" fmla="*/ 24 h 26"/>
                <a:gd name="T70" fmla="*/ 40 w 52"/>
                <a:gd name="T71" fmla="*/ 24 h 26"/>
                <a:gd name="T72" fmla="*/ 52 w 52"/>
                <a:gd name="T73" fmla="*/ 24 h 26"/>
                <a:gd name="T74" fmla="*/ 52 w 52"/>
                <a:gd name="T75" fmla="*/ 22 h 26"/>
                <a:gd name="T76" fmla="*/ 52 w 52"/>
                <a:gd name="T77" fmla="*/ 18 h 26"/>
                <a:gd name="T78" fmla="*/ 50 w 52"/>
                <a:gd name="T79" fmla="*/ 18 h 26"/>
                <a:gd name="T80" fmla="*/ 50 w 52"/>
                <a:gd name="T81" fmla="*/ 18 h 26"/>
                <a:gd name="T82" fmla="*/ 50 w 52"/>
                <a:gd name="T83" fmla="*/ 16 h 26"/>
                <a:gd name="T84" fmla="*/ 52 w 52"/>
                <a:gd name="T85" fmla="*/ 14 h 26"/>
                <a:gd name="T86" fmla="*/ 52 w 52"/>
                <a:gd name="T87" fmla="*/ 12 h 26"/>
                <a:gd name="T88" fmla="*/ 52 w 52"/>
                <a:gd name="T89" fmla="*/ 10 h 26"/>
                <a:gd name="T90" fmla="*/ 50 w 52"/>
                <a:gd name="T91" fmla="*/ 8 h 26"/>
                <a:gd name="T92" fmla="*/ 50 w 52"/>
                <a:gd name="T93" fmla="*/ 8 h 26"/>
                <a:gd name="T94" fmla="*/ 50 w 52"/>
                <a:gd name="T95" fmla="*/ 6 h 26"/>
                <a:gd name="T96" fmla="*/ 50 w 52"/>
                <a:gd name="T97" fmla="*/ 2 h 26"/>
                <a:gd name="T98" fmla="*/ 46 w 52"/>
                <a:gd name="T99" fmla="*/ 0 h 26"/>
                <a:gd name="T100" fmla="*/ 46 w 52"/>
                <a:gd name="T101" fmla="*/ 0 h 26"/>
                <a:gd name="T102" fmla="*/ 38 w 52"/>
                <a:gd name="T103" fmla="*/ 0 h 26"/>
                <a:gd name="T104" fmla="*/ 38 w 52"/>
                <a:gd name="T105" fmla="*/ 0 h 26"/>
                <a:gd name="T106" fmla="*/ 36 w 52"/>
                <a:gd name="T107" fmla="*/ 0 h 26"/>
                <a:gd name="T108" fmla="*/ 34 w 52"/>
                <a:gd name="T109" fmla="*/ 2 h 26"/>
                <a:gd name="T110" fmla="*/ 34 w 52"/>
                <a:gd name="T111" fmla="*/ 2 h 26"/>
                <a:gd name="T112" fmla="*/ 34 w 52"/>
                <a:gd name="T113" fmla="*/ 4 h 26"/>
                <a:gd name="T114" fmla="*/ 38 w 52"/>
                <a:gd name="T115" fmla="*/ 6 h 26"/>
                <a:gd name="T116" fmla="*/ 38 w 52"/>
                <a:gd name="T117" fmla="*/ 8 h 26"/>
                <a:gd name="T118" fmla="*/ 36 w 52"/>
                <a:gd name="T119" fmla="*/ 8 h 26"/>
                <a:gd name="T120" fmla="*/ 32 w 52"/>
                <a:gd name="T121" fmla="*/ 6 h 26"/>
                <a:gd name="T122" fmla="*/ 22 w 52"/>
                <a:gd name="T123" fmla="*/ 6 h 26"/>
                <a:gd name="T124" fmla="*/ 22 w 52"/>
                <a:gd name="T12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26">
                  <a:moveTo>
                    <a:pt x="22" y="6"/>
                  </a:moveTo>
                  <a:lnTo>
                    <a:pt x="2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2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" name="Freeform 670"/>
            <p:cNvSpPr>
              <a:spLocks/>
            </p:cNvSpPr>
            <p:nvPr/>
          </p:nvSpPr>
          <p:spPr bwMode="auto">
            <a:xfrm>
              <a:off x="5540375" y="2425700"/>
              <a:ext cx="12700" cy="6350"/>
            </a:xfrm>
            <a:custGeom>
              <a:avLst/>
              <a:gdLst>
                <a:gd name="T0" fmla="*/ 6 w 8"/>
                <a:gd name="T1" fmla="*/ 0 h 4"/>
                <a:gd name="T2" fmla="*/ 2 w 8"/>
                <a:gd name="T3" fmla="*/ 0 h 4"/>
                <a:gd name="T4" fmla="*/ 2 w 8"/>
                <a:gd name="T5" fmla="*/ 0 h 4"/>
                <a:gd name="T6" fmla="*/ 2 w 8"/>
                <a:gd name="T7" fmla="*/ 0 h 4"/>
                <a:gd name="T8" fmla="*/ 0 w 8"/>
                <a:gd name="T9" fmla="*/ 0 h 4"/>
                <a:gd name="T10" fmla="*/ 0 w 8"/>
                <a:gd name="T11" fmla="*/ 0 h 4"/>
                <a:gd name="T12" fmla="*/ 0 w 8"/>
                <a:gd name="T13" fmla="*/ 2 h 4"/>
                <a:gd name="T14" fmla="*/ 0 w 8"/>
                <a:gd name="T15" fmla="*/ 2 h 4"/>
                <a:gd name="T16" fmla="*/ 0 w 8"/>
                <a:gd name="T17" fmla="*/ 2 h 4"/>
                <a:gd name="T18" fmla="*/ 0 w 8"/>
                <a:gd name="T19" fmla="*/ 2 h 4"/>
                <a:gd name="T20" fmla="*/ 2 w 8"/>
                <a:gd name="T21" fmla="*/ 4 h 4"/>
                <a:gd name="T22" fmla="*/ 2 w 8"/>
                <a:gd name="T23" fmla="*/ 4 h 4"/>
                <a:gd name="T24" fmla="*/ 2 w 8"/>
                <a:gd name="T25" fmla="*/ 4 h 4"/>
                <a:gd name="T26" fmla="*/ 2 w 8"/>
                <a:gd name="T27" fmla="*/ 4 h 4"/>
                <a:gd name="T28" fmla="*/ 2 w 8"/>
                <a:gd name="T29" fmla="*/ 4 h 4"/>
                <a:gd name="T30" fmla="*/ 4 w 8"/>
                <a:gd name="T31" fmla="*/ 4 h 4"/>
                <a:gd name="T32" fmla="*/ 6 w 8"/>
                <a:gd name="T33" fmla="*/ 4 h 4"/>
                <a:gd name="T34" fmla="*/ 6 w 8"/>
                <a:gd name="T35" fmla="*/ 4 h 4"/>
                <a:gd name="T36" fmla="*/ 6 w 8"/>
                <a:gd name="T37" fmla="*/ 2 h 4"/>
                <a:gd name="T38" fmla="*/ 6 w 8"/>
                <a:gd name="T39" fmla="*/ 2 h 4"/>
                <a:gd name="T40" fmla="*/ 6 w 8"/>
                <a:gd name="T41" fmla="*/ 2 h 4"/>
                <a:gd name="T42" fmla="*/ 8 w 8"/>
                <a:gd name="T43" fmla="*/ 2 h 4"/>
                <a:gd name="T44" fmla="*/ 8 w 8"/>
                <a:gd name="T45" fmla="*/ 2 h 4"/>
                <a:gd name="T46" fmla="*/ 6 w 8"/>
                <a:gd name="T47" fmla="*/ 0 h 4"/>
                <a:gd name="T48" fmla="*/ 6 w 8"/>
                <a:gd name="T49" fmla="*/ 0 h 4"/>
                <a:gd name="T50" fmla="*/ 6 w 8"/>
                <a:gd name="T51" fmla="*/ 0 h 4"/>
                <a:gd name="T52" fmla="*/ 6 w 8"/>
                <a:gd name="T53" fmla="*/ 0 h 4"/>
                <a:gd name="T54" fmla="*/ 6 w 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671"/>
            <p:cNvSpPr>
              <a:spLocks/>
            </p:cNvSpPr>
            <p:nvPr/>
          </p:nvSpPr>
          <p:spPr bwMode="auto">
            <a:xfrm>
              <a:off x="5553075" y="2425700"/>
              <a:ext cx="6350" cy="9525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0 h 6"/>
                <a:gd name="T4" fmla="*/ 0 w 4"/>
                <a:gd name="T5" fmla="*/ 0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0 w 4"/>
                <a:gd name="T13" fmla="*/ 4 h 6"/>
                <a:gd name="T14" fmla="*/ 0 w 4"/>
                <a:gd name="T15" fmla="*/ 4 h 6"/>
                <a:gd name="T16" fmla="*/ 0 w 4"/>
                <a:gd name="T17" fmla="*/ 4 h 6"/>
                <a:gd name="T18" fmla="*/ 0 w 4"/>
                <a:gd name="T19" fmla="*/ 6 h 6"/>
                <a:gd name="T20" fmla="*/ 0 w 4"/>
                <a:gd name="T21" fmla="*/ 6 h 6"/>
                <a:gd name="T22" fmla="*/ 2 w 4"/>
                <a:gd name="T23" fmla="*/ 6 h 6"/>
                <a:gd name="T24" fmla="*/ 2 w 4"/>
                <a:gd name="T25" fmla="*/ 6 h 6"/>
                <a:gd name="T26" fmla="*/ 2 w 4"/>
                <a:gd name="T27" fmla="*/ 6 h 6"/>
                <a:gd name="T28" fmla="*/ 2 w 4"/>
                <a:gd name="T29" fmla="*/ 4 h 6"/>
                <a:gd name="T30" fmla="*/ 4 w 4"/>
                <a:gd name="T31" fmla="*/ 4 h 6"/>
                <a:gd name="T32" fmla="*/ 4 w 4"/>
                <a:gd name="T33" fmla="*/ 4 h 6"/>
                <a:gd name="T34" fmla="*/ 4 w 4"/>
                <a:gd name="T35" fmla="*/ 4 h 6"/>
                <a:gd name="T36" fmla="*/ 4 w 4"/>
                <a:gd name="T37" fmla="*/ 2 h 6"/>
                <a:gd name="T38" fmla="*/ 4 w 4"/>
                <a:gd name="T39" fmla="*/ 2 h 6"/>
                <a:gd name="T40" fmla="*/ 4 w 4"/>
                <a:gd name="T41" fmla="*/ 0 h 6"/>
                <a:gd name="T42" fmla="*/ 2 w 4"/>
                <a:gd name="T4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672"/>
            <p:cNvSpPr>
              <a:spLocks/>
            </p:cNvSpPr>
            <p:nvPr/>
          </p:nvSpPr>
          <p:spPr bwMode="auto">
            <a:xfrm>
              <a:off x="5568950" y="2327275"/>
              <a:ext cx="63500" cy="44450"/>
            </a:xfrm>
            <a:custGeom>
              <a:avLst/>
              <a:gdLst>
                <a:gd name="T0" fmla="*/ 2 w 40"/>
                <a:gd name="T1" fmla="*/ 6 h 28"/>
                <a:gd name="T2" fmla="*/ 4 w 40"/>
                <a:gd name="T3" fmla="*/ 6 h 28"/>
                <a:gd name="T4" fmla="*/ 6 w 40"/>
                <a:gd name="T5" fmla="*/ 6 h 28"/>
                <a:gd name="T6" fmla="*/ 12 w 40"/>
                <a:gd name="T7" fmla="*/ 12 h 28"/>
                <a:gd name="T8" fmla="*/ 10 w 40"/>
                <a:gd name="T9" fmla="*/ 14 h 28"/>
                <a:gd name="T10" fmla="*/ 10 w 40"/>
                <a:gd name="T11" fmla="*/ 16 h 28"/>
                <a:gd name="T12" fmla="*/ 10 w 40"/>
                <a:gd name="T13" fmla="*/ 18 h 28"/>
                <a:gd name="T14" fmla="*/ 12 w 40"/>
                <a:gd name="T15" fmla="*/ 20 h 28"/>
                <a:gd name="T16" fmla="*/ 12 w 40"/>
                <a:gd name="T17" fmla="*/ 24 h 28"/>
                <a:gd name="T18" fmla="*/ 14 w 40"/>
                <a:gd name="T19" fmla="*/ 28 h 28"/>
                <a:gd name="T20" fmla="*/ 14 w 40"/>
                <a:gd name="T21" fmla="*/ 28 h 28"/>
                <a:gd name="T22" fmla="*/ 18 w 40"/>
                <a:gd name="T23" fmla="*/ 28 h 28"/>
                <a:gd name="T24" fmla="*/ 18 w 40"/>
                <a:gd name="T25" fmla="*/ 28 h 28"/>
                <a:gd name="T26" fmla="*/ 20 w 40"/>
                <a:gd name="T27" fmla="*/ 28 h 28"/>
                <a:gd name="T28" fmla="*/ 20 w 40"/>
                <a:gd name="T29" fmla="*/ 26 h 28"/>
                <a:gd name="T30" fmla="*/ 20 w 40"/>
                <a:gd name="T31" fmla="*/ 20 h 28"/>
                <a:gd name="T32" fmla="*/ 22 w 40"/>
                <a:gd name="T33" fmla="*/ 20 h 28"/>
                <a:gd name="T34" fmla="*/ 24 w 40"/>
                <a:gd name="T35" fmla="*/ 20 h 28"/>
                <a:gd name="T36" fmla="*/ 26 w 40"/>
                <a:gd name="T37" fmla="*/ 20 h 28"/>
                <a:gd name="T38" fmla="*/ 26 w 40"/>
                <a:gd name="T39" fmla="*/ 20 h 28"/>
                <a:gd name="T40" fmla="*/ 30 w 40"/>
                <a:gd name="T41" fmla="*/ 20 h 28"/>
                <a:gd name="T42" fmla="*/ 32 w 40"/>
                <a:gd name="T43" fmla="*/ 20 h 28"/>
                <a:gd name="T44" fmla="*/ 34 w 40"/>
                <a:gd name="T45" fmla="*/ 20 h 28"/>
                <a:gd name="T46" fmla="*/ 36 w 40"/>
                <a:gd name="T47" fmla="*/ 18 h 28"/>
                <a:gd name="T48" fmla="*/ 38 w 40"/>
                <a:gd name="T49" fmla="*/ 18 h 28"/>
                <a:gd name="T50" fmla="*/ 38 w 40"/>
                <a:gd name="T51" fmla="*/ 16 h 28"/>
                <a:gd name="T52" fmla="*/ 40 w 40"/>
                <a:gd name="T53" fmla="*/ 14 h 28"/>
                <a:gd name="T54" fmla="*/ 40 w 40"/>
                <a:gd name="T55" fmla="*/ 10 h 28"/>
                <a:gd name="T56" fmla="*/ 40 w 40"/>
                <a:gd name="T57" fmla="*/ 10 h 28"/>
                <a:gd name="T58" fmla="*/ 40 w 40"/>
                <a:gd name="T59" fmla="*/ 8 h 28"/>
                <a:gd name="T60" fmla="*/ 38 w 40"/>
                <a:gd name="T61" fmla="*/ 6 h 28"/>
                <a:gd name="T62" fmla="*/ 36 w 40"/>
                <a:gd name="T63" fmla="*/ 6 h 28"/>
                <a:gd name="T64" fmla="*/ 36 w 40"/>
                <a:gd name="T65" fmla="*/ 6 h 28"/>
                <a:gd name="T66" fmla="*/ 30 w 40"/>
                <a:gd name="T67" fmla="*/ 6 h 28"/>
                <a:gd name="T68" fmla="*/ 30 w 40"/>
                <a:gd name="T69" fmla="*/ 4 h 28"/>
                <a:gd name="T70" fmla="*/ 26 w 40"/>
                <a:gd name="T71" fmla="*/ 2 h 28"/>
                <a:gd name="T72" fmla="*/ 26 w 40"/>
                <a:gd name="T73" fmla="*/ 2 h 28"/>
                <a:gd name="T74" fmla="*/ 24 w 40"/>
                <a:gd name="T75" fmla="*/ 2 h 28"/>
                <a:gd name="T76" fmla="*/ 18 w 40"/>
                <a:gd name="T77" fmla="*/ 2 h 28"/>
                <a:gd name="T78" fmla="*/ 18 w 40"/>
                <a:gd name="T79" fmla="*/ 2 h 28"/>
                <a:gd name="T80" fmla="*/ 16 w 40"/>
                <a:gd name="T81" fmla="*/ 2 h 28"/>
                <a:gd name="T82" fmla="*/ 16 w 40"/>
                <a:gd name="T83" fmla="*/ 4 h 28"/>
                <a:gd name="T84" fmla="*/ 12 w 40"/>
                <a:gd name="T85" fmla="*/ 2 h 28"/>
                <a:gd name="T86" fmla="*/ 12 w 40"/>
                <a:gd name="T87" fmla="*/ 2 h 28"/>
                <a:gd name="T88" fmla="*/ 6 w 40"/>
                <a:gd name="T89" fmla="*/ 0 h 28"/>
                <a:gd name="T90" fmla="*/ 6 w 40"/>
                <a:gd name="T91" fmla="*/ 0 h 28"/>
                <a:gd name="T92" fmla="*/ 6 w 40"/>
                <a:gd name="T93" fmla="*/ 0 h 28"/>
                <a:gd name="T94" fmla="*/ 0 w 40"/>
                <a:gd name="T95" fmla="*/ 4 h 28"/>
                <a:gd name="T96" fmla="*/ 0 w 40"/>
                <a:gd name="T97" fmla="*/ 4 h 28"/>
                <a:gd name="T98" fmla="*/ 0 w 40"/>
                <a:gd name="T99" fmla="*/ 6 h 28"/>
                <a:gd name="T100" fmla="*/ 2 w 40"/>
                <a:gd name="T10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28">
                  <a:moveTo>
                    <a:pt x="2" y="6"/>
                  </a:move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6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673"/>
            <p:cNvSpPr>
              <a:spLocks/>
            </p:cNvSpPr>
            <p:nvPr/>
          </p:nvSpPr>
          <p:spPr bwMode="auto">
            <a:xfrm>
              <a:off x="5559425" y="2400300"/>
              <a:ext cx="25400" cy="19050"/>
            </a:xfrm>
            <a:custGeom>
              <a:avLst/>
              <a:gdLst>
                <a:gd name="T0" fmla="*/ 0 w 16"/>
                <a:gd name="T1" fmla="*/ 10 h 12"/>
                <a:gd name="T2" fmla="*/ 0 w 16"/>
                <a:gd name="T3" fmla="*/ 10 h 12"/>
                <a:gd name="T4" fmla="*/ 0 w 16"/>
                <a:gd name="T5" fmla="*/ 10 h 12"/>
                <a:gd name="T6" fmla="*/ 2 w 16"/>
                <a:gd name="T7" fmla="*/ 12 h 12"/>
                <a:gd name="T8" fmla="*/ 6 w 16"/>
                <a:gd name="T9" fmla="*/ 12 h 12"/>
                <a:gd name="T10" fmla="*/ 6 w 16"/>
                <a:gd name="T11" fmla="*/ 12 h 12"/>
                <a:gd name="T12" fmla="*/ 6 w 16"/>
                <a:gd name="T13" fmla="*/ 10 h 12"/>
                <a:gd name="T14" fmla="*/ 8 w 16"/>
                <a:gd name="T15" fmla="*/ 10 h 12"/>
                <a:gd name="T16" fmla="*/ 8 w 16"/>
                <a:gd name="T17" fmla="*/ 10 h 12"/>
                <a:gd name="T18" fmla="*/ 8 w 16"/>
                <a:gd name="T19" fmla="*/ 10 h 12"/>
                <a:gd name="T20" fmla="*/ 8 w 16"/>
                <a:gd name="T21" fmla="*/ 10 h 12"/>
                <a:gd name="T22" fmla="*/ 10 w 16"/>
                <a:gd name="T23" fmla="*/ 8 h 12"/>
                <a:gd name="T24" fmla="*/ 12 w 16"/>
                <a:gd name="T25" fmla="*/ 8 h 12"/>
                <a:gd name="T26" fmla="*/ 12 w 16"/>
                <a:gd name="T27" fmla="*/ 8 h 12"/>
                <a:gd name="T28" fmla="*/ 12 w 16"/>
                <a:gd name="T29" fmla="*/ 8 h 12"/>
                <a:gd name="T30" fmla="*/ 12 w 16"/>
                <a:gd name="T31" fmla="*/ 8 h 12"/>
                <a:gd name="T32" fmla="*/ 14 w 16"/>
                <a:gd name="T33" fmla="*/ 6 h 12"/>
                <a:gd name="T34" fmla="*/ 16 w 16"/>
                <a:gd name="T35" fmla="*/ 2 h 12"/>
                <a:gd name="T36" fmla="*/ 16 w 16"/>
                <a:gd name="T37" fmla="*/ 2 h 12"/>
                <a:gd name="T38" fmla="*/ 16 w 16"/>
                <a:gd name="T39" fmla="*/ 2 h 12"/>
                <a:gd name="T40" fmla="*/ 16 w 16"/>
                <a:gd name="T41" fmla="*/ 2 h 12"/>
                <a:gd name="T42" fmla="*/ 16 w 16"/>
                <a:gd name="T43" fmla="*/ 2 h 12"/>
                <a:gd name="T44" fmla="*/ 16 w 16"/>
                <a:gd name="T45" fmla="*/ 0 h 12"/>
                <a:gd name="T46" fmla="*/ 12 w 16"/>
                <a:gd name="T47" fmla="*/ 0 h 12"/>
                <a:gd name="T48" fmla="*/ 12 w 16"/>
                <a:gd name="T49" fmla="*/ 0 h 12"/>
                <a:gd name="T50" fmla="*/ 12 w 16"/>
                <a:gd name="T51" fmla="*/ 0 h 12"/>
                <a:gd name="T52" fmla="*/ 8 w 16"/>
                <a:gd name="T53" fmla="*/ 0 h 12"/>
                <a:gd name="T54" fmla="*/ 8 w 16"/>
                <a:gd name="T55" fmla="*/ 0 h 12"/>
                <a:gd name="T56" fmla="*/ 8 w 16"/>
                <a:gd name="T57" fmla="*/ 0 h 12"/>
                <a:gd name="T58" fmla="*/ 8 w 16"/>
                <a:gd name="T59" fmla="*/ 2 h 12"/>
                <a:gd name="T60" fmla="*/ 6 w 16"/>
                <a:gd name="T61" fmla="*/ 4 h 12"/>
                <a:gd name="T62" fmla="*/ 6 w 16"/>
                <a:gd name="T63" fmla="*/ 4 h 12"/>
                <a:gd name="T64" fmla="*/ 6 w 16"/>
                <a:gd name="T65" fmla="*/ 4 h 12"/>
                <a:gd name="T66" fmla="*/ 6 w 16"/>
                <a:gd name="T67" fmla="*/ 4 h 12"/>
                <a:gd name="T68" fmla="*/ 2 w 16"/>
                <a:gd name="T69" fmla="*/ 6 h 12"/>
                <a:gd name="T70" fmla="*/ 2 w 16"/>
                <a:gd name="T71" fmla="*/ 6 h 12"/>
                <a:gd name="T72" fmla="*/ 2 w 16"/>
                <a:gd name="T73" fmla="*/ 6 h 12"/>
                <a:gd name="T74" fmla="*/ 0 w 16"/>
                <a:gd name="T75" fmla="*/ 10 h 12"/>
                <a:gd name="T76" fmla="*/ 0 w 16"/>
                <a:gd name="T77" fmla="*/ 10 h 12"/>
                <a:gd name="T78" fmla="*/ 0 w 16"/>
                <a:gd name="T79" fmla="*/ 10 h 12"/>
                <a:gd name="T80" fmla="*/ 0 w 16"/>
                <a:gd name="T8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12">
                  <a:moveTo>
                    <a:pt x="0" y="1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674"/>
            <p:cNvSpPr>
              <a:spLocks/>
            </p:cNvSpPr>
            <p:nvPr/>
          </p:nvSpPr>
          <p:spPr bwMode="auto">
            <a:xfrm>
              <a:off x="5797550" y="2425700"/>
              <a:ext cx="22225" cy="12700"/>
            </a:xfrm>
            <a:custGeom>
              <a:avLst/>
              <a:gdLst>
                <a:gd name="T0" fmla="*/ 2 w 14"/>
                <a:gd name="T1" fmla="*/ 8 h 8"/>
                <a:gd name="T2" fmla="*/ 2 w 14"/>
                <a:gd name="T3" fmla="*/ 8 h 8"/>
                <a:gd name="T4" fmla="*/ 2 w 14"/>
                <a:gd name="T5" fmla="*/ 8 h 8"/>
                <a:gd name="T6" fmla="*/ 8 w 14"/>
                <a:gd name="T7" fmla="*/ 8 h 8"/>
                <a:gd name="T8" fmla="*/ 8 w 14"/>
                <a:gd name="T9" fmla="*/ 8 h 8"/>
                <a:gd name="T10" fmla="*/ 8 w 14"/>
                <a:gd name="T11" fmla="*/ 8 h 8"/>
                <a:gd name="T12" fmla="*/ 8 w 14"/>
                <a:gd name="T13" fmla="*/ 8 h 8"/>
                <a:gd name="T14" fmla="*/ 12 w 14"/>
                <a:gd name="T15" fmla="*/ 6 h 8"/>
                <a:gd name="T16" fmla="*/ 12 w 14"/>
                <a:gd name="T17" fmla="*/ 6 h 8"/>
                <a:gd name="T18" fmla="*/ 12 w 14"/>
                <a:gd name="T19" fmla="*/ 6 h 8"/>
                <a:gd name="T20" fmla="*/ 14 w 14"/>
                <a:gd name="T21" fmla="*/ 6 h 8"/>
                <a:gd name="T22" fmla="*/ 14 w 14"/>
                <a:gd name="T23" fmla="*/ 6 h 8"/>
                <a:gd name="T24" fmla="*/ 14 w 14"/>
                <a:gd name="T25" fmla="*/ 6 h 8"/>
                <a:gd name="T26" fmla="*/ 14 w 14"/>
                <a:gd name="T27" fmla="*/ 4 h 8"/>
                <a:gd name="T28" fmla="*/ 14 w 14"/>
                <a:gd name="T29" fmla="*/ 4 h 8"/>
                <a:gd name="T30" fmla="*/ 14 w 14"/>
                <a:gd name="T31" fmla="*/ 4 h 8"/>
                <a:gd name="T32" fmla="*/ 14 w 14"/>
                <a:gd name="T33" fmla="*/ 4 h 8"/>
                <a:gd name="T34" fmla="*/ 14 w 14"/>
                <a:gd name="T35" fmla="*/ 4 h 8"/>
                <a:gd name="T36" fmla="*/ 14 w 14"/>
                <a:gd name="T37" fmla="*/ 2 h 8"/>
                <a:gd name="T38" fmla="*/ 14 w 14"/>
                <a:gd name="T39" fmla="*/ 2 h 8"/>
                <a:gd name="T40" fmla="*/ 14 w 14"/>
                <a:gd name="T41" fmla="*/ 2 h 8"/>
                <a:gd name="T42" fmla="*/ 12 w 14"/>
                <a:gd name="T43" fmla="*/ 0 h 8"/>
                <a:gd name="T44" fmla="*/ 12 w 14"/>
                <a:gd name="T45" fmla="*/ 0 h 8"/>
                <a:gd name="T46" fmla="*/ 12 w 14"/>
                <a:gd name="T47" fmla="*/ 0 h 8"/>
                <a:gd name="T48" fmla="*/ 4 w 14"/>
                <a:gd name="T49" fmla="*/ 0 h 8"/>
                <a:gd name="T50" fmla="*/ 4 w 14"/>
                <a:gd name="T51" fmla="*/ 0 h 8"/>
                <a:gd name="T52" fmla="*/ 4 w 14"/>
                <a:gd name="T53" fmla="*/ 0 h 8"/>
                <a:gd name="T54" fmla="*/ 2 w 14"/>
                <a:gd name="T55" fmla="*/ 4 h 8"/>
                <a:gd name="T56" fmla="*/ 2 w 14"/>
                <a:gd name="T57" fmla="*/ 4 h 8"/>
                <a:gd name="T58" fmla="*/ 2 w 14"/>
                <a:gd name="T59" fmla="*/ 4 h 8"/>
                <a:gd name="T60" fmla="*/ 2 w 14"/>
                <a:gd name="T61" fmla="*/ 6 h 8"/>
                <a:gd name="T62" fmla="*/ 0 w 14"/>
                <a:gd name="T63" fmla="*/ 6 h 8"/>
                <a:gd name="T64" fmla="*/ 0 w 14"/>
                <a:gd name="T65" fmla="*/ 6 h 8"/>
                <a:gd name="T66" fmla="*/ 0 w 14"/>
                <a:gd name="T67" fmla="*/ 6 h 8"/>
                <a:gd name="T68" fmla="*/ 0 w 14"/>
                <a:gd name="T69" fmla="*/ 8 h 8"/>
                <a:gd name="T70" fmla="*/ 0 w 14"/>
                <a:gd name="T71" fmla="*/ 8 h 8"/>
                <a:gd name="T72" fmla="*/ 0 w 14"/>
                <a:gd name="T73" fmla="*/ 8 h 8"/>
                <a:gd name="T74" fmla="*/ 2 w 14"/>
                <a:gd name="T7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8"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675"/>
            <p:cNvSpPr>
              <a:spLocks/>
            </p:cNvSpPr>
            <p:nvPr/>
          </p:nvSpPr>
          <p:spPr bwMode="auto">
            <a:xfrm>
              <a:off x="5568950" y="2419350"/>
              <a:ext cx="19050" cy="9525"/>
            </a:xfrm>
            <a:custGeom>
              <a:avLst/>
              <a:gdLst>
                <a:gd name="T0" fmla="*/ 4 w 12"/>
                <a:gd name="T1" fmla="*/ 2 h 6"/>
                <a:gd name="T2" fmla="*/ 4 w 12"/>
                <a:gd name="T3" fmla="*/ 2 h 6"/>
                <a:gd name="T4" fmla="*/ 4 w 12"/>
                <a:gd name="T5" fmla="*/ 2 h 6"/>
                <a:gd name="T6" fmla="*/ 2 w 12"/>
                <a:gd name="T7" fmla="*/ 2 h 6"/>
                <a:gd name="T8" fmla="*/ 2 w 12"/>
                <a:gd name="T9" fmla="*/ 2 h 6"/>
                <a:gd name="T10" fmla="*/ 2 w 12"/>
                <a:gd name="T11" fmla="*/ 2 h 6"/>
                <a:gd name="T12" fmla="*/ 0 w 12"/>
                <a:gd name="T13" fmla="*/ 4 h 6"/>
                <a:gd name="T14" fmla="*/ 0 w 12"/>
                <a:gd name="T15" fmla="*/ 4 h 6"/>
                <a:gd name="T16" fmla="*/ 0 w 12"/>
                <a:gd name="T17" fmla="*/ 4 h 6"/>
                <a:gd name="T18" fmla="*/ 0 w 12"/>
                <a:gd name="T19" fmla="*/ 4 h 6"/>
                <a:gd name="T20" fmla="*/ 0 w 12"/>
                <a:gd name="T21" fmla="*/ 4 h 6"/>
                <a:gd name="T22" fmla="*/ 0 w 12"/>
                <a:gd name="T23" fmla="*/ 6 h 6"/>
                <a:gd name="T24" fmla="*/ 0 w 12"/>
                <a:gd name="T25" fmla="*/ 6 h 6"/>
                <a:gd name="T26" fmla="*/ 0 w 12"/>
                <a:gd name="T27" fmla="*/ 6 h 6"/>
                <a:gd name="T28" fmla="*/ 2 w 12"/>
                <a:gd name="T29" fmla="*/ 6 h 6"/>
                <a:gd name="T30" fmla="*/ 2 w 12"/>
                <a:gd name="T31" fmla="*/ 6 h 6"/>
                <a:gd name="T32" fmla="*/ 2 w 12"/>
                <a:gd name="T33" fmla="*/ 6 h 6"/>
                <a:gd name="T34" fmla="*/ 4 w 12"/>
                <a:gd name="T35" fmla="*/ 4 h 6"/>
                <a:gd name="T36" fmla="*/ 10 w 12"/>
                <a:gd name="T37" fmla="*/ 4 h 6"/>
                <a:gd name="T38" fmla="*/ 10 w 12"/>
                <a:gd name="T39" fmla="*/ 4 h 6"/>
                <a:gd name="T40" fmla="*/ 10 w 12"/>
                <a:gd name="T41" fmla="*/ 4 h 6"/>
                <a:gd name="T42" fmla="*/ 10 w 12"/>
                <a:gd name="T43" fmla="*/ 4 h 6"/>
                <a:gd name="T44" fmla="*/ 12 w 12"/>
                <a:gd name="T45" fmla="*/ 4 h 6"/>
                <a:gd name="T46" fmla="*/ 12 w 12"/>
                <a:gd name="T47" fmla="*/ 4 h 6"/>
                <a:gd name="T48" fmla="*/ 12 w 12"/>
                <a:gd name="T49" fmla="*/ 4 h 6"/>
                <a:gd name="T50" fmla="*/ 12 w 12"/>
                <a:gd name="T51" fmla="*/ 0 h 6"/>
                <a:gd name="T52" fmla="*/ 12 w 12"/>
                <a:gd name="T53" fmla="*/ 0 h 6"/>
                <a:gd name="T54" fmla="*/ 12 w 12"/>
                <a:gd name="T55" fmla="*/ 0 h 6"/>
                <a:gd name="T56" fmla="*/ 10 w 12"/>
                <a:gd name="T57" fmla="*/ 0 h 6"/>
                <a:gd name="T58" fmla="*/ 10 w 12"/>
                <a:gd name="T59" fmla="*/ 0 h 6"/>
                <a:gd name="T60" fmla="*/ 10 w 12"/>
                <a:gd name="T61" fmla="*/ 0 h 6"/>
                <a:gd name="T62" fmla="*/ 10 w 12"/>
                <a:gd name="T63" fmla="*/ 2 h 6"/>
                <a:gd name="T64" fmla="*/ 4 w 12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6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676"/>
            <p:cNvSpPr>
              <a:spLocks/>
            </p:cNvSpPr>
            <p:nvPr/>
          </p:nvSpPr>
          <p:spPr bwMode="auto">
            <a:xfrm>
              <a:off x="5403850" y="2514600"/>
              <a:ext cx="15875" cy="15875"/>
            </a:xfrm>
            <a:custGeom>
              <a:avLst/>
              <a:gdLst>
                <a:gd name="T0" fmla="*/ 0 w 10"/>
                <a:gd name="T1" fmla="*/ 4 h 10"/>
                <a:gd name="T2" fmla="*/ 0 w 10"/>
                <a:gd name="T3" fmla="*/ 6 h 10"/>
                <a:gd name="T4" fmla="*/ 0 w 10"/>
                <a:gd name="T5" fmla="*/ 6 h 10"/>
                <a:gd name="T6" fmla="*/ 0 w 10"/>
                <a:gd name="T7" fmla="*/ 8 h 10"/>
                <a:gd name="T8" fmla="*/ 4 w 10"/>
                <a:gd name="T9" fmla="*/ 8 h 10"/>
                <a:gd name="T10" fmla="*/ 4 w 10"/>
                <a:gd name="T11" fmla="*/ 8 h 10"/>
                <a:gd name="T12" fmla="*/ 4 w 10"/>
                <a:gd name="T13" fmla="*/ 8 h 10"/>
                <a:gd name="T14" fmla="*/ 4 w 10"/>
                <a:gd name="T15" fmla="*/ 8 h 10"/>
                <a:gd name="T16" fmla="*/ 6 w 10"/>
                <a:gd name="T17" fmla="*/ 8 h 10"/>
                <a:gd name="T18" fmla="*/ 8 w 10"/>
                <a:gd name="T19" fmla="*/ 10 h 10"/>
                <a:gd name="T20" fmla="*/ 8 w 10"/>
                <a:gd name="T21" fmla="*/ 10 h 10"/>
                <a:gd name="T22" fmla="*/ 8 w 10"/>
                <a:gd name="T23" fmla="*/ 10 h 10"/>
                <a:gd name="T24" fmla="*/ 10 w 10"/>
                <a:gd name="T25" fmla="*/ 10 h 10"/>
                <a:gd name="T26" fmla="*/ 10 w 10"/>
                <a:gd name="T27" fmla="*/ 10 h 10"/>
                <a:gd name="T28" fmla="*/ 10 w 10"/>
                <a:gd name="T29" fmla="*/ 10 h 10"/>
                <a:gd name="T30" fmla="*/ 10 w 10"/>
                <a:gd name="T31" fmla="*/ 4 h 10"/>
                <a:gd name="T32" fmla="*/ 10 w 10"/>
                <a:gd name="T33" fmla="*/ 4 h 10"/>
                <a:gd name="T34" fmla="*/ 10 w 10"/>
                <a:gd name="T35" fmla="*/ 4 h 10"/>
                <a:gd name="T36" fmla="*/ 8 w 10"/>
                <a:gd name="T37" fmla="*/ 2 h 10"/>
                <a:gd name="T38" fmla="*/ 8 w 10"/>
                <a:gd name="T39" fmla="*/ 2 h 10"/>
                <a:gd name="T40" fmla="*/ 8 w 10"/>
                <a:gd name="T41" fmla="*/ 2 h 10"/>
                <a:gd name="T42" fmla="*/ 8 w 10"/>
                <a:gd name="T43" fmla="*/ 0 h 10"/>
                <a:gd name="T44" fmla="*/ 6 w 10"/>
                <a:gd name="T45" fmla="*/ 0 h 10"/>
                <a:gd name="T46" fmla="*/ 6 w 10"/>
                <a:gd name="T47" fmla="*/ 0 h 10"/>
                <a:gd name="T48" fmla="*/ 6 w 10"/>
                <a:gd name="T49" fmla="*/ 0 h 10"/>
                <a:gd name="T50" fmla="*/ 4 w 10"/>
                <a:gd name="T51" fmla="*/ 0 h 10"/>
                <a:gd name="T52" fmla="*/ 4 w 10"/>
                <a:gd name="T53" fmla="*/ 0 h 10"/>
                <a:gd name="T54" fmla="*/ 4 w 10"/>
                <a:gd name="T55" fmla="*/ 0 h 10"/>
                <a:gd name="T56" fmla="*/ 2 w 10"/>
                <a:gd name="T57" fmla="*/ 0 h 10"/>
                <a:gd name="T58" fmla="*/ 2 w 10"/>
                <a:gd name="T59" fmla="*/ 0 h 10"/>
                <a:gd name="T60" fmla="*/ 2 w 10"/>
                <a:gd name="T61" fmla="*/ 2 h 10"/>
                <a:gd name="T62" fmla="*/ 2 w 10"/>
                <a:gd name="T63" fmla="*/ 4 h 10"/>
                <a:gd name="T64" fmla="*/ 0 w 10"/>
                <a:gd name="T65" fmla="*/ 4 h 10"/>
                <a:gd name="T66" fmla="*/ 0 w 10"/>
                <a:gd name="T67" fmla="*/ 4 h 10"/>
                <a:gd name="T68" fmla="*/ 0 w 10"/>
                <a:gd name="T69" fmla="*/ 4 h 10"/>
                <a:gd name="T70" fmla="*/ 0 w 10"/>
                <a:gd name="T7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677"/>
            <p:cNvSpPr>
              <a:spLocks/>
            </p:cNvSpPr>
            <p:nvPr/>
          </p:nvSpPr>
          <p:spPr bwMode="auto">
            <a:xfrm>
              <a:off x="5400675" y="2501900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4 w 4"/>
                <a:gd name="T7" fmla="*/ 4 h 4"/>
                <a:gd name="T8" fmla="*/ 4 w 4"/>
                <a:gd name="T9" fmla="*/ 2 h 4"/>
                <a:gd name="T10" fmla="*/ 4 w 4"/>
                <a:gd name="T11" fmla="*/ 2 h 4"/>
                <a:gd name="T12" fmla="*/ 4 w 4"/>
                <a:gd name="T13" fmla="*/ 0 h 4"/>
                <a:gd name="T14" fmla="*/ 2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0 w 4"/>
                <a:gd name="T21" fmla="*/ 0 h 4"/>
                <a:gd name="T22" fmla="*/ 0 w 4"/>
                <a:gd name="T23" fmla="*/ 0 h 4"/>
                <a:gd name="T24" fmla="*/ 0 w 4"/>
                <a:gd name="T25" fmla="*/ 0 h 4"/>
                <a:gd name="T26" fmla="*/ 0 w 4"/>
                <a:gd name="T27" fmla="*/ 4 h 4"/>
                <a:gd name="T28" fmla="*/ 0 w 4"/>
                <a:gd name="T29" fmla="*/ 4 h 4"/>
                <a:gd name="T30" fmla="*/ 0 w 4"/>
                <a:gd name="T31" fmla="*/ 4 h 4"/>
                <a:gd name="T32" fmla="*/ 0 w 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678"/>
            <p:cNvSpPr>
              <a:spLocks/>
            </p:cNvSpPr>
            <p:nvPr/>
          </p:nvSpPr>
          <p:spPr bwMode="auto">
            <a:xfrm>
              <a:off x="5445125" y="2346325"/>
              <a:ext cx="28575" cy="12700"/>
            </a:xfrm>
            <a:custGeom>
              <a:avLst/>
              <a:gdLst>
                <a:gd name="T0" fmla="*/ 0 w 18"/>
                <a:gd name="T1" fmla="*/ 6 h 8"/>
                <a:gd name="T2" fmla="*/ 4 w 18"/>
                <a:gd name="T3" fmla="*/ 6 h 8"/>
                <a:gd name="T4" fmla="*/ 4 w 18"/>
                <a:gd name="T5" fmla="*/ 6 h 8"/>
                <a:gd name="T6" fmla="*/ 4 w 18"/>
                <a:gd name="T7" fmla="*/ 6 h 8"/>
                <a:gd name="T8" fmla="*/ 4 w 18"/>
                <a:gd name="T9" fmla="*/ 6 h 8"/>
                <a:gd name="T10" fmla="*/ 4 w 18"/>
                <a:gd name="T11" fmla="*/ 6 h 8"/>
                <a:gd name="T12" fmla="*/ 4 w 18"/>
                <a:gd name="T13" fmla="*/ 8 h 8"/>
                <a:gd name="T14" fmla="*/ 4 w 18"/>
                <a:gd name="T15" fmla="*/ 8 h 8"/>
                <a:gd name="T16" fmla="*/ 6 w 18"/>
                <a:gd name="T17" fmla="*/ 8 h 8"/>
                <a:gd name="T18" fmla="*/ 6 w 18"/>
                <a:gd name="T19" fmla="*/ 8 h 8"/>
                <a:gd name="T20" fmla="*/ 6 w 18"/>
                <a:gd name="T21" fmla="*/ 8 h 8"/>
                <a:gd name="T22" fmla="*/ 8 w 18"/>
                <a:gd name="T23" fmla="*/ 8 h 8"/>
                <a:gd name="T24" fmla="*/ 8 w 18"/>
                <a:gd name="T25" fmla="*/ 8 h 8"/>
                <a:gd name="T26" fmla="*/ 10 w 18"/>
                <a:gd name="T27" fmla="*/ 8 h 8"/>
                <a:gd name="T28" fmla="*/ 10 w 18"/>
                <a:gd name="T29" fmla="*/ 8 h 8"/>
                <a:gd name="T30" fmla="*/ 10 w 18"/>
                <a:gd name="T31" fmla="*/ 8 h 8"/>
                <a:gd name="T32" fmla="*/ 12 w 18"/>
                <a:gd name="T33" fmla="*/ 6 h 8"/>
                <a:gd name="T34" fmla="*/ 12 w 18"/>
                <a:gd name="T35" fmla="*/ 6 h 8"/>
                <a:gd name="T36" fmla="*/ 12 w 18"/>
                <a:gd name="T37" fmla="*/ 4 h 8"/>
                <a:gd name="T38" fmla="*/ 12 w 18"/>
                <a:gd name="T39" fmla="*/ 4 h 8"/>
                <a:gd name="T40" fmla="*/ 14 w 18"/>
                <a:gd name="T41" fmla="*/ 4 h 8"/>
                <a:gd name="T42" fmla="*/ 14 w 18"/>
                <a:gd name="T43" fmla="*/ 4 h 8"/>
                <a:gd name="T44" fmla="*/ 14 w 18"/>
                <a:gd name="T45" fmla="*/ 4 h 8"/>
                <a:gd name="T46" fmla="*/ 16 w 18"/>
                <a:gd name="T47" fmla="*/ 2 h 8"/>
                <a:gd name="T48" fmla="*/ 16 w 18"/>
                <a:gd name="T49" fmla="*/ 2 h 8"/>
                <a:gd name="T50" fmla="*/ 18 w 18"/>
                <a:gd name="T51" fmla="*/ 2 h 8"/>
                <a:gd name="T52" fmla="*/ 18 w 18"/>
                <a:gd name="T53" fmla="*/ 2 h 8"/>
                <a:gd name="T54" fmla="*/ 18 w 18"/>
                <a:gd name="T55" fmla="*/ 2 h 8"/>
                <a:gd name="T56" fmla="*/ 16 w 18"/>
                <a:gd name="T57" fmla="*/ 0 h 8"/>
                <a:gd name="T58" fmla="*/ 16 w 18"/>
                <a:gd name="T59" fmla="*/ 0 h 8"/>
                <a:gd name="T60" fmla="*/ 12 w 18"/>
                <a:gd name="T61" fmla="*/ 0 h 8"/>
                <a:gd name="T62" fmla="*/ 12 w 18"/>
                <a:gd name="T63" fmla="*/ 0 h 8"/>
                <a:gd name="T64" fmla="*/ 12 w 18"/>
                <a:gd name="T65" fmla="*/ 0 h 8"/>
                <a:gd name="T66" fmla="*/ 6 w 18"/>
                <a:gd name="T67" fmla="*/ 0 h 8"/>
                <a:gd name="T68" fmla="*/ 6 w 18"/>
                <a:gd name="T69" fmla="*/ 0 h 8"/>
                <a:gd name="T70" fmla="*/ 6 w 18"/>
                <a:gd name="T71" fmla="*/ 0 h 8"/>
                <a:gd name="T72" fmla="*/ 2 w 18"/>
                <a:gd name="T73" fmla="*/ 0 h 8"/>
                <a:gd name="T74" fmla="*/ 2 w 18"/>
                <a:gd name="T75" fmla="*/ 0 h 8"/>
                <a:gd name="T76" fmla="*/ 2 w 18"/>
                <a:gd name="T77" fmla="*/ 0 h 8"/>
                <a:gd name="T78" fmla="*/ 0 w 18"/>
                <a:gd name="T79" fmla="*/ 0 h 8"/>
                <a:gd name="T80" fmla="*/ 0 w 18"/>
                <a:gd name="T81" fmla="*/ 2 h 8"/>
                <a:gd name="T82" fmla="*/ 0 w 18"/>
                <a:gd name="T83" fmla="*/ 2 h 8"/>
                <a:gd name="T84" fmla="*/ 0 w 18"/>
                <a:gd name="T85" fmla="*/ 2 h 8"/>
                <a:gd name="T86" fmla="*/ 0 w 18"/>
                <a:gd name="T87" fmla="*/ 4 h 8"/>
                <a:gd name="T88" fmla="*/ 0 w 18"/>
                <a:gd name="T89" fmla="*/ 4 h 8"/>
                <a:gd name="T90" fmla="*/ 0 w 18"/>
                <a:gd name="T91" fmla="*/ 6 h 8"/>
                <a:gd name="T92" fmla="*/ 0 w 18"/>
                <a:gd name="T9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8">
                  <a:moveTo>
                    <a:pt x="0" y="6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679"/>
            <p:cNvSpPr>
              <a:spLocks/>
            </p:cNvSpPr>
            <p:nvPr/>
          </p:nvSpPr>
          <p:spPr bwMode="auto">
            <a:xfrm>
              <a:off x="5410200" y="2498725"/>
              <a:ext cx="12700" cy="6350"/>
            </a:xfrm>
            <a:custGeom>
              <a:avLst/>
              <a:gdLst>
                <a:gd name="T0" fmla="*/ 4 w 8"/>
                <a:gd name="T1" fmla="*/ 4 h 4"/>
                <a:gd name="T2" fmla="*/ 4 w 8"/>
                <a:gd name="T3" fmla="*/ 4 h 4"/>
                <a:gd name="T4" fmla="*/ 4 w 8"/>
                <a:gd name="T5" fmla="*/ 4 h 4"/>
                <a:gd name="T6" fmla="*/ 8 w 8"/>
                <a:gd name="T7" fmla="*/ 4 h 4"/>
                <a:gd name="T8" fmla="*/ 8 w 8"/>
                <a:gd name="T9" fmla="*/ 4 h 4"/>
                <a:gd name="T10" fmla="*/ 8 w 8"/>
                <a:gd name="T11" fmla="*/ 4 h 4"/>
                <a:gd name="T12" fmla="*/ 8 w 8"/>
                <a:gd name="T13" fmla="*/ 4 h 4"/>
                <a:gd name="T14" fmla="*/ 8 w 8"/>
                <a:gd name="T15" fmla="*/ 4 h 4"/>
                <a:gd name="T16" fmla="*/ 8 w 8"/>
                <a:gd name="T17" fmla="*/ 4 h 4"/>
                <a:gd name="T18" fmla="*/ 8 w 8"/>
                <a:gd name="T19" fmla="*/ 4 h 4"/>
                <a:gd name="T20" fmla="*/ 8 w 8"/>
                <a:gd name="T21" fmla="*/ 2 h 4"/>
                <a:gd name="T22" fmla="*/ 8 w 8"/>
                <a:gd name="T23" fmla="*/ 2 h 4"/>
                <a:gd name="T24" fmla="*/ 8 w 8"/>
                <a:gd name="T25" fmla="*/ 2 h 4"/>
                <a:gd name="T26" fmla="*/ 6 w 8"/>
                <a:gd name="T27" fmla="*/ 0 h 4"/>
                <a:gd name="T28" fmla="*/ 6 w 8"/>
                <a:gd name="T29" fmla="*/ 0 h 4"/>
                <a:gd name="T30" fmla="*/ 6 w 8"/>
                <a:gd name="T31" fmla="*/ 0 h 4"/>
                <a:gd name="T32" fmla="*/ 0 w 8"/>
                <a:gd name="T33" fmla="*/ 0 h 4"/>
                <a:gd name="T34" fmla="*/ 0 w 8"/>
                <a:gd name="T35" fmla="*/ 0 h 4"/>
                <a:gd name="T36" fmla="*/ 0 w 8"/>
                <a:gd name="T37" fmla="*/ 0 h 4"/>
                <a:gd name="T38" fmla="*/ 0 w 8"/>
                <a:gd name="T39" fmla="*/ 0 h 4"/>
                <a:gd name="T40" fmla="*/ 0 w 8"/>
                <a:gd name="T41" fmla="*/ 0 h 4"/>
                <a:gd name="T42" fmla="*/ 0 w 8"/>
                <a:gd name="T43" fmla="*/ 2 h 4"/>
                <a:gd name="T44" fmla="*/ 4 w 8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680"/>
            <p:cNvSpPr>
              <a:spLocks/>
            </p:cNvSpPr>
            <p:nvPr/>
          </p:nvSpPr>
          <p:spPr bwMode="auto">
            <a:xfrm>
              <a:off x="5457825" y="2501900"/>
              <a:ext cx="15875" cy="9525"/>
            </a:xfrm>
            <a:custGeom>
              <a:avLst/>
              <a:gdLst>
                <a:gd name="T0" fmla="*/ 2 w 10"/>
                <a:gd name="T1" fmla="*/ 6 h 6"/>
                <a:gd name="T2" fmla="*/ 2 w 10"/>
                <a:gd name="T3" fmla="*/ 6 h 6"/>
                <a:gd name="T4" fmla="*/ 2 w 10"/>
                <a:gd name="T5" fmla="*/ 6 h 6"/>
                <a:gd name="T6" fmla="*/ 8 w 10"/>
                <a:gd name="T7" fmla="*/ 6 h 6"/>
                <a:gd name="T8" fmla="*/ 8 w 10"/>
                <a:gd name="T9" fmla="*/ 6 h 6"/>
                <a:gd name="T10" fmla="*/ 10 w 10"/>
                <a:gd name="T11" fmla="*/ 4 h 6"/>
                <a:gd name="T12" fmla="*/ 10 w 10"/>
                <a:gd name="T13" fmla="*/ 4 h 6"/>
                <a:gd name="T14" fmla="*/ 10 w 10"/>
                <a:gd name="T15" fmla="*/ 4 h 6"/>
                <a:gd name="T16" fmla="*/ 8 w 10"/>
                <a:gd name="T17" fmla="*/ 2 h 6"/>
                <a:gd name="T18" fmla="*/ 8 w 10"/>
                <a:gd name="T19" fmla="*/ 2 h 6"/>
                <a:gd name="T20" fmla="*/ 8 w 10"/>
                <a:gd name="T21" fmla="*/ 2 h 6"/>
                <a:gd name="T22" fmla="*/ 8 w 10"/>
                <a:gd name="T23" fmla="*/ 2 h 6"/>
                <a:gd name="T24" fmla="*/ 6 w 10"/>
                <a:gd name="T25" fmla="*/ 2 h 6"/>
                <a:gd name="T26" fmla="*/ 4 w 10"/>
                <a:gd name="T27" fmla="*/ 0 h 6"/>
                <a:gd name="T28" fmla="*/ 4 w 10"/>
                <a:gd name="T29" fmla="*/ 0 h 6"/>
                <a:gd name="T30" fmla="*/ 4 w 10"/>
                <a:gd name="T31" fmla="*/ 0 h 6"/>
                <a:gd name="T32" fmla="*/ 2 w 10"/>
                <a:gd name="T33" fmla="*/ 0 h 6"/>
                <a:gd name="T34" fmla="*/ 2 w 10"/>
                <a:gd name="T35" fmla="*/ 0 h 6"/>
                <a:gd name="T36" fmla="*/ 2 w 10"/>
                <a:gd name="T37" fmla="*/ 0 h 6"/>
                <a:gd name="T38" fmla="*/ 0 w 10"/>
                <a:gd name="T39" fmla="*/ 2 h 6"/>
                <a:gd name="T40" fmla="*/ 0 w 10"/>
                <a:gd name="T41" fmla="*/ 2 h 6"/>
                <a:gd name="T42" fmla="*/ 0 w 10"/>
                <a:gd name="T43" fmla="*/ 4 h 6"/>
                <a:gd name="T44" fmla="*/ 0 w 10"/>
                <a:gd name="T45" fmla="*/ 4 h 6"/>
                <a:gd name="T46" fmla="*/ 0 w 10"/>
                <a:gd name="T47" fmla="*/ 4 h 6"/>
                <a:gd name="T48" fmla="*/ 2 w 10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681"/>
            <p:cNvSpPr>
              <a:spLocks/>
            </p:cNvSpPr>
            <p:nvPr/>
          </p:nvSpPr>
          <p:spPr bwMode="auto">
            <a:xfrm>
              <a:off x="5454650" y="2492375"/>
              <a:ext cx="9525" cy="9525"/>
            </a:xfrm>
            <a:custGeom>
              <a:avLst/>
              <a:gdLst>
                <a:gd name="T0" fmla="*/ 2 w 6"/>
                <a:gd name="T1" fmla="*/ 6 h 6"/>
                <a:gd name="T2" fmla="*/ 4 w 6"/>
                <a:gd name="T3" fmla="*/ 6 h 6"/>
                <a:gd name="T4" fmla="*/ 4 w 6"/>
                <a:gd name="T5" fmla="*/ 6 h 6"/>
                <a:gd name="T6" fmla="*/ 4 w 6"/>
                <a:gd name="T7" fmla="*/ 6 h 6"/>
                <a:gd name="T8" fmla="*/ 6 w 6"/>
                <a:gd name="T9" fmla="*/ 4 h 6"/>
                <a:gd name="T10" fmla="*/ 6 w 6"/>
                <a:gd name="T11" fmla="*/ 4 h 6"/>
                <a:gd name="T12" fmla="*/ 6 w 6"/>
                <a:gd name="T13" fmla="*/ 4 h 6"/>
                <a:gd name="T14" fmla="*/ 6 w 6"/>
                <a:gd name="T15" fmla="*/ 4 h 6"/>
                <a:gd name="T16" fmla="*/ 6 w 6"/>
                <a:gd name="T17" fmla="*/ 2 h 6"/>
                <a:gd name="T18" fmla="*/ 6 w 6"/>
                <a:gd name="T19" fmla="*/ 2 h 6"/>
                <a:gd name="T20" fmla="*/ 6 w 6"/>
                <a:gd name="T21" fmla="*/ 2 h 6"/>
                <a:gd name="T22" fmla="*/ 6 w 6"/>
                <a:gd name="T23" fmla="*/ 2 h 6"/>
                <a:gd name="T24" fmla="*/ 6 w 6"/>
                <a:gd name="T25" fmla="*/ 2 h 6"/>
                <a:gd name="T26" fmla="*/ 4 w 6"/>
                <a:gd name="T27" fmla="*/ 0 h 6"/>
                <a:gd name="T28" fmla="*/ 2 w 6"/>
                <a:gd name="T29" fmla="*/ 0 h 6"/>
                <a:gd name="T30" fmla="*/ 2 w 6"/>
                <a:gd name="T31" fmla="*/ 0 h 6"/>
                <a:gd name="T32" fmla="*/ 2 w 6"/>
                <a:gd name="T33" fmla="*/ 2 h 6"/>
                <a:gd name="T34" fmla="*/ 0 w 6"/>
                <a:gd name="T35" fmla="*/ 2 h 6"/>
                <a:gd name="T36" fmla="*/ 0 w 6"/>
                <a:gd name="T37" fmla="*/ 2 h 6"/>
                <a:gd name="T38" fmla="*/ 0 w 6"/>
                <a:gd name="T39" fmla="*/ 2 h 6"/>
                <a:gd name="T40" fmla="*/ 0 w 6"/>
                <a:gd name="T41" fmla="*/ 4 h 6"/>
                <a:gd name="T42" fmla="*/ 0 w 6"/>
                <a:gd name="T43" fmla="*/ 4 h 6"/>
                <a:gd name="T44" fmla="*/ 0 w 6"/>
                <a:gd name="T45" fmla="*/ 4 h 6"/>
                <a:gd name="T46" fmla="*/ 2 w 6"/>
                <a:gd name="T47" fmla="*/ 4 h 6"/>
                <a:gd name="T48" fmla="*/ 2 w 6"/>
                <a:gd name="T49" fmla="*/ 4 h 6"/>
                <a:gd name="T50" fmla="*/ 2 w 6"/>
                <a:gd name="T51" fmla="*/ 4 h 6"/>
                <a:gd name="T52" fmla="*/ 2 w 6"/>
                <a:gd name="T53" fmla="*/ 6 h 6"/>
                <a:gd name="T54" fmla="*/ 2 w 6"/>
                <a:gd name="T5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52" name="Группа 351"/>
          <p:cNvGrpSpPr/>
          <p:nvPr/>
        </p:nvGrpSpPr>
        <p:grpSpPr>
          <a:xfrm>
            <a:off x="1593889" y="1835685"/>
            <a:ext cx="1586387" cy="1586387"/>
            <a:chOff x="472733" y="1604988"/>
            <a:chExt cx="870345" cy="870345"/>
          </a:xfrm>
        </p:grpSpPr>
        <p:grpSp>
          <p:nvGrpSpPr>
            <p:cNvPr id="353" name="Группа 352"/>
            <p:cNvGrpSpPr/>
            <p:nvPr/>
          </p:nvGrpSpPr>
          <p:grpSpPr>
            <a:xfrm>
              <a:off x="704705" y="1696504"/>
              <a:ext cx="406400" cy="687315"/>
              <a:chOff x="5947812" y="88924"/>
              <a:chExt cx="406400" cy="687315"/>
            </a:xfrm>
            <a:solidFill>
              <a:schemeClr val="accent1"/>
            </a:solidFill>
          </p:grpSpPr>
          <p:sp>
            <p:nvSpPr>
              <p:cNvPr id="355" name="корабль"/>
              <p:cNvSpPr>
                <a:spLocks noEditPoints="1"/>
              </p:cNvSpPr>
              <p:nvPr/>
            </p:nvSpPr>
            <p:spPr bwMode="auto">
              <a:xfrm>
                <a:off x="5947812" y="349053"/>
                <a:ext cx="406400" cy="427186"/>
              </a:xfrm>
              <a:custGeom>
                <a:avLst/>
                <a:gdLst>
                  <a:gd name="T0" fmla="*/ 534 w 792"/>
                  <a:gd name="T1" fmla="*/ 825 h 915"/>
                  <a:gd name="T2" fmla="*/ 490 w 792"/>
                  <a:gd name="T3" fmla="*/ 844 h 915"/>
                  <a:gd name="T4" fmla="*/ 470 w 792"/>
                  <a:gd name="T5" fmla="*/ 849 h 915"/>
                  <a:gd name="T6" fmla="*/ 431 w 792"/>
                  <a:gd name="T7" fmla="*/ 828 h 915"/>
                  <a:gd name="T8" fmla="*/ 387 w 792"/>
                  <a:gd name="T9" fmla="*/ 822 h 915"/>
                  <a:gd name="T10" fmla="*/ 331 w 792"/>
                  <a:gd name="T11" fmla="*/ 833 h 915"/>
                  <a:gd name="T12" fmla="*/ 297 w 792"/>
                  <a:gd name="T13" fmla="*/ 856 h 915"/>
                  <a:gd name="T14" fmla="*/ 274 w 792"/>
                  <a:gd name="T15" fmla="*/ 839 h 915"/>
                  <a:gd name="T16" fmla="*/ 224 w 792"/>
                  <a:gd name="T17" fmla="*/ 823 h 915"/>
                  <a:gd name="T18" fmla="*/ 182 w 792"/>
                  <a:gd name="T19" fmla="*/ 824 h 915"/>
                  <a:gd name="T20" fmla="*/ 143 w 792"/>
                  <a:gd name="T21" fmla="*/ 838 h 915"/>
                  <a:gd name="T22" fmla="*/ 105 w 792"/>
                  <a:gd name="T23" fmla="*/ 870 h 915"/>
                  <a:gd name="T24" fmla="*/ 132 w 792"/>
                  <a:gd name="T25" fmla="*/ 890 h 915"/>
                  <a:gd name="T26" fmla="*/ 145 w 792"/>
                  <a:gd name="T27" fmla="*/ 875 h 915"/>
                  <a:gd name="T28" fmla="*/ 190 w 792"/>
                  <a:gd name="T29" fmla="*/ 856 h 915"/>
                  <a:gd name="T30" fmla="*/ 217 w 792"/>
                  <a:gd name="T31" fmla="*/ 856 h 915"/>
                  <a:gd name="T32" fmla="*/ 256 w 792"/>
                  <a:gd name="T33" fmla="*/ 867 h 915"/>
                  <a:gd name="T34" fmla="*/ 279 w 792"/>
                  <a:gd name="T35" fmla="*/ 885 h 915"/>
                  <a:gd name="T36" fmla="*/ 283 w 792"/>
                  <a:gd name="T37" fmla="*/ 890 h 915"/>
                  <a:gd name="T38" fmla="*/ 312 w 792"/>
                  <a:gd name="T39" fmla="*/ 889 h 915"/>
                  <a:gd name="T40" fmla="*/ 332 w 792"/>
                  <a:gd name="T41" fmla="*/ 870 h 915"/>
                  <a:gd name="T42" fmla="*/ 377 w 792"/>
                  <a:gd name="T43" fmla="*/ 855 h 915"/>
                  <a:gd name="T44" fmla="*/ 406 w 792"/>
                  <a:gd name="T45" fmla="*/ 857 h 915"/>
                  <a:gd name="T46" fmla="*/ 445 w 792"/>
                  <a:gd name="T47" fmla="*/ 873 h 915"/>
                  <a:gd name="T48" fmla="*/ 458 w 792"/>
                  <a:gd name="T49" fmla="*/ 885 h 915"/>
                  <a:gd name="T50" fmla="*/ 476 w 792"/>
                  <a:gd name="T51" fmla="*/ 915 h 915"/>
                  <a:gd name="T52" fmla="*/ 491 w 792"/>
                  <a:gd name="T53" fmla="*/ 889 h 915"/>
                  <a:gd name="T54" fmla="*/ 521 w 792"/>
                  <a:gd name="T55" fmla="*/ 865 h 915"/>
                  <a:gd name="T56" fmla="*/ 565 w 792"/>
                  <a:gd name="T57" fmla="*/ 855 h 915"/>
                  <a:gd name="T58" fmla="*/ 593 w 792"/>
                  <a:gd name="T59" fmla="*/ 858 h 915"/>
                  <a:gd name="T60" fmla="*/ 624 w 792"/>
                  <a:gd name="T61" fmla="*/ 873 h 915"/>
                  <a:gd name="T62" fmla="*/ 640 w 792"/>
                  <a:gd name="T63" fmla="*/ 889 h 915"/>
                  <a:gd name="T64" fmla="*/ 669 w 792"/>
                  <a:gd name="T65" fmla="*/ 873 h 915"/>
                  <a:gd name="T66" fmla="*/ 645 w 792"/>
                  <a:gd name="T67" fmla="*/ 846 h 915"/>
                  <a:gd name="T68" fmla="*/ 613 w 792"/>
                  <a:gd name="T69" fmla="*/ 829 h 915"/>
                  <a:gd name="T70" fmla="*/ 565 w 792"/>
                  <a:gd name="T71" fmla="*/ 822 h 915"/>
                  <a:gd name="T72" fmla="*/ 60 w 792"/>
                  <a:gd name="T73" fmla="*/ 639 h 915"/>
                  <a:gd name="T74" fmla="*/ 207 w 792"/>
                  <a:gd name="T75" fmla="*/ 789 h 915"/>
                  <a:gd name="T76" fmla="*/ 251 w 792"/>
                  <a:gd name="T77" fmla="*/ 797 h 915"/>
                  <a:gd name="T78" fmla="*/ 290 w 792"/>
                  <a:gd name="T79" fmla="*/ 818 h 915"/>
                  <a:gd name="T80" fmla="*/ 311 w 792"/>
                  <a:gd name="T81" fmla="*/ 812 h 915"/>
                  <a:gd name="T82" fmla="*/ 356 w 792"/>
                  <a:gd name="T83" fmla="*/ 793 h 915"/>
                  <a:gd name="T84" fmla="*/ 403 w 792"/>
                  <a:gd name="T85" fmla="*/ 790 h 915"/>
                  <a:gd name="T86" fmla="*/ 452 w 792"/>
                  <a:gd name="T87" fmla="*/ 807 h 915"/>
                  <a:gd name="T88" fmla="*/ 476 w 792"/>
                  <a:gd name="T89" fmla="*/ 824 h 915"/>
                  <a:gd name="T90" fmla="*/ 509 w 792"/>
                  <a:gd name="T91" fmla="*/ 801 h 915"/>
                  <a:gd name="T92" fmla="*/ 565 w 792"/>
                  <a:gd name="T93" fmla="*/ 789 h 915"/>
                  <a:gd name="T94" fmla="*/ 601 w 792"/>
                  <a:gd name="T95" fmla="*/ 794 h 915"/>
                  <a:gd name="T96" fmla="*/ 395 w 792"/>
                  <a:gd name="T97" fmla="*/ 395 h 915"/>
                  <a:gd name="T98" fmla="*/ 334 w 792"/>
                  <a:gd name="T99" fmla="*/ 548 h 915"/>
                  <a:gd name="T100" fmla="*/ 457 w 792"/>
                  <a:gd name="T101" fmla="*/ 548 h 915"/>
                  <a:gd name="T102" fmla="*/ 91 w 792"/>
                  <a:gd name="T103" fmla="*/ 426 h 915"/>
                  <a:gd name="T104" fmla="*/ 183 w 792"/>
                  <a:gd name="T105" fmla="*/ 244 h 915"/>
                  <a:gd name="T106" fmla="*/ 517 w 792"/>
                  <a:gd name="T107" fmla="*/ 153 h 915"/>
                  <a:gd name="T108" fmla="*/ 517 w 792"/>
                  <a:gd name="T109" fmla="*/ 153 h 915"/>
                  <a:gd name="T110" fmla="*/ 426 w 792"/>
                  <a:gd name="T111" fmla="*/ 30 h 915"/>
                  <a:gd name="T112" fmla="*/ 365 w 792"/>
                  <a:gd name="T113" fmla="*/ 0 h 915"/>
                  <a:gd name="T114" fmla="*/ 365 w 792"/>
                  <a:gd name="T115" fmla="*/ 6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92" h="915">
                    <a:moveTo>
                      <a:pt x="565" y="822"/>
                    </a:moveTo>
                    <a:lnTo>
                      <a:pt x="565" y="822"/>
                    </a:lnTo>
                    <a:lnTo>
                      <a:pt x="549" y="823"/>
                    </a:lnTo>
                    <a:lnTo>
                      <a:pt x="534" y="825"/>
                    </a:lnTo>
                    <a:lnTo>
                      <a:pt x="521" y="828"/>
                    </a:lnTo>
                    <a:lnTo>
                      <a:pt x="509" y="833"/>
                    </a:lnTo>
                    <a:lnTo>
                      <a:pt x="499" y="839"/>
                    </a:lnTo>
                    <a:lnTo>
                      <a:pt x="490" y="844"/>
                    </a:lnTo>
                    <a:lnTo>
                      <a:pt x="483" y="849"/>
                    </a:lnTo>
                    <a:lnTo>
                      <a:pt x="476" y="856"/>
                    </a:lnTo>
                    <a:lnTo>
                      <a:pt x="476" y="856"/>
                    </a:lnTo>
                    <a:lnTo>
                      <a:pt x="470" y="849"/>
                    </a:lnTo>
                    <a:lnTo>
                      <a:pt x="462" y="844"/>
                    </a:lnTo>
                    <a:lnTo>
                      <a:pt x="452" y="839"/>
                    </a:lnTo>
                    <a:lnTo>
                      <a:pt x="443" y="833"/>
                    </a:lnTo>
                    <a:lnTo>
                      <a:pt x="431" y="828"/>
                    </a:lnTo>
                    <a:lnTo>
                      <a:pt x="417" y="825"/>
                    </a:lnTo>
                    <a:lnTo>
                      <a:pt x="403" y="823"/>
                    </a:lnTo>
                    <a:lnTo>
                      <a:pt x="387" y="822"/>
                    </a:lnTo>
                    <a:lnTo>
                      <a:pt x="387" y="822"/>
                    </a:lnTo>
                    <a:lnTo>
                      <a:pt x="371" y="823"/>
                    </a:lnTo>
                    <a:lnTo>
                      <a:pt x="356" y="825"/>
                    </a:lnTo>
                    <a:lnTo>
                      <a:pt x="343" y="829"/>
                    </a:lnTo>
                    <a:lnTo>
                      <a:pt x="331" y="833"/>
                    </a:lnTo>
                    <a:lnTo>
                      <a:pt x="320" y="839"/>
                    </a:lnTo>
                    <a:lnTo>
                      <a:pt x="311" y="844"/>
                    </a:lnTo>
                    <a:lnTo>
                      <a:pt x="303" y="849"/>
                    </a:lnTo>
                    <a:lnTo>
                      <a:pt x="297" y="856"/>
                    </a:lnTo>
                    <a:lnTo>
                      <a:pt x="297" y="856"/>
                    </a:lnTo>
                    <a:lnTo>
                      <a:pt x="290" y="849"/>
                    </a:lnTo>
                    <a:lnTo>
                      <a:pt x="283" y="844"/>
                    </a:lnTo>
                    <a:lnTo>
                      <a:pt x="274" y="839"/>
                    </a:lnTo>
                    <a:lnTo>
                      <a:pt x="263" y="833"/>
                    </a:lnTo>
                    <a:lnTo>
                      <a:pt x="251" y="829"/>
                    </a:lnTo>
                    <a:lnTo>
                      <a:pt x="239" y="825"/>
                    </a:lnTo>
                    <a:lnTo>
                      <a:pt x="224" y="823"/>
                    </a:lnTo>
                    <a:lnTo>
                      <a:pt x="207" y="822"/>
                    </a:lnTo>
                    <a:lnTo>
                      <a:pt x="207" y="822"/>
                    </a:lnTo>
                    <a:lnTo>
                      <a:pt x="195" y="823"/>
                    </a:lnTo>
                    <a:lnTo>
                      <a:pt x="182" y="824"/>
                    </a:lnTo>
                    <a:lnTo>
                      <a:pt x="171" y="826"/>
                    </a:lnTo>
                    <a:lnTo>
                      <a:pt x="160" y="829"/>
                    </a:lnTo>
                    <a:lnTo>
                      <a:pt x="152" y="833"/>
                    </a:lnTo>
                    <a:lnTo>
                      <a:pt x="143" y="838"/>
                    </a:lnTo>
                    <a:lnTo>
                      <a:pt x="129" y="846"/>
                    </a:lnTo>
                    <a:lnTo>
                      <a:pt x="117" y="856"/>
                    </a:lnTo>
                    <a:lnTo>
                      <a:pt x="110" y="865"/>
                    </a:lnTo>
                    <a:lnTo>
                      <a:pt x="105" y="870"/>
                    </a:lnTo>
                    <a:lnTo>
                      <a:pt x="103" y="873"/>
                    </a:lnTo>
                    <a:lnTo>
                      <a:pt x="132" y="890"/>
                    </a:lnTo>
                    <a:lnTo>
                      <a:pt x="132" y="890"/>
                    </a:lnTo>
                    <a:lnTo>
                      <a:pt x="132" y="890"/>
                    </a:lnTo>
                    <a:lnTo>
                      <a:pt x="132" y="889"/>
                    </a:lnTo>
                    <a:lnTo>
                      <a:pt x="132" y="889"/>
                    </a:lnTo>
                    <a:lnTo>
                      <a:pt x="140" y="882"/>
                    </a:lnTo>
                    <a:lnTo>
                      <a:pt x="145" y="875"/>
                    </a:lnTo>
                    <a:lnTo>
                      <a:pt x="154" y="870"/>
                    </a:lnTo>
                    <a:lnTo>
                      <a:pt x="163" y="865"/>
                    </a:lnTo>
                    <a:lnTo>
                      <a:pt x="175" y="859"/>
                    </a:lnTo>
                    <a:lnTo>
                      <a:pt x="190" y="856"/>
                    </a:lnTo>
                    <a:lnTo>
                      <a:pt x="199" y="855"/>
                    </a:lnTo>
                    <a:lnTo>
                      <a:pt x="207" y="855"/>
                    </a:lnTo>
                    <a:lnTo>
                      <a:pt x="207" y="855"/>
                    </a:lnTo>
                    <a:lnTo>
                      <a:pt x="217" y="856"/>
                    </a:lnTo>
                    <a:lnTo>
                      <a:pt x="227" y="857"/>
                    </a:lnTo>
                    <a:lnTo>
                      <a:pt x="235" y="858"/>
                    </a:lnTo>
                    <a:lnTo>
                      <a:pt x="243" y="861"/>
                    </a:lnTo>
                    <a:lnTo>
                      <a:pt x="256" y="867"/>
                    </a:lnTo>
                    <a:lnTo>
                      <a:pt x="267" y="873"/>
                    </a:lnTo>
                    <a:lnTo>
                      <a:pt x="267" y="873"/>
                    </a:lnTo>
                    <a:lnTo>
                      <a:pt x="274" y="880"/>
                    </a:lnTo>
                    <a:lnTo>
                      <a:pt x="279" y="885"/>
                    </a:lnTo>
                    <a:lnTo>
                      <a:pt x="279" y="885"/>
                    </a:lnTo>
                    <a:lnTo>
                      <a:pt x="282" y="889"/>
                    </a:lnTo>
                    <a:lnTo>
                      <a:pt x="282" y="889"/>
                    </a:lnTo>
                    <a:lnTo>
                      <a:pt x="283" y="890"/>
                    </a:lnTo>
                    <a:lnTo>
                      <a:pt x="297" y="914"/>
                    </a:lnTo>
                    <a:lnTo>
                      <a:pt x="312" y="890"/>
                    </a:lnTo>
                    <a:lnTo>
                      <a:pt x="312" y="890"/>
                    </a:lnTo>
                    <a:lnTo>
                      <a:pt x="312" y="889"/>
                    </a:lnTo>
                    <a:lnTo>
                      <a:pt x="312" y="889"/>
                    </a:lnTo>
                    <a:lnTo>
                      <a:pt x="318" y="882"/>
                    </a:lnTo>
                    <a:lnTo>
                      <a:pt x="325" y="875"/>
                    </a:lnTo>
                    <a:lnTo>
                      <a:pt x="332" y="870"/>
                    </a:lnTo>
                    <a:lnTo>
                      <a:pt x="343" y="865"/>
                    </a:lnTo>
                    <a:lnTo>
                      <a:pt x="355" y="859"/>
                    </a:lnTo>
                    <a:lnTo>
                      <a:pt x="370" y="856"/>
                    </a:lnTo>
                    <a:lnTo>
                      <a:pt x="377" y="855"/>
                    </a:lnTo>
                    <a:lnTo>
                      <a:pt x="387" y="855"/>
                    </a:lnTo>
                    <a:lnTo>
                      <a:pt x="387" y="855"/>
                    </a:lnTo>
                    <a:lnTo>
                      <a:pt x="397" y="856"/>
                    </a:lnTo>
                    <a:lnTo>
                      <a:pt x="406" y="857"/>
                    </a:lnTo>
                    <a:lnTo>
                      <a:pt x="415" y="858"/>
                    </a:lnTo>
                    <a:lnTo>
                      <a:pt x="422" y="861"/>
                    </a:lnTo>
                    <a:lnTo>
                      <a:pt x="435" y="867"/>
                    </a:lnTo>
                    <a:lnTo>
                      <a:pt x="445" y="873"/>
                    </a:lnTo>
                    <a:lnTo>
                      <a:pt x="445" y="873"/>
                    </a:lnTo>
                    <a:lnTo>
                      <a:pt x="453" y="880"/>
                    </a:lnTo>
                    <a:lnTo>
                      <a:pt x="458" y="885"/>
                    </a:lnTo>
                    <a:lnTo>
                      <a:pt x="458" y="885"/>
                    </a:lnTo>
                    <a:lnTo>
                      <a:pt x="461" y="889"/>
                    </a:lnTo>
                    <a:lnTo>
                      <a:pt x="461" y="889"/>
                    </a:lnTo>
                    <a:lnTo>
                      <a:pt x="462" y="890"/>
                    </a:lnTo>
                    <a:lnTo>
                      <a:pt x="476" y="915"/>
                    </a:lnTo>
                    <a:lnTo>
                      <a:pt x="490" y="889"/>
                    </a:lnTo>
                    <a:lnTo>
                      <a:pt x="490" y="889"/>
                    </a:lnTo>
                    <a:lnTo>
                      <a:pt x="491" y="889"/>
                    </a:lnTo>
                    <a:lnTo>
                      <a:pt x="491" y="889"/>
                    </a:lnTo>
                    <a:lnTo>
                      <a:pt x="498" y="882"/>
                    </a:lnTo>
                    <a:lnTo>
                      <a:pt x="503" y="875"/>
                    </a:lnTo>
                    <a:lnTo>
                      <a:pt x="512" y="870"/>
                    </a:lnTo>
                    <a:lnTo>
                      <a:pt x="521" y="865"/>
                    </a:lnTo>
                    <a:lnTo>
                      <a:pt x="534" y="859"/>
                    </a:lnTo>
                    <a:lnTo>
                      <a:pt x="548" y="856"/>
                    </a:lnTo>
                    <a:lnTo>
                      <a:pt x="557" y="855"/>
                    </a:lnTo>
                    <a:lnTo>
                      <a:pt x="565" y="855"/>
                    </a:lnTo>
                    <a:lnTo>
                      <a:pt x="565" y="855"/>
                    </a:lnTo>
                    <a:lnTo>
                      <a:pt x="576" y="856"/>
                    </a:lnTo>
                    <a:lnTo>
                      <a:pt x="586" y="857"/>
                    </a:lnTo>
                    <a:lnTo>
                      <a:pt x="593" y="858"/>
                    </a:lnTo>
                    <a:lnTo>
                      <a:pt x="602" y="861"/>
                    </a:lnTo>
                    <a:lnTo>
                      <a:pt x="615" y="867"/>
                    </a:lnTo>
                    <a:lnTo>
                      <a:pt x="624" y="873"/>
                    </a:lnTo>
                    <a:lnTo>
                      <a:pt x="624" y="873"/>
                    </a:lnTo>
                    <a:lnTo>
                      <a:pt x="632" y="880"/>
                    </a:lnTo>
                    <a:lnTo>
                      <a:pt x="637" y="885"/>
                    </a:lnTo>
                    <a:lnTo>
                      <a:pt x="637" y="885"/>
                    </a:lnTo>
                    <a:lnTo>
                      <a:pt x="640" y="889"/>
                    </a:lnTo>
                    <a:lnTo>
                      <a:pt x="640" y="889"/>
                    </a:lnTo>
                    <a:lnTo>
                      <a:pt x="640" y="889"/>
                    </a:lnTo>
                    <a:lnTo>
                      <a:pt x="669" y="873"/>
                    </a:lnTo>
                    <a:lnTo>
                      <a:pt x="669" y="873"/>
                    </a:lnTo>
                    <a:lnTo>
                      <a:pt x="668" y="870"/>
                    </a:lnTo>
                    <a:lnTo>
                      <a:pt x="663" y="865"/>
                    </a:lnTo>
                    <a:lnTo>
                      <a:pt x="656" y="856"/>
                    </a:lnTo>
                    <a:lnTo>
                      <a:pt x="645" y="846"/>
                    </a:lnTo>
                    <a:lnTo>
                      <a:pt x="638" y="842"/>
                    </a:lnTo>
                    <a:lnTo>
                      <a:pt x="631" y="838"/>
                    </a:lnTo>
                    <a:lnTo>
                      <a:pt x="622" y="833"/>
                    </a:lnTo>
                    <a:lnTo>
                      <a:pt x="613" y="829"/>
                    </a:lnTo>
                    <a:lnTo>
                      <a:pt x="602" y="826"/>
                    </a:lnTo>
                    <a:lnTo>
                      <a:pt x="591" y="824"/>
                    </a:lnTo>
                    <a:lnTo>
                      <a:pt x="579" y="823"/>
                    </a:lnTo>
                    <a:lnTo>
                      <a:pt x="565" y="822"/>
                    </a:lnTo>
                    <a:lnTo>
                      <a:pt x="565" y="822"/>
                    </a:lnTo>
                    <a:close/>
                    <a:moveTo>
                      <a:pt x="395" y="395"/>
                    </a:moveTo>
                    <a:lnTo>
                      <a:pt x="0" y="486"/>
                    </a:lnTo>
                    <a:lnTo>
                      <a:pt x="60" y="639"/>
                    </a:lnTo>
                    <a:lnTo>
                      <a:pt x="178" y="793"/>
                    </a:lnTo>
                    <a:lnTo>
                      <a:pt x="178" y="793"/>
                    </a:lnTo>
                    <a:lnTo>
                      <a:pt x="192" y="790"/>
                    </a:lnTo>
                    <a:lnTo>
                      <a:pt x="207" y="789"/>
                    </a:lnTo>
                    <a:lnTo>
                      <a:pt x="207" y="789"/>
                    </a:lnTo>
                    <a:lnTo>
                      <a:pt x="224" y="790"/>
                    </a:lnTo>
                    <a:lnTo>
                      <a:pt x="239" y="793"/>
                    </a:lnTo>
                    <a:lnTo>
                      <a:pt x="251" y="797"/>
                    </a:lnTo>
                    <a:lnTo>
                      <a:pt x="263" y="801"/>
                    </a:lnTo>
                    <a:lnTo>
                      <a:pt x="274" y="807"/>
                    </a:lnTo>
                    <a:lnTo>
                      <a:pt x="283" y="812"/>
                    </a:lnTo>
                    <a:lnTo>
                      <a:pt x="290" y="818"/>
                    </a:lnTo>
                    <a:lnTo>
                      <a:pt x="297" y="824"/>
                    </a:lnTo>
                    <a:lnTo>
                      <a:pt x="297" y="824"/>
                    </a:lnTo>
                    <a:lnTo>
                      <a:pt x="303" y="818"/>
                    </a:lnTo>
                    <a:lnTo>
                      <a:pt x="311" y="812"/>
                    </a:lnTo>
                    <a:lnTo>
                      <a:pt x="320" y="807"/>
                    </a:lnTo>
                    <a:lnTo>
                      <a:pt x="331" y="801"/>
                    </a:lnTo>
                    <a:lnTo>
                      <a:pt x="343" y="797"/>
                    </a:lnTo>
                    <a:lnTo>
                      <a:pt x="356" y="793"/>
                    </a:lnTo>
                    <a:lnTo>
                      <a:pt x="371" y="790"/>
                    </a:lnTo>
                    <a:lnTo>
                      <a:pt x="387" y="789"/>
                    </a:lnTo>
                    <a:lnTo>
                      <a:pt x="387" y="789"/>
                    </a:lnTo>
                    <a:lnTo>
                      <a:pt x="403" y="790"/>
                    </a:lnTo>
                    <a:lnTo>
                      <a:pt x="417" y="793"/>
                    </a:lnTo>
                    <a:lnTo>
                      <a:pt x="431" y="797"/>
                    </a:lnTo>
                    <a:lnTo>
                      <a:pt x="443" y="801"/>
                    </a:lnTo>
                    <a:lnTo>
                      <a:pt x="452" y="807"/>
                    </a:lnTo>
                    <a:lnTo>
                      <a:pt x="462" y="812"/>
                    </a:lnTo>
                    <a:lnTo>
                      <a:pt x="470" y="818"/>
                    </a:lnTo>
                    <a:lnTo>
                      <a:pt x="476" y="824"/>
                    </a:lnTo>
                    <a:lnTo>
                      <a:pt x="476" y="824"/>
                    </a:lnTo>
                    <a:lnTo>
                      <a:pt x="483" y="818"/>
                    </a:lnTo>
                    <a:lnTo>
                      <a:pt x="490" y="812"/>
                    </a:lnTo>
                    <a:lnTo>
                      <a:pt x="499" y="807"/>
                    </a:lnTo>
                    <a:lnTo>
                      <a:pt x="509" y="801"/>
                    </a:lnTo>
                    <a:lnTo>
                      <a:pt x="521" y="797"/>
                    </a:lnTo>
                    <a:lnTo>
                      <a:pt x="534" y="793"/>
                    </a:lnTo>
                    <a:lnTo>
                      <a:pt x="549" y="790"/>
                    </a:lnTo>
                    <a:lnTo>
                      <a:pt x="565" y="789"/>
                    </a:lnTo>
                    <a:lnTo>
                      <a:pt x="565" y="789"/>
                    </a:lnTo>
                    <a:lnTo>
                      <a:pt x="578" y="790"/>
                    </a:lnTo>
                    <a:lnTo>
                      <a:pt x="590" y="791"/>
                    </a:lnTo>
                    <a:lnTo>
                      <a:pt x="601" y="794"/>
                    </a:lnTo>
                    <a:lnTo>
                      <a:pt x="610" y="797"/>
                    </a:lnTo>
                    <a:lnTo>
                      <a:pt x="731" y="639"/>
                    </a:lnTo>
                    <a:lnTo>
                      <a:pt x="792" y="486"/>
                    </a:lnTo>
                    <a:lnTo>
                      <a:pt x="395" y="395"/>
                    </a:lnTo>
                    <a:close/>
                    <a:moveTo>
                      <a:pt x="334" y="548"/>
                    </a:moveTo>
                    <a:lnTo>
                      <a:pt x="274" y="548"/>
                    </a:lnTo>
                    <a:lnTo>
                      <a:pt x="334" y="486"/>
                    </a:lnTo>
                    <a:lnTo>
                      <a:pt x="334" y="548"/>
                    </a:lnTo>
                    <a:close/>
                    <a:moveTo>
                      <a:pt x="457" y="548"/>
                    </a:moveTo>
                    <a:lnTo>
                      <a:pt x="457" y="486"/>
                    </a:lnTo>
                    <a:lnTo>
                      <a:pt x="517" y="548"/>
                    </a:lnTo>
                    <a:lnTo>
                      <a:pt x="457" y="548"/>
                    </a:lnTo>
                    <a:close/>
                    <a:moveTo>
                      <a:pt x="701" y="426"/>
                    </a:moveTo>
                    <a:lnTo>
                      <a:pt x="669" y="335"/>
                    </a:lnTo>
                    <a:lnTo>
                      <a:pt x="121" y="335"/>
                    </a:lnTo>
                    <a:lnTo>
                      <a:pt x="91" y="426"/>
                    </a:lnTo>
                    <a:lnTo>
                      <a:pt x="395" y="365"/>
                    </a:lnTo>
                    <a:lnTo>
                      <a:pt x="701" y="426"/>
                    </a:lnTo>
                    <a:close/>
                    <a:moveTo>
                      <a:pt x="608" y="244"/>
                    </a:moveTo>
                    <a:lnTo>
                      <a:pt x="183" y="244"/>
                    </a:lnTo>
                    <a:lnTo>
                      <a:pt x="152" y="304"/>
                    </a:lnTo>
                    <a:lnTo>
                      <a:pt x="639" y="304"/>
                    </a:lnTo>
                    <a:lnTo>
                      <a:pt x="608" y="244"/>
                    </a:lnTo>
                    <a:close/>
                    <a:moveTo>
                      <a:pt x="517" y="153"/>
                    </a:moveTo>
                    <a:lnTo>
                      <a:pt x="274" y="153"/>
                    </a:lnTo>
                    <a:lnTo>
                      <a:pt x="243" y="213"/>
                    </a:lnTo>
                    <a:lnTo>
                      <a:pt x="548" y="213"/>
                    </a:lnTo>
                    <a:lnTo>
                      <a:pt x="517" y="153"/>
                    </a:lnTo>
                    <a:close/>
                    <a:moveTo>
                      <a:pt x="334" y="121"/>
                    </a:moveTo>
                    <a:lnTo>
                      <a:pt x="457" y="121"/>
                    </a:lnTo>
                    <a:lnTo>
                      <a:pt x="426" y="60"/>
                    </a:lnTo>
                    <a:lnTo>
                      <a:pt x="426" y="30"/>
                    </a:lnTo>
                    <a:lnTo>
                      <a:pt x="457" y="30"/>
                    </a:lnTo>
                    <a:lnTo>
                      <a:pt x="457" y="0"/>
                    </a:lnTo>
                    <a:lnTo>
                      <a:pt x="426" y="0"/>
                    </a:lnTo>
                    <a:lnTo>
                      <a:pt x="365" y="0"/>
                    </a:lnTo>
                    <a:lnTo>
                      <a:pt x="334" y="0"/>
                    </a:lnTo>
                    <a:lnTo>
                      <a:pt x="334" y="30"/>
                    </a:lnTo>
                    <a:lnTo>
                      <a:pt x="365" y="30"/>
                    </a:lnTo>
                    <a:lnTo>
                      <a:pt x="365" y="60"/>
                    </a:lnTo>
                    <a:lnTo>
                      <a:pt x="334" y="121"/>
                    </a:ln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6" name="Полилиния 355"/>
              <p:cNvSpPr/>
              <p:nvPr/>
            </p:nvSpPr>
            <p:spPr>
              <a:xfrm rot="18065243">
                <a:off x="6057074" y="126865"/>
                <a:ext cx="254170" cy="178288"/>
              </a:xfrm>
              <a:custGeom>
                <a:avLst/>
                <a:gdLst>
                  <a:gd name="connsiteX0" fmla="*/ 248566 w 254170"/>
                  <a:gd name="connsiteY0" fmla="*/ 59735 h 178288"/>
                  <a:gd name="connsiteX1" fmla="*/ 254170 w 254170"/>
                  <a:gd name="connsiteY1" fmla="*/ 87494 h 178288"/>
                  <a:gd name="connsiteX2" fmla="*/ 182855 w 254170"/>
                  <a:gd name="connsiteY2" fmla="*/ 158809 h 178288"/>
                  <a:gd name="connsiteX3" fmla="*/ 152434 w 254170"/>
                  <a:gd name="connsiteY3" fmla="*/ 149517 h 178288"/>
                  <a:gd name="connsiteX4" fmla="*/ 149458 w 254170"/>
                  <a:gd name="connsiteY4" fmla="*/ 155922 h 178288"/>
                  <a:gd name="connsiteX5" fmla="*/ 133566 w 254170"/>
                  <a:gd name="connsiteY5" fmla="*/ 170485 h 178288"/>
                  <a:gd name="connsiteX6" fmla="*/ 59055 w 254170"/>
                  <a:gd name="connsiteY6" fmla="*/ 152028 h 178288"/>
                  <a:gd name="connsiteX7" fmla="*/ 56065 w 254170"/>
                  <a:gd name="connsiteY7" fmla="*/ 132231 h 178288"/>
                  <a:gd name="connsiteX8" fmla="*/ 54599 w 254170"/>
                  <a:gd name="connsiteY8" fmla="*/ 134219 h 178288"/>
                  <a:gd name="connsiteX9" fmla="*/ 5176 w 254170"/>
                  <a:gd name="connsiteY9" fmla="*/ 121976 h 178288"/>
                  <a:gd name="connsiteX10" fmla="*/ 17418 w 254170"/>
                  <a:gd name="connsiteY10" fmla="*/ 72552 h 178288"/>
                  <a:gd name="connsiteX11" fmla="*/ 44666 w 254170"/>
                  <a:gd name="connsiteY11" fmla="*/ 68438 h 178288"/>
                  <a:gd name="connsiteX12" fmla="*/ 54320 w 254170"/>
                  <a:gd name="connsiteY12" fmla="*/ 75559 h 178288"/>
                  <a:gd name="connsiteX13" fmla="*/ 45506 w 254170"/>
                  <a:gd name="connsiteY13" fmla="*/ 54280 h 178288"/>
                  <a:gd name="connsiteX14" fmla="*/ 99786 w 254170"/>
                  <a:gd name="connsiteY14" fmla="*/ 0 h 178288"/>
                  <a:gd name="connsiteX15" fmla="*/ 138168 w 254170"/>
                  <a:gd name="connsiteY15" fmla="*/ 15898 h 178288"/>
                  <a:gd name="connsiteX16" fmla="*/ 143769 w 254170"/>
                  <a:gd name="connsiteY16" fmla="*/ 29420 h 178288"/>
                  <a:gd name="connsiteX17" fmla="*/ 155096 w 254170"/>
                  <a:gd name="connsiteY17" fmla="*/ 21783 h 178288"/>
                  <a:gd name="connsiteX18" fmla="*/ 182855 w 254170"/>
                  <a:gd name="connsiteY18" fmla="*/ 16179 h 178288"/>
                  <a:gd name="connsiteX19" fmla="*/ 248566 w 254170"/>
                  <a:gd name="connsiteY19" fmla="*/ 59735 h 17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170" h="178288">
                    <a:moveTo>
                      <a:pt x="248566" y="59735"/>
                    </a:moveTo>
                    <a:cubicBezTo>
                      <a:pt x="252175" y="68267"/>
                      <a:pt x="254170" y="77648"/>
                      <a:pt x="254170" y="87494"/>
                    </a:cubicBezTo>
                    <a:cubicBezTo>
                      <a:pt x="254170" y="126880"/>
                      <a:pt x="222241" y="158809"/>
                      <a:pt x="182855" y="158809"/>
                    </a:cubicBezTo>
                    <a:lnTo>
                      <a:pt x="152434" y="149517"/>
                    </a:lnTo>
                    <a:lnTo>
                      <a:pt x="149458" y="155922"/>
                    </a:lnTo>
                    <a:cubicBezTo>
                      <a:pt x="145315" y="161628"/>
                      <a:pt x="139985" y="166615"/>
                      <a:pt x="133566" y="170485"/>
                    </a:cubicBezTo>
                    <a:cubicBezTo>
                      <a:pt x="107894" y="185964"/>
                      <a:pt x="74534" y="177700"/>
                      <a:pt x="59055" y="152028"/>
                    </a:cubicBezTo>
                    <a:lnTo>
                      <a:pt x="56065" y="132231"/>
                    </a:lnTo>
                    <a:lnTo>
                      <a:pt x="54599" y="134219"/>
                    </a:lnTo>
                    <a:cubicBezTo>
                      <a:pt x="37571" y="144486"/>
                      <a:pt x="15443" y="139004"/>
                      <a:pt x="5176" y="121976"/>
                    </a:cubicBezTo>
                    <a:cubicBezTo>
                      <a:pt x="-5091" y="104948"/>
                      <a:pt x="390" y="82819"/>
                      <a:pt x="17418" y="72552"/>
                    </a:cubicBezTo>
                    <a:cubicBezTo>
                      <a:pt x="25932" y="67419"/>
                      <a:pt x="35722" y="66222"/>
                      <a:pt x="44666" y="68438"/>
                    </a:cubicBezTo>
                    <a:lnTo>
                      <a:pt x="54320" y="75559"/>
                    </a:lnTo>
                    <a:lnTo>
                      <a:pt x="45506" y="54280"/>
                    </a:lnTo>
                    <a:cubicBezTo>
                      <a:pt x="45506" y="24302"/>
                      <a:pt x="69808" y="0"/>
                      <a:pt x="99786" y="0"/>
                    </a:cubicBezTo>
                    <a:cubicBezTo>
                      <a:pt x="114775" y="0"/>
                      <a:pt x="128345" y="6076"/>
                      <a:pt x="138168" y="15898"/>
                    </a:cubicBezTo>
                    <a:lnTo>
                      <a:pt x="143769" y="29420"/>
                    </a:lnTo>
                    <a:lnTo>
                      <a:pt x="155096" y="21783"/>
                    </a:lnTo>
                    <a:cubicBezTo>
                      <a:pt x="163628" y="18174"/>
                      <a:pt x="173009" y="16179"/>
                      <a:pt x="182855" y="16179"/>
                    </a:cubicBezTo>
                    <a:cubicBezTo>
                      <a:pt x="212395" y="16179"/>
                      <a:pt x="237740" y="34139"/>
                      <a:pt x="248566" y="59735"/>
                    </a:cubicBez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1200" dirty="0" smtClean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54" name="Полилиния 353"/>
            <p:cNvSpPr/>
            <p:nvPr/>
          </p:nvSpPr>
          <p:spPr>
            <a:xfrm rot="8100000">
              <a:off x="472733" y="1604988"/>
              <a:ext cx="870345" cy="870345"/>
            </a:xfrm>
            <a:custGeom>
              <a:avLst/>
              <a:gdLst>
                <a:gd name="connsiteX0" fmla="*/ 481699 w 870345"/>
                <a:gd name="connsiteY0" fmla="*/ 799324 h 870345"/>
                <a:gd name="connsiteX1" fmla="*/ 505575 w 870345"/>
                <a:gd name="connsiteY1" fmla="*/ 797036 h 870345"/>
                <a:gd name="connsiteX2" fmla="*/ 695820 w 870345"/>
                <a:gd name="connsiteY2" fmla="*/ 695820 h 870345"/>
                <a:gd name="connsiteX3" fmla="*/ 695820 w 870345"/>
                <a:gd name="connsiteY3" fmla="*/ 174525 h 870345"/>
                <a:gd name="connsiteX4" fmla="*/ 505575 w 870345"/>
                <a:gd name="connsiteY4" fmla="*/ 73309 h 870345"/>
                <a:gd name="connsiteX5" fmla="*/ 481699 w 870345"/>
                <a:gd name="connsiteY5" fmla="*/ 71021 h 870345"/>
                <a:gd name="connsiteX6" fmla="*/ 174525 w 870345"/>
                <a:gd name="connsiteY6" fmla="*/ 695820 h 870345"/>
                <a:gd name="connsiteX7" fmla="*/ 364770 w 870345"/>
                <a:gd name="connsiteY7" fmla="*/ 797036 h 870345"/>
                <a:gd name="connsiteX8" fmla="*/ 414849 w 870345"/>
                <a:gd name="connsiteY8" fmla="*/ 801835 h 870345"/>
                <a:gd name="connsiteX9" fmla="*/ 414849 w 870345"/>
                <a:gd name="connsiteY9" fmla="*/ 68510 h 870345"/>
                <a:gd name="connsiteX10" fmla="*/ 364770 w 870345"/>
                <a:gd name="connsiteY10" fmla="*/ 73309 h 870345"/>
                <a:gd name="connsiteX11" fmla="*/ 174525 w 870345"/>
                <a:gd name="connsiteY11" fmla="*/ 174525 h 870345"/>
                <a:gd name="connsiteX12" fmla="*/ 174525 w 870345"/>
                <a:gd name="connsiteY12" fmla="*/ 695820 h 870345"/>
                <a:gd name="connsiteX13" fmla="*/ 127459 w 870345"/>
                <a:gd name="connsiteY13" fmla="*/ 742886 h 870345"/>
                <a:gd name="connsiteX14" fmla="*/ 127459 w 870345"/>
                <a:gd name="connsiteY14" fmla="*/ 127459 h 870345"/>
                <a:gd name="connsiteX15" fmla="*/ 742886 w 870345"/>
                <a:gd name="connsiteY15" fmla="*/ 127459 h 870345"/>
                <a:gd name="connsiteX16" fmla="*/ 742886 w 870345"/>
                <a:gd name="connsiteY16" fmla="*/ 742886 h 870345"/>
                <a:gd name="connsiteX17" fmla="*/ 127459 w 870345"/>
                <a:gd name="connsiteY17" fmla="*/ 742886 h 87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0345" h="870345">
                  <a:moveTo>
                    <a:pt x="481699" y="799324"/>
                  </a:moveTo>
                  <a:lnTo>
                    <a:pt x="505575" y="797036"/>
                  </a:lnTo>
                  <a:cubicBezTo>
                    <a:pt x="575279" y="783540"/>
                    <a:pt x="641838" y="749802"/>
                    <a:pt x="695820" y="695820"/>
                  </a:cubicBezTo>
                  <a:cubicBezTo>
                    <a:pt x="839771" y="551868"/>
                    <a:pt x="839771" y="318476"/>
                    <a:pt x="695820" y="174525"/>
                  </a:cubicBezTo>
                  <a:cubicBezTo>
                    <a:pt x="641838" y="120543"/>
                    <a:pt x="575279" y="86805"/>
                    <a:pt x="505575" y="73309"/>
                  </a:cubicBezTo>
                  <a:lnTo>
                    <a:pt x="481699" y="71021"/>
                  </a:lnTo>
                  <a:close/>
                  <a:moveTo>
                    <a:pt x="174525" y="695820"/>
                  </a:moveTo>
                  <a:cubicBezTo>
                    <a:pt x="228507" y="749801"/>
                    <a:pt x="295066" y="783540"/>
                    <a:pt x="364770" y="797036"/>
                  </a:cubicBezTo>
                  <a:lnTo>
                    <a:pt x="414849" y="801835"/>
                  </a:lnTo>
                  <a:lnTo>
                    <a:pt x="414849" y="68510"/>
                  </a:lnTo>
                  <a:lnTo>
                    <a:pt x="364770" y="73309"/>
                  </a:lnTo>
                  <a:cubicBezTo>
                    <a:pt x="295066" y="86805"/>
                    <a:pt x="228507" y="120543"/>
                    <a:pt x="174525" y="174525"/>
                  </a:cubicBezTo>
                  <a:cubicBezTo>
                    <a:pt x="30574" y="318476"/>
                    <a:pt x="30574" y="551868"/>
                    <a:pt x="174525" y="695820"/>
                  </a:cubicBezTo>
                  <a:close/>
                  <a:moveTo>
                    <a:pt x="127459" y="742886"/>
                  </a:moveTo>
                  <a:cubicBezTo>
                    <a:pt x="-42487" y="572941"/>
                    <a:pt x="-42487" y="297404"/>
                    <a:pt x="127459" y="127459"/>
                  </a:cubicBezTo>
                  <a:cubicBezTo>
                    <a:pt x="297404" y="-42487"/>
                    <a:pt x="572941" y="-42487"/>
                    <a:pt x="742886" y="127459"/>
                  </a:cubicBezTo>
                  <a:cubicBezTo>
                    <a:pt x="912832" y="297404"/>
                    <a:pt x="912832" y="572941"/>
                    <a:pt x="742886" y="742886"/>
                  </a:cubicBezTo>
                  <a:cubicBezTo>
                    <a:pt x="572941" y="912832"/>
                    <a:pt x="297404" y="912832"/>
                    <a:pt x="127459" y="742886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200" dirty="0" smtClean="0">
                <a:solidFill>
                  <a:schemeClr val="tx1"/>
                </a:solidFill>
              </a:endParaRPr>
            </a:p>
          </p:txBody>
        </p:sp>
      </p:grpSp>
      <p:grpSp>
        <p:nvGrpSpPr>
          <p:cNvPr id="357" name="Группа 356"/>
          <p:cNvGrpSpPr/>
          <p:nvPr/>
        </p:nvGrpSpPr>
        <p:grpSpPr>
          <a:xfrm>
            <a:off x="5612903" y="1798943"/>
            <a:ext cx="1788771" cy="1571329"/>
            <a:chOff x="3764387" y="2860675"/>
            <a:chExt cx="2381864" cy="2092326"/>
          </a:xfrm>
          <a:solidFill>
            <a:schemeClr val="accent1"/>
          </a:solidFill>
        </p:grpSpPr>
        <p:sp>
          <p:nvSpPr>
            <p:cNvPr id="358" name="Freeform 5"/>
            <p:cNvSpPr>
              <a:spLocks/>
            </p:cNvSpPr>
            <p:nvPr/>
          </p:nvSpPr>
          <p:spPr bwMode="auto">
            <a:xfrm>
              <a:off x="3764387" y="3432111"/>
              <a:ext cx="627063" cy="865188"/>
            </a:xfrm>
            <a:custGeom>
              <a:avLst/>
              <a:gdLst>
                <a:gd name="T0" fmla="*/ 789 w 789"/>
                <a:gd name="T1" fmla="*/ 1090 h 1090"/>
                <a:gd name="T2" fmla="*/ 0 w 789"/>
                <a:gd name="T3" fmla="*/ 1090 h 1090"/>
                <a:gd name="T4" fmla="*/ 0 w 789"/>
                <a:gd name="T5" fmla="*/ 0 h 1090"/>
                <a:gd name="T6" fmla="*/ 789 w 789"/>
                <a:gd name="T7" fmla="*/ 0 h 1090"/>
                <a:gd name="T8" fmla="*/ 789 w 789"/>
                <a:gd name="T9" fmla="*/ 211 h 1090"/>
                <a:gd name="T10" fmla="*/ 279 w 789"/>
                <a:gd name="T11" fmla="*/ 211 h 1090"/>
                <a:gd name="T12" fmla="*/ 279 w 789"/>
                <a:gd name="T13" fmla="*/ 399 h 1090"/>
                <a:gd name="T14" fmla="*/ 753 w 789"/>
                <a:gd name="T15" fmla="*/ 399 h 1090"/>
                <a:gd name="T16" fmla="*/ 753 w 789"/>
                <a:gd name="T17" fmla="*/ 610 h 1090"/>
                <a:gd name="T18" fmla="*/ 279 w 789"/>
                <a:gd name="T19" fmla="*/ 610 h 1090"/>
                <a:gd name="T20" fmla="*/ 279 w 789"/>
                <a:gd name="T21" fmla="*/ 880 h 1090"/>
                <a:gd name="T22" fmla="*/ 789 w 789"/>
                <a:gd name="T23" fmla="*/ 880 h 1090"/>
                <a:gd name="T24" fmla="*/ 789 w 789"/>
                <a:gd name="T25" fmla="*/ 109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9" h="1090">
                  <a:moveTo>
                    <a:pt x="789" y="1090"/>
                  </a:moveTo>
                  <a:lnTo>
                    <a:pt x="0" y="1090"/>
                  </a:lnTo>
                  <a:lnTo>
                    <a:pt x="0" y="0"/>
                  </a:lnTo>
                  <a:lnTo>
                    <a:pt x="789" y="0"/>
                  </a:lnTo>
                  <a:lnTo>
                    <a:pt x="789" y="211"/>
                  </a:lnTo>
                  <a:lnTo>
                    <a:pt x="279" y="211"/>
                  </a:lnTo>
                  <a:lnTo>
                    <a:pt x="279" y="399"/>
                  </a:lnTo>
                  <a:lnTo>
                    <a:pt x="753" y="399"/>
                  </a:lnTo>
                  <a:lnTo>
                    <a:pt x="753" y="610"/>
                  </a:lnTo>
                  <a:lnTo>
                    <a:pt x="279" y="610"/>
                  </a:lnTo>
                  <a:lnTo>
                    <a:pt x="279" y="880"/>
                  </a:lnTo>
                  <a:lnTo>
                    <a:pt x="789" y="880"/>
                  </a:lnTo>
                  <a:lnTo>
                    <a:pt x="789" y="10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6"/>
            <p:cNvSpPr>
              <a:spLocks/>
            </p:cNvSpPr>
            <p:nvPr/>
          </p:nvSpPr>
          <p:spPr bwMode="auto">
            <a:xfrm>
              <a:off x="4438550" y="3427719"/>
              <a:ext cx="749301" cy="900112"/>
            </a:xfrm>
            <a:custGeom>
              <a:avLst/>
              <a:gdLst>
                <a:gd name="T0" fmla="*/ 527 w 943"/>
                <a:gd name="T1" fmla="*/ 1133 h 1135"/>
                <a:gd name="T2" fmla="*/ 441 w 943"/>
                <a:gd name="T3" fmla="*/ 1126 h 1135"/>
                <a:gd name="T4" fmla="*/ 358 w 943"/>
                <a:gd name="T5" fmla="*/ 1107 h 1135"/>
                <a:gd name="T6" fmla="*/ 307 w 943"/>
                <a:gd name="T7" fmla="*/ 1090 h 1135"/>
                <a:gd name="T8" fmla="*/ 235 w 943"/>
                <a:gd name="T9" fmla="*/ 1054 h 1135"/>
                <a:gd name="T10" fmla="*/ 173 w 943"/>
                <a:gd name="T11" fmla="*/ 1009 h 1135"/>
                <a:gd name="T12" fmla="*/ 137 w 943"/>
                <a:gd name="T13" fmla="*/ 973 h 1135"/>
                <a:gd name="T14" fmla="*/ 88 w 943"/>
                <a:gd name="T15" fmla="*/ 911 h 1135"/>
                <a:gd name="T16" fmla="*/ 51 w 943"/>
                <a:gd name="T17" fmla="*/ 839 h 1135"/>
                <a:gd name="T18" fmla="*/ 30 w 943"/>
                <a:gd name="T19" fmla="*/ 787 h 1135"/>
                <a:gd name="T20" fmla="*/ 9 w 943"/>
                <a:gd name="T21" fmla="*/ 700 h 1135"/>
                <a:gd name="T22" fmla="*/ 0 w 943"/>
                <a:gd name="T23" fmla="*/ 602 h 1135"/>
                <a:gd name="T24" fmla="*/ 0 w 943"/>
                <a:gd name="T25" fmla="*/ 536 h 1135"/>
                <a:gd name="T26" fmla="*/ 9 w 943"/>
                <a:gd name="T27" fmla="*/ 444 h 1135"/>
                <a:gd name="T28" fmla="*/ 30 w 943"/>
                <a:gd name="T29" fmla="*/ 359 h 1135"/>
                <a:gd name="T30" fmla="*/ 49 w 943"/>
                <a:gd name="T31" fmla="*/ 307 h 1135"/>
                <a:gd name="T32" fmla="*/ 87 w 943"/>
                <a:gd name="T33" fmla="*/ 235 h 1135"/>
                <a:gd name="T34" fmla="*/ 134 w 943"/>
                <a:gd name="T35" fmla="*/ 171 h 1135"/>
                <a:gd name="T36" fmla="*/ 169 w 943"/>
                <a:gd name="T37" fmla="*/ 135 h 1135"/>
                <a:gd name="T38" fmla="*/ 232 w 943"/>
                <a:gd name="T39" fmla="*/ 88 h 1135"/>
                <a:gd name="T40" fmla="*/ 301 w 943"/>
                <a:gd name="T41" fmla="*/ 50 h 1135"/>
                <a:gd name="T42" fmla="*/ 354 w 943"/>
                <a:gd name="T43" fmla="*/ 30 h 1135"/>
                <a:gd name="T44" fmla="*/ 437 w 943"/>
                <a:gd name="T45" fmla="*/ 11 h 1135"/>
                <a:gd name="T46" fmla="*/ 527 w 943"/>
                <a:gd name="T47" fmla="*/ 1 h 1135"/>
                <a:gd name="T48" fmla="*/ 623 w 943"/>
                <a:gd name="T49" fmla="*/ 1 h 1135"/>
                <a:gd name="T50" fmla="*/ 734 w 943"/>
                <a:gd name="T51" fmla="*/ 17 h 1135"/>
                <a:gd name="T52" fmla="*/ 830 w 943"/>
                <a:gd name="T53" fmla="*/ 43 h 1135"/>
                <a:gd name="T54" fmla="*/ 943 w 943"/>
                <a:gd name="T55" fmla="*/ 92 h 1135"/>
                <a:gd name="T56" fmla="*/ 911 w 943"/>
                <a:gd name="T57" fmla="*/ 355 h 1135"/>
                <a:gd name="T58" fmla="*/ 827 w 943"/>
                <a:gd name="T59" fmla="*/ 290 h 1135"/>
                <a:gd name="T60" fmla="*/ 768 w 943"/>
                <a:gd name="T61" fmla="*/ 256 h 1135"/>
                <a:gd name="T62" fmla="*/ 701 w 943"/>
                <a:gd name="T63" fmla="*/ 227 h 1135"/>
                <a:gd name="T64" fmla="*/ 653 w 943"/>
                <a:gd name="T65" fmla="*/ 216 h 1135"/>
                <a:gd name="T66" fmla="*/ 601 w 943"/>
                <a:gd name="T67" fmla="*/ 210 h 1135"/>
                <a:gd name="T68" fmla="*/ 514 w 943"/>
                <a:gd name="T69" fmla="*/ 222 h 1135"/>
                <a:gd name="T70" fmla="*/ 461 w 943"/>
                <a:gd name="T71" fmla="*/ 241 h 1135"/>
                <a:gd name="T72" fmla="*/ 388 w 943"/>
                <a:gd name="T73" fmla="*/ 291 h 1135"/>
                <a:gd name="T74" fmla="*/ 350 w 943"/>
                <a:gd name="T75" fmla="*/ 340 h 1135"/>
                <a:gd name="T76" fmla="*/ 318 w 943"/>
                <a:gd name="T77" fmla="*/ 403 h 1135"/>
                <a:gd name="T78" fmla="*/ 294 w 943"/>
                <a:gd name="T79" fmla="*/ 521 h 1135"/>
                <a:gd name="T80" fmla="*/ 294 w 943"/>
                <a:gd name="T81" fmla="*/ 619 h 1135"/>
                <a:gd name="T82" fmla="*/ 314 w 943"/>
                <a:gd name="T83" fmla="*/ 723 h 1135"/>
                <a:gd name="T84" fmla="*/ 337 w 943"/>
                <a:gd name="T85" fmla="*/ 773 h 1135"/>
                <a:gd name="T86" fmla="*/ 394 w 943"/>
                <a:gd name="T87" fmla="*/ 849 h 1135"/>
                <a:gd name="T88" fmla="*/ 441 w 943"/>
                <a:gd name="T89" fmla="*/ 883 h 1135"/>
                <a:gd name="T90" fmla="*/ 493 w 943"/>
                <a:gd name="T91" fmla="*/ 905 h 1135"/>
                <a:gd name="T92" fmla="*/ 576 w 943"/>
                <a:gd name="T93" fmla="*/ 922 h 1135"/>
                <a:gd name="T94" fmla="*/ 627 w 943"/>
                <a:gd name="T95" fmla="*/ 922 h 1135"/>
                <a:gd name="T96" fmla="*/ 704 w 943"/>
                <a:gd name="T97" fmla="*/ 907 h 1135"/>
                <a:gd name="T98" fmla="*/ 751 w 943"/>
                <a:gd name="T99" fmla="*/ 890 h 1135"/>
                <a:gd name="T100" fmla="*/ 797 w 943"/>
                <a:gd name="T101" fmla="*/ 866 h 1135"/>
                <a:gd name="T102" fmla="*/ 862 w 943"/>
                <a:gd name="T103" fmla="*/ 821 h 1135"/>
                <a:gd name="T104" fmla="*/ 943 w 943"/>
                <a:gd name="T105" fmla="*/ 1041 h 1135"/>
                <a:gd name="T106" fmla="*/ 864 w 943"/>
                <a:gd name="T107" fmla="*/ 1075 h 1135"/>
                <a:gd name="T108" fmla="*/ 787 w 943"/>
                <a:gd name="T109" fmla="*/ 1103 h 1135"/>
                <a:gd name="T110" fmla="*/ 685 w 943"/>
                <a:gd name="T111" fmla="*/ 1126 h 1135"/>
                <a:gd name="T112" fmla="*/ 595 w 943"/>
                <a:gd name="T113" fmla="*/ 1135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3" h="1135">
                  <a:moveTo>
                    <a:pt x="557" y="1135"/>
                  </a:moveTo>
                  <a:lnTo>
                    <a:pt x="557" y="1135"/>
                  </a:lnTo>
                  <a:lnTo>
                    <a:pt x="527" y="1133"/>
                  </a:lnTo>
                  <a:lnTo>
                    <a:pt x="497" y="1133"/>
                  </a:lnTo>
                  <a:lnTo>
                    <a:pt x="469" y="1129"/>
                  </a:lnTo>
                  <a:lnTo>
                    <a:pt x="441" y="1126"/>
                  </a:lnTo>
                  <a:lnTo>
                    <a:pt x="412" y="1120"/>
                  </a:lnTo>
                  <a:lnTo>
                    <a:pt x="384" y="1114"/>
                  </a:lnTo>
                  <a:lnTo>
                    <a:pt x="358" y="1107"/>
                  </a:lnTo>
                  <a:lnTo>
                    <a:pt x="331" y="1099"/>
                  </a:lnTo>
                  <a:lnTo>
                    <a:pt x="331" y="1099"/>
                  </a:lnTo>
                  <a:lnTo>
                    <a:pt x="307" y="1090"/>
                  </a:lnTo>
                  <a:lnTo>
                    <a:pt x="282" y="1078"/>
                  </a:lnTo>
                  <a:lnTo>
                    <a:pt x="258" y="1067"/>
                  </a:lnTo>
                  <a:lnTo>
                    <a:pt x="235" y="1054"/>
                  </a:lnTo>
                  <a:lnTo>
                    <a:pt x="215" y="1041"/>
                  </a:lnTo>
                  <a:lnTo>
                    <a:pt x="194" y="1026"/>
                  </a:lnTo>
                  <a:lnTo>
                    <a:pt x="173" y="1009"/>
                  </a:lnTo>
                  <a:lnTo>
                    <a:pt x="154" y="992"/>
                  </a:lnTo>
                  <a:lnTo>
                    <a:pt x="154" y="992"/>
                  </a:lnTo>
                  <a:lnTo>
                    <a:pt x="137" y="973"/>
                  </a:lnTo>
                  <a:lnTo>
                    <a:pt x="120" y="954"/>
                  </a:lnTo>
                  <a:lnTo>
                    <a:pt x="103" y="934"/>
                  </a:lnTo>
                  <a:lnTo>
                    <a:pt x="88" y="911"/>
                  </a:lnTo>
                  <a:lnTo>
                    <a:pt x="75" y="888"/>
                  </a:lnTo>
                  <a:lnTo>
                    <a:pt x="62" y="866"/>
                  </a:lnTo>
                  <a:lnTo>
                    <a:pt x="51" y="839"/>
                  </a:lnTo>
                  <a:lnTo>
                    <a:pt x="39" y="815"/>
                  </a:lnTo>
                  <a:lnTo>
                    <a:pt x="39" y="815"/>
                  </a:lnTo>
                  <a:lnTo>
                    <a:pt x="30" y="787"/>
                  </a:lnTo>
                  <a:lnTo>
                    <a:pt x="22" y="758"/>
                  </a:lnTo>
                  <a:lnTo>
                    <a:pt x="15" y="730"/>
                  </a:lnTo>
                  <a:lnTo>
                    <a:pt x="9" y="700"/>
                  </a:lnTo>
                  <a:lnTo>
                    <a:pt x="6" y="668"/>
                  </a:lnTo>
                  <a:lnTo>
                    <a:pt x="2" y="636"/>
                  </a:lnTo>
                  <a:lnTo>
                    <a:pt x="0" y="602"/>
                  </a:lnTo>
                  <a:lnTo>
                    <a:pt x="0" y="568"/>
                  </a:lnTo>
                  <a:lnTo>
                    <a:pt x="0" y="568"/>
                  </a:lnTo>
                  <a:lnTo>
                    <a:pt x="0" y="536"/>
                  </a:lnTo>
                  <a:lnTo>
                    <a:pt x="2" y="504"/>
                  </a:lnTo>
                  <a:lnTo>
                    <a:pt x="6" y="474"/>
                  </a:lnTo>
                  <a:lnTo>
                    <a:pt x="9" y="444"/>
                  </a:lnTo>
                  <a:lnTo>
                    <a:pt x="15" y="416"/>
                  </a:lnTo>
                  <a:lnTo>
                    <a:pt x="21" y="387"/>
                  </a:lnTo>
                  <a:lnTo>
                    <a:pt x="30" y="359"/>
                  </a:lnTo>
                  <a:lnTo>
                    <a:pt x="38" y="333"/>
                  </a:lnTo>
                  <a:lnTo>
                    <a:pt x="38" y="333"/>
                  </a:lnTo>
                  <a:lnTo>
                    <a:pt x="49" y="307"/>
                  </a:lnTo>
                  <a:lnTo>
                    <a:pt x="60" y="282"/>
                  </a:lnTo>
                  <a:lnTo>
                    <a:pt x="71" y="258"/>
                  </a:lnTo>
                  <a:lnTo>
                    <a:pt x="87" y="235"/>
                  </a:lnTo>
                  <a:lnTo>
                    <a:pt x="100" y="212"/>
                  </a:lnTo>
                  <a:lnTo>
                    <a:pt x="117" y="192"/>
                  </a:lnTo>
                  <a:lnTo>
                    <a:pt x="134" y="171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69" y="135"/>
                  </a:lnTo>
                  <a:lnTo>
                    <a:pt x="188" y="118"/>
                  </a:lnTo>
                  <a:lnTo>
                    <a:pt x="209" y="101"/>
                  </a:lnTo>
                  <a:lnTo>
                    <a:pt x="232" y="88"/>
                  </a:lnTo>
                  <a:lnTo>
                    <a:pt x="254" y="75"/>
                  </a:lnTo>
                  <a:lnTo>
                    <a:pt x="277" y="62"/>
                  </a:lnTo>
                  <a:lnTo>
                    <a:pt x="301" y="50"/>
                  </a:lnTo>
                  <a:lnTo>
                    <a:pt x="328" y="39"/>
                  </a:lnTo>
                  <a:lnTo>
                    <a:pt x="328" y="39"/>
                  </a:lnTo>
                  <a:lnTo>
                    <a:pt x="354" y="30"/>
                  </a:lnTo>
                  <a:lnTo>
                    <a:pt x="382" y="22"/>
                  </a:lnTo>
                  <a:lnTo>
                    <a:pt x="409" y="17"/>
                  </a:lnTo>
                  <a:lnTo>
                    <a:pt x="437" y="11"/>
                  </a:lnTo>
                  <a:lnTo>
                    <a:pt x="467" y="5"/>
                  </a:lnTo>
                  <a:lnTo>
                    <a:pt x="497" y="3"/>
                  </a:lnTo>
                  <a:lnTo>
                    <a:pt x="527" y="1"/>
                  </a:lnTo>
                  <a:lnTo>
                    <a:pt x="557" y="0"/>
                  </a:lnTo>
                  <a:lnTo>
                    <a:pt x="557" y="0"/>
                  </a:lnTo>
                  <a:lnTo>
                    <a:pt x="623" y="1"/>
                  </a:lnTo>
                  <a:lnTo>
                    <a:pt x="682" y="7"/>
                  </a:lnTo>
                  <a:lnTo>
                    <a:pt x="682" y="7"/>
                  </a:lnTo>
                  <a:lnTo>
                    <a:pt x="734" y="17"/>
                  </a:lnTo>
                  <a:lnTo>
                    <a:pt x="783" y="28"/>
                  </a:lnTo>
                  <a:lnTo>
                    <a:pt x="783" y="28"/>
                  </a:lnTo>
                  <a:lnTo>
                    <a:pt x="830" y="43"/>
                  </a:lnTo>
                  <a:lnTo>
                    <a:pt x="874" y="60"/>
                  </a:lnTo>
                  <a:lnTo>
                    <a:pt x="874" y="60"/>
                  </a:lnTo>
                  <a:lnTo>
                    <a:pt x="943" y="92"/>
                  </a:lnTo>
                  <a:lnTo>
                    <a:pt x="943" y="355"/>
                  </a:lnTo>
                  <a:lnTo>
                    <a:pt x="911" y="355"/>
                  </a:lnTo>
                  <a:lnTo>
                    <a:pt x="911" y="355"/>
                  </a:lnTo>
                  <a:lnTo>
                    <a:pt x="859" y="314"/>
                  </a:lnTo>
                  <a:lnTo>
                    <a:pt x="859" y="314"/>
                  </a:lnTo>
                  <a:lnTo>
                    <a:pt x="827" y="290"/>
                  </a:lnTo>
                  <a:lnTo>
                    <a:pt x="789" y="267"/>
                  </a:lnTo>
                  <a:lnTo>
                    <a:pt x="789" y="267"/>
                  </a:lnTo>
                  <a:lnTo>
                    <a:pt x="768" y="256"/>
                  </a:lnTo>
                  <a:lnTo>
                    <a:pt x="746" y="244"/>
                  </a:lnTo>
                  <a:lnTo>
                    <a:pt x="725" y="235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678" y="220"/>
                  </a:lnTo>
                  <a:lnTo>
                    <a:pt x="653" y="216"/>
                  </a:lnTo>
                  <a:lnTo>
                    <a:pt x="627" y="212"/>
                  </a:lnTo>
                  <a:lnTo>
                    <a:pt x="601" y="210"/>
                  </a:lnTo>
                  <a:lnTo>
                    <a:pt x="601" y="210"/>
                  </a:lnTo>
                  <a:lnTo>
                    <a:pt x="571" y="212"/>
                  </a:lnTo>
                  <a:lnTo>
                    <a:pt x="542" y="216"/>
                  </a:lnTo>
                  <a:lnTo>
                    <a:pt x="514" y="222"/>
                  </a:lnTo>
                  <a:lnTo>
                    <a:pt x="488" y="229"/>
                  </a:lnTo>
                  <a:lnTo>
                    <a:pt x="488" y="229"/>
                  </a:lnTo>
                  <a:lnTo>
                    <a:pt x="461" y="241"/>
                  </a:lnTo>
                  <a:lnTo>
                    <a:pt x="437" y="256"/>
                  </a:lnTo>
                  <a:lnTo>
                    <a:pt x="412" y="273"/>
                  </a:lnTo>
                  <a:lnTo>
                    <a:pt x="388" y="291"/>
                  </a:lnTo>
                  <a:lnTo>
                    <a:pt x="388" y="291"/>
                  </a:lnTo>
                  <a:lnTo>
                    <a:pt x="369" y="314"/>
                  </a:lnTo>
                  <a:lnTo>
                    <a:pt x="350" y="340"/>
                  </a:lnTo>
                  <a:lnTo>
                    <a:pt x="333" y="371"/>
                  </a:lnTo>
                  <a:lnTo>
                    <a:pt x="318" y="403"/>
                  </a:lnTo>
                  <a:lnTo>
                    <a:pt x="318" y="403"/>
                  </a:lnTo>
                  <a:lnTo>
                    <a:pt x="307" y="438"/>
                  </a:lnTo>
                  <a:lnTo>
                    <a:pt x="299" y="478"/>
                  </a:lnTo>
                  <a:lnTo>
                    <a:pt x="294" y="521"/>
                  </a:lnTo>
                  <a:lnTo>
                    <a:pt x="292" y="570"/>
                  </a:lnTo>
                  <a:lnTo>
                    <a:pt x="292" y="570"/>
                  </a:lnTo>
                  <a:lnTo>
                    <a:pt x="294" y="619"/>
                  </a:lnTo>
                  <a:lnTo>
                    <a:pt x="299" y="662"/>
                  </a:lnTo>
                  <a:lnTo>
                    <a:pt x="309" y="704"/>
                  </a:lnTo>
                  <a:lnTo>
                    <a:pt x="314" y="723"/>
                  </a:lnTo>
                  <a:lnTo>
                    <a:pt x="320" y="740"/>
                  </a:lnTo>
                  <a:lnTo>
                    <a:pt x="320" y="740"/>
                  </a:lnTo>
                  <a:lnTo>
                    <a:pt x="337" y="773"/>
                  </a:lnTo>
                  <a:lnTo>
                    <a:pt x="354" y="802"/>
                  </a:lnTo>
                  <a:lnTo>
                    <a:pt x="373" y="828"/>
                  </a:lnTo>
                  <a:lnTo>
                    <a:pt x="394" y="849"/>
                  </a:lnTo>
                  <a:lnTo>
                    <a:pt x="394" y="849"/>
                  </a:lnTo>
                  <a:lnTo>
                    <a:pt x="416" y="868"/>
                  </a:lnTo>
                  <a:lnTo>
                    <a:pt x="441" y="883"/>
                  </a:lnTo>
                  <a:lnTo>
                    <a:pt x="467" y="896"/>
                  </a:lnTo>
                  <a:lnTo>
                    <a:pt x="493" y="905"/>
                  </a:lnTo>
                  <a:lnTo>
                    <a:pt x="493" y="905"/>
                  </a:lnTo>
                  <a:lnTo>
                    <a:pt x="522" y="913"/>
                  </a:lnTo>
                  <a:lnTo>
                    <a:pt x="548" y="918"/>
                  </a:lnTo>
                  <a:lnTo>
                    <a:pt x="576" y="922"/>
                  </a:lnTo>
                  <a:lnTo>
                    <a:pt x="603" y="924"/>
                  </a:lnTo>
                  <a:lnTo>
                    <a:pt x="603" y="924"/>
                  </a:lnTo>
                  <a:lnTo>
                    <a:pt x="627" y="922"/>
                  </a:lnTo>
                  <a:lnTo>
                    <a:pt x="653" y="920"/>
                  </a:lnTo>
                  <a:lnTo>
                    <a:pt x="678" y="915"/>
                  </a:lnTo>
                  <a:lnTo>
                    <a:pt x="704" y="907"/>
                  </a:lnTo>
                  <a:lnTo>
                    <a:pt x="704" y="907"/>
                  </a:lnTo>
                  <a:lnTo>
                    <a:pt x="729" y="900"/>
                  </a:lnTo>
                  <a:lnTo>
                    <a:pt x="751" y="890"/>
                  </a:lnTo>
                  <a:lnTo>
                    <a:pt x="774" y="879"/>
                  </a:lnTo>
                  <a:lnTo>
                    <a:pt x="797" y="866"/>
                  </a:lnTo>
                  <a:lnTo>
                    <a:pt x="797" y="866"/>
                  </a:lnTo>
                  <a:lnTo>
                    <a:pt x="830" y="845"/>
                  </a:lnTo>
                  <a:lnTo>
                    <a:pt x="862" y="821"/>
                  </a:lnTo>
                  <a:lnTo>
                    <a:pt x="862" y="821"/>
                  </a:lnTo>
                  <a:lnTo>
                    <a:pt x="913" y="779"/>
                  </a:lnTo>
                  <a:lnTo>
                    <a:pt x="943" y="779"/>
                  </a:lnTo>
                  <a:lnTo>
                    <a:pt x="943" y="1041"/>
                  </a:lnTo>
                  <a:lnTo>
                    <a:pt x="943" y="1041"/>
                  </a:lnTo>
                  <a:lnTo>
                    <a:pt x="864" y="1075"/>
                  </a:lnTo>
                  <a:lnTo>
                    <a:pt x="864" y="1075"/>
                  </a:lnTo>
                  <a:lnTo>
                    <a:pt x="827" y="1090"/>
                  </a:lnTo>
                  <a:lnTo>
                    <a:pt x="787" y="1103"/>
                  </a:lnTo>
                  <a:lnTo>
                    <a:pt x="787" y="1103"/>
                  </a:lnTo>
                  <a:lnTo>
                    <a:pt x="734" y="1116"/>
                  </a:lnTo>
                  <a:lnTo>
                    <a:pt x="685" y="1126"/>
                  </a:lnTo>
                  <a:lnTo>
                    <a:pt x="685" y="1126"/>
                  </a:lnTo>
                  <a:lnTo>
                    <a:pt x="661" y="1129"/>
                  </a:lnTo>
                  <a:lnTo>
                    <a:pt x="631" y="1133"/>
                  </a:lnTo>
                  <a:lnTo>
                    <a:pt x="595" y="1135"/>
                  </a:lnTo>
                  <a:lnTo>
                    <a:pt x="557" y="1135"/>
                  </a:lnTo>
                  <a:lnTo>
                    <a:pt x="557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0" name="Freeform 7"/>
            <p:cNvSpPr>
              <a:spLocks noEditPoints="1"/>
            </p:cNvSpPr>
            <p:nvPr/>
          </p:nvSpPr>
          <p:spPr bwMode="auto">
            <a:xfrm>
              <a:off x="5247726" y="3429696"/>
              <a:ext cx="898525" cy="865188"/>
            </a:xfrm>
            <a:custGeom>
              <a:avLst/>
              <a:gdLst>
                <a:gd name="T0" fmla="*/ 1132 w 1132"/>
                <a:gd name="T1" fmla="*/ 1090 h 1090"/>
                <a:gd name="T2" fmla="*/ 840 w 1132"/>
                <a:gd name="T3" fmla="*/ 1090 h 1090"/>
                <a:gd name="T4" fmla="*/ 765 w 1132"/>
                <a:gd name="T5" fmla="*/ 870 h 1090"/>
                <a:gd name="T6" fmla="*/ 360 w 1132"/>
                <a:gd name="T7" fmla="*/ 870 h 1090"/>
                <a:gd name="T8" fmla="*/ 284 w 1132"/>
                <a:gd name="T9" fmla="*/ 1090 h 1090"/>
                <a:gd name="T10" fmla="*/ 0 w 1132"/>
                <a:gd name="T11" fmla="*/ 1090 h 1090"/>
                <a:gd name="T12" fmla="*/ 403 w 1132"/>
                <a:gd name="T13" fmla="*/ 0 h 1090"/>
                <a:gd name="T14" fmla="*/ 727 w 1132"/>
                <a:gd name="T15" fmla="*/ 0 h 1090"/>
                <a:gd name="T16" fmla="*/ 1132 w 1132"/>
                <a:gd name="T17" fmla="*/ 1090 h 1090"/>
                <a:gd name="T18" fmla="*/ 697 w 1132"/>
                <a:gd name="T19" fmla="*/ 671 h 1090"/>
                <a:gd name="T20" fmla="*/ 563 w 1132"/>
                <a:gd name="T21" fmla="*/ 279 h 1090"/>
                <a:gd name="T22" fmla="*/ 428 w 1132"/>
                <a:gd name="T23" fmla="*/ 671 h 1090"/>
                <a:gd name="T24" fmla="*/ 697 w 1132"/>
                <a:gd name="T25" fmla="*/ 671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2" h="1090">
                  <a:moveTo>
                    <a:pt x="1132" y="1090"/>
                  </a:moveTo>
                  <a:lnTo>
                    <a:pt x="840" y="1090"/>
                  </a:lnTo>
                  <a:lnTo>
                    <a:pt x="765" y="870"/>
                  </a:lnTo>
                  <a:lnTo>
                    <a:pt x="360" y="870"/>
                  </a:lnTo>
                  <a:lnTo>
                    <a:pt x="284" y="1090"/>
                  </a:lnTo>
                  <a:lnTo>
                    <a:pt x="0" y="1090"/>
                  </a:lnTo>
                  <a:lnTo>
                    <a:pt x="403" y="0"/>
                  </a:lnTo>
                  <a:lnTo>
                    <a:pt x="727" y="0"/>
                  </a:lnTo>
                  <a:lnTo>
                    <a:pt x="1132" y="1090"/>
                  </a:lnTo>
                  <a:close/>
                  <a:moveTo>
                    <a:pt x="697" y="671"/>
                  </a:moveTo>
                  <a:lnTo>
                    <a:pt x="563" y="279"/>
                  </a:lnTo>
                  <a:lnTo>
                    <a:pt x="428" y="671"/>
                  </a:lnTo>
                  <a:lnTo>
                    <a:pt x="697" y="6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1" name="Freeform 8"/>
            <p:cNvSpPr>
              <a:spLocks noEditPoints="1"/>
            </p:cNvSpPr>
            <p:nvPr/>
          </p:nvSpPr>
          <p:spPr bwMode="auto">
            <a:xfrm>
              <a:off x="3943350" y="4468813"/>
              <a:ext cx="1822450" cy="484188"/>
            </a:xfrm>
            <a:custGeom>
              <a:avLst/>
              <a:gdLst>
                <a:gd name="T0" fmla="*/ 2108 w 2296"/>
                <a:gd name="T1" fmla="*/ 154 h 610"/>
                <a:gd name="T2" fmla="*/ 1887 w 2296"/>
                <a:gd name="T3" fmla="*/ 247 h 610"/>
                <a:gd name="T4" fmla="*/ 1974 w 2296"/>
                <a:gd name="T5" fmla="*/ 0 h 610"/>
                <a:gd name="T6" fmla="*/ 1771 w 2296"/>
                <a:gd name="T7" fmla="*/ 186 h 610"/>
                <a:gd name="T8" fmla="*/ 1539 w 2296"/>
                <a:gd name="T9" fmla="*/ 104 h 610"/>
                <a:gd name="T10" fmla="*/ 1492 w 2296"/>
                <a:gd name="T11" fmla="*/ 90 h 610"/>
                <a:gd name="T12" fmla="*/ 1168 w 2296"/>
                <a:gd name="T13" fmla="*/ 0 h 610"/>
                <a:gd name="T14" fmla="*/ 880 w 2296"/>
                <a:gd name="T15" fmla="*/ 72 h 610"/>
                <a:gd name="T16" fmla="*/ 710 w 2296"/>
                <a:gd name="T17" fmla="*/ 0 h 610"/>
                <a:gd name="T18" fmla="*/ 578 w 2296"/>
                <a:gd name="T19" fmla="*/ 160 h 610"/>
                <a:gd name="T20" fmla="*/ 379 w 2296"/>
                <a:gd name="T21" fmla="*/ 0 h 610"/>
                <a:gd name="T22" fmla="*/ 477 w 2296"/>
                <a:gd name="T23" fmla="*/ 207 h 610"/>
                <a:gd name="T24" fmla="*/ 298 w 2296"/>
                <a:gd name="T25" fmla="*/ 254 h 610"/>
                <a:gd name="T26" fmla="*/ 89 w 2296"/>
                <a:gd name="T27" fmla="*/ 39 h 610"/>
                <a:gd name="T28" fmla="*/ 109 w 2296"/>
                <a:gd name="T29" fmla="*/ 139 h 610"/>
                <a:gd name="T30" fmla="*/ 373 w 2296"/>
                <a:gd name="T31" fmla="*/ 373 h 610"/>
                <a:gd name="T32" fmla="*/ 689 w 2296"/>
                <a:gd name="T33" fmla="*/ 533 h 610"/>
                <a:gd name="T34" fmla="*/ 885 w 2296"/>
                <a:gd name="T35" fmla="*/ 586 h 610"/>
                <a:gd name="T36" fmla="*/ 1149 w 2296"/>
                <a:gd name="T37" fmla="*/ 610 h 610"/>
                <a:gd name="T38" fmla="*/ 1368 w 2296"/>
                <a:gd name="T39" fmla="*/ 593 h 610"/>
                <a:gd name="T40" fmla="*/ 1605 w 2296"/>
                <a:gd name="T41" fmla="*/ 533 h 610"/>
                <a:gd name="T42" fmla="*/ 1923 w 2296"/>
                <a:gd name="T43" fmla="*/ 373 h 610"/>
                <a:gd name="T44" fmla="*/ 2187 w 2296"/>
                <a:gd name="T45" fmla="*/ 139 h 610"/>
                <a:gd name="T46" fmla="*/ 1518 w 2296"/>
                <a:gd name="T47" fmla="*/ 145 h 610"/>
                <a:gd name="T48" fmla="*/ 1699 w 2296"/>
                <a:gd name="T49" fmla="*/ 256 h 610"/>
                <a:gd name="T50" fmla="*/ 1460 w 2296"/>
                <a:gd name="T51" fmla="*/ 433 h 610"/>
                <a:gd name="T52" fmla="*/ 1375 w 2296"/>
                <a:gd name="T53" fmla="*/ 437 h 610"/>
                <a:gd name="T54" fmla="*/ 1383 w 2296"/>
                <a:gd name="T55" fmla="*/ 356 h 610"/>
                <a:gd name="T56" fmla="*/ 1518 w 2296"/>
                <a:gd name="T57" fmla="*/ 145 h 610"/>
                <a:gd name="T58" fmla="*/ 1396 w 2296"/>
                <a:gd name="T59" fmla="*/ 117 h 610"/>
                <a:gd name="T60" fmla="*/ 1383 w 2296"/>
                <a:gd name="T61" fmla="*/ 275 h 610"/>
                <a:gd name="T62" fmla="*/ 1277 w 2296"/>
                <a:gd name="T63" fmla="*/ 405 h 610"/>
                <a:gd name="T64" fmla="*/ 1168 w 2296"/>
                <a:gd name="T65" fmla="*/ 96 h 610"/>
                <a:gd name="T66" fmla="*/ 1042 w 2296"/>
                <a:gd name="T67" fmla="*/ 401 h 610"/>
                <a:gd name="T68" fmla="*/ 961 w 2296"/>
                <a:gd name="T69" fmla="*/ 343 h 610"/>
                <a:gd name="T70" fmla="*/ 823 w 2296"/>
                <a:gd name="T71" fmla="*/ 132 h 610"/>
                <a:gd name="T72" fmla="*/ 1121 w 2296"/>
                <a:gd name="T73" fmla="*/ 96 h 610"/>
                <a:gd name="T74" fmla="*/ 573 w 2296"/>
                <a:gd name="T75" fmla="*/ 431 h 610"/>
                <a:gd name="T76" fmla="*/ 409 w 2296"/>
                <a:gd name="T77" fmla="*/ 296 h 610"/>
                <a:gd name="T78" fmla="*/ 620 w 2296"/>
                <a:gd name="T79" fmla="*/ 345 h 610"/>
                <a:gd name="T80" fmla="*/ 827 w 2296"/>
                <a:gd name="T81" fmla="*/ 488 h 610"/>
                <a:gd name="T82" fmla="*/ 746 w 2296"/>
                <a:gd name="T83" fmla="*/ 380 h 610"/>
                <a:gd name="T84" fmla="*/ 556 w 2296"/>
                <a:gd name="T85" fmla="*/ 220 h 610"/>
                <a:gd name="T86" fmla="*/ 795 w 2296"/>
                <a:gd name="T87" fmla="*/ 181 h 610"/>
                <a:gd name="T88" fmla="*/ 936 w 2296"/>
                <a:gd name="T89" fmla="*/ 388 h 610"/>
                <a:gd name="T90" fmla="*/ 874 w 2296"/>
                <a:gd name="T91" fmla="*/ 459 h 610"/>
                <a:gd name="T92" fmla="*/ 1109 w 2296"/>
                <a:gd name="T93" fmla="*/ 563 h 610"/>
                <a:gd name="T94" fmla="*/ 882 w 2296"/>
                <a:gd name="T95" fmla="*/ 508 h 610"/>
                <a:gd name="T96" fmla="*/ 1106 w 2296"/>
                <a:gd name="T97" fmla="*/ 439 h 610"/>
                <a:gd name="T98" fmla="*/ 1305 w 2296"/>
                <a:gd name="T99" fmla="*/ 461 h 610"/>
                <a:gd name="T100" fmla="*/ 1373 w 2296"/>
                <a:gd name="T101" fmla="*/ 544 h 610"/>
                <a:gd name="T102" fmla="*/ 1503 w 2296"/>
                <a:gd name="T103" fmla="*/ 514 h 610"/>
                <a:gd name="T104" fmla="*/ 1464 w 2296"/>
                <a:gd name="T105" fmla="*/ 486 h 610"/>
                <a:gd name="T106" fmla="*/ 1708 w 2296"/>
                <a:gd name="T107" fmla="*/ 313 h 610"/>
                <a:gd name="T108" fmla="*/ 1916 w 2296"/>
                <a:gd name="T109" fmla="*/ 318 h 610"/>
                <a:gd name="T110" fmla="*/ 1614 w 2296"/>
                <a:gd name="T111" fmla="*/ 47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96" h="610">
                  <a:moveTo>
                    <a:pt x="2238" y="0"/>
                  </a:moveTo>
                  <a:lnTo>
                    <a:pt x="2238" y="0"/>
                  </a:lnTo>
                  <a:lnTo>
                    <a:pt x="2208" y="39"/>
                  </a:lnTo>
                  <a:lnTo>
                    <a:pt x="2175" y="79"/>
                  </a:lnTo>
                  <a:lnTo>
                    <a:pt x="2142" y="119"/>
                  </a:lnTo>
                  <a:lnTo>
                    <a:pt x="2108" y="154"/>
                  </a:lnTo>
                  <a:lnTo>
                    <a:pt x="2072" y="190"/>
                  </a:lnTo>
                  <a:lnTo>
                    <a:pt x="2034" y="224"/>
                  </a:lnTo>
                  <a:lnTo>
                    <a:pt x="1995" y="256"/>
                  </a:lnTo>
                  <a:lnTo>
                    <a:pt x="1955" y="288"/>
                  </a:lnTo>
                  <a:lnTo>
                    <a:pt x="1955" y="288"/>
                  </a:lnTo>
                  <a:lnTo>
                    <a:pt x="1887" y="247"/>
                  </a:lnTo>
                  <a:lnTo>
                    <a:pt x="1816" y="209"/>
                  </a:lnTo>
                  <a:lnTo>
                    <a:pt x="1816" y="209"/>
                  </a:lnTo>
                  <a:lnTo>
                    <a:pt x="1859" y="158"/>
                  </a:lnTo>
                  <a:lnTo>
                    <a:pt x="1899" y="107"/>
                  </a:lnTo>
                  <a:lnTo>
                    <a:pt x="1938" y="55"/>
                  </a:lnTo>
                  <a:lnTo>
                    <a:pt x="1974" y="0"/>
                  </a:lnTo>
                  <a:lnTo>
                    <a:pt x="1917" y="0"/>
                  </a:lnTo>
                  <a:lnTo>
                    <a:pt x="1917" y="0"/>
                  </a:lnTo>
                  <a:lnTo>
                    <a:pt x="1884" y="49"/>
                  </a:lnTo>
                  <a:lnTo>
                    <a:pt x="1848" y="96"/>
                  </a:lnTo>
                  <a:lnTo>
                    <a:pt x="1810" y="141"/>
                  </a:lnTo>
                  <a:lnTo>
                    <a:pt x="1771" y="186"/>
                  </a:lnTo>
                  <a:lnTo>
                    <a:pt x="1771" y="186"/>
                  </a:lnTo>
                  <a:lnTo>
                    <a:pt x="1714" y="162"/>
                  </a:lnTo>
                  <a:lnTo>
                    <a:pt x="1658" y="139"/>
                  </a:lnTo>
                  <a:lnTo>
                    <a:pt x="1599" y="120"/>
                  </a:lnTo>
                  <a:lnTo>
                    <a:pt x="1539" y="104"/>
                  </a:lnTo>
                  <a:lnTo>
                    <a:pt x="1539" y="104"/>
                  </a:lnTo>
                  <a:lnTo>
                    <a:pt x="1563" y="51"/>
                  </a:lnTo>
                  <a:lnTo>
                    <a:pt x="1584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14" y="45"/>
                  </a:lnTo>
                  <a:lnTo>
                    <a:pt x="1492" y="90"/>
                  </a:lnTo>
                  <a:lnTo>
                    <a:pt x="1492" y="90"/>
                  </a:lnTo>
                  <a:lnTo>
                    <a:pt x="1413" y="73"/>
                  </a:lnTo>
                  <a:lnTo>
                    <a:pt x="1334" y="62"/>
                  </a:lnTo>
                  <a:lnTo>
                    <a:pt x="1251" y="53"/>
                  </a:lnTo>
                  <a:lnTo>
                    <a:pt x="1168" y="49"/>
                  </a:lnTo>
                  <a:lnTo>
                    <a:pt x="1168" y="0"/>
                  </a:lnTo>
                  <a:lnTo>
                    <a:pt x="1121" y="0"/>
                  </a:lnTo>
                  <a:lnTo>
                    <a:pt x="1121" y="49"/>
                  </a:lnTo>
                  <a:lnTo>
                    <a:pt x="1121" y="49"/>
                  </a:lnTo>
                  <a:lnTo>
                    <a:pt x="1040" y="53"/>
                  </a:lnTo>
                  <a:lnTo>
                    <a:pt x="959" y="60"/>
                  </a:lnTo>
                  <a:lnTo>
                    <a:pt x="880" y="72"/>
                  </a:lnTo>
                  <a:lnTo>
                    <a:pt x="801" y="88"/>
                  </a:lnTo>
                  <a:lnTo>
                    <a:pt x="801" y="88"/>
                  </a:lnTo>
                  <a:lnTo>
                    <a:pt x="780" y="45"/>
                  </a:lnTo>
                  <a:lnTo>
                    <a:pt x="761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1" y="51"/>
                  </a:lnTo>
                  <a:lnTo>
                    <a:pt x="754" y="102"/>
                  </a:lnTo>
                  <a:lnTo>
                    <a:pt x="754" y="102"/>
                  </a:lnTo>
                  <a:lnTo>
                    <a:pt x="695" y="119"/>
                  </a:lnTo>
                  <a:lnTo>
                    <a:pt x="635" y="137"/>
                  </a:lnTo>
                  <a:lnTo>
                    <a:pt x="578" y="160"/>
                  </a:lnTo>
                  <a:lnTo>
                    <a:pt x="522" y="184"/>
                  </a:lnTo>
                  <a:lnTo>
                    <a:pt x="522" y="184"/>
                  </a:lnTo>
                  <a:lnTo>
                    <a:pt x="482" y="141"/>
                  </a:lnTo>
                  <a:lnTo>
                    <a:pt x="447" y="96"/>
                  </a:lnTo>
                  <a:lnTo>
                    <a:pt x="411" y="49"/>
                  </a:lnTo>
                  <a:lnTo>
                    <a:pt x="379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58" y="55"/>
                  </a:lnTo>
                  <a:lnTo>
                    <a:pt x="396" y="107"/>
                  </a:lnTo>
                  <a:lnTo>
                    <a:pt x="435" y="158"/>
                  </a:lnTo>
                  <a:lnTo>
                    <a:pt x="477" y="207"/>
                  </a:lnTo>
                  <a:lnTo>
                    <a:pt x="477" y="207"/>
                  </a:lnTo>
                  <a:lnTo>
                    <a:pt x="405" y="243"/>
                  </a:lnTo>
                  <a:lnTo>
                    <a:pt x="369" y="264"/>
                  </a:lnTo>
                  <a:lnTo>
                    <a:pt x="335" y="284"/>
                  </a:lnTo>
                  <a:lnTo>
                    <a:pt x="335" y="284"/>
                  </a:lnTo>
                  <a:lnTo>
                    <a:pt x="298" y="254"/>
                  </a:lnTo>
                  <a:lnTo>
                    <a:pt x="258" y="220"/>
                  </a:lnTo>
                  <a:lnTo>
                    <a:pt x="222" y="188"/>
                  </a:lnTo>
                  <a:lnTo>
                    <a:pt x="187" y="152"/>
                  </a:lnTo>
                  <a:lnTo>
                    <a:pt x="153" y="117"/>
                  </a:lnTo>
                  <a:lnTo>
                    <a:pt x="121" y="79"/>
                  </a:lnTo>
                  <a:lnTo>
                    <a:pt x="89" y="39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4" y="47"/>
                  </a:lnTo>
                  <a:lnTo>
                    <a:pt x="72" y="94"/>
                  </a:lnTo>
                  <a:lnTo>
                    <a:pt x="109" y="139"/>
                  </a:lnTo>
                  <a:lnTo>
                    <a:pt x="149" y="183"/>
                  </a:lnTo>
                  <a:lnTo>
                    <a:pt x="190" y="224"/>
                  </a:lnTo>
                  <a:lnTo>
                    <a:pt x="234" y="264"/>
                  </a:lnTo>
                  <a:lnTo>
                    <a:pt x="279" y="301"/>
                  </a:lnTo>
                  <a:lnTo>
                    <a:pt x="324" y="339"/>
                  </a:lnTo>
                  <a:lnTo>
                    <a:pt x="373" y="373"/>
                  </a:lnTo>
                  <a:lnTo>
                    <a:pt x="422" y="405"/>
                  </a:lnTo>
                  <a:lnTo>
                    <a:pt x="473" y="435"/>
                  </a:lnTo>
                  <a:lnTo>
                    <a:pt x="526" y="463"/>
                  </a:lnTo>
                  <a:lnTo>
                    <a:pt x="578" y="488"/>
                  </a:lnTo>
                  <a:lnTo>
                    <a:pt x="635" y="512"/>
                  </a:lnTo>
                  <a:lnTo>
                    <a:pt x="689" y="533"/>
                  </a:lnTo>
                  <a:lnTo>
                    <a:pt x="748" y="552"/>
                  </a:lnTo>
                  <a:lnTo>
                    <a:pt x="748" y="550"/>
                  </a:lnTo>
                  <a:lnTo>
                    <a:pt x="801" y="567"/>
                  </a:lnTo>
                  <a:lnTo>
                    <a:pt x="801" y="567"/>
                  </a:lnTo>
                  <a:lnTo>
                    <a:pt x="842" y="576"/>
                  </a:lnTo>
                  <a:lnTo>
                    <a:pt x="885" y="586"/>
                  </a:lnTo>
                  <a:lnTo>
                    <a:pt x="927" y="593"/>
                  </a:lnTo>
                  <a:lnTo>
                    <a:pt x="970" y="599"/>
                  </a:lnTo>
                  <a:lnTo>
                    <a:pt x="1015" y="604"/>
                  </a:lnTo>
                  <a:lnTo>
                    <a:pt x="1059" y="606"/>
                  </a:lnTo>
                  <a:lnTo>
                    <a:pt x="1104" y="610"/>
                  </a:lnTo>
                  <a:lnTo>
                    <a:pt x="1149" y="610"/>
                  </a:lnTo>
                  <a:lnTo>
                    <a:pt x="1149" y="610"/>
                  </a:lnTo>
                  <a:lnTo>
                    <a:pt x="1192" y="610"/>
                  </a:lnTo>
                  <a:lnTo>
                    <a:pt x="1238" y="608"/>
                  </a:lnTo>
                  <a:lnTo>
                    <a:pt x="1281" y="604"/>
                  </a:lnTo>
                  <a:lnTo>
                    <a:pt x="1324" y="599"/>
                  </a:lnTo>
                  <a:lnTo>
                    <a:pt x="1368" y="593"/>
                  </a:lnTo>
                  <a:lnTo>
                    <a:pt x="1411" y="586"/>
                  </a:lnTo>
                  <a:lnTo>
                    <a:pt x="1452" y="576"/>
                  </a:lnTo>
                  <a:lnTo>
                    <a:pt x="1494" y="567"/>
                  </a:lnTo>
                  <a:lnTo>
                    <a:pt x="1546" y="552"/>
                  </a:lnTo>
                  <a:lnTo>
                    <a:pt x="1546" y="552"/>
                  </a:lnTo>
                  <a:lnTo>
                    <a:pt x="1605" y="533"/>
                  </a:lnTo>
                  <a:lnTo>
                    <a:pt x="1661" y="512"/>
                  </a:lnTo>
                  <a:lnTo>
                    <a:pt x="1716" y="489"/>
                  </a:lnTo>
                  <a:lnTo>
                    <a:pt x="1769" y="463"/>
                  </a:lnTo>
                  <a:lnTo>
                    <a:pt x="1821" y="435"/>
                  </a:lnTo>
                  <a:lnTo>
                    <a:pt x="1872" y="405"/>
                  </a:lnTo>
                  <a:lnTo>
                    <a:pt x="1923" y="373"/>
                  </a:lnTo>
                  <a:lnTo>
                    <a:pt x="1970" y="339"/>
                  </a:lnTo>
                  <a:lnTo>
                    <a:pt x="2017" y="303"/>
                  </a:lnTo>
                  <a:lnTo>
                    <a:pt x="2062" y="265"/>
                  </a:lnTo>
                  <a:lnTo>
                    <a:pt x="2106" y="224"/>
                  </a:lnTo>
                  <a:lnTo>
                    <a:pt x="2147" y="183"/>
                  </a:lnTo>
                  <a:lnTo>
                    <a:pt x="2187" y="139"/>
                  </a:lnTo>
                  <a:lnTo>
                    <a:pt x="2226" y="94"/>
                  </a:lnTo>
                  <a:lnTo>
                    <a:pt x="2262" y="47"/>
                  </a:lnTo>
                  <a:lnTo>
                    <a:pt x="2296" y="0"/>
                  </a:lnTo>
                  <a:lnTo>
                    <a:pt x="2238" y="0"/>
                  </a:lnTo>
                  <a:close/>
                  <a:moveTo>
                    <a:pt x="1518" y="145"/>
                  </a:moveTo>
                  <a:lnTo>
                    <a:pt x="1518" y="145"/>
                  </a:lnTo>
                  <a:lnTo>
                    <a:pt x="1573" y="162"/>
                  </a:lnTo>
                  <a:lnTo>
                    <a:pt x="1627" y="179"/>
                  </a:lnTo>
                  <a:lnTo>
                    <a:pt x="1682" y="200"/>
                  </a:lnTo>
                  <a:lnTo>
                    <a:pt x="1735" y="222"/>
                  </a:lnTo>
                  <a:lnTo>
                    <a:pt x="1735" y="222"/>
                  </a:lnTo>
                  <a:lnTo>
                    <a:pt x="1699" y="256"/>
                  </a:lnTo>
                  <a:lnTo>
                    <a:pt x="1661" y="288"/>
                  </a:lnTo>
                  <a:lnTo>
                    <a:pt x="1624" y="320"/>
                  </a:lnTo>
                  <a:lnTo>
                    <a:pt x="1584" y="350"/>
                  </a:lnTo>
                  <a:lnTo>
                    <a:pt x="1543" y="380"/>
                  </a:lnTo>
                  <a:lnTo>
                    <a:pt x="1501" y="407"/>
                  </a:lnTo>
                  <a:lnTo>
                    <a:pt x="1460" y="433"/>
                  </a:lnTo>
                  <a:lnTo>
                    <a:pt x="1415" y="457"/>
                  </a:lnTo>
                  <a:lnTo>
                    <a:pt x="1415" y="457"/>
                  </a:lnTo>
                  <a:lnTo>
                    <a:pt x="1420" y="459"/>
                  </a:lnTo>
                  <a:lnTo>
                    <a:pt x="1420" y="459"/>
                  </a:lnTo>
                  <a:lnTo>
                    <a:pt x="1398" y="448"/>
                  </a:lnTo>
                  <a:lnTo>
                    <a:pt x="1375" y="437"/>
                  </a:lnTo>
                  <a:lnTo>
                    <a:pt x="1326" y="420"/>
                  </a:lnTo>
                  <a:lnTo>
                    <a:pt x="1326" y="420"/>
                  </a:lnTo>
                  <a:lnTo>
                    <a:pt x="1330" y="420"/>
                  </a:lnTo>
                  <a:lnTo>
                    <a:pt x="1330" y="420"/>
                  </a:lnTo>
                  <a:lnTo>
                    <a:pt x="1356" y="388"/>
                  </a:lnTo>
                  <a:lnTo>
                    <a:pt x="1383" y="356"/>
                  </a:lnTo>
                  <a:lnTo>
                    <a:pt x="1407" y="322"/>
                  </a:lnTo>
                  <a:lnTo>
                    <a:pt x="1432" y="288"/>
                  </a:lnTo>
                  <a:lnTo>
                    <a:pt x="1454" y="254"/>
                  </a:lnTo>
                  <a:lnTo>
                    <a:pt x="1477" y="218"/>
                  </a:lnTo>
                  <a:lnTo>
                    <a:pt x="1497" y="183"/>
                  </a:lnTo>
                  <a:lnTo>
                    <a:pt x="1518" y="145"/>
                  </a:lnTo>
                  <a:lnTo>
                    <a:pt x="1518" y="145"/>
                  </a:lnTo>
                  <a:close/>
                  <a:moveTo>
                    <a:pt x="1168" y="96"/>
                  </a:moveTo>
                  <a:lnTo>
                    <a:pt x="1168" y="96"/>
                  </a:lnTo>
                  <a:lnTo>
                    <a:pt x="1245" y="100"/>
                  </a:lnTo>
                  <a:lnTo>
                    <a:pt x="1322" y="107"/>
                  </a:lnTo>
                  <a:lnTo>
                    <a:pt x="1396" y="117"/>
                  </a:lnTo>
                  <a:lnTo>
                    <a:pt x="1471" y="132"/>
                  </a:lnTo>
                  <a:lnTo>
                    <a:pt x="1471" y="132"/>
                  </a:lnTo>
                  <a:lnTo>
                    <a:pt x="1450" y="169"/>
                  </a:lnTo>
                  <a:lnTo>
                    <a:pt x="1428" y="205"/>
                  </a:lnTo>
                  <a:lnTo>
                    <a:pt x="1405" y="241"/>
                  </a:lnTo>
                  <a:lnTo>
                    <a:pt x="1383" y="275"/>
                  </a:lnTo>
                  <a:lnTo>
                    <a:pt x="1358" y="309"/>
                  </a:lnTo>
                  <a:lnTo>
                    <a:pt x="1332" y="343"/>
                  </a:lnTo>
                  <a:lnTo>
                    <a:pt x="1305" y="375"/>
                  </a:lnTo>
                  <a:lnTo>
                    <a:pt x="1277" y="405"/>
                  </a:lnTo>
                  <a:lnTo>
                    <a:pt x="1277" y="405"/>
                  </a:lnTo>
                  <a:lnTo>
                    <a:pt x="1277" y="405"/>
                  </a:lnTo>
                  <a:lnTo>
                    <a:pt x="1277" y="405"/>
                  </a:lnTo>
                  <a:lnTo>
                    <a:pt x="1251" y="401"/>
                  </a:lnTo>
                  <a:lnTo>
                    <a:pt x="1224" y="395"/>
                  </a:lnTo>
                  <a:lnTo>
                    <a:pt x="1196" y="393"/>
                  </a:lnTo>
                  <a:lnTo>
                    <a:pt x="1168" y="392"/>
                  </a:lnTo>
                  <a:lnTo>
                    <a:pt x="1168" y="96"/>
                  </a:lnTo>
                  <a:close/>
                  <a:moveTo>
                    <a:pt x="1121" y="96"/>
                  </a:moveTo>
                  <a:lnTo>
                    <a:pt x="1121" y="392"/>
                  </a:lnTo>
                  <a:lnTo>
                    <a:pt x="1121" y="392"/>
                  </a:lnTo>
                  <a:lnTo>
                    <a:pt x="1094" y="393"/>
                  </a:lnTo>
                  <a:lnTo>
                    <a:pt x="1068" y="395"/>
                  </a:lnTo>
                  <a:lnTo>
                    <a:pt x="1042" y="401"/>
                  </a:lnTo>
                  <a:lnTo>
                    <a:pt x="1015" y="407"/>
                  </a:lnTo>
                  <a:lnTo>
                    <a:pt x="1015" y="407"/>
                  </a:lnTo>
                  <a:lnTo>
                    <a:pt x="1015" y="407"/>
                  </a:lnTo>
                  <a:lnTo>
                    <a:pt x="1015" y="407"/>
                  </a:lnTo>
                  <a:lnTo>
                    <a:pt x="987" y="375"/>
                  </a:lnTo>
                  <a:lnTo>
                    <a:pt x="961" y="343"/>
                  </a:lnTo>
                  <a:lnTo>
                    <a:pt x="936" y="309"/>
                  </a:lnTo>
                  <a:lnTo>
                    <a:pt x="912" y="275"/>
                  </a:lnTo>
                  <a:lnTo>
                    <a:pt x="887" y="239"/>
                  </a:lnTo>
                  <a:lnTo>
                    <a:pt x="865" y="203"/>
                  </a:lnTo>
                  <a:lnTo>
                    <a:pt x="844" y="168"/>
                  </a:lnTo>
                  <a:lnTo>
                    <a:pt x="823" y="132"/>
                  </a:lnTo>
                  <a:lnTo>
                    <a:pt x="823" y="132"/>
                  </a:lnTo>
                  <a:lnTo>
                    <a:pt x="897" y="117"/>
                  </a:lnTo>
                  <a:lnTo>
                    <a:pt x="970" y="105"/>
                  </a:lnTo>
                  <a:lnTo>
                    <a:pt x="1045" y="100"/>
                  </a:lnTo>
                  <a:lnTo>
                    <a:pt x="1121" y="96"/>
                  </a:lnTo>
                  <a:lnTo>
                    <a:pt x="1121" y="96"/>
                  </a:lnTo>
                  <a:close/>
                  <a:moveTo>
                    <a:pt x="791" y="514"/>
                  </a:moveTo>
                  <a:lnTo>
                    <a:pt x="791" y="514"/>
                  </a:lnTo>
                  <a:lnTo>
                    <a:pt x="735" y="497"/>
                  </a:lnTo>
                  <a:lnTo>
                    <a:pt x="680" y="478"/>
                  </a:lnTo>
                  <a:lnTo>
                    <a:pt x="625" y="456"/>
                  </a:lnTo>
                  <a:lnTo>
                    <a:pt x="573" y="431"/>
                  </a:lnTo>
                  <a:lnTo>
                    <a:pt x="522" y="405"/>
                  </a:lnTo>
                  <a:lnTo>
                    <a:pt x="471" y="378"/>
                  </a:lnTo>
                  <a:lnTo>
                    <a:pt x="422" y="346"/>
                  </a:lnTo>
                  <a:lnTo>
                    <a:pt x="375" y="314"/>
                  </a:lnTo>
                  <a:lnTo>
                    <a:pt x="375" y="314"/>
                  </a:lnTo>
                  <a:lnTo>
                    <a:pt x="409" y="296"/>
                  </a:lnTo>
                  <a:lnTo>
                    <a:pt x="441" y="277"/>
                  </a:lnTo>
                  <a:lnTo>
                    <a:pt x="511" y="241"/>
                  </a:lnTo>
                  <a:lnTo>
                    <a:pt x="511" y="241"/>
                  </a:lnTo>
                  <a:lnTo>
                    <a:pt x="546" y="277"/>
                  </a:lnTo>
                  <a:lnTo>
                    <a:pt x="582" y="311"/>
                  </a:lnTo>
                  <a:lnTo>
                    <a:pt x="620" y="345"/>
                  </a:lnTo>
                  <a:lnTo>
                    <a:pt x="659" y="375"/>
                  </a:lnTo>
                  <a:lnTo>
                    <a:pt x="701" y="405"/>
                  </a:lnTo>
                  <a:lnTo>
                    <a:pt x="740" y="435"/>
                  </a:lnTo>
                  <a:lnTo>
                    <a:pt x="784" y="461"/>
                  </a:lnTo>
                  <a:lnTo>
                    <a:pt x="827" y="488"/>
                  </a:lnTo>
                  <a:lnTo>
                    <a:pt x="827" y="488"/>
                  </a:lnTo>
                  <a:lnTo>
                    <a:pt x="850" y="473"/>
                  </a:lnTo>
                  <a:lnTo>
                    <a:pt x="874" y="459"/>
                  </a:lnTo>
                  <a:lnTo>
                    <a:pt x="874" y="459"/>
                  </a:lnTo>
                  <a:lnTo>
                    <a:pt x="831" y="435"/>
                  </a:lnTo>
                  <a:lnTo>
                    <a:pt x="787" y="409"/>
                  </a:lnTo>
                  <a:lnTo>
                    <a:pt x="746" y="380"/>
                  </a:lnTo>
                  <a:lnTo>
                    <a:pt x="706" y="352"/>
                  </a:lnTo>
                  <a:lnTo>
                    <a:pt x="667" y="320"/>
                  </a:lnTo>
                  <a:lnTo>
                    <a:pt x="627" y="288"/>
                  </a:lnTo>
                  <a:lnTo>
                    <a:pt x="592" y="254"/>
                  </a:lnTo>
                  <a:lnTo>
                    <a:pt x="556" y="220"/>
                  </a:lnTo>
                  <a:lnTo>
                    <a:pt x="556" y="220"/>
                  </a:lnTo>
                  <a:lnTo>
                    <a:pt x="608" y="198"/>
                  </a:lnTo>
                  <a:lnTo>
                    <a:pt x="663" y="177"/>
                  </a:lnTo>
                  <a:lnTo>
                    <a:pt x="720" y="160"/>
                  </a:lnTo>
                  <a:lnTo>
                    <a:pt x="776" y="143"/>
                  </a:lnTo>
                  <a:lnTo>
                    <a:pt x="776" y="143"/>
                  </a:lnTo>
                  <a:lnTo>
                    <a:pt x="795" y="181"/>
                  </a:lnTo>
                  <a:lnTo>
                    <a:pt x="818" y="216"/>
                  </a:lnTo>
                  <a:lnTo>
                    <a:pt x="838" y="252"/>
                  </a:lnTo>
                  <a:lnTo>
                    <a:pt x="861" y="288"/>
                  </a:lnTo>
                  <a:lnTo>
                    <a:pt x="885" y="322"/>
                  </a:lnTo>
                  <a:lnTo>
                    <a:pt x="910" y="356"/>
                  </a:lnTo>
                  <a:lnTo>
                    <a:pt x="936" y="388"/>
                  </a:lnTo>
                  <a:lnTo>
                    <a:pt x="964" y="420"/>
                  </a:lnTo>
                  <a:lnTo>
                    <a:pt x="964" y="420"/>
                  </a:lnTo>
                  <a:lnTo>
                    <a:pt x="966" y="420"/>
                  </a:lnTo>
                  <a:lnTo>
                    <a:pt x="966" y="420"/>
                  </a:lnTo>
                  <a:lnTo>
                    <a:pt x="919" y="437"/>
                  </a:lnTo>
                  <a:lnTo>
                    <a:pt x="874" y="459"/>
                  </a:lnTo>
                  <a:lnTo>
                    <a:pt x="831" y="484"/>
                  </a:lnTo>
                  <a:lnTo>
                    <a:pt x="791" y="514"/>
                  </a:lnTo>
                  <a:lnTo>
                    <a:pt x="791" y="514"/>
                  </a:lnTo>
                  <a:close/>
                  <a:moveTo>
                    <a:pt x="1149" y="563"/>
                  </a:moveTo>
                  <a:lnTo>
                    <a:pt x="1149" y="563"/>
                  </a:lnTo>
                  <a:lnTo>
                    <a:pt x="1109" y="563"/>
                  </a:lnTo>
                  <a:lnTo>
                    <a:pt x="1072" y="561"/>
                  </a:lnTo>
                  <a:lnTo>
                    <a:pt x="996" y="554"/>
                  </a:lnTo>
                  <a:lnTo>
                    <a:pt x="923" y="544"/>
                  </a:lnTo>
                  <a:lnTo>
                    <a:pt x="850" y="529"/>
                  </a:lnTo>
                  <a:lnTo>
                    <a:pt x="850" y="529"/>
                  </a:lnTo>
                  <a:lnTo>
                    <a:pt x="882" y="508"/>
                  </a:lnTo>
                  <a:lnTo>
                    <a:pt x="917" y="489"/>
                  </a:lnTo>
                  <a:lnTo>
                    <a:pt x="951" y="474"/>
                  </a:lnTo>
                  <a:lnTo>
                    <a:pt x="989" y="461"/>
                  </a:lnTo>
                  <a:lnTo>
                    <a:pt x="1027" y="450"/>
                  </a:lnTo>
                  <a:lnTo>
                    <a:pt x="1066" y="442"/>
                  </a:lnTo>
                  <a:lnTo>
                    <a:pt x="1106" y="439"/>
                  </a:lnTo>
                  <a:lnTo>
                    <a:pt x="1147" y="437"/>
                  </a:lnTo>
                  <a:lnTo>
                    <a:pt x="1147" y="437"/>
                  </a:lnTo>
                  <a:lnTo>
                    <a:pt x="1189" y="439"/>
                  </a:lnTo>
                  <a:lnTo>
                    <a:pt x="1228" y="442"/>
                  </a:lnTo>
                  <a:lnTo>
                    <a:pt x="1268" y="450"/>
                  </a:lnTo>
                  <a:lnTo>
                    <a:pt x="1305" y="461"/>
                  </a:lnTo>
                  <a:lnTo>
                    <a:pt x="1343" y="474"/>
                  </a:lnTo>
                  <a:lnTo>
                    <a:pt x="1379" y="489"/>
                  </a:lnTo>
                  <a:lnTo>
                    <a:pt x="1413" y="508"/>
                  </a:lnTo>
                  <a:lnTo>
                    <a:pt x="1445" y="529"/>
                  </a:lnTo>
                  <a:lnTo>
                    <a:pt x="1445" y="529"/>
                  </a:lnTo>
                  <a:lnTo>
                    <a:pt x="1373" y="544"/>
                  </a:lnTo>
                  <a:lnTo>
                    <a:pt x="1300" y="555"/>
                  </a:lnTo>
                  <a:lnTo>
                    <a:pt x="1224" y="561"/>
                  </a:lnTo>
                  <a:lnTo>
                    <a:pt x="1187" y="563"/>
                  </a:lnTo>
                  <a:lnTo>
                    <a:pt x="1149" y="563"/>
                  </a:lnTo>
                  <a:lnTo>
                    <a:pt x="1149" y="563"/>
                  </a:lnTo>
                  <a:close/>
                  <a:moveTo>
                    <a:pt x="1503" y="514"/>
                  </a:moveTo>
                  <a:lnTo>
                    <a:pt x="1503" y="514"/>
                  </a:lnTo>
                  <a:lnTo>
                    <a:pt x="1477" y="493"/>
                  </a:lnTo>
                  <a:lnTo>
                    <a:pt x="1447" y="476"/>
                  </a:lnTo>
                  <a:lnTo>
                    <a:pt x="1447" y="476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507" y="459"/>
                  </a:lnTo>
                  <a:lnTo>
                    <a:pt x="1550" y="433"/>
                  </a:lnTo>
                  <a:lnTo>
                    <a:pt x="1592" y="405"/>
                  </a:lnTo>
                  <a:lnTo>
                    <a:pt x="1631" y="375"/>
                  </a:lnTo>
                  <a:lnTo>
                    <a:pt x="1671" y="345"/>
                  </a:lnTo>
                  <a:lnTo>
                    <a:pt x="1708" y="313"/>
                  </a:lnTo>
                  <a:lnTo>
                    <a:pt x="1746" y="279"/>
                  </a:lnTo>
                  <a:lnTo>
                    <a:pt x="1782" y="243"/>
                  </a:lnTo>
                  <a:lnTo>
                    <a:pt x="1782" y="243"/>
                  </a:lnTo>
                  <a:lnTo>
                    <a:pt x="1850" y="279"/>
                  </a:lnTo>
                  <a:lnTo>
                    <a:pt x="1916" y="318"/>
                  </a:lnTo>
                  <a:lnTo>
                    <a:pt x="1916" y="318"/>
                  </a:lnTo>
                  <a:lnTo>
                    <a:pt x="1868" y="350"/>
                  </a:lnTo>
                  <a:lnTo>
                    <a:pt x="1821" y="380"/>
                  </a:lnTo>
                  <a:lnTo>
                    <a:pt x="1771" y="409"/>
                  </a:lnTo>
                  <a:lnTo>
                    <a:pt x="1720" y="433"/>
                  </a:lnTo>
                  <a:lnTo>
                    <a:pt x="1667" y="457"/>
                  </a:lnTo>
                  <a:lnTo>
                    <a:pt x="1614" y="478"/>
                  </a:lnTo>
                  <a:lnTo>
                    <a:pt x="1560" y="497"/>
                  </a:lnTo>
                  <a:lnTo>
                    <a:pt x="1503" y="514"/>
                  </a:lnTo>
                  <a:lnTo>
                    <a:pt x="1503" y="5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2" name="Freeform 9"/>
            <p:cNvSpPr>
              <a:spLocks noEditPoints="1"/>
            </p:cNvSpPr>
            <p:nvPr/>
          </p:nvSpPr>
          <p:spPr bwMode="auto">
            <a:xfrm>
              <a:off x="3943350" y="2860675"/>
              <a:ext cx="1822450" cy="484188"/>
            </a:xfrm>
            <a:custGeom>
              <a:avLst/>
              <a:gdLst>
                <a:gd name="T0" fmla="*/ 188 w 2296"/>
                <a:gd name="T1" fmla="*/ 456 h 610"/>
                <a:gd name="T2" fmla="*/ 411 w 2296"/>
                <a:gd name="T3" fmla="*/ 363 h 610"/>
                <a:gd name="T4" fmla="*/ 322 w 2296"/>
                <a:gd name="T5" fmla="*/ 610 h 610"/>
                <a:gd name="T6" fmla="*/ 528 w 2296"/>
                <a:gd name="T7" fmla="*/ 424 h 610"/>
                <a:gd name="T8" fmla="*/ 757 w 2296"/>
                <a:gd name="T9" fmla="*/ 508 h 610"/>
                <a:gd name="T10" fmla="*/ 804 w 2296"/>
                <a:gd name="T11" fmla="*/ 520 h 610"/>
                <a:gd name="T12" fmla="*/ 1128 w 2296"/>
                <a:gd name="T13" fmla="*/ 610 h 610"/>
                <a:gd name="T14" fmla="*/ 1416 w 2296"/>
                <a:gd name="T15" fmla="*/ 538 h 610"/>
                <a:gd name="T16" fmla="*/ 1586 w 2296"/>
                <a:gd name="T17" fmla="*/ 610 h 610"/>
                <a:gd name="T18" fmla="*/ 1718 w 2296"/>
                <a:gd name="T19" fmla="*/ 450 h 610"/>
                <a:gd name="T20" fmla="*/ 1917 w 2296"/>
                <a:gd name="T21" fmla="*/ 610 h 610"/>
                <a:gd name="T22" fmla="*/ 1820 w 2296"/>
                <a:gd name="T23" fmla="*/ 403 h 610"/>
                <a:gd name="T24" fmla="*/ 2000 w 2296"/>
                <a:gd name="T25" fmla="*/ 356 h 610"/>
                <a:gd name="T26" fmla="*/ 2208 w 2296"/>
                <a:gd name="T27" fmla="*/ 571 h 610"/>
                <a:gd name="T28" fmla="*/ 2187 w 2296"/>
                <a:gd name="T29" fmla="*/ 471 h 610"/>
                <a:gd name="T30" fmla="*/ 1923 w 2296"/>
                <a:gd name="T31" fmla="*/ 237 h 610"/>
                <a:gd name="T32" fmla="*/ 1607 w 2296"/>
                <a:gd name="T33" fmla="*/ 77 h 610"/>
                <a:gd name="T34" fmla="*/ 1411 w 2296"/>
                <a:gd name="T35" fmla="*/ 24 h 610"/>
                <a:gd name="T36" fmla="*/ 1149 w 2296"/>
                <a:gd name="T37" fmla="*/ 0 h 610"/>
                <a:gd name="T38" fmla="*/ 929 w 2296"/>
                <a:gd name="T39" fmla="*/ 17 h 610"/>
                <a:gd name="T40" fmla="*/ 693 w 2296"/>
                <a:gd name="T41" fmla="*/ 77 h 610"/>
                <a:gd name="T42" fmla="*/ 373 w 2296"/>
                <a:gd name="T43" fmla="*/ 237 h 610"/>
                <a:gd name="T44" fmla="*/ 109 w 2296"/>
                <a:gd name="T45" fmla="*/ 471 h 610"/>
                <a:gd name="T46" fmla="*/ 780 w 2296"/>
                <a:gd name="T47" fmla="*/ 465 h 610"/>
                <a:gd name="T48" fmla="*/ 597 w 2296"/>
                <a:gd name="T49" fmla="*/ 354 h 610"/>
                <a:gd name="T50" fmla="*/ 838 w 2296"/>
                <a:gd name="T51" fmla="*/ 177 h 610"/>
                <a:gd name="T52" fmla="*/ 921 w 2296"/>
                <a:gd name="T53" fmla="*/ 173 h 610"/>
                <a:gd name="T54" fmla="*/ 914 w 2296"/>
                <a:gd name="T55" fmla="*/ 254 h 610"/>
                <a:gd name="T56" fmla="*/ 780 w 2296"/>
                <a:gd name="T57" fmla="*/ 465 h 610"/>
                <a:gd name="T58" fmla="*/ 900 w 2296"/>
                <a:gd name="T59" fmla="*/ 493 h 610"/>
                <a:gd name="T60" fmla="*/ 914 w 2296"/>
                <a:gd name="T61" fmla="*/ 335 h 610"/>
                <a:gd name="T62" fmla="*/ 1019 w 2296"/>
                <a:gd name="T63" fmla="*/ 205 h 610"/>
                <a:gd name="T64" fmla="*/ 1128 w 2296"/>
                <a:gd name="T65" fmla="*/ 514 h 610"/>
                <a:gd name="T66" fmla="*/ 1255 w 2296"/>
                <a:gd name="T67" fmla="*/ 209 h 610"/>
                <a:gd name="T68" fmla="*/ 1335 w 2296"/>
                <a:gd name="T69" fmla="*/ 269 h 610"/>
                <a:gd name="T70" fmla="*/ 1473 w 2296"/>
                <a:gd name="T71" fmla="*/ 480 h 610"/>
                <a:gd name="T72" fmla="*/ 1175 w 2296"/>
                <a:gd name="T73" fmla="*/ 514 h 610"/>
                <a:gd name="T74" fmla="*/ 1723 w 2296"/>
                <a:gd name="T75" fmla="*/ 179 h 610"/>
                <a:gd name="T76" fmla="*/ 1889 w 2296"/>
                <a:gd name="T77" fmla="*/ 314 h 610"/>
                <a:gd name="T78" fmla="*/ 1676 w 2296"/>
                <a:gd name="T79" fmla="*/ 265 h 610"/>
                <a:gd name="T80" fmla="*/ 1469 w 2296"/>
                <a:gd name="T81" fmla="*/ 122 h 610"/>
                <a:gd name="T82" fmla="*/ 1550 w 2296"/>
                <a:gd name="T83" fmla="*/ 230 h 610"/>
                <a:gd name="T84" fmla="*/ 1740 w 2296"/>
                <a:gd name="T85" fmla="*/ 390 h 610"/>
                <a:gd name="T86" fmla="*/ 1501 w 2296"/>
                <a:gd name="T87" fmla="*/ 429 h 610"/>
                <a:gd name="T88" fmla="*/ 1360 w 2296"/>
                <a:gd name="T89" fmla="*/ 222 h 610"/>
                <a:gd name="T90" fmla="*/ 1422 w 2296"/>
                <a:gd name="T91" fmla="*/ 151 h 610"/>
                <a:gd name="T92" fmla="*/ 1187 w 2296"/>
                <a:gd name="T93" fmla="*/ 47 h 610"/>
                <a:gd name="T94" fmla="*/ 1415 w 2296"/>
                <a:gd name="T95" fmla="*/ 102 h 610"/>
                <a:gd name="T96" fmla="*/ 1190 w 2296"/>
                <a:gd name="T97" fmla="*/ 171 h 610"/>
                <a:gd name="T98" fmla="*/ 991 w 2296"/>
                <a:gd name="T99" fmla="*/ 149 h 610"/>
                <a:gd name="T100" fmla="*/ 925 w 2296"/>
                <a:gd name="T101" fmla="*/ 66 h 610"/>
                <a:gd name="T102" fmla="*/ 793 w 2296"/>
                <a:gd name="T103" fmla="*/ 96 h 610"/>
                <a:gd name="T104" fmla="*/ 833 w 2296"/>
                <a:gd name="T105" fmla="*/ 126 h 610"/>
                <a:gd name="T106" fmla="*/ 588 w 2296"/>
                <a:gd name="T107" fmla="*/ 297 h 610"/>
                <a:gd name="T108" fmla="*/ 381 w 2296"/>
                <a:gd name="T109" fmla="*/ 292 h 610"/>
                <a:gd name="T110" fmla="*/ 682 w 2296"/>
                <a:gd name="T111" fmla="*/ 132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96" h="610">
                  <a:moveTo>
                    <a:pt x="59" y="610"/>
                  </a:moveTo>
                  <a:lnTo>
                    <a:pt x="59" y="610"/>
                  </a:lnTo>
                  <a:lnTo>
                    <a:pt x="89" y="571"/>
                  </a:lnTo>
                  <a:lnTo>
                    <a:pt x="121" y="531"/>
                  </a:lnTo>
                  <a:lnTo>
                    <a:pt x="155" y="493"/>
                  </a:lnTo>
                  <a:lnTo>
                    <a:pt x="188" y="456"/>
                  </a:lnTo>
                  <a:lnTo>
                    <a:pt x="224" y="420"/>
                  </a:lnTo>
                  <a:lnTo>
                    <a:pt x="262" y="386"/>
                  </a:lnTo>
                  <a:lnTo>
                    <a:pt x="302" y="354"/>
                  </a:lnTo>
                  <a:lnTo>
                    <a:pt x="341" y="322"/>
                  </a:lnTo>
                  <a:lnTo>
                    <a:pt x="341" y="322"/>
                  </a:lnTo>
                  <a:lnTo>
                    <a:pt x="411" y="363"/>
                  </a:lnTo>
                  <a:lnTo>
                    <a:pt x="482" y="403"/>
                  </a:lnTo>
                  <a:lnTo>
                    <a:pt x="482" y="403"/>
                  </a:lnTo>
                  <a:lnTo>
                    <a:pt x="439" y="452"/>
                  </a:lnTo>
                  <a:lnTo>
                    <a:pt x="398" y="503"/>
                  </a:lnTo>
                  <a:lnTo>
                    <a:pt x="360" y="555"/>
                  </a:lnTo>
                  <a:lnTo>
                    <a:pt x="322" y="610"/>
                  </a:lnTo>
                  <a:lnTo>
                    <a:pt x="379" y="610"/>
                  </a:lnTo>
                  <a:lnTo>
                    <a:pt x="379" y="610"/>
                  </a:lnTo>
                  <a:lnTo>
                    <a:pt x="413" y="561"/>
                  </a:lnTo>
                  <a:lnTo>
                    <a:pt x="448" y="514"/>
                  </a:lnTo>
                  <a:lnTo>
                    <a:pt x="488" y="469"/>
                  </a:lnTo>
                  <a:lnTo>
                    <a:pt x="528" y="424"/>
                  </a:lnTo>
                  <a:lnTo>
                    <a:pt x="528" y="424"/>
                  </a:lnTo>
                  <a:lnTo>
                    <a:pt x="582" y="448"/>
                  </a:lnTo>
                  <a:lnTo>
                    <a:pt x="641" y="471"/>
                  </a:lnTo>
                  <a:lnTo>
                    <a:pt x="697" y="490"/>
                  </a:lnTo>
                  <a:lnTo>
                    <a:pt x="757" y="508"/>
                  </a:lnTo>
                  <a:lnTo>
                    <a:pt x="757" y="508"/>
                  </a:lnTo>
                  <a:lnTo>
                    <a:pt x="733" y="559"/>
                  </a:lnTo>
                  <a:lnTo>
                    <a:pt x="712" y="610"/>
                  </a:lnTo>
                  <a:lnTo>
                    <a:pt x="763" y="610"/>
                  </a:lnTo>
                  <a:lnTo>
                    <a:pt x="763" y="610"/>
                  </a:lnTo>
                  <a:lnTo>
                    <a:pt x="784" y="565"/>
                  </a:lnTo>
                  <a:lnTo>
                    <a:pt x="804" y="520"/>
                  </a:lnTo>
                  <a:lnTo>
                    <a:pt x="804" y="520"/>
                  </a:lnTo>
                  <a:lnTo>
                    <a:pt x="883" y="537"/>
                  </a:lnTo>
                  <a:lnTo>
                    <a:pt x="964" y="550"/>
                  </a:lnTo>
                  <a:lnTo>
                    <a:pt x="1045" y="557"/>
                  </a:lnTo>
                  <a:lnTo>
                    <a:pt x="1128" y="561"/>
                  </a:lnTo>
                  <a:lnTo>
                    <a:pt x="1128" y="610"/>
                  </a:lnTo>
                  <a:lnTo>
                    <a:pt x="1175" y="610"/>
                  </a:lnTo>
                  <a:lnTo>
                    <a:pt x="1175" y="561"/>
                  </a:lnTo>
                  <a:lnTo>
                    <a:pt x="1175" y="561"/>
                  </a:lnTo>
                  <a:lnTo>
                    <a:pt x="1256" y="557"/>
                  </a:lnTo>
                  <a:lnTo>
                    <a:pt x="1337" y="550"/>
                  </a:lnTo>
                  <a:lnTo>
                    <a:pt x="1416" y="538"/>
                  </a:lnTo>
                  <a:lnTo>
                    <a:pt x="1496" y="522"/>
                  </a:lnTo>
                  <a:lnTo>
                    <a:pt x="1496" y="522"/>
                  </a:lnTo>
                  <a:lnTo>
                    <a:pt x="1516" y="567"/>
                  </a:lnTo>
                  <a:lnTo>
                    <a:pt x="1535" y="610"/>
                  </a:lnTo>
                  <a:lnTo>
                    <a:pt x="1586" y="610"/>
                  </a:lnTo>
                  <a:lnTo>
                    <a:pt x="1586" y="610"/>
                  </a:lnTo>
                  <a:lnTo>
                    <a:pt x="1565" y="559"/>
                  </a:lnTo>
                  <a:lnTo>
                    <a:pt x="1543" y="510"/>
                  </a:lnTo>
                  <a:lnTo>
                    <a:pt x="1543" y="510"/>
                  </a:lnTo>
                  <a:lnTo>
                    <a:pt x="1603" y="491"/>
                  </a:lnTo>
                  <a:lnTo>
                    <a:pt x="1661" y="473"/>
                  </a:lnTo>
                  <a:lnTo>
                    <a:pt x="1718" y="450"/>
                  </a:lnTo>
                  <a:lnTo>
                    <a:pt x="1774" y="426"/>
                  </a:lnTo>
                  <a:lnTo>
                    <a:pt x="1774" y="426"/>
                  </a:lnTo>
                  <a:lnTo>
                    <a:pt x="1814" y="469"/>
                  </a:lnTo>
                  <a:lnTo>
                    <a:pt x="1850" y="514"/>
                  </a:lnTo>
                  <a:lnTo>
                    <a:pt x="1885" y="561"/>
                  </a:lnTo>
                  <a:lnTo>
                    <a:pt x="1917" y="610"/>
                  </a:lnTo>
                  <a:lnTo>
                    <a:pt x="1974" y="610"/>
                  </a:lnTo>
                  <a:lnTo>
                    <a:pt x="1974" y="610"/>
                  </a:lnTo>
                  <a:lnTo>
                    <a:pt x="1940" y="555"/>
                  </a:lnTo>
                  <a:lnTo>
                    <a:pt x="1902" y="503"/>
                  </a:lnTo>
                  <a:lnTo>
                    <a:pt x="1861" y="452"/>
                  </a:lnTo>
                  <a:lnTo>
                    <a:pt x="1820" y="403"/>
                  </a:lnTo>
                  <a:lnTo>
                    <a:pt x="1820" y="403"/>
                  </a:lnTo>
                  <a:lnTo>
                    <a:pt x="1891" y="367"/>
                  </a:lnTo>
                  <a:lnTo>
                    <a:pt x="1927" y="346"/>
                  </a:lnTo>
                  <a:lnTo>
                    <a:pt x="1961" y="326"/>
                  </a:lnTo>
                  <a:lnTo>
                    <a:pt x="1961" y="326"/>
                  </a:lnTo>
                  <a:lnTo>
                    <a:pt x="2000" y="356"/>
                  </a:lnTo>
                  <a:lnTo>
                    <a:pt x="2038" y="390"/>
                  </a:lnTo>
                  <a:lnTo>
                    <a:pt x="2074" y="424"/>
                  </a:lnTo>
                  <a:lnTo>
                    <a:pt x="2110" y="458"/>
                  </a:lnTo>
                  <a:lnTo>
                    <a:pt x="2143" y="493"/>
                  </a:lnTo>
                  <a:lnTo>
                    <a:pt x="2177" y="531"/>
                  </a:lnTo>
                  <a:lnTo>
                    <a:pt x="2208" y="571"/>
                  </a:lnTo>
                  <a:lnTo>
                    <a:pt x="2238" y="610"/>
                  </a:lnTo>
                  <a:lnTo>
                    <a:pt x="2296" y="610"/>
                  </a:lnTo>
                  <a:lnTo>
                    <a:pt x="2296" y="610"/>
                  </a:lnTo>
                  <a:lnTo>
                    <a:pt x="2262" y="563"/>
                  </a:lnTo>
                  <a:lnTo>
                    <a:pt x="2226" y="516"/>
                  </a:lnTo>
                  <a:lnTo>
                    <a:pt x="2187" y="471"/>
                  </a:lnTo>
                  <a:lnTo>
                    <a:pt x="2147" y="427"/>
                  </a:lnTo>
                  <a:lnTo>
                    <a:pt x="2106" y="386"/>
                  </a:lnTo>
                  <a:lnTo>
                    <a:pt x="2062" y="346"/>
                  </a:lnTo>
                  <a:lnTo>
                    <a:pt x="2019" y="309"/>
                  </a:lnTo>
                  <a:lnTo>
                    <a:pt x="1972" y="273"/>
                  </a:lnTo>
                  <a:lnTo>
                    <a:pt x="1923" y="237"/>
                  </a:lnTo>
                  <a:lnTo>
                    <a:pt x="1874" y="205"/>
                  </a:lnTo>
                  <a:lnTo>
                    <a:pt x="1823" y="175"/>
                  </a:lnTo>
                  <a:lnTo>
                    <a:pt x="1771" y="149"/>
                  </a:lnTo>
                  <a:lnTo>
                    <a:pt x="1718" y="122"/>
                  </a:lnTo>
                  <a:lnTo>
                    <a:pt x="1663" y="100"/>
                  </a:lnTo>
                  <a:lnTo>
                    <a:pt x="1607" y="77"/>
                  </a:lnTo>
                  <a:lnTo>
                    <a:pt x="1548" y="58"/>
                  </a:lnTo>
                  <a:lnTo>
                    <a:pt x="1548" y="60"/>
                  </a:lnTo>
                  <a:lnTo>
                    <a:pt x="1496" y="43"/>
                  </a:lnTo>
                  <a:lnTo>
                    <a:pt x="1496" y="43"/>
                  </a:lnTo>
                  <a:lnTo>
                    <a:pt x="1454" y="34"/>
                  </a:lnTo>
                  <a:lnTo>
                    <a:pt x="1411" y="24"/>
                  </a:lnTo>
                  <a:lnTo>
                    <a:pt x="1369" y="17"/>
                  </a:lnTo>
                  <a:lnTo>
                    <a:pt x="1326" y="11"/>
                  </a:lnTo>
                  <a:lnTo>
                    <a:pt x="1281" y="6"/>
                  </a:lnTo>
                  <a:lnTo>
                    <a:pt x="1238" y="4"/>
                  </a:lnTo>
                  <a:lnTo>
                    <a:pt x="1192" y="0"/>
                  </a:lnTo>
                  <a:lnTo>
                    <a:pt x="1149" y="0"/>
                  </a:lnTo>
                  <a:lnTo>
                    <a:pt x="1149" y="0"/>
                  </a:lnTo>
                  <a:lnTo>
                    <a:pt x="1104" y="0"/>
                  </a:lnTo>
                  <a:lnTo>
                    <a:pt x="1059" y="4"/>
                  </a:lnTo>
                  <a:lnTo>
                    <a:pt x="1015" y="6"/>
                  </a:lnTo>
                  <a:lnTo>
                    <a:pt x="972" y="11"/>
                  </a:lnTo>
                  <a:lnTo>
                    <a:pt x="929" y="17"/>
                  </a:lnTo>
                  <a:lnTo>
                    <a:pt x="885" y="24"/>
                  </a:lnTo>
                  <a:lnTo>
                    <a:pt x="844" y="34"/>
                  </a:lnTo>
                  <a:lnTo>
                    <a:pt x="802" y="43"/>
                  </a:lnTo>
                  <a:lnTo>
                    <a:pt x="750" y="58"/>
                  </a:lnTo>
                  <a:lnTo>
                    <a:pt x="750" y="58"/>
                  </a:lnTo>
                  <a:lnTo>
                    <a:pt x="693" y="77"/>
                  </a:lnTo>
                  <a:lnTo>
                    <a:pt x="637" y="98"/>
                  </a:lnTo>
                  <a:lnTo>
                    <a:pt x="580" y="122"/>
                  </a:lnTo>
                  <a:lnTo>
                    <a:pt x="528" y="147"/>
                  </a:lnTo>
                  <a:lnTo>
                    <a:pt x="475" y="175"/>
                  </a:lnTo>
                  <a:lnTo>
                    <a:pt x="424" y="205"/>
                  </a:lnTo>
                  <a:lnTo>
                    <a:pt x="373" y="237"/>
                  </a:lnTo>
                  <a:lnTo>
                    <a:pt x="326" y="271"/>
                  </a:lnTo>
                  <a:lnTo>
                    <a:pt x="279" y="307"/>
                  </a:lnTo>
                  <a:lnTo>
                    <a:pt x="234" y="346"/>
                  </a:lnTo>
                  <a:lnTo>
                    <a:pt x="190" y="386"/>
                  </a:lnTo>
                  <a:lnTo>
                    <a:pt x="149" y="427"/>
                  </a:lnTo>
                  <a:lnTo>
                    <a:pt x="109" y="471"/>
                  </a:lnTo>
                  <a:lnTo>
                    <a:pt x="72" y="516"/>
                  </a:lnTo>
                  <a:lnTo>
                    <a:pt x="34" y="563"/>
                  </a:lnTo>
                  <a:lnTo>
                    <a:pt x="0" y="610"/>
                  </a:lnTo>
                  <a:lnTo>
                    <a:pt x="59" y="610"/>
                  </a:lnTo>
                  <a:close/>
                  <a:moveTo>
                    <a:pt x="780" y="465"/>
                  </a:moveTo>
                  <a:lnTo>
                    <a:pt x="780" y="465"/>
                  </a:lnTo>
                  <a:lnTo>
                    <a:pt x="723" y="450"/>
                  </a:lnTo>
                  <a:lnTo>
                    <a:pt x="669" y="431"/>
                  </a:lnTo>
                  <a:lnTo>
                    <a:pt x="614" y="410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97" y="354"/>
                  </a:lnTo>
                  <a:lnTo>
                    <a:pt x="635" y="322"/>
                  </a:lnTo>
                  <a:lnTo>
                    <a:pt x="673" y="290"/>
                  </a:lnTo>
                  <a:lnTo>
                    <a:pt x="712" y="260"/>
                  </a:lnTo>
                  <a:lnTo>
                    <a:pt x="754" y="230"/>
                  </a:lnTo>
                  <a:lnTo>
                    <a:pt x="795" y="203"/>
                  </a:lnTo>
                  <a:lnTo>
                    <a:pt x="838" y="177"/>
                  </a:lnTo>
                  <a:lnTo>
                    <a:pt x="882" y="154"/>
                  </a:lnTo>
                  <a:lnTo>
                    <a:pt x="882" y="154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99" y="162"/>
                  </a:lnTo>
                  <a:lnTo>
                    <a:pt x="921" y="173"/>
                  </a:lnTo>
                  <a:lnTo>
                    <a:pt x="970" y="190"/>
                  </a:lnTo>
                  <a:lnTo>
                    <a:pt x="970" y="190"/>
                  </a:lnTo>
                  <a:lnTo>
                    <a:pt x="966" y="190"/>
                  </a:lnTo>
                  <a:lnTo>
                    <a:pt x="966" y="190"/>
                  </a:lnTo>
                  <a:lnTo>
                    <a:pt x="940" y="222"/>
                  </a:lnTo>
                  <a:lnTo>
                    <a:pt x="914" y="254"/>
                  </a:lnTo>
                  <a:lnTo>
                    <a:pt x="889" y="288"/>
                  </a:lnTo>
                  <a:lnTo>
                    <a:pt x="865" y="322"/>
                  </a:lnTo>
                  <a:lnTo>
                    <a:pt x="842" y="356"/>
                  </a:lnTo>
                  <a:lnTo>
                    <a:pt x="819" y="392"/>
                  </a:lnTo>
                  <a:lnTo>
                    <a:pt x="799" y="427"/>
                  </a:lnTo>
                  <a:lnTo>
                    <a:pt x="780" y="465"/>
                  </a:lnTo>
                  <a:lnTo>
                    <a:pt x="780" y="465"/>
                  </a:lnTo>
                  <a:close/>
                  <a:moveTo>
                    <a:pt x="1128" y="514"/>
                  </a:moveTo>
                  <a:lnTo>
                    <a:pt x="1128" y="514"/>
                  </a:lnTo>
                  <a:lnTo>
                    <a:pt x="1051" y="510"/>
                  </a:lnTo>
                  <a:lnTo>
                    <a:pt x="976" y="503"/>
                  </a:lnTo>
                  <a:lnTo>
                    <a:pt x="900" y="493"/>
                  </a:lnTo>
                  <a:lnTo>
                    <a:pt x="827" y="478"/>
                  </a:lnTo>
                  <a:lnTo>
                    <a:pt x="827" y="478"/>
                  </a:lnTo>
                  <a:lnTo>
                    <a:pt x="846" y="441"/>
                  </a:lnTo>
                  <a:lnTo>
                    <a:pt x="868" y="405"/>
                  </a:lnTo>
                  <a:lnTo>
                    <a:pt x="891" y="369"/>
                  </a:lnTo>
                  <a:lnTo>
                    <a:pt x="914" y="335"/>
                  </a:lnTo>
                  <a:lnTo>
                    <a:pt x="938" y="301"/>
                  </a:lnTo>
                  <a:lnTo>
                    <a:pt x="964" y="267"/>
                  </a:lnTo>
                  <a:lnTo>
                    <a:pt x="991" y="235"/>
                  </a:lnTo>
                  <a:lnTo>
                    <a:pt x="1019" y="205"/>
                  </a:lnTo>
                  <a:lnTo>
                    <a:pt x="1019" y="205"/>
                  </a:lnTo>
                  <a:lnTo>
                    <a:pt x="1019" y="205"/>
                  </a:lnTo>
                  <a:lnTo>
                    <a:pt x="1019" y="205"/>
                  </a:lnTo>
                  <a:lnTo>
                    <a:pt x="1045" y="211"/>
                  </a:lnTo>
                  <a:lnTo>
                    <a:pt x="1072" y="215"/>
                  </a:lnTo>
                  <a:lnTo>
                    <a:pt x="1100" y="217"/>
                  </a:lnTo>
                  <a:lnTo>
                    <a:pt x="1128" y="218"/>
                  </a:lnTo>
                  <a:lnTo>
                    <a:pt x="1128" y="514"/>
                  </a:lnTo>
                  <a:close/>
                  <a:moveTo>
                    <a:pt x="1175" y="514"/>
                  </a:moveTo>
                  <a:lnTo>
                    <a:pt x="1175" y="218"/>
                  </a:lnTo>
                  <a:lnTo>
                    <a:pt x="1175" y="218"/>
                  </a:lnTo>
                  <a:lnTo>
                    <a:pt x="1202" y="217"/>
                  </a:lnTo>
                  <a:lnTo>
                    <a:pt x="1228" y="215"/>
                  </a:lnTo>
                  <a:lnTo>
                    <a:pt x="1255" y="209"/>
                  </a:lnTo>
                  <a:lnTo>
                    <a:pt x="1281" y="205"/>
                  </a:lnTo>
                  <a:lnTo>
                    <a:pt x="1281" y="205"/>
                  </a:lnTo>
                  <a:lnTo>
                    <a:pt x="1281" y="205"/>
                  </a:lnTo>
                  <a:lnTo>
                    <a:pt x="1281" y="205"/>
                  </a:lnTo>
                  <a:lnTo>
                    <a:pt x="1309" y="235"/>
                  </a:lnTo>
                  <a:lnTo>
                    <a:pt x="1335" y="269"/>
                  </a:lnTo>
                  <a:lnTo>
                    <a:pt x="1360" y="301"/>
                  </a:lnTo>
                  <a:lnTo>
                    <a:pt x="1386" y="335"/>
                  </a:lnTo>
                  <a:lnTo>
                    <a:pt x="1409" y="371"/>
                  </a:lnTo>
                  <a:lnTo>
                    <a:pt x="1432" y="407"/>
                  </a:lnTo>
                  <a:lnTo>
                    <a:pt x="1452" y="442"/>
                  </a:lnTo>
                  <a:lnTo>
                    <a:pt x="1473" y="480"/>
                  </a:lnTo>
                  <a:lnTo>
                    <a:pt x="1473" y="480"/>
                  </a:lnTo>
                  <a:lnTo>
                    <a:pt x="1401" y="493"/>
                  </a:lnTo>
                  <a:lnTo>
                    <a:pt x="1326" y="505"/>
                  </a:lnTo>
                  <a:lnTo>
                    <a:pt x="1251" y="510"/>
                  </a:lnTo>
                  <a:lnTo>
                    <a:pt x="1175" y="514"/>
                  </a:lnTo>
                  <a:lnTo>
                    <a:pt x="1175" y="514"/>
                  </a:lnTo>
                  <a:close/>
                  <a:moveTo>
                    <a:pt x="1505" y="96"/>
                  </a:moveTo>
                  <a:lnTo>
                    <a:pt x="1505" y="96"/>
                  </a:lnTo>
                  <a:lnTo>
                    <a:pt x="1561" y="113"/>
                  </a:lnTo>
                  <a:lnTo>
                    <a:pt x="1616" y="134"/>
                  </a:lnTo>
                  <a:lnTo>
                    <a:pt x="1671" y="154"/>
                  </a:lnTo>
                  <a:lnTo>
                    <a:pt x="1723" y="179"/>
                  </a:lnTo>
                  <a:lnTo>
                    <a:pt x="1774" y="205"/>
                  </a:lnTo>
                  <a:lnTo>
                    <a:pt x="1825" y="233"/>
                  </a:lnTo>
                  <a:lnTo>
                    <a:pt x="1874" y="264"/>
                  </a:lnTo>
                  <a:lnTo>
                    <a:pt x="1921" y="296"/>
                  </a:lnTo>
                  <a:lnTo>
                    <a:pt x="1921" y="296"/>
                  </a:lnTo>
                  <a:lnTo>
                    <a:pt x="1889" y="314"/>
                  </a:lnTo>
                  <a:lnTo>
                    <a:pt x="1855" y="333"/>
                  </a:lnTo>
                  <a:lnTo>
                    <a:pt x="1786" y="369"/>
                  </a:lnTo>
                  <a:lnTo>
                    <a:pt x="1786" y="369"/>
                  </a:lnTo>
                  <a:lnTo>
                    <a:pt x="1750" y="333"/>
                  </a:lnTo>
                  <a:lnTo>
                    <a:pt x="1714" y="299"/>
                  </a:lnTo>
                  <a:lnTo>
                    <a:pt x="1676" y="265"/>
                  </a:lnTo>
                  <a:lnTo>
                    <a:pt x="1637" y="235"/>
                  </a:lnTo>
                  <a:lnTo>
                    <a:pt x="1597" y="205"/>
                  </a:lnTo>
                  <a:lnTo>
                    <a:pt x="1556" y="175"/>
                  </a:lnTo>
                  <a:lnTo>
                    <a:pt x="1513" y="149"/>
                  </a:lnTo>
                  <a:lnTo>
                    <a:pt x="1469" y="122"/>
                  </a:lnTo>
                  <a:lnTo>
                    <a:pt x="1469" y="122"/>
                  </a:lnTo>
                  <a:lnTo>
                    <a:pt x="1447" y="137"/>
                  </a:lnTo>
                  <a:lnTo>
                    <a:pt x="1422" y="151"/>
                  </a:lnTo>
                  <a:lnTo>
                    <a:pt x="1422" y="151"/>
                  </a:lnTo>
                  <a:lnTo>
                    <a:pt x="1467" y="175"/>
                  </a:lnTo>
                  <a:lnTo>
                    <a:pt x="1509" y="201"/>
                  </a:lnTo>
                  <a:lnTo>
                    <a:pt x="1550" y="230"/>
                  </a:lnTo>
                  <a:lnTo>
                    <a:pt x="1592" y="260"/>
                  </a:lnTo>
                  <a:lnTo>
                    <a:pt x="1631" y="290"/>
                  </a:lnTo>
                  <a:lnTo>
                    <a:pt x="1669" y="322"/>
                  </a:lnTo>
                  <a:lnTo>
                    <a:pt x="1705" y="356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688" y="412"/>
                  </a:lnTo>
                  <a:lnTo>
                    <a:pt x="1633" y="433"/>
                  </a:lnTo>
                  <a:lnTo>
                    <a:pt x="1577" y="452"/>
                  </a:lnTo>
                  <a:lnTo>
                    <a:pt x="1520" y="467"/>
                  </a:lnTo>
                  <a:lnTo>
                    <a:pt x="1520" y="467"/>
                  </a:lnTo>
                  <a:lnTo>
                    <a:pt x="1501" y="429"/>
                  </a:lnTo>
                  <a:lnTo>
                    <a:pt x="1481" y="394"/>
                  </a:lnTo>
                  <a:lnTo>
                    <a:pt x="1458" y="358"/>
                  </a:lnTo>
                  <a:lnTo>
                    <a:pt x="1435" y="322"/>
                  </a:lnTo>
                  <a:lnTo>
                    <a:pt x="1411" y="288"/>
                  </a:lnTo>
                  <a:lnTo>
                    <a:pt x="1386" y="254"/>
                  </a:lnTo>
                  <a:lnTo>
                    <a:pt x="1360" y="222"/>
                  </a:lnTo>
                  <a:lnTo>
                    <a:pt x="1334" y="190"/>
                  </a:lnTo>
                  <a:lnTo>
                    <a:pt x="1334" y="190"/>
                  </a:lnTo>
                  <a:lnTo>
                    <a:pt x="1330" y="190"/>
                  </a:lnTo>
                  <a:lnTo>
                    <a:pt x="1330" y="190"/>
                  </a:lnTo>
                  <a:lnTo>
                    <a:pt x="1377" y="173"/>
                  </a:lnTo>
                  <a:lnTo>
                    <a:pt x="1422" y="151"/>
                  </a:lnTo>
                  <a:lnTo>
                    <a:pt x="1465" y="126"/>
                  </a:lnTo>
                  <a:lnTo>
                    <a:pt x="1505" y="96"/>
                  </a:lnTo>
                  <a:lnTo>
                    <a:pt x="1505" y="96"/>
                  </a:lnTo>
                  <a:close/>
                  <a:moveTo>
                    <a:pt x="1149" y="47"/>
                  </a:moveTo>
                  <a:lnTo>
                    <a:pt x="1149" y="47"/>
                  </a:lnTo>
                  <a:lnTo>
                    <a:pt x="1187" y="47"/>
                  </a:lnTo>
                  <a:lnTo>
                    <a:pt x="1224" y="49"/>
                  </a:lnTo>
                  <a:lnTo>
                    <a:pt x="1300" y="56"/>
                  </a:lnTo>
                  <a:lnTo>
                    <a:pt x="1373" y="66"/>
                  </a:lnTo>
                  <a:lnTo>
                    <a:pt x="1447" y="81"/>
                  </a:lnTo>
                  <a:lnTo>
                    <a:pt x="1447" y="81"/>
                  </a:lnTo>
                  <a:lnTo>
                    <a:pt x="1415" y="102"/>
                  </a:lnTo>
                  <a:lnTo>
                    <a:pt x="1381" y="121"/>
                  </a:lnTo>
                  <a:lnTo>
                    <a:pt x="1345" y="136"/>
                  </a:lnTo>
                  <a:lnTo>
                    <a:pt x="1307" y="149"/>
                  </a:lnTo>
                  <a:lnTo>
                    <a:pt x="1270" y="160"/>
                  </a:lnTo>
                  <a:lnTo>
                    <a:pt x="1230" y="168"/>
                  </a:lnTo>
                  <a:lnTo>
                    <a:pt x="1190" y="171"/>
                  </a:lnTo>
                  <a:lnTo>
                    <a:pt x="1149" y="173"/>
                  </a:lnTo>
                  <a:lnTo>
                    <a:pt x="1149" y="173"/>
                  </a:lnTo>
                  <a:lnTo>
                    <a:pt x="1109" y="171"/>
                  </a:lnTo>
                  <a:lnTo>
                    <a:pt x="1068" y="168"/>
                  </a:lnTo>
                  <a:lnTo>
                    <a:pt x="1028" y="160"/>
                  </a:lnTo>
                  <a:lnTo>
                    <a:pt x="991" y="149"/>
                  </a:lnTo>
                  <a:lnTo>
                    <a:pt x="955" y="136"/>
                  </a:lnTo>
                  <a:lnTo>
                    <a:pt x="919" y="121"/>
                  </a:lnTo>
                  <a:lnTo>
                    <a:pt x="883" y="102"/>
                  </a:lnTo>
                  <a:lnTo>
                    <a:pt x="851" y="81"/>
                  </a:lnTo>
                  <a:lnTo>
                    <a:pt x="851" y="81"/>
                  </a:lnTo>
                  <a:lnTo>
                    <a:pt x="925" y="66"/>
                  </a:lnTo>
                  <a:lnTo>
                    <a:pt x="998" y="56"/>
                  </a:lnTo>
                  <a:lnTo>
                    <a:pt x="1072" y="49"/>
                  </a:lnTo>
                  <a:lnTo>
                    <a:pt x="1109" y="47"/>
                  </a:lnTo>
                  <a:lnTo>
                    <a:pt x="1149" y="47"/>
                  </a:lnTo>
                  <a:lnTo>
                    <a:pt x="1149" y="47"/>
                  </a:lnTo>
                  <a:close/>
                  <a:moveTo>
                    <a:pt x="793" y="96"/>
                  </a:moveTo>
                  <a:lnTo>
                    <a:pt x="793" y="96"/>
                  </a:lnTo>
                  <a:lnTo>
                    <a:pt x="821" y="117"/>
                  </a:lnTo>
                  <a:lnTo>
                    <a:pt x="850" y="136"/>
                  </a:lnTo>
                  <a:lnTo>
                    <a:pt x="850" y="136"/>
                  </a:lnTo>
                  <a:lnTo>
                    <a:pt x="833" y="126"/>
                  </a:lnTo>
                  <a:lnTo>
                    <a:pt x="833" y="126"/>
                  </a:lnTo>
                  <a:lnTo>
                    <a:pt x="789" y="151"/>
                  </a:lnTo>
                  <a:lnTo>
                    <a:pt x="748" y="177"/>
                  </a:lnTo>
                  <a:lnTo>
                    <a:pt x="706" y="205"/>
                  </a:lnTo>
                  <a:lnTo>
                    <a:pt x="665" y="235"/>
                  </a:lnTo>
                  <a:lnTo>
                    <a:pt x="625" y="265"/>
                  </a:lnTo>
                  <a:lnTo>
                    <a:pt x="588" y="297"/>
                  </a:lnTo>
                  <a:lnTo>
                    <a:pt x="552" y="331"/>
                  </a:lnTo>
                  <a:lnTo>
                    <a:pt x="516" y="367"/>
                  </a:lnTo>
                  <a:lnTo>
                    <a:pt x="516" y="367"/>
                  </a:lnTo>
                  <a:lnTo>
                    <a:pt x="447" y="331"/>
                  </a:lnTo>
                  <a:lnTo>
                    <a:pt x="381" y="292"/>
                  </a:lnTo>
                  <a:lnTo>
                    <a:pt x="381" y="292"/>
                  </a:lnTo>
                  <a:lnTo>
                    <a:pt x="428" y="260"/>
                  </a:lnTo>
                  <a:lnTo>
                    <a:pt x="477" y="230"/>
                  </a:lnTo>
                  <a:lnTo>
                    <a:pt x="526" y="201"/>
                  </a:lnTo>
                  <a:lnTo>
                    <a:pt x="576" y="177"/>
                  </a:lnTo>
                  <a:lnTo>
                    <a:pt x="629" y="153"/>
                  </a:lnTo>
                  <a:lnTo>
                    <a:pt x="682" y="132"/>
                  </a:lnTo>
                  <a:lnTo>
                    <a:pt x="737" y="113"/>
                  </a:lnTo>
                  <a:lnTo>
                    <a:pt x="793" y="96"/>
                  </a:lnTo>
                  <a:lnTo>
                    <a:pt x="793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65" name="Прямоугольник 364"/>
          <p:cNvSpPr/>
          <p:nvPr/>
        </p:nvSpPr>
        <p:spPr>
          <a:xfrm>
            <a:off x="386015" y="3409629"/>
            <a:ext cx="8322518" cy="2763096"/>
          </a:xfrm>
          <a:prstGeom prst="rect">
            <a:avLst/>
          </a:prstGeom>
          <a:solidFill>
            <a:schemeClr val="bg1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 smtClean="0">
              <a:solidFill>
                <a:schemeClr val="tx1"/>
              </a:solidFill>
            </a:endParaRPr>
          </a:p>
        </p:txBody>
      </p:sp>
      <p:sp>
        <p:nvSpPr>
          <p:cNvPr id="364" name="TextBox 363"/>
          <p:cNvSpPr txBox="1"/>
          <p:nvPr/>
        </p:nvSpPr>
        <p:spPr>
          <a:xfrm>
            <a:off x="4696752" y="3426536"/>
            <a:ext cx="3285483" cy="738664"/>
          </a:xfrm>
          <a:prstGeom prst="rect">
            <a:avLst/>
          </a:prstGeom>
          <a:noFill/>
          <a:ln>
            <a:noFill/>
          </a:ln>
        </p:spPr>
        <p:txBody>
          <a:bodyPr wrap="square" lIns="0" rIns="0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ru-RU" sz="1400" b="1" dirty="0">
                <a:solidFill>
                  <a:schemeClr val="accent1"/>
                </a:solidFill>
              </a:rPr>
              <a:t>Устанавливает особые  зоны контроля за выбросами  (</a:t>
            </a:r>
            <a:r>
              <a:rPr lang="en-US" sz="1400" b="1" dirty="0">
                <a:solidFill>
                  <a:schemeClr val="accent1"/>
                </a:solidFill>
              </a:rPr>
              <a:t>ECA </a:t>
            </a:r>
            <a:r>
              <a:rPr lang="ru-RU" sz="1400" b="1" dirty="0">
                <a:solidFill>
                  <a:schemeClr val="accent1"/>
                </a:solidFill>
              </a:rPr>
              <a:t>) </a:t>
            </a:r>
            <a:r>
              <a:rPr lang="ru-RU" sz="1400" dirty="0">
                <a:solidFill>
                  <a:schemeClr val="accent1"/>
                </a:solidFill>
              </a:rPr>
              <a:t>с более жесткими ограничениями</a:t>
            </a:r>
          </a:p>
        </p:txBody>
      </p:sp>
      <p:sp>
        <p:nvSpPr>
          <p:cNvPr id="363" name="TextBox 362"/>
          <p:cNvSpPr txBox="1"/>
          <p:nvPr/>
        </p:nvSpPr>
        <p:spPr>
          <a:xfrm>
            <a:off x="467544" y="3448902"/>
            <a:ext cx="4110629" cy="275460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ru-RU" sz="1400" b="1" dirty="0" smtClean="0">
                <a:solidFill>
                  <a:schemeClr val="accent1"/>
                </a:solidFill>
              </a:rPr>
              <a:t>Регулирует </a:t>
            </a:r>
            <a:r>
              <a:rPr lang="ru-RU" sz="1400" b="1" dirty="0">
                <a:solidFill>
                  <a:schemeClr val="accent1"/>
                </a:solidFill>
              </a:rPr>
              <a:t>ограничения по выбросам</a:t>
            </a:r>
            <a:r>
              <a:rPr lang="en-US" sz="1400" b="1" dirty="0">
                <a:solidFill>
                  <a:schemeClr val="accent1"/>
                </a:solidFill>
              </a:rPr>
              <a:t> c</a:t>
            </a:r>
            <a:r>
              <a:rPr lang="ru-RU" sz="1400" b="1" dirty="0">
                <a:solidFill>
                  <a:schemeClr val="accent1"/>
                </a:solidFill>
              </a:rPr>
              <a:t> судов: </a:t>
            </a:r>
          </a:p>
          <a:p>
            <a:pPr marL="361950" lvl="0" indent="-276225">
              <a:spcBef>
                <a:spcPts val="600"/>
              </a:spcBef>
              <a:buFont typeface="Wingdings" panose="05000000000000000000" pitchFamily="2" charset="2"/>
              <a:buChar char="ü"/>
            </a:pPr>
            <a:r>
              <a:rPr lang="en-US" sz="1400" b="1" dirty="0">
                <a:solidFill>
                  <a:schemeClr val="accent1"/>
                </a:solidFill>
              </a:rPr>
              <a:t>S</a:t>
            </a:r>
            <a:r>
              <a:rPr lang="ru-RU" sz="1400" b="1" dirty="0">
                <a:solidFill>
                  <a:schemeClr val="accent1"/>
                </a:solidFill>
              </a:rPr>
              <a:t>О</a:t>
            </a:r>
            <a:r>
              <a:rPr lang="en-US" sz="1400" b="1" dirty="0">
                <a:solidFill>
                  <a:schemeClr val="accent1"/>
                </a:solidFill>
              </a:rPr>
              <a:t>x</a:t>
            </a:r>
            <a:r>
              <a:rPr lang="ru-RU" sz="1400" b="1" dirty="0">
                <a:solidFill>
                  <a:schemeClr val="accent1"/>
                </a:solidFill>
              </a:rPr>
              <a:t> (окислы серы) </a:t>
            </a:r>
            <a:r>
              <a:rPr lang="ru-RU" sz="1400" dirty="0">
                <a:solidFill>
                  <a:schemeClr val="accent1"/>
                </a:solidFill>
              </a:rPr>
              <a:t> </a:t>
            </a:r>
            <a:r>
              <a:rPr lang="ru-RU" sz="1200" dirty="0"/>
              <a:t>и твердых частиц</a:t>
            </a:r>
            <a:r>
              <a:rPr lang="ru-RU" sz="1200" dirty="0" smtClean="0"/>
              <a:t>: – </a:t>
            </a:r>
            <a:r>
              <a:rPr lang="ru-RU" sz="1200" dirty="0"/>
              <a:t>окиси серы, образуемые во время сгорания судового топлива, когда содержащаяся в нем сера вступает в соединение с кислородом. </a:t>
            </a:r>
          </a:p>
          <a:p>
            <a:pPr marL="361950" lvl="0" indent="-276225">
              <a:spcBef>
                <a:spcPts val="600"/>
              </a:spcBef>
              <a:buFont typeface="Wingdings" panose="05000000000000000000" pitchFamily="2" charset="2"/>
              <a:buChar char="ü"/>
            </a:pPr>
            <a:r>
              <a:rPr lang="en-US" sz="1400" b="1" dirty="0">
                <a:solidFill>
                  <a:schemeClr val="accent1"/>
                </a:solidFill>
              </a:rPr>
              <a:t>N</a:t>
            </a:r>
            <a:r>
              <a:rPr lang="ru-RU" sz="1400" b="1" dirty="0">
                <a:solidFill>
                  <a:schemeClr val="accent1"/>
                </a:solidFill>
              </a:rPr>
              <a:t>О</a:t>
            </a:r>
            <a:r>
              <a:rPr lang="en-US" sz="1400" b="1" dirty="0">
                <a:solidFill>
                  <a:schemeClr val="accent1"/>
                </a:solidFill>
              </a:rPr>
              <a:t>x </a:t>
            </a:r>
            <a:r>
              <a:rPr lang="ru-RU" sz="1400" b="1" dirty="0">
                <a:solidFill>
                  <a:schemeClr val="accent1"/>
                </a:solidFill>
              </a:rPr>
              <a:t>(окислы азота</a:t>
            </a:r>
            <a:r>
              <a:rPr lang="ru-RU" sz="1400" dirty="0">
                <a:solidFill>
                  <a:schemeClr val="accent1"/>
                </a:solidFill>
              </a:rPr>
              <a:t>): </a:t>
            </a:r>
            <a:r>
              <a:rPr lang="ru-RU" sz="1200" dirty="0"/>
              <a:t>регулирование</a:t>
            </a:r>
            <a:r>
              <a:rPr lang="en-US" sz="1200" dirty="0"/>
              <a:t> </a:t>
            </a:r>
            <a:r>
              <a:rPr lang="ru-RU" sz="1200" dirty="0"/>
              <a:t>выбросов окислов азота с судов построенных после 2000 года</a:t>
            </a:r>
            <a:r>
              <a:rPr lang="ru-RU" sz="1400" dirty="0"/>
              <a:t>.</a:t>
            </a:r>
          </a:p>
          <a:p>
            <a:pPr marL="361950" indent="-276225">
              <a:spcBef>
                <a:spcPts val="600"/>
              </a:spcBef>
              <a:buFont typeface="Wingdings" panose="05000000000000000000" pitchFamily="2" charset="2"/>
              <a:buChar char="ü"/>
            </a:pPr>
            <a:r>
              <a:rPr lang="en-US" sz="1400" b="1" dirty="0" smtClean="0">
                <a:solidFill>
                  <a:schemeClr val="accent1"/>
                </a:solidFill>
              </a:rPr>
              <a:t>VOC</a:t>
            </a:r>
            <a:r>
              <a:rPr lang="ru-RU" sz="1400" b="1" dirty="0" smtClean="0">
                <a:solidFill>
                  <a:schemeClr val="accent1"/>
                </a:solidFill>
              </a:rPr>
              <a:t> </a:t>
            </a:r>
            <a:r>
              <a:rPr lang="ru-RU" sz="1400" b="1" dirty="0">
                <a:solidFill>
                  <a:schemeClr val="accent1"/>
                </a:solidFill>
              </a:rPr>
              <a:t>(летучие органические соединения), </a:t>
            </a:r>
            <a:r>
              <a:rPr lang="ru-RU" sz="1200" dirty="0"/>
              <a:t>регулируются национальными нормативами, с извещением ИМО</a:t>
            </a:r>
          </a:p>
        </p:txBody>
      </p:sp>
    </p:spTree>
    <p:extLst>
      <p:ext uri="{BB962C8B-B14F-4D97-AF65-F5344CB8AC3E}">
        <p14:creationId xmlns:p14="http://schemas.microsoft.com/office/powerpoint/2010/main" val="1932711098"/>
      </p:ext>
    </p:extLst>
  </p:cSld>
  <p:clrMapOvr>
    <a:masterClrMapping/>
  </p:clrMapOvr>
  <p:transition spd="slow" advClick="0" advTm="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65" grpId="0" animBg="1"/>
      <p:bldP spid="364" grpId="0"/>
      <p:bldP spid="36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>
            <a:noAutofit/>
          </a:bodyPr>
          <a:lstStyle/>
          <a:p>
            <a:pPr marL="171450" indent="-171450"/>
            <a:r>
              <a:rPr lang="ru-RU" sz="1800" dirty="0"/>
              <a:t>Океанографическое, экологическое состояние и загруженность морским</a:t>
            </a:r>
            <a:br>
              <a:rPr lang="ru-RU" sz="1800" dirty="0"/>
            </a:br>
            <a:r>
              <a:rPr lang="ru-RU" sz="1800" dirty="0"/>
              <a:t>транспортом требуют </a:t>
            </a:r>
            <a:r>
              <a:rPr lang="ru-RU" sz="1800" dirty="0" smtClean="0"/>
              <a:t>усиления защиты </a:t>
            </a:r>
            <a:r>
              <a:rPr lang="ru-RU" sz="1800" dirty="0"/>
              <a:t>отдельных районов и прибрежных зон </a:t>
            </a:r>
          </a:p>
        </p:txBody>
      </p:sp>
      <p:grpSp>
        <p:nvGrpSpPr>
          <p:cNvPr id="748" name="Группа 747"/>
          <p:cNvGrpSpPr/>
          <p:nvPr/>
        </p:nvGrpSpPr>
        <p:grpSpPr>
          <a:xfrm>
            <a:off x="310589" y="1141544"/>
            <a:ext cx="755902" cy="703280"/>
            <a:chOff x="3714750" y="2860675"/>
            <a:chExt cx="2359025" cy="2092326"/>
          </a:xfrm>
          <a:solidFill>
            <a:schemeClr val="accent1"/>
          </a:solidFill>
        </p:grpSpPr>
        <p:sp>
          <p:nvSpPr>
            <p:cNvPr id="749" name="Freeform 5"/>
            <p:cNvSpPr>
              <a:spLocks/>
            </p:cNvSpPr>
            <p:nvPr/>
          </p:nvSpPr>
          <p:spPr bwMode="auto">
            <a:xfrm>
              <a:off x="3714750" y="3470275"/>
              <a:ext cx="627063" cy="865188"/>
            </a:xfrm>
            <a:custGeom>
              <a:avLst/>
              <a:gdLst>
                <a:gd name="T0" fmla="*/ 789 w 789"/>
                <a:gd name="T1" fmla="*/ 1090 h 1090"/>
                <a:gd name="T2" fmla="*/ 0 w 789"/>
                <a:gd name="T3" fmla="*/ 1090 h 1090"/>
                <a:gd name="T4" fmla="*/ 0 w 789"/>
                <a:gd name="T5" fmla="*/ 0 h 1090"/>
                <a:gd name="T6" fmla="*/ 789 w 789"/>
                <a:gd name="T7" fmla="*/ 0 h 1090"/>
                <a:gd name="T8" fmla="*/ 789 w 789"/>
                <a:gd name="T9" fmla="*/ 211 h 1090"/>
                <a:gd name="T10" fmla="*/ 279 w 789"/>
                <a:gd name="T11" fmla="*/ 211 h 1090"/>
                <a:gd name="T12" fmla="*/ 279 w 789"/>
                <a:gd name="T13" fmla="*/ 399 h 1090"/>
                <a:gd name="T14" fmla="*/ 753 w 789"/>
                <a:gd name="T15" fmla="*/ 399 h 1090"/>
                <a:gd name="T16" fmla="*/ 753 w 789"/>
                <a:gd name="T17" fmla="*/ 610 h 1090"/>
                <a:gd name="T18" fmla="*/ 279 w 789"/>
                <a:gd name="T19" fmla="*/ 610 h 1090"/>
                <a:gd name="T20" fmla="*/ 279 w 789"/>
                <a:gd name="T21" fmla="*/ 880 h 1090"/>
                <a:gd name="T22" fmla="*/ 789 w 789"/>
                <a:gd name="T23" fmla="*/ 880 h 1090"/>
                <a:gd name="T24" fmla="*/ 789 w 789"/>
                <a:gd name="T25" fmla="*/ 109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9" h="1090">
                  <a:moveTo>
                    <a:pt x="789" y="1090"/>
                  </a:moveTo>
                  <a:lnTo>
                    <a:pt x="0" y="1090"/>
                  </a:lnTo>
                  <a:lnTo>
                    <a:pt x="0" y="0"/>
                  </a:lnTo>
                  <a:lnTo>
                    <a:pt x="789" y="0"/>
                  </a:lnTo>
                  <a:lnTo>
                    <a:pt x="789" y="211"/>
                  </a:lnTo>
                  <a:lnTo>
                    <a:pt x="279" y="211"/>
                  </a:lnTo>
                  <a:lnTo>
                    <a:pt x="279" y="399"/>
                  </a:lnTo>
                  <a:lnTo>
                    <a:pt x="753" y="399"/>
                  </a:lnTo>
                  <a:lnTo>
                    <a:pt x="753" y="610"/>
                  </a:lnTo>
                  <a:lnTo>
                    <a:pt x="279" y="610"/>
                  </a:lnTo>
                  <a:lnTo>
                    <a:pt x="279" y="880"/>
                  </a:lnTo>
                  <a:lnTo>
                    <a:pt x="789" y="880"/>
                  </a:lnTo>
                  <a:lnTo>
                    <a:pt x="789" y="10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750" name="Freeform 6"/>
            <p:cNvSpPr>
              <a:spLocks/>
            </p:cNvSpPr>
            <p:nvPr/>
          </p:nvSpPr>
          <p:spPr bwMode="auto">
            <a:xfrm>
              <a:off x="4383088" y="3452813"/>
              <a:ext cx="749300" cy="900113"/>
            </a:xfrm>
            <a:custGeom>
              <a:avLst/>
              <a:gdLst>
                <a:gd name="T0" fmla="*/ 527 w 943"/>
                <a:gd name="T1" fmla="*/ 1133 h 1135"/>
                <a:gd name="T2" fmla="*/ 441 w 943"/>
                <a:gd name="T3" fmla="*/ 1126 h 1135"/>
                <a:gd name="T4" fmla="*/ 358 w 943"/>
                <a:gd name="T5" fmla="*/ 1107 h 1135"/>
                <a:gd name="T6" fmla="*/ 307 w 943"/>
                <a:gd name="T7" fmla="*/ 1090 h 1135"/>
                <a:gd name="T8" fmla="*/ 235 w 943"/>
                <a:gd name="T9" fmla="*/ 1054 h 1135"/>
                <a:gd name="T10" fmla="*/ 173 w 943"/>
                <a:gd name="T11" fmla="*/ 1009 h 1135"/>
                <a:gd name="T12" fmla="*/ 137 w 943"/>
                <a:gd name="T13" fmla="*/ 973 h 1135"/>
                <a:gd name="T14" fmla="*/ 88 w 943"/>
                <a:gd name="T15" fmla="*/ 911 h 1135"/>
                <a:gd name="T16" fmla="*/ 51 w 943"/>
                <a:gd name="T17" fmla="*/ 839 h 1135"/>
                <a:gd name="T18" fmla="*/ 30 w 943"/>
                <a:gd name="T19" fmla="*/ 787 h 1135"/>
                <a:gd name="T20" fmla="*/ 9 w 943"/>
                <a:gd name="T21" fmla="*/ 700 h 1135"/>
                <a:gd name="T22" fmla="*/ 0 w 943"/>
                <a:gd name="T23" fmla="*/ 602 h 1135"/>
                <a:gd name="T24" fmla="*/ 0 w 943"/>
                <a:gd name="T25" fmla="*/ 536 h 1135"/>
                <a:gd name="T26" fmla="*/ 9 w 943"/>
                <a:gd name="T27" fmla="*/ 444 h 1135"/>
                <a:gd name="T28" fmla="*/ 30 w 943"/>
                <a:gd name="T29" fmla="*/ 359 h 1135"/>
                <a:gd name="T30" fmla="*/ 49 w 943"/>
                <a:gd name="T31" fmla="*/ 307 h 1135"/>
                <a:gd name="T32" fmla="*/ 87 w 943"/>
                <a:gd name="T33" fmla="*/ 235 h 1135"/>
                <a:gd name="T34" fmla="*/ 134 w 943"/>
                <a:gd name="T35" fmla="*/ 171 h 1135"/>
                <a:gd name="T36" fmla="*/ 169 w 943"/>
                <a:gd name="T37" fmla="*/ 135 h 1135"/>
                <a:gd name="T38" fmla="*/ 232 w 943"/>
                <a:gd name="T39" fmla="*/ 88 h 1135"/>
                <a:gd name="T40" fmla="*/ 301 w 943"/>
                <a:gd name="T41" fmla="*/ 50 h 1135"/>
                <a:gd name="T42" fmla="*/ 354 w 943"/>
                <a:gd name="T43" fmla="*/ 30 h 1135"/>
                <a:gd name="T44" fmla="*/ 437 w 943"/>
                <a:gd name="T45" fmla="*/ 11 h 1135"/>
                <a:gd name="T46" fmla="*/ 527 w 943"/>
                <a:gd name="T47" fmla="*/ 1 h 1135"/>
                <a:gd name="T48" fmla="*/ 623 w 943"/>
                <a:gd name="T49" fmla="*/ 1 h 1135"/>
                <a:gd name="T50" fmla="*/ 734 w 943"/>
                <a:gd name="T51" fmla="*/ 17 h 1135"/>
                <a:gd name="T52" fmla="*/ 830 w 943"/>
                <a:gd name="T53" fmla="*/ 43 h 1135"/>
                <a:gd name="T54" fmla="*/ 943 w 943"/>
                <a:gd name="T55" fmla="*/ 92 h 1135"/>
                <a:gd name="T56" fmla="*/ 911 w 943"/>
                <a:gd name="T57" fmla="*/ 355 h 1135"/>
                <a:gd name="T58" fmla="*/ 827 w 943"/>
                <a:gd name="T59" fmla="*/ 290 h 1135"/>
                <a:gd name="T60" fmla="*/ 768 w 943"/>
                <a:gd name="T61" fmla="*/ 256 h 1135"/>
                <a:gd name="T62" fmla="*/ 701 w 943"/>
                <a:gd name="T63" fmla="*/ 227 h 1135"/>
                <a:gd name="T64" fmla="*/ 653 w 943"/>
                <a:gd name="T65" fmla="*/ 216 h 1135"/>
                <a:gd name="T66" fmla="*/ 601 w 943"/>
                <a:gd name="T67" fmla="*/ 210 h 1135"/>
                <a:gd name="T68" fmla="*/ 514 w 943"/>
                <a:gd name="T69" fmla="*/ 222 h 1135"/>
                <a:gd name="T70" fmla="*/ 461 w 943"/>
                <a:gd name="T71" fmla="*/ 241 h 1135"/>
                <a:gd name="T72" fmla="*/ 388 w 943"/>
                <a:gd name="T73" fmla="*/ 291 h 1135"/>
                <a:gd name="T74" fmla="*/ 350 w 943"/>
                <a:gd name="T75" fmla="*/ 340 h 1135"/>
                <a:gd name="T76" fmla="*/ 318 w 943"/>
                <a:gd name="T77" fmla="*/ 403 h 1135"/>
                <a:gd name="T78" fmla="*/ 294 w 943"/>
                <a:gd name="T79" fmla="*/ 521 h 1135"/>
                <a:gd name="T80" fmla="*/ 294 w 943"/>
                <a:gd name="T81" fmla="*/ 619 h 1135"/>
                <a:gd name="T82" fmla="*/ 314 w 943"/>
                <a:gd name="T83" fmla="*/ 723 h 1135"/>
                <a:gd name="T84" fmla="*/ 337 w 943"/>
                <a:gd name="T85" fmla="*/ 773 h 1135"/>
                <a:gd name="T86" fmla="*/ 394 w 943"/>
                <a:gd name="T87" fmla="*/ 849 h 1135"/>
                <a:gd name="T88" fmla="*/ 441 w 943"/>
                <a:gd name="T89" fmla="*/ 883 h 1135"/>
                <a:gd name="T90" fmla="*/ 493 w 943"/>
                <a:gd name="T91" fmla="*/ 905 h 1135"/>
                <a:gd name="T92" fmla="*/ 576 w 943"/>
                <a:gd name="T93" fmla="*/ 922 h 1135"/>
                <a:gd name="T94" fmla="*/ 627 w 943"/>
                <a:gd name="T95" fmla="*/ 922 h 1135"/>
                <a:gd name="T96" fmla="*/ 704 w 943"/>
                <a:gd name="T97" fmla="*/ 907 h 1135"/>
                <a:gd name="T98" fmla="*/ 751 w 943"/>
                <a:gd name="T99" fmla="*/ 890 h 1135"/>
                <a:gd name="T100" fmla="*/ 797 w 943"/>
                <a:gd name="T101" fmla="*/ 866 h 1135"/>
                <a:gd name="T102" fmla="*/ 862 w 943"/>
                <a:gd name="T103" fmla="*/ 821 h 1135"/>
                <a:gd name="T104" fmla="*/ 943 w 943"/>
                <a:gd name="T105" fmla="*/ 1041 h 1135"/>
                <a:gd name="T106" fmla="*/ 864 w 943"/>
                <a:gd name="T107" fmla="*/ 1075 h 1135"/>
                <a:gd name="T108" fmla="*/ 787 w 943"/>
                <a:gd name="T109" fmla="*/ 1103 h 1135"/>
                <a:gd name="T110" fmla="*/ 685 w 943"/>
                <a:gd name="T111" fmla="*/ 1126 h 1135"/>
                <a:gd name="T112" fmla="*/ 595 w 943"/>
                <a:gd name="T113" fmla="*/ 1135 h 1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43" h="1135">
                  <a:moveTo>
                    <a:pt x="557" y="1135"/>
                  </a:moveTo>
                  <a:lnTo>
                    <a:pt x="557" y="1135"/>
                  </a:lnTo>
                  <a:lnTo>
                    <a:pt x="527" y="1133"/>
                  </a:lnTo>
                  <a:lnTo>
                    <a:pt x="497" y="1133"/>
                  </a:lnTo>
                  <a:lnTo>
                    <a:pt x="469" y="1129"/>
                  </a:lnTo>
                  <a:lnTo>
                    <a:pt x="441" y="1126"/>
                  </a:lnTo>
                  <a:lnTo>
                    <a:pt x="412" y="1120"/>
                  </a:lnTo>
                  <a:lnTo>
                    <a:pt x="384" y="1114"/>
                  </a:lnTo>
                  <a:lnTo>
                    <a:pt x="358" y="1107"/>
                  </a:lnTo>
                  <a:lnTo>
                    <a:pt x="331" y="1099"/>
                  </a:lnTo>
                  <a:lnTo>
                    <a:pt x="331" y="1099"/>
                  </a:lnTo>
                  <a:lnTo>
                    <a:pt x="307" y="1090"/>
                  </a:lnTo>
                  <a:lnTo>
                    <a:pt x="282" y="1078"/>
                  </a:lnTo>
                  <a:lnTo>
                    <a:pt x="258" y="1067"/>
                  </a:lnTo>
                  <a:lnTo>
                    <a:pt x="235" y="1054"/>
                  </a:lnTo>
                  <a:lnTo>
                    <a:pt x="215" y="1041"/>
                  </a:lnTo>
                  <a:lnTo>
                    <a:pt x="194" y="1026"/>
                  </a:lnTo>
                  <a:lnTo>
                    <a:pt x="173" y="1009"/>
                  </a:lnTo>
                  <a:lnTo>
                    <a:pt x="154" y="992"/>
                  </a:lnTo>
                  <a:lnTo>
                    <a:pt x="154" y="992"/>
                  </a:lnTo>
                  <a:lnTo>
                    <a:pt x="137" y="973"/>
                  </a:lnTo>
                  <a:lnTo>
                    <a:pt x="120" y="954"/>
                  </a:lnTo>
                  <a:lnTo>
                    <a:pt x="103" y="934"/>
                  </a:lnTo>
                  <a:lnTo>
                    <a:pt x="88" y="911"/>
                  </a:lnTo>
                  <a:lnTo>
                    <a:pt x="75" y="888"/>
                  </a:lnTo>
                  <a:lnTo>
                    <a:pt x="62" y="866"/>
                  </a:lnTo>
                  <a:lnTo>
                    <a:pt x="51" y="839"/>
                  </a:lnTo>
                  <a:lnTo>
                    <a:pt x="39" y="815"/>
                  </a:lnTo>
                  <a:lnTo>
                    <a:pt x="39" y="815"/>
                  </a:lnTo>
                  <a:lnTo>
                    <a:pt x="30" y="787"/>
                  </a:lnTo>
                  <a:lnTo>
                    <a:pt x="22" y="758"/>
                  </a:lnTo>
                  <a:lnTo>
                    <a:pt x="15" y="730"/>
                  </a:lnTo>
                  <a:lnTo>
                    <a:pt x="9" y="700"/>
                  </a:lnTo>
                  <a:lnTo>
                    <a:pt x="6" y="668"/>
                  </a:lnTo>
                  <a:lnTo>
                    <a:pt x="2" y="636"/>
                  </a:lnTo>
                  <a:lnTo>
                    <a:pt x="0" y="602"/>
                  </a:lnTo>
                  <a:lnTo>
                    <a:pt x="0" y="568"/>
                  </a:lnTo>
                  <a:lnTo>
                    <a:pt x="0" y="568"/>
                  </a:lnTo>
                  <a:lnTo>
                    <a:pt x="0" y="536"/>
                  </a:lnTo>
                  <a:lnTo>
                    <a:pt x="2" y="504"/>
                  </a:lnTo>
                  <a:lnTo>
                    <a:pt x="6" y="474"/>
                  </a:lnTo>
                  <a:lnTo>
                    <a:pt x="9" y="444"/>
                  </a:lnTo>
                  <a:lnTo>
                    <a:pt x="15" y="416"/>
                  </a:lnTo>
                  <a:lnTo>
                    <a:pt x="21" y="387"/>
                  </a:lnTo>
                  <a:lnTo>
                    <a:pt x="30" y="359"/>
                  </a:lnTo>
                  <a:lnTo>
                    <a:pt x="38" y="333"/>
                  </a:lnTo>
                  <a:lnTo>
                    <a:pt x="38" y="333"/>
                  </a:lnTo>
                  <a:lnTo>
                    <a:pt x="49" y="307"/>
                  </a:lnTo>
                  <a:lnTo>
                    <a:pt x="60" y="282"/>
                  </a:lnTo>
                  <a:lnTo>
                    <a:pt x="71" y="258"/>
                  </a:lnTo>
                  <a:lnTo>
                    <a:pt x="87" y="235"/>
                  </a:lnTo>
                  <a:lnTo>
                    <a:pt x="100" y="212"/>
                  </a:lnTo>
                  <a:lnTo>
                    <a:pt x="117" y="192"/>
                  </a:lnTo>
                  <a:lnTo>
                    <a:pt x="134" y="171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69" y="135"/>
                  </a:lnTo>
                  <a:lnTo>
                    <a:pt x="188" y="118"/>
                  </a:lnTo>
                  <a:lnTo>
                    <a:pt x="209" y="101"/>
                  </a:lnTo>
                  <a:lnTo>
                    <a:pt x="232" y="88"/>
                  </a:lnTo>
                  <a:lnTo>
                    <a:pt x="254" y="75"/>
                  </a:lnTo>
                  <a:lnTo>
                    <a:pt x="277" y="62"/>
                  </a:lnTo>
                  <a:lnTo>
                    <a:pt x="301" y="50"/>
                  </a:lnTo>
                  <a:lnTo>
                    <a:pt x="328" y="39"/>
                  </a:lnTo>
                  <a:lnTo>
                    <a:pt x="328" y="39"/>
                  </a:lnTo>
                  <a:lnTo>
                    <a:pt x="354" y="30"/>
                  </a:lnTo>
                  <a:lnTo>
                    <a:pt x="382" y="22"/>
                  </a:lnTo>
                  <a:lnTo>
                    <a:pt x="409" y="17"/>
                  </a:lnTo>
                  <a:lnTo>
                    <a:pt x="437" y="11"/>
                  </a:lnTo>
                  <a:lnTo>
                    <a:pt x="467" y="5"/>
                  </a:lnTo>
                  <a:lnTo>
                    <a:pt x="497" y="3"/>
                  </a:lnTo>
                  <a:lnTo>
                    <a:pt x="527" y="1"/>
                  </a:lnTo>
                  <a:lnTo>
                    <a:pt x="557" y="0"/>
                  </a:lnTo>
                  <a:lnTo>
                    <a:pt x="557" y="0"/>
                  </a:lnTo>
                  <a:lnTo>
                    <a:pt x="623" y="1"/>
                  </a:lnTo>
                  <a:lnTo>
                    <a:pt x="682" y="7"/>
                  </a:lnTo>
                  <a:lnTo>
                    <a:pt x="682" y="7"/>
                  </a:lnTo>
                  <a:lnTo>
                    <a:pt x="734" y="17"/>
                  </a:lnTo>
                  <a:lnTo>
                    <a:pt x="783" y="28"/>
                  </a:lnTo>
                  <a:lnTo>
                    <a:pt x="783" y="28"/>
                  </a:lnTo>
                  <a:lnTo>
                    <a:pt x="830" y="43"/>
                  </a:lnTo>
                  <a:lnTo>
                    <a:pt x="874" y="60"/>
                  </a:lnTo>
                  <a:lnTo>
                    <a:pt x="874" y="60"/>
                  </a:lnTo>
                  <a:lnTo>
                    <a:pt x="943" y="92"/>
                  </a:lnTo>
                  <a:lnTo>
                    <a:pt x="943" y="355"/>
                  </a:lnTo>
                  <a:lnTo>
                    <a:pt x="911" y="355"/>
                  </a:lnTo>
                  <a:lnTo>
                    <a:pt x="911" y="355"/>
                  </a:lnTo>
                  <a:lnTo>
                    <a:pt x="859" y="314"/>
                  </a:lnTo>
                  <a:lnTo>
                    <a:pt x="859" y="314"/>
                  </a:lnTo>
                  <a:lnTo>
                    <a:pt x="827" y="290"/>
                  </a:lnTo>
                  <a:lnTo>
                    <a:pt x="789" y="267"/>
                  </a:lnTo>
                  <a:lnTo>
                    <a:pt x="789" y="267"/>
                  </a:lnTo>
                  <a:lnTo>
                    <a:pt x="768" y="256"/>
                  </a:lnTo>
                  <a:lnTo>
                    <a:pt x="746" y="244"/>
                  </a:lnTo>
                  <a:lnTo>
                    <a:pt x="725" y="235"/>
                  </a:lnTo>
                  <a:lnTo>
                    <a:pt x="701" y="227"/>
                  </a:lnTo>
                  <a:lnTo>
                    <a:pt x="701" y="227"/>
                  </a:lnTo>
                  <a:lnTo>
                    <a:pt x="678" y="220"/>
                  </a:lnTo>
                  <a:lnTo>
                    <a:pt x="653" y="216"/>
                  </a:lnTo>
                  <a:lnTo>
                    <a:pt x="627" y="212"/>
                  </a:lnTo>
                  <a:lnTo>
                    <a:pt x="601" y="210"/>
                  </a:lnTo>
                  <a:lnTo>
                    <a:pt x="601" y="210"/>
                  </a:lnTo>
                  <a:lnTo>
                    <a:pt x="571" y="212"/>
                  </a:lnTo>
                  <a:lnTo>
                    <a:pt x="542" y="216"/>
                  </a:lnTo>
                  <a:lnTo>
                    <a:pt x="514" y="222"/>
                  </a:lnTo>
                  <a:lnTo>
                    <a:pt x="488" y="229"/>
                  </a:lnTo>
                  <a:lnTo>
                    <a:pt x="488" y="229"/>
                  </a:lnTo>
                  <a:lnTo>
                    <a:pt x="461" y="241"/>
                  </a:lnTo>
                  <a:lnTo>
                    <a:pt x="437" y="256"/>
                  </a:lnTo>
                  <a:lnTo>
                    <a:pt x="412" y="273"/>
                  </a:lnTo>
                  <a:lnTo>
                    <a:pt x="388" y="291"/>
                  </a:lnTo>
                  <a:lnTo>
                    <a:pt x="388" y="291"/>
                  </a:lnTo>
                  <a:lnTo>
                    <a:pt x="369" y="314"/>
                  </a:lnTo>
                  <a:lnTo>
                    <a:pt x="350" y="340"/>
                  </a:lnTo>
                  <a:lnTo>
                    <a:pt x="333" y="371"/>
                  </a:lnTo>
                  <a:lnTo>
                    <a:pt x="318" y="403"/>
                  </a:lnTo>
                  <a:lnTo>
                    <a:pt x="318" y="403"/>
                  </a:lnTo>
                  <a:lnTo>
                    <a:pt x="307" y="438"/>
                  </a:lnTo>
                  <a:lnTo>
                    <a:pt x="299" y="478"/>
                  </a:lnTo>
                  <a:lnTo>
                    <a:pt x="294" y="521"/>
                  </a:lnTo>
                  <a:lnTo>
                    <a:pt x="292" y="570"/>
                  </a:lnTo>
                  <a:lnTo>
                    <a:pt x="292" y="570"/>
                  </a:lnTo>
                  <a:lnTo>
                    <a:pt x="294" y="619"/>
                  </a:lnTo>
                  <a:lnTo>
                    <a:pt x="299" y="662"/>
                  </a:lnTo>
                  <a:lnTo>
                    <a:pt x="309" y="704"/>
                  </a:lnTo>
                  <a:lnTo>
                    <a:pt x="314" y="723"/>
                  </a:lnTo>
                  <a:lnTo>
                    <a:pt x="320" y="740"/>
                  </a:lnTo>
                  <a:lnTo>
                    <a:pt x="320" y="740"/>
                  </a:lnTo>
                  <a:lnTo>
                    <a:pt x="337" y="773"/>
                  </a:lnTo>
                  <a:lnTo>
                    <a:pt x="354" y="802"/>
                  </a:lnTo>
                  <a:lnTo>
                    <a:pt x="373" y="828"/>
                  </a:lnTo>
                  <a:lnTo>
                    <a:pt x="394" y="849"/>
                  </a:lnTo>
                  <a:lnTo>
                    <a:pt x="394" y="849"/>
                  </a:lnTo>
                  <a:lnTo>
                    <a:pt x="416" y="868"/>
                  </a:lnTo>
                  <a:lnTo>
                    <a:pt x="441" y="883"/>
                  </a:lnTo>
                  <a:lnTo>
                    <a:pt x="467" y="896"/>
                  </a:lnTo>
                  <a:lnTo>
                    <a:pt x="493" y="905"/>
                  </a:lnTo>
                  <a:lnTo>
                    <a:pt x="493" y="905"/>
                  </a:lnTo>
                  <a:lnTo>
                    <a:pt x="522" y="913"/>
                  </a:lnTo>
                  <a:lnTo>
                    <a:pt x="548" y="918"/>
                  </a:lnTo>
                  <a:lnTo>
                    <a:pt x="576" y="922"/>
                  </a:lnTo>
                  <a:lnTo>
                    <a:pt x="603" y="924"/>
                  </a:lnTo>
                  <a:lnTo>
                    <a:pt x="603" y="924"/>
                  </a:lnTo>
                  <a:lnTo>
                    <a:pt x="627" y="922"/>
                  </a:lnTo>
                  <a:lnTo>
                    <a:pt x="653" y="920"/>
                  </a:lnTo>
                  <a:lnTo>
                    <a:pt x="678" y="915"/>
                  </a:lnTo>
                  <a:lnTo>
                    <a:pt x="704" y="907"/>
                  </a:lnTo>
                  <a:lnTo>
                    <a:pt x="704" y="907"/>
                  </a:lnTo>
                  <a:lnTo>
                    <a:pt x="729" y="900"/>
                  </a:lnTo>
                  <a:lnTo>
                    <a:pt x="751" y="890"/>
                  </a:lnTo>
                  <a:lnTo>
                    <a:pt x="774" y="879"/>
                  </a:lnTo>
                  <a:lnTo>
                    <a:pt x="797" y="866"/>
                  </a:lnTo>
                  <a:lnTo>
                    <a:pt x="797" y="866"/>
                  </a:lnTo>
                  <a:lnTo>
                    <a:pt x="830" y="845"/>
                  </a:lnTo>
                  <a:lnTo>
                    <a:pt x="862" y="821"/>
                  </a:lnTo>
                  <a:lnTo>
                    <a:pt x="862" y="821"/>
                  </a:lnTo>
                  <a:lnTo>
                    <a:pt x="913" y="779"/>
                  </a:lnTo>
                  <a:lnTo>
                    <a:pt x="943" y="779"/>
                  </a:lnTo>
                  <a:lnTo>
                    <a:pt x="943" y="1041"/>
                  </a:lnTo>
                  <a:lnTo>
                    <a:pt x="943" y="1041"/>
                  </a:lnTo>
                  <a:lnTo>
                    <a:pt x="864" y="1075"/>
                  </a:lnTo>
                  <a:lnTo>
                    <a:pt x="864" y="1075"/>
                  </a:lnTo>
                  <a:lnTo>
                    <a:pt x="827" y="1090"/>
                  </a:lnTo>
                  <a:lnTo>
                    <a:pt x="787" y="1103"/>
                  </a:lnTo>
                  <a:lnTo>
                    <a:pt x="787" y="1103"/>
                  </a:lnTo>
                  <a:lnTo>
                    <a:pt x="734" y="1116"/>
                  </a:lnTo>
                  <a:lnTo>
                    <a:pt x="685" y="1126"/>
                  </a:lnTo>
                  <a:lnTo>
                    <a:pt x="685" y="1126"/>
                  </a:lnTo>
                  <a:lnTo>
                    <a:pt x="661" y="1129"/>
                  </a:lnTo>
                  <a:lnTo>
                    <a:pt x="631" y="1133"/>
                  </a:lnTo>
                  <a:lnTo>
                    <a:pt x="595" y="1135"/>
                  </a:lnTo>
                  <a:lnTo>
                    <a:pt x="557" y="1135"/>
                  </a:lnTo>
                  <a:lnTo>
                    <a:pt x="557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751" name="Freeform 7"/>
            <p:cNvSpPr>
              <a:spLocks noEditPoints="1"/>
            </p:cNvSpPr>
            <p:nvPr/>
          </p:nvSpPr>
          <p:spPr bwMode="auto">
            <a:xfrm>
              <a:off x="5175250" y="3470275"/>
              <a:ext cx="898525" cy="865188"/>
            </a:xfrm>
            <a:custGeom>
              <a:avLst/>
              <a:gdLst>
                <a:gd name="T0" fmla="*/ 1132 w 1132"/>
                <a:gd name="T1" fmla="*/ 1090 h 1090"/>
                <a:gd name="T2" fmla="*/ 840 w 1132"/>
                <a:gd name="T3" fmla="*/ 1090 h 1090"/>
                <a:gd name="T4" fmla="*/ 765 w 1132"/>
                <a:gd name="T5" fmla="*/ 870 h 1090"/>
                <a:gd name="T6" fmla="*/ 360 w 1132"/>
                <a:gd name="T7" fmla="*/ 870 h 1090"/>
                <a:gd name="T8" fmla="*/ 284 w 1132"/>
                <a:gd name="T9" fmla="*/ 1090 h 1090"/>
                <a:gd name="T10" fmla="*/ 0 w 1132"/>
                <a:gd name="T11" fmla="*/ 1090 h 1090"/>
                <a:gd name="T12" fmla="*/ 403 w 1132"/>
                <a:gd name="T13" fmla="*/ 0 h 1090"/>
                <a:gd name="T14" fmla="*/ 727 w 1132"/>
                <a:gd name="T15" fmla="*/ 0 h 1090"/>
                <a:gd name="T16" fmla="*/ 1132 w 1132"/>
                <a:gd name="T17" fmla="*/ 1090 h 1090"/>
                <a:gd name="T18" fmla="*/ 697 w 1132"/>
                <a:gd name="T19" fmla="*/ 671 h 1090"/>
                <a:gd name="T20" fmla="*/ 563 w 1132"/>
                <a:gd name="T21" fmla="*/ 279 h 1090"/>
                <a:gd name="T22" fmla="*/ 428 w 1132"/>
                <a:gd name="T23" fmla="*/ 671 h 1090"/>
                <a:gd name="T24" fmla="*/ 697 w 1132"/>
                <a:gd name="T25" fmla="*/ 671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2" h="1090">
                  <a:moveTo>
                    <a:pt x="1132" y="1090"/>
                  </a:moveTo>
                  <a:lnTo>
                    <a:pt x="840" y="1090"/>
                  </a:lnTo>
                  <a:lnTo>
                    <a:pt x="765" y="870"/>
                  </a:lnTo>
                  <a:lnTo>
                    <a:pt x="360" y="870"/>
                  </a:lnTo>
                  <a:lnTo>
                    <a:pt x="284" y="1090"/>
                  </a:lnTo>
                  <a:lnTo>
                    <a:pt x="0" y="1090"/>
                  </a:lnTo>
                  <a:lnTo>
                    <a:pt x="403" y="0"/>
                  </a:lnTo>
                  <a:lnTo>
                    <a:pt x="727" y="0"/>
                  </a:lnTo>
                  <a:lnTo>
                    <a:pt x="1132" y="1090"/>
                  </a:lnTo>
                  <a:close/>
                  <a:moveTo>
                    <a:pt x="697" y="671"/>
                  </a:moveTo>
                  <a:lnTo>
                    <a:pt x="563" y="279"/>
                  </a:lnTo>
                  <a:lnTo>
                    <a:pt x="428" y="671"/>
                  </a:lnTo>
                  <a:lnTo>
                    <a:pt x="697" y="6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752" name="Freeform 8"/>
            <p:cNvSpPr>
              <a:spLocks noEditPoints="1"/>
            </p:cNvSpPr>
            <p:nvPr/>
          </p:nvSpPr>
          <p:spPr bwMode="auto">
            <a:xfrm>
              <a:off x="3943350" y="4468813"/>
              <a:ext cx="1822450" cy="484188"/>
            </a:xfrm>
            <a:custGeom>
              <a:avLst/>
              <a:gdLst>
                <a:gd name="T0" fmla="*/ 2108 w 2296"/>
                <a:gd name="T1" fmla="*/ 154 h 610"/>
                <a:gd name="T2" fmla="*/ 1887 w 2296"/>
                <a:gd name="T3" fmla="*/ 247 h 610"/>
                <a:gd name="T4" fmla="*/ 1974 w 2296"/>
                <a:gd name="T5" fmla="*/ 0 h 610"/>
                <a:gd name="T6" fmla="*/ 1771 w 2296"/>
                <a:gd name="T7" fmla="*/ 186 h 610"/>
                <a:gd name="T8" fmla="*/ 1539 w 2296"/>
                <a:gd name="T9" fmla="*/ 104 h 610"/>
                <a:gd name="T10" fmla="*/ 1492 w 2296"/>
                <a:gd name="T11" fmla="*/ 90 h 610"/>
                <a:gd name="T12" fmla="*/ 1168 w 2296"/>
                <a:gd name="T13" fmla="*/ 0 h 610"/>
                <a:gd name="T14" fmla="*/ 880 w 2296"/>
                <a:gd name="T15" fmla="*/ 72 h 610"/>
                <a:gd name="T16" fmla="*/ 710 w 2296"/>
                <a:gd name="T17" fmla="*/ 0 h 610"/>
                <a:gd name="T18" fmla="*/ 578 w 2296"/>
                <a:gd name="T19" fmla="*/ 160 h 610"/>
                <a:gd name="T20" fmla="*/ 379 w 2296"/>
                <a:gd name="T21" fmla="*/ 0 h 610"/>
                <a:gd name="T22" fmla="*/ 477 w 2296"/>
                <a:gd name="T23" fmla="*/ 207 h 610"/>
                <a:gd name="T24" fmla="*/ 298 w 2296"/>
                <a:gd name="T25" fmla="*/ 254 h 610"/>
                <a:gd name="T26" fmla="*/ 89 w 2296"/>
                <a:gd name="T27" fmla="*/ 39 h 610"/>
                <a:gd name="T28" fmla="*/ 109 w 2296"/>
                <a:gd name="T29" fmla="*/ 139 h 610"/>
                <a:gd name="T30" fmla="*/ 373 w 2296"/>
                <a:gd name="T31" fmla="*/ 373 h 610"/>
                <a:gd name="T32" fmla="*/ 689 w 2296"/>
                <a:gd name="T33" fmla="*/ 533 h 610"/>
                <a:gd name="T34" fmla="*/ 885 w 2296"/>
                <a:gd name="T35" fmla="*/ 586 h 610"/>
                <a:gd name="T36" fmla="*/ 1149 w 2296"/>
                <a:gd name="T37" fmla="*/ 610 h 610"/>
                <a:gd name="T38" fmla="*/ 1368 w 2296"/>
                <a:gd name="T39" fmla="*/ 593 h 610"/>
                <a:gd name="T40" fmla="*/ 1605 w 2296"/>
                <a:gd name="T41" fmla="*/ 533 h 610"/>
                <a:gd name="T42" fmla="*/ 1923 w 2296"/>
                <a:gd name="T43" fmla="*/ 373 h 610"/>
                <a:gd name="T44" fmla="*/ 2187 w 2296"/>
                <a:gd name="T45" fmla="*/ 139 h 610"/>
                <a:gd name="T46" fmla="*/ 1518 w 2296"/>
                <a:gd name="T47" fmla="*/ 145 h 610"/>
                <a:gd name="T48" fmla="*/ 1699 w 2296"/>
                <a:gd name="T49" fmla="*/ 256 h 610"/>
                <a:gd name="T50" fmla="*/ 1460 w 2296"/>
                <a:gd name="T51" fmla="*/ 433 h 610"/>
                <a:gd name="T52" fmla="*/ 1375 w 2296"/>
                <a:gd name="T53" fmla="*/ 437 h 610"/>
                <a:gd name="T54" fmla="*/ 1383 w 2296"/>
                <a:gd name="T55" fmla="*/ 356 h 610"/>
                <a:gd name="T56" fmla="*/ 1518 w 2296"/>
                <a:gd name="T57" fmla="*/ 145 h 610"/>
                <a:gd name="T58" fmla="*/ 1396 w 2296"/>
                <a:gd name="T59" fmla="*/ 117 h 610"/>
                <a:gd name="T60" fmla="*/ 1383 w 2296"/>
                <a:gd name="T61" fmla="*/ 275 h 610"/>
                <a:gd name="T62" fmla="*/ 1277 w 2296"/>
                <a:gd name="T63" fmla="*/ 405 h 610"/>
                <a:gd name="T64" fmla="*/ 1168 w 2296"/>
                <a:gd name="T65" fmla="*/ 96 h 610"/>
                <a:gd name="T66" fmla="*/ 1042 w 2296"/>
                <a:gd name="T67" fmla="*/ 401 h 610"/>
                <a:gd name="T68" fmla="*/ 961 w 2296"/>
                <a:gd name="T69" fmla="*/ 343 h 610"/>
                <a:gd name="T70" fmla="*/ 823 w 2296"/>
                <a:gd name="T71" fmla="*/ 132 h 610"/>
                <a:gd name="T72" fmla="*/ 1121 w 2296"/>
                <a:gd name="T73" fmla="*/ 96 h 610"/>
                <a:gd name="T74" fmla="*/ 573 w 2296"/>
                <a:gd name="T75" fmla="*/ 431 h 610"/>
                <a:gd name="T76" fmla="*/ 409 w 2296"/>
                <a:gd name="T77" fmla="*/ 296 h 610"/>
                <a:gd name="T78" fmla="*/ 620 w 2296"/>
                <a:gd name="T79" fmla="*/ 345 h 610"/>
                <a:gd name="T80" fmla="*/ 827 w 2296"/>
                <a:gd name="T81" fmla="*/ 488 h 610"/>
                <a:gd name="T82" fmla="*/ 746 w 2296"/>
                <a:gd name="T83" fmla="*/ 380 h 610"/>
                <a:gd name="T84" fmla="*/ 556 w 2296"/>
                <a:gd name="T85" fmla="*/ 220 h 610"/>
                <a:gd name="T86" fmla="*/ 795 w 2296"/>
                <a:gd name="T87" fmla="*/ 181 h 610"/>
                <a:gd name="T88" fmla="*/ 936 w 2296"/>
                <a:gd name="T89" fmla="*/ 388 h 610"/>
                <a:gd name="T90" fmla="*/ 874 w 2296"/>
                <a:gd name="T91" fmla="*/ 459 h 610"/>
                <a:gd name="T92" fmla="*/ 1109 w 2296"/>
                <a:gd name="T93" fmla="*/ 563 h 610"/>
                <a:gd name="T94" fmla="*/ 882 w 2296"/>
                <a:gd name="T95" fmla="*/ 508 h 610"/>
                <a:gd name="T96" fmla="*/ 1106 w 2296"/>
                <a:gd name="T97" fmla="*/ 439 h 610"/>
                <a:gd name="T98" fmla="*/ 1305 w 2296"/>
                <a:gd name="T99" fmla="*/ 461 h 610"/>
                <a:gd name="T100" fmla="*/ 1373 w 2296"/>
                <a:gd name="T101" fmla="*/ 544 h 610"/>
                <a:gd name="T102" fmla="*/ 1503 w 2296"/>
                <a:gd name="T103" fmla="*/ 514 h 610"/>
                <a:gd name="T104" fmla="*/ 1464 w 2296"/>
                <a:gd name="T105" fmla="*/ 486 h 610"/>
                <a:gd name="T106" fmla="*/ 1708 w 2296"/>
                <a:gd name="T107" fmla="*/ 313 h 610"/>
                <a:gd name="T108" fmla="*/ 1916 w 2296"/>
                <a:gd name="T109" fmla="*/ 318 h 610"/>
                <a:gd name="T110" fmla="*/ 1614 w 2296"/>
                <a:gd name="T111" fmla="*/ 47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96" h="610">
                  <a:moveTo>
                    <a:pt x="2238" y="0"/>
                  </a:moveTo>
                  <a:lnTo>
                    <a:pt x="2238" y="0"/>
                  </a:lnTo>
                  <a:lnTo>
                    <a:pt x="2208" y="39"/>
                  </a:lnTo>
                  <a:lnTo>
                    <a:pt x="2175" y="79"/>
                  </a:lnTo>
                  <a:lnTo>
                    <a:pt x="2142" y="119"/>
                  </a:lnTo>
                  <a:lnTo>
                    <a:pt x="2108" y="154"/>
                  </a:lnTo>
                  <a:lnTo>
                    <a:pt x="2072" y="190"/>
                  </a:lnTo>
                  <a:lnTo>
                    <a:pt x="2034" y="224"/>
                  </a:lnTo>
                  <a:lnTo>
                    <a:pt x="1995" y="256"/>
                  </a:lnTo>
                  <a:lnTo>
                    <a:pt x="1955" y="288"/>
                  </a:lnTo>
                  <a:lnTo>
                    <a:pt x="1955" y="288"/>
                  </a:lnTo>
                  <a:lnTo>
                    <a:pt x="1887" y="247"/>
                  </a:lnTo>
                  <a:lnTo>
                    <a:pt x="1816" y="209"/>
                  </a:lnTo>
                  <a:lnTo>
                    <a:pt x="1816" y="209"/>
                  </a:lnTo>
                  <a:lnTo>
                    <a:pt x="1859" y="158"/>
                  </a:lnTo>
                  <a:lnTo>
                    <a:pt x="1899" y="107"/>
                  </a:lnTo>
                  <a:lnTo>
                    <a:pt x="1938" y="55"/>
                  </a:lnTo>
                  <a:lnTo>
                    <a:pt x="1974" y="0"/>
                  </a:lnTo>
                  <a:lnTo>
                    <a:pt x="1917" y="0"/>
                  </a:lnTo>
                  <a:lnTo>
                    <a:pt x="1917" y="0"/>
                  </a:lnTo>
                  <a:lnTo>
                    <a:pt x="1884" y="49"/>
                  </a:lnTo>
                  <a:lnTo>
                    <a:pt x="1848" y="96"/>
                  </a:lnTo>
                  <a:lnTo>
                    <a:pt x="1810" y="141"/>
                  </a:lnTo>
                  <a:lnTo>
                    <a:pt x="1771" y="186"/>
                  </a:lnTo>
                  <a:lnTo>
                    <a:pt x="1771" y="186"/>
                  </a:lnTo>
                  <a:lnTo>
                    <a:pt x="1714" y="162"/>
                  </a:lnTo>
                  <a:lnTo>
                    <a:pt x="1658" y="139"/>
                  </a:lnTo>
                  <a:lnTo>
                    <a:pt x="1599" y="120"/>
                  </a:lnTo>
                  <a:lnTo>
                    <a:pt x="1539" y="104"/>
                  </a:lnTo>
                  <a:lnTo>
                    <a:pt x="1539" y="104"/>
                  </a:lnTo>
                  <a:lnTo>
                    <a:pt x="1563" y="51"/>
                  </a:lnTo>
                  <a:lnTo>
                    <a:pt x="1584" y="0"/>
                  </a:lnTo>
                  <a:lnTo>
                    <a:pt x="1533" y="0"/>
                  </a:lnTo>
                  <a:lnTo>
                    <a:pt x="1533" y="0"/>
                  </a:lnTo>
                  <a:lnTo>
                    <a:pt x="1514" y="45"/>
                  </a:lnTo>
                  <a:lnTo>
                    <a:pt x="1492" y="90"/>
                  </a:lnTo>
                  <a:lnTo>
                    <a:pt x="1492" y="90"/>
                  </a:lnTo>
                  <a:lnTo>
                    <a:pt x="1413" y="73"/>
                  </a:lnTo>
                  <a:lnTo>
                    <a:pt x="1334" y="62"/>
                  </a:lnTo>
                  <a:lnTo>
                    <a:pt x="1251" y="53"/>
                  </a:lnTo>
                  <a:lnTo>
                    <a:pt x="1168" y="49"/>
                  </a:lnTo>
                  <a:lnTo>
                    <a:pt x="1168" y="0"/>
                  </a:lnTo>
                  <a:lnTo>
                    <a:pt x="1121" y="0"/>
                  </a:lnTo>
                  <a:lnTo>
                    <a:pt x="1121" y="49"/>
                  </a:lnTo>
                  <a:lnTo>
                    <a:pt x="1121" y="49"/>
                  </a:lnTo>
                  <a:lnTo>
                    <a:pt x="1040" y="53"/>
                  </a:lnTo>
                  <a:lnTo>
                    <a:pt x="959" y="60"/>
                  </a:lnTo>
                  <a:lnTo>
                    <a:pt x="880" y="72"/>
                  </a:lnTo>
                  <a:lnTo>
                    <a:pt x="801" y="88"/>
                  </a:lnTo>
                  <a:lnTo>
                    <a:pt x="801" y="88"/>
                  </a:lnTo>
                  <a:lnTo>
                    <a:pt x="780" y="45"/>
                  </a:lnTo>
                  <a:lnTo>
                    <a:pt x="761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1" y="51"/>
                  </a:lnTo>
                  <a:lnTo>
                    <a:pt x="754" y="102"/>
                  </a:lnTo>
                  <a:lnTo>
                    <a:pt x="754" y="102"/>
                  </a:lnTo>
                  <a:lnTo>
                    <a:pt x="695" y="119"/>
                  </a:lnTo>
                  <a:lnTo>
                    <a:pt x="635" y="137"/>
                  </a:lnTo>
                  <a:lnTo>
                    <a:pt x="578" y="160"/>
                  </a:lnTo>
                  <a:lnTo>
                    <a:pt x="522" y="184"/>
                  </a:lnTo>
                  <a:lnTo>
                    <a:pt x="522" y="184"/>
                  </a:lnTo>
                  <a:lnTo>
                    <a:pt x="482" y="141"/>
                  </a:lnTo>
                  <a:lnTo>
                    <a:pt x="447" y="96"/>
                  </a:lnTo>
                  <a:lnTo>
                    <a:pt x="411" y="49"/>
                  </a:lnTo>
                  <a:lnTo>
                    <a:pt x="379" y="0"/>
                  </a:lnTo>
                  <a:lnTo>
                    <a:pt x="322" y="0"/>
                  </a:lnTo>
                  <a:lnTo>
                    <a:pt x="322" y="0"/>
                  </a:lnTo>
                  <a:lnTo>
                    <a:pt x="358" y="55"/>
                  </a:lnTo>
                  <a:lnTo>
                    <a:pt x="396" y="107"/>
                  </a:lnTo>
                  <a:lnTo>
                    <a:pt x="435" y="158"/>
                  </a:lnTo>
                  <a:lnTo>
                    <a:pt x="477" y="207"/>
                  </a:lnTo>
                  <a:lnTo>
                    <a:pt x="477" y="207"/>
                  </a:lnTo>
                  <a:lnTo>
                    <a:pt x="405" y="243"/>
                  </a:lnTo>
                  <a:lnTo>
                    <a:pt x="369" y="264"/>
                  </a:lnTo>
                  <a:lnTo>
                    <a:pt x="335" y="284"/>
                  </a:lnTo>
                  <a:lnTo>
                    <a:pt x="335" y="284"/>
                  </a:lnTo>
                  <a:lnTo>
                    <a:pt x="298" y="254"/>
                  </a:lnTo>
                  <a:lnTo>
                    <a:pt x="258" y="220"/>
                  </a:lnTo>
                  <a:lnTo>
                    <a:pt x="222" y="188"/>
                  </a:lnTo>
                  <a:lnTo>
                    <a:pt x="187" y="152"/>
                  </a:lnTo>
                  <a:lnTo>
                    <a:pt x="153" y="117"/>
                  </a:lnTo>
                  <a:lnTo>
                    <a:pt x="121" y="79"/>
                  </a:lnTo>
                  <a:lnTo>
                    <a:pt x="89" y="39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4" y="47"/>
                  </a:lnTo>
                  <a:lnTo>
                    <a:pt x="72" y="94"/>
                  </a:lnTo>
                  <a:lnTo>
                    <a:pt x="109" y="139"/>
                  </a:lnTo>
                  <a:lnTo>
                    <a:pt x="149" y="183"/>
                  </a:lnTo>
                  <a:lnTo>
                    <a:pt x="190" y="224"/>
                  </a:lnTo>
                  <a:lnTo>
                    <a:pt x="234" y="264"/>
                  </a:lnTo>
                  <a:lnTo>
                    <a:pt x="279" y="301"/>
                  </a:lnTo>
                  <a:lnTo>
                    <a:pt x="324" y="339"/>
                  </a:lnTo>
                  <a:lnTo>
                    <a:pt x="373" y="373"/>
                  </a:lnTo>
                  <a:lnTo>
                    <a:pt x="422" y="405"/>
                  </a:lnTo>
                  <a:lnTo>
                    <a:pt x="473" y="435"/>
                  </a:lnTo>
                  <a:lnTo>
                    <a:pt x="526" y="463"/>
                  </a:lnTo>
                  <a:lnTo>
                    <a:pt x="578" y="488"/>
                  </a:lnTo>
                  <a:lnTo>
                    <a:pt x="635" y="512"/>
                  </a:lnTo>
                  <a:lnTo>
                    <a:pt x="689" y="533"/>
                  </a:lnTo>
                  <a:lnTo>
                    <a:pt x="748" y="552"/>
                  </a:lnTo>
                  <a:lnTo>
                    <a:pt x="748" y="550"/>
                  </a:lnTo>
                  <a:lnTo>
                    <a:pt x="801" y="567"/>
                  </a:lnTo>
                  <a:lnTo>
                    <a:pt x="801" y="567"/>
                  </a:lnTo>
                  <a:lnTo>
                    <a:pt x="842" y="576"/>
                  </a:lnTo>
                  <a:lnTo>
                    <a:pt x="885" y="586"/>
                  </a:lnTo>
                  <a:lnTo>
                    <a:pt x="927" y="593"/>
                  </a:lnTo>
                  <a:lnTo>
                    <a:pt x="970" y="599"/>
                  </a:lnTo>
                  <a:lnTo>
                    <a:pt x="1015" y="604"/>
                  </a:lnTo>
                  <a:lnTo>
                    <a:pt x="1059" y="606"/>
                  </a:lnTo>
                  <a:lnTo>
                    <a:pt x="1104" y="610"/>
                  </a:lnTo>
                  <a:lnTo>
                    <a:pt x="1149" y="610"/>
                  </a:lnTo>
                  <a:lnTo>
                    <a:pt x="1149" y="610"/>
                  </a:lnTo>
                  <a:lnTo>
                    <a:pt x="1192" y="610"/>
                  </a:lnTo>
                  <a:lnTo>
                    <a:pt x="1238" y="608"/>
                  </a:lnTo>
                  <a:lnTo>
                    <a:pt x="1281" y="604"/>
                  </a:lnTo>
                  <a:lnTo>
                    <a:pt x="1324" y="599"/>
                  </a:lnTo>
                  <a:lnTo>
                    <a:pt x="1368" y="593"/>
                  </a:lnTo>
                  <a:lnTo>
                    <a:pt x="1411" y="586"/>
                  </a:lnTo>
                  <a:lnTo>
                    <a:pt x="1452" y="576"/>
                  </a:lnTo>
                  <a:lnTo>
                    <a:pt x="1494" y="567"/>
                  </a:lnTo>
                  <a:lnTo>
                    <a:pt x="1546" y="552"/>
                  </a:lnTo>
                  <a:lnTo>
                    <a:pt x="1546" y="552"/>
                  </a:lnTo>
                  <a:lnTo>
                    <a:pt x="1605" y="533"/>
                  </a:lnTo>
                  <a:lnTo>
                    <a:pt x="1661" y="512"/>
                  </a:lnTo>
                  <a:lnTo>
                    <a:pt x="1716" y="489"/>
                  </a:lnTo>
                  <a:lnTo>
                    <a:pt x="1769" y="463"/>
                  </a:lnTo>
                  <a:lnTo>
                    <a:pt x="1821" y="435"/>
                  </a:lnTo>
                  <a:lnTo>
                    <a:pt x="1872" y="405"/>
                  </a:lnTo>
                  <a:lnTo>
                    <a:pt x="1923" y="373"/>
                  </a:lnTo>
                  <a:lnTo>
                    <a:pt x="1970" y="339"/>
                  </a:lnTo>
                  <a:lnTo>
                    <a:pt x="2017" y="303"/>
                  </a:lnTo>
                  <a:lnTo>
                    <a:pt x="2062" y="265"/>
                  </a:lnTo>
                  <a:lnTo>
                    <a:pt x="2106" y="224"/>
                  </a:lnTo>
                  <a:lnTo>
                    <a:pt x="2147" y="183"/>
                  </a:lnTo>
                  <a:lnTo>
                    <a:pt x="2187" y="139"/>
                  </a:lnTo>
                  <a:lnTo>
                    <a:pt x="2226" y="94"/>
                  </a:lnTo>
                  <a:lnTo>
                    <a:pt x="2262" y="47"/>
                  </a:lnTo>
                  <a:lnTo>
                    <a:pt x="2296" y="0"/>
                  </a:lnTo>
                  <a:lnTo>
                    <a:pt x="2238" y="0"/>
                  </a:lnTo>
                  <a:close/>
                  <a:moveTo>
                    <a:pt x="1518" y="145"/>
                  </a:moveTo>
                  <a:lnTo>
                    <a:pt x="1518" y="145"/>
                  </a:lnTo>
                  <a:lnTo>
                    <a:pt x="1573" y="162"/>
                  </a:lnTo>
                  <a:lnTo>
                    <a:pt x="1627" y="179"/>
                  </a:lnTo>
                  <a:lnTo>
                    <a:pt x="1682" y="200"/>
                  </a:lnTo>
                  <a:lnTo>
                    <a:pt x="1735" y="222"/>
                  </a:lnTo>
                  <a:lnTo>
                    <a:pt x="1735" y="222"/>
                  </a:lnTo>
                  <a:lnTo>
                    <a:pt x="1699" y="256"/>
                  </a:lnTo>
                  <a:lnTo>
                    <a:pt x="1661" y="288"/>
                  </a:lnTo>
                  <a:lnTo>
                    <a:pt x="1624" y="320"/>
                  </a:lnTo>
                  <a:lnTo>
                    <a:pt x="1584" y="350"/>
                  </a:lnTo>
                  <a:lnTo>
                    <a:pt x="1543" y="380"/>
                  </a:lnTo>
                  <a:lnTo>
                    <a:pt x="1501" y="407"/>
                  </a:lnTo>
                  <a:lnTo>
                    <a:pt x="1460" y="433"/>
                  </a:lnTo>
                  <a:lnTo>
                    <a:pt x="1415" y="457"/>
                  </a:lnTo>
                  <a:lnTo>
                    <a:pt x="1415" y="457"/>
                  </a:lnTo>
                  <a:lnTo>
                    <a:pt x="1420" y="459"/>
                  </a:lnTo>
                  <a:lnTo>
                    <a:pt x="1420" y="459"/>
                  </a:lnTo>
                  <a:lnTo>
                    <a:pt x="1398" y="448"/>
                  </a:lnTo>
                  <a:lnTo>
                    <a:pt x="1375" y="437"/>
                  </a:lnTo>
                  <a:lnTo>
                    <a:pt x="1326" y="420"/>
                  </a:lnTo>
                  <a:lnTo>
                    <a:pt x="1326" y="420"/>
                  </a:lnTo>
                  <a:lnTo>
                    <a:pt x="1330" y="420"/>
                  </a:lnTo>
                  <a:lnTo>
                    <a:pt x="1330" y="420"/>
                  </a:lnTo>
                  <a:lnTo>
                    <a:pt x="1356" y="388"/>
                  </a:lnTo>
                  <a:lnTo>
                    <a:pt x="1383" y="356"/>
                  </a:lnTo>
                  <a:lnTo>
                    <a:pt x="1407" y="322"/>
                  </a:lnTo>
                  <a:lnTo>
                    <a:pt x="1432" y="288"/>
                  </a:lnTo>
                  <a:lnTo>
                    <a:pt x="1454" y="254"/>
                  </a:lnTo>
                  <a:lnTo>
                    <a:pt x="1477" y="218"/>
                  </a:lnTo>
                  <a:lnTo>
                    <a:pt x="1497" y="183"/>
                  </a:lnTo>
                  <a:lnTo>
                    <a:pt x="1518" y="145"/>
                  </a:lnTo>
                  <a:lnTo>
                    <a:pt x="1518" y="145"/>
                  </a:lnTo>
                  <a:close/>
                  <a:moveTo>
                    <a:pt x="1168" y="96"/>
                  </a:moveTo>
                  <a:lnTo>
                    <a:pt x="1168" y="96"/>
                  </a:lnTo>
                  <a:lnTo>
                    <a:pt x="1245" y="100"/>
                  </a:lnTo>
                  <a:lnTo>
                    <a:pt x="1322" y="107"/>
                  </a:lnTo>
                  <a:lnTo>
                    <a:pt x="1396" y="117"/>
                  </a:lnTo>
                  <a:lnTo>
                    <a:pt x="1471" y="132"/>
                  </a:lnTo>
                  <a:lnTo>
                    <a:pt x="1471" y="132"/>
                  </a:lnTo>
                  <a:lnTo>
                    <a:pt x="1450" y="169"/>
                  </a:lnTo>
                  <a:lnTo>
                    <a:pt x="1428" y="205"/>
                  </a:lnTo>
                  <a:lnTo>
                    <a:pt x="1405" y="241"/>
                  </a:lnTo>
                  <a:lnTo>
                    <a:pt x="1383" y="275"/>
                  </a:lnTo>
                  <a:lnTo>
                    <a:pt x="1358" y="309"/>
                  </a:lnTo>
                  <a:lnTo>
                    <a:pt x="1332" y="343"/>
                  </a:lnTo>
                  <a:lnTo>
                    <a:pt x="1305" y="375"/>
                  </a:lnTo>
                  <a:lnTo>
                    <a:pt x="1277" y="405"/>
                  </a:lnTo>
                  <a:lnTo>
                    <a:pt x="1277" y="405"/>
                  </a:lnTo>
                  <a:lnTo>
                    <a:pt x="1277" y="405"/>
                  </a:lnTo>
                  <a:lnTo>
                    <a:pt x="1277" y="405"/>
                  </a:lnTo>
                  <a:lnTo>
                    <a:pt x="1251" y="401"/>
                  </a:lnTo>
                  <a:lnTo>
                    <a:pt x="1224" y="395"/>
                  </a:lnTo>
                  <a:lnTo>
                    <a:pt x="1196" y="393"/>
                  </a:lnTo>
                  <a:lnTo>
                    <a:pt x="1168" y="392"/>
                  </a:lnTo>
                  <a:lnTo>
                    <a:pt x="1168" y="96"/>
                  </a:lnTo>
                  <a:close/>
                  <a:moveTo>
                    <a:pt x="1121" y="96"/>
                  </a:moveTo>
                  <a:lnTo>
                    <a:pt x="1121" y="392"/>
                  </a:lnTo>
                  <a:lnTo>
                    <a:pt x="1121" y="392"/>
                  </a:lnTo>
                  <a:lnTo>
                    <a:pt x="1094" y="393"/>
                  </a:lnTo>
                  <a:lnTo>
                    <a:pt x="1068" y="395"/>
                  </a:lnTo>
                  <a:lnTo>
                    <a:pt x="1042" y="401"/>
                  </a:lnTo>
                  <a:lnTo>
                    <a:pt x="1015" y="407"/>
                  </a:lnTo>
                  <a:lnTo>
                    <a:pt x="1015" y="407"/>
                  </a:lnTo>
                  <a:lnTo>
                    <a:pt x="1015" y="407"/>
                  </a:lnTo>
                  <a:lnTo>
                    <a:pt x="1015" y="407"/>
                  </a:lnTo>
                  <a:lnTo>
                    <a:pt x="987" y="375"/>
                  </a:lnTo>
                  <a:lnTo>
                    <a:pt x="961" y="343"/>
                  </a:lnTo>
                  <a:lnTo>
                    <a:pt x="936" y="309"/>
                  </a:lnTo>
                  <a:lnTo>
                    <a:pt x="912" y="275"/>
                  </a:lnTo>
                  <a:lnTo>
                    <a:pt x="887" y="239"/>
                  </a:lnTo>
                  <a:lnTo>
                    <a:pt x="865" y="203"/>
                  </a:lnTo>
                  <a:lnTo>
                    <a:pt x="844" y="168"/>
                  </a:lnTo>
                  <a:lnTo>
                    <a:pt x="823" y="132"/>
                  </a:lnTo>
                  <a:lnTo>
                    <a:pt x="823" y="132"/>
                  </a:lnTo>
                  <a:lnTo>
                    <a:pt x="897" y="117"/>
                  </a:lnTo>
                  <a:lnTo>
                    <a:pt x="970" y="105"/>
                  </a:lnTo>
                  <a:lnTo>
                    <a:pt x="1045" y="100"/>
                  </a:lnTo>
                  <a:lnTo>
                    <a:pt x="1121" y="96"/>
                  </a:lnTo>
                  <a:lnTo>
                    <a:pt x="1121" y="96"/>
                  </a:lnTo>
                  <a:close/>
                  <a:moveTo>
                    <a:pt x="791" y="514"/>
                  </a:moveTo>
                  <a:lnTo>
                    <a:pt x="791" y="514"/>
                  </a:lnTo>
                  <a:lnTo>
                    <a:pt x="735" y="497"/>
                  </a:lnTo>
                  <a:lnTo>
                    <a:pt x="680" y="478"/>
                  </a:lnTo>
                  <a:lnTo>
                    <a:pt x="625" y="456"/>
                  </a:lnTo>
                  <a:lnTo>
                    <a:pt x="573" y="431"/>
                  </a:lnTo>
                  <a:lnTo>
                    <a:pt x="522" y="405"/>
                  </a:lnTo>
                  <a:lnTo>
                    <a:pt x="471" y="378"/>
                  </a:lnTo>
                  <a:lnTo>
                    <a:pt x="422" y="346"/>
                  </a:lnTo>
                  <a:lnTo>
                    <a:pt x="375" y="314"/>
                  </a:lnTo>
                  <a:lnTo>
                    <a:pt x="375" y="314"/>
                  </a:lnTo>
                  <a:lnTo>
                    <a:pt x="409" y="296"/>
                  </a:lnTo>
                  <a:lnTo>
                    <a:pt x="441" y="277"/>
                  </a:lnTo>
                  <a:lnTo>
                    <a:pt x="511" y="241"/>
                  </a:lnTo>
                  <a:lnTo>
                    <a:pt x="511" y="241"/>
                  </a:lnTo>
                  <a:lnTo>
                    <a:pt x="546" y="277"/>
                  </a:lnTo>
                  <a:lnTo>
                    <a:pt x="582" y="311"/>
                  </a:lnTo>
                  <a:lnTo>
                    <a:pt x="620" y="345"/>
                  </a:lnTo>
                  <a:lnTo>
                    <a:pt x="659" y="375"/>
                  </a:lnTo>
                  <a:lnTo>
                    <a:pt x="701" y="405"/>
                  </a:lnTo>
                  <a:lnTo>
                    <a:pt x="740" y="435"/>
                  </a:lnTo>
                  <a:lnTo>
                    <a:pt x="784" y="461"/>
                  </a:lnTo>
                  <a:lnTo>
                    <a:pt x="827" y="488"/>
                  </a:lnTo>
                  <a:lnTo>
                    <a:pt x="827" y="488"/>
                  </a:lnTo>
                  <a:lnTo>
                    <a:pt x="850" y="473"/>
                  </a:lnTo>
                  <a:lnTo>
                    <a:pt x="874" y="459"/>
                  </a:lnTo>
                  <a:lnTo>
                    <a:pt x="874" y="459"/>
                  </a:lnTo>
                  <a:lnTo>
                    <a:pt x="831" y="435"/>
                  </a:lnTo>
                  <a:lnTo>
                    <a:pt x="787" y="409"/>
                  </a:lnTo>
                  <a:lnTo>
                    <a:pt x="746" y="380"/>
                  </a:lnTo>
                  <a:lnTo>
                    <a:pt x="706" y="352"/>
                  </a:lnTo>
                  <a:lnTo>
                    <a:pt x="667" y="320"/>
                  </a:lnTo>
                  <a:lnTo>
                    <a:pt x="627" y="288"/>
                  </a:lnTo>
                  <a:lnTo>
                    <a:pt x="592" y="254"/>
                  </a:lnTo>
                  <a:lnTo>
                    <a:pt x="556" y="220"/>
                  </a:lnTo>
                  <a:lnTo>
                    <a:pt x="556" y="220"/>
                  </a:lnTo>
                  <a:lnTo>
                    <a:pt x="608" y="198"/>
                  </a:lnTo>
                  <a:lnTo>
                    <a:pt x="663" y="177"/>
                  </a:lnTo>
                  <a:lnTo>
                    <a:pt x="720" y="160"/>
                  </a:lnTo>
                  <a:lnTo>
                    <a:pt x="776" y="143"/>
                  </a:lnTo>
                  <a:lnTo>
                    <a:pt x="776" y="143"/>
                  </a:lnTo>
                  <a:lnTo>
                    <a:pt x="795" y="181"/>
                  </a:lnTo>
                  <a:lnTo>
                    <a:pt x="818" y="216"/>
                  </a:lnTo>
                  <a:lnTo>
                    <a:pt x="838" y="252"/>
                  </a:lnTo>
                  <a:lnTo>
                    <a:pt x="861" y="288"/>
                  </a:lnTo>
                  <a:lnTo>
                    <a:pt x="885" y="322"/>
                  </a:lnTo>
                  <a:lnTo>
                    <a:pt x="910" y="356"/>
                  </a:lnTo>
                  <a:lnTo>
                    <a:pt x="936" y="388"/>
                  </a:lnTo>
                  <a:lnTo>
                    <a:pt x="964" y="420"/>
                  </a:lnTo>
                  <a:lnTo>
                    <a:pt x="964" y="420"/>
                  </a:lnTo>
                  <a:lnTo>
                    <a:pt x="966" y="420"/>
                  </a:lnTo>
                  <a:lnTo>
                    <a:pt x="966" y="420"/>
                  </a:lnTo>
                  <a:lnTo>
                    <a:pt x="919" y="437"/>
                  </a:lnTo>
                  <a:lnTo>
                    <a:pt x="874" y="459"/>
                  </a:lnTo>
                  <a:lnTo>
                    <a:pt x="831" y="484"/>
                  </a:lnTo>
                  <a:lnTo>
                    <a:pt x="791" y="514"/>
                  </a:lnTo>
                  <a:lnTo>
                    <a:pt x="791" y="514"/>
                  </a:lnTo>
                  <a:close/>
                  <a:moveTo>
                    <a:pt x="1149" y="563"/>
                  </a:moveTo>
                  <a:lnTo>
                    <a:pt x="1149" y="563"/>
                  </a:lnTo>
                  <a:lnTo>
                    <a:pt x="1109" y="563"/>
                  </a:lnTo>
                  <a:lnTo>
                    <a:pt x="1072" y="561"/>
                  </a:lnTo>
                  <a:lnTo>
                    <a:pt x="996" y="554"/>
                  </a:lnTo>
                  <a:lnTo>
                    <a:pt x="923" y="544"/>
                  </a:lnTo>
                  <a:lnTo>
                    <a:pt x="850" y="529"/>
                  </a:lnTo>
                  <a:lnTo>
                    <a:pt x="850" y="529"/>
                  </a:lnTo>
                  <a:lnTo>
                    <a:pt x="882" y="508"/>
                  </a:lnTo>
                  <a:lnTo>
                    <a:pt x="917" y="489"/>
                  </a:lnTo>
                  <a:lnTo>
                    <a:pt x="951" y="474"/>
                  </a:lnTo>
                  <a:lnTo>
                    <a:pt x="989" y="461"/>
                  </a:lnTo>
                  <a:lnTo>
                    <a:pt x="1027" y="450"/>
                  </a:lnTo>
                  <a:lnTo>
                    <a:pt x="1066" y="442"/>
                  </a:lnTo>
                  <a:lnTo>
                    <a:pt x="1106" y="439"/>
                  </a:lnTo>
                  <a:lnTo>
                    <a:pt x="1147" y="437"/>
                  </a:lnTo>
                  <a:lnTo>
                    <a:pt x="1147" y="437"/>
                  </a:lnTo>
                  <a:lnTo>
                    <a:pt x="1189" y="439"/>
                  </a:lnTo>
                  <a:lnTo>
                    <a:pt x="1228" y="442"/>
                  </a:lnTo>
                  <a:lnTo>
                    <a:pt x="1268" y="450"/>
                  </a:lnTo>
                  <a:lnTo>
                    <a:pt x="1305" y="461"/>
                  </a:lnTo>
                  <a:lnTo>
                    <a:pt x="1343" y="474"/>
                  </a:lnTo>
                  <a:lnTo>
                    <a:pt x="1379" y="489"/>
                  </a:lnTo>
                  <a:lnTo>
                    <a:pt x="1413" y="508"/>
                  </a:lnTo>
                  <a:lnTo>
                    <a:pt x="1445" y="529"/>
                  </a:lnTo>
                  <a:lnTo>
                    <a:pt x="1445" y="529"/>
                  </a:lnTo>
                  <a:lnTo>
                    <a:pt x="1373" y="544"/>
                  </a:lnTo>
                  <a:lnTo>
                    <a:pt x="1300" y="555"/>
                  </a:lnTo>
                  <a:lnTo>
                    <a:pt x="1224" y="561"/>
                  </a:lnTo>
                  <a:lnTo>
                    <a:pt x="1187" y="563"/>
                  </a:lnTo>
                  <a:lnTo>
                    <a:pt x="1149" y="563"/>
                  </a:lnTo>
                  <a:lnTo>
                    <a:pt x="1149" y="563"/>
                  </a:lnTo>
                  <a:close/>
                  <a:moveTo>
                    <a:pt x="1503" y="514"/>
                  </a:moveTo>
                  <a:lnTo>
                    <a:pt x="1503" y="514"/>
                  </a:lnTo>
                  <a:lnTo>
                    <a:pt x="1477" y="493"/>
                  </a:lnTo>
                  <a:lnTo>
                    <a:pt x="1447" y="476"/>
                  </a:lnTo>
                  <a:lnTo>
                    <a:pt x="1447" y="476"/>
                  </a:lnTo>
                  <a:lnTo>
                    <a:pt x="1464" y="486"/>
                  </a:lnTo>
                  <a:lnTo>
                    <a:pt x="1464" y="486"/>
                  </a:lnTo>
                  <a:lnTo>
                    <a:pt x="1507" y="459"/>
                  </a:lnTo>
                  <a:lnTo>
                    <a:pt x="1550" y="433"/>
                  </a:lnTo>
                  <a:lnTo>
                    <a:pt x="1592" y="405"/>
                  </a:lnTo>
                  <a:lnTo>
                    <a:pt x="1631" y="375"/>
                  </a:lnTo>
                  <a:lnTo>
                    <a:pt x="1671" y="345"/>
                  </a:lnTo>
                  <a:lnTo>
                    <a:pt x="1708" y="313"/>
                  </a:lnTo>
                  <a:lnTo>
                    <a:pt x="1746" y="279"/>
                  </a:lnTo>
                  <a:lnTo>
                    <a:pt x="1782" y="243"/>
                  </a:lnTo>
                  <a:lnTo>
                    <a:pt x="1782" y="243"/>
                  </a:lnTo>
                  <a:lnTo>
                    <a:pt x="1850" y="279"/>
                  </a:lnTo>
                  <a:lnTo>
                    <a:pt x="1916" y="318"/>
                  </a:lnTo>
                  <a:lnTo>
                    <a:pt x="1916" y="318"/>
                  </a:lnTo>
                  <a:lnTo>
                    <a:pt x="1868" y="350"/>
                  </a:lnTo>
                  <a:lnTo>
                    <a:pt x="1821" y="380"/>
                  </a:lnTo>
                  <a:lnTo>
                    <a:pt x="1771" y="409"/>
                  </a:lnTo>
                  <a:lnTo>
                    <a:pt x="1720" y="433"/>
                  </a:lnTo>
                  <a:lnTo>
                    <a:pt x="1667" y="457"/>
                  </a:lnTo>
                  <a:lnTo>
                    <a:pt x="1614" y="478"/>
                  </a:lnTo>
                  <a:lnTo>
                    <a:pt x="1560" y="497"/>
                  </a:lnTo>
                  <a:lnTo>
                    <a:pt x="1503" y="514"/>
                  </a:lnTo>
                  <a:lnTo>
                    <a:pt x="1503" y="5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sp>
          <p:nvSpPr>
            <p:cNvPr id="753" name="Freeform 9"/>
            <p:cNvSpPr>
              <a:spLocks noEditPoints="1"/>
            </p:cNvSpPr>
            <p:nvPr/>
          </p:nvSpPr>
          <p:spPr bwMode="auto">
            <a:xfrm>
              <a:off x="3943350" y="2860675"/>
              <a:ext cx="1822450" cy="484188"/>
            </a:xfrm>
            <a:custGeom>
              <a:avLst/>
              <a:gdLst>
                <a:gd name="T0" fmla="*/ 188 w 2296"/>
                <a:gd name="T1" fmla="*/ 456 h 610"/>
                <a:gd name="T2" fmla="*/ 411 w 2296"/>
                <a:gd name="T3" fmla="*/ 363 h 610"/>
                <a:gd name="T4" fmla="*/ 322 w 2296"/>
                <a:gd name="T5" fmla="*/ 610 h 610"/>
                <a:gd name="T6" fmla="*/ 528 w 2296"/>
                <a:gd name="T7" fmla="*/ 424 h 610"/>
                <a:gd name="T8" fmla="*/ 757 w 2296"/>
                <a:gd name="T9" fmla="*/ 508 h 610"/>
                <a:gd name="T10" fmla="*/ 804 w 2296"/>
                <a:gd name="T11" fmla="*/ 520 h 610"/>
                <a:gd name="T12" fmla="*/ 1128 w 2296"/>
                <a:gd name="T13" fmla="*/ 610 h 610"/>
                <a:gd name="T14" fmla="*/ 1416 w 2296"/>
                <a:gd name="T15" fmla="*/ 538 h 610"/>
                <a:gd name="T16" fmla="*/ 1586 w 2296"/>
                <a:gd name="T17" fmla="*/ 610 h 610"/>
                <a:gd name="T18" fmla="*/ 1718 w 2296"/>
                <a:gd name="T19" fmla="*/ 450 h 610"/>
                <a:gd name="T20" fmla="*/ 1917 w 2296"/>
                <a:gd name="T21" fmla="*/ 610 h 610"/>
                <a:gd name="T22" fmla="*/ 1820 w 2296"/>
                <a:gd name="T23" fmla="*/ 403 h 610"/>
                <a:gd name="T24" fmla="*/ 2000 w 2296"/>
                <a:gd name="T25" fmla="*/ 356 h 610"/>
                <a:gd name="T26" fmla="*/ 2208 w 2296"/>
                <a:gd name="T27" fmla="*/ 571 h 610"/>
                <a:gd name="T28" fmla="*/ 2187 w 2296"/>
                <a:gd name="T29" fmla="*/ 471 h 610"/>
                <a:gd name="T30" fmla="*/ 1923 w 2296"/>
                <a:gd name="T31" fmla="*/ 237 h 610"/>
                <a:gd name="T32" fmla="*/ 1607 w 2296"/>
                <a:gd name="T33" fmla="*/ 77 h 610"/>
                <a:gd name="T34" fmla="*/ 1411 w 2296"/>
                <a:gd name="T35" fmla="*/ 24 h 610"/>
                <a:gd name="T36" fmla="*/ 1149 w 2296"/>
                <a:gd name="T37" fmla="*/ 0 h 610"/>
                <a:gd name="T38" fmla="*/ 929 w 2296"/>
                <a:gd name="T39" fmla="*/ 17 h 610"/>
                <a:gd name="T40" fmla="*/ 693 w 2296"/>
                <a:gd name="T41" fmla="*/ 77 h 610"/>
                <a:gd name="T42" fmla="*/ 373 w 2296"/>
                <a:gd name="T43" fmla="*/ 237 h 610"/>
                <a:gd name="T44" fmla="*/ 109 w 2296"/>
                <a:gd name="T45" fmla="*/ 471 h 610"/>
                <a:gd name="T46" fmla="*/ 780 w 2296"/>
                <a:gd name="T47" fmla="*/ 465 h 610"/>
                <a:gd name="T48" fmla="*/ 597 w 2296"/>
                <a:gd name="T49" fmla="*/ 354 h 610"/>
                <a:gd name="T50" fmla="*/ 838 w 2296"/>
                <a:gd name="T51" fmla="*/ 177 h 610"/>
                <a:gd name="T52" fmla="*/ 921 w 2296"/>
                <a:gd name="T53" fmla="*/ 173 h 610"/>
                <a:gd name="T54" fmla="*/ 914 w 2296"/>
                <a:gd name="T55" fmla="*/ 254 h 610"/>
                <a:gd name="T56" fmla="*/ 780 w 2296"/>
                <a:gd name="T57" fmla="*/ 465 h 610"/>
                <a:gd name="T58" fmla="*/ 900 w 2296"/>
                <a:gd name="T59" fmla="*/ 493 h 610"/>
                <a:gd name="T60" fmla="*/ 914 w 2296"/>
                <a:gd name="T61" fmla="*/ 335 h 610"/>
                <a:gd name="T62" fmla="*/ 1019 w 2296"/>
                <a:gd name="T63" fmla="*/ 205 h 610"/>
                <a:gd name="T64" fmla="*/ 1128 w 2296"/>
                <a:gd name="T65" fmla="*/ 514 h 610"/>
                <a:gd name="T66" fmla="*/ 1255 w 2296"/>
                <a:gd name="T67" fmla="*/ 209 h 610"/>
                <a:gd name="T68" fmla="*/ 1335 w 2296"/>
                <a:gd name="T69" fmla="*/ 269 h 610"/>
                <a:gd name="T70" fmla="*/ 1473 w 2296"/>
                <a:gd name="T71" fmla="*/ 480 h 610"/>
                <a:gd name="T72" fmla="*/ 1175 w 2296"/>
                <a:gd name="T73" fmla="*/ 514 h 610"/>
                <a:gd name="T74" fmla="*/ 1723 w 2296"/>
                <a:gd name="T75" fmla="*/ 179 h 610"/>
                <a:gd name="T76" fmla="*/ 1889 w 2296"/>
                <a:gd name="T77" fmla="*/ 314 h 610"/>
                <a:gd name="T78" fmla="*/ 1676 w 2296"/>
                <a:gd name="T79" fmla="*/ 265 h 610"/>
                <a:gd name="T80" fmla="*/ 1469 w 2296"/>
                <a:gd name="T81" fmla="*/ 122 h 610"/>
                <a:gd name="T82" fmla="*/ 1550 w 2296"/>
                <a:gd name="T83" fmla="*/ 230 h 610"/>
                <a:gd name="T84" fmla="*/ 1740 w 2296"/>
                <a:gd name="T85" fmla="*/ 390 h 610"/>
                <a:gd name="T86" fmla="*/ 1501 w 2296"/>
                <a:gd name="T87" fmla="*/ 429 h 610"/>
                <a:gd name="T88" fmla="*/ 1360 w 2296"/>
                <a:gd name="T89" fmla="*/ 222 h 610"/>
                <a:gd name="T90" fmla="*/ 1422 w 2296"/>
                <a:gd name="T91" fmla="*/ 151 h 610"/>
                <a:gd name="T92" fmla="*/ 1187 w 2296"/>
                <a:gd name="T93" fmla="*/ 47 h 610"/>
                <a:gd name="T94" fmla="*/ 1415 w 2296"/>
                <a:gd name="T95" fmla="*/ 102 h 610"/>
                <a:gd name="T96" fmla="*/ 1190 w 2296"/>
                <a:gd name="T97" fmla="*/ 171 h 610"/>
                <a:gd name="T98" fmla="*/ 991 w 2296"/>
                <a:gd name="T99" fmla="*/ 149 h 610"/>
                <a:gd name="T100" fmla="*/ 925 w 2296"/>
                <a:gd name="T101" fmla="*/ 66 h 610"/>
                <a:gd name="T102" fmla="*/ 793 w 2296"/>
                <a:gd name="T103" fmla="*/ 96 h 610"/>
                <a:gd name="T104" fmla="*/ 833 w 2296"/>
                <a:gd name="T105" fmla="*/ 126 h 610"/>
                <a:gd name="T106" fmla="*/ 588 w 2296"/>
                <a:gd name="T107" fmla="*/ 297 h 610"/>
                <a:gd name="T108" fmla="*/ 381 w 2296"/>
                <a:gd name="T109" fmla="*/ 292 h 610"/>
                <a:gd name="T110" fmla="*/ 682 w 2296"/>
                <a:gd name="T111" fmla="*/ 132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96" h="610">
                  <a:moveTo>
                    <a:pt x="59" y="610"/>
                  </a:moveTo>
                  <a:lnTo>
                    <a:pt x="59" y="610"/>
                  </a:lnTo>
                  <a:lnTo>
                    <a:pt x="89" y="571"/>
                  </a:lnTo>
                  <a:lnTo>
                    <a:pt x="121" y="531"/>
                  </a:lnTo>
                  <a:lnTo>
                    <a:pt x="155" y="493"/>
                  </a:lnTo>
                  <a:lnTo>
                    <a:pt x="188" y="456"/>
                  </a:lnTo>
                  <a:lnTo>
                    <a:pt x="224" y="420"/>
                  </a:lnTo>
                  <a:lnTo>
                    <a:pt x="262" y="386"/>
                  </a:lnTo>
                  <a:lnTo>
                    <a:pt x="302" y="354"/>
                  </a:lnTo>
                  <a:lnTo>
                    <a:pt x="341" y="322"/>
                  </a:lnTo>
                  <a:lnTo>
                    <a:pt x="341" y="322"/>
                  </a:lnTo>
                  <a:lnTo>
                    <a:pt x="411" y="363"/>
                  </a:lnTo>
                  <a:lnTo>
                    <a:pt x="482" y="403"/>
                  </a:lnTo>
                  <a:lnTo>
                    <a:pt x="482" y="403"/>
                  </a:lnTo>
                  <a:lnTo>
                    <a:pt x="439" y="452"/>
                  </a:lnTo>
                  <a:lnTo>
                    <a:pt x="398" y="503"/>
                  </a:lnTo>
                  <a:lnTo>
                    <a:pt x="360" y="555"/>
                  </a:lnTo>
                  <a:lnTo>
                    <a:pt x="322" y="610"/>
                  </a:lnTo>
                  <a:lnTo>
                    <a:pt x="379" y="610"/>
                  </a:lnTo>
                  <a:lnTo>
                    <a:pt x="379" y="610"/>
                  </a:lnTo>
                  <a:lnTo>
                    <a:pt x="413" y="561"/>
                  </a:lnTo>
                  <a:lnTo>
                    <a:pt x="448" y="514"/>
                  </a:lnTo>
                  <a:lnTo>
                    <a:pt x="488" y="469"/>
                  </a:lnTo>
                  <a:lnTo>
                    <a:pt x="528" y="424"/>
                  </a:lnTo>
                  <a:lnTo>
                    <a:pt x="528" y="424"/>
                  </a:lnTo>
                  <a:lnTo>
                    <a:pt x="582" y="448"/>
                  </a:lnTo>
                  <a:lnTo>
                    <a:pt x="641" y="471"/>
                  </a:lnTo>
                  <a:lnTo>
                    <a:pt x="697" y="490"/>
                  </a:lnTo>
                  <a:lnTo>
                    <a:pt x="757" y="508"/>
                  </a:lnTo>
                  <a:lnTo>
                    <a:pt x="757" y="508"/>
                  </a:lnTo>
                  <a:lnTo>
                    <a:pt x="733" y="559"/>
                  </a:lnTo>
                  <a:lnTo>
                    <a:pt x="712" y="610"/>
                  </a:lnTo>
                  <a:lnTo>
                    <a:pt x="763" y="610"/>
                  </a:lnTo>
                  <a:lnTo>
                    <a:pt x="763" y="610"/>
                  </a:lnTo>
                  <a:lnTo>
                    <a:pt x="784" y="565"/>
                  </a:lnTo>
                  <a:lnTo>
                    <a:pt x="804" y="520"/>
                  </a:lnTo>
                  <a:lnTo>
                    <a:pt x="804" y="520"/>
                  </a:lnTo>
                  <a:lnTo>
                    <a:pt x="883" y="537"/>
                  </a:lnTo>
                  <a:lnTo>
                    <a:pt x="964" y="550"/>
                  </a:lnTo>
                  <a:lnTo>
                    <a:pt x="1045" y="557"/>
                  </a:lnTo>
                  <a:lnTo>
                    <a:pt x="1128" y="561"/>
                  </a:lnTo>
                  <a:lnTo>
                    <a:pt x="1128" y="610"/>
                  </a:lnTo>
                  <a:lnTo>
                    <a:pt x="1175" y="610"/>
                  </a:lnTo>
                  <a:lnTo>
                    <a:pt x="1175" y="561"/>
                  </a:lnTo>
                  <a:lnTo>
                    <a:pt x="1175" y="561"/>
                  </a:lnTo>
                  <a:lnTo>
                    <a:pt x="1256" y="557"/>
                  </a:lnTo>
                  <a:lnTo>
                    <a:pt x="1337" y="550"/>
                  </a:lnTo>
                  <a:lnTo>
                    <a:pt x="1416" y="538"/>
                  </a:lnTo>
                  <a:lnTo>
                    <a:pt x="1496" y="522"/>
                  </a:lnTo>
                  <a:lnTo>
                    <a:pt x="1496" y="522"/>
                  </a:lnTo>
                  <a:lnTo>
                    <a:pt x="1516" y="567"/>
                  </a:lnTo>
                  <a:lnTo>
                    <a:pt x="1535" y="610"/>
                  </a:lnTo>
                  <a:lnTo>
                    <a:pt x="1586" y="610"/>
                  </a:lnTo>
                  <a:lnTo>
                    <a:pt x="1586" y="610"/>
                  </a:lnTo>
                  <a:lnTo>
                    <a:pt x="1565" y="559"/>
                  </a:lnTo>
                  <a:lnTo>
                    <a:pt x="1543" y="510"/>
                  </a:lnTo>
                  <a:lnTo>
                    <a:pt x="1543" y="510"/>
                  </a:lnTo>
                  <a:lnTo>
                    <a:pt x="1603" y="491"/>
                  </a:lnTo>
                  <a:lnTo>
                    <a:pt x="1661" y="473"/>
                  </a:lnTo>
                  <a:lnTo>
                    <a:pt x="1718" y="450"/>
                  </a:lnTo>
                  <a:lnTo>
                    <a:pt x="1774" y="426"/>
                  </a:lnTo>
                  <a:lnTo>
                    <a:pt x="1774" y="426"/>
                  </a:lnTo>
                  <a:lnTo>
                    <a:pt x="1814" y="469"/>
                  </a:lnTo>
                  <a:lnTo>
                    <a:pt x="1850" y="514"/>
                  </a:lnTo>
                  <a:lnTo>
                    <a:pt x="1885" y="561"/>
                  </a:lnTo>
                  <a:lnTo>
                    <a:pt x="1917" y="610"/>
                  </a:lnTo>
                  <a:lnTo>
                    <a:pt x="1974" y="610"/>
                  </a:lnTo>
                  <a:lnTo>
                    <a:pt x="1974" y="610"/>
                  </a:lnTo>
                  <a:lnTo>
                    <a:pt x="1940" y="555"/>
                  </a:lnTo>
                  <a:lnTo>
                    <a:pt x="1902" y="503"/>
                  </a:lnTo>
                  <a:lnTo>
                    <a:pt x="1861" y="452"/>
                  </a:lnTo>
                  <a:lnTo>
                    <a:pt x="1820" y="403"/>
                  </a:lnTo>
                  <a:lnTo>
                    <a:pt x="1820" y="403"/>
                  </a:lnTo>
                  <a:lnTo>
                    <a:pt x="1891" y="367"/>
                  </a:lnTo>
                  <a:lnTo>
                    <a:pt x="1927" y="346"/>
                  </a:lnTo>
                  <a:lnTo>
                    <a:pt x="1961" y="326"/>
                  </a:lnTo>
                  <a:lnTo>
                    <a:pt x="1961" y="326"/>
                  </a:lnTo>
                  <a:lnTo>
                    <a:pt x="2000" y="356"/>
                  </a:lnTo>
                  <a:lnTo>
                    <a:pt x="2038" y="390"/>
                  </a:lnTo>
                  <a:lnTo>
                    <a:pt x="2074" y="424"/>
                  </a:lnTo>
                  <a:lnTo>
                    <a:pt x="2110" y="458"/>
                  </a:lnTo>
                  <a:lnTo>
                    <a:pt x="2143" y="493"/>
                  </a:lnTo>
                  <a:lnTo>
                    <a:pt x="2177" y="531"/>
                  </a:lnTo>
                  <a:lnTo>
                    <a:pt x="2208" y="571"/>
                  </a:lnTo>
                  <a:lnTo>
                    <a:pt x="2238" y="610"/>
                  </a:lnTo>
                  <a:lnTo>
                    <a:pt x="2296" y="610"/>
                  </a:lnTo>
                  <a:lnTo>
                    <a:pt x="2296" y="610"/>
                  </a:lnTo>
                  <a:lnTo>
                    <a:pt x="2262" y="563"/>
                  </a:lnTo>
                  <a:lnTo>
                    <a:pt x="2226" y="516"/>
                  </a:lnTo>
                  <a:lnTo>
                    <a:pt x="2187" y="471"/>
                  </a:lnTo>
                  <a:lnTo>
                    <a:pt x="2147" y="427"/>
                  </a:lnTo>
                  <a:lnTo>
                    <a:pt x="2106" y="386"/>
                  </a:lnTo>
                  <a:lnTo>
                    <a:pt x="2062" y="346"/>
                  </a:lnTo>
                  <a:lnTo>
                    <a:pt x="2019" y="309"/>
                  </a:lnTo>
                  <a:lnTo>
                    <a:pt x="1972" y="273"/>
                  </a:lnTo>
                  <a:lnTo>
                    <a:pt x="1923" y="237"/>
                  </a:lnTo>
                  <a:lnTo>
                    <a:pt x="1874" y="205"/>
                  </a:lnTo>
                  <a:lnTo>
                    <a:pt x="1823" y="175"/>
                  </a:lnTo>
                  <a:lnTo>
                    <a:pt x="1771" y="149"/>
                  </a:lnTo>
                  <a:lnTo>
                    <a:pt x="1718" y="122"/>
                  </a:lnTo>
                  <a:lnTo>
                    <a:pt x="1663" y="100"/>
                  </a:lnTo>
                  <a:lnTo>
                    <a:pt x="1607" y="77"/>
                  </a:lnTo>
                  <a:lnTo>
                    <a:pt x="1548" y="58"/>
                  </a:lnTo>
                  <a:lnTo>
                    <a:pt x="1548" y="60"/>
                  </a:lnTo>
                  <a:lnTo>
                    <a:pt x="1496" y="43"/>
                  </a:lnTo>
                  <a:lnTo>
                    <a:pt x="1496" y="43"/>
                  </a:lnTo>
                  <a:lnTo>
                    <a:pt x="1454" y="34"/>
                  </a:lnTo>
                  <a:lnTo>
                    <a:pt x="1411" y="24"/>
                  </a:lnTo>
                  <a:lnTo>
                    <a:pt x="1369" y="17"/>
                  </a:lnTo>
                  <a:lnTo>
                    <a:pt x="1326" y="11"/>
                  </a:lnTo>
                  <a:lnTo>
                    <a:pt x="1281" y="6"/>
                  </a:lnTo>
                  <a:lnTo>
                    <a:pt x="1238" y="4"/>
                  </a:lnTo>
                  <a:lnTo>
                    <a:pt x="1192" y="0"/>
                  </a:lnTo>
                  <a:lnTo>
                    <a:pt x="1149" y="0"/>
                  </a:lnTo>
                  <a:lnTo>
                    <a:pt x="1149" y="0"/>
                  </a:lnTo>
                  <a:lnTo>
                    <a:pt x="1104" y="0"/>
                  </a:lnTo>
                  <a:lnTo>
                    <a:pt x="1059" y="4"/>
                  </a:lnTo>
                  <a:lnTo>
                    <a:pt x="1015" y="6"/>
                  </a:lnTo>
                  <a:lnTo>
                    <a:pt x="972" y="11"/>
                  </a:lnTo>
                  <a:lnTo>
                    <a:pt x="929" y="17"/>
                  </a:lnTo>
                  <a:lnTo>
                    <a:pt x="885" y="24"/>
                  </a:lnTo>
                  <a:lnTo>
                    <a:pt x="844" y="34"/>
                  </a:lnTo>
                  <a:lnTo>
                    <a:pt x="802" y="43"/>
                  </a:lnTo>
                  <a:lnTo>
                    <a:pt x="750" y="58"/>
                  </a:lnTo>
                  <a:lnTo>
                    <a:pt x="750" y="58"/>
                  </a:lnTo>
                  <a:lnTo>
                    <a:pt x="693" y="77"/>
                  </a:lnTo>
                  <a:lnTo>
                    <a:pt x="637" y="98"/>
                  </a:lnTo>
                  <a:lnTo>
                    <a:pt x="580" y="122"/>
                  </a:lnTo>
                  <a:lnTo>
                    <a:pt x="528" y="147"/>
                  </a:lnTo>
                  <a:lnTo>
                    <a:pt x="475" y="175"/>
                  </a:lnTo>
                  <a:lnTo>
                    <a:pt x="424" y="205"/>
                  </a:lnTo>
                  <a:lnTo>
                    <a:pt x="373" y="237"/>
                  </a:lnTo>
                  <a:lnTo>
                    <a:pt x="326" y="271"/>
                  </a:lnTo>
                  <a:lnTo>
                    <a:pt x="279" y="307"/>
                  </a:lnTo>
                  <a:lnTo>
                    <a:pt x="234" y="346"/>
                  </a:lnTo>
                  <a:lnTo>
                    <a:pt x="190" y="386"/>
                  </a:lnTo>
                  <a:lnTo>
                    <a:pt x="149" y="427"/>
                  </a:lnTo>
                  <a:lnTo>
                    <a:pt x="109" y="471"/>
                  </a:lnTo>
                  <a:lnTo>
                    <a:pt x="72" y="516"/>
                  </a:lnTo>
                  <a:lnTo>
                    <a:pt x="34" y="563"/>
                  </a:lnTo>
                  <a:lnTo>
                    <a:pt x="0" y="610"/>
                  </a:lnTo>
                  <a:lnTo>
                    <a:pt x="59" y="610"/>
                  </a:lnTo>
                  <a:close/>
                  <a:moveTo>
                    <a:pt x="780" y="465"/>
                  </a:moveTo>
                  <a:lnTo>
                    <a:pt x="780" y="465"/>
                  </a:lnTo>
                  <a:lnTo>
                    <a:pt x="723" y="450"/>
                  </a:lnTo>
                  <a:lnTo>
                    <a:pt x="669" y="431"/>
                  </a:lnTo>
                  <a:lnTo>
                    <a:pt x="614" y="410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97" y="354"/>
                  </a:lnTo>
                  <a:lnTo>
                    <a:pt x="635" y="322"/>
                  </a:lnTo>
                  <a:lnTo>
                    <a:pt x="673" y="290"/>
                  </a:lnTo>
                  <a:lnTo>
                    <a:pt x="712" y="260"/>
                  </a:lnTo>
                  <a:lnTo>
                    <a:pt x="754" y="230"/>
                  </a:lnTo>
                  <a:lnTo>
                    <a:pt x="795" y="203"/>
                  </a:lnTo>
                  <a:lnTo>
                    <a:pt x="838" y="177"/>
                  </a:lnTo>
                  <a:lnTo>
                    <a:pt x="882" y="154"/>
                  </a:lnTo>
                  <a:lnTo>
                    <a:pt x="882" y="154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99" y="162"/>
                  </a:lnTo>
                  <a:lnTo>
                    <a:pt x="921" y="173"/>
                  </a:lnTo>
                  <a:lnTo>
                    <a:pt x="970" y="190"/>
                  </a:lnTo>
                  <a:lnTo>
                    <a:pt x="970" y="190"/>
                  </a:lnTo>
                  <a:lnTo>
                    <a:pt x="966" y="190"/>
                  </a:lnTo>
                  <a:lnTo>
                    <a:pt x="966" y="190"/>
                  </a:lnTo>
                  <a:lnTo>
                    <a:pt x="940" y="222"/>
                  </a:lnTo>
                  <a:lnTo>
                    <a:pt x="914" y="254"/>
                  </a:lnTo>
                  <a:lnTo>
                    <a:pt x="889" y="288"/>
                  </a:lnTo>
                  <a:lnTo>
                    <a:pt x="865" y="322"/>
                  </a:lnTo>
                  <a:lnTo>
                    <a:pt x="842" y="356"/>
                  </a:lnTo>
                  <a:lnTo>
                    <a:pt x="819" y="392"/>
                  </a:lnTo>
                  <a:lnTo>
                    <a:pt x="799" y="427"/>
                  </a:lnTo>
                  <a:lnTo>
                    <a:pt x="780" y="465"/>
                  </a:lnTo>
                  <a:lnTo>
                    <a:pt x="780" y="465"/>
                  </a:lnTo>
                  <a:close/>
                  <a:moveTo>
                    <a:pt x="1128" y="514"/>
                  </a:moveTo>
                  <a:lnTo>
                    <a:pt x="1128" y="514"/>
                  </a:lnTo>
                  <a:lnTo>
                    <a:pt x="1051" y="510"/>
                  </a:lnTo>
                  <a:lnTo>
                    <a:pt x="976" y="503"/>
                  </a:lnTo>
                  <a:lnTo>
                    <a:pt x="900" y="493"/>
                  </a:lnTo>
                  <a:lnTo>
                    <a:pt x="827" y="478"/>
                  </a:lnTo>
                  <a:lnTo>
                    <a:pt x="827" y="478"/>
                  </a:lnTo>
                  <a:lnTo>
                    <a:pt x="846" y="441"/>
                  </a:lnTo>
                  <a:lnTo>
                    <a:pt x="868" y="405"/>
                  </a:lnTo>
                  <a:lnTo>
                    <a:pt x="891" y="369"/>
                  </a:lnTo>
                  <a:lnTo>
                    <a:pt x="914" y="335"/>
                  </a:lnTo>
                  <a:lnTo>
                    <a:pt x="938" y="301"/>
                  </a:lnTo>
                  <a:lnTo>
                    <a:pt x="964" y="267"/>
                  </a:lnTo>
                  <a:lnTo>
                    <a:pt x="991" y="235"/>
                  </a:lnTo>
                  <a:lnTo>
                    <a:pt x="1019" y="205"/>
                  </a:lnTo>
                  <a:lnTo>
                    <a:pt x="1019" y="205"/>
                  </a:lnTo>
                  <a:lnTo>
                    <a:pt x="1019" y="205"/>
                  </a:lnTo>
                  <a:lnTo>
                    <a:pt x="1019" y="205"/>
                  </a:lnTo>
                  <a:lnTo>
                    <a:pt x="1045" y="211"/>
                  </a:lnTo>
                  <a:lnTo>
                    <a:pt x="1072" y="215"/>
                  </a:lnTo>
                  <a:lnTo>
                    <a:pt x="1100" y="217"/>
                  </a:lnTo>
                  <a:lnTo>
                    <a:pt x="1128" y="218"/>
                  </a:lnTo>
                  <a:lnTo>
                    <a:pt x="1128" y="514"/>
                  </a:lnTo>
                  <a:close/>
                  <a:moveTo>
                    <a:pt x="1175" y="514"/>
                  </a:moveTo>
                  <a:lnTo>
                    <a:pt x="1175" y="218"/>
                  </a:lnTo>
                  <a:lnTo>
                    <a:pt x="1175" y="218"/>
                  </a:lnTo>
                  <a:lnTo>
                    <a:pt x="1202" y="217"/>
                  </a:lnTo>
                  <a:lnTo>
                    <a:pt x="1228" y="215"/>
                  </a:lnTo>
                  <a:lnTo>
                    <a:pt x="1255" y="209"/>
                  </a:lnTo>
                  <a:lnTo>
                    <a:pt x="1281" y="205"/>
                  </a:lnTo>
                  <a:lnTo>
                    <a:pt x="1281" y="205"/>
                  </a:lnTo>
                  <a:lnTo>
                    <a:pt x="1281" y="205"/>
                  </a:lnTo>
                  <a:lnTo>
                    <a:pt x="1281" y="205"/>
                  </a:lnTo>
                  <a:lnTo>
                    <a:pt x="1309" y="235"/>
                  </a:lnTo>
                  <a:lnTo>
                    <a:pt x="1335" y="269"/>
                  </a:lnTo>
                  <a:lnTo>
                    <a:pt x="1360" y="301"/>
                  </a:lnTo>
                  <a:lnTo>
                    <a:pt x="1386" y="335"/>
                  </a:lnTo>
                  <a:lnTo>
                    <a:pt x="1409" y="371"/>
                  </a:lnTo>
                  <a:lnTo>
                    <a:pt x="1432" y="407"/>
                  </a:lnTo>
                  <a:lnTo>
                    <a:pt x="1452" y="442"/>
                  </a:lnTo>
                  <a:lnTo>
                    <a:pt x="1473" y="480"/>
                  </a:lnTo>
                  <a:lnTo>
                    <a:pt x="1473" y="480"/>
                  </a:lnTo>
                  <a:lnTo>
                    <a:pt x="1401" y="493"/>
                  </a:lnTo>
                  <a:lnTo>
                    <a:pt x="1326" y="505"/>
                  </a:lnTo>
                  <a:lnTo>
                    <a:pt x="1251" y="510"/>
                  </a:lnTo>
                  <a:lnTo>
                    <a:pt x="1175" y="514"/>
                  </a:lnTo>
                  <a:lnTo>
                    <a:pt x="1175" y="514"/>
                  </a:lnTo>
                  <a:close/>
                  <a:moveTo>
                    <a:pt x="1505" y="96"/>
                  </a:moveTo>
                  <a:lnTo>
                    <a:pt x="1505" y="96"/>
                  </a:lnTo>
                  <a:lnTo>
                    <a:pt x="1561" y="113"/>
                  </a:lnTo>
                  <a:lnTo>
                    <a:pt x="1616" y="134"/>
                  </a:lnTo>
                  <a:lnTo>
                    <a:pt x="1671" y="154"/>
                  </a:lnTo>
                  <a:lnTo>
                    <a:pt x="1723" y="179"/>
                  </a:lnTo>
                  <a:lnTo>
                    <a:pt x="1774" y="205"/>
                  </a:lnTo>
                  <a:lnTo>
                    <a:pt x="1825" y="233"/>
                  </a:lnTo>
                  <a:lnTo>
                    <a:pt x="1874" y="264"/>
                  </a:lnTo>
                  <a:lnTo>
                    <a:pt x="1921" y="296"/>
                  </a:lnTo>
                  <a:lnTo>
                    <a:pt x="1921" y="296"/>
                  </a:lnTo>
                  <a:lnTo>
                    <a:pt x="1889" y="314"/>
                  </a:lnTo>
                  <a:lnTo>
                    <a:pt x="1855" y="333"/>
                  </a:lnTo>
                  <a:lnTo>
                    <a:pt x="1786" y="369"/>
                  </a:lnTo>
                  <a:lnTo>
                    <a:pt x="1786" y="369"/>
                  </a:lnTo>
                  <a:lnTo>
                    <a:pt x="1750" y="333"/>
                  </a:lnTo>
                  <a:lnTo>
                    <a:pt x="1714" y="299"/>
                  </a:lnTo>
                  <a:lnTo>
                    <a:pt x="1676" y="265"/>
                  </a:lnTo>
                  <a:lnTo>
                    <a:pt x="1637" y="235"/>
                  </a:lnTo>
                  <a:lnTo>
                    <a:pt x="1597" y="205"/>
                  </a:lnTo>
                  <a:lnTo>
                    <a:pt x="1556" y="175"/>
                  </a:lnTo>
                  <a:lnTo>
                    <a:pt x="1513" y="149"/>
                  </a:lnTo>
                  <a:lnTo>
                    <a:pt x="1469" y="122"/>
                  </a:lnTo>
                  <a:lnTo>
                    <a:pt x="1469" y="122"/>
                  </a:lnTo>
                  <a:lnTo>
                    <a:pt x="1447" y="137"/>
                  </a:lnTo>
                  <a:lnTo>
                    <a:pt x="1422" y="151"/>
                  </a:lnTo>
                  <a:lnTo>
                    <a:pt x="1422" y="151"/>
                  </a:lnTo>
                  <a:lnTo>
                    <a:pt x="1467" y="175"/>
                  </a:lnTo>
                  <a:lnTo>
                    <a:pt x="1509" y="201"/>
                  </a:lnTo>
                  <a:lnTo>
                    <a:pt x="1550" y="230"/>
                  </a:lnTo>
                  <a:lnTo>
                    <a:pt x="1592" y="260"/>
                  </a:lnTo>
                  <a:lnTo>
                    <a:pt x="1631" y="290"/>
                  </a:lnTo>
                  <a:lnTo>
                    <a:pt x="1669" y="322"/>
                  </a:lnTo>
                  <a:lnTo>
                    <a:pt x="1705" y="356"/>
                  </a:lnTo>
                  <a:lnTo>
                    <a:pt x="1740" y="390"/>
                  </a:lnTo>
                  <a:lnTo>
                    <a:pt x="1740" y="390"/>
                  </a:lnTo>
                  <a:lnTo>
                    <a:pt x="1688" y="412"/>
                  </a:lnTo>
                  <a:lnTo>
                    <a:pt x="1633" y="433"/>
                  </a:lnTo>
                  <a:lnTo>
                    <a:pt x="1577" y="452"/>
                  </a:lnTo>
                  <a:lnTo>
                    <a:pt x="1520" y="467"/>
                  </a:lnTo>
                  <a:lnTo>
                    <a:pt x="1520" y="467"/>
                  </a:lnTo>
                  <a:lnTo>
                    <a:pt x="1501" y="429"/>
                  </a:lnTo>
                  <a:lnTo>
                    <a:pt x="1481" y="394"/>
                  </a:lnTo>
                  <a:lnTo>
                    <a:pt x="1458" y="358"/>
                  </a:lnTo>
                  <a:lnTo>
                    <a:pt x="1435" y="322"/>
                  </a:lnTo>
                  <a:lnTo>
                    <a:pt x="1411" y="288"/>
                  </a:lnTo>
                  <a:lnTo>
                    <a:pt x="1386" y="254"/>
                  </a:lnTo>
                  <a:lnTo>
                    <a:pt x="1360" y="222"/>
                  </a:lnTo>
                  <a:lnTo>
                    <a:pt x="1334" y="190"/>
                  </a:lnTo>
                  <a:lnTo>
                    <a:pt x="1334" y="190"/>
                  </a:lnTo>
                  <a:lnTo>
                    <a:pt x="1330" y="190"/>
                  </a:lnTo>
                  <a:lnTo>
                    <a:pt x="1330" y="190"/>
                  </a:lnTo>
                  <a:lnTo>
                    <a:pt x="1377" y="173"/>
                  </a:lnTo>
                  <a:lnTo>
                    <a:pt x="1422" y="151"/>
                  </a:lnTo>
                  <a:lnTo>
                    <a:pt x="1465" y="126"/>
                  </a:lnTo>
                  <a:lnTo>
                    <a:pt x="1505" y="96"/>
                  </a:lnTo>
                  <a:lnTo>
                    <a:pt x="1505" y="96"/>
                  </a:lnTo>
                  <a:close/>
                  <a:moveTo>
                    <a:pt x="1149" y="47"/>
                  </a:moveTo>
                  <a:lnTo>
                    <a:pt x="1149" y="47"/>
                  </a:lnTo>
                  <a:lnTo>
                    <a:pt x="1187" y="47"/>
                  </a:lnTo>
                  <a:lnTo>
                    <a:pt x="1224" y="49"/>
                  </a:lnTo>
                  <a:lnTo>
                    <a:pt x="1300" y="56"/>
                  </a:lnTo>
                  <a:lnTo>
                    <a:pt x="1373" y="66"/>
                  </a:lnTo>
                  <a:lnTo>
                    <a:pt x="1447" y="81"/>
                  </a:lnTo>
                  <a:lnTo>
                    <a:pt x="1447" y="81"/>
                  </a:lnTo>
                  <a:lnTo>
                    <a:pt x="1415" y="102"/>
                  </a:lnTo>
                  <a:lnTo>
                    <a:pt x="1381" y="121"/>
                  </a:lnTo>
                  <a:lnTo>
                    <a:pt x="1345" y="136"/>
                  </a:lnTo>
                  <a:lnTo>
                    <a:pt x="1307" y="149"/>
                  </a:lnTo>
                  <a:lnTo>
                    <a:pt x="1270" y="160"/>
                  </a:lnTo>
                  <a:lnTo>
                    <a:pt x="1230" y="168"/>
                  </a:lnTo>
                  <a:lnTo>
                    <a:pt x="1190" y="171"/>
                  </a:lnTo>
                  <a:lnTo>
                    <a:pt x="1149" y="173"/>
                  </a:lnTo>
                  <a:lnTo>
                    <a:pt x="1149" y="173"/>
                  </a:lnTo>
                  <a:lnTo>
                    <a:pt x="1109" y="171"/>
                  </a:lnTo>
                  <a:lnTo>
                    <a:pt x="1068" y="168"/>
                  </a:lnTo>
                  <a:lnTo>
                    <a:pt x="1028" y="160"/>
                  </a:lnTo>
                  <a:lnTo>
                    <a:pt x="991" y="149"/>
                  </a:lnTo>
                  <a:lnTo>
                    <a:pt x="955" y="136"/>
                  </a:lnTo>
                  <a:lnTo>
                    <a:pt x="919" y="121"/>
                  </a:lnTo>
                  <a:lnTo>
                    <a:pt x="883" y="102"/>
                  </a:lnTo>
                  <a:lnTo>
                    <a:pt x="851" y="81"/>
                  </a:lnTo>
                  <a:lnTo>
                    <a:pt x="851" y="81"/>
                  </a:lnTo>
                  <a:lnTo>
                    <a:pt x="925" y="66"/>
                  </a:lnTo>
                  <a:lnTo>
                    <a:pt x="998" y="56"/>
                  </a:lnTo>
                  <a:lnTo>
                    <a:pt x="1072" y="49"/>
                  </a:lnTo>
                  <a:lnTo>
                    <a:pt x="1109" y="47"/>
                  </a:lnTo>
                  <a:lnTo>
                    <a:pt x="1149" y="47"/>
                  </a:lnTo>
                  <a:lnTo>
                    <a:pt x="1149" y="47"/>
                  </a:lnTo>
                  <a:close/>
                  <a:moveTo>
                    <a:pt x="793" y="96"/>
                  </a:moveTo>
                  <a:lnTo>
                    <a:pt x="793" y="96"/>
                  </a:lnTo>
                  <a:lnTo>
                    <a:pt x="821" y="117"/>
                  </a:lnTo>
                  <a:lnTo>
                    <a:pt x="850" y="136"/>
                  </a:lnTo>
                  <a:lnTo>
                    <a:pt x="850" y="136"/>
                  </a:lnTo>
                  <a:lnTo>
                    <a:pt x="833" y="126"/>
                  </a:lnTo>
                  <a:lnTo>
                    <a:pt x="833" y="126"/>
                  </a:lnTo>
                  <a:lnTo>
                    <a:pt x="789" y="151"/>
                  </a:lnTo>
                  <a:lnTo>
                    <a:pt x="748" y="177"/>
                  </a:lnTo>
                  <a:lnTo>
                    <a:pt x="706" y="205"/>
                  </a:lnTo>
                  <a:lnTo>
                    <a:pt x="665" y="235"/>
                  </a:lnTo>
                  <a:lnTo>
                    <a:pt x="625" y="265"/>
                  </a:lnTo>
                  <a:lnTo>
                    <a:pt x="588" y="297"/>
                  </a:lnTo>
                  <a:lnTo>
                    <a:pt x="552" y="331"/>
                  </a:lnTo>
                  <a:lnTo>
                    <a:pt x="516" y="367"/>
                  </a:lnTo>
                  <a:lnTo>
                    <a:pt x="516" y="367"/>
                  </a:lnTo>
                  <a:lnTo>
                    <a:pt x="447" y="331"/>
                  </a:lnTo>
                  <a:lnTo>
                    <a:pt x="381" y="292"/>
                  </a:lnTo>
                  <a:lnTo>
                    <a:pt x="381" y="292"/>
                  </a:lnTo>
                  <a:lnTo>
                    <a:pt x="428" y="260"/>
                  </a:lnTo>
                  <a:lnTo>
                    <a:pt x="477" y="230"/>
                  </a:lnTo>
                  <a:lnTo>
                    <a:pt x="526" y="201"/>
                  </a:lnTo>
                  <a:lnTo>
                    <a:pt x="576" y="177"/>
                  </a:lnTo>
                  <a:lnTo>
                    <a:pt x="629" y="153"/>
                  </a:lnTo>
                  <a:lnTo>
                    <a:pt x="682" y="132"/>
                  </a:lnTo>
                  <a:lnTo>
                    <a:pt x="737" y="113"/>
                  </a:lnTo>
                  <a:lnTo>
                    <a:pt x="793" y="96"/>
                  </a:lnTo>
                  <a:lnTo>
                    <a:pt x="793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</p:grpSp>
      <p:sp>
        <p:nvSpPr>
          <p:cNvPr id="4" name="Прямоугольник 3"/>
          <p:cNvSpPr/>
          <p:nvPr/>
        </p:nvSpPr>
        <p:spPr>
          <a:xfrm>
            <a:off x="1234204" y="1261017"/>
            <a:ext cx="7410391" cy="276999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endParaRPr lang="ru-RU" sz="1200" dirty="0">
              <a:solidFill>
                <a:srgbClr val="3C3C3C"/>
              </a:solidFill>
            </a:endParaRPr>
          </a:p>
        </p:txBody>
      </p:sp>
      <p:grpSp>
        <p:nvGrpSpPr>
          <p:cNvPr id="6" name="Группа 5"/>
          <p:cNvGrpSpPr/>
          <p:nvPr/>
        </p:nvGrpSpPr>
        <p:grpSpPr>
          <a:xfrm>
            <a:off x="558208" y="4483990"/>
            <a:ext cx="1952958" cy="1564308"/>
            <a:chOff x="558208" y="4483990"/>
            <a:chExt cx="1952958" cy="1564308"/>
          </a:xfrm>
        </p:grpSpPr>
        <p:sp>
          <p:nvSpPr>
            <p:cNvPr id="704" name="Прямоугольник 703"/>
            <p:cNvSpPr/>
            <p:nvPr/>
          </p:nvSpPr>
          <p:spPr>
            <a:xfrm>
              <a:off x="585324" y="4787766"/>
              <a:ext cx="1925842" cy="105688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28600" indent="-228600">
                <a:buFont typeface="+mj-lt"/>
                <a:buAutoNum type="arabicParenR"/>
              </a:pPr>
              <a:r>
                <a:rPr lang="ru-RU" sz="1000" dirty="0">
                  <a:solidFill>
                    <a:srgbClr val="3C3C3C"/>
                  </a:solidFill>
                </a:rPr>
                <a:t>Балтийское море</a:t>
              </a:r>
            </a:p>
            <a:p>
              <a:pPr marL="228600" indent="-228600">
                <a:buFont typeface="+mj-lt"/>
                <a:buAutoNum type="arabicParenR"/>
              </a:pPr>
              <a:r>
                <a:rPr lang="ru-RU" sz="1000" dirty="0" smtClean="0">
                  <a:solidFill>
                    <a:srgbClr val="3C3C3C"/>
                  </a:solidFill>
                </a:rPr>
                <a:t>Северное </a:t>
              </a:r>
              <a:r>
                <a:rPr lang="ru-RU" sz="1000" dirty="0">
                  <a:solidFill>
                    <a:srgbClr val="3C3C3C"/>
                  </a:solidFill>
                </a:rPr>
                <a:t>море</a:t>
              </a:r>
            </a:p>
            <a:p>
              <a:pPr marL="228600" indent="-228600">
                <a:buFont typeface="+mj-lt"/>
                <a:buAutoNum type="arabicParenR"/>
              </a:pPr>
              <a:r>
                <a:rPr lang="ru-RU" sz="1000" dirty="0">
                  <a:solidFill>
                    <a:srgbClr val="3C3C3C"/>
                  </a:solidFill>
                </a:rPr>
                <a:t>Пролив Ла-Манш</a:t>
              </a:r>
            </a:p>
            <a:p>
              <a:pPr marL="228600" indent="-228600">
                <a:buFont typeface="+mj-lt"/>
                <a:buAutoNum type="arabicParenR"/>
              </a:pPr>
              <a:r>
                <a:rPr lang="ru-RU" sz="1000" dirty="0" smtClean="0">
                  <a:solidFill>
                    <a:srgbClr val="3C3C3C"/>
                  </a:solidFill>
                </a:rPr>
                <a:t>Побережье </a:t>
              </a:r>
              <a:r>
                <a:rPr lang="ru-RU" sz="1000" dirty="0">
                  <a:solidFill>
                    <a:srgbClr val="3C3C3C"/>
                  </a:solidFill>
                </a:rPr>
                <a:t>Северной Америки </a:t>
              </a:r>
              <a:endParaRPr lang="en-US" sz="1000" dirty="0">
                <a:solidFill>
                  <a:srgbClr val="3C3C3C"/>
                </a:solidFill>
              </a:endParaRPr>
            </a:p>
            <a:p>
              <a:pPr marL="228600" indent="-228600">
                <a:buFont typeface="+mj-lt"/>
                <a:buAutoNum type="arabicParenR"/>
              </a:pPr>
              <a:r>
                <a:rPr lang="ru-RU" sz="1000" dirty="0" smtClean="0">
                  <a:solidFill>
                    <a:srgbClr val="3C3C3C"/>
                  </a:solidFill>
                </a:rPr>
                <a:t>Карибское </a:t>
              </a:r>
              <a:r>
                <a:rPr lang="ru-RU" sz="1000" dirty="0">
                  <a:solidFill>
                    <a:srgbClr val="3C3C3C"/>
                  </a:solidFill>
                </a:rPr>
                <a:t>море (США)</a:t>
              </a:r>
            </a:p>
          </p:txBody>
        </p:sp>
        <p:cxnSp>
          <p:nvCxnSpPr>
            <p:cNvPr id="46" name="Прямая соединительная линия 45"/>
            <p:cNvCxnSpPr/>
            <p:nvPr/>
          </p:nvCxnSpPr>
          <p:spPr>
            <a:xfrm flipH="1">
              <a:off x="558208" y="4779894"/>
              <a:ext cx="4182" cy="126840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/>
            <p:cNvSpPr txBox="1"/>
            <p:nvPr/>
          </p:nvSpPr>
          <p:spPr>
            <a:xfrm>
              <a:off x="833531" y="4483990"/>
              <a:ext cx="1257422" cy="25621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1000" b="1" dirty="0" smtClean="0">
                  <a:solidFill>
                    <a:srgbClr val="3C3C3C"/>
                  </a:solidFill>
                </a:rPr>
                <a:t>Существующие</a:t>
              </a:r>
              <a:endParaRPr lang="en-US" sz="1000" b="1" dirty="0">
                <a:solidFill>
                  <a:srgbClr val="3C3C3C"/>
                </a:solidFill>
              </a:endParaRPr>
            </a:p>
          </p:txBody>
        </p:sp>
        <p:sp>
          <p:nvSpPr>
            <p:cNvPr id="480" name="Прямоугольник 479"/>
            <p:cNvSpPr>
              <a:spLocks noChangeAspect="1"/>
            </p:cNvSpPr>
            <p:nvPr/>
          </p:nvSpPr>
          <p:spPr>
            <a:xfrm>
              <a:off x="558208" y="4509974"/>
              <a:ext cx="222069" cy="205419"/>
            </a:xfrm>
            <a:prstGeom prst="rect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000" dirty="0" smtClean="0">
                <a:solidFill>
                  <a:srgbClr val="3C3C3C"/>
                </a:solidFill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2637952" y="4487473"/>
            <a:ext cx="2042060" cy="1645236"/>
            <a:chOff x="2637952" y="4487473"/>
            <a:chExt cx="2042060" cy="1645236"/>
          </a:xfrm>
        </p:grpSpPr>
        <p:sp>
          <p:nvSpPr>
            <p:cNvPr id="484" name="TextBox 483"/>
            <p:cNvSpPr txBox="1"/>
            <p:nvPr/>
          </p:nvSpPr>
          <p:spPr>
            <a:xfrm>
              <a:off x="2942698" y="4487473"/>
              <a:ext cx="1483887" cy="24622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>
              <a:defPPr>
                <a:defRPr lang="ru-RU"/>
              </a:defPPr>
              <a:lvl1pPr>
                <a:spcBef>
                  <a:spcPts val="600"/>
                </a:spcBef>
                <a:defRPr sz="1200" b="1"/>
              </a:lvl1pPr>
            </a:lstStyle>
            <a:p>
              <a:r>
                <a:rPr lang="ru-RU" sz="1000" dirty="0" smtClean="0">
                  <a:solidFill>
                    <a:srgbClr val="3C3C3C"/>
                  </a:solidFill>
                </a:rPr>
                <a:t>Потенциальные*</a:t>
              </a:r>
              <a:endParaRPr lang="en-US" sz="1000" dirty="0">
                <a:solidFill>
                  <a:srgbClr val="3C3C3C"/>
                </a:solidFill>
              </a:endParaRPr>
            </a:p>
          </p:txBody>
        </p:sp>
        <p:sp>
          <p:nvSpPr>
            <p:cNvPr id="481" name="Прямоугольник 480"/>
            <p:cNvSpPr/>
            <p:nvPr/>
          </p:nvSpPr>
          <p:spPr>
            <a:xfrm>
              <a:off x="2754170" y="4755560"/>
              <a:ext cx="1925842" cy="137714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28600" indent="-228600">
                <a:buFont typeface="+mj-lt"/>
                <a:buAutoNum type="arabicParenR" startAt="6"/>
              </a:pPr>
              <a:r>
                <a:rPr lang="ru-RU" sz="1000" dirty="0">
                  <a:solidFill>
                    <a:srgbClr val="3C3C3C"/>
                  </a:solidFill>
                </a:rPr>
                <a:t>Побережье Мексики</a:t>
              </a:r>
            </a:p>
            <a:p>
              <a:pPr marL="228600" indent="-228600">
                <a:buFont typeface="+mj-lt"/>
                <a:buAutoNum type="arabicParenR" startAt="6"/>
              </a:pPr>
              <a:r>
                <a:rPr lang="ru-RU" sz="1000" dirty="0">
                  <a:solidFill>
                    <a:srgbClr val="3C3C3C"/>
                  </a:solidFill>
                </a:rPr>
                <a:t>Побережье Норвегии</a:t>
              </a:r>
            </a:p>
            <a:p>
              <a:pPr marL="228600" indent="-228600">
                <a:buFont typeface="+mj-lt"/>
                <a:buAutoNum type="arabicParenR" startAt="6"/>
              </a:pPr>
              <a:r>
                <a:rPr lang="ru-RU" sz="1000" dirty="0">
                  <a:solidFill>
                    <a:srgbClr val="3C3C3C"/>
                  </a:solidFill>
                </a:rPr>
                <a:t>Баренцево море</a:t>
              </a:r>
            </a:p>
            <a:p>
              <a:pPr marL="228600" indent="-228600">
                <a:buFont typeface="+mj-lt"/>
                <a:buAutoNum type="arabicParenR" startAt="6"/>
              </a:pPr>
              <a:r>
                <a:rPr lang="ru-RU" sz="1000" dirty="0">
                  <a:solidFill>
                    <a:srgbClr val="3C3C3C"/>
                  </a:solidFill>
                </a:rPr>
                <a:t>Средиземное море</a:t>
              </a:r>
            </a:p>
            <a:p>
              <a:pPr marL="228600" indent="-228600">
                <a:buFont typeface="+mj-lt"/>
                <a:buAutoNum type="arabicParenR" startAt="6"/>
              </a:pPr>
              <a:r>
                <a:rPr lang="ru-RU" sz="1000" dirty="0">
                  <a:solidFill>
                    <a:srgbClr val="3C3C3C"/>
                  </a:solidFill>
                </a:rPr>
                <a:t>Австралия</a:t>
              </a:r>
            </a:p>
            <a:p>
              <a:pPr marL="228600" indent="-228600">
                <a:buFont typeface="+mj-lt"/>
                <a:buAutoNum type="arabicParenR" startAt="6"/>
              </a:pPr>
              <a:r>
                <a:rPr lang="ru-RU" sz="1000" dirty="0">
                  <a:solidFill>
                    <a:srgbClr val="3C3C3C"/>
                  </a:solidFill>
                </a:rPr>
                <a:t>Побережье Японии</a:t>
              </a:r>
            </a:p>
            <a:p>
              <a:pPr marL="228600" indent="-228600">
                <a:buFont typeface="+mj-lt"/>
                <a:buAutoNum type="arabicParenR" startAt="6"/>
              </a:pPr>
              <a:r>
                <a:rPr lang="ru-RU" sz="1000" dirty="0">
                  <a:solidFill>
                    <a:srgbClr val="3C3C3C"/>
                  </a:solidFill>
                </a:rPr>
                <a:t>Новая Зеландия</a:t>
              </a:r>
            </a:p>
            <a:p>
              <a:pPr marL="228600" indent="-228600">
                <a:buFont typeface="+mj-lt"/>
                <a:buAutoNum type="arabicParenR" startAt="6"/>
              </a:pPr>
              <a:r>
                <a:rPr lang="ru-RU" sz="1000" dirty="0">
                  <a:solidFill>
                    <a:srgbClr val="3C3C3C"/>
                  </a:solidFill>
                </a:rPr>
                <a:t>Сингапур</a:t>
              </a:r>
            </a:p>
          </p:txBody>
        </p: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2654606" y="4772231"/>
              <a:ext cx="0" cy="124007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5" name="Прямоугольник 484"/>
            <p:cNvSpPr>
              <a:spLocks noChangeAspect="1"/>
            </p:cNvSpPr>
            <p:nvPr/>
          </p:nvSpPr>
          <p:spPr>
            <a:xfrm>
              <a:off x="2637952" y="4509974"/>
              <a:ext cx="222069" cy="205419"/>
            </a:xfrm>
            <a:prstGeom prst="rect">
              <a:avLst/>
            </a:prstGeom>
            <a:solidFill>
              <a:schemeClr val="accent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endParaRPr lang="ru-RU" sz="1000" dirty="0" smtClean="0">
                <a:solidFill>
                  <a:srgbClr val="3C3C3C"/>
                </a:solidFill>
              </a:endParaRPr>
            </a:p>
          </p:txBody>
        </p:sp>
      </p:grpSp>
      <p:grpSp>
        <p:nvGrpSpPr>
          <p:cNvPr id="8" name="Группа 7"/>
          <p:cNvGrpSpPr>
            <a:grpSpLocks noChangeAspect="1"/>
          </p:cNvGrpSpPr>
          <p:nvPr/>
        </p:nvGrpSpPr>
        <p:grpSpPr>
          <a:xfrm>
            <a:off x="480014" y="1843504"/>
            <a:ext cx="5604154" cy="2998098"/>
            <a:chOff x="439742" y="2293461"/>
            <a:chExt cx="4319506" cy="2178648"/>
          </a:xfrm>
        </p:grpSpPr>
        <p:grpSp>
          <p:nvGrpSpPr>
            <p:cNvPr id="408" name="Группа 407"/>
            <p:cNvGrpSpPr>
              <a:grpSpLocks noChangeAspect="1"/>
            </p:cNvGrpSpPr>
            <p:nvPr/>
          </p:nvGrpSpPr>
          <p:grpSpPr>
            <a:xfrm>
              <a:off x="439742" y="2293461"/>
              <a:ext cx="4126097" cy="2137890"/>
              <a:chOff x="366728" y="2139824"/>
              <a:chExt cx="8401180" cy="4142857"/>
            </a:xfrm>
          </p:grpSpPr>
          <p:sp>
            <p:nvSpPr>
              <p:cNvPr id="732" name="Полилиния 731"/>
              <p:cNvSpPr/>
              <p:nvPr/>
            </p:nvSpPr>
            <p:spPr>
              <a:xfrm>
                <a:off x="8162889" y="5710941"/>
                <a:ext cx="605019" cy="571740"/>
              </a:xfrm>
              <a:custGeom>
                <a:avLst/>
                <a:gdLst>
                  <a:gd name="connsiteX0" fmla="*/ 604874 w 605019"/>
                  <a:gd name="connsiteY0" fmla="*/ 213609 h 571740"/>
                  <a:gd name="connsiteX1" fmla="*/ 573917 w 605019"/>
                  <a:gd name="connsiteY1" fmla="*/ 135028 h 571740"/>
                  <a:gd name="connsiteX2" fmla="*/ 535817 w 605019"/>
                  <a:gd name="connsiteY2" fmla="*/ 23109 h 571740"/>
                  <a:gd name="connsiteX3" fmla="*/ 423899 w 605019"/>
                  <a:gd name="connsiteY3" fmla="*/ 6440 h 571740"/>
                  <a:gd name="connsiteX4" fmla="*/ 407230 w 605019"/>
                  <a:gd name="connsiteY4" fmla="*/ 104072 h 571740"/>
                  <a:gd name="connsiteX5" fmla="*/ 366749 w 605019"/>
                  <a:gd name="connsiteY5" fmla="*/ 208847 h 571740"/>
                  <a:gd name="connsiteX6" fmla="*/ 183392 w 605019"/>
                  <a:gd name="connsiteY6" fmla="*/ 287428 h 571740"/>
                  <a:gd name="connsiteX7" fmla="*/ 57186 w 605019"/>
                  <a:gd name="connsiteY7" fmla="*/ 323147 h 571740"/>
                  <a:gd name="connsiteX8" fmla="*/ 36 w 605019"/>
                  <a:gd name="connsiteY8" fmla="*/ 425540 h 571740"/>
                  <a:gd name="connsiteX9" fmla="*/ 64330 w 605019"/>
                  <a:gd name="connsiteY9" fmla="*/ 518409 h 571740"/>
                  <a:gd name="connsiteX10" fmla="*/ 116717 w 605019"/>
                  <a:gd name="connsiteY10" fmla="*/ 537459 h 571740"/>
                  <a:gd name="connsiteX11" fmla="*/ 204824 w 605019"/>
                  <a:gd name="connsiteY11" fmla="*/ 570797 h 571740"/>
                  <a:gd name="connsiteX12" fmla="*/ 259592 w 605019"/>
                  <a:gd name="connsiteY12" fmla="*/ 496978 h 571740"/>
                  <a:gd name="connsiteX13" fmla="*/ 311980 w 605019"/>
                  <a:gd name="connsiteY13" fmla="*/ 463640 h 571740"/>
                  <a:gd name="connsiteX14" fmla="*/ 354842 w 605019"/>
                  <a:gd name="connsiteY14" fmla="*/ 406490 h 571740"/>
                  <a:gd name="connsiteX15" fmla="*/ 428661 w 605019"/>
                  <a:gd name="connsiteY15" fmla="*/ 382678 h 571740"/>
                  <a:gd name="connsiteX16" fmla="*/ 497717 w 605019"/>
                  <a:gd name="connsiteY16" fmla="*/ 335053 h 571740"/>
                  <a:gd name="connsiteX17" fmla="*/ 581061 w 605019"/>
                  <a:gd name="connsiteY17" fmla="*/ 289809 h 571740"/>
                  <a:gd name="connsiteX18" fmla="*/ 604874 w 605019"/>
                  <a:gd name="connsiteY18" fmla="*/ 213609 h 57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5019" h="571740">
                    <a:moveTo>
                      <a:pt x="604874" y="213609"/>
                    </a:moveTo>
                    <a:cubicBezTo>
                      <a:pt x="603683" y="187812"/>
                      <a:pt x="585427" y="166778"/>
                      <a:pt x="573917" y="135028"/>
                    </a:cubicBezTo>
                    <a:cubicBezTo>
                      <a:pt x="562407" y="103278"/>
                      <a:pt x="560820" y="44540"/>
                      <a:pt x="535817" y="23109"/>
                    </a:cubicBezTo>
                    <a:cubicBezTo>
                      <a:pt x="510814" y="1678"/>
                      <a:pt x="445330" y="-7054"/>
                      <a:pt x="423899" y="6440"/>
                    </a:cubicBezTo>
                    <a:cubicBezTo>
                      <a:pt x="402468" y="19934"/>
                      <a:pt x="416755" y="70338"/>
                      <a:pt x="407230" y="104072"/>
                    </a:cubicBezTo>
                    <a:cubicBezTo>
                      <a:pt x="397705" y="137806"/>
                      <a:pt x="404055" y="178288"/>
                      <a:pt x="366749" y="208847"/>
                    </a:cubicBezTo>
                    <a:cubicBezTo>
                      <a:pt x="329443" y="239406"/>
                      <a:pt x="234986" y="268378"/>
                      <a:pt x="183392" y="287428"/>
                    </a:cubicBezTo>
                    <a:cubicBezTo>
                      <a:pt x="131798" y="306478"/>
                      <a:pt x="87745" y="300128"/>
                      <a:pt x="57186" y="323147"/>
                    </a:cubicBezTo>
                    <a:cubicBezTo>
                      <a:pt x="26627" y="346166"/>
                      <a:pt x="-1155" y="392996"/>
                      <a:pt x="36" y="425540"/>
                    </a:cubicBezTo>
                    <a:cubicBezTo>
                      <a:pt x="1227" y="458084"/>
                      <a:pt x="44883" y="499756"/>
                      <a:pt x="64330" y="518409"/>
                    </a:cubicBezTo>
                    <a:cubicBezTo>
                      <a:pt x="83777" y="537062"/>
                      <a:pt x="116717" y="537459"/>
                      <a:pt x="116717" y="537459"/>
                    </a:cubicBezTo>
                    <a:cubicBezTo>
                      <a:pt x="140133" y="546190"/>
                      <a:pt x="181012" y="577544"/>
                      <a:pt x="204824" y="570797"/>
                    </a:cubicBezTo>
                    <a:cubicBezTo>
                      <a:pt x="228636" y="564050"/>
                      <a:pt x="241733" y="514837"/>
                      <a:pt x="259592" y="496978"/>
                    </a:cubicBezTo>
                    <a:cubicBezTo>
                      <a:pt x="277451" y="479119"/>
                      <a:pt x="296105" y="478721"/>
                      <a:pt x="311980" y="463640"/>
                    </a:cubicBezTo>
                    <a:cubicBezTo>
                      <a:pt x="327855" y="448559"/>
                      <a:pt x="335395" y="419984"/>
                      <a:pt x="354842" y="406490"/>
                    </a:cubicBezTo>
                    <a:cubicBezTo>
                      <a:pt x="374289" y="392996"/>
                      <a:pt x="404849" y="394584"/>
                      <a:pt x="428661" y="382678"/>
                    </a:cubicBezTo>
                    <a:cubicBezTo>
                      <a:pt x="452473" y="370772"/>
                      <a:pt x="472317" y="350531"/>
                      <a:pt x="497717" y="335053"/>
                    </a:cubicBezTo>
                    <a:cubicBezTo>
                      <a:pt x="523117" y="319575"/>
                      <a:pt x="562011" y="309653"/>
                      <a:pt x="581061" y="289809"/>
                    </a:cubicBezTo>
                    <a:cubicBezTo>
                      <a:pt x="600111" y="269965"/>
                      <a:pt x="606065" y="239406"/>
                      <a:pt x="604874" y="2136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1200" dirty="0" smtClean="0">
                  <a:solidFill>
                    <a:srgbClr val="3C3C3C"/>
                  </a:solidFill>
                </a:endParaRPr>
              </a:p>
            </p:txBody>
          </p:sp>
          <p:sp>
            <p:nvSpPr>
              <p:cNvPr id="761" name="Полилиния 760"/>
              <p:cNvSpPr/>
              <p:nvPr/>
            </p:nvSpPr>
            <p:spPr>
              <a:xfrm>
                <a:off x="7067860" y="4902936"/>
                <a:ext cx="1230907" cy="1053052"/>
              </a:xfrm>
              <a:custGeom>
                <a:avLst/>
                <a:gdLst>
                  <a:gd name="connsiteX0" fmla="*/ 83034 w 1230907"/>
                  <a:gd name="connsiteY0" fmla="*/ 388202 h 1053052"/>
                  <a:gd name="connsiteX1" fmla="*/ 30646 w 1230907"/>
                  <a:gd name="connsiteY1" fmla="*/ 507264 h 1053052"/>
                  <a:gd name="connsiteX2" fmla="*/ 44934 w 1230907"/>
                  <a:gd name="connsiteY2" fmla="*/ 640614 h 1053052"/>
                  <a:gd name="connsiteX3" fmla="*/ 16359 w 1230907"/>
                  <a:gd name="connsiteY3" fmla="*/ 716814 h 1053052"/>
                  <a:gd name="connsiteX4" fmla="*/ 9215 w 1230907"/>
                  <a:gd name="connsiteY4" fmla="*/ 795395 h 1053052"/>
                  <a:gd name="connsiteX5" fmla="*/ 147328 w 1230907"/>
                  <a:gd name="connsiteY5" fmla="*/ 845402 h 1053052"/>
                  <a:gd name="connsiteX6" fmla="*/ 311634 w 1230907"/>
                  <a:gd name="connsiteY6" fmla="*/ 802539 h 1053052"/>
                  <a:gd name="connsiteX7" fmla="*/ 459271 w 1230907"/>
                  <a:gd name="connsiteY7" fmla="*/ 776345 h 1053052"/>
                  <a:gd name="connsiteX8" fmla="*/ 535471 w 1230907"/>
                  <a:gd name="connsiteY8" fmla="*/ 816827 h 1053052"/>
                  <a:gd name="connsiteX9" fmla="*/ 571190 w 1230907"/>
                  <a:gd name="connsiteY9" fmla="*/ 878739 h 1053052"/>
                  <a:gd name="connsiteX10" fmla="*/ 635484 w 1230907"/>
                  <a:gd name="connsiteY10" fmla="*/ 962083 h 1053052"/>
                  <a:gd name="connsiteX11" fmla="*/ 680728 w 1230907"/>
                  <a:gd name="connsiteY11" fmla="*/ 1019233 h 1053052"/>
                  <a:gd name="connsiteX12" fmla="*/ 780740 w 1230907"/>
                  <a:gd name="connsiteY12" fmla="*/ 1052570 h 1053052"/>
                  <a:gd name="connsiteX13" fmla="*/ 930759 w 1230907"/>
                  <a:gd name="connsiteY13" fmla="*/ 1031139 h 1053052"/>
                  <a:gd name="connsiteX14" fmla="*/ 1028390 w 1230907"/>
                  <a:gd name="connsiteY14" fmla="*/ 933508 h 1053052"/>
                  <a:gd name="connsiteX15" fmla="*/ 1083159 w 1230907"/>
                  <a:gd name="connsiteY15" fmla="*/ 828733 h 1053052"/>
                  <a:gd name="connsiteX16" fmla="*/ 1156978 w 1230907"/>
                  <a:gd name="connsiteY16" fmla="*/ 766820 h 1053052"/>
                  <a:gd name="connsiteX17" fmla="*/ 1218890 w 1230907"/>
                  <a:gd name="connsiteY17" fmla="*/ 702527 h 1053052"/>
                  <a:gd name="connsiteX18" fmla="*/ 1230796 w 1230907"/>
                  <a:gd name="connsiteY18" fmla="*/ 597752 h 1053052"/>
                  <a:gd name="connsiteX19" fmla="*/ 1216509 w 1230907"/>
                  <a:gd name="connsiteY19" fmla="*/ 483452 h 1053052"/>
                  <a:gd name="connsiteX20" fmla="*/ 1176028 w 1230907"/>
                  <a:gd name="connsiteY20" fmla="*/ 388202 h 1053052"/>
                  <a:gd name="connsiteX21" fmla="*/ 1133165 w 1230907"/>
                  <a:gd name="connsiteY21" fmla="*/ 242945 h 1053052"/>
                  <a:gd name="connsiteX22" fmla="*/ 1097446 w 1230907"/>
                  <a:gd name="connsiteY22" fmla="*/ 42920 h 1053052"/>
                  <a:gd name="connsiteX23" fmla="*/ 895040 w 1230907"/>
                  <a:gd name="connsiteY23" fmla="*/ 58 h 1053052"/>
                  <a:gd name="connsiteX24" fmla="*/ 768834 w 1230907"/>
                  <a:gd name="connsiteY24" fmla="*/ 33395 h 1053052"/>
                  <a:gd name="connsiteX25" fmla="*/ 592621 w 1230907"/>
                  <a:gd name="connsiteY25" fmla="*/ 21489 h 1053052"/>
                  <a:gd name="connsiteX26" fmla="*/ 502134 w 1230907"/>
                  <a:gd name="connsiteY26" fmla="*/ 33395 h 1053052"/>
                  <a:gd name="connsiteX27" fmla="*/ 347353 w 1230907"/>
                  <a:gd name="connsiteY27" fmla="*/ 159602 h 1053052"/>
                  <a:gd name="connsiteX28" fmla="*/ 240196 w 1230907"/>
                  <a:gd name="connsiteY28" fmla="*/ 226277 h 1053052"/>
                  <a:gd name="connsiteX29" fmla="*/ 80653 w 1230907"/>
                  <a:gd name="connsiteY29" fmla="*/ 312002 h 1053052"/>
                  <a:gd name="connsiteX30" fmla="*/ 83034 w 1230907"/>
                  <a:gd name="connsiteY30" fmla="*/ 388202 h 105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30907" h="1053052">
                    <a:moveTo>
                      <a:pt x="83034" y="388202"/>
                    </a:moveTo>
                    <a:cubicBezTo>
                      <a:pt x="74700" y="420746"/>
                      <a:pt x="36996" y="465195"/>
                      <a:pt x="30646" y="507264"/>
                    </a:cubicBezTo>
                    <a:cubicBezTo>
                      <a:pt x="24296" y="549333"/>
                      <a:pt x="47315" y="605689"/>
                      <a:pt x="44934" y="640614"/>
                    </a:cubicBezTo>
                    <a:cubicBezTo>
                      <a:pt x="42553" y="675539"/>
                      <a:pt x="22312" y="691017"/>
                      <a:pt x="16359" y="716814"/>
                    </a:cubicBezTo>
                    <a:cubicBezTo>
                      <a:pt x="10406" y="742611"/>
                      <a:pt x="-12613" y="773964"/>
                      <a:pt x="9215" y="795395"/>
                    </a:cubicBezTo>
                    <a:cubicBezTo>
                      <a:pt x="31043" y="816826"/>
                      <a:pt x="96925" y="844211"/>
                      <a:pt x="147328" y="845402"/>
                    </a:cubicBezTo>
                    <a:cubicBezTo>
                      <a:pt x="197731" y="846593"/>
                      <a:pt x="259644" y="814049"/>
                      <a:pt x="311634" y="802539"/>
                    </a:cubicBezTo>
                    <a:cubicBezTo>
                      <a:pt x="363625" y="791030"/>
                      <a:pt x="421965" y="773964"/>
                      <a:pt x="459271" y="776345"/>
                    </a:cubicBezTo>
                    <a:cubicBezTo>
                      <a:pt x="496577" y="778726"/>
                      <a:pt x="516818" y="799761"/>
                      <a:pt x="535471" y="816827"/>
                    </a:cubicBezTo>
                    <a:cubicBezTo>
                      <a:pt x="554124" y="833893"/>
                      <a:pt x="554521" y="854530"/>
                      <a:pt x="571190" y="878739"/>
                    </a:cubicBezTo>
                    <a:cubicBezTo>
                      <a:pt x="587859" y="902948"/>
                      <a:pt x="617228" y="938667"/>
                      <a:pt x="635484" y="962083"/>
                    </a:cubicBezTo>
                    <a:cubicBezTo>
                      <a:pt x="653740" y="985499"/>
                      <a:pt x="656519" y="1004152"/>
                      <a:pt x="680728" y="1019233"/>
                    </a:cubicBezTo>
                    <a:cubicBezTo>
                      <a:pt x="704937" y="1034314"/>
                      <a:pt x="739068" y="1050586"/>
                      <a:pt x="780740" y="1052570"/>
                    </a:cubicBezTo>
                    <a:cubicBezTo>
                      <a:pt x="822412" y="1054554"/>
                      <a:pt x="889484" y="1050983"/>
                      <a:pt x="930759" y="1031139"/>
                    </a:cubicBezTo>
                    <a:cubicBezTo>
                      <a:pt x="972034" y="1011295"/>
                      <a:pt x="1002990" y="967242"/>
                      <a:pt x="1028390" y="933508"/>
                    </a:cubicBezTo>
                    <a:cubicBezTo>
                      <a:pt x="1053790" y="899774"/>
                      <a:pt x="1061728" y="856514"/>
                      <a:pt x="1083159" y="828733"/>
                    </a:cubicBezTo>
                    <a:cubicBezTo>
                      <a:pt x="1104590" y="800952"/>
                      <a:pt x="1134356" y="787854"/>
                      <a:pt x="1156978" y="766820"/>
                    </a:cubicBezTo>
                    <a:cubicBezTo>
                      <a:pt x="1179600" y="745786"/>
                      <a:pt x="1206587" y="730705"/>
                      <a:pt x="1218890" y="702527"/>
                    </a:cubicBezTo>
                    <a:cubicBezTo>
                      <a:pt x="1231193" y="674349"/>
                      <a:pt x="1231193" y="634264"/>
                      <a:pt x="1230796" y="597752"/>
                    </a:cubicBezTo>
                    <a:cubicBezTo>
                      <a:pt x="1230399" y="561240"/>
                      <a:pt x="1225637" y="518377"/>
                      <a:pt x="1216509" y="483452"/>
                    </a:cubicBezTo>
                    <a:cubicBezTo>
                      <a:pt x="1207381" y="448527"/>
                      <a:pt x="1189919" y="428287"/>
                      <a:pt x="1176028" y="388202"/>
                    </a:cubicBezTo>
                    <a:cubicBezTo>
                      <a:pt x="1162137" y="348117"/>
                      <a:pt x="1146262" y="300492"/>
                      <a:pt x="1133165" y="242945"/>
                    </a:cubicBezTo>
                    <a:cubicBezTo>
                      <a:pt x="1120068" y="185398"/>
                      <a:pt x="1137133" y="83401"/>
                      <a:pt x="1097446" y="42920"/>
                    </a:cubicBezTo>
                    <a:cubicBezTo>
                      <a:pt x="1057759" y="2439"/>
                      <a:pt x="949809" y="1645"/>
                      <a:pt x="895040" y="58"/>
                    </a:cubicBezTo>
                    <a:cubicBezTo>
                      <a:pt x="840271" y="-1530"/>
                      <a:pt x="819237" y="29823"/>
                      <a:pt x="768834" y="33395"/>
                    </a:cubicBezTo>
                    <a:cubicBezTo>
                      <a:pt x="718431" y="36967"/>
                      <a:pt x="637071" y="21489"/>
                      <a:pt x="592621" y="21489"/>
                    </a:cubicBezTo>
                    <a:cubicBezTo>
                      <a:pt x="548171" y="21489"/>
                      <a:pt x="543012" y="10376"/>
                      <a:pt x="502134" y="33395"/>
                    </a:cubicBezTo>
                    <a:cubicBezTo>
                      <a:pt x="461256" y="56414"/>
                      <a:pt x="391009" y="127455"/>
                      <a:pt x="347353" y="159602"/>
                    </a:cubicBezTo>
                    <a:cubicBezTo>
                      <a:pt x="303697" y="191749"/>
                      <a:pt x="284646" y="200877"/>
                      <a:pt x="240196" y="226277"/>
                    </a:cubicBezTo>
                    <a:cubicBezTo>
                      <a:pt x="195746" y="251677"/>
                      <a:pt x="107243" y="283824"/>
                      <a:pt x="80653" y="312002"/>
                    </a:cubicBezTo>
                    <a:cubicBezTo>
                      <a:pt x="54063" y="340180"/>
                      <a:pt x="91368" y="355658"/>
                      <a:pt x="83034" y="38820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1200" dirty="0" smtClean="0">
                  <a:solidFill>
                    <a:srgbClr val="3C3C3C"/>
                  </a:solidFill>
                </a:endParaRPr>
              </a:p>
            </p:txBody>
          </p:sp>
          <p:sp>
            <p:nvSpPr>
              <p:cNvPr id="762" name="Полилиния 761"/>
              <p:cNvSpPr/>
              <p:nvPr/>
            </p:nvSpPr>
            <p:spPr>
              <a:xfrm>
                <a:off x="4796153" y="2551681"/>
                <a:ext cx="752592" cy="671855"/>
              </a:xfrm>
              <a:custGeom>
                <a:avLst/>
                <a:gdLst>
                  <a:gd name="connsiteX0" fmla="*/ 60485 w 752592"/>
                  <a:gd name="connsiteY0" fmla="*/ 312490 h 671855"/>
                  <a:gd name="connsiteX1" fmla="*/ 0 w 752592"/>
                  <a:gd name="connsiteY1" fmla="*/ 262679 h 671855"/>
                  <a:gd name="connsiteX2" fmla="*/ 60485 w 752592"/>
                  <a:gd name="connsiteY2" fmla="*/ 88338 h 671855"/>
                  <a:gd name="connsiteX3" fmla="*/ 245500 w 752592"/>
                  <a:gd name="connsiteY3" fmla="*/ 77664 h 671855"/>
                  <a:gd name="connsiteX4" fmla="*/ 327333 w 752592"/>
                  <a:gd name="connsiteY4" fmla="*/ 74106 h 671855"/>
                  <a:gd name="connsiteX5" fmla="*/ 426957 w 752592"/>
                  <a:gd name="connsiteY5" fmla="*/ 17178 h 671855"/>
                  <a:gd name="connsiteX6" fmla="*/ 537254 w 752592"/>
                  <a:gd name="connsiteY6" fmla="*/ 2946 h 671855"/>
                  <a:gd name="connsiteX7" fmla="*/ 587066 w 752592"/>
                  <a:gd name="connsiteY7" fmla="*/ 66990 h 671855"/>
                  <a:gd name="connsiteX8" fmla="*/ 547928 w 752592"/>
                  <a:gd name="connsiteY8" fmla="*/ 148823 h 671855"/>
                  <a:gd name="connsiteX9" fmla="*/ 537254 w 752592"/>
                  <a:gd name="connsiteY9" fmla="*/ 198635 h 671855"/>
                  <a:gd name="connsiteX10" fmla="*/ 562160 w 752592"/>
                  <a:gd name="connsiteY10" fmla="*/ 230657 h 671855"/>
                  <a:gd name="connsiteX11" fmla="*/ 647551 w 752592"/>
                  <a:gd name="connsiteY11" fmla="*/ 248447 h 671855"/>
                  <a:gd name="connsiteX12" fmla="*/ 693805 w 752592"/>
                  <a:gd name="connsiteY12" fmla="*/ 276910 h 671855"/>
                  <a:gd name="connsiteX13" fmla="*/ 750733 w 752592"/>
                  <a:gd name="connsiteY13" fmla="*/ 365860 h 671855"/>
                  <a:gd name="connsiteX14" fmla="*/ 697363 w 752592"/>
                  <a:gd name="connsiteY14" fmla="*/ 511737 h 671855"/>
                  <a:gd name="connsiteX15" fmla="*/ 334449 w 752592"/>
                  <a:gd name="connsiteY15" fmla="*/ 671846 h 671855"/>
                  <a:gd name="connsiteX16" fmla="*/ 113855 w 752592"/>
                  <a:gd name="connsiteY16" fmla="*/ 518853 h 671855"/>
                  <a:gd name="connsiteX17" fmla="*/ 24905 w 752592"/>
                  <a:gd name="connsiteY17" fmla="*/ 397882 h 671855"/>
                  <a:gd name="connsiteX18" fmla="*/ 3558 w 752592"/>
                  <a:gd name="connsiteY18" fmla="*/ 287584 h 671855"/>
                  <a:gd name="connsiteX19" fmla="*/ 3558 w 752592"/>
                  <a:gd name="connsiteY19" fmla="*/ 287584 h 671855"/>
                  <a:gd name="connsiteX20" fmla="*/ 0 w 752592"/>
                  <a:gd name="connsiteY20" fmla="*/ 276910 h 671855"/>
                  <a:gd name="connsiteX21" fmla="*/ 3558 w 752592"/>
                  <a:gd name="connsiteY21" fmla="*/ 298258 h 671855"/>
                  <a:gd name="connsiteX22" fmla="*/ 3558 w 752592"/>
                  <a:gd name="connsiteY22" fmla="*/ 255563 h 6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52592" h="671855">
                    <a:moveTo>
                      <a:pt x="60485" y="312490"/>
                    </a:moveTo>
                    <a:cubicBezTo>
                      <a:pt x="30242" y="306264"/>
                      <a:pt x="0" y="300038"/>
                      <a:pt x="0" y="262679"/>
                    </a:cubicBezTo>
                    <a:cubicBezTo>
                      <a:pt x="0" y="225320"/>
                      <a:pt x="19568" y="119174"/>
                      <a:pt x="60485" y="88338"/>
                    </a:cubicBezTo>
                    <a:cubicBezTo>
                      <a:pt x="101402" y="57502"/>
                      <a:pt x="245500" y="77664"/>
                      <a:pt x="245500" y="77664"/>
                    </a:cubicBezTo>
                    <a:cubicBezTo>
                      <a:pt x="289975" y="75292"/>
                      <a:pt x="297090" y="84187"/>
                      <a:pt x="327333" y="74106"/>
                    </a:cubicBezTo>
                    <a:cubicBezTo>
                      <a:pt x="357576" y="64025"/>
                      <a:pt x="391970" y="29038"/>
                      <a:pt x="426957" y="17178"/>
                    </a:cubicBezTo>
                    <a:cubicBezTo>
                      <a:pt x="461944" y="5318"/>
                      <a:pt x="510569" y="-5356"/>
                      <a:pt x="537254" y="2946"/>
                    </a:cubicBezTo>
                    <a:cubicBezTo>
                      <a:pt x="563939" y="11248"/>
                      <a:pt x="585287" y="42677"/>
                      <a:pt x="587066" y="66990"/>
                    </a:cubicBezTo>
                    <a:cubicBezTo>
                      <a:pt x="588845" y="91303"/>
                      <a:pt x="556230" y="126882"/>
                      <a:pt x="547928" y="148823"/>
                    </a:cubicBezTo>
                    <a:cubicBezTo>
                      <a:pt x="539626" y="170764"/>
                      <a:pt x="534882" y="184996"/>
                      <a:pt x="537254" y="198635"/>
                    </a:cubicBezTo>
                    <a:cubicBezTo>
                      <a:pt x="539626" y="212274"/>
                      <a:pt x="543777" y="222355"/>
                      <a:pt x="562160" y="230657"/>
                    </a:cubicBezTo>
                    <a:cubicBezTo>
                      <a:pt x="580543" y="238959"/>
                      <a:pt x="625610" y="240738"/>
                      <a:pt x="647551" y="248447"/>
                    </a:cubicBezTo>
                    <a:cubicBezTo>
                      <a:pt x="669492" y="256156"/>
                      <a:pt x="676608" y="257341"/>
                      <a:pt x="693805" y="276910"/>
                    </a:cubicBezTo>
                    <a:cubicBezTo>
                      <a:pt x="711002" y="296479"/>
                      <a:pt x="750140" y="326722"/>
                      <a:pt x="750733" y="365860"/>
                    </a:cubicBezTo>
                    <a:cubicBezTo>
                      <a:pt x="751326" y="404998"/>
                      <a:pt x="766744" y="460739"/>
                      <a:pt x="697363" y="511737"/>
                    </a:cubicBezTo>
                    <a:cubicBezTo>
                      <a:pt x="627982" y="562735"/>
                      <a:pt x="431700" y="670660"/>
                      <a:pt x="334449" y="671846"/>
                    </a:cubicBezTo>
                    <a:cubicBezTo>
                      <a:pt x="237198" y="673032"/>
                      <a:pt x="165446" y="564514"/>
                      <a:pt x="113855" y="518853"/>
                    </a:cubicBezTo>
                    <a:cubicBezTo>
                      <a:pt x="62264" y="473192"/>
                      <a:pt x="43288" y="436427"/>
                      <a:pt x="24905" y="397882"/>
                    </a:cubicBezTo>
                    <a:cubicBezTo>
                      <a:pt x="6522" y="359337"/>
                      <a:pt x="3558" y="287584"/>
                      <a:pt x="3558" y="287584"/>
                    </a:cubicBezTo>
                    <a:lnTo>
                      <a:pt x="3558" y="287584"/>
                    </a:lnTo>
                    <a:cubicBezTo>
                      <a:pt x="2965" y="285805"/>
                      <a:pt x="0" y="275131"/>
                      <a:pt x="0" y="276910"/>
                    </a:cubicBezTo>
                    <a:cubicBezTo>
                      <a:pt x="0" y="278689"/>
                      <a:pt x="2965" y="301816"/>
                      <a:pt x="3558" y="298258"/>
                    </a:cubicBezTo>
                    <a:cubicBezTo>
                      <a:pt x="4151" y="294700"/>
                      <a:pt x="3854" y="275131"/>
                      <a:pt x="3558" y="255563"/>
                    </a:cubicBezTo>
                  </a:path>
                </a:pathLst>
              </a:custGeom>
              <a:solidFill>
                <a:schemeClr val="accent2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rgbClr val="FFFFFF"/>
                  </a:solidFill>
                </a:endParaRPr>
              </a:p>
            </p:txBody>
          </p:sp>
          <p:sp>
            <p:nvSpPr>
              <p:cNvPr id="764" name="Freeform 11"/>
              <p:cNvSpPr>
                <a:spLocks/>
              </p:cNvSpPr>
              <p:nvPr/>
            </p:nvSpPr>
            <p:spPr bwMode="auto">
              <a:xfrm>
                <a:off x="4097338" y="3582988"/>
                <a:ext cx="1068388" cy="484188"/>
              </a:xfrm>
              <a:custGeom>
                <a:avLst/>
                <a:gdLst>
                  <a:gd name="T0" fmla="*/ 0 w 673"/>
                  <a:gd name="T1" fmla="*/ 194 h 305"/>
                  <a:gd name="T2" fmla="*/ 12 w 673"/>
                  <a:gd name="T3" fmla="*/ 245 h 305"/>
                  <a:gd name="T4" fmla="*/ 377 w 673"/>
                  <a:gd name="T5" fmla="*/ 296 h 305"/>
                  <a:gd name="T6" fmla="*/ 573 w 673"/>
                  <a:gd name="T7" fmla="*/ 305 h 305"/>
                  <a:gd name="T8" fmla="*/ 594 w 673"/>
                  <a:gd name="T9" fmla="*/ 269 h 305"/>
                  <a:gd name="T10" fmla="*/ 609 w 673"/>
                  <a:gd name="T11" fmla="*/ 263 h 305"/>
                  <a:gd name="T12" fmla="*/ 633 w 673"/>
                  <a:gd name="T13" fmla="*/ 263 h 305"/>
                  <a:gd name="T14" fmla="*/ 670 w 673"/>
                  <a:gd name="T15" fmla="*/ 221 h 305"/>
                  <a:gd name="T16" fmla="*/ 673 w 673"/>
                  <a:gd name="T17" fmla="*/ 148 h 305"/>
                  <a:gd name="T18" fmla="*/ 606 w 673"/>
                  <a:gd name="T19" fmla="*/ 124 h 305"/>
                  <a:gd name="T20" fmla="*/ 531 w 673"/>
                  <a:gd name="T21" fmla="*/ 106 h 305"/>
                  <a:gd name="T22" fmla="*/ 431 w 673"/>
                  <a:gd name="T23" fmla="*/ 73 h 305"/>
                  <a:gd name="T24" fmla="*/ 347 w 673"/>
                  <a:gd name="T25" fmla="*/ 0 h 305"/>
                  <a:gd name="T26" fmla="*/ 235 w 673"/>
                  <a:gd name="T27" fmla="*/ 0 h 305"/>
                  <a:gd name="T28" fmla="*/ 57 w 673"/>
                  <a:gd name="T29" fmla="*/ 10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3" h="305">
                    <a:moveTo>
                      <a:pt x="0" y="194"/>
                    </a:moveTo>
                    <a:lnTo>
                      <a:pt x="12" y="245"/>
                    </a:lnTo>
                    <a:lnTo>
                      <a:pt x="377" y="296"/>
                    </a:lnTo>
                    <a:lnTo>
                      <a:pt x="573" y="305"/>
                    </a:lnTo>
                    <a:lnTo>
                      <a:pt x="594" y="269"/>
                    </a:lnTo>
                    <a:lnTo>
                      <a:pt x="609" y="263"/>
                    </a:lnTo>
                    <a:lnTo>
                      <a:pt x="633" y="263"/>
                    </a:lnTo>
                    <a:lnTo>
                      <a:pt x="670" y="221"/>
                    </a:lnTo>
                    <a:lnTo>
                      <a:pt x="673" y="148"/>
                    </a:lnTo>
                    <a:lnTo>
                      <a:pt x="606" y="124"/>
                    </a:lnTo>
                    <a:lnTo>
                      <a:pt x="531" y="106"/>
                    </a:lnTo>
                    <a:lnTo>
                      <a:pt x="431" y="73"/>
                    </a:lnTo>
                    <a:lnTo>
                      <a:pt x="347" y="0"/>
                    </a:lnTo>
                    <a:lnTo>
                      <a:pt x="235" y="0"/>
                    </a:lnTo>
                    <a:lnTo>
                      <a:pt x="57" y="1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65" name="Freeform 13"/>
              <p:cNvSpPr>
                <a:spLocks/>
              </p:cNvSpPr>
              <p:nvPr/>
            </p:nvSpPr>
            <p:spPr bwMode="auto">
              <a:xfrm>
                <a:off x="1054100" y="2749551"/>
                <a:ext cx="2060575" cy="1462088"/>
              </a:xfrm>
              <a:custGeom>
                <a:avLst/>
                <a:gdLst>
                  <a:gd name="T0" fmla="*/ 1228 w 1298"/>
                  <a:gd name="T1" fmla="*/ 290 h 921"/>
                  <a:gd name="T2" fmla="*/ 1274 w 1298"/>
                  <a:gd name="T3" fmla="*/ 353 h 921"/>
                  <a:gd name="T4" fmla="*/ 1280 w 1298"/>
                  <a:gd name="T5" fmla="*/ 396 h 921"/>
                  <a:gd name="T6" fmla="*/ 1289 w 1298"/>
                  <a:gd name="T7" fmla="*/ 441 h 921"/>
                  <a:gd name="T8" fmla="*/ 1298 w 1298"/>
                  <a:gd name="T9" fmla="*/ 483 h 921"/>
                  <a:gd name="T10" fmla="*/ 1295 w 1298"/>
                  <a:gd name="T11" fmla="*/ 522 h 921"/>
                  <a:gd name="T12" fmla="*/ 1283 w 1298"/>
                  <a:gd name="T13" fmla="*/ 543 h 921"/>
                  <a:gd name="T14" fmla="*/ 1243 w 1298"/>
                  <a:gd name="T15" fmla="*/ 580 h 921"/>
                  <a:gd name="T16" fmla="*/ 1201 w 1298"/>
                  <a:gd name="T17" fmla="*/ 589 h 921"/>
                  <a:gd name="T18" fmla="*/ 1153 w 1298"/>
                  <a:gd name="T19" fmla="*/ 577 h 921"/>
                  <a:gd name="T20" fmla="*/ 1114 w 1298"/>
                  <a:gd name="T21" fmla="*/ 598 h 921"/>
                  <a:gd name="T22" fmla="*/ 1081 w 1298"/>
                  <a:gd name="T23" fmla="*/ 604 h 921"/>
                  <a:gd name="T24" fmla="*/ 1047 w 1298"/>
                  <a:gd name="T25" fmla="*/ 622 h 921"/>
                  <a:gd name="T26" fmla="*/ 993 w 1298"/>
                  <a:gd name="T27" fmla="*/ 634 h 921"/>
                  <a:gd name="T28" fmla="*/ 948 w 1298"/>
                  <a:gd name="T29" fmla="*/ 655 h 921"/>
                  <a:gd name="T30" fmla="*/ 921 w 1298"/>
                  <a:gd name="T31" fmla="*/ 667 h 921"/>
                  <a:gd name="T32" fmla="*/ 902 w 1298"/>
                  <a:gd name="T33" fmla="*/ 700 h 921"/>
                  <a:gd name="T34" fmla="*/ 878 w 1298"/>
                  <a:gd name="T35" fmla="*/ 737 h 921"/>
                  <a:gd name="T36" fmla="*/ 836 w 1298"/>
                  <a:gd name="T37" fmla="*/ 767 h 921"/>
                  <a:gd name="T38" fmla="*/ 809 w 1298"/>
                  <a:gd name="T39" fmla="*/ 782 h 921"/>
                  <a:gd name="T40" fmla="*/ 809 w 1298"/>
                  <a:gd name="T41" fmla="*/ 815 h 921"/>
                  <a:gd name="T42" fmla="*/ 797 w 1298"/>
                  <a:gd name="T43" fmla="*/ 870 h 921"/>
                  <a:gd name="T44" fmla="*/ 782 w 1298"/>
                  <a:gd name="T45" fmla="*/ 894 h 921"/>
                  <a:gd name="T46" fmla="*/ 745 w 1298"/>
                  <a:gd name="T47" fmla="*/ 915 h 921"/>
                  <a:gd name="T48" fmla="*/ 706 w 1298"/>
                  <a:gd name="T49" fmla="*/ 921 h 921"/>
                  <a:gd name="T50" fmla="*/ 661 w 1298"/>
                  <a:gd name="T51" fmla="*/ 906 h 921"/>
                  <a:gd name="T52" fmla="*/ 631 w 1298"/>
                  <a:gd name="T53" fmla="*/ 873 h 921"/>
                  <a:gd name="T54" fmla="*/ 601 w 1298"/>
                  <a:gd name="T55" fmla="*/ 854 h 921"/>
                  <a:gd name="T56" fmla="*/ 549 w 1298"/>
                  <a:gd name="T57" fmla="*/ 848 h 921"/>
                  <a:gd name="T58" fmla="*/ 528 w 1298"/>
                  <a:gd name="T59" fmla="*/ 851 h 921"/>
                  <a:gd name="T60" fmla="*/ 507 w 1298"/>
                  <a:gd name="T61" fmla="*/ 882 h 921"/>
                  <a:gd name="T62" fmla="*/ 471 w 1298"/>
                  <a:gd name="T63" fmla="*/ 897 h 921"/>
                  <a:gd name="T64" fmla="*/ 432 w 1298"/>
                  <a:gd name="T65" fmla="*/ 894 h 921"/>
                  <a:gd name="T66" fmla="*/ 395 w 1298"/>
                  <a:gd name="T67" fmla="*/ 879 h 921"/>
                  <a:gd name="T68" fmla="*/ 371 w 1298"/>
                  <a:gd name="T69" fmla="*/ 860 h 921"/>
                  <a:gd name="T70" fmla="*/ 332 w 1298"/>
                  <a:gd name="T71" fmla="*/ 827 h 921"/>
                  <a:gd name="T72" fmla="*/ 296 w 1298"/>
                  <a:gd name="T73" fmla="*/ 803 h 921"/>
                  <a:gd name="T74" fmla="*/ 232 w 1298"/>
                  <a:gd name="T75" fmla="*/ 782 h 921"/>
                  <a:gd name="T76" fmla="*/ 133 w 1298"/>
                  <a:gd name="T77" fmla="*/ 752 h 921"/>
                  <a:gd name="T78" fmla="*/ 97 w 1298"/>
                  <a:gd name="T79" fmla="*/ 719 h 921"/>
                  <a:gd name="T80" fmla="*/ 60 w 1298"/>
                  <a:gd name="T81" fmla="*/ 685 h 921"/>
                  <a:gd name="T82" fmla="*/ 48 w 1298"/>
                  <a:gd name="T83" fmla="*/ 652 h 921"/>
                  <a:gd name="T84" fmla="*/ 42 w 1298"/>
                  <a:gd name="T85" fmla="*/ 622 h 921"/>
                  <a:gd name="T86" fmla="*/ 39 w 1298"/>
                  <a:gd name="T87" fmla="*/ 601 h 921"/>
                  <a:gd name="T88" fmla="*/ 30 w 1298"/>
                  <a:gd name="T89" fmla="*/ 577 h 921"/>
                  <a:gd name="T90" fmla="*/ 27 w 1298"/>
                  <a:gd name="T91" fmla="*/ 540 h 921"/>
                  <a:gd name="T92" fmla="*/ 36 w 1298"/>
                  <a:gd name="T93" fmla="*/ 501 h 921"/>
                  <a:gd name="T94" fmla="*/ 48 w 1298"/>
                  <a:gd name="T95" fmla="*/ 453 h 921"/>
                  <a:gd name="T96" fmla="*/ 63 w 1298"/>
                  <a:gd name="T97" fmla="*/ 432 h 921"/>
                  <a:gd name="T98" fmla="*/ 78 w 1298"/>
                  <a:gd name="T99" fmla="*/ 399 h 921"/>
                  <a:gd name="T100" fmla="*/ 85 w 1298"/>
                  <a:gd name="T101" fmla="*/ 359 h 921"/>
                  <a:gd name="T102" fmla="*/ 72 w 1298"/>
                  <a:gd name="T103" fmla="*/ 323 h 921"/>
                  <a:gd name="T104" fmla="*/ 72 w 1298"/>
                  <a:gd name="T105" fmla="*/ 272 h 921"/>
                  <a:gd name="T106" fmla="*/ 63 w 1298"/>
                  <a:gd name="T107" fmla="*/ 223 h 921"/>
                  <a:gd name="T108" fmla="*/ 72 w 1298"/>
                  <a:gd name="T109" fmla="*/ 178 h 921"/>
                  <a:gd name="T110" fmla="*/ 60 w 1298"/>
                  <a:gd name="T111" fmla="*/ 139 h 921"/>
                  <a:gd name="T112" fmla="*/ 27 w 1298"/>
                  <a:gd name="T113" fmla="*/ 94 h 921"/>
                  <a:gd name="T114" fmla="*/ 6 w 1298"/>
                  <a:gd name="T115" fmla="*/ 66 h 921"/>
                  <a:gd name="T116" fmla="*/ 3 w 1298"/>
                  <a:gd name="T117" fmla="*/ 18 h 921"/>
                  <a:gd name="T118" fmla="*/ 598 w 1298"/>
                  <a:gd name="T119" fmla="*/ 405 h 921"/>
                  <a:gd name="T120" fmla="*/ 993 w 1298"/>
                  <a:gd name="T121" fmla="*/ 383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98" h="921">
                    <a:moveTo>
                      <a:pt x="1141" y="251"/>
                    </a:moveTo>
                    <a:lnTo>
                      <a:pt x="1141" y="251"/>
                    </a:lnTo>
                    <a:lnTo>
                      <a:pt x="1153" y="248"/>
                    </a:lnTo>
                    <a:lnTo>
                      <a:pt x="1168" y="245"/>
                    </a:lnTo>
                    <a:lnTo>
                      <a:pt x="1168" y="245"/>
                    </a:lnTo>
                    <a:lnTo>
                      <a:pt x="1183" y="245"/>
                    </a:lnTo>
                    <a:lnTo>
                      <a:pt x="1183" y="245"/>
                    </a:lnTo>
                    <a:lnTo>
                      <a:pt x="1192" y="251"/>
                    </a:lnTo>
                    <a:lnTo>
                      <a:pt x="1192" y="251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7" y="266"/>
                    </a:lnTo>
                    <a:lnTo>
                      <a:pt x="1213" y="275"/>
                    </a:lnTo>
                    <a:lnTo>
                      <a:pt x="1213" y="275"/>
                    </a:lnTo>
                    <a:lnTo>
                      <a:pt x="1222" y="281"/>
                    </a:lnTo>
                    <a:lnTo>
                      <a:pt x="1222" y="281"/>
                    </a:lnTo>
                    <a:lnTo>
                      <a:pt x="1228" y="290"/>
                    </a:lnTo>
                    <a:lnTo>
                      <a:pt x="1228" y="290"/>
                    </a:lnTo>
                    <a:lnTo>
                      <a:pt x="1237" y="302"/>
                    </a:lnTo>
                    <a:lnTo>
                      <a:pt x="1237" y="302"/>
                    </a:lnTo>
                    <a:lnTo>
                      <a:pt x="1243" y="311"/>
                    </a:lnTo>
                    <a:lnTo>
                      <a:pt x="1243" y="311"/>
                    </a:lnTo>
                    <a:lnTo>
                      <a:pt x="1253" y="323"/>
                    </a:lnTo>
                    <a:lnTo>
                      <a:pt x="1253" y="323"/>
                    </a:lnTo>
                    <a:lnTo>
                      <a:pt x="1262" y="335"/>
                    </a:lnTo>
                    <a:lnTo>
                      <a:pt x="1265" y="338"/>
                    </a:lnTo>
                    <a:lnTo>
                      <a:pt x="1265" y="338"/>
                    </a:lnTo>
                    <a:lnTo>
                      <a:pt x="1265" y="341"/>
                    </a:lnTo>
                    <a:lnTo>
                      <a:pt x="1265" y="341"/>
                    </a:lnTo>
                    <a:lnTo>
                      <a:pt x="1268" y="344"/>
                    </a:lnTo>
                    <a:lnTo>
                      <a:pt x="1268" y="344"/>
                    </a:lnTo>
                    <a:lnTo>
                      <a:pt x="1271" y="347"/>
                    </a:lnTo>
                    <a:lnTo>
                      <a:pt x="1271" y="347"/>
                    </a:lnTo>
                    <a:lnTo>
                      <a:pt x="1274" y="353"/>
                    </a:lnTo>
                    <a:lnTo>
                      <a:pt x="1274" y="353"/>
                    </a:lnTo>
                    <a:lnTo>
                      <a:pt x="1277" y="359"/>
                    </a:lnTo>
                    <a:lnTo>
                      <a:pt x="1277" y="359"/>
                    </a:lnTo>
                    <a:lnTo>
                      <a:pt x="1277" y="362"/>
                    </a:lnTo>
                    <a:lnTo>
                      <a:pt x="1277" y="362"/>
                    </a:lnTo>
                    <a:lnTo>
                      <a:pt x="1277" y="365"/>
                    </a:lnTo>
                    <a:lnTo>
                      <a:pt x="1277" y="365"/>
                    </a:lnTo>
                    <a:lnTo>
                      <a:pt x="1280" y="371"/>
                    </a:lnTo>
                    <a:lnTo>
                      <a:pt x="1280" y="371"/>
                    </a:lnTo>
                    <a:lnTo>
                      <a:pt x="1280" y="377"/>
                    </a:lnTo>
                    <a:lnTo>
                      <a:pt x="1280" y="377"/>
                    </a:lnTo>
                    <a:lnTo>
                      <a:pt x="1280" y="380"/>
                    </a:lnTo>
                    <a:lnTo>
                      <a:pt x="1280" y="380"/>
                    </a:lnTo>
                    <a:lnTo>
                      <a:pt x="1280" y="386"/>
                    </a:lnTo>
                    <a:lnTo>
                      <a:pt x="1280" y="386"/>
                    </a:lnTo>
                    <a:lnTo>
                      <a:pt x="1280" y="393"/>
                    </a:lnTo>
                    <a:lnTo>
                      <a:pt x="1280" y="396"/>
                    </a:lnTo>
                    <a:lnTo>
                      <a:pt x="1280" y="402"/>
                    </a:lnTo>
                    <a:lnTo>
                      <a:pt x="1280" y="402"/>
                    </a:lnTo>
                    <a:lnTo>
                      <a:pt x="1280" y="405"/>
                    </a:lnTo>
                    <a:lnTo>
                      <a:pt x="1280" y="405"/>
                    </a:lnTo>
                    <a:lnTo>
                      <a:pt x="1277" y="411"/>
                    </a:lnTo>
                    <a:lnTo>
                      <a:pt x="1277" y="414"/>
                    </a:lnTo>
                    <a:lnTo>
                      <a:pt x="1277" y="414"/>
                    </a:lnTo>
                    <a:lnTo>
                      <a:pt x="1277" y="420"/>
                    </a:lnTo>
                    <a:lnTo>
                      <a:pt x="1277" y="420"/>
                    </a:lnTo>
                    <a:lnTo>
                      <a:pt x="1280" y="423"/>
                    </a:lnTo>
                    <a:lnTo>
                      <a:pt x="1280" y="423"/>
                    </a:lnTo>
                    <a:lnTo>
                      <a:pt x="1283" y="426"/>
                    </a:lnTo>
                    <a:lnTo>
                      <a:pt x="1286" y="432"/>
                    </a:lnTo>
                    <a:lnTo>
                      <a:pt x="1286" y="432"/>
                    </a:lnTo>
                    <a:lnTo>
                      <a:pt x="1286" y="435"/>
                    </a:lnTo>
                    <a:lnTo>
                      <a:pt x="1289" y="441"/>
                    </a:lnTo>
                    <a:lnTo>
                      <a:pt x="1289" y="441"/>
                    </a:lnTo>
                    <a:lnTo>
                      <a:pt x="1292" y="444"/>
                    </a:lnTo>
                    <a:lnTo>
                      <a:pt x="1292" y="444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3"/>
                    </a:lnTo>
                    <a:lnTo>
                      <a:pt x="1292" y="453"/>
                    </a:lnTo>
                    <a:lnTo>
                      <a:pt x="1295" y="459"/>
                    </a:lnTo>
                    <a:lnTo>
                      <a:pt x="1295" y="459"/>
                    </a:lnTo>
                    <a:lnTo>
                      <a:pt x="1295" y="465"/>
                    </a:lnTo>
                    <a:lnTo>
                      <a:pt x="1295" y="465"/>
                    </a:lnTo>
                    <a:lnTo>
                      <a:pt x="1298" y="471"/>
                    </a:lnTo>
                    <a:lnTo>
                      <a:pt x="1298" y="471"/>
                    </a:lnTo>
                    <a:lnTo>
                      <a:pt x="1298" y="477"/>
                    </a:lnTo>
                    <a:lnTo>
                      <a:pt x="1298" y="477"/>
                    </a:lnTo>
                    <a:lnTo>
                      <a:pt x="1298" y="480"/>
                    </a:lnTo>
                    <a:lnTo>
                      <a:pt x="1298" y="480"/>
                    </a:lnTo>
                    <a:lnTo>
                      <a:pt x="1298" y="483"/>
                    </a:lnTo>
                    <a:lnTo>
                      <a:pt x="1298" y="483"/>
                    </a:lnTo>
                    <a:lnTo>
                      <a:pt x="1298" y="486"/>
                    </a:lnTo>
                    <a:lnTo>
                      <a:pt x="1298" y="489"/>
                    </a:lnTo>
                    <a:lnTo>
                      <a:pt x="1298" y="489"/>
                    </a:lnTo>
                    <a:lnTo>
                      <a:pt x="1298" y="492"/>
                    </a:lnTo>
                    <a:lnTo>
                      <a:pt x="1298" y="495"/>
                    </a:lnTo>
                    <a:lnTo>
                      <a:pt x="1298" y="495"/>
                    </a:lnTo>
                    <a:lnTo>
                      <a:pt x="1298" y="501"/>
                    </a:lnTo>
                    <a:lnTo>
                      <a:pt x="1298" y="504"/>
                    </a:lnTo>
                    <a:lnTo>
                      <a:pt x="1298" y="504"/>
                    </a:lnTo>
                    <a:lnTo>
                      <a:pt x="1298" y="510"/>
                    </a:lnTo>
                    <a:lnTo>
                      <a:pt x="1298" y="513"/>
                    </a:lnTo>
                    <a:lnTo>
                      <a:pt x="1298" y="513"/>
                    </a:lnTo>
                    <a:lnTo>
                      <a:pt x="1295" y="516"/>
                    </a:lnTo>
                    <a:lnTo>
                      <a:pt x="1295" y="516"/>
                    </a:lnTo>
                    <a:lnTo>
                      <a:pt x="1295" y="522"/>
                    </a:lnTo>
                    <a:lnTo>
                      <a:pt x="1295" y="522"/>
                    </a:lnTo>
                    <a:lnTo>
                      <a:pt x="1292" y="525"/>
                    </a:lnTo>
                    <a:lnTo>
                      <a:pt x="1292" y="528"/>
                    </a:lnTo>
                    <a:lnTo>
                      <a:pt x="1292" y="528"/>
                    </a:lnTo>
                    <a:lnTo>
                      <a:pt x="1289" y="534"/>
                    </a:lnTo>
                    <a:lnTo>
                      <a:pt x="1289" y="534"/>
                    </a:lnTo>
                    <a:lnTo>
                      <a:pt x="1289" y="534"/>
                    </a:lnTo>
                    <a:lnTo>
                      <a:pt x="1289" y="534"/>
                    </a:lnTo>
                    <a:lnTo>
                      <a:pt x="1286" y="537"/>
                    </a:lnTo>
                    <a:lnTo>
                      <a:pt x="1286" y="537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6"/>
                    </a:lnTo>
                    <a:lnTo>
                      <a:pt x="1283" y="546"/>
                    </a:lnTo>
                    <a:lnTo>
                      <a:pt x="1280" y="553"/>
                    </a:lnTo>
                    <a:lnTo>
                      <a:pt x="1280" y="553"/>
                    </a:lnTo>
                    <a:lnTo>
                      <a:pt x="1274" y="556"/>
                    </a:lnTo>
                    <a:lnTo>
                      <a:pt x="1274" y="556"/>
                    </a:lnTo>
                    <a:lnTo>
                      <a:pt x="1271" y="562"/>
                    </a:lnTo>
                    <a:lnTo>
                      <a:pt x="1271" y="562"/>
                    </a:lnTo>
                    <a:lnTo>
                      <a:pt x="1265" y="565"/>
                    </a:lnTo>
                    <a:lnTo>
                      <a:pt x="1262" y="571"/>
                    </a:lnTo>
                    <a:lnTo>
                      <a:pt x="1262" y="571"/>
                    </a:lnTo>
                    <a:lnTo>
                      <a:pt x="1256" y="574"/>
                    </a:lnTo>
                    <a:lnTo>
                      <a:pt x="1250" y="577"/>
                    </a:lnTo>
                    <a:lnTo>
                      <a:pt x="1250" y="577"/>
                    </a:lnTo>
                    <a:lnTo>
                      <a:pt x="1250" y="577"/>
                    </a:lnTo>
                    <a:lnTo>
                      <a:pt x="1243" y="580"/>
                    </a:lnTo>
                    <a:lnTo>
                      <a:pt x="1243" y="580"/>
                    </a:lnTo>
                    <a:lnTo>
                      <a:pt x="1240" y="580"/>
                    </a:lnTo>
                    <a:lnTo>
                      <a:pt x="1240" y="580"/>
                    </a:lnTo>
                    <a:lnTo>
                      <a:pt x="1234" y="583"/>
                    </a:lnTo>
                    <a:lnTo>
                      <a:pt x="1234" y="583"/>
                    </a:lnTo>
                    <a:lnTo>
                      <a:pt x="1231" y="583"/>
                    </a:lnTo>
                    <a:lnTo>
                      <a:pt x="1231" y="583"/>
                    </a:lnTo>
                    <a:lnTo>
                      <a:pt x="1225" y="586"/>
                    </a:lnTo>
                    <a:lnTo>
                      <a:pt x="1225" y="586"/>
                    </a:lnTo>
                    <a:lnTo>
                      <a:pt x="1222" y="586"/>
                    </a:lnTo>
                    <a:lnTo>
                      <a:pt x="1222" y="586"/>
                    </a:lnTo>
                    <a:lnTo>
                      <a:pt x="1216" y="586"/>
                    </a:lnTo>
                    <a:lnTo>
                      <a:pt x="1216" y="586"/>
                    </a:lnTo>
                    <a:lnTo>
                      <a:pt x="1213" y="586"/>
                    </a:lnTo>
                    <a:lnTo>
                      <a:pt x="1213" y="586"/>
                    </a:lnTo>
                    <a:lnTo>
                      <a:pt x="1207" y="586"/>
                    </a:lnTo>
                    <a:lnTo>
                      <a:pt x="1207" y="586"/>
                    </a:lnTo>
                    <a:lnTo>
                      <a:pt x="1201" y="589"/>
                    </a:lnTo>
                    <a:lnTo>
                      <a:pt x="1195" y="586"/>
                    </a:lnTo>
                    <a:lnTo>
                      <a:pt x="1195" y="586"/>
                    </a:lnTo>
                    <a:lnTo>
                      <a:pt x="1189" y="586"/>
                    </a:lnTo>
                    <a:lnTo>
                      <a:pt x="1189" y="586"/>
                    </a:lnTo>
                    <a:lnTo>
                      <a:pt x="1183" y="586"/>
                    </a:lnTo>
                    <a:lnTo>
                      <a:pt x="1183" y="586"/>
                    </a:lnTo>
                    <a:lnTo>
                      <a:pt x="1177" y="583"/>
                    </a:lnTo>
                    <a:lnTo>
                      <a:pt x="1177" y="583"/>
                    </a:lnTo>
                    <a:lnTo>
                      <a:pt x="1171" y="583"/>
                    </a:lnTo>
                    <a:lnTo>
                      <a:pt x="1171" y="583"/>
                    </a:lnTo>
                    <a:lnTo>
                      <a:pt x="1165" y="580"/>
                    </a:lnTo>
                    <a:lnTo>
                      <a:pt x="1162" y="580"/>
                    </a:lnTo>
                    <a:lnTo>
                      <a:pt x="1162" y="580"/>
                    </a:lnTo>
                    <a:lnTo>
                      <a:pt x="1159" y="580"/>
                    </a:lnTo>
                    <a:lnTo>
                      <a:pt x="1156" y="577"/>
                    </a:lnTo>
                    <a:lnTo>
                      <a:pt x="1156" y="577"/>
                    </a:lnTo>
                    <a:lnTo>
                      <a:pt x="1153" y="577"/>
                    </a:lnTo>
                    <a:lnTo>
                      <a:pt x="1150" y="577"/>
                    </a:lnTo>
                    <a:lnTo>
                      <a:pt x="1150" y="577"/>
                    </a:lnTo>
                    <a:lnTo>
                      <a:pt x="1147" y="577"/>
                    </a:lnTo>
                    <a:lnTo>
                      <a:pt x="1147" y="577"/>
                    </a:lnTo>
                    <a:lnTo>
                      <a:pt x="1144" y="580"/>
                    </a:lnTo>
                    <a:lnTo>
                      <a:pt x="1144" y="580"/>
                    </a:lnTo>
                    <a:lnTo>
                      <a:pt x="1141" y="583"/>
                    </a:lnTo>
                    <a:lnTo>
                      <a:pt x="1141" y="583"/>
                    </a:lnTo>
                    <a:lnTo>
                      <a:pt x="1138" y="586"/>
                    </a:lnTo>
                    <a:lnTo>
                      <a:pt x="1138" y="586"/>
                    </a:lnTo>
                    <a:lnTo>
                      <a:pt x="1132" y="589"/>
                    </a:lnTo>
                    <a:lnTo>
                      <a:pt x="1132" y="589"/>
                    </a:lnTo>
                    <a:lnTo>
                      <a:pt x="1129" y="592"/>
                    </a:lnTo>
                    <a:lnTo>
                      <a:pt x="1129" y="592"/>
                    </a:lnTo>
                    <a:lnTo>
                      <a:pt x="1123" y="592"/>
                    </a:lnTo>
                    <a:lnTo>
                      <a:pt x="1120" y="595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08" y="598"/>
                    </a:lnTo>
                    <a:lnTo>
                      <a:pt x="1108" y="598"/>
                    </a:lnTo>
                    <a:lnTo>
                      <a:pt x="1102" y="601"/>
                    </a:lnTo>
                    <a:lnTo>
                      <a:pt x="1102" y="601"/>
                    </a:lnTo>
                    <a:lnTo>
                      <a:pt x="1096" y="601"/>
                    </a:lnTo>
                    <a:lnTo>
                      <a:pt x="1096" y="601"/>
                    </a:lnTo>
                    <a:lnTo>
                      <a:pt x="1093" y="601"/>
                    </a:lnTo>
                    <a:lnTo>
                      <a:pt x="1093" y="601"/>
                    </a:lnTo>
                    <a:lnTo>
                      <a:pt x="1090" y="604"/>
                    </a:lnTo>
                    <a:lnTo>
                      <a:pt x="1090" y="604"/>
                    </a:lnTo>
                    <a:lnTo>
                      <a:pt x="1087" y="604"/>
                    </a:lnTo>
                    <a:lnTo>
                      <a:pt x="1087" y="604"/>
                    </a:lnTo>
                    <a:lnTo>
                      <a:pt x="1081" y="604"/>
                    </a:lnTo>
                    <a:lnTo>
                      <a:pt x="1081" y="604"/>
                    </a:lnTo>
                    <a:lnTo>
                      <a:pt x="1077" y="604"/>
                    </a:lnTo>
                    <a:lnTo>
                      <a:pt x="1077" y="604"/>
                    </a:lnTo>
                    <a:lnTo>
                      <a:pt x="1074" y="607"/>
                    </a:lnTo>
                    <a:lnTo>
                      <a:pt x="1074" y="607"/>
                    </a:lnTo>
                    <a:lnTo>
                      <a:pt x="1071" y="607"/>
                    </a:lnTo>
                    <a:lnTo>
                      <a:pt x="1071" y="607"/>
                    </a:lnTo>
                    <a:lnTo>
                      <a:pt x="1068" y="610"/>
                    </a:lnTo>
                    <a:lnTo>
                      <a:pt x="1068" y="610"/>
                    </a:lnTo>
                    <a:lnTo>
                      <a:pt x="1065" y="610"/>
                    </a:lnTo>
                    <a:lnTo>
                      <a:pt x="1065" y="610"/>
                    </a:lnTo>
                    <a:lnTo>
                      <a:pt x="1062" y="613"/>
                    </a:lnTo>
                    <a:lnTo>
                      <a:pt x="1062" y="613"/>
                    </a:lnTo>
                    <a:lnTo>
                      <a:pt x="1059" y="613"/>
                    </a:lnTo>
                    <a:lnTo>
                      <a:pt x="1059" y="613"/>
                    </a:lnTo>
                    <a:lnTo>
                      <a:pt x="1053" y="619"/>
                    </a:lnTo>
                    <a:lnTo>
                      <a:pt x="1053" y="619"/>
                    </a:lnTo>
                    <a:lnTo>
                      <a:pt x="1047" y="622"/>
                    </a:lnTo>
                    <a:lnTo>
                      <a:pt x="1047" y="622"/>
                    </a:lnTo>
                    <a:lnTo>
                      <a:pt x="1041" y="622"/>
                    </a:lnTo>
                    <a:lnTo>
                      <a:pt x="1041" y="622"/>
                    </a:lnTo>
                    <a:lnTo>
                      <a:pt x="1035" y="625"/>
                    </a:lnTo>
                    <a:lnTo>
                      <a:pt x="1026" y="628"/>
                    </a:lnTo>
                    <a:lnTo>
                      <a:pt x="1026" y="628"/>
                    </a:lnTo>
                    <a:lnTo>
                      <a:pt x="1020" y="628"/>
                    </a:lnTo>
                    <a:lnTo>
                      <a:pt x="1020" y="628"/>
                    </a:lnTo>
                    <a:lnTo>
                      <a:pt x="1014" y="628"/>
                    </a:lnTo>
                    <a:lnTo>
                      <a:pt x="1005" y="628"/>
                    </a:lnTo>
                    <a:lnTo>
                      <a:pt x="1002" y="628"/>
                    </a:lnTo>
                    <a:lnTo>
                      <a:pt x="999" y="628"/>
                    </a:lnTo>
                    <a:lnTo>
                      <a:pt x="999" y="628"/>
                    </a:lnTo>
                    <a:lnTo>
                      <a:pt x="996" y="631"/>
                    </a:lnTo>
                    <a:lnTo>
                      <a:pt x="996" y="631"/>
                    </a:lnTo>
                    <a:lnTo>
                      <a:pt x="993" y="634"/>
                    </a:lnTo>
                    <a:lnTo>
                      <a:pt x="993" y="634"/>
                    </a:lnTo>
                    <a:lnTo>
                      <a:pt x="990" y="637"/>
                    </a:lnTo>
                    <a:lnTo>
                      <a:pt x="990" y="637"/>
                    </a:lnTo>
                    <a:lnTo>
                      <a:pt x="987" y="640"/>
                    </a:lnTo>
                    <a:lnTo>
                      <a:pt x="981" y="643"/>
                    </a:lnTo>
                    <a:lnTo>
                      <a:pt x="981" y="643"/>
                    </a:lnTo>
                    <a:lnTo>
                      <a:pt x="978" y="643"/>
                    </a:lnTo>
                    <a:lnTo>
                      <a:pt x="978" y="643"/>
                    </a:lnTo>
                    <a:lnTo>
                      <a:pt x="972" y="646"/>
                    </a:lnTo>
                    <a:lnTo>
                      <a:pt x="969" y="649"/>
                    </a:lnTo>
                    <a:lnTo>
                      <a:pt x="969" y="649"/>
                    </a:lnTo>
                    <a:lnTo>
                      <a:pt x="960" y="652"/>
                    </a:lnTo>
                    <a:lnTo>
                      <a:pt x="957" y="652"/>
                    </a:lnTo>
                    <a:lnTo>
                      <a:pt x="957" y="652"/>
                    </a:lnTo>
                    <a:lnTo>
                      <a:pt x="951" y="655"/>
                    </a:lnTo>
                    <a:lnTo>
                      <a:pt x="951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42" y="658"/>
                    </a:lnTo>
                    <a:lnTo>
                      <a:pt x="942" y="658"/>
                    </a:lnTo>
                    <a:lnTo>
                      <a:pt x="939" y="658"/>
                    </a:lnTo>
                    <a:lnTo>
                      <a:pt x="939" y="658"/>
                    </a:lnTo>
                    <a:lnTo>
                      <a:pt x="936" y="658"/>
                    </a:lnTo>
                    <a:lnTo>
                      <a:pt x="936" y="658"/>
                    </a:lnTo>
                    <a:lnTo>
                      <a:pt x="933" y="658"/>
                    </a:lnTo>
                    <a:lnTo>
                      <a:pt x="933" y="658"/>
                    </a:lnTo>
                    <a:lnTo>
                      <a:pt x="927" y="658"/>
                    </a:lnTo>
                    <a:lnTo>
                      <a:pt x="927" y="658"/>
                    </a:lnTo>
                    <a:lnTo>
                      <a:pt x="927" y="661"/>
                    </a:lnTo>
                    <a:lnTo>
                      <a:pt x="927" y="661"/>
                    </a:lnTo>
                    <a:lnTo>
                      <a:pt x="927" y="661"/>
                    </a:lnTo>
                    <a:lnTo>
                      <a:pt x="927" y="661"/>
                    </a:lnTo>
                    <a:lnTo>
                      <a:pt x="924" y="664"/>
                    </a:lnTo>
                    <a:lnTo>
                      <a:pt x="924" y="664"/>
                    </a:lnTo>
                    <a:lnTo>
                      <a:pt x="921" y="667"/>
                    </a:lnTo>
                    <a:lnTo>
                      <a:pt x="921" y="667"/>
                    </a:lnTo>
                    <a:lnTo>
                      <a:pt x="918" y="670"/>
                    </a:lnTo>
                    <a:lnTo>
                      <a:pt x="915" y="673"/>
                    </a:lnTo>
                    <a:lnTo>
                      <a:pt x="915" y="673"/>
                    </a:lnTo>
                    <a:lnTo>
                      <a:pt x="911" y="676"/>
                    </a:lnTo>
                    <a:lnTo>
                      <a:pt x="911" y="676"/>
                    </a:lnTo>
                    <a:lnTo>
                      <a:pt x="908" y="679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05" y="685"/>
                    </a:lnTo>
                    <a:lnTo>
                      <a:pt x="905" y="688"/>
                    </a:lnTo>
                    <a:lnTo>
                      <a:pt x="905" y="688"/>
                    </a:lnTo>
                    <a:lnTo>
                      <a:pt x="905" y="694"/>
                    </a:lnTo>
                    <a:lnTo>
                      <a:pt x="905" y="694"/>
                    </a:lnTo>
                    <a:lnTo>
                      <a:pt x="902" y="697"/>
                    </a:lnTo>
                    <a:lnTo>
                      <a:pt x="902" y="697"/>
                    </a:lnTo>
                    <a:lnTo>
                      <a:pt x="902" y="700"/>
                    </a:lnTo>
                    <a:lnTo>
                      <a:pt x="902" y="700"/>
                    </a:lnTo>
                    <a:lnTo>
                      <a:pt x="902" y="703"/>
                    </a:lnTo>
                    <a:lnTo>
                      <a:pt x="902" y="703"/>
                    </a:lnTo>
                    <a:lnTo>
                      <a:pt x="899" y="710"/>
                    </a:lnTo>
                    <a:lnTo>
                      <a:pt x="899" y="710"/>
                    </a:lnTo>
                    <a:lnTo>
                      <a:pt x="896" y="713"/>
                    </a:lnTo>
                    <a:lnTo>
                      <a:pt x="896" y="713"/>
                    </a:lnTo>
                    <a:lnTo>
                      <a:pt x="896" y="719"/>
                    </a:lnTo>
                    <a:lnTo>
                      <a:pt x="893" y="722"/>
                    </a:lnTo>
                    <a:lnTo>
                      <a:pt x="893" y="722"/>
                    </a:lnTo>
                    <a:lnTo>
                      <a:pt x="890" y="725"/>
                    </a:lnTo>
                    <a:lnTo>
                      <a:pt x="887" y="731"/>
                    </a:lnTo>
                    <a:lnTo>
                      <a:pt x="887" y="731"/>
                    </a:lnTo>
                    <a:lnTo>
                      <a:pt x="884" y="734"/>
                    </a:lnTo>
                    <a:lnTo>
                      <a:pt x="884" y="734"/>
                    </a:lnTo>
                    <a:lnTo>
                      <a:pt x="878" y="737"/>
                    </a:lnTo>
                    <a:lnTo>
                      <a:pt x="878" y="737"/>
                    </a:lnTo>
                    <a:lnTo>
                      <a:pt x="875" y="743"/>
                    </a:lnTo>
                    <a:lnTo>
                      <a:pt x="875" y="743"/>
                    </a:lnTo>
                    <a:lnTo>
                      <a:pt x="872" y="746"/>
                    </a:lnTo>
                    <a:lnTo>
                      <a:pt x="872" y="746"/>
                    </a:lnTo>
                    <a:lnTo>
                      <a:pt x="869" y="749"/>
                    </a:lnTo>
                    <a:lnTo>
                      <a:pt x="869" y="749"/>
                    </a:lnTo>
                    <a:lnTo>
                      <a:pt x="863" y="752"/>
                    </a:lnTo>
                    <a:lnTo>
                      <a:pt x="860" y="755"/>
                    </a:lnTo>
                    <a:lnTo>
                      <a:pt x="860" y="755"/>
                    </a:lnTo>
                    <a:lnTo>
                      <a:pt x="857" y="758"/>
                    </a:lnTo>
                    <a:lnTo>
                      <a:pt x="857" y="758"/>
                    </a:lnTo>
                    <a:lnTo>
                      <a:pt x="851" y="761"/>
                    </a:lnTo>
                    <a:lnTo>
                      <a:pt x="848" y="764"/>
                    </a:lnTo>
                    <a:lnTo>
                      <a:pt x="848" y="764"/>
                    </a:lnTo>
                    <a:lnTo>
                      <a:pt x="842" y="764"/>
                    </a:lnTo>
                    <a:lnTo>
                      <a:pt x="842" y="764"/>
                    </a:lnTo>
                    <a:lnTo>
                      <a:pt x="836" y="767"/>
                    </a:lnTo>
                    <a:lnTo>
                      <a:pt x="836" y="767"/>
                    </a:lnTo>
                    <a:lnTo>
                      <a:pt x="833" y="767"/>
                    </a:lnTo>
                    <a:lnTo>
                      <a:pt x="833" y="767"/>
                    </a:lnTo>
                    <a:lnTo>
                      <a:pt x="830" y="770"/>
                    </a:lnTo>
                    <a:lnTo>
                      <a:pt x="824" y="773"/>
                    </a:lnTo>
                    <a:lnTo>
                      <a:pt x="824" y="773"/>
                    </a:lnTo>
                    <a:lnTo>
                      <a:pt x="821" y="776"/>
                    </a:lnTo>
                    <a:lnTo>
                      <a:pt x="821" y="776"/>
                    </a:lnTo>
                    <a:lnTo>
                      <a:pt x="818" y="776"/>
                    </a:lnTo>
                    <a:lnTo>
                      <a:pt x="818" y="776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09" y="782"/>
                    </a:lnTo>
                    <a:lnTo>
                      <a:pt x="806" y="785"/>
                    </a:lnTo>
                    <a:lnTo>
                      <a:pt x="806" y="785"/>
                    </a:lnTo>
                    <a:lnTo>
                      <a:pt x="806" y="791"/>
                    </a:lnTo>
                    <a:lnTo>
                      <a:pt x="806" y="791"/>
                    </a:lnTo>
                    <a:lnTo>
                      <a:pt x="806" y="794"/>
                    </a:lnTo>
                    <a:lnTo>
                      <a:pt x="806" y="794"/>
                    </a:lnTo>
                    <a:lnTo>
                      <a:pt x="806" y="797"/>
                    </a:lnTo>
                    <a:lnTo>
                      <a:pt x="806" y="800"/>
                    </a:lnTo>
                    <a:lnTo>
                      <a:pt x="806" y="800"/>
                    </a:lnTo>
                    <a:lnTo>
                      <a:pt x="806" y="803"/>
                    </a:lnTo>
                    <a:lnTo>
                      <a:pt x="806" y="803"/>
                    </a:lnTo>
                    <a:lnTo>
                      <a:pt x="806" y="806"/>
                    </a:lnTo>
                    <a:lnTo>
                      <a:pt x="806" y="806"/>
                    </a:lnTo>
                    <a:lnTo>
                      <a:pt x="809" y="812"/>
                    </a:lnTo>
                    <a:lnTo>
                      <a:pt x="809" y="812"/>
                    </a:lnTo>
                    <a:lnTo>
                      <a:pt x="809" y="815"/>
                    </a:lnTo>
                    <a:lnTo>
                      <a:pt x="809" y="815"/>
                    </a:lnTo>
                    <a:lnTo>
                      <a:pt x="809" y="821"/>
                    </a:lnTo>
                    <a:lnTo>
                      <a:pt x="809" y="824"/>
                    </a:lnTo>
                    <a:lnTo>
                      <a:pt x="809" y="827"/>
                    </a:lnTo>
                    <a:lnTo>
                      <a:pt x="809" y="833"/>
                    </a:lnTo>
                    <a:lnTo>
                      <a:pt x="809" y="836"/>
                    </a:lnTo>
                    <a:lnTo>
                      <a:pt x="809" y="836"/>
                    </a:lnTo>
                    <a:lnTo>
                      <a:pt x="806" y="839"/>
                    </a:lnTo>
                    <a:lnTo>
                      <a:pt x="806" y="839"/>
                    </a:lnTo>
                    <a:lnTo>
                      <a:pt x="806" y="845"/>
                    </a:lnTo>
                    <a:lnTo>
                      <a:pt x="806" y="845"/>
                    </a:lnTo>
                    <a:lnTo>
                      <a:pt x="803" y="851"/>
                    </a:lnTo>
                    <a:lnTo>
                      <a:pt x="803" y="851"/>
                    </a:lnTo>
                    <a:lnTo>
                      <a:pt x="803" y="857"/>
                    </a:lnTo>
                    <a:lnTo>
                      <a:pt x="803" y="857"/>
                    </a:lnTo>
                    <a:lnTo>
                      <a:pt x="800" y="863"/>
                    </a:lnTo>
                    <a:lnTo>
                      <a:pt x="800" y="863"/>
                    </a:lnTo>
                    <a:lnTo>
                      <a:pt x="797" y="870"/>
                    </a:lnTo>
                    <a:lnTo>
                      <a:pt x="797" y="870"/>
                    </a:lnTo>
                    <a:lnTo>
                      <a:pt x="794" y="870"/>
                    </a:lnTo>
                    <a:lnTo>
                      <a:pt x="794" y="870"/>
                    </a:lnTo>
                    <a:lnTo>
                      <a:pt x="794" y="873"/>
                    </a:lnTo>
                    <a:lnTo>
                      <a:pt x="794" y="873"/>
                    </a:lnTo>
                    <a:lnTo>
                      <a:pt x="794" y="876"/>
                    </a:lnTo>
                    <a:lnTo>
                      <a:pt x="794" y="876"/>
                    </a:lnTo>
                    <a:lnTo>
                      <a:pt x="791" y="879"/>
                    </a:lnTo>
                    <a:lnTo>
                      <a:pt x="791" y="879"/>
                    </a:lnTo>
                    <a:lnTo>
                      <a:pt x="788" y="882"/>
                    </a:lnTo>
                    <a:lnTo>
                      <a:pt x="788" y="882"/>
                    </a:lnTo>
                    <a:lnTo>
                      <a:pt x="785" y="888"/>
                    </a:lnTo>
                    <a:lnTo>
                      <a:pt x="785" y="888"/>
                    </a:lnTo>
                    <a:lnTo>
                      <a:pt x="782" y="891"/>
                    </a:lnTo>
                    <a:lnTo>
                      <a:pt x="782" y="891"/>
                    </a:lnTo>
                    <a:lnTo>
                      <a:pt x="782" y="894"/>
                    </a:lnTo>
                    <a:lnTo>
                      <a:pt x="782" y="894"/>
                    </a:lnTo>
                    <a:lnTo>
                      <a:pt x="776" y="897"/>
                    </a:lnTo>
                    <a:lnTo>
                      <a:pt x="776" y="897"/>
                    </a:lnTo>
                    <a:lnTo>
                      <a:pt x="773" y="900"/>
                    </a:lnTo>
                    <a:lnTo>
                      <a:pt x="773" y="900"/>
                    </a:lnTo>
                    <a:lnTo>
                      <a:pt x="770" y="903"/>
                    </a:lnTo>
                    <a:lnTo>
                      <a:pt x="770" y="903"/>
                    </a:lnTo>
                    <a:lnTo>
                      <a:pt x="767" y="906"/>
                    </a:lnTo>
                    <a:lnTo>
                      <a:pt x="767" y="906"/>
                    </a:lnTo>
                    <a:lnTo>
                      <a:pt x="764" y="906"/>
                    </a:lnTo>
                    <a:lnTo>
                      <a:pt x="764" y="906"/>
                    </a:lnTo>
                    <a:lnTo>
                      <a:pt x="758" y="909"/>
                    </a:lnTo>
                    <a:lnTo>
                      <a:pt x="758" y="909"/>
                    </a:lnTo>
                    <a:lnTo>
                      <a:pt x="755" y="912"/>
                    </a:lnTo>
                    <a:lnTo>
                      <a:pt x="755" y="912"/>
                    </a:lnTo>
                    <a:lnTo>
                      <a:pt x="749" y="912"/>
                    </a:lnTo>
                    <a:lnTo>
                      <a:pt x="749" y="912"/>
                    </a:lnTo>
                    <a:lnTo>
                      <a:pt x="745" y="915"/>
                    </a:lnTo>
                    <a:lnTo>
                      <a:pt x="745" y="915"/>
                    </a:lnTo>
                    <a:lnTo>
                      <a:pt x="739" y="915"/>
                    </a:lnTo>
                    <a:lnTo>
                      <a:pt x="739" y="915"/>
                    </a:lnTo>
                    <a:lnTo>
                      <a:pt x="736" y="918"/>
                    </a:lnTo>
                    <a:lnTo>
                      <a:pt x="736" y="918"/>
                    </a:lnTo>
                    <a:lnTo>
                      <a:pt x="736" y="918"/>
                    </a:lnTo>
                    <a:lnTo>
                      <a:pt x="736" y="918"/>
                    </a:lnTo>
                    <a:lnTo>
                      <a:pt x="733" y="918"/>
                    </a:lnTo>
                    <a:lnTo>
                      <a:pt x="733" y="918"/>
                    </a:lnTo>
                    <a:lnTo>
                      <a:pt x="727" y="918"/>
                    </a:lnTo>
                    <a:lnTo>
                      <a:pt x="727" y="918"/>
                    </a:lnTo>
                    <a:lnTo>
                      <a:pt x="724" y="921"/>
                    </a:lnTo>
                    <a:lnTo>
                      <a:pt x="724" y="921"/>
                    </a:lnTo>
                    <a:lnTo>
                      <a:pt x="718" y="921"/>
                    </a:lnTo>
                    <a:lnTo>
                      <a:pt x="718" y="921"/>
                    </a:lnTo>
                    <a:lnTo>
                      <a:pt x="712" y="921"/>
                    </a:lnTo>
                    <a:lnTo>
                      <a:pt x="706" y="921"/>
                    </a:lnTo>
                    <a:lnTo>
                      <a:pt x="706" y="921"/>
                    </a:lnTo>
                    <a:lnTo>
                      <a:pt x="700" y="921"/>
                    </a:lnTo>
                    <a:lnTo>
                      <a:pt x="700" y="921"/>
                    </a:lnTo>
                    <a:lnTo>
                      <a:pt x="694" y="918"/>
                    </a:lnTo>
                    <a:lnTo>
                      <a:pt x="694" y="918"/>
                    </a:lnTo>
                    <a:lnTo>
                      <a:pt x="688" y="918"/>
                    </a:lnTo>
                    <a:lnTo>
                      <a:pt x="688" y="918"/>
                    </a:lnTo>
                    <a:lnTo>
                      <a:pt x="685" y="918"/>
                    </a:lnTo>
                    <a:lnTo>
                      <a:pt x="685" y="918"/>
                    </a:lnTo>
                    <a:lnTo>
                      <a:pt x="679" y="915"/>
                    </a:lnTo>
                    <a:lnTo>
                      <a:pt x="679" y="915"/>
                    </a:lnTo>
                    <a:lnTo>
                      <a:pt x="673" y="912"/>
                    </a:lnTo>
                    <a:lnTo>
                      <a:pt x="673" y="912"/>
                    </a:lnTo>
                    <a:lnTo>
                      <a:pt x="667" y="909"/>
                    </a:lnTo>
                    <a:lnTo>
                      <a:pt x="667" y="909"/>
                    </a:lnTo>
                    <a:lnTo>
                      <a:pt x="661" y="906"/>
                    </a:lnTo>
                    <a:lnTo>
                      <a:pt x="661" y="906"/>
                    </a:lnTo>
                    <a:lnTo>
                      <a:pt x="658" y="903"/>
                    </a:lnTo>
                    <a:lnTo>
                      <a:pt x="658" y="903"/>
                    </a:lnTo>
                    <a:lnTo>
                      <a:pt x="652" y="900"/>
                    </a:lnTo>
                    <a:lnTo>
                      <a:pt x="652" y="900"/>
                    </a:lnTo>
                    <a:lnTo>
                      <a:pt x="649" y="897"/>
                    </a:lnTo>
                    <a:lnTo>
                      <a:pt x="649" y="897"/>
                    </a:lnTo>
                    <a:lnTo>
                      <a:pt x="646" y="894"/>
                    </a:lnTo>
                    <a:lnTo>
                      <a:pt x="646" y="894"/>
                    </a:lnTo>
                    <a:lnTo>
                      <a:pt x="643" y="891"/>
                    </a:lnTo>
                    <a:lnTo>
                      <a:pt x="643" y="891"/>
                    </a:lnTo>
                    <a:lnTo>
                      <a:pt x="640" y="885"/>
                    </a:lnTo>
                    <a:lnTo>
                      <a:pt x="640" y="885"/>
                    </a:lnTo>
                    <a:lnTo>
                      <a:pt x="637" y="882"/>
                    </a:lnTo>
                    <a:lnTo>
                      <a:pt x="634" y="879"/>
                    </a:lnTo>
                    <a:lnTo>
                      <a:pt x="634" y="879"/>
                    </a:lnTo>
                    <a:lnTo>
                      <a:pt x="631" y="873"/>
                    </a:lnTo>
                    <a:lnTo>
                      <a:pt x="631" y="873"/>
                    </a:lnTo>
                    <a:lnTo>
                      <a:pt x="628" y="867"/>
                    </a:lnTo>
                    <a:lnTo>
                      <a:pt x="628" y="867"/>
                    </a:lnTo>
                    <a:lnTo>
                      <a:pt x="625" y="860"/>
                    </a:lnTo>
                    <a:lnTo>
                      <a:pt x="625" y="860"/>
                    </a:lnTo>
                    <a:lnTo>
                      <a:pt x="622" y="854"/>
                    </a:lnTo>
                    <a:lnTo>
                      <a:pt x="622" y="854"/>
                    </a:lnTo>
                    <a:lnTo>
                      <a:pt x="622" y="851"/>
                    </a:lnTo>
                    <a:lnTo>
                      <a:pt x="622" y="851"/>
                    </a:lnTo>
                    <a:lnTo>
                      <a:pt x="619" y="848"/>
                    </a:lnTo>
                    <a:lnTo>
                      <a:pt x="619" y="848"/>
                    </a:lnTo>
                    <a:lnTo>
                      <a:pt x="619" y="848"/>
                    </a:lnTo>
                    <a:lnTo>
                      <a:pt x="619" y="848"/>
                    </a:lnTo>
                    <a:lnTo>
                      <a:pt x="613" y="851"/>
                    </a:lnTo>
                    <a:lnTo>
                      <a:pt x="613" y="851"/>
                    </a:lnTo>
                    <a:lnTo>
                      <a:pt x="607" y="854"/>
                    </a:lnTo>
                    <a:lnTo>
                      <a:pt x="607" y="854"/>
                    </a:lnTo>
                    <a:lnTo>
                      <a:pt x="601" y="854"/>
                    </a:lnTo>
                    <a:lnTo>
                      <a:pt x="601" y="854"/>
                    </a:lnTo>
                    <a:lnTo>
                      <a:pt x="595" y="854"/>
                    </a:lnTo>
                    <a:lnTo>
                      <a:pt x="595" y="854"/>
                    </a:lnTo>
                    <a:lnTo>
                      <a:pt x="589" y="854"/>
                    </a:lnTo>
                    <a:lnTo>
                      <a:pt x="583" y="854"/>
                    </a:lnTo>
                    <a:lnTo>
                      <a:pt x="583" y="854"/>
                    </a:lnTo>
                    <a:lnTo>
                      <a:pt x="576" y="854"/>
                    </a:lnTo>
                    <a:lnTo>
                      <a:pt x="576" y="854"/>
                    </a:lnTo>
                    <a:lnTo>
                      <a:pt x="567" y="851"/>
                    </a:lnTo>
                    <a:lnTo>
                      <a:pt x="567" y="851"/>
                    </a:lnTo>
                    <a:lnTo>
                      <a:pt x="567" y="851"/>
                    </a:lnTo>
                    <a:lnTo>
                      <a:pt x="567" y="851"/>
                    </a:lnTo>
                    <a:lnTo>
                      <a:pt x="561" y="851"/>
                    </a:lnTo>
                    <a:lnTo>
                      <a:pt x="561" y="851"/>
                    </a:lnTo>
                    <a:lnTo>
                      <a:pt x="555" y="851"/>
                    </a:lnTo>
                    <a:lnTo>
                      <a:pt x="549" y="848"/>
                    </a:lnTo>
                    <a:lnTo>
                      <a:pt x="549" y="848"/>
                    </a:lnTo>
                    <a:lnTo>
                      <a:pt x="543" y="848"/>
                    </a:lnTo>
                    <a:lnTo>
                      <a:pt x="543" y="848"/>
                    </a:lnTo>
                    <a:lnTo>
                      <a:pt x="540" y="845"/>
                    </a:lnTo>
                    <a:lnTo>
                      <a:pt x="540" y="845"/>
                    </a:lnTo>
                    <a:lnTo>
                      <a:pt x="537" y="845"/>
                    </a:lnTo>
                    <a:lnTo>
                      <a:pt x="537" y="845"/>
                    </a:lnTo>
                    <a:lnTo>
                      <a:pt x="534" y="845"/>
                    </a:lnTo>
                    <a:lnTo>
                      <a:pt x="534" y="845"/>
                    </a:lnTo>
                    <a:lnTo>
                      <a:pt x="531" y="845"/>
                    </a:lnTo>
                    <a:lnTo>
                      <a:pt x="531" y="845"/>
                    </a:lnTo>
                    <a:lnTo>
                      <a:pt x="531" y="845"/>
                    </a:lnTo>
                    <a:lnTo>
                      <a:pt x="531" y="845"/>
                    </a:lnTo>
                    <a:lnTo>
                      <a:pt x="531" y="848"/>
                    </a:lnTo>
                    <a:lnTo>
                      <a:pt x="531" y="848"/>
                    </a:lnTo>
                    <a:lnTo>
                      <a:pt x="531" y="848"/>
                    </a:lnTo>
                    <a:lnTo>
                      <a:pt x="531" y="848"/>
                    </a:lnTo>
                    <a:lnTo>
                      <a:pt x="528" y="851"/>
                    </a:lnTo>
                    <a:lnTo>
                      <a:pt x="528" y="851"/>
                    </a:lnTo>
                    <a:lnTo>
                      <a:pt x="525" y="857"/>
                    </a:lnTo>
                    <a:lnTo>
                      <a:pt x="525" y="857"/>
                    </a:lnTo>
                    <a:lnTo>
                      <a:pt x="525" y="860"/>
                    </a:lnTo>
                    <a:lnTo>
                      <a:pt x="525" y="860"/>
                    </a:lnTo>
                    <a:lnTo>
                      <a:pt x="522" y="863"/>
                    </a:lnTo>
                    <a:lnTo>
                      <a:pt x="522" y="863"/>
                    </a:lnTo>
                    <a:lnTo>
                      <a:pt x="519" y="867"/>
                    </a:lnTo>
                    <a:lnTo>
                      <a:pt x="519" y="867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3"/>
                    </a:lnTo>
                    <a:lnTo>
                      <a:pt x="513" y="876"/>
                    </a:lnTo>
                    <a:lnTo>
                      <a:pt x="513" y="876"/>
                    </a:lnTo>
                    <a:lnTo>
                      <a:pt x="510" y="879"/>
                    </a:lnTo>
                    <a:lnTo>
                      <a:pt x="507" y="882"/>
                    </a:lnTo>
                    <a:lnTo>
                      <a:pt x="507" y="882"/>
                    </a:lnTo>
                    <a:lnTo>
                      <a:pt x="504" y="882"/>
                    </a:lnTo>
                    <a:lnTo>
                      <a:pt x="504" y="882"/>
                    </a:lnTo>
                    <a:lnTo>
                      <a:pt x="501" y="885"/>
                    </a:lnTo>
                    <a:lnTo>
                      <a:pt x="501" y="885"/>
                    </a:lnTo>
                    <a:lnTo>
                      <a:pt x="495" y="888"/>
                    </a:lnTo>
                    <a:lnTo>
                      <a:pt x="495" y="888"/>
                    </a:lnTo>
                    <a:lnTo>
                      <a:pt x="492" y="888"/>
                    </a:lnTo>
                    <a:lnTo>
                      <a:pt x="492" y="888"/>
                    </a:lnTo>
                    <a:lnTo>
                      <a:pt x="489" y="891"/>
                    </a:lnTo>
                    <a:lnTo>
                      <a:pt x="489" y="891"/>
                    </a:lnTo>
                    <a:lnTo>
                      <a:pt x="486" y="891"/>
                    </a:lnTo>
                    <a:lnTo>
                      <a:pt x="486" y="891"/>
                    </a:lnTo>
                    <a:lnTo>
                      <a:pt x="480" y="894"/>
                    </a:lnTo>
                    <a:lnTo>
                      <a:pt x="480" y="894"/>
                    </a:lnTo>
                    <a:lnTo>
                      <a:pt x="477" y="894"/>
                    </a:lnTo>
                    <a:lnTo>
                      <a:pt x="477" y="894"/>
                    </a:lnTo>
                    <a:lnTo>
                      <a:pt x="471" y="897"/>
                    </a:lnTo>
                    <a:lnTo>
                      <a:pt x="471" y="897"/>
                    </a:lnTo>
                    <a:lnTo>
                      <a:pt x="468" y="897"/>
                    </a:lnTo>
                    <a:lnTo>
                      <a:pt x="465" y="897"/>
                    </a:lnTo>
                    <a:lnTo>
                      <a:pt x="465" y="897"/>
                    </a:lnTo>
                    <a:lnTo>
                      <a:pt x="459" y="897"/>
                    </a:lnTo>
                    <a:lnTo>
                      <a:pt x="459" y="897"/>
                    </a:lnTo>
                    <a:lnTo>
                      <a:pt x="456" y="897"/>
                    </a:lnTo>
                    <a:lnTo>
                      <a:pt x="450" y="897"/>
                    </a:lnTo>
                    <a:lnTo>
                      <a:pt x="447" y="897"/>
                    </a:lnTo>
                    <a:lnTo>
                      <a:pt x="447" y="897"/>
                    </a:lnTo>
                    <a:lnTo>
                      <a:pt x="444" y="897"/>
                    </a:lnTo>
                    <a:lnTo>
                      <a:pt x="438" y="897"/>
                    </a:lnTo>
                    <a:lnTo>
                      <a:pt x="438" y="897"/>
                    </a:lnTo>
                    <a:lnTo>
                      <a:pt x="435" y="894"/>
                    </a:lnTo>
                    <a:lnTo>
                      <a:pt x="435" y="894"/>
                    </a:lnTo>
                    <a:lnTo>
                      <a:pt x="432" y="894"/>
                    </a:lnTo>
                    <a:lnTo>
                      <a:pt x="432" y="894"/>
                    </a:lnTo>
                    <a:lnTo>
                      <a:pt x="426" y="894"/>
                    </a:lnTo>
                    <a:lnTo>
                      <a:pt x="426" y="894"/>
                    </a:lnTo>
                    <a:lnTo>
                      <a:pt x="423" y="891"/>
                    </a:lnTo>
                    <a:lnTo>
                      <a:pt x="423" y="891"/>
                    </a:lnTo>
                    <a:lnTo>
                      <a:pt x="420" y="891"/>
                    </a:lnTo>
                    <a:lnTo>
                      <a:pt x="420" y="891"/>
                    </a:lnTo>
                    <a:lnTo>
                      <a:pt x="413" y="888"/>
                    </a:lnTo>
                    <a:lnTo>
                      <a:pt x="413" y="888"/>
                    </a:lnTo>
                    <a:lnTo>
                      <a:pt x="413" y="888"/>
                    </a:lnTo>
                    <a:lnTo>
                      <a:pt x="410" y="885"/>
                    </a:lnTo>
                    <a:lnTo>
                      <a:pt x="410" y="885"/>
                    </a:lnTo>
                    <a:lnTo>
                      <a:pt x="407" y="885"/>
                    </a:lnTo>
                    <a:lnTo>
                      <a:pt x="407" y="885"/>
                    </a:lnTo>
                    <a:lnTo>
                      <a:pt x="404" y="882"/>
                    </a:lnTo>
                    <a:lnTo>
                      <a:pt x="398" y="879"/>
                    </a:lnTo>
                    <a:lnTo>
                      <a:pt x="398" y="879"/>
                    </a:lnTo>
                    <a:lnTo>
                      <a:pt x="395" y="879"/>
                    </a:lnTo>
                    <a:lnTo>
                      <a:pt x="395" y="879"/>
                    </a:lnTo>
                    <a:lnTo>
                      <a:pt x="389" y="876"/>
                    </a:lnTo>
                    <a:lnTo>
                      <a:pt x="389" y="876"/>
                    </a:lnTo>
                    <a:lnTo>
                      <a:pt x="386" y="873"/>
                    </a:lnTo>
                    <a:lnTo>
                      <a:pt x="386" y="873"/>
                    </a:lnTo>
                    <a:lnTo>
                      <a:pt x="383" y="873"/>
                    </a:lnTo>
                    <a:lnTo>
                      <a:pt x="383" y="873"/>
                    </a:lnTo>
                    <a:lnTo>
                      <a:pt x="380" y="870"/>
                    </a:lnTo>
                    <a:lnTo>
                      <a:pt x="380" y="870"/>
                    </a:lnTo>
                    <a:lnTo>
                      <a:pt x="377" y="867"/>
                    </a:lnTo>
                    <a:lnTo>
                      <a:pt x="377" y="867"/>
                    </a:lnTo>
                    <a:lnTo>
                      <a:pt x="374" y="863"/>
                    </a:lnTo>
                    <a:lnTo>
                      <a:pt x="374" y="863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68" y="857"/>
                    </a:lnTo>
                    <a:lnTo>
                      <a:pt x="368" y="857"/>
                    </a:lnTo>
                    <a:lnTo>
                      <a:pt x="368" y="857"/>
                    </a:lnTo>
                    <a:lnTo>
                      <a:pt x="368" y="857"/>
                    </a:lnTo>
                    <a:lnTo>
                      <a:pt x="365" y="851"/>
                    </a:lnTo>
                    <a:lnTo>
                      <a:pt x="365" y="851"/>
                    </a:lnTo>
                    <a:lnTo>
                      <a:pt x="362" y="845"/>
                    </a:lnTo>
                    <a:lnTo>
                      <a:pt x="362" y="845"/>
                    </a:lnTo>
                    <a:lnTo>
                      <a:pt x="359" y="842"/>
                    </a:lnTo>
                    <a:lnTo>
                      <a:pt x="356" y="836"/>
                    </a:lnTo>
                    <a:lnTo>
                      <a:pt x="350" y="833"/>
                    </a:lnTo>
                    <a:lnTo>
                      <a:pt x="350" y="833"/>
                    </a:lnTo>
                    <a:lnTo>
                      <a:pt x="344" y="833"/>
                    </a:lnTo>
                    <a:lnTo>
                      <a:pt x="338" y="830"/>
                    </a:lnTo>
                    <a:lnTo>
                      <a:pt x="332" y="827"/>
                    </a:lnTo>
                    <a:lnTo>
                      <a:pt x="332" y="827"/>
                    </a:lnTo>
                    <a:lnTo>
                      <a:pt x="329" y="827"/>
                    </a:lnTo>
                    <a:lnTo>
                      <a:pt x="329" y="827"/>
                    </a:lnTo>
                    <a:lnTo>
                      <a:pt x="329" y="827"/>
                    </a:lnTo>
                    <a:lnTo>
                      <a:pt x="329" y="827"/>
                    </a:lnTo>
                    <a:lnTo>
                      <a:pt x="323" y="824"/>
                    </a:lnTo>
                    <a:lnTo>
                      <a:pt x="320" y="821"/>
                    </a:lnTo>
                    <a:lnTo>
                      <a:pt x="320" y="821"/>
                    </a:lnTo>
                    <a:lnTo>
                      <a:pt x="314" y="818"/>
                    </a:lnTo>
                    <a:lnTo>
                      <a:pt x="314" y="818"/>
                    </a:lnTo>
                    <a:lnTo>
                      <a:pt x="311" y="815"/>
                    </a:lnTo>
                    <a:lnTo>
                      <a:pt x="308" y="812"/>
                    </a:lnTo>
                    <a:lnTo>
                      <a:pt x="302" y="809"/>
                    </a:lnTo>
                    <a:lnTo>
                      <a:pt x="299" y="806"/>
                    </a:lnTo>
                    <a:lnTo>
                      <a:pt x="299" y="806"/>
                    </a:lnTo>
                    <a:lnTo>
                      <a:pt x="296" y="803"/>
                    </a:lnTo>
                    <a:lnTo>
                      <a:pt x="296" y="803"/>
                    </a:lnTo>
                    <a:lnTo>
                      <a:pt x="293" y="800"/>
                    </a:lnTo>
                    <a:lnTo>
                      <a:pt x="293" y="797"/>
                    </a:lnTo>
                    <a:lnTo>
                      <a:pt x="293" y="797"/>
                    </a:lnTo>
                    <a:lnTo>
                      <a:pt x="290" y="794"/>
                    </a:lnTo>
                    <a:lnTo>
                      <a:pt x="287" y="791"/>
                    </a:lnTo>
                    <a:lnTo>
                      <a:pt x="257" y="788"/>
                    </a:lnTo>
                    <a:lnTo>
                      <a:pt x="254" y="788"/>
                    </a:lnTo>
                    <a:lnTo>
                      <a:pt x="247" y="788"/>
                    </a:lnTo>
                    <a:lnTo>
                      <a:pt x="247" y="788"/>
                    </a:lnTo>
                    <a:lnTo>
                      <a:pt x="244" y="785"/>
                    </a:lnTo>
                    <a:lnTo>
                      <a:pt x="244" y="785"/>
                    </a:lnTo>
                    <a:lnTo>
                      <a:pt x="241" y="785"/>
                    </a:lnTo>
                    <a:lnTo>
                      <a:pt x="241" y="785"/>
                    </a:lnTo>
                    <a:lnTo>
                      <a:pt x="238" y="785"/>
                    </a:lnTo>
                    <a:lnTo>
                      <a:pt x="238" y="785"/>
                    </a:lnTo>
                    <a:lnTo>
                      <a:pt x="232" y="782"/>
                    </a:lnTo>
                    <a:lnTo>
                      <a:pt x="232" y="782"/>
                    </a:lnTo>
                    <a:lnTo>
                      <a:pt x="229" y="782"/>
                    </a:lnTo>
                    <a:lnTo>
                      <a:pt x="229" y="782"/>
                    </a:lnTo>
                    <a:lnTo>
                      <a:pt x="226" y="779"/>
                    </a:lnTo>
                    <a:lnTo>
                      <a:pt x="184" y="761"/>
                    </a:lnTo>
                    <a:lnTo>
                      <a:pt x="169" y="761"/>
                    </a:lnTo>
                    <a:lnTo>
                      <a:pt x="166" y="761"/>
                    </a:lnTo>
                    <a:lnTo>
                      <a:pt x="166" y="761"/>
                    </a:lnTo>
                    <a:lnTo>
                      <a:pt x="160" y="758"/>
                    </a:lnTo>
                    <a:lnTo>
                      <a:pt x="160" y="758"/>
                    </a:lnTo>
                    <a:lnTo>
                      <a:pt x="154" y="758"/>
                    </a:lnTo>
                    <a:lnTo>
                      <a:pt x="154" y="758"/>
                    </a:lnTo>
                    <a:lnTo>
                      <a:pt x="148" y="758"/>
                    </a:lnTo>
                    <a:lnTo>
                      <a:pt x="148" y="758"/>
                    </a:lnTo>
                    <a:lnTo>
                      <a:pt x="142" y="755"/>
                    </a:lnTo>
                    <a:lnTo>
                      <a:pt x="142" y="755"/>
                    </a:lnTo>
                    <a:lnTo>
                      <a:pt x="139" y="755"/>
                    </a:lnTo>
                    <a:lnTo>
                      <a:pt x="133" y="752"/>
                    </a:lnTo>
                    <a:lnTo>
                      <a:pt x="127" y="749"/>
                    </a:lnTo>
                    <a:lnTo>
                      <a:pt x="127" y="749"/>
                    </a:lnTo>
                    <a:lnTo>
                      <a:pt x="124" y="746"/>
                    </a:lnTo>
                    <a:lnTo>
                      <a:pt x="124" y="746"/>
                    </a:lnTo>
                    <a:lnTo>
                      <a:pt x="121" y="743"/>
                    </a:lnTo>
                    <a:lnTo>
                      <a:pt x="115" y="740"/>
                    </a:lnTo>
                    <a:lnTo>
                      <a:pt x="115" y="740"/>
                    </a:lnTo>
                    <a:lnTo>
                      <a:pt x="112" y="737"/>
                    </a:lnTo>
                    <a:lnTo>
                      <a:pt x="112" y="737"/>
                    </a:lnTo>
                    <a:lnTo>
                      <a:pt x="109" y="731"/>
                    </a:lnTo>
                    <a:lnTo>
                      <a:pt x="109" y="731"/>
                    </a:lnTo>
                    <a:lnTo>
                      <a:pt x="106" y="728"/>
                    </a:lnTo>
                    <a:lnTo>
                      <a:pt x="106" y="728"/>
                    </a:lnTo>
                    <a:lnTo>
                      <a:pt x="103" y="725"/>
                    </a:lnTo>
                    <a:lnTo>
                      <a:pt x="100" y="719"/>
                    </a:lnTo>
                    <a:lnTo>
                      <a:pt x="100" y="719"/>
                    </a:lnTo>
                    <a:lnTo>
                      <a:pt x="97" y="719"/>
                    </a:lnTo>
                    <a:lnTo>
                      <a:pt x="97" y="719"/>
                    </a:lnTo>
                    <a:lnTo>
                      <a:pt x="91" y="716"/>
                    </a:lnTo>
                    <a:lnTo>
                      <a:pt x="91" y="716"/>
                    </a:lnTo>
                    <a:lnTo>
                      <a:pt x="85" y="713"/>
                    </a:lnTo>
                    <a:lnTo>
                      <a:pt x="85" y="713"/>
                    </a:lnTo>
                    <a:lnTo>
                      <a:pt x="81" y="710"/>
                    </a:lnTo>
                    <a:lnTo>
                      <a:pt x="81" y="710"/>
                    </a:lnTo>
                    <a:lnTo>
                      <a:pt x="78" y="706"/>
                    </a:lnTo>
                    <a:lnTo>
                      <a:pt x="78" y="706"/>
                    </a:lnTo>
                    <a:lnTo>
                      <a:pt x="75" y="703"/>
                    </a:lnTo>
                    <a:lnTo>
                      <a:pt x="75" y="703"/>
                    </a:lnTo>
                    <a:lnTo>
                      <a:pt x="69" y="700"/>
                    </a:lnTo>
                    <a:lnTo>
                      <a:pt x="66" y="694"/>
                    </a:lnTo>
                    <a:lnTo>
                      <a:pt x="66" y="694"/>
                    </a:lnTo>
                    <a:lnTo>
                      <a:pt x="63" y="691"/>
                    </a:lnTo>
                    <a:lnTo>
                      <a:pt x="63" y="691"/>
                    </a:lnTo>
                    <a:lnTo>
                      <a:pt x="60" y="685"/>
                    </a:lnTo>
                    <a:lnTo>
                      <a:pt x="60" y="685"/>
                    </a:lnTo>
                    <a:lnTo>
                      <a:pt x="57" y="682"/>
                    </a:lnTo>
                    <a:lnTo>
                      <a:pt x="57" y="682"/>
                    </a:lnTo>
                    <a:lnTo>
                      <a:pt x="54" y="676"/>
                    </a:lnTo>
                    <a:lnTo>
                      <a:pt x="54" y="676"/>
                    </a:lnTo>
                    <a:lnTo>
                      <a:pt x="54" y="670"/>
                    </a:lnTo>
                    <a:lnTo>
                      <a:pt x="54" y="670"/>
                    </a:lnTo>
                    <a:lnTo>
                      <a:pt x="51" y="667"/>
                    </a:lnTo>
                    <a:lnTo>
                      <a:pt x="51" y="667"/>
                    </a:lnTo>
                    <a:lnTo>
                      <a:pt x="51" y="664"/>
                    </a:lnTo>
                    <a:lnTo>
                      <a:pt x="51" y="664"/>
                    </a:lnTo>
                    <a:lnTo>
                      <a:pt x="51" y="661"/>
                    </a:lnTo>
                    <a:lnTo>
                      <a:pt x="51" y="661"/>
                    </a:lnTo>
                    <a:lnTo>
                      <a:pt x="48" y="655"/>
                    </a:lnTo>
                    <a:lnTo>
                      <a:pt x="48" y="655"/>
                    </a:lnTo>
                    <a:lnTo>
                      <a:pt x="48" y="652"/>
                    </a:lnTo>
                    <a:lnTo>
                      <a:pt x="48" y="652"/>
                    </a:lnTo>
                    <a:lnTo>
                      <a:pt x="48" y="652"/>
                    </a:lnTo>
                    <a:lnTo>
                      <a:pt x="48" y="649"/>
                    </a:lnTo>
                    <a:lnTo>
                      <a:pt x="48" y="649"/>
                    </a:lnTo>
                    <a:lnTo>
                      <a:pt x="48" y="649"/>
                    </a:lnTo>
                    <a:lnTo>
                      <a:pt x="45" y="643"/>
                    </a:lnTo>
                    <a:lnTo>
                      <a:pt x="45" y="643"/>
                    </a:lnTo>
                    <a:lnTo>
                      <a:pt x="45" y="640"/>
                    </a:lnTo>
                    <a:lnTo>
                      <a:pt x="45" y="640"/>
                    </a:lnTo>
                    <a:lnTo>
                      <a:pt x="42" y="634"/>
                    </a:lnTo>
                    <a:lnTo>
                      <a:pt x="42" y="634"/>
                    </a:lnTo>
                    <a:lnTo>
                      <a:pt x="42" y="631"/>
                    </a:lnTo>
                    <a:lnTo>
                      <a:pt x="42" y="631"/>
                    </a:lnTo>
                    <a:lnTo>
                      <a:pt x="42" y="631"/>
                    </a:lnTo>
                    <a:lnTo>
                      <a:pt x="42" y="631"/>
                    </a:lnTo>
                    <a:lnTo>
                      <a:pt x="42" y="625"/>
                    </a:lnTo>
                    <a:lnTo>
                      <a:pt x="42" y="625"/>
                    </a:lnTo>
                    <a:lnTo>
                      <a:pt x="42" y="622"/>
                    </a:lnTo>
                    <a:lnTo>
                      <a:pt x="42" y="622"/>
                    </a:lnTo>
                    <a:lnTo>
                      <a:pt x="39" y="619"/>
                    </a:lnTo>
                    <a:lnTo>
                      <a:pt x="39" y="619"/>
                    </a:lnTo>
                    <a:lnTo>
                      <a:pt x="39" y="616"/>
                    </a:lnTo>
                    <a:lnTo>
                      <a:pt x="39" y="616"/>
                    </a:lnTo>
                    <a:lnTo>
                      <a:pt x="39" y="613"/>
                    </a:lnTo>
                    <a:lnTo>
                      <a:pt x="39" y="613"/>
                    </a:lnTo>
                    <a:lnTo>
                      <a:pt x="39" y="613"/>
                    </a:lnTo>
                    <a:lnTo>
                      <a:pt x="39" y="613"/>
                    </a:lnTo>
                    <a:lnTo>
                      <a:pt x="39" y="610"/>
                    </a:lnTo>
                    <a:lnTo>
                      <a:pt x="39" y="610"/>
                    </a:lnTo>
                    <a:lnTo>
                      <a:pt x="39" y="607"/>
                    </a:lnTo>
                    <a:lnTo>
                      <a:pt x="39" y="607"/>
                    </a:lnTo>
                    <a:lnTo>
                      <a:pt x="39" y="604"/>
                    </a:lnTo>
                    <a:lnTo>
                      <a:pt x="39" y="604"/>
                    </a:lnTo>
                    <a:lnTo>
                      <a:pt x="39" y="601"/>
                    </a:lnTo>
                    <a:lnTo>
                      <a:pt x="39" y="601"/>
                    </a:lnTo>
                    <a:lnTo>
                      <a:pt x="39" y="601"/>
                    </a:lnTo>
                    <a:lnTo>
                      <a:pt x="39" y="601"/>
                    </a:lnTo>
                    <a:lnTo>
                      <a:pt x="39" y="601"/>
                    </a:lnTo>
                    <a:lnTo>
                      <a:pt x="36" y="598"/>
                    </a:lnTo>
                    <a:lnTo>
                      <a:pt x="36" y="598"/>
                    </a:lnTo>
                    <a:lnTo>
                      <a:pt x="36" y="598"/>
                    </a:lnTo>
                    <a:lnTo>
                      <a:pt x="36" y="598"/>
                    </a:lnTo>
                    <a:lnTo>
                      <a:pt x="36" y="595"/>
                    </a:lnTo>
                    <a:lnTo>
                      <a:pt x="33" y="592"/>
                    </a:lnTo>
                    <a:lnTo>
                      <a:pt x="33" y="592"/>
                    </a:lnTo>
                    <a:lnTo>
                      <a:pt x="33" y="589"/>
                    </a:lnTo>
                    <a:lnTo>
                      <a:pt x="33" y="589"/>
                    </a:lnTo>
                    <a:lnTo>
                      <a:pt x="33" y="586"/>
                    </a:lnTo>
                    <a:lnTo>
                      <a:pt x="33" y="586"/>
                    </a:lnTo>
                    <a:lnTo>
                      <a:pt x="30" y="583"/>
                    </a:lnTo>
                    <a:lnTo>
                      <a:pt x="30" y="583"/>
                    </a:lnTo>
                    <a:lnTo>
                      <a:pt x="30" y="577"/>
                    </a:lnTo>
                    <a:lnTo>
                      <a:pt x="30" y="577"/>
                    </a:lnTo>
                    <a:lnTo>
                      <a:pt x="30" y="574"/>
                    </a:lnTo>
                    <a:lnTo>
                      <a:pt x="30" y="574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65"/>
                    </a:lnTo>
                    <a:lnTo>
                      <a:pt x="27" y="562"/>
                    </a:lnTo>
                    <a:lnTo>
                      <a:pt x="30" y="559"/>
                    </a:lnTo>
                    <a:lnTo>
                      <a:pt x="30" y="559"/>
                    </a:lnTo>
                    <a:lnTo>
                      <a:pt x="30" y="553"/>
                    </a:lnTo>
                    <a:lnTo>
                      <a:pt x="30" y="553"/>
                    </a:lnTo>
                    <a:lnTo>
                      <a:pt x="30" y="553"/>
                    </a:lnTo>
                    <a:lnTo>
                      <a:pt x="30" y="550"/>
                    </a:lnTo>
                    <a:lnTo>
                      <a:pt x="30" y="550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0"/>
                    </a:lnTo>
                    <a:lnTo>
                      <a:pt x="27" y="540"/>
                    </a:lnTo>
                    <a:lnTo>
                      <a:pt x="27" y="534"/>
                    </a:lnTo>
                    <a:lnTo>
                      <a:pt x="27" y="531"/>
                    </a:lnTo>
                    <a:lnTo>
                      <a:pt x="27" y="525"/>
                    </a:lnTo>
                    <a:lnTo>
                      <a:pt x="27" y="522"/>
                    </a:lnTo>
                    <a:lnTo>
                      <a:pt x="30" y="519"/>
                    </a:lnTo>
                    <a:lnTo>
                      <a:pt x="30" y="519"/>
                    </a:lnTo>
                    <a:lnTo>
                      <a:pt x="30" y="516"/>
                    </a:lnTo>
                    <a:lnTo>
                      <a:pt x="30" y="516"/>
                    </a:lnTo>
                    <a:lnTo>
                      <a:pt x="30" y="510"/>
                    </a:lnTo>
                    <a:lnTo>
                      <a:pt x="30" y="510"/>
                    </a:lnTo>
                    <a:lnTo>
                      <a:pt x="33" y="507"/>
                    </a:lnTo>
                    <a:lnTo>
                      <a:pt x="33" y="507"/>
                    </a:lnTo>
                    <a:lnTo>
                      <a:pt x="33" y="504"/>
                    </a:lnTo>
                    <a:lnTo>
                      <a:pt x="33" y="504"/>
                    </a:lnTo>
                    <a:lnTo>
                      <a:pt x="36" y="501"/>
                    </a:lnTo>
                    <a:lnTo>
                      <a:pt x="36" y="501"/>
                    </a:lnTo>
                    <a:lnTo>
                      <a:pt x="36" y="498"/>
                    </a:lnTo>
                    <a:lnTo>
                      <a:pt x="36" y="498"/>
                    </a:lnTo>
                    <a:lnTo>
                      <a:pt x="39" y="495"/>
                    </a:lnTo>
                    <a:lnTo>
                      <a:pt x="39" y="492"/>
                    </a:lnTo>
                    <a:lnTo>
                      <a:pt x="39" y="489"/>
                    </a:lnTo>
                    <a:lnTo>
                      <a:pt x="39" y="486"/>
                    </a:lnTo>
                    <a:lnTo>
                      <a:pt x="39" y="486"/>
                    </a:lnTo>
                    <a:lnTo>
                      <a:pt x="39" y="483"/>
                    </a:lnTo>
                    <a:lnTo>
                      <a:pt x="39" y="483"/>
                    </a:lnTo>
                    <a:lnTo>
                      <a:pt x="42" y="480"/>
                    </a:lnTo>
                    <a:lnTo>
                      <a:pt x="42" y="480"/>
                    </a:lnTo>
                    <a:lnTo>
                      <a:pt x="42" y="471"/>
                    </a:lnTo>
                    <a:lnTo>
                      <a:pt x="42" y="471"/>
                    </a:lnTo>
                    <a:lnTo>
                      <a:pt x="42" y="465"/>
                    </a:lnTo>
                    <a:lnTo>
                      <a:pt x="42" y="465"/>
                    </a:lnTo>
                    <a:lnTo>
                      <a:pt x="45" y="45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51" y="450"/>
                    </a:lnTo>
                    <a:lnTo>
                      <a:pt x="51" y="450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54" y="444"/>
                    </a:lnTo>
                    <a:lnTo>
                      <a:pt x="54" y="444"/>
                    </a:lnTo>
                    <a:lnTo>
                      <a:pt x="57" y="441"/>
                    </a:lnTo>
                    <a:lnTo>
                      <a:pt x="57" y="441"/>
                    </a:lnTo>
                    <a:lnTo>
                      <a:pt x="60" y="438"/>
                    </a:lnTo>
                    <a:lnTo>
                      <a:pt x="60" y="438"/>
                    </a:lnTo>
                    <a:lnTo>
                      <a:pt x="60" y="438"/>
                    </a:lnTo>
                    <a:lnTo>
                      <a:pt x="60" y="435"/>
                    </a:lnTo>
                    <a:lnTo>
                      <a:pt x="60" y="435"/>
                    </a:lnTo>
                    <a:lnTo>
                      <a:pt x="63" y="435"/>
                    </a:lnTo>
                    <a:lnTo>
                      <a:pt x="63" y="435"/>
                    </a:lnTo>
                    <a:lnTo>
                      <a:pt x="63" y="432"/>
                    </a:lnTo>
                    <a:lnTo>
                      <a:pt x="63" y="432"/>
                    </a:lnTo>
                    <a:lnTo>
                      <a:pt x="63" y="429"/>
                    </a:lnTo>
                    <a:lnTo>
                      <a:pt x="66" y="423"/>
                    </a:lnTo>
                    <a:lnTo>
                      <a:pt x="66" y="423"/>
                    </a:lnTo>
                    <a:lnTo>
                      <a:pt x="69" y="420"/>
                    </a:lnTo>
                    <a:lnTo>
                      <a:pt x="69" y="420"/>
                    </a:lnTo>
                    <a:lnTo>
                      <a:pt x="69" y="417"/>
                    </a:lnTo>
                    <a:lnTo>
                      <a:pt x="69" y="417"/>
                    </a:lnTo>
                    <a:lnTo>
                      <a:pt x="72" y="414"/>
                    </a:lnTo>
                    <a:lnTo>
                      <a:pt x="72" y="414"/>
                    </a:lnTo>
                    <a:lnTo>
                      <a:pt x="72" y="408"/>
                    </a:lnTo>
                    <a:lnTo>
                      <a:pt x="72" y="408"/>
                    </a:lnTo>
                    <a:lnTo>
                      <a:pt x="75" y="405"/>
                    </a:lnTo>
                    <a:lnTo>
                      <a:pt x="75" y="405"/>
                    </a:lnTo>
                    <a:lnTo>
                      <a:pt x="78" y="402"/>
                    </a:lnTo>
                    <a:lnTo>
                      <a:pt x="78" y="402"/>
                    </a:lnTo>
                    <a:lnTo>
                      <a:pt x="78" y="399"/>
                    </a:lnTo>
                    <a:lnTo>
                      <a:pt x="78" y="396"/>
                    </a:lnTo>
                    <a:lnTo>
                      <a:pt x="78" y="396"/>
                    </a:lnTo>
                    <a:lnTo>
                      <a:pt x="78" y="396"/>
                    </a:lnTo>
                    <a:lnTo>
                      <a:pt x="78" y="396"/>
                    </a:lnTo>
                    <a:lnTo>
                      <a:pt x="81" y="393"/>
                    </a:lnTo>
                    <a:lnTo>
                      <a:pt x="81" y="393"/>
                    </a:lnTo>
                    <a:lnTo>
                      <a:pt x="81" y="386"/>
                    </a:lnTo>
                    <a:lnTo>
                      <a:pt x="81" y="383"/>
                    </a:lnTo>
                    <a:lnTo>
                      <a:pt x="81" y="380"/>
                    </a:lnTo>
                    <a:lnTo>
                      <a:pt x="81" y="377"/>
                    </a:lnTo>
                    <a:lnTo>
                      <a:pt x="81" y="374"/>
                    </a:lnTo>
                    <a:lnTo>
                      <a:pt x="81" y="374"/>
                    </a:lnTo>
                    <a:lnTo>
                      <a:pt x="81" y="374"/>
                    </a:lnTo>
                    <a:lnTo>
                      <a:pt x="81" y="365"/>
                    </a:lnTo>
                    <a:lnTo>
                      <a:pt x="81" y="365"/>
                    </a:lnTo>
                    <a:lnTo>
                      <a:pt x="85" y="359"/>
                    </a:lnTo>
                    <a:lnTo>
                      <a:pt x="85" y="359"/>
                    </a:lnTo>
                    <a:lnTo>
                      <a:pt x="85" y="353"/>
                    </a:lnTo>
                    <a:lnTo>
                      <a:pt x="85" y="353"/>
                    </a:lnTo>
                    <a:lnTo>
                      <a:pt x="88" y="347"/>
                    </a:lnTo>
                    <a:lnTo>
                      <a:pt x="88" y="347"/>
                    </a:lnTo>
                    <a:lnTo>
                      <a:pt x="85" y="344"/>
                    </a:lnTo>
                    <a:lnTo>
                      <a:pt x="85" y="344"/>
                    </a:lnTo>
                    <a:lnTo>
                      <a:pt x="81" y="341"/>
                    </a:lnTo>
                    <a:lnTo>
                      <a:pt x="81" y="341"/>
                    </a:lnTo>
                    <a:lnTo>
                      <a:pt x="81" y="338"/>
                    </a:lnTo>
                    <a:lnTo>
                      <a:pt x="81" y="338"/>
                    </a:lnTo>
                    <a:lnTo>
                      <a:pt x="78" y="332"/>
                    </a:lnTo>
                    <a:lnTo>
                      <a:pt x="78" y="332"/>
                    </a:lnTo>
                    <a:lnTo>
                      <a:pt x="75" y="332"/>
                    </a:lnTo>
                    <a:lnTo>
                      <a:pt x="75" y="332"/>
                    </a:lnTo>
                    <a:lnTo>
                      <a:pt x="75" y="329"/>
                    </a:lnTo>
                    <a:lnTo>
                      <a:pt x="75" y="329"/>
                    </a:lnTo>
                    <a:lnTo>
                      <a:pt x="72" y="323"/>
                    </a:lnTo>
                    <a:lnTo>
                      <a:pt x="72" y="323"/>
                    </a:lnTo>
                    <a:lnTo>
                      <a:pt x="72" y="317"/>
                    </a:lnTo>
                    <a:lnTo>
                      <a:pt x="72" y="317"/>
                    </a:lnTo>
                    <a:lnTo>
                      <a:pt x="69" y="311"/>
                    </a:lnTo>
                    <a:lnTo>
                      <a:pt x="69" y="311"/>
                    </a:lnTo>
                    <a:lnTo>
                      <a:pt x="69" y="305"/>
                    </a:lnTo>
                    <a:lnTo>
                      <a:pt x="69" y="305"/>
                    </a:lnTo>
                    <a:lnTo>
                      <a:pt x="69" y="299"/>
                    </a:lnTo>
                    <a:lnTo>
                      <a:pt x="69" y="293"/>
                    </a:lnTo>
                    <a:lnTo>
                      <a:pt x="69" y="293"/>
                    </a:lnTo>
                    <a:lnTo>
                      <a:pt x="69" y="287"/>
                    </a:lnTo>
                    <a:lnTo>
                      <a:pt x="69" y="287"/>
                    </a:lnTo>
                    <a:lnTo>
                      <a:pt x="72" y="278"/>
                    </a:lnTo>
                    <a:lnTo>
                      <a:pt x="72" y="278"/>
                    </a:lnTo>
                    <a:lnTo>
                      <a:pt x="72" y="275"/>
                    </a:lnTo>
                    <a:lnTo>
                      <a:pt x="72" y="272"/>
                    </a:lnTo>
                    <a:lnTo>
                      <a:pt x="72" y="272"/>
                    </a:lnTo>
                    <a:lnTo>
                      <a:pt x="72" y="266"/>
                    </a:lnTo>
                    <a:lnTo>
                      <a:pt x="72" y="263"/>
                    </a:lnTo>
                    <a:lnTo>
                      <a:pt x="72" y="263"/>
                    </a:lnTo>
                    <a:lnTo>
                      <a:pt x="69" y="257"/>
                    </a:lnTo>
                    <a:lnTo>
                      <a:pt x="69" y="257"/>
                    </a:lnTo>
                    <a:lnTo>
                      <a:pt x="69" y="254"/>
                    </a:lnTo>
                    <a:lnTo>
                      <a:pt x="66" y="248"/>
                    </a:lnTo>
                    <a:lnTo>
                      <a:pt x="66" y="248"/>
                    </a:lnTo>
                    <a:lnTo>
                      <a:pt x="66" y="242"/>
                    </a:lnTo>
                    <a:lnTo>
                      <a:pt x="66" y="242"/>
                    </a:lnTo>
                    <a:lnTo>
                      <a:pt x="66" y="236"/>
                    </a:lnTo>
                    <a:lnTo>
                      <a:pt x="66" y="236"/>
                    </a:lnTo>
                    <a:lnTo>
                      <a:pt x="66" y="226"/>
                    </a:lnTo>
                    <a:lnTo>
                      <a:pt x="66" y="226"/>
                    </a:lnTo>
                    <a:lnTo>
                      <a:pt x="66" y="223"/>
                    </a:lnTo>
                    <a:lnTo>
                      <a:pt x="66" y="223"/>
                    </a:lnTo>
                    <a:lnTo>
                      <a:pt x="63" y="223"/>
                    </a:lnTo>
                    <a:lnTo>
                      <a:pt x="63" y="223"/>
                    </a:lnTo>
                    <a:lnTo>
                      <a:pt x="63" y="220"/>
                    </a:lnTo>
                    <a:lnTo>
                      <a:pt x="66" y="217"/>
                    </a:lnTo>
                    <a:lnTo>
                      <a:pt x="66" y="211"/>
                    </a:lnTo>
                    <a:lnTo>
                      <a:pt x="66" y="208"/>
                    </a:lnTo>
                    <a:lnTo>
                      <a:pt x="66" y="208"/>
                    </a:lnTo>
                    <a:lnTo>
                      <a:pt x="66" y="202"/>
                    </a:lnTo>
                    <a:lnTo>
                      <a:pt x="66" y="202"/>
                    </a:lnTo>
                    <a:lnTo>
                      <a:pt x="66" y="199"/>
                    </a:lnTo>
                    <a:lnTo>
                      <a:pt x="66" y="199"/>
                    </a:lnTo>
                    <a:lnTo>
                      <a:pt x="69" y="193"/>
                    </a:lnTo>
                    <a:lnTo>
                      <a:pt x="69" y="193"/>
                    </a:lnTo>
                    <a:lnTo>
                      <a:pt x="72" y="187"/>
                    </a:lnTo>
                    <a:lnTo>
                      <a:pt x="72" y="187"/>
                    </a:lnTo>
                    <a:lnTo>
                      <a:pt x="72" y="184"/>
                    </a:lnTo>
                    <a:lnTo>
                      <a:pt x="72" y="184"/>
                    </a:lnTo>
                    <a:lnTo>
                      <a:pt x="72" y="178"/>
                    </a:lnTo>
                    <a:lnTo>
                      <a:pt x="72" y="172"/>
                    </a:lnTo>
                    <a:lnTo>
                      <a:pt x="72" y="172"/>
                    </a:lnTo>
                    <a:lnTo>
                      <a:pt x="72" y="169"/>
                    </a:lnTo>
                    <a:lnTo>
                      <a:pt x="72" y="166"/>
                    </a:lnTo>
                    <a:lnTo>
                      <a:pt x="72" y="166"/>
                    </a:lnTo>
                    <a:lnTo>
                      <a:pt x="72" y="160"/>
                    </a:lnTo>
                    <a:lnTo>
                      <a:pt x="72" y="160"/>
                    </a:lnTo>
                    <a:lnTo>
                      <a:pt x="72" y="157"/>
                    </a:lnTo>
                    <a:lnTo>
                      <a:pt x="72" y="157"/>
                    </a:lnTo>
                    <a:lnTo>
                      <a:pt x="72" y="154"/>
                    </a:lnTo>
                    <a:lnTo>
                      <a:pt x="72" y="148"/>
                    </a:lnTo>
                    <a:lnTo>
                      <a:pt x="72" y="148"/>
                    </a:lnTo>
                    <a:lnTo>
                      <a:pt x="72" y="145"/>
                    </a:lnTo>
                    <a:lnTo>
                      <a:pt x="66" y="142"/>
                    </a:lnTo>
                    <a:lnTo>
                      <a:pt x="66" y="142"/>
                    </a:lnTo>
                    <a:lnTo>
                      <a:pt x="60" y="139"/>
                    </a:lnTo>
                    <a:lnTo>
                      <a:pt x="60" y="139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1" y="133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42" y="124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6" y="115"/>
                    </a:lnTo>
                    <a:lnTo>
                      <a:pt x="36" y="115"/>
                    </a:lnTo>
                    <a:lnTo>
                      <a:pt x="33" y="109"/>
                    </a:lnTo>
                    <a:lnTo>
                      <a:pt x="33" y="109"/>
                    </a:lnTo>
                    <a:lnTo>
                      <a:pt x="30" y="103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0" y="100"/>
                    </a:lnTo>
                    <a:lnTo>
                      <a:pt x="27" y="94"/>
                    </a:lnTo>
                    <a:lnTo>
                      <a:pt x="27" y="94"/>
                    </a:lnTo>
                    <a:lnTo>
                      <a:pt x="24" y="91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15" y="82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9" y="72"/>
                    </a:lnTo>
                    <a:lnTo>
                      <a:pt x="9" y="72"/>
                    </a:lnTo>
                    <a:lnTo>
                      <a:pt x="6" y="69"/>
                    </a:lnTo>
                    <a:lnTo>
                      <a:pt x="6" y="69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2"/>
                    </a:lnTo>
                    <a:lnTo>
                      <a:pt x="6" y="9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72" y="48"/>
                    </a:lnTo>
                    <a:lnTo>
                      <a:pt x="133" y="97"/>
                    </a:lnTo>
                    <a:lnTo>
                      <a:pt x="187" y="139"/>
                    </a:lnTo>
                    <a:lnTo>
                      <a:pt x="241" y="178"/>
                    </a:lnTo>
                    <a:lnTo>
                      <a:pt x="293" y="217"/>
                    </a:lnTo>
                    <a:lnTo>
                      <a:pt x="344" y="254"/>
                    </a:lnTo>
                    <a:lnTo>
                      <a:pt x="389" y="284"/>
                    </a:lnTo>
                    <a:lnTo>
                      <a:pt x="435" y="314"/>
                    </a:lnTo>
                    <a:lnTo>
                      <a:pt x="480" y="341"/>
                    </a:lnTo>
                    <a:lnTo>
                      <a:pt x="519" y="365"/>
                    </a:lnTo>
                    <a:lnTo>
                      <a:pt x="558" y="386"/>
                    </a:lnTo>
                    <a:lnTo>
                      <a:pt x="598" y="405"/>
                    </a:lnTo>
                    <a:lnTo>
                      <a:pt x="634" y="420"/>
                    </a:lnTo>
                    <a:lnTo>
                      <a:pt x="667" y="432"/>
                    </a:lnTo>
                    <a:lnTo>
                      <a:pt x="700" y="444"/>
                    </a:lnTo>
                    <a:lnTo>
                      <a:pt x="733" y="450"/>
                    </a:lnTo>
                    <a:lnTo>
                      <a:pt x="764" y="456"/>
                    </a:lnTo>
                    <a:lnTo>
                      <a:pt x="791" y="459"/>
                    </a:lnTo>
                    <a:lnTo>
                      <a:pt x="821" y="459"/>
                    </a:lnTo>
                    <a:lnTo>
                      <a:pt x="848" y="456"/>
                    </a:lnTo>
                    <a:lnTo>
                      <a:pt x="872" y="450"/>
                    </a:lnTo>
                    <a:lnTo>
                      <a:pt x="899" y="441"/>
                    </a:lnTo>
                    <a:lnTo>
                      <a:pt x="924" y="432"/>
                    </a:lnTo>
                    <a:lnTo>
                      <a:pt x="924" y="432"/>
                    </a:lnTo>
                    <a:lnTo>
                      <a:pt x="948" y="417"/>
                    </a:lnTo>
                    <a:lnTo>
                      <a:pt x="948" y="417"/>
                    </a:lnTo>
                    <a:lnTo>
                      <a:pt x="972" y="402"/>
                    </a:lnTo>
                    <a:lnTo>
                      <a:pt x="993" y="383"/>
                    </a:lnTo>
                    <a:lnTo>
                      <a:pt x="993" y="383"/>
                    </a:lnTo>
                    <a:lnTo>
                      <a:pt x="1017" y="362"/>
                    </a:lnTo>
                    <a:lnTo>
                      <a:pt x="1038" y="338"/>
                    </a:lnTo>
                    <a:lnTo>
                      <a:pt x="1059" y="314"/>
                    </a:lnTo>
                    <a:lnTo>
                      <a:pt x="1059" y="314"/>
                    </a:lnTo>
                    <a:lnTo>
                      <a:pt x="1065" y="308"/>
                    </a:lnTo>
                    <a:lnTo>
                      <a:pt x="1071" y="308"/>
                    </a:lnTo>
                    <a:lnTo>
                      <a:pt x="1077" y="311"/>
                    </a:lnTo>
                    <a:lnTo>
                      <a:pt x="1081" y="305"/>
                    </a:lnTo>
                    <a:lnTo>
                      <a:pt x="1081" y="305"/>
                    </a:lnTo>
                    <a:lnTo>
                      <a:pt x="1084" y="302"/>
                    </a:lnTo>
                    <a:lnTo>
                      <a:pt x="1090" y="302"/>
                    </a:lnTo>
                    <a:lnTo>
                      <a:pt x="1099" y="299"/>
                    </a:lnTo>
                    <a:lnTo>
                      <a:pt x="1108" y="296"/>
                    </a:lnTo>
                    <a:lnTo>
                      <a:pt x="1117" y="290"/>
                    </a:lnTo>
                    <a:lnTo>
                      <a:pt x="1126" y="278"/>
                    </a:lnTo>
                    <a:lnTo>
                      <a:pt x="1138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67" name="Freeform 5"/>
              <p:cNvSpPr>
                <a:spLocks/>
              </p:cNvSpPr>
              <p:nvPr/>
            </p:nvSpPr>
            <p:spPr bwMode="auto">
              <a:xfrm>
                <a:off x="4249912" y="2744788"/>
                <a:ext cx="608013" cy="522288"/>
              </a:xfrm>
              <a:custGeom>
                <a:avLst/>
                <a:gdLst>
                  <a:gd name="T0" fmla="*/ 6 w 383"/>
                  <a:gd name="T1" fmla="*/ 323 h 329"/>
                  <a:gd name="T2" fmla="*/ 0 w 383"/>
                  <a:gd name="T3" fmla="*/ 311 h 329"/>
                  <a:gd name="T4" fmla="*/ 0 w 383"/>
                  <a:gd name="T5" fmla="*/ 296 h 329"/>
                  <a:gd name="T6" fmla="*/ 0 w 383"/>
                  <a:gd name="T7" fmla="*/ 278 h 329"/>
                  <a:gd name="T8" fmla="*/ 0 w 383"/>
                  <a:gd name="T9" fmla="*/ 266 h 329"/>
                  <a:gd name="T10" fmla="*/ 6 w 383"/>
                  <a:gd name="T11" fmla="*/ 248 h 329"/>
                  <a:gd name="T12" fmla="*/ 18 w 383"/>
                  <a:gd name="T13" fmla="*/ 235 h 329"/>
                  <a:gd name="T14" fmla="*/ 33 w 383"/>
                  <a:gd name="T15" fmla="*/ 223 h 329"/>
                  <a:gd name="T16" fmla="*/ 51 w 383"/>
                  <a:gd name="T17" fmla="*/ 211 h 329"/>
                  <a:gd name="T18" fmla="*/ 63 w 383"/>
                  <a:gd name="T19" fmla="*/ 202 h 329"/>
                  <a:gd name="T20" fmla="*/ 79 w 383"/>
                  <a:gd name="T21" fmla="*/ 196 h 329"/>
                  <a:gd name="T22" fmla="*/ 94 w 383"/>
                  <a:gd name="T23" fmla="*/ 181 h 329"/>
                  <a:gd name="T24" fmla="*/ 100 w 383"/>
                  <a:gd name="T25" fmla="*/ 172 h 329"/>
                  <a:gd name="T26" fmla="*/ 103 w 383"/>
                  <a:gd name="T27" fmla="*/ 163 h 329"/>
                  <a:gd name="T28" fmla="*/ 106 w 383"/>
                  <a:gd name="T29" fmla="*/ 154 h 329"/>
                  <a:gd name="T30" fmla="*/ 115 w 383"/>
                  <a:gd name="T31" fmla="*/ 136 h 329"/>
                  <a:gd name="T32" fmla="*/ 127 w 383"/>
                  <a:gd name="T33" fmla="*/ 121 h 329"/>
                  <a:gd name="T34" fmla="*/ 130 w 383"/>
                  <a:gd name="T35" fmla="*/ 115 h 329"/>
                  <a:gd name="T36" fmla="*/ 136 w 383"/>
                  <a:gd name="T37" fmla="*/ 103 h 329"/>
                  <a:gd name="T38" fmla="*/ 148 w 383"/>
                  <a:gd name="T39" fmla="*/ 94 h 329"/>
                  <a:gd name="T40" fmla="*/ 160 w 383"/>
                  <a:gd name="T41" fmla="*/ 82 h 329"/>
                  <a:gd name="T42" fmla="*/ 169 w 383"/>
                  <a:gd name="T43" fmla="*/ 72 h 329"/>
                  <a:gd name="T44" fmla="*/ 178 w 383"/>
                  <a:gd name="T45" fmla="*/ 60 h 329"/>
                  <a:gd name="T46" fmla="*/ 190 w 383"/>
                  <a:gd name="T47" fmla="*/ 54 h 329"/>
                  <a:gd name="T48" fmla="*/ 202 w 383"/>
                  <a:gd name="T49" fmla="*/ 45 h 329"/>
                  <a:gd name="T50" fmla="*/ 208 w 383"/>
                  <a:gd name="T51" fmla="*/ 42 h 329"/>
                  <a:gd name="T52" fmla="*/ 220 w 383"/>
                  <a:gd name="T53" fmla="*/ 33 h 329"/>
                  <a:gd name="T54" fmla="*/ 235 w 383"/>
                  <a:gd name="T55" fmla="*/ 27 h 329"/>
                  <a:gd name="T56" fmla="*/ 254 w 383"/>
                  <a:gd name="T57" fmla="*/ 18 h 329"/>
                  <a:gd name="T58" fmla="*/ 263 w 383"/>
                  <a:gd name="T59" fmla="*/ 12 h 329"/>
                  <a:gd name="T60" fmla="*/ 281 w 383"/>
                  <a:gd name="T61" fmla="*/ 6 h 329"/>
                  <a:gd name="T62" fmla="*/ 299 w 383"/>
                  <a:gd name="T63" fmla="*/ 0 h 329"/>
                  <a:gd name="T64" fmla="*/ 317 w 383"/>
                  <a:gd name="T65" fmla="*/ 0 h 329"/>
                  <a:gd name="T66" fmla="*/ 338 w 383"/>
                  <a:gd name="T67" fmla="*/ 6 h 329"/>
                  <a:gd name="T68" fmla="*/ 353 w 383"/>
                  <a:gd name="T69" fmla="*/ 12 h 329"/>
                  <a:gd name="T70" fmla="*/ 365 w 383"/>
                  <a:gd name="T71" fmla="*/ 21 h 329"/>
                  <a:gd name="T72" fmla="*/ 374 w 383"/>
                  <a:gd name="T73" fmla="*/ 36 h 329"/>
                  <a:gd name="T74" fmla="*/ 383 w 383"/>
                  <a:gd name="T75" fmla="*/ 60 h 329"/>
                  <a:gd name="T76" fmla="*/ 383 w 383"/>
                  <a:gd name="T77" fmla="*/ 75 h 329"/>
                  <a:gd name="T78" fmla="*/ 380 w 383"/>
                  <a:gd name="T79" fmla="*/ 82 h 329"/>
                  <a:gd name="T80" fmla="*/ 374 w 383"/>
                  <a:gd name="T81" fmla="*/ 91 h 329"/>
                  <a:gd name="T82" fmla="*/ 374 w 383"/>
                  <a:gd name="T83" fmla="*/ 112 h 329"/>
                  <a:gd name="T84" fmla="*/ 368 w 383"/>
                  <a:gd name="T85" fmla="*/ 130 h 329"/>
                  <a:gd name="T86" fmla="*/ 332 w 383"/>
                  <a:gd name="T87" fmla="*/ 148 h 329"/>
                  <a:gd name="T88" fmla="*/ 281 w 383"/>
                  <a:gd name="T89" fmla="*/ 178 h 329"/>
                  <a:gd name="T90" fmla="*/ 242 w 383"/>
                  <a:gd name="T91" fmla="*/ 205 h 329"/>
                  <a:gd name="T92" fmla="*/ 217 w 383"/>
                  <a:gd name="T93" fmla="*/ 226 h 329"/>
                  <a:gd name="T94" fmla="*/ 211 w 383"/>
                  <a:gd name="T95" fmla="*/ 235 h 329"/>
                  <a:gd name="T96" fmla="*/ 211 w 383"/>
                  <a:gd name="T97" fmla="*/ 248 h 329"/>
                  <a:gd name="T98" fmla="*/ 202 w 383"/>
                  <a:gd name="T99" fmla="*/ 263 h 329"/>
                  <a:gd name="T100" fmla="*/ 202 w 383"/>
                  <a:gd name="T101" fmla="*/ 278 h 329"/>
                  <a:gd name="T102" fmla="*/ 199 w 383"/>
                  <a:gd name="T103" fmla="*/ 290 h 329"/>
                  <a:gd name="T104" fmla="*/ 196 w 383"/>
                  <a:gd name="T105" fmla="*/ 314 h 329"/>
                  <a:gd name="T106" fmla="*/ 193 w 383"/>
                  <a:gd name="T107" fmla="*/ 323 h 329"/>
                  <a:gd name="T108" fmla="*/ 187 w 383"/>
                  <a:gd name="T109" fmla="*/ 326 h 329"/>
                  <a:gd name="T110" fmla="*/ 175 w 383"/>
                  <a:gd name="T111" fmla="*/ 329 h 329"/>
                  <a:gd name="T112" fmla="*/ 115 w 383"/>
                  <a:gd name="T113" fmla="*/ 329 h 329"/>
                  <a:gd name="T114" fmla="*/ 45 w 383"/>
                  <a:gd name="T115" fmla="*/ 329 h 329"/>
                  <a:gd name="T116" fmla="*/ 3 w 383"/>
                  <a:gd name="T117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83" h="329">
                    <a:moveTo>
                      <a:pt x="3" y="329"/>
                    </a:moveTo>
                    <a:lnTo>
                      <a:pt x="3" y="326"/>
                    </a:lnTo>
                    <a:lnTo>
                      <a:pt x="6" y="326"/>
                    </a:lnTo>
                    <a:lnTo>
                      <a:pt x="6" y="323"/>
                    </a:lnTo>
                    <a:lnTo>
                      <a:pt x="3" y="323"/>
                    </a:lnTo>
                    <a:lnTo>
                      <a:pt x="3" y="317"/>
                    </a:lnTo>
                    <a:lnTo>
                      <a:pt x="3" y="314"/>
                    </a:lnTo>
                    <a:lnTo>
                      <a:pt x="0" y="311"/>
                    </a:lnTo>
                    <a:lnTo>
                      <a:pt x="0" y="308"/>
                    </a:lnTo>
                    <a:lnTo>
                      <a:pt x="0" y="302"/>
                    </a:lnTo>
                    <a:lnTo>
                      <a:pt x="0" y="299"/>
                    </a:lnTo>
                    <a:lnTo>
                      <a:pt x="0" y="296"/>
                    </a:lnTo>
                    <a:lnTo>
                      <a:pt x="0" y="293"/>
                    </a:lnTo>
                    <a:lnTo>
                      <a:pt x="0" y="290"/>
                    </a:lnTo>
                    <a:lnTo>
                      <a:pt x="0" y="284"/>
                    </a:lnTo>
                    <a:lnTo>
                      <a:pt x="0" y="278"/>
                    </a:lnTo>
                    <a:lnTo>
                      <a:pt x="0" y="275"/>
                    </a:lnTo>
                    <a:lnTo>
                      <a:pt x="0" y="272"/>
                    </a:lnTo>
                    <a:lnTo>
                      <a:pt x="0" y="269"/>
                    </a:lnTo>
                    <a:lnTo>
                      <a:pt x="0" y="266"/>
                    </a:lnTo>
                    <a:lnTo>
                      <a:pt x="3" y="260"/>
                    </a:lnTo>
                    <a:lnTo>
                      <a:pt x="3" y="257"/>
                    </a:lnTo>
                    <a:lnTo>
                      <a:pt x="6" y="254"/>
                    </a:lnTo>
                    <a:lnTo>
                      <a:pt x="6" y="248"/>
                    </a:lnTo>
                    <a:lnTo>
                      <a:pt x="9" y="245"/>
                    </a:lnTo>
                    <a:lnTo>
                      <a:pt x="12" y="242"/>
                    </a:lnTo>
                    <a:lnTo>
                      <a:pt x="15" y="239"/>
                    </a:lnTo>
                    <a:lnTo>
                      <a:pt x="18" y="235"/>
                    </a:lnTo>
                    <a:lnTo>
                      <a:pt x="21" y="232"/>
                    </a:lnTo>
                    <a:lnTo>
                      <a:pt x="24" y="229"/>
                    </a:lnTo>
                    <a:lnTo>
                      <a:pt x="27" y="226"/>
                    </a:lnTo>
                    <a:lnTo>
                      <a:pt x="33" y="223"/>
                    </a:lnTo>
                    <a:lnTo>
                      <a:pt x="36" y="220"/>
                    </a:lnTo>
                    <a:lnTo>
                      <a:pt x="39" y="217"/>
                    </a:lnTo>
                    <a:lnTo>
                      <a:pt x="45" y="214"/>
                    </a:lnTo>
                    <a:lnTo>
                      <a:pt x="51" y="211"/>
                    </a:lnTo>
                    <a:lnTo>
                      <a:pt x="54" y="208"/>
                    </a:lnTo>
                    <a:lnTo>
                      <a:pt x="57" y="205"/>
                    </a:lnTo>
                    <a:lnTo>
                      <a:pt x="60" y="205"/>
                    </a:lnTo>
                    <a:lnTo>
                      <a:pt x="63" y="202"/>
                    </a:lnTo>
                    <a:lnTo>
                      <a:pt x="66" y="202"/>
                    </a:lnTo>
                    <a:lnTo>
                      <a:pt x="73" y="199"/>
                    </a:lnTo>
                    <a:lnTo>
                      <a:pt x="76" y="199"/>
                    </a:lnTo>
                    <a:lnTo>
                      <a:pt x="79" y="196"/>
                    </a:lnTo>
                    <a:lnTo>
                      <a:pt x="82" y="193"/>
                    </a:lnTo>
                    <a:lnTo>
                      <a:pt x="88" y="187"/>
                    </a:lnTo>
                    <a:lnTo>
                      <a:pt x="91" y="184"/>
                    </a:lnTo>
                    <a:lnTo>
                      <a:pt x="94" y="181"/>
                    </a:lnTo>
                    <a:lnTo>
                      <a:pt x="94" y="178"/>
                    </a:lnTo>
                    <a:lnTo>
                      <a:pt x="97" y="178"/>
                    </a:lnTo>
                    <a:lnTo>
                      <a:pt x="100" y="175"/>
                    </a:lnTo>
                    <a:lnTo>
                      <a:pt x="100" y="172"/>
                    </a:lnTo>
                    <a:lnTo>
                      <a:pt x="100" y="169"/>
                    </a:lnTo>
                    <a:lnTo>
                      <a:pt x="103" y="166"/>
                    </a:lnTo>
                    <a:lnTo>
                      <a:pt x="103" y="166"/>
                    </a:lnTo>
                    <a:lnTo>
                      <a:pt x="103" y="163"/>
                    </a:lnTo>
                    <a:lnTo>
                      <a:pt x="103" y="160"/>
                    </a:lnTo>
                    <a:lnTo>
                      <a:pt x="103" y="157"/>
                    </a:lnTo>
                    <a:lnTo>
                      <a:pt x="106" y="157"/>
                    </a:lnTo>
                    <a:lnTo>
                      <a:pt x="106" y="154"/>
                    </a:lnTo>
                    <a:lnTo>
                      <a:pt x="109" y="151"/>
                    </a:lnTo>
                    <a:lnTo>
                      <a:pt x="112" y="145"/>
                    </a:lnTo>
                    <a:lnTo>
                      <a:pt x="112" y="142"/>
                    </a:lnTo>
                    <a:lnTo>
                      <a:pt x="115" y="136"/>
                    </a:lnTo>
                    <a:lnTo>
                      <a:pt x="121" y="130"/>
                    </a:lnTo>
                    <a:lnTo>
                      <a:pt x="124" y="127"/>
                    </a:lnTo>
                    <a:lnTo>
                      <a:pt x="124" y="124"/>
                    </a:lnTo>
                    <a:lnTo>
                      <a:pt x="127" y="121"/>
                    </a:lnTo>
                    <a:lnTo>
                      <a:pt x="127" y="121"/>
                    </a:lnTo>
                    <a:lnTo>
                      <a:pt x="127" y="118"/>
                    </a:lnTo>
                    <a:lnTo>
                      <a:pt x="130" y="118"/>
                    </a:lnTo>
                    <a:lnTo>
                      <a:pt x="130" y="115"/>
                    </a:lnTo>
                    <a:lnTo>
                      <a:pt x="130" y="112"/>
                    </a:lnTo>
                    <a:lnTo>
                      <a:pt x="133" y="109"/>
                    </a:lnTo>
                    <a:lnTo>
                      <a:pt x="136" y="106"/>
                    </a:lnTo>
                    <a:lnTo>
                      <a:pt x="136" y="103"/>
                    </a:lnTo>
                    <a:lnTo>
                      <a:pt x="139" y="100"/>
                    </a:lnTo>
                    <a:lnTo>
                      <a:pt x="142" y="97"/>
                    </a:lnTo>
                    <a:lnTo>
                      <a:pt x="145" y="97"/>
                    </a:lnTo>
                    <a:lnTo>
                      <a:pt x="148" y="94"/>
                    </a:lnTo>
                    <a:lnTo>
                      <a:pt x="151" y="88"/>
                    </a:lnTo>
                    <a:lnTo>
                      <a:pt x="157" y="85"/>
                    </a:lnTo>
                    <a:lnTo>
                      <a:pt x="160" y="85"/>
                    </a:lnTo>
                    <a:lnTo>
                      <a:pt x="160" y="82"/>
                    </a:lnTo>
                    <a:lnTo>
                      <a:pt x="163" y="82"/>
                    </a:lnTo>
                    <a:lnTo>
                      <a:pt x="163" y="78"/>
                    </a:lnTo>
                    <a:lnTo>
                      <a:pt x="166" y="75"/>
                    </a:lnTo>
                    <a:lnTo>
                      <a:pt x="169" y="72"/>
                    </a:lnTo>
                    <a:lnTo>
                      <a:pt x="169" y="69"/>
                    </a:lnTo>
                    <a:lnTo>
                      <a:pt x="172" y="66"/>
                    </a:lnTo>
                    <a:lnTo>
                      <a:pt x="175" y="63"/>
                    </a:lnTo>
                    <a:lnTo>
                      <a:pt x="178" y="60"/>
                    </a:lnTo>
                    <a:lnTo>
                      <a:pt x="184" y="57"/>
                    </a:lnTo>
                    <a:lnTo>
                      <a:pt x="187" y="57"/>
                    </a:lnTo>
                    <a:lnTo>
                      <a:pt x="190" y="54"/>
                    </a:lnTo>
                    <a:lnTo>
                      <a:pt x="190" y="54"/>
                    </a:lnTo>
                    <a:lnTo>
                      <a:pt x="193" y="51"/>
                    </a:lnTo>
                    <a:lnTo>
                      <a:pt x="196" y="51"/>
                    </a:lnTo>
                    <a:lnTo>
                      <a:pt x="199" y="48"/>
                    </a:lnTo>
                    <a:lnTo>
                      <a:pt x="202" y="45"/>
                    </a:lnTo>
                    <a:lnTo>
                      <a:pt x="205" y="45"/>
                    </a:lnTo>
                    <a:lnTo>
                      <a:pt x="208" y="42"/>
                    </a:lnTo>
                    <a:lnTo>
                      <a:pt x="208" y="42"/>
                    </a:lnTo>
                    <a:lnTo>
                      <a:pt x="208" y="42"/>
                    </a:lnTo>
                    <a:lnTo>
                      <a:pt x="211" y="39"/>
                    </a:lnTo>
                    <a:lnTo>
                      <a:pt x="214" y="39"/>
                    </a:lnTo>
                    <a:lnTo>
                      <a:pt x="217" y="36"/>
                    </a:lnTo>
                    <a:lnTo>
                      <a:pt x="220" y="33"/>
                    </a:lnTo>
                    <a:lnTo>
                      <a:pt x="223" y="30"/>
                    </a:lnTo>
                    <a:lnTo>
                      <a:pt x="226" y="30"/>
                    </a:lnTo>
                    <a:lnTo>
                      <a:pt x="229" y="27"/>
                    </a:lnTo>
                    <a:lnTo>
                      <a:pt x="235" y="27"/>
                    </a:lnTo>
                    <a:lnTo>
                      <a:pt x="239" y="24"/>
                    </a:lnTo>
                    <a:lnTo>
                      <a:pt x="245" y="21"/>
                    </a:lnTo>
                    <a:lnTo>
                      <a:pt x="251" y="21"/>
                    </a:lnTo>
                    <a:lnTo>
                      <a:pt x="254" y="18"/>
                    </a:lnTo>
                    <a:lnTo>
                      <a:pt x="254" y="18"/>
                    </a:lnTo>
                    <a:lnTo>
                      <a:pt x="254" y="18"/>
                    </a:lnTo>
                    <a:lnTo>
                      <a:pt x="260" y="15"/>
                    </a:lnTo>
                    <a:lnTo>
                      <a:pt x="263" y="12"/>
                    </a:lnTo>
                    <a:lnTo>
                      <a:pt x="269" y="9"/>
                    </a:lnTo>
                    <a:lnTo>
                      <a:pt x="272" y="9"/>
                    </a:lnTo>
                    <a:lnTo>
                      <a:pt x="275" y="6"/>
                    </a:lnTo>
                    <a:lnTo>
                      <a:pt x="281" y="6"/>
                    </a:lnTo>
                    <a:lnTo>
                      <a:pt x="284" y="3"/>
                    </a:lnTo>
                    <a:lnTo>
                      <a:pt x="290" y="3"/>
                    </a:lnTo>
                    <a:lnTo>
                      <a:pt x="293" y="0"/>
                    </a:lnTo>
                    <a:lnTo>
                      <a:pt x="299" y="0"/>
                    </a:lnTo>
                    <a:lnTo>
                      <a:pt x="302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9" y="3"/>
                    </a:lnTo>
                    <a:lnTo>
                      <a:pt x="332" y="3"/>
                    </a:lnTo>
                    <a:lnTo>
                      <a:pt x="338" y="6"/>
                    </a:lnTo>
                    <a:lnTo>
                      <a:pt x="341" y="6"/>
                    </a:lnTo>
                    <a:lnTo>
                      <a:pt x="344" y="9"/>
                    </a:lnTo>
                    <a:lnTo>
                      <a:pt x="350" y="12"/>
                    </a:lnTo>
                    <a:lnTo>
                      <a:pt x="353" y="12"/>
                    </a:lnTo>
                    <a:lnTo>
                      <a:pt x="356" y="15"/>
                    </a:lnTo>
                    <a:lnTo>
                      <a:pt x="359" y="18"/>
                    </a:lnTo>
                    <a:lnTo>
                      <a:pt x="362" y="21"/>
                    </a:lnTo>
                    <a:lnTo>
                      <a:pt x="365" y="21"/>
                    </a:lnTo>
                    <a:lnTo>
                      <a:pt x="365" y="24"/>
                    </a:lnTo>
                    <a:lnTo>
                      <a:pt x="368" y="27"/>
                    </a:lnTo>
                    <a:lnTo>
                      <a:pt x="371" y="30"/>
                    </a:lnTo>
                    <a:lnTo>
                      <a:pt x="374" y="36"/>
                    </a:lnTo>
                    <a:lnTo>
                      <a:pt x="377" y="42"/>
                    </a:lnTo>
                    <a:lnTo>
                      <a:pt x="380" y="48"/>
                    </a:lnTo>
                    <a:lnTo>
                      <a:pt x="380" y="54"/>
                    </a:lnTo>
                    <a:lnTo>
                      <a:pt x="383" y="60"/>
                    </a:lnTo>
                    <a:lnTo>
                      <a:pt x="383" y="63"/>
                    </a:lnTo>
                    <a:lnTo>
                      <a:pt x="383" y="69"/>
                    </a:lnTo>
                    <a:lnTo>
                      <a:pt x="383" y="75"/>
                    </a:lnTo>
                    <a:lnTo>
                      <a:pt x="383" y="75"/>
                    </a:lnTo>
                    <a:lnTo>
                      <a:pt x="383" y="78"/>
                    </a:lnTo>
                    <a:lnTo>
                      <a:pt x="383" y="78"/>
                    </a:lnTo>
                    <a:lnTo>
                      <a:pt x="383" y="82"/>
                    </a:lnTo>
                    <a:lnTo>
                      <a:pt x="380" y="82"/>
                    </a:lnTo>
                    <a:lnTo>
                      <a:pt x="380" y="85"/>
                    </a:lnTo>
                    <a:lnTo>
                      <a:pt x="377" y="85"/>
                    </a:lnTo>
                    <a:lnTo>
                      <a:pt x="377" y="88"/>
                    </a:lnTo>
                    <a:lnTo>
                      <a:pt x="374" y="91"/>
                    </a:lnTo>
                    <a:lnTo>
                      <a:pt x="374" y="97"/>
                    </a:lnTo>
                    <a:lnTo>
                      <a:pt x="374" y="103"/>
                    </a:lnTo>
                    <a:lnTo>
                      <a:pt x="374" y="109"/>
                    </a:lnTo>
                    <a:lnTo>
                      <a:pt x="374" y="112"/>
                    </a:lnTo>
                    <a:lnTo>
                      <a:pt x="371" y="118"/>
                    </a:lnTo>
                    <a:lnTo>
                      <a:pt x="371" y="124"/>
                    </a:lnTo>
                    <a:lnTo>
                      <a:pt x="368" y="127"/>
                    </a:lnTo>
                    <a:lnTo>
                      <a:pt x="368" y="130"/>
                    </a:lnTo>
                    <a:lnTo>
                      <a:pt x="365" y="133"/>
                    </a:lnTo>
                    <a:lnTo>
                      <a:pt x="362" y="136"/>
                    </a:lnTo>
                    <a:lnTo>
                      <a:pt x="347" y="142"/>
                    </a:lnTo>
                    <a:lnTo>
                      <a:pt x="332" y="148"/>
                    </a:lnTo>
                    <a:lnTo>
                      <a:pt x="320" y="154"/>
                    </a:lnTo>
                    <a:lnTo>
                      <a:pt x="305" y="163"/>
                    </a:lnTo>
                    <a:lnTo>
                      <a:pt x="293" y="169"/>
                    </a:lnTo>
                    <a:lnTo>
                      <a:pt x="281" y="178"/>
                    </a:lnTo>
                    <a:lnTo>
                      <a:pt x="269" y="184"/>
                    </a:lnTo>
                    <a:lnTo>
                      <a:pt x="260" y="190"/>
                    </a:lnTo>
                    <a:lnTo>
                      <a:pt x="251" y="199"/>
                    </a:lnTo>
                    <a:lnTo>
                      <a:pt x="242" y="205"/>
                    </a:lnTo>
                    <a:lnTo>
                      <a:pt x="232" y="211"/>
                    </a:lnTo>
                    <a:lnTo>
                      <a:pt x="226" y="217"/>
                    </a:lnTo>
                    <a:lnTo>
                      <a:pt x="220" y="220"/>
                    </a:lnTo>
                    <a:lnTo>
                      <a:pt x="217" y="226"/>
                    </a:lnTo>
                    <a:lnTo>
                      <a:pt x="214" y="229"/>
                    </a:lnTo>
                    <a:lnTo>
                      <a:pt x="211" y="232"/>
                    </a:lnTo>
                    <a:lnTo>
                      <a:pt x="211" y="232"/>
                    </a:lnTo>
                    <a:lnTo>
                      <a:pt x="211" y="235"/>
                    </a:lnTo>
                    <a:lnTo>
                      <a:pt x="214" y="239"/>
                    </a:lnTo>
                    <a:lnTo>
                      <a:pt x="214" y="239"/>
                    </a:lnTo>
                    <a:lnTo>
                      <a:pt x="211" y="245"/>
                    </a:lnTo>
                    <a:lnTo>
                      <a:pt x="211" y="248"/>
                    </a:lnTo>
                    <a:lnTo>
                      <a:pt x="208" y="254"/>
                    </a:lnTo>
                    <a:lnTo>
                      <a:pt x="205" y="263"/>
                    </a:lnTo>
                    <a:lnTo>
                      <a:pt x="202" y="263"/>
                    </a:lnTo>
                    <a:lnTo>
                      <a:pt x="202" y="263"/>
                    </a:lnTo>
                    <a:lnTo>
                      <a:pt x="202" y="269"/>
                    </a:lnTo>
                    <a:lnTo>
                      <a:pt x="205" y="272"/>
                    </a:lnTo>
                    <a:lnTo>
                      <a:pt x="202" y="275"/>
                    </a:lnTo>
                    <a:lnTo>
                      <a:pt x="202" y="278"/>
                    </a:lnTo>
                    <a:lnTo>
                      <a:pt x="202" y="281"/>
                    </a:lnTo>
                    <a:lnTo>
                      <a:pt x="202" y="284"/>
                    </a:lnTo>
                    <a:lnTo>
                      <a:pt x="202" y="287"/>
                    </a:lnTo>
                    <a:lnTo>
                      <a:pt x="199" y="290"/>
                    </a:lnTo>
                    <a:lnTo>
                      <a:pt x="199" y="296"/>
                    </a:lnTo>
                    <a:lnTo>
                      <a:pt x="199" y="305"/>
                    </a:lnTo>
                    <a:lnTo>
                      <a:pt x="199" y="311"/>
                    </a:lnTo>
                    <a:lnTo>
                      <a:pt x="196" y="314"/>
                    </a:lnTo>
                    <a:lnTo>
                      <a:pt x="196" y="317"/>
                    </a:lnTo>
                    <a:lnTo>
                      <a:pt x="196" y="320"/>
                    </a:lnTo>
                    <a:lnTo>
                      <a:pt x="193" y="323"/>
                    </a:lnTo>
                    <a:lnTo>
                      <a:pt x="193" y="323"/>
                    </a:lnTo>
                    <a:lnTo>
                      <a:pt x="190" y="323"/>
                    </a:lnTo>
                    <a:lnTo>
                      <a:pt x="190" y="326"/>
                    </a:lnTo>
                    <a:lnTo>
                      <a:pt x="187" y="326"/>
                    </a:lnTo>
                    <a:lnTo>
                      <a:pt x="187" y="326"/>
                    </a:lnTo>
                    <a:lnTo>
                      <a:pt x="184" y="329"/>
                    </a:lnTo>
                    <a:lnTo>
                      <a:pt x="181" y="329"/>
                    </a:lnTo>
                    <a:lnTo>
                      <a:pt x="178" y="329"/>
                    </a:lnTo>
                    <a:lnTo>
                      <a:pt x="175" y="329"/>
                    </a:lnTo>
                    <a:lnTo>
                      <a:pt x="169" y="329"/>
                    </a:lnTo>
                    <a:lnTo>
                      <a:pt x="160" y="329"/>
                    </a:lnTo>
                    <a:lnTo>
                      <a:pt x="142" y="329"/>
                    </a:lnTo>
                    <a:lnTo>
                      <a:pt x="115" y="329"/>
                    </a:lnTo>
                    <a:lnTo>
                      <a:pt x="97" y="329"/>
                    </a:lnTo>
                    <a:lnTo>
                      <a:pt x="79" y="329"/>
                    </a:lnTo>
                    <a:lnTo>
                      <a:pt x="60" y="329"/>
                    </a:lnTo>
                    <a:lnTo>
                      <a:pt x="45" y="329"/>
                    </a:lnTo>
                    <a:lnTo>
                      <a:pt x="33" y="329"/>
                    </a:lnTo>
                    <a:lnTo>
                      <a:pt x="18" y="329"/>
                    </a:lnTo>
                    <a:lnTo>
                      <a:pt x="9" y="329"/>
                    </a:lnTo>
                    <a:lnTo>
                      <a:pt x="3" y="329"/>
                    </a:lnTo>
                    <a:lnTo>
                      <a:pt x="3" y="329"/>
                    </a:lnTo>
                    <a:lnTo>
                      <a:pt x="3" y="3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71" name="Freeform 6"/>
              <p:cNvSpPr>
                <a:spLocks/>
              </p:cNvSpPr>
              <p:nvPr/>
            </p:nvSpPr>
            <p:spPr bwMode="auto">
              <a:xfrm>
                <a:off x="6966124" y="4629151"/>
                <a:ext cx="144463" cy="119063"/>
              </a:xfrm>
              <a:custGeom>
                <a:avLst/>
                <a:gdLst>
                  <a:gd name="T0" fmla="*/ 0 w 91"/>
                  <a:gd name="T1" fmla="*/ 39 h 75"/>
                  <a:gd name="T2" fmla="*/ 0 w 91"/>
                  <a:gd name="T3" fmla="*/ 39 h 75"/>
                  <a:gd name="T4" fmla="*/ 0 w 91"/>
                  <a:gd name="T5" fmla="*/ 30 h 75"/>
                  <a:gd name="T6" fmla="*/ 3 w 91"/>
                  <a:gd name="T7" fmla="*/ 24 h 75"/>
                  <a:gd name="T8" fmla="*/ 12 w 91"/>
                  <a:gd name="T9" fmla="*/ 12 h 75"/>
                  <a:gd name="T10" fmla="*/ 28 w 91"/>
                  <a:gd name="T11" fmla="*/ 3 h 75"/>
                  <a:gd name="T12" fmla="*/ 46 w 91"/>
                  <a:gd name="T13" fmla="*/ 0 h 75"/>
                  <a:gd name="T14" fmla="*/ 46 w 91"/>
                  <a:gd name="T15" fmla="*/ 0 h 75"/>
                  <a:gd name="T16" fmla="*/ 64 w 91"/>
                  <a:gd name="T17" fmla="*/ 3 h 75"/>
                  <a:gd name="T18" fmla="*/ 79 w 91"/>
                  <a:gd name="T19" fmla="*/ 12 h 75"/>
                  <a:gd name="T20" fmla="*/ 88 w 91"/>
                  <a:gd name="T21" fmla="*/ 24 h 75"/>
                  <a:gd name="T22" fmla="*/ 91 w 91"/>
                  <a:gd name="T23" fmla="*/ 30 h 75"/>
                  <a:gd name="T24" fmla="*/ 91 w 91"/>
                  <a:gd name="T25" fmla="*/ 39 h 75"/>
                  <a:gd name="T26" fmla="*/ 91 w 91"/>
                  <a:gd name="T27" fmla="*/ 39 h 75"/>
                  <a:gd name="T28" fmla="*/ 91 w 91"/>
                  <a:gd name="T29" fmla="*/ 45 h 75"/>
                  <a:gd name="T30" fmla="*/ 88 w 91"/>
                  <a:gd name="T31" fmla="*/ 54 h 75"/>
                  <a:gd name="T32" fmla="*/ 79 w 91"/>
                  <a:gd name="T33" fmla="*/ 66 h 75"/>
                  <a:gd name="T34" fmla="*/ 64 w 91"/>
                  <a:gd name="T35" fmla="*/ 72 h 75"/>
                  <a:gd name="T36" fmla="*/ 46 w 91"/>
                  <a:gd name="T37" fmla="*/ 75 h 75"/>
                  <a:gd name="T38" fmla="*/ 46 w 91"/>
                  <a:gd name="T39" fmla="*/ 75 h 75"/>
                  <a:gd name="T40" fmla="*/ 28 w 91"/>
                  <a:gd name="T41" fmla="*/ 72 h 75"/>
                  <a:gd name="T42" fmla="*/ 12 w 91"/>
                  <a:gd name="T43" fmla="*/ 66 h 75"/>
                  <a:gd name="T44" fmla="*/ 3 w 91"/>
                  <a:gd name="T45" fmla="*/ 54 h 75"/>
                  <a:gd name="T46" fmla="*/ 0 w 91"/>
                  <a:gd name="T47" fmla="*/ 45 h 75"/>
                  <a:gd name="T48" fmla="*/ 0 w 91"/>
                  <a:gd name="T49" fmla="*/ 39 h 75"/>
                  <a:gd name="T50" fmla="*/ 0 w 91"/>
                  <a:gd name="T51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75">
                    <a:moveTo>
                      <a:pt x="0" y="39"/>
                    </a:moveTo>
                    <a:lnTo>
                      <a:pt x="0" y="39"/>
                    </a:lnTo>
                    <a:lnTo>
                      <a:pt x="0" y="30"/>
                    </a:lnTo>
                    <a:lnTo>
                      <a:pt x="3" y="24"/>
                    </a:lnTo>
                    <a:lnTo>
                      <a:pt x="12" y="12"/>
                    </a:lnTo>
                    <a:lnTo>
                      <a:pt x="28" y="3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64" y="3"/>
                    </a:lnTo>
                    <a:lnTo>
                      <a:pt x="79" y="12"/>
                    </a:lnTo>
                    <a:lnTo>
                      <a:pt x="88" y="24"/>
                    </a:lnTo>
                    <a:lnTo>
                      <a:pt x="91" y="30"/>
                    </a:lnTo>
                    <a:lnTo>
                      <a:pt x="91" y="39"/>
                    </a:lnTo>
                    <a:lnTo>
                      <a:pt x="91" y="39"/>
                    </a:lnTo>
                    <a:lnTo>
                      <a:pt x="91" y="45"/>
                    </a:lnTo>
                    <a:lnTo>
                      <a:pt x="88" y="54"/>
                    </a:lnTo>
                    <a:lnTo>
                      <a:pt x="79" y="66"/>
                    </a:lnTo>
                    <a:lnTo>
                      <a:pt x="64" y="72"/>
                    </a:lnTo>
                    <a:lnTo>
                      <a:pt x="46" y="75"/>
                    </a:lnTo>
                    <a:lnTo>
                      <a:pt x="46" y="75"/>
                    </a:lnTo>
                    <a:lnTo>
                      <a:pt x="28" y="72"/>
                    </a:lnTo>
                    <a:lnTo>
                      <a:pt x="12" y="66"/>
                    </a:lnTo>
                    <a:lnTo>
                      <a:pt x="3" y="54"/>
                    </a:lnTo>
                    <a:lnTo>
                      <a:pt x="0" y="45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72" name="Freeform 7"/>
              <p:cNvSpPr>
                <a:spLocks/>
              </p:cNvSpPr>
              <p:nvPr/>
            </p:nvSpPr>
            <p:spPr bwMode="auto">
              <a:xfrm>
                <a:off x="2486199" y="4235451"/>
                <a:ext cx="111125" cy="90488"/>
              </a:xfrm>
              <a:custGeom>
                <a:avLst/>
                <a:gdLst>
                  <a:gd name="T0" fmla="*/ 0 w 70"/>
                  <a:gd name="T1" fmla="*/ 30 h 57"/>
                  <a:gd name="T2" fmla="*/ 0 w 70"/>
                  <a:gd name="T3" fmla="*/ 30 h 57"/>
                  <a:gd name="T4" fmla="*/ 3 w 70"/>
                  <a:gd name="T5" fmla="*/ 18 h 57"/>
                  <a:gd name="T6" fmla="*/ 9 w 70"/>
                  <a:gd name="T7" fmla="*/ 9 h 57"/>
                  <a:gd name="T8" fmla="*/ 22 w 70"/>
                  <a:gd name="T9" fmla="*/ 3 h 57"/>
                  <a:gd name="T10" fmla="*/ 37 w 70"/>
                  <a:gd name="T11" fmla="*/ 0 h 57"/>
                  <a:gd name="T12" fmla="*/ 37 w 70"/>
                  <a:gd name="T13" fmla="*/ 0 h 57"/>
                  <a:gd name="T14" fmla="*/ 49 w 70"/>
                  <a:gd name="T15" fmla="*/ 3 h 57"/>
                  <a:gd name="T16" fmla="*/ 61 w 70"/>
                  <a:gd name="T17" fmla="*/ 9 h 57"/>
                  <a:gd name="T18" fmla="*/ 67 w 70"/>
                  <a:gd name="T19" fmla="*/ 18 h 57"/>
                  <a:gd name="T20" fmla="*/ 70 w 70"/>
                  <a:gd name="T21" fmla="*/ 30 h 57"/>
                  <a:gd name="T22" fmla="*/ 70 w 70"/>
                  <a:gd name="T23" fmla="*/ 30 h 57"/>
                  <a:gd name="T24" fmla="*/ 67 w 70"/>
                  <a:gd name="T25" fmla="*/ 39 h 57"/>
                  <a:gd name="T26" fmla="*/ 61 w 70"/>
                  <a:gd name="T27" fmla="*/ 48 h 57"/>
                  <a:gd name="T28" fmla="*/ 49 w 70"/>
                  <a:gd name="T29" fmla="*/ 54 h 57"/>
                  <a:gd name="T30" fmla="*/ 37 w 70"/>
                  <a:gd name="T31" fmla="*/ 57 h 57"/>
                  <a:gd name="T32" fmla="*/ 37 w 70"/>
                  <a:gd name="T33" fmla="*/ 57 h 57"/>
                  <a:gd name="T34" fmla="*/ 22 w 70"/>
                  <a:gd name="T35" fmla="*/ 54 h 57"/>
                  <a:gd name="T36" fmla="*/ 9 w 70"/>
                  <a:gd name="T37" fmla="*/ 48 h 57"/>
                  <a:gd name="T38" fmla="*/ 3 w 70"/>
                  <a:gd name="T39" fmla="*/ 39 h 57"/>
                  <a:gd name="T40" fmla="*/ 0 w 70"/>
                  <a:gd name="T41" fmla="*/ 30 h 57"/>
                  <a:gd name="T42" fmla="*/ 0 w 70"/>
                  <a:gd name="T43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57">
                    <a:moveTo>
                      <a:pt x="0" y="30"/>
                    </a:moveTo>
                    <a:lnTo>
                      <a:pt x="0" y="30"/>
                    </a:lnTo>
                    <a:lnTo>
                      <a:pt x="3" y="18"/>
                    </a:lnTo>
                    <a:lnTo>
                      <a:pt x="9" y="9"/>
                    </a:lnTo>
                    <a:lnTo>
                      <a:pt x="22" y="3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49" y="3"/>
                    </a:lnTo>
                    <a:lnTo>
                      <a:pt x="61" y="9"/>
                    </a:lnTo>
                    <a:lnTo>
                      <a:pt x="67" y="18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67" y="39"/>
                    </a:lnTo>
                    <a:lnTo>
                      <a:pt x="61" y="48"/>
                    </a:lnTo>
                    <a:lnTo>
                      <a:pt x="49" y="54"/>
                    </a:lnTo>
                    <a:lnTo>
                      <a:pt x="37" y="57"/>
                    </a:lnTo>
                    <a:lnTo>
                      <a:pt x="37" y="57"/>
                    </a:lnTo>
                    <a:lnTo>
                      <a:pt x="22" y="54"/>
                    </a:lnTo>
                    <a:lnTo>
                      <a:pt x="9" y="48"/>
                    </a:lnTo>
                    <a:lnTo>
                      <a:pt x="3" y="39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73" name="Freeform 8"/>
              <p:cNvSpPr>
                <a:spLocks/>
              </p:cNvSpPr>
              <p:nvPr/>
            </p:nvSpPr>
            <p:spPr bwMode="auto">
              <a:xfrm>
                <a:off x="1187624" y="3798888"/>
                <a:ext cx="968375" cy="642938"/>
              </a:xfrm>
              <a:custGeom>
                <a:avLst/>
                <a:gdLst>
                  <a:gd name="T0" fmla="*/ 486 w 610"/>
                  <a:gd name="T1" fmla="*/ 390 h 405"/>
                  <a:gd name="T2" fmla="*/ 465 w 610"/>
                  <a:gd name="T3" fmla="*/ 399 h 405"/>
                  <a:gd name="T4" fmla="*/ 444 w 610"/>
                  <a:gd name="T5" fmla="*/ 405 h 405"/>
                  <a:gd name="T6" fmla="*/ 414 w 610"/>
                  <a:gd name="T7" fmla="*/ 402 h 405"/>
                  <a:gd name="T8" fmla="*/ 384 w 610"/>
                  <a:gd name="T9" fmla="*/ 390 h 405"/>
                  <a:gd name="T10" fmla="*/ 363 w 610"/>
                  <a:gd name="T11" fmla="*/ 390 h 405"/>
                  <a:gd name="T12" fmla="*/ 339 w 610"/>
                  <a:gd name="T13" fmla="*/ 384 h 405"/>
                  <a:gd name="T14" fmla="*/ 317 w 610"/>
                  <a:gd name="T15" fmla="*/ 381 h 405"/>
                  <a:gd name="T16" fmla="*/ 299 w 610"/>
                  <a:gd name="T17" fmla="*/ 375 h 405"/>
                  <a:gd name="T18" fmla="*/ 278 w 610"/>
                  <a:gd name="T19" fmla="*/ 366 h 405"/>
                  <a:gd name="T20" fmla="*/ 248 w 610"/>
                  <a:gd name="T21" fmla="*/ 353 h 405"/>
                  <a:gd name="T22" fmla="*/ 227 w 610"/>
                  <a:gd name="T23" fmla="*/ 347 h 405"/>
                  <a:gd name="T24" fmla="*/ 206 w 610"/>
                  <a:gd name="T25" fmla="*/ 332 h 405"/>
                  <a:gd name="T26" fmla="*/ 188 w 610"/>
                  <a:gd name="T27" fmla="*/ 323 h 405"/>
                  <a:gd name="T28" fmla="*/ 173 w 610"/>
                  <a:gd name="T29" fmla="*/ 308 h 405"/>
                  <a:gd name="T30" fmla="*/ 157 w 610"/>
                  <a:gd name="T31" fmla="*/ 290 h 405"/>
                  <a:gd name="T32" fmla="*/ 139 w 610"/>
                  <a:gd name="T33" fmla="*/ 281 h 405"/>
                  <a:gd name="T34" fmla="*/ 118 w 610"/>
                  <a:gd name="T35" fmla="*/ 272 h 405"/>
                  <a:gd name="T36" fmla="*/ 103 w 610"/>
                  <a:gd name="T37" fmla="*/ 257 h 405"/>
                  <a:gd name="T38" fmla="*/ 91 w 610"/>
                  <a:gd name="T39" fmla="*/ 245 h 405"/>
                  <a:gd name="T40" fmla="*/ 67 w 610"/>
                  <a:gd name="T41" fmla="*/ 224 h 405"/>
                  <a:gd name="T42" fmla="*/ 52 w 610"/>
                  <a:gd name="T43" fmla="*/ 202 h 405"/>
                  <a:gd name="T44" fmla="*/ 37 w 610"/>
                  <a:gd name="T45" fmla="*/ 187 h 405"/>
                  <a:gd name="T46" fmla="*/ 25 w 610"/>
                  <a:gd name="T47" fmla="*/ 169 h 405"/>
                  <a:gd name="T48" fmla="*/ 19 w 610"/>
                  <a:gd name="T49" fmla="*/ 151 h 405"/>
                  <a:gd name="T50" fmla="*/ 19 w 610"/>
                  <a:gd name="T51" fmla="*/ 136 h 405"/>
                  <a:gd name="T52" fmla="*/ 13 w 610"/>
                  <a:gd name="T53" fmla="*/ 121 h 405"/>
                  <a:gd name="T54" fmla="*/ 7 w 610"/>
                  <a:gd name="T55" fmla="*/ 103 h 405"/>
                  <a:gd name="T56" fmla="*/ 0 w 610"/>
                  <a:gd name="T57" fmla="*/ 79 h 405"/>
                  <a:gd name="T58" fmla="*/ 0 w 610"/>
                  <a:gd name="T59" fmla="*/ 58 h 405"/>
                  <a:gd name="T60" fmla="*/ 7 w 610"/>
                  <a:gd name="T61" fmla="*/ 39 h 405"/>
                  <a:gd name="T62" fmla="*/ 22 w 610"/>
                  <a:gd name="T63" fmla="*/ 21 h 405"/>
                  <a:gd name="T64" fmla="*/ 43 w 610"/>
                  <a:gd name="T65" fmla="*/ 9 h 405"/>
                  <a:gd name="T66" fmla="*/ 64 w 610"/>
                  <a:gd name="T67" fmla="*/ 3 h 405"/>
                  <a:gd name="T68" fmla="*/ 130 w 610"/>
                  <a:gd name="T69" fmla="*/ 0 h 405"/>
                  <a:gd name="T70" fmla="*/ 166 w 610"/>
                  <a:gd name="T71" fmla="*/ 15 h 405"/>
                  <a:gd name="T72" fmla="*/ 215 w 610"/>
                  <a:gd name="T73" fmla="*/ 18 h 405"/>
                  <a:gd name="T74" fmla="*/ 266 w 610"/>
                  <a:gd name="T75" fmla="*/ 21 h 405"/>
                  <a:gd name="T76" fmla="*/ 293 w 610"/>
                  <a:gd name="T77" fmla="*/ 33 h 405"/>
                  <a:gd name="T78" fmla="*/ 314 w 610"/>
                  <a:gd name="T79" fmla="*/ 52 h 405"/>
                  <a:gd name="T80" fmla="*/ 342 w 610"/>
                  <a:gd name="T81" fmla="*/ 55 h 405"/>
                  <a:gd name="T82" fmla="*/ 363 w 610"/>
                  <a:gd name="T83" fmla="*/ 64 h 405"/>
                  <a:gd name="T84" fmla="*/ 381 w 610"/>
                  <a:gd name="T85" fmla="*/ 79 h 405"/>
                  <a:gd name="T86" fmla="*/ 396 w 610"/>
                  <a:gd name="T87" fmla="*/ 94 h 405"/>
                  <a:gd name="T88" fmla="*/ 408 w 610"/>
                  <a:gd name="T89" fmla="*/ 112 h 405"/>
                  <a:gd name="T90" fmla="*/ 432 w 610"/>
                  <a:gd name="T91" fmla="*/ 130 h 405"/>
                  <a:gd name="T92" fmla="*/ 450 w 610"/>
                  <a:gd name="T93" fmla="*/ 154 h 405"/>
                  <a:gd name="T94" fmla="*/ 453 w 610"/>
                  <a:gd name="T95" fmla="*/ 178 h 405"/>
                  <a:gd name="T96" fmla="*/ 471 w 610"/>
                  <a:gd name="T97" fmla="*/ 181 h 405"/>
                  <a:gd name="T98" fmla="*/ 492 w 610"/>
                  <a:gd name="T99" fmla="*/ 175 h 405"/>
                  <a:gd name="T100" fmla="*/ 514 w 610"/>
                  <a:gd name="T101" fmla="*/ 175 h 405"/>
                  <a:gd name="T102" fmla="*/ 541 w 610"/>
                  <a:gd name="T103" fmla="*/ 175 h 405"/>
                  <a:gd name="T104" fmla="*/ 568 w 610"/>
                  <a:gd name="T105" fmla="*/ 184 h 405"/>
                  <a:gd name="T106" fmla="*/ 589 w 610"/>
                  <a:gd name="T107" fmla="*/ 199 h 405"/>
                  <a:gd name="T108" fmla="*/ 607 w 610"/>
                  <a:gd name="T109" fmla="*/ 227 h 405"/>
                  <a:gd name="T110" fmla="*/ 610 w 610"/>
                  <a:gd name="T111" fmla="*/ 254 h 405"/>
                  <a:gd name="T112" fmla="*/ 598 w 610"/>
                  <a:gd name="T113" fmla="*/ 281 h 405"/>
                  <a:gd name="T114" fmla="*/ 592 w 610"/>
                  <a:gd name="T115" fmla="*/ 299 h 405"/>
                  <a:gd name="T116" fmla="*/ 580 w 610"/>
                  <a:gd name="T117" fmla="*/ 323 h 405"/>
                  <a:gd name="T118" fmla="*/ 562 w 610"/>
                  <a:gd name="T119" fmla="*/ 338 h 405"/>
                  <a:gd name="T120" fmla="*/ 538 w 610"/>
                  <a:gd name="T121" fmla="*/ 350 h 405"/>
                  <a:gd name="T122" fmla="*/ 520 w 610"/>
                  <a:gd name="T123" fmla="*/ 366 h 405"/>
                  <a:gd name="T124" fmla="*/ 501 w 610"/>
                  <a:gd name="T125" fmla="*/ 378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0" h="405">
                    <a:moveTo>
                      <a:pt x="501" y="378"/>
                    </a:moveTo>
                    <a:lnTo>
                      <a:pt x="498" y="381"/>
                    </a:lnTo>
                    <a:lnTo>
                      <a:pt x="495" y="384"/>
                    </a:lnTo>
                    <a:lnTo>
                      <a:pt x="489" y="387"/>
                    </a:lnTo>
                    <a:lnTo>
                      <a:pt x="486" y="390"/>
                    </a:lnTo>
                    <a:lnTo>
                      <a:pt x="486" y="390"/>
                    </a:lnTo>
                    <a:lnTo>
                      <a:pt x="483" y="393"/>
                    </a:lnTo>
                    <a:lnTo>
                      <a:pt x="480" y="393"/>
                    </a:lnTo>
                    <a:lnTo>
                      <a:pt x="477" y="396"/>
                    </a:lnTo>
                    <a:lnTo>
                      <a:pt x="474" y="396"/>
                    </a:lnTo>
                    <a:lnTo>
                      <a:pt x="468" y="399"/>
                    </a:lnTo>
                    <a:lnTo>
                      <a:pt x="465" y="399"/>
                    </a:lnTo>
                    <a:lnTo>
                      <a:pt x="462" y="402"/>
                    </a:lnTo>
                    <a:lnTo>
                      <a:pt x="459" y="402"/>
                    </a:lnTo>
                    <a:lnTo>
                      <a:pt x="456" y="402"/>
                    </a:lnTo>
                    <a:lnTo>
                      <a:pt x="450" y="402"/>
                    </a:lnTo>
                    <a:lnTo>
                      <a:pt x="447" y="405"/>
                    </a:lnTo>
                    <a:lnTo>
                      <a:pt x="444" y="405"/>
                    </a:lnTo>
                    <a:lnTo>
                      <a:pt x="441" y="405"/>
                    </a:lnTo>
                    <a:lnTo>
                      <a:pt x="435" y="405"/>
                    </a:lnTo>
                    <a:lnTo>
                      <a:pt x="432" y="405"/>
                    </a:lnTo>
                    <a:lnTo>
                      <a:pt x="426" y="405"/>
                    </a:lnTo>
                    <a:lnTo>
                      <a:pt x="420" y="405"/>
                    </a:lnTo>
                    <a:lnTo>
                      <a:pt x="414" y="402"/>
                    </a:lnTo>
                    <a:lnTo>
                      <a:pt x="408" y="402"/>
                    </a:lnTo>
                    <a:lnTo>
                      <a:pt x="405" y="399"/>
                    </a:lnTo>
                    <a:lnTo>
                      <a:pt x="399" y="399"/>
                    </a:lnTo>
                    <a:lnTo>
                      <a:pt x="393" y="396"/>
                    </a:lnTo>
                    <a:lnTo>
                      <a:pt x="387" y="393"/>
                    </a:lnTo>
                    <a:lnTo>
                      <a:pt x="384" y="390"/>
                    </a:lnTo>
                    <a:lnTo>
                      <a:pt x="381" y="390"/>
                    </a:lnTo>
                    <a:lnTo>
                      <a:pt x="378" y="390"/>
                    </a:lnTo>
                    <a:lnTo>
                      <a:pt x="375" y="390"/>
                    </a:lnTo>
                    <a:lnTo>
                      <a:pt x="369" y="390"/>
                    </a:lnTo>
                    <a:lnTo>
                      <a:pt x="366" y="390"/>
                    </a:lnTo>
                    <a:lnTo>
                      <a:pt x="363" y="390"/>
                    </a:lnTo>
                    <a:lnTo>
                      <a:pt x="357" y="390"/>
                    </a:lnTo>
                    <a:lnTo>
                      <a:pt x="354" y="390"/>
                    </a:lnTo>
                    <a:lnTo>
                      <a:pt x="351" y="387"/>
                    </a:lnTo>
                    <a:lnTo>
                      <a:pt x="345" y="387"/>
                    </a:lnTo>
                    <a:lnTo>
                      <a:pt x="342" y="387"/>
                    </a:lnTo>
                    <a:lnTo>
                      <a:pt x="339" y="384"/>
                    </a:lnTo>
                    <a:lnTo>
                      <a:pt x="332" y="384"/>
                    </a:lnTo>
                    <a:lnTo>
                      <a:pt x="329" y="384"/>
                    </a:lnTo>
                    <a:lnTo>
                      <a:pt x="326" y="384"/>
                    </a:lnTo>
                    <a:lnTo>
                      <a:pt x="323" y="381"/>
                    </a:lnTo>
                    <a:lnTo>
                      <a:pt x="320" y="381"/>
                    </a:lnTo>
                    <a:lnTo>
                      <a:pt x="317" y="381"/>
                    </a:lnTo>
                    <a:lnTo>
                      <a:pt x="314" y="378"/>
                    </a:lnTo>
                    <a:lnTo>
                      <a:pt x="308" y="378"/>
                    </a:lnTo>
                    <a:lnTo>
                      <a:pt x="305" y="378"/>
                    </a:lnTo>
                    <a:lnTo>
                      <a:pt x="302" y="375"/>
                    </a:lnTo>
                    <a:lnTo>
                      <a:pt x="299" y="375"/>
                    </a:lnTo>
                    <a:lnTo>
                      <a:pt x="299" y="375"/>
                    </a:lnTo>
                    <a:lnTo>
                      <a:pt x="293" y="372"/>
                    </a:lnTo>
                    <a:lnTo>
                      <a:pt x="290" y="372"/>
                    </a:lnTo>
                    <a:lnTo>
                      <a:pt x="284" y="369"/>
                    </a:lnTo>
                    <a:lnTo>
                      <a:pt x="278" y="366"/>
                    </a:lnTo>
                    <a:lnTo>
                      <a:pt x="278" y="366"/>
                    </a:lnTo>
                    <a:lnTo>
                      <a:pt x="278" y="366"/>
                    </a:lnTo>
                    <a:lnTo>
                      <a:pt x="272" y="366"/>
                    </a:lnTo>
                    <a:lnTo>
                      <a:pt x="266" y="363"/>
                    </a:lnTo>
                    <a:lnTo>
                      <a:pt x="260" y="359"/>
                    </a:lnTo>
                    <a:lnTo>
                      <a:pt x="254" y="356"/>
                    </a:lnTo>
                    <a:lnTo>
                      <a:pt x="248" y="353"/>
                    </a:lnTo>
                    <a:lnTo>
                      <a:pt x="248" y="353"/>
                    </a:lnTo>
                    <a:lnTo>
                      <a:pt x="248" y="353"/>
                    </a:lnTo>
                    <a:lnTo>
                      <a:pt x="245" y="353"/>
                    </a:lnTo>
                    <a:lnTo>
                      <a:pt x="239" y="350"/>
                    </a:lnTo>
                    <a:lnTo>
                      <a:pt x="236" y="350"/>
                    </a:lnTo>
                    <a:lnTo>
                      <a:pt x="230" y="347"/>
                    </a:lnTo>
                    <a:lnTo>
                      <a:pt x="227" y="347"/>
                    </a:lnTo>
                    <a:lnTo>
                      <a:pt x="224" y="344"/>
                    </a:lnTo>
                    <a:lnTo>
                      <a:pt x="218" y="344"/>
                    </a:lnTo>
                    <a:lnTo>
                      <a:pt x="215" y="341"/>
                    </a:lnTo>
                    <a:lnTo>
                      <a:pt x="212" y="338"/>
                    </a:lnTo>
                    <a:lnTo>
                      <a:pt x="209" y="335"/>
                    </a:lnTo>
                    <a:lnTo>
                      <a:pt x="206" y="332"/>
                    </a:lnTo>
                    <a:lnTo>
                      <a:pt x="203" y="332"/>
                    </a:lnTo>
                    <a:lnTo>
                      <a:pt x="200" y="329"/>
                    </a:lnTo>
                    <a:lnTo>
                      <a:pt x="197" y="329"/>
                    </a:lnTo>
                    <a:lnTo>
                      <a:pt x="194" y="326"/>
                    </a:lnTo>
                    <a:lnTo>
                      <a:pt x="191" y="326"/>
                    </a:lnTo>
                    <a:lnTo>
                      <a:pt x="188" y="323"/>
                    </a:lnTo>
                    <a:lnTo>
                      <a:pt x="185" y="323"/>
                    </a:lnTo>
                    <a:lnTo>
                      <a:pt x="182" y="320"/>
                    </a:lnTo>
                    <a:lnTo>
                      <a:pt x="179" y="317"/>
                    </a:lnTo>
                    <a:lnTo>
                      <a:pt x="176" y="314"/>
                    </a:lnTo>
                    <a:lnTo>
                      <a:pt x="173" y="311"/>
                    </a:lnTo>
                    <a:lnTo>
                      <a:pt x="173" y="308"/>
                    </a:lnTo>
                    <a:lnTo>
                      <a:pt x="169" y="305"/>
                    </a:lnTo>
                    <a:lnTo>
                      <a:pt x="166" y="302"/>
                    </a:lnTo>
                    <a:lnTo>
                      <a:pt x="166" y="299"/>
                    </a:lnTo>
                    <a:lnTo>
                      <a:pt x="163" y="296"/>
                    </a:lnTo>
                    <a:lnTo>
                      <a:pt x="160" y="290"/>
                    </a:lnTo>
                    <a:lnTo>
                      <a:pt x="157" y="290"/>
                    </a:lnTo>
                    <a:lnTo>
                      <a:pt x="157" y="287"/>
                    </a:lnTo>
                    <a:lnTo>
                      <a:pt x="154" y="284"/>
                    </a:lnTo>
                    <a:lnTo>
                      <a:pt x="151" y="284"/>
                    </a:lnTo>
                    <a:lnTo>
                      <a:pt x="145" y="281"/>
                    </a:lnTo>
                    <a:lnTo>
                      <a:pt x="145" y="281"/>
                    </a:lnTo>
                    <a:lnTo>
                      <a:pt x="139" y="281"/>
                    </a:lnTo>
                    <a:lnTo>
                      <a:pt x="136" y="278"/>
                    </a:lnTo>
                    <a:lnTo>
                      <a:pt x="133" y="278"/>
                    </a:lnTo>
                    <a:lnTo>
                      <a:pt x="127" y="275"/>
                    </a:lnTo>
                    <a:lnTo>
                      <a:pt x="124" y="275"/>
                    </a:lnTo>
                    <a:lnTo>
                      <a:pt x="121" y="272"/>
                    </a:lnTo>
                    <a:lnTo>
                      <a:pt x="118" y="272"/>
                    </a:lnTo>
                    <a:lnTo>
                      <a:pt x="115" y="269"/>
                    </a:lnTo>
                    <a:lnTo>
                      <a:pt x="112" y="266"/>
                    </a:lnTo>
                    <a:lnTo>
                      <a:pt x="109" y="266"/>
                    </a:lnTo>
                    <a:lnTo>
                      <a:pt x="106" y="263"/>
                    </a:lnTo>
                    <a:lnTo>
                      <a:pt x="106" y="260"/>
                    </a:lnTo>
                    <a:lnTo>
                      <a:pt x="103" y="257"/>
                    </a:lnTo>
                    <a:lnTo>
                      <a:pt x="100" y="254"/>
                    </a:lnTo>
                    <a:lnTo>
                      <a:pt x="97" y="251"/>
                    </a:lnTo>
                    <a:lnTo>
                      <a:pt x="97" y="248"/>
                    </a:lnTo>
                    <a:lnTo>
                      <a:pt x="94" y="248"/>
                    </a:lnTo>
                    <a:lnTo>
                      <a:pt x="94" y="248"/>
                    </a:lnTo>
                    <a:lnTo>
                      <a:pt x="91" y="245"/>
                    </a:lnTo>
                    <a:lnTo>
                      <a:pt x="88" y="242"/>
                    </a:lnTo>
                    <a:lnTo>
                      <a:pt x="85" y="242"/>
                    </a:lnTo>
                    <a:lnTo>
                      <a:pt x="79" y="236"/>
                    </a:lnTo>
                    <a:lnTo>
                      <a:pt x="76" y="233"/>
                    </a:lnTo>
                    <a:lnTo>
                      <a:pt x="73" y="230"/>
                    </a:lnTo>
                    <a:lnTo>
                      <a:pt x="67" y="224"/>
                    </a:lnTo>
                    <a:lnTo>
                      <a:pt x="64" y="221"/>
                    </a:lnTo>
                    <a:lnTo>
                      <a:pt x="64" y="215"/>
                    </a:lnTo>
                    <a:lnTo>
                      <a:pt x="61" y="212"/>
                    </a:lnTo>
                    <a:lnTo>
                      <a:pt x="58" y="206"/>
                    </a:lnTo>
                    <a:lnTo>
                      <a:pt x="55" y="202"/>
                    </a:lnTo>
                    <a:lnTo>
                      <a:pt x="52" y="202"/>
                    </a:lnTo>
                    <a:lnTo>
                      <a:pt x="49" y="199"/>
                    </a:lnTo>
                    <a:lnTo>
                      <a:pt x="46" y="196"/>
                    </a:lnTo>
                    <a:lnTo>
                      <a:pt x="46" y="193"/>
                    </a:lnTo>
                    <a:lnTo>
                      <a:pt x="43" y="190"/>
                    </a:lnTo>
                    <a:lnTo>
                      <a:pt x="40" y="190"/>
                    </a:lnTo>
                    <a:lnTo>
                      <a:pt x="37" y="187"/>
                    </a:lnTo>
                    <a:lnTo>
                      <a:pt x="37" y="184"/>
                    </a:lnTo>
                    <a:lnTo>
                      <a:pt x="34" y="181"/>
                    </a:lnTo>
                    <a:lnTo>
                      <a:pt x="31" y="178"/>
                    </a:lnTo>
                    <a:lnTo>
                      <a:pt x="28" y="175"/>
                    </a:lnTo>
                    <a:lnTo>
                      <a:pt x="28" y="172"/>
                    </a:lnTo>
                    <a:lnTo>
                      <a:pt x="25" y="169"/>
                    </a:lnTo>
                    <a:lnTo>
                      <a:pt x="25" y="166"/>
                    </a:lnTo>
                    <a:lnTo>
                      <a:pt x="22" y="163"/>
                    </a:lnTo>
                    <a:lnTo>
                      <a:pt x="22" y="160"/>
                    </a:lnTo>
                    <a:lnTo>
                      <a:pt x="22" y="157"/>
                    </a:lnTo>
                    <a:lnTo>
                      <a:pt x="19" y="154"/>
                    </a:lnTo>
                    <a:lnTo>
                      <a:pt x="19" y="151"/>
                    </a:lnTo>
                    <a:lnTo>
                      <a:pt x="19" y="148"/>
                    </a:lnTo>
                    <a:lnTo>
                      <a:pt x="19" y="145"/>
                    </a:lnTo>
                    <a:lnTo>
                      <a:pt x="19" y="142"/>
                    </a:lnTo>
                    <a:lnTo>
                      <a:pt x="19" y="139"/>
                    </a:lnTo>
                    <a:lnTo>
                      <a:pt x="19" y="136"/>
                    </a:lnTo>
                    <a:lnTo>
                      <a:pt x="19" y="136"/>
                    </a:lnTo>
                    <a:lnTo>
                      <a:pt x="19" y="136"/>
                    </a:lnTo>
                    <a:lnTo>
                      <a:pt x="19" y="130"/>
                    </a:lnTo>
                    <a:lnTo>
                      <a:pt x="19" y="130"/>
                    </a:lnTo>
                    <a:lnTo>
                      <a:pt x="19" y="130"/>
                    </a:lnTo>
                    <a:lnTo>
                      <a:pt x="16" y="124"/>
                    </a:lnTo>
                    <a:lnTo>
                      <a:pt x="13" y="121"/>
                    </a:lnTo>
                    <a:lnTo>
                      <a:pt x="13" y="118"/>
                    </a:lnTo>
                    <a:lnTo>
                      <a:pt x="13" y="112"/>
                    </a:lnTo>
                    <a:lnTo>
                      <a:pt x="10" y="109"/>
                    </a:lnTo>
                    <a:lnTo>
                      <a:pt x="10" y="106"/>
                    </a:lnTo>
                    <a:lnTo>
                      <a:pt x="10" y="106"/>
                    </a:lnTo>
                    <a:lnTo>
                      <a:pt x="7" y="103"/>
                    </a:lnTo>
                    <a:lnTo>
                      <a:pt x="7" y="100"/>
                    </a:lnTo>
                    <a:lnTo>
                      <a:pt x="3" y="97"/>
                    </a:lnTo>
                    <a:lnTo>
                      <a:pt x="3" y="91"/>
                    </a:lnTo>
                    <a:lnTo>
                      <a:pt x="3" y="88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0" y="76"/>
                    </a:lnTo>
                    <a:lnTo>
                      <a:pt x="0" y="70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0" y="61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3" y="49"/>
                    </a:lnTo>
                    <a:lnTo>
                      <a:pt x="3" y="45"/>
                    </a:lnTo>
                    <a:lnTo>
                      <a:pt x="7" y="39"/>
                    </a:lnTo>
                    <a:lnTo>
                      <a:pt x="7" y="39"/>
                    </a:lnTo>
                    <a:lnTo>
                      <a:pt x="10" y="36"/>
                    </a:lnTo>
                    <a:lnTo>
                      <a:pt x="10" y="33"/>
                    </a:lnTo>
                    <a:lnTo>
                      <a:pt x="13" y="30"/>
                    </a:lnTo>
                    <a:lnTo>
                      <a:pt x="16" y="27"/>
                    </a:lnTo>
                    <a:lnTo>
                      <a:pt x="19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8" y="15"/>
                    </a:lnTo>
                    <a:lnTo>
                      <a:pt x="31" y="15"/>
                    </a:lnTo>
                    <a:lnTo>
                      <a:pt x="34" y="12"/>
                    </a:lnTo>
                    <a:lnTo>
                      <a:pt x="37" y="9"/>
                    </a:lnTo>
                    <a:lnTo>
                      <a:pt x="43" y="9"/>
                    </a:lnTo>
                    <a:lnTo>
                      <a:pt x="46" y="6"/>
                    </a:lnTo>
                    <a:lnTo>
                      <a:pt x="49" y="6"/>
                    </a:lnTo>
                    <a:lnTo>
                      <a:pt x="52" y="3"/>
                    </a:lnTo>
                    <a:lnTo>
                      <a:pt x="58" y="3"/>
                    </a:lnTo>
                    <a:lnTo>
                      <a:pt x="61" y="3"/>
                    </a:lnTo>
                    <a:lnTo>
                      <a:pt x="64" y="3"/>
                    </a:lnTo>
                    <a:lnTo>
                      <a:pt x="70" y="3"/>
                    </a:lnTo>
                    <a:lnTo>
                      <a:pt x="73" y="0"/>
                    </a:lnTo>
                    <a:lnTo>
                      <a:pt x="79" y="0"/>
                    </a:lnTo>
                    <a:lnTo>
                      <a:pt x="115" y="0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6" y="3"/>
                    </a:lnTo>
                    <a:lnTo>
                      <a:pt x="142" y="3"/>
                    </a:lnTo>
                    <a:lnTo>
                      <a:pt x="151" y="6"/>
                    </a:lnTo>
                    <a:lnTo>
                      <a:pt x="154" y="9"/>
                    </a:lnTo>
                    <a:lnTo>
                      <a:pt x="160" y="12"/>
                    </a:lnTo>
                    <a:lnTo>
                      <a:pt x="166" y="15"/>
                    </a:lnTo>
                    <a:lnTo>
                      <a:pt x="188" y="24"/>
                    </a:lnTo>
                    <a:lnTo>
                      <a:pt x="197" y="21"/>
                    </a:lnTo>
                    <a:lnTo>
                      <a:pt x="203" y="21"/>
                    </a:lnTo>
                    <a:lnTo>
                      <a:pt x="206" y="18"/>
                    </a:lnTo>
                    <a:lnTo>
                      <a:pt x="212" y="18"/>
                    </a:lnTo>
                    <a:lnTo>
                      <a:pt x="215" y="18"/>
                    </a:lnTo>
                    <a:lnTo>
                      <a:pt x="218" y="18"/>
                    </a:lnTo>
                    <a:lnTo>
                      <a:pt x="245" y="21"/>
                    </a:lnTo>
                    <a:lnTo>
                      <a:pt x="251" y="21"/>
                    </a:lnTo>
                    <a:lnTo>
                      <a:pt x="254" y="21"/>
                    </a:lnTo>
                    <a:lnTo>
                      <a:pt x="260" y="21"/>
                    </a:lnTo>
                    <a:lnTo>
                      <a:pt x="266" y="21"/>
                    </a:lnTo>
                    <a:lnTo>
                      <a:pt x="269" y="24"/>
                    </a:lnTo>
                    <a:lnTo>
                      <a:pt x="275" y="24"/>
                    </a:lnTo>
                    <a:lnTo>
                      <a:pt x="278" y="27"/>
                    </a:lnTo>
                    <a:lnTo>
                      <a:pt x="284" y="30"/>
                    </a:lnTo>
                    <a:lnTo>
                      <a:pt x="287" y="30"/>
                    </a:lnTo>
                    <a:lnTo>
                      <a:pt x="293" y="33"/>
                    </a:lnTo>
                    <a:lnTo>
                      <a:pt x="299" y="39"/>
                    </a:lnTo>
                    <a:lnTo>
                      <a:pt x="302" y="42"/>
                    </a:lnTo>
                    <a:lnTo>
                      <a:pt x="308" y="45"/>
                    </a:lnTo>
                    <a:lnTo>
                      <a:pt x="311" y="49"/>
                    </a:lnTo>
                    <a:lnTo>
                      <a:pt x="314" y="52"/>
                    </a:lnTo>
                    <a:lnTo>
                      <a:pt x="314" y="52"/>
                    </a:lnTo>
                    <a:lnTo>
                      <a:pt x="314" y="52"/>
                    </a:lnTo>
                    <a:lnTo>
                      <a:pt x="320" y="52"/>
                    </a:lnTo>
                    <a:lnTo>
                      <a:pt x="326" y="55"/>
                    </a:lnTo>
                    <a:lnTo>
                      <a:pt x="332" y="55"/>
                    </a:lnTo>
                    <a:lnTo>
                      <a:pt x="335" y="55"/>
                    </a:lnTo>
                    <a:lnTo>
                      <a:pt x="342" y="55"/>
                    </a:lnTo>
                    <a:lnTo>
                      <a:pt x="345" y="58"/>
                    </a:lnTo>
                    <a:lnTo>
                      <a:pt x="351" y="58"/>
                    </a:lnTo>
                    <a:lnTo>
                      <a:pt x="354" y="61"/>
                    </a:lnTo>
                    <a:lnTo>
                      <a:pt x="357" y="61"/>
                    </a:lnTo>
                    <a:lnTo>
                      <a:pt x="360" y="64"/>
                    </a:lnTo>
                    <a:lnTo>
                      <a:pt x="363" y="64"/>
                    </a:lnTo>
                    <a:lnTo>
                      <a:pt x="366" y="67"/>
                    </a:lnTo>
                    <a:lnTo>
                      <a:pt x="369" y="70"/>
                    </a:lnTo>
                    <a:lnTo>
                      <a:pt x="372" y="70"/>
                    </a:lnTo>
                    <a:lnTo>
                      <a:pt x="375" y="73"/>
                    </a:lnTo>
                    <a:lnTo>
                      <a:pt x="378" y="76"/>
                    </a:lnTo>
                    <a:lnTo>
                      <a:pt x="381" y="79"/>
                    </a:lnTo>
                    <a:lnTo>
                      <a:pt x="384" y="82"/>
                    </a:lnTo>
                    <a:lnTo>
                      <a:pt x="387" y="82"/>
                    </a:lnTo>
                    <a:lnTo>
                      <a:pt x="387" y="85"/>
                    </a:lnTo>
                    <a:lnTo>
                      <a:pt x="390" y="88"/>
                    </a:lnTo>
                    <a:lnTo>
                      <a:pt x="393" y="91"/>
                    </a:lnTo>
                    <a:lnTo>
                      <a:pt x="396" y="94"/>
                    </a:lnTo>
                    <a:lnTo>
                      <a:pt x="396" y="97"/>
                    </a:lnTo>
                    <a:lnTo>
                      <a:pt x="399" y="100"/>
                    </a:lnTo>
                    <a:lnTo>
                      <a:pt x="399" y="103"/>
                    </a:lnTo>
                    <a:lnTo>
                      <a:pt x="402" y="106"/>
                    </a:lnTo>
                    <a:lnTo>
                      <a:pt x="405" y="109"/>
                    </a:lnTo>
                    <a:lnTo>
                      <a:pt x="408" y="112"/>
                    </a:lnTo>
                    <a:lnTo>
                      <a:pt x="411" y="118"/>
                    </a:lnTo>
                    <a:lnTo>
                      <a:pt x="414" y="118"/>
                    </a:lnTo>
                    <a:lnTo>
                      <a:pt x="417" y="121"/>
                    </a:lnTo>
                    <a:lnTo>
                      <a:pt x="423" y="124"/>
                    </a:lnTo>
                    <a:lnTo>
                      <a:pt x="426" y="127"/>
                    </a:lnTo>
                    <a:lnTo>
                      <a:pt x="432" y="130"/>
                    </a:lnTo>
                    <a:lnTo>
                      <a:pt x="435" y="133"/>
                    </a:lnTo>
                    <a:lnTo>
                      <a:pt x="438" y="136"/>
                    </a:lnTo>
                    <a:lnTo>
                      <a:pt x="441" y="139"/>
                    </a:lnTo>
                    <a:lnTo>
                      <a:pt x="444" y="145"/>
                    </a:lnTo>
                    <a:lnTo>
                      <a:pt x="447" y="148"/>
                    </a:lnTo>
                    <a:lnTo>
                      <a:pt x="450" y="154"/>
                    </a:lnTo>
                    <a:lnTo>
                      <a:pt x="450" y="157"/>
                    </a:lnTo>
                    <a:lnTo>
                      <a:pt x="453" y="160"/>
                    </a:lnTo>
                    <a:lnTo>
                      <a:pt x="453" y="166"/>
                    </a:lnTo>
                    <a:lnTo>
                      <a:pt x="453" y="169"/>
                    </a:lnTo>
                    <a:lnTo>
                      <a:pt x="453" y="175"/>
                    </a:lnTo>
                    <a:lnTo>
                      <a:pt x="453" y="178"/>
                    </a:lnTo>
                    <a:lnTo>
                      <a:pt x="453" y="184"/>
                    </a:lnTo>
                    <a:lnTo>
                      <a:pt x="453" y="184"/>
                    </a:lnTo>
                    <a:lnTo>
                      <a:pt x="456" y="184"/>
                    </a:lnTo>
                    <a:lnTo>
                      <a:pt x="465" y="181"/>
                    </a:lnTo>
                    <a:lnTo>
                      <a:pt x="468" y="181"/>
                    </a:lnTo>
                    <a:lnTo>
                      <a:pt x="471" y="181"/>
                    </a:lnTo>
                    <a:lnTo>
                      <a:pt x="474" y="181"/>
                    </a:lnTo>
                    <a:lnTo>
                      <a:pt x="477" y="181"/>
                    </a:lnTo>
                    <a:lnTo>
                      <a:pt x="480" y="178"/>
                    </a:lnTo>
                    <a:lnTo>
                      <a:pt x="480" y="178"/>
                    </a:lnTo>
                    <a:lnTo>
                      <a:pt x="486" y="178"/>
                    </a:lnTo>
                    <a:lnTo>
                      <a:pt x="492" y="175"/>
                    </a:lnTo>
                    <a:lnTo>
                      <a:pt x="498" y="175"/>
                    </a:lnTo>
                    <a:lnTo>
                      <a:pt x="505" y="175"/>
                    </a:lnTo>
                    <a:lnTo>
                      <a:pt x="511" y="175"/>
                    </a:lnTo>
                    <a:lnTo>
                      <a:pt x="514" y="175"/>
                    </a:lnTo>
                    <a:lnTo>
                      <a:pt x="514" y="175"/>
                    </a:lnTo>
                    <a:lnTo>
                      <a:pt x="514" y="175"/>
                    </a:lnTo>
                    <a:lnTo>
                      <a:pt x="517" y="175"/>
                    </a:lnTo>
                    <a:lnTo>
                      <a:pt x="520" y="175"/>
                    </a:lnTo>
                    <a:lnTo>
                      <a:pt x="526" y="175"/>
                    </a:lnTo>
                    <a:lnTo>
                      <a:pt x="529" y="175"/>
                    </a:lnTo>
                    <a:lnTo>
                      <a:pt x="535" y="175"/>
                    </a:lnTo>
                    <a:lnTo>
                      <a:pt x="541" y="175"/>
                    </a:lnTo>
                    <a:lnTo>
                      <a:pt x="544" y="175"/>
                    </a:lnTo>
                    <a:lnTo>
                      <a:pt x="550" y="178"/>
                    </a:lnTo>
                    <a:lnTo>
                      <a:pt x="553" y="178"/>
                    </a:lnTo>
                    <a:lnTo>
                      <a:pt x="559" y="181"/>
                    </a:lnTo>
                    <a:lnTo>
                      <a:pt x="562" y="181"/>
                    </a:lnTo>
                    <a:lnTo>
                      <a:pt x="568" y="184"/>
                    </a:lnTo>
                    <a:lnTo>
                      <a:pt x="571" y="184"/>
                    </a:lnTo>
                    <a:lnTo>
                      <a:pt x="574" y="187"/>
                    </a:lnTo>
                    <a:lnTo>
                      <a:pt x="580" y="190"/>
                    </a:lnTo>
                    <a:lnTo>
                      <a:pt x="583" y="193"/>
                    </a:lnTo>
                    <a:lnTo>
                      <a:pt x="586" y="196"/>
                    </a:lnTo>
                    <a:lnTo>
                      <a:pt x="589" y="199"/>
                    </a:lnTo>
                    <a:lnTo>
                      <a:pt x="592" y="206"/>
                    </a:lnTo>
                    <a:lnTo>
                      <a:pt x="598" y="209"/>
                    </a:lnTo>
                    <a:lnTo>
                      <a:pt x="601" y="212"/>
                    </a:lnTo>
                    <a:lnTo>
                      <a:pt x="604" y="218"/>
                    </a:lnTo>
                    <a:lnTo>
                      <a:pt x="604" y="221"/>
                    </a:lnTo>
                    <a:lnTo>
                      <a:pt x="607" y="227"/>
                    </a:lnTo>
                    <a:lnTo>
                      <a:pt x="607" y="230"/>
                    </a:lnTo>
                    <a:lnTo>
                      <a:pt x="610" y="236"/>
                    </a:lnTo>
                    <a:lnTo>
                      <a:pt x="610" y="242"/>
                    </a:lnTo>
                    <a:lnTo>
                      <a:pt x="610" y="245"/>
                    </a:lnTo>
                    <a:lnTo>
                      <a:pt x="610" y="248"/>
                    </a:lnTo>
                    <a:lnTo>
                      <a:pt x="610" y="254"/>
                    </a:lnTo>
                    <a:lnTo>
                      <a:pt x="610" y="260"/>
                    </a:lnTo>
                    <a:lnTo>
                      <a:pt x="607" y="263"/>
                    </a:lnTo>
                    <a:lnTo>
                      <a:pt x="607" y="269"/>
                    </a:lnTo>
                    <a:lnTo>
                      <a:pt x="604" y="272"/>
                    </a:lnTo>
                    <a:lnTo>
                      <a:pt x="601" y="278"/>
                    </a:lnTo>
                    <a:lnTo>
                      <a:pt x="598" y="281"/>
                    </a:lnTo>
                    <a:lnTo>
                      <a:pt x="598" y="284"/>
                    </a:lnTo>
                    <a:lnTo>
                      <a:pt x="595" y="284"/>
                    </a:lnTo>
                    <a:lnTo>
                      <a:pt x="595" y="290"/>
                    </a:lnTo>
                    <a:lnTo>
                      <a:pt x="595" y="293"/>
                    </a:lnTo>
                    <a:lnTo>
                      <a:pt x="592" y="296"/>
                    </a:lnTo>
                    <a:lnTo>
                      <a:pt x="592" y="299"/>
                    </a:lnTo>
                    <a:lnTo>
                      <a:pt x="592" y="302"/>
                    </a:lnTo>
                    <a:lnTo>
                      <a:pt x="589" y="305"/>
                    </a:lnTo>
                    <a:lnTo>
                      <a:pt x="586" y="311"/>
                    </a:lnTo>
                    <a:lnTo>
                      <a:pt x="586" y="314"/>
                    </a:lnTo>
                    <a:lnTo>
                      <a:pt x="583" y="317"/>
                    </a:lnTo>
                    <a:lnTo>
                      <a:pt x="580" y="323"/>
                    </a:lnTo>
                    <a:lnTo>
                      <a:pt x="577" y="326"/>
                    </a:lnTo>
                    <a:lnTo>
                      <a:pt x="574" y="329"/>
                    </a:lnTo>
                    <a:lnTo>
                      <a:pt x="571" y="332"/>
                    </a:lnTo>
                    <a:lnTo>
                      <a:pt x="565" y="335"/>
                    </a:lnTo>
                    <a:lnTo>
                      <a:pt x="565" y="335"/>
                    </a:lnTo>
                    <a:lnTo>
                      <a:pt x="562" y="338"/>
                    </a:lnTo>
                    <a:lnTo>
                      <a:pt x="559" y="341"/>
                    </a:lnTo>
                    <a:lnTo>
                      <a:pt x="556" y="344"/>
                    </a:lnTo>
                    <a:lnTo>
                      <a:pt x="550" y="344"/>
                    </a:lnTo>
                    <a:lnTo>
                      <a:pt x="547" y="347"/>
                    </a:lnTo>
                    <a:lnTo>
                      <a:pt x="544" y="350"/>
                    </a:lnTo>
                    <a:lnTo>
                      <a:pt x="538" y="350"/>
                    </a:lnTo>
                    <a:lnTo>
                      <a:pt x="535" y="353"/>
                    </a:lnTo>
                    <a:lnTo>
                      <a:pt x="532" y="356"/>
                    </a:lnTo>
                    <a:lnTo>
                      <a:pt x="529" y="359"/>
                    </a:lnTo>
                    <a:lnTo>
                      <a:pt x="526" y="359"/>
                    </a:lnTo>
                    <a:lnTo>
                      <a:pt x="523" y="363"/>
                    </a:lnTo>
                    <a:lnTo>
                      <a:pt x="520" y="366"/>
                    </a:lnTo>
                    <a:lnTo>
                      <a:pt x="517" y="369"/>
                    </a:lnTo>
                    <a:lnTo>
                      <a:pt x="514" y="369"/>
                    </a:lnTo>
                    <a:lnTo>
                      <a:pt x="511" y="372"/>
                    </a:lnTo>
                    <a:lnTo>
                      <a:pt x="508" y="375"/>
                    </a:lnTo>
                    <a:lnTo>
                      <a:pt x="505" y="375"/>
                    </a:lnTo>
                    <a:lnTo>
                      <a:pt x="501" y="378"/>
                    </a:lnTo>
                    <a:lnTo>
                      <a:pt x="501" y="378"/>
                    </a:lnTo>
                    <a:lnTo>
                      <a:pt x="501" y="378"/>
                    </a:lnTo>
                    <a:lnTo>
                      <a:pt x="501" y="378"/>
                    </a:lnTo>
                    <a:lnTo>
                      <a:pt x="501" y="37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74" name="Freeform 9"/>
              <p:cNvSpPr>
                <a:spLocks/>
              </p:cNvSpPr>
              <p:nvPr/>
            </p:nvSpPr>
            <p:spPr bwMode="auto">
              <a:xfrm>
                <a:off x="7412212" y="3406776"/>
                <a:ext cx="508000" cy="536575"/>
              </a:xfrm>
              <a:custGeom>
                <a:avLst/>
                <a:gdLst>
                  <a:gd name="T0" fmla="*/ 27 w 320"/>
                  <a:gd name="T1" fmla="*/ 181 h 338"/>
                  <a:gd name="T2" fmla="*/ 45 w 320"/>
                  <a:gd name="T3" fmla="*/ 163 h 338"/>
                  <a:gd name="T4" fmla="*/ 48 w 320"/>
                  <a:gd name="T5" fmla="*/ 157 h 338"/>
                  <a:gd name="T6" fmla="*/ 57 w 320"/>
                  <a:gd name="T7" fmla="*/ 148 h 338"/>
                  <a:gd name="T8" fmla="*/ 76 w 320"/>
                  <a:gd name="T9" fmla="*/ 136 h 338"/>
                  <a:gd name="T10" fmla="*/ 88 w 320"/>
                  <a:gd name="T11" fmla="*/ 126 h 338"/>
                  <a:gd name="T12" fmla="*/ 97 w 320"/>
                  <a:gd name="T13" fmla="*/ 114 h 338"/>
                  <a:gd name="T14" fmla="*/ 106 w 320"/>
                  <a:gd name="T15" fmla="*/ 102 h 338"/>
                  <a:gd name="T16" fmla="*/ 106 w 320"/>
                  <a:gd name="T17" fmla="*/ 84 h 338"/>
                  <a:gd name="T18" fmla="*/ 109 w 320"/>
                  <a:gd name="T19" fmla="*/ 66 h 338"/>
                  <a:gd name="T20" fmla="*/ 112 w 320"/>
                  <a:gd name="T21" fmla="*/ 51 h 338"/>
                  <a:gd name="T22" fmla="*/ 124 w 320"/>
                  <a:gd name="T23" fmla="*/ 36 h 338"/>
                  <a:gd name="T24" fmla="*/ 133 w 320"/>
                  <a:gd name="T25" fmla="*/ 27 h 338"/>
                  <a:gd name="T26" fmla="*/ 145 w 320"/>
                  <a:gd name="T27" fmla="*/ 15 h 338"/>
                  <a:gd name="T28" fmla="*/ 160 w 320"/>
                  <a:gd name="T29" fmla="*/ 6 h 338"/>
                  <a:gd name="T30" fmla="*/ 178 w 320"/>
                  <a:gd name="T31" fmla="*/ 3 h 338"/>
                  <a:gd name="T32" fmla="*/ 199 w 320"/>
                  <a:gd name="T33" fmla="*/ 0 h 338"/>
                  <a:gd name="T34" fmla="*/ 205 w 320"/>
                  <a:gd name="T35" fmla="*/ 3 h 338"/>
                  <a:gd name="T36" fmla="*/ 226 w 320"/>
                  <a:gd name="T37" fmla="*/ 6 h 338"/>
                  <a:gd name="T38" fmla="*/ 248 w 320"/>
                  <a:gd name="T39" fmla="*/ 12 h 338"/>
                  <a:gd name="T40" fmla="*/ 269 w 320"/>
                  <a:gd name="T41" fmla="*/ 30 h 338"/>
                  <a:gd name="T42" fmla="*/ 281 w 320"/>
                  <a:gd name="T43" fmla="*/ 48 h 338"/>
                  <a:gd name="T44" fmla="*/ 293 w 320"/>
                  <a:gd name="T45" fmla="*/ 60 h 338"/>
                  <a:gd name="T46" fmla="*/ 302 w 320"/>
                  <a:gd name="T47" fmla="*/ 78 h 338"/>
                  <a:gd name="T48" fmla="*/ 308 w 320"/>
                  <a:gd name="T49" fmla="*/ 96 h 338"/>
                  <a:gd name="T50" fmla="*/ 308 w 320"/>
                  <a:gd name="T51" fmla="*/ 108 h 338"/>
                  <a:gd name="T52" fmla="*/ 311 w 320"/>
                  <a:gd name="T53" fmla="*/ 123 h 338"/>
                  <a:gd name="T54" fmla="*/ 311 w 320"/>
                  <a:gd name="T55" fmla="*/ 139 h 338"/>
                  <a:gd name="T56" fmla="*/ 314 w 320"/>
                  <a:gd name="T57" fmla="*/ 148 h 338"/>
                  <a:gd name="T58" fmla="*/ 317 w 320"/>
                  <a:gd name="T59" fmla="*/ 163 h 338"/>
                  <a:gd name="T60" fmla="*/ 320 w 320"/>
                  <a:gd name="T61" fmla="*/ 184 h 338"/>
                  <a:gd name="T62" fmla="*/ 311 w 320"/>
                  <a:gd name="T63" fmla="*/ 202 h 338"/>
                  <a:gd name="T64" fmla="*/ 305 w 320"/>
                  <a:gd name="T65" fmla="*/ 214 h 338"/>
                  <a:gd name="T66" fmla="*/ 296 w 320"/>
                  <a:gd name="T67" fmla="*/ 226 h 338"/>
                  <a:gd name="T68" fmla="*/ 284 w 320"/>
                  <a:gd name="T69" fmla="*/ 235 h 338"/>
                  <a:gd name="T70" fmla="*/ 272 w 320"/>
                  <a:gd name="T71" fmla="*/ 244 h 338"/>
                  <a:gd name="T72" fmla="*/ 251 w 320"/>
                  <a:gd name="T73" fmla="*/ 253 h 338"/>
                  <a:gd name="T74" fmla="*/ 239 w 320"/>
                  <a:gd name="T75" fmla="*/ 259 h 338"/>
                  <a:gd name="T76" fmla="*/ 226 w 320"/>
                  <a:gd name="T77" fmla="*/ 268 h 338"/>
                  <a:gd name="T78" fmla="*/ 214 w 320"/>
                  <a:gd name="T79" fmla="*/ 277 h 338"/>
                  <a:gd name="T80" fmla="*/ 193 w 320"/>
                  <a:gd name="T81" fmla="*/ 283 h 338"/>
                  <a:gd name="T82" fmla="*/ 187 w 320"/>
                  <a:gd name="T83" fmla="*/ 299 h 338"/>
                  <a:gd name="T84" fmla="*/ 181 w 320"/>
                  <a:gd name="T85" fmla="*/ 308 h 338"/>
                  <a:gd name="T86" fmla="*/ 169 w 320"/>
                  <a:gd name="T87" fmla="*/ 317 h 338"/>
                  <a:gd name="T88" fmla="*/ 157 w 320"/>
                  <a:gd name="T89" fmla="*/ 326 h 338"/>
                  <a:gd name="T90" fmla="*/ 142 w 320"/>
                  <a:gd name="T91" fmla="*/ 332 h 338"/>
                  <a:gd name="T92" fmla="*/ 124 w 320"/>
                  <a:gd name="T93" fmla="*/ 335 h 338"/>
                  <a:gd name="T94" fmla="*/ 103 w 320"/>
                  <a:gd name="T95" fmla="*/ 338 h 338"/>
                  <a:gd name="T96" fmla="*/ 85 w 320"/>
                  <a:gd name="T97" fmla="*/ 332 h 338"/>
                  <a:gd name="T98" fmla="*/ 63 w 320"/>
                  <a:gd name="T99" fmla="*/ 326 h 338"/>
                  <a:gd name="T100" fmla="*/ 45 w 320"/>
                  <a:gd name="T101" fmla="*/ 314 h 338"/>
                  <a:gd name="T102" fmla="*/ 33 w 320"/>
                  <a:gd name="T103" fmla="*/ 305 h 338"/>
                  <a:gd name="T104" fmla="*/ 27 w 320"/>
                  <a:gd name="T105" fmla="*/ 289 h 338"/>
                  <a:gd name="T106" fmla="*/ 18 w 320"/>
                  <a:gd name="T107" fmla="*/ 280 h 338"/>
                  <a:gd name="T108" fmla="*/ 9 w 320"/>
                  <a:gd name="T109" fmla="*/ 265 h 338"/>
                  <a:gd name="T110" fmla="*/ 6 w 320"/>
                  <a:gd name="T111" fmla="*/ 259 h 338"/>
                  <a:gd name="T112" fmla="*/ 3 w 320"/>
                  <a:gd name="T113" fmla="*/ 247 h 338"/>
                  <a:gd name="T114" fmla="*/ 0 w 320"/>
                  <a:gd name="T115" fmla="*/ 229 h 338"/>
                  <a:gd name="T116" fmla="*/ 6 w 320"/>
                  <a:gd name="T117" fmla="*/ 214 h 338"/>
                  <a:gd name="T118" fmla="*/ 15 w 320"/>
                  <a:gd name="T119" fmla="*/ 199 h 338"/>
                  <a:gd name="T120" fmla="*/ 21 w 320"/>
                  <a:gd name="T121" fmla="*/ 19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0" h="338">
                    <a:moveTo>
                      <a:pt x="21" y="190"/>
                    </a:moveTo>
                    <a:lnTo>
                      <a:pt x="24" y="187"/>
                    </a:lnTo>
                    <a:lnTo>
                      <a:pt x="27" y="181"/>
                    </a:lnTo>
                    <a:lnTo>
                      <a:pt x="27" y="181"/>
                    </a:lnTo>
                    <a:lnTo>
                      <a:pt x="30" y="175"/>
                    </a:lnTo>
                    <a:lnTo>
                      <a:pt x="36" y="172"/>
                    </a:lnTo>
                    <a:lnTo>
                      <a:pt x="39" y="166"/>
                    </a:lnTo>
                    <a:lnTo>
                      <a:pt x="45" y="163"/>
                    </a:lnTo>
                    <a:lnTo>
                      <a:pt x="45" y="163"/>
                    </a:lnTo>
                    <a:lnTo>
                      <a:pt x="45" y="163"/>
                    </a:lnTo>
                    <a:lnTo>
                      <a:pt x="45" y="160"/>
                    </a:lnTo>
                    <a:lnTo>
                      <a:pt x="48" y="157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7" y="151"/>
                    </a:lnTo>
                    <a:lnTo>
                      <a:pt x="57" y="148"/>
                    </a:lnTo>
                    <a:lnTo>
                      <a:pt x="60" y="145"/>
                    </a:lnTo>
                    <a:lnTo>
                      <a:pt x="63" y="145"/>
                    </a:lnTo>
                    <a:lnTo>
                      <a:pt x="69" y="139"/>
                    </a:lnTo>
                    <a:lnTo>
                      <a:pt x="76" y="136"/>
                    </a:lnTo>
                    <a:lnTo>
                      <a:pt x="79" y="136"/>
                    </a:lnTo>
                    <a:lnTo>
                      <a:pt x="82" y="132"/>
                    </a:lnTo>
                    <a:lnTo>
                      <a:pt x="88" y="132"/>
                    </a:lnTo>
                    <a:lnTo>
                      <a:pt x="88" y="126"/>
                    </a:lnTo>
                    <a:lnTo>
                      <a:pt x="91" y="123"/>
                    </a:lnTo>
                    <a:lnTo>
                      <a:pt x="91" y="120"/>
                    </a:lnTo>
                    <a:lnTo>
                      <a:pt x="94" y="117"/>
                    </a:lnTo>
                    <a:lnTo>
                      <a:pt x="97" y="114"/>
                    </a:lnTo>
                    <a:lnTo>
                      <a:pt x="100" y="111"/>
                    </a:lnTo>
                    <a:lnTo>
                      <a:pt x="103" y="108"/>
                    </a:lnTo>
                    <a:lnTo>
                      <a:pt x="106" y="105"/>
                    </a:lnTo>
                    <a:lnTo>
                      <a:pt x="106" y="102"/>
                    </a:lnTo>
                    <a:lnTo>
                      <a:pt x="106" y="96"/>
                    </a:lnTo>
                    <a:lnTo>
                      <a:pt x="106" y="93"/>
                    </a:lnTo>
                    <a:lnTo>
                      <a:pt x="106" y="90"/>
                    </a:lnTo>
                    <a:lnTo>
                      <a:pt x="106" y="84"/>
                    </a:lnTo>
                    <a:lnTo>
                      <a:pt x="106" y="81"/>
                    </a:lnTo>
                    <a:lnTo>
                      <a:pt x="106" y="75"/>
                    </a:lnTo>
                    <a:lnTo>
                      <a:pt x="109" y="69"/>
                    </a:lnTo>
                    <a:lnTo>
                      <a:pt x="109" y="66"/>
                    </a:lnTo>
                    <a:lnTo>
                      <a:pt x="109" y="66"/>
                    </a:lnTo>
                    <a:lnTo>
                      <a:pt x="109" y="63"/>
                    </a:lnTo>
                    <a:lnTo>
                      <a:pt x="112" y="57"/>
                    </a:lnTo>
                    <a:lnTo>
                      <a:pt x="112" y="51"/>
                    </a:lnTo>
                    <a:lnTo>
                      <a:pt x="115" y="48"/>
                    </a:lnTo>
                    <a:lnTo>
                      <a:pt x="118" y="45"/>
                    </a:lnTo>
                    <a:lnTo>
                      <a:pt x="121" y="39"/>
                    </a:lnTo>
                    <a:lnTo>
                      <a:pt x="124" y="36"/>
                    </a:lnTo>
                    <a:lnTo>
                      <a:pt x="127" y="33"/>
                    </a:lnTo>
                    <a:lnTo>
                      <a:pt x="130" y="27"/>
                    </a:lnTo>
                    <a:lnTo>
                      <a:pt x="130" y="27"/>
                    </a:lnTo>
                    <a:lnTo>
                      <a:pt x="133" y="27"/>
                    </a:lnTo>
                    <a:lnTo>
                      <a:pt x="136" y="24"/>
                    </a:lnTo>
                    <a:lnTo>
                      <a:pt x="139" y="21"/>
                    </a:lnTo>
                    <a:lnTo>
                      <a:pt x="142" y="18"/>
                    </a:lnTo>
                    <a:lnTo>
                      <a:pt x="145" y="15"/>
                    </a:lnTo>
                    <a:lnTo>
                      <a:pt x="148" y="12"/>
                    </a:lnTo>
                    <a:lnTo>
                      <a:pt x="154" y="12"/>
                    </a:lnTo>
                    <a:lnTo>
                      <a:pt x="157" y="9"/>
                    </a:lnTo>
                    <a:lnTo>
                      <a:pt x="160" y="6"/>
                    </a:lnTo>
                    <a:lnTo>
                      <a:pt x="166" y="6"/>
                    </a:lnTo>
                    <a:lnTo>
                      <a:pt x="169" y="6"/>
                    </a:lnTo>
                    <a:lnTo>
                      <a:pt x="175" y="3"/>
                    </a:lnTo>
                    <a:lnTo>
                      <a:pt x="178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3" y="3"/>
                    </a:lnTo>
                    <a:lnTo>
                      <a:pt x="199" y="0"/>
                    </a:lnTo>
                    <a:lnTo>
                      <a:pt x="199" y="3"/>
                    </a:lnTo>
                    <a:lnTo>
                      <a:pt x="199" y="3"/>
                    </a:lnTo>
                    <a:lnTo>
                      <a:pt x="199" y="3"/>
                    </a:lnTo>
                    <a:lnTo>
                      <a:pt x="205" y="3"/>
                    </a:lnTo>
                    <a:lnTo>
                      <a:pt x="211" y="3"/>
                    </a:lnTo>
                    <a:lnTo>
                      <a:pt x="217" y="3"/>
                    </a:lnTo>
                    <a:lnTo>
                      <a:pt x="220" y="3"/>
                    </a:lnTo>
                    <a:lnTo>
                      <a:pt x="226" y="6"/>
                    </a:lnTo>
                    <a:lnTo>
                      <a:pt x="232" y="6"/>
                    </a:lnTo>
                    <a:lnTo>
                      <a:pt x="235" y="9"/>
                    </a:lnTo>
                    <a:lnTo>
                      <a:pt x="242" y="9"/>
                    </a:lnTo>
                    <a:lnTo>
                      <a:pt x="248" y="12"/>
                    </a:lnTo>
                    <a:lnTo>
                      <a:pt x="254" y="15"/>
                    </a:lnTo>
                    <a:lnTo>
                      <a:pt x="260" y="21"/>
                    </a:lnTo>
                    <a:lnTo>
                      <a:pt x="263" y="24"/>
                    </a:lnTo>
                    <a:lnTo>
                      <a:pt x="269" y="30"/>
                    </a:lnTo>
                    <a:lnTo>
                      <a:pt x="272" y="33"/>
                    </a:lnTo>
                    <a:lnTo>
                      <a:pt x="275" y="39"/>
                    </a:lnTo>
                    <a:lnTo>
                      <a:pt x="278" y="45"/>
                    </a:lnTo>
                    <a:lnTo>
                      <a:pt x="281" y="48"/>
                    </a:lnTo>
                    <a:lnTo>
                      <a:pt x="284" y="51"/>
                    </a:lnTo>
                    <a:lnTo>
                      <a:pt x="287" y="54"/>
                    </a:lnTo>
                    <a:lnTo>
                      <a:pt x="290" y="57"/>
                    </a:lnTo>
                    <a:lnTo>
                      <a:pt x="293" y="60"/>
                    </a:lnTo>
                    <a:lnTo>
                      <a:pt x="296" y="63"/>
                    </a:lnTo>
                    <a:lnTo>
                      <a:pt x="296" y="69"/>
                    </a:lnTo>
                    <a:lnTo>
                      <a:pt x="299" y="72"/>
                    </a:lnTo>
                    <a:lnTo>
                      <a:pt x="302" y="78"/>
                    </a:lnTo>
                    <a:lnTo>
                      <a:pt x="305" y="81"/>
                    </a:lnTo>
                    <a:lnTo>
                      <a:pt x="305" y="87"/>
                    </a:lnTo>
                    <a:lnTo>
                      <a:pt x="308" y="93"/>
                    </a:lnTo>
                    <a:lnTo>
                      <a:pt x="308" y="96"/>
                    </a:lnTo>
                    <a:lnTo>
                      <a:pt x="308" y="99"/>
                    </a:lnTo>
                    <a:lnTo>
                      <a:pt x="308" y="102"/>
                    </a:lnTo>
                    <a:lnTo>
                      <a:pt x="308" y="105"/>
                    </a:lnTo>
                    <a:lnTo>
                      <a:pt x="308" y="108"/>
                    </a:lnTo>
                    <a:lnTo>
                      <a:pt x="311" y="111"/>
                    </a:lnTo>
                    <a:lnTo>
                      <a:pt x="311" y="114"/>
                    </a:lnTo>
                    <a:lnTo>
                      <a:pt x="311" y="120"/>
                    </a:lnTo>
                    <a:lnTo>
                      <a:pt x="311" y="123"/>
                    </a:lnTo>
                    <a:lnTo>
                      <a:pt x="311" y="126"/>
                    </a:lnTo>
                    <a:lnTo>
                      <a:pt x="311" y="132"/>
                    </a:lnTo>
                    <a:lnTo>
                      <a:pt x="311" y="136"/>
                    </a:lnTo>
                    <a:lnTo>
                      <a:pt x="311" y="139"/>
                    </a:lnTo>
                    <a:lnTo>
                      <a:pt x="311" y="142"/>
                    </a:lnTo>
                    <a:lnTo>
                      <a:pt x="311" y="145"/>
                    </a:lnTo>
                    <a:lnTo>
                      <a:pt x="311" y="145"/>
                    </a:lnTo>
                    <a:lnTo>
                      <a:pt x="314" y="148"/>
                    </a:lnTo>
                    <a:lnTo>
                      <a:pt x="314" y="151"/>
                    </a:lnTo>
                    <a:lnTo>
                      <a:pt x="314" y="154"/>
                    </a:lnTo>
                    <a:lnTo>
                      <a:pt x="317" y="157"/>
                    </a:lnTo>
                    <a:lnTo>
                      <a:pt x="317" y="163"/>
                    </a:lnTo>
                    <a:lnTo>
                      <a:pt x="320" y="169"/>
                    </a:lnTo>
                    <a:lnTo>
                      <a:pt x="320" y="172"/>
                    </a:lnTo>
                    <a:lnTo>
                      <a:pt x="320" y="178"/>
                    </a:lnTo>
                    <a:lnTo>
                      <a:pt x="320" y="184"/>
                    </a:lnTo>
                    <a:lnTo>
                      <a:pt x="317" y="190"/>
                    </a:lnTo>
                    <a:lnTo>
                      <a:pt x="317" y="196"/>
                    </a:lnTo>
                    <a:lnTo>
                      <a:pt x="314" y="199"/>
                    </a:lnTo>
                    <a:lnTo>
                      <a:pt x="311" y="202"/>
                    </a:lnTo>
                    <a:lnTo>
                      <a:pt x="311" y="205"/>
                    </a:lnTo>
                    <a:lnTo>
                      <a:pt x="311" y="208"/>
                    </a:lnTo>
                    <a:lnTo>
                      <a:pt x="308" y="214"/>
                    </a:lnTo>
                    <a:lnTo>
                      <a:pt x="305" y="214"/>
                    </a:lnTo>
                    <a:lnTo>
                      <a:pt x="305" y="217"/>
                    </a:lnTo>
                    <a:lnTo>
                      <a:pt x="302" y="220"/>
                    </a:lnTo>
                    <a:lnTo>
                      <a:pt x="299" y="223"/>
                    </a:lnTo>
                    <a:lnTo>
                      <a:pt x="296" y="226"/>
                    </a:lnTo>
                    <a:lnTo>
                      <a:pt x="293" y="229"/>
                    </a:lnTo>
                    <a:lnTo>
                      <a:pt x="290" y="232"/>
                    </a:lnTo>
                    <a:lnTo>
                      <a:pt x="287" y="235"/>
                    </a:lnTo>
                    <a:lnTo>
                      <a:pt x="284" y="235"/>
                    </a:lnTo>
                    <a:lnTo>
                      <a:pt x="281" y="238"/>
                    </a:lnTo>
                    <a:lnTo>
                      <a:pt x="278" y="241"/>
                    </a:lnTo>
                    <a:lnTo>
                      <a:pt x="278" y="241"/>
                    </a:lnTo>
                    <a:lnTo>
                      <a:pt x="272" y="244"/>
                    </a:lnTo>
                    <a:lnTo>
                      <a:pt x="266" y="247"/>
                    </a:lnTo>
                    <a:lnTo>
                      <a:pt x="260" y="250"/>
                    </a:lnTo>
                    <a:lnTo>
                      <a:pt x="257" y="250"/>
                    </a:lnTo>
                    <a:lnTo>
                      <a:pt x="251" y="253"/>
                    </a:lnTo>
                    <a:lnTo>
                      <a:pt x="248" y="253"/>
                    </a:lnTo>
                    <a:lnTo>
                      <a:pt x="245" y="256"/>
                    </a:lnTo>
                    <a:lnTo>
                      <a:pt x="242" y="256"/>
                    </a:lnTo>
                    <a:lnTo>
                      <a:pt x="239" y="259"/>
                    </a:lnTo>
                    <a:lnTo>
                      <a:pt x="235" y="262"/>
                    </a:lnTo>
                    <a:lnTo>
                      <a:pt x="232" y="265"/>
                    </a:lnTo>
                    <a:lnTo>
                      <a:pt x="229" y="268"/>
                    </a:lnTo>
                    <a:lnTo>
                      <a:pt x="226" y="268"/>
                    </a:lnTo>
                    <a:lnTo>
                      <a:pt x="223" y="271"/>
                    </a:lnTo>
                    <a:lnTo>
                      <a:pt x="220" y="274"/>
                    </a:lnTo>
                    <a:lnTo>
                      <a:pt x="217" y="274"/>
                    </a:lnTo>
                    <a:lnTo>
                      <a:pt x="214" y="277"/>
                    </a:lnTo>
                    <a:lnTo>
                      <a:pt x="211" y="277"/>
                    </a:lnTo>
                    <a:lnTo>
                      <a:pt x="205" y="280"/>
                    </a:lnTo>
                    <a:lnTo>
                      <a:pt x="199" y="283"/>
                    </a:lnTo>
                    <a:lnTo>
                      <a:pt x="193" y="283"/>
                    </a:lnTo>
                    <a:lnTo>
                      <a:pt x="193" y="289"/>
                    </a:lnTo>
                    <a:lnTo>
                      <a:pt x="190" y="292"/>
                    </a:lnTo>
                    <a:lnTo>
                      <a:pt x="187" y="296"/>
                    </a:lnTo>
                    <a:lnTo>
                      <a:pt x="187" y="299"/>
                    </a:lnTo>
                    <a:lnTo>
                      <a:pt x="184" y="299"/>
                    </a:lnTo>
                    <a:lnTo>
                      <a:pt x="184" y="299"/>
                    </a:lnTo>
                    <a:lnTo>
                      <a:pt x="181" y="305"/>
                    </a:lnTo>
                    <a:lnTo>
                      <a:pt x="181" y="308"/>
                    </a:lnTo>
                    <a:lnTo>
                      <a:pt x="178" y="308"/>
                    </a:lnTo>
                    <a:lnTo>
                      <a:pt x="175" y="311"/>
                    </a:lnTo>
                    <a:lnTo>
                      <a:pt x="172" y="314"/>
                    </a:lnTo>
                    <a:lnTo>
                      <a:pt x="169" y="317"/>
                    </a:lnTo>
                    <a:lnTo>
                      <a:pt x="166" y="320"/>
                    </a:lnTo>
                    <a:lnTo>
                      <a:pt x="163" y="320"/>
                    </a:lnTo>
                    <a:lnTo>
                      <a:pt x="160" y="323"/>
                    </a:lnTo>
                    <a:lnTo>
                      <a:pt x="157" y="326"/>
                    </a:lnTo>
                    <a:lnTo>
                      <a:pt x="154" y="326"/>
                    </a:lnTo>
                    <a:lnTo>
                      <a:pt x="151" y="329"/>
                    </a:lnTo>
                    <a:lnTo>
                      <a:pt x="145" y="332"/>
                    </a:lnTo>
                    <a:lnTo>
                      <a:pt x="142" y="332"/>
                    </a:lnTo>
                    <a:lnTo>
                      <a:pt x="136" y="335"/>
                    </a:lnTo>
                    <a:lnTo>
                      <a:pt x="133" y="335"/>
                    </a:lnTo>
                    <a:lnTo>
                      <a:pt x="127" y="335"/>
                    </a:lnTo>
                    <a:lnTo>
                      <a:pt x="124" y="335"/>
                    </a:lnTo>
                    <a:lnTo>
                      <a:pt x="118" y="338"/>
                    </a:lnTo>
                    <a:lnTo>
                      <a:pt x="112" y="338"/>
                    </a:lnTo>
                    <a:lnTo>
                      <a:pt x="109" y="338"/>
                    </a:lnTo>
                    <a:lnTo>
                      <a:pt x="103" y="338"/>
                    </a:lnTo>
                    <a:lnTo>
                      <a:pt x="100" y="335"/>
                    </a:lnTo>
                    <a:lnTo>
                      <a:pt x="94" y="335"/>
                    </a:lnTo>
                    <a:lnTo>
                      <a:pt x="91" y="335"/>
                    </a:lnTo>
                    <a:lnTo>
                      <a:pt x="85" y="332"/>
                    </a:lnTo>
                    <a:lnTo>
                      <a:pt x="79" y="332"/>
                    </a:lnTo>
                    <a:lnTo>
                      <a:pt x="73" y="329"/>
                    </a:lnTo>
                    <a:lnTo>
                      <a:pt x="69" y="329"/>
                    </a:lnTo>
                    <a:lnTo>
                      <a:pt x="63" y="326"/>
                    </a:lnTo>
                    <a:lnTo>
                      <a:pt x="57" y="323"/>
                    </a:lnTo>
                    <a:lnTo>
                      <a:pt x="54" y="320"/>
                    </a:lnTo>
                    <a:lnTo>
                      <a:pt x="48" y="317"/>
                    </a:lnTo>
                    <a:lnTo>
                      <a:pt x="45" y="314"/>
                    </a:lnTo>
                    <a:lnTo>
                      <a:pt x="42" y="311"/>
                    </a:lnTo>
                    <a:lnTo>
                      <a:pt x="39" y="311"/>
                    </a:lnTo>
                    <a:lnTo>
                      <a:pt x="36" y="308"/>
                    </a:lnTo>
                    <a:lnTo>
                      <a:pt x="33" y="305"/>
                    </a:lnTo>
                    <a:lnTo>
                      <a:pt x="33" y="302"/>
                    </a:lnTo>
                    <a:lnTo>
                      <a:pt x="30" y="299"/>
                    </a:lnTo>
                    <a:lnTo>
                      <a:pt x="27" y="296"/>
                    </a:lnTo>
                    <a:lnTo>
                      <a:pt x="27" y="289"/>
                    </a:lnTo>
                    <a:lnTo>
                      <a:pt x="24" y="286"/>
                    </a:lnTo>
                    <a:lnTo>
                      <a:pt x="21" y="283"/>
                    </a:lnTo>
                    <a:lnTo>
                      <a:pt x="18" y="280"/>
                    </a:lnTo>
                    <a:lnTo>
                      <a:pt x="18" y="280"/>
                    </a:lnTo>
                    <a:lnTo>
                      <a:pt x="15" y="274"/>
                    </a:lnTo>
                    <a:lnTo>
                      <a:pt x="12" y="271"/>
                    </a:lnTo>
                    <a:lnTo>
                      <a:pt x="12" y="268"/>
                    </a:lnTo>
                    <a:lnTo>
                      <a:pt x="9" y="265"/>
                    </a:lnTo>
                    <a:lnTo>
                      <a:pt x="9" y="262"/>
                    </a:lnTo>
                    <a:lnTo>
                      <a:pt x="6" y="262"/>
                    </a:lnTo>
                    <a:lnTo>
                      <a:pt x="6" y="259"/>
                    </a:lnTo>
                    <a:lnTo>
                      <a:pt x="6" y="259"/>
                    </a:lnTo>
                    <a:lnTo>
                      <a:pt x="6" y="256"/>
                    </a:lnTo>
                    <a:lnTo>
                      <a:pt x="6" y="256"/>
                    </a:lnTo>
                    <a:lnTo>
                      <a:pt x="3" y="250"/>
                    </a:lnTo>
                    <a:lnTo>
                      <a:pt x="3" y="247"/>
                    </a:lnTo>
                    <a:lnTo>
                      <a:pt x="0" y="241"/>
                    </a:lnTo>
                    <a:lnTo>
                      <a:pt x="0" y="238"/>
                    </a:lnTo>
                    <a:lnTo>
                      <a:pt x="0" y="235"/>
                    </a:lnTo>
                    <a:lnTo>
                      <a:pt x="0" y="229"/>
                    </a:lnTo>
                    <a:lnTo>
                      <a:pt x="0" y="226"/>
                    </a:lnTo>
                    <a:lnTo>
                      <a:pt x="3" y="220"/>
                    </a:lnTo>
                    <a:lnTo>
                      <a:pt x="3" y="217"/>
                    </a:lnTo>
                    <a:lnTo>
                      <a:pt x="6" y="214"/>
                    </a:lnTo>
                    <a:lnTo>
                      <a:pt x="6" y="208"/>
                    </a:lnTo>
                    <a:lnTo>
                      <a:pt x="9" y="205"/>
                    </a:lnTo>
                    <a:lnTo>
                      <a:pt x="12" y="202"/>
                    </a:lnTo>
                    <a:lnTo>
                      <a:pt x="15" y="199"/>
                    </a:lnTo>
                    <a:lnTo>
                      <a:pt x="18" y="193"/>
                    </a:lnTo>
                    <a:lnTo>
                      <a:pt x="21" y="190"/>
                    </a:lnTo>
                    <a:lnTo>
                      <a:pt x="21" y="190"/>
                    </a:lnTo>
                    <a:lnTo>
                      <a:pt x="21" y="19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75" name="Freeform 10"/>
              <p:cNvSpPr>
                <a:spLocks/>
              </p:cNvSpPr>
              <p:nvPr/>
            </p:nvSpPr>
            <p:spPr bwMode="auto">
              <a:xfrm>
                <a:off x="4107037" y="3582988"/>
                <a:ext cx="1068388" cy="484188"/>
              </a:xfrm>
              <a:custGeom>
                <a:avLst/>
                <a:gdLst>
                  <a:gd name="T0" fmla="*/ 0 w 673"/>
                  <a:gd name="T1" fmla="*/ 194 h 305"/>
                  <a:gd name="T2" fmla="*/ 12 w 673"/>
                  <a:gd name="T3" fmla="*/ 245 h 305"/>
                  <a:gd name="T4" fmla="*/ 377 w 673"/>
                  <a:gd name="T5" fmla="*/ 296 h 305"/>
                  <a:gd name="T6" fmla="*/ 573 w 673"/>
                  <a:gd name="T7" fmla="*/ 305 h 305"/>
                  <a:gd name="T8" fmla="*/ 594 w 673"/>
                  <a:gd name="T9" fmla="*/ 269 h 305"/>
                  <a:gd name="T10" fmla="*/ 609 w 673"/>
                  <a:gd name="T11" fmla="*/ 263 h 305"/>
                  <a:gd name="T12" fmla="*/ 633 w 673"/>
                  <a:gd name="T13" fmla="*/ 263 h 305"/>
                  <a:gd name="T14" fmla="*/ 670 w 673"/>
                  <a:gd name="T15" fmla="*/ 221 h 305"/>
                  <a:gd name="T16" fmla="*/ 673 w 673"/>
                  <a:gd name="T17" fmla="*/ 148 h 305"/>
                  <a:gd name="T18" fmla="*/ 606 w 673"/>
                  <a:gd name="T19" fmla="*/ 124 h 305"/>
                  <a:gd name="T20" fmla="*/ 531 w 673"/>
                  <a:gd name="T21" fmla="*/ 106 h 305"/>
                  <a:gd name="T22" fmla="*/ 431 w 673"/>
                  <a:gd name="T23" fmla="*/ 73 h 305"/>
                  <a:gd name="T24" fmla="*/ 347 w 673"/>
                  <a:gd name="T25" fmla="*/ 0 h 305"/>
                  <a:gd name="T26" fmla="*/ 235 w 673"/>
                  <a:gd name="T27" fmla="*/ 0 h 305"/>
                  <a:gd name="T28" fmla="*/ 57 w 673"/>
                  <a:gd name="T29" fmla="*/ 106 h 305"/>
                  <a:gd name="T30" fmla="*/ 0 w 673"/>
                  <a:gd name="T31" fmla="*/ 19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73" h="305">
                    <a:moveTo>
                      <a:pt x="0" y="194"/>
                    </a:moveTo>
                    <a:lnTo>
                      <a:pt x="12" y="245"/>
                    </a:lnTo>
                    <a:lnTo>
                      <a:pt x="377" y="296"/>
                    </a:lnTo>
                    <a:lnTo>
                      <a:pt x="573" y="305"/>
                    </a:lnTo>
                    <a:lnTo>
                      <a:pt x="594" y="269"/>
                    </a:lnTo>
                    <a:lnTo>
                      <a:pt x="609" y="263"/>
                    </a:lnTo>
                    <a:lnTo>
                      <a:pt x="633" y="263"/>
                    </a:lnTo>
                    <a:lnTo>
                      <a:pt x="670" y="221"/>
                    </a:lnTo>
                    <a:lnTo>
                      <a:pt x="673" y="148"/>
                    </a:lnTo>
                    <a:lnTo>
                      <a:pt x="606" y="124"/>
                    </a:lnTo>
                    <a:lnTo>
                      <a:pt x="531" y="106"/>
                    </a:lnTo>
                    <a:lnTo>
                      <a:pt x="431" y="73"/>
                    </a:lnTo>
                    <a:lnTo>
                      <a:pt x="347" y="0"/>
                    </a:lnTo>
                    <a:lnTo>
                      <a:pt x="235" y="0"/>
                    </a:lnTo>
                    <a:lnTo>
                      <a:pt x="57" y="106"/>
                    </a:lnTo>
                    <a:lnTo>
                      <a:pt x="0" y="19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76" name="Freeform 12"/>
              <p:cNvSpPr>
                <a:spLocks/>
              </p:cNvSpPr>
              <p:nvPr/>
            </p:nvSpPr>
            <p:spPr bwMode="auto">
              <a:xfrm>
                <a:off x="1079612" y="2744924"/>
                <a:ext cx="2060575" cy="1462088"/>
              </a:xfrm>
              <a:custGeom>
                <a:avLst/>
                <a:gdLst>
                  <a:gd name="T0" fmla="*/ 1228 w 1298"/>
                  <a:gd name="T1" fmla="*/ 290 h 921"/>
                  <a:gd name="T2" fmla="*/ 1274 w 1298"/>
                  <a:gd name="T3" fmla="*/ 353 h 921"/>
                  <a:gd name="T4" fmla="*/ 1280 w 1298"/>
                  <a:gd name="T5" fmla="*/ 396 h 921"/>
                  <a:gd name="T6" fmla="*/ 1289 w 1298"/>
                  <a:gd name="T7" fmla="*/ 441 h 921"/>
                  <a:gd name="T8" fmla="*/ 1298 w 1298"/>
                  <a:gd name="T9" fmla="*/ 483 h 921"/>
                  <a:gd name="T10" fmla="*/ 1295 w 1298"/>
                  <a:gd name="T11" fmla="*/ 522 h 921"/>
                  <a:gd name="T12" fmla="*/ 1283 w 1298"/>
                  <a:gd name="T13" fmla="*/ 543 h 921"/>
                  <a:gd name="T14" fmla="*/ 1243 w 1298"/>
                  <a:gd name="T15" fmla="*/ 580 h 921"/>
                  <a:gd name="T16" fmla="*/ 1201 w 1298"/>
                  <a:gd name="T17" fmla="*/ 589 h 921"/>
                  <a:gd name="T18" fmla="*/ 1153 w 1298"/>
                  <a:gd name="T19" fmla="*/ 577 h 921"/>
                  <a:gd name="T20" fmla="*/ 1114 w 1298"/>
                  <a:gd name="T21" fmla="*/ 598 h 921"/>
                  <a:gd name="T22" fmla="*/ 1081 w 1298"/>
                  <a:gd name="T23" fmla="*/ 604 h 921"/>
                  <a:gd name="T24" fmla="*/ 1047 w 1298"/>
                  <a:gd name="T25" fmla="*/ 622 h 921"/>
                  <a:gd name="T26" fmla="*/ 993 w 1298"/>
                  <a:gd name="T27" fmla="*/ 634 h 921"/>
                  <a:gd name="T28" fmla="*/ 948 w 1298"/>
                  <a:gd name="T29" fmla="*/ 655 h 921"/>
                  <a:gd name="T30" fmla="*/ 921 w 1298"/>
                  <a:gd name="T31" fmla="*/ 667 h 921"/>
                  <a:gd name="T32" fmla="*/ 902 w 1298"/>
                  <a:gd name="T33" fmla="*/ 700 h 921"/>
                  <a:gd name="T34" fmla="*/ 878 w 1298"/>
                  <a:gd name="T35" fmla="*/ 737 h 921"/>
                  <a:gd name="T36" fmla="*/ 836 w 1298"/>
                  <a:gd name="T37" fmla="*/ 767 h 921"/>
                  <a:gd name="T38" fmla="*/ 809 w 1298"/>
                  <a:gd name="T39" fmla="*/ 782 h 921"/>
                  <a:gd name="T40" fmla="*/ 809 w 1298"/>
                  <a:gd name="T41" fmla="*/ 815 h 921"/>
                  <a:gd name="T42" fmla="*/ 797 w 1298"/>
                  <a:gd name="T43" fmla="*/ 870 h 921"/>
                  <a:gd name="T44" fmla="*/ 782 w 1298"/>
                  <a:gd name="T45" fmla="*/ 894 h 921"/>
                  <a:gd name="T46" fmla="*/ 745 w 1298"/>
                  <a:gd name="T47" fmla="*/ 915 h 921"/>
                  <a:gd name="T48" fmla="*/ 706 w 1298"/>
                  <a:gd name="T49" fmla="*/ 921 h 921"/>
                  <a:gd name="T50" fmla="*/ 661 w 1298"/>
                  <a:gd name="T51" fmla="*/ 906 h 921"/>
                  <a:gd name="T52" fmla="*/ 631 w 1298"/>
                  <a:gd name="T53" fmla="*/ 873 h 921"/>
                  <a:gd name="T54" fmla="*/ 601 w 1298"/>
                  <a:gd name="T55" fmla="*/ 854 h 921"/>
                  <a:gd name="T56" fmla="*/ 549 w 1298"/>
                  <a:gd name="T57" fmla="*/ 848 h 921"/>
                  <a:gd name="T58" fmla="*/ 528 w 1298"/>
                  <a:gd name="T59" fmla="*/ 851 h 921"/>
                  <a:gd name="T60" fmla="*/ 507 w 1298"/>
                  <a:gd name="T61" fmla="*/ 882 h 921"/>
                  <a:gd name="T62" fmla="*/ 471 w 1298"/>
                  <a:gd name="T63" fmla="*/ 897 h 921"/>
                  <a:gd name="T64" fmla="*/ 432 w 1298"/>
                  <a:gd name="T65" fmla="*/ 894 h 921"/>
                  <a:gd name="T66" fmla="*/ 395 w 1298"/>
                  <a:gd name="T67" fmla="*/ 879 h 921"/>
                  <a:gd name="T68" fmla="*/ 371 w 1298"/>
                  <a:gd name="T69" fmla="*/ 860 h 921"/>
                  <a:gd name="T70" fmla="*/ 332 w 1298"/>
                  <a:gd name="T71" fmla="*/ 827 h 921"/>
                  <a:gd name="T72" fmla="*/ 296 w 1298"/>
                  <a:gd name="T73" fmla="*/ 803 h 921"/>
                  <a:gd name="T74" fmla="*/ 232 w 1298"/>
                  <a:gd name="T75" fmla="*/ 782 h 921"/>
                  <a:gd name="T76" fmla="*/ 133 w 1298"/>
                  <a:gd name="T77" fmla="*/ 752 h 921"/>
                  <a:gd name="T78" fmla="*/ 97 w 1298"/>
                  <a:gd name="T79" fmla="*/ 719 h 921"/>
                  <a:gd name="T80" fmla="*/ 60 w 1298"/>
                  <a:gd name="T81" fmla="*/ 685 h 921"/>
                  <a:gd name="T82" fmla="*/ 48 w 1298"/>
                  <a:gd name="T83" fmla="*/ 652 h 921"/>
                  <a:gd name="T84" fmla="*/ 42 w 1298"/>
                  <a:gd name="T85" fmla="*/ 622 h 921"/>
                  <a:gd name="T86" fmla="*/ 39 w 1298"/>
                  <a:gd name="T87" fmla="*/ 601 h 921"/>
                  <a:gd name="T88" fmla="*/ 30 w 1298"/>
                  <a:gd name="T89" fmla="*/ 577 h 921"/>
                  <a:gd name="T90" fmla="*/ 27 w 1298"/>
                  <a:gd name="T91" fmla="*/ 540 h 921"/>
                  <a:gd name="T92" fmla="*/ 36 w 1298"/>
                  <a:gd name="T93" fmla="*/ 501 h 921"/>
                  <a:gd name="T94" fmla="*/ 48 w 1298"/>
                  <a:gd name="T95" fmla="*/ 453 h 921"/>
                  <a:gd name="T96" fmla="*/ 63 w 1298"/>
                  <a:gd name="T97" fmla="*/ 432 h 921"/>
                  <a:gd name="T98" fmla="*/ 78 w 1298"/>
                  <a:gd name="T99" fmla="*/ 399 h 921"/>
                  <a:gd name="T100" fmla="*/ 85 w 1298"/>
                  <a:gd name="T101" fmla="*/ 359 h 921"/>
                  <a:gd name="T102" fmla="*/ 72 w 1298"/>
                  <a:gd name="T103" fmla="*/ 323 h 921"/>
                  <a:gd name="T104" fmla="*/ 72 w 1298"/>
                  <a:gd name="T105" fmla="*/ 272 h 921"/>
                  <a:gd name="T106" fmla="*/ 63 w 1298"/>
                  <a:gd name="T107" fmla="*/ 223 h 921"/>
                  <a:gd name="T108" fmla="*/ 72 w 1298"/>
                  <a:gd name="T109" fmla="*/ 178 h 921"/>
                  <a:gd name="T110" fmla="*/ 60 w 1298"/>
                  <a:gd name="T111" fmla="*/ 139 h 921"/>
                  <a:gd name="T112" fmla="*/ 27 w 1298"/>
                  <a:gd name="T113" fmla="*/ 94 h 921"/>
                  <a:gd name="T114" fmla="*/ 6 w 1298"/>
                  <a:gd name="T115" fmla="*/ 66 h 921"/>
                  <a:gd name="T116" fmla="*/ 3 w 1298"/>
                  <a:gd name="T117" fmla="*/ 18 h 921"/>
                  <a:gd name="T118" fmla="*/ 598 w 1298"/>
                  <a:gd name="T119" fmla="*/ 405 h 921"/>
                  <a:gd name="T120" fmla="*/ 993 w 1298"/>
                  <a:gd name="T121" fmla="*/ 383 h 921"/>
                  <a:gd name="T122" fmla="*/ 1141 w 1298"/>
                  <a:gd name="T123" fmla="*/ 251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98" h="921">
                    <a:moveTo>
                      <a:pt x="1141" y="251"/>
                    </a:moveTo>
                    <a:lnTo>
                      <a:pt x="1141" y="251"/>
                    </a:lnTo>
                    <a:lnTo>
                      <a:pt x="1153" y="248"/>
                    </a:lnTo>
                    <a:lnTo>
                      <a:pt x="1168" y="245"/>
                    </a:lnTo>
                    <a:lnTo>
                      <a:pt x="1168" y="245"/>
                    </a:lnTo>
                    <a:lnTo>
                      <a:pt x="1183" y="245"/>
                    </a:lnTo>
                    <a:lnTo>
                      <a:pt x="1183" y="245"/>
                    </a:lnTo>
                    <a:lnTo>
                      <a:pt x="1192" y="251"/>
                    </a:lnTo>
                    <a:lnTo>
                      <a:pt x="1192" y="251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7" y="266"/>
                    </a:lnTo>
                    <a:lnTo>
                      <a:pt x="1213" y="275"/>
                    </a:lnTo>
                    <a:lnTo>
                      <a:pt x="1213" y="275"/>
                    </a:lnTo>
                    <a:lnTo>
                      <a:pt x="1222" y="281"/>
                    </a:lnTo>
                    <a:lnTo>
                      <a:pt x="1222" y="281"/>
                    </a:lnTo>
                    <a:lnTo>
                      <a:pt x="1228" y="290"/>
                    </a:lnTo>
                    <a:lnTo>
                      <a:pt x="1228" y="290"/>
                    </a:lnTo>
                    <a:lnTo>
                      <a:pt x="1237" y="302"/>
                    </a:lnTo>
                    <a:lnTo>
                      <a:pt x="1237" y="302"/>
                    </a:lnTo>
                    <a:lnTo>
                      <a:pt x="1243" y="311"/>
                    </a:lnTo>
                    <a:lnTo>
                      <a:pt x="1243" y="311"/>
                    </a:lnTo>
                    <a:lnTo>
                      <a:pt x="1253" y="323"/>
                    </a:lnTo>
                    <a:lnTo>
                      <a:pt x="1253" y="323"/>
                    </a:lnTo>
                    <a:lnTo>
                      <a:pt x="1262" y="335"/>
                    </a:lnTo>
                    <a:lnTo>
                      <a:pt x="1265" y="338"/>
                    </a:lnTo>
                    <a:lnTo>
                      <a:pt x="1265" y="338"/>
                    </a:lnTo>
                    <a:lnTo>
                      <a:pt x="1265" y="341"/>
                    </a:lnTo>
                    <a:lnTo>
                      <a:pt x="1265" y="341"/>
                    </a:lnTo>
                    <a:lnTo>
                      <a:pt x="1268" y="344"/>
                    </a:lnTo>
                    <a:lnTo>
                      <a:pt x="1268" y="344"/>
                    </a:lnTo>
                    <a:lnTo>
                      <a:pt x="1271" y="347"/>
                    </a:lnTo>
                    <a:lnTo>
                      <a:pt x="1271" y="347"/>
                    </a:lnTo>
                    <a:lnTo>
                      <a:pt x="1274" y="353"/>
                    </a:lnTo>
                    <a:lnTo>
                      <a:pt x="1274" y="353"/>
                    </a:lnTo>
                    <a:lnTo>
                      <a:pt x="1277" y="359"/>
                    </a:lnTo>
                    <a:lnTo>
                      <a:pt x="1277" y="359"/>
                    </a:lnTo>
                    <a:lnTo>
                      <a:pt x="1277" y="362"/>
                    </a:lnTo>
                    <a:lnTo>
                      <a:pt x="1277" y="362"/>
                    </a:lnTo>
                    <a:lnTo>
                      <a:pt x="1277" y="365"/>
                    </a:lnTo>
                    <a:lnTo>
                      <a:pt x="1277" y="365"/>
                    </a:lnTo>
                    <a:lnTo>
                      <a:pt x="1280" y="371"/>
                    </a:lnTo>
                    <a:lnTo>
                      <a:pt x="1280" y="371"/>
                    </a:lnTo>
                    <a:lnTo>
                      <a:pt x="1280" y="377"/>
                    </a:lnTo>
                    <a:lnTo>
                      <a:pt x="1280" y="377"/>
                    </a:lnTo>
                    <a:lnTo>
                      <a:pt x="1280" y="380"/>
                    </a:lnTo>
                    <a:lnTo>
                      <a:pt x="1280" y="380"/>
                    </a:lnTo>
                    <a:lnTo>
                      <a:pt x="1280" y="386"/>
                    </a:lnTo>
                    <a:lnTo>
                      <a:pt x="1280" y="386"/>
                    </a:lnTo>
                    <a:lnTo>
                      <a:pt x="1280" y="393"/>
                    </a:lnTo>
                    <a:lnTo>
                      <a:pt x="1280" y="396"/>
                    </a:lnTo>
                    <a:lnTo>
                      <a:pt x="1280" y="402"/>
                    </a:lnTo>
                    <a:lnTo>
                      <a:pt x="1280" y="402"/>
                    </a:lnTo>
                    <a:lnTo>
                      <a:pt x="1280" y="405"/>
                    </a:lnTo>
                    <a:lnTo>
                      <a:pt x="1280" y="405"/>
                    </a:lnTo>
                    <a:lnTo>
                      <a:pt x="1277" y="411"/>
                    </a:lnTo>
                    <a:lnTo>
                      <a:pt x="1277" y="414"/>
                    </a:lnTo>
                    <a:lnTo>
                      <a:pt x="1277" y="414"/>
                    </a:lnTo>
                    <a:lnTo>
                      <a:pt x="1277" y="420"/>
                    </a:lnTo>
                    <a:lnTo>
                      <a:pt x="1277" y="420"/>
                    </a:lnTo>
                    <a:lnTo>
                      <a:pt x="1280" y="423"/>
                    </a:lnTo>
                    <a:lnTo>
                      <a:pt x="1280" y="423"/>
                    </a:lnTo>
                    <a:lnTo>
                      <a:pt x="1283" y="426"/>
                    </a:lnTo>
                    <a:lnTo>
                      <a:pt x="1286" y="432"/>
                    </a:lnTo>
                    <a:lnTo>
                      <a:pt x="1286" y="432"/>
                    </a:lnTo>
                    <a:lnTo>
                      <a:pt x="1286" y="435"/>
                    </a:lnTo>
                    <a:lnTo>
                      <a:pt x="1289" y="441"/>
                    </a:lnTo>
                    <a:lnTo>
                      <a:pt x="1289" y="441"/>
                    </a:lnTo>
                    <a:lnTo>
                      <a:pt x="1292" y="444"/>
                    </a:lnTo>
                    <a:lnTo>
                      <a:pt x="1292" y="444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3"/>
                    </a:lnTo>
                    <a:lnTo>
                      <a:pt x="1292" y="453"/>
                    </a:lnTo>
                    <a:lnTo>
                      <a:pt x="1295" y="459"/>
                    </a:lnTo>
                    <a:lnTo>
                      <a:pt x="1295" y="459"/>
                    </a:lnTo>
                    <a:lnTo>
                      <a:pt x="1295" y="465"/>
                    </a:lnTo>
                    <a:lnTo>
                      <a:pt x="1295" y="465"/>
                    </a:lnTo>
                    <a:lnTo>
                      <a:pt x="1298" y="471"/>
                    </a:lnTo>
                    <a:lnTo>
                      <a:pt x="1298" y="471"/>
                    </a:lnTo>
                    <a:lnTo>
                      <a:pt x="1298" y="477"/>
                    </a:lnTo>
                    <a:lnTo>
                      <a:pt x="1298" y="477"/>
                    </a:lnTo>
                    <a:lnTo>
                      <a:pt x="1298" y="480"/>
                    </a:lnTo>
                    <a:lnTo>
                      <a:pt x="1298" y="480"/>
                    </a:lnTo>
                    <a:lnTo>
                      <a:pt x="1298" y="483"/>
                    </a:lnTo>
                    <a:lnTo>
                      <a:pt x="1298" y="483"/>
                    </a:lnTo>
                    <a:lnTo>
                      <a:pt x="1298" y="486"/>
                    </a:lnTo>
                    <a:lnTo>
                      <a:pt x="1298" y="489"/>
                    </a:lnTo>
                    <a:lnTo>
                      <a:pt x="1298" y="489"/>
                    </a:lnTo>
                    <a:lnTo>
                      <a:pt x="1298" y="492"/>
                    </a:lnTo>
                    <a:lnTo>
                      <a:pt x="1298" y="495"/>
                    </a:lnTo>
                    <a:lnTo>
                      <a:pt x="1298" y="495"/>
                    </a:lnTo>
                    <a:lnTo>
                      <a:pt x="1298" y="501"/>
                    </a:lnTo>
                    <a:lnTo>
                      <a:pt x="1298" y="504"/>
                    </a:lnTo>
                    <a:lnTo>
                      <a:pt x="1298" y="504"/>
                    </a:lnTo>
                    <a:lnTo>
                      <a:pt x="1298" y="510"/>
                    </a:lnTo>
                    <a:lnTo>
                      <a:pt x="1298" y="513"/>
                    </a:lnTo>
                    <a:lnTo>
                      <a:pt x="1298" y="513"/>
                    </a:lnTo>
                    <a:lnTo>
                      <a:pt x="1295" y="516"/>
                    </a:lnTo>
                    <a:lnTo>
                      <a:pt x="1295" y="516"/>
                    </a:lnTo>
                    <a:lnTo>
                      <a:pt x="1295" y="522"/>
                    </a:lnTo>
                    <a:lnTo>
                      <a:pt x="1295" y="522"/>
                    </a:lnTo>
                    <a:lnTo>
                      <a:pt x="1292" y="525"/>
                    </a:lnTo>
                    <a:lnTo>
                      <a:pt x="1292" y="528"/>
                    </a:lnTo>
                    <a:lnTo>
                      <a:pt x="1292" y="528"/>
                    </a:lnTo>
                    <a:lnTo>
                      <a:pt x="1289" y="534"/>
                    </a:lnTo>
                    <a:lnTo>
                      <a:pt x="1289" y="534"/>
                    </a:lnTo>
                    <a:lnTo>
                      <a:pt x="1289" y="534"/>
                    </a:lnTo>
                    <a:lnTo>
                      <a:pt x="1289" y="534"/>
                    </a:lnTo>
                    <a:lnTo>
                      <a:pt x="1286" y="537"/>
                    </a:lnTo>
                    <a:lnTo>
                      <a:pt x="1286" y="537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6" y="540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6"/>
                    </a:lnTo>
                    <a:lnTo>
                      <a:pt x="1283" y="546"/>
                    </a:lnTo>
                    <a:lnTo>
                      <a:pt x="1280" y="553"/>
                    </a:lnTo>
                    <a:lnTo>
                      <a:pt x="1280" y="553"/>
                    </a:lnTo>
                    <a:lnTo>
                      <a:pt x="1274" y="556"/>
                    </a:lnTo>
                    <a:lnTo>
                      <a:pt x="1274" y="556"/>
                    </a:lnTo>
                    <a:lnTo>
                      <a:pt x="1271" y="562"/>
                    </a:lnTo>
                    <a:lnTo>
                      <a:pt x="1271" y="562"/>
                    </a:lnTo>
                    <a:lnTo>
                      <a:pt x="1265" y="565"/>
                    </a:lnTo>
                    <a:lnTo>
                      <a:pt x="1262" y="571"/>
                    </a:lnTo>
                    <a:lnTo>
                      <a:pt x="1262" y="571"/>
                    </a:lnTo>
                    <a:lnTo>
                      <a:pt x="1256" y="574"/>
                    </a:lnTo>
                    <a:lnTo>
                      <a:pt x="1250" y="577"/>
                    </a:lnTo>
                    <a:lnTo>
                      <a:pt x="1250" y="577"/>
                    </a:lnTo>
                    <a:lnTo>
                      <a:pt x="1250" y="577"/>
                    </a:lnTo>
                    <a:lnTo>
                      <a:pt x="1243" y="580"/>
                    </a:lnTo>
                    <a:lnTo>
                      <a:pt x="1243" y="580"/>
                    </a:lnTo>
                    <a:lnTo>
                      <a:pt x="1240" y="580"/>
                    </a:lnTo>
                    <a:lnTo>
                      <a:pt x="1240" y="580"/>
                    </a:lnTo>
                    <a:lnTo>
                      <a:pt x="1234" y="583"/>
                    </a:lnTo>
                    <a:lnTo>
                      <a:pt x="1234" y="583"/>
                    </a:lnTo>
                    <a:lnTo>
                      <a:pt x="1231" y="583"/>
                    </a:lnTo>
                    <a:lnTo>
                      <a:pt x="1231" y="583"/>
                    </a:lnTo>
                    <a:lnTo>
                      <a:pt x="1225" y="586"/>
                    </a:lnTo>
                    <a:lnTo>
                      <a:pt x="1225" y="586"/>
                    </a:lnTo>
                    <a:lnTo>
                      <a:pt x="1222" y="586"/>
                    </a:lnTo>
                    <a:lnTo>
                      <a:pt x="1222" y="586"/>
                    </a:lnTo>
                    <a:lnTo>
                      <a:pt x="1216" y="586"/>
                    </a:lnTo>
                    <a:lnTo>
                      <a:pt x="1216" y="586"/>
                    </a:lnTo>
                    <a:lnTo>
                      <a:pt x="1213" y="586"/>
                    </a:lnTo>
                    <a:lnTo>
                      <a:pt x="1213" y="586"/>
                    </a:lnTo>
                    <a:lnTo>
                      <a:pt x="1207" y="586"/>
                    </a:lnTo>
                    <a:lnTo>
                      <a:pt x="1207" y="586"/>
                    </a:lnTo>
                    <a:lnTo>
                      <a:pt x="1201" y="589"/>
                    </a:lnTo>
                    <a:lnTo>
                      <a:pt x="1195" y="586"/>
                    </a:lnTo>
                    <a:lnTo>
                      <a:pt x="1195" y="586"/>
                    </a:lnTo>
                    <a:lnTo>
                      <a:pt x="1189" y="586"/>
                    </a:lnTo>
                    <a:lnTo>
                      <a:pt x="1189" y="586"/>
                    </a:lnTo>
                    <a:lnTo>
                      <a:pt x="1183" y="586"/>
                    </a:lnTo>
                    <a:lnTo>
                      <a:pt x="1183" y="586"/>
                    </a:lnTo>
                    <a:lnTo>
                      <a:pt x="1177" y="583"/>
                    </a:lnTo>
                    <a:lnTo>
                      <a:pt x="1177" y="583"/>
                    </a:lnTo>
                    <a:lnTo>
                      <a:pt x="1171" y="583"/>
                    </a:lnTo>
                    <a:lnTo>
                      <a:pt x="1171" y="583"/>
                    </a:lnTo>
                    <a:lnTo>
                      <a:pt x="1165" y="580"/>
                    </a:lnTo>
                    <a:lnTo>
                      <a:pt x="1162" y="580"/>
                    </a:lnTo>
                    <a:lnTo>
                      <a:pt x="1162" y="580"/>
                    </a:lnTo>
                    <a:lnTo>
                      <a:pt x="1159" y="580"/>
                    </a:lnTo>
                    <a:lnTo>
                      <a:pt x="1156" y="577"/>
                    </a:lnTo>
                    <a:lnTo>
                      <a:pt x="1156" y="577"/>
                    </a:lnTo>
                    <a:lnTo>
                      <a:pt x="1153" y="577"/>
                    </a:lnTo>
                    <a:lnTo>
                      <a:pt x="1150" y="577"/>
                    </a:lnTo>
                    <a:lnTo>
                      <a:pt x="1150" y="577"/>
                    </a:lnTo>
                    <a:lnTo>
                      <a:pt x="1147" y="577"/>
                    </a:lnTo>
                    <a:lnTo>
                      <a:pt x="1147" y="577"/>
                    </a:lnTo>
                    <a:lnTo>
                      <a:pt x="1144" y="580"/>
                    </a:lnTo>
                    <a:lnTo>
                      <a:pt x="1144" y="580"/>
                    </a:lnTo>
                    <a:lnTo>
                      <a:pt x="1141" y="583"/>
                    </a:lnTo>
                    <a:lnTo>
                      <a:pt x="1141" y="583"/>
                    </a:lnTo>
                    <a:lnTo>
                      <a:pt x="1138" y="586"/>
                    </a:lnTo>
                    <a:lnTo>
                      <a:pt x="1138" y="586"/>
                    </a:lnTo>
                    <a:lnTo>
                      <a:pt x="1132" y="589"/>
                    </a:lnTo>
                    <a:lnTo>
                      <a:pt x="1132" y="589"/>
                    </a:lnTo>
                    <a:lnTo>
                      <a:pt x="1129" y="592"/>
                    </a:lnTo>
                    <a:lnTo>
                      <a:pt x="1129" y="592"/>
                    </a:lnTo>
                    <a:lnTo>
                      <a:pt x="1123" y="592"/>
                    </a:lnTo>
                    <a:lnTo>
                      <a:pt x="1120" y="595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08" y="598"/>
                    </a:lnTo>
                    <a:lnTo>
                      <a:pt x="1108" y="598"/>
                    </a:lnTo>
                    <a:lnTo>
                      <a:pt x="1102" y="601"/>
                    </a:lnTo>
                    <a:lnTo>
                      <a:pt x="1102" y="601"/>
                    </a:lnTo>
                    <a:lnTo>
                      <a:pt x="1096" y="601"/>
                    </a:lnTo>
                    <a:lnTo>
                      <a:pt x="1096" y="601"/>
                    </a:lnTo>
                    <a:lnTo>
                      <a:pt x="1093" y="601"/>
                    </a:lnTo>
                    <a:lnTo>
                      <a:pt x="1093" y="601"/>
                    </a:lnTo>
                    <a:lnTo>
                      <a:pt x="1090" y="604"/>
                    </a:lnTo>
                    <a:lnTo>
                      <a:pt x="1090" y="604"/>
                    </a:lnTo>
                    <a:lnTo>
                      <a:pt x="1087" y="604"/>
                    </a:lnTo>
                    <a:lnTo>
                      <a:pt x="1087" y="604"/>
                    </a:lnTo>
                    <a:lnTo>
                      <a:pt x="1081" y="604"/>
                    </a:lnTo>
                    <a:lnTo>
                      <a:pt x="1081" y="604"/>
                    </a:lnTo>
                    <a:lnTo>
                      <a:pt x="1077" y="604"/>
                    </a:lnTo>
                    <a:lnTo>
                      <a:pt x="1077" y="604"/>
                    </a:lnTo>
                    <a:lnTo>
                      <a:pt x="1074" y="607"/>
                    </a:lnTo>
                    <a:lnTo>
                      <a:pt x="1074" y="607"/>
                    </a:lnTo>
                    <a:lnTo>
                      <a:pt x="1071" y="607"/>
                    </a:lnTo>
                    <a:lnTo>
                      <a:pt x="1071" y="607"/>
                    </a:lnTo>
                    <a:lnTo>
                      <a:pt x="1068" y="610"/>
                    </a:lnTo>
                    <a:lnTo>
                      <a:pt x="1068" y="610"/>
                    </a:lnTo>
                    <a:lnTo>
                      <a:pt x="1065" y="610"/>
                    </a:lnTo>
                    <a:lnTo>
                      <a:pt x="1065" y="610"/>
                    </a:lnTo>
                    <a:lnTo>
                      <a:pt x="1062" y="613"/>
                    </a:lnTo>
                    <a:lnTo>
                      <a:pt x="1062" y="613"/>
                    </a:lnTo>
                    <a:lnTo>
                      <a:pt x="1059" y="613"/>
                    </a:lnTo>
                    <a:lnTo>
                      <a:pt x="1059" y="613"/>
                    </a:lnTo>
                    <a:lnTo>
                      <a:pt x="1053" y="619"/>
                    </a:lnTo>
                    <a:lnTo>
                      <a:pt x="1053" y="619"/>
                    </a:lnTo>
                    <a:lnTo>
                      <a:pt x="1047" y="622"/>
                    </a:lnTo>
                    <a:lnTo>
                      <a:pt x="1047" y="622"/>
                    </a:lnTo>
                    <a:lnTo>
                      <a:pt x="1041" y="622"/>
                    </a:lnTo>
                    <a:lnTo>
                      <a:pt x="1041" y="622"/>
                    </a:lnTo>
                    <a:lnTo>
                      <a:pt x="1035" y="625"/>
                    </a:lnTo>
                    <a:lnTo>
                      <a:pt x="1026" y="628"/>
                    </a:lnTo>
                    <a:lnTo>
                      <a:pt x="1026" y="628"/>
                    </a:lnTo>
                    <a:lnTo>
                      <a:pt x="1020" y="628"/>
                    </a:lnTo>
                    <a:lnTo>
                      <a:pt x="1020" y="628"/>
                    </a:lnTo>
                    <a:lnTo>
                      <a:pt x="1014" y="628"/>
                    </a:lnTo>
                    <a:lnTo>
                      <a:pt x="1005" y="628"/>
                    </a:lnTo>
                    <a:lnTo>
                      <a:pt x="1002" y="628"/>
                    </a:lnTo>
                    <a:lnTo>
                      <a:pt x="999" y="628"/>
                    </a:lnTo>
                    <a:lnTo>
                      <a:pt x="999" y="628"/>
                    </a:lnTo>
                    <a:lnTo>
                      <a:pt x="996" y="631"/>
                    </a:lnTo>
                    <a:lnTo>
                      <a:pt x="996" y="631"/>
                    </a:lnTo>
                    <a:lnTo>
                      <a:pt x="993" y="634"/>
                    </a:lnTo>
                    <a:lnTo>
                      <a:pt x="993" y="634"/>
                    </a:lnTo>
                    <a:lnTo>
                      <a:pt x="990" y="637"/>
                    </a:lnTo>
                    <a:lnTo>
                      <a:pt x="990" y="637"/>
                    </a:lnTo>
                    <a:lnTo>
                      <a:pt x="987" y="640"/>
                    </a:lnTo>
                    <a:lnTo>
                      <a:pt x="981" y="643"/>
                    </a:lnTo>
                    <a:lnTo>
                      <a:pt x="981" y="643"/>
                    </a:lnTo>
                    <a:lnTo>
                      <a:pt x="978" y="643"/>
                    </a:lnTo>
                    <a:lnTo>
                      <a:pt x="978" y="643"/>
                    </a:lnTo>
                    <a:lnTo>
                      <a:pt x="972" y="646"/>
                    </a:lnTo>
                    <a:lnTo>
                      <a:pt x="969" y="649"/>
                    </a:lnTo>
                    <a:lnTo>
                      <a:pt x="969" y="649"/>
                    </a:lnTo>
                    <a:lnTo>
                      <a:pt x="960" y="652"/>
                    </a:lnTo>
                    <a:lnTo>
                      <a:pt x="957" y="652"/>
                    </a:lnTo>
                    <a:lnTo>
                      <a:pt x="957" y="652"/>
                    </a:lnTo>
                    <a:lnTo>
                      <a:pt x="951" y="655"/>
                    </a:lnTo>
                    <a:lnTo>
                      <a:pt x="951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42" y="658"/>
                    </a:lnTo>
                    <a:lnTo>
                      <a:pt x="942" y="658"/>
                    </a:lnTo>
                    <a:lnTo>
                      <a:pt x="939" y="658"/>
                    </a:lnTo>
                    <a:lnTo>
                      <a:pt x="939" y="658"/>
                    </a:lnTo>
                    <a:lnTo>
                      <a:pt x="936" y="658"/>
                    </a:lnTo>
                    <a:lnTo>
                      <a:pt x="936" y="658"/>
                    </a:lnTo>
                    <a:lnTo>
                      <a:pt x="933" y="658"/>
                    </a:lnTo>
                    <a:lnTo>
                      <a:pt x="933" y="658"/>
                    </a:lnTo>
                    <a:lnTo>
                      <a:pt x="927" y="658"/>
                    </a:lnTo>
                    <a:lnTo>
                      <a:pt x="927" y="658"/>
                    </a:lnTo>
                    <a:lnTo>
                      <a:pt x="927" y="661"/>
                    </a:lnTo>
                    <a:lnTo>
                      <a:pt x="927" y="661"/>
                    </a:lnTo>
                    <a:lnTo>
                      <a:pt x="927" y="661"/>
                    </a:lnTo>
                    <a:lnTo>
                      <a:pt x="927" y="661"/>
                    </a:lnTo>
                    <a:lnTo>
                      <a:pt x="924" y="664"/>
                    </a:lnTo>
                    <a:lnTo>
                      <a:pt x="924" y="664"/>
                    </a:lnTo>
                    <a:lnTo>
                      <a:pt x="921" y="667"/>
                    </a:lnTo>
                    <a:lnTo>
                      <a:pt x="921" y="667"/>
                    </a:lnTo>
                    <a:lnTo>
                      <a:pt x="918" y="670"/>
                    </a:lnTo>
                    <a:lnTo>
                      <a:pt x="915" y="673"/>
                    </a:lnTo>
                    <a:lnTo>
                      <a:pt x="915" y="673"/>
                    </a:lnTo>
                    <a:lnTo>
                      <a:pt x="911" y="676"/>
                    </a:lnTo>
                    <a:lnTo>
                      <a:pt x="911" y="676"/>
                    </a:lnTo>
                    <a:lnTo>
                      <a:pt x="908" y="679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05" y="685"/>
                    </a:lnTo>
                    <a:lnTo>
                      <a:pt x="905" y="688"/>
                    </a:lnTo>
                    <a:lnTo>
                      <a:pt x="905" y="688"/>
                    </a:lnTo>
                    <a:lnTo>
                      <a:pt x="905" y="694"/>
                    </a:lnTo>
                    <a:lnTo>
                      <a:pt x="905" y="694"/>
                    </a:lnTo>
                    <a:lnTo>
                      <a:pt x="902" y="697"/>
                    </a:lnTo>
                    <a:lnTo>
                      <a:pt x="902" y="697"/>
                    </a:lnTo>
                    <a:lnTo>
                      <a:pt x="902" y="700"/>
                    </a:lnTo>
                    <a:lnTo>
                      <a:pt x="902" y="700"/>
                    </a:lnTo>
                    <a:lnTo>
                      <a:pt x="902" y="703"/>
                    </a:lnTo>
                    <a:lnTo>
                      <a:pt x="902" y="703"/>
                    </a:lnTo>
                    <a:lnTo>
                      <a:pt x="899" y="710"/>
                    </a:lnTo>
                    <a:lnTo>
                      <a:pt x="899" y="710"/>
                    </a:lnTo>
                    <a:lnTo>
                      <a:pt x="896" y="713"/>
                    </a:lnTo>
                    <a:lnTo>
                      <a:pt x="896" y="713"/>
                    </a:lnTo>
                    <a:lnTo>
                      <a:pt x="896" y="719"/>
                    </a:lnTo>
                    <a:lnTo>
                      <a:pt x="893" y="722"/>
                    </a:lnTo>
                    <a:lnTo>
                      <a:pt x="893" y="722"/>
                    </a:lnTo>
                    <a:lnTo>
                      <a:pt x="890" y="725"/>
                    </a:lnTo>
                    <a:lnTo>
                      <a:pt x="887" y="731"/>
                    </a:lnTo>
                    <a:lnTo>
                      <a:pt x="887" y="731"/>
                    </a:lnTo>
                    <a:lnTo>
                      <a:pt x="884" y="734"/>
                    </a:lnTo>
                    <a:lnTo>
                      <a:pt x="884" y="734"/>
                    </a:lnTo>
                    <a:lnTo>
                      <a:pt x="878" y="737"/>
                    </a:lnTo>
                    <a:lnTo>
                      <a:pt x="878" y="737"/>
                    </a:lnTo>
                    <a:lnTo>
                      <a:pt x="875" y="743"/>
                    </a:lnTo>
                    <a:lnTo>
                      <a:pt x="875" y="743"/>
                    </a:lnTo>
                    <a:lnTo>
                      <a:pt x="872" y="746"/>
                    </a:lnTo>
                    <a:lnTo>
                      <a:pt x="872" y="746"/>
                    </a:lnTo>
                    <a:lnTo>
                      <a:pt x="869" y="749"/>
                    </a:lnTo>
                    <a:lnTo>
                      <a:pt x="869" y="749"/>
                    </a:lnTo>
                    <a:lnTo>
                      <a:pt x="863" y="752"/>
                    </a:lnTo>
                    <a:lnTo>
                      <a:pt x="860" y="755"/>
                    </a:lnTo>
                    <a:lnTo>
                      <a:pt x="860" y="755"/>
                    </a:lnTo>
                    <a:lnTo>
                      <a:pt x="857" y="758"/>
                    </a:lnTo>
                    <a:lnTo>
                      <a:pt x="857" y="758"/>
                    </a:lnTo>
                    <a:lnTo>
                      <a:pt x="851" y="761"/>
                    </a:lnTo>
                    <a:lnTo>
                      <a:pt x="848" y="764"/>
                    </a:lnTo>
                    <a:lnTo>
                      <a:pt x="848" y="764"/>
                    </a:lnTo>
                    <a:lnTo>
                      <a:pt x="842" y="764"/>
                    </a:lnTo>
                    <a:lnTo>
                      <a:pt x="842" y="764"/>
                    </a:lnTo>
                    <a:lnTo>
                      <a:pt x="836" y="767"/>
                    </a:lnTo>
                    <a:lnTo>
                      <a:pt x="836" y="767"/>
                    </a:lnTo>
                    <a:lnTo>
                      <a:pt x="833" y="767"/>
                    </a:lnTo>
                    <a:lnTo>
                      <a:pt x="833" y="767"/>
                    </a:lnTo>
                    <a:lnTo>
                      <a:pt x="830" y="770"/>
                    </a:lnTo>
                    <a:lnTo>
                      <a:pt x="824" y="773"/>
                    </a:lnTo>
                    <a:lnTo>
                      <a:pt x="824" y="773"/>
                    </a:lnTo>
                    <a:lnTo>
                      <a:pt x="821" y="776"/>
                    </a:lnTo>
                    <a:lnTo>
                      <a:pt x="821" y="776"/>
                    </a:lnTo>
                    <a:lnTo>
                      <a:pt x="818" y="776"/>
                    </a:lnTo>
                    <a:lnTo>
                      <a:pt x="818" y="776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15" y="779"/>
                    </a:lnTo>
                    <a:lnTo>
                      <a:pt x="809" y="782"/>
                    </a:lnTo>
                    <a:lnTo>
                      <a:pt x="806" y="785"/>
                    </a:lnTo>
                    <a:lnTo>
                      <a:pt x="806" y="785"/>
                    </a:lnTo>
                    <a:lnTo>
                      <a:pt x="806" y="791"/>
                    </a:lnTo>
                    <a:lnTo>
                      <a:pt x="806" y="791"/>
                    </a:lnTo>
                    <a:lnTo>
                      <a:pt x="806" y="794"/>
                    </a:lnTo>
                    <a:lnTo>
                      <a:pt x="806" y="794"/>
                    </a:lnTo>
                    <a:lnTo>
                      <a:pt x="806" y="797"/>
                    </a:lnTo>
                    <a:lnTo>
                      <a:pt x="806" y="800"/>
                    </a:lnTo>
                    <a:lnTo>
                      <a:pt x="806" y="800"/>
                    </a:lnTo>
                    <a:lnTo>
                      <a:pt x="806" y="803"/>
                    </a:lnTo>
                    <a:lnTo>
                      <a:pt x="806" y="803"/>
                    </a:lnTo>
                    <a:lnTo>
                      <a:pt x="806" y="806"/>
                    </a:lnTo>
                    <a:lnTo>
                      <a:pt x="806" y="806"/>
                    </a:lnTo>
                    <a:lnTo>
                      <a:pt x="809" y="812"/>
                    </a:lnTo>
                    <a:lnTo>
                      <a:pt x="809" y="812"/>
                    </a:lnTo>
                    <a:lnTo>
                      <a:pt x="809" y="815"/>
                    </a:lnTo>
                    <a:lnTo>
                      <a:pt x="809" y="815"/>
                    </a:lnTo>
                    <a:lnTo>
                      <a:pt x="809" y="821"/>
                    </a:lnTo>
                    <a:lnTo>
                      <a:pt x="809" y="824"/>
                    </a:lnTo>
                    <a:lnTo>
                      <a:pt x="809" y="827"/>
                    </a:lnTo>
                    <a:lnTo>
                      <a:pt x="809" y="833"/>
                    </a:lnTo>
                    <a:lnTo>
                      <a:pt x="809" y="836"/>
                    </a:lnTo>
                    <a:lnTo>
                      <a:pt x="809" y="836"/>
                    </a:lnTo>
                    <a:lnTo>
                      <a:pt x="806" y="839"/>
                    </a:lnTo>
                    <a:lnTo>
                      <a:pt x="806" y="839"/>
                    </a:lnTo>
                    <a:lnTo>
                      <a:pt x="806" y="845"/>
                    </a:lnTo>
                    <a:lnTo>
                      <a:pt x="806" y="845"/>
                    </a:lnTo>
                    <a:lnTo>
                      <a:pt x="803" y="851"/>
                    </a:lnTo>
                    <a:lnTo>
                      <a:pt x="803" y="851"/>
                    </a:lnTo>
                    <a:lnTo>
                      <a:pt x="803" y="857"/>
                    </a:lnTo>
                    <a:lnTo>
                      <a:pt x="803" y="857"/>
                    </a:lnTo>
                    <a:lnTo>
                      <a:pt x="800" y="863"/>
                    </a:lnTo>
                    <a:lnTo>
                      <a:pt x="800" y="863"/>
                    </a:lnTo>
                    <a:lnTo>
                      <a:pt x="797" y="870"/>
                    </a:lnTo>
                    <a:lnTo>
                      <a:pt x="797" y="870"/>
                    </a:lnTo>
                    <a:lnTo>
                      <a:pt x="794" y="870"/>
                    </a:lnTo>
                    <a:lnTo>
                      <a:pt x="794" y="870"/>
                    </a:lnTo>
                    <a:lnTo>
                      <a:pt x="794" y="873"/>
                    </a:lnTo>
                    <a:lnTo>
                      <a:pt x="794" y="873"/>
                    </a:lnTo>
                    <a:lnTo>
                      <a:pt x="794" y="876"/>
                    </a:lnTo>
                    <a:lnTo>
                      <a:pt x="794" y="876"/>
                    </a:lnTo>
                    <a:lnTo>
                      <a:pt x="791" y="879"/>
                    </a:lnTo>
                    <a:lnTo>
                      <a:pt x="791" y="879"/>
                    </a:lnTo>
                    <a:lnTo>
                      <a:pt x="788" y="882"/>
                    </a:lnTo>
                    <a:lnTo>
                      <a:pt x="788" y="882"/>
                    </a:lnTo>
                    <a:lnTo>
                      <a:pt x="785" y="888"/>
                    </a:lnTo>
                    <a:lnTo>
                      <a:pt x="785" y="888"/>
                    </a:lnTo>
                    <a:lnTo>
                      <a:pt x="782" y="891"/>
                    </a:lnTo>
                    <a:lnTo>
                      <a:pt x="782" y="891"/>
                    </a:lnTo>
                    <a:lnTo>
                      <a:pt x="782" y="894"/>
                    </a:lnTo>
                    <a:lnTo>
                      <a:pt x="782" y="894"/>
                    </a:lnTo>
                    <a:lnTo>
                      <a:pt x="776" y="897"/>
                    </a:lnTo>
                    <a:lnTo>
                      <a:pt x="776" y="897"/>
                    </a:lnTo>
                    <a:lnTo>
                      <a:pt x="773" y="900"/>
                    </a:lnTo>
                    <a:lnTo>
                      <a:pt x="773" y="900"/>
                    </a:lnTo>
                    <a:lnTo>
                      <a:pt x="770" y="903"/>
                    </a:lnTo>
                    <a:lnTo>
                      <a:pt x="770" y="903"/>
                    </a:lnTo>
                    <a:lnTo>
                      <a:pt x="767" y="906"/>
                    </a:lnTo>
                    <a:lnTo>
                      <a:pt x="767" y="906"/>
                    </a:lnTo>
                    <a:lnTo>
                      <a:pt x="764" y="906"/>
                    </a:lnTo>
                    <a:lnTo>
                      <a:pt x="764" y="906"/>
                    </a:lnTo>
                    <a:lnTo>
                      <a:pt x="758" y="909"/>
                    </a:lnTo>
                    <a:lnTo>
                      <a:pt x="758" y="909"/>
                    </a:lnTo>
                    <a:lnTo>
                      <a:pt x="755" y="912"/>
                    </a:lnTo>
                    <a:lnTo>
                      <a:pt x="755" y="912"/>
                    </a:lnTo>
                    <a:lnTo>
                      <a:pt x="749" y="912"/>
                    </a:lnTo>
                    <a:lnTo>
                      <a:pt x="749" y="912"/>
                    </a:lnTo>
                    <a:lnTo>
                      <a:pt x="745" y="915"/>
                    </a:lnTo>
                    <a:lnTo>
                      <a:pt x="745" y="915"/>
                    </a:lnTo>
                    <a:lnTo>
                      <a:pt x="739" y="915"/>
                    </a:lnTo>
                    <a:lnTo>
                      <a:pt x="739" y="915"/>
                    </a:lnTo>
                    <a:lnTo>
                      <a:pt x="736" y="918"/>
                    </a:lnTo>
                    <a:lnTo>
                      <a:pt x="736" y="918"/>
                    </a:lnTo>
                    <a:lnTo>
                      <a:pt x="736" y="918"/>
                    </a:lnTo>
                    <a:lnTo>
                      <a:pt x="736" y="918"/>
                    </a:lnTo>
                    <a:lnTo>
                      <a:pt x="733" y="918"/>
                    </a:lnTo>
                    <a:lnTo>
                      <a:pt x="733" y="918"/>
                    </a:lnTo>
                    <a:lnTo>
                      <a:pt x="727" y="918"/>
                    </a:lnTo>
                    <a:lnTo>
                      <a:pt x="727" y="918"/>
                    </a:lnTo>
                    <a:lnTo>
                      <a:pt x="724" y="921"/>
                    </a:lnTo>
                    <a:lnTo>
                      <a:pt x="724" y="921"/>
                    </a:lnTo>
                    <a:lnTo>
                      <a:pt x="718" y="921"/>
                    </a:lnTo>
                    <a:lnTo>
                      <a:pt x="718" y="921"/>
                    </a:lnTo>
                    <a:lnTo>
                      <a:pt x="712" y="921"/>
                    </a:lnTo>
                    <a:lnTo>
                      <a:pt x="706" y="921"/>
                    </a:lnTo>
                    <a:lnTo>
                      <a:pt x="706" y="921"/>
                    </a:lnTo>
                    <a:lnTo>
                      <a:pt x="700" y="921"/>
                    </a:lnTo>
                    <a:lnTo>
                      <a:pt x="700" y="921"/>
                    </a:lnTo>
                    <a:lnTo>
                      <a:pt x="694" y="918"/>
                    </a:lnTo>
                    <a:lnTo>
                      <a:pt x="694" y="918"/>
                    </a:lnTo>
                    <a:lnTo>
                      <a:pt x="688" y="918"/>
                    </a:lnTo>
                    <a:lnTo>
                      <a:pt x="688" y="918"/>
                    </a:lnTo>
                    <a:lnTo>
                      <a:pt x="685" y="918"/>
                    </a:lnTo>
                    <a:lnTo>
                      <a:pt x="685" y="918"/>
                    </a:lnTo>
                    <a:lnTo>
                      <a:pt x="679" y="915"/>
                    </a:lnTo>
                    <a:lnTo>
                      <a:pt x="679" y="915"/>
                    </a:lnTo>
                    <a:lnTo>
                      <a:pt x="673" y="912"/>
                    </a:lnTo>
                    <a:lnTo>
                      <a:pt x="673" y="912"/>
                    </a:lnTo>
                    <a:lnTo>
                      <a:pt x="667" y="909"/>
                    </a:lnTo>
                    <a:lnTo>
                      <a:pt x="667" y="909"/>
                    </a:lnTo>
                    <a:lnTo>
                      <a:pt x="661" y="906"/>
                    </a:lnTo>
                    <a:lnTo>
                      <a:pt x="661" y="906"/>
                    </a:lnTo>
                    <a:lnTo>
                      <a:pt x="658" y="903"/>
                    </a:lnTo>
                    <a:lnTo>
                      <a:pt x="658" y="903"/>
                    </a:lnTo>
                    <a:lnTo>
                      <a:pt x="652" y="900"/>
                    </a:lnTo>
                    <a:lnTo>
                      <a:pt x="652" y="900"/>
                    </a:lnTo>
                    <a:lnTo>
                      <a:pt x="649" y="897"/>
                    </a:lnTo>
                    <a:lnTo>
                      <a:pt x="649" y="897"/>
                    </a:lnTo>
                    <a:lnTo>
                      <a:pt x="646" y="894"/>
                    </a:lnTo>
                    <a:lnTo>
                      <a:pt x="646" y="894"/>
                    </a:lnTo>
                    <a:lnTo>
                      <a:pt x="643" y="891"/>
                    </a:lnTo>
                    <a:lnTo>
                      <a:pt x="643" y="891"/>
                    </a:lnTo>
                    <a:lnTo>
                      <a:pt x="640" y="885"/>
                    </a:lnTo>
                    <a:lnTo>
                      <a:pt x="640" y="885"/>
                    </a:lnTo>
                    <a:lnTo>
                      <a:pt x="637" y="882"/>
                    </a:lnTo>
                    <a:lnTo>
                      <a:pt x="634" y="879"/>
                    </a:lnTo>
                    <a:lnTo>
                      <a:pt x="634" y="879"/>
                    </a:lnTo>
                    <a:lnTo>
                      <a:pt x="631" y="873"/>
                    </a:lnTo>
                    <a:lnTo>
                      <a:pt x="631" y="873"/>
                    </a:lnTo>
                    <a:lnTo>
                      <a:pt x="628" y="867"/>
                    </a:lnTo>
                    <a:lnTo>
                      <a:pt x="628" y="867"/>
                    </a:lnTo>
                    <a:lnTo>
                      <a:pt x="625" y="860"/>
                    </a:lnTo>
                    <a:lnTo>
                      <a:pt x="625" y="860"/>
                    </a:lnTo>
                    <a:lnTo>
                      <a:pt x="622" y="854"/>
                    </a:lnTo>
                    <a:lnTo>
                      <a:pt x="622" y="854"/>
                    </a:lnTo>
                    <a:lnTo>
                      <a:pt x="622" y="851"/>
                    </a:lnTo>
                    <a:lnTo>
                      <a:pt x="622" y="851"/>
                    </a:lnTo>
                    <a:lnTo>
                      <a:pt x="619" y="848"/>
                    </a:lnTo>
                    <a:lnTo>
                      <a:pt x="619" y="848"/>
                    </a:lnTo>
                    <a:lnTo>
                      <a:pt x="619" y="848"/>
                    </a:lnTo>
                    <a:lnTo>
                      <a:pt x="619" y="848"/>
                    </a:lnTo>
                    <a:lnTo>
                      <a:pt x="613" y="851"/>
                    </a:lnTo>
                    <a:lnTo>
                      <a:pt x="613" y="851"/>
                    </a:lnTo>
                    <a:lnTo>
                      <a:pt x="607" y="854"/>
                    </a:lnTo>
                    <a:lnTo>
                      <a:pt x="607" y="854"/>
                    </a:lnTo>
                    <a:lnTo>
                      <a:pt x="601" y="854"/>
                    </a:lnTo>
                    <a:lnTo>
                      <a:pt x="601" y="854"/>
                    </a:lnTo>
                    <a:lnTo>
                      <a:pt x="595" y="854"/>
                    </a:lnTo>
                    <a:lnTo>
                      <a:pt x="595" y="854"/>
                    </a:lnTo>
                    <a:lnTo>
                      <a:pt x="589" y="854"/>
                    </a:lnTo>
                    <a:lnTo>
                      <a:pt x="583" y="854"/>
                    </a:lnTo>
                    <a:lnTo>
                      <a:pt x="583" y="854"/>
                    </a:lnTo>
                    <a:lnTo>
                      <a:pt x="576" y="854"/>
                    </a:lnTo>
                    <a:lnTo>
                      <a:pt x="576" y="854"/>
                    </a:lnTo>
                    <a:lnTo>
                      <a:pt x="567" y="851"/>
                    </a:lnTo>
                    <a:lnTo>
                      <a:pt x="567" y="851"/>
                    </a:lnTo>
                    <a:lnTo>
                      <a:pt x="567" y="851"/>
                    </a:lnTo>
                    <a:lnTo>
                      <a:pt x="567" y="851"/>
                    </a:lnTo>
                    <a:lnTo>
                      <a:pt x="561" y="851"/>
                    </a:lnTo>
                    <a:lnTo>
                      <a:pt x="561" y="851"/>
                    </a:lnTo>
                    <a:lnTo>
                      <a:pt x="555" y="851"/>
                    </a:lnTo>
                    <a:lnTo>
                      <a:pt x="549" y="848"/>
                    </a:lnTo>
                    <a:lnTo>
                      <a:pt x="549" y="848"/>
                    </a:lnTo>
                    <a:lnTo>
                      <a:pt x="543" y="848"/>
                    </a:lnTo>
                    <a:lnTo>
                      <a:pt x="543" y="848"/>
                    </a:lnTo>
                    <a:lnTo>
                      <a:pt x="540" y="845"/>
                    </a:lnTo>
                    <a:lnTo>
                      <a:pt x="540" y="845"/>
                    </a:lnTo>
                    <a:lnTo>
                      <a:pt x="537" y="845"/>
                    </a:lnTo>
                    <a:lnTo>
                      <a:pt x="537" y="845"/>
                    </a:lnTo>
                    <a:lnTo>
                      <a:pt x="534" y="845"/>
                    </a:lnTo>
                    <a:lnTo>
                      <a:pt x="534" y="845"/>
                    </a:lnTo>
                    <a:lnTo>
                      <a:pt x="531" y="845"/>
                    </a:lnTo>
                    <a:lnTo>
                      <a:pt x="531" y="845"/>
                    </a:lnTo>
                    <a:lnTo>
                      <a:pt x="531" y="845"/>
                    </a:lnTo>
                    <a:lnTo>
                      <a:pt x="531" y="845"/>
                    </a:lnTo>
                    <a:lnTo>
                      <a:pt x="531" y="848"/>
                    </a:lnTo>
                    <a:lnTo>
                      <a:pt x="531" y="848"/>
                    </a:lnTo>
                    <a:lnTo>
                      <a:pt x="531" y="848"/>
                    </a:lnTo>
                    <a:lnTo>
                      <a:pt x="531" y="848"/>
                    </a:lnTo>
                    <a:lnTo>
                      <a:pt x="528" y="851"/>
                    </a:lnTo>
                    <a:lnTo>
                      <a:pt x="528" y="851"/>
                    </a:lnTo>
                    <a:lnTo>
                      <a:pt x="525" y="857"/>
                    </a:lnTo>
                    <a:lnTo>
                      <a:pt x="525" y="857"/>
                    </a:lnTo>
                    <a:lnTo>
                      <a:pt x="525" y="860"/>
                    </a:lnTo>
                    <a:lnTo>
                      <a:pt x="525" y="860"/>
                    </a:lnTo>
                    <a:lnTo>
                      <a:pt x="522" y="863"/>
                    </a:lnTo>
                    <a:lnTo>
                      <a:pt x="522" y="863"/>
                    </a:lnTo>
                    <a:lnTo>
                      <a:pt x="519" y="867"/>
                    </a:lnTo>
                    <a:lnTo>
                      <a:pt x="519" y="867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3"/>
                    </a:lnTo>
                    <a:lnTo>
                      <a:pt x="513" y="876"/>
                    </a:lnTo>
                    <a:lnTo>
                      <a:pt x="513" y="876"/>
                    </a:lnTo>
                    <a:lnTo>
                      <a:pt x="510" y="879"/>
                    </a:lnTo>
                    <a:lnTo>
                      <a:pt x="507" y="882"/>
                    </a:lnTo>
                    <a:lnTo>
                      <a:pt x="507" y="882"/>
                    </a:lnTo>
                    <a:lnTo>
                      <a:pt x="504" y="882"/>
                    </a:lnTo>
                    <a:lnTo>
                      <a:pt x="504" y="882"/>
                    </a:lnTo>
                    <a:lnTo>
                      <a:pt x="501" y="885"/>
                    </a:lnTo>
                    <a:lnTo>
                      <a:pt x="501" y="885"/>
                    </a:lnTo>
                    <a:lnTo>
                      <a:pt x="495" y="888"/>
                    </a:lnTo>
                    <a:lnTo>
                      <a:pt x="495" y="888"/>
                    </a:lnTo>
                    <a:lnTo>
                      <a:pt x="492" y="888"/>
                    </a:lnTo>
                    <a:lnTo>
                      <a:pt x="492" y="888"/>
                    </a:lnTo>
                    <a:lnTo>
                      <a:pt x="489" y="891"/>
                    </a:lnTo>
                    <a:lnTo>
                      <a:pt x="489" y="891"/>
                    </a:lnTo>
                    <a:lnTo>
                      <a:pt x="486" y="891"/>
                    </a:lnTo>
                    <a:lnTo>
                      <a:pt x="486" y="891"/>
                    </a:lnTo>
                    <a:lnTo>
                      <a:pt x="480" y="894"/>
                    </a:lnTo>
                    <a:lnTo>
                      <a:pt x="480" y="894"/>
                    </a:lnTo>
                    <a:lnTo>
                      <a:pt x="477" y="894"/>
                    </a:lnTo>
                    <a:lnTo>
                      <a:pt x="477" y="894"/>
                    </a:lnTo>
                    <a:lnTo>
                      <a:pt x="471" y="897"/>
                    </a:lnTo>
                    <a:lnTo>
                      <a:pt x="471" y="897"/>
                    </a:lnTo>
                    <a:lnTo>
                      <a:pt x="468" y="897"/>
                    </a:lnTo>
                    <a:lnTo>
                      <a:pt x="465" y="897"/>
                    </a:lnTo>
                    <a:lnTo>
                      <a:pt x="465" y="897"/>
                    </a:lnTo>
                    <a:lnTo>
                      <a:pt x="459" y="897"/>
                    </a:lnTo>
                    <a:lnTo>
                      <a:pt x="459" y="897"/>
                    </a:lnTo>
                    <a:lnTo>
                      <a:pt x="456" y="897"/>
                    </a:lnTo>
                    <a:lnTo>
                      <a:pt x="450" y="897"/>
                    </a:lnTo>
                    <a:lnTo>
                      <a:pt x="447" y="897"/>
                    </a:lnTo>
                    <a:lnTo>
                      <a:pt x="447" y="897"/>
                    </a:lnTo>
                    <a:lnTo>
                      <a:pt x="444" y="897"/>
                    </a:lnTo>
                    <a:lnTo>
                      <a:pt x="438" y="897"/>
                    </a:lnTo>
                    <a:lnTo>
                      <a:pt x="438" y="897"/>
                    </a:lnTo>
                    <a:lnTo>
                      <a:pt x="435" y="894"/>
                    </a:lnTo>
                    <a:lnTo>
                      <a:pt x="435" y="894"/>
                    </a:lnTo>
                    <a:lnTo>
                      <a:pt x="432" y="894"/>
                    </a:lnTo>
                    <a:lnTo>
                      <a:pt x="432" y="894"/>
                    </a:lnTo>
                    <a:lnTo>
                      <a:pt x="426" y="894"/>
                    </a:lnTo>
                    <a:lnTo>
                      <a:pt x="426" y="894"/>
                    </a:lnTo>
                    <a:lnTo>
                      <a:pt x="423" y="891"/>
                    </a:lnTo>
                    <a:lnTo>
                      <a:pt x="423" y="891"/>
                    </a:lnTo>
                    <a:lnTo>
                      <a:pt x="420" y="891"/>
                    </a:lnTo>
                    <a:lnTo>
                      <a:pt x="420" y="891"/>
                    </a:lnTo>
                    <a:lnTo>
                      <a:pt x="413" y="888"/>
                    </a:lnTo>
                    <a:lnTo>
                      <a:pt x="413" y="888"/>
                    </a:lnTo>
                    <a:lnTo>
                      <a:pt x="413" y="888"/>
                    </a:lnTo>
                    <a:lnTo>
                      <a:pt x="410" y="885"/>
                    </a:lnTo>
                    <a:lnTo>
                      <a:pt x="410" y="885"/>
                    </a:lnTo>
                    <a:lnTo>
                      <a:pt x="407" y="885"/>
                    </a:lnTo>
                    <a:lnTo>
                      <a:pt x="407" y="885"/>
                    </a:lnTo>
                    <a:lnTo>
                      <a:pt x="404" y="882"/>
                    </a:lnTo>
                    <a:lnTo>
                      <a:pt x="398" y="879"/>
                    </a:lnTo>
                    <a:lnTo>
                      <a:pt x="398" y="879"/>
                    </a:lnTo>
                    <a:lnTo>
                      <a:pt x="395" y="879"/>
                    </a:lnTo>
                    <a:lnTo>
                      <a:pt x="395" y="879"/>
                    </a:lnTo>
                    <a:lnTo>
                      <a:pt x="389" y="876"/>
                    </a:lnTo>
                    <a:lnTo>
                      <a:pt x="389" y="876"/>
                    </a:lnTo>
                    <a:lnTo>
                      <a:pt x="386" y="873"/>
                    </a:lnTo>
                    <a:lnTo>
                      <a:pt x="386" y="873"/>
                    </a:lnTo>
                    <a:lnTo>
                      <a:pt x="383" y="873"/>
                    </a:lnTo>
                    <a:lnTo>
                      <a:pt x="383" y="873"/>
                    </a:lnTo>
                    <a:lnTo>
                      <a:pt x="380" y="870"/>
                    </a:lnTo>
                    <a:lnTo>
                      <a:pt x="380" y="870"/>
                    </a:lnTo>
                    <a:lnTo>
                      <a:pt x="377" y="867"/>
                    </a:lnTo>
                    <a:lnTo>
                      <a:pt x="377" y="867"/>
                    </a:lnTo>
                    <a:lnTo>
                      <a:pt x="374" y="863"/>
                    </a:lnTo>
                    <a:lnTo>
                      <a:pt x="374" y="863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71" y="860"/>
                    </a:lnTo>
                    <a:lnTo>
                      <a:pt x="368" y="857"/>
                    </a:lnTo>
                    <a:lnTo>
                      <a:pt x="368" y="857"/>
                    </a:lnTo>
                    <a:lnTo>
                      <a:pt x="368" y="857"/>
                    </a:lnTo>
                    <a:lnTo>
                      <a:pt x="368" y="857"/>
                    </a:lnTo>
                    <a:lnTo>
                      <a:pt x="365" y="851"/>
                    </a:lnTo>
                    <a:lnTo>
                      <a:pt x="365" y="851"/>
                    </a:lnTo>
                    <a:lnTo>
                      <a:pt x="362" y="845"/>
                    </a:lnTo>
                    <a:lnTo>
                      <a:pt x="362" y="845"/>
                    </a:lnTo>
                    <a:lnTo>
                      <a:pt x="359" y="842"/>
                    </a:lnTo>
                    <a:lnTo>
                      <a:pt x="356" y="836"/>
                    </a:lnTo>
                    <a:lnTo>
                      <a:pt x="350" y="833"/>
                    </a:lnTo>
                    <a:lnTo>
                      <a:pt x="350" y="833"/>
                    </a:lnTo>
                    <a:lnTo>
                      <a:pt x="344" y="833"/>
                    </a:lnTo>
                    <a:lnTo>
                      <a:pt x="338" y="830"/>
                    </a:lnTo>
                    <a:lnTo>
                      <a:pt x="332" y="827"/>
                    </a:lnTo>
                    <a:lnTo>
                      <a:pt x="332" y="827"/>
                    </a:lnTo>
                    <a:lnTo>
                      <a:pt x="329" y="827"/>
                    </a:lnTo>
                    <a:lnTo>
                      <a:pt x="329" y="827"/>
                    </a:lnTo>
                    <a:lnTo>
                      <a:pt x="329" y="827"/>
                    </a:lnTo>
                    <a:lnTo>
                      <a:pt x="329" y="827"/>
                    </a:lnTo>
                    <a:lnTo>
                      <a:pt x="323" y="824"/>
                    </a:lnTo>
                    <a:lnTo>
                      <a:pt x="320" y="821"/>
                    </a:lnTo>
                    <a:lnTo>
                      <a:pt x="320" y="821"/>
                    </a:lnTo>
                    <a:lnTo>
                      <a:pt x="314" y="818"/>
                    </a:lnTo>
                    <a:lnTo>
                      <a:pt x="314" y="818"/>
                    </a:lnTo>
                    <a:lnTo>
                      <a:pt x="311" y="815"/>
                    </a:lnTo>
                    <a:lnTo>
                      <a:pt x="308" y="812"/>
                    </a:lnTo>
                    <a:lnTo>
                      <a:pt x="302" y="809"/>
                    </a:lnTo>
                    <a:lnTo>
                      <a:pt x="299" y="806"/>
                    </a:lnTo>
                    <a:lnTo>
                      <a:pt x="299" y="806"/>
                    </a:lnTo>
                    <a:lnTo>
                      <a:pt x="296" y="803"/>
                    </a:lnTo>
                    <a:lnTo>
                      <a:pt x="296" y="803"/>
                    </a:lnTo>
                    <a:lnTo>
                      <a:pt x="293" y="800"/>
                    </a:lnTo>
                    <a:lnTo>
                      <a:pt x="293" y="797"/>
                    </a:lnTo>
                    <a:lnTo>
                      <a:pt x="293" y="797"/>
                    </a:lnTo>
                    <a:lnTo>
                      <a:pt x="290" y="794"/>
                    </a:lnTo>
                    <a:lnTo>
                      <a:pt x="287" y="791"/>
                    </a:lnTo>
                    <a:lnTo>
                      <a:pt x="257" y="788"/>
                    </a:lnTo>
                    <a:lnTo>
                      <a:pt x="254" y="788"/>
                    </a:lnTo>
                    <a:lnTo>
                      <a:pt x="247" y="788"/>
                    </a:lnTo>
                    <a:lnTo>
                      <a:pt x="247" y="788"/>
                    </a:lnTo>
                    <a:lnTo>
                      <a:pt x="244" y="785"/>
                    </a:lnTo>
                    <a:lnTo>
                      <a:pt x="244" y="785"/>
                    </a:lnTo>
                    <a:lnTo>
                      <a:pt x="241" y="785"/>
                    </a:lnTo>
                    <a:lnTo>
                      <a:pt x="241" y="785"/>
                    </a:lnTo>
                    <a:lnTo>
                      <a:pt x="238" y="785"/>
                    </a:lnTo>
                    <a:lnTo>
                      <a:pt x="238" y="785"/>
                    </a:lnTo>
                    <a:lnTo>
                      <a:pt x="232" y="782"/>
                    </a:lnTo>
                    <a:lnTo>
                      <a:pt x="232" y="782"/>
                    </a:lnTo>
                    <a:lnTo>
                      <a:pt x="229" y="782"/>
                    </a:lnTo>
                    <a:lnTo>
                      <a:pt x="229" y="782"/>
                    </a:lnTo>
                    <a:lnTo>
                      <a:pt x="226" y="779"/>
                    </a:lnTo>
                    <a:lnTo>
                      <a:pt x="184" y="761"/>
                    </a:lnTo>
                    <a:lnTo>
                      <a:pt x="169" y="761"/>
                    </a:lnTo>
                    <a:lnTo>
                      <a:pt x="166" y="761"/>
                    </a:lnTo>
                    <a:lnTo>
                      <a:pt x="166" y="761"/>
                    </a:lnTo>
                    <a:lnTo>
                      <a:pt x="160" y="758"/>
                    </a:lnTo>
                    <a:lnTo>
                      <a:pt x="160" y="758"/>
                    </a:lnTo>
                    <a:lnTo>
                      <a:pt x="154" y="758"/>
                    </a:lnTo>
                    <a:lnTo>
                      <a:pt x="154" y="758"/>
                    </a:lnTo>
                    <a:lnTo>
                      <a:pt x="148" y="758"/>
                    </a:lnTo>
                    <a:lnTo>
                      <a:pt x="148" y="758"/>
                    </a:lnTo>
                    <a:lnTo>
                      <a:pt x="142" y="755"/>
                    </a:lnTo>
                    <a:lnTo>
                      <a:pt x="142" y="755"/>
                    </a:lnTo>
                    <a:lnTo>
                      <a:pt x="139" y="755"/>
                    </a:lnTo>
                    <a:lnTo>
                      <a:pt x="133" y="752"/>
                    </a:lnTo>
                    <a:lnTo>
                      <a:pt x="127" y="749"/>
                    </a:lnTo>
                    <a:lnTo>
                      <a:pt x="127" y="749"/>
                    </a:lnTo>
                    <a:lnTo>
                      <a:pt x="124" y="746"/>
                    </a:lnTo>
                    <a:lnTo>
                      <a:pt x="124" y="746"/>
                    </a:lnTo>
                    <a:lnTo>
                      <a:pt x="121" y="743"/>
                    </a:lnTo>
                    <a:lnTo>
                      <a:pt x="115" y="740"/>
                    </a:lnTo>
                    <a:lnTo>
                      <a:pt x="115" y="740"/>
                    </a:lnTo>
                    <a:lnTo>
                      <a:pt x="112" y="737"/>
                    </a:lnTo>
                    <a:lnTo>
                      <a:pt x="112" y="737"/>
                    </a:lnTo>
                    <a:lnTo>
                      <a:pt x="109" y="731"/>
                    </a:lnTo>
                    <a:lnTo>
                      <a:pt x="109" y="731"/>
                    </a:lnTo>
                    <a:lnTo>
                      <a:pt x="106" y="728"/>
                    </a:lnTo>
                    <a:lnTo>
                      <a:pt x="106" y="728"/>
                    </a:lnTo>
                    <a:lnTo>
                      <a:pt x="103" y="725"/>
                    </a:lnTo>
                    <a:lnTo>
                      <a:pt x="100" y="719"/>
                    </a:lnTo>
                    <a:lnTo>
                      <a:pt x="100" y="719"/>
                    </a:lnTo>
                    <a:lnTo>
                      <a:pt x="97" y="719"/>
                    </a:lnTo>
                    <a:lnTo>
                      <a:pt x="97" y="719"/>
                    </a:lnTo>
                    <a:lnTo>
                      <a:pt x="91" y="716"/>
                    </a:lnTo>
                    <a:lnTo>
                      <a:pt x="91" y="716"/>
                    </a:lnTo>
                    <a:lnTo>
                      <a:pt x="85" y="713"/>
                    </a:lnTo>
                    <a:lnTo>
                      <a:pt x="85" y="713"/>
                    </a:lnTo>
                    <a:lnTo>
                      <a:pt x="81" y="710"/>
                    </a:lnTo>
                    <a:lnTo>
                      <a:pt x="81" y="710"/>
                    </a:lnTo>
                    <a:lnTo>
                      <a:pt x="78" y="706"/>
                    </a:lnTo>
                    <a:lnTo>
                      <a:pt x="78" y="706"/>
                    </a:lnTo>
                    <a:lnTo>
                      <a:pt x="75" y="703"/>
                    </a:lnTo>
                    <a:lnTo>
                      <a:pt x="75" y="703"/>
                    </a:lnTo>
                    <a:lnTo>
                      <a:pt x="69" y="700"/>
                    </a:lnTo>
                    <a:lnTo>
                      <a:pt x="66" y="694"/>
                    </a:lnTo>
                    <a:lnTo>
                      <a:pt x="66" y="694"/>
                    </a:lnTo>
                    <a:lnTo>
                      <a:pt x="63" y="691"/>
                    </a:lnTo>
                    <a:lnTo>
                      <a:pt x="63" y="691"/>
                    </a:lnTo>
                    <a:lnTo>
                      <a:pt x="60" y="685"/>
                    </a:lnTo>
                    <a:lnTo>
                      <a:pt x="60" y="685"/>
                    </a:lnTo>
                    <a:lnTo>
                      <a:pt x="57" y="682"/>
                    </a:lnTo>
                    <a:lnTo>
                      <a:pt x="57" y="682"/>
                    </a:lnTo>
                    <a:lnTo>
                      <a:pt x="54" y="676"/>
                    </a:lnTo>
                    <a:lnTo>
                      <a:pt x="54" y="676"/>
                    </a:lnTo>
                    <a:lnTo>
                      <a:pt x="54" y="670"/>
                    </a:lnTo>
                    <a:lnTo>
                      <a:pt x="54" y="670"/>
                    </a:lnTo>
                    <a:lnTo>
                      <a:pt x="51" y="667"/>
                    </a:lnTo>
                    <a:lnTo>
                      <a:pt x="51" y="667"/>
                    </a:lnTo>
                    <a:lnTo>
                      <a:pt x="51" y="664"/>
                    </a:lnTo>
                    <a:lnTo>
                      <a:pt x="51" y="664"/>
                    </a:lnTo>
                    <a:lnTo>
                      <a:pt x="51" y="661"/>
                    </a:lnTo>
                    <a:lnTo>
                      <a:pt x="51" y="661"/>
                    </a:lnTo>
                    <a:lnTo>
                      <a:pt x="48" y="655"/>
                    </a:lnTo>
                    <a:lnTo>
                      <a:pt x="48" y="655"/>
                    </a:lnTo>
                    <a:lnTo>
                      <a:pt x="48" y="652"/>
                    </a:lnTo>
                    <a:lnTo>
                      <a:pt x="48" y="652"/>
                    </a:lnTo>
                    <a:lnTo>
                      <a:pt x="48" y="652"/>
                    </a:lnTo>
                    <a:lnTo>
                      <a:pt x="48" y="649"/>
                    </a:lnTo>
                    <a:lnTo>
                      <a:pt x="48" y="649"/>
                    </a:lnTo>
                    <a:lnTo>
                      <a:pt x="48" y="649"/>
                    </a:lnTo>
                    <a:lnTo>
                      <a:pt x="45" y="643"/>
                    </a:lnTo>
                    <a:lnTo>
                      <a:pt x="45" y="643"/>
                    </a:lnTo>
                    <a:lnTo>
                      <a:pt x="45" y="640"/>
                    </a:lnTo>
                    <a:lnTo>
                      <a:pt x="45" y="640"/>
                    </a:lnTo>
                    <a:lnTo>
                      <a:pt x="42" y="634"/>
                    </a:lnTo>
                    <a:lnTo>
                      <a:pt x="42" y="634"/>
                    </a:lnTo>
                    <a:lnTo>
                      <a:pt x="42" y="631"/>
                    </a:lnTo>
                    <a:lnTo>
                      <a:pt x="42" y="631"/>
                    </a:lnTo>
                    <a:lnTo>
                      <a:pt x="42" y="631"/>
                    </a:lnTo>
                    <a:lnTo>
                      <a:pt x="42" y="631"/>
                    </a:lnTo>
                    <a:lnTo>
                      <a:pt x="42" y="625"/>
                    </a:lnTo>
                    <a:lnTo>
                      <a:pt x="42" y="625"/>
                    </a:lnTo>
                    <a:lnTo>
                      <a:pt x="42" y="622"/>
                    </a:lnTo>
                    <a:lnTo>
                      <a:pt x="42" y="622"/>
                    </a:lnTo>
                    <a:lnTo>
                      <a:pt x="39" y="619"/>
                    </a:lnTo>
                    <a:lnTo>
                      <a:pt x="39" y="619"/>
                    </a:lnTo>
                    <a:lnTo>
                      <a:pt x="39" y="616"/>
                    </a:lnTo>
                    <a:lnTo>
                      <a:pt x="39" y="616"/>
                    </a:lnTo>
                    <a:lnTo>
                      <a:pt x="39" y="613"/>
                    </a:lnTo>
                    <a:lnTo>
                      <a:pt x="39" y="613"/>
                    </a:lnTo>
                    <a:lnTo>
                      <a:pt x="39" y="613"/>
                    </a:lnTo>
                    <a:lnTo>
                      <a:pt x="39" y="613"/>
                    </a:lnTo>
                    <a:lnTo>
                      <a:pt x="39" y="610"/>
                    </a:lnTo>
                    <a:lnTo>
                      <a:pt x="39" y="610"/>
                    </a:lnTo>
                    <a:lnTo>
                      <a:pt x="39" y="607"/>
                    </a:lnTo>
                    <a:lnTo>
                      <a:pt x="39" y="607"/>
                    </a:lnTo>
                    <a:lnTo>
                      <a:pt x="39" y="604"/>
                    </a:lnTo>
                    <a:lnTo>
                      <a:pt x="39" y="604"/>
                    </a:lnTo>
                    <a:lnTo>
                      <a:pt x="39" y="601"/>
                    </a:lnTo>
                    <a:lnTo>
                      <a:pt x="39" y="601"/>
                    </a:lnTo>
                    <a:lnTo>
                      <a:pt x="39" y="601"/>
                    </a:lnTo>
                    <a:lnTo>
                      <a:pt x="39" y="601"/>
                    </a:lnTo>
                    <a:lnTo>
                      <a:pt x="39" y="601"/>
                    </a:lnTo>
                    <a:lnTo>
                      <a:pt x="36" y="598"/>
                    </a:lnTo>
                    <a:lnTo>
                      <a:pt x="36" y="598"/>
                    </a:lnTo>
                    <a:lnTo>
                      <a:pt x="36" y="598"/>
                    </a:lnTo>
                    <a:lnTo>
                      <a:pt x="36" y="598"/>
                    </a:lnTo>
                    <a:lnTo>
                      <a:pt x="36" y="595"/>
                    </a:lnTo>
                    <a:lnTo>
                      <a:pt x="33" y="592"/>
                    </a:lnTo>
                    <a:lnTo>
                      <a:pt x="33" y="592"/>
                    </a:lnTo>
                    <a:lnTo>
                      <a:pt x="33" y="589"/>
                    </a:lnTo>
                    <a:lnTo>
                      <a:pt x="33" y="589"/>
                    </a:lnTo>
                    <a:lnTo>
                      <a:pt x="33" y="586"/>
                    </a:lnTo>
                    <a:lnTo>
                      <a:pt x="33" y="586"/>
                    </a:lnTo>
                    <a:lnTo>
                      <a:pt x="30" y="583"/>
                    </a:lnTo>
                    <a:lnTo>
                      <a:pt x="30" y="583"/>
                    </a:lnTo>
                    <a:lnTo>
                      <a:pt x="30" y="577"/>
                    </a:lnTo>
                    <a:lnTo>
                      <a:pt x="30" y="577"/>
                    </a:lnTo>
                    <a:lnTo>
                      <a:pt x="30" y="574"/>
                    </a:lnTo>
                    <a:lnTo>
                      <a:pt x="30" y="574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65"/>
                    </a:lnTo>
                    <a:lnTo>
                      <a:pt x="27" y="562"/>
                    </a:lnTo>
                    <a:lnTo>
                      <a:pt x="30" y="559"/>
                    </a:lnTo>
                    <a:lnTo>
                      <a:pt x="30" y="559"/>
                    </a:lnTo>
                    <a:lnTo>
                      <a:pt x="30" y="553"/>
                    </a:lnTo>
                    <a:lnTo>
                      <a:pt x="30" y="553"/>
                    </a:lnTo>
                    <a:lnTo>
                      <a:pt x="30" y="553"/>
                    </a:lnTo>
                    <a:lnTo>
                      <a:pt x="30" y="550"/>
                    </a:lnTo>
                    <a:lnTo>
                      <a:pt x="30" y="550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0"/>
                    </a:lnTo>
                    <a:lnTo>
                      <a:pt x="27" y="540"/>
                    </a:lnTo>
                    <a:lnTo>
                      <a:pt x="27" y="534"/>
                    </a:lnTo>
                    <a:lnTo>
                      <a:pt x="27" y="531"/>
                    </a:lnTo>
                    <a:lnTo>
                      <a:pt x="27" y="525"/>
                    </a:lnTo>
                    <a:lnTo>
                      <a:pt x="27" y="522"/>
                    </a:lnTo>
                    <a:lnTo>
                      <a:pt x="30" y="519"/>
                    </a:lnTo>
                    <a:lnTo>
                      <a:pt x="30" y="519"/>
                    </a:lnTo>
                    <a:lnTo>
                      <a:pt x="30" y="516"/>
                    </a:lnTo>
                    <a:lnTo>
                      <a:pt x="30" y="516"/>
                    </a:lnTo>
                    <a:lnTo>
                      <a:pt x="30" y="510"/>
                    </a:lnTo>
                    <a:lnTo>
                      <a:pt x="30" y="510"/>
                    </a:lnTo>
                    <a:lnTo>
                      <a:pt x="33" y="507"/>
                    </a:lnTo>
                    <a:lnTo>
                      <a:pt x="33" y="507"/>
                    </a:lnTo>
                    <a:lnTo>
                      <a:pt x="33" y="504"/>
                    </a:lnTo>
                    <a:lnTo>
                      <a:pt x="33" y="504"/>
                    </a:lnTo>
                    <a:lnTo>
                      <a:pt x="36" y="501"/>
                    </a:lnTo>
                    <a:lnTo>
                      <a:pt x="36" y="501"/>
                    </a:lnTo>
                    <a:lnTo>
                      <a:pt x="36" y="498"/>
                    </a:lnTo>
                    <a:lnTo>
                      <a:pt x="36" y="498"/>
                    </a:lnTo>
                    <a:lnTo>
                      <a:pt x="39" y="495"/>
                    </a:lnTo>
                    <a:lnTo>
                      <a:pt x="39" y="492"/>
                    </a:lnTo>
                    <a:lnTo>
                      <a:pt x="39" y="489"/>
                    </a:lnTo>
                    <a:lnTo>
                      <a:pt x="39" y="486"/>
                    </a:lnTo>
                    <a:lnTo>
                      <a:pt x="39" y="486"/>
                    </a:lnTo>
                    <a:lnTo>
                      <a:pt x="39" y="483"/>
                    </a:lnTo>
                    <a:lnTo>
                      <a:pt x="39" y="483"/>
                    </a:lnTo>
                    <a:lnTo>
                      <a:pt x="42" y="480"/>
                    </a:lnTo>
                    <a:lnTo>
                      <a:pt x="42" y="480"/>
                    </a:lnTo>
                    <a:lnTo>
                      <a:pt x="42" y="471"/>
                    </a:lnTo>
                    <a:lnTo>
                      <a:pt x="42" y="471"/>
                    </a:lnTo>
                    <a:lnTo>
                      <a:pt x="42" y="465"/>
                    </a:lnTo>
                    <a:lnTo>
                      <a:pt x="42" y="465"/>
                    </a:lnTo>
                    <a:lnTo>
                      <a:pt x="45" y="459"/>
                    </a:lnTo>
                    <a:lnTo>
                      <a:pt x="48" y="453"/>
                    </a:lnTo>
                    <a:lnTo>
                      <a:pt x="48" y="453"/>
                    </a:lnTo>
                    <a:lnTo>
                      <a:pt x="51" y="450"/>
                    </a:lnTo>
                    <a:lnTo>
                      <a:pt x="51" y="450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54" y="444"/>
                    </a:lnTo>
                    <a:lnTo>
                      <a:pt x="54" y="444"/>
                    </a:lnTo>
                    <a:lnTo>
                      <a:pt x="57" y="441"/>
                    </a:lnTo>
                    <a:lnTo>
                      <a:pt x="57" y="441"/>
                    </a:lnTo>
                    <a:lnTo>
                      <a:pt x="60" y="438"/>
                    </a:lnTo>
                    <a:lnTo>
                      <a:pt x="60" y="438"/>
                    </a:lnTo>
                    <a:lnTo>
                      <a:pt x="60" y="438"/>
                    </a:lnTo>
                    <a:lnTo>
                      <a:pt x="60" y="435"/>
                    </a:lnTo>
                    <a:lnTo>
                      <a:pt x="60" y="435"/>
                    </a:lnTo>
                    <a:lnTo>
                      <a:pt x="63" y="435"/>
                    </a:lnTo>
                    <a:lnTo>
                      <a:pt x="63" y="435"/>
                    </a:lnTo>
                    <a:lnTo>
                      <a:pt x="63" y="432"/>
                    </a:lnTo>
                    <a:lnTo>
                      <a:pt x="63" y="432"/>
                    </a:lnTo>
                    <a:lnTo>
                      <a:pt x="63" y="429"/>
                    </a:lnTo>
                    <a:lnTo>
                      <a:pt x="66" y="423"/>
                    </a:lnTo>
                    <a:lnTo>
                      <a:pt x="66" y="423"/>
                    </a:lnTo>
                    <a:lnTo>
                      <a:pt x="69" y="420"/>
                    </a:lnTo>
                    <a:lnTo>
                      <a:pt x="69" y="420"/>
                    </a:lnTo>
                    <a:lnTo>
                      <a:pt x="69" y="417"/>
                    </a:lnTo>
                    <a:lnTo>
                      <a:pt x="69" y="417"/>
                    </a:lnTo>
                    <a:lnTo>
                      <a:pt x="72" y="414"/>
                    </a:lnTo>
                    <a:lnTo>
                      <a:pt x="72" y="414"/>
                    </a:lnTo>
                    <a:lnTo>
                      <a:pt x="72" y="408"/>
                    </a:lnTo>
                    <a:lnTo>
                      <a:pt x="72" y="408"/>
                    </a:lnTo>
                    <a:lnTo>
                      <a:pt x="75" y="405"/>
                    </a:lnTo>
                    <a:lnTo>
                      <a:pt x="75" y="405"/>
                    </a:lnTo>
                    <a:lnTo>
                      <a:pt x="78" y="402"/>
                    </a:lnTo>
                    <a:lnTo>
                      <a:pt x="78" y="402"/>
                    </a:lnTo>
                    <a:lnTo>
                      <a:pt x="78" y="399"/>
                    </a:lnTo>
                    <a:lnTo>
                      <a:pt x="78" y="396"/>
                    </a:lnTo>
                    <a:lnTo>
                      <a:pt x="78" y="396"/>
                    </a:lnTo>
                    <a:lnTo>
                      <a:pt x="78" y="396"/>
                    </a:lnTo>
                    <a:lnTo>
                      <a:pt x="78" y="396"/>
                    </a:lnTo>
                    <a:lnTo>
                      <a:pt x="81" y="393"/>
                    </a:lnTo>
                    <a:lnTo>
                      <a:pt x="81" y="393"/>
                    </a:lnTo>
                    <a:lnTo>
                      <a:pt x="81" y="386"/>
                    </a:lnTo>
                    <a:lnTo>
                      <a:pt x="81" y="383"/>
                    </a:lnTo>
                    <a:lnTo>
                      <a:pt x="81" y="380"/>
                    </a:lnTo>
                    <a:lnTo>
                      <a:pt x="81" y="377"/>
                    </a:lnTo>
                    <a:lnTo>
                      <a:pt x="81" y="374"/>
                    </a:lnTo>
                    <a:lnTo>
                      <a:pt x="81" y="374"/>
                    </a:lnTo>
                    <a:lnTo>
                      <a:pt x="81" y="374"/>
                    </a:lnTo>
                    <a:lnTo>
                      <a:pt x="81" y="365"/>
                    </a:lnTo>
                    <a:lnTo>
                      <a:pt x="81" y="365"/>
                    </a:lnTo>
                    <a:lnTo>
                      <a:pt x="85" y="359"/>
                    </a:lnTo>
                    <a:lnTo>
                      <a:pt x="85" y="359"/>
                    </a:lnTo>
                    <a:lnTo>
                      <a:pt x="85" y="353"/>
                    </a:lnTo>
                    <a:lnTo>
                      <a:pt x="85" y="353"/>
                    </a:lnTo>
                    <a:lnTo>
                      <a:pt x="88" y="347"/>
                    </a:lnTo>
                    <a:lnTo>
                      <a:pt x="88" y="347"/>
                    </a:lnTo>
                    <a:lnTo>
                      <a:pt x="85" y="344"/>
                    </a:lnTo>
                    <a:lnTo>
                      <a:pt x="85" y="344"/>
                    </a:lnTo>
                    <a:lnTo>
                      <a:pt x="81" y="341"/>
                    </a:lnTo>
                    <a:lnTo>
                      <a:pt x="81" y="341"/>
                    </a:lnTo>
                    <a:lnTo>
                      <a:pt x="81" y="338"/>
                    </a:lnTo>
                    <a:lnTo>
                      <a:pt x="81" y="338"/>
                    </a:lnTo>
                    <a:lnTo>
                      <a:pt x="78" y="332"/>
                    </a:lnTo>
                    <a:lnTo>
                      <a:pt x="78" y="332"/>
                    </a:lnTo>
                    <a:lnTo>
                      <a:pt x="75" y="332"/>
                    </a:lnTo>
                    <a:lnTo>
                      <a:pt x="75" y="332"/>
                    </a:lnTo>
                    <a:lnTo>
                      <a:pt x="75" y="329"/>
                    </a:lnTo>
                    <a:lnTo>
                      <a:pt x="75" y="329"/>
                    </a:lnTo>
                    <a:lnTo>
                      <a:pt x="72" y="323"/>
                    </a:lnTo>
                    <a:lnTo>
                      <a:pt x="72" y="323"/>
                    </a:lnTo>
                    <a:lnTo>
                      <a:pt x="72" y="317"/>
                    </a:lnTo>
                    <a:lnTo>
                      <a:pt x="72" y="317"/>
                    </a:lnTo>
                    <a:lnTo>
                      <a:pt x="69" y="311"/>
                    </a:lnTo>
                    <a:lnTo>
                      <a:pt x="69" y="311"/>
                    </a:lnTo>
                    <a:lnTo>
                      <a:pt x="69" y="305"/>
                    </a:lnTo>
                    <a:lnTo>
                      <a:pt x="69" y="305"/>
                    </a:lnTo>
                    <a:lnTo>
                      <a:pt x="69" y="299"/>
                    </a:lnTo>
                    <a:lnTo>
                      <a:pt x="69" y="293"/>
                    </a:lnTo>
                    <a:lnTo>
                      <a:pt x="69" y="293"/>
                    </a:lnTo>
                    <a:lnTo>
                      <a:pt x="69" y="287"/>
                    </a:lnTo>
                    <a:lnTo>
                      <a:pt x="69" y="287"/>
                    </a:lnTo>
                    <a:lnTo>
                      <a:pt x="72" y="278"/>
                    </a:lnTo>
                    <a:lnTo>
                      <a:pt x="72" y="278"/>
                    </a:lnTo>
                    <a:lnTo>
                      <a:pt x="72" y="275"/>
                    </a:lnTo>
                    <a:lnTo>
                      <a:pt x="72" y="272"/>
                    </a:lnTo>
                    <a:lnTo>
                      <a:pt x="72" y="272"/>
                    </a:lnTo>
                    <a:lnTo>
                      <a:pt x="72" y="266"/>
                    </a:lnTo>
                    <a:lnTo>
                      <a:pt x="72" y="263"/>
                    </a:lnTo>
                    <a:lnTo>
                      <a:pt x="72" y="263"/>
                    </a:lnTo>
                    <a:lnTo>
                      <a:pt x="69" y="257"/>
                    </a:lnTo>
                    <a:lnTo>
                      <a:pt x="69" y="257"/>
                    </a:lnTo>
                    <a:lnTo>
                      <a:pt x="69" y="254"/>
                    </a:lnTo>
                    <a:lnTo>
                      <a:pt x="66" y="248"/>
                    </a:lnTo>
                    <a:lnTo>
                      <a:pt x="66" y="248"/>
                    </a:lnTo>
                    <a:lnTo>
                      <a:pt x="66" y="242"/>
                    </a:lnTo>
                    <a:lnTo>
                      <a:pt x="66" y="242"/>
                    </a:lnTo>
                    <a:lnTo>
                      <a:pt x="66" y="236"/>
                    </a:lnTo>
                    <a:lnTo>
                      <a:pt x="66" y="236"/>
                    </a:lnTo>
                    <a:lnTo>
                      <a:pt x="66" y="226"/>
                    </a:lnTo>
                    <a:lnTo>
                      <a:pt x="66" y="226"/>
                    </a:lnTo>
                    <a:lnTo>
                      <a:pt x="66" y="223"/>
                    </a:lnTo>
                    <a:lnTo>
                      <a:pt x="66" y="223"/>
                    </a:lnTo>
                    <a:lnTo>
                      <a:pt x="63" y="223"/>
                    </a:lnTo>
                    <a:lnTo>
                      <a:pt x="63" y="223"/>
                    </a:lnTo>
                    <a:lnTo>
                      <a:pt x="63" y="220"/>
                    </a:lnTo>
                    <a:lnTo>
                      <a:pt x="66" y="217"/>
                    </a:lnTo>
                    <a:lnTo>
                      <a:pt x="66" y="211"/>
                    </a:lnTo>
                    <a:lnTo>
                      <a:pt x="66" y="208"/>
                    </a:lnTo>
                    <a:lnTo>
                      <a:pt x="66" y="208"/>
                    </a:lnTo>
                    <a:lnTo>
                      <a:pt x="66" y="202"/>
                    </a:lnTo>
                    <a:lnTo>
                      <a:pt x="66" y="202"/>
                    </a:lnTo>
                    <a:lnTo>
                      <a:pt x="66" y="199"/>
                    </a:lnTo>
                    <a:lnTo>
                      <a:pt x="66" y="199"/>
                    </a:lnTo>
                    <a:lnTo>
                      <a:pt x="69" y="193"/>
                    </a:lnTo>
                    <a:lnTo>
                      <a:pt x="69" y="193"/>
                    </a:lnTo>
                    <a:lnTo>
                      <a:pt x="72" y="187"/>
                    </a:lnTo>
                    <a:lnTo>
                      <a:pt x="72" y="187"/>
                    </a:lnTo>
                    <a:lnTo>
                      <a:pt x="72" y="184"/>
                    </a:lnTo>
                    <a:lnTo>
                      <a:pt x="72" y="184"/>
                    </a:lnTo>
                    <a:lnTo>
                      <a:pt x="72" y="178"/>
                    </a:lnTo>
                    <a:lnTo>
                      <a:pt x="72" y="172"/>
                    </a:lnTo>
                    <a:lnTo>
                      <a:pt x="72" y="172"/>
                    </a:lnTo>
                    <a:lnTo>
                      <a:pt x="72" y="169"/>
                    </a:lnTo>
                    <a:lnTo>
                      <a:pt x="72" y="166"/>
                    </a:lnTo>
                    <a:lnTo>
                      <a:pt x="72" y="166"/>
                    </a:lnTo>
                    <a:lnTo>
                      <a:pt x="72" y="160"/>
                    </a:lnTo>
                    <a:lnTo>
                      <a:pt x="72" y="160"/>
                    </a:lnTo>
                    <a:lnTo>
                      <a:pt x="72" y="157"/>
                    </a:lnTo>
                    <a:lnTo>
                      <a:pt x="72" y="157"/>
                    </a:lnTo>
                    <a:lnTo>
                      <a:pt x="72" y="154"/>
                    </a:lnTo>
                    <a:lnTo>
                      <a:pt x="72" y="148"/>
                    </a:lnTo>
                    <a:lnTo>
                      <a:pt x="72" y="148"/>
                    </a:lnTo>
                    <a:lnTo>
                      <a:pt x="72" y="145"/>
                    </a:lnTo>
                    <a:lnTo>
                      <a:pt x="66" y="142"/>
                    </a:lnTo>
                    <a:lnTo>
                      <a:pt x="66" y="142"/>
                    </a:lnTo>
                    <a:lnTo>
                      <a:pt x="60" y="139"/>
                    </a:lnTo>
                    <a:lnTo>
                      <a:pt x="60" y="139"/>
                    </a:lnTo>
                    <a:lnTo>
                      <a:pt x="57" y="136"/>
                    </a:lnTo>
                    <a:lnTo>
                      <a:pt x="57" y="136"/>
                    </a:lnTo>
                    <a:lnTo>
                      <a:pt x="51" y="133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42" y="124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6" y="115"/>
                    </a:lnTo>
                    <a:lnTo>
                      <a:pt x="36" y="115"/>
                    </a:lnTo>
                    <a:lnTo>
                      <a:pt x="33" y="109"/>
                    </a:lnTo>
                    <a:lnTo>
                      <a:pt x="33" y="109"/>
                    </a:lnTo>
                    <a:lnTo>
                      <a:pt x="30" y="103"/>
                    </a:lnTo>
                    <a:lnTo>
                      <a:pt x="30" y="103"/>
                    </a:lnTo>
                    <a:lnTo>
                      <a:pt x="30" y="100"/>
                    </a:lnTo>
                    <a:lnTo>
                      <a:pt x="30" y="100"/>
                    </a:lnTo>
                    <a:lnTo>
                      <a:pt x="27" y="94"/>
                    </a:lnTo>
                    <a:lnTo>
                      <a:pt x="27" y="94"/>
                    </a:lnTo>
                    <a:lnTo>
                      <a:pt x="24" y="91"/>
                    </a:lnTo>
                    <a:lnTo>
                      <a:pt x="21" y="88"/>
                    </a:lnTo>
                    <a:lnTo>
                      <a:pt x="21" y="88"/>
                    </a:lnTo>
                    <a:lnTo>
                      <a:pt x="18" y="85"/>
                    </a:lnTo>
                    <a:lnTo>
                      <a:pt x="18" y="85"/>
                    </a:lnTo>
                    <a:lnTo>
                      <a:pt x="15" y="82"/>
                    </a:lnTo>
                    <a:lnTo>
                      <a:pt x="15" y="79"/>
                    </a:lnTo>
                    <a:lnTo>
                      <a:pt x="15" y="79"/>
                    </a:lnTo>
                    <a:lnTo>
                      <a:pt x="12" y="75"/>
                    </a:lnTo>
                    <a:lnTo>
                      <a:pt x="12" y="75"/>
                    </a:lnTo>
                    <a:lnTo>
                      <a:pt x="9" y="72"/>
                    </a:lnTo>
                    <a:lnTo>
                      <a:pt x="9" y="72"/>
                    </a:lnTo>
                    <a:lnTo>
                      <a:pt x="6" y="69"/>
                    </a:lnTo>
                    <a:lnTo>
                      <a:pt x="6" y="69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" y="18"/>
                    </a:lnTo>
                    <a:lnTo>
                      <a:pt x="3" y="18"/>
                    </a:lnTo>
                    <a:lnTo>
                      <a:pt x="3" y="12"/>
                    </a:lnTo>
                    <a:lnTo>
                      <a:pt x="6" y="9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72" y="48"/>
                    </a:lnTo>
                    <a:lnTo>
                      <a:pt x="133" y="97"/>
                    </a:lnTo>
                    <a:lnTo>
                      <a:pt x="187" y="139"/>
                    </a:lnTo>
                    <a:lnTo>
                      <a:pt x="241" y="178"/>
                    </a:lnTo>
                    <a:lnTo>
                      <a:pt x="293" y="217"/>
                    </a:lnTo>
                    <a:lnTo>
                      <a:pt x="344" y="254"/>
                    </a:lnTo>
                    <a:lnTo>
                      <a:pt x="389" y="284"/>
                    </a:lnTo>
                    <a:lnTo>
                      <a:pt x="435" y="314"/>
                    </a:lnTo>
                    <a:lnTo>
                      <a:pt x="480" y="341"/>
                    </a:lnTo>
                    <a:lnTo>
                      <a:pt x="519" y="365"/>
                    </a:lnTo>
                    <a:lnTo>
                      <a:pt x="558" y="386"/>
                    </a:lnTo>
                    <a:lnTo>
                      <a:pt x="598" y="405"/>
                    </a:lnTo>
                    <a:lnTo>
                      <a:pt x="634" y="420"/>
                    </a:lnTo>
                    <a:lnTo>
                      <a:pt x="667" y="432"/>
                    </a:lnTo>
                    <a:lnTo>
                      <a:pt x="700" y="444"/>
                    </a:lnTo>
                    <a:lnTo>
                      <a:pt x="733" y="450"/>
                    </a:lnTo>
                    <a:lnTo>
                      <a:pt x="764" y="456"/>
                    </a:lnTo>
                    <a:lnTo>
                      <a:pt x="791" y="459"/>
                    </a:lnTo>
                    <a:lnTo>
                      <a:pt x="821" y="459"/>
                    </a:lnTo>
                    <a:lnTo>
                      <a:pt x="848" y="456"/>
                    </a:lnTo>
                    <a:lnTo>
                      <a:pt x="872" y="450"/>
                    </a:lnTo>
                    <a:lnTo>
                      <a:pt x="899" y="441"/>
                    </a:lnTo>
                    <a:lnTo>
                      <a:pt x="924" y="432"/>
                    </a:lnTo>
                    <a:lnTo>
                      <a:pt x="924" y="432"/>
                    </a:lnTo>
                    <a:lnTo>
                      <a:pt x="948" y="417"/>
                    </a:lnTo>
                    <a:lnTo>
                      <a:pt x="948" y="417"/>
                    </a:lnTo>
                    <a:lnTo>
                      <a:pt x="972" y="402"/>
                    </a:lnTo>
                    <a:lnTo>
                      <a:pt x="993" y="383"/>
                    </a:lnTo>
                    <a:lnTo>
                      <a:pt x="993" y="383"/>
                    </a:lnTo>
                    <a:lnTo>
                      <a:pt x="1017" y="362"/>
                    </a:lnTo>
                    <a:lnTo>
                      <a:pt x="1038" y="338"/>
                    </a:lnTo>
                    <a:lnTo>
                      <a:pt x="1059" y="314"/>
                    </a:lnTo>
                    <a:lnTo>
                      <a:pt x="1059" y="314"/>
                    </a:lnTo>
                    <a:lnTo>
                      <a:pt x="1065" y="308"/>
                    </a:lnTo>
                    <a:lnTo>
                      <a:pt x="1071" y="308"/>
                    </a:lnTo>
                    <a:lnTo>
                      <a:pt x="1077" y="311"/>
                    </a:lnTo>
                    <a:lnTo>
                      <a:pt x="1081" y="305"/>
                    </a:lnTo>
                    <a:lnTo>
                      <a:pt x="1081" y="305"/>
                    </a:lnTo>
                    <a:lnTo>
                      <a:pt x="1084" y="302"/>
                    </a:lnTo>
                    <a:lnTo>
                      <a:pt x="1090" y="302"/>
                    </a:lnTo>
                    <a:lnTo>
                      <a:pt x="1099" y="299"/>
                    </a:lnTo>
                    <a:lnTo>
                      <a:pt x="1108" y="296"/>
                    </a:lnTo>
                    <a:lnTo>
                      <a:pt x="1117" y="290"/>
                    </a:lnTo>
                    <a:lnTo>
                      <a:pt x="1126" y="278"/>
                    </a:lnTo>
                    <a:lnTo>
                      <a:pt x="1138" y="266"/>
                    </a:lnTo>
                    <a:lnTo>
                      <a:pt x="1141" y="25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77" name="Freeform 14"/>
              <p:cNvSpPr>
                <a:spLocks noEditPoints="1"/>
              </p:cNvSpPr>
              <p:nvPr/>
            </p:nvSpPr>
            <p:spPr bwMode="auto">
              <a:xfrm>
                <a:off x="4170475" y="3003686"/>
                <a:ext cx="762000" cy="546100"/>
              </a:xfrm>
              <a:custGeom>
                <a:avLst/>
                <a:gdLst>
                  <a:gd name="T0" fmla="*/ 54 w 480"/>
                  <a:gd name="T1" fmla="*/ 251 h 344"/>
                  <a:gd name="T2" fmla="*/ 81 w 480"/>
                  <a:gd name="T3" fmla="*/ 284 h 344"/>
                  <a:gd name="T4" fmla="*/ 87 w 480"/>
                  <a:gd name="T5" fmla="*/ 296 h 344"/>
                  <a:gd name="T6" fmla="*/ 30 w 480"/>
                  <a:gd name="T7" fmla="*/ 311 h 344"/>
                  <a:gd name="T8" fmla="*/ 12 w 480"/>
                  <a:gd name="T9" fmla="*/ 341 h 344"/>
                  <a:gd name="T10" fmla="*/ 51 w 480"/>
                  <a:gd name="T11" fmla="*/ 329 h 344"/>
                  <a:gd name="T12" fmla="*/ 111 w 480"/>
                  <a:gd name="T13" fmla="*/ 296 h 344"/>
                  <a:gd name="T14" fmla="*/ 123 w 480"/>
                  <a:gd name="T15" fmla="*/ 275 h 344"/>
                  <a:gd name="T16" fmla="*/ 178 w 480"/>
                  <a:gd name="T17" fmla="*/ 260 h 344"/>
                  <a:gd name="T18" fmla="*/ 184 w 480"/>
                  <a:gd name="T19" fmla="*/ 242 h 344"/>
                  <a:gd name="T20" fmla="*/ 178 w 480"/>
                  <a:gd name="T21" fmla="*/ 202 h 344"/>
                  <a:gd name="T22" fmla="*/ 205 w 480"/>
                  <a:gd name="T23" fmla="*/ 199 h 344"/>
                  <a:gd name="T24" fmla="*/ 196 w 480"/>
                  <a:gd name="T25" fmla="*/ 226 h 344"/>
                  <a:gd name="T26" fmla="*/ 223 w 480"/>
                  <a:gd name="T27" fmla="*/ 248 h 344"/>
                  <a:gd name="T28" fmla="*/ 265 w 480"/>
                  <a:gd name="T29" fmla="*/ 251 h 344"/>
                  <a:gd name="T30" fmla="*/ 329 w 480"/>
                  <a:gd name="T31" fmla="*/ 236 h 344"/>
                  <a:gd name="T32" fmla="*/ 365 w 480"/>
                  <a:gd name="T33" fmla="*/ 211 h 344"/>
                  <a:gd name="T34" fmla="*/ 407 w 480"/>
                  <a:gd name="T35" fmla="*/ 175 h 344"/>
                  <a:gd name="T36" fmla="*/ 416 w 480"/>
                  <a:gd name="T37" fmla="*/ 139 h 344"/>
                  <a:gd name="T38" fmla="*/ 471 w 480"/>
                  <a:gd name="T39" fmla="*/ 127 h 344"/>
                  <a:gd name="T40" fmla="*/ 452 w 480"/>
                  <a:gd name="T41" fmla="*/ 115 h 344"/>
                  <a:gd name="T42" fmla="*/ 416 w 480"/>
                  <a:gd name="T43" fmla="*/ 121 h 344"/>
                  <a:gd name="T44" fmla="*/ 362 w 480"/>
                  <a:gd name="T45" fmla="*/ 115 h 344"/>
                  <a:gd name="T46" fmla="*/ 347 w 480"/>
                  <a:gd name="T47" fmla="*/ 69 h 344"/>
                  <a:gd name="T48" fmla="*/ 371 w 480"/>
                  <a:gd name="T49" fmla="*/ 42 h 344"/>
                  <a:gd name="T50" fmla="*/ 395 w 480"/>
                  <a:gd name="T51" fmla="*/ 3 h 344"/>
                  <a:gd name="T52" fmla="*/ 347 w 480"/>
                  <a:gd name="T53" fmla="*/ 9 h 344"/>
                  <a:gd name="T54" fmla="*/ 341 w 480"/>
                  <a:gd name="T55" fmla="*/ 45 h 344"/>
                  <a:gd name="T56" fmla="*/ 305 w 480"/>
                  <a:gd name="T57" fmla="*/ 73 h 344"/>
                  <a:gd name="T58" fmla="*/ 305 w 480"/>
                  <a:gd name="T59" fmla="*/ 115 h 344"/>
                  <a:gd name="T60" fmla="*/ 289 w 480"/>
                  <a:gd name="T61" fmla="*/ 142 h 344"/>
                  <a:gd name="T62" fmla="*/ 305 w 480"/>
                  <a:gd name="T63" fmla="*/ 154 h 344"/>
                  <a:gd name="T64" fmla="*/ 295 w 480"/>
                  <a:gd name="T65" fmla="*/ 190 h 344"/>
                  <a:gd name="T66" fmla="*/ 241 w 480"/>
                  <a:gd name="T67" fmla="*/ 208 h 344"/>
                  <a:gd name="T68" fmla="*/ 226 w 480"/>
                  <a:gd name="T69" fmla="*/ 166 h 344"/>
                  <a:gd name="T70" fmla="*/ 199 w 480"/>
                  <a:gd name="T71" fmla="*/ 151 h 344"/>
                  <a:gd name="T72" fmla="*/ 184 w 480"/>
                  <a:gd name="T73" fmla="*/ 166 h 344"/>
                  <a:gd name="T74" fmla="*/ 136 w 480"/>
                  <a:gd name="T75" fmla="*/ 154 h 344"/>
                  <a:gd name="T76" fmla="*/ 133 w 480"/>
                  <a:gd name="T77" fmla="*/ 145 h 344"/>
                  <a:gd name="T78" fmla="*/ 12 w 480"/>
                  <a:gd name="T79" fmla="*/ 169 h 344"/>
                  <a:gd name="T80" fmla="*/ 30 w 480"/>
                  <a:gd name="T81" fmla="*/ 190 h 344"/>
                  <a:gd name="T82" fmla="*/ 21 w 480"/>
                  <a:gd name="T83" fmla="*/ 211 h 344"/>
                  <a:gd name="T84" fmla="*/ 18 w 480"/>
                  <a:gd name="T85" fmla="*/ 154 h 344"/>
                  <a:gd name="T86" fmla="*/ 45 w 480"/>
                  <a:gd name="T87" fmla="*/ 311 h 344"/>
                  <a:gd name="T88" fmla="*/ 199 w 480"/>
                  <a:gd name="T89" fmla="*/ 193 h 344"/>
                  <a:gd name="T90" fmla="*/ 184 w 480"/>
                  <a:gd name="T91" fmla="*/ 196 h 344"/>
                  <a:gd name="T92" fmla="*/ 253 w 480"/>
                  <a:gd name="T93" fmla="*/ 239 h 344"/>
                  <a:gd name="T94" fmla="*/ 320 w 480"/>
                  <a:gd name="T95" fmla="*/ 145 h 344"/>
                  <a:gd name="T96" fmla="*/ 338 w 480"/>
                  <a:gd name="T97" fmla="*/ 124 h 344"/>
                  <a:gd name="T98" fmla="*/ 362 w 480"/>
                  <a:gd name="T99" fmla="*/ 118 h 344"/>
                  <a:gd name="T100" fmla="*/ 395 w 480"/>
                  <a:gd name="T101" fmla="*/ 18 h 344"/>
                  <a:gd name="T102" fmla="*/ 226 w 480"/>
                  <a:gd name="T103" fmla="*/ 233 h 344"/>
                  <a:gd name="T104" fmla="*/ 229 w 480"/>
                  <a:gd name="T105" fmla="*/ 217 h 344"/>
                  <a:gd name="T106" fmla="*/ 223 w 480"/>
                  <a:gd name="T107" fmla="*/ 223 h 344"/>
                  <a:gd name="T108" fmla="*/ 386 w 480"/>
                  <a:gd name="T109" fmla="*/ 157 h 344"/>
                  <a:gd name="T110" fmla="*/ 392 w 480"/>
                  <a:gd name="T111" fmla="*/ 157 h 344"/>
                  <a:gd name="T112" fmla="*/ 377 w 480"/>
                  <a:gd name="T113" fmla="*/ 151 h 344"/>
                  <a:gd name="T114" fmla="*/ 323 w 480"/>
                  <a:gd name="T115" fmla="*/ 178 h 344"/>
                  <a:gd name="T116" fmla="*/ 323 w 480"/>
                  <a:gd name="T117" fmla="*/ 178 h 344"/>
                  <a:gd name="T118" fmla="*/ 211 w 480"/>
                  <a:gd name="T119" fmla="*/ 214 h 344"/>
                  <a:gd name="T120" fmla="*/ 359 w 480"/>
                  <a:gd name="T121" fmla="*/ 118 h 344"/>
                  <a:gd name="T122" fmla="*/ 114 w 480"/>
                  <a:gd name="T123" fmla="*/ 29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0" h="344">
                    <a:moveTo>
                      <a:pt x="36" y="217"/>
                    </a:moveTo>
                    <a:lnTo>
                      <a:pt x="36" y="220"/>
                    </a:lnTo>
                    <a:lnTo>
                      <a:pt x="39" y="226"/>
                    </a:lnTo>
                    <a:lnTo>
                      <a:pt x="39" y="230"/>
                    </a:lnTo>
                    <a:lnTo>
                      <a:pt x="42" y="233"/>
                    </a:lnTo>
                    <a:lnTo>
                      <a:pt x="42" y="233"/>
                    </a:lnTo>
                    <a:lnTo>
                      <a:pt x="42" y="236"/>
                    </a:lnTo>
                    <a:lnTo>
                      <a:pt x="48" y="236"/>
                    </a:lnTo>
                    <a:lnTo>
                      <a:pt x="54" y="239"/>
                    </a:lnTo>
                    <a:lnTo>
                      <a:pt x="54" y="242"/>
                    </a:lnTo>
                    <a:lnTo>
                      <a:pt x="57" y="242"/>
                    </a:lnTo>
                    <a:lnTo>
                      <a:pt x="57" y="245"/>
                    </a:lnTo>
                    <a:lnTo>
                      <a:pt x="60" y="245"/>
                    </a:lnTo>
                    <a:lnTo>
                      <a:pt x="57" y="245"/>
                    </a:lnTo>
                    <a:lnTo>
                      <a:pt x="57" y="248"/>
                    </a:lnTo>
                    <a:lnTo>
                      <a:pt x="60" y="248"/>
                    </a:lnTo>
                    <a:lnTo>
                      <a:pt x="63" y="254"/>
                    </a:lnTo>
                    <a:lnTo>
                      <a:pt x="63" y="254"/>
                    </a:lnTo>
                    <a:lnTo>
                      <a:pt x="60" y="254"/>
                    </a:lnTo>
                    <a:lnTo>
                      <a:pt x="60" y="251"/>
                    </a:lnTo>
                    <a:lnTo>
                      <a:pt x="57" y="251"/>
                    </a:lnTo>
                    <a:lnTo>
                      <a:pt x="54" y="251"/>
                    </a:lnTo>
                    <a:lnTo>
                      <a:pt x="54" y="251"/>
                    </a:lnTo>
                    <a:lnTo>
                      <a:pt x="51" y="251"/>
                    </a:lnTo>
                    <a:lnTo>
                      <a:pt x="54" y="251"/>
                    </a:lnTo>
                    <a:lnTo>
                      <a:pt x="54" y="254"/>
                    </a:lnTo>
                    <a:lnTo>
                      <a:pt x="54" y="251"/>
                    </a:lnTo>
                    <a:lnTo>
                      <a:pt x="57" y="251"/>
                    </a:lnTo>
                    <a:lnTo>
                      <a:pt x="60" y="254"/>
                    </a:lnTo>
                    <a:lnTo>
                      <a:pt x="63" y="257"/>
                    </a:lnTo>
                    <a:lnTo>
                      <a:pt x="63" y="257"/>
                    </a:lnTo>
                    <a:lnTo>
                      <a:pt x="66" y="260"/>
                    </a:lnTo>
                    <a:lnTo>
                      <a:pt x="66" y="263"/>
                    </a:lnTo>
                    <a:lnTo>
                      <a:pt x="63" y="266"/>
                    </a:lnTo>
                    <a:lnTo>
                      <a:pt x="66" y="266"/>
                    </a:lnTo>
                    <a:lnTo>
                      <a:pt x="69" y="269"/>
                    </a:lnTo>
                    <a:lnTo>
                      <a:pt x="69" y="269"/>
                    </a:lnTo>
                    <a:lnTo>
                      <a:pt x="69" y="266"/>
                    </a:lnTo>
                    <a:lnTo>
                      <a:pt x="75" y="266"/>
                    </a:lnTo>
                    <a:lnTo>
                      <a:pt x="81" y="266"/>
                    </a:lnTo>
                    <a:lnTo>
                      <a:pt x="87" y="269"/>
                    </a:lnTo>
                    <a:lnTo>
                      <a:pt x="87" y="272"/>
                    </a:lnTo>
                    <a:lnTo>
                      <a:pt x="90" y="272"/>
                    </a:lnTo>
                    <a:lnTo>
                      <a:pt x="87" y="278"/>
                    </a:lnTo>
                    <a:lnTo>
                      <a:pt x="87" y="281"/>
                    </a:lnTo>
                    <a:lnTo>
                      <a:pt x="84" y="281"/>
                    </a:lnTo>
                    <a:lnTo>
                      <a:pt x="84" y="284"/>
                    </a:lnTo>
                    <a:lnTo>
                      <a:pt x="84" y="281"/>
                    </a:lnTo>
                    <a:lnTo>
                      <a:pt x="81" y="281"/>
                    </a:lnTo>
                    <a:lnTo>
                      <a:pt x="81" y="284"/>
                    </a:lnTo>
                    <a:lnTo>
                      <a:pt x="84" y="284"/>
                    </a:lnTo>
                    <a:lnTo>
                      <a:pt x="81" y="284"/>
                    </a:lnTo>
                    <a:lnTo>
                      <a:pt x="84" y="284"/>
                    </a:lnTo>
                    <a:lnTo>
                      <a:pt x="81" y="287"/>
                    </a:lnTo>
                    <a:lnTo>
                      <a:pt x="81" y="287"/>
                    </a:lnTo>
                    <a:lnTo>
                      <a:pt x="78" y="287"/>
                    </a:lnTo>
                    <a:lnTo>
                      <a:pt x="78" y="287"/>
                    </a:lnTo>
                    <a:lnTo>
                      <a:pt x="75" y="290"/>
                    </a:lnTo>
                    <a:lnTo>
                      <a:pt x="78" y="290"/>
                    </a:lnTo>
                    <a:lnTo>
                      <a:pt x="78" y="290"/>
                    </a:lnTo>
                    <a:lnTo>
                      <a:pt x="75" y="290"/>
                    </a:lnTo>
                    <a:lnTo>
                      <a:pt x="75" y="290"/>
                    </a:lnTo>
                    <a:lnTo>
                      <a:pt x="72" y="293"/>
                    </a:lnTo>
                    <a:lnTo>
                      <a:pt x="72" y="293"/>
                    </a:lnTo>
                    <a:lnTo>
                      <a:pt x="75" y="293"/>
                    </a:lnTo>
                    <a:lnTo>
                      <a:pt x="75" y="293"/>
                    </a:lnTo>
                    <a:lnTo>
                      <a:pt x="75" y="293"/>
                    </a:lnTo>
                    <a:lnTo>
                      <a:pt x="72" y="293"/>
                    </a:lnTo>
                    <a:lnTo>
                      <a:pt x="75" y="293"/>
                    </a:lnTo>
                    <a:lnTo>
                      <a:pt x="78" y="296"/>
                    </a:lnTo>
                    <a:lnTo>
                      <a:pt x="78" y="296"/>
                    </a:lnTo>
                    <a:lnTo>
                      <a:pt x="81" y="293"/>
                    </a:lnTo>
                    <a:lnTo>
                      <a:pt x="87" y="293"/>
                    </a:lnTo>
                    <a:lnTo>
                      <a:pt x="87" y="296"/>
                    </a:lnTo>
                    <a:lnTo>
                      <a:pt x="87" y="296"/>
                    </a:lnTo>
                    <a:lnTo>
                      <a:pt x="87" y="299"/>
                    </a:lnTo>
                    <a:lnTo>
                      <a:pt x="84" y="299"/>
                    </a:lnTo>
                    <a:lnTo>
                      <a:pt x="81" y="302"/>
                    </a:lnTo>
                    <a:lnTo>
                      <a:pt x="81" y="302"/>
                    </a:lnTo>
                    <a:lnTo>
                      <a:pt x="78" y="302"/>
                    </a:lnTo>
                    <a:lnTo>
                      <a:pt x="78" y="302"/>
                    </a:lnTo>
                    <a:lnTo>
                      <a:pt x="75" y="305"/>
                    </a:lnTo>
                    <a:lnTo>
                      <a:pt x="72" y="305"/>
                    </a:lnTo>
                    <a:lnTo>
                      <a:pt x="69" y="305"/>
                    </a:lnTo>
                    <a:lnTo>
                      <a:pt x="69" y="305"/>
                    </a:lnTo>
                    <a:lnTo>
                      <a:pt x="66" y="305"/>
                    </a:lnTo>
                    <a:lnTo>
                      <a:pt x="63" y="305"/>
                    </a:lnTo>
                    <a:lnTo>
                      <a:pt x="57" y="305"/>
                    </a:lnTo>
                    <a:lnTo>
                      <a:pt x="54" y="308"/>
                    </a:lnTo>
                    <a:lnTo>
                      <a:pt x="51" y="305"/>
                    </a:lnTo>
                    <a:lnTo>
                      <a:pt x="51" y="305"/>
                    </a:lnTo>
                    <a:lnTo>
                      <a:pt x="51" y="305"/>
                    </a:lnTo>
                    <a:lnTo>
                      <a:pt x="48" y="305"/>
                    </a:lnTo>
                    <a:lnTo>
                      <a:pt x="45" y="305"/>
                    </a:lnTo>
                    <a:lnTo>
                      <a:pt x="42" y="308"/>
                    </a:lnTo>
                    <a:lnTo>
                      <a:pt x="39" y="308"/>
                    </a:lnTo>
                    <a:lnTo>
                      <a:pt x="36" y="308"/>
                    </a:lnTo>
                    <a:lnTo>
                      <a:pt x="36" y="311"/>
                    </a:lnTo>
                    <a:lnTo>
                      <a:pt x="33" y="311"/>
                    </a:lnTo>
                    <a:lnTo>
                      <a:pt x="30" y="311"/>
                    </a:lnTo>
                    <a:lnTo>
                      <a:pt x="30" y="311"/>
                    </a:lnTo>
                    <a:lnTo>
                      <a:pt x="24" y="308"/>
                    </a:lnTo>
                    <a:lnTo>
                      <a:pt x="21" y="308"/>
                    </a:lnTo>
                    <a:lnTo>
                      <a:pt x="15" y="308"/>
                    </a:lnTo>
                    <a:lnTo>
                      <a:pt x="15" y="311"/>
                    </a:lnTo>
                    <a:lnTo>
                      <a:pt x="15" y="311"/>
                    </a:lnTo>
                    <a:lnTo>
                      <a:pt x="12" y="311"/>
                    </a:lnTo>
                    <a:lnTo>
                      <a:pt x="12" y="314"/>
                    </a:lnTo>
                    <a:lnTo>
                      <a:pt x="12" y="314"/>
                    </a:lnTo>
                    <a:lnTo>
                      <a:pt x="9" y="317"/>
                    </a:lnTo>
                    <a:lnTo>
                      <a:pt x="12" y="317"/>
                    </a:lnTo>
                    <a:lnTo>
                      <a:pt x="9" y="317"/>
                    </a:lnTo>
                    <a:lnTo>
                      <a:pt x="6" y="317"/>
                    </a:lnTo>
                    <a:lnTo>
                      <a:pt x="6" y="317"/>
                    </a:lnTo>
                    <a:lnTo>
                      <a:pt x="3" y="314"/>
                    </a:lnTo>
                    <a:lnTo>
                      <a:pt x="3" y="314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0" y="341"/>
                    </a:lnTo>
                    <a:lnTo>
                      <a:pt x="0" y="341"/>
                    </a:lnTo>
                    <a:lnTo>
                      <a:pt x="3" y="341"/>
                    </a:lnTo>
                    <a:lnTo>
                      <a:pt x="6" y="341"/>
                    </a:lnTo>
                    <a:lnTo>
                      <a:pt x="9" y="341"/>
                    </a:lnTo>
                    <a:lnTo>
                      <a:pt x="9" y="341"/>
                    </a:lnTo>
                    <a:lnTo>
                      <a:pt x="12" y="341"/>
                    </a:lnTo>
                    <a:lnTo>
                      <a:pt x="15" y="338"/>
                    </a:lnTo>
                    <a:lnTo>
                      <a:pt x="18" y="338"/>
                    </a:lnTo>
                    <a:lnTo>
                      <a:pt x="21" y="338"/>
                    </a:lnTo>
                    <a:lnTo>
                      <a:pt x="27" y="344"/>
                    </a:lnTo>
                    <a:lnTo>
                      <a:pt x="30" y="341"/>
                    </a:lnTo>
                    <a:lnTo>
                      <a:pt x="30" y="341"/>
                    </a:lnTo>
                    <a:lnTo>
                      <a:pt x="33" y="341"/>
                    </a:lnTo>
                    <a:lnTo>
                      <a:pt x="36" y="341"/>
                    </a:lnTo>
                    <a:lnTo>
                      <a:pt x="39" y="341"/>
                    </a:lnTo>
                    <a:lnTo>
                      <a:pt x="45" y="341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5"/>
                    </a:lnTo>
                    <a:lnTo>
                      <a:pt x="42" y="332"/>
                    </a:lnTo>
                    <a:lnTo>
                      <a:pt x="42" y="332"/>
                    </a:lnTo>
                    <a:lnTo>
                      <a:pt x="36" y="329"/>
                    </a:lnTo>
                    <a:lnTo>
                      <a:pt x="36" y="326"/>
                    </a:lnTo>
                    <a:lnTo>
                      <a:pt x="36" y="323"/>
                    </a:lnTo>
                    <a:lnTo>
                      <a:pt x="39" y="323"/>
                    </a:lnTo>
                    <a:lnTo>
                      <a:pt x="42" y="323"/>
                    </a:lnTo>
                    <a:lnTo>
                      <a:pt x="45" y="323"/>
                    </a:lnTo>
                    <a:lnTo>
                      <a:pt x="48" y="323"/>
                    </a:lnTo>
                    <a:lnTo>
                      <a:pt x="45" y="326"/>
                    </a:lnTo>
                    <a:lnTo>
                      <a:pt x="48" y="329"/>
                    </a:lnTo>
                    <a:lnTo>
                      <a:pt x="51" y="329"/>
                    </a:lnTo>
                    <a:lnTo>
                      <a:pt x="51" y="329"/>
                    </a:lnTo>
                    <a:lnTo>
                      <a:pt x="54" y="329"/>
                    </a:lnTo>
                    <a:lnTo>
                      <a:pt x="60" y="329"/>
                    </a:lnTo>
                    <a:lnTo>
                      <a:pt x="66" y="329"/>
                    </a:lnTo>
                    <a:lnTo>
                      <a:pt x="69" y="329"/>
                    </a:lnTo>
                    <a:lnTo>
                      <a:pt x="66" y="326"/>
                    </a:lnTo>
                    <a:lnTo>
                      <a:pt x="66" y="326"/>
                    </a:lnTo>
                    <a:lnTo>
                      <a:pt x="66" y="323"/>
                    </a:lnTo>
                    <a:lnTo>
                      <a:pt x="72" y="320"/>
                    </a:lnTo>
                    <a:lnTo>
                      <a:pt x="78" y="320"/>
                    </a:lnTo>
                    <a:lnTo>
                      <a:pt x="78" y="320"/>
                    </a:lnTo>
                    <a:lnTo>
                      <a:pt x="84" y="320"/>
                    </a:lnTo>
                    <a:lnTo>
                      <a:pt x="84" y="317"/>
                    </a:lnTo>
                    <a:lnTo>
                      <a:pt x="90" y="314"/>
                    </a:lnTo>
                    <a:lnTo>
                      <a:pt x="90" y="308"/>
                    </a:lnTo>
                    <a:lnTo>
                      <a:pt x="90" y="305"/>
                    </a:lnTo>
                    <a:lnTo>
                      <a:pt x="90" y="305"/>
                    </a:lnTo>
                    <a:lnTo>
                      <a:pt x="96" y="302"/>
                    </a:lnTo>
                    <a:lnTo>
                      <a:pt x="96" y="302"/>
                    </a:lnTo>
                    <a:lnTo>
                      <a:pt x="102" y="302"/>
                    </a:lnTo>
                    <a:lnTo>
                      <a:pt x="102" y="299"/>
                    </a:lnTo>
                    <a:lnTo>
                      <a:pt x="105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11" y="296"/>
                    </a:lnTo>
                    <a:lnTo>
                      <a:pt x="117" y="296"/>
                    </a:lnTo>
                    <a:lnTo>
                      <a:pt x="117" y="296"/>
                    </a:lnTo>
                    <a:lnTo>
                      <a:pt x="120" y="296"/>
                    </a:lnTo>
                    <a:lnTo>
                      <a:pt x="117" y="296"/>
                    </a:lnTo>
                    <a:lnTo>
                      <a:pt x="117" y="296"/>
                    </a:lnTo>
                    <a:lnTo>
                      <a:pt x="114" y="293"/>
                    </a:lnTo>
                    <a:lnTo>
                      <a:pt x="111" y="293"/>
                    </a:lnTo>
                    <a:lnTo>
                      <a:pt x="111" y="293"/>
                    </a:lnTo>
                    <a:lnTo>
                      <a:pt x="114" y="290"/>
                    </a:lnTo>
                    <a:lnTo>
                      <a:pt x="117" y="293"/>
                    </a:lnTo>
                    <a:lnTo>
                      <a:pt x="120" y="296"/>
                    </a:lnTo>
                    <a:lnTo>
                      <a:pt x="123" y="293"/>
                    </a:lnTo>
                    <a:lnTo>
                      <a:pt x="123" y="293"/>
                    </a:lnTo>
                    <a:lnTo>
                      <a:pt x="120" y="293"/>
                    </a:lnTo>
                    <a:lnTo>
                      <a:pt x="117" y="293"/>
                    </a:lnTo>
                    <a:lnTo>
                      <a:pt x="120" y="290"/>
                    </a:lnTo>
                    <a:lnTo>
                      <a:pt x="120" y="290"/>
                    </a:lnTo>
                    <a:lnTo>
                      <a:pt x="126" y="290"/>
                    </a:lnTo>
                    <a:lnTo>
                      <a:pt x="123" y="290"/>
                    </a:lnTo>
                    <a:lnTo>
                      <a:pt x="117" y="287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3" y="281"/>
                    </a:lnTo>
                    <a:lnTo>
                      <a:pt x="123" y="278"/>
                    </a:lnTo>
                    <a:lnTo>
                      <a:pt x="123" y="275"/>
                    </a:lnTo>
                    <a:lnTo>
                      <a:pt x="123" y="272"/>
                    </a:lnTo>
                    <a:lnTo>
                      <a:pt x="126" y="272"/>
                    </a:lnTo>
                    <a:lnTo>
                      <a:pt x="126" y="269"/>
                    </a:lnTo>
                    <a:lnTo>
                      <a:pt x="130" y="266"/>
                    </a:lnTo>
                    <a:lnTo>
                      <a:pt x="133" y="266"/>
                    </a:lnTo>
                    <a:lnTo>
                      <a:pt x="136" y="266"/>
                    </a:lnTo>
                    <a:lnTo>
                      <a:pt x="142" y="263"/>
                    </a:lnTo>
                    <a:lnTo>
                      <a:pt x="145" y="260"/>
                    </a:lnTo>
                    <a:lnTo>
                      <a:pt x="148" y="260"/>
                    </a:lnTo>
                    <a:lnTo>
                      <a:pt x="151" y="260"/>
                    </a:lnTo>
                    <a:lnTo>
                      <a:pt x="154" y="260"/>
                    </a:lnTo>
                    <a:lnTo>
                      <a:pt x="157" y="260"/>
                    </a:lnTo>
                    <a:lnTo>
                      <a:pt x="163" y="260"/>
                    </a:lnTo>
                    <a:lnTo>
                      <a:pt x="166" y="263"/>
                    </a:lnTo>
                    <a:lnTo>
                      <a:pt x="169" y="263"/>
                    </a:lnTo>
                    <a:lnTo>
                      <a:pt x="169" y="263"/>
                    </a:lnTo>
                    <a:lnTo>
                      <a:pt x="166" y="260"/>
                    </a:lnTo>
                    <a:lnTo>
                      <a:pt x="163" y="260"/>
                    </a:lnTo>
                    <a:lnTo>
                      <a:pt x="163" y="257"/>
                    </a:lnTo>
                    <a:lnTo>
                      <a:pt x="163" y="254"/>
                    </a:lnTo>
                    <a:lnTo>
                      <a:pt x="169" y="254"/>
                    </a:lnTo>
                    <a:lnTo>
                      <a:pt x="172" y="254"/>
                    </a:lnTo>
                    <a:lnTo>
                      <a:pt x="175" y="254"/>
                    </a:lnTo>
                    <a:lnTo>
                      <a:pt x="175" y="257"/>
                    </a:lnTo>
                    <a:lnTo>
                      <a:pt x="178" y="260"/>
                    </a:lnTo>
                    <a:lnTo>
                      <a:pt x="181" y="260"/>
                    </a:lnTo>
                    <a:lnTo>
                      <a:pt x="178" y="257"/>
                    </a:lnTo>
                    <a:lnTo>
                      <a:pt x="178" y="254"/>
                    </a:lnTo>
                    <a:lnTo>
                      <a:pt x="181" y="254"/>
                    </a:lnTo>
                    <a:lnTo>
                      <a:pt x="184" y="257"/>
                    </a:lnTo>
                    <a:lnTo>
                      <a:pt x="181" y="260"/>
                    </a:lnTo>
                    <a:lnTo>
                      <a:pt x="184" y="263"/>
                    </a:lnTo>
                    <a:lnTo>
                      <a:pt x="184" y="260"/>
                    </a:lnTo>
                    <a:lnTo>
                      <a:pt x="184" y="257"/>
                    </a:lnTo>
                    <a:lnTo>
                      <a:pt x="184" y="254"/>
                    </a:lnTo>
                    <a:lnTo>
                      <a:pt x="184" y="251"/>
                    </a:lnTo>
                    <a:lnTo>
                      <a:pt x="187" y="251"/>
                    </a:lnTo>
                    <a:lnTo>
                      <a:pt x="190" y="251"/>
                    </a:lnTo>
                    <a:lnTo>
                      <a:pt x="193" y="251"/>
                    </a:lnTo>
                    <a:lnTo>
                      <a:pt x="199" y="257"/>
                    </a:lnTo>
                    <a:lnTo>
                      <a:pt x="208" y="257"/>
                    </a:lnTo>
                    <a:lnTo>
                      <a:pt x="199" y="254"/>
                    </a:lnTo>
                    <a:lnTo>
                      <a:pt x="193" y="251"/>
                    </a:lnTo>
                    <a:lnTo>
                      <a:pt x="190" y="251"/>
                    </a:lnTo>
                    <a:lnTo>
                      <a:pt x="187" y="248"/>
                    </a:lnTo>
                    <a:lnTo>
                      <a:pt x="187" y="248"/>
                    </a:lnTo>
                    <a:lnTo>
                      <a:pt x="190" y="245"/>
                    </a:lnTo>
                    <a:lnTo>
                      <a:pt x="187" y="245"/>
                    </a:lnTo>
                    <a:lnTo>
                      <a:pt x="187" y="242"/>
                    </a:lnTo>
                    <a:lnTo>
                      <a:pt x="184" y="242"/>
                    </a:lnTo>
                    <a:lnTo>
                      <a:pt x="184" y="239"/>
                    </a:lnTo>
                    <a:lnTo>
                      <a:pt x="187" y="239"/>
                    </a:lnTo>
                    <a:lnTo>
                      <a:pt x="190" y="239"/>
                    </a:lnTo>
                    <a:lnTo>
                      <a:pt x="187" y="236"/>
                    </a:lnTo>
                    <a:lnTo>
                      <a:pt x="187" y="233"/>
                    </a:lnTo>
                    <a:lnTo>
                      <a:pt x="184" y="233"/>
                    </a:lnTo>
                    <a:lnTo>
                      <a:pt x="184" y="233"/>
                    </a:lnTo>
                    <a:lnTo>
                      <a:pt x="184" y="230"/>
                    </a:lnTo>
                    <a:lnTo>
                      <a:pt x="184" y="230"/>
                    </a:lnTo>
                    <a:lnTo>
                      <a:pt x="184" y="226"/>
                    </a:lnTo>
                    <a:lnTo>
                      <a:pt x="184" y="226"/>
                    </a:lnTo>
                    <a:lnTo>
                      <a:pt x="184" y="223"/>
                    </a:lnTo>
                    <a:lnTo>
                      <a:pt x="181" y="220"/>
                    </a:lnTo>
                    <a:lnTo>
                      <a:pt x="178" y="220"/>
                    </a:lnTo>
                    <a:lnTo>
                      <a:pt x="175" y="220"/>
                    </a:lnTo>
                    <a:lnTo>
                      <a:pt x="178" y="217"/>
                    </a:lnTo>
                    <a:lnTo>
                      <a:pt x="181" y="214"/>
                    </a:lnTo>
                    <a:lnTo>
                      <a:pt x="178" y="214"/>
                    </a:lnTo>
                    <a:lnTo>
                      <a:pt x="178" y="211"/>
                    </a:lnTo>
                    <a:lnTo>
                      <a:pt x="178" y="208"/>
                    </a:lnTo>
                    <a:lnTo>
                      <a:pt x="178" y="205"/>
                    </a:lnTo>
                    <a:lnTo>
                      <a:pt x="178" y="205"/>
                    </a:lnTo>
                    <a:lnTo>
                      <a:pt x="181" y="208"/>
                    </a:lnTo>
                    <a:lnTo>
                      <a:pt x="181" y="205"/>
                    </a:lnTo>
                    <a:lnTo>
                      <a:pt x="178" y="202"/>
                    </a:lnTo>
                    <a:lnTo>
                      <a:pt x="178" y="199"/>
                    </a:lnTo>
                    <a:lnTo>
                      <a:pt x="181" y="202"/>
                    </a:lnTo>
                    <a:lnTo>
                      <a:pt x="184" y="202"/>
                    </a:lnTo>
                    <a:lnTo>
                      <a:pt x="184" y="202"/>
                    </a:lnTo>
                    <a:lnTo>
                      <a:pt x="190" y="202"/>
                    </a:lnTo>
                    <a:lnTo>
                      <a:pt x="187" y="199"/>
                    </a:lnTo>
                    <a:lnTo>
                      <a:pt x="190" y="196"/>
                    </a:lnTo>
                    <a:lnTo>
                      <a:pt x="190" y="196"/>
                    </a:lnTo>
                    <a:lnTo>
                      <a:pt x="193" y="199"/>
                    </a:lnTo>
                    <a:lnTo>
                      <a:pt x="190" y="199"/>
                    </a:lnTo>
                    <a:lnTo>
                      <a:pt x="190" y="202"/>
                    </a:lnTo>
                    <a:lnTo>
                      <a:pt x="193" y="202"/>
                    </a:lnTo>
                    <a:lnTo>
                      <a:pt x="196" y="202"/>
                    </a:lnTo>
                    <a:lnTo>
                      <a:pt x="196" y="202"/>
                    </a:lnTo>
                    <a:lnTo>
                      <a:pt x="193" y="199"/>
                    </a:lnTo>
                    <a:lnTo>
                      <a:pt x="193" y="196"/>
                    </a:lnTo>
                    <a:lnTo>
                      <a:pt x="193" y="193"/>
                    </a:lnTo>
                    <a:lnTo>
                      <a:pt x="193" y="193"/>
                    </a:lnTo>
                    <a:lnTo>
                      <a:pt x="196" y="193"/>
                    </a:lnTo>
                    <a:lnTo>
                      <a:pt x="199" y="193"/>
                    </a:lnTo>
                    <a:lnTo>
                      <a:pt x="202" y="193"/>
                    </a:lnTo>
                    <a:lnTo>
                      <a:pt x="205" y="193"/>
                    </a:lnTo>
                    <a:lnTo>
                      <a:pt x="205" y="196"/>
                    </a:lnTo>
                    <a:lnTo>
                      <a:pt x="205" y="199"/>
                    </a:lnTo>
                    <a:lnTo>
                      <a:pt x="205" y="199"/>
                    </a:lnTo>
                    <a:lnTo>
                      <a:pt x="208" y="202"/>
                    </a:lnTo>
                    <a:lnTo>
                      <a:pt x="211" y="202"/>
                    </a:lnTo>
                    <a:lnTo>
                      <a:pt x="214" y="202"/>
                    </a:lnTo>
                    <a:lnTo>
                      <a:pt x="217" y="202"/>
                    </a:lnTo>
                    <a:lnTo>
                      <a:pt x="217" y="205"/>
                    </a:lnTo>
                    <a:lnTo>
                      <a:pt x="217" y="205"/>
                    </a:lnTo>
                    <a:lnTo>
                      <a:pt x="217" y="208"/>
                    </a:lnTo>
                    <a:lnTo>
                      <a:pt x="214" y="208"/>
                    </a:lnTo>
                    <a:lnTo>
                      <a:pt x="214" y="208"/>
                    </a:lnTo>
                    <a:lnTo>
                      <a:pt x="211" y="205"/>
                    </a:lnTo>
                    <a:lnTo>
                      <a:pt x="208" y="205"/>
                    </a:lnTo>
                    <a:lnTo>
                      <a:pt x="208" y="208"/>
                    </a:lnTo>
                    <a:lnTo>
                      <a:pt x="208" y="211"/>
                    </a:lnTo>
                    <a:lnTo>
                      <a:pt x="208" y="214"/>
                    </a:lnTo>
                    <a:lnTo>
                      <a:pt x="205" y="214"/>
                    </a:lnTo>
                    <a:lnTo>
                      <a:pt x="205" y="214"/>
                    </a:lnTo>
                    <a:lnTo>
                      <a:pt x="202" y="217"/>
                    </a:lnTo>
                    <a:lnTo>
                      <a:pt x="202" y="217"/>
                    </a:lnTo>
                    <a:lnTo>
                      <a:pt x="196" y="220"/>
                    </a:lnTo>
                    <a:lnTo>
                      <a:pt x="196" y="220"/>
                    </a:lnTo>
                    <a:lnTo>
                      <a:pt x="199" y="223"/>
                    </a:lnTo>
                    <a:lnTo>
                      <a:pt x="196" y="223"/>
                    </a:lnTo>
                    <a:lnTo>
                      <a:pt x="196" y="226"/>
                    </a:lnTo>
                    <a:lnTo>
                      <a:pt x="196" y="226"/>
                    </a:lnTo>
                    <a:lnTo>
                      <a:pt x="196" y="226"/>
                    </a:lnTo>
                    <a:lnTo>
                      <a:pt x="199" y="230"/>
                    </a:lnTo>
                    <a:lnTo>
                      <a:pt x="199" y="233"/>
                    </a:lnTo>
                    <a:lnTo>
                      <a:pt x="199" y="233"/>
                    </a:lnTo>
                    <a:lnTo>
                      <a:pt x="202" y="233"/>
                    </a:lnTo>
                    <a:lnTo>
                      <a:pt x="205" y="236"/>
                    </a:lnTo>
                    <a:lnTo>
                      <a:pt x="202" y="239"/>
                    </a:lnTo>
                    <a:lnTo>
                      <a:pt x="202" y="239"/>
                    </a:lnTo>
                    <a:lnTo>
                      <a:pt x="202" y="239"/>
                    </a:lnTo>
                    <a:lnTo>
                      <a:pt x="205" y="242"/>
                    </a:lnTo>
                    <a:lnTo>
                      <a:pt x="205" y="242"/>
                    </a:lnTo>
                    <a:lnTo>
                      <a:pt x="208" y="242"/>
                    </a:lnTo>
                    <a:lnTo>
                      <a:pt x="208" y="239"/>
                    </a:lnTo>
                    <a:lnTo>
                      <a:pt x="211" y="239"/>
                    </a:lnTo>
                    <a:lnTo>
                      <a:pt x="211" y="242"/>
                    </a:lnTo>
                    <a:lnTo>
                      <a:pt x="217" y="242"/>
                    </a:lnTo>
                    <a:lnTo>
                      <a:pt x="217" y="242"/>
                    </a:lnTo>
                    <a:lnTo>
                      <a:pt x="220" y="242"/>
                    </a:lnTo>
                    <a:lnTo>
                      <a:pt x="220" y="242"/>
                    </a:lnTo>
                    <a:lnTo>
                      <a:pt x="220" y="245"/>
                    </a:lnTo>
                    <a:lnTo>
                      <a:pt x="220" y="245"/>
                    </a:lnTo>
                    <a:lnTo>
                      <a:pt x="217" y="245"/>
                    </a:lnTo>
                    <a:lnTo>
                      <a:pt x="214" y="248"/>
                    </a:lnTo>
                    <a:lnTo>
                      <a:pt x="217" y="248"/>
                    </a:lnTo>
                    <a:lnTo>
                      <a:pt x="220" y="248"/>
                    </a:lnTo>
                    <a:lnTo>
                      <a:pt x="223" y="248"/>
                    </a:lnTo>
                    <a:lnTo>
                      <a:pt x="223" y="248"/>
                    </a:lnTo>
                    <a:lnTo>
                      <a:pt x="226" y="248"/>
                    </a:lnTo>
                    <a:lnTo>
                      <a:pt x="229" y="248"/>
                    </a:lnTo>
                    <a:lnTo>
                      <a:pt x="229" y="245"/>
                    </a:lnTo>
                    <a:lnTo>
                      <a:pt x="235" y="245"/>
                    </a:lnTo>
                    <a:lnTo>
                      <a:pt x="235" y="242"/>
                    </a:lnTo>
                    <a:lnTo>
                      <a:pt x="241" y="242"/>
                    </a:lnTo>
                    <a:lnTo>
                      <a:pt x="241" y="239"/>
                    </a:lnTo>
                    <a:lnTo>
                      <a:pt x="241" y="239"/>
                    </a:lnTo>
                    <a:lnTo>
                      <a:pt x="244" y="239"/>
                    </a:lnTo>
                    <a:lnTo>
                      <a:pt x="241" y="242"/>
                    </a:lnTo>
                    <a:lnTo>
                      <a:pt x="241" y="242"/>
                    </a:lnTo>
                    <a:lnTo>
                      <a:pt x="241" y="242"/>
                    </a:lnTo>
                    <a:lnTo>
                      <a:pt x="238" y="242"/>
                    </a:lnTo>
                    <a:lnTo>
                      <a:pt x="241" y="245"/>
                    </a:lnTo>
                    <a:lnTo>
                      <a:pt x="244" y="242"/>
                    </a:lnTo>
                    <a:lnTo>
                      <a:pt x="247" y="242"/>
                    </a:lnTo>
                    <a:lnTo>
                      <a:pt x="247" y="242"/>
                    </a:lnTo>
                    <a:lnTo>
                      <a:pt x="250" y="242"/>
                    </a:lnTo>
                    <a:lnTo>
                      <a:pt x="253" y="242"/>
                    </a:lnTo>
                    <a:lnTo>
                      <a:pt x="256" y="245"/>
                    </a:lnTo>
                    <a:lnTo>
                      <a:pt x="259" y="245"/>
                    </a:lnTo>
                    <a:lnTo>
                      <a:pt x="262" y="248"/>
                    </a:lnTo>
                    <a:lnTo>
                      <a:pt x="262" y="251"/>
                    </a:lnTo>
                    <a:lnTo>
                      <a:pt x="265" y="251"/>
                    </a:lnTo>
                    <a:lnTo>
                      <a:pt x="265" y="251"/>
                    </a:lnTo>
                    <a:lnTo>
                      <a:pt x="268" y="254"/>
                    </a:lnTo>
                    <a:lnTo>
                      <a:pt x="271" y="254"/>
                    </a:lnTo>
                    <a:lnTo>
                      <a:pt x="274" y="254"/>
                    </a:lnTo>
                    <a:lnTo>
                      <a:pt x="274" y="251"/>
                    </a:lnTo>
                    <a:lnTo>
                      <a:pt x="274" y="251"/>
                    </a:lnTo>
                    <a:lnTo>
                      <a:pt x="274" y="248"/>
                    </a:lnTo>
                    <a:lnTo>
                      <a:pt x="277" y="245"/>
                    </a:lnTo>
                    <a:lnTo>
                      <a:pt x="283" y="245"/>
                    </a:lnTo>
                    <a:lnTo>
                      <a:pt x="289" y="242"/>
                    </a:lnTo>
                    <a:lnTo>
                      <a:pt x="295" y="242"/>
                    </a:lnTo>
                    <a:lnTo>
                      <a:pt x="295" y="239"/>
                    </a:lnTo>
                    <a:lnTo>
                      <a:pt x="299" y="236"/>
                    </a:lnTo>
                    <a:lnTo>
                      <a:pt x="305" y="236"/>
                    </a:lnTo>
                    <a:lnTo>
                      <a:pt x="305" y="233"/>
                    </a:lnTo>
                    <a:lnTo>
                      <a:pt x="311" y="233"/>
                    </a:lnTo>
                    <a:lnTo>
                      <a:pt x="317" y="233"/>
                    </a:lnTo>
                    <a:lnTo>
                      <a:pt x="323" y="230"/>
                    </a:lnTo>
                    <a:lnTo>
                      <a:pt x="332" y="230"/>
                    </a:lnTo>
                    <a:lnTo>
                      <a:pt x="335" y="233"/>
                    </a:lnTo>
                    <a:lnTo>
                      <a:pt x="335" y="233"/>
                    </a:lnTo>
                    <a:lnTo>
                      <a:pt x="335" y="233"/>
                    </a:lnTo>
                    <a:lnTo>
                      <a:pt x="329" y="233"/>
                    </a:lnTo>
                    <a:lnTo>
                      <a:pt x="329" y="233"/>
                    </a:lnTo>
                    <a:lnTo>
                      <a:pt x="329" y="236"/>
                    </a:lnTo>
                    <a:lnTo>
                      <a:pt x="338" y="239"/>
                    </a:lnTo>
                    <a:lnTo>
                      <a:pt x="344" y="236"/>
                    </a:lnTo>
                    <a:lnTo>
                      <a:pt x="347" y="233"/>
                    </a:lnTo>
                    <a:lnTo>
                      <a:pt x="347" y="233"/>
                    </a:lnTo>
                    <a:lnTo>
                      <a:pt x="344" y="236"/>
                    </a:lnTo>
                    <a:lnTo>
                      <a:pt x="338" y="239"/>
                    </a:lnTo>
                    <a:lnTo>
                      <a:pt x="341" y="239"/>
                    </a:lnTo>
                    <a:lnTo>
                      <a:pt x="344" y="239"/>
                    </a:lnTo>
                    <a:lnTo>
                      <a:pt x="350" y="236"/>
                    </a:lnTo>
                    <a:lnTo>
                      <a:pt x="353" y="236"/>
                    </a:lnTo>
                    <a:lnTo>
                      <a:pt x="374" y="236"/>
                    </a:lnTo>
                    <a:lnTo>
                      <a:pt x="392" y="236"/>
                    </a:lnTo>
                    <a:lnTo>
                      <a:pt x="392" y="230"/>
                    </a:lnTo>
                    <a:lnTo>
                      <a:pt x="392" y="226"/>
                    </a:lnTo>
                    <a:lnTo>
                      <a:pt x="392" y="226"/>
                    </a:lnTo>
                    <a:lnTo>
                      <a:pt x="389" y="226"/>
                    </a:lnTo>
                    <a:lnTo>
                      <a:pt x="389" y="223"/>
                    </a:lnTo>
                    <a:lnTo>
                      <a:pt x="386" y="220"/>
                    </a:lnTo>
                    <a:lnTo>
                      <a:pt x="380" y="223"/>
                    </a:lnTo>
                    <a:lnTo>
                      <a:pt x="377" y="220"/>
                    </a:lnTo>
                    <a:lnTo>
                      <a:pt x="371" y="217"/>
                    </a:lnTo>
                    <a:lnTo>
                      <a:pt x="365" y="217"/>
                    </a:lnTo>
                    <a:lnTo>
                      <a:pt x="365" y="217"/>
                    </a:lnTo>
                    <a:lnTo>
                      <a:pt x="368" y="214"/>
                    </a:lnTo>
                    <a:lnTo>
                      <a:pt x="365" y="211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2" y="205"/>
                    </a:lnTo>
                    <a:lnTo>
                      <a:pt x="362" y="199"/>
                    </a:lnTo>
                    <a:lnTo>
                      <a:pt x="365" y="196"/>
                    </a:lnTo>
                    <a:lnTo>
                      <a:pt x="365" y="196"/>
                    </a:lnTo>
                    <a:lnTo>
                      <a:pt x="365" y="193"/>
                    </a:lnTo>
                    <a:lnTo>
                      <a:pt x="368" y="190"/>
                    </a:lnTo>
                    <a:lnTo>
                      <a:pt x="368" y="184"/>
                    </a:lnTo>
                    <a:lnTo>
                      <a:pt x="371" y="184"/>
                    </a:lnTo>
                    <a:lnTo>
                      <a:pt x="368" y="181"/>
                    </a:lnTo>
                    <a:lnTo>
                      <a:pt x="371" y="178"/>
                    </a:lnTo>
                    <a:lnTo>
                      <a:pt x="374" y="178"/>
                    </a:lnTo>
                    <a:lnTo>
                      <a:pt x="377" y="178"/>
                    </a:lnTo>
                    <a:lnTo>
                      <a:pt x="380" y="175"/>
                    </a:lnTo>
                    <a:lnTo>
                      <a:pt x="383" y="175"/>
                    </a:lnTo>
                    <a:lnTo>
                      <a:pt x="386" y="175"/>
                    </a:lnTo>
                    <a:lnTo>
                      <a:pt x="386" y="178"/>
                    </a:lnTo>
                    <a:lnTo>
                      <a:pt x="392" y="184"/>
                    </a:lnTo>
                    <a:lnTo>
                      <a:pt x="395" y="187"/>
                    </a:lnTo>
                    <a:lnTo>
                      <a:pt x="398" y="190"/>
                    </a:lnTo>
                    <a:lnTo>
                      <a:pt x="401" y="190"/>
                    </a:lnTo>
                    <a:lnTo>
                      <a:pt x="407" y="184"/>
                    </a:lnTo>
                    <a:lnTo>
                      <a:pt x="407" y="181"/>
                    </a:lnTo>
                    <a:lnTo>
                      <a:pt x="407" y="175"/>
                    </a:lnTo>
                    <a:lnTo>
                      <a:pt x="407" y="172"/>
                    </a:lnTo>
                    <a:lnTo>
                      <a:pt x="407" y="169"/>
                    </a:lnTo>
                    <a:lnTo>
                      <a:pt x="410" y="163"/>
                    </a:lnTo>
                    <a:lnTo>
                      <a:pt x="407" y="160"/>
                    </a:lnTo>
                    <a:lnTo>
                      <a:pt x="404" y="163"/>
                    </a:lnTo>
                    <a:lnTo>
                      <a:pt x="404" y="166"/>
                    </a:lnTo>
                    <a:lnTo>
                      <a:pt x="401" y="166"/>
                    </a:lnTo>
                    <a:lnTo>
                      <a:pt x="398" y="163"/>
                    </a:lnTo>
                    <a:lnTo>
                      <a:pt x="395" y="160"/>
                    </a:lnTo>
                    <a:lnTo>
                      <a:pt x="395" y="157"/>
                    </a:lnTo>
                    <a:lnTo>
                      <a:pt x="398" y="154"/>
                    </a:lnTo>
                    <a:lnTo>
                      <a:pt x="398" y="154"/>
                    </a:lnTo>
                    <a:lnTo>
                      <a:pt x="395" y="154"/>
                    </a:lnTo>
                    <a:lnTo>
                      <a:pt x="395" y="154"/>
                    </a:lnTo>
                    <a:lnTo>
                      <a:pt x="392" y="154"/>
                    </a:lnTo>
                    <a:lnTo>
                      <a:pt x="392" y="145"/>
                    </a:lnTo>
                    <a:lnTo>
                      <a:pt x="395" y="142"/>
                    </a:lnTo>
                    <a:lnTo>
                      <a:pt x="401" y="142"/>
                    </a:lnTo>
                    <a:lnTo>
                      <a:pt x="401" y="142"/>
                    </a:lnTo>
                    <a:lnTo>
                      <a:pt x="401" y="139"/>
                    </a:lnTo>
                    <a:lnTo>
                      <a:pt x="404" y="139"/>
                    </a:lnTo>
                    <a:lnTo>
                      <a:pt x="407" y="139"/>
                    </a:lnTo>
                    <a:lnTo>
                      <a:pt x="410" y="136"/>
                    </a:lnTo>
                    <a:lnTo>
                      <a:pt x="410" y="139"/>
                    </a:lnTo>
                    <a:lnTo>
                      <a:pt x="416" y="139"/>
                    </a:lnTo>
                    <a:lnTo>
                      <a:pt x="419" y="139"/>
                    </a:lnTo>
                    <a:lnTo>
                      <a:pt x="422" y="136"/>
                    </a:lnTo>
                    <a:lnTo>
                      <a:pt x="419" y="136"/>
                    </a:lnTo>
                    <a:lnTo>
                      <a:pt x="419" y="136"/>
                    </a:lnTo>
                    <a:lnTo>
                      <a:pt x="422" y="136"/>
                    </a:lnTo>
                    <a:lnTo>
                      <a:pt x="422" y="133"/>
                    </a:lnTo>
                    <a:lnTo>
                      <a:pt x="425" y="136"/>
                    </a:lnTo>
                    <a:lnTo>
                      <a:pt x="428" y="136"/>
                    </a:lnTo>
                    <a:lnTo>
                      <a:pt x="431" y="136"/>
                    </a:lnTo>
                    <a:lnTo>
                      <a:pt x="437" y="136"/>
                    </a:lnTo>
                    <a:lnTo>
                      <a:pt x="443" y="139"/>
                    </a:lnTo>
                    <a:lnTo>
                      <a:pt x="455" y="139"/>
                    </a:lnTo>
                    <a:lnTo>
                      <a:pt x="455" y="139"/>
                    </a:lnTo>
                    <a:lnTo>
                      <a:pt x="455" y="139"/>
                    </a:lnTo>
                    <a:lnTo>
                      <a:pt x="455" y="139"/>
                    </a:lnTo>
                    <a:lnTo>
                      <a:pt x="458" y="136"/>
                    </a:lnTo>
                    <a:lnTo>
                      <a:pt x="455" y="133"/>
                    </a:lnTo>
                    <a:lnTo>
                      <a:pt x="455" y="130"/>
                    </a:lnTo>
                    <a:lnTo>
                      <a:pt x="458" y="130"/>
                    </a:lnTo>
                    <a:lnTo>
                      <a:pt x="458" y="133"/>
                    </a:lnTo>
                    <a:lnTo>
                      <a:pt x="461" y="133"/>
                    </a:lnTo>
                    <a:lnTo>
                      <a:pt x="461" y="130"/>
                    </a:lnTo>
                    <a:lnTo>
                      <a:pt x="465" y="130"/>
                    </a:lnTo>
                    <a:lnTo>
                      <a:pt x="468" y="130"/>
                    </a:lnTo>
                    <a:lnTo>
                      <a:pt x="471" y="127"/>
                    </a:lnTo>
                    <a:lnTo>
                      <a:pt x="471" y="124"/>
                    </a:lnTo>
                    <a:lnTo>
                      <a:pt x="474" y="124"/>
                    </a:lnTo>
                    <a:lnTo>
                      <a:pt x="477" y="127"/>
                    </a:lnTo>
                    <a:lnTo>
                      <a:pt x="480" y="124"/>
                    </a:lnTo>
                    <a:lnTo>
                      <a:pt x="477" y="121"/>
                    </a:lnTo>
                    <a:lnTo>
                      <a:pt x="474" y="121"/>
                    </a:lnTo>
                    <a:lnTo>
                      <a:pt x="474" y="121"/>
                    </a:lnTo>
                    <a:lnTo>
                      <a:pt x="471" y="121"/>
                    </a:lnTo>
                    <a:lnTo>
                      <a:pt x="468" y="118"/>
                    </a:lnTo>
                    <a:lnTo>
                      <a:pt x="465" y="118"/>
                    </a:lnTo>
                    <a:lnTo>
                      <a:pt x="458" y="115"/>
                    </a:lnTo>
                    <a:lnTo>
                      <a:pt x="458" y="115"/>
                    </a:lnTo>
                    <a:lnTo>
                      <a:pt x="465" y="115"/>
                    </a:lnTo>
                    <a:lnTo>
                      <a:pt x="465" y="115"/>
                    </a:lnTo>
                    <a:lnTo>
                      <a:pt x="461" y="112"/>
                    </a:lnTo>
                    <a:lnTo>
                      <a:pt x="465" y="112"/>
                    </a:lnTo>
                    <a:lnTo>
                      <a:pt x="461" y="112"/>
                    </a:lnTo>
                    <a:lnTo>
                      <a:pt x="458" y="112"/>
                    </a:lnTo>
                    <a:lnTo>
                      <a:pt x="458" y="112"/>
                    </a:lnTo>
                    <a:lnTo>
                      <a:pt x="455" y="115"/>
                    </a:lnTo>
                    <a:lnTo>
                      <a:pt x="455" y="115"/>
                    </a:lnTo>
                    <a:lnTo>
                      <a:pt x="455" y="115"/>
                    </a:lnTo>
                    <a:lnTo>
                      <a:pt x="455" y="115"/>
                    </a:lnTo>
                    <a:lnTo>
                      <a:pt x="455" y="115"/>
                    </a:lnTo>
                    <a:lnTo>
                      <a:pt x="452" y="115"/>
                    </a:lnTo>
                    <a:lnTo>
                      <a:pt x="452" y="115"/>
                    </a:lnTo>
                    <a:lnTo>
                      <a:pt x="449" y="112"/>
                    </a:lnTo>
                    <a:lnTo>
                      <a:pt x="446" y="115"/>
                    </a:lnTo>
                    <a:lnTo>
                      <a:pt x="449" y="115"/>
                    </a:lnTo>
                    <a:lnTo>
                      <a:pt x="449" y="115"/>
                    </a:lnTo>
                    <a:lnTo>
                      <a:pt x="443" y="118"/>
                    </a:lnTo>
                    <a:lnTo>
                      <a:pt x="440" y="115"/>
                    </a:lnTo>
                    <a:lnTo>
                      <a:pt x="437" y="115"/>
                    </a:lnTo>
                    <a:lnTo>
                      <a:pt x="434" y="118"/>
                    </a:lnTo>
                    <a:lnTo>
                      <a:pt x="434" y="115"/>
                    </a:lnTo>
                    <a:lnTo>
                      <a:pt x="431" y="115"/>
                    </a:lnTo>
                    <a:lnTo>
                      <a:pt x="431" y="118"/>
                    </a:lnTo>
                    <a:lnTo>
                      <a:pt x="428" y="118"/>
                    </a:lnTo>
                    <a:lnTo>
                      <a:pt x="428" y="115"/>
                    </a:lnTo>
                    <a:lnTo>
                      <a:pt x="428" y="118"/>
                    </a:lnTo>
                    <a:lnTo>
                      <a:pt x="425" y="118"/>
                    </a:lnTo>
                    <a:lnTo>
                      <a:pt x="422" y="115"/>
                    </a:lnTo>
                    <a:lnTo>
                      <a:pt x="422" y="115"/>
                    </a:lnTo>
                    <a:lnTo>
                      <a:pt x="422" y="118"/>
                    </a:lnTo>
                    <a:lnTo>
                      <a:pt x="422" y="118"/>
                    </a:lnTo>
                    <a:lnTo>
                      <a:pt x="419" y="121"/>
                    </a:lnTo>
                    <a:lnTo>
                      <a:pt x="419" y="121"/>
                    </a:lnTo>
                    <a:lnTo>
                      <a:pt x="419" y="118"/>
                    </a:lnTo>
                    <a:lnTo>
                      <a:pt x="419" y="118"/>
                    </a:lnTo>
                    <a:lnTo>
                      <a:pt x="416" y="121"/>
                    </a:lnTo>
                    <a:lnTo>
                      <a:pt x="413" y="121"/>
                    </a:lnTo>
                    <a:lnTo>
                      <a:pt x="410" y="121"/>
                    </a:lnTo>
                    <a:lnTo>
                      <a:pt x="410" y="121"/>
                    </a:lnTo>
                    <a:lnTo>
                      <a:pt x="404" y="124"/>
                    </a:lnTo>
                    <a:lnTo>
                      <a:pt x="401" y="124"/>
                    </a:lnTo>
                    <a:lnTo>
                      <a:pt x="395" y="127"/>
                    </a:lnTo>
                    <a:lnTo>
                      <a:pt x="392" y="127"/>
                    </a:lnTo>
                    <a:lnTo>
                      <a:pt x="389" y="130"/>
                    </a:lnTo>
                    <a:lnTo>
                      <a:pt x="389" y="127"/>
                    </a:lnTo>
                    <a:lnTo>
                      <a:pt x="386" y="127"/>
                    </a:lnTo>
                    <a:lnTo>
                      <a:pt x="386" y="133"/>
                    </a:lnTo>
                    <a:lnTo>
                      <a:pt x="383" y="130"/>
                    </a:lnTo>
                    <a:lnTo>
                      <a:pt x="386" y="130"/>
                    </a:lnTo>
                    <a:lnTo>
                      <a:pt x="383" y="127"/>
                    </a:lnTo>
                    <a:lnTo>
                      <a:pt x="380" y="121"/>
                    </a:lnTo>
                    <a:lnTo>
                      <a:pt x="383" y="121"/>
                    </a:lnTo>
                    <a:lnTo>
                      <a:pt x="383" y="118"/>
                    </a:lnTo>
                    <a:lnTo>
                      <a:pt x="377" y="121"/>
                    </a:lnTo>
                    <a:lnTo>
                      <a:pt x="377" y="121"/>
                    </a:lnTo>
                    <a:lnTo>
                      <a:pt x="377" y="118"/>
                    </a:lnTo>
                    <a:lnTo>
                      <a:pt x="377" y="118"/>
                    </a:lnTo>
                    <a:lnTo>
                      <a:pt x="371" y="118"/>
                    </a:lnTo>
                    <a:lnTo>
                      <a:pt x="371" y="118"/>
                    </a:lnTo>
                    <a:lnTo>
                      <a:pt x="368" y="118"/>
                    </a:lnTo>
                    <a:lnTo>
                      <a:pt x="362" y="115"/>
                    </a:lnTo>
                    <a:lnTo>
                      <a:pt x="362" y="115"/>
                    </a:lnTo>
                    <a:lnTo>
                      <a:pt x="362" y="115"/>
                    </a:lnTo>
                    <a:lnTo>
                      <a:pt x="356" y="115"/>
                    </a:lnTo>
                    <a:lnTo>
                      <a:pt x="356" y="115"/>
                    </a:lnTo>
                    <a:lnTo>
                      <a:pt x="356" y="112"/>
                    </a:lnTo>
                    <a:lnTo>
                      <a:pt x="356" y="109"/>
                    </a:lnTo>
                    <a:lnTo>
                      <a:pt x="356" y="109"/>
                    </a:lnTo>
                    <a:lnTo>
                      <a:pt x="356" y="103"/>
                    </a:lnTo>
                    <a:lnTo>
                      <a:pt x="356" y="100"/>
                    </a:lnTo>
                    <a:lnTo>
                      <a:pt x="356" y="97"/>
                    </a:lnTo>
                    <a:lnTo>
                      <a:pt x="359" y="97"/>
                    </a:lnTo>
                    <a:lnTo>
                      <a:pt x="356" y="94"/>
                    </a:lnTo>
                    <a:lnTo>
                      <a:pt x="356" y="91"/>
                    </a:lnTo>
                    <a:lnTo>
                      <a:pt x="356" y="91"/>
                    </a:lnTo>
                    <a:lnTo>
                      <a:pt x="353" y="85"/>
                    </a:lnTo>
                    <a:lnTo>
                      <a:pt x="353" y="85"/>
                    </a:lnTo>
                    <a:lnTo>
                      <a:pt x="353" y="82"/>
                    </a:lnTo>
                    <a:lnTo>
                      <a:pt x="353" y="82"/>
                    </a:lnTo>
                    <a:lnTo>
                      <a:pt x="353" y="79"/>
                    </a:lnTo>
                    <a:lnTo>
                      <a:pt x="353" y="76"/>
                    </a:lnTo>
                    <a:lnTo>
                      <a:pt x="350" y="79"/>
                    </a:lnTo>
                    <a:lnTo>
                      <a:pt x="350" y="76"/>
                    </a:lnTo>
                    <a:lnTo>
                      <a:pt x="350" y="73"/>
                    </a:lnTo>
                    <a:lnTo>
                      <a:pt x="350" y="73"/>
                    </a:lnTo>
                    <a:lnTo>
                      <a:pt x="347" y="69"/>
                    </a:lnTo>
                    <a:lnTo>
                      <a:pt x="350" y="66"/>
                    </a:lnTo>
                    <a:lnTo>
                      <a:pt x="350" y="66"/>
                    </a:lnTo>
                    <a:lnTo>
                      <a:pt x="353" y="66"/>
                    </a:lnTo>
                    <a:lnTo>
                      <a:pt x="350" y="63"/>
                    </a:lnTo>
                    <a:lnTo>
                      <a:pt x="353" y="60"/>
                    </a:lnTo>
                    <a:lnTo>
                      <a:pt x="353" y="57"/>
                    </a:lnTo>
                    <a:lnTo>
                      <a:pt x="353" y="57"/>
                    </a:lnTo>
                    <a:lnTo>
                      <a:pt x="356" y="57"/>
                    </a:lnTo>
                    <a:lnTo>
                      <a:pt x="356" y="60"/>
                    </a:lnTo>
                    <a:lnTo>
                      <a:pt x="359" y="60"/>
                    </a:lnTo>
                    <a:lnTo>
                      <a:pt x="362" y="57"/>
                    </a:lnTo>
                    <a:lnTo>
                      <a:pt x="362" y="57"/>
                    </a:lnTo>
                    <a:lnTo>
                      <a:pt x="365" y="54"/>
                    </a:lnTo>
                    <a:lnTo>
                      <a:pt x="365" y="54"/>
                    </a:lnTo>
                    <a:lnTo>
                      <a:pt x="362" y="51"/>
                    </a:lnTo>
                    <a:lnTo>
                      <a:pt x="362" y="51"/>
                    </a:lnTo>
                    <a:lnTo>
                      <a:pt x="365" y="51"/>
                    </a:lnTo>
                    <a:lnTo>
                      <a:pt x="365" y="51"/>
                    </a:lnTo>
                    <a:lnTo>
                      <a:pt x="365" y="48"/>
                    </a:lnTo>
                    <a:lnTo>
                      <a:pt x="368" y="48"/>
                    </a:lnTo>
                    <a:lnTo>
                      <a:pt x="368" y="48"/>
                    </a:lnTo>
                    <a:lnTo>
                      <a:pt x="374" y="48"/>
                    </a:lnTo>
                    <a:lnTo>
                      <a:pt x="371" y="48"/>
                    </a:lnTo>
                    <a:lnTo>
                      <a:pt x="371" y="45"/>
                    </a:lnTo>
                    <a:lnTo>
                      <a:pt x="371" y="42"/>
                    </a:lnTo>
                    <a:lnTo>
                      <a:pt x="374" y="42"/>
                    </a:lnTo>
                    <a:lnTo>
                      <a:pt x="377" y="39"/>
                    </a:lnTo>
                    <a:lnTo>
                      <a:pt x="374" y="39"/>
                    </a:lnTo>
                    <a:lnTo>
                      <a:pt x="377" y="39"/>
                    </a:lnTo>
                    <a:lnTo>
                      <a:pt x="377" y="39"/>
                    </a:lnTo>
                    <a:lnTo>
                      <a:pt x="377" y="39"/>
                    </a:lnTo>
                    <a:lnTo>
                      <a:pt x="380" y="33"/>
                    </a:lnTo>
                    <a:lnTo>
                      <a:pt x="383" y="30"/>
                    </a:lnTo>
                    <a:lnTo>
                      <a:pt x="386" y="30"/>
                    </a:lnTo>
                    <a:lnTo>
                      <a:pt x="386" y="27"/>
                    </a:lnTo>
                    <a:lnTo>
                      <a:pt x="389" y="24"/>
                    </a:lnTo>
                    <a:lnTo>
                      <a:pt x="389" y="24"/>
                    </a:lnTo>
                    <a:lnTo>
                      <a:pt x="392" y="21"/>
                    </a:lnTo>
                    <a:lnTo>
                      <a:pt x="398" y="21"/>
                    </a:lnTo>
                    <a:lnTo>
                      <a:pt x="401" y="24"/>
                    </a:lnTo>
                    <a:lnTo>
                      <a:pt x="401" y="21"/>
                    </a:lnTo>
                    <a:lnTo>
                      <a:pt x="398" y="18"/>
                    </a:lnTo>
                    <a:lnTo>
                      <a:pt x="398" y="18"/>
                    </a:lnTo>
                    <a:lnTo>
                      <a:pt x="401" y="18"/>
                    </a:lnTo>
                    <a:lnTo>
                      <a:pt x="398" y="15"/>
                    </a:lnTo>
                    <a:lnTo>
                      <a:pt x="398" y="15"/>
                    </a:lnTo>
                    <a:lnTo>
                      <a:pt x="398" y="9"/>
                    </a:lnTo>
                    <a:lnTo>
                      <a:pt x="395" y="9"/>
                    </a:lnTo>
                    <a:lnTo>
                      <a:pt x="398" y="6"/>
                    </a:lnTo>
                    <a:lnTo>
                      <a:pt x="395" y="3"/>
                    </a:lnTo>
                    <a:lnTo>
                      <a:pt x="389" y="3"/>
                    </a:lnTo>
                    <a:lnTo>
                      <a:pt x="386" y="0"/>
                    </a:lnTo>
                    <a:lnTo>
                      <a:pt x="383" y="0"/>
                    </a:lnTo>
                    <a:lnTo>
                      <a:pt x="380" y="0"/>
                    </a:lnTo>
                    <a:lnTo>
                      <a:pt x="380" y="0"/>
                    </a:lnTo>
                    <a:lnTo>
                      <a:pt x="380" y="0"/>
                    </a:lnTo>
                    <a:lnTo>
                      <a:pt x="377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68" y="0"/>
                    </a:lnTo>
                    <a:lnTo>
                      <a:pt x="365" y="3"/>
                    </a:lnTo>
                    <a:lnTo>
                      <a:pt x="365" y="0"/>
                    </a:lnTo>
                    <a:lnTo>
                      <a:pt x="362" y="0"/>
                    </a:lnTo>
                    <a:lnTo>
                      <a:pt x="359" y="3"/>
                    </a:lnTo>
                    <a:lnTo>
                      <a:pt x="359" y="0"/>
                    </a:lnTo>
                    <a:lnTo>
                      <a:pt x="356" y="0"/>
                    </a:lnTo>
                    <a:lnTo>
                      <a:pt x="356" y="3"/>
                    </a:lnTo>
                    <a:lnTo>
                      <a:pt x="353" y="6"/>
                    </a:lnTo>
                    <a:lnTo>
                      <a:pt x="353" y="6"/>
                    </a:lnTo>
                    <a:lnTo>
                      <a:pt x="350" y="3"/>
                    </a:lnTo>
                    <a:lnTo>
                      <a:pt x="350" y="3"/>
                    </a:lnTo>
                    <a:lnTo>
                      <a:pt x="350" y="6"/>
                    </a:lnTo>
                    <a:lnTo>
                      <a:pt x="353" y="9"/>
                    </a:lnTo>
                    <a:lnTo>
                      <a:pt x="350" y="9"/>
                    </a:lnTo>
                    <a:lnTo>
                      <a:pt x="347" y="9"/>
                    </a:lnTo>
                    <a:lnTo>
                      <a:pt x="344" y="12"/>
                    </a:lnTo>
                    <a:lnTo>
                      <a:pt x="347" y="12"/>
                    </a:lnTo>
                    <a:lnTo>
                      <a:pt x="347" y="12"/>
                    </a:lnTo>
                    <a:lnTo>
                      <a:pt x="347" y="15"/>
                    </a:lnTo>
                    <a:lnTo>
                      <a:pt x="347" y="12"/>
                    </a:lnTo>
                    <a:lnTo>
                      <a:pt x="344" y="12"/>
                    </a:lnTo>
                    <a:lnTo>
                      <a:pt x="344" y="12"/>
                    </a:lnTo>
                    <a:lnTo>
                      <a:pt x="344" y="15"/>
                    </a:lnTo>
                    <a:lnTo>
                      <a:pt x="347" y="15"/>
                    </a:lnTo>
                    <a:lnTo>
                      <a:pt x="347" y="15"/>
                    </a:lnTo>
                    <a:lnTo>
                      <a:pt x="347" y="18"/>
                    </a:lnTo>
                    <a:lnTo>
                      <a:pt x="344" y="21"/>
                    </a:lnTo>
                    <a:lnTo>
                      <a:pt x="347" y="24"/>
                    </a:lnTo>
                    <a:lnTo>
                      <a:pt x="341" y="24"/>
                    </a:lnTo>
                    <a:lnTo>
                      <a:pt x="344" y="27"/>
                    </a:lnTo>
                    <a:lnTo>
                      <a:pt x="347" y="27"/>
                    </a:lnTo>
                    <a:lnTo>
                      <a:pt x="347" y="30"/>
                    </a:lnTo>
                    <a:lnTo>
                      <a:pt x="347" y="30"/>
                    </a:lnTo>
                    <a:lnTo>
                      <a:pt x="347" y="33"/>
                    </a:lnTo>
                    <a:lnTo>
                      <a:pt x="350" y="33"/>
                    </a:lnTo>
                    <a:lnTo>
                      <a:pt x="347" y="36"/>
                    </a:lnTo>
                    <a:lnTo>
                      <a:pt x="347" y="36"/>
                    </a:lnTo>
                    <a:lnTo>
                      <a:pt x="344" y="36"/>
                    </a:lnTo>
                    <a:lnTo>
                      <a:pt x="344" y="42"/>
                    </a:lnTo>
                    <a:lnTo>
                      <a:pt x="341" y="45"/>
                    </a:lnTo>
                    <a:lnTo>
                      <a:pt x="338" y="45"/>
                    </a:lnTo>
                    <a:lnTo>
                      <a:pt x="335" y="48"/>
                    </a:lnTo>
                    <a:lnTo>
                      <a:pt x="332" y="48"/>
                    </a:lnTo>
                    <a:lnTo>
                      <a:pt x="332" y="48"/>
                    </a:lnTo>
                    <a:lnTo>
                      <a:pt x="335" y="51"/>
                    </a:lnTo>
                    <a:lnTo>
                      <a:pt x="329" y="54"/>
                    </a:lnTo>
                    <a:lnTo>
                      <a:pt x="329" y="57"/>
                    </a:lnTo>
                    <a:lnTo>
                      <a:pt x="326" y="54"/>
                    </a:lnTo>
                    <a:lnTo>
                      <a:pt x="326" y="54"/>
                    </a:lnTo>
                    <a:lnTo>
                      <a:pt x="323" y="54"/>
                    </a:lnTo>
                    <a:lnTo>
                      <a:pt x="323" y="57"/>
                    </a:lnTo>
                    <a:lnTo>
                      <a:pt x="323" y="60"/>
                    </a:lnTo>
                    <a:lnTo>
                      <a:pt x="320" y="60"/>
                    </a:lnTo>
                    <a:lnTo>
                      <a:pt x="317" y="60"/>
                    </a:lnTo>
                    <a:lnTo>
                      <a:pt x="317" y="60"/>
                    </a:lnTo>
                    <a:lnTo>
                      <a:pt x="317" y="63"/>
                    </a:lnTo>
                    <a:lnTo>
                      <a:pt x="314" y="63"/>
                    </a:lnTo>
                    <a:lnTo>
                      <a:pt x="314" y="60"/>
                    </a:lnTo>
                    <a:lnTo>
                      <a:pt x="311" y="63"/>
                    </a:lnTo>
                    <a:lnTo>
                      <a:pt x="311" y="66"/>
                    </a:lnTo>
                    <a:lnTo>
                      <a:pt x="311" y="66"/>
                    </a:lnTo>
                    <a:lnTo>
                      <a:pt x="311" y="66"/>
                    </a:lnTo>
                    <a:lnTo>
                      <a:pt x="308" y="69"/>
                    </a:lnTo>
                    <a:lnTo>
                      <a:pt x="305" y="69"/>
                    </a:lnTo>
                    <a:lnTo>
                      <a:pt x="305" y="73"/>
                    </a:lnTo>
                    <a:lnTo>
                      <a:pt x="305" y="73"/>
                    </a:lnTo>
                    <a:lnTo>
                      <a:pt x="302" y="76"/>
                    </a:lnTo>
                    <a:lnTo>
                      <a:pt x="299" y="79"/>
                    </a:lnTo>
                    <a:lnTo>
                      <a:pt x="295" y="76"/>
                    </a:lnTo>
                    <a:lnTo>
                      <a:pt x="299" y="82"/>
                    </a:lnTo>
                    <a:lnTo>
                      <a:pt x="299" y="85"/>
                    </a:lnTo>
                    <a:lnTo>
                      <a:pt x="299" y="85"/>
                    </a:lnTo>
                    <a:lnTo>
                      <a:pt x="299" y="88"/>
                    </a:lnTo>
                    <a:lnTo>
                      <a:pt x="299" y="91"/>
                    </a:lnTo>
                    <a:lnTo>
                      <a:pt x="302" y="94"/>
                    </a:lnTo>
                    <a:lnTo>
                      <a:pt x="299" y="97"/>
                    </a:lnTo>
                    <a:lnTo>
                      <a:pt x="299" y="94"/>
                    </a:lnTo>
                    <a:lnTo>
                      <a:pt x="299" y="97"/>
                    </a:lnTo>
                    <a:lnTo>
                      <a:pt x="299" y="100"/>
                    </a:lnTo>
                    <a:lnTo>
                      <a:pt x="295" y="103"/>
                    </a:lnTo>
                    <a:lnTo>
                      <a:pt x="299" y="103"/>
                    </a:lnTo>
                    <a:lnTo>
                      <a:pt x="299" y="106"/>
                    </a:lnTo>
                    <a:lnTo>
                      <a:pt x="295" y="106"/>
                    </a:lnTo>
                    <a:lnTo>
                      <a:pt x="299" y="109"/>
                    </a:lnTo>
                    <a:lnTo>
                      <a:pt x="295" y="112"/>
                    </a:lnTo>
                    <a:lnTo>
                      <a:pt x="299" y="112"/>
                    </a:lnTo>
                    <a:lnTo>
                      <a:pt x="299" y="115"/>
                    </a:lnTo>
                    <a:lnTo>
                      <a:pt x="302" y="115"/>
                    </a:lnTo>
                    <a:lnTo>
                      <a:pt x="302" y="118"/>
                    </a:lnTo>
                    <a:lnTo>
                      <a:pt x="305" y="115"/>
                    </a:lnTo>
                    <a:lnTo>
                      <a:pt x="305" y="118"/>
                    </a:lnTo>
                    <a:lnTo>
                      <a:pt x="308" y="115"/>
                    </a:lnTo>
                    <a:lnTo>
                      <a:pt x="311" y="118"/>
                    </a:lnTo>
                    <a:lnTo>
                      <a:pt x="311" y="121"/>
                    </a:lnTo>
                    <a:lnTo>
                      <a:pt x="317" y="124"/>
                    </a:lnTo>
                    <a:lnTo>
                      <a:pt x="317" y="124"/>
                    </a:lnTo>
                    <a:lnTo>
                      <a:pt x="323" y="127"/>
                    </a:lnTo>
                    <a:lnTo>
                      <a:pt x="323" y="130"/>
                    </a:lnTo>
                    <a:lnTo>
                      <a:pt x="323" y="130"/>
                    </a:lnTo>
                    <a:lnTo>
                      <a:pt x="323" y="136"/>
                    </a:lnTo>
                    <a:lnTo>
                      <a:pt x="317" y="139"/>
                    </a:lnTo>
                    <a:lnTo>
                      <a:pt x="317" y="142"/>
                    </a:lnTo>
                    <a:lnTo>
                      <a:pt x="314" y="142"/>
                    </a:lnTo>
                    <a:lnTo>
                      <a:pt x="311" y="142"/>
                    </a:lnTo>
                    <a:lnTo>
                      <a:pt x="311" y="139"/>
                    </a:lnTo>
                    <a:lnTo>
                      <a:pt x="305" y="139"/>
                    </a:lnTo>
                    <a:lnTo>
                      <a:pt x="305" y="136"/>
                    </a:lnTo>
                    <a:lnTo>
                      <a:pt x="305" y="139"/>
                    </a:lnTo>
                    <a:lnTo>
                      <a:pt x="302" y="139"/>
                    </a:lnTo>
                    <a:lnTo>
                      <a:pt x="302" y="139"/>
                    </a:lnTo>
                    <a:lnTo>
                      <a:pt x="299" y="136"/>
                    </a:lnTo>
                    <a:lnTo>
                      <a:pt x="299" y="139"/>
                    </a:lnTo>
                    <a:lnTo>
                      <a:pt x="295" y="139"/>
                    </a:lnTo>
                    <a:lnTo>
                      <a:pt x="292" y="139"/>
                    </a:lnTo>
                    <a:lnTo>
                      <a:pt x="289" y="142"/>
                    </a:lnTo>
                    <a:lnTo>
                      <a:pt x="289" y="139"/>
                    </a:lnTo>
                    <a:lnTo>
                      <a:pt x="286" y="142"/>
                    </a:lnTo>
                    <a:lnTo>
                      <a:pt x="286" y="142"/>
                    </a:lnTo>
                    <a:lnTo>
                      <a:pt x="289" y="142"/>
                    </a:lnTo>
                    <a:lnTo>
                      <a:pt x="292" y="142"/>
                    </a:lnTo>
                    <a:lnTo>
                      <a:pt x="292" y="142"/>
                    </a:lnTo>
                    <a:lnTo>
                      <a:pt x="295" y="142"/>
                    </a:lnTo>
                    <a:lnTo>
                      <a:pt x="299" y="142"/>
                    </a:lnTo>
                    <a:lnTo>
                      <a:pt x="302" y="142"/>
                    </a:lnTo>
                    <a:lnTo>
                      <a:pt x="305" y="145"/>
                    </a:lnTo>
                    <a:lnTo>
                      <a:pt x="308" y="145"/>
                    </a:lnTo>
                    <a:lnTo>
                      <a:pt x="308" y="145"/>
                    </a:lnTo>
                    <a:lnTo>
                      <a:pt x="311" y="145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7" y="148"/>
                    </a:lnTo>
                    <a:lnTo>
                      <a:pt x="317" y="151"/>
                    </a:lnTo>
                    <a:lnTo>
                      <a:pt x="314" y="151"/>
                    </a:lnTo>
                    <a:lnTo>
                      <a:pt x="311" y="154"/>
                    </a:lnTo>
                    <a:lnTo>
                      <a:pt x="308" y="154"/>
                    </a:lnTo>
                    <a:lnTo>
                      <a:pt x="311" y="151"/>
                    </a:lnTo>
                    <a:lnTo>
                      <a:pt x="308" y="151"/>
                    </a:lnTo>
                    <a:lnTo>
                      <a:pt x="308" y="151"/>
                    </a:lnTo>
                    <a:lnTo>
                      <a:pt x="308" y="151"/>
                    </a:lnTo>
                    <a:lnTo>
                      <a:pt x="305" y="154"/>
                    </a:lnTo>
                    <a:lnTo>
                      <a:pt x="305" y="154"/>
                    </a:lnTo>
                    <a:lnTo>
                      <a:pt x="302" y="157"/>
                    </a:lnTo>
                    <a:lnTo>
                      <a:pt x="299" y="157"/>
                    </a:lnTo>
                    <a:lnTo>
                      <a:pt x="302" y="157"/>
                    </a:lnTo>
                    <a:lnTo>
                      <a:pt x="299" y="160"/>
                    </a:lnTo>
                    <a:lnTo>
                      <a:pt x="299" y="157"/>
                    </a:lnTo>
                    <a:lnTo>
                      <a:pt x="295" y="157"/>
                    </a:lnTo>
                    <a:lnTo>
                      <a:pt x="295" y="160"/>
                    </a:lnTo>
                    <a:lnTo>
                      <a:pt x="295" y="160"/>
                    </a:lnTo>
                    <a:lnTo>
                      <a:pt x="302" y="163"/>
                    </a:lnTo>
                    <a:lnTo>
                      <a:pt x="295" y="163"/>
                    </a:lnTo>
                    <a:lnTo>
                      <a:pt x="299" y="166"/>
                    </a:lnTo>
                    <a:lnTo>
                      <a:pt x="299" y="166"/>
                    </a:lnTo>
                    <a:lnTo>
                      <a:pt x="299" y="169"/>
                    </a:lnTo>
                    <a:lnTo>
                      <a:pt x="302" y="172"/>
                    </a:lnTo>
                    <a:lnTo>
                      <a:pt x="295" y="172"/>
                    </a:lnTo>
                    <a:lnTo>
                      <a:pt x="292" y="172"/>
                    </a:lnTo>
                    <a:lnTo>
                      <a:pt x="295" y="175"/>
                    </a:lnTo>
                    <a:lnTo>
                      <a:pt x="292" y="175"/>
                    </a:lnTo>
                    <a:lnTo>
                      <a:pt x="299" y="178"/>
                    </a:lnTo>
                    <a:lnTo>
                      <a:pt x="295" y="181"/>
                    </a:lnTo>
                    <a:lnTo>
                      <a:pt x="299" y="184"/>
                    </a:lnTo>
                    <a:lnTo>
                      <a:pt x="295" y="184"/>
                    </a:lnTo>
                    <a:lnTo>
                      <a:pt x="295" y="187"/>
                    </a:lnTo>
                    <a:lnTo>
                      <a:pt x="295" y="190"/>
                    </a:lnTo>
                    <a:lnTo>
                      <a:pt x="295" y="193"/>
                    </a:lnTo>
                    <a:lnTo>
                      <a:pt x="295" y="199"/>
                    </a:lnTo>
                    <a:lnTo>
                      <a:pt x="292" y="199"/>
                    </a:lnTo>
                    <a:lnTo>
                      <a:pt x="289" y="205"/>
                    </a:lnTo>
                    <a:lnTo>
                      <a:pt x="286" y="208"/>
                    </a:lnTo>
                    <a:lnTo>
                      <a:pt x="286" y="208"/>
                    </a:lnTo>
                    <a:lnTo>
                      <a:pt x="283" y="205"/>
                    </a:lnTo>
                    <a:lnTo>
                      <a:pt x="280" y="208"/>
                    </a:lnTo>
                    <a:lnTo>
                      <a:pt x="274" y="208"/>
                    </a:lnTo>
                    <a:lnTo>
                      <a:pt x="271" y="205"/>
                    </a:lnTo>
                    <a:lnTo>
                      <a:pt x="271" y="208"/>
                    </a:lnTo>
                    <a:lnTo>
                      <a:pt x="265" y="211"/>
                    </a:lnTo>
                    <a:lnTo>
                      <a:pt x="265" y="214"/>
                    </a:lnTo>
                    <a:lnTo>
                      <a:pt x="265" y="217"/>
                    </a:lnTo>
                    <a:lnTo>
                      <a:pt x="265" y="217"/>
                    </a:lnTo>
                    <a:lnTo>
                      <a:pt x="262" y="220"/>
                    </a:lnTo>
                    <a:lnTo>
                      <a:pt x="259" y="220"/>
                    </a:lnTo>
                    <a:lnTo>
                      <a:pt x="250" y="220"/>
                    </a:lnTo>
                    <a:lnTo>
                      <a:pt x="247" y="220"/>
                    </a:lnTo>
                    <a:lnTo>
                      <a:pt x="244" y="220"/>
                    </a:lnTo>
                    <a:lnTo>
                      <a:pt x="247" y="217"/>
                    </a:lnTo>
                    <a:lnTo>
                      <a:pt x="247" y="211"/>
                    </a:lnTo>
                    <a:lnTo>
                      <a:pt x="241" y="211"/>
                    </a:lnTo>
                    <a:lnTo>
                      <a:pt x="241" y="208"/>
                    </a:lnTo>
                    <a:lnTo>
                      <a:pt x="241" y="208"/>
                    </a:lnTo>
                    <a:lnTo>
                      <a:pt x="241" y="205"/>
                    </a:lnTo>
                    <a:lnTo>
                      <a:pt x="244" y="205"/>
                    </a:lnTo>
                    <a:lnTo>
                      <a:pt x="247" y="202"/>
                    </a:lnTo>
                    <a:lnTo>
                      <a:pt x="247" y="199"/>
                    </a:lnTo>
                    <a:lnTo>
                      <a:pt x="241" y="199"/>
                    </a:lnTo>
                    <a:lnTo>
                      <a:pt x="238" y="196"/>
                    </a:lnTo>
                    <a:lnTo>
                      <a:pt x="238" y="196"/>
                    </a:lnTo>
                    <a:lnTo>
                      <a:pt x="235" y="193"/>
                    </a:lnTo>
                    <a:lnTo>
                      <a:pt x="235" y="190"/>
                    </a:lnTo>
                    <a:lnTo>
                      <a:pt x="232" y="184"/>
                    </a:lnTo>
                    <a:lnTo>
                      <a:pt x="229" y="184"/>
                    </a:lnTo>
                    <a:lnTo>
                      <a:pt x="229" y="181"/>
                    </a:lnTo>
                    <a:lnTo>
                      <a:pt x="226" y="181"/>
                    </a:lnTo>
                    <a:lnTo>
                      <a:pt x="223" y="178"/>
                    </a:lnTo>
                    <a:lnTo>
                      <a:pt x="226" y="178"/>
                    </a:lnTo>
                    <a:lnTo>
                      <a:pt x="226" y="175"/>
                    </a:lnTo>
                    <a:lnTo>
                      <a:pt x="223" y="172"/>
                    </a:lnTo>
                    <a:lnTo>
                      <a:pt x="226" y="169"/>
                    </a:lnTo>
                    <a:lnTo>
                      <a:pt x="229" y="166"/>
                    </a:lnTo>
                    <a:lnTo>
                      <a:pt x="229" y="166"/>
                    </a:lnTo>
                    <a:lnTo>
                      <a:pt x="226" y="166"/>
                    </a:lnTo>
                    <a:lnTo>
                      <a:pt x="226" y="163"/>
                    </a:lnTo>
                    <a:lnTo>
                      <a:pt x="223" y="163"/>
                    </a:lnTo>
                    <a:lnTo>
                      <a:pt x="223" y="166"/>
                    </a:lnTo>
                    <a:lnTo>
                      <a:pt x="226" y="166"/>
                    </a:lnTo>
                    <a:lnTo>
                      <a:pt x="223" y="169"/>
                    </a:lnTo>
                    <a:lnTo>
                      <a:pt x="223" y="166"/>
                    </a:lnTo>
                    <a:lnTo>
                      <a:pt x="223" y="166"/>
                    </a:lnTo>
                    <a:lnTo>
                      <a:pt x="220" y="163"/>
                    </a:lnTo>
                    <a:lnTo>
                      <a:pt x="220" y="160"/>
                    </a:lnTo>
                    <a:lnTo>
                      <a:pt x="217" y="157"/>
                    </a:lnTo>
                    <a:lnTo>
                      <a:pt x="217" y="151"/>
                    </a:lnTo>
                    <a:lnTo>
                      <a:pt x="220" y="151"/>
                    </a:lnTo>
                    <a:lnTo>
                      <a:pt x="220" y="151"/>
                    </a:lnTo>
                    <a:lnTo>
                      <a:pt x="220" y="151"/>
                    </a:lnTo>
                    <a:lnTo>
                      <a:pt x="220" y="148"/>
                    </a:lnTo>
                    <a:lnTo>
                      <a:pt x="217" y="148"/>
                    </a:lnTo>
                    <a:lnTo>
                      <a:pt x="211" y="145"/>
                    </a:lnTo>
                    <a:lnTo>
                      <a:pt x="211" y="145"/>
                    </a:lnTo>
                    <a:lnTo>
                      <a:pt x="211" y="142"/>
                    </a:lnTo>
                    <a:lnTo>
                      <a:pt x="208" y="142"/>
                    </a:lnTo>
                    <a:lnTo>
                      <a:pt x="205" y="142"/>
                    </a:lnTo>
                    <a:lnTo>
                      <a:pt x="205" y="142"/>
                    </a:lnTo>
                    <a:lnTo>
                      <a:pt x="208" y="145"/>
                    </a:lnTo>
                    <a:lnTo>
                      <a:pt x="208" y="145"/>
                    </a:lnTo>
                    <a:lnTo>
                      <a:pt x="208" y="148"/>
                    </a:lnTo>
                    <a:lnTo>
                      <a:pt x="202" y="151"/>
                    </a:lnTo>
                    <a:lnTo>
                      <a:pt x="202" y="151"/>
                    </a:lnTo>
                    <a:lnTo>
                      <a:pt x="199" y="148"/>
                    </a:lnTo>
                    <a:lnTo>
                      <a:pt x="199" y="151"/>
                    </a:lnTo>
                    <a:lnTo>
                      <a:pt x="199" y="151"/>
                    </a:lnTo>
                    <a:lnTo>
                      <a:pt x="202" y="154"/>
                    </a:lnTo>
                    <a:lnTo>
                      <a:pt x="199" y="154"/>
                    </a:lnTo>
                    <a:lnTo>
                      <a:pt x="196" y="151"/>
                    </a:lnTo>
                    <a:lnTo>
                      <a:pt x="196" y="151"/>
                    </a:lnTo>
                    <a:lnTo>
                      <a:pt x="196" y="151"/>
                    </a:lnTo>
                    <a:lnTo>
                      <a:pt x="193" y="151"/>
                    </a:lnTo>
                    <a:lnTo>
                      <a:pt x="193" y="145"/>
                    </a:lnTo>
                    <a:lnTo>
                      <a:pt x="190" y="145"/>
                    </a:lnTo>
                    <a:lnTo>
                      <a:pt x="187" y="142"/>
                    </a:lnTo>
                    <a:lnTo>
                      <a:pt x="187" y="145"/>
                    </a:lnTo>
                    <a:lnTo>
                      <a:pt x="190" y="148"/>
                    </a:lnTo>
                    <a:lnTo>
                      <a:pt x="193" y="148"/>
                    </a:lnTo>
                    <a:lnTo>
                      <a:pt x="193" y="151"/>
                    </a:lnTo>
                    <a:lnTo>
                      <a:pt x="196" y="154"/>
                    </a:lnTo>
                    <a:lnTo>
                      <a:pt x="193" y="154"/>
                    </a:lnTo>
                    <a:lnTo>
                      <a:pt x="190" y="154"/>
                    </a:lnTo>
                    <a:lnTo>
                      <a:pt x="190" y="157"/>
                    </a:lnTo>
                    <a:lnTo>
                      <a:pt x="190" y="160"/>
                    </a:lnTo>
                    <a:lnTo>
                      <a:pt x="187" y="160"/>
                    </a:lnTo>
                    <a:lnTo>
                      <a:pt x="187" y="160"/>
                    </a:lnTo>
                    <a:lnTo>
                      <a:pt x="184" y="163"/>
                    </a:lnTo>
                    <a:lnTo>
                      <a:pt x="181" y="160"/>
                    </a:lnTo>
                    <a:lnTo>
                      <a:pt x="184" y="163"/>
                    </a:lnTo>
                    <a:lnTo>
                      <a:pt x="184" y="166"/>
                    </a:lnTo>
                    <a:lnTo>
                      <a:pt x="178" y="169"/>
                    </a:lnTo>
                    <a:lnTo>
                      <a:pt x="175" y="169"/>
                    </a:lnTo>
                    <a:lnTo>
                      <a:pt x="175" y="169"/>
                    </a:lnTo>
                    <a:lnTo>
                      <a:pt x="175" y="169"/>
                    </a:lnTo>
                    <a:lnTo>
                      <a:pt x="172" y="169"/>
                    </a:lnTo>
                    <a:lnTo>
                      <a:pt x="172" y="169"/>
                    </a:lnTo>
                    <a:lnTo>
                      <a:pt x="169" y="172"/>
                    </a:lnTo>
                    <a:lnTo>
                      <a:pt x="166" y="172"/>
                    </a:lnTo>
                    <a:lnTo>
                      <a:pt x="163" y="172"/>
                    </a:lnTo>
                    <a:lnTo>
                      <a:pt x="163" y="175"/>
                    </a:lnTo>
                    <a:lnTo>
                      <a:pt x="160" y="172"/>
                    </a:lnTo>
                    <a:lnTo>
                      <a:pt x="160" y="169"/>
                    </a:lnTo>
                    <a:lnTo>
                      <a:pt x="157" y="169"/>
                    </a:lnTo>
                    <a:lnTo>
                      <a:pt x="154" y="169"/>
                    </a:lnTo>
                    <a:lnTo>
                      <a:pt x="157" y="172"/>
                    </a:lnTo>
                    <a:lnTo>
                      <a:pt x="154" y="172"/>
                    </a:lnTo>
                    <a:lnTo>
                      <a:pt x="151" y="169"/>
                    </a:lnTo>
                    <a:lnTo>
                      <a:pt x="154" y="169"/>
                    </a:lnTo>
                    <a:lnTo>
                      <a:pt x="151" y="169"/>
                    </a:lnTo>
                    <a:lnTo>
                      <a:pt x="145" y="166"/>
                    </a:lnTo>
                    <a:lnTo>
                      <a:pt x="142" y="163"/>
                    </a:lnTo>
                    <a:lnTo>
                      <a:pt x="139" y="163"/>
                    </a:lnTo>
                    <a:lnTo>
                      <a:pt x="136" y="157"/>
                    </a:lnTo>
                    <a:lnTo>
                      <a:pt x="136" y="154"/>
                    </a:lnTo>
                    <a:lnTo>
                      <a:pt x="136" y="154"/>
                    </a:lnTo>
                    <a:lnTo>
                      <a:pt x="139" y="154"/>
                    </a:lnTo>
                    <a:lnTo>
                      <a:pt x="142" y="154"/>
                    </a:lnTo>
                    <a:lnTo>
                      <a:pt x="142" y="154"/>
                    </a:lnTo>
                    <a:lnTo>
                      <a:pt x="148" y="157"/>
                    </a:lnTo>
                    <a:lnTo>
                      <a:pt x="148" y="157"/>
                    </a:lnTo>
                    <a:lnTo>
                      <a:pt x="148" y="154"/>
                    </a:lnTo>
                    <a:lnTo>
                      <a:pt x="148" y="154"/>
                    </a:lnTo>
                    <a:lnTo>
                      <a:pt x="151" y="154"/>
                    </a:lnTo>
                    <a:lnTo>
                      <a:pt x="151" y="151"/>
                    </a:lnTo>
                    <a:lnTo>
                      <a:pt x="145" y="151"/>
                    </a:lnTo>
                    <a:lnTo>
                      <a:pt x="145" y="154"/>
                    </a:lnTo>
                    <a:lnTo>
                      <a:pt x="142" y="151"/>
                    </a:lnTo>
                    <a:lnTo>
                      <a:pt x="145" y="148"/>
                    </a:lnTo>
                    <a:lnTo>
                      <a:pt x="145" y="145"/>
                    </a:lnTo>
                    <a:lnTo>
                      <a:pt x="145" y="145"/>
                    </a:lnTo>
                    <a:lnTo>
                      <a:pt x="145" y="145"/>
                    </a:lnTo>
                    <a:lnTo>
                      <a:pt x="142" y="142"/>
                    </a:lnTo>
                    <a:lnTo>
                      <a:pt x="142" y="142"/>
                    </a:lnTo>
                    <a:lnTo>
                      <a:pt x="142" y="142"/>
                    </a:lnTo>
                    <a:lnTo>
                      <a:pt x="142" y="145"/>
                    </a:lnTo>
                    <a:lnTo>
                      <a:pt x="142" y="145"/>
                    </a:lnTo>
                    <a:lnTo>
                      <a:pt x="139" y="145"/>
                    </a:lnTo>
                    <a:lnTo>
                      <a:pt x="139" y="145"/>
                    </a:lnTo>
                    <a:lnTo>
                      <a:pt x="136" y="148"/>
                    </a:lnTo>
                    <a:lnTo>
                      <a:pt x="133" y="145"/>
                    </a:lnTo>
                    <a:lnTo>
                      <a:pt x="133" y="142"/>
                    </a:lnTo>
                    <a:lnTo>
                      <a:pt x="117" y="142"/>
                    </a:lnTo>
                    <a:lnTo>
                      <a:pt x="102" y="142"/>
                    </a:lnTo>
                    <a:lnTo>
                      <a:pt x="90" y="142"/>
                    </a:lnTo>
                    <a:lnTo>
                      <a:pt x="78" y="142"/>
                    </a:lnTo>
                    <a:lnTo>
                      <a:pt x="69" y="142"/>
                    </a:lnTo>
                    <a:lnTo>
                      <a:pt x="60" y="142"/>
                    </a:lnTo>
                    <a:lnTo>
                      <a:pt x="54" y="142"/>
                    </a:lnTo>
                    <a:lnTo>
                      <a:pt x="48" y="142"/>
                    </a:lnTo>
                    <a:lnTo>
                      <a:pt x="0" y="142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3" y="163"/>
                    </a:lnTo>
                    <a:lnTo>
                      <a:pt x="6" y="163"/>
                    </a:lnTo>
                    <a:lnTo>
                      <a:pt x="9" y="163"/>
                    </a:lnTo>
                    <a:lnTo>
                      <a:pt x="12" y="163"/>
                    </a:lnTo>
                    <a:lnTo>
                      <a:pt x="12" y="160"/>
                    </a:lnTo>
                    <a:lnTo>
                      <a:pt x="15" y="160"/>
                    </a:lnTo>
                    <a:lnTo>
                      <a:pt x="15" y="163"/>
                    </a:lnTo>
                    <a:lnTo>
                      <a:pt x="15" y="163"/>
                    </a:lnTo>
                    <a:lnTo>
                      <a:pt x="15" y="166"/>
                    </a:lnTo>
                    <a:lnTo>
                      <a:pt x="15" y="166"/>
                    </a:lnTo>
                    <a:lnTo>
                      <a:pt x="12" y="169"/>
                    </a:lnTo>
                    <a:lnTo>
                      <a:pt x="12" y="169"/>
                    </a:lnTo>
                    <a:lnTo>
                      <a:pt x="3" y="175"/>
                    </a:lnTo>
                    <a:lnTo>
                      <a:pt x="3" y="175"/>
                    </a:lnTo>
                    <a:lnTo>
                      <a:pt x="3" y="175"/>
                    </a:lnTo>
                    <a:lnTo>
                      <a:pt x="6" y="178"/>
                    </a:lnTo>
                    <a:lnTo>
                      <a:pt x="6" y="175"/>
                    </a:lnTo>
                    <a:lnTo>
                      <a:pt x="3" y="178"/>
                    </a:lnTo>
                    <a:lnTo>
                      <a:pt x="0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6" y="181"/>
                    </a:lnTo>
                    <a:lnTo>
                      <a:pt x="6" y="181"/>
                    </a:lnTo>
                    <a:lnTo>
                      <a:pt x="9" y="178"/>
                    </a:lnTo>
                    <a:lnTo>
                      <a:pt x="9" y="178"/>
                    </a:lnTo>
                    <a:lnTo>
                      <a:pt x="12" y="178"/>
                    </a:lnTo>
                    <a:lnTo>
                      <a:pt x="15" y="178"/>
                    </a:lnTo>
                    <a:lnTo>
                      <a:pt x="18" y="178"/>
                    </a:lnTo>
                    <a:lnTo>
                      <a:pt x="18" y="178"/>
                    </a:lnTo>
                    <a:lnTo>
                      <a:pt x="21" y="178"/>
                    </a:lnTo>
                    <a:lnTo>
                      <a:pt x="27" y="178"/>
                    </a:lnTo>
                    <a:lnTo>
                      <a:pt x="30" y="178"/>
                    </a:lnTo>
                    <a:lnTo>
                      <a:pt x="33" y="181"/>
                    </a:lnTo>
                    <a:lnTo>
                      <a:pt x="33" y="184"/>
                    </a:lnTo>
                    <a:lnTo>
                      <a:pt x="30" y="184"/>
                    </a:lnTo>
                    <a:lnTo>
                      <a:pt x="30" y="187"/>
                    </a:lnTo>
                    <a:lnTo>
                      <a:pt x="30" y="190"/>
                    </a:lnTo>
                    <a:lnTo>
                      <a:pt x="27" y="190"/>
                    </a:lnTo>
                    <a:lnTo>
                      <a:pt x="27" y="193"/>
                    </a:lnTo>
                    <a:lnTo>
                      <a:pt x="27" y="193"/>
                    </a:lnTo>
                    <a:lnTo>
                      <a:pt x="24" y="196"/>
                    </a:lnTo>
                    <a:lnTo>
                      <a:pt x="24" y="199"/>
                    </a:lnTo>
                    <a:lnTo>
                      <a:pt x="24" y="199"/>
                    </a:lnTo>
                    <a:lnTo>
                      <a:pt x="21" y="202"/>
                    </a:lnTo>
                    <a:lnTo>
                      <a:pt x="18" y="202"/>
                    </a:lnTo>
                    <a:lnTo>
                      <a:pt x="15" y="202"/>
                    </a:lnTo>
                    <a:lnTo>
                      <a:pt x="15" y="202"/>
                    </a:lnTo>
                    <a:lnTo>
                      <a:pt x="18" y="202"/>
                    </a:lnTo>
                    <a:lnTo>
                      <a:pt x="21" y="202"/>
                    </a:lnTo>
                    <a:lnTo>
                      <a:pt x="21" y="205"/>
                    </a:lnTo>
                    <a:lnTo>
                      <a:pt x="24" y="205"/>
                    </a:lnTo>
                    <a:lnTo>
                      <a:pt x="21" y="208"/>
                    </a:lnTo>
                    <a:lnTo>
                      <a:pt x="18" y="208"/>
                    </a:lnTo>
                    <a:lnTo>
                      <a:pt x="15" y="208"/>
                    </a:lnTo>
                    <a:lnTo>
                      <a:pt x="12" y="208"/>
                    </a:lnTo>
                    <a:lnTo>
                      <a:pt x="9" y="208"/>
                    </a:lnTo>
                    <a:lnTo>
                      <a:pt x="6" y="208"/>
                    </a:lnTo>
                    <a:lnTo>
                      <a:pt x="9" y="211"/>
                    </a:lnTo>
                    <a:lnTo>
                      <a:pt x="12" y="211"/>
                    </a:lnTo>
                    <a:lnTo>
                      <a:pt x="12" y="211"/>
                    </a:lnTo>
                    <a:lnTo>
                      <a:pt x="18" y="211"/>
                    </a:lnTo>
                    <a:lnTo>
                      <a:pt x="21" y="211"/>
                    </a:lnTo>
                    <a:lnTo>
                      <a:pt x="21" y="208"/>
                    </a:lnTo>
                    <a:lnTo>
                      <a:pt x="24" y="211"/>
                    </a:lnTo>
                    <a:lnTo>
                      <a:pt x="27" y="211"/>
                    </a:lnTo>
                    <a:lnTo>
                      <a:pt x="30" y="211"/>
                    </a:lnTo>
                    <a:lnTo>
                      <a:pt x="33" y="217"/>
                    </a:lnTo>
                    <a:lnTo>
                      <a:pt x="36" y="217"/>
                    </a:lnTo>
                    <a:lnTo>
                      <a:pt x="36" y="217"/>
                    </a:lnTo>
                    <a:lnTo>
                      <a:pt x="36" y="217"/>
                    </a:lnTo>
                    <a:close/>
                    <a:moveTo>
                      <a:pt x="12" y="157"/>
                    </a:moveTo>
                    <a:lnTo>
                      <a:pt x="12" y="157"/>
                    </a:lnTo>
                    <a:lnTo>
                      <a:pt x="12" y="160"/>
                    </a:lnTo>
                    <a:lnTo>
                      <a:pt x="12" y="157"/>
                    </a:lnTo>
                    <a:lnTo>
                      <a:pt x="12" y="157"/>
                    </a:lnTo>
                    <a:lnTo>
                      <a:pt x="12" y="157"/>
                    </a:lnTo>
                    <a:lnTo>
                      <a:pt x="12" y="157"/>
                    </a:lnTo>
                    <a:close/>
                    <a:moveTo>
                      <a:pt x="15" y="157"/>
                    </a:moveTo>
                    <a:lnTo>
                      <a:pt x="12" y="157"/>
                    </a:lnTo>
                    <a:lnTo>
                      <a:pt x="12" y="154"/>
                    </a:lnTo>
                    <a:lnTo>
                      <a:pt x="12" y="157"/>
                    </a:lnTo>
                    <a:lnTo>
                      <a:pt x="12" y="154"/>
                    </a:lnTo>
                    <a:lnTo>
                      <a:pt x="12" y="151"/>
                    </a:lnTo>
                    <a:lnTo>
                      <a:pt x="12" y="151"/>
                    </a:lnTo>
                    <a:lnTo>
                      <a:pt x="15" y="154"/>
                    </a:lnTo>
                    <a:lnTo>
                      <a:pt x="15" y="154"/>
                    </a:lnTo>
                    <a:lnTo>
                      <a:pt x="18" y="154"/>
                    </a:lnTo>
                    <a:lnTo>
                      <a:pt x="18" y="157"/>
                    </a:lnTo>
                    <a:lnTo>
                      <a:pt x="15" y="157"/>
                    </a:lnTo>
                    <a:lnTo>
                      <a:pt x="15" y="157"/>
                    </a:lnTo>
                    <a:lnTo>
                      <a:pt x="15" y="157"/>
                    </a:lnTo>
                    <a:close/>
                    <a:moveTo>
                      <a:pt x="15" y="151"/>
                    </a:moveTo>
                    <a:lnTo>
                      <a:pt x="15" y="151"/>
                    </a:lnTo>
                    <a:lnTo>
                      <a:pt x="15" y="151"/>
                    </a:lnTo>
                    <a:lnTo>
                      <a:pt x="15" y="151"/>
                    </a:lnTo>
                    <a:lnTo>
                      <a:pt x="15" y="151"/>
                    </a:lnTo>
                    <a:lnTo>
                      <a:pt x="15" y="151"/>
                    </a:lnTo>
                    <a:close/>
                    <a:moveTo>
                      <a:pt x="78" y="293"/>
                    </a:moveTo>
                    <a:lnTo>
                      <a:pt x="78" y="293"/>
                    </a:lnTo>
                    <a:lnTo>
                      <a:pt x="78" y="293"/>
                    </a:lnTo>
                    <a:lnTo>
                      <a:pt x="75" y="293"/>
                    </a:lnTo>
                    <a:lnTo>
                      <a:pt x="78" y="293"/>
                    </a:lnTo>
                    <a:lnTo>
                      <a:pt x="78" y="293"/>
                    </a:lnTo>
                    <a:lnTo>
                      <a:pt x="78" y="293"/>
                    </a:lnTo>
                    <a:lnTo>
                      <a:pt x="78" y="293"/>
                    </a:lnTo>
                    <a:close/>
                    <a:moveTo>
                      <a:pt x="42" y="308"/>
                    </a:moveTo>
                    <a:lnTo>
                      <a:pt x="45" y="308"/>
                    </a:lnTo>
                    <a:lnTo>
                      <a:pt x="48" y="308"/>
                    </a:lnTo>
                    <a:lnTo>
                      <a:pt x="48" y="308"/>
                    </a:lnTo>
                    <a:lnTo>
                      <a:pt x="48" y="308"/>
                    </a:lnTo>
                    <a:lnTo>
                      <a:pt x="48" y="311"/>
                    </a:lnTo>
                    <a:lnTo>
                      <a:pt x="45" y="311"/>
                    </a:lnTo>
                    <a:lnTo>
                      <a:pt x="45" y="308"/>
                    </a:lnTo>
                    <a:lnTo>
                      <a:pt x="42" y="308"/>
                    </a:lnTo>
                    <a:lnTo>
                      <a:pt x="42" y="308"/>
                    </a:lnTo>
                    <a:lnTo>
                      <a:pt x="42" y="308"/>
                    </a:lnTo>
                    <a:close/>
                    <a:moveTo>
                      <a:pt x="117" y="287"/>
                    </a:moveTo>
                    <a:lnTo>
                      <a:pt x="120" y="290"/>
                    </a:lnTo>
                    <a:lnTo>
                      <a:pt x="120" y="290"/>
                    </a:lnTo>
                    <a:lnTo>
                      <a:pt x="117" y="290"/>
                    </a:lnTo>
                    <a:lnTo>
                      <a:pt x="117" y="287"/>
                    </a:lnTo>
                    <a:lnTo>
                      <a:pt x="117" y="290"/>
                    </a:lnTo>
                    <a:lnTo>
                      <a:pt x="114" y="287"/>
                    </a:lnTo>
                    <a:lnTo>
                      <a:pt x="117" y="287"/>
                    </a:lnTo>
                    <a:lnTo>
                      <a:pt x="117" y="287"/>
                    </a:lnTo>
                    <a:lnTo>
                      <a:pt x="117" y="287"/>
                    </a:lnTo>
                    <a:close/>
                    <a:moveTo>
                      <a:pt x="208" y="181"/>
                    </a:moveTo>
                    <a:lnTo>
                      <a:pt x="211" y="178"/>
                    </a:lnTo>
                    <a:lnTo>
                      <a:pt x="211" y="178"/>
                    </a:lnTo>
                    <a:lnTo>
                      <a:pt x="208" y="181"/>
                    </a:lnTo>
                    <a:lnTo>
                      <a:pt x="211" y="184"/>
                    </a:lnTo>
                    <a:lnTo>
                      <a:pt x="208" y="184"/>
                    </a:lnTo>
                    <a:lnTo>
                      <a:pt x="211" y="187"/>
                    </a:lnTo>
                    <a:lnTo>
                      <a:pt x="208" y="193"/>
                    </a:lnTo>
                    <a:lnTo>
                      <a:pt x="205" y="193"/>
                    </a:lnTo>
                    <a:lnTo>
                      <a:pt x="202" y="193"/>
                    </a:lnTo>
                    <a:lnTo>
                      <a:pt x="199" y="193"/>
                    </a:lnTo>
                    <a:lnTo>
                      <a:pt x="196" y="193"/>
                    </a:lnTo>
                    <a:lnTo>
                      <a:pt x="193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84" y="193"/>
                    </a:lnTo>
                    <a:lnTo>
                      <a:pt x="184" y="196"/>
                    </a:lnTo>
                    <a:lnTo>
                      <a:pt x="184" y="199"/>
                    </a:lnTo>
                    <a:lnTo>
                      <a:pt x="181" y="196"/>
                    </a:lnTo>
                    <a:lnTo>
                      <a:pt x="178" y="196"/>
                    </a:lnTo>
                    <a:lnTo>
                      <a:pt x="178" y="196"/>
                    </a:lnTo>
                    <a:lnTo>
                      <a:pt x="181" y="193"/>
                    </a:lnTo>
                    <a:lnTo>
                      <a:pt x="181" y="190"/>
                    </a:lnTo>
                    <a:lnTo>
                      <a:pt x="184" y="190"/>
                    </a:lnTo>
                    <a:lnTo>
                      <a:pt x="184" y="193"/>
                    </a:lnTo>
                    <a:lnTo>
                      <a:pt x="190" y="190"/>
                    </a:lnTo>
                    <a:lnTo>
                      <a:pt x="193" y="190"/>
                    </a:lnTo>
                    <a:lnTo>
                      <a:pt x="196" y="187"/>
                    </a:lnTo>
                    <a:lnTo>
                      <a:pt x="196" y="184"/>
                    </a:lnTo>
                    <a:lnTo>
                      <a:pt x="199" y="181"/>
                    </a:lnTo>
                    <a:lnTo>
                      <a:pt x="202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close/>
                    <a:moveTo>
                      <a:pt x="184" y="199"/>
                    </a:moveTo>
                    <a:lnTo>
                      <a:pt x="184" y="196"/>
                    </a:lnTo>
                    <a:lnTo>
                      <a:pt x="187" y="193"/>
                    </a:lnTo>
                    <a:lnTo>
                      <a:pt x="190" y="193"/>
                    </a:lnTo>
                    <a:lnTo>
                      <a:pt x="190" y="196"/>
                    </a:lnTo>
                    <a:lnTo>
                      <a:pt x="187" y="199"/>
                    </a:lnTo>
                    <a:lnTo>
                      <a:pt x="184" y="199"/>
                    </a:lnTo>
                    <a:lnTo>
                      <a:pt x="184" y="199"/>
                    </a:lnTo>
                    <a:lnTo>
                      <a:pt x="184" y="199"/>
                    </a:lnTo>
                    <a:close/>
                    <a:moveTo>
                      <a:pt x="202" y="226"/>
                    </a:moveTo>
                    <a:lnTo>
                      <a:pt x="202" y="223"/>
                    </a:lnTo>
                    <a:lnTo>
                      <a:pt x="202" y="220"/>
                    </a:lnTo>
                    <a:lnTo>
                      <a:pt x="205" y="217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14" y="223"/>
                    </a:lnTo>
                    <a:lnTo>
                      <a:pt x="214" y="226"/>
                    </a:lnTo>
                    <a:lnTo>
                      <a:pt x="214" y="230"/>
                    </a:lnTo>
                    <a:lnTo>
                      <a:pt x="211" y="230"/>
                    </a:lnTo>
                    <a:lnTo>
                      <a:pt x="208" y="230"/>
                    </a:lnTo>
                    <a:lnTo>
                      <a:pt x="205" y="226"/>
                    </a:lnTo>
                    <a:lnTo>
                      <a:pt x="202" y="226"/>
                    </a:lnTo>
                    <a:lnTo>
                      <a:pt x="202" y="226"/>
                    </a:lnTo>
                    <a:lnTo>
                      <a:pt x="202" y="226"/>
                    </a:lnTo>
                    <a:close/>
                    <a:moveTo>
                      <a:pt x="250" y="242"/>
                    </a:moveTo>
                    <a:lnTo>
                      <a:pt x="250" y="239"/>
                    </a:lnTo>
                    <a:lnTo>
                      <a:pt x="253" y="239"/>
                    </a:lnTo>
                    <a:lnTo>
                      <a:pt x="253" y="236"/>
                    </a:lnTo>
                    <a:lnTo>
                      <a:pt x="250" y="236"/>
                    </a:lnTo>
                    <a:lnTo>
                      <a:pt x="250" y="236"/>
                    </a:lnTo>
                    <a:lnTo>
                      <a:pt x="253" y="236"/>
                    </a:lnTo>
                    <a:lnTo>
                      <a:pt x="253" y="236"/>
                    </a:lnTo>
                    <a:lnTo>
                      <a:pt x="256" y="236"/>
                    </a:lnTo>
                    <a:lnTo>
                      <a:pt x="256" y="236"/>
                    </a:lnTo>
                    <a:lnTo>
                      <a:pt x="256" y="236"/>
                    </a:lnTo>
                    <a:lnTo>
                      <a:pt x="259" y="239"/>
                    </a:lnTo>
                    <a:lnTo>
                      <a:pt x="256" y="239"/>
                    </a:lnTo>
                    <a:lnTo>
                      <a:pt x="256" y="239"/>
                    </a:lnTo>
                    <a:lnTo>
                      <a:pt x="253" y="242"/>
                    </a:lnTo>
                    <a:lnTo>
                      <a:pt x="250" y="242"/>
                    </a:lnTo>
                    <a:lnTo>
                      <a:pt x="250" y="242"/>
                    </a:lnTo>
                    <a:lnTo>
                      <a:pt x="250" y="242"/>
                    </a:lnTo>
                    <a:lnTo>
                      <a:pt x="250" y="242"/>
                    </a:lnTo>
                    <a:close/>
                    <a:moveTo>
                      <a:pt x="461" y="121"/>
                    </a:moveTo>
                    <a:lnTo>
                      <a:pt x="458" y="121"/>
                    </a:lnTo>
                    <a:lnTo>
                      <a:pt x="461" y="118"/>
                    </a:lnTo>
                    <a:lnTo>
                      <a:pt x="465" y="121"/>
                    </a:lnTo>
                    <a:lnTo>
                      <a:pt x="461" y="121"/>
                    </a:lnTo>
                    <a:lnTo>
                      <a:pt x="461" y="121"/>
                    </a:lnTo>
                    <a:lnTo>
                      <a:pt x="461" y="121"/>
                    </a:lnTo>
                    <a:close/>
                    <a:moveTo>
                      <a:pt x="320" y="148"/>
                    </a:moveTo>
                    <a:lnTo>
                      <a:pt x="320" y="145"/>
                    </a:lnTo>
                    <a:lnTo>
                      <a:pt x="317" y="142"/>
                    </a:lnTo>
                    <a:lnTo>
                      <a:pt x="320" y="139"/>
                    </a:lnTo>
                    <a:lnTo>
                      <a:pt x="323" y="139"/>
                    </a:lnTo>
                    <a:lnTo>
                      <a:pt x="323" y="142"/>
                    </a:lnTo>
                    <a:lnTo>
                      <a:pt x="320" y="145"/>
                    </a:lnTo>
                    <a:lnTo>
                      <a:pt x="320" y="148"/>
                    </a:lnTo>
                    <a:lnTo>
                      <a:pt x="320" y="148"/>
                    </a:lnTo>
                    <a:lnTo>
                      <a:pt x="320" y="148"/>
                    </a:lnTo>
                    <a:close/>
                    <a:moveTo>
                      <a:pt x="377" y="127"/>
                    </a:moveTo>
                    <a:lnTo>
                      <a:pt x="380" y="127"/>
                    </a:lnTo>
                    <a:lnTo>
                      <a:pt x="380" y="127"/>
                    </a:lnTo>
                    <a:lnTo>
                      <a:pt x="383" y="127"/>
                    </a:lnTo>
                    <a:lnTo>
                      <a:pt x="380" y="130"/>
                    </a:lnTo>
                    <a:lnTo>
                      <a:pt x="377" y="127"/>
                    </a:lnTo>
                    <a:lnTo>
                      <a:pt x="377" y="127"/>
                    </a:lnTo>
                    <a:lnTo>
                      <a:pt x="377" y="127"/>
                    </a:lnTo>
                    <a:close/>
                    <a:moveTo>
                      <a:pt x="223" y="172"/>
                    </a:moveTo>
                    <a:lnTo>
                      <a:pt x="223" y="169"/>
                    </a:lnTo>
                    <a:lnTo>
                      <a:pt x="223" y="169"/>
                    </a:lnTo>
                    <a:lnTo>
                      <a:pt x="223" y="172"/>
                    </a:lnTo>
                    <a:lnTo>
                      <a:pt x="223" y="172"/>
                    </a:lnTo>
                    <a:lnTo>
                      <a:pt x="223" y="172"/>
                    </a:lnTo>
                    <a:lnTo>
                      <a:pt x="223" y="172"/>
                    </a:lnTo>
                    <a:close/>
                    <a:moveTo>
                      <a:pt x="341" y="127"/>
                    </a:moveTo>
                    <a:lnTo>
                      <a:pt x="338" y="124"/>
                    </a:lnTo>
                    <a:lnTo>
                      <a:pt x="335" y="124"/>
                    </a:lnTo>
                    <a:lnTo>
                      <a:pt x="332" y="124"/>
                    </a:lnTo>
                    <a:lnTo>
                      <a:pt x="335" y="121"/>
                    </a:lnTo>
                    <a:lnTo>
                      <a:pt x="338" y="124"/>
                    </a:lnTo>
                    <a:lnTo>
                      <a:pt x="338" y="121"/>
                    </a:lnTo>
                    <a:lnTo>
                      <a:pt x="335" y="121"/>
                    </a:lnTo>
                    <a:lnTo>
                      <a:pt x="335" y="118"/>
                    </a:lnTo>
                    <a:lnTo>
                      <a:pt x="338" y="118"/>
                    </a:lnTo>
                    <a:lnTo>
                      <a:pt x="344" y="121"/>
                    </a:lnTo>
                    <a:lnTo>
                      <a:pt x="344" y="124"/>
                    </a:lnTo>
                    <a:lnTo>
                      <a:pt x="341" y="121"/>
                    </a:lnTo>
                    <a:lnTo>
                      <a:pt x="341" y="124"/>
                    </a:lnTo>
                    <a:lnTo>
                      <a:pt x="341" y="124"/>
                    </a:lnTo>
                    <a:lnTo>
                      <a:pt x="344" y="124"/>
                    </a:lnTo>
                    <a:lnTo>
                      <a:pt x="344" y="127"/>
                    </a:lnTo>
                    <a:lnTo>
                      <a:pt x="344" y="130"/>
                    </a:lnTo>
                    <a:lnTo>
                      <a:pt x="341" y="127"/>
                    </a:lnTo>
                    <a:lnTo>
                      <a:pt x="341" y="127"/>
                    </a:lnTo>
                    <a:lnTo>
                      <a:pt x="341" y="127"/>
                    </a:lnTo>
                    <a:close/>
                    <a:moveTo>
                      <a:pt x="362" y="118"/>
                    </a:moveTo>
                    <a:lnTo>
                      <a:pt x="362" y="115"/>
                    </a:lnTo>
                    <a:lnTo>
                      <a:pt x="365" y="118"/>
                    </a:lnTo>
                    <a:lnTo>
                      <a:pt x="365" y="121"/>
                    </a:lnTo>
                    <a:lnTo>
                      <a:pt x="362" y="118"/>
                    </a:lnTo>
                    <a:lnTo>
                      <a:pt x="362" y="118"/>
                    </a:lnTo>
                    <a:lnTo>
                      <a:pt x="362" y="118"/>
                    </a:lnTo>
                    <a:close/>
                    <a:moveTo>
                      <a:pt x="295" y="202"/>
                    </a:moveTo>
                    <a:lnTo>
                      <a:pt x="299" y="196"/>
                    </a:lnTo>
                    <a:lnTo>
                      <a:pt x="299" y="193"/>
                    </a:lnTo>
                    <a:lnTo>
                      <a:pt x="302" y="190"/>
                    </a:lnTo>
                    <a:lnTo>
                      <a:pt x="299" y="190"/>
                    </a:lnTo>
                    <a:lnTo>
                      <a:pt x="302" y="187"/>
                    </a:lnTo>
                    <a:lnTo>
                      <a:pt x="305" y="187"/>
                    </a:lnTo>
                    <a:lnTo>
                      <a:pt x="305" y="193"/>
                    </a:lnTo>
                    <a:lnTo>
                      <a:pt x="302" y="196"/>
                    </a:lnTo>
                    <a:lnTo>
                      <a:pt x="302" y="199"/>
                    </a:lnTo>
                    <a:lnTo>
                      <a:pt x="299" y="205"/>
                    </a:lnTo>
                    <a:lnTo>
                      <a:pt x="299" y="208"/>
                    </a:lnTo>
                    <a:lnTo>
                      <a:pt x="295" y="205"/>
                    </a:lnTo>
                    <a:lnTo>
                      <a:pt x="295" y="205"/>
                    </a:lnTo>
                    <a:lnTo>
                      <a:pt x="295" y="202"/>
                    </a:lnTo>
                    <a:lnTo>
                      <a:pt x="295" y="202"/>
                    </a:lnTo>
                    <a:lnTo>
                      <a:pt x="295" y="202"/>
                    </a:lnTo>
                    <a:close/>
                    <a:moveTo>
                      <a:pt x="389" y="18"/>
                    </a:moveTo>
                    <a:lnTo>
                      <a:pt x="389" y="15"/>
                    </a:lnTo>
                    <a:lnTo>
                      <a:pt x="392" y="15"/>
                    </a:lnTo>
                    <a:lnTo>
                      <a:pt x="395" y="15"/>
                    </a:lnTo>
                    <a:lnTo>
                      <a:pt x="395" y="15"/>
                    </a:lnTo>
                    <a:lnTo>
                      <a:pt x="392" y="15"/>
                    </a:lnTo>
                    <a:lnTo>
                      <a:pt x="395" y="18"/>
                    </a:lnTo>
                    <a:lnTo>
                      <a:pt x="392" y="18"/>
                    </a:lnTo>
                    <a:lnTo>
                      <a:pt x="389" y="18"/>
                    </a:lnTo>
                    <a:lnTo>
                      <a:pt x="389" y="18"/>
                    </a:lnTo>
                    <a:lnTo>
                      <a:pt x="389" y="18"/>
                    </a:lnTo>
                    <a:close/>
                    <a:moveTo>
                      <a:pt x="214" y="233"/>
                    </a:moveTo>
                    <a:lnTo>
                      <a:pt x="217" y="230"/>
                    </a:lnTo>
                    <a:lnTo>
                      <a:pt x="217" y="226"/>
                    </a:lnTo>
                    <a:lnTo>
                      <a:pt x="217" y="226"/>
                    </a:lnTo>
                    <a:lnTo>
                      <a:pt x="217" y="233"/>
                    </a:lnTo>
                    <a:lnTo>
                      <a:pt x="214" y="233"/>
                    </a:lnTo>
                    <a:lnTo>
                      <a:pt x="214" y="233"/>
                    </a:lnTo>
                    <a:lnTo>
                      <a:pt x="214" y="233"/>
                    </a:lnTo>
                    <a:lnTo>
                      <a:pt x="214" y="233"/>
                    </a:lnTo>
                    <a:close/>
                    <a:moveTo>
                      <a:pt x="211" y="233"/>
                    </a:moveTo>
                    <a:lnTo>
                      <a:pt x="208" y="230"/>
                    </a:lnTo>
                    <a:lnTo>
                      <a:pt x="214" y="233"/>
                    </a:lnTo>
                    <a:lnTo>
                      <a:pt x="211" y="233"/>
                    </a:lnTo>
                    <a:lnTo>
                      <a:pt x="211" y="233"/>
                    </a:lnTo>
                    <a:lnTo>
                      <a:pt x="211" y="233"/>
                    </a:lnTo>
                    <a:close/>
                    <a:moveTo>
                      <a:pt x="220" y="233"/>
                    </a:moveTo>
                    <a:lnTo>
                      <a:pt x="220" y="233"/>
                    </a:lnTo>
                    <a:lnTo>
                      <a:pt x="220" y="233"/>
                    </a:lnTo>
                    <a:lnTo>
                      <a:pt x="220" y="230"/>
                    </a:lnTo>
                    <a:lnTo>
                      <a:pt x="223" y="230"/>
                    </a:lnTo>
                    <a:lnTo>
                      <a:pt x="226" y="233"/>
                    </a:lnTo>
                    <a:lnTo>
                      <a:pt x="226" y="233"/>
                    </a:lnTo>
                    <a:lnTo>
                      <a:pt x="229" y="233"/>
                    </a:lnTo>
                    <a:lnTo>
                      <a:pt x="229" y="230"/>
                    </a:lnTo>
                    <a:lnTo>
                      <a:pt x="232" y="230"/>
                    </a:lnTo>
                    <a:lnTo>
                      <a:pt x="232" y="230"/>
                    </a:lnTo>
                    <a:lnTo>
                      <a:pt x="235" y="233"/>
                    </a:lnTo>
                    <a:lnTo>
                      <a:pt x="232" y="236"/>
                    </a:lnTo>
                    <a:lnTo>
                      <a:pt x="232" y="236"/>
                    </a:lnTo>
                    <a:lnTo>
                      <a:pt x="232" y="236"/>
                    </a:lnTo>
                    <a:lnTo>
                      <a:pt x="232" y="233"/>
                    </a:lnTo>
                    <a:lnTo>
                      <a:pt x="229" y="236"/>
                    </a:lnTo>
                    <a:lnTo>
                      <a:pt x="223" y="236"/>
                    </a:lnTo>
                    <a:lnTo>
                      <a:pt x="220" y="236"/>
                    </a:lnTo>
                    <a:lnTo>
                      <a:pt x="220" y="233"/>
                    </a:lnTo>
                    <a:lnTo>
                      <a:pt x="220" y="233"/>
                    </a:lnTo>
                    <a:lnTo>
                      <a:pt x="220" y="233"/>
                    </a:lnTo>
                    <a:close/>
                    <a:moveTo>
                      <a:pt x="223" y="220"/>
                    </a:moveTo>
                    <a:lnTo>
                      <a:pt x="220" y="217"/>
                    </a:lnTo>
                    <a:lnTo>
                      <a:pt x="220" y="217"/>
                    </a:lnTo>
                    <a:lnTo>
                      <a:pt x="223" y="214"/>
                    </a:lnTo>
                    <a:lnTo>
                      <a:pt x="223" y="214"/>
                    </a:lnTo>
                    <a:lnTo>
                      <a:pt x="226" y="211"/>
                    </a:lnTo>
                    <a:lnTo>
                      <a:pt x="226" y="214"/>
                    </a:lnTo>
                    <a:lnTo>
                      <a:pt x="226" y="214"/>
                    </a:lnTo>
                    <a:lnTo>
                      <a:pt x="229" y="217"/>
                    </a:lnTo>
                    <a:lnTo>
                      <a:pt x="232" y="217"/>
                    </a:lnTo>
                    <a:lnTo>
                      <a:pt x="232" y="217"/>
                    </a:lnTo>
                    <a:lnTo>
                      <a:pt x="232" y="214"/>
                    </a:lnTo>
                    <a:lnTo>
                      <a:pt x="229" y="214"/>
                    </a:lnTo>
                    <a:lnTo>
                      <a:pt x="229" y="211"/>
                    </a:lnTo>
                    <a:lnTo>
                      <a:pt x="229" y="211"/>
                    </a:lnTo>
                    <a:lnTo>
                      <a:pt x="235" y="208"/>
                    </a:lnTo>
                    <a:lnTo>
                      <a:pt x="238" y="208"/>
                    </a:lnTo>
                    <a:lnTo>
                      <a:pt x="241" y="211"/>
                    </a:lnTo>
                    <a:lnTo>
                      <a:pt x="241" y="214"/>
                    </a:lnTo>
                    <a:lnTo>
                      <a:pt x="238" y="217"/>
                    </a:lnTo>
                    <a:lnTo>
                      <a:pt x="235" y="220"/>
                    </a:lnTo>
                    <a:lnTo>
                      <a:pt x="235" y="220"/>
                    </a:lnTo>
                    <a:lnTo>
                      <a:pt x="238" y="220"/>
                    </a:lnTo>
                    <a:lnTo>
                      <a:pt x="238" y="223"/>
                    </a:lnTo>
                    <a:lnTo>
                      <a:pt x="238" y="223"/>
                    </a:lnTo>
                    <a:lnTo>
                      <a:pt x="235" y="226"/>
                    </a:lnTo>
                    <a:lnTo>
                      <a:pt x="235" y="226"/>
                    </a:lnTo>
                    <a:lnTo>
                      <a:pt x="232" y="230"/>
                    </a:lnTo>
                    <a:lnTo>
                      <a:pt x="229" y="230"/>
                    </a:lnTo>
                    <a:lnTo>
                      <a:pt x="229" y="226"/>
                    </a:lnTo>
                    <a:lnTo>
                      <a:pt x="229" y="226"/>
                    </a:lnTo>
                    <a:lnTo>
                      <a:pt x="229" y="223"/>
                    </a:lnTo>
                    <a:lnTo>
                      <a:pt x="226" y="223"/>
                    </a:lnTo>
                    <a:lnTo>
                      <a:pt x="223" y="223"/>
                    </a:lnTo>
                    <a:lnTo>
                      <a:pt x="223" y="223"/>
                    </a:lnTo>
                    <a:lnTo>
                      <a:pt x="223" y="220"/>
                    </a:lnTo>
                    <a:lnTo>
                      <a:pt x="223" y="220"/>
                    </a:lnTo>
                    <a:lnTo>
                      <a:pt x="223" y="220"/>
                    </a:lnTo>
                    <a:close/>
                    <a:moveTo>
                      <a:pt x="235" y="230"/>
                    </a:moveTo>
                    <a:lnTo>
                      <a:pt x="235" y="230"/>
                    </a:lnTo>
                    <a:lnTo>
                      <a:pt x="235" y="226"/>
                    </a:lnTo>
                    <a:lnTo>
                      <a:pt x="238" y="226"/>
                    </a:lnTo>
                    <a:lnTo>
                      <a:pt x="238" y="230"/>
                    </a:lnTo>
                    <a:lnTo>
                      <a:pt x="235" y="230"/>
                    </a:lnTo>
                    <a:lnTo>
                      <a:pt x="235" y="230"/>
                    </a:lnTo>
                    <a:lnTo>
                      <a:pt x="235" y="230"/>
                    </a:lnTo>
                    <a:lnTo>
                      <a:pt x="235" y="230"/>
                    </a:lnTo>
                    <a:close/>
                    <a:moveTo>
                      <a:pt x="374" y="163"/>
                    </a:moveTo>
                    <a:lnTo>
                      <a:pt x="374" y="160"/>
                    </a:lnTo>
                    <a:lnTo>
                      <a:pt x="371" y="160"/>
                    </a:lnTo>
                    <a:lnTo>
                      <a:pt x="371" y="160"/>
                    </a:lnTo>
                    <a:lnTo>
                      <a:pt x="371" y="157"/>
                    </a:lnTo>
                    <a:lnTo>
                      <a:pt x="374" y="160"/>
                    </a:lnTo>
                    <a:lnTo>
                      <a:pt x="374" y="160"/>
                    </a:lnTo>
                    <a:lnTo>
                      <a:pt x="377" y="160"/>
                    </a:lnTo>
                    <a:lnTo>
                      <a:pt x="377" y="157"/>
                    </a:lnTo>
                    <a:lnTo>
                      <a:pt x="380" y="157"/>
                    </a:lnTo>
                    <a:lnTo>
                      <a:pt x="380" y="157"/>
                    </a:lnTo>
                    <a:lnTo>
                      <a:pt x="386" y="157"/>
                    </a:lnTo>
                    <a:lnTo>
                      <a:pt x="389" y="160"/>
                    </a:lnTo>
                    <a:lnTo>
                      <a:pt x="389" y="160"/>
                    </a:lnTo>
                    <a:lnTo>
                      <a:pt x="389" y="160"/>
                    </a:lnTo>
                    <a:lnTo>
                      <a:pt x="389" y="160"/>
                    </a:lnTo>
                    <a:lnTo>
                      <a:pt x="386" y="160"/>
                    </a:lnTo>
                    <a:lnTo>
                      <a:pt x="386" y="163"/>
                    </a:lnTo>
                    <a:lnTo>
                      <a:pt x="383" y="166"/>
                    </a:lnTo>
                    <a:lnTo>
                      <a:pt x="380" y="166"/>
                    </a:lnTo>
                    <a:lnTo>
                      <a:pt x="377" y="169"/>
                    </a:lnTo>
                    <a:lnTo>
                      <a:pt x="377" y="172"/>
                    </a:lnTo>
                    <a:lnTo>
                      <a:pt x="374" y="172"/>
                    </a:lnTo>
                    <a:lnTo>
                      <a:pt x="374" y="172"/>
                    </a:lnTo>
                    <a:lnTo>
                      <a:pt x="374" y="169"/>
                    </a:lnTo>
                    <a:lnTo>
                      <a:pt x="374" y="169"/>
                    </a:lnTo>
                    <a:lnTo>
                      <a:pt x="377" y="166"/>
                    </a:lnTo>
                    <a:lnTo>
                      <a:pt x="374" y="166"/>
                    </a:lnTo>
                    <a:lnTo>
                      <a:pt x="371" y="163"/>
                    </a:lnTo>
                    <a:lnTo>
                      <a:pt x="371" y="163"/>
                    </a:lnTo>
                    <a:lnTo>
                      <a:pt x="374" y="163"/>
                    </a:lnTo>
                    <a:lnTo>
                      <a:pt x="374" y="163"/>
                    </a:lnTo>
                    <a:lnTo>
                      <a:pt x="374" y="163"/>
                    </a:lnTo>
                    <a:close/>
                    <a:moveTo>
                      <a:pt x="392" y="160"/>
                    </a:moveTo>
                    <a:lnTo>
                      <a:pt x="386" y="157"/>
                    </a:lnTo>
                    <a:lnTo>
                      <a:pt x="386" y="157"/>
                    </a:lnTo>
                    <a:lnTo>
                      <a:pt x="392" y="157"/>
                    </a:lnTo>
                    <a:lnTo>
                      <a:pt x="392" y="157"/>
                    </a:lnTo>
                    <a:lnTo>
                      <a:pt x="392" y="160"/>
                    </a:lnTo>
                    <a:lnTo>
                      <a:pt x="392" y="160"/>
                    </a:lnTo>
                    <a:lnTo>
                      <a:pt x="392" y="160"/>
                    </a:lnTo>
                    <a:close/>
                    <a:moveTo>
                      <a:pt x="332" y="163"/>
                    </a:moveTo>
                    <a:lnTo>
                      <a:pt x="332" y="160"/>
                    </a:lnTo>
                    <a:lnTo>
                      <a:pt x="332" y="160"/>
                    </a:lnTo>
                    <a:lnTo>
                      <a:pt x="335" y="163"/>
                    </a:lnTo>
                    <a:lnTo>
                      <a:pt x="332" y="163"/>
                    </a:lnTo>
                    <a:lnTo>
                      <a:pt x="332" y="163"/>
                    </a:lnTo>
                    <a:lnTo>
                      <a:pt x="332" y="163"/>
                    </a:lnTo>
                    <a:close/>
                    <a:moveTo>
                      <a:pt x="374" y="154"/>
                    </a:moveTo>
                    <a:lnTo>
                      <a:pt x="371" y="154"/>
                    </a:lnTo>
                    <a:lnTo>
                      <a:pt x="377" y="151"/>
                    </a:lnTo>
                    <a:lnTo>
                      <a:pt x="380" y="148"/>
                    </a:lnTo>
                    <a:lnTo>
                      <a:pt x="380" y="148"/>
                    </a:lnTo>
                    <a:lnTo>
                      <a:pt x="380" y="148"/>
                    </a:lnTo>
                    <a:lnTo>
                      <a:pt x="383" y="151"/>
                    </a:lnTo>
                    <a:lnTo>
                      <a:pt x="386" y="151"/>
                    </a:lnTo>
                    <a:lnTo>
                      <a:pt x="386" y="151"/>
                    </a:lnTo>
                    <a:lnTo>
                      <a:pt x="386" y="151"/>
                    </a:lnTo>
                    <a:lnTo>
                      <a:pt x="383" y="154"/>
                    </a:lnTo>
                    <a:lnTo>
                      <a:pt x="380" y="154"/>
                    </a:lnTo>
                    <a:lnTo>
                      <a:pt x="380" y="151"/>
                    </a:lnTo>
                    <a:lnTo>
                      <a:pt x="377" y="151"/>
                    </a:lnTo>
                    <a:lnTo>
                      <a:pt x="374" y="154"/>
                    </a:lnTo>
                    <a:lnTo>
                      <a:pt x="374" y="154"/>
                    </a:lnTo>
                    <a:lnTo>
                      <a:pt x="374" y="154"/>
                    </a:lnTo>
                    <a:close/>
                    <a:moveTo>
                      <a:pt x="389" y="151"/>
                    </a:moveTo>
                    <a:lnTo>
                      <a:pt x="386" y="148"/>
                    </a:lnTo>
                    <a:lnTo>
                      <a:pt x="389" y="148"/>
                    </a:lnTo>
                    <a:lnTo>
                      <a:pt x="392" y="151"/>
                    </a:lnTo>
                    <a:lnTo>
                      <a:pt x="389" y="151"/>
                    </a:lnTo>
                    <a:lnTo>
                      <a:pt x="389" y="151"/>
                    </a:lnTo>
                    <a:lnTo>
                      <a:pt x="389" y="151"/>
                    </a:lnTo>
                    <a:close/>
                    <a:moveTo>
                      <a:pt x="371" y="124"/>
                    </a:moveTo>
                    <a:lnTo>
                      <a:pt x="371" y="124"/>
                    </a:lnTo>
                    <a:lnTo>
                      <a:pt x="371" y="121"/>
                    </a:lnTo>
                    <a:lnTo>
                      <a:pt x="374" y="121"/>
                    </a:lnTo>
                    <a:lnTo>
                      <a:pt x="374" y="121"/>
                    </a:lnTo>
                    <a:lnTo>
                      <a:pt x="371" y="124"/>
                    </a:lnTo>
                    <a:lnTo>
                      <a:pt x="371" y="124"/>
                    </a:lnTo>
                    <a:lnTo>
                      <a:pt x="371" y="124"/>
                    </a:lnTo>
                    <a:close/>
                    <a:moveTo>
                      <a:pt x="377" y="124"/>
                    </a:moveTo>
                    <a:lnTo>
                      <a:pt x="377" y="124"/>
                    </a:lnTo>
                    <a:lnTo>
                      <a:pt x="377" y="124"/>
                    </a:lnTo>
                    <a:lnTo>
                      <a:pt x="377" y="124"/>
                    </a:lnTo>
                    <a:lnTo>
                      <a:pt x="377" y="124"/>
                    </a:lnTo>
                    <a:lnTo>
                      <a:pt x="377" y="124"/>
                    </a:lnTo>
                    <a:close/>
                    <a:moveTo>
                      <a:pt x="323" y="178"/>
                    </a:moveTo>
                    <a:lnTo>
                      <a:pt x="326" y="175"/>
                    </a:lnTo>
                    <a:lnTo>
                      <a:pt x="329" y="175"/>
                    </a:lnTo>
                    <a:lnTo>
                      <a:pt x="329" y="175"/>
                    </a:lnTo>
                    <a:lnTo>
                      <a:pt x="332" y="175"/>
                    </a:lnTo>
                    <a:lnTo>
                      <a:pt x="332" y="175"/>
                    </a:lnTo>
                    <a:lnTo>
                      <a:pt x="329" y="178"/>
                    </a:lnTo>
                    <a:lnTo>
                      <a:pt x="329" y="181"/>
                    </a:lnTo>
                    <a:lnTo>
                      <a:pt x="332" y="181"/>
                    </a:lnTo>
                    <a:lnTo>
                      <a:pt x="332" y="184"/>
                    </a:lnTo>
                    <a:lnTo>
                      <a:pt x="329" y="184"/>
                    </a:lnTo>
                    <a:lnTo>
                      <a:pt x="329" y="187"/>
                    </a:lnTo>
                    <a:lnTo>
                      <a:pt x="326" y="190"/>
                    </a:lnTo>
                    <a:lnTo>
                      <a:pt x="326" y="190"/>
                    </a:lnTo>
                    <a:lnTo>
                      <a:pt x="326" y="190"/>
                    </a:lnTo>
                    <a:lnTo>
                      <a:pt x="326" y="193"/>
                    </a:lnTo>
                    <a:lnTo>
                      <a:pt x="323" y="193"/>
                    </a:lnTo>
                    <a:lnTo>
                      <a:pt x="320" y="193"/>
                    </a:lnTo>
                    <a:lnTo>
                      <a:pt x="323" y="190"/>
                    </a:lnTo>
                    <a:lnTo>
                      <a:pt x="323" y="190"/>
                    </a:lnTo>
                    <a:lnTo>
                      <a:pt x="323" y="190"/>
                    </a:lnTo>
                    <a:lnTo>
                      <a:pt x="320" y="184"/>
                    </a:lnTo>
                    <a:lnTo>
                      <a:pt x="320" y="184"/>
                    </a:lnTo>
                    <a:lnTo>
                      <a:pt x="320" y="181"/>
                    </a:lnTo>
                    <a:lnTo>
                      <a:pt x="323" y="178"/>
                    </a:lnTo>
                    <a:lnTo>
                      <a:pt x="323" y="178"/>
                    </a:lnTo>
                    <a:lnTo>
                      <a:pt x="323" y="178"/>
                    </a:lnTo>
                    <a:lnTo>
                      <a:pt x="323" y="178"/>
                    </a:lnTo>
                    <a:close/>
                    <a:moveTo>
                      <a:pt x="335" y="175"/>
                    </a:moveTo>
                    <a:lnTo>
                      <a:pt x="332" y="172"/>
                    </a:lnTo>
                    <a:lnTo>
                      <a:pt x="335" y="172"/>
                    </a:lnTo>
                    <a:lnTo>
                      <a:pt x="338" y="172"/>
                    </a:lnTo>
                    <a:lnTo>
                      <a:pt x="338" y="172"/>
                    </a:lnTo>
                    <a:lnTo>
                      <a:pt x="335" y="172"/>
                    </a:lnTo>
                    <a:lnTo>
                      <a:pt x="335" y="175"/>
                    </a:lnTo>
                    <a:lnTo>
                      <a:pt x="335" y="175"/>
                    </a:lnTo>
                    <a:lnTo>
                      <a:pt x="335" y="175"/>
                    </a:lnTo>
                    <a:close/>
                    <a:moveTo>
                      <a:pt x="136" y="151"/>
                    </a:moveTo>
                    <a:lnTo>
                      <a:pt x="139" y="148"/>
                    </a:lnTo>
                    <a:lnTo>
                      <a:pt x="139" y="151"/>
                    </a:lnTo>
                    <a:lnTo>
                      <a:pt x="136" y="151"/>
                    </a:lnTo>
                    <a:lnTo>
                      <a:pt x="136" y="151"/>
                    </a:lnTo>
                    <a:lnTo>
                      <a:pt x="136" y="151"/>
                    </a:lnTo>
                    <a:close/>
                    <a:moveTo>
                      <a:pt x="211" y="214"/>
                    </a:moveTo>
                    <a:lnTo>
                      <a:pt x="211" y="211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11" y="217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11" y="214"/>
                    </a:lnTo>
                    <a:close/>
                    <a:moveTo>
                      <a:pt x="217" y="187"/>
                    </a:moveTo>
                    <a:lnTo>
                      <a:pt x="214" y="187"/>
                    </a:lnTo>
                    <a:lnTo>
                      <a:pt x="217" y="184"/>
                    </a:lnTo>
                    <a:lnTo>
                      <a:pt x="220" y="184"/>
                    </a:lnTo>
                    <a:lnTo>
                      <a:pt x="217" y="187"/>
                    </a:lnTo>
                    <a:lnTo>
                      <a:pt x="217" y="187"/>
                    </a:lnTo>
                    <a:lnTo>
                      <a:pt x="217" y="187"/>
                    </a:lnTo>
                    <a:close/>
                    <a:moveTo>
                      <a:pt x="274" y="226"/>
                    </a:moveTo>
                    <a:lnTo>
                      <a:pt x="271" y="226"/>
                    </a:lnTo>
                    <a:lnTo>
                      <a:pt x="274" y="220"/>
                    </a:lnTo>
                    <a:lnTo>
                      <a:pt x="277" y="223"/>
                    </a:lnTo>
                    <a:lnTo>
                      <a:pt x="277" y="226"/>
                    </a:lnTo>
                    <a:lnTo>
                      <a:pt x="277" y="230"/>
                    </a:lnTo>
                    <a:lnTo>
                      <a:pt x="274" y="226"/>
                    </a:lnTo>
                    <a:lnTo>
                      <a:pt x="274" y="226"/>
                    </a:lnTo>
                    <a:lnTo>
                      <a:pt x="274" y="226"/>
                    </a:lnTo>
                    <a:close/>
                    <a:moveTo>
                      <a:pt x="241" y="220"/>
                    </a:moveTo>
                    <a:lnTo>
                      <a:pt x="241" y="217"/>
                    </a:lnTo>
                    <a:lnTo>
                      <a:pt x="241" y="217"/>
                    </a:lnTo>
                    <a:lnTo>
                      <a:pt x="241" y="220"/>
                    </a:lnTo>
                    <a:lnTo>
                      <a:pt x="241" y="220"/>
                    </a:lnTo>
                    <a:lnTo>
                      <a:pt x="241" y="220"/>
                    </a:lnTo>
                    <a:close/>
                    <a:moveTo>
                      <a:pt x="356" y="118"/>
                    </a:moveTo>
                    <a:lnTo>
                      <a:pt x="356" y="118"/>
                    </a:lnTo>
                    <a:lnTo>
                      <a:pt x="359" y="118"/>
                    </a:lnTo>
                    <a:lnTo>
                      <a:pt x="356" y="118"/>
                    </a:lnTo>
                    <a:lnTo>
                      <a:pt x="356" y="118"/>
                    </a:lnTo>
                    <a:lnTo>
                      <a:pt x="356" y="118"/>
                    </a:lnTo>
                    <a:close/>
                    <a:moveTo>
                      <a:pt x="347" y="60"/>
                    </a:moveTo>
                    <a:lnTo>
                      <a:pt x="347" y="60"/>
                    </a:lnTo>
                    <a:lnTo>
                      <a:pt x="347" y="57"/>
                    </a:lnTo>
                    <a:lnTo>
                      <a:pt x="350" y="57"/>
                    </a:lnTo>
                    <a:lnTo>
                      <a:pt x="350" y="57"/>
                    </a:lnTo>
                    <a:lnTo>
                      <a:pt x="350" y="60"/>
                    </a:lnTo>
                    <a:lnTo>
                      <a:pt x="347" y="60"/>
                    </a:lnTo>
                    <a:lnTo>
                      <a:pt x="347" y="60"/>
                    </a:lnTo>
                    <a:lnTo>
                      <a:pt x="347" y="60"/>
                    </a:lnTo>
                    <a:close/>
                    <a:moveTo>
                      <a:pt x="347" y="54"/>
                    </a:moveTo>
                    <a:lnTo>
                      <a:pt x="350" y="54"/>
                    </a:lnTo>
                    <a:lnTo>
                      <a:pt x="350" y="54"/>
                    </a:lnTo>
                    <a:lnTo>
                      <a:pt x="350" y="54"/>
                    </a:lnTo>
                    <a:lnTo>
                      <a:pt x="347" y="54"/>
                    </a:lnTo>
                    <a:lnTo>
                      <a:pt x="347" y="54"/>
                    </a:lnTo>
                    <a:lnTo>
                      <a:pt x="347" y="54"/>
                    </a:lnTo>
                    <a:close/>
                    <a:moveTo>
                      <a:pt x="114" y="290"/>
                    </a:moveTo>
                    <a:lnTo>
                      <a:pt x="117" y="290"/>
                    </a:lnTo>
                    <a:lnTo>
                      <a:pt x="117" y="290"/>
                    </a:lnTo>
                    <a:lnTo>
                      <a:pt x="117" y="290"/>
                    </a:lnTo>
                    <a:lnTo>
                      <a:pt x="117" y="290"/>
                    </a:lnTo>
                    <a:lnTo>
                      <a:pt x="114" y="290"/>
                    </a:lnTo>
                    <a:lnTo>
                      <a:pt x="114" y="290"/>
                    </a:lnTo>
                    <a:lnTo>
                      <a:pt x="114" y="29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grpSp>
            <p:nvGrpSpPr>
              <p:cNvPr id="779" name="Group 551"/>
              <p:cNvGrpSpPr>
                <a:grpSpLocks/>
              </p:cNvGrpSpPr>
              <p:nvPr/>
            </p:nvGrpSpPr>
            <p:grpSpPr bwMode="auto">
              <a:xfrm>
                <a:off x="487274" y="2226617"/>
                <a:ext cx="8240546" cy="4002138"/>
                <a:chOff x="1192" y="1448"/>
                <a:chExt cx="3418" cy="1660"/>
              </a:xfrm>
              <a:solidFill>
                <a:schemeClr val="accent4"/>
              </a:solidFill>
            </p:grpSpPr>
            <p:sp>
              <p:nvSpPr>
                <p:cNvPr id="920" name="Freeform 351"/>
                <p:cNvSpPr>
                  <a:spLocks/>
                </p:cNvSpPr>
                <p:nvPr/>
              </p:nvSpPr>
              <p:spPr bwMode="auto">
                <a:xfrm>
                  <a:off x="2024" y="2292"/>
                  <a:ext cx="22" cy="10"/>
                </a:xfrm>
                <a:custGeom>
                  <a:avLst/>
                  <a:gdLst>
                    <a:gd name="T0" fmla="*/ 12 w 22"/>
                    <a:gd name="T1" fmla="*/ 10 h 10"/>
                    <a:gd name="T2" fmla="*/ 14 w 22"/>
                    <a:gd name="T3" fmla="*/ 10 h 10"/>
                    <a:gd name="T4" fmla="*/ 14 w 22"/>
                    <a:gd name="T5" fmla="*/ 10 h 10"/>
                    <a:gd name="T6" fmla="*/ 16 w 22"/>
                    <a:gd name="T7" fmla="*/ 10 h 10"/>
                    <a:gd name="T8" fmla="*/ 18 w 22"/>
                    <a:gd name="T9" fmla="*/ 8 h 10"/>
                    <a:gd name="T10" fmla="*/ 18 w 22"/>
                    <a:gd name="T11" fmla="*/ 8 h 10"/>
                    <a:gd name="T12" fmla="*/ 18 w 22"/>
                    <a:gd name="T13" fmla="*/ 8 h 10"/>
                    <a:gd name="T14" fmla="*/ 18 w 22"/>
                    <a:gd name="T15" fmla="*/ 6 h 10"/>
                    <a:gd name="T16" fmla="*/ 20 w 22"/>
                    <a:gd name="T17" fmla="*/ 6 h 10"/>
                    <a:gd name="T18" fmla="*/ 20 w 22"/>
                    <a:gd name="T19" fmla="*/ 6 h 10"/>
                    <a:gd name="T20" fmla="*/ 20 w 22"/>
                    <a:gd name="T21" fmla="*/ 6 h 10"/>
                    <a:gd name="T22" fmla="*/ 20 w 22"/>
                    <a:gd name="T23" fmla="*/ 6 h 10"/>
                    <a:gd name="T24" fmla="*/ 20 w 22"/>
                    <a:gd name="T25" fmla="*/ 6 h 10"/>
                    <a:gd name="T26" fmla="*/ 22 w 22"/>
                    <a:gd name="T27" fmla="*/ 4 h 10"/>
                    <a:gd name="T28" fmla="*/ 22 w 22"/>
                    <a:gd name="T29" fmla="*/ 2 h 10"/>
                    <a:gd name="T30" fmla="*/ 22 w 22"/>
                    <a:gd name="T31" fmla="*/ 2 h 10"/>
                    <a:gd name="T32" fmla="*/ 20 w 22"/>
                    <a:gd name="T33" fmla="*/ 2 h 10"/>
                    <a:gd name="T34" fmla="*/ 12 w 22"/>
                    <a:gd name="T35" fmla="*/ 2 h 10"/>
                    <a:gd name="T36" fmla="*/ 12 w 22"/>
                    <a:gd name="T37" fmla="*/ 0 h 10"/>
                    <a:gd name="T38" fmla="*/ 12 w 22"/>
                    <a:gd name="T39" fmla="*/ 0 h 10"/>
                    <a:gd name="T40" fmla="*/ 10 w 22"/>
                    <a:gd name="T41" fmla="*/ 0 h 10"/>
                    <a:gd name="T42" fmla="*/ 2 w 22"/>
                    <a:gd name="T43" fmla="*/ 0 h 10"/>
                    <a:gd name="T44" fmla="*/ 2 w 22"/>
                    <a:gd name="T45" fmla="*/ 0 h 10"/>
                    <a:gd name="T46" fmla="*/ 2 w 22"/>
                    <a:gd name="T47" fmla="*/ 0 h 10"/>
                    <a:gd name="T48" fmla="*/ 0 w 22"/>
                    <a:gd name="T49" fmla="*/ 2 h 10"/>
                    <a:gd name="T50" fmla="*/ 0 w 22"/>
                    <a:gd name="T51" fmla="*/ 2 h 10"/>
                    <a:gd name="T52" fmla="*/ 0 w 22"/>
                    <a:gd name="T53" fmla="*/ 2 h 10"/>
                    <a:gd name="T54" fmla="*/ 0 w 22"/>
                    <a:gd name="T55" fmla="*/ 4 h 10"/>
                    <a:gd name="T56" fmla="*/ 0 w 22"/>
                    <a:gd name="T57" fmla="*/ 4 h 10"/>
                    <a:gd name="T58" fmla="*/ 0 w 22"/>
                    <a:gd name="T59" fmla="*/ 4 h 10"/>
                    <a:gd name="T60" fmla="*/ 0 w 22"/>
                    <a:gd name="T61" fmla="*/ 4 h 10"/>
                    <a:gd name="T62" fmla="*/ 0 w 22"/>
                    <a:gd name="T63" fmla="*/ 8 h 10"/>
                    <a:gd name="T64" fmla="*/ 0 w 22"/>
                    <a:gd name="T65" fmla="*/ 8 h 10"/>
                    <a:gd name="T66" fmla="*/ 0 w 22"/>
                    <a:gd name="T67" fmla="*/ 8 h 10"/>
                    <a:gd name="T68" fmla="*/ 0 w 22"/>
                    <a:gd name="T69" fmla="*/ 10 h 10"/>
                    <a:gd name="T70" fmla="*/ 0 w 22"/>
                    <a:gd name="T71" fmla="*/ 10 h 10"/>
                    <a:gd name="T72" fmla="*/ 2 w 22"/>
                    <a:gd name="T73" fmla="*/ 10 h 10"/>
                    <a:gd name="T74" fmla="*/ 4 w 22"/>
                    <a:gd name="T75" fmla="*/ 10 h 10"/>
                    <a:gd name="T76" fmla="*/ 4 w 22"/>
                    <a:gd name="T77" fmla="*/ 10 h 10"/>
                    <a:gd name="T78" fmla="*/ 4 w 22"/>
                    <a:gd name="T79" fmla="*/ 10 h 10"/>
                    <a:gd name="T80" fmla="*/ 6 w 22"/>
                    <a:gd name="T81" fmla="*/ 10 h 10"/>
                    <a:gd name="T82" fmla="*/ 6 w 22"/>
                    <a:gd name="T83" fmla="*/ 10 h 10"/>
                    <a:gd name="T84" fmla="*/ 6 w 22"/>
                    <a:gd name="T85" fmla="*/ 10 h 10"/>
                    <a:gd name="T86" fmla="*/ 8 w 22"/>
                    <a:gd name="T87" fmla="*/ 8 h 10"/>
                    <a:gd name="T88" fmla="*/ 8 w 22"/>
                    <a:gd name="T89" fmla="*/ 8 h 10"/>
                    <a:gd name="T90" fmla="*/ 8 w 22"/>
                    <a:gd name="T91" fmla="*/ 8 h 10"/>
                    <a:gd name="T92" fmla="*/ 8 w 22"/>
                    <a:gd name="T93" fmla="*/ 8 h 10"/>
                    <a:gd name="T94" fmla="*/ 8 w 22"/>
                    <a:gd name="T95" fmla="*/ 8 h 10"/>
                    <a:gd name="T96" fmla="*/ 8 w 22"/>
                    <a:gd name="T97" fmla="*/ 10 h 10"/>
                    <a:gd name="T98" fmla="*/ 12 w 22"/>
                    <a:gd name="T99" fmla="*/ 10 h 10"/>
                    <a:gd name="T100" fmla="*/ 12 w 22"/>
                    <a:gd name="T101" fmla="*/ 10 h 10"/>
                    <a:gd name="T102" fmla="*/ 12 w 22"/>
                    <a:gd name="T103" fmla="*/ 10 h 10"/>
                    <a:gd name="T104" fmla="*/ 12 w 22"/>
                    <a:gd name="T105" fmla="*/ 10 h 10"/>
                    <a:gd name="T106" fmla="*/ 12 w 22"/>
                    <a:gd name="T10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2" h="10">
                      <a:moveTo>
                        <a:pt x="12" y="10"/>
                      </a:move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21" name="Freeform 352"/>
                <p:cNvSpPr>
                  <a:spLocks/>
                </p:cNvSpPr>
                <p:nvPr/>
              </p:nvSpPr>
              <p:spPr bwMode="auto">
                <a:xfrm>
                  <a:off x="1972" y="2258"/>
                  <a:ext cx="6" cy="4"/>
                </a:xfrm>
                <a:custGeom>
                  <a:avLst/>
                  <a:gdLst>
                    <a:gd name="T0" fmla="*/ 2 w 6"/>
                    <a:gd name="T1" fmla="*/ 4 h 4"/>
                    <a:gd name="T2" fmla="*/ 2 w 6"/>
                    <a:gd name="T3" fmla="*/ 4 h 4"/>
                    <a:gd name="T4" fmla="*/ 4 w 6"/>
                    <a:gd name="T5" fmla="*/ 4 h 4"/>
                    <a:gd name="T6" fmla="*/ 4 w 6"/>
                    <a:gd name="T7" fmla="*/ 2 h 4"/>
                    <a:gd name="T8" fmla="*/ 4 w 6"/>
                    <a:gd name="T9" fmla="*/ 2 h 4"/>
                    <a:gd name="T10" fmla="*/ 6 w 6"/>
                    <a:gd name="T11" fmla="*/ 2 h 4"/>
                    <a:gd name="T12" fmla="*/ 6 w 6"/>
                    <a:gd name="T13" fmla="*/ 2 h 4"/>
                    <a:gd name="T14" fmla="*/ 6 w 6"/>
                    <a:gd name="T15" fmla="*/ 2 h 4"/>
                    <a:gd name="T16" fmla="*/ 4 w 6"/>
                    <a:gd name="T17" fmla="*/ 0 h 4"/>
                    <a:gd name="T18" fmla="*/ 4 w 6"/>
                    <a:gd name="T19" fmla="*/ 0 h 4"/>
                    <a:gd name="T20" fmla="*/ 4 w 6"/>
                    <a:gd name="T21" fmla="*/ 0 h 4"/>
                    <a:gd name="T22" fmla="*/ 2 w 6"/>
                    <a:gd name="T23" fmla="*/ 0 h 4"/>
                    <a:gd name="T24" fmla="*/ 0 w 6"/>
                    <a:gd name="T25" fmla="*/ 0 h 4"/>
                    <a:gd name="T26" fmla="*/ 0 w 6"/>
                    <a:gd name="T27" fmla="*/ 0 h 4"/>
                    <a:gd name="T28" fmla="*/ 0 w 6"/>
                    <a:gd name="T29" fmla="*/ 2 h 4"/>
                    <a:gd name="T30" fmla="*/ 0 w 6"/>
                    <a:gd name="T31" fmla="*/ 4 h 4"/>
                    <a:gd name="T32" fmla="*/ 0 w 6"/>
                    <a:gd name="T33" fmla="*/ 4 h 4"/>
                    <a:gd name="T34" fmla="*/ 2 w 6"/>
                    <a:gd name="T35" fmla="*/ 4 h 4"/>
                    <a:gd name="T36" fmla="*/ 2 w 6"/>
                    <a:gd name="T3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22" name="Freeform 353"/>
                <p:cNvSpPr>
                  <a:spLocks/>
                </p:cNvSpPr>
                <p:nvPr/>
              </p:nvSpPr>
              <p:spPr bwMode="auto">
                <a:xfrm>
                  <a:off x="1918" y="2234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6 h 6"/>
                    <a:gd name="T4" fmla="*/ 4 w 4"/>
                    <a:gd name="T5" fmla="*/ 6 h 6"/>
                    <a:gd name="T6" fmla="*/ 4 w 4"/>
                    <a:gd name="T7" fmla="*/ 4 h 6"/>
                    <a:gd name="T8" fmla="*/ 4 w 4"/>
                    <a:gd name="T9" fmla="*/ 0 h 6"/>
                    <a:gd name="T10" fmla="*/ 4 w 4"/>
                    <a:gd name="T11" fmla="*/ 0 h 6"/>
                    <a:gd name="T12" fmla="*/ 4 w 4"/>
                    <a:gd name="T13" fmla="*/ 0 h 6"/>
                    <a:gd name="T14" fmla="*/ 2 w 4"/>
                    <a:gd name="T15" fmla="*/ 0 h 6"/>
                    <a:gd name="T16" fmla="*/ 2 w 4"/>
                    <a:gd name="T17" fmla="*/ 0 h 6"/>
                    <a:gd name="T18" fmla="*/ 0 w 4"/>
                    <a:gd name="T19" fmla="*/ 0 h 6"/>
                    <a:gd name="T20" fmla="*/ 0 w 4"/>
                    <a:gd name="T21" fmla="*/ 4 h 6"/>
                    <a:gd name="T22" fmla="*/ 0 w 4"/>
                    <a:gd name="T23" fmla="*/ 4 h 6"/>
                    <a:gd name="T24" fmla="*/ 2 w 4"/>
                    <a:gd name="T25" fmla="*/ 4 h 6"/>
                    <a:gd name="T26" fmla="*/ 2 w 4"/>
                    <a:gd name="T27" fmla="*/ 4 h 6"/>
                    <a:gd name="T28" fmla="*/ 2 w 4"/>
                    <a:gd name="T29" fmla="*/ 4 h 6"/>
                    <a:gd name="T30" fmla="*/ 2 w 4"/>
                    <a:gd name="T31" fmla="*/ 4 h 6"/>
                    <a:gd name="T32" fmla="*/ 2 w 4"/>
                    <a:gd name="T33" fmla="*/ 6 h 6"/>
                    <a:gd name="T34" fmla="*/ 2 w 4"/>
                    <a:gd name="T3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23" name="Freeform 354"/>
                <p:cNvSpPr>
                  <a:spLocks/>
                </p:cNvSpPr>
                <p:nvPr/>
              </p:nvSpPr>
              <p:spPr bwMode="auto">
                <a:xfrm>
                  <a:off x="1912" y="2206"/>
                  <a:ext cx="10" cy="6"/>
                </a:xfrm>
                <a:custGeom>
                  <a:avLst/>
                  <a:gdLst>
                    <a:gd name="T0" fmla="*/ 10 w 10"/>
                    <a:gd name="T1" fmla="*/ 0 h 6"/>
                    <a:gd name="T2" fmla="*/ 10 w 10"/>
                    <a:gd name="T3" fmla="*/ 0 h 6"/>
                    <a:gd name="T4" fmla="*/ 10 w 10"/>
                    <a:gd name="T5" fmla="*/ 0 h 6"/>
                    <a:gd name="T6" fmla="*/ 6 w 10"/>
                    <a:gd name="T7" fmla="*/ 0 h 6"/>
                    <a:gd name="T8" fmla="*/ 6 w 10"/>
                    <a:gd name="T9" fmla="*/ 0 h 6"/>
                    <a:gd name="T10" fmla="*/ 6 w 10"/>
                    <a:gd name="T11" fmla="*/ 0 h 6"/>
                    <a:gd name="T12" fmla="*/ 4 w 10"/>
                    <a:gd name="T13" fmla="*/ 0 h 6"/>
                    <a:gd name="T14" fmla="*/ 4 w 10"/>
                    <a:gd name="T15" fmla="*/ 0 h 6"/>
                    <a:gd name="T16" fmla="*/ 4 w 10"/>
                    <a:gd name="T17" fmla="*/ 0 h 6"/>
                    <a:gd name="T18" fmla="*/ 2 w 10"/>
                    <a:gd name="T19" fmla="*/ 0 h 6"/>
                    <a:gd name="T20" fmla="*/ 0 w 10"/>
                    <a:gd name="T21" fmla="*/ 2 h 6"/>
                    <a:gd name="T22" fmla="*/ 0 w 10"/>
                    <a:gd name="T23" fmla="*/ 2 h 6"/>
                    <a:gd name="T24" fmla="*/ 0 w 10"/>
                    <a:gd name="T25" fmla="*/ 4 h 6"/>
                    <a:gd name="T26" fmla="*/ 0 w 10"/>
                    <a:gd name="T27" fmla="*/ 4 h 6"/>
                    <a:gd name="T28" fmla="*/ 0 w 10"/>
                    <a:gd name="T29" fmla="*/ 4 h 6"/>
                    <a:gd name="T30" fmla="*/ 0 w 10"/>
                    <a:gd name="T31" fmla="*/ 4 h 6"/>
                    <a:gd name="T32" fmla="*/ 2 w 10"/>
                    <a:gd name="T33" fmla="*/ 6 h 6"/>
                    <a:gd name="T34" fmla="*/ 2 w 10"/>
                    <a:gd name="T35" fmla="*/ 6 h 6"/>
                    <a:gd name="T36" fmla="*/ 2 w 10"/>
                    <a:gd name="T37" fmla="*/ 6 h 6"/>
                    <a:gd name="T38" fmla="*/ 4 w 10"/>
                    <a:gd name="T39" fmla="*/ 6 h 6"/>
                    <a:gd name="T40" fmla="*/ 4 w 10"/>
                    <a:gd name="T41" fmla="*/ 6 h 6"/>
                    <a:gd name="T42" fmla="*/ 4 w 10"/>
                    <a:gd name="T43" fmla="*/ 6 h 6"/>
                    <a:gd name="T44" fmla="*/ 4 w 10"/>
                    <a:gd name="T45" fmla="*/ 4 h 6"/>
                    <a:gd name="T46" fmla="*/ 6 w 10"/>
                    <a:gd name="T47" fmla="*/ 4 h 6"/>
                    <a:gd name="T48" fmla="*/ 6 w 10"/>
                    <a:gd name="T49" fmla="*/ 4 h 6"/>
                    <a:gd name="T50" fmla="*/ 6 w 10"/>
                    <a:gd name="T51" fmla="*/ 4 h 6"/>
                    <a:gd name="T52" fmla="*/ 6 w 10"/>
                    <a:gd name="T53" fmla="*/ 4 h 6"/>
                    <a:gd name="T54" fmla="*/ 8 w 10"/>
                    <a:gd name="T55" fmla="*/ 4 h 6"/>
                    <a:gd name="T56" fmla="*/ 8 w 10"/>
                    <a:gd name="T57" fmla="*/ 4 h 6"/>
                    <a:gd name="T58" fmla="*/ 8 w 10"/>
                    <a:gd name="T59" fmla="*/ 4 h 6"/>
                    <a:gd name="T60" fmla="*/ 10 w 10"/>
                    <a:gd name="T61" fmla="*/ 2 h 6"/>
                    <a:gd name="T62" fmla="*/ 10 w 10"/>
                    <a:gd name="T63" fmla="*/ 2 h 6"/>
                    <a:gd name="T64" fmla="*/ 10 w 10"/>
                    <a:gd name="T65" fmla="*/ 2 h 6"/>
                    <a:gd name="T66" fmla="*/ 10 w 10"/>
                    <a:gd name="T67" fmla="*/ 2 h 6"/>
                    <a:gd name="T68" fmla="*/ 10 w 10"/>
                    <a:gd name="T6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" h="6">
                      <a:moveTo>
                        <a:pt x="10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24" name="Freeform 355"/>
                <p:cNvSpPr>
                  <a:spLocks/>
                </p:cNvSpPr>
                <p:nvPr/>
              </p:nvSpPr>
              <p:spPr bwMode="auto">
                <a:xfrm>
                  <a:off x="1926" y="2204"/>
                  <a:ext cx="8" cy="10"/>
                </a:xfrm>
                <a:custGeom>
                  <a:avLst/>
                  <a:gdLst>
                    <a:gd name="T0" fmla="*/ 6 w 8"/>
                    <a:gd name="T1" fmla="*/ 2 h 10"/>
                    <a:gd name="T2" fmla="*/ 4 w 8"/>
                    <a:gd name="T3" fmla="*/ 2 h 10"/>
                    <a:gd name="T4" fmla="*/ 2 w 8"/>
                    <a:gd name="T5" fmla="*/ 0 h 10"/>
                    <a:gd name="T6" fmla="*/ 2 w 8"/>
                    <a:gd name="T7" fmla="*/ 0 h 10"/>
                    <a:gd name="T8" fmla="*/ 2 w 8"/>
                    <a:gd name="T9" fmla="*/ 0 h 10"/>
                    <a:gd name="T10" fmla="*/ 2 w 8"/>
                    <a:gd name="T11" fmla="*/ 0 h 10"/>
                    <a:gd name="T12" fmla="*/ 2 w 8"/>
                    <a:gd name="T13" fmla="*/ 0 h 10"/>
                    <a:gd name="T14" fmla="*/ 2 w 8"/>
                    <a:gd name="T15" fmla="*/ 0 h 10"/>
                    <a:gd name="T16" fmla="*/ 2 w 8"/>
                    <a:gd name="T17" fmla="*/ 0 h 10"/>
                    <a:gd name="T18" fmla="*/ 0 w 8"/>
                    <a:gd name="T19" fmla="*/ 0 h 10"/>
                    <a:gd name="T20" fmla="*/ 0 w 8"/>
                    <a:gd name="T21" fmla="*/ 0 h 10"/>
                    <a:gd name="T22" fmla="*/ 0 w 8"/>
                    <a:gd name="T23" fmla="*/ 0 h 10"/>
                    <a:gd name="T24" fmla="*/ 0 w 8"/>
                    <a:gd name="T25" fmla="*/ 0 h 10"/>
                    <a:gd name="T26" fmla="*/ 0 w 8"/>
                    <a:gd name="T27" fmla="*/ 2 h 10"/>
                    <a:gd name="T28" fmla="*/ 0 w 8"/>
                    <a:gd name="T29" fmla="*/ 2 h 10"/>
                    <a:gd name="T30" fmla="*/ 0 w 8"/>
                    <a:gd name="T31" fmla="*/ 2 h 10"/>
                    <a:gd name="T32" fmla="*/ 0 w 8"/>
                    <a:gd name="T33" fmla="*/ 2 h 10"/>
                    <a:gd name="T34" fmla="*/ 2 w 8"/>
                    <a:gd name="T35" fmla="*/ 4 h 10"/>
                    <a:gd name="T36" fmla="*/ 2 w 8"/>
                    <a:gd name="T37" fmla="*/ 4 h 10"/>
                    <a:gd name="T38" fmla="*/ 2 w 8"/>
                    <a:gd name="T39" fmla="*/ 4 h 10"/>
                    <a:gd name="T40" fmla="*/ 2 w 8"/>
                    <a:gd name="T41" fmla="*/ 4 h 10"/>
                    <a:gd name="T42" fmla="*/ 4 w 8"/>
                    <a:gd name="T43" fmla="*/ 4 h 10"/>
                    <a:gd name="T44" fmla="*/ 4 w 8"/>
                    <a:gd name="T45" fmla="*/ 6 h 10"/>
                    <a:gd name="T46" fmla="*/ 2 w 8"/>
                    <a:gd name="T47" fmla="*/ 6 h 10"/>
                    <a:gd name="T48" fmla="*/ 2 w 8"/>
                    <a:gd name="T49" fmla="*/ 6 h 10"/>
                    <a:gd name="T50" fmla="*/ 2 w 8"/>
                    <a:gd name="T51" fmla="*/ 8 h 10"/>
                    <a:gd name="T52" fmla="*/ 2 w 8"/>
                    <a:gd name="T53" fmla="*/ 10 h 10"/>
                    <a:gd name="T54" fmla="*/ 2 w 8"/>
                    <a:gd name="T55" fmla="*/ 10 h 10"/>
                    <a:gd name="T56" fmla="*/ 2 w 8"/>
                    <a:gd name="T57" fmla="*/ 10 h 10"/>
                    <a:gd name="T58" fmla="*/ 2 w 8"/>
                    <a:gd name="T59" fmla="*/ 10 h 10"/>
                    <a:gd name="T60" fmla="*/ 2 w 8"/>
                    <a:gd name="T61" fmla="*/ 10 h 10"/>
                    <a:gd name="T62" fmla="*/ 2 w 8"/>
                    <a:gd name="T63" fmla="*/ 10 h 10"/>
                    <a:gd name="T64" fmla="*/ 4 w 8"/>
                    <a:gd name="T65" fmla="*/ 10 h 10"/>
                    <a:gd name="T66" fmla="*/ 4 w 8"/>
                    <a:gd name="T67" fmla="*/ 10 h 10"/>
                    <a:gd name="T68" fmla="*/ 6 w 8"/>
                    <a:gd name="T69" fmla="*/ 10 h 10"/>
                    <a:gd name="T70" fmla="*/ 6 w 8"/>
                    <a:gd name="T71" fmla="*/ 10 h 10"/>
                    <a:gd name="T72" fmla="*/ 6 w 8"/>
                    <a:gd name="T73" fmla="*/ 8 h 10"/>
                    <a:gd name="T74" fmla="*/ 6 w 8"/>
                    <a:gd name="T75" fmla="*/ 6 h 10"/>
                    <a:gd name="T76" fmla="*/ 8 w 8"/>
                    <a:gd name="T77" fmla="*/ 4 h 10"/>
                    <a:gd name="T78" fmla="*/ 8 w 8"/>
                    <a:gd name="T79" fmla="*/ 4 h 10"/>
                    <a:gd name="T80" fmla="*/ 8 w 8"/>
                    <a:gd name="T81" fmla="*/ 4 h 10"/>
                    <a:gd name="T82" fmla="*/ 8 w 8"/>
                    <a:gd name="T83" fmla="*/ 4 h 10"/>
                    <a:gd name="T84" fmla="*/ 8 w 8"/>
                    <a:gd name="T85" fmla="*/ 4 h 10"/>
                    <a:gd name="T86" fmla="*/ 6 w 8"/>
                    <a:gd name="T87" fmla="*/ 2 h 10"/>
                    <a:gd name="T88" fmla="*/ 6 w 8"/>
                    <a:gd name="T89" fmla="*/ 2 h 10"/>
                    <a:gd name="T90" fmla="*/ 6 w 8"/>
                    <a:gd name="T91" fmla="*/ 2 h 10"/>
                    <a:gd name="T92" fmla="*/ 6 w 8"/>
                    <a:gd name="T93" fmla="*/ 2 h 10"/>
                    <a:gd name="T94" fmla="*/ 6 w 8"/>
                    <a:gd name="T9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8" h="10">
                      <a:moveTo>
                        <a:pt x="6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25" name="Freeform 356"/>
                <p:cNvSpPr>
                  <a:spLocks/>
                </p:cNvSpPr>
                <p:nvPr/>
              </p:nvSpPr>
              <p:spPr bwMode="auto">
                <a:xfrm>
                  <a:off x="1912" y="2222"/>
                  <a:ext cx="8" cy="10"/>
                </a:xfrm>
                <a:custGeom>
                  <a:avLst/>
                  <a:gdLst>
                    <a:gd name="T0" fmla="*/ 0 w 8"/>
                    <a:gd name="T1" fmla="*/ 6 h 10"/>
                    <a:gd name="T2" fmla="*/ 0 w 8"/>
                    <a:gd name="T3" fmla="*/ 6 h 10"/>
                    <a:gd name="T4" fmla="*/ 0 w 8"/>
                    <a:gd name="T5" fmla="*/ 8 h 10"/>
                    <a:gd name="T6" fmla="*/ 4 w 8"/>
                    <a:gd name="T7" fmla="*/ 10 h 10"/>
                    <a:gd name="T8" fmla="*/ 4 w 8"/>
                    <a:gd name="T9" fmla="*/ 10 h 10"/>
                    <a:gd name="T10" fmla="*/ 4 w 8"/>
                    <a:gd name="T11" fmla="*/ 10 h 10"/>
                    <a:gd name="T12" fmla="*/ 8 w 8"/>
                    <a:gd name="T13" fmla="*/ 10 h 10"/>
                    <a:gd name="T14" fmla="*/ 8 w 8"/>
                    <a:gd name="T15" fmla="*/ 10 h 10"/>
                    <a:gd name="T16" fmla="*/ 8 w 8"/>
                    <a:gd name="T17" fmla="*/ 10 h 10"/>
                    <a:gd name="T18" fmla="*/ 8 w 8"/>
                    <a:gd name="T19" fmla="*/ 6 h 10"/>
                    <a:gd name="T20" fmla="*/ 8 w 8"/>
                    <a:gd name="T21" fmla="*/ 6 h 10"/>
                    <a:gd name="T22" fmla="*/ 8 w 8"/>
                    <a:gd name="T23" fmla="*/ 4 h 10"/>
                    <a:gd name="T24" fmla="*/ 6 w 8"/>
                    <a:gd name="T25" fmla="*/ 4 h 10"/>
                    <a:gd name="T26" fmla="*/ 6 w 8"/>
                    <a:gd name="T27" fmla="*/ 2 h 10"/>
                    <a:gd name="T28" fmla="*/ 6 w 8"/>
                    <a:gd name="T29" fmla="*/ 2 h 10"/>
                    <a:gd name="T30" fmla="*/ 6 w 8"/>
                    <a:gd name="T31" fmla="*/ 2 h 10"/>
                    <a:gd name="T32" fmla="*/ 4 w 8"/>
                    <a:gd name="T33" fmla="*/ 0 h 10"/>
                    <a:gd name="T34" fmla="*/ 4 w 8"/>
                    <a:gd name="T35" fmla="*/ 0 h 10"/>
                    <a:gd name="T36" fmla="*/ 4 w 8"/>
                    <a:gd name="T37" fmla="*/ 0 h 10"/>
                    <a:gd name="T38" fmla="*/ 2 w 8"/>
                    <a:gd name="T39" fmla="*/ 0 h 10"/>
                    <a:gd name="T40" fmla="*/ 2 w 8"/>
                    <a:gd name="T41" fmla="*/ 0 h 10"/>
                    <a:gd name="T42" fmla="*/ 2 w 8"/>
                    <a:gd name="T43" fmla="*/ 0 h 10"/>
                    <a:gd name="T44" fmla="*/ 2 w 8"/>
                    <a:gd name="T45" fmla="*/ 2 h 10"/>
                    <a:gd name="T46" fmla="*/ 2 w 8"/>
                    <a:gd name="T47" fmla="*/ 2 h 10"/>
                    <a:gd name="T48" fmla="*/ 2 w 8"/>
                    <a:gd name="T49" fmla="*/ 2 h 10"/>
                    <a:gd name="T50" fmla="*/ 0 w 8"/>
                    <a:gd name="T51" fmla="*/ 4 h 10"/>
                    <a:gd name="T52" fmla="*/ 0 w 8"/>
                    <a:gd name="T53" fmla="*/ 4 h 10"/>
                    <a:gd name="T54" fmla="*/ 0 w 8"/>
                    <a:gd name="T55" fmla="*/ 4 h 10"/>
                    <a:gd name="T56" fmla="*/ 0 w 8"/>
                    <a:gd name="T57" fmla="*/ 4 h 10"/>
                    <a:gd name="T58" fmla="*/ 0 w 8"/>
                    <a:gd name="T59" fmla="*/ 6 h 10"/>
                    <a:gd name="T60" fmla="*/ 0 w 8"/>
                    <a:gd name="T6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" h="1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26" name="Freeform 357"/>
                <p:cNvSpPr>
                  <a:spLocks/>
                </p:cNvSpPr>
                <p:nvPr/>
              </p:nvSpPr>
              <p:spPr bwMode="auto">
                <a:xfrm>
                  <a:off x="1934" y="2218"/>
                  <a:ext cx="10" cy="14"/>
                </a:xfrm>
                <a:custGeom>
                  <a:avLst/>
                  <a:gdLst>
                    <a:gd name="T0" fmla="*/ 4 w 10"/>
                    <a:gd name="T1" fmla="*/ 4 h 14"/>
                    <a:gd name="T2" fmla="*/ 2 w 10"/>
                    <a:gd name="T3" fmla="*/ 0 h 14"/>
                    <a:gd name="T4" fmla="*/ 2 w 10"/>
                    <a:gd name="T5" fmla="*/ 0 h 14"/>
                    <a:gd name="T6" fmla="*/ 2 w 10"/>
                    <a:gd name="T7" fmla="*/ 0 h 14"/>
                    <a:gd name="T8" fmla="*/ 0 w 10"/>
                    <a:gd name="T9" fmla="*/ 0 h 14"/>
                    <a:gd name="T10" fmla="*/ 0 w 10"/>
                    <a:gd name="T11" fmla="*/ 0 h 14"/>
                    <a:gd name="T12" fmla="*/ 0 w 10"/>
                    <a:gd name="T13" fmla="*/ 2 h 14"/>
                    <a:gd name="T14" fmla="*/ 0 w 10"/>
                    <a:gd name="T15" fmla="*/ 4 h 14"/>
                    <a:gd name="T16" fmla="*/ 0 w 10"/>
                    <a:gd name="T17" fmla="*/ 4 h 14"/>
                    <a:gd name="T18" fmla="*/ 0 w 10"/>
                    <a:gd name="T19" fmla="*/ 4 h 14"/>
                    <a:gd name="T20" fmla="*/ 2 w 10"/>
                    <a:gd name="T21" fmla="*/ 4 h 14"/>
                    <a:gd name="T22" fmla="*/ 2 w 10"/>
                    <a:gd name="T23" fmla="*/ 8 h 14"/>
                    <a:gd name="T24" fmla="*/ 2 w 10"/>
                    <a:gd name="T25" fmla="*/ 8 h 14"/>
                    <a:gd name="T26" fmla="*/ 2 w 10"/>
                    <a:gd name="T27" fmla="*/ 8 h 14"/>
                    <a:gd name="T28" fmla="*/ 2 w 10"/>
                    <a:gd name="T29" fmla="*/ 8 h 14"/>
                    <a:gd name="T30" fmla="*/ 2 w 10"/>
                    <a:gd name="T31" fmla="*/ 10 h 14"/>
                    <a:gd name="T32" fmla="*/ 2 w 10"/>
                    <a:gd name="T33" fmla="*/ 10 h 14"/>
                    <a:gd name="T34" fmla="*/ 2 w 10"/>
                    <a:gd name="T35" fmla="*/ 12 h 14"/>
                    <a:gd name="T36" fmla="*/ 6 w 10"/>
                    <a:gd name="T37" fmla="*/ 12 h 14"/>
                    <a:gd name="T38" fmla="*/ 8 w 10"/>
                    <a:gd name="T39" fmla="*/ 14 h 14"/>
                    <a:gd name="T40" fmla="*/ 8 w 10"/>
                    <a:gd name="T41" fmla="*/ 14 h 14"/>
                    <a:gd name="T42" fmla="*/ 8 w 10"/>
                    <a:gd name="T43" fmla="*/ 14 h 14"/>
                    <a:gd name="T44" fmla="*/ 10 w 10"/>
                    <a:gd name="T45" fmla="*/ 14 h 14"/>
                    <a:gd name="T46" fmla="*/ 10 w 10"/>
                    <a:gd name="T47" fmla="*/ 14 h 14"/>
                    <a:gd name="T48" fmla="*/ 10 w 10"/>
                    <a:gd name="T49" fmla="*/ 14 h 14"/>
                    <a:gd name="T50" fmla="*/ 10 w 10"/>
                    <a:gd name="T51" fmla="*/ 10 h 14"/>
                    <a:gd name="T52" fmla="*/ 10 w 10"/>
                    <a:gd name="T53" fmla="*/ 10 h 14"/>
                    <a:gd name="T54" fmla="*/ 10 w 10"/>
                    <a:gd name="T55" fmla="*/ 10 h 14"/>
                    <a:gd name="T56" fmla="*/ 10 w 10"/>
                    <a:gd name="T57" fmla="*/ 8 h 14"/>
                    <a:gd name="T58" fmla="*/ 10 w 10"/>
                    <a:gd name="T59" fmla="*/ 8 h 14"/>
                    <a:gd name="T60" fmla="*/ 10 w 10"/>
                    <a:gd name="T61" fmla="*/ 8 h 14"/>
                    <a:gd name="T62" fmla="*/ 6 w 10"/>
                    <a:gd name="T63" fmla="*/ 8 h 14"/>
                    <a:gd name="T64" fmla="*/ 6 w 10"/>
                    <a:gd name="T65" fmla="*/ 8 h 14"/>
                    <a:gd name="T66" fmla="*/ 6 w 10"/>
                    <a:gd name="T67" fmla="*/ 8 h 14"/>
                    <a:gd name="T68" fmla="*/ 6 w 10"/>
                    <a:gd name="T69" fmla="*/ 6 h 14"/>
                    <a:gd name="T70" fmla="*/ 6 w 10"/>
                    <a:gd name="T71" fmla="*/ 6 h 14"/>
                    <a:gd name="T72" fmla="*/ 6 w 10"/>
                    <a:gd name="T73" fmla="*/ 4 h 14"/>
                    <a:gd name="T74" fmla="*/ 6 w 10"/>
                    <a:gd name="T75" fmla="*/ 4 h 14"/>
                    <a:gd name="T76" fmla="*/ 4 w 10"/>
                    <a:gd name="T77" fmla="*/ 4 h 14"/>
                    <a:gd name="T78" fmla="*/ 4 w 10"/>
                    <a:gd name="T79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1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6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27" name="Freeform 358"/>
                <p:cNvSpPr>
                  <a:spLocks/>
                </p:cNvSpPr>
                <p:nvPr/>
              </p:nvSpPr>
              <p:spPr bwMode="auto">
                <a:xfrm>
                  <a:off x="1932" y="2232"/>
                  <a:ext cx="6" cy="6"/>
                </a:xfrm>
                <a:custGeom>
                  <a:avLst/>
                  <a:gdLst>
                    <a:gd name="T0" fmla="*/ 0 w 6"/>
                    <a:gd name="T1" fmla="*/ 2 h 6"/>
                    <a:gd name="T2" fmla="*/ 0 w 6"/>
                    <a:gd name="T3" fmla="*/ 4 h 6"/>
                    <a:gd name="T4" fmla="*/ 0 w 6"/>
                    <a:gd name="T5" fmla="*/ 4 h 6"/>
                    <a:gd name="T6" fmla="*/ 0 w 6"/>
                    <a:gd name="T7" fmla="*/ 4 h 6"/>
                    <a:gd name="T8" fmla="*/ 2 w 6"/>
                    <a:gd name="T9" fmla="*/ 4 h 6"/>
                    <a:gd name="T10" fmla="*/ 2 w 6"/>
                    <a:gd name="T11" fmla="*/ 4 h 6"/>
                    <a:gd name="T12" fmla="*/ 2 w 6"/>
                    <a:gd name="T13" fmla="*/ 4 h 6"/>
                    <a:gd name="T14" fmla="*/ 2 w 6"/>
                    <a:gd name="T15" fmla="*/ 6 h 6"/>
                    <a:gd name="T16" fmla="*/ 4 w 6"/>
                    <a:gd name="T17" fmla="*/ 6 h 6"/>
                    <a:gd name="T18" fmla="*/ 4 w 6"/>
                    <a:gd name="T19" fmla="*/ 6 h 6"/>
                    <a:gd name="T20" fmla="*/ 4 w 6"/>
                    <a:gd name="T21" fmla="*/ 4 h 6"/>
                    <a:gd name="T22" fmla="*/ 4 w 6"/>
                    <a:gd name="T23" fmla="*/ 4 h 6"/>
                    <a:gd name="T24" fmla="*/ 6 w 6"/>
                    <a:gd name="T25" fmla="*/ 4 h 6"/>
                    <a:gd name="T26" fmla="*/ 6 w 6"/>
                    <a:gd name="T27" fmla="*/ 4 h 6"/>
                    <a:gd name="T28" fmla="*/ 6 w 6"/>
                    <a:gd name="T29" fmla="*/ 4 h 6"/>
                    <a:gd name="T30" fmla="*/ 6 w 6"/>
                    <a:gd name="T31" fmla="*/ 4 h 6"/>
                    <a:gd name="T32" fmla="*/ 6 w 6"/>
                    <a:gd name="T33" fmla="*/ 4 h 6"/>
                    <a:gd name="T34" fmla="*/ 2 w 6"/>
                    <a:gd name="T35" fmla="*/ 0 h 6"/>
                    <a:gd name="T36" fmla="*/ 2 w 6"/>
                    <a:gd name="T37" fmla="*/ 0 h 6"/>
                    <a:gd name="T38" fmla="*/ 2 w 6"/>
                    <a:gd name="T39" fmla="*/ 0 h 6"/>
                    <a:gd name="T40" fmla="*/ 0 w 6"/>
                    <a:gd name="T41" fmla="*/ 0 h 6"/>
                    <a:gd name="T42" fmla="*/ 0 w 6"/>
                    <a:gd name="T43" fmla="*/ 0 h 6"/>
                    <a:gd name="T44" fmla="*/ 0 w 6"/>
                    <a:gd name="T45" fmla="*/ 2 h 6"/>
                    <a:gd name="T46" fmla="*/ 0 w 6"/>
                    <a:gd name="T4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28" name="Freeform 359"/>
                <p:cNvSpPr>
                  <a:spLocks/>
                </p:cNvSpPr>
                <p:nvPr/>
              </p:nvSpPr>
              <p:spPr bwMode="auto">
                <a:xfrm>
                  <a:off x="1942" y="2238"/>
                  <a:ext cx="6" cy="8"/>
                </a:xfrm>
                <a:custGeom>
                  <a:avLst/>
                  <a:gdLst>
                    <a:gd name="T0" fmla="*/ 2 w 6"/>
                    <a:gd name="T1" fmla="*/ 6 h 8"/>
                    <a:gd name="T2" fmla="*/ 4 w 6"/>
                    <a:gd name="T3" fmla="*/ 6 h 8"/>
                    <a:gd name="T4" fmla="*/ 4 w 6"/>
                    <a:gd name="T5" fmla="*/ 6 h 8"/>
                    <a:gd name="T6" fmla="*/ 4 w 6"/>
                    <a:gd name="T7" fmla="*/ 8 h 8"/>
                    <a:gd name="T8" fmla="*/ 4 w 6"/>
                    <a:gd name="T9" fmla="*/ 8 h 8"/>
                    <a:gd name="T10" fmla="*/ 4 w 6"/>
                    <a:gd name="T11" fmla="*/ 8 h 8"/>
                    <a:gd name="T12" fmla="*/ 6 w 6"/>
                    <a:gd name="T13" fmla="*/ 6 h 8"/>
                    <a:gd name="T14" fmla="*/ 6 w 6"/>
                    <a:gd name="T15" fmla="*/ 4 h 8"/>
                    <a:gd name="T16" fmla="*/ 6 w 6"/>
                    <a:gd name="T17" fmla="*/ 4 h 8"/>
                    <a:gd name="T18" fmla="*/ 6 w 6"/>
                    <a:gd name="T19" fmla="*/ 2 h 8"/>
                    <a:gd name="T20" fmla="*/ 2 w 6"/>
                    <a:gd name="T21" fmla="*/ 0 h 8"/>
                    <a:gd name="T22" fmla="*/ 2 w 6"/>
                    <a:gd name="T23" fmla="*/ 0 h 8"/>
                    <a:gd name="T24" fmla="*/ 2 w 6"/>
                    <a:gd name="T25" fmla="*/ 0 h 8"/>
                    <a:gd name="T26" fmla="*/ 0 w 6"/>
                    <a:gd name="T27" fmla="*/ 0 h 8"/>
                    <a:gd name="T28" fmla="*/ 0 w 6"/>
                    <a:gd name="T29" fmla="*/ 0 h 8"/>
                    <a:gd name="T30" fmla="*/ 0 w 6"/>
                    <a:gd name="T31" fmla="*/ 0 h 8"/>
                    <a:gd name="T32" fmla="*/ 0 w 6"/>
                    <a:gd name="T33" fmla="*/ 2 h 8"/>
                    <a:gd name="T34" fmla="*/ 0 w 6"/>
                    <a:gd name="T35" fmla="*/ 2 h 8"/>
                    <a:gd name="T36" fmla="*/ 0 w 6"/>
                    <a:gd name="T37" fmla="*/ 2 h 8"/>
                    <a:gd name="T38" fmla="*/ 2 w 6"/>
                    <a:gd name="T39" fmla="*/ 4 h 8"/>
                    <a:gd name="T40" fmla="*/ 2 w 6"/>
                    <a:gd name="T41" fmla="*/ 6 h 8"/>
                    <a:gd name="T42" fmla="*/ 2 w 6"/>
                    <a:gd name="T43" fmla="*/ 6 h 8"/>
                    <a:gd name="T44" fmla="*/ 2 w 6"/>
                    <a:gd name="T45" fmla="*/ 6 h 8"/>
                    <a:gd name="T46" fmla="*/ 2 w 6"/>
                    <a:gd name="T4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8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29" name="Freeform 360"/>
                <p:cNvSpPr>
                  <a:spLocks/>
                </p:cNvSpPr>
                <p:nvPr/>
              </p:nvSpPr>
              <p:spPr bwMode="auto">
                <a:xfrm>
                  <a:off x="1954" y="2248"/>
                  <a:ext cx="4" cy="6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0 h 6"/>
                    <a:gd name="T4" fmla="*/ 0 w 4"/>
                    <a:gd name="T5" fmla="*/ 0 h 6"/>
                    <a:gd name="T6" fmla="*/ 0 w 4"/>
                    <a:gd name="T7" fmla="*/ 2 h 6"/>
                    <a:gd name="T8" fmla="*/ 0 w 4"/>
                    <a:gd name="T9" fmla="*/ 4 h 6"/>
                    <a:gd name="T10" fmla="*/ 0 w 4"/>
                    <a:gd name="T11" fmla="*/ 4 h 6"/>
                    <a:gd name="T12" fmla="*/ 0 w 4"/>
                    <a:gd name="T13" fmla="*/ 6 h 6"/>
                    <a:gd name="T14" fmla="*/ 0 w 4"/>
                    <a:gd name="T15" fmla="*/ 6 h 6"/>
                    <a:gd name="T16" fmla="*/ 0 w 4"/>
                    <a:gd name="T17" fmla="*/ 6 h 6"/>
                    <a:gd name="T18" fmla="*/ 2 w 4"/>
                    <a:gd name="T19" fmla="*/ 6 h 6"/>
                    <a:gd name="T20" fmla="*/ 2 w 4"/>
                    <a:gd name="T21" fmla="*/ 6 h 6"/>
                    <a:gd name="T22" fmla="*/ 2 w 4"/>
                    <a:gd name="T23" fmla="*/ 6 h 6"/>
                    <a:gd name="T24" fmla="*/ 4 w 4"/>
                    <a:gd name="T25" fmla="*/ 6 h 6"/>
                    <a:gd name="T26" fmla="*/ 4 w 4"/>
                    <a:gd name="T27" fmla="*/ 6 h 6"/>
                    <a:gd name="T28" fmla="*/ 4 w 4"/>
                    <a:gd name="T29" fmla="*/ 4 h 6"/>
                    <a:gd name="T30" fmla="*/ 4 w 4"/>
                    <a:gd name="T31" fmla="*/ 2 h 6"/>
                    <a:gd name="T32" fmla="*/ 4 w 4"/>
                    <a:gd name="T33" fmla="*/ 2 h 6"/>
                    <a:gd name="T34" fmla="*/ 2 w 4"/>
                    <a:gd name="T35" fmla="*/ 0 h 6"/>
                    <a:gd name="T36" fmla="*/ 2 w 4"/>
                    <a:gd name="T3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0" name="Freeform 361"/>
                <p:cNvSpPr>
                  <a:spLocks/>
                </p:cNvSpPr>
                <p:nvPr/>
              </p:nvSpPr>
              <p:spPr bwMode="auto">
                <a:xfrm>
                  <a:off x="1956" y="2264"/>
                  <a:ext cx="10" cy="4"/>
                </a:xfrm>
                <a:custGeom>
                  <a:avLst/>
                  <a:gdLst>
                    <a:gd name="T0" fmla="*/ 0 w 10"/>
                    <a:gd name="T1" fmla="*/ 0 h 4"/>
                    <a:gd name="T2" fmla="*/ 0 w 10"/>
                    <a:gd name="T3" fmla="*/ 2 h 4"/>
                    <a:gd name="T4" fmla="*/ 0 w 10"/>
                    <a:gd name="T5" fmla="*/ 2 h 4"/>
                    <a:gd name="T6" fmla="*/ 0 w 10"/>
                    <a:gd name="T7" fmla="*/ 2 h 4"/>
                    <a:gd name="T8" fmla="*/ 0 w 10"/>
                    <a:gd name="T9" fmla="*/ 4 h 4"/>
                    <a:gd name="T10" fmla="*/ 0 w 10"/>
                    <a:gd name="T11" fmla="*/ 4 h 4"/>
                    <a:gd name="T12" fmla="*/ 0 w 10"/>
                    <a:gd name="T13" fmla="*/ 4 h 4"/>
                    <a:gd name="T14" fmla="*/ 0 w 10"/>
                    <a:gd name="T15" fmla="*/ 4 h 4"/>
                    <a:gd name="T16" fmla="*/ 2 w 10"/>
                    <a:gd name="T17" fmla="*/ 4 h 4"/>
                    <a:gd name="T18" fmla="*/ 2 w 10"/>
                    <a:gd name="T19" fmla="*/ 4 h 4"/>
                    <a:gd name="T20" fmla="*/ 2 w 10"/>
                    <a:gd name="T21" fmla="*/ 4 h 4"/>
                    <a:gd name="T22" fmla="*/ 6 w 10"/>
                    <a:gd name="T23" fmla="*/ 4 h 4"/>
                    <a:gd name="T24" fmla="*/ 6 w 10"/>
                    <a:gd name="T25" fmla="*/ 4 h 4"/>
                    <a:gd name="T26" fmla="*/ 6 w 10"/>
                    <a:gd name="T27" fmla="*/ 4 h 4"/>
                    <a:gd name="T28" fmla="*/ 6 w 10"/>
                    <a:gd name="T29" fmla="*/ 4 h 4"/>
                    <a:gd name="T30" fmla="*/ 8 w 10"/>
                    <a:gd name="T31" fmla="*/ 4 h 4"/>
                    <a:gd name="T32" fmla="*/ 8 w 10"/>
                    <a:gd name="T33" fmla="*/ 4 h 4"/>
                    <a:gd name="T34" fmla="*/ 8 w 10"/>
                    <a:gd name="T35" fmla="*/ 4 h 4"/>
                    <a:gd name="T36" fmla="*/ 10 w 10"/>
                    <a:gd name="T37" fmla="*/ 2 h 4"/>
                    <a:gd name="T38" fmla="*/ 10 w 10"/>
                    <a:gd name="T39" fmla="*/ 2 h 4"/>
                    <a:gd name="T40" fmla="*/ 10 w 10"/>
                    <a:gd name="T41" fmla="*/ 2 h 4"/>
                    <a:gd name="T42" fmla="*/ 10 w 10"/>
                    <a:gd name="T43" fmla="*/ 2 h 4"/>
                    <a:gd name="T44" fmla="*/ 10 w 10"/>
                    <a:gd name="T45" fmla="*/ 2 h 4"/>
                    <a:gd name="T46" fmla="*/ 10 w 10"/>
                    <a:gd name="T47" fmla="*/ 0 h 4"/>
                    <a:gd name="T48" fmla="*/ 0 w 10"/>
                    <a:gd name="T49" fmla="*/ 0 h 4"/>
                    <a:gd name="T50" fmla="*/ 0 w 10"/>
                    <a:gd name="T51" fmla="*/ 0 h 4"/>
                    <a:gd name="T52" fmla="*/ 0 w 10"/>
                    <a:gd name="T53" fmla="*/ 0 h 4"/>
                    <a:gd name="T54" fmla="*/ 0 w 10"/>
                    <a:gd name="T5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" h="4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1" name="Freeform 362"/>
                <p:cNvSpPr>
                  <a:spLocks/>
                </p:cNvSpPr>
                <p:nvPr/>
              </p:nvSpPr>
              <p:spPr bwMode="auto">
                <a:xfrm>
                  <a:off x="1968" y="2252"/>
                  <a:ext cx="4" cy="4"/>
                </a:xfrm>
                <a:custGeom>
                  <a:avLst/>
                  <a:gdLst>
                    <a:gd name="T0" fmla="*/ 2 w 4"/>
                    <a:gd name="T1" fmla="*/ 4 h 4"/>
                    <a:gd name="T2" fmla="*/ 2 w 4"/>
                    <a:gd name="T3" fmla="*/ 4 h 4"/>
                    <a:gd name="T4" fmla="*/ 2 w 4"/>
                    <a:gd name="T5" fmla="*/ 4 h 4"/>
                    <a:gd name="T6" fmla="*/ 4 w 4"/>
                    <a:gd name="T7" fmla="*/ 4 h 4"/>
                    <a:gd name="T8" fmla="*/ 4 w 4"/>
                    <a:gd name="T9" fmla="*/ 4 h 4"/>
                    <a:gd name="T10" fmla="*/ 4 w 4"/>
                    <a:gd name="T11" fmla="*/ 4 h 4"/>
                    <a:gd name="T12" fmla="*/ 4 w 4"/>
                    <a:gd name="T13" fmla="*/ 2 h 4"/>
                    <a:gd name="T14" fmla="*/ 4 w 4"/>
                    <a:gd name="T15" fmla="*/ 2 h 4"/>
                    <a:gd name="T16" fmla="*/ 4 w 4"/>
                    <a:gd name="T17" fmla="*/ 2 h 4"/>
                    <a:gd name="T18" fmla="*/ 4 w 4"/>
                    <a:gd name="T19" fmla="*/ 2 h 4"/>
                    <a:gd name="T20" fmla="*/ 4 w 4"/>
                    <a:gd name="T21" fmla="*/ 0 h 4"/>
                    <a:gd name="T22" fmla="*/ 4 w 4"/>
                    <a:gd name="T23" fmla="*/ 0 h 4"/>
                    <a:gd name="T24" fmla="*/ 2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2 h 4"/>
                    <a:gd name="T34" fmla="*/ 0 w 4"/>
                    <a:gd name="T35" fmla="*/ 2 h 4"/>
                    <a:gd name="T36" fmla="*/ 0 w 4"/>
                    <a:gd name="T37" fmla="*/ 2 h 4"/>
                    <a:gd name="T38" fmla="*/ 0 w 4"/>
                    <a:gd name="T39" fmla="*/ 4 h 4"/>
                    <a:gd name="T40" fmla="*/ 0 w 4"/>
                    <a:gd name="T41" fmla="*/ 4 h 4"/>
                    <a:gd name="T42" fmla="*/ 0 w 4"/>
                    <a:gd name="T43" fmla="*/ 4 h 4"/>
                    <a:gd name="T44" fmla="*/ 2 w 4"/>
                    <a:gd name="T45" fmla="*/ 4 h 4"/>
                    <a:gd name="T46" fmla="*/ 2 w 4"/>
                    <a:gd name="T4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2" name="Freeform 363"/>
                <p:cNvSpPr>
                  <a:spLocks/>
                </p:cNvSpPr>
                <p:nvPr/>
              </p:nvSpPr>
              <p:spPr bwMode="auto">
                <a:xfrm>
                  <a:off x="1840" y="2240"/>
                  <a:ext cx="110" cy="38"/>
                </a:xfrm>
                <a:custGeom>
                  <a:avLst/>
                  <a:gdLst>
                    <a:gd name="T0" fmla="*/ 110 w 110"/>
                    <a:gd name="T1" fmla="*/ 36 h 38"/>
                    <a:gd name="T2" fmla="*/ 110 w 110"/>
                    <a:gd name="T3" fmla="*/ 34 h 38"/>
                    <a:gd name="T4" fmla="*/ 108 w 110"/>
                    <a:gd name="T5" fmla="*/ 32 h 38"/>
                    <a:gd name="T6" fmla="*/ 104 w 110"/>
                    <a:gd name="T7" fmla="*/ 32 h 38"/>
                    <a:gd name="T8" fmla="*/ 102 w 110"/>
                    <a:gd name="T9" fmla="*/ 28 h 38"/>
                    <a:gd name="T10" fmla="*/ 100 w 110"/>
                    <a:gd name="T11" fmla="*/ 26 h 38"/>
                    <a:gd name="T12" fmla="*/ 92 w 110"/>
                    <a:gd name="T13" fmla="*/ 24 h 38"/>
                    <a:gd name="T14" fmla="*/ 90 w 110"/>
                    <a:gd name="T15" fmla="*/ 24 h 38"/>
                    <a:gd name="T16" fmla="*/ 84 w 110"/>
                    <a:gd name="T17" fmla="*/ 22 h 38"/>
                    <a:gd name="T18" fmla="*/ 82 w 110"/>
                    <a:gd name="T19" fmla="*/ 20 h 38"/>
                    <a:gd name="T20" fmla="*/ 80 w 110"/>
                    <a:gd name="T21" fmla="*/ 18 h 38"/>
                    <a:gd name="T22" fmla="*/ 80 w 110"/>
                    <a:gd name="T23" fmla="*/ 16 h 38"/>
                    <a:gd name="T24" fmla="*/ 76 w 110"/>
                    <a:gd name="T25" fmla="*/ 14 h 38"/>
                    <a:gd name="T26" fmla="*/ 68 w 110"/>
                    <a:gd name="T27" fmla="*/ 8 h 38"/>
                    <a:gd name="T28" fmla="*/ 66 w 110"/>
                    <a:gd name="T29" fmla="*/ 8 h 38"/>
                    <a:gd name="T30" fmla="*/ 66 w 110"/>
                    <a:gd name="T31" fmla="*/ 10 h 38"/>
                    <a:gd name="T32" fmla="*/ 64 w 110"/>
                    <a:gd name="T33" fmla="*/ 10 h 38"/>
                    <a:gd name="T34" fmla="*/ 66 w 110"/>
                    <a:gd name="T35" fmla="*/ 12 h 38"/>
                    <a:gd name="T36" fmla="*/ 54 w 110"/>
                    <a:gd name="T37" fmla="*/ 6 h 38"/>
                    <a:gd name="T38" fmla="*/ 52 w 110"/>
                    <a:gd name="T39" fmla="*/ 4 h 38"/>
                    <a:gd name="T40" fmla="*/ 48 w 110"/>
                    <a:gd name="T41" fmla="*/ 2 h 38"/>
                    <a:gd name="T42" fmla="*/ 38 w 110"/>
                    <a:gd name="T43" fmla="*/ 2 h 38"/>
                    <a:gd name="T44" fmla="*/ 32 w 110"/>
                    <a:gd name="T45" fmla="*/ 0 h 38"/>
                    <a:gd name="T46" fmla="*/ 24 w 110"/>
                    <a:gd name="T47" fmla="*/ 0 h 38"/>
                    <a:gd name="T48" fmla="*/ 18 w 110"/>
                    <a:gd name="T49" fmla="*/ 2 h 38"/>
                    <a:gd name="T50" fmla="*/ 4 w 110"/>
                    <a:gd name="T51" fmla="*/ 8 h 38"/>
                    <a:gd name="T52" fmla="*/ 0 w 110"/>
                    <a:gd name="T53" fmla="*/ 10 h 38"/>
                    <a:gd name="T54" fmla="*/ 0 w 110"/>
                    <a:gd name="T55" fmla="*/ 12 h 38"/>
                    <a:gd name="T56" fmla="*/ 0 w 110"/>
                    <a:gd name="T57" fmla="*/ 12 h 38"/>
                    <a:gd name="T58" fmla="*/ 10 w 110"/>
                    <a:gd name="T59" fmla="*/ 12 h 38"/>
                    <a:gd name="T60" fmla="*/ 14 w 110"/>
                    <a:gd name="T61" fmla="*/ 10 h 38"/>
                    <a:gd name="T62" fmla="*/ 28 w 110"/>
                    <a:gd name="T63" fmla="*/ 10 h 38"/>
                    <a:gd name="T64" fmla="*/ 32 w 110"/>
                    <a:gd name="T65" fmla="*/ 8 h 38"/>
                    <a:gd name="T66" fmla="*/ 30 w 110"/>
                    <a:gd name="T67" fmla="*/ 10 h 38"/>
                    <a:gd name="T68" fmla="*/ 28 w 110"/>
                    <a:gd name="T69" fmla="*/ 12 h 38"/>
                    <a:gd name="T70" fmla="*/ 30 w 110"/>
                    <a:gd name="T71" fmla="*/ 12 h 38"/>
                    <a:gd name="T72" fmla="*/ 34 w 110"/>
                    <a:gd name="T73" fmla="*/ 14 h 38"/>
                    <a:gd name="T74" fmla="*/ 36 w 110"/>
                    <a:gd name="T75" fmla="*/ 14 h 38"/>
                    <a:gd name="T76" fmla="*/ 36 w 110"/>
                    <a:gd name="T77" fmla="*/ 16 h 38"/>
                    <a:gd name="T78" fmla="*/ 40 w 110"/>
                    <a:gd name="T79" fmla="*/ 14 h 38"/>
                    <a:gd name="T80" fmla="*/ 44 w 110"/>
                    <a:gd name="T81" fmla="*/ 14 h 38"/>
                    <a:gd name="T82" fmla="*/ 46 w 110"/>
                    <a:gd name="T83" fmla="*/ 18 h 38"/>
                    <a:gd name="T84" fmla="*/ 46 w 110"/>
                    <a:gd name="T85" fmla="*/ 18 h 38"/>
                    <a:gd name="T86" fmla="*/ 50 w 110"/>
                    <a:gd name="T87" fmla="*/ 18 h 38"/>
                    <a:gd name="T88" fmla="*/ 52 w 110"/>
                    <a:gd name="T89" fmla="*/ 20 h 38"/>
                    <a:gd name="T90" fmla="*/ 60 w 110"/>
                    <a:gd name="T91" fmla="*/ 20 h 38"/>
                    <a:gd name="T92" fmla="*/ 62 w 110"/>
                    <a:gd name="T93" fmla="*/ 22 h 38"/>
                    <a:gd name="T94" fmla="*/ 64 w 110"/>
                    <a:gd name="T95" fmla="*/ 26 h 38"/>
                    <a:gd name="T96" fmla="*/ 66 w 110"/>
                    <a:gd name="T97" fmla="*/ 26 h 38"/>
                    <a:gd name="T98" fmla="*/ 68 w 110"/>
                    <a:gd name="T99" fmla="*/ 26 h 38"/>
                    <a:gd name="T100" fmla="*/ 70 w 110"/>
                    <a:gd name="T101" fmla="*/ 28 h 38"/>
                    <a:gd name="T102" fmla="*/ 72 w 110"/>
                    <a:gd name="T103" fmla="*/ 28 h 38"/>
                    <a:gd name="T104" fmla="*/ 76 w 110"/>
                    <a:gd name="T105" fmla="*/ 30 h 38"/>
                    <a:gd name="T106" fmla="*/ 76 w 110"/>
                    <a:gd name="T107" fmla="*/ 32 h 38"/>
                    <a:gd name="T108" fmla="*/ 72 w 110"/>
                    <a:gd name="T109" fmla="*/ 34 h 38"/>
                    <a:gd name="T110" fmla="*/ 70 w 110"/>
                    <a:gd name="T111" fmla="*/ 34 h 38"/>
                    <a:gd name="T112" fmla="*/ 70 w 110"/>
                    <a:gd name="T113" fmla="*/ 36 h 38"/>
                    <a:gd name="T114" fmla="*/ 72 w 110"/>
                    <a:gd name="T115" fmla="*/ 36 h 38"/>
                    <a:gd name="T116" fmla="*/ 84 w 110"/>
                    <a:gd name="T117" fmla="*/ 36 h 38"/>
                    <a:gd name="T118" fmla="*/ 84 w 110"/>
                    <a:gd name="T119" fmla="*/ 38 h 38"/>
                    <a:gd name="T120" fmla="*/ 96 w 110"/>
                    <a:gd name="T121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38">
                      <a:moveTo>
                        <a:pt x="96" y="38"/>
                      </a:moveTo>
                      <a:lnTo>
                        <a:pt x="96" y="36"/>
                      </a:lnTo>
                      <a:lnTo>
                        <a:pt x="110" y="36"/>
                      </a:lnTo>
                      <a:lnTo>
                        <a:pt x="110" y="36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4" y="32"/>
                      </a:lnTo>
                      <a:lnTo>
                        <a:pt x="104" y="30"/>
                      </a:lnTo>
                      <a:lnTo>
                        <a:pt x="102" y="28"/>
                      </a:lnTo>
                      <a:lnTo>
                        <a:pt x="102" y="28"/>
                      </a:lnTo>
                      <a:lnTo>
                        <a:pt x="102" y="28"/>
                      </a:lnTo>
                      <a:lnTo>
                        <a:pt x="100" y="26"/>
                      </a:lnTo>
                      <a:lnTo>
                        <a:pt x="100" y="26"/>
                      </a:lnTo>
                      <a:lnTo>
                        <a:pt x="100" y="26"/>
                      </a:lnTo>
                      <a:lnTo>
                        <a:pt x="96" y="26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0" y="24"/>
                      </a:lnTo>
                      <a:lnTo>
                        <a:pt x="86" y="22"/>
                      </a:lnTo>
                      <a:lnTo>
                        <a:pt x="86" y="22"/>
                      </a:lnTo>
                      <a:lnTo>
                        <a:pt x="84" y="22"/>
                      </a:lnTo>
                      <a:lnTo>
                        <a:pt x="84" y="22"/>
                      </a:lnTo>
                      <a:lnTo>
                        <a:pt x="82" y="20"/>
                      </a:lnTo>
                      <a:lnTo>
                        <a:pt x="82" y="20"/>
                      </a:lnTo>
                      <a:lnTo>
                        <a:pt x="82" y="20"/>
                      </a:lnTo>
                      <a:lnTo>
                        <a:pt x="82" y="18"/>
                      </a:lnTo>
                      <a:lnTo>
                        <a:pt x="80" y="18"/>
                      </a:lnTo>
                      <a:lnTo>
                        <a:pt x="80" y="16"/>
                      </a:lnTo>
                      <a:lnTo>
                        <a:pt x="80" y="16"/>
                      </a:lnTo>
                      <a:lnTo>
                        <a:pt x="80" y="16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2" y="12"/>
                      </a:lnTo>
                      <a:lnTo>
                        <a:pt x="68" y="10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6" y="10"/>
                      </a:lnTo>
                      <a:lnTo>
                        <a:pt x="66" y="10"/>
                      </a:lnTo>
                      <a:lnTo>
                        <a:pt x="66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62" y="12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8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4" y="2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8" y="2"/>
                      </a:lnTo>
                      <a:lnTo>
                        <a:pt x="10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4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4" y="12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8" y="18"/>
                      </a:lnTo>
                      <a:lnTo>
                        <a:pt x="50" y="18"/>
                      </a:lnTo>
                      <a:lnTo>
                        <a:pt x="52" y="20"/>
                      </a:lnTo>
                      <a:lnTo>
                        <a:pt x="52" y="20"/>
                      </a:lnTo>
                      <a:lnTo>
                        <a:pt x="52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4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6" y="26"/>
                      </a:lnTo>
                      <a:lnTo>
                        <a:pt x="66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70" y="26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4" y="30"/>
                      </a:lnTo>
                      <a:lnTo>
                        <a:pt x="76" y="30"/>
                      </a:lnTo>
                      <a:lnTo>
                        <a:pt x="76" y="32"/>
                      </a:lnTo>
                      <a:lnTo>
                        <a:pt x="76" y="32"/>
                      </a:lnTo>
                      <a:lnTo>
                        <a:pt x="76" y="32"/>
                      </a:lnTo>
                      <a:lnTo>
                        <a:pt x="74" y="32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0" y="34"/>
                      </a:lnTo>
                      <a:lnTo>
                        <a:pt x="70" y="34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lnTo>
                        <a:pt x="72" y="36"/>
                      </a:lnTo>
                      <a:lnTo>
                        <a:pt x="84" y="36"/>
                      </a:lnTo>
                      <a:lnTo>
                        <a:pt x="84" y="38"/>
                      </a:lnTo>
                      <a:lnTo>
                        <a:pt x="84" y="38"/>
                      </a:lnTo>
                      <a:lnTo>
                        <a:pt x="84" y="38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3" name="Freeform 364"/>
                <p:cNvSpPr>
                  <a:spLocks/>
                </p:cNvSpPr>
                <p:nvPr/>
              </p:nvSpPr>
              <p:spPr bwMode="auto">
                <a:xfrm>
                  <a:off x="1900" y="2290"/>
                  <a:ext cx="26" cy="10"/>
                </a:xfrm>
                <a:custGeom>
                  <a:avLst/>
                  <a:gdLst>
                    <a:gd name="T0" fmla="*/ 12 w 26"/>
                    <a:gd name="T1" fmla="*/ 10 h 10"/>
                    <a:gd name="T2" fmla="*/ 12 w 26"/>
                    <a:gd name="T3" fmla="*/ 10 h 10"/>
                    <a:gd name="T4" fmla="*/ 14 w 26"/>
                    <a:gd name="T5" fmla="*/ 10 h 10"/>
                    <a:gd name="T6" fmla="*/ 18 w 26"/>
                    <a:gd name="T7" fmla="*/ 8 h 10"/>
                    <a:gd name="T8" fmla="*/ 18 w 26"/>
                    <a:gd name="T9" fmla="*/ 8 h 10"/>
                    <a:gd name="T10" fmla="*/ 20 w 26"/>
                    <a:gd name="T11" fmla="*/ 6 h 10"/>
                    <a:gd name="T12" fmla="*/ 22 w 26"/>
                    <a:gd name="T13" fmla="*/ 8 h 10"/>
                    <a:gd name="T14" fmla="*/ 22 w 26"/>
                    <a:gd name="T15" fmla="*/ 8 h 10"/>
                    <a:gd name="T16" fmla="*/ 26 w 26"/>
                    <a:gd name="T17" fmla="*/ 8 h 10"/>
                    <a:gd name="T18" fmla="*/ 26 w 26"/>
                    <a:gd name="T19" fmla="*/ 6 h 10"/>
                    <a:gd name="T20" fmla="*/ 26 w 26"/>
                    <a:gd name="T21" fmla="*/ 6 h 10"/>
                    <a:gd name="T22" fmla="*/ 24 w 26"/>
                    <a:gd name="T23" fmla="*/ 2 h 10"/>
                    <a:gd name="T24" fmla="*/ 22 w 26"/>
                    <a:gd name="T25" fmla="*/ 2 h 10"/>
                    <a:gd name="T26" fmla="*/ 20 w 26"/>
                    <a:gd name="T27" fmla="*/ 2 h 10"/>
                    <a:gd name="T28" fmla="*/ 20 w 26"/>
                    <a:gd name="T29" fmla="*/ 2 h 10"/>
                    <a:gd name="T30" fmla="*/ 16 w 26"/>
                    <a:gd name="T31" fmla="*/ 0 h 10"/>
                    <a:gd name="T32" fmla="*/ 14 w 26"/>
                    <a:gd name="T33" fmla="*/ 0 h 10"/>
                    <a:gd name="T34" fmla="*/ 14 w 26"/>
                    <a:gd name="T35" fmla="*/ 0 h 10"/>
                    <a:gd name="T36" fmla="*/ 12 w 26"/>
                    <a:gd name="T37" fmla="*/ 0 h 10"/>
                    <a:gd name="T38" fmla="*/ 12 w 26"/>
                    <a:gd name="T39" fmla="*/ 0 h 10"/>
                    <a:gd name="T40" fmla="*/ 10 w 26"/>
                    <a:gd name="T41" fmla="*/ 0 h 10"/>
                    <a:gd name="T42" fmla="*/ 8 w 26"/>
                    <a:gd name="T43" fmla="*/ 0 h 10"/>
                    <a:gd name="T44" fmla="*/ 2 w 26"/>
                    <a:gd name="T45" fmla="*/ 0 h 10"/>
                    <a:gd name="T46" fmla="*/ 2 w 26"/>
                    <a:gd name="T47" fmla="*/ 0 h 10"/>
                    <a:gd name="T48" fmla="*/ 0 w 26"/>
                    <a:gd name="T49" fmla="*/ 2 h 10"/>
                    <a:gd name="T50" fmla="*/ 0 w 26"/>
                    <a:gd name="T51" fmla="*/ 4 h 10"/>
                    <a:gd name="T52" fmla="*/ 0 w 26"/>
                    <a:gd name="T53" fmla="*/ 4 h 10"/>
                    <a:gd name="T54" fmla="*/ 4 w 26"/>
                    <a:gd name="T55" fmla="*/ 4 h 10"/>
                    <a:gd name="T56" fmla="*/ 4 w 26"/>
                    <a:gd name="T57" fmla="*/ 6 h 10"/>
                    <a:gd name="T58" fmla="*/ 6 w 26"/>
                    <a:gd name="T59" fmla="*/ 6 h 10"/>
                    <a:gd name="T60" fmla="*/ 10 w 26"/>
                    <a:gd name="T61" fmla="*/ 6 h 10"/>
                    <a:gd name="T62" fmla="*/ 10 w 26"/>
                    <a:gd name="T63" fmla="*/ 8 h 10"/>
                    <a:gd name="T64" fmla="*/ 10 w 26"/>
                    <a:gd name="T6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6" h="10">
                      <a:moveTo>
                        <a:pt x="10" y="8"/>
                      </a:move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4" name="Freeform 365"/>
                <p:cNvSpPr>
                  <a:spLocks/>
                </p:cNvSpPr>
                <p:nvPr/>
              </p:nvSpPr>
              <p:spPr bwMode="auto">
                <a:xfrm>
                  <a:off x="2134" y="1956"/>
                  <a:ext cx="30" cy="14"/>
                </a:xfrm>
                <a:custGeom>
                  <a:avLst/>
                  <a:gdLst>
                    <a:gd name="T0" fmla="*/ 14 w 30"/>
                    <a:gd name="T1" fmla="*/ 10 h 14"/>
                    <a:gd name="T2" fmla="*/ 14 w 30"/>
                    <a:gd name="T3" fmla="*/ 10 h 14"/>
                    <a:gd name="T4" fmla="*/ 18 w 30"/>
                    <a:gd name="T5" fmla="*/ 14 h 14"/>
                    <a:gd name="T6" fmla="*/ 18 w 30"/>
                    <a:gd name="T7" fmla="*/ 14 h 14"/>
                    <a:gd name="T8" fmla="*/ 18 w 30"/>
                    <a:gd name="T9" fmla="*/ 14 h 14"/>
                    <a:gd name="T10" fmla="*/ 20 w 30"/>
                    <a:gd name="T11" fmla="*/ 14 h 14"/>
                    <a:gd name="T12" fmla="*/ 22 w 30"/>
                    <a:gd name="T13" fmla="*/ 14 h 14"/>
                    <a:gd name="T14" fmla="*/ 22 w 30"/>
                    <a:gd name="T15" fmla="*/ 14 h 14"/>
                    <a:gd name="T16" fmla="*/ 22 w 30"/>
                    <a:gd name="T17" fmla="*/ 14 h 14"/>
                    <a:gd name="T18" fmla="*/ 28 w 30"/>
                    <a:gd name="T19" fmla="*/ 14 h 14"/>
                    <a:gd name="T20" fmla="*/ 28 w 30"/>
                    <a:gd name="T21" fmla="*/ 14 h 14"/>
                    <a:gd name="T22" fmla="*/ 28 w 30"/>
                    <a:gd name="T23" fmla="*/ 14 h 14"/>
                    <a:gd name="T24" fmla="*/ 28 w 30"/>
                    <a:gd name="T25" fmla="*/ 12 h 14"/>
                    <a:gd name="T26" fmla="*/ 30 w 30"/>
                    <a:gd name="T27" fmla="*/ 12 h 14"/>
                    <a:gd name="T28" fmla="*/ 30 w 30"/>
                    <a:gd name="T29" fmla="*/ 12 h 14"/>
                    <a:gd name="T30" fmla="*/ 30 w 30"/>
                    <a:gd name="T31" fmla="*/ 12 h 14"/>
                    <a:gd name="T32" fmla="*/ 30 w 30"/>
                    <a:gd name="T33" fmla="*/ 12 h 14"/>
                    <a:gd name="T34" fmla="*/ 28 w 30"/>
                    <a:gd name="T35" fmla="*/ 10 h 14"/>
                    <a:gd name="T36" fmla="*/ 28 w 30"/>
                    <a:gd name="T37" fmla="*/ 10 h 14"/>
                    <a:gd name="T38" fmla="*/ 28 w 30"/>
                    <a:gd name="T39" fmla="*/ 10 h 14"/>
                    <a:gd name="T40" fmla="*/ 28 w 30"/>
                    <a:gd name="T41" fmla="*/ 10 h 14"/>
                    <a:gd name="T42" fmla="*/ 28 w 30"/>
                    <a:gd name="T43" fmla="*/ 10 h 14"/>
                    <a:gd name="T44" fmla="*/ 24 w 30"/>
                    <a:gd name="T45" fmla="*/ 6 h 14"/>
                    <a:gd name="T46" fmla="*/ 24 w 30"/>
                    <a:gd name="T47" fmla="*/ 6 h 14"/>
                    <a:gd name="T48" fmla="*/ 24 w 30"/>
                    <a:gd name="T49" fmla="*/ 6 h 14"/>
                    <a:gd name="T50" fmla="*/ 18 w 30"/>
                    <a:gd name="T51" fmla="*/ 4 h 14"/>
                    <a:gd name="T52" fmla="*/ 10 w 30"/>
                    <a:gd name="T53" fmla="*/ 2 h 14"/>
                    <a:gd name="T54" fmla="*/ 6 w 30"/>
                    <a:gd name="T55" fmla="*/ 0 h 14"/>
                    <a:gd name="T56" fmla="*/ 6 w 30"/>
                    <a:gd name="T57" fmla="*/ 0 h 14"/>
                    <a:gd name="T58" fmla="*/ 6 w 30"/>
                    <a:gd name="T59" fmla="*/ 0 h 14"/>
                    <a:gd name="T60" fmla="*/ 2 w 30"/>
                    <a:gd name="T61" fmla="*/ 0 h 14"/>
                    <a:gd name="T62" fmla="*/ 2 w 30"/>
                    <a:gd name="T63" fmla="*/ 0 h 14"/>
                    <a:gd name="T64" fmla="*/ 2 w 30"/>
                    <a:gd name="T65" fmla="*/ 0 h 14"/>
                    <a:gd name="T66" fmla="*/ 2 w 30"/>
                    <a:gd name="T67" fmla="*/ 0 h 14"/>
                    <a:gd name="T68" fmla="*/ 2 w 30"/>
                    <a:gd name="T69" fmla="*/ 0 h 14"/>
                    <a:gd name="T70" fmla="*/ 2 w 30"/>
                    <a:gd name="T71" fmla="*/ 0 h 14"/>
                    <a:gd name="T72" fmla="*/ 0 w 30"/>
                    <a:gd name="T73" fmla="*/ 2 h 14"/>
                    <a:gd name="T74" fmla="*/ 0 w 30"/>
                    <a:gd name="T75" fmla="*/ 2 h 14"/>
                    <a:gd name="T76" fmla="*/ 0 w 30"/>
                    <a:gd name="T77" fmla="*/ 2 h 14"/>
                    <a:gd name="T78" fmla="*/ 0 w 30"/>
                    <a:gd name="T79" fmla="*/ 4 h 14"/>
                    <a:gd name="T80" fmla="*/ 2 w 30"/>
                    <a:gd name="T81" fmla="*/ 4 h 14"/>
                    <a:gd name="T82" fmla="*/ 2 w 30"/>
                    <a:gd name="T83" fmla="*/ 4 h 14"/>
                    <a:gd name="T84" fmla="*/ 2 w 30"/>
                    <a:gd name="T85" fmla="*/ 4 h 14"/>
                    <a:gd name="T86" fmla="*/ 4 w 30"/>
                    <a:gd name="T87" fmla="*/ 6 h 14"/>
                    <a:gd name="T88" fmla="*/ 6 w 30"/>
                    <a:gd name="T89" fmla="*/ 6 h 14"/>
                    <a:gd name="T90" fmla="*/ 6 w 30"/>
                    <a:gd name="T91" fmla="*/ 8 h 14"/>
                    <a:gd name="T92" fmla="*/ 6 w 30"/>
                    <a:gd name="T93" fmla="*/ 8 h 14"/>
                    <a:gd name="T94" fmla="*/ 6 w 30"/>
                    <a:gd name="T95" fmla="*/ 8 h 14"/>
                    <a:gd name="T96" fmla="*/ 8 w 30"/>
                    <a:gd name="T97" fmla="*/ 10 h 14"/>
                    <a:gd name="T98" fmla="*/ 8 w 30"/>
                    <a:gd name="T99" fmla="*/ 10 h 14"/>
                    <a:gd name="T100" fmla="*/ 8 w 30"/>
                    <a:gd name="T101" fmla="*/ 10 h 14"/>
                    <a:gd name="T102" fmla="*/ 10 w 30"/>
                    <a:gd name="T103" fmla="*/ 10 h 14"/>
                    <a:gd name="T104" fmla="*/ 14 w 30"/>
                    <a:gd name="T105" fmla="*/ 10 h 14"/>
                    <a:gd name="T106" fmla="*/ 14 w 30"/>
                    <a:gd name="T107" fmla="*/ 10 h 14"/>
                    <a:gd name="T108" fmla="*/ 14 w 30"/>
                    <a:gd name="T109" fmla="*/ 10 h 14"/>
                    <a:gd name="T110" fmla="*/ 14 w 30"/>
                    <a:gd name="T11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0" h="14">
                      <a:moveTo>
                        <a:pt x="14" y="10"/>
                      </a:moveTo>
                      <a:lnTo>
                        <a:pt x="14" y="10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20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18" y="4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5" name="Freeform 366"/>
                <p:cNvSpPr>
                  <a:spLocks/>
                </p:cNvSpPr>
                <p:nvPr/>
              </p:nvSpPr>
              <p:spPr bwMode="auto">
                <a:xfrm>
                  <a:off x="2128" y="1990"/>
                  <a:ext cx="18" cy="12"/>
                </a:xfrm>
                <a:custGeom>
                  <a:avLst/>
                  <a:gdLst>
                    <a:gd name="T0" fmla="*/ 6 w 18"/>
                    <a:gd name="T1" fmla="*/ 10 h 12"/>
                    <a:gd name="T2" fmla="*/ 10 w 18"/>
                    <a:gd name="T3" fmla="*/ 10 h 12"/>
                    <a:gd name="T4" fmla="*/ 12 w 18"/>
                    <a:gd name="T5" fmla="*/ 12 h 12"/>
                    <a:gd name="T6" fmla="*/ 12 w 18"/>
                    <a:gd name="T7" fmla="*/ 12 h 12"/>
                    <a:gd name="T8" fmla="*/ 12 w 18"/>
                    <a:gd name="T9" fmla="*/ 12 h 12"/>
                    <a:gd name="T10" fmla="*/ 16 w 18"/>
                    <a:gd name="T11" fmla="*/ 12 h 12"/>
                    <a:gd name="T12" fmla="*/ 16 w 18"/>
                    <a:gd name="T13" fmla="*/ 12 h 12"/>
                    <a:gd name="T14" fmla="*/ 16 w 18"/>
                    <a:gd name="T15" fmla="*/ 12 h 12"/>
                    <a:gd name="T16" fmla="*/ 16 w 18"/>
                    <a:gd name="T17" fmla="*/ 8 h 12"/>
                    <a:gd name="T18" fmla="*/ 18 w 18"/>
                    <a:gd name="T19" fmla="*/ 8 h 12"/>
                    <a:gd name="T20" fmla="*/ 18 w 18"/>
                    <a:gd name="T21" fmla="*/ 8 h 12"/>
                    <a:gd name="T22" fmla="*/ 18 w 18"/>
                    <a:gd name="T23" fmla="*/ 8 h 12"/>
                    <a:gd name="T24" fmla="*/ 18 w 18"/>
                    <a:gd name="T25" fmla="*/ 6 h 12"/>
                    <a:gd name="T26" fmla="*/ 18 w 18"/>
                    <a:gd name="T27" fmla="*/ 6 h 12"/>
                    <a:gd name="T28" fmla="*/ 18 w 18"/>
                    <a:gd name="T29" fmla="*/ 6 h 12"/>
                    <a:gd name="T30" fmla="*/ 16 w 18"/>
                    <a:gd name="T31" fmla="*/ 6 h 12"/>
                    <a:gd name="T32" fmla="*/ 16 w 18"/>
                    <a:gd name="T33" fmla="*/ 6 h 12"/>
                    <a:gd name="T34" fmla="*/ 16 w 18"/>
                    <a:gd name="T35" fmla="*/ 6 h 12"/>
                    <a:gd name="T36" fmla="*/ 14 w 18"/>
                    <a:gd name="T37" fmla="*/ 6 h 12"/>
                    <a:gd name="T38" fmla="*/ 10 w 18"/>
                    <a:gd name="T39" fmla="*/ 6 h 12"/>
                    <a:gd name="T40" fmla="*/ 8 w 18"/>
                    <a:gd name="T41" fmla="*/ 6 h 12"/>
                    <a:gd name="T42" fmla="*/ 8 w 18"/>
                    <a:gd name="T43" fmla="*/ 6 h 12"/>
                    <a:gd name="T44" fmla="*/ 8 w 18"/>
                    <a:gd name="T45" fmla="*/ 6 h 12"/>
                    <a:gd name="T46" fmla="*/ 8 w 18"/>
                    <a:gd name="T47" fmla="*/ 6 h 12"/>
                    <a:gd name="T48" fmla="*/ 8 w 18"/>
                    <a:gd name="T49" fmla="*/ 4 h 12"/>
                    <a:gd name="T50" fmla="*/ 8 w 18"/>
                    <a:gd name="T51" fmla="*/ 4 h 12"/>
                    <a:gd name="T52" fmla="*/ 6 w 18"/>
                    <a:gd name="T53" fmla="*/ 4 h 12"/>
                    <a:gd name="T54" fmla="*/ 6 w 18"/>
                    <a:gd name="T55" fmla="*/ 4 h 12"/>
                    <a:gd name="T56" fmla="*/ 4 w 18"/>
                    <a:gd name="T57" fmla="*/ 2 h 12"/>
                    <a:gd name="T58" fmla="*/ 4 w 18"/>
                    <a:gd name="T59" fmla="*/ 2 h 12"/>
                    <a:gd name="T60" fmla="*/ 4 w 18"/>
                    <a:gd name="T61" fmla="*/ 2 h 12"/>
                    <a:gd name="T62" fmla="*/ 4 w 18"/>
                    <a:gd name="T63" fmla="*/ 0 h 12"/>
                    <a:gd name="T64" fmla="*/ 4 w 18"/>
                    <a:gd name="T65" fmla="*/ 0 h 12"/>
                    <a:gd name="T66" fmla="*/ 2 w 18"/>
                    <a:gd name="T67" fmla="*/ 0 h 12"/>
                    <a:gd name="T68" fmla="*/ 0 w 18"/>
                    <a:gd name="T69" fmla="*/ 0 h 12"/>
                    <a:gd name="T70" fmla="*/ 0 w 18"/>
                    <a:gd name="T71" fmla="*/ 0 h 12"/>
                    <a:gd name="T72" fmla="*/ 0 w 18"/>
                    <a:gd name="T73" fmla="*/ 2 h 12"/>
                    <a:gd name="T74" fmla="*/ 0 w 18"/>
                    <a:gd name="T75" fmla="*/ 4 h 12"/>
                    <a:gd name="T76" fmla="*/ 0 w 18"/>
                    <a:gd name="T77" fmla="*/ 4 h 12"/>
                    <a:gd name="T78" fmla="*/ 0 w 18"/>
                    <a:gd name="T79" fmla="*/ 6 h 12"/>
                    <a:gd name="T80" fmla="*/ 2 w 18"/>
                    <a:gd name="T81" fmla="*/ 6 h 12"/>
                    <a:gd name="T82" fmla="*/ 2 w 18"/>
                    <a:gd name="T83" fmla="*/ 6 h 12"/>
                    <a:gd name="T84" fmla="*/ 2 w 18"/>
                    <a:gd name="T85" fmla="*/ 6 h 12"/>
                    <a:gd name="T86" fmla="*/ 4 w 18"/>
                    <a:gd name="T87" fmla="*/ 6 h 12"/>
                    <a:gd name="T88" fmla="*/ 4 w 18"/>
                    <a:gd name="T89" fmla="*/ 8 h 12"/>
                    <a:gd name="T90" fmla="*/ 4 w 18"/>
                    <a:gd name="T91" fmla="*/ 8 h 12"/>
                    <a:gd name="T92" fmla="*/ 4 w 18"/>
                    <a:gd name="T93" fmla="*/ 8 h 12"/>
                    <a:gd name="T94" fmla="*/ 6 w 18"/>
                    <a:gd name="T95" fmla="*/ 8 h 12"/>
                    <a:gd name="T96" fmla="*/ 6 w 18"/>
                    <a:gd name="T97" fmla="*/ 8 h 12"/>
                    <a:gd name="T98" fmla="*/ 6 w 18"/>
                    <a:gd name="T99" fmla="*/ 8 h 12"/>
                    <a:gd name="T100" fmla="*/ 6 w 18"/>
                    <a:gd name="T101" fmla="*/ 8 h 12"/>
                    <a:gd name="T102" fmla="*/ 6 w 18"/>
                    <a:gd name="T103" fmla="*/ 10 h 12"/>
                    <a:gd name="T104" fmla="*/ 6 w 18"/>
                    <a:gd name="T105" fmla="*/ 10 h 12"/>
                    <a:gd name="T106" fmla="*/ 6 w 18"/>
                    <a:gd name="T107" fmla="*/ 10 h 12"/>
                    <a:gd name="T108" fmla="*/ 6 w 18"/>
                    <a:gd name="T10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" h="12">
                      <a:moveTo>
                        <a:pt x="6" y="10"/>
                      </a:moveTo>
                      <a:lnTo>
                        <a:pt x="10" y="10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6" name="Freeform 367"/>
                <p:cNvSpPr>
                  <a:spLocks/>
                </p:cNvSpPr>
                <p:nvPr/>
              </p:nvSpPr>
              <p:spPr bwMode="auto">
                <a:xfrm>
                  <a:off x="2194" y="1874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0 h 4"/>
                    <a:gd name="T4" fmla="*/ 0 w 6"/>
                    <a:gd name="T5" fmla="*/ 2 h 4"/>
                    <a:gd name="T6" fmla="*/ 0 w 6"/>
                    <a:gd name="T7" fmla="*/ 4 h 4"/>
                    <a:gd name="T8" fmla="*/ 0 w 6"/>
                    <a:gd name="T9" fmla="*/ 4 h 4"/>
                    <a:gd name="T10" fmla="*/ 0 w 6"/>
                    <a:gd name="T11" fmla="*/ 4 h 4"/>
                    <a:gd name="T12" fmla="*/ 2 w 6"/>
                    <a:gd name="T13" fmla="*/ 4 h 4"/>
                    <a:gd name="T14" fmla="*/ 2 w 6"/>
                    <a:gd name="T15" fmla="*/ 4 h 4"/>
                    <a:gd name="T16" fmla="*/ 2 w 6"/>
                    <a:gd name="T17" fmla="*/ 4 h 4"/>
                    <a:gd name="T18" fmla="*/ 4 w 6"/>
                    <a:gd name="T19" fmla="*/ 4 h 4"/>
                    <a:gd name="T20" fmla="*/ 4 w 6"/>
                    <a:gd name="T21" fmla="*/ 4 h 4"/>
                    <a:gd name="T22" fmla="*/ 4 w 6"/>
                    <a:gd name="T23" fmla="*/ 4 h 4"/>
                    <a:gd name="T24" fmla="*/ 6 w 6"/>
                    <a:gd name="T25" fmla="*/ 2 h 4"/>
                    <a:gd name="T26" fmla="*/ 6 w 6"/>
                    <a:gd name="T27" fmla="*/ 2 h 4"/>
                    <a:gd name="T28" fmla="*/ 6 w 6"/>
                    <a:gd name="T29" fmla="*/ 2 h 4"/>
                    <a:gd name="T30" fmla="*/ 4 w 6"/>
                    <a:gd name="T31" fmla="*/ 0 h 4"/>
                    <a:gd name="T32" fmla="*/ 0 w 6"/>
                    <a:gd name="T3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7" name="Freeform 368"/>
                <p:cNvSpPr>
                  <a:spLocks/>
                </p:cNvSpPr>
                <p:nvPr/>
              </p:nvSpPr>
              <p:spPr bwMode="auto">
                <a:xfrm>
                  <a:off x="2142" y="1818"/>
                  <a:ext cx="10" cy="8"/>
                </a:xfrm>
                <a:custGeom>
                  <a:avLst/>
                  <a:gdLst>
                    <a:gd name="T0" fmla="*/ 6 w 10"/>
                    <a:gd name="T1" fmla="*/ 8 h 8"/>
                    <a:gd name="T2" fmla="*/ 8 w 10"/>
                    <a:gd name="T3" fmla="*/ 8 h 8"/>
                    <a:gd name="T4" fmla="*/ 8 w 10"/>
                    <a:gd name="T5" fmla="*/ 8 h 8"/>
                    <a:gd name="T6" fmla="*/ 8 w 10"/>
                    <a:gd name="T7" fmla="*/ 8 h 8"/>
                    <a:gd name="T8" fmla="*/ 8 w 10"/>
                    <a:gd name="T9" fmla="*/ 6 h 8"/>
                    <a:gd name="T10" fmla="*/ 10 w 10"/>
                    <a:gd name="T11" fmla="*/ 6 h 8"/>
                    <a:gd name="T12" fmla="*/ 10 w 10"/>
                    <a:gd name="T13" fmla="*/ 6 h 8"/>
                    <a:gd name="T14" fmla="*/ 10 w 10"/>
                    <a:gd name="T15" fmla="*/ 6 h 8"/>
                    <a:gd name="T16" fmla="*/ 10 w 10"/>
                    <a:gd name="T17" fmla="*/ 2 h 8"/>
                    <a:gd name="T18" fmla="*/ 10 w 10"/>
                    <a:gd name="T19" fmla="*/ 2 h 8"/>
                    <a:gd name="T20" fmla="*/ 10 w 10"/>
                    <a:gd name="T21" fmla="*/ 2 h 8"/>
                    <a:gd name="T22" fmla="*/ 8 w 10"/>
                    <a:gd name="T23" fmla="*/ 0 h 8"/>
                    <a:gd name="T24" fmla="*/ 8 w 10"/>
                    <a:gd name="T25" fmla="*/ 0 h 8"/>
                    <a:gd name="T26" fmla="*/ 8 w 10"/>
                    <a:gd name="T27" fmla="*/ 0 h 8"/>
                    <a:gd name="T28" fmla="*/ 2 w 10"/>
                    <a:gd name="T29" fmla="*/ 0 h 8"/>
                    <a:gd name="T30" fmla="*/ 2 w 10"/>
                    <a:gd name="T31" fmla="*/ 0 h 8"/>
                    <a:gd name="T32" fmla="*/ 0 w 10"/>
                    <a:gd name="T33" fmla="*/ 0 h 8"/>
                    <a:gd name="T34" fmla="*/ 0 w 10"/>
                    <a:gd name="T35" fmla="*/ 2 h 8"/>
                    <a:gd name="T36" fmla="*/ 0 w 10"/>
                    <a:gd name="T37" fmla="*/ 2 h 8"/>
                    <a:gd name="T38" fmla="*/ 0 w 10"/>
                    <a:gd name="T39" fmla="*/ 2 h 8"/>
                    <a:gd name="T40" fmla="*/ 4 w 10"/>
                    <a:gd name="T41" fmla="*/ 4 h 8"/>
                    <a:gd name="T42" fmla="*/ 4 w 10"/>
                    <a:gd name="T43" fmla="*/ 6 h 8"/>
                    <a:gd name="T44" fmla="*/ 4 w 10"/>
                    <a:gd name="T45" fmla="*/ 6 h 8"/>
                    <a:gd name="T46" fmla="*/ 4 w 10"/>
                    <a:gd name="T47" fmla="*/ 6 h 8"/>
                    <a:gd name="T48" fmla="*/ 4 w 10"/>
                    <a:gd name="T49" fmla="*/ 6 h 8"/>
                    <a:gd name="T50" fmla="*/ 4 w 10"/>
                    <a:gd name="T51" fmla="*/ 8 h 8"/>
                    <a:gd name="T52" fmla="*/ 4 w 10"/>
                    <a:gd name="T53" fmla="*/ 8 h 8"/>
                    <a:gd name="T54" fmla="*/ 6 w 10"/>
                    <a:gd name="T55" fmla="*/ 8 h 8"/>
                    <a:gd name="T56" fmla="*/ 6 w 10"/>
                    <a:gd name="T5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" h="8">
                      <a:moveTo>
                        <a:pt x="6" y="8"/>
                      </a:move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8" name="Freeform 369"/>
                <p:cNvSpPr>
                  <a:spLocks noEditPoints="1"/>
                </p:cNvSpPr>
                <p:nvPr/>
              </p:nvSpPr>
              <p:spPr bwMode="auto">
                <a:xfrm>
                  <a:off x="2032" y="1596"/>
                  <a:ext cx="210" cy="208"/>
                </a:xfrm>
                <a:custGeom>
                  <a:avLst/>
                  <a:gdLst>
                    <a:gd name="T0" fmla="*/ 176 w 210"/>
                    <a:gd name="T1" fmla="*/ 116 h 208"/>
                    <a:gd name="T2" fmla="*/ 168 w 210"/>
                    <a:gd name="T3" fmla="*/ 106 h 208"/>
                    <a:gd name="T4" fmla="*/ 172 w 210"/>
                    <a:gd name="T5" fmla="*/ 98 h 208"/>
                    <a:gd name="T6" fmla="*/ 178 w 210"/>
                    <a:gd name="T7" fmla="*/ 84 h 208"/>
                    <a:gd name="T8" fmla="*/ 162 w 210"/>
                    <a:gd name="T9" fmla="*/ 86 h 208"/>
                    <a:gd name="T10" fmla="*/ 172 w 210"/>
                    <a:gd name="T11" fmla="*/ 76 h 208"/>
                    <a:gd name="T12" fmla="*/ 158 w 210"/>
                    <a:gd name="T13" fmla="*/ 72 h 208"/>
                    <a:gd name="T14" fmla="*/ 140 w 210"/>
                    <a:gd name="T15" fmla="*/ 68 h 208"/>
                    <a:gd name="T16" fmla="*/ 148 w 210"/>
                    <a:gd name="T17" fmla="*/ 58 h 208"/>
                    <a:gd name="T18" fmla="*/ 132 w 210"/>
                    <a:gd name="T19" fmla="*/ 60 h 208"/>
                    <a:gd name="T20" fmla="*/ 120 w 210"/>
                    <a:gd name="T21" fmla="*/ 52 h 208"/>
                    <a:gd name="T22" fmla="*/ 118 w 210"/>
                    <a:gd name="T23" fmla="*/ 38 h 208"/>
                    <a:gd name="T24" fmla="*/ 102 w 210"/>
                    <a:gd name="T25" fmla="*/ 30 h 208"/>
                    <a:gd name="T26" fmla="*/ 90 w 210"/>
                    <a:gd name="T27" fmla="*/ 36 h 208"/>
                    <a:gd name="T28" fmla="*/ 76 w 210"/>
                    <a:gd name="T29" fmla="*/ 38 h 208"/>
                    <a:gd name="T30" fmla="*/ 82 w 210"/>
                    <a:gd name="T31" fmla="*/ 10 h 208"/>
                    <a:gd name="T32" fmla="*/ 62 w 210"/>
                    <a:gd name="T33" fmla="*/ 10 h 208"/>
                    <a:gd name="T34" fmla="*/ 46 w 210"/>
                    <a:gd name="T35" fmla="*/ 20 h 208"/>
                    <a:gd name="T36" fmla="*/ 40 w 210"/>
                    <a:gd name="T37" fmla="*/ 34 h 208"/>
                    <a:gd name="T38" fmla="*/ 36 w 210"/>
                    <a:gd name="T39" fmla="*/ 42 h 208"/>
                    <a:gd name="T40" fmla="*/ 40 w 210"/>
                    <a:gd name="T41" fmla="*/ 16 h 208"/>
                    <a:gd name="T42" fmla="*/ 48 w 210"/>
                    <a:gd name="T43" fmla="*/ 0 h 208"/>
                    <a:gd name="T44" fmla="*/ 20 w 210"/>
                    <a:gd name="T45" fmla="*/ 12 h 208"/>
                    <a:gd name="T46" fmla="*/ 0 w 210"/>
                    <a:gd name="T47" fmla="*/ 28 h 208"/>
                    <a:gd name="T48" fmla="*/ 0 w 210"/>
                    <a:gd name="T49" fmla="*/ 42 h 208"/>
                    <a:gd name="T50" fmla="*/ 8 w 210"/>
                    <a:gd name="T51" fmla="*/ 56 h 208"/>
                    <a:gd name="T52" fmla="*/ 26 w 210"/>
                    <a:gd name="T53" fmla="*/ 62 h 208"/>
                    <a:gd name="T54" fmla="*/ 50 w 210"/>
                    <a:gd name="T55" fmla="*/ 70 h 208"/>
                    <a:gd name="T56" fmla="*/ 64 w 210"/>
                    <a:gd name="T57" fmla="*/ 72 h 208"/>
                    <a:gd name="T58" fmla="*/ 80 w 210"/>
                    <a:gd name="T59" fmla="*/ 72 h 208"/>
                    <a:gd name="T60" fmla="*/ 82 w 210"/>
                    <a:gd name="T61" fmla="*/ 66 h 208"/>
                    <a:gd name="T62" fmla="*/ 96 w 210"/>
                    <a:gd name="T63" fmla="*/ 86 h 208"/>
                    <a:gd name="T64" fmla="*/ 96 w 210"/>
                    <a:gd name="T65" fmla="*/ 96 h 208"/>
                    <a:gd name="T66" fmla="*/ 116 w 210"/>
                    <a:gd name="T67" fmla="*/ 102 h 208"/>
                    <a:gd name="T68" fmla="*/ 116 w 210"/>
                    <a:gd name="T69" fmla="*/ 120 h 208"/>
                    <a:gd name="T70" fmla="*/ 98 w 210"/>
                    <a:gd name="T71" fmla="*/ 130 h 208"/>
                    <a:gd name="T72" fmla="*/ 76 w 210"/>
                    <a:gd name="T73" fmla="*/ 144 h 208"/>
                    <a:gd name="T74" fmla="*/ 50 w 210"/>
                    <a:gd name="T75" fmla="*/ 156 h 208"/>
                    <a:gd name="T76" fmla="*/ 72 w 210"/>
                    <a:gd name="T77" fmla="*/ 152 h 208"/>
                    <a:gd name="T78" fmla="*/ 80 w 210"/>
                    <a:gd name="T79" fmla="*/ 162 h 208"/>
                    <a:gd name="T80" fmla="*/ 96 w 210"/>
                    <a:gd name="T81" fmla="*/ 178 h 208"/>
                    <a:gd name="T82" fmla="*/ 102 w 210"/>
                    <a:gd name="T83" fmla="*/ 188 h 208"/>
                    <a:gd name="T84" fmla="*/ 120 w 210"/>
                    <a:gd name="T85" fmla="*/ 198 h 208"/>
                    <a:gd name="T86" fmla="*/ 142 w 210"/>
                    <a:gd name="T87" fmla="*/ 204 h 208"/>
                    <a:gd name="T88" fmla="*/ 132 w 210"/>
                    <a:gd name="T89" fmla="*/ 186 h 208"/>
                    <a:gd name="T90" fmla="*/ 154 w 210"/>
                    <a:gd name="T91" fmla="*/ 198 h 208"/>
                    <a:gd name="T92" fmla="*/ 162 w 210"/>
                    <a:gd name="T93" fmla="*/ 170 h 208"/>
                    <a:gd name="T94" fmla="*/ 150 w 210"/>
                    <a:gd name="T95" fmla="*/ 154 h 208"/>
                    <a:gd name="T96" fmla="*/ 152 w 210"/>
                    <a:gd name="T97" fmla="*/ 144 h 208"/>
                    <a:gd name="T98" fmla="*/ 168 w 210"/>
                    <a:gd name="T99" fmla="*/ 148 h 208"/>
                    <a:gd name="T100" fmla="*/ 174 w 210"/>
                    <a:gd name="T101" fmla="*/ 164 h 208"/>
                    <a:gd name="T102" fmla="*/ 184 w 210"/>
                    <a:gd name="T103" fmla="*/ 158 h 208"/>
                    <a:gd name="T104" fmla="*/ 196 w 210"/>
                    <a:gd name="T105" fmla="*/ 150 h 208"/>
                    <a:gd name="T106" fmla="*/ 200 w 210"/>
                    <a:gd name="T107" fmla="*/ 136 h 208"/>
                    <a:gd name="T108" fmla="*/ 188 w 210"/>
                    <a:gd name="T109" fmla="*/ 126 h 208"/>
                    <a:gd name="T110" fmla="*/ 106 w 210"/>
                    <a:gd name="T111" fmla="*/ 156 h 208"/>
                    <a:gd name="T112" fmla="*/ 114 w 210"/>
                    <a:gd name="T113" fmla="*/ 154 h 208"/>
                    <a:gd name="T114" fmla="*/ 112 w 210"/>
                    <a:gd name="T115" fmla="*/ 160 h 208"/>
                    <a:gd name="T116" fmla="*/ 122 w 210"/>
                    <a:gd name="T117" fmla="*/ 120 h 208"/>
                    <a:gd name="T118" fmla="*/ 132 w 210"/>
                    <a:gd name="T119" fmla="*/ 134 h 208"/>
                    <a:gd name="T120" fmla="*/ 14 w 210"/>
                    <a:gd name="T121" fmla="*/ 4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10" h="208">
                      <a:moveTo>
                        <a:pt x="188" y="126"/>
                      </a:moveTo>
                      <a:lnTo>
                        <a:pt x="188" y="126"/>
                      </a:lnTo>
                      <a:lnTo>
                        <a:pt x="188" y="124"/>
                      </a:lnTo>
                      <a:lnTo>
                        <a:pt x="188" y="124"/>
                      </a:lnTo>
                      <a:lnTo>
                        <a:pt x="186" y="124"/>
                      </a:lnTo>
                      <a:lnTo>
                        <a:pt x="186" y="124"/>
                      </a:lnTo>
                      <a:lnTo>
                        <a:pt x="186" y="124"/>
                      </a:lnTo>
                      <a:lnTo>
                        <a:pt x="186" y="124"/>
                      </a:lnTo>
                      <a:lnTo>
                        <a:pt x="186" y="122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4" y="122"/>
                      </a:lnTo>
                      <a:lnTo>
                        <a:pt x="184" y="120"/>
                      </a:lnTo>
                      <a:lnTo>
                        <a:pt x="182" y="120"/>
                      </a:lnTo>
                      <a:lnTo>
                        <a:pt x="180" y="120"/>
                      </a:lnTo>
                      <a:lnTo>
                        <a:pt x="180" y="120"/>
                      </a:lnTo>
                      <a:lnTo>
                        <a:pt x="180" y="120"/>
                      </a:lnTo>
                      <a:lnTo>
                        <a:pt x="178" y="120"/>
                      </a:lnTo>
                      <a:lnTo>
                        <a:pt x="178" y="118"/>
                      </a:lnTo>
                      <a:lnTo>
                        <a:pt x="178" y="118"/>
                      </a:lnTo>
                      <a:lnTo>
                        <a:pt x="178" y="118"/>
                      </a:lnTo>
                      <a:lnTo>
                        <a:pt x="176" y="116"/>
                      </a:lnTo>
                      <a:lnTo>
                        <a:pt x="176" y="116"/>
                      </a:lnTo>
                      <a:lnTo>
                        <a:pt x="176" y="116"/>
                      </a:lnTo>
                      <a:lnTo>
                        <a:pt x="174" y="116"/>
                      </a:lnTo>
                      <a:lnTo>
                        <a:pt x="174" y="116"/>
                      </a:lnTo>
                      <a:lnTo>
                        <a:pt x="174" y="116"/>
                      </a:lnTo>
                      <a:lnTo>
                        <a:pt x="172" y="116"/>
                      </a:lnTo>
                      <a:lnTo>
                        <a:pt x="172" y="114"/>
                      </a:lnTo>
                      <a:lnTo>
                        <a:pt x="172" y="114"/>
                      </a:lnTo>
                      <a:lnTo>
                        <a:pt x="174" y="114"/>
                      </a:lnTo>
                      <a:lnTo>
                        <a:pt x="174" y="114"/>
                      </a:lnTo>
                      <a:lnTo>
                        <a:pt x="174" y="114"/>
                      </a:lnTo>
                      <a:lnTo>
                        <a:pt x="174" y="114"/>
                      </a:lnTo>
                      <a:lnTo>
                        <a:pt x="174" y="114"/>
                      </a:lnTo>
                      <a:lnTo>
                        <a:pt x="174" y="112"/>
                      </a:lnTo>
                      <a:lnTo>
                        <a:pt x="174" y="112"/>
                      </a:lnTo>
                      <a:lnTo>
                        <a:pt x="174" y="112"/>
                      </a:lnTo>
                      <a:lnTo>
                        <a:pt x="172" y="112"/>
                      </a:lnTo>
                      <a:lnTo>
                        <a:pt x="172" y="110"/>
                      </a:lnTo>
                      <a:lnTo>
                        <a:pt x="172" y="110"/>
                      </a:lnTo>
                      <a:lnTo>
                        <a:pt x="172" y="110"/>
                      </a:lnTo>
                      <a:lnTo>
                        <a:pt x="172" y="110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70" y="106"/>
                      </a:lnTo>
                      <a:lnTo>
                        <a:pt x="168" y="106"/>
                      </a:lnTo>
                      <a:lnTo>
                        <a:pt x="168" y="106"/>
                      </a:lnTo>
                      <a:lnTo>
                        <a:pt x="168" y="106"/>
                      </a:lnTo>
                      <a:lnTo>
                        <a:pt x="168" y="106"/>
                      </a:lnTo>
                      <a:lnTo>
                        <a:pt x="168" y="104"/>
                      </a:lnTo>
                      <a:lnTo>
                        <a:pt x="168" y="104"/>
                      </a:lnTo>
                      <a:lnTo>
                        <a:pt x="166" y="104"/>
                      </a:lnTo>
                      <a:lnTo>
                        <a:pt x="166" y="104"/>
                      </a:lnTo>
                      <a:lnTo>
                        <a:pt x="166" y="104"/>
                      </a:lnTo>
                      <a:lnTo>
                        <a:pt x="166" y="104"/>
                      </a:lnTo>
                      <a:lnTo>
                        <a:pt x="166" y="102"/>
                      </a:lnTo>
                      <a:lnTo>
                        <a:pt x="166" y="102"/>
                      </a:lnTo>
                      <a:lnTo>
                        <a:pt x="176" y="102"/>
                      </a:lnTo>
                      <a:lnTo>
                        <a:pt x="176" y="102"/>
                      </a:lnTo>
                      <a:lnTo>
                        <a:pt x="176" y="102"/>
                      </a:lnTo>
                      <a:lnTo>
                        <a:pt x="176" y="100"/>
                      </a:lnTo>
                      <a:lnTo>
                        <a:pt x="176" y="100"/>
                      </a:lnTo>
                      <a:lnTo>
                        <a:pt x="176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2" y="98"/>
                      </a:lnTo>
                      <a:lnTo>
                        <a:pt x="172" y="98"/>
                      </a:lnTo>
                      <a:lnTo>
                        <a:pt x="172" y="98"/>
                      </a:lnTo>
                      <a:lnTo>
                        <a:pt x="172" y="98"/>
                      </a:lnTo>
                      <a:lnTo>
                        <a:pt x="172" y="96"/>
                      </a:lnTo>
                      <a:lnTo>
                        <a:pt x="170" y="96"/>
                      </a:lnTo>
                      <a:lnTo>
                        <a:pt x="170" y="96"/>
                      </a:lnTo>
                      <a:lnTo>
                        <a:pt x="170" y="96"/>
                      </a:lnTo>
                      <a:lnTo>
                        <a:pt x="170" y="96"/>
                      </a:lnTo>
                      <a:lnTo>
                        <a:pt x="172" y="96"/>
                      </a:lnTo>
                      <a:lnTo>
                        <a:pt x="172" y="96"/>
                      </a:lnTo>
                      <a:lnTo>
                        <a:pt x="172" y="96"/>
                      </a:lnTo>
                      <a:lnTo>
                        <a:pt x="174" y="94"/>
                      </a:lnTo>
                      <a:lnTo>
                        <a:pt x="180" y="92"/>
                      </a:lnTo>
                      <a:lnTo>
                        <a:pt x="180" y="92"/>
                      </a:lnTo>
                      <a:lnTo>
                        <a:pt x="180" y="92"/>
                      </a:lnTo>
                      <a:lnTo>
                        <a:pt x="182" y="90"/>
                      </a:lnTo>
                      <a:lnTo>
                        <a:pt x="182" y="90"/>
                      </a:lnTo>
                      <a:lnTo>
                        <a:pt x="182" y="90"/>
                      </a:lnTo>
                      <a:lnTo>
                        <a:pt x="182" y="88"/>
                      </a:lnTo>
                      <a:lnTo>
                        <a:pt x="182" y="88"/>
                      </a:lnTo>
                      <a:lnTo>
                        <a:pt x="182" y="88"/>
                      </a:lnTo>
                      <a:lnTo>
                        <a:pt x="180" y="86"/>
                      </a:lnTo>
                      <a:lnTo>
                        <a:pt x="180" y="86"/>
                      </a:lnTo>
                      <a:lnTo>
                        <a:pt x="180" y="86"/>
                      </a:lnTo>
                      <a:lnTo>
                        <a:pt x="180" y="86"/>
                      </a:lnTo>
                      <a:lnTo>
                        <a:pt x="178" y="84"/>
                      </a:lnTo>
                      <a:lnTo>
                        <a:pt x="178" y="84"/>
                      </a:lnTo>
                      <a:lnTo>
                        <a:pt x="178" y="84"/>
                      </a:lnTo>
                      <a:lnTo>
                        <a:pt x="178" y="84"/>
                      </a:lnTo>
                      <a:lnTo>
                        <a:pt x="178" y="84"/>
                      </a:lnTo>
                      <a:lnTo>
                        <a:pt x="178" y="84"/>
                      </a:lnTo>
                      <a:lnTo>
                        <a:pt x="176" y="84"/>
                      </a:lnTo>
                      <a:lnTo>
                        <a:pt x="174" y="84"/>
                      </a:lnTo>
                      <a:lnTo>
                        <a:pt x="174" y="84"/>
                      </a:lnTo>
                      <a:lnTo>
                        <a:pt x="174" y="84"/>
                      </a:lnTo>
                      <a:lnTo>
                        <a:pt x="172" y="86"/>
                      </a:lnTo>
                      <a:lnTo>
                        <a:pt x="170" y="84"/>
                      </a:lnTo>
                      <a:lnTo>
                        <a:pt x="170" y="84"/>
                      </a:lnTo>
                      <a:lnTo>
                        <a:pt x="170" y="84"/>
                      </a:lnTo>
                      <a:lnTo>
                        <a:pt x="170" y="84"/>
                      </a:lnTo>
                      <a:lnTo>
                        <a:pt x="166" y="84"/>
                      </a:lnTo>
                      <a:lnTo>
                        <a:pt x="166" y="84"/>
                      </a:lnTo>
                      <a:lnTo>
                        <a:pt x="166" y="84"/>
                      </a:lnTo>
                      <a:lnTo>
                        <a:pt x="166" y="84"/>
                      </a:lnTo>
                      <a:lnTo>
                        <a:pt x="166" y="86"/>
                      </a:lnTo>
                      <a:lnTo>
                        <a:pt x="164" y="86"/>
                      </a:lnTo>
                      <a:lnTo>
                        <a:pt x="164" y="86"/>
                      </a:lnTo>
                      <a:lnTo>
                        <a:pt x="164" y="86"/>
                      </a:lnTo>
                      <a:lnTo>
                        <a:pt x="162" y="86"/>
                      </a:lnTo>
                      <a:lnTo>
                        <a:pt x="162" y="86"/>
                      </a:lnTo>
                      <a:lnTo>
                        <a:pt x="162" y="86"/>
                      </a:lnTo>
                      <a:lnTo>
                        <a:pt x="162" y="86"/>
                      </a:lnTo>
                      <a:lnTo>
                        <a:pt x="162" y="86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64" y="84"/>
                      </a:lnTo>
                      <a:lnTo>
                        <a:pt x="164" y="84"/>
                      </a:lnTo>
                      <a:lnTo>
                        <a:pt x="164" y="82"/>
                      </a:lnTo>
                      <a:lnTo>
                        <a:pt x="166" y="82"/>
                      </a:lnTo>
                      <a:lnTo>
                        <a:pt x="166" y="82"/>
                      </a:lnTo>
                      <a:lnTo>
                        <a:pt x="166" y="82"/>
                      </a:lnTo>
                      <a:lnTo>
                        <a:pt x="168" y="82"/>
                      </a:lnTo>
                      <a:lnTo>
                        <a:pt x="168" y="80"/>
                      </a:lnTo>
                      <a:lnTo>
                        <a:pt x="172" y="80"/>
                      </a:lnTo>
                      <a:lnTo>
                        <a:pt x="172" y="80"/>
                      </a:lnTo>
                      <a:lnTo>
                        <a:pt x="172" y="80"/>
                      </a:lnTo>
                      <a:lnTo>
                        <a:pt x="174" y="80"/>
                      </a:lnTo>
                      <a:lnTo>
                        <a:pt x="174" y="80"/>
                      </a:lnTo>
                      <a:lnTo>
                        <a:pt x="174" y="80"/>
                      </a:lnTo>
                      <a:lnTo>
                        <a:pt x="174" y="80"/>
                      </a:lnTo>
                      <a:lnTo>
                        <a:pt x="174" y="78"/>
                      </a:lnTo>
                      <a:lnTo>
                        <a:pt x="174" y="78"/>
                      </a:lnTo>
                      <a:lnTo>
                        <a:pt x="174" y="76"/>
                      </a:lnTo>
                      <a:lnTo>
                        <a:pt x="174" y="76"/>
                      </a:lnTo>
                      <a:lnTo>
                        <a:pt x="172" y="76"/>
                      </a:lnTo>
                      <a:lnTo>
                        <a:pt x="170" y="74"/>
                      </a:lnTo>
                      <a:lnTo>
                        <a:pt x="170" y="74"/>
                      </a:lnTo>
                      <a:lnTo>
                        <a:pt x="170" y="74"/>
                      </a:lnTo>
                      <a:lnTo>
                        <a:pt x="166" y="74"/>
                      </a:lnTo>
                      <a:lnTo>
                        <a:pt x="166" y="74"/>
                      </a:lnTo>
                      <a:lnTo>
                        <a:pt x="166" y="74"/>
                      </a:lnTo>
                      <a:lnTo>
                        <a:pt x="164" y="76"/>
                      </a:lnTo>
                      <a:lnTo>
                        <a:pt x="162" y="76"/>
                      </a:lnTo>
                      <a:lnTo>
                        <a:pt x="162" y="76"/>
                      </a:lnTo>
                      <a:lnTo>
                        <a:pt x="160" y="76"/>
                      </a:lnTo>
                      <a:lnTo>
                        <a:pt x="160" y="76"/>
                      </a:lnTo>
                      <a:lnTo>
                        <a:pt x="160" y="76"/>
                      </a:lnTo>
                      <a:lnTo>
                        <a:pt x="160" y="76"/>
                      </a:lnTo>
                      <a:lnTo>
                        <a:pt x="160" y="76"/>
                      </a:lnTo>
                      <a:lnTo>
                        <a:pt x="160" y="76"/>
                      </a:lnTo>
                      <a:lnTo>
                        <a:pt x="158" y="76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2"/>
                      </a:lnTo>
                      <a:lnTo>
                        <a:pt x="158" y="72"/>
                      </a:lnTo>
                      <a:lnTo>
                        <a:pt x="156" y="72"/>
                      </a:lnTo>
                      <a:lnTo>
                        <a:pt x="156" y="72"/>
                      </a:lnTo>
                      <a:lnTo>
                        <a:pt x="156" y="72"/>
                      </a:lnTo>
                      <a:lnTo>
                        <a:pt x="154" y="72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0" y="70"/>
                      </a:lnTo>
                      <a:lnTo>
                        <a:pt x="150" y="70"/>
                      </a:lnTo>
                      <a:lnTo>
                        <a:pt x="150" y="70"/>
                      </a:lnTo>
                      <a:lnTo>
                        <a:pt x="146" y="72"/>
                      </a:lnTo>
                      <a:lnTo>
                        <a:pt x="144" y="72"/>
                      </a:lnTo>
                      <a:lnTo>
                        <a:pt x="144" y="72"/>
                      </a:lnTo>
                      <a:lnTo>
                        <a:pt x="142" y="72"/>
                      </a:lnTo>
                      <a:lnTo>
                        <a:pt x="142" y="72"/>
                      </a:lnTo>
                      <a:lnTo>
                        <a:pt x="140" y="72"/>
                      </a:lnTo>
                      <a:lnTo>
                        <a:pt x="140" y="72"/>
                      </a:lnTo>
                      <a:lnTo>
                        <a:pt x="140" y="72"/>
                      </a:lnTo>
                      <a:lnTo>
                        <a:pt x="140" y="72"/>
                      </a:lnTo>
                      <a:lnTo>
                        <a:pt x="138" y="70"/>
                      </a:lnTo>
                      <a:lnTo>
                        <a:pt x="138" y="70"/>
                      </a:lnTo>
                      <a:lnTo>
                        <a:pt x="140" y="70"/>
                      </a:lnTo>
                      <a:lnTo>
                        <a:pt x="140" y="70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8" y="68"/>
                      </a:lnTo>
                      <a:lnTo>
                        <a:pt x="148" y="68"/>
                      </a:lnTo>
                      <a:lnTo>
                        <a:pt x="148" y="68"/>
                      </a:lnTo>
                      <a:lnTo>
                        <a:pt x="152" y="66"/>
                      </a:lnTo>
                      <a:lnTo>
                        <a:pt x="154" y="64"/>
                      </a:lnTo>
                      <a:lnTo>
                        <a:pt x="154" y="64"/>
                      </a:lnTo>
                      <a:lnTo>
                        <a:pt x="154" y="64"/>
                      </a:lnTo>
                      <a:lnTo>
                        <a:pt x="156" y="64"/>
                      </a:lnTo>
                      <a:lnTo>
                        <a:pt x="156" y="64"/>
                      </a:lnTo>
                      <a:lnTo>
                        <a:pt x="156" y="64"/>
                      </a:lnTo>
                      <a:lnTo>
                        <a:pt x="156" y="60"/>
                      </a:lnTo>
                      <a:lnTo>
                        <a:pt x="156" y="60"/>
                      </a:lnTo>
                      <a:lnTo>
                        <a:pt x="156" y="60"/>
                      </a:lnTo>
                      <a:lnTo>
                        <a:pt x="154" y="60"/>
                      </a:lnTo>
                      <a:lnTo>
                        <a:pt x="154" y="60"/>
                      </a:lnTo>
                      <a:lnTo>
                        <a:pt x="154" y="60"/>
                      </a:lnTo>
                      <a:lnTo>
                        <a:pt x="150" y="60"/>
                      </a:lnTo>
                      <a:lnTo>
                        <a:pt x="148" y="58"/>
                      </a:lnTo>
                      <a:lnTo>
                        <a:pt x="148" y="58"/>
                      </a:lnTo>
                      <a:lnTo>
                        <a:pt x="148" y="58"/>
                      </a:lnTo>
                      <a:lnTo>
                        <a:pt x="146" y="58"/>
                      </a:lnTo>
                      <a:lnTo>
                        <a:pt x="140" y="56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8" y="54"/>
                      </a:lnTo>
                      <a:lnTo>
                        <a:pt x="138" y="54"/>
                      </a:lnTo>
                      <a:lnTo>
                        <a:pt x="138" y="56"/>
                      </a:lnTo>
                      <a:lnTo>
                        <a:pt x="138" y="56"/>
                      </a:lnTo>
                      <a:lnTo>
                        <a:pt x="136" y="56"/>
                      </a:lnTo>
                      <a:lnTo>
                        <a:pt x="136" y="56"/>
                      </a:lnTo>
                      <a:lnTo>
                        <a:pt x="136" y="56"/>
                      </a:lnTo>
                      <a:lnTo>
                        <a:pt x="136" y="58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2" y="60"/>
                      </a:lnTo>
                      <a:lnTo>
                        <a:pt x="132" y="60"/>
                      </a:lnTo>
                      <a:lnTo>
                        <a:pt x="132" y="60"/>
                      </a:lnTo>
                      <a:lnTo>
                        <a:pt x="132" y="60"/>
                      </a:lnTo>
                      <a:lnTo>
                        <a:pt x="132" y="58"/>
                      </a:lnTo>
                      <a:lnTo>
                        <a:pt x="132" y="58"/>
                      </a:lnTo>
                      <a:lnTo>
                        <a:pt x="132" y="58"/>
                      </a:lnTo>
                      <a:lnTo>
                        <a:pt x="130" y="58"/>
                      </a:lnTo>
                      <a:lnTo>
                        <a:pt x="130" y="58"/>
                      </a:lnTo>
                      <a:lnTo>
                        <a:pt x="130" y="56"/>
                      </a:lnTo>
                      <a:lnTo>
                        <a:pt x="128" y="56"/>
                      </a:lnTo>
                      <a:lnTo>
                        <a:pt x="126" y="56"/>
                      </a:lnTo>
                      <a:lnTo>
                        <a:pt x="126" y="56"/>
                      </a:lnTo>
                      <a:lnTo>
                        <a:pt x="126" y="54"/>
                      </a:lnTo>
                      <a:lnTo>
                        <a:pt x="126" y="54"/>
                      </a:lnTo>
                      <a:lnTo>
                        <a:pt x="128" y="54"/>
                      </a:lnTo>
                      <a:lnTo>
                        <a:pt x="128" y="54"/>
                      </a:lnTo>
                      <a:lnTo>
                        <a:pt x="126" y="54"/>
                      </a:lnTo>
                      <a:lnTo>
                        <a:pt x="126" y="54"/>
                      </a:lnTo>
                      <a:lnTo>
                        <a:pt x="126" y="52"/>
                      </a:lnTo>
                      <a:lnTo>
                        <a:pt x="126" y="52"/>
                      </a:lnTo>
                      <a:lnTo>
                        <a:pt x="126" y="52"/>
                      </a:lnTo>
                      <a:lnTo>
                        <a:pt x="126" y="52"/>
                      </a:lnTo>
                      <a:lnTo>
                        <a:pt x="124" y="52"/>
                      </a:lnTo>
                      <a:lnTo>
                        <a:pt x="122" y="54"/>
                      </a:lnTo>
                      <a:lnTo>
                        <a:pt x="120" y="54"/>
                      </a:lnTo>
                      <a:lnTo>
                        <a:pt x="120" y="52"/>
                      </a:lnTo>
                      <a:lnTo>
                        <a:pt x="122" y="52"/>
                      </a:lnTo>
                      <a:lnTo>
                        <a:pt x="124" y="52"/>
                      </a:lnTo>
                      <a:lnTo>
                        <a:pt x="124" y="52"/>
                      </a:lnTo>
                      <a:lnTo>
                        <a:pt x="124" y="50"/>
                      </a:lnTo>
                      <a:lnTo>
                        <a:pt x="124" y="50"/>
                      </a:lnTo>
                      <a:lnTo>
                        <a:pt x="126" y="48"/>
                      </a:lnTo>
                      <a:lnTo>
                        <a:pt x="126" y="48"/>
                      </a:lnTo>
                      <a:lnTo>
                        <a:pt x="126" y="48"/>
                      </a:lnTo>
                      <a:lnTo>
                        <a:pt x="126" y="48"/>
                      </a:lnTo>
                      <a:lnTo>
                        <a:pt x="126" y="48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lnTo>
                        <a:pt x="124" y="46"/>
                      </a:lnTo>
                      <a:lnTo>
                        <a:pt x="118" y="46"/>
                      </a:lnTo>
                      <a:lnTo>
                        <a:pt x="118" y="46"/>
                      </a:lnTo>
                      <a:lnTo>
                        <a:pt x="118" y="46"/>
                      </a:lnTo>
                      <a:lnTo>
                        <a:pt x="120" y="44"/>
                      </a:lnTo>
                      <a:lnTo>
                        <a:pt x="120" y="44"/>
                      </a:lnTo>
                      <a:lnTo>
                        <a:pt x="120" y="42"/>
                      </a:lnTo>
                      <a:lnTo>
                        <a:pt x="120" y="40"/>
                      </a:lnTo>
                      <a:lnTo>
                        <a:pt x="120" y="40"/>
                      </a:lnTo>
                      <a:lnTo>
                        <a:pt x="120" y="38"/>
                      </a:lnTo>
                      <a:lnTo>
                        <a:pt x="118" y="38"/>
                      </a:lnTo>
                      <a:lnTo>
                        <a:pt x="118" y="38"/>
                      </a:lnTo>
                      <a:lnTo>
                        <a:pt x="118" y="38"/>
                      </a:lnTo>
                      <a:lnTo>
                        <a:pt x="116" y="38"/>
                      </a:lnTo>
                      <a:lnTo>
                        <a:pt x="116" y="38"/>
                      </a:lnTo>
                      <a:lnTo>
                        <a:pt x="116" y="38"/>
                      </a:lnTo>
                      <a:lnTo>
                        <a:pt x="116" y="38"/>
                      </a:lnTo>
                      <a:lnTo>
                        <a:pt x="114" y="38"/>
                      </a:lnTo>
                      <a:lnTo>
                        <a:pt x="114" y="38"/>
                      </a:lnTo>
                      <a:lnTo>
                        <a:pt x="114" y="38"/>
                      </a:lnTo>
                      <a:lnTo>
                        <a:pt x="114" y="38"/>
                      </a:lnTo>
                      <a:lnTo>
                        <a:pt x="114" y="38"/>
                      </a:lnTo>
                      <a:lnTo>
                        <a:pt x="114" y="36"/>
                      </a:lnTo>
                      <a:lnTo>
                        <a:pt x="114" y="36"/>
                      </a:lnTo>
                      <a:lnTo>
                        <a:pt x="114" y="36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4" y="32"/>
                      </a:lnTo>
                      <a:lnTo>
                        <a:pt x="104" y="30"/>
                      </a:lnTo>
                      <a:lnTo>
                        <a:pt x="104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0" y="32"/>
                      </a:lnTo>
                      <a:lnTo>
                        <a:pt x="98" y="32"/>
                      </a:lnTo>
                      <a:lnTo>
                        <a:pt x="98" y="32"/>
                      </a:lnTo>
                      <a:lnTo>
                        <a:pt x="98" y="32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40"/>
                      </a:lnTo>
                      <a:lnTo>
                        <a:pt x="92" y="40"/>
                      </a:lnTo>
                      <a:lnTo>
                        <a:pt x="90" y="40"/>
                      </a:lnTo>
                      <a:lnTo>
                        <a:pt x="90" y="38"/>
                      </a:lnTo>
                      <a:lnTo>
                        <a:pt x="90" y="38"/>
                      </a:lnTo>
                      <a:lnTo>
                        <a:pt x="90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90" y="36"/>
                      </a:lnTo>
                      <a:lnTo>
                        <a:pt x="90" y="36"/>
                      </a:lnTo>
                      <a:lnTo>
                        <a:pt x="90" y="36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88" y="34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6" y="30"/>
                      </a:lnTo>
                      <a:lnTo>
                        <a:pt x="86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4"/>
                      </a:lnTo>
                      <a:lnTo>
                        <a:pt x="78" y="38"/>
                      </a:lnTo>
                      <a:lnTo>
                        <a:pt x="78" y="38"/>
                      </a:lnTo>
                      <a:lnTo>
                        <a:pt x="78" y="38"/>
                      </a:lnTo>
                      <a:lnTo>
                        <a:pt x="78" y="38"/>
                      </a:lnTo>
                      <a:lnTo>
                        <a:pt x="76" y="38"/>
                      </a:lnTo>
                      <a:lnTo>
                        <a:pt x="74" y="38"/>
                      </a:lnTo>
                      <a:lnTo>
                        <a:pt x="74" y="38"/>
                      </a:lnTo>
                      <a:lnTo>
                        <a:pt x="76" y="38"/>
                      </a:lnTo>
                      <a:lnTo>
                        <a:pt x="76" y="38"/>
                      </a:lnTo>
                      <a:lnTo>
                        <a:pt x="76" y="36"/>
                      </a:lnTo>
                      <a:lnTo>
                        <a:pt x="76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82" y="28"/>
                      </a:lnTo>
                      <a:lnTo>
                        <a:pt x="82" y="28"/>
                      </a:lnTo>
                      <a:lnTo>
                        <a:pt x="82" y="28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0"/>
                      </a:lnTo>
                      <a:lnTo>
                        <a:pt x="82" y="16"/>
                      </a:lnTo>
                      <a:lnTo>
                        <a:pt x="82" y="14"/>
                      </a:lnTo>
                      <a:lnTo>
                        <a:pt x="84" y="14"/>
                      </a:lnTo>
                      <a:lnTo>
                        <a:pt x="84" y="14"/>
                      </a:lnTo>
                      <a:lnTo>
                        <a:pt x="84" y="14"/>
                      </a:lnTo>
                      <a:lnTo>
                        <a:pt x="84" y="12"/>
                      </a:lnTo>
                      <a:lnTo>
                        <a:pt x="84" y="12"/>
                      </a:lnTo>
                      <a:lnTo>
                        <a:pt x="84" y="12"/>
                      </a:lnTo>
                      <a:lnTo>
                        <a:pt x="82" y="12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6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6" y="12"/>
                      </a:lnTo>
                      <a:lnTo>
                        <a:pt x="56" y="12"/>
                      </a:lnTo>
                      <a:lnTo>
                        <a:pt x="56" y="12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8" y="24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8" y="30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2" y="26"/>
                      </a:lnTo>
                      <a:lnTo>
                        <a:pt x="42" y="26"/>
                      </a:lnTo>
                      <a:lnTo>
                        <a:pt x="40" y="26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0" y="32"/>
                      </a:lnTo>
                      <a:lnTo>
                        <a:pt x="40" y="32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40" y="44"/>
                      </a:lnTo>
                      <a:lnTo>
                        <a:pt x="38" y="46"/>
                      </a:lnTo>
                      <a:lnTo>
                        <a:pt x="36" y="46"/>
                      </a:lnTo>
                      <a:lnTo>
                        <a:pt x="36" y="44"/>
                      </a:lnTo>
                      <a:lnTo>
                        <a:pt x="38" y="44"/>
                      </a:lnTo>
                      <a:lnTo>
                        <a:pt x="38" y="44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6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32"/>
                      </a:lnTo>
                      <a:lnTo>
                        <a:pt x="38" y="32"/>
                      </a:lnTo>
                      <a:lnTo>
                        <a:pt x="38" y="32"/>
                      </a:lnTo>
                      <a:lnTo>
                        <a:pt x="38" y="32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28"/>
                      </a:lnTo>
                      <a:lnTo>
                        <a:pt x="40" y="28"/>
                      </a:lnTo>
                      <a:lnTo>
                        <a:pt x="40" y="28"/>
                      </a:lnTo>
                      <a:lnTo>
                        <a:pt x="38" y="26"/>
                      </a:lnTo>
                      <a:lnTo>
                        <a:pt x="38" y="24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40" y="16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8" y="6"/>
                      </a:lnTo>
                      <a:lnTo>
                        <a:pt x="58" y="2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2" y="46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4" y="50"/>
                      </a:lnTo>
                      <a:lnTo>
                        <a:pt x="4" y="50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6"/>
                      </a:lnTo>
                      <a:lnTo>
                        <a:pt x="4" y="56"/>
                      </a:lnTo>
                      <a:lnTo>
                        <a:pt x="4" y="56"/>
                      </a:lnTo>
                      <a:lnTo>
                        <a:pt x="4" y="56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10" y="54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20" y="54"/>
                      </a:lnTo>
                      <a:lnTo>
                        <a:pt x="22" y="56"/>
                      </a:lnTo>
                      <a:lnTo>
                        <a:pt x="22" y="60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4" y="62"/>
                      </a:lnTo>
                      <a:lnTo>
                        <a:pt x="24" y="62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34" y="62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6" y="64"/>
                      </a:lnTo>
                      <a:lnTo>
                        <a:pt x="36" y="64"/>
                      </a:lnTo>
                      <a:lnTo>
                        <a:pt x="36" y="64"/>
                      </a:lnTo>
                      <a:lnTo>
                        <a:pt x="36" y="64"/>
                      </a:lnTo>
                      <a:lnTo>
                        <a:pt x="38" y="64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4" y="66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0" y="70"/>
                      </a:lnTo>
                      <a:lnTo>
                        <a:pt x="52" y="70"/>
                      </a:lnTo>
                      <a:lnTo>
                        <a:pt x="52" y="72"/>
                      </a:lnTo>
                      <a:lnTo>
                        <a:pt x="52" y="72"/>
                      </a:lnTo>
                      <a:lnTo>
                        <a:pt x="52" y="72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70"/>
                      </a:lnTo>
                      <a:lnTo>
                        <a:pt x="56" y="70"/>
                      </a:lnTo>
                      <a:lnTo>
                        <a:pt x="56" y="70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68"/>
                      </a:lnTo>
                      <a:lnTo>
                        <a:pt x="60" y="70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64" y="72"/>
                      </a:lnTo>
                      <a:lnTo>
                        <a:pt x="64" y="72"/>
                      </a:lnTo>
                      <a:lnTo>
                        <a:pt x="64" y="72"/>
                      </a:lnTo>
                      <a:lnTo>
                        <a:pt x="64" y="72"/>
                      </a:lnTo>
                      <a:lnTo>
                        <a:pt x="64" y="72"/>
                      </a:lnTo>
                      <a:lnTo>
                        <a:pt x="64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66" y="74"/>
                      </a:lnTo>
                      <a:lnTo>
                        <a:pt x="66" y="74"/>
                      </a:lnTo>
                      <a:lnTo>
                        <a:pt x="66" y="74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68" y="76"/>
                      </a:lnTo>
                      <a:lnTo>
                        <a:pt x="70" y="76"/>
                      </a:lnTo>
                      <a:lnTo>
                        <a:pt x="72" y="76"/>
                      </a:lnTo>
                      <a:lnTo>
                        <a:pt x="72" y="76"/>
                      </a:lnTo>
                      <a:lnTo>
                        <a:pt x="72" y="76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80" y="74"/>
                      </a:lnTo>
                      <a:lnTo>
                        <a:pt x="80" y="74"/>
                      </a:lnTo>
                      <a:lnTo>
                        <a:pt x="80" y="74"/>
                      </a:lnTo>
                      <a:lnTo>
                        <a:pt x="80" y="74"/>
                      </a:lnTo>
                      <a:lnTo>
                        <a:pt x="80" y="72"/>
                      </a:lnTo>
                      <a:lnTo>
                        <a:pt x="78" y="72"/>
                      </a:lnTo>
                      <a:lnTo>
                        <a:pt x="78" y="72"/>
                      </a:lnTo>
                      <a:lnTo>
                        <a:pt x="78" y="72"/>
                      </a:lnTo>
                      <a:lnTo>
                        <a:pt x="78" y="70"/>
                      </a:lnTo>
                      <a:lnTo>
                        <a:pt x="78" y="70"/>
                      </a:lnTo>
                      <a:lnTo>
                        <a:pt x="78" y="68"/>
                      </a:lnTo>
                      <a:lnTo>
                        <a:pt x="78" y="68"/>
                      </a:lnTo>
                      <a:lnTo>
                        <a:pt x="78" y="68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80" y="66"/>
                      </a:lnTo>
                      <a:lnTo>
                        <a:pt x="80" y="66"/>
                      </a:lnTo>
                      <a:lnTo>
                        <a:pt x="80" y="66"/>
                      </a:lnTo>
                      <a:lnTo>
                        <a:pt x="80" y="64"/>
                      </a:lnTo>
                      <a:lnTo>
                        <a:pt x="82" y="62"/>
                      </a:lnTo>
                      <a:lnTo>
                        <a:pt x="86" y="62"/>
                      </a:lnTo>
                      <a:lnTo>
                        <a:pt x="86" y="62"/>
                      </a:lnTo>
                      <a:lnTo>
                        <a:pt x="84" y="64"/>
                      </a:lnTo>
                      <a:lnTo>
                        <a:pt x="84" y="64"/>
                      </a:lnTo>
                      <a:lnTo>
                        <a:pt x="84" y="64"/>
                      </a:lnTo>
                      <a:lnTo>
                        <a:pt x="84" y="66"/>
                      </a:lnTo>
                      <a:lnTo>
                        <a:pt x="82" y="66"/>
                      </a:lnTo>
                      <a:lnTo>
                        <a:pt x="82" y="66"/>
                      </a:lnTo>
                      <a:lnTo>
                        <a:pt x="82" y="66"/>
                      </a:lnTo>
                      <a:lnTo>
                        <a:pt x="82" y="68"/>
                      </a:lnTo>
                      <a:lnTo>
                        <a:pt x="82" y="68"/>
                      </a:lnTo>
                      <a:lnTo>
                        <a:pt x="82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4" y="70"/>
                      </a:lnTo>
                      <a:lnTo>
                        <a:pt x="86" y="70"/>
                      </a:lnTo>
                      <a:lnTo>
                        <a:pt x="88" y="72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90" y="74"/>
                      </a:lnTo>
                      <a:lnTo>
                        <a:pt x="90" y="80"/>
                      </a:lnTo>
                      <a:lnTo>
                        <a:pt x="90" y="80"/>
                      </a:lnTo>
                      <a:lnTo>
                        <a:pt x="90" y="80"/>
                      </a:lnTo>
                      <a:lnTo>
                        <a:pt x="92" y="80"/>
                      </a:lnTo>
                      <a:lnTo>
                        <a:pt x="94" y="82"/>
                      </a:lnTo>
                      <a:lnTo>
                        <a:pt x="94" y="82"/>
                      </a:lnTo>
                      <a:lnTo>
                        <a:pt x="94" y="82"/>
                      </a:lnTo>
                      <a:lnTo>
                        <a:pt x="96" y="82"/>
                      </a:lnTo>
                      <a:lnTo>
                        <a:pt x="96" y="84"/>
                      </a:lnTo>
                      <a:lnTo>
                        <a:pt x="96" y="84"/>
                      </a:lnTo>
                      <a:lnTo>
                        <a:pt x="96" y="84"/>
                      </a:lnTo>
                      <a:lnTo>
                        <a:pt x="96" y="86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6" y="88"/>
                      </a:lnTo>
                      <a:lnTo>
                        <a:pt x="98" y="88"/>
                      </a:lnTo>
                      <a:lnTo>
                        <a:pt x="94" y="92"/>
                      </a:lnTo>
                      <a:lnTo>
                        <a:pt x="94" y="92"/>
                      </a:lnTo>
                      <a:lnTo>
                        <a:pt x="94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4"/>
                      </a:lnTo>
                      <a:lnTo>
                        <a:pt x="90" y="94"/>
                      </a:lnTo>
                      <a:lnTo>
                        <a:pt x="90" y="94"/>
                      </a:lnTo>
                      <a:lnTo>
                        <a:pt x="90" y="96"/>
                      </a:lnTo>
                      <a:lnTo>
                        <a:pt x="90" y="98"/>
                      </a:lnTo>
                      <a:lnTo>
                        <a:pt x="90" y="98"/>
                      </a:lnTo>
                      <a:lnTo>
                        <a:pt x="90" y="98"/>
                      </a:lnTo>
                      <a:lnTo>
                        <a:pt x="92" y="98"/>
                      </a:lnTo>
                      <a:lnTo>
                        <a:pt x="92" y="98"/>
                      </a:lnTo>
                      <a:lnTo>
                        <a:pt x="92" y="98"/>
                      </a:lnTo>
                      <a:lnTo>
                        <a:pt x="92" y="96"/>
                      </a:lnTo>
                      <a:lnTo>
                        <a:pt x="96" y="96"/>
                      </a:lnTo>
                      <a:lnTo>
                        <a:pt x="96" y="96"/>
                      </a:lnTo>
                      <a:lnTo>
                        <a:pt x="96" y="96"/>
                      </a:lnTo>
                      <a:lnTo>
                        <a:pt x="98" y="94"/>
                      </a:lnTo>
                      <a:lnTo>
                        <a:pt x="100" y="94"/>
                      </a:lnTo>
                      <a:lnTo>
                        <a:pt x="100" y="94"/>
                      </a:lnTo>
                      <a:lnTo>
                        <a:pt x="100" y="94"/>
                      </a:lnTo>
                      <a:lnTo>
                        <a:pt x="100" y="94"/>
                      </a:lnTo>
                      <a:lnTo>
                        <a:pt x="102" y="92"/>
                      </a:lnTo>
                      <a:lnTo>
                        <a:pt x="102" y="92"/>
                      </a:lnTo>
                      <a:lnTo>
                        <a:pt x="102" y="94"/>
                      </a:lnTo>
                      <a:lnTo>
                        <a:pt x="102" y="94"/>
                      </a:lnTo>
                      <a:lnTo>
                        <a:pt x="102" y="94"/>
                      </a:lnTo>
                      <a:lnTo>
                        <a:pt x="104" y="96"/>
                      </a:lnTo>
                      <a:lnTo>
                        <a:pt x="104" y="98"/>
                      </a:lnTo>
                      <a:lnTo>
                        <a:pt x="104" y="98"/>
                      </a:lnTo>
                      <a:lnTo>
                        <a:pt x="104" y="98"/>
                      </a:lnTo>
                      <a:lnTo>
                        <a:pt x="106" y="100"/>
                      </a:lnTo>
                      <a:lnTo>
                        <a:pt x="106" y="100"/>
                      </a:lnTo>
                      <a:lnTo>
                        <a:pt x="108" y="100"/>
                      </a:lnTo>
                      <a:lnTo>
                        <a:pt x="108" y="100"/>
                      </a:lnTo>
                      <a:lnTo>
                        <a:pt x="108" y="100"/>
                      </a:lnTo>
                      <a:lnTo>
                        <a:pt x="108" y="100"/>
                      </a:lnTo>
                      <a:lnTo>
                        <a:pt x="112" y="98"/>
                      </a:lnTo>
                      <a:lnTo>
                        <a:pt x="116" y="98"/>
                      </a:lnTo>
                      <a:lnTo>
                        <a:pt x="116" y="102"/>
                      </a:lnTo>
                      <a:lnTo>
                        <a:pt x="114" y="104"/>
                      </a:lnTo>
                      <a:lnTo>
                        <a:pt x="114" y="104"/>
                      </a:lnTo>
                      <a:lnTo>
                        <a:pt x="114" y="106"/>
                      </a:lnTo>
                      <a:lnTo>
                        <a:pt x="114" y="106"/>
                      </a:lnTo>
                      <a:lnTo>
                        <a:pt x="114" y="106"/>
                      </a:lnTo>
                      <a:lnTo>
                        <a:pt x="114" y="106"/>
                      </a:lnTo>
                      <a:lnTo>
                        <a:pt x="116" y="108"/>
                      </a:lnTo>
                      <a:lnTo>
                        <a:pt x="116" y="110"/>
                      </a:lnTo>
                      <a:lnTo>
                        <a:pt x="116" y="110"/>
                      </a:lnTo>
                      <a:lnTo>
                        <a:pt x="116" y="112"/>
                      </a:lnTo>
                      <a:lnTo>
                        <a:pt x="118" y="112"/>
                      </a:lnTo>
                      <a:lnTo>
                        <a:pt x="118" y="114"/>
                      </a:lnTo>
                      <a:lnTo>
                        <a:pt x="118" y="114"/>
                      </a:lnTo>
                      <a:lnTo>
                        <a:pt x="118" y="116"/>
                      </a:lnTo>
                      <a:lnTo>
                        <a:pt x="120" y="116"/>
                      </a:lnTo>
                      <a:lnTo>
                        <a:pt x="120" y="116"/>
                      </a:lnTo>
                      <a:lnTo>
                        <a:pt x="116" y="118"/>
                      </a:lnTo>
                      <a:lnTo>
                        <a:pt x="116" y="118"/>
                      </a:lnTo>
                      <a:lnTo>
                        <a:pt x="116" y="118"/>
                      </a:lnTo>
                      <a:lnTo>
                        <a:pt x="116" y="118"/>
                      </a:lnTo>
                      <a:lnTo>
                        <a:pt x="116" y="118"/>
                      </a:lnTo>
                      <a:lnTo>
                        <a:pt x="116" y="120"/>
                      </a:lnTo>
                      <a:lnTo>
                        <a:pt x="116" y="120"/>
                      </a:lnTo>
                      <a:lnTo>
                        <a:pt x="116" y="120"/>
                      </a:lnTo>
                      <a:lnTo>
                        <a:pt x="116" y="120"/>
                      </a:lnTo>
                      <a:lnTo>
                        <a:pt x="114" y="120"/>
                      </a:lnTo>
                      <a:lnTo>
                        <a:pt x="114" y="120"/>
                      </a:lnTo>
                      <a:lnTo>
                        <a:pt x="114" y="122"/>
                      </a:lnTo>
                      <a:lnTo>
                        <a:pt x="114" y="124"/>
                      </a:lnTo>
                      <a:lnTo>
                        <a:pt x="112" y="126"/>
                      </a:lnTo>
                      <a:lnTo>
                        <a:pt x="110" y="126"/>
                      </a:lnTo>
                      <a:lnTo>
                        <a:pt x="108" y="126"/>
                      </a:lnTo>
                      <a:lnTo>
                        <a:pt x="108" y="126"/>
                      </a:lnTo>
                      <a:lnTo>
                        <a:pt x="108" y="126"/>
                      </a:lnTo>
                      <a:lnTo>
                        <a:pt x="106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2" y="128"/>
                      </a:lnTo>
                      <a:lnTo>
                        <a:pt x="100" y="130"/>
                      </a:lnTo>
                      <a:lnTo>
                        <a:pt x="100" y="130"/>
                      </a:lnTo>
                      <a:lnTo>
                        <a:pt x="100" y="130"/>
                      </a:lnTo>
                      <a:lnTo>
                        <a:pt x="100" y="130"/>
                      </a:lnTo>
                      <a:lnTo>
                        <a:pt x="98" y="130"/>
                      </a:lnTo>
                      <a:lnTo>
                        <a:pt x="98" y="130"/>
                      </a:lnTo>
                      <a:lnTo>
                        <a:pt x="98" y="130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8"/>
                      </a:lnTo>
                      <a:lnTo>
                        <a:pt x="92" y="138"/>
                      </a:lnTo>
                      <a:lnTo>
                        <a:pt x="92" y="138"/>
                      </a:lnTo>
                      <a:lnTo>
                        <a:pt x="92" y="138"/>
                      </a:lnTo>
                      <a:lnTo>
                        <a:pt x="92" y="142"/>
                      </a:lnTo>
                      <a:lnTo>
                        <a:pt x="92" y="142"/>
                      </a:lnTo>
                      <a:lnTo>
                        <a:pt x="92" y="144"/>
                      </a:lnTo>
                      <a:lnTo>
                        <a:pt x="92" y="144"/>
                      </a:lnTo>
                      <a:lnTo>
                        <a:pt x="92" y="144"/>
                      </a:lnTo>
                      <a:lnTo>
                        <a:pt x="90" y="146"/>
                      </a:lnTo>
                      <a:lnTo>
                        <a:pt x="86" y="146"/>
                      </a:lnTo>
                      <a:lnTo>
                        <a:pt x="84" y="146"/>
                      </a:lnTo>
                      <a:lnTo>
                        <a:pt x="84" y="146"/>
                      </a:lnTo>
                      <a:lnTo>
                        <a:pt x="84" y="146"/>
                      </a:lnTo>
                      <a:lnTo>
                        <a:pt x="80" y="146"/>
                      </a:lnTo>
                      <a:lnTo>
                        <a:pt x="76" y="146"/>
                      </a:lnTo>
                      <a:lnTo>
                        <a:pt x="76" y="146"/>
                      </a:lnTo>
                      <a:lnTo>
                        <a:pt x="76" y="146"/>
                      </a:lnTo>
                      <a:lnTo>
                        <a:pt x="76" y="146"/>
                      </a:lnTo>
                      <a:lnTo>
                        <a:pt x="76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4" y="144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66" y="144"/>
                      </a:lnTo>
                      <a:lnTo>
                        <a:pt x="66" y="144"/>
                      </a:lnTo>
                      <a:lnTo>
                        <a:pt x="66" y="144"/>
                      </a:lnTo>
                      <a:lnTo>
                        <a:pt x="66" y="144"/>
                      </a:lnTo>
                      <a:lnTo>
                        <a:pt x="58" y="144"/>
                      </a:lnTo>
                      <a:lnTo>
                        <a:pt x="58" y="144"/>
                      </a:lnTo>
                      <a:lnTo>
                        <a:pt x="58" y="144"/>
                      </a:lnTo>
                      <a:lnTo>
                        <a:pt x="56" y="144"/>
                      </a:lnTo>
                      <a:lnTo>
                        <a:pt x="56" y="144"/>
                      </a:lnTo>
                      <a:lnTo>
                        <a:pt x="56" y="146"/>
                      </a:lnTo>
                      <a:lnTo>
                        <a:pt x="56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4" y="150"/>
                      </a:lnTo>
                      <a:lnTo>
                        <a:pt x="50" y="152"/>
                      </a:lnTo>
                      <a:lnTo>
                        <a:pt x="50" y="152"/>
                      </a:lnTo>
                      <a:lnTo>
                        <a:pt x="50" y="154"/>
                      </a:lnTo>
                      <a:lnTo>
                        <a:pt x="50" y="156"/>
                      </a:lnTo>
                      <a:lnTo>
                        <a:pt x="50" y="156"/>
                      </a:lnTo>
                      <a:lnTo>
                        <a:pt x="50" y="156"/>
                      </a:lnTo>
                      <a:lnTo>
                        <a:pt x="56" y="162"/>
                      </a:lnTo>
                      <a:lnTo>
                        <a:pt x="56" y="162"/>
                      </a:lnTo>
                      <a:lnTo>
                        <a:pt x="56" y="162"/>
                      </a:lnTo>
                      <a:lnTo>
                        <a:pt x="68" y="162"/>
                      </a:lnTo>
                      <a:lnTo>
                        <a:pt x="68" y="162"/>
                      </a:lnTo>
                      <a:lnTo>
                        <a:pt x="68" y="162"/>
                      </a:lnTo>
                      <a:lnTo>
                        <a:pt x="70" y="160"/>
                      </a:lnTo>
                      <a:lnTo>
                        <a:pt x="70" y="160"/>
                      </a:lnTo>
                      <a:lnTo>
                        <a:pt x="70" y="160"/>
                      </a:lnTo>
                      <a:lnTo>
                        <a:pt x="70" y="158"/>
                      </a:lnTo>
                      <a:lnTo>
                        <a:pt x="72" y="156"/>
                      </a:lnTo>
                      <a:lnTo>
                        <a:pt x="72" y="156"/>
                      </a:lnTo>
                      <a:lnTo>
                        <a:pt x="72" y="156"/>
                      </a:lnTo>
                      <a:lnTo>
                        <a:pt x="72" y="156"/>
                      </a:lnTo>
                      <a:lnTo>
                        <a:pt x="72" y="156"/>
                      </a:lnTo>
                      <a:lnTo>
                        <a:pt x="72" y="156"/>
                      </a:lnTo>
                      <a:lnTo>
                        <a:pt x="72" y="156"/>
                      </a:lnTo>
                      <a:lnTo>
                        <a:pt x="72" y="154"/>
                      </a:lnTo>
                      <a:lnTo>
                        <a:pt x="72" y="154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4" y="152"/>
                      </a:lnTo>
                      <a:lnTo>
                        <a:pt x="74" y="152"/>
                      </a:lnTo>
                      <a:lnTo>
                        <a:pt x="74" y="152"/>
                      </a:lnTo>
                      <a:lnTo>
                        <a:pt x="74" y="152"/>
                      </a:lnTo>
                      <a:lnTo>
                        <a:pt x="74" y="154"/>
                      </a:lnTo>
                      <a:lnTo>
                        <a:pt x="74" y="154"/>
                      </a:lnTo>
                      <a:lnTo>
                        <a:pt x="74" y="154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4" y="158"/>
                      </a:lnTo>
                      <a:lnTo>
                        <a:pt x="76" y="158"/>
                      </a:lnTo>
                      <a:lnTo>
                        <a:pt x="76" y="158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6"/>
                      </a:lnTo>
                      <a:lnTo>
                        <a:pt x="76" y="158"/>
                      </a:lnTo>
                      <a:lnTo>
                        <a:pt x="76" y="158"/>
                      </a:lnTo>
                      <a:lnTo>
                        <a:pt x="76" y="160"/>
                      </a:lnTo>
                      <a:lnTo>
                        <a:pt x="78" y="160"/>
                      </a:lnTo>
                      <a:lnTo>
                        <a:pt x="80" y="162"/>
                      </a:lnTo>
                      <a:lnTo>
                        <a:pt x="80" y="162"/>
                      </a:lnTo>
                      <a:lnTo>
                        <a:pt x="80" y="162"/>
                      </a:lnTo>
                      <a:lnTo>
                        <a:pt x="84" y="162"/>
                      </a:lnTo>
                      <a:lnTo>
                        <a:pt x="84" y="162"/>
                      </a:lnTo>
                      <a:lnTo>
                        <a:pt x="84" y="162"/>
                      </a:lnTo>
                      <a:lnTo>
                        <a:pt x="84" y="158"/>
                      </a:lnTo>
                      <a:lnTo>
                        <a:pt x="84" y="158"/>
                      </a:lnTo>
                      <a:lnTo>
                        <a:pt x="84" y="158"/>
                      </a:lnTo>
                      <a:lnTo>
                        <a:pt x="84" y="158"/>
                      </a:lnTo>
                      <a:lnTo>
                        <a:pt x="84" y="160"/>
                      </a:lnTo>
                      <a:lnTo>
                        <a:pt x="86" y="160"/>
                      </a:lnTo>
                      <a:lnTo>
                        <a:pt x="86" y="162"/>
                      </a:lnTo>
                      <a:lnTo>
                        <a:pt x="86" y="162"/>
                      </a:lnTo>
                      <a:lnTo>
                        <a:pt x="86" y="162"/>
                      </a:lnTo>
                      <a:lnTo>
                        <a:pt x="88" y="164"/>
                      </a:lnTo>
                      <a:lnTo>
                        <a:pt x="90" y="168"/>
                      </a:lnTo>
                      <a:lnTo>
                        <a:pt x="90" y="168"/>
                      </a:lnTo>
                      <a:lnTo>
                        <a:pt x="90" y="168"/>
                      </a:lnTo>
                      <a:lnTo>
                        <a:pt x="92" y="168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6" y="176"/>
                      </a:lnTo>
                      <a:lnTo>
                        <a:pt x="96" y="178"/>
                      </a:lnTo>
                      <a:lnTo>
                        <a:pt x="96" y="178"/>
                      </a:lnTo>
                      <a:lnTo>
                        <a:pt x="96" y="178"/>
                      </a:lnTo>
                      <a:lnTo>
                        <a:pt x="96" y="178"/>
                      </a:lnTo>
                      <a:lnTo>
                        <a:pt x="96" y="180"/>
                      </a:lnTo>
                      <a:lnTo>
                        <a:pt x="96" y="180"/>
                      </a:lnTo>
                      <a:lnTo>
                        <a:pt x="96" y="180"/>
                      </a:lnTo>
                      <a:lnTo>
                        <a:pt x="98" y="180"/>
                      </a:lnTo>
                      <a:lnTo>
                        <a:pt x="98" y="182"/>
                      </a:lnTo>
                      <a:lnTo>
                        <a:pt x="98" y="182"/>
                      </a:lnTo>
                      <a:lnTo>
                        <a:pt x="98" y="182"/>
                      </a:lnTo>
                      <a:lnTo>
                        <a:pt x="100" y="182"/>
                      </a:lnTo>
                      <a:lnTo>
                        <a:pt x="100" y="182"/>
                      </a:lnTo>
                      <a:lnTo>
                        <a:pt x="98" y="184"/>
                      </a:lnTo>
                      <a:lnTo>
                        <a:pt x="98" y="184"/>
                      </a:lnTo>
                      <a:lnTo>
                        <a:pt x="98" y="184"/>
                      </a:lnTo>
                      <a:lnTo>
                        <a:pt x="98" y="184"/>
                      </a:lnTo>
                      <a:lnTo>
                        <a:pt x="98" y="184"/>
                      </a:lnTo>
                      <a:lnTo>
                        <a:pt x="98" y="186"/>
                      </a:lnTo>
                      <a:lnTo>
                        <a:pt x="100" y="186"/>
                      </a:lnTo>
                      <a:lnTo>
                        <a:pt x="100" y="186"/>
                      </a:lnTo>
                      <a:lnTo>
                        <a:pt x="100" y="186"/>
                      </a:lnTo>
                      <a:lnTo>
                        <a:pt x="102" y="186"/>
                      </a:lnTo>
                      <a:lnTo>
                        <a:pt x="102" y="188"/>
                      </a:lnTo>
                      <a:lnTo>
                        <a:pt x="102" y="188"/>
                      </a:lnTo>
                      <a:lnTo>
                        <a:pt x="102" y="188"/>
                      </a:lnTo>
                      <a:lnTo>
                        <a:pt x="102" y="190"/>
                      </a:lnTo>
                      <a:lnTo>
                        <a:pt x="106" y="190"/>
                      </a:lnTo>
                      <a:lnTo>
                        <a:pt x="108" y="190"/>
                      </a:lnTo>
                      <a:lnTo>
                        <a:pt x="108" y="190"/>
                      </a:lnTo>
                      <a:lnTo>
                        <a:pt x="108" y="190"/>
                      </a:lnTo>
                      <a:lnTo>
                        <a:pt x="110" y="190"/>
                      </a:lnTo>
                      <a:lnTo>
                        <a:pt x="110" y="190"/>
                      </a:lnTo>
                      <a:lnTo>
                        <a:pt x="110" y="190"/>
                      </a:lnTo>
                      <a:lnTo>
                        <a:pt x="110" y="192"/>
                      </a:lnTo>
                      <a:lnTo>
                        <a:pt x="110" y="192"/>
                      </a:lnTo>
                      <a:lnTo>
                        <a:pt x="110" y="192"/>
                      </a:lnTo>
                      <a:lnTo>
                        <a:pt x="110" y="192"/>
                      </a:lnTo>
                      <a:lnTo>
                        <a:pt x="110" y="194"/>
                      </a:lnTo>
                      <a:lnTo>
                        <a:pt x="112" y="194"/>
                      </a:lnTo>
                      <a:lnTo>
                        <a:pt x="112" y="196"/>
                      </a:lnTo>
                      <a:lnTo>
                        <a:pt x="112" y="196"/>
                      </a:lnTo>
                      <a:lnTo>
                        <a:pt x="112" y="196"/>
                      </a:lnTo>
                      <a:lnTo>
                        <a:pt x="116" y="196"/>
                      </a:lnTo>
                      <a:lnTo>
                        <a:pt x="118" y="196"/>
                      </a:lnTo>
                      <a:lnTo>
                        <a:pt x="118" y="196"/>
                      </a:lnTo>
                      <a:lnTo>
                        <a:pt x="118" y="196"/>
                      </a:lnTo>
                      <a:lnTo>
                        <a:pt x="120" y="196"/>
                      </a:lnTo>
                      <a:lnTo>
                        <a:pt x="120" y="198"/>
                      </a:lnTo>
                      <a:lnTo>
                        <a:pt x="120" y="198"/>
                      </a:lnTo>
                      <a:lnTo>
                        <a:pt x="120" y="200"/>
                      </a:lnTo>
                      <a:lnTo>
                        <a:pt x="120" y="200"/>
                      </a:lnTo>
                      <a:lnTo>
                        <a:pt x="120" y="200"/>
                      </a:lnTo>
                      <a:lnTo>
                        <a:pt x="120" y="200"/>
                      </a:lnTo>
                      <a:lnTo>
                        <a:pt x="130" y="204"/>
                      </a:lnTo>
                      <a:lnTo>
                        <a:pt x="130" y="204"/>
                      </a:lnTo>
                      <a:lnTo>
                        <a:pt x="130" y="204"/>
                      </a:lnTo>
                      <a:lnTo>
                        <a:pt x="132" y="204"/>
                      </a:lnTo>
                      <a:lnTo>
                        <a:pt x="136" y="208"/>
                      </a:lnTo>
                      <a:lnTo>
                        <a:pt x="136" y="208"/>
                      </a:lnTo>
                      <a:lnTo>
                        <a:pt x="136" y="208"/>
                      </a:lnTo>
                      <a:lnTo>
                        <a:pt x="138" y="208"/>
                      </a:lnTo>
                      <a:lnTo>
                        <a:pt x="138" y="208"/>
                      </a:lnTo>
                      <a:lnTo>
                        <a:pt x="140" y="208"/>
                      </a:lnTo>
                      <a:lnTo>
                        <a:pt x="140" y="208"/>
                      </a:lnTo>
                      <a:lnTo>
                        <a:pt x="140" y="208"/>
                      </a:lnTo>
                      <a:lnTo>
                        <a:pt x="140" y="208"/>
                      </a:lnTo>
                      <a:lnTo>
                        <a:pt x="140" y="208"/>
                      </a:lnTo>
                      <a:lnTo>
                        <a:pt x="142" y="206"/>
                      </a:lnTo>
                      <a:lnTo>
                        <a:pt x="142" y="204"/>
                      </a:lnTo>
                      <a:lnTo>
                        <a:pt x="142" y="204"/>
                      </a:lnTo>
                      <a:lnTo>
                        <a:pt x="142" y="204"/>
                      </a:lnTo>
                      <a:lnTo>
                        <a:pt x="142" y="204"/>
                      </a:lnTo>
                      <a:lnTo>
                        <a:pt x="142" y="200"/>
                      </a:lnTo>
                      <a:lnTo>
                        <a:pt x="142" y="200"/>
                      </a:lnTo>
                      <a:lnTo>
                        <a:pt x="142" y="200"/>
                      </a:lnTo>
                      <a:lnTo>
                        <a:pt x="142" y="200"/>
                      </a:lnTo>
                      <a:lnTo>
                        <a:pt x="142" y="198"/>
                      </a:lnTo>
                      <a:lnTo>
                        <a:pt x="142" y="198"/>
                      </a:lnTo>
                      <a:lnTo>
                        <a:pt x="140" y="198"/>
                      </a:lnTo>
                      <a:lnTo>
                        <a:pt x="138" y="194"/>
                      </a:lnTo>
                      <a:lnTo>
                        <a:pt x="136" y="192"/>
                      </a:lnTo>
                      <a:lnTo>
                        <a:pt x="136" y="192"/>
                      </a:lnTo>
                      <a:lnTo>
                        <a:pt x="134" y="192"/>
                      </a:lnTo>
                      <a:lnTo>
                        <a:pt x="134" y="192"/>
                      </a:lnTo>
                      <a:lnTo>
                        <a:pt x="132" y="190"/>
                      </a:lnTo>
                      <a:lnTo>
                        <a:pt x="132" y="190"/>
                      </a:lnTo>
                      <a:lnTo>
                        <a:pt x="132" y="190"/>
                      </a:lnTo>
                      <a:lnTo>
                        <a:pt x="132" y="190"/>
                      </a:lnTo>
                      <a:lnTo>
                        <a:pt x="128" y="186"/>
                      </a:lnTo>
                      <a:lnTo>
                        <a:pt x="128" y="184"/>
                      </a:lnTo>
                      <a:lnTo>
                        <a:pt x="128" y="184"/>
                      </a:lnTo>
                      <a:lnTo>
                        <a:pt x="128" y="184"/>
                      </a:lnTo>
                      <a:lnTo>
                        <a:pt x="128" y="184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2" y="186"/>
                      </a:lnTo>
                      <a:lnTo>
                        <a:pt x="132" y="186"/>
                      </a:lnTo>
                      <a:lnTo>
                        <a:pt x="132" y="186"/>
                      </a:lnTo>
                      <a:lnTo>
                        <a:pt x="134" y="186"/>
                      </a:lnTo>
                      <a:lnTo>
                        <a:pt x="134" y="186"/>
                      </a:lnTo>
                      <a:lnTo>
                        <a:pt x="134" y="186"/>
                      </a:lnTo>
                      <a:lnTo>
                        <a:pt x="136" y="186"/>
                      </a:lnTo>
                      <a:lnTo>
                        <a:pt x="136" y="188"/>
                      </a:lnTo>
                      <a:lnTo>
                        <a:pt x="136" y="188"/>
                      </a:lnTo>
                      <a:lnTo>
                        <a:pt x="136" y="188"/>
                      </a:lnTo>
                      <a:lnTo>
                        <a:pt x="140" y="192"/>
                      </a:lnTo>
                      <a:lnTo>
                        <a:pt x="140" y="192"/>
                      </a:lnTo>
                      <a:lnTo>
                        <a:pt x="140" y="192"/>
                      </a:lnTo>
                      <a:lnTo>
                        <a:pt x="142" y="192"/>
                      </a:lnTo>
                      <a:lnTo>
                        <a:pt x="142" y="192"/>
                      </a:lnTo>
                      <a:lnTo>
                        <a:pt x="142" y="192"/>
                      </a:lnTo>
                      <a:lnTo>
                        <a:pt x="144" y="192"/>
                      </a:lnTo>
                      <a:lnTo>
                        <a:pt x="146" y="194"/>
                      </a:lnTo>
                      <a:lnTo>
                        <a:pt x="148" y="194"/>
                      </a:lnTo>
                      <a:lnTo>
                        <a:pt x="148" y="194"/>
                      </a:lnTo>
                      <a:lnTo>
                        <a:pt x="148" y="194"/>
                      </a:lnTo>
                      <a:lnTo>
                        <a:pt x="150" y="196"/>
                      </a:lnTo>
                      <a:lnTo>
                        <a:pt x="152" y="198"/>
                      </a:lnTo>
                      <a:lnTo>
                        <a:pt x="152" y="198"/>
                      </a:lnTo>
                      <a:lnTo>
                        <a:pt x="154" y="198"/>
                      </a:lnTo>
                      <a:lnTo>
                        <a:pt x="154" y="198"/>
                      </a:lnTo>
                      <a:lnTo>
                        <a:pt x="154" y="198"/>
                      </a:lnTo>
                      <a:lnTo>
                        <a:pt x="156" y="198"/>
                      </a:lnTo>
                      <a:lnTo>
                        <a:pt x="156" y="194"/>
                      </a:lnTo>
                      <a:lnTo>
                        <a:pt x="158" y="194"/>
                      </a:lnTo>
                      <a:lnTo>
                        <a:pt x="158" y="194"/>
                      </a:lnTo>
                      <a:lnTo>
                        <a:pt x="158" y="194"/>
                      </a:lnTo>
                      <a:lnTo>
                        <a:pt x="158" y="194"/>
                      </a:lnTo>
                      <a:lnTo>
                        <a:pt x="158" y="194"/>
                      </a:lnTo>
                      <a:lnTo>
                        <a:pt x="158" y="194"/>
                      </a:lnTo>
                      <a:lnTo>
                        <a:pt x="160" y="192"/>
                      </a:lnTo>
                      <a:lnTo>
                        <a:pt x="160" y="190"/>
                      </a:lnTo>
                      <a:lnTo>
                        <a:pt x="160" y="190"/>
                      </a:lnTo>
                      <a:lnTo>
                        <a:pt x="160" y="190"/>
                      </a:lnTo>
                      <a:lnTo>
                        <a:pt x="160" y="190"/>
                      </a:lnTo>
                      <a:lnTo>
                        <a:pt x="160" y="190"/>
                      </a:lnTo>
                      <a:lnTo>
                        <a:pt x="162" y="190"/>
                      </a:lnTo>
                      <a:lnTo>
                        <a:pt x="162" y="190"/>
                      </a:lnTo>
                      <a:lnTo>
                        <a:pt x="164" y="190"/>
                      </a:lnTo>
                      <a:lnTo>
                        <a:pt x="164" y="174"/>
                      </a:lnTo>
                      <a:lnTo>
                        <a:pt x="164" y="174"/>
                      </a:lnTo>
                      <a:lnTo>
                        <a:pt x="164" y="174"/>
                      </a:lnTo>
                      <a:lnTo>
                        <a:pt x="162" y="174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0" y="168"/>
                      </a:lnTo>
                      <a:lnTo>
                        <a:pt x="160" y="168"/>
                      </a:lnTo>
                      <a:lnTo>
                        <a:pt x="160" y="168"/>
                      </a:lnTo>
                      <a:lnTo>
                        <a:pt x="160" y="168"/>
                      </a:lnTo>
                      <a:lnTo>
                        <a:pt x="160" y="166"/>
                      </a:lnTo>
                      <a:lnTo>
                        <a:pt x="160" y="166"/>
                      </a:lnTo>
                      <a:lnTo>
                        <a:pt x="158" y="166"/>
                      </a:lnTo>
                      <a:lnTo>
                        <a:pt x="158" y="166"/>
                      </a:lnTo>
                      <a:lnTo>
                        <a:pt x="158" y="164"/>
                      </a:lnTo>
                      <a:lnTo>
                        <a:pt x="158" y="164"/>
                      </a:lnTo>
                      <a:lnTo>
                        <a:pt x="158" y="164"/>
                      </a:lnTo>
                      <a:lnTo>
                        <a:pt x="156" y="164"/>
                      </a:lnTo>
                      <a:lnTo>
                        <a:pt x="156" y="164"/>
                      </a:lnTo>
                      <a:lnTo>
                        <a:pt x="156" y="162"/>
                      </a:lnTo>
                      <a:lnTo>
                        <a:pt x="156" y="162"/>
                      </a:lnTo>
                      <a:lnTo>
                        <a:pt x="154" y="160"/>
                      </a:lnTo>
                      <a:lnTo>
                        <a:pt x="154" y="160"/>
                      </a:lnTo>
                      <a:lnTo>
                        <a:pt x="152" y="160"/>
                      </a:lnTo>
                      <a:lnTo>
                        <a:pt x="150" y="158"/>
                      </a:lnTo>
                      <a:lnTo>
                        <a:pt x="150" y="154"/>
                      </a:lnTo>
                      <a:lnTo>
                        <a:pt x="150" y="154"/>
                      </a:lnTo>
                      <a:lnTo>
                        <a:pt x="150" y="154"/>
                      </a:lnTo>
                      <a:lnTo>
                        <a:pt x="148" y="152"/>
                      </a:lnTo>
                      <a:lnTo>
                        <a:pt x="146" y="152"/>
                      </a:lnTo>
                      <a:lnTo>
                        <a:pt x="146" y="152"/>
                      </a:lnTo>
                      <a:lnTo>
                        <a:pt x="146" y="152"/>
                      </a:lnTo>
                      <a:lnTo>
                        <a:pt x="146" y="152"/>
                      </a:lnTo>
                      <a:lnTo>
                        <a:pt x="146" y="150"/>
                      </a:lnTo>
                      <a:lnTo>
                        <a:pt x="146" y="150"/>
                      </a:lnTo>
                      <a:lnTo>
                        <a:pt x="146" y="150"/>
                      </a:lnTo>
                      <a:lnTo>
                        <a:pt x="144" y="150"/>
                      </a:lnTo>
                      <a:lnTo>
                        <a:pt x="144" y="150"/>
                      </a:lnTo>
                      <a:lnTo>
                        <a:pt x="146" y="150"/>
                      </a:lnTo>
                      <a:lnTo>
                        <a:pt x="148" y="150"/>
                      </a:lnTo>
                      <a:lnTo>
                        <a:pt x="148" y="150"/>
                      </a:lnTo>
                      <a:lnTo>
                        <a:pt x="148" y="150"/>
                      </a:lnTo>
                      <a:lnTo>
                        <a:pt x="154" y="150"/>
                      </a:lnTo>
                      <a:lnTo>
                        <a:pt x="154" y="150"/>
                      </a:lnTo>
                      <a:lnTo>
                        <a:pt x="154" y="150"/>
                      </a:lnTo>
                      <a:lnTo>
                        <a:pt x="154" y="146"/>
                      </a:lnTo>
                      <a:lnTo>
                        <a:pt x="154" y="146"/>
                      </a:lnTo>
                      <a:lnTo>
                        <a:pt x="154" y="146"/>
                      </a:lnTo>
                      <a:lnTo>
                        <a:pt x="152" y="146"/>
                      </a:lnTo>
                      <a:lnTo>
                        <a:pt x="152" y="146"/>
                      </a:lnTo>
                      <a:lnTo>
                        <a:pt x="152" y="146"/>
                      </a:lnTo>
                      <a:lnTo>
                        <a:pt x="152" y="144"/>
                      </a:lnTo>
                      <a:lnTo>
                        <a:pt x="150" y="144"/>
                      </a:lnTo>
                      <a:lnTo>
                        <a:pt x="150" y="142"/>
                      </a:lnTo>
                      <a:lnTo>
                        <a:pt x="154" y="142"/>
                      </a:lnTo>
                      <a:lnTo>
                        <a:pt x="154" y="142"/>
                      </a:lnTo>
                      <a:lnTo>
                        <a:pt x="154" y="142"/>
                      </a:lnTo>
                      <a:lnTo>
                        <a:pt x="156" y="142"/>
                      </a:lnTo>
                      <a:lnTo>
                        <a:pt x="156" y="142"/>
                      </a:lnTo>
                      <a:lnTo>
                        <a:pt x="156" y="140"/>
                      </a:lnTo>
                      <a:lnTo>
                        <a:pt x="156" y="140"/>
                      </a:lnTo>
                      <a:lnTo>
                        <a:pt x="156" y="140"/>
                      </a:lnTo>
                      <a:lnTo>
                        <a:pt x="156" y="140"/>
                      </a:lnTo>
                      <a:lnTo>
                        <a:pt x="156" y="140"/>
                      </a:lnTo>
                      <a:lnTo>
                        <a:pt x="156" y="142"/>
                      </a:lnTo>
                      <a:lnTo>
                        <a:pt x="158" y="142"/>
                      </a:lnTo>
                      <a:lnTo>
                        <a:pt x="158" y="142"/>
                      </a:lnTo>
                      <a:lnTo>
                        <a:pt x="158" y="142"/>
                      </a:lnTo>
                      <a:lnTo>
                        <a:pt x="158" y="144"/>
                      </a:lnTo>
                      <a:lnTo>
                        <a:pt x="162" y="146"/>
                      </a:lnTo>
                      <a:lnTo>
                        <a:pt x="162" y="146"/>
                      </a:lnTo>
                      <a:lnTo>
                        <a:pt x="162" y="146"/>
                      </a:lnTo>
                      <a:lnTo>
                        <a:pt x="170" y="146"/>
                      </a:lnTo>
                      <a:lnTo>
                        <a:pt x="170" y="148"/>
                      </a:lnTo>
                      <a:lnTo>
                        <a:pt x="170" y="148"/>
                      </a:lnTo>
                      <a:lnTo>
                        <a:pt x="168" y="148"/>
                      </a:lnTo>
                      <a:lnTo>
                        <a:pt x="168" y="148"/>
                      </a:lnTo>
                      <a:lnTo>
                        <a:pt x="168" y="148"/>
                      </a:lnTo>
                      <a:lnTo>
                        <a:pt x="166" y="150"/>
                      </a:lnTo>
                      <a:lnTo>
                        <a:pt x="166" y="150"/>
                      </a:lnTo>
                      <a:lnTo>
                        <a:pt x="166" y="150"/>
                      </a:lnTo>
                      <a:lnTo>
                        <a:pt x="166" y="150"/>
                      </a:lnTo>
                      <a:lnTo>
                        <a:pt x="166" y="150"/>
                      </a:lnTo>
                      <a:lnTo>
                        <a:pt x="168" y="152"/>
                      </a:lnTo>
                      <a:lnTo>
                        <a:pt x="168" y="152"/>
                      </a:ln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68" y="156"/>
                      </a:lnTo>
                      <a:lnTo>
                        <a:pt x="168" y="156"/>
                      </a:lnTo>
                      <a:lnTo>
                        <a:pt x="168" y="156"/>
                      </a:lnTo>
                      <a:lnTo>
                        <a:pt x="170" y="156"/>
                      </a:lnTo>
                      <a:lnTo>
                        <a:pt x="170" y="156"/>
                      </a:lnTo>
                      <a:lnTo>
                        <a:pt x="170" y="158"/>
                      </a:lnTo>
                      <a:lnTo>
                        <a:pt x="170" y="158"/>
                      </a:lnTo>
                      <a:lnTo>
                        <a:pt x="170" y="160"/>
                      </a:lnTo>
                      <a:lnTo>
                        <a:pt x="174" y="162"/>
                      </a:lnTo>
                      <a:lnTo>
                        <a:pt x="174" y="164"/>
                      </a:lnTo>
                      <a:lnTo>
                        <a:pt x="174" y="164"/>
                      </a:lnTo>
                      <a:lnTo>
                        <a:pt x="174" y="164"/>
                      </a:lnTo>
                      <a:lnTo>
                        <a:pt x="176" y="164"/>
                      </a:lnTo>
                      <a:lnTo>
                        <a:pt x="176" y="164"/>
                      </a:lnTo>
                      <a:lnTo>
                        <a:pt x="176" y="166"/>
                      </a:lnTo>
                      <a:lnTo>
                        <a:pt x="178" y="166"/>
                      </a:lnTo>
                      <a:lnTo>
                        <a:pt x="178" y="166"/>
                      </a:lnTo>
                      <a:lnTo>
                        <a:pt x="178" y="166"/>
                      </a:lnTo>
                      <a:lnTo>
                        <a:pt x="178" y="168"/>
                      </a:lnTo>
                      <a:lnTo>
                        <a:pt x="180" y="168"/>
                      </a:lnTo>
                      <a:lnTo>
                        <a:pt x="180" y="168"/>
                      </a:lnTo>
                      <a:lnTo>
                        <a:pt x="180" y="168"/>
                      </a:lnTo>
                      <a:lnTo>
                        <a:pt x="180" y="168"/>
                      </a:lnTo>
                      <a:lnTo>
                        <a:pt x="180" y="168"/>
                      </a:lnTo>
                      <a:lnTo>
                        <a:pt x="182" y="168"/>
                      </a:lnTo>
                      <a:lnTo>
                        <a:pt x="182" y="168"/>
                      </a:lnTo>
                      <a:lnTo>
                        <a:pt x="182" y="168"/>
                      </a:lnTo>
                      <a:lnTo>
                        <a:pt x="182" y="166"/>
                      </a:lnTo>
                      <a:lnTo>
                        <a:pt x="182" y="164"/>
                      </a:lnTo>
                      <a:lnTo>
                        <a:pt x="184" y="162"/>
                      </a:lnTo>
                      <a:lnTo>
                        <a:pt x="184" y="162"/>
                      </a:lnTo>
                      <a:lnTo>
                        <a:pt x="184" y="162"/>
                      </a:lnTo>
                      <a:lnTo>
                        <a:pt x="184" y="158"/>
                      </a:lnTo>
                      <a:lnTo>
                        <a:pt x="184" y="158"/>
                      </a:lnTo>
                      <a:lnTo>
                        <a:pt x="188" y="160"/>
                      </a:lnTo>
                      <a:lnTo>
                        <a:pt x="188" y="160"/>
                      </a:lnTo>
                      <a:lnTo>
                        <a:pt x="188" y="160"/>
                      </a:lnTo>
                      <a:lnTo>
                        <a:pt x="188" y="160"/>
                      </a:lnTo>
                      <a:lnTo>
                        <a:pt x="188" y="160"/>
                      </a:lnTo>
                      <a:lnTo>
                        <a:pt x="188" y="158"/>
                      </a:lnTo>
                      <a:lnTo>
                        <a:pt x="190" y="158"/>
                      </a:lnTo>
                      <a:lnTo>
                        <a:pt x="190" y="158"/>
                      </a:lnTo>
                      <a:lnTo>
                        <a:pt x="190" y="156"/>
                      </a:lnTo>
                      <a:lnTo>
                        <a:pt x="190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4"/>
                      </a:lnTo>
                      <a:lnTo>
                        <a:pt x="196" y="154"/>
                      </a:lnTo>
                      <a:lnTo>
                        <a:pt x="196" y="154"/>
                      </a:lnTo>
                      <a:lnTo>
                        <a:pt x="196" y="154"/>
                      </a:lnTo>
                      <a:lnTo>
                        <a:pt x="198" y="154"/>
                      </a:lnTo>
                      <a:lnTo>
                        <a:pt x="198" y="154"/>
                      </a:lnTo>
                      <a:lnTo>
                        <a:pt x="198" y="154"/>
                      </a:lnTo>
                      <a:lnTo>
                        <a:pt x="198" y="150"/>
                      </a:lnTo>
                      <a:lnTo>
                        <a:pt x="198" y="150"/>
                      </a:lnTo>
                      <a:lnTo>
                        <a:pt x="198" y="150"/>
                      </a:lnTo>
                      <a:lnTo>
                        <a:pt x="196" y="150"/>
                      </a:lnTo>
                      <a:lnTo>
                        <a:pt x="196" y="148"/>
                      </a:lnTo>
                      <a:lnTo>
                        <a:pt x="198" y="148"/>
                      </a:lnTo>
                      <a:lnTo>
                        <a:pt x="198" y="148"/>
                      </a:lnTo>
                      <a:lnTo>
                        <a:pt x="198" y="148"/>
                      </a:lnTo>
                      <a:lnTo>
                        <a:pt x="198" y="146"/>
                      </a:lnTo>
                      <a:lnTo>
                        <a:pt x="204" y="146"/>
                      </a:lnTo>
                      <a:lnTo>
                        <a:pt x="204" y="146"/>
                      </a:lnTo>
                      <a:lnTo>
                        <a:pt x="204" y="146"/>
                      </a:lnTo>
                      <a:lnTo>
                        <a:pt x="204" y="146"/>
                      </a:lnTo>
                      <a:lnTo>
                        <a:pt x="204" y="146"/>
                      </a:lnTo>
                      <a:lnTo>
                        <a:pt x="204" y="146"/>
                      </a:lnTo>
                      <a:lnTo>
                        <a:pt x="206" y="146"/>
                      </a:lnTo>
                      <a:lnTo>
                        <a:pt x="206" y="142"/>
                      </a:lnTo>
                      <a:lnTo>
                        <a:pt x="208" y="142"/>
                      </a:lnTo>
                      <a:lnTo>
                        <a:pt x="208" y="142"/>
                      </a:lnTo>
                      <a:lnTo>
                        <a:pt x="210" y="142"/>
                      </a:lnTo>
                      <a:lnTo>
                        <a:pt x="210" y="138"/>
                      </a:lnTo>
                      <a:lnTo>
                        <a:pt x="210" y="138"/>
                      </a:lnTo>
                      <a:lnTo>
                        <a:pt x="208" y="136"/>
                      </a:lnTo>
                      <a:lnTo>
                        <a:pt x="208" y="136"/>
                      </a:lnTo>
                      <a:lnTo>
                        <a:pt x="206" y="136"/>
                      </a:lnTo>
                      <a:lnTo>
                        <a:pt x="206" y="136"/>
                      </a:lnTo>
                      <a:lnTo>
                        <a:pt x="206" y="136"/>
                      </a:lnTo>
                      <a:lnTo>
                        <a:pt x="200" y="136"/>
                      </a:lnTo>
                      <a:lnTo>
                        <a:pt x="200" y="136"/>
                      </a:lnTo>
                      <a:lnTo>
                        <a:pt x="200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8"/>
                      </a:lnTo>
                      <a:lnTo>
                        <a:pt x="196" y="138"/>
                      </a:lnTo>
                      <a:lnTo>
                        <a:pt x="196" y="138"/>
                      </a:lnTo>
                      <a:lnTo>
                        <a:pt x="196" y="138"/>
                      </a:lnTo>
                      <a:lnTo>
                        <a:pt x="196" y="136"/>
                      </a:lnTo>
                      <a:lnTo>
                        <a:pt x="192" y="136"/>
                      </a:lnTo>
                      <a:lnTo>
                        <a:pt x="192" y="134"/>
                      </a:lnTo>
                      <a:lnTo>
                        <a:pt x="192" y="134"/>
                      </a:lnTo>
                      <a:lnTo>
                        <a:pt x="192" y="134"/>
                      </a:lnTo>
                      <a:lnTo>
                        <a:pt x="188" y="134"/>
                      </a:lnTo>
                      <a:lnTo>
                        <a:pt x="188" y="128"/>
                      </a:lnTo>
                      <a:lnTo>
                        <a:pt x="190" y="128"/>
                      </a:lnTo>
                      <a:lnTo>
                        <a:pt x="190" y="128"/>
                      </a:lnTo>
                      <a:lnTo>
                        <a:pt x="190" y="128"/>
                      </a:lnTo>
                      <a:lnTo>
                        <a:pt x="190" y="128"/>
                      </a:lnTo>
                      <a:lnTo>
                        <a:pt x="190" y="128"/>
                      </a:lnTo>
                      <a:lnTo>
                        <a:pt x="188" y="128"/>
                      </a:lnTo>
                      <a:lnTo>
                        <a:pt x="188" y="126"/>
                      </a:lnTo>
                      <a:lnTo>
                        <a:pt x="188" y="126"/>
                      </a:lnTo>
                      <a:lnTo>
                        <a:pt x="188" y="126"/>
                      </a:lnTo>
                      <a:lnTo>
                        <a:pt x="188" y="126"/>
                      </a:lnTo>
                      <a:close/>
                      <a:moveTo>
                        <a:pt x="112" y="160"/>
                      </a:moveTo>
                      <a:lnTo>
                        <a:pt x="108" y="158"/>
                      </a:lnTo>
                      <a:lnTo>
                        <a:pt x="108" y="158"/>
                      </a:lnTo>
                      <a:lnTo>
                        <a:pt x="108" y="158"/>
                      </a:lnTo>
                      <a:lnTo>
                        <a:pt x="106" y="158"/>
                      </a:lnTo>
                      <a:lnTo>
                        <a:pt x="106" y="158"/>
                      </a:lnTo>
                      <a:lnTo>
                        <a:pt x="106" y="158"/>
                      </a:lnTo>
                      <a:lnTo>
                        <a:pt x="104" y="158"/>
                      </a:lnTo>
                      <a:lnTo>
                        <a:pt x="102" y="158"/>
                      </a:lnTo>
                      <a:lnTo>
                        <a:pt x="102" y="158"/>
                      </a:lnTo>
                      <a:lnTo>
                        <a:pt x="102" y="158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00" y="158"/>
                      </a:lnTo>
                      <a:lnTo>
                        <a:pt x="100" y="158"/>
                      </a:lnTo>
                      <a:lnTo>
                        <a:pt x="100" y="158"/>
                      </a:lnTo>
                      <a:lnTo>
                        <a:pt x="100" y="158"/>
                      </a:lnTo>
                      <a:lnTo>
                        <a:pt x="100" y="156"/>
                      </a:lnTo>
                      <a:lnTo>
                        <a:pt x="100" y="156"/>
                      </a:lnTo>
                      <a:lnTo>
                        <a:pt x="106" y="156"/>
                      </a:lnTo>
                      <a:lnTo>
                        <a:pt x="106" y="156"/>
                      </a:lnTo>
                      <a:lnTo>
                        <a:pt x="106" y="156"/>
                      </a:lnTo>
                      <a:lnTo>
                        <a:pt x="106" y="154"/>
                      </a:lnTo>
                      <a:lnTo>
                        <a:pt x="108" y="154"/>
                      </a:lnTo>
                      <a:lnTo>
                        <a:pt x="108" y="154"/>
                      </a:lnTo>
                      <a:lnTo>
                        <a:pt x="108" y="154"/>
                      </a:lnTo>
                      <a:lnTo>
                        <a:pt x="108" y="152"/>
                      </a:lnTo>
                      <a:lnTo>
                        <a:pt x="108" y="152"/>
                      </a:lnTo>
                      <a:lnTo>
                        <a:pt x="108" y="152"/>
                      </a:lnTo>
                      <a:lnTo>
                        <a:pt x="110" y="150"/>
                      </a:lnTo>
                      <a:lnTo>
                        <a:pt x="110" y="146"/>
                      </a:lnTo>
                      <a:lnTo>
                        <a:pt x="110" y="146"/>
                      </a:lnTo>
                      <a:lnTo>
                        <a:pt x="110" y="146"/>
                      </a:lnTo>
                      <a:lnTo>
                        <a:pt x="110" y="146"/>
                      </a:lnTo>
                      <a:lnTo>
                        <a:pt x="114" y="144"/>
                      </a:lnTo>
                      <a:lnTo>
                        <a:pt x="114" y="144"/>
                      </a:lnTo>
                      <a:lnTo>
                        <a:pt x="114" y="144"/>
                      </a:lnTo>
                      <a:lnTo>
                        <a:pt x="114" y="144"/>
                      </a:lnTo>
                      <a:lnTo>
                        <a:pt x="114" y="146"/>
                      </a:lnTo>
                      <a:lnTo>
                        <a:pt x="114" y="146"/>
                      </a:lnTo>
                      <a:lnTo>
                        <a:pt x="114" y="146"/>
                      </a:lnTo>
                      <a:lnTo>
                        <a:pt x="114" y="154"/>
                      </a:lnTo>
                      <a:lnTo>
                        <a:pt x="114" y="154"/>
                      </a:lnTo>
                      <a:lnTo>
                        <a:pt x="114" y="154"/>
                      </a:lnTo>
                      <a:lnTo>
                        <a:pt x="114" y="154"/>
                      </a:lnTo>
                      <a:lnTo>
                        <a:pt x="114" y="154"/>
                      </a:lnTo>
                      <a:lnTo>
                        <a:pt x="114" y="154"/>
                      </a:lnTo>
                      <a:lnTo>
                        <a:pt x="114" y="154"/>
                      </a:lnTo>
                      <a:lnTo>
                        <a:pt x="114" y="154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4" y="156"/>
                      </a:lnTo>
                      <a:lnTo>
                        <a:pt x="114" y="158"/>
                      </a:lnTo>
                      <a:lnTo>
                        <a:pt x="114" y="158"/>
                      </a:lnTo>
                      <a:lnTo>
                        <a:pt x="114" y="158"/>
                      </a:lnTo>
                      <a:lnTo>
                        <a:pt x="114" y="160"/>
                      </a:lnTo>
                      <a:lnTo>
                        <a:pt x="114" y="160"/>
                      </a:lnTo>
                      <a:lnTo>
                        <a:pt x="114" y="160"/>
                      </a:lnTo>
                      <a:lnTo>
                        <a:pt x="114" y="162"/>
                      </a:lnTo>
                      <a:lnTo>
                        <a:pt x="114" y="164"/>
                      </a:lnTo>
                      <a:lnTo>
                        <a:pt x="114" y="164"/>
                      </a:lnTo>
                      <a:lnTo>
                        <a:pt x="116" y="164"/>
                      </a:lnTo>
                      <a:lnTo>
                        <a:pt x="114" y="164"/>
                      </a:lnTo>
                      <a:lnTo>
                        <a:pt x="112" y="162"/>
                      </a:lnTo>
                      <a:lnTo>
                        <a:pt x="112" y="162"/>
                      </a:lnTo>
                      <a:lnTo>
                        <a:pt x="112" y="162"/>
                      </a:lnTo>
                      <a:lnTo>
                        <a:pt x="112" y="160"/>
                      </a:lnTo>
                      <a:lnTo>
                        <a:pt x="112" y="160"/>
                      </a:lnTo>
                      <a:close/>
                      <a:moveTo>
                        <a:pt x="118" y="142"/>
                      </a:moveTo>
                      <a:lnTo>
                        <a:pt x="118" y="136"/>
                      </a:lnTo>
                      <a:lnTo>
                        <a:pt x="118" y="136"/>
                      </a:lnTo>
                      <a:lnTo>
                        <a:pt x="118" y="136"/>
                      </a:lnTo>
                      <a:lnTo>
                        <a:pt x="118" y="134"/>
                      </a:lnTo>
                      <a:lnTo>
                        <a:pt x="118" y="130"/>
                      </a:lnTo>
                      <a:lnTo>
                        <a:pt x="118" y="130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8" y="128"/>
                      </a:lnTo>
                      <a:lnTo>
                        <a:pt x="118" y="128"/>
                      </a:lnTo>
                      <a:lnTo>
                        <a:pt x="118" y="128"/>
                      </a:lnTo>
                      <a:lnTo>
                        <a:pt x="118" y="128"/>
                      </a:lnTo>
                      <a:lnTo>
                        <a:pt x="120" y="126"/>
                      </a:lnTo>
                      <a:lnTo>
                        <a:pt x="122" y="126"/>
                      </a:lnTo>
                      <a:lnTo>
                        <a:pt x="122" y="126"/>
                      </a:lnTo>
                      <a:lnTo>
                        <a:pt x="124" y="126"/>
                      </a:lnTo>
                      <a:lnTo>
                        <a:pt x="124" y="122"/>
                      </a:lnTo>
                      <a:lnTo>
                        <a:pt x="124" y="122"/>
                      </a:lnTo>
                      <a:lnTo>
                        <a:pt x="122" y="120"/>
                      </a:lnTo>
                      <a:lnTo>
                        <a:pt x="122" y="120"/>
                      </a:lnTo>
                      <a:lnTo>
                        <a:pt x="122" y="120"/>
                      </a:lnTo>
                      <a:lnTo>
                        <a:pt x="122" y="120"/>
                      </a:lnTo>
                      <a:lnTo>
                        <a:pt x="122" y="120"/>
                      </a:lnTo>
                      <a:lnTo>
                        <a:pt x="124" y="120"/>
                      </a:lnTo>
                      <a:lnTo>
                        <a:pt x="124" y="120"/>
                      </a:lnTo>
                      <a:lnTo>
                        <a:pt x="124" y="120"/>
                      </a:lnTo>
                      <a:lnTo>
                        <a:pt x="124" y="120"/>
                      </a:lnTo>
                      <a:lnTo>
                        <a:pt x="126" y="122"/>
                      </a:lnTo>
                      <a:lnTo>
                        <a:pt x="126" y="130"/>
                      </a:lnTo>
                      <a:lnTo>
                        <a:pt x="126" y="130"/>
                      </a:lnTo>
                      <a:lnTo>
                        <a:pt x="126" y="130"/>
                      </a:lnTo>
                      <a:lnTo>
                        <a:pt x="128" y="130"/>
                      </a:lnTo>
                      <a:lnTo>
                        <a:pt x="128" y="132"/>
                      </a:lnTo>
                      <a:lnTo>
                        <a:pt x="128" y="132"/>
                      </a:lnTo>
                      <a:lnTo>
                        <a:pt x="128" y="132"/>
                      </a:lnTo>
                      <a:lnTo>
                        <a:pt x="130" y="132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4" y="134"/>
                      </a:lnTo>
                      <a:lnTo>
                        <a:pt x="134" y="134"/>
                      </a:lnTo>
                      <a:lnTo>
                        <a:pt x="134" y="134"/>
                      </a:lnTo>
                      <a:lnTo>
                        <a:pt x="134" y="134"/>
                      </a:lnTo>
                      <a:lnTo>
                        <a:pt x="132" y="134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30" y="142"/>
                      </a:lnTo>
                      <a:lnTo>
                        <a:pt x="120" y="142"/>
                      </a:lnTo>
                      <a:lnTo>
                        <a:pt x="120" y="142"/>
                      </a:lnTo>
                      <a:lnTo>
                        <a:pt x="120" y="142"/>
                      </a:lnTo>
                      <a:lnTo>
                        <a:pt x="118" y="142"/>
                      </a:lnTo>
                      <a:close/>
                      <a:moveTo>
                        <a:pt x="12" y="40"/>
                      </a:moveTo>
                      <a:lnTo>
                        <a:pt x="8" y="38"/>
                      </a:lnTo>
                      <a:lnTo>
                        <a:pt x="10" y="38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6" y="40"/>
                      </a:lnTo>
                      <a:lnTo>
                        <a:pt x="18" y="40"/>
                      </a:lnTo>
                      <a:lnTo>
                        <a:pt x="18" y="42"/>
                      </a:lnTo>
                      <a:lnTo>
                        <a:pt x="18" y="42"/>
                      </a:lnTo>
                      <a:lnTo>
                        <a:pt x="18" y="42"/>
                      </a:lnTo>
                      <a:lnTo>
                        <a:pt x="18" y="42"/>
                      </a:lnTo>
                      <a:lnTo>
                        <a:pt x="18" y="44"/>
                      </a:lnTo>
                      <a:lnTo>
                        <a:pt x="16" y="44"/>
                      </a:lnTo>
                      <a:lnTo>
                        <a:pt x="14" y="44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close/>
                      <a:moveTo>
                        <a:pt x="8" y="38"/>
                      </a:move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8" y="3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39" name="Freeform 370"/>
                <p:cNvSpPr>
                  <a:spLocks/>
                </p:cNvSpPr>
                <p:nvPr/>
              </p:nvSpPr>
              <p:spPr bwMode="auto">
                <a:xfrm>
                  <a:off x="2090" y="1668"/>
                  <a:ext cx="10" cy="8"/>
                </a:xfrm>
                <a:custGeom>
                  <a:avLst/>
                  <a:gdLst>
                    <a:gd name="T0" fmla="*/ 6 w 10"/>
                    <a:gd name="T1" fmla="*/ 0 h 8"/>
                    <a:gd name="T2" fmla="*/ 6 w 10"/>
                    <a:gd name="T3" fmla="*/ 0 h 8"/>
                    <a:gd name="T4" fmla="*/ 6 w 10"/>
                    <a:gd name="T5" fmla="*/ 0 h 8"/>
                    <a:gd name="T6" fmla="*/ 0 w 10"/>
                    <a:gd name="T7" fmla="*/ 0 h 8"/>
                    <a:gd name="T8" fmla="*/ 0 w 10"/>
                    <a:gd name="T9" fmla="*/ 0 h 8"/>
                    <a:gd name="T10" fmla="*/ 0 w 10"/>
                    <a:gd name="T11" fmla="*/ 2 h 8"/>
                    <a:gd name="T12" fmla="*/ 0 w 10"/>
                    <a:gd name="T13" fmla="*/ 4 h 8"/>
                    <a:gd name="T14" fmla="*/ 0 w 10"/>
                    <a:gd name="T15" fmla="*/ 4 h 8"/>
                    <a:gd name="T16" fmla="*/ 0 w 10"/>
                    <a:gd name="T17" fmla="*/ 4 h 8"/>
                    <a:gd name="T18" fmla="*/ 2 w 10"/>
                    <a:gd name="T19" fmla="*/ 4 h 8"/>
                    <a:gd name="T20" fmla="*/ 2 w 10"/>
                    <a:gd name="T21" fmla="*/ 6 h 8"/>
                    <a:gd name="T22" fmla="*/ 2 w 10"/>
                    <a:gd name="T23" fmla="*/ 6 h 8"/>
                    <a:gd name="T24" fmla="*/ 4 w 10"/>
                    <a:gd name="T25" fmla="*/ 6 h 8"/>
                    <a:gd name="T26" fmla="*/ 4 w 10"/>
                    <a:gd name="T27" fmla="*/ 6 h 8"/>
                    <a:gd name="T28" fmla="*/ 6 w 10"/>
                    <a:gd name="T29" fmla="*/ 8 h 8"/>
                    <a:gd name="T30" fmla="*/ 6 w 10"/>
                    <a:gd name="T31" fmla="*/ 8 h 8"/>
                    <a:gd name="T32" fmla="*/ 6 w 10"/>
                    <a:gd name="T33" fmla="*/ 8 h 8"/>
                    <a:gd name="T34" fmla="*/ 8 w 10"/>
                    <a:gd name="T35" fmla="*/ 8 h 8"/>
                    <a:gd name="T36" fmla="*/ 8 w 10"/>
                    <a:gd name="T37" fmla="*/ 8 h 8"/>
                    <a:gd name="T38" fmla="*/ 8 w 10"/>
                    <a:gd name="T39" fmla="*/ 8 h 8"/>
                    <a:gd name="T40" fmla="*/ 8 w 10"/>
                    <a:gd name="T41" fmla="*/ 6 h 8"/>
                    <a:gd name="T42" fmla="*/ 10 w 10"/>
                    <a:gd name="T43" fmla="*/ 6 h 8"/>
                    <a:gd name="T44" fmla="*/ 10 w 10"/>
                    <a:gd name="T45" fmla="*/ 6 h 8"/>
                    <a:gd name="T46" fmla="*/ 10 w 10"/>
                    <a:gd name="T47" fmla="*/ 6 h 8"/>
                    <a:gd name="T48" fmla="*/ 10 w 10"/>
                    <a:gd name="T49" fmla="*/ 4 h 8"/>
                    <a:gd name="T50" fmla="*/ 10 w 10"/>
                    <a:gd name="T51" fmla="*/ 4 h 8"/>
                    <a:gd name="T52" fmla="*/ 10 w 10"/>
                    <a:gd name="T53" fmla="*/ 4 h 8"/>
                    <a:gd name="T54" fmla="*/ 6 w 10"/>
                    <a:gd name="T5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" h="8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0" name="Freeform 371"/>
                <p:cNvSpPr>
                  <a:spLocks/>
                </p:cNvSpPr>
                <p:nvPr/>
              </p:nvSpPr>
              <p:spPr bwMode="auto">
                <a:xfrm>
                  <a:off x="2110" y="1670"/>
                  <a:ext cx="10" cy="6"/>
                </a:xfrm>
                <a:custGeom>
                  <a:avLst/>
                  <a:gdLst>
                    <a:gd name="T0" fmla="*/ 8 w 10"/>
                    <a:gd name="T1" fmla="*/ 0 h 6"/>
                    <a:gd name="T2" fmla="*/ 8 w 10"/>
                    <a:gd name="T3" fmla="*/ 0 h 6"/>
                    <a:gd name="T4" fmla="*/ 8 w 10"/>
                    <a:gd name="T5" fmla="*/ 0 h 6"/>
                    <a:gd name="T6" fmla="*/ 4 w 10"/>
                    <a:gd name="T7" fmla="*/ 0 h 6"/>
                    <a:gd name="T8" fmla="*/ 4 w 10"/>
                    <a:gd name="T9" fmla="*/ 0 h 6"/>
                    <a:gd name="T10" fmla="*/ 4 w 10"/>
                    <a:gd name="T11" fmla="*/ 0 h 6"/>
                    <a:gd name="T12" fmla="*/ 0 w 10"/>
                    <a:gd name="T13" fmla="*/ 4 h 6"/>
                    <a:gd name="T14" fmla="*/ 0 w 10"/>
                    <a:gd name="T15" fmla="*/ 4 h 6"/>
                    <a:gd name="T16" fmla="*/ 0 w 10"/>
                    <a:gd name="T17" fmla="*/ 4 h 6"/>
                    <a:gd name="T18" fmla="*/ 0 w 10"/>
                    <a:gd name="T19" fmla="*/ 4 h 6"/>
                    <a:gd name="T20" fmla="*/ 0 w 10"/>
                    <a:gd name="T21" fmla="*/ 4 h 6"/>
                    <a:gd name="T22" fmla="*/ 0 w 10"/>
                    <a:gd name="T23" fmla="*/ 4 h 6"/>
                    <a:gd name="T24" fmla="*/ 0 w 10"/>
                    <a:gd name="T25" fmla="*/ 6 h 6"/>
                    <a:gd name="T26" fmla="*/ 2 w 10"/>
                    <a:gd name="T27" fmla="*/ 6 h 6"/>
                    <a:gd name="T28" fmla="*/ 2 w 10"/>
                    <a:gd name="T29" fmla="*/ 6 h 6"/>
                    <a:gd name="T30" fmla="*/ 2 w 10"/>
                    <a:gd name="T31" fmla="*/ 6 h 6"/>
                    <a:gd name="T32" fmla="*/ 4 w 10"/>
                    <a:gd name="T33" fmla="*/ 4 h 6"/>
                    <a:gd name="T34" fmla="*/ 10 w 10"/>
                    <a:gd name="T35" fmla="*/ 4 h 6"/>
                    <a:gd name="T36" fmla="*/ 10 w 10"/>
                    <a:gd name="T37" fmla="*/ 4 h 6"/>
                    <a:gd name="T38" fmla="*/ 10 w 10"/>
                    <a:gd name="T39" fmla="*/ 4 h 6"/>
                    <a:gd name="T40" fmla="*/ 10 w 10"/>
                    <a:gd name="T41" fmla="*/ 2 h 6"/>
                    <a:gd name="T42" fmla="*/ 10 w 10"/>
                    <a:gd name="T43" fmla="*/ 2 h 6"/>
                    <a:gd name="T44" fmla="*/ 10 w 10"/>
                    <a:gd name="T45" fmla="*/ 2 h 6"/>
                    <a:gd name="T46" fmla="*/ 8 w 10"/>
                    <a:gd name="T4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" h="6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1" name="Freeform 372"/>
                <p:cNvSpPr>
                  <a:spLocks/>
                </p:cNvSpPr>
                <p:nvPr/>
              </p:nvSpPr>
              <p:spPr bwMode="auto">
                <a:xfrm>
                  <a:off x="2096" y="1676"/>
                  <a:ext cx="14" cy="8"/>
                </a:xfrm>
                <a:custGeom>
                  <a:avLst/>
                  <a:gdLst>
                    <a:gd name="T0" fmla="*/ 12 w 14"/>
                    <a:gd name="T1" fmla="*/ 0 h 8"/>
                    <a:gd name="T2" fmla="*/ 8 w 14"/>
                    <a:gd name="T3" fmla="*/ 0 h 8"/>
                    <a:gd name="T4" fmla="*/ 8 w 14"/>
                    <a:gd name="T5" fmla="*/ 0 h 8"/>
                    <a:gd name="T6" fmla="*/ 8 w 14"/>
                    <a:gd name="T7" fmla="*/ 0 h 8"/>
                    <a:gd name="T8" fmla="*/ 0 w 14"/>
                    <a:gd name="T9" fmla="*/ 6 h 8"/>
                    <a:gd name="T10" fmla="*/ 0 w 14"/>
                    <a:gd name="T11" fmla="*/ 6 h 8"/>
                    <a:gd name="T12" fmla="*/ 0 w 14"/>
                    <a:gd name="T13" fmla="*/ 8 h 8"/>
                    <a:gd name="T14" fmla="*/ 0 w 14"/>
                    <a:gd name="T15" fmla="*/ 8 h 8"/>
                    <a:gd name="T16" fmla="*/ 0 w 14"/>
                    <a:gd name="T17" fmla="*/ 8 h 8"/>
                    <a:gd name="T18" fmla="*/ 2 w 14"/>
                    <a:gd name="T19" fmla="*/ 8 h 8"/>
                    <a:gd name="T20" fmla="*/ 4 w 14"/>
                    <a:gd name="T21" fmla="*/ 8 h 8"/>
                    <a:gd name="T22" fmla="*/ 4 w 14"/>
                    <a:gd name="T23" fmla="*/ 8 h 8"/>
                    <a:gd name="T24" fmla="*/ 4 w 14"/>
                    <a:gd name="T25" fmla="*/ 8 h 8"/>
                    <a:gd name="T26" fmla="*/ 8 w 14"/>
                    <a:gd name="T27" fmla="*/ 6 h 8"/>
                    <a:gd name="T28" fmla="*/ 10 w 14"/>
                    <a:gd name="T29" fmla="*/ 6 h 8"/>
                    <a:gd name="T30" fmla="*/ 10 w 14"/>
                    <a:gd name="T31" fmla="*/ 6 h 8"/>
                    <a:gd name="T32" fmla="*/ 10 w 14"/>
                    <a:gd name="T33" fmla="*/ 6 h 8"/>
                    <a:gd name="T34" fmla="*/ 12 w 14"/>
                    <a:gd name="T35" fmla="*/ 4 h 8"/>
                    <a:gd name="T36" fmla="*/ 12 w 14"/>
                    <a:gd name="T37" fmla="*/ 4 h 8"/>
                    <a:gd name="T38" fmla="*/ 14 w 14"/>
                    <a:gd name="T39" fmla="*/ 2 h 8"/>
                    <a:gd name="T40" fmla="*/ 14 w 14"/>
                    <a:gd name="T41" fmla="*/ 2 h 8"/>
                    <a:gd name="T42" fmla="*/ 14 w 14"/>
                    <a:gd name="T43" fmla="*/ 2 h 8"/>
                    <a:gd name="T44" fmla="*/ 12 w 14"/>
                    <a:gd name="T45" fmla="*/ 0 h 8"/>
                    <a:gd name="T46" fmla="*/ 12 w 14"/>
                    <a:gd name="T4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" h="8">
                      <a:moveTo>
                        <a:pt x="12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2" name="Freeform 373"/>
                <p:cNvSpPr>
                  <a:spLocks/>
                </p:cNvSpPr>
                <p:nvPr/>
              </p:nvSpPr>
              <p:spPr bwMode="auto">
                <a:xfrm>
                  <a:off x="2118" y="1678"/>
                  <a:ext cx="8" cy="6"/>
                </a:xfrm>
                <a:custGeom>
                  <a:avLst/>
                  <a:gdLst>
                    <a:gd name="T0" fmla="*/ 6 w 8"/>
                    <a:gd name="T1" fmla="*/ 0 h 6"/>
                    <a:gd name="T2" fmla="*/ 4 w 8"/>
                    <a:gd name="T3" fmla="*/ 0 h 6"/>
                    <a:gd name="T4" fmla="*/ 4 w 8"/>
                    <a:gd name="T5" fmla="*/ 0 h 6"/>
                    <a:gd name="T6" fmla="*/ 4 w 8"/>
                    <a:gd name="T7" fmla="*/ 0 h 6"/>
                    <a:gd name="T8" fmla="*/ 4 w 8"/>
                    <a:gd name="T9" fmla="*/ 2 h 6"/>
                    <a:gd name="T10" fmla="*/ 2 w 8"/>
                    <a:gd name="T11" fmla="*/ 2 h 6"/>
                    <a:gd name="T12" fmla="*/ 2 w 8"/>
                    <a:gd name="T13" fmla="*/ 2 h 6"/>
                    <a:gd name="T14" fmla="*/ 2 w 8"/>
                    <a:gd name="T15" fmla="*/ 2 h 6"/>
                    <a:gd name="T16" fmla="*/ 0 w 8"/>
                    <a:gd name="T17" fmla="*/ 2 h 6"/>
                    <a:gd name="T18" fmla="*/ 0 w 8"/>
                    <a:gd name="T19" fmla="*/ 2 h 6"/>
                    <a:gd name="T20" fmla="*/ 0 w 8"/>
                    <a:gd name="T21" fmla="*/ 2 h 6"/>
                    <a:gd name="T22" fmla="*/ 0 w 8"/>
                    <a:gd name="T23" fmla="*/ 6 h 6"/>
                    <a:gd name="T24" fmla="*/ 0 w 8"/>
                    <a:gd name="T25" fmla="*/ 6 h 6"/>
                    <a:gd name="T26" fmla="*/ 2 w 8"/>
                    <a:gd name="T27" fmla="*/ 6 h 6"/>
                    <a:gd name="T28" fmla="*/ 6 w 8"/>
                    <a:gd name="T29" fmla="*/ 6 h 6"/>
                    <a:gd name="T30" fmla="*/ 6 w 8"/>
                    <a:gd name="T31" fmla="*/ 6 h 6"/>
                    <a:gd name="T32" fmla="*/ 8 w 8"/>
                    <a:gd name="T33" fmla="*/ 6 h 6"/>
                    <a:gd name="T34" fmla="*/ 8 w 8"/>
                    <a:gd name="T35" fmla="*/ 2 h 6"/>
                    <a:gd name="T36" fmla="*/ 8 w 8"/>
                    <a:gd name="T37" fmla="*/ 2 h 6"/>
                    <a:gd name="T38" fmla="*/ 6 w 8"/>
                    <a:gd name="T39" fmla="*/ 2 h 6"/>
                    <a:gd name="T40" fmla="*/ 6 w 8"/>
                    <a:gd name="T41" fmla="*/ 2 h 6"/>
                    <a:gd name="T42" fmla="*/ 6 w 8"/>
                    <a:gd name="T43" fmla="*/ 0 h 6"/>
                    <a:gd name="T44" fmla="*/ 6 w 8"/>
                    <a:gd name="T45" fmla="*/ 0 h 6"/>
                    <a:gd name="T46" fmla="*/ 6 w 8"/>
                    <a:gd name="T47" fmla="*/ 0 h 6"/>
                    <a:gd name="T48" fmla="*/ 6 w 8"/>
                    <a:gd name="T4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" h="6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3" name="Freeform 374"/>
                <p:cNvSpPr>
                  <a:spLocks/>
                </p:cNvSpPr>
                <p:nvPr/>
              </p:nvSpPr>
              <p:spPr bwMode="auto">
                <a:xfrm>
                  <a:off x="2108" y="1696"/>
                  <a:ext cx="20" cy="18"/>
                </a:xfrm>
                <a:custGeom>
                  <a:avLst/>
                  <a:gdLst>
                    <a:gd name="T0" fmla="*/ 0 w 20"/>
                    <a:gd name="T1" fmla="*/ 8 h 18"/>
                    <a:gd name="T2" fmla="*/ 0 w 20"/>
                    <a:gd name="T3" fmla="*/ 16 h 18"/>
                    <a:gd name="T4" fmla="*/ 0 w 20"/>
                    <a:gd name="T5" fmla="*/ 16 h 18"/>
                    <a:gd name="T6" fmla="*/ 0 w 20"/>
                    <a:gd name="T7" fmla="*/ 16 h 18"/>
                    <a:gd name="T8" fmla="*/ 4 w 20"/>
                    <a:gd name="T9" fmla="*/ 18 h 18"/>
                    <a:gd name="T10" fmla="*/ 4 w 20"/>
                    <a:gd name="T11" fmla="*/ 18 h 18"/>
                    <a:gd name="T12" fmla="*/ 4 w 20"/>
                    <a:gd name="T13" fmla="*/ 18 h 18"/>
                    <a:gd name="T14" fmla="*/ 6 w 20"/>
                    <a:gd name="T15" fmla="*/ 18 h 18"/>
                    <a:gd name="T16" fmla="*/ 6 w 20"/>
                    <a:gd name="T17" fmla="*/ 18 h 18"/>
                    <a:gd name="T18" fmla="*/ 6 w 20"/>
                    <a:gd name="T19" fmla="*/ 18 h 18"/>
                    <a:gd name="T20" fmla="*/ 8 w 20"/>
                    <a:gd name="T21" fmla="*/ 18 h 18"/>
                    <a:gd name="T22" fmla="*/ 10 w 20"/>
                    <a:gd name="T23" fmla="*/ 18 h 18"/>
                    <a:gd name="T24" fmla="*/ 10 w 20"/>
                    <a:gd name="T25" fmla="*/ 18 h 18"/>
                    <a:gd name="T26" fmla="*/ 10 w 20"/>
                    <a:gd name="T27" fmla="*/ 16 h 18"/>
                    <a:gd name="T28" fmla="*/ 10 w 20"/>
                    <a:gd name="T29" fmla="*/ 16 h 18"/>
                    <a:gd name="T30" fmla="*/ 12 w 20"/>
                    <a:gd name="T31" fmla="*/ 16 h 18"/>
                    <a:gd name="T32" fmla="*/ 12 w 20"/>
                    <a:gd name="T33" fmla="*/ 16 h 18"/>
                    <a:gd name="T34" fmla="*/ 12 w 20"/>
                    <a:gd name="T35" fmla="*/ 16 h 18"/>
                    <a:gd name="T36" fmla="*/ 14 w 20"/>
                    <a:gd name="T37" fmla="*/ 14 h 18"/>
                    <a:gd name="T38" fmla="*/ 14 w 20"/>
                    <a:gd name="T39" fmla="*/ 14 h 18"/>
                    <a:gd name="T40" fmla="*/ 14 w 20"/>
                    <a:gd name="T41" fmla="*/ 14 h 18"/>
                    <a:gd name="T42" fmla="*/ 18 w 20"/>
                    <a:gd name="T43" fmla="*/ 12 h 18"/>
                    <a:gd name="T44" fmla="*/ 20 w 20"/>
                    <a:gd name="T45" fmla="*/ 12 h 18"/>
                    <a:gd name="T46" fmla="*/ 20 w 20"/>
                    <a:gd name="T47" fmla="*/ 12 h 18"/>
                    <a:gd name="T48" fmla="*/ 20 w 20"/>
                    <a:gd name="T49" fmla="*/ 10 h 18"/>
                    <a:gd name="T50" fmla="*/ 20 w 20"/>
                    <a:gd name="T51" fmla="*/ 8 h 18"/>
                    <a:gd name="T52" fmla="*/ 20 w 20"/>
                    <a:gd name="T53" fmla="*/ 8 h 18"/>
                    <a:gd name="T54" fmla="*/ 20 w 20"/>
                    <a:gd name="T55" fmla="*/ 8 h 18"/>
                    <a:gd name="T56" fmla="*/ 20 w 20"/>
                    <a:gd name="T57" fmla="*/ 8 h 18"/>
                    <a:gd name="T58" fmla="*/ 20 w 20"/>
                    <a:gd name="T59" fmla="*/ 2 h 18"/>
                    <a:gd name="T60" fmla="*/ 20 w 20"/>
                    <a:gd name="T61" fmla="*/ 2 h 18"/>
                    <a:gd name="T62" fmla="*/ 20 w 20"/>
                    <a:gd name="T63" fmla="*/ 2 h 18"/>
                    <a:gd name="T64" fmla="*/ 16 w 20"/>
                    <a:gd name="T65" fmla="*/ 0 h 18"/>
                    <a:gd name="T66" fmla="*/ 16 w 20"/>
                    <a:gd name="T67" fmla="*/ 0 h 18"/>
                    <a:gd name="T68" fmla="*/ 16 w 20"/>
                    <a:gd name="T69" fmla="*/ 0 h 18"/>
                    <a:gd name="T70" fmla="*/ 14 w 20"/>
                    <a:gd name="T71" fmla="*/ 0 h 18"/>
                    <a:gd name="T72" fmla="*/ 14 w 20"/>
                    <a:gd name="T73" fmla="*/ 0 h 18"/>
                    <a:gd name="T74" fmla="*/ 14 w 20"/>
                    <a:gd name="T75" fmla="*/ 0 h 18"/>
                    <a:gd name="T76" fmla="*/ 12 w 20"/>
                    <a:gd name="T77" fmla="*/ 2 h 18"/>
                    <a:gd name="T78" fmla="*/ 10 w 20"/>
                    <a:gd name="T79" fmla="*/ 2 h 18"/>
                    <a:gd name="T80" fmla="*/ 10 w 20"/>
                    <a:gd name="T81" fmla="*/ 2 h 18"/>
                    <a:gd name="T82" fmla="*/ 10 w 20"/>
                    <a:gd name="T83" fmla="*/ 2 h 18"/>
                    <a:gd name="T84" fmla="*/ 8 w 20"/>
                    <a:gd name="T85" fmla="*/ 2 h 18"/>
                    <a:gd name="T86" fmla="*/ 6 w 20"/>
                    <a:gd name="T87" fmla="*/ 2 h 18"/>
                    <a:gd name="T88" fmla="*/ 6 w 20"/>
                    <a:gd name="T89" fmla="*/ 2 h 18"/>
                    <a:gd name="T90" fmla="*/ 6 w 20"/>
                    <a:gd name="T91" fmla="*/ 2 h 18"/>
                    <a:gd name="T92" fmla="*/ 4 w 20"/>
                    <a:gd name="T93" fmla="*/ 4 h 18"/>
                    <a:gd name="T94" fmla="*/ 4 w 20"/>
                    <a:gd name="T95" fmla="*/ 4 h 18"/>
                    <a:gd name="T96" fmla="*/ 4 w 20"/>
                    <a:gd name="T97" fmla="*/ 4 h 18"/>
                    <a:gd name="T98" fmla="*/ 2 w 20"/>
                    <a:gd name="T99" fmla="*/ 6 h 18"/>
                    <a:gd name="T100" fmla="*/ 0 w 20"/>
                    <a:gd name="T101" fmla="*/ 8 h 18"/>
                    <a:gd name="T102" fmla="*/ 0 w 20"/>
                    <a:gd name="T103" fmla="*/ 8 h 18"/>
                    <a:gd name="T104" fmla="*/ 0 w 20"/>
                    <a:gd name="T105" fmla="*/ 8 h 18"/>
                    <a:gd name="T106" fmla="*/ 0 w 20"/>
                    <a:gd name="T107" fmla="*/ 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" h="18">
                      <a:moveTo>
                        <a:pt x="0" y="8"/>
                      </a:move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8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4" name="Freeform 375"/>
                <p:cNvSpPr>
                  <a:spLocks/>
                </p:cNvSpPr>
                <p:nvPr/>
              </p:nvSpPr>
              <p:spPr bwMode="auto">
                <a:xfrm>
                  <a:off x="2132" y="1692"/>
                  <a:ext cx="4" cy="8"/>
                </a:xfrm>
                <a:custGeom>
                  <a:avLst/>
                  <a:gdLst>
                    <a:gd name="T0" fmla="*/ 2 w 4"/>
                    <a:gd name="T1" fmla="*/ 0 h 8"/>
                    <a:gd name="T2" fmla="*/ 0 w 4"/>
                    <a:gd name="T3" fmla="*/ 0 h 8"/>
                    <a:gd name="T4" fmla="*/ 0 w 4"/>
                    <a:gd name="T5" fmla="*/ 0 h 8"/>
                    <a:gd name="T6" fmla="*/ 0 w 4"/>
                    <a:gd name="T7" fmla="*/ 0 h 8"/>
                    <a:gd name="T8" fmla="*/ 0 w 4"/>
                    <a:gd name="T9" fmla="*/ 4 h 8"/>
                    <a:gd name="T10" fmla="*/ 0 w 4"/>
                    <a:gd name="T11" fmla="*/ 4 h 8"/>
                    <a:gd name="T12" fmla="*/ 0 w 4"/>
                    <a:gd name="T13" fmla="*/ 6 h 8"/>
                    <a:gd name="T14" fmla="*/ 2 w 4"/>
                    <a:gd name="T15" fmla="*/ 8 h 8"/>
                    <a:gd name="T16" fmla="*/ 2 w 4"/>
                    <a:gd name="T17" fmla="*/ 8 h 8"/>
                    <a:gd name="T18" fmla="*/ 2 w 4"/>
                    <a:gd name="T19" fmla="*/ 8 h 8"/>
                    <a:gd name="T20" fmla="*/ 4 w 4"/>
                    <a:gd name="T21" fmla="*/ 8 h 8"/>
                    <a:gd name="T22" fmla="*/ 4 w 4"/>
                    <a:gd name="T23" fmla="*/ 8 h 8"/>
                    <a:gd name="T24" fmla="*/ 4 w 4"/>
                    <a:gd name="T25" fmla="*/ 8 h 8"/>
                    <a:gd name="T26" fmla="*/ 4 w 4"/>
                    <a:gd name="T27" fmla="*/ 4 h 8"/>
                    <a:gd name="T28" fmla="*/ 4 w 4"/>
                    <a:gd name="T29" fmla="*/ 4 h 8"/>
                    <a:gd name="T30" fmla="*/ 4 w 4"/>
                    <a:gd name="T31" fmla="*/ 4 h 8"/>
                    <a:gd name="T32" fmla="*/ 4 w 4"/>
                    <a:gd name="T33" fmla="*/ 4 h 8"/>
                    <a:gd name="T34" fmla="*/ 4 w 4"/>
                    <a:gd name="T35" fmla="*/ 4 h 8"/>
                    <a:gd name="T36" fmla="*/ 4 w 4"/>
                    <a:gd name="T37" fmla="*/ 4 h 8"/>
                    <a:gd name="T38" fmla="*/ 4 w 4"/>
                    <a:gd name="T39" fmla="*/ 2 h 8"/>
                    <a:gd name="T40" fmla="*/ 2 w 4"/>
                    <a:gd name="T41" fmla="*/ 2 h 8"/>
                    <a:gd name="T42" fmla="*/ 2 w 4"/>
                    <a:gd name="T43" fmla="*/ 0 h 8"/>
                    <a:gd name="T44" fmla="*/ 2 w 4"/>
                    <a:gd name="T45" fmla="*/ 0 h 8"/>
                    <a:gd name="T46" fmla="*/ 2 w 4"/>
                    <a:gd name="T47" fmla="*/ 0 h 8"/>
                    <a:gd name="T48" fmla="*/ 2 w 4"/>
                    <a:gd name="T4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" h="8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5" name="Freeform 376"/>
                <p:cNvSpPr>
                  <a:spLocks/>
                </p:cNvSpPr>
                <p:nvPr/>
              </p:nvSpPr>
              <p:spPr bwMode="auto">
                <a:xfrm>
                  <a:off x="2130" y="1700"/>
                  <a:ext cx="12" cy="6"/>
                </a:xfrm>
                <a:custGeom>
                  <a:avLst/>
                  <a:gdLst>
                    <a:gd name="T0" fmla="*/ 0 w 12"/>
                    <a:gd name="T1" fmla="*/ 2 h 6"/>
                    <a:gd name="T2" fmla="*/ 0 w 12"/>
                    <a:gd name="T3" fmla="*/ 4 h 6"/>
                    <a:gd name="T4" fmla="*/ 0 w 12"/>
                    <a:gd name="T5" fmla="*/ 4 h 6"/>
                    <a:gd name="T6" fmla="*/ 0 w 12"/>
                    <a:gd name="T7" fmla="*/ 6 h 6"/>
                    <a:gd name="T8" fmla="*/ 2 w 12"/>
                    <a:gd name="T9" fmla="*/ 6 h 6"/>
                    <a:gd name="T10" fmla="*/ 4 w 12"/>
                    <a:gd name="T11" fmla="*/ 6 h 6"/>
                    <a:gd name="T12" fmla="*/ 4 w 12"/>
                    <a:gd name="T13" fmla="*/ 6 h 6"/>
                    <a:gd name="T14" fmla="*/ 4 w 12"/>
                    <a:gd name="T15" fmla="*/ 6 h 6"/>
                    <a:gd name="T16" fmla="*/ 6 w 12"/>
                    <a:gd name="T17" fmla="*/ 6 h 6"/>
                    <a:gd name="T18" fmla="*/ 6 w 12"/>
                    <a:gd name="T19" fmla="*/ 6 h 6"/>
                    <a:gd name="T20" fmla="*/ 6 w 12"/>
                    <a:gd name="T21" fmla="*/ 6 h 6"/>
                    <a:gd name="T22" fmla="*/ 8 w 12"/>
                    <a:gd name="T23" fmla="*/ 6 h 6"/>
                    <a:gd name="T24" fmla="*/ 10 w 12"/>
                    <a:gd name="T25" fmla="*/ 6 h 6"/>
                    <a:gd name="T26" fmla="*/ 10 w 12"/>
                    <a:gd name="T27" fmla="*/ 6 h 6"/>
                    <a:gd name="T28" fmla="*/ 10 w 12"/>
                    <a:gd name="T29" fmla="*/ 4 h 6"/>
                    <a:gd name="T30" fmla="*/ 10 w 12"/>
                    <a:gd name="T31" fmla="*/ 4 h 6"/>
                    <a:gd name="T32" fmla="*/ 10 w 12"/>
                    <a:gd name="T33" fmla="*/ 4 h 6"/>
                    <a:gd name="T34" fmla="*/ 10 w 12"/>
                    <a:gd name="T35" fmla="*/ 4 h 6"/>
                    <a:gd name="T36" fmla="*/ 12 w 12"/>
                    <a:gd name="T37" fmla="*/ 4 h 6"/>
                    <a:gd name="T38" fmla="*/ 12 w 12"/>
                    <a:gd name="T39" fmla="*/ 2 h 6"/>
                    <a:gd name="T40" fmla="*/ 12 w 12"/>
                    <a:gd name="T41" fmla="*/ 2 h 6"/>
                    <a:gd name="T42" fmla="*/ 10 w 12"/>
                    <a:gd name="T43" fmla="*/ 2 h 6"/>
                    <a:gd name="T44" fmla="*/ 10 w 12"/>
                    <a:gd name="T45" fmla="*/ 2 h 6"/>
                    <a:gd name="T46" fmla="*/ 10 w 12"/>
                    <a:gd name="T47" fmla="*/ 2 h 6"/>
                    <a:gd name="T48" fmla="*/ 10 w 12"/>
                    <a:gd name="T49" fmla="*/ 2 h 6"/>
                    <a:gd name="T50" fmla="*/ 10 w 12"/>
                    <a:gd name="T51" fmla="*/ 0 h 6"/>
                    <a:gd name="T52" fmla="*/ 8 w 12"/>
                    <a:gd name="T53" fmla="*/ 0 h 6"/>
                    <a:gd name="T54" fmla="*/ 8 w 12"/>
                    <a:gd name="T55" fmla="*/ 0 h 6"/>
                    <a:gd name="T56" fmla="*/ 8 w 12"/>
                    <a:gd name="T57" fmla="*/ 0 h 6"/>
                    <a:gd name="T58" fmla="*/ 6 w 12"/>
                    <a:gd name="T59" fmla="*/ 2 h 6"/>
                    <a:gd name="T60" fmla="*/ 6 w 12"/>
                    <a:gd name="T61" fmla="*/ 2 h 6"/>
                    <a:gd name="T62" fmla="*/ 4 w 12"/>
                    <a:gd name="T63" fmla="*/ 0 h 6"/>
                    <a:gd name="T64" fmla="*/ 4 w 12"/>
                    <a:gd name="T65" fmla="*/ 0 h 6"/>
                    <a:gd name="T66" fmla="*/ 4 w 12"/>
                    <a:gd name="T67" fmla="*/ 0 h 6"/>
                    <a:gd name="T68" fmla="*/ 0 w 12"/>
                    <a:gd name="T69" fmla="*/ 0 h 6"/>
                    <a:gd name="T70" fmla="*/ 0 w 12"/>
                    <a:gd name="T71" fmla="*/ 0 h 6"/>
                    <a:gd name="T72" fmla="*/ 0 w 12"/>
                    <a:gd name="T73" fmla="*/ 2 h 6"/>
                    <a:gd name="T74" fmla="*/ 0 w 12"/>
                    <a:gd name="T7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2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6" name="Freeform 377"/>
                <p:cNvSpPr>
                  <a:spLocks/>
                </p:cNvSpPr>
                <p:nvPr/>
              </p:nvSpPr>
              <p:spPr bwMode="auto">
                <a:xfrm>
                  <a:off x="2096" y="1776"/>
                  <a:ext cx="10" cy="8"/>
                </a:xfrm>
                <a:custGeom>
                  <a:avLst/>
                  <a:gdLst>
                    <a:gd name="T0" fmla="*/ 4 w 10"/>
                    <a:gd name="T1" fmla="*/ 0 h 8"/>
                    <a:gd name="T2" fmla="*/ 2 w 10"/>
                    <a:gd name="T3" fmla="*/ 0 h 8"/>
                    <a:gd name="T4" fmla="*/ 2 w 10"/>
                    <a:gd name="T5" fmla="*/ 0 h 8"/>
                    <a:gd name="T6" fmla="*/ 2 w 10"/>
                    <a:gd name="T7" fmla="*/ 0 h 8"/>
                    <a:gd name="T8" fmla="*/ 0 w 10"/>
                    <a:gd name="T9" fmla="*/ 2 h 8"/>
                    <a:gd name="T10" fmla="*/ 0 w 10"/>
                    <a:gd name="T11" fmla="*/ 2 h 8"/>
                    <a:gd name="T12" fmla="*/ 0 w 10"/>
                    <a:gd name="T13" fmla="*/ 2 h 8"/>
                    <a:gd name="T14" fmla="*/ 0 w 10"/>
                    <a:gd name="T15" fmla="*/ 2 h 8"/>
                    <a:gd name="T16" fmla="*/ 0 w 10"/>
                    <a:gd name="T17" fmla="*/ 2 h 8"/>
                    <a:gd name="T18" fmla="*/ 0 w 10"/>
                    <a:gd name="T19" fmla="*/ 4 h 8"/>
                    <a:gd name="T20" fmla="*/ 2 w 10"/>
                    <a:gd name="T21" fmla="*/ 4 h 8"/>
                    <a:gd name="T22" fmla="*/ 2 w 10"/>
                    <a:gd name="T23" fmla="*/ 4 h 8"/>
                    <a:gd name="T24" fmla="*/ 2 w 10"/>
                    <a:gd name="T25" fmla="*/ 4 h 8"/>
                    <a:gd name="T26" fmla="*/ 6 w 10"/>
                    <a:gd name="T27" fmla="*/ 6 h 8"/>
                    <a:gd name="T28" fmla="*/ 8 w 10"/>
                    <a:gd name="T29" fmla="*/ 8 h 8"/>
                    <a:gd name="T30" fmla="*/ 8 w 10"/>
                    <a:gd name="T31" fmla="*/ 8 h 8"/>
                    <a:gd name="T32" fmla="*/ 8 w 10"/>
                    <a:gd name="T33" fmla="*/ 8 h 8"/>
                    <a:gd name="T34" fmla="*/ 10 w 10"/>
                    <a:gd name="T35" fmla="*/ 8 h 8"/>
                    <a:gd name="T36" fmla="*/ 10 w 10"/>
                    <a:gd name="T37" fmla="*/ 8 h 8"/>
                    <a:gd name="T38" fmla="*/ 10 w 10"/>
                    <a:gd name="T39" fmla="*/ 8 h 8"/>
                    <a:gd name="T40" fmla="*/ 10 w 10"/>
                    <a:gd name="T41" fmla="*/ 6 h 8"/>
                    <a:gd name="T42" fmla="*/ 10 w 10"/>
                    <a:gd name="T43" fmla="*/ 6 h 8"/>
                    <a:gd name="T44" fmla="*/ 10 w 10"/>
                    <a:gd name="T45" fmla="*/ 6 h 8"/>
                    <a:gd name="T46" fmla="*/ 8 w 10"/>
                    <a:gd name="T47" fmla="*/ 4 h 8"/>
                    <a:gd name="T48" fmla="*/ 8 w 10"/>
                    <a:gd name="T49" fmla="*/ 4 h 8"/>
                    <a:gd name="T50" fmla="*/ 8 w 10"/>
                    <a:gd name="T51" fmla="*/ 4 h 8"/>
                    <a:gd name="T52" fmla="*/ 8 w 10"/>
                    <a:gd name="T53" fmla="*/ 4 h 8"/>
                    <a:gd name="T54" fmla="*/ 8 w 10"/>
                    <a:gd name="T55" fmla="*/ 4 h 8"/>
                    <a:gd name="T56" fmla="*/ 8 w 10"/>
                    <a:gd name="T57" fmla="*/ 4 h 8"/>
                    <a:gd name="T58" fmla="*/ 8 w 10"/>
                    <a:gd name="T59" fmla="*/ 4 h 8"/>
                    <a:gd name="T60" fmla="*/ 6 w 10"/>
                    <a:gd name="T61" fmla="*/ 2 h 8"/>
                    <a:gd name="T62" fmla="*/ 6 w 10"/>
                    <a:gd name="T63" fmla="*/ 2 h 8"/>
                    <a:gd name="T64" fmla="*/ 6 w 10"/>
                    <a:gd name="T65" fmla="*/ 2 h 8"/>
                    <a:gd name="T66" fmla="*/ 6 w 10"/>
                    <a:gd name="T67" fmla="*/ 0 h 8"/>
                    <a:gd name="T68" fmla="*/ 4 w 10"/>
                    <a:gd name="T69" fmla="*/ 0 h 8"/>
                    <a:gd name="T70" fmla="*/ 4 w 10"/>
                    <a:gd name="T71" fmla="*/ 0 h 8"/>
                    <a:gd name="T72" fmla="*/ 4 w 10"/>
                    <a:gd name="T73" fmla="*/ 0 h 8"/>
                    <a:gd name="T74" fmla="*/ 4 w 10"/>
                    <a:gd name="T75" fmla="*/ 0 h 8"/>
                    <a:gd name="T76" fmla="*/ 4 w 10"/>
                    <a:gd name="T7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6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7" name="Freeform 378"/>
                <p:cNvSpPr>
                  <a:spLocks/>
                </p:cNvSpPr>
                <p:nvPr/>
              </p:nvSpPr>
              <p:spPr bwMode="auto">
                <a:xfrm>
                  <a:off x="2078" y="1766"/>
                  <a:ext cx="8" cy="2"/>
                </a:xfrm>
                <a:custGeom>
                  <a:avLst/>
                  <a:gdLst>
                    <a:gd name="T0" fmla="*/ 4 w 8"/>
                    <a:gd name="T1" fmla="*/ 2 h 2"/>
                    <a:gd name="T2" fmla="*/ 8 w 8"/>
                    <a:gd name="T3" fmla="*/ 2 h 2"/>
                    <a:gd name="T4" fmla="*/ 8 w 8"/>
                    <a:gd name="T5" fmla="*/ 2 h 2"/>
                    <a:gd name="T6" fmla="*/ 8 w 8"/>
                    <a:gd name="T7" fmla="*/ 2 h 2"/>
                    <a:gd name="T8" fmla="*/ 8 w 8"/>
                    <a:gd name="T9" fmla="*/ 0 h 2"/>
                    <a:gd name="T10" fmla="*/ 8 w 8"/>
                    <a:gd name="T11" fmla="*/ 0 h 2"/>
                    <a:gd name="T12" fmla="*/ 8 w 8"/>
                    <a:gd name="T13" fmla="*/ 0 h 2"/>
                    <a:gd name="T14" fmla="*/ 2 w 8"/>
                    <a:gd name="T15" fmla="*/ 0 h 2"/>
                    <a:gd name="T16" fmla="*/ 2 w 8"/>
                    <a:gd name="T17" fmla="*/ 0 h 2"/>
                    <a:gd name="T18" fmla="*/ 0 w 8"/>
                    <a:gd name="T19" fmla="*/ 0 h 2"/>
                    <a:gd name="T20" fmla="*/ 0 w 8"/>
                    <a:gd name="T21" fmla="*/ 0 h 2"/>
                    <a:gd name="T22" fmla="*/ 2 w 8"/>
                    <a:gd name="T23" fmla="*/ 0 h 2"/>
                    <a:gd name="T24" fmla="*/ 2 w 8"/>
                    <a:gd name="T25" fmla="*/ 0 h 2"/>
                    <a:gd name="T26" fmla="*/ 2 w 8"/>
                    <a:gd name="T27" fmla="*/ 2 h 2"/>
                    <a:gd name="T28" fmla="*/ 2 w 8"/>
                    <a:gd name="T29" fmla="*/ 2 h 2"/>
                    <a:gd name="T30" fmla="*/ 2 w 8"/>
                    <a:gd name="T31" fmla="*/ 2 h 2"/>
                    <a:gd name="T32" fmla="*/ 4 w 8"/>
                    <a:gd name="T33" fmla="*/ 2 h 2"/>
                    <a:gd name="T34" fmla="*/ 4 w 8"/>
                    <a:gd name="T35" fmla="*/ 2 h 2"/>
                    <a:gd name="T36" fmla="*/ 4 w 8"/>
                    <a:gd name="T37" fmla="*/ 2 h 2"/>
                    <a:gd name="T38" fmla="*/ 4 w 8"/>
                    <a:gd name="T39" fmla="*/ 2 h 2"/>
                    <a:gd name="T40" fmla="*/ 4 w 8"/>
                    <a:gd name="T4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" h="2">
                      <a:moveTo>
                        <a:pt x="4" y="2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8" name="Freeform 379"/>
                <p:cNvSpPr>
                  <a:spLocks/>
                </p:cNvSpPr>
                <p:nvPr/>
              </p:nvSpPr>
              <p:spPr bwMode="auto">
                <a:xfrm>
                  <a:off x="2072" y="1770"/>
                  <a:ext cx="8" cy="4"/>
                </a:xfrm>
                <a:custGeom>
                  <a:avLst/>
                  <a:gdLst>
                    <a:gd name="T0" fmla="*/ 2 w 8"/>
                    <a:gd name="T1" fmla="*/ 4 h 4"/>
                    <a:gd name="T2" fmla="*/ 4 w 8"/>
                    <a:gd name="T3" fmla="*/ 4 h 4"/>
                    <a:gd name="T4" fmla="*/ 4 w 8"/>
                    <a:gd name="T5" fmla="*/ 4 h 4"/>
                    <a:gd name="T6" fmla="*/ 4 w 8"/>
                    <a:gd name="T7" fmla="*/ 4 h 4"/>
                    <a:gd name="T8" fmla="*/ 8 w 8"/>
                    <a:gd name="T9" fmla="*/ 2 h 4"/>
                    <a:gd name="T10" fmla="*/ 8 w 8"/>
                    <a:gd name="T11" fmla="*/ 2 h 4"/>
                    <a:gd name="T12" fmla="*/ 8 w 8"/>
                    <a:gd name="T13" fmla="*/ 0 h 4"/>
                    <a:gd name="T14" fmla="*/ 8 w 8"/>
                    <a:gd name="T15" fmla="*/ 0 h 4"/>
                    <a:gd name="T16" fmla="*/ 8 w 8"/>
                    <a:gd name="T17" fmla="*/ 0 h 4"/>
                    <a:gd name="T18" fmla="*/ 8 w 8"/>
                    <a:gd name="T19" fmla="*/ 0 h 4"/>
                    <a:gd name="T20" fmla="*/ 0 w 8"/>
                    <a:gd name="T21" fmla="*/ 0 h 4"/>
                    <a:gd name="T22" fmla="*/ 0 w 8"/>
                    <a:gd name="T23" fmla="*/ 0 h 4"/>
                    <a:gd name="T24" fmla="*/ 0 w 8"/>
                    <a:gd name="T25" fmla="*/ 0 h 4"/>
                    <a:gd name="T26" fmla="*/ 0 w 8"/>
                    <a:gd name="T27" fmla="*/ 0 h 4"/>
                    <a:gd name="T28" fmla="*/ 0 w 8"/>
                    <a:gd name="T29" fmla="*/ 0 h 4"/>
                    <a:gd name="T30" fmla="*/ 0 w 8"/>
                    <a:gd name="T31" fmla="*/ 2 h 4"/>
                    <a:gd name="T32" fmla="*/ 2 w 8"/>
                    <a:gd name="T33" fmla="*/ 2 h 4"/>
                    <a:gd name="T34" fmla="*/ 2 w 8"/>
                    <a:gd name="T35" fmla="*/ 2 h 4"/>
                    <a:gd name="T36" fmla="*/ 2 w 8"/>
                    <a:gd name="T37" fmla="*/ 2 h 4"/>
                    <a:gd name="T38" fmla="*/ 2 w 8"/>
                    <a:gd name="T39" fmla="*/ 2 h 4"/>
                    <a:gd name="T40" fmla="*/ 2 w 8"/>
                    <a:gd name="T41" fmla="*/ 4 h 4"/>
                    <a:gd name="T42" fmla="*/ 2 w 8"/>
                    <a:gd name="T4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" h="4">
                      <a:moveTo>
                        <a:pt x="2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49" name="Freeform 380"/>
                <p:cNvSpPr>
                  <a:spLocks/>
                </p:cNvSpPr>
                <p:nvPr/>
              </p:nvSpPr>
              <p:spPr bwMode="auto">
                <a:xfrm>
                  <a:off x="2048" y="1776"/>
                  <a:ext cx="14" cy="16"/>
                </a:xfrm>
                <a:custGeom>
                  <a:avLst/>
                  <a:gdLst>
                    <a:gd name="T0" fmla="*/ 2 w 14"/>
                    <a:gd name="T1" fmla="*/ 16 h 16"/>
                    <a:gd name="T2" fmla="*/ 4 w 14"/>
                    <a:gd name="T3" fmla="*/ 16 h 16"/>
                    <a:gd name="T4" fmla="*/ 4 w 14"/>
                    <a:gd name="T5" fmla="*/ 16 h 16"/>
                    <a:gd name="T6" fmla="*/ 6 w 14"/>
                    <a:gd name="T7" fmla="*/ 16 h 16"/>
                    <a:gd name="T8" fmla="*/ 6 w 14"/>
                    <a:gd name="T9" fmla="*/ 14 h 16"/>
                    <a:gd name="T10" fmla="*/ 6 w 14"/>
                    <a:gd name="T11" fmla="*/ 14 h 16"/>
                    <a:gd name="T12" fmla="*/ 10 w 14"/>
                    <a:gd name="T13" fmla="*/ 12 h 16"/>
                    <a:gd name="T14" fmla="*/ 10 w 14"/>
                    <a:gd name="T15" fmla="*/ 12 h 16"/>
                    <a:gd name="T16" fmla="*/ 10 w 14"/>
                    <a:gd name="T17" fmla="*/ 12 h 16"/>
                    <a:gd name="T18" fmla="*/ 12 w 14"/>
                    <a:gd name="T19" fmla="*/ 10 h 16"/>
                    <a:gd name="T20" fmla="*/ 12 w 14"/>
                    <a:gd name="T21" fmla="*/ 10 h 16"/>
                    <a:gd name="T22" fmla="*/ 12 w 14"/>
                    <a:gd name="T23" fmla="*/ 10 h 16"/>
                    <a:gd name="T24" fmla="*/ 12 w 14"/>
                    <a:gd name="T25" fmla="*/ 8 h 16"/>
                    <a:gd name="T26" fmla="*/ 14 w 14"/>
                    <a:gd name="T27" fmla="*/ 8 h 16"/>
                    <a:gd name="T28" fmla="*/ 14 w 14"/>
                    <a:gd name="T29" fmla="*/ 8 h 16"/>
                    <a:gd name="T30" fmla="*/ 14 w 14"/>
                    <a:gd name="T31" fmla="*/ 8 h 16"/>
                    <a:gd name="T32" fmla="*/ 14 w 14"/>
                    <a:gd name="T33" fmla="*/ 6 h 16"/>
                    <a:gd name="T34" fmla="*/ 14 w 14"/>
                    <a:gd name="T35" fmla="*/ 6 h 16"/>
                    <a:gd name="T36" fmla="*/ 14 w 14"/>
                    <a:gd name="T37" fmla="*/ 6 h 16"/>
                    <a:gd name="T38" fmla="*/ 12 w 14"/>
                    <a:gd name="T39" fmla="*/ 6 h 16"/>
                    <a:gd name="T40" fmla="*/ 12 w 14"/>
                    <a:gd name="T41" fmla="*/ 4 h 16"/>
                    <a:gd name="T42" fmla="*/ 12 w 14"/>
                    <a:gd name="T43" fmla="*/ 4 h 16"/>
                    <a:gd name="T44" fmla="*/ 12 w 14"/>
                    <a:gd name="T45" fmla="*/ 4 h 16"/>
                    <a:gd name="T46" fmla="*/ 12 w 14"/>
                    <a:gd name="T47" fmla="*/ 4 h 16"/>
                    <a:gd name="T48" fmla="*/ 10 w 14"/>
                    <a:gd name="T49" fmla="*/ 2 h 16"/>
                    <a:gd name="T50" fmla="*/ 10 w 14"/>
                    <a:gd name="T51" fmla="*/ 2 h 16"/>
                    <a:gd name="T52" fmla="*/ 10 w 14"/>
                    <a:gd name="T53" fmla="*/ 0 h 16"/>
                    <a:gd name="T54" fmla="*/ 4 w 14"/>
                    <a:gd name="T55" fmla="*/ 0 h 16"/>
                    <a:gd name="T56" fmla="*/ 4 w 14"/>
                    <a:gd name="T57" fmla="*/ 0 h 16"/>
                    <a:gd name="T58" fmla="*/ 4 w 14"/>
                    <a:gd name="T59" fmla="*/ 2 h 16"/>
                    <a:gd name="T60" fmla="*/ 4 w 14"/>
                    <a:gd name="T61" fmla="*/ 4 h 16"/>
                    <a:gd name="T62" fmla="*/ 2 w 14"/>
                    <a:gd name="T63" fmla="*/ 4 h 16"/>
                    <a:gd name="T64" fmla="*/ 2 w 14"/>
                    <a:gd name="T65" fmla="*/ 4 h 16"/>
                    <a:gd name="T66" fmla="*/ 2 w 14"/>
                    <a:gd name="T67" fmla="*/ 4 h 16"/>
                    <a:gd name="T68" fmla="*/ 2 w 14"/>
                    <a:gd name="T69" fmla="*/ 4 h 16"/>
                    <a:gd name="T70" fmla="*/ 0 w 14"/>
                    <a:gd name="T71" fmla="*/ 4 h 16"/>
                    <a:gd name="T72" fmla="*/ 0 w 14"/>
                    <a:gd name="T73" fmla="*/ 4 h 16"/>
                    <a:gd name="T74" fmla="*/ 0 w 14"/>
                    <a:gd name="T75" fmla="*/ 4 h 16"/>
                    <a:gd name="T76" fmla="*/ 0 w 14"/>
                    <a:gd name="T77" fmla="*/ 12 h 16"/>
                    <a:gd name="T78" fmla="*/ 0 w 14"/>
                    <a:gd name="T79" fmla="*/ 12 h 16"/>
                    <a:gd name="T80" fmla="*/ 0 w 14"/>
                    <a:gd name="T81" fmla="*/ 12 h 16"/>
                    <a:gd name="T82" fmla="*/ 2 w 14"/>
                    <a:gd name="T83" fmla="*/ 14 h 16"/>
                    <a:gd name="T84" fmla="*/ 2 w 14"/>
                    <a:gd name="T85" fmla="*/ 16 h 16"/>
                    <a:gd name="T86" fmla="*/ 2 w 14"/>
                    <a:gd name="T87" fmla="*/ 16 h 16"/>
                    <a:gd name="T88" fmla="*/ 2 w 14"/>
                    <a:gd name="T89" fmla="*/ 16 h 16"/>
                    <a:gd name="T90" fmla="*/ 2 w 14"/>
                    <a:gd name="T91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16">
                      <a:moveTo>
                        <a:pt x="2" y="16"/>
                      </a:move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0" name="Freeform 381"/>
                <p:cNvSpPr>
                  <a:spLocks/>
                </p:cNvSpPr>
                <p:nvPr/>
              </p:nvSpPr>
              <p:spPr bwMode="auto">
                <a:xfrm>
                  <a:off x="2018" y="1766"/>
                  <a:ext cx="20" cy="14"/>
                </a:xfrm>
                <a:custGeom>
                  <a:avLst/>
                  <a:gdLst>
                    <a:gd name="T0" fmla="*/ 12 w 20"/>
                    <a:gd name="T1" fmla="*/ 10 h 14"/>
                    <a:gd name="T2" fmla="*/ 12 w 20"/>
                    <a:gd name="T3" fmla="*/ 10 h 14"/>
                    <a:gd name="T4" fmla="*/ 12 w 20"/>
                    <a:gd name="T5" fmla="*/ 10 h 14"/>
                    <a:gd name="T6" fmla="*/ 14 w 20"/>
                    <a:gd name="T7" fmla="*/ 10 h 14"/>
                    <a:gd name="T8" fmla="*/ 14 w 20"/>
                    <a:gd name="T9" fmla="*/ 10 h 14"/>
                    <a:gd name="T10" fmla="*/ 14 w 20"/>
                    <a:gd name="T11" fmla="*/ 10 h 14"/>
                    <a:gd name="T12" fmla="*/ 14 w 20"/>
                    <a:gd name="T13" fmla="*/ 10 h 14"/>
                    <a:gd name="T14" fmla="*/ 14 w 20"/>
                    <a:gd name="T15" fmla="*/ 10 h 14"/>
                    <a:gd name="T16" fmla="*/ 16 w 20"/>
                    <a:gd name="T17" fmla="*/ 8 h 14"/>
                    <a:gd name="T18" fmla="*/ 18 w 20"/>
                    <a:gd name="T19" fmla="*/ 8 h 14"/>
                    <a:gd name="T20" fmla="*/ 18 w 20"/>
                    <a:gd name="T21" fmla="*/ 8 h 14"/>
                    <a:gd name="T22" fmla="*/ 18 w 20"/>
                    <a:gd name="T23" fmla="*/ 6 h 14"/>
                    <a:gd name="T24" fmla="*/ 18 w 20"/>
                    <a:gd name="T25" fmla="*/ 6 h 14"/>
                    <a:gd name="T26" fmla="*/ 20 w 20"/>
                    <a:gd name="T27" fmla="*/ 6 h 14"/>
                    <a:gd name="T28" fmla="*/ 20 w 20"/>
                    <a:gd name="T29" fmla="*/ 6 h 14"/>
                    <a:gd name="T30" fmla="*/ 20 w 20"/>
                    <a:gd name="T31" fmla="*/ 6 h 14"/>
                    <a:gd name="T32" fmla="*/ 20 w 20"/>
                    <a:gd name="T33" fmla="*/ 4 h 14"/>
                    <a:gd name="T34" fmla="*/ 20 w 20"/>
                    <a:gd name="T35" fmla="*/ 4 h 14"/>
                    <a:gd name="T36" fmla="*/ 20 w 20"/>
                    <a:gd name="T37" fmla="*/ 4 h 14"/>
                    <a:gd name="T38" fmla="*/ 18 w 20"/>
                    <a:gd name="T39" fmla="*/ 4 h 14"/>
                    <a:gd name="T40" fmla="*/ 18 w 20"/>
                    <a:gd name="T41" fmla="*/ 2 h 14"/>
                    <a:gd name="T42" fmla="*/ 18 w 20"/>
                    <a:gd name="T43" fmla="*/ 2 h 14"/>
                    <a:gd name="T44" fmla="*/ 18 w 20"/>
                    <a:gd name="T45" fmla="*/ 2 h 14"/>
                    <a:gd name="T46" fmla="*/ 18 w 20"/>
                    <a:gd name="T47" fmla="*/ 0 h 14"/>
                    <a:gd name="T48" fmla="*/ 18 w 20"/>
                    <a:gd name="T49" fmla="*/ 0 h 14"/>
                    <a:gd name="T50" fmla="*/ 16 w 20"/>
                    <a:gd name="T51" fmla="*/ 0 h 14"/>
                    <a:gd name="T52" fmla="*/ 16 w 20"/>
                    <a:gd name="T53" fmla="*/ 0 h 14"/>
                    <a:gd name="T54" fmla="*/ 16 w 20"/>
                    <a:gd name="T55" fmla="*/ 2 h 14"/>
                    <a:gd name="T56" fmla="*/ 16 w 20"/>
                    <a:gd name="T57" fmla="*/ 2 h 14"/>
                    <a:gd name="T58" fmla="*/ 6 w 20"/>
                    <a:gd name="T59" fmla="*/ 2 h 14"/>
                    <a:gd name="T60" fmla="*/ 6 w 20"/>
                    <a:gd name="T61" fmla="*/ 2 h 14"/>
                    <a:gd name="T62" fmla="*/ 6 w 20"/>
                    <a:gd name="T63" fmla="*/ 2 h 14"/>
                    <a:gd name="T64" fmla="*/ 0 w 20"/>
                    <a:gd name="T65" fmla="*/ 6 h 14"/>
                    <a:gd name="T66" fmla="*/ 0 w 20"/>
                    <a:gd name="T67" fmla="*/ 6 h 14"/>
                    <a:gd name="T68" fmla="*/ 0 w 20"/>
                    <a:gd name="T69" fmla="*/ 6 h 14"/>
                    <a:gd name="T70" fmla="*/ 0 w 20"/>
                    <a:gd name="T71" fmla="*/ 8 h 14"/>
                    <a:gd name="T72" fmla="*/ 0 w 20"/>
                    <a:gd name="T73" fmla="*/ 8 h 14"/>
                    <a:gd name="T74" fmla="*/ 0 w 20"/>
                    <a:gd name="T75" fmla="*/ 8 h 14"/>
                    <a:gd name="T76" fmla="*/ 0 w 20"/>
                    <a:gd name="T77" fmla="*/ 8 h 14"/>
                    <a:gd name="T78" fmla="*/ 0 w 20"/>
                    <a:gd name="T79" fmla="*/ 10 h 14"/>
                    <a:gd name="T80" fmla="*/ 0 w 20"/>
                    <a:gd name="T81" fmla="*/ 10 h 14"/>
                    <a:gd name="T82" fmla="*/ 0 w 20"/>
                    <a:gd name="T83" fmla="*/ 10 h 14"/>
                    <a:gd name="T84" fmla="*/ 0 w 20"/>
                    <a:gd name="T85" fmla="*/ 10 h 14"/>
                    <a:gd name="T86" fmla="*/ 0 w 20"/>
                    <a:gd name="T87" fmla="*/ 12 h 14"/>
                    <a:gd name="T88" fmla="*/ 0 w 20"/>
                    <a:gd name="T89" fmla="*/ 12 h 14"/>
                    <a:gd name="T90" fmla="*/ 2 w 20"/>
                    <a:gd name="T91" fmla="*/ 12 h 14"/>
                    <a:gd name="T92" fmla="*/ 2 w 20"/>
                    <a:gd name="T93" fmla="*/ 12 h 14"/>
                    <a:gd name="T94" fmla="*/ 4 w 20"/>
                    <a:gd name="T95" fmla="*/ 12 h 14"/>
                    <a:gd name="T96" fmla="*/ 4 w 20"/>
                    <a:gd name="T97" fmla="*/ 12 h 14"/>
                    <a:gd name="T98" fmla="*/ 4 w 20"/>
                    <a:gd name="T99" fmla="*/ 14 h 14"/>
                    <a:gd name="T100" fmla="*/ 6 w 20"/>
                    <a:gd name="T101" fmla="*/ 14 h 14"/>
                    <a:gd name="T102" fmla="*/ 6 w 20"/>
                    <a:gd name="T103" fmla="*/ 14 h 14"/>
                    <a:gd name="T104" fmla="*/ 6 w 20"/>
                    <a:gd name="T105" fmla="*/ 12 h 14"/>
                    <a:gd name="T106" fmla="*/ 8 w 20"/>
                    <a:gd name="T107" fmla="*/ 10 h 14"/>
                    <a:gd name="T108" fmla="*/ 8 w 20"/>
                    <a:gd name="T109" fmla="*/ 10 h 14"/>
                    <a:gd name="T110" fmla="*/ 8 w 20"/>
                    <a:gd name="T111" fmla="*/ 10 h 14"/>
                    <a:gd name="T112" fmla="*/ 8 w 20"/>
                    <a:gd name="T113" fmla="*/ 10 h 14"/>
                    <a:gd name="T114" fmla="*/ 10 w 20"/>
                    <a:gd name="T115" fmla="*/ 10 h 14"/>
                    <a:gd name="T116" fmla="*/ 10 w 20"/>
                    <a:gd name="T117" fmla="*/ 10 h 14"/>
                    <a:gd name="T118" fmla="*/ 10 w 20"/>
                    <a:gd name="T119" fmla="*/ 10 h 14"/>
                    <a:gd name="T120" fmla="*/ 12 w 20"/>
                    <a:gd name="T121" fmla="*/ 10 h 14"/>
                    <a:gd name="T122" fmla="*/ 12 w 20"/>
                    <a:gd name="T12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" h="14">
                      <a:moveTo>
                        <a:pt x="12" y="10"/>
                      </a:move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1" name="Freeform 382"/>
                <p:cNvSpPr>
                  <a:spLocks/>
                </p:cNvSpPr>
                <p:nvPr/>
              </p:nvSpPr>
              <p:spPr bwMode="auto">
                <a:xfrm>
                  <a:off x="1998" y="1722"/>
                  <a:ext cx="64" cy="42"/>
                </a:xfrm>
                <a:custGeom>
                  <a:avLst/>
                  <a:gdLst>
                    <a:gd name="T0" fmla="*/ 62 w 64"/>
                    <a:gd name="T1" fmla="*/ 34 h 42"/>
                    <a:gd name="T2" fmla="*/ 60 w 64"/>
                    <a:gd name="T3" fmla="*/ 32 h 42"/>
                    <a:gd name="T4" fmla="*/ 56 w 64"/>
                    <a:gd name="T5" fmla="*/ 30 h 42"/>
                    <a:gd name="T6" fmla="*/ 56 w 64"/>
                    <a:gd name="T7" fmla="*/ 30 h 42"/>
                    <a:gd name="T8" fmla="*/ 54 w 64"/>
                    <a:gd name="T9" fmla="*/ 22 h 42"/>
                    <a:gd name="T10" fmla="*/ 56 w 64"/>
                    <a:gd name="T11" fmla="*/ 20 h 42"/>
                    <a:gd name="T12" fmla="*/ 54 w 64"/>
                    <a:gd name="T13" fmla="*/ 18 h 42"/>
                    <a:gd name="T14" fmla="*/ 52 w 64"/>
                    <a:gd name="T15" fmla="*/ 16 h 42"/>
                    <a:gd name="T16" fmla="*/ 44 w 64"/>
                    <a:gd name="T17" fmla="*/ 14 h 42"/>
                    <a:gd name="T18" fmla="*/ 40 w 64"/>
                    <a:gd name="T19" fmla="*/ 12 h 42"/>
                    <a:gd name="T20" fmla="*/ 38 w 64"/>
                    <a:gd name="T21" fmla="*/ 10 h 42"/>
                    <a:gd name="T22" fmla="*/ 34 w 64"/>
                    <a:gd name="T23" fmla="*/ 4 h 42"/>
                    <a:gd name="T24" fmla="*/ 32 w 64"/>
                    <a:gd name="T25" fmla="*/ 4 h 42"/>
                    <a:gd name="T26" fmla="*/ 30 w 64"/>
                    <a:gd name="T27" fmla="*/ 4 h 42"/>
                    <a:gd name="T28" fmla="*/ 32 w 64"/>
                    <a:gd name="T29" fmla="*/ 4 h 42"/>
                    <a:gd name="T30" fmla="*/ 32 w 64"/>
                    <a:gd name="T31" fmla="*/ 2 h 42"/>
                    <a:gd name="T32" fmla="*/ 30 w 64"/>
                    <a:gd name="T33" fmla="*/ 0 h 42"/>
                    <a:gd name="T34" fmla="*/ 26 w 64"/>
                    <a:gd name="T35" fmla="*/ 0 h 42"/>
                    <a:gd name="T36" fmla="*/ 20 w 64"/>
                    <a:gd name="T37" fmla="*/ 2 h 42"/>
                    <a:gd name="T38" fmla="*/ 20 w 64"/>
                    <a:gd name="T39" fmla="*/ 6 h 42"/>
                    <a:gd name="T40" fmla="*/ 18 w 64"/>
                    <a:gd name="T41" fmla="*/ 12 h 42"/>
                    <a:gd name="T42" fmla="*/ 16 w 64"/>
                    <a:gd name="T43" fmla="*/ 12 h 42"/>
                    <a:gd name="T44" fmla="*/ 10 w 64"/>
                    <a:gd name="T45" fmla="*/ 16 h 42"/>
                    <a:gd name="T46" fmla="*/ 8 w 64"/>
                    <a:gd name="T47" fmla="*/ 16 h 42"/>
                    <a:gd name="T48" fmla="*/ 10 w 64"/>
                    <a:gd name="T49" fmla="*/ 22 h 42"/>
                    <a:gd name="T50" fmla="*/ 4 w 64"/>
                    <a:gd name="T51" fmla="*/ 26 h 42"/>
                    <a:gd name="T52" fmla="*/ 0 w 64"/>
                    <a:gd name="T53" fmla="*/ 28 h 42"/>
                    <a:gd name="T54" fmla="*/ 0 w 64"/>
                    <a:gd name="T55" fmla="*/ 30 h 42"/>
                    <a:gd name="T56" fmla="*/ 4 w 64"/>
                    <a:gd name="T57" fmla="*/ 30 h 42"/>
                    <a:gd name="T58" fmla="*/ 10 w 64"/>
                    <a:gd name="T59" fmla="*/ 32 h 42"/>
                    <a:gd name="T60" fmla="*/ 8 w 64"/>
                    <a:gd name="T61" fmla="*/ 38 h 42"/>
                    <a:gd name="T62" fmla="*/ 10 w 64"/>
                    <a:gd name="T63" fmla="*/ 40 h 42"/>
                    <a:gd name="T64" fmla="*/ 14 w 64"/>
                    <a:gd name="T65" fmla="*/ 42 h 42"/>
                    <a:gd name="T66" fmla="*/ 20 w 64"/>
                    <a:gd name="T67" fmla="*/ 40 h 42"/>
                    <a:gd name="T68" fmla="*/ 22 w 64"/>
                    <a:gd name="T69" fmla="*/ 38 h 42"/>
                    <a:gd name="T70" fmla="*/ 26 w 64"/>
                    <a:gd name="T71" fmla="*/ 38 h 42"/>
                    <a:gd name="T72" fmla="*/ 30 w 64"/>
                    <a:gd name="T73" fmla="*/ 34 h 42"/>
                    <a:gd name="T74" fmla="*/ 32 w 64"/>
                    <a:gd name="T75" fmla="*/ 32 h 42"/>
                    <a:gd name="T76" fmla="*/ 34 w 64"/>
                    <a:gd name="T77" fmla="*/ 30 h 42"/>
                    <a:gd name="T78" fmla="*/ 38 w 64"/>
                    <a:gd name="T79" fmla="*/ 30 h 42"/>
                    <a:gd name="T80" fmla="*/ 40 w 64"/>
                    <a:gd name="T81" fmla="*/ 30 h 42"/>
                    <a:gd name="T82" fmla="*/ 40 w 64"/>
                    <a:gd name="T83" fmla="*/ 34 h 42"/>
                    <a:gd name="T84" fmla="*/ 42 w 64"/>
                    <a:gd name="T85" fmla="*/ 36 h 42"/>
                    <a:gd name="T86" fmla="*/ 46 w 64"/>
                    <a:gd name="T87" fmla="*/ 36 h 42"/>
                    <a:gd name="T88" fmla="*/ 48 w 64"/>
                    <a:gd name="T89" fmla="*/ 40 h 42"/>
                    <a:gd name="T90" fmla="*/ 52 w 64"/>
                    <a:gd name="T91" fmla="*/ 38 h 42"/>
                    <a:gd name="T92" fmla="*/ 56 w 64"/>
                    <a:gd name="T93" fmla="*/ 40 h 42"/>
                    <a:gd name="T94" fmla="*/ 60 w 64"/>
                    <a:gd name="T95" fmla="*/ 42 h 42"/>
                    <a:gd name="T96" fmla="*/ 62 w 64"/>
                    <a:gd name="T97" fmla="*/ 40 h 42"/>
                    <a:gd name="T98" fmla="*/ 62 w 64"/>
                    <a:gd name="T99" fmla="*/ 36 h 42"/>
                    <a:gd name="T100" fmla="*/ 64 w 64"/>
                    <a:gd name="T101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4" h="42">
                      <a:moveTo>
                        <a:pt x="64" y="34"/>
                      </a:move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2" y="34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0" y="32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56" y="30"/>
                      </a:lnTo>
                      <a:lnTo>
                        <a:pt x="56" y="30"/>
                      </a:lnTo>
                      <a:lnTo>
                        <a:pt x="56" y="30"/>
                      </a:lnTo>
                      <a:lnTo>
                        <a:pt x="56" y="30"/>
                      </a:lnTo>
                      <a:lnTo>
                        <a:pt x="56" y="30"/>
                      </a:lnTo>
                      <a:lnTo>
                        <a:pt x="56" y="30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6" y="22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0" y="16"/>
                      </a:lnTo>
                      <a:lnTo>
                        <a:pt x="44" y="16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4" y="14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6" y="26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2" y="26"/>
                      </a:lnTo>
                      <a:lnTo>
                        <a:pt x="2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10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6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8" y="36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2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4" y="30"/>
                      </a:lnTo>
                      <a:lnTo>
                        <a:pt x="34" y="28"/>
                      </a:lnTo>
                      <a:lnTo>
                        <a:pt x="38" y="28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2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8" y="36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4" y="38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6"/>
                      </a:lnTo>
                      <a:lnTo>
                        <a:pt x="64" y="36"/>
                      </a:lnTo>
                      <a:lnTo>
                        <a:pt x="64" y="36"/>
                      </a:lnTo>
                      <a:lnTo>
                        <a:pt x="64" y="36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2" name="Freeform 383"/>
                <p:cNvSpPr>
                  <a:spLocks/>
                </p:cNvSpPr>
                <p:nvPr/>
              </p:nvSpPr>
              <p:spPr bwMode="auto">
                <a:xfrm>
                  <a:off x="2012" y="1856"/>
                  <a:ext cx="16" cy="12"/>
                </a:xfrm>
                <a:custGeom>
                  <a:avLst/>
                  <a:gdLst>
                    <a:gd name="T0" fmla="*/ 4 w 16"/>
                    <a:gd name="T1" fmla="*/ 12 h 12"/>
                    <a:gd name="T2" fmla="*/ 4 w 16"/>
                    <a:gd name="T3" fmla="*/ 12 h 12"/>
                    <a:gd name="T4" fmla="*/ 4 w 16"/>
                    <a:gd name="T5" fmla="*/ 12 h 12"/>
                    <a:gd name="T6" fmla="*/ 4 w 16"/>
                    <a:gd name="T7" fmla="*/ 12 h 12"/>
                    <a:gd name="T8" fmla="*/ 6 w 16"/>
                    <a:gd name="T9" fmla="*/ 12 h 12"/>
                    <a:gd name="T10" fmla="*/ 6 w 16"/>
                    <a:gd name="T11" fmla="*/ 12 h 12"/>
                    <a:gd name="T12" fmla="*/ 6 w 16"/>
                    <a:gd name="T13" fmla="*/ 12 h 12"/>
                    <a:gd name="T14" fmla="*/ 8 w 16"/>
                    <a:gd name="T15" fmla="*/ 12 h 12"/>
                    <a:gd name="T16" fmla="*/ 8 w 16"/>
                    <a:gd name="T17" fmla="*/ 12 h 12"/>
                    <a:gd name="T18" fmla="*/ 8 w 16"/>
                    <a:gd name="T19" fmla="*/ 12 h 12"/>
                    <a:gd name="T20" fmla="*/ 8 w 16"/>
                    <a:gd name="T21" fmla="*/ 10 h 12"/>
                    <a:gd name="T22" fmla="*/ 10 w 16"/>
                    <a:gd name="T23" fmla="*/ 10 h 12"/>
                    <a:gd name="T24" fmla="*/ 10 w 16"/>
                    <a:gd name="T25" fmla="*/ 10 h 12"/>
                    <a:gd name="T26" fmla="*/ 10 w 16"/>
                    <a:gd name="T27" fmla="*/ 10 h 12"/>
                    <a:gd name="T28" fmla="*/ 10 w 16"/>
                    <a:gd name="T29" fmla="*/ 10 h 12"/>
                    <a:gd name="T30" fmla="*/ 14 w 16"/>
                    <a:gd name="T31" fmla="*/ 8 h 12"/>
                    <a:gd name="T32" fmla="*/ 14 w 16"/>
                    <a:gd name="T33" fmla="*/ 8 h 12"/>
                    <a:gd name="T34" fmla="*/ 14 w 16"/>
                    <a:gd name="T35" fmla="*/ 8 h 12"/>
                    <a:gd name="T36" fmla="*/ 16 w 16"/>
                    <a:gd name="T37" fmla="*/ 8 h 12"/>
                    <a:gd name="T38" fmla="*/ 16 w 16"/>
                    <a:gd name="T39" fmla="*/ 4 h 12"/>
                    <a:gd name="T40" fmla="*/ 16 w 16"/>
                    <a:gd name="T41" fmla="*/ 2 h 12"/>
                    <a:gd name="T42" fmla="*/ 16 w 16"/>
                    <a:gd name="T43" fmla="*/ 2 h 12"/>
                    <a:gd name="T44" fmla="*/ 16 w 16"/>
                    <a:gd name="T45" fmla="*/ 2 h 12"/>
                    <a:gd name="T46" fmla="*/ 16 w 16"/>
                    <a:gd name="T47" fmla="*/ 2 h 12"/>
                    <a:gd name="T48" fmla="*/ 16 w 16"/>
                    <a:gd name="T49" fmla="*/ 2 h 12"/>
                    <a:gd name="T50" fmla="*/ 16 w 16"/>
                    <a:gd name="T51" fmla="*/ 0 h 12"/>
                    <a:gd name="T52" fmla="*/ 14 w 16"/>
                    <a:gd name="T53" fmla="*/ 0 h 12"/>
                    <a:gd name="T54" fmla="*/ 14 w 16"/>
                    <a:gd name="T55" fmla="*/ 0 h 12"/>
                    <a:gd name="T56" fmla="*/ 12 w 16"/>
                    <a:gd name="T57" fmla="*/ 0 h 12"/>
                    <a:gd name="T58" fmla="*/ 12 w 16"/>
                    <a:gd name="T59" fmla="*/ 2 h 12"/>
                    <a:gd name="T60" fmla="*/ 10 w 16"/>
                    <a:gd name="T61" fmla="*/ 2 h 12"/>
                    <a:gd name="T62" fmla="*/ 10 w 16"/>
                    <a:gd name="T63" fmla="*/ 2 h 12"/>
                    <a:gd name="T64" fmla="*/ 10 w 16"/>
                    <a:gd name="T65" fmla="*/ 2 h 12"/>
                    <a:gd name="T66" fmla="*/ 10 w 16"/>
                    <a:gd name="T67" fmla="*/ 0 h 12"/>
                    <a:gd name="T68" fmla="*/ 8 w 16"/>
                    <a:gd name="T69" fmla="*/ 0 h 12"/>
                    <a:gd name="T70" fmla="*/ 8 w 16"/>
                    <a:gd name="T71" fmla="*/ 0 h 12"/>
                    <a:gd name="T72" fmla="*/ 8 w 16"/>
                    <a:gd name="T73" fmla="*/ 2 h 12"/>
                    <a:gd name="T74" fmla="*/ 8 w 16"/>
                    <a:gd name="T75" fmla="*/ 2 h 12"/>
                    <a:gd name="T76" fmla="*/ 8 w 16"/>
                    <a:gd name="T77" fmla="*/ 2 h 12"/>
                    <a:gd name="T78" fmla="*/ 8 w 16"/>
                    <a:gd name="T79" fmla="*/ 2 h 12"/>
                    <a:gd name="T80" fmla="*/ 8 w 16"/>
                    <a:gd name="T81" fmla="*/ 2 h 12"/>
                    <a:gd name="T82" fmla="*/ 2 w 16"/>
                    <a:gd name="T83" fmla="*/ 6 h 12"/>
                    <a:gd name="T84" fmla="*/ 2 w 16"/>
                    <a:gd name="T85" fmla="*/ 6 h 12"/>
                    <a:gd name="T86" fmla="*/ 2 w 16"/>
                    <a:gd name="T87" fmla="*/ 6 h 12"/>
                    <a:gd name="T88" fmla="*/ 2 w 16"/>
                    <a:gd name="T89" fmla="*/ 6 h 12"/>
                    <a:gd name="T90" fmla="*/ 0 w 16"/>
                    <a:gd name="T91" fmla="*/ 8 h 12"/>
                    <a:gd name="T92" fmla="*/ 0 w 16"/>
                    <a:gd name="T93" fmla="*/ 8 h 12"/>
                    <a:gd name="T94" fmla="*/ 0 w 16"/>
                    <a:gd name="T95" fmla="*/ 8 h 12"/>
                    <a:gd name="T96" fmla="*/ 0 w 16"/>
                    <a:gd name="T97" fmla="*/ 8 h 12"/>
                    <a:gd name="T98" fmla="*/ 0 w 16"/>
                    <a:gd name="T99" fmla="*/ 8 h 12"/>
                    <a:gd name="T100" fmla="*/ 2 w 16"/>
                    <a:gd name="T101" fmla="*/ 8 h 12"/>
                    <a:gd name="T102" fmla="*/ 2 w 16"/>
                    <a:gd name="T103" fmla="*/ 12 h 12"/>
                    <a:gd name="T104" fmla="*/ 2 w 16"/>
                    <a:gd name="T105" fmla="*/ 12 h 12"/>
                    <a:gd name="T106" fmla="*/ 4 w 16"/>
                    <a:gd name="T107" fmla="*/ 12 h 12"/>
                    <a:gd name="T108" fmla="*/ 4 w 16"/>
                    <a:gd name="T10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" h="12">
                      <a:moveTo>
                        <a:pt x="4" y="12"/>
                      </a:move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3" name="Freeform 384"/>
                <p:cNvSpPr>
                  <a:spLocks/>
                </p:cNvSpPr>
                <p:nvPr/>
              </p:nvSpPr>
              <p:spPr bwMode="auto">
                <a:xfrm>
                  <a:off x="2018" y="1850"/>
                  <a:ext cx="6" cy="4"/>
                </a:xfrm>
                <a:custGeom>
                  <a:avLst/>
                  <a:gdLst>
                    <a:gd name="T0" fmla="*/ 2 w 6"/>
                    <a:gd name="T1" fmla="*/ 4 h 4"/>
                    <a:gd name="T2" fmla="*/ 6 w 6"/>
                    <a:gd name="T3" fmla="*/ 4 h 4"/>
                    <a:gd name="T4" fmla="*/ 6 w 6"/>
                    <a:gd name="T5" fmla="*/ 4 h 4"/>
                    <a:gd name="T6" fmla="*/ 6 w 6"/>
                    <a:gd name="T7" fmla="*/ 4 h 4"/>
                    <a:gd name="T8" fmla="*/ 6 w 6"/>
                    <a:gd name="T9" fmla="*/ 0 h 4"/>
                    <a:gd name="T10" fmla="*/ 6 w 6"/>
                    <a:gd name="T11" fmla="*/ 0 h 4"/>
                    <a:gd name="T12" fmla="*/ 6 w 6"/>
                    <a:gd name="T13" fmla="*/ 0 h 4"/>
                    <a:gd name="T14" fmla="*/ 2 w 6"/>
                    <a:gd name="T15" fmla="*/ 0 h 4"/>
                    <a:gd name="T16" fmla="*/ 2 w 6"/>
                    <a:gd name="T17" fmla="*/ 0 h 4"/>
                    <a:gd name="T18" fmla="*/ 2 w 6"/>
                    <a:gd name="T19" fmla="*/ 0 h 4"/>
                    <a:gd name="T20" fmla="*/ 0 w 6"/>
                    <a:gd name="T21" fmla="*/ 0 h 4"/>
                    <a:gd name="T22" fmla="*/ 0 w 6"/>
                    <a:gd name="T23" fmla="*/ 0 h 4"/>
                    <a:gd name="T24" fmla="*/ 0 w 6"/>
                    <a:gd name="T25" fmla="*/ 2 h 4"/>
                    <a:gd name="T26" fmla="*/ 0 w 6"/>
                    <a:gd name="T27" fmla="*/ 2 h 4"/>
                    <a:gd name="T28" fmla="*/ 0 w 6"/>
                    <a:gd name="T29" fmla="*/ 2 h 4"/>
                    <a:gd name="T30" fmla="*/ 2 w 6"/>
                    <a:gd name="T31" fmla="*/ 4 h 4"/>
                    <a:gd name="T32" fmla="*/ 2 w 6"/>
                    <a:gd name="T33" fmla="*/ 4 h 4"/>
                    <a:gd name="T34" fmla="*/ 2 w 6"/>
                    <a:gd name="T35" fmla="*/ 4 h 4"/>
                    <a:gd name="T36" fmla="*/ 2 w 6"/>
                    <a:gd name="T37" fmla="*/ 4 h 4"/>
                    <a:gd name="T38" fmla="*/ 2 w 6"/>
                    <a:gd name="T39" fmla="*/ 4 h 4"/>
                    <a:gd name="T40" fmla="*/ 2 w 6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4" name="Freeform 385"/>
                <p:cNvSpPr>
                  <a:spLocks/>
                </p:cNvSpPr>
                <p:nvPr/>
              </p:nvSpPr>
              <p:spPr bwMode="auto">
                <a:xfrm>
                  <a:off x="1982" y="1898"/>
                  <a:ext cx="10" cy="10"/>
                </a:xfrm>
                <a:custGeom>
                  <a:avLst/>
                  <a:gdLst>
                    <a:gd name="T0" fmla="*/ 2 w 10"/>
                    <a:gd name="T1" fmla="*/ 8 h 10"/>
                    <a:gd name="T2" fmla="*/ 6 w 10"/>
                    <a:gd name="T3" fmla="*/ 10 h 10"/>
                    <a:gd name="T4" fmla="*/ 6 w 10"/>
                    <a:gd name="T5" fmla="*/ 10 h 10"/>
                    <a:gd name="T6" fmla="*/ 6 w 10"/>
                    <a:gd name="T7" fmla="*/ 10 h 10"/>
                    <a:gd name="T8" fmla="*/ 8 w 10"/>
                    <a:gd name="T9" fmla="*/ 10 h 10"/>
                    <a:gd name="T10" fmla="*/ 8 w 10"/>
                    <a:gd name="T11" fmla="*/ 10 h 10"/>
                    <a:gd name="T12" fmla="*/ 8 w 10"/>
                    <a:gd name="T13" fmla="*/ 10 h 10"/>
                    <a:gd name="T14" fmla="*/ 10 w 10"/>
                    <a:gd name="T15" fmla="*/ 10 h 10"/>
                    <a:gd name="T16" fmla="*/ 10 w 10"/>
                    <a:gd name="T17" fmla="*/ 10 h 10"/>
                    <a:gd name="T18" fmla="*/ 10 w 10"/>
                    <a:gd name="T19" fmla="*/ 10 h 10"/>
                    <a:gd name="T20" fmla="*/ 10 w 10"/>
                    <a:gd name="T21" fmla="*/ 4 h 10"/>
                    <a:gd name="T22" fmla="*/ 10 w 10"/>
                    <a:gd name="T23" fmla="*/ 4 h 10"/>
                    <a:gd name="T24" fmla="*/ 10 w 10"/>
                    <a:gd name="T25" fmla="*/ 4 h 10"/>
                    <a:gd name="T26" fmla="*/ 6 w 10"/>
                    <a:gd name="T27" fmla="*/ 0 h 10"/>
                    <a:gd name="T28" fmla="*/ 6 w 10"/>
                    <a:gd name="T29" fmla="*/ 0 h 10"/>
                    <a:gd name="T30" fmla="*/ 6 w 10"/>
                    <a:gd name="T31" fmla="*/ 0 h 10"/>
                    <a:gd name="T32" fmla="*/ 2 w 10"/>
                    <a:gd name="T33" fmla="*/ 0 h 10"/>
                    <a:gd name="T34" fmla="*/ 2 w 10"/>
                    <a:gd name="T35" fmla="*/ 0 h 10"/>
                    <a:gd name="T36" fmla="*/ 2 w 10"/>
                    <a:gd name="T37" fmla="*/ 2 h 10"/>
                    <a:gd name="T38" fmla="*/ 2 w 10"/>
                    <a:gd name="T39" fmla="*/ 2 h 10"/>
                    <a:gd name="T40" fmla="*/ 2 w 10"/>
                    <a:gd name="T41" fmla="*/ 2 h 10"/>
                    <a:gd name="T42" fmla="*/ 2 w 10"/>
                    <a:gd name="T43" fmla="*/ 2 h 10"/>
                    <a:gd name="T44" fmla="*/ 0 w 10"/>
                    <a:gd name="T45" fmla="*/ 2 h 10"/>
                    <a:gd name="T46" fmla="*/ 0 w 10"/>
                    <a:gd name="T47" fmla="*/ 4 h 10"/>
                    <a:gd name="T48" fmla="*/ 0 w 10"/>
                    <a:gd name="T49" fmla="*/ 4 h 10"/>
                    <a:gd name="T50" fmla="*/ 2 w 10"/>
                    <a:gd name="T51" fmla="*/ 4 h 10"/>
                    <a:gd name="T52" fmla="*/ 2 w 10"/>
                    <a:gd name="T53" fmla="*/ 4 h 10"/>
                    <a:gd name="T54" fmla="*/ 2 w 10"/>
                    <a:gd name="T55" fmla="*/ 6 h 10"/>
                    <a:gd name="T56" fmla="*/ 2 w 10"/>
                    <a:gd name="T57" fmla="*/ 6 h 10"/>
                    <a:gd name="T58" fmla="*/ 2 w 10"/>
                    <a:gd name="T59" fmla="*/ 8 h 10"/>
                    <a:gd name="T60" fmla="*/ 2 w 10"/>
                    <a:gd name="T61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" h="10">
                      <a:moveTo>
                        <a:pt x="2" y="8"/>
                      </a:move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5" name="Freeform 386"/>
                <p:cNvSpPr>
                  <a:spLocks/>
                </p:cNvSpPr>
                <p:nvPr/>
              </p:nvSpPr>
              <p:spPr bwMode="auto">
                <a:xfrm>
                  <a:off x="1990" y="1916"/>
                  <a:ext cx="8" cy="4"/>
                </a:xfrm>
                <a:custGeom>
                  <a:avLst/>
                  <a:gdLst>
                    <a:gd name="T0" fmla="*/ 2 w 8"/>
                    <a:gd name="T1" fmla="*/ 4 h 4"/>
                    <a:gd name="T2" fmla="*/ 2 w 8"/>
                    <a:gd name="T3" fmla="*/ 4 h 4"/>
                    <a:gd name="T4" fmla="*/ 2 w 8"/>
                    <a:gd name="T5" fmla="*/ 4 h 4"/>
                    <a:gd name="T6" fmla="*/ 6 w 8"/>
                    <a:gd name="T7" fmla="*/ 4 h 4"/>
                    <a:gd name="T8" fmla="*/ 6 w 8"/>
                    <a:gd name="T9" fmla="*/ 4 h 4"/>
                    <a:gd name="T10" fmla="*/ 6 w 8"/>
                    <a:gd name="T11" fmla="*/ 4 h 4"/>
                    <a:gd name="T12" fmla="*/ 8 w 8"/>
                    <a:gd name="T13" fmla="*/ 2 h 4"/>
                    <a:gd name="T14" fmla="*/ 8 w 8"/>
                    <a:gd name="T15" fmla="*/ 2 h 4"/>
                    <a:gd name="T16" fmla="*/ 8 w 8"/>
                    <a:gd name="T17" fmla="*/ 2 h 4"/>
                    <a:gd name="T18" fmla="*/ 8 w 8"/>
                    <a:gd name="T19" fmla="*/ 0 h 4"/>
                    <a:gd name="T20" fmla="*/ 8 w 8"/>
                    <a:gd name="T21" fmla="*/ 0 h 4"/>
                    <a:gd name="T22" fmla="*/ 8 w 8"/>
                    <a:gd name="T23" fmla="*/ 0 h 4"/>
                    <a:gd name="T24" fmla="*/ 2 w 8"/>
                    <a:gd name="T25" fmla="*/ 0 h 4"/>
                    <a:gd name="T26" fmla="*/ 2 w 8"/>
                    <a:gd name="T27" fmla="*/ 0 h 4"/>
                    <a:gd name="T28" fmla="*/ 2 w 8"/>
                    <a:gd name="T29" fmla="*/ 0 h 4"/>
                    <a:gd name="T30" fmla="*/ 2 w 8"/>
                    <a:gd name="T31" fmla="*/ 2 h 4"/>
                    <a:gd name="T32" fmla="*/ 2 w 8"/>
                    <a:gd name="T33" fmla="*/ 2 h 4"/>
                    <a:gd name="T34" fmla="*/ 0 w 8"/>
                    <a:gd name="T35" fmla="*/ 2 h 4"/>
                    <a:gd name="T36" fmla="*/ 0 w 8"/>
                    <a:gd name="T37" fmla="*/ 2 h 4"/>
                    <a:gd name="T38" fmla="*/ 2 w 8"/>
                    <a:gd name="T39" fmla="*/ 2 h 4"/>
                    <a:gd name="T40" fmla="*/ 2 w 8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6" name="Freeform 387"/>
                <p:cNvSpPr>
                  <a:spLocks/>
                </p:cNvSpPr>
                <p:nvPr/>
              </p:nvSpPr>
              <p:spPr bwMode="auto">
                <a:xfrm>
                  <a:off x="1932" y="1642"/>
                  <a:ext cx="30" cy="22"/>
                </a:xfrm>
                <a:custGeom>
                  <a:avLst/>
                  <a:gdLst>
                    <a:gd name="T0" fmla="*/ 18 w 30"/>
                    <a:gd name="T1" fmla="*/ 22 h 22"/>
                    <a:gd name="T2" fmla="*/ 28 w 30"/>
                    <a:gd name="T3" fmla="*/ 22 h 22"/>
                    <a:gd name="T4" fmla="*/ 28 w 30"/>
                    <a:gd name="T5" fmla="*/ 22 h 22"/>
                    <a:gd name="T6" fmla="*/ 30 w 30"/>
                    <a:gd name="T7" fmla="*/ 22 h 22"/>
                    <a:gd name="T8" fmla="*/ 30 w 30"/>
                    <a:gd name="T9" fmla="*/ 14 h 22"/>
                    <a:gd name="T10" fmla="*/ 30 w 30"/>
                    <a:gd name="T11" fmla="*/ 14 h 22"/>
                    <a:gd name="T12" fmla="*/ 30 w 30"/>
                    <a:gd name="T13" fmla="*/ 14 h 22"/>
                    <a:gd name="T14" fmla="*/ 28 w 30"/>
                    <a:gd name="T15" fmla="*/ 12 h 22"/>
                    <a:gd name="T16" fmla="*/ 28 w 30"/>
                    <a:gd name="T17" fmla="*/ 10 h 22"/>
                    <a:gd name="T18" fmla="*/ 28 w 30"/>
                    <a:gd name="T19" fmla="*/ 10 h 22"/>
                    <a:gd name="T20" fmla="*/ 28 w 30"/>
                    <a:gd name="T21" fmla="*/ 10 h 22"/>
                    <a:gd name="T22" fmla="*/ 26 w 30"/>
                    <a:gd name="T23" fmla="*/ 8 h 22"/>
                    <a:gd name="T24" fmla="*/ 26 w 30"/>
                    <a:gd name="T25" fmla="*/ 8 h 22"/>
                    <a:gd name="T26" fmla="*/ 26 w 30"/>
                    <a:gd name="T27" fmla="*/ 8 h 22"/>
                    <a:gd name="T28" fmla="*/ 26 w 30"/>
                    <a:gd name="T29" fmla="*/ 6 h 22"/>
                    <a:gd name="T30" fmla="*/ 26 w 30"/>
                    <a:gd name="T31" fmla="*/ 4 h 22"/>
                    <a:gd name="T32" fmla="*/ 26 w 30"/>
                    <a:gd name="T33" fmla="*/ 4 h 22"/>
                    <a:gd name="T34" fmla="*/ 24 w 30"/>
                    <a:gd name="T35" fmla="*/ 2 h 22"/>
                    <a:gd name="T36" fmla="*/ 22 w 30"/>
                    <a:gd name="T37" fmla="*/ 0 h 22"/>
                    <a:gd name="T38" fmla="*/ 22 w 30"/>
                    <a:gd name="T39" fmla="*/ 0 h 22"/>
                    <a:gd name="T40" fmla="*/ 22 w 30"/>
                    <a:gd name="T41" fmla="*/ 0 h 22"/>
                    <a:gd name="T42" fmla="*/ 22 w 30"/>
                    <a:gd name="T43" fmla="*/ 0 h 22"/>
                    <a:gd name="T44" fmla="*/ 14 w 30"/>
                    <a:gd name="T45" fmla="*/ 0 h 22"/>
                    <a:gd name="T46" fmla="*/ 14 w 30"/>
                    <a:gd name="T47" fmla="*/ 0 h 22"/>
                    <a:gd name="T48" fmla="*/ 12 w 30"/>
                    <a:gd name="T49" fmla="*/ 0 h 22"/>
                    <a:gd name="T50" fmla="*/ 12 w 30"/>
                    <a:gd name="T51" fmla="*/ 0 h 22"/>
                    <a:gd name="T52" fmla="*/ 12 w 30"/>
                    <a:gd name="T53" fmla="*/ 2 h 22"/>
                    <a:gd name="T54" fmla="*/ 12 w 30"/>
                    <a:gd name="T55" fmla="*/ 2 h 22"/>
                    <a:gd name="T56" fmla="*/ 12 w 30"/>
                    <a:gd name="T57" fmla="*/ 2 h 22"/>
                    <a:gd name="T58" fmla="*/ 12 w 30"/>
                    <a:gd name="T59" fmla="*/ 4 h 22"/>
                    <a:gd name="T60" fmla="*/ 10 w 30"/>
                    <a:gd name="T61" fmla="*/ 4 h 22"/>
                    <a:gd name="T62" fmla="*/ 10 w 30"/>
                    <a:gd name="T63" fmla="*/ 4 h 22"/>
                    <a:gd name="T64" fmla="*/ 10 w 30"/>
                    <a:gd name="T65" fmla="*/ 4 h 22"/>
                    <a:gd name="T66" fmla="*/ 10 w 30"/>
                    <a:gd name="T67" fmla="*/ 6 h 22"/>
                    <a:gd name="T68" fmla="*/ 10 w 30"/>
                    <a:gd name="T69" fmla="*/ 6 h 22"/>
                    <a:gd name="T70" fmla="*/ 10 w 30"/>
                    <a:gd name="T71" fmla="*/ 6 h 22"/>
                    <a:gd name="T72" fmla="*/ 8 w 30"/>
                    <a:gd name="T73" fmla="*/ 6 h 22"/>
                    <a:gd name="T74" fmla="*/ 8 w 30"/>
                    <a:gd name="T75" fmla="*/ 8 h 22"/>
                    <a:gd name="T76" fmla="*/ 0 w 30"/>
                    <a:gd name="T77" fmla="*/ 8 h 22"/>
                    <a:gd name="T78" fmla="*/ 0 w 30"/>
                    <a:gd name="T79" fmla="*/ 8 h 22"/>
                    <a:gd name="T80" fmla="*/ 0 w 30"/>
                    <a:gd name="T81" fmla="*/ 8 h 22"/>
                    <a:gd name="T82" fmla="*/ 0 w 30"/>
                    <a:gd name="T83" fmla="*/ 12 h 22"/>
                    <a:gd name="T84" fmla="*/ 0 w 30"/>
                    <a:gd name="T85" fmla="*/ 12 h 22"/>
                    <a:gd name="T86" fmla="*/ 0 w 30"/>
                    <a:gd name="T87" fmla="*/ 12 h 22"/>
                    <a:gd name="T88" fmla="*/ 4 w 30"/>
                    <a:gd name="T89" fmla="*/ 14 h 22"/>
                    <a:gd name="T90" fmla="*/ 4 w 30"/>
                    <a:gd name="T91" fmla="*/ 14 h 22"/>
                    <a:gd name="T92" fmla="*/ 4 w 30"/>
                    <a:gd name="T93" fmla="*/ 14 h 22"/>
                    <a:gd name="T94" fmla="*/ 8 w 30"/>
                    <a:gd name="T95" fmla="*/ 14 h 22"/>
                    <a:gd name="T96" fmla="*/ 8 w 30"/>
                    <a:gd name="T97" fmla="*/ 16 h 22"/>
                    <a:gd name="T98" fmla="*/ 8 w 30"/>
                    <a:gd name="T99" fmla="*/ 16 h 22"/>
                    <a:gd name="T100" fmla="*/ 8 w 30"/>
                    <a:gd name="T101" fmla="*/ 16 h 22"/>
                    <a:gd name="T102" fmla="*/ 10 w 30"/>
                    <a:gd name="T103" fmla="*/ 18 h 22"/>
                    <a:gd name="T104" fmla="*/ 10 w 30"/>
                    <a:gd name="T105" fmla="*/ 18 h 22"/>
                    <a:gd name="T106" fmla="*/ 10 w 30"/>
                    <a:gd name="T107" fmla="*/ 18 h 22"/>
                    <a:gd name="T108" fmla="*/ 10 w 30"/>
                    <a:gd name="T109" fmla="*/ 18 h 22"/>
                    <a:gd name="T110" fmla="*/ 16 w 30"/>
                    <a:gd name="T111" fmla="*/ 18 h 22"/>
                    <a:gd name="T112" fmla="*/ 18 w 30"/>
                    <a:gd name="T113" fmla="*/ 20 h 22"/>
                    <a:gd name="T114" fmla="*/ 18 w 30"/>
                    <a:gd name="T115" fmla="*/ 22 h 22"/>
                    <a:gd name="T116" fmla="*/ 18 w 30"/>
                    <a:gd name="T117" fmla="*/ 22 h 22"/>
                    <a:gd name="T118" fmla="*/ 18 w 30"/>
                    <a:gd name="T119" fmla="*/ 22 h 22"/>
                    <a:gd name="T120" fmla="*/ 18 w 30"/>
                    <a:gd name="T12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0" h="22">
                      <a:moveTo>
                        <a:pt x="18" y="22"/>
                      </a:move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30" y="22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28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6" y="18"/>
                      </a:lnTo>
                      <a:lnTo>
                        <a:pt x="18" y="20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7" name="Freeform 388"/>
                <p:cNvSpPr>
                  <a:spLocks/>
                </p:cNvSpPr>
                <p:nvPr/>
              </p:nvSpPr>
              <p:spPr bwMode="auto">
                <a:xfrm>
                  <a:off x="1958" y="1646"/>
                  <a:ext cx="8" cy="6"/>
                </a:xfrm>
                <a:custGeom>
                  <a:avLst/>
                  <a:gdLst>
                    <a:gd name="T0" fmla="*/ 4 w 8"/>
                    <a:gd name="T1" fmla="*/ 6 h 6"/>
                    <a:gd name="T2" fmla="*/ 6 w 8"/>
                    <a:gd name="T3" fmla="*/ 6 h 6"/>
                    <a:gd name="T4" fmla="*/ 6 w 8"/>
                    <a:gd name="T5" fmla="*/ 6 h 6"/>
                    <a:gd name="T6" fmla="*/ 6 w 8"/>
                    <a:gd name="T7" fmla="*/ 6 h 6"/>
                    <a:gd name="T8" fmla="*/ 8 w 8"/>
                    <a:gd name="T9" fmla="*/ 6 h 6"/>
                    <a:gd name="T10" fmla="*/ 8 w 8"/>
                    <a:gd name="T11" fmla="*/ 6 h 6"/>
                    <a:gd name="T12" fmla="*/ 8 w 8"/>
                    <a:gd name="T13" fmla="*/ 6 h 6"/>
                    <a:gd name="T14" fmla="*/ 8 w 8"/>
                    <a:gd name="T15" fmla="*/ 2 h 6"/>
                    <a:gd name="T16" fmla="*/ 8 w 8"/>
                    <a:gd name="T17" fmla="*/ 2 h 6"/>
                    <a:gd name="T18" fmla="*/ 8 w 8"/>
                    <a:gd name="T19" fmla="*/ 2 h 6"/>
                    <a:gd name="T20" fmla="*/ 6 w 8"/>
                    <a:gd name="T21" fmla="*/ 0 h 6"/>
                    <a:gd name="T22" fmla="*/ 6 w 8"/>
                    <a:gd name="T23" fmla="*/ 0 h 6"/>
                    <a:gd name="T24" fmla="*/ 6 w 8"/>
                    <a:gd name="T25" fmla="*/ 0 h 6"/>
                    <a:gd name="T26" fmla="*/ 2 w 8"/>
                    <a:gd name="T27" fmla="*/ 0 h 6"/>
                    <a:gd name="T28" fmla="*/ 2 w 8"/>
                    <a:gd name="T29" fmla="*/ 0 h 6"/>
                    <a:gd name="T30" fmla="*/ 2 w 8"/>
                    <a:gd name="T31" fmla="*/ 0 h 6"/>
                    <a:gd name="T32" fmla="*/ 2 w 8"/>
                    <a:gd name="T33" fmla="*/ 2 h 6"/>
                    <a:gd name="T34" fmla="*/ 2 w 8"/>
                    <a:gd name="T35" fmla="*/ 2 h 6"/>
                    <a:gd name="T36" fmla="*/ 2 w 8"/>
                    <a:gd name="T37" fmla="*/ 2 h 6"/>
                    <a:gd name="T38" fmla="*/ 0 w 8"/>
                    <a:gd name="T39" fmla="*/ 2 h 6"/>
                    <a:gd name="T40" fmla="*/ 0 w 8"/>
                    <a:gd name="T41" fmla="*/ 4 h 6"/>
                    <a:gd name="T42" fmla="*/ 0 w 8"/>
                    <a:gd name="T43" fmla="*/ 4 h 6"/>
                    <a:gd name="T44" fmla="*/ 2 w 8"/>
                    <a:gd name="T45" fmla="*/ 4 h 6"/>
                    <a:gd name="T46" fmla="*/ 2 w 8"/>
                    <a:gd name="T47" fmla="*/ 6 h 6"/>
                    <a:gd name="T48" fmla="*/ 2 w 8"/>
                    <a:gd name="T49" fmla="*/ 6 h 6"/>
                    <a:gd name="T50" fmla="*/ 2 w 8"/>
                    <a:gd name="T51" fmla="*/ 6 h 6"/>
                    <a:gd name="T52" fmla="*/ 4 w 8"/>
                    <a:gd name="T53" fmla="*/ 6 h 6"/>
                    <a:gd name="T54" fmla="*/ 4 w 8"/>
                    <a:gd name="T55" fmla="*/ 6 h 6"/>
                    <a:gd name="T56" fmla="*/ 4 w 8"/>
                    <a:gd name="T57" fmla="*/ 6 h 6"/>
                    <a:gd name="T58" fmla="*/ 4 w 8"/>
                    <a:gd name="T59" fmla="*/ 6 h 6"/>
                    <a:gd name="T60" fmla="*/ 4 w 8"/>
                    <a:gd name="T6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" h="6">
                      <a:moveTo>
                        <a:pt x="4" y="6"/>
                      </a:move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8" name="Freeform 389"/>
                <p:cNvSpPr>
                  <a:spLocks/>
                </p:cNvSpPr>
                <p:nvPr/>
              </p:nvSpPr>
              <p:spPr bwMode="auto">
                <a:xfrm>
                  <a:off x="1842" y="1652"/>
                  <a:ext cx="6" cy="6"/>
                </a:xfrm>
                <a:custGeom>
                  <a:avLst/>
                  <a:gdLst>
                    <a:gd name="T0" fmla="*/ 2 w 6"/>
                    <a:gd name="T1" fmla="*/ 6 h 6"/>
                    <a:gd name="T2" fmla="*/ 4 w 6"/>
                    <a:gd name="T3" fmla="*/ 6 h 6"/>
                    <a:gd name="T4" fmla="*/ 4 w 6"/>
                    <a:gd name="T5" fmla="*/ 6 h 6"/>
                    <a:gd name="T6" fmla="*/ 4 w 6"/>
                    <a:gd name="T7" fmla="*/ 4 h 6"/>
                    <a:gd name="T8" fmla="*/ 4 w 6"/>
                    <a:gd name="T9" fmla="*/ 4 h 6"/>
                    <a:gd name="T10" fmla="*/ 6 w 6"/>
                    <a:gd name="T11" fmla="*/ 4 h 6"/>
                    <a:gd name="T12" fmla="*/ 6 w 6"/>
                    <a:gd name="T13" fmla="*/ 4 h 6"/>
                    <a:gd name="T14" fmla="*/ 6 w 6"/>
                    <a:gd name="T15" fmla="*/ 4 h 6"/>
                    <a:gd name="T16" fmla="*/ 6 w 6"/>
                    <a:gd name="T17" fmla="*/ 2 h 6"/>
                    <a:gd name="T18" fmla="*/ 6 w 6"/>
                    <a:gd name="T19" fmla="*/ 2 h 6"/>
                    <a:gd name="T20" fmla="*/ 6 w 6"/>
                    <a:gd name="T21" fmla="*/ 2 h 6"/>
                    <a:gd name="T22" fmla="*/ 4 w 6"/>
                    <a:gd name="T23" fmla="*/ 0 h 6"/>
                    <a:gd name="T24" fmla="*/ 4 w 6"/>
                    <a:gd name="T25" fmla="*/ 0 h 6"/>
                    <a:gd name="T26" fmla="*/ 4 w 6"/>
                    <a:gd name="T27" fmla="*/ 0 h 6"/>
                    <a:gd name="T28" fmla="*/ 2 w 6"/>
                    <a:gd name="T29" fmla="*/ 2 h 6"/>
                    <a:gd name="T30" fmla="*/ 0 w 6"/>
                    <a:gd name="T31" fmla="*/ 2 h 6"/>
                    <a:gd name="T32" fmla="*/ 0 w 6"/>
                    <a:gd name="T33" fmla="*/ 2 h 6"/>
                    <a:gd name="T34" fmla="*/ 0 w 6"/>
                    <a:gd name="T35" fmla="*/ 2 h 6"/>
                    <a:gd name="T36" fmla="*/ 0 w 6"/>
                    <a:gd name="T37" fmla="*/ 4 h 6"/>
                    <a:gd name="T38" fmla="*/ 0 w 6"/>
                    <a:gd name="T39" fmla="*/ 4 h 6"/>
                    <a:gd name="T40" fmla="*/ 0 w 6"/>
                    <a:gd name="T41" fmla="*/ 4 h 6"/>
                    <a:gd name="T42" fmla="*/ 2 w 6"/>
                    <a:gd name="T43" fmla="*/ 4 h 6"/>
                    <a:gd name="T44" fmla="*/ 2 w 6"/>
                    <a:gd name="T45" fmla="*/ 4 h 6"/>
                    <a:gd name="T46" fmla="*/ 2 w 6"/>
                    <a:gd name="T47" fmla="*/ 4 h 6"/>
                    <a:gd name="T48" fmla="*/ 2 w 6"/>
                    <a:gd name="T49" fmla="*/ 6 h 6"/>
                    <a:gd name="T50" fmla="*/ 2 w 6"/>
                    <a:gd name="T5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59" name="Freeform 390"/>
                <p:cNvSpPr>
                  <a:spLocks noEditPoints="1"/>
                </p:cNvSpPr>
                <p:nvPr/>
              </p:nvSpPr>
              <p:spPr bwMode="auto">
                <a:xfrm>
                  <a:off x="1746" y="1514"/>
                  <a:ext cx="182" cy="136"/>
                </a:xfrm>
                <a:custGeom>
                  <a:avLst/>
                  <a:gdLst>
                    <a:gd name="T0" fmla="*/ 4 w 182"/>
                    <a:gd name="T1" fmla="*/ 60 h 136"/>
                    <a:gd name="T2" fmla="*/ 22 w 182"/>
                    <a:gd name="T3" fmla="*/ 56 h 136"/>
                    <a:gd name="T4" fmla="*/ 34 w 182"/>
                    <a:gd name="T5" fmla="*/ 58 h 136"/>
                    <a:gd name="T6" fmla="*/ 50 w 182"/>
                    <a:gd name="T7" fmla="*/ 48 h 136"/>
                    <a:gd name="T8" fmla="*/ 64 w 182"/>
                    <a:gd name="T9" fmla="*/ 44 h 136"/>
                    <a:gd name="T10" fmla="*/ 46 w 182"/>
                    <a:gd name="T11" fmla="*/ 56 h 136"/>
                    <a:gd name="T12" fmla="*/ 50 w 182"/>
                    <a:gd name="T13" fmla="*/ 64 h 136"/>
                    <a:gd name="T14" fmla="*/ 66 w 182"/>
                    <a:gd name="T15" fmla="*/ 68 h 136"/>
                    <a:gd name="T16" fmla="*/ 70 w 182"/>
                    <a:gd name="T17" fmla="*/ 64 h 136"/>
                    <a:gd name="T18" fmla="*/ 48 w 182"/>
                    <a:gd name="T19" fmla="*/ 72 h 136"/>
                    <a:gd name="T20" fmla="*/ 56 w 182"/>
                    <a:gd name="T21" fmla="*/ 82 h 136"/>
                    <a:gd name="T22" fmla="*/ 86 w 182"/>
                    <a:gd name="T23" fmla="*/ 88 h 136"/>
                    <a:gd name="T24" fmla="*/ 62 w 182"/>
                    <a:gd name="T25" fmla="*/ 84 h 136"/>
                    <a:gd name="T26" fmla="*/ 44 w 182"/>
                    <a:gd name="T27" fmla="*/ 90 h 136"/>
                    <a:gd name="T28" fmla="*/ 46 w 182"/>
                    <a:gd name="T29" fmla="*/ 98 h 136"/>
                    <a:gd name="T30" fmla="*/ 54 w 182"/>
                    <a:gd name="T31" fmla="*/ 104 h 136"/>
                    <a:gd name="T32" fmla="*/ 62 w 182"/>
                    <a:gd name="T33" fmla="*/ 110 h 136"/>
                    <a:gd name="T34" fmla="*/ 60 w 182"/>
                    <a:gd name="T35" fmla="*/ 116 h 136"/>
                    <a:gd name="T36" fmla="*/ 76 w 182"/>
                    <a:gd name="T37" fmla="*/ 124 h 136"/>
                    <a:gd name="T38" fmla="*/ 98 w 182"/>
                    <a:gd name="T39" fmla="*/ 128 h 136"/>
                    <a:gd name="T40" fmla="*/ 108 w 182"/>
                    <a:gd name="T41" fmla="*/ 124 h 136"/>
                    <a:gd name="T42" fmla="*/ 124 w 182"/>
                    <a:gd name="T43" fmla="*/ 122 h 136"/>
                    <a:gd name="T44" fmla="*/ 132 w 182"/>
                    <a:gd name="T45" fmla="*/ 124 h 136"/>
                    <a:gd name="T46" fmla="*/ 142 w 182"/>
                    <a:gd name="T47" fmla="*/ 132 h 136"/>
                    <a:gd name="T48" fmla="*/ 156 w 182"/>
                    <a:gd name="T49" fmla="*/ 136 h 136"/>
                    <a:gd name="T50" fmla="*/ 166 w 182"/>
                    <a:gd name="T51" fmla="*/ 128 h 136"/>
                    <a:gd name="T52" fmla="*/ 158 w 182"/>
                    <a:gd name="T53" fmla="*/ 128 h 136"/>
                    <a:gd name="T54" fmla="*/ 158 w 182"/>
                    <a:gd name="T55" fmla="*/ 126 h 136"/>
                    <a:gd name="T56" fmla="*/ 170 w 182"/>
                    <a:gd name="T57" fmla="*/ 124 h 136"/>
                    <a:gd name="T58" fmla="*/ 176 w 182"/>
                    <a:gd name="T59" fmla="*/ 126 h 136"/>
                    <a:gd name="T60" fmla="*/ 182 w 182"/>
                    <a:gd name="T61" fmla="*/ 122 h 136"/>
                    <a:gd name="T62" fmla="*/ 172 w 182"/>
                    <a:gd name="T63" fmla="*/ 108 h 136"/>
                    <a:gd name="T64" fmla="*/ 162 w 182"/>
                    <a:gd name="T65" fmla="*/ 98 h 136"/>
                    <a:gd name="T66" fmla="*/ 170 w 182"/>
                    <a:gd name="T67" fmla="*/ 92 h 136"/>
                    <a:gd name="T68" fmla="*/ 168 w 182"/>
                    <a:gd name="T69" fmla="*/ 72 h 136"/>
                    <a:gd name="T70" fmla="*/ 170 w 182"/>
                    <a:gd name="T71" fmla="*/ 64 h 136"/>
                    <a:gd name="T72" fmla="*/ 156 w 182"/>
                    <a:gd name="T73" fmla="*/ 54 h 136"/>
                    <a:gd name="T74" fmla="*/ 146 w 182"/>
                    <a:gd name="T75" fmla="*/ 62 h 136"/>
                    <a:gd name="T76" fmla="*/ 140 w 182"/>
                    <a:gd name="T77" fmla="*/ 62 h 136"/>
                    <a:gd name="T78" fmla="*/ 132 w 182"/>
                    <a:gd name="T79" fmla="*/ 52 h 136"/>
                    <a:gd name="T80" fmla="*/ 126 w 182"/>
                    <a:gd name="T81" fmla="*/ 58 h 136"/>
                    <a:gd name="T82" fmla="*/ 120 w 182"/>
                    <a:gd name="T83" fmla="*/ 60 h 136"/>
                    <a:gd name="T84" fmla="*/ 122 w 182"/>
                    <a:gd name="T85" fmla="*/ 52 h 136"/>
                    <a:gd name="T86" fmla="*/ 110 w 182"/>
                    <a:gd name="T87" fmla="*/ 48 h 136"/>
                    <a:gd name="T88" fmla="*/ 106 w 182"/>
                    <a:gd name="T89" fmla="*/ 48 h 136"/>
                    <a:gd name="T90" fmla="*/ 102 w 182"/>
                    <a:gd name="T91" fmla="*/ 36 h 136"/>
                    <a:gd name="T92" fmla="*/ 88 w 182"/>
                    <a:gd name="T93" fmla="*/ 38 h 136"/>
                    <a:gd name="T94" fmla="*/ 76 w 182"/>
                    <a:gd name="T95" fmla="*/ 42 h 136"/>
                    <a:gd name="T96" fmla="*/ 88 w 182"/>
                    <a:gd name="T97" fmla="*/ 36 h 136"/>
                    <a:gd name="T98" fmla="*/ 94 w 182"/>
                    <a:gd name="T99" fmla="*/ 26 h 136"/>
                    <a:gd name="T100" fmla="*/ 84 w 182"/>
                    <a:gd name="T101" fmla="*/ 14 h 136"/>
                    <a:gd name="T102" fmla="*/ 74 w 182"/>
                    <a:gd name="T103" fmla="*/ 16 h 136"/>
                    <a:gd name="T104" fmla="*/ 68 w 182"/>
                    <a:gd name="T105" fmla="*/ 20 h 136"/>
                    <a:gd name="T106" fmla="*/ 54 w 182"/>
                    <a:gd name="T107" fmla="*/ 4 h 136"/>
                    <a:gd name="T108" fmla="*/ 38 w 182"/>
                    <a:gd name="T109" fmla="*/ 0 h 136"/>
                    <a:gd name="T110" fmla="*/ 30 w 182"/>
                    <a:gd name="T111" fmla="*/ 6 h 136"/>
                    <a:gd name="T112" fmla="*/ 32 w 182"/>
                    <a:gd name="T113" fmla="*/ 14 h 136"/>
                    <a:gd name="T114" fmla="*/ 28 w 182"/>
                    <a:gd name="T115" fmla="*/ 18 h 136"/>
                    <a:gd name="T116" fmla="*/ 14 w 182"/>
                    <a:gd name="T117" fmla="*/ 26 h 136"/>
                    <a:gd name="T118" fmla="*/ 10 w 182"/>
                    <a:gd name="T119" fmla="*/ 30 h 136"/>
                    <a:gd name="T120" fmla="*/ 2 w 182"/>
                    <a:gd name="T121" fmla="*/ 36 h 136"/>
                    <a:gd name="T122" fmla="*/ 112 w 182"/>
                    <a:gd name="T123" fmla="*/ 6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82" h="136">
                      <a:moveTo>
                        <a:pt x="2" y="40"/>
                      </a:move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4" y="42"/>
                      </a:lnTo>
                      <a:lnTo>
                        <a:pt x="4" y="42"/>
                      </a:lnTo>
                      <a:lnTo>
                        <a:pt x="4" y="42"/>
                      </a:ln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6" y="48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60"/>
                      </a:lnTo>
                      <a:lnTo>
                        <a:pt x="4" y="60"/>
                      </a:lnTo>
                      <a:lnTo>
                        <a:pt x="4" y="60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2" y="60"/>
                      </a:lnTo>
                      <a:lnTo>
                        <a:pt x="22" y="60"/>
                      </a:lnTo>
                      <a:lnTo>
                        <a:pt x="22" y="60"/>
                      </a:lnTo>
                      <a:lnTo>
                        <a:pt x="22" y="60"/>
                      </a:lnTo>
                      <a:lnTo>
                        <a:pt x="22" y="56"/>
                      </a:lnTo>
                      <a:lnTo>
                        <a:pt x="24" y="56"/>
                      </a:lnTo>
                      <a:lnTo>
                        <a:pt x="26" y="56"/>
                      </a:lnTo>
                      <a:lnTo>
                        <a:pt x="26" y="58"/>
                      </a:lnTo>
                      <a:lnTo>
                        <a:pt x="26" y="58"/>
                      </a:lnTo>
                      <a:lnTo>
                        <a:pt x="26" y="58"/>
                      </a:lnTo>
                      <a:lnTo>
                        <a:pt x="26" y="58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32" y="60"/>
                      </a:lnTo>
                      <a:lnTo>
                        <a:pt x="32" y="60"/>
                      </a:lnTo>
                      <a:lnTo>
                        <a:pt x="32" y="60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6"/>
                      </a:lnTo>
                      <a:lnTo>
                        <a:pt x="34" y="54"/>
                      </a:lnTo>
                      <a:lnTo>
                        <a:pt x="38" y="52"/>
                      </a:lnTo>
                      <a:lnTo>
                        <a:pt x="40" y="52"/>
                      </a:lnTo>
                      <a:lnTo>
                        <a:pt x="42" y="50"/>
                      </a:lnTo>
                      <a:lnTo>
                        <a:pt x="44" y="50"/>
                      </a:lnTo>
                      <a:lnTo>
                        <a:pt x="44" y="50"/>
                      </a:lnTo>
                      <a:lnTo>
                        <a:pt x="44" y="50"/>
                      </a:lnTo>
                      <a:lnTo>
                        <a:pt x="48" y="48"/>
                      </a:lnTo>
                      <a:lnTo>
                        <a:pt x="50" y="48"/>
                      </a:lnTo>
                      <a:lnTo>
                        <a:pt x="50" y="48"/>
                      </a:lnTo>
                      <a:lnTo>
                        <a:pt x="50" y="48"/>
                      </a:lnTo>
                      <a:lnTo>
                        <a:pt x="52" y="48"/>
                      </a:lnTo>
                      <a:lnTo>
                        <a:pt x="54" y="48"/>
                      </a:lnTo>
                      <a:lnTo>
                        <a:pt x="54" y="48"/>
                      </a:lnTo>
                      <a:lnTo>
                        <a:pt x="54" y="48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64" y="44"/>
                      </a:lnTo>
                      <a:lnTo>
                        <a:pt x="66" y="44"/>
                      </a:lnTo>
                      <a:lnTo>
                        <a:pt x="64" y="44"/>
                      </a:lnTo>
                      <a:lnTo>
                        <a:pt x="60" y="46"/>
                      </a:lnTo>
                      <a:lnTo>
                        <a:pt x="60" y="46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4" y="50"/>
                      </a:lnTo>
                      <a:lnTo>
                        <a:pt x="54" y="50"/>
                      </a:lnTo>
                      <a:lnTo>
                        <a:pt x="54" y="50"/>
                      </a:lnTo>
                      <a:lnTo>
                        <a:pt x="48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6" y="56"/>
                      </a:lnTo>
                      <a:lnTo>
                        <a:pt x="46" y="56"/>
                      </a:lnTo>
                      <a:lnTo>
                        <a:pt x="46" y="56"/>
                      </a:lnTo>
                      <a:lnTo>
                        <a:pt x="46" y="56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62"/>
                      </a:lnTo>
                      <a:lnTo>
                        <a:pt x="50" y="62"/>
                      </a:lnTo>
                      <a:lnTo>
                        <a:pt x="50" y="64"/>
                      </a:lnTo>
                      <a:lnTo>
                        <a:pt x="50" y="64"/>
                      </a:lnTo>
                      <a:lnTo>
                        <a:pt x="50" y="64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6" y="68"/>
                      </a:lnTo>
                      <a:lnTo>
                        <a:pt x="56" y="68"/>
                      </a:lnTo>
                      <a:lnTo>
                        <a:pt x="56" y="68"/>
                      </a:lnTo>
                      <a:lnTo>
                        <a:pt x="56" y="68"/>
                      </a:lnTo>
                      <a:lnTo>
                        <a:pt x="58" y="68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8" y="66"/>
                      </a:lnTo>
                      <a:lnTo>
                        <a:pt x="68" y="66"/>
                      </a:lnTo>
                      <a:lnTo>
                        <a:pt x="68" y="66"/>
                      </a:lnTo>
                      <a:lnTo>
                        <a:pt x="68" y="64"/>
                      </a:lnTo>
                      <a:lnTo>
                        <a:pt x="70" y="64"/>
                      </a:lnTo>
                      <a:lnTo>
                        <a:pt x="70" y="64"/>
                      </a:lnTo>
                      <a:lnTo>
                        <a:pt x="70" y="64"/>
                      </a:lnTo>
                      <a:lnTo>
                        <a:pt x="70" y="64"/>
                      </a:lnTo>
                      <a:lnTo>
                        <a:pt x="72" y="64"/>
                      </a:lnTo>
                      <a:lnTo>
                        <a:pt x="70" y="64"/>
                      </a:lnTo>
                      <a:lnTo>
                        <a:pt x="70" y="64"/>
                      </a:lnTo>
                      <a:lnTo>
                        <a:pt x="70" y="66"/>
                      </a:lnTo>
                      <a:lnTo>
                        <a:pt x="70" y="66"/>
                      </a:lnTo>
                      <a:lnTo>
                        <a:pt x="68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70"/>
                      </a:lnTo>
                      <a:lnTo>
                        <a:pt x="52" y="70"/>
                      </a:lnTo>
                      <a:lnTo>
                        <a:pt x="52" y="70"/>
                      </a:lnTo>
                      <a:lnTo>
                        <a:pt x="50" y="70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48" y="74"/>
                      </a:lnTo>
                      <a:lnTo>
                        <a:pt x="48" y="74"/>
                      </a:lnTo>
                      <a:lnTo>
                        <a:pt x="48" y="76"/>
                      </a:lnTo>
                      <a:lnTo>
                        <a:pt x="50" y="76"/>
                      </a:lnTo>
                      <a:lnTo>
                        <a:pt x="50" y="76"/>
                      </a:lnTo>
                      <a:lnTo>
                        <a:pt x="50" y="76"/>
                      </a:lnTo>
                      <a:lnTo>
                        <a:pt x="50" y="78"/>
                      </a:lnTo>
                      <a:lnTo>
                        <a:pt x="52" y="78"/>
                      </a:lnTo>
                      <a:lnTo>
                        <a:pt x="54" y="80"/>
                      </a:lnTo>
                      <a:lnTo>
                        <a:pt x="54" y="80"/>
                      </a:lnTo>
                      <a:lnTo>
                        <a:pt x="54" y="80"/>
                      </a:lnTo>
                      <a:lnTo>
                        <a:pt x="54" y="80"/>
                      </a:lnTo>
                      <a:lnTo>
                        <a:pt x="56" y="82"/>
                      </a:lnTo>
                      <a:lnTo>
                        <a:pt x="56" y="82"/>
                      </a:lnTo>
                      <a:lnTo>
                        <a:pt x="56" y="82"/>
                      </a:lnTo>
                      <a:lnTo>
                        <a:pt x="60" y="82"/>
                      </a:lnTo>
                      <a:lnTo>
                        <a:pt x="62" y="84"/>
                      </a:lnTo>
                      <a:lnTo>
                        <a:pt x="62" y="84"/>
                      </a:lnTo>
                      <a:lnTo>
                        <a:pt x="62" y="84"/>
                      </a:lnTo>
                      <a:lnTo>
                        <a:pt x="72" y="84"/>
                      </a:lnTo>
                      <a:lnTo>
                        <a:pt x="84" y="86"/>
                      </a:lnTo>
                      <a:lnTo>
                        <a:pt x="86" y="88"/>
                      </a:lnTo>
                      <a:lnTo>
                        <a:pt x="86" y="88"/>
                      </a:lnTo>
                      <a:lnTo>
                        <a:pt x="86" y="88"/>
                      </a:lnTo>
                      <a:lnTo>
                        <a:pt x="86" y="88"/>
                      </a:lnTo>
                      <a:lnTo>
                        <a:pt x="86" y="88"/>
                      </a:lnTo>
                      <a:lnTo>
                        <a:pt x="84" y="90"/>
                      </a:lnTo>
                      <a:lnTo>
                        <a:pt x="78" y="90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6" y="88"/>
                      </a:lnTo>
                      <a:lnTo>
                        <a:pt x="74" y="88"/>
                      </a:lnTo>
                      <a:lnTo>
                        <a:pt x="70" y="86"/>
                      </a:lnTo>
                      <a:lnTo>
                        <a:pt x="70" y="86"/>
                      </a:lnTo>
                      <a:lnTo>
                        <a:pt x="70" y="86"/>
                      </a:lnTo>
                      <a:lnTo>
                        <a:pt x="64" y="86"/>
                      </a:lnTo>
                      <a:lnTo>
                        <a:pt x="62" y="84"/>
                      </a:lnTo>
                      <a:lnTo>
                        <a:pt x="62" y="84"/>
                      </a:lnTo>
                      <a:lnTo>
                        <a:pt x="62" y="84"/>
                      </a:lnTo>
                      <a:lnTo>
                        <a:pt x="60" y="86"/>
                      </a:lnTo>
                      <a:lnTo>
                        <a:pt x="56" y="86"/>
                      </a:lnTo>
                      <a:lnTo>
                        <a:pt x="56" y="86"/>
                      </a:lnTo>
                      <a:lnTo>
                        <a:pt x="54" y="86"/>
                      </a:lnTo>
                      <a:lnTo>
                        <a:pt x="54" y="86"/>
                      </a:lnTo>
                      <a:lnTo>
                        <a:pt x="52" y="86"/>
                      </a:lnTo>
                      <a:lnTo>
                        <a:pt x="52" y="86"/>
                      </a:lnTo>
                      <a:lnTo>
                        <a:pt x="50" y="86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6" y="88"/>
                      </a:lnTo>
                      <a:lnTo>
                        <a:pt x="44" y="88"/>
                      </a:lnTo>
                      <a:lnTo>
                        <a:pt x="44" y="90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44" y="94"/>
                      </a:lnTo>
                      <a:lnTo>
                        <a:pt x="44" y="94"/>
                      </a:lnTo>
                      <a:lnTo>
                        <a:pt x="44" y="96"/>
                      </a:lnTo>
                      <a:lnTo>
                        <a:pt x="44" y="96"/>
                      </a:lnTo>
                      <a:lnTo>
                        <a:pt x="46" y="96"/>
                      </a:lnTo>
                      <a:lnTo>
                        <a:pt x="46" y="96"/>
                      </a:lnTo>
                      <a:lnTo>
                        <a:pt x="46" y="98"/>
                      </a:lnTo>
                      <a:lnTo>
                        <a:pt x="46" y="98"/>
                      </a:lnTo>
                      <a:lnTo>
                        <a:pt x="46" y="98"/>
                      </a:lnTo>
                      <a:lnTo>
                        <a:pt x="48" y="98"/>
                      </a:lnTo>
                      <a:lnTo>
                        <a:pt x="48" y="100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52" y="102"/>
                      </a:lnTo>
                      <a:lnTo>
                        <a:pt x="52" y="102"/>
                      </a:lnTo>
                      <a:lnTo>
                        <a:pt x="54" y="104"/>
                      </a:lnTo>
                      <a:lnTo>
                        <a:pt x="54" y="104"/>
                      </a:lnTo>
                      <a:lnTo>
                        <a:pt x="54" y="104"/>
                      </a:lnTo>
                      <a:lnTo>
                        <a:pt x="54" y="104"/>
                      </a:lnTo>
                      <a:lnTo>
                        <a:pt x="54" y="104"/>
                      </a:lnTo>
                      <a:lnTo>
                        <a:pt x="54" y="106"/>
                      </a:lnTo>
                      <a:lnTo>
                        <a:pt x="54" y="106"/>
                      </a:lnTo>
                      <a:lnTo>
                        <a:pt x="56" y="106"/>
                      </a:lnTo>
                      <a:lnTo>
                        <a:pt x="58" y="106"/>
                      </a:lnTo>
                      <a:lnTo>
                        <a:pt x="58" y="106"/>
                      </a:lnTo>
                      <a:lnTo>
                        <a:pt x="58" y="106"/>
                      </a:lnTo>
                      <a:lnTo>
                        <a:pt x="60" y="108"/>
                      </a:lnTo>
                      <a:lnTo>
                        <a:pt x="60" y="108"/>
                      </a:lnTo>
                      <a:lnTo>
                        <a:pt x="62" y="110"/>
                      </a:lnTo>
                      <a:lnTo>
                        <a:pt x="62" y="110"/>
                      </a:lnTo>
                      <a:lnTo>
                        <a:pt x="62" y="110"/>
                      </a:lnTo>
                      <a:lnTo>
                        <a:pt x="62" y="110"/>
                      </a:lnTo>
                      <a:lnTo>
                        <a:pt x="62" y="112"/>
                      </a:lnTo>
                      <a:lnTo>
                        <a:pt x="62" y="112"/>
                      </a:lnTo>
                      <a:lnTo>
                        <a:pt x="64" y="112"/>
                      </a:lnTo>
                      <a:lnTo>
                        <a:pt x="64" y="112"/>
                      </a:lnTo>
                      <a:lnTo>
                        <a:pt x="64" y="112"/>
                      </a:lnTo>
                      <a:lnTo>
                        <a:pt x="62" y="112"/>
                      </a:lnTo>
                      <a:lnTo>
                        <a:pt x="62" y="114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0" y="116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62" y="122"/>
                      </a:lnTo>
                      <a:lnTo>
                        <a:pt x="62" y="122"/>
                      </a:lnTo>
                      <a:lnTo>
                        <a:pt x="64" y="122"/>
                      </a:lnTo>
                      <a:lnTo>
                        <a:pt x="68" y="124"/>
                      </a:lnTo>
                      <a:lnTo>
                        <a:pt x="68" y="124"/>
                      </a:lnTo>
                      <a:lnTo>
                        <a:pt x="68" y="124"/>
                      </a:lnTo>
                      <a:lnTo>
                        <a:pt x="70" y="124"/>
                      </a:lnTo>
                      <a:lnTo>
                        <a:pt x="74" y="124"/>
                      </a:lnTo>
                      <a:lnTo>
                        <a:pt x="74" y="124"/>
                      </a:lnTo>
                      <a:lnTo>
                        <a:pt x="74" y="124"/>
                      </a:lnTo>
                      <a:lnTo>
                        <a:pt x="76" y="124"/>
                      </a:lnTo>
                      <a:lnTo>
                        <a:pt x="76" y="126"/>
                      </a:lnTo>
                      <a:lnTo>
                        <a:pt x="76" y="126"/>
                      </a:lnTo>
                      <a:lnTo>
                        <a:pt x="78" y="126"/>
                      </a:lnTo>
                      <a:lnTo>
                        <a:pt x="82" y="126"/>
                      </a:lnTo>
                      <a:lnTo>
                        <a:pt x="86" y="128"/>
                      </a:lnTo>
                      <a:lnTo>
                        <a:pt x="86" y="128"/>
                      </a:lnTo>
                      <a:lnTo>
                        <a:pt x="86" y="128"/>
                      </a:lnTo>
                      <a:lnTo>
                        <a:pt x="92" y="128"/>
                      </a:lnTo>
                      <a:lnTo>
                        <a:pt x="92" y="128"/>
                      </a:lnTo>
                      <a:lnTo>
                        <a:pt x="94" y="128"/>
                      </a:lnTo>
                      <a:lnTo>
                        <a:pt x="94" y="126"/>
                      </a:lnTo>
                      <a:lnTo>
                        <a:pt x="96" y="126"/>
                      </a:lnTo>
                      <a:lnTo>
                        <a:pt x="98" y="128"/>
                      </a:lnTo>
                      <a:lnTo>
                        <a:pt x="98" y="128"/>
                      </a:lnTo>
                      <a:lnTo>
                        <a:pt x="98" y="128"/>
                      </a:lnTo>
                      <a:lnTo>
                        <a:pt x="100" y="128"/>
                      </a:lnTo>
                      <a:lnTo>
                        <a:pt x="100" y="128"/>
                      </a:lnTo>
                      <a:lnTo>
                        <a:pt x="100" y="128"/>
                      </a:lnTo>
                      <a:lnTo>
                        <a:pt x="104" y="126"/>
                      </a:lnTo>
                      <a:lnTo>
                        <a:pt x="106" y="126"/>
                      </a:lnTo>
                      <a:lnTo>
                        <a:pt x="106" y="126"/>
                      </a:lnTo>
                      <a:lnTo>
                        <a:pt x="106" y="126"/>
                      </a:lnTo>
                      <a:lnTo>
                        <a:pt x="106" y="126"/>
                      </a:lnTo>
                      <a:lnTo>
                        <a:pt x="108" y="126"/>
                      </a:lnTo>
                      <a:lnTo>
                        <a:pt x="108" y="126"/>
                      </a:lnTo>
                      <a:lnTo>
                        <a:pt x="108" y="124"/>
                      </a:lnTo>
                      <a:lnTo>
                        <a:pt x="108" y="124"/>
                      </a:lnTo>
                      <a:lnTo>
                        <a:pt x="110" y="124"/>
                      </a:lnTo>
                      <a:lnTo>
                        <a:pt x="112" y="126"/>
                      </a:lnTo>
                      <a:lnTo>
                        <a:pt x="112" y="126"/>
                      </a:lnTo>
                      <a:lnTo>
                        <a:pt x="112" y="126"/>
                      </a:lnTo>
                      <a:lnTo>
                        <a:pt x="118" y="126"/>
                      </a:lnTo>
                      <a:lnTo>
                        <a:pt x="118" y="126"/>
                      </a:lnTo>
                      <a:lnTo>
                        <a:pt x="120" y="126"/>
                      </a:lnTo>
                      <a:lnTo>
                        <a:pt x="122" y="122"/>
                      </a:lnTo>
                      <a:lnTo>
                        <a:pt x="122" y="122"/>
                      </a:lnTo>
                      <a:lnTo>
                        <a:pt x="122" y="122"/>
                      </a:lnTo>
                      <a:lnTo>
                        <a:pt x="122" y="122"/>
                      </a:lnTo>
                      <a:lnTo>
                        <a:pt x="124" y="122"/>
                      </a:lnTo>
                      <a:lnTo>
                        <a:pt x="124" y="122"/>
                      </a:lnTo>
                      <a:lnTo>
                        <a:pt x="126" y="122"/>
                      </a:lnTo>
                      <a:lnTo>
                        <a:pt x="126" y="120"/>
                      </a:lnTo>
                      <a:lnTo>
                        <a:pt x="128" y="120"/>
                      </a:lnTo>
                      <a:lnTo>
                        <a:pt x="130" y="120"/>
                      </a:lnTo>
                      <a:lnTo>
                        <a:pt x="130" y="120"/>
                      </a:lnTo>
                      <a:lnTo>
                        <a:pt x="130" y="120"/>
                      </a:lnTo>
                      <a:lnTo>
                        <a:pt x="130" y="120"/>
                      </a:lnTo>
                      <a:lnTo>
                        <a:pt x="130" y="120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2" y="124"/>
                      </a:lnTo>
                      <a:lnTo>
                        <a:pt x="132" y="124"/>
                      </a:lnTo>
                      <a:lnTo>
                        <a:pt x="136" y="126"/>
                      </a:lnTo>
                      <a:lnTo>
                        <a:pt x="136" y="126"/>
                      </a:lnTo>
                      <a:lnTo>
                        <a:pt x="136" y="126"/>
                      </a:lnTo>
                      <a:lnTo>
                        <a:pt x="136" y="126"/>
                      </a:lnTo>
                      <a:lnTo>
                        <a:pt x="136" y="128"/>
                      </a:lnTo>
                      <a:lnTo>
                        <a:pt x="136" y="128"/>
                      </a:lnTo>
                      <a:lnTo>
                        <a:pt x="136" y="128"/>
                      </a:lnTo>
                      <a:lnTo>
                        <a:pt x="138" y="128"/>
                      </a:lnTo>
                      <a:lnTo>
                        <a:pt x="138" y="130"/>
                      </a:lnTo>
                      <a:lnTo>
                        <a:pt x="138" y="130"/>
                      </a:lnTo>
                      <a:lnTo>
                        <a:pt x="138" y="130"/>
                      </a:lnTo>
                      <a:lnTo>
                        <a:pt x="140" y="130"/>
                      </a:lnTo>
                      <a:lnTo>
                        <a:pt x="142" y="132"/>
                      </a:lnTo>
                      <a:lnTo>
                        <a:pt x="142" y="132"/>
                      </a:lnTo>
                      <a:lnTo>
                        <a:pt x="142" y="132"/>
                      </a:lnTo>
                      <a:lnTo>
                        <a:pt x="144" y="132"/>
                      </a:lnTo>
                      <a:lnTo>
                        <a:pt x="148" y="134"/>
                      </a:lnTo>
                      <a:lnTo>
                        <a:pt x="148" y="134"/>
                      </a:lnTo>
                      <a:lnTo>
                        <a:pt x="148" y="134"/>
                      </a:lnTo>
                      <a:lnTo>
                        <a:pt x="152" y="134"/>
                      </a:lnTo>
                      <a:lnTo>
                        <a:pt x="154" y="136"/>
                      </a:lnTo>
                      <a:lnTo>
                        <a:pt x="156" y="136"/>
                      </a:lnTo>
                      <a:lnTo>
                        <a:pt x="156" y="136"/>
                      </a:lnTo>
                      <a:lnTo>
                        <a:pt x="156" y="136"/>
                      </a:lnTo>
                      <a:lnTo>
                        <a:pt x="156" y="136"/>
                      </a:lnTo>
                      <a:lnTo>
                        <a:pt x="156" y="136"/>
                      </a:lnTo>
                      <a:lnTo>
                        <a:pt x="158" y="136"/>
                      </a:lnTo>
                      <a:lnTo>
                        <a:pt x="160" y="136"/>
                      </a:lnTo>
                      <a:lnTo>
                        <a:pt x="160" y="136"/>
                      </a:lnTo>
                      <a:lnTo>
                        <a:pt x="160" y="136"/>
                      </a:lnTo>
                      <a:lnTo>
                        <a:pt x="160" y="134"/>
                      </a:lnTo>
                      <a:lnTo>
                        <a:pt x="164" y="132"/>
                      </a:lnTo>
                      <a:lnTo>
                        <a:pt x="164" y="132"/>
                      </a:lnTo>
                      <a:lnTo>
                        <a:pt x="164" y="132"/>
                      </a:lnTo>
                      <a:lnTo>
                        <a:pt x="166" y="130"/>
                      </a:lnTo>
                      <a:lnTo>
                        <a:pt x="166" y="130"/>
                      </a:lnTo>
                      <a:lnTo>
                        <a:pt x="166" y="130"/>
                      </a:lnTo>
                      <a:lnTo>
                        <a:pt x="166" y="130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4" y="128"/>
                      </a:lnTo>
                      <a:lnTo>
                        <a:pt x="164" y="126"/>
                      </a:lnTo>
                      <a:lnTo>
                        <a:pt x="164" y="126"/>
                      </a:lnTo>
                      <a:lnTo>
                        <a:pt x="164" y="126"/>
                      </a:lnTo>
                      <a:lnTo>
                        <a:pt x="162" y="126"/>
                      </a:lnTo>
                      <a:lnTo>
                        <a:pt x="162" y="126"/>
                      </a:lnTo>
                      <a:lnTo>
                        <a:pt x="162" y="126"/>
                      </a:lnTo>
                      <a:lnTo>
                        <a:pt x="160" y="128"/>
                      </a:lnTo>
                      <a:lnTo>
                        <a:pt x="160" y="128"/>
                      </a:lnTo>
                      <a:lnTo>
                        <a:pt x="160" y="128"/>
                      </a:lnTo>
                      <a:lnTo>
                        <a:pt x="158" y="128"/>
                      </a:lnTo>
                      <a:lnTo>
                        <a:pt x="158" y="128"/>
                      </a:lnTo>
                      <a:lnTo>
                        <a:pt x="156" y="128"/>
                      </a:lnTo>
                      <a:lnTo>
                        <a:pt x="156" y="128"/>
                      </a:lnTo>
                      <a:lnTo>
                        <a:pt x="158" y="126"/>
                      </a:lnTo>
                      <a:lnTo>
                        <a:pt x="158" y="126"/>
                      </a:lnTo>
                      <a:lnTo>
                        <a:pt x="158" y="126"/>
                      </a:lnTo>
                      <a:lnTo>
                        <a:pt x="156" y="124"/>
                      </a:lnTo>
                      <a:lnTo>
                        <a:pt x="156" y="122"/>
                      </a:lnTo>
                      <a:lnTo>
                        <a:pt x="158" y="122"/>
                      </a:lnTo>
                      <a:lnTo>
                        <a:pt x="158" y="124"/>
                      </a:lnTo>
                      <a:lnTo>
                        <a:pt x="158" y="124"/>
                      </a:lnTo>
                      <a:lnTo>
                        <a:pt x="158" y="124"/>
                      </a:lnTo>
                      <a:lnTo>
                        <a:pt x="158" y="126"/>
                      </a:lnTo>
                      <a:lnTo>
                        <a:pt x="158" y="126"/>
                      </a:lnTo>
                      <a:lnTo>
                        <a:pt x="160" y="126"/>
                      </a:lnTo>
                      <a:lnTo>
                        <a:pt x="160" y="126"/>
                      </a:lnTo>
                      <a:lnTo>
                        <a:pt x="160" y="126"/>
                      </a:lnTo>
                      <a:lnTo>
                        <a:pt x="160" y="126"/>
                      </a:lnTo>
                      <a:lnTo>
                        <a:pt x="162" y="124"/>
                      </a:lnTo>
                      <a:lnTo>
                        <a:pt x="162" y="124"/>
                      </a:lnTo>
                      <a:lnTo>
                        <a:pt x="162" y="124"/>
                      </a:lnTo>
                      <a:lnTo>
                        <a:pt x="162" y="124"/>
                      </a:lnTo>
                      <a:lnTo>
                        <a:pt x="168" y="124"/>
                      </a:lnTo>
                      <a:lnTo>
                        <a:pt x="170" y="124"/>
                      </a:lnTo>
                      <a:lnTo>
                        <a:pt x="170" y="124"/>
                      </a:lnTo>
                      <a:lnTo>
                        <a:pt x="170" y="124"/>
                      </a:lnTo>
                      <a:lnTo>
                        <a:pt x="172" y="124"/>
                      </a:lnTo>
                      <a:lnTo>
                        <a:pt x="172" y="124"/>
                      </a:lnTo>
                      <a:lnTo>
                        <a:pt x="172" y="124"/>
                      </a:lnTo>
                      <a:lnTo>
                        <a:pt x="172" y="126"/>
                      </a:lnTo>
                      <a:lnTo>
                        <a:pt x="172" y="126"/>
                      </a:lnTo>
                      <a:lnTo>
                        <a:pt x="172" y="124"/>
                      </a:lnTo>
                      <a:lnTo>
                        <a:pt x="172" y="124"/>
                      </a:lnTo>
                      <a:lnTo>
                        <a:pt x="174" y="124"/>
                      </a:lnTo>
                      <a:lnTo>
                        <a:pt x="174" y="124"/>
                      </a:lnTo>
                      <a:lnTo>
                        <a:pt x="174" y="124"/>
                      </a:lnTo>
                      <a:lnTo>
                        <a:pt x="174" y="126"/>
                      </a:lnTo>
                      <a:lnTo>
                        <a:pt x="176" y="126"/>
                      </a:lnTo>
                      <a:lnTo>
                        <a:pt x="176" y="126"/>
                      </a:lnTo>
                      <a:lnTo>
                        <a:pt x="176" y="126"/>
                      </a:lnTo>
                      <a:lnTo>
                        <a:pt x="176" y="126"/>
                      </a:lnTo>
                      <a:lnTo>
                        <a:pt x="176" y="126"/>
                      </a:lnTo>
                      <a:lnTo>
                        <a:pt x="176" y="126"/>
                      </a:lnTo>
                      <a:lnTo>
                        <a:pt x="178" y="126"/>
                      </a:lnTo>
                      <a:lnTo>
                        <a:pt x="178" y="126"/>
                      </a:lnTo>
                      <a:lnTo>
                        <a:pt x="178" y="126"/>
                      </a:lnTo>
                      <a:lnTo>
                        <a:pt x="180" y="124"/>
                      </a:lnTo>
                      <a:lnTo>
                        <a:pt x="180" y="124"/>
                      </a:lnTo>
                      <a:lnTo>
                        <a:pt x="180" y="124"/>
                      </a:lnTo>
                      <a:lnTo>
                        <a:pt x="182" y="124"/>
                      </a:lnTo>
                      <a:lnTo>
                        <a:pt x="182" y="124"/>
                      </a:lnTo>
                      <a:lnTo>
                        <a:pt x="182" y="122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0" y="112"/>
                      </a:lnTo>
                      <a:lnTo>
                        <a:pt x="180" y="112"/>
                      </a:lnTo>
                      <a:lnTo>
                        <a:pt x="180" y="112"/>
                      </a:lnTo>
                      <a:lnTo>
                        <a:pt x="178" y="110"/>
                      </a:lnTo>
                      <a:lnTo>
                        <a:pt x="178" y="110"/>
                      </a:lnTo>
                      <a:lnTo>
                        <a:pt x="178" y="110"/>
                      </a:lnTo>
                      <a:lnTo>
                        <a:pt x="176" y="110"/>
                      </a:lnTo>
                      <a:lnTo>
                        <a:pt x="172" y="108"/>
                      </a:lnTo>
                      <a:lnTo>
                        <a:pt x="172" y="108"/>
                      </a:lnTo>
                      <a:lnTo>
                        <a:pt x="172" y="108"/>
                      </a:lnTo>
                      <a:lnTo>
                        <a:pt x="172" y="108"/>
                      </a:lnTo>
                      <a:lnTo>
                        <a:pt x="170" y="106"/>
                      </a:lnTo>
                      <a:lnTo>
                        <a:pt x="170" y="106"/>
                      </a:lnTo>
                      <a:lnTo>
                        <a:pt x="170" y="106"/>
                      </a:lnTo>
                      <a:lnTo>
                        <a:pt x="170" y="104"/>
                      </a:lnTo>
                      <a:lnTo>
                        <a:pt x="166" y="102"/>
                      </a:lnTo>
                      <a:lnTo>
                        <a:pt x="166" y="102"/>
                      </a:lnTo>
                      <a:lnTo>
                        <a:pt x="166" y="102"/>
                      </a:lnTo>
                      <a:lnTo>
                        <a:pt x="164" y="102"/>
                      </a:lnTo>
                      <a:lnTo>
                        <a:pt x="162" y="100"/>
                      </a:lnTo>
                      <a:lnTo>
                        <a:pt x="162" y="98"/>
                      </a:lnTo>
                      <a:lnTo>
                        <a:pt x="162" y="98"/>
                      </a:lnTo>
                      <a:lnTo>
                        <a:pt x="162" y="98"/>
                      </a:lnTo>
                      <a:lnTo>
                        <a:pt x="162" y="96"/>
                      </a:lnTo>
                      <a:lnTo>
                        <a:pt x="162" y="96"/>
                      </a:lnTo>
                      <a:lnTo>
                        <a:pt x="162" y="96"/>
                      </a:lnTo>
                      <a:lnTo>
                        <a:pt x="162" y="96"/>
                      </a:lnTo>
                      <a:lnTo>
                        <a:pt x="162" y="96"/>
                      </a:lnTo>
                      <a:lnTo>
                        <a:pt x="162" y="94"/>
                      </a:lnTo>
                      <a:lnTo>
                        <a:pt x="168" y="94"/>
                      </a:lnTo>
                      <a:lnTo>
                        <a:pt x="168" y="94"/>
                      </a:lnTo>
                      <a:lnTo>
                        <a:pt x="168" y="94"/>
                      </a:lnTo>
                      <a:lnTo>
                        <a:pt x="168" y="94"/>
                      </a:lnTo>
                      <a:lnTo>
                        <a:pt x="170" y="92"/>
                      </a:lnTo>
                      <a:lnTo>
                        <a:pt x="170" y="92"/>
                      </a:lnTo>
                      <a:lnTo>
                        <a:pt x="170" y="92"/>
                      </a:lnTo>
                      <a:lnTo>
                        <a:pt x="170" y="90"/>
                      </a:lnTo>
                      <a:lnTo>
                        <a:pt x="170" y="90"/>
                      </a:lnTo>
                      <a:lnTo>
                        <a:pt x="170" y="90"/>
                      </a:lnTo>
                      <a:lnTo>
                        <a:pt x="168" y="86"/>
                      </a:lnTo>
                      <a:lnTo>
                        <a:pt x="168" y="82"/>
                      </a:lnTo>
                      <a:lnTo>
                        <a:pt x="170" y="80"/>
                      </a:lnTo>
                      <a:lnTo>
                        <a:pt x="170" y="80"/>
                      </a:lnTo>
                      <a:lnTo>
                        <a:pt x="170" y="80"/>
                      </a:lnTo>
                      <a:lnTo>
                        <a:pt x="170" y="78"/>
                      </a:lnTo>
                      <a:lnTo>
                        <a:pt x="170" y="78"/>
                      </a:lnTo>
                      <a:lnTo>
                        <a:pt x="170" y="78"/>
                      </a:lnTo>
                      <a:lnTo>
                        <a:pt x="168" y="74"/>
                      </a:lnTo>
                      <a:lnTo>
                        <a:pt x="168" y="72"/>
                      </a:lnTo>
                      <a:lnTo>
                        <a:pt x="170" y="70"/>
                      </a:lnTo>
                      <a:lnTo>
                        <a:pt x="170" y="70"/>
                      </a:lnTo>
                      <a:lnTo>
                        <a:pt x="170" y="70"/>
                      </a:lnTo>
                      <a:lnTo>
                        <a:pt x="170" y="70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0" y="64"/>
                      </a:lnTo>
                      <a:lnTo>
                        <a:pt x="170" y="64"/>
                      </a:lnTo>
                      <a:lnTo>
                        <a:pt x="170" y="64"/>
                      </a:lnTo>
                      <a:lnTo>
                        <a:pt x="170" y="64"/>
                      </a:lnTo>
                      <a:lnTo>
                        <a:pt x="168" y="62"/>
                      </a:lnTo>
                      <a:lnTo>
                        <a:pt x="168" y="62"/>
                      </a:lnTo>
                      <a:lnTo>
                        <a:pt x="166" y="62"/>
                      </a:lnTo>
                      <a:lnTo>
                        <a:pt x="166" y="60"/>
                      </a:lnTo>
                      <a:lnTo>
                        <a:pt x="166" y="60"/>
                      </a:lnTo>
                      <a:lnTo>
                        <a:pt x="166" y="60"/>
                      </a:lnTo>
                      <a:lnTo>
                        <a:pt x="160" y="56"/>
                      </a:lnTo>
                      <a:lnTo>
                        <a:pt x="160" y="56"/>
                      </a:lnTo>
                      <a:lnTo>
                        <a:pt x="160" y="56"/>
                      </a:lnTo>
                      <a:lnTo>
                        <a:pt x="158" y="54"/>
                      </a:lnTo>
                      <a:lnTo>
                        <a:pt x="156" y="54"/>
                      </a:lnTo>
                      <a:lnTo>
                        <a:pt x="156" y="54"/>
                      </a:lnTo>
                      <a:lnTo>
                        <a:pt x="156" y="54"/>
                      </a:lnTo>
                      <a:lnTo>
                        <a:pt x="152" y="54"/>
                      </a:lnTo>
                      <a:lnTo>
                        <a:pt x="152" y="54"/>
                      </a:lnTo>
                      <a:lnTo>
                        <a:pt x="152" y="54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48" y="56"/>
                      </a:lnTo>
                      <a:lnTo>
                        <a:pt x="148" y="58"/>
                      </a:lnTo>
                      <a:lnTo>
                        <a:pt x="146" y="58"/>
                      </a:lnTo>
                      <a:lnTo>
                        <a:pt x="146" y="58"/>
                      </a:lnTo>
                      <a:lnTo>
                        <a:pt x="146" y="58"/>
                      </a:lnTo>
                      <a:lnTo>
                        <a:pt x="146" y="62"/>
                      </a:lnTo>
                      <a:lnTo>
                        <a:pt x="146" y="62"/>
                      </a:lnTo>
                      <a:lnTo>
                        <a:pt x="146" y="62"/>
                      </a:lnTo>
                      <a:lnTo>
                        <a:pt x="148" y="64"/>
                      </a:lnTo>
                      <a:lnTo>
                        <a:pt x="148" y="66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6" y="72"/>
                      </a:lnTo>
                      <a:lnTo>
                        <a:pt x="146" y="72"/>
                      </a:lnTo>
                      <a:lnTo>
                        <a:pt x="138" y="72"/>
                      </a:lnTo>
                      <a:lnTo>
                        <a:pt x="138" y="64"/>
                      </a:lnTo>
                      <a:lnTo>
                        <a:pt x="140" y="64"/>
                      </a:lnTo>
                      <a:lnTo>
                        <a:pt x="140" y="64"/>
                      </a:lnTo>
                      <a:lnTo>
                        <a:pt x="140" y="64"/>
                      </a:lnTo>
                      <a:lnTo>
                        <a:pt x="140" y="62"/>
                      </a:lnTo>
                      <a:lnTo>
                        <a:pt x="140" y="62"/>
                      </a:lnTo>
                      <a:lnTo>
                        <a:pt x="140" y="62"/>
                      </a:lnTo>
                      <a:lnTo>
                        <a:pt x="138" y="60"/>
                      </a:lnTo>
                      <a:lnTo>
                        <a:pt x="138" y="56"/>
                      </a:lnTo>
                      <a:lnTo>
                        <a:pt x="138" y="56"/>
                      </a:lnTo>
                      <a:lnTo>
                        <a:pt x="138" y="56"/>
                      </a:lnTo>
                      <a:lnTo>
                        <a:pt x="138" y="54"/>
                      </a:lnTo>
                      <a:lnTo>
                        <a:pt x="138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2" y="52"/>
                      </a:lnTo>
                      <a:lnTo>
                        <a:pt x="132" y="52"/>
                      </a:lnTo>
                      <a:lnTo>
                        <a:pt x="132" y="52"/>
                      </a:lnTo>
                      <a:lnTo>
                        <a:pt x="128" y="52"/>
                      </a:lnTo>
                      <a:lnTo>
                        <a:pt x="128" y="52"/>
                      </a:lnTo>
                      <a:lnTo>
                        <a:pt x="126" y="52"/>
                      </a:lnTo>
                      <a:lnTo>
                        <a:pt x="126" y="54"/>
                      </a:lnTo>
                      <a:lnTo>
                        <a:pt x="126" y="54"/>
                      </a:lnTo>
                      <a:lnTo>
                        <a:pt x="126" y="54"/>
                      </a:lnTo>
                      <a:lnTo>
                        <a:pt x="128" y="56"/>
                      </a:lnTo>
                      <a:lnTo>
                        <a:pt x="128" y="56"/>
                      </a:lnTo>
                      <a:lnTo>
                        <a:pt x="126" y="56"/>
                      </a:lnTo>
                      <a:lnTo>
                        <a:pt x="126" y="56"/>
                      </a:lnTo>
                      <a:lnTo>
                        <a:pt x="126" y="58"/>
                      </a:lnTo>
                      <a:lnTo>
                        <a:pt x="126" y="58"/>
                      </a:lnTo>
                      <a:lnTo>
                        <a:pt x="126" y="58"/>
                      </a:lnTo>
                      <a:lnTo>
                        <a:pt x="128" y="58"/>
                      </a:lnTo>
                      <a:lnTo>
                        <a:pt x="128" y="60"/>
                      </a:lnTo>
                      <a:lnTo>
                        <a:pt x="128" y="60"/>
                      </a:lnTo>
                      <a:lnTo>
                        <a:pt x="128" y="60"/>
                      </a:lnTo>
                      <a:lnTo>
                        <a:pt x="128" y="60"/>
                      </a:lnTo>
                      <a:lnTo>
                        <a:pt x="126" y="60"/>
                      </a:lnTo>
                      <a:lnTo>
                        <a:pt x="124" y="60"/>
                      </a:lnTo>
                      <a:lnTo>
                        <a:pt x="124" y="60"/>
                      </a:lnTo>
                      <a:lnTo>
                        <a:pt x="124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2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24" y="56"/>
                      </a:lnTo>
                      <a:lnTo>
                        <a:pt x="124" y="56"/>
                      </a:lnTo>
                      <a:lnTo>
                        <a:pt x="124" y="56"/>
                      </a:lnTo>
                      <a:lnTo>
                        <a:pt x="124" y="56"/>
                      </a:lnTo>
                      <a:lnTo>
                        <a:pt x="124" y="56"/>
                      </a:lnTo>
                      <a:lnTo>
                        <a:pt x="124" y="54"/>
                      </a:lnTo>
                      <a:lnTo>
                        <a:pt x="122" y="54"/>
                      </a:lnTo>
                      <a:lnTo>
                        <a:pt x="122" y="52"/>
                      </a:lnTo>
                      <a:lnTo>
                        <a:pt x="122" y="52"/>
                      </a:lnTo>
                      <a:lnTo>
                        <a:pt x="122" y="52"/>
                      </a:lnTo>
                      <a:lnTo>
                        <a:pt x="120" y="52"/>
                      </a:lnTo>
                      <a:lnTo>
                        <a:pt x="120" y="52"/>
                      </a:lnTo>
                      <a:lnTo>
                        <a:pt x="120" y="50"/>
                      </a:lnTo>
                      <a:lnTo>
                        <a:pt x="120" y="50"/>
                      </a:lnTo>
                      <a:lnTo>
                        <a:pt x="120" y="50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4" y="46"/>
                      </a:lnTo>
                      <a:lnTo>
                        <a:pt x="112" y="46"/>
                      </a:lnTo>
                      <a:lnTo>
                        <a:pt x="112" y="46"/>
                      </a:lnTo>
                      <a:lnTo>
                        <a:pt x="112" y="48"/>
                      </a:lnTo>
                      <a:lnTo>
                        <a:pt x="112" y="48"/>
                      </a:lnTo>
                      <a:lnTo>
                        <a:pt x="110" y="48"/>
                      </a:lnTo>
                      <a:lnTo>
                        <a:pt x="110" y="48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08" y="50"/>
                      </a:lnTo>
                      <a:lnTo>
                        <a:pt x="108" y="52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8" y="50"/>
                      </a:lnTo>
                      <a:lnTo>
                        <a:pt x="106" y="50"/>
                      </a:lnTo>
                      <a:lnTo>
                        <a:pt x="106" y="48"/>
                      </a:lnTo>
                      <a:lnTo>
                        <a:pt x="106" y="48"/>
                      </a:lnTo>
                      <a:lnTo>
                        <a:pt x="106" y="48"/>
                      </a:lnTo>
                      <a:lnTo>
                        <a:pt x="104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4" y="46"/>
                      </a:lnTo>
                      <a:lnTo>
                        <a:pt x="106" y="46"/>
                      </a:lnTo>
                      <a:lnTo>
                        <a:pt x="106" y="46"/>
                      </a:lnTo>
                      <a:lnTo>
                        <a:pt x="106" y="46"/>
                      </a:lnTo>
                      <a:lnTo>
                        <a:pt x="106" y="38"/>
                      </a:lnTo>
                      <a:lnTo>
                        <a:pt x="106" y="38"/>
                      </a:lnTo>
                      <a:lnTo>
                        <a:pt x="106" y="38"/>
                      </a:lnTo>
                      <a:lnTo>
                        <a:pt x="102" y="36"/>
                      </a:lnTo>
                      <a:lnTo>
                        <a:pt x="102" y="36"/>
                      </a:lnTo>
                      <a:lnTo>
                        <a:pt x="102" y="36"/>
                      </a:lnTo>
                      <a:lnTo>
                        <a:pt x="100" y="36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96" y="36"/>
                      </a:lnTo>
                      <a:lnTo>
                        <a:pt x="96" y="36"/>
                      </a:lnTo>
                      <a:lnTo>
                        <a:pt x="96" y="36"/>
                      </a:lnTo>
                      <a:lnTo>
                        <a:pt x="96" y="36"/>
                      </a:lnTo>
                      <a:lnTo>
                        <a:pt x="94" y="36"/>
                      </a:lnTo>
                      <a:lnTo>
                        <a:pt x="92" y="36"/>
                      </a:lnTo>
                      <a:lnTo>
                        <a:pt x="92" y="36"/>
                      </a:lnTo>
                      <a:lnTo>
                        <a:pt x="92" y="36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6" y="38"/>
                      </a:lnTo>
                      <a:lnTo>
                        <a:pt x="86" y="38"/>
                      </a:lnTo>
                      <a:lnTo>
                        <a:pt x="82" y="40"/>
                      </a:lnTo>
                      <a:lnTo>
                        <a:pt x="78" y="40"/>
                      </a:lnTo>
                      <a:lnTo>
                        <a:pt x="78" y="40"/>
                      </a:lnTo>
                      <a:lnTo>
                        <a:pt x="78" y="40"/>
                      </a:lnTo>
                      <a:lnTo>
                        <a:pt x="76" y="44"/>
                      </a:lnTo>
                      <a:lnTo>
                        <a:pt x="70" y="44"/>
                      </a:lnTo>
                      <a:lnTo>
                        <a:pt x="72" y="42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6" y="40"/>
                      </a:lnTo>
                      <a:lnTo>
                        <a:pt x="80" y="38"/>
                      </a:lnTo>
                      <a:lnTo>
                        <a:pt x="80" y="38"/>
                      </a:lnTo>
                      <a:lnTo>
                        <a:pt x="80" y="38"/>
                      </a:lnTo>
                      <a:lnTo>
                        <a:pt x="80" y="38"/>
                      </a:lnTo>
                      <a:lnTo>
                        <a:pt x="84" y="38"/>
                      </a:lnTo>
                      <a:lnTo>
                        <a:pt x="86" y="38"/>
                      </a:lnTo>
                      <a:lnTo>
                        <a:pt x="86" y="38"/>
                      </a:lnTo>
                      <a:lnTo>
                        <a:pt x="86" y="38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92" y="36"/>
                      </a:lnTo>
                      <a:lnTo>
                        <a:pt x="92" y="36"/>
                      </a:lnTo>
                      <a:lnTo>
                        <a:pt x="92" y="36"/>
                      </a:lnTo>
                      <a:lnTo>
                        <a:pt x="94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8" y="34"/>
                      </a:lnTo>
                      <a:lnTo>
                        <a:pt x="98" y="32"/>
                      </a:lnTo>
                      <a:lnTo>
                        <a:pt x="98" y="32"/>
                      </a:lnTo>
                      <a:lnTo>
                        <a:pt x="96" y="30"/>
                      </a:lnTo>
                      <a:lnTo>
                        <a:pt x="96" y="30"/>
                      </a:lnTo>
                      <a:lnTo>
                        <a:pt x="94" y="28"/>
                      </a:lnTo>
                      <a:lnTo>
                        <a:pt x="94" y="26"/>
                      </a:lnTo>
                      <a:lnTo>
                        <a:pt x="94" y="26"/>
                      </a:lnTo>
                      <a:lnTo>
                        <a:pt x="94" y="26"/>
                      </a:lnTo>
                      <a:lnTo>
                        <a:pt x="92" y="26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0" y="20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84" y="14"/>
                      </a:lnTo>
                      <a:lnTo>
                        <a:pt x="84" y="14"/>
                      </a:lnTo>
                      <a:lnTo>
                        <a:pt x="84" y="14"/>
                      </a:lnTo>
                      <a:lnTo>
                        <a:pt x="84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4" y="16"/>
                      </a:lnTo>
                      <a:lnTo>
                        <a:pt x="74" y="16"/>
                      </a:lnTo>
                      <a:lnTo>
                        <a:pt x="74" y="16"/>
                      </a:lnTo>
                      <a:lnTo>
                        <a:pt x="74" y="18"/>
                      </a:lnTo>
                      <a:lnTo>
                        <a:pt x="74" y="18"/>
                      </a:lnTo>
                      <a:lnTo>
                        <a:pt x="74" y="16"/>
                      </a:lnTo>
                      <a:lnTo>
                        <a:pt x="74" y="16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2" y="14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68" y="16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8" y="20"/>
                      </a:lnTo>
                      <a:lnTo>
                        <a:pt x="66" y="20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2" y="10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0" y="14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2" y="16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8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2" y="40"/>
                      </a:lnTo>
                      <a:close/>
                      <a:moveTo>
                        <a:pt x="116" y="60"/>
                      </a:moveTo>
                      <a:lnTo>
                        <a:pt x="114" y="62"/>
                      </a:lnTo>
                      <a:lnTo>
                        <a:pt x="110" y="62"/>
                      </a:lnTo>
                      <a:lnTo>
                        <a:pt x="110" y="62"/>
                      </a:lnTo>
                      <a:lnTo>
                        <a:pt x="112" y="60"/>
                      </a:lnTo>
                      <a:lnTo>
                        <a:pt x="112" y="60"/>
                      </a:lnTo>
                      <a:lnTo>
                        <a:pt x="116" y="60"/>
                      </a:lnTo>
                      <a:lnTo>
                        <a:pt x="116" y="60"/>
                      </a:lnTo>
                      <a:lnTo>
                        <a:pt x="116" y="60"/>
                      </a:lnTo>
                      <a:lnTo>
                        <a:pt x="116" y="6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0" name="Freeform 391"/>
                <p:cNvSpPr>
                  <a:spLocks/>
                </p:cNvSpPr>
                <p:nvPr/>
              </p:nvSpPr>
              <p:spPr bwMode="auto">
                <a:xfrm>
                  <a:off x="1940" y="1620"/>
                  <a:ext cx="6" cy="6"/>
                </a:xfrm>
                <a:custGeom>
                  <a:avLst/>
                  <a:gdLst>
                    <a:gd name="T0" fmla="*/ 2 w 6"/>
                    <a:gd name="T1" fmla="*/ 6 h 6"/>
                    <a:gd name="T2" fmla="*/ 6 w 6"/>
                    <a:gd name="T3" fmla="*/ 6 h 6"/>
                    <a:gd name="T4" fmla="*/ 6 w 6"/>
                    <a:gd name="T5" fmla="*/ 6 h 6"/>
                    <a:gd name="T6" fmla="*/ 6 w 6"/>
                    <a:gd name="T7" fmla="*/ 6 h 6"/>
                    <a:gd name="T8" fmla="*/ 6 w 6"/>
                    <a:gd name="T9" fmla="*/ 2 h 6"/>
                    <a:gd name="T10" fmla="*/ 6 w 6"/>
                    <a:gd name="T11" fmla="*/ 2 h 6"/>
                    <a:gd name="T12" fmla="*/ 6 w 6"/>
                    <a:gd name="T13" fmla="*/ 0 h 6"/>
                    <a:gd name="T14" fmla="*/ 4 w 6"/>
                    <a:gd name="T15" fmla="*/ 0 h 6"/>
                    <a:gd name="T16" fmla="*/ 4 w 6"/>
                    <a:gd name="T17" fmla="*/ 0 h 6"/>
                    <a:gd name="T18" fmla="*/ 4 w 6"/>
                    <a:gd name="T19" fmla="*/ 0 h 6"/>
                    <a:gd name="T20" fmla="*/ 2 w 6"/>
                    <a:gd name="T21" fmla="*/ 0 h 6"/>
                    <a:gd name="T22" fmla="*/ 2 w 6"/>
                    <a:gd name="T23" fmla="*/ 0 h 6"/>
                    <a:gd name="T24" fmla="*/ 2 w 6"/>
                    <a:gd name="T25" fmla="*/ 0 h 6"/>
                    <a:gd name="T26" fmla="*/ 2 w 6"/>
                    <a:gd name="T27" fmla="*/ 2 h 6"/>
                    <a:gd name="T28" fmla="*/ 2 w 6"/>
                    <a:gd name="T29" fmla="*/ 2 h 6"/>
                    <a:gd name="T30" fmla="*/ 0 w 6"/>
                    <a:gd name="T31" fmla="*/ 2 h 6"/>
                    <a:gd name="T32" fmla="*/ 0 w 6"/>
                    <a:gd name="T33" fmla="*/ 2 h 6"/>
                    <a:gd name="T34" fmla="*/ 0 w 6"/>
                    <a:gd name="T35" fmla="*/ 2 h 6"/>
                    <a:gd name="T36" fmla="*/ 0 w 6"/>
                    <a:gd name="T37" fmla="*/ 4 h 6"/>
                    <a:gd name="T38" fmla="*/ 0 w 6"/>
                    <a:gd name="T39" fmla="*/ 4 h 6"/>
                    <a:gd name="T40" fmla="*/ 0 w 6"/>
                    <a:gd name="T41" fmla="*/ 6 h 6"/>
                    <a:gd name="T42" fmla="*/ 0 w 6"/>
                    <a:gd name="T43" fmla="*/ 6 h 6"/>
                    <a:gd name="T44" fmla="*/ 0 w 6"/>
                    <a:gd name="T45" fmla="*/ 6 h 6"/>
                    <a:gd name="T46" fmla="*/ 2 w 6"/>
                    <a:gd name="T47" fmla="*/ 6 h 6"/>
                    <a:gd name="T48" fmla="*/ 2 w 6"/>
                    <a:gd name="T4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1" name="Freeform 392"/>
                <p:cNvSpPr>
                  <a:spLocks/>
                </p:cNvSpPr>
                <p:nvPr/>
              </p:nvSpPr>
              <p:spPr bwMode="auto">
                <a:xfrm>
                  <a:off x="1922" y="1644"/>
                  <a:ext cx="8" cy="8"/>
                </a:xfrm>
                <a:custGeom>
                  <a:avLst/>
                  <a:gdLst>
                    <a:gd name="T0" fmla="*/ 2 w 8"/>
                    <a:gd name="T1" fmla="*/ 8 h 8"/>
                    <a:gd name="T2" fmla="*/ 4 w 8"/>
                    <a:gd name="T3" fmla="*/ 8 h 8"/>
                    <a:gd name="T4" fmla="*/ 4 w 8"/>
                    <a:gd name="T5" fmla="*/ 8 h 8"/>
                    <a:gd name="T6" fmla="*/ 4 w 8"/>
                    <a:gd name="T7" fmla="*/ 8 h 8"/>
                    <a:gd name="T8" fmla="*/ 8 w 8"/>
                    <a:gd name="T9" fmla="*/ 4 h 8"/>
                    <a:gd name="T10" fmla="*/ 8 w 8"/>
                    <a:gd name="T11" fmla="*/ 4 h 8"/>
                    <a:gd name="T12" fmla="*/ 8 w 8"/>
                    <a:gd name="T13" fmla="*/ 4 h 8"/>
                    <a:gd name="T14" fmla="*/ 8 w 8"/>
                    <a:gd name="T15" fmla="*/ 2 h 8"/>
                    <a:gd name="T16" fmla="*/ 8 w 8"/>
                    <a:gd name="T17" fmla="*/ 2 h 8"/>
                    <a:gd name="T18" fmla="*/ 8 w 8"/>
                    <a:gd name="T19" fmla="*/ 2 h 8"/>
                    <a:gd name="T20" fmla="*/ 4 w 8"/>
                    <a:gd name="T21" fmla="*/ 2 h 8"/>
                    <a:gd name="T22" fmla="*/ 2 w 8"/>
                    <a:gd name="T23" fmla="*/ 0 h 8"/>
                    <a:gd name="T24" fmla="*/ 2 w 8"/>
                    <a:gd name="T25" fmla="*/ 0 h 8"/>
                    <a:gd name="T26" fmla="*/ 2 w 8"/>
                    <a:gd name="T27" fmla="*/ 0 h 8"/>
                    <a:gd name="T28" fmla="*/ 0 w 8"/>
                    <a:gd name="T29" fmla="*/ 0 h 8"/>
                    <a:gd name="T30" fmla="*/ 0 w 8"/>
                    <a:gd name="T31" fmla="*/ 0 h 8"/>
                    <a:gd name="T32" fmla="*/ 0 w 8"/>
                    <a:gd name="T33" fmla="*/ 2 h 8"/>
                    <a:gd name="T34" fmla="*/ 0 w 8"/>
                    <a:gd name="T35" fmla="*/ 2 h 8"/>
                    <a:gd name="T36" fmla="*/ 0 w 8"/>
                    <a:gd name="T37" fmla="*/ 2 h 8"/>
                    <a:gd name="T38" fmla="*/ 0 w 8"/>
                    <a:gd name="T39" fmla="*/ 2 h 8"/>
                    <a:gd name="T40" fmla="*/ 2 w 8"/>
                    <a:gd name="T41" fmla="*/ 6 h 8"/>
                    <a:gd name="T42" fmla="*/ 2 w 8"/>
                    <a:gd name="T43" fmla="*/ 8 h 8"/>
                    <a:gd name="T44" fmla="*/ 2 w 8"/>
                    <a:gd name="T45" fmla="*/ 8 h 8"/>
                    <a:gd name="T46" fmla="*/ 2 w 8"/>
                    <a:gd name="T47" fmla="*/ 8 h 8"/>
                    <a:gd name="T48" fmla="*/ 2 w 8"/>
                    <a:gd name="T4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" h="8">
                      <a:moveTo>
                        <a:pt x="2" y="8"/>
                      </a:move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2" name="Freeform 393"/>
                <p:cNvSpPr>
                  <a:spLocks/>
                </p:cNvSpPr>
                <p:nvPr/>
              </p:nvSpPr>
              <p:spPr bwMode="auto">
                <a:xfrm>
                  <a:off x="1912" y="1644"/>
                  <a:ext cx="6" cy="8"/>
                </a:xfrm>
                <a:custGeom>
                  <a:avLst/>
                  <a:gdLst>
                    <a:gd name="T0" fmla="*/ 4 w 6"/>
                    <a:gd name="T1" fmla="*/ 0 h 8"/>
                    <a:gd name="T2" fmla="*/ 2 w 6"/>
                    <a:gd name="T3" fmla="*/ 0 h 8"/>
                    <a:gd name="T4" fmla="*/ 2 w 6"/>
                    <a:gd name="T5" fmla="*/ 0 h 8"/>
                    <a:gd name="T6" fmla="*/ 2 w 6"/>
                    <a:gd name="T7" fmla="*/ 2 h 8"/>
                    <a:gd name="T8" fmla="*/ 2 w 6"/>
                    <a:gd name="T9" fmla="*/ 2 h 8"/>
                    <a:gd name="T10" fmla="*/ 0 w 6"/>
                    <a:gd name="T11" fmla="*/ 4 h 8"/>
                    <a:gd name="T12" fmla="*/ 0 w 6"/>
                    <a:gd name="T13" fmla="*/ 4 h 8"/>
                    <a:gd name="T14" fmla="*/ 0 w 6"/>
                    <a:gd name="T15" fmla="*/ 4 h 8"/>
                    <a:gd name="T16" fmla="*/ 0 w 6"/>
                    <a:gd name="T17" fmla="*/ 6 h 8"/>
                    <a:gd name="T18" fmla="*/ 0 w 6"/>
                    <a:gd name="T19" fmla="*/ 6 h 8"/>
                    <a:gd name="T20" fmla="*/ 0 w 6"/>
                    <a:gd name="T21" fmla="*/ 6 h 8"/>
                    <a:gd name="T22" fmla="*/ 2 w 6"/>
                    <a:gd name="T23" fmla="*/ 6 h 8"/>
                    <a:gd name="T24" fmla="*/ 2 w 6"/>
                    <a:gd name="T25" fmla="*/ 8 h 8"/>
                    <a:gd name="T26" fmla="*/ 2 w 6"/>
                    <a:gd name="T27" fmla="*/ 8 h 8"/>
                    <a:gd name="T28" fmla="*/ 4 w 6"/>
                    <a:gd name="T29" fmla="*/ 8 h 8"/>
                    <a:gd name="T30" fmla="*/ 6 w 6"/>
                    <a:gd name="T31" fmla="*/ 8 h 8"/>
                    <a:gd name="T32" fmla="*/ 6 w 6"/>
                    <a:gd name="T33" fmla="*/ 8 h 8"/>
                    <a:gd name="T34" fmla="*/ 6 w 6"/>
                    <a:gd name="T35" fmla="*/ 8 h 8"/>
                    <a:gd name="T36" fmla="*/ 6 w 6"/>
                    <a:gd name="T37" fmla="*/ 4 h 8"/>
                    <a:gd name="T38" fmla="*/ 6 w 6"/>
                    <a:gd name="T39" fmla="*/ 4 h 8"/>
                    <a:gd name="T40" fmla="*/ 6 w 6"/>
                    <a:gd name="T41" fmla="*/ 4 h 8"/>
                    <a:gd name="T42" fmla="*/ 6 w 6"/>
                    <a:gd name="T43" fmla="*/ 2 h 8"/>
                    <a:gd name="T44" fmla="*/ 6 w 6"/>
                    <a:gd name="T45" fmla="*/ 2 h 8"/>
                    <a:gd name="T46" fmla="*/ 6 w 6"/>
                    <a:gd name="T47" fmla="*/ 2 h 8"/>
                    <a:gd name="T48" fmla="*/ 4 w 6"/>
                    <a:gd name="T49" fmla="*/ 0 h 8"/>
                    <a:gd name="T50" fmla="*/ 4 w 6"/>
                    <a:gd name="T5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3" name="Freeform 394"/>
                <p:cNvSpPr>
                  <a:spLocks noEditPoints="1"/>
                </p:cNvSpPr>
                <p:nvPr/>
              </p:nvSpPr>
              <p:spPr bwMode="auto">
                <a:xfrm>
                  <a:off x="1942" y="1570"/>
                  <a:ext cx="50" cy="46"/>
                </a:xfrm>
                <a:custGeom>
                  <a:avLst/>
                  <a:gdLst>
                    <a:gd name="T0" fmla="*/ 12 w 50"/>
                    <a:gd name="T1" fmla="*/ 14 h 46"/>
                    <a:gd name="T2" fmla="*/ 10 w 50"/>
                    <a:gd name="T3" fmla="*/ 14 h 46"/>
                    <a:gd name="T4" fmla="*/ 4 w 50"/>
                    <a:gd name="T5" fmla="*/ 12 h 46"/>
                    <a:gd name="T6" fmla="*/ 2 w 50"/>
                    <a:gd name="T7" fmla="*/ 14 h 46"/>
                    <a:gd name="T8" fmla="*/ 0 w 50"/>
                    <a:gd name="T9" fmla="*/ 18 h 46"/>
                    <a:gd name="T10" fmla="*/ 4 w 50"/>
                    <a:gd name="T11" fmla="*/ 28 h 46"/>
                    <a:gd name="T12" fmla="*/ 4 w 50"/>
                    <a:gd name="T13" fmla="*/ 30 h 46"/>
                    <a:gd name="T14" fmla="*/ 10 w 50"/>
                    <a:gd name="T15" fmla="*/ 32 h 46"/>
                    <a:gd name="T16" fmla="*/ 12 w 50"/>
                    <a:gd name="T17" fmla="*/ 32 h 46"/>
                    <a:gd name="T18" fmla="*/ 10 w 50"/>
                    <a:gd name="T19" fmla="*/ 36 h 46"/>
                    <a:gd name="T20" fmla="*/ 10 w 50"/>
                    <a:gd name="T21" fmla="*/ 42 h 46"/>
                    <a:gd name="T22" fmla="*/ 10 w 50"/>
                    <a:gd name="T23" fmla="*/ 44 h 46"/>
                    <a:gd name="T24" fmla="*/ 14 w 50"/>
                    <a:gd name="T25" fmla="*/ 46 h 46"/>
                    <a:gd name="T26" fmla="*/ 20 w 50"/>
                    <a:gd name="T27" fmla="*/ 44 h 46"/>
                    <a:gd name="T28" fmla="*/ 22 w 50"/>
                    <a:gd name="T29" fmla="*/ 36 h 46"/>
                    <a:gd name="T30" fmla="*/ 22 w 50"/>
                    <a:gd name="T31" fmla="*/ 38 h 46"/>
                    <a:gd name="T32" fmla="*/ 22 w 50"/>
                    <a:gd name="T33" fmla="*/ 40 h 46"/>
                    <a:gd name="T34" fmla="*/ 26 w 50"/>
                    <a:gd name="T35" fmla="*/ 42 h 46"/>
                    <a:gd name="T36" fmla="*/ 32 w 50"/>
                    <a:gd name="T37" fmla="*/ 40 h 46"/>
                    <a:gd name="T38" fmla="*/ 36 w 50"/>
                    <a:gd name="T39" fmla="*/ 36 h 46"/>
                    <a:gd name="T40" fmla="*/ 38 w 50"/>
                    <a:gd name="T41" fmla="*/ 32 h 46"/>
                    <a:gd name="T42" fmla="*/ 34 w 50"/>
                    <a:gd name="T43" fmla="*/ 30 h 46"/>
                    <a:gd name="T44" fmla="*/ 40 w 50"/>
                    <a:gd name="T45" fmla="*/ 28 h 46"/>
                    <a:gd name="T46" fmla="*/ 40 w 50"/>
                    <a:gd name="T47" fmla="*/ 26 h 46"/>
                    <a:gd name="T48" fmla="*/ 38 w 50"/>
                    <a:gd name="T49" fmla="*/ 24 h 46"/>
                    <a:gd name="T50" fmla="*/ 40 w 50"/>
                    <a:gd name="T51" fmla="*/ 20 h 46"/>
                    <a:gd name="T52" fmla="*/ 38 w 50"/>
                    <a:gd name="T53" fmla="*/ 18 h 46"/>
                    <a:gd name="T54" fmla="*/ 34 w 50"/>
                    <a:gd name="T55" fmla="*/ 16 h 46"/>
                    <a:gd name="T56" fmla="*/ 34 w 50"/>
                    <a:gd name="T57" fmla="*/ 16 h 46"/>
                    <a:gd name="T58" fmla="*/ 40 w 50"/>
                    <a:gd name="T59" fmla="*/ 14 h 46"/>
                    <a:gd name="T60" fmla="*/ 46 w 50"/>
                    <a:gd name="T61" fmla="*/ 14 h 46"/>
                    <a:gd name="T62" fmla="*/ 50 w 50"/>
                    <a:gd name="T63" fmla="*/ 12 h 46"/>
                    <a:gd name="T64" fmla="*/ 48 w 50"/>
                    <a:gd name="T65" fmla="*/ 8 h 46"/>
                    <a:gd name="T66" fmla="*/ 48 w 50"/>
                    <a:gd name="T67" fmla="*/ 8 h 46"/>
                    <a:gd name="T68" fmla="*/ 48 w 50"/>
                    <a:gd name="T69" fmla="*/ 6 h 46"/>
                    <a:gd name="T70" fmla="*/ 48 w 50"/>
                    <a:gd name="T71" fmla="*/ 4 h 46"/>
                    <a:gd name="T72" fmla="*/ 44 w 50"/>
                    <a:gd name="T73" fmla="*/ 2 h 46"/>
                    <a:gd name="T74" fmla="*/ 42 w 50"/>
                    <a:gd name="T75" fmla="*/ 0 h 46"/>
                    <a:gd name="T76" fmla="*/ 38 w 50"/>
                    <a:gd name="T77" fmla="*/ 0 h 46"/>
                    <a:gd name="T78" fmla="*/ 36 w 50"/>
                    <a:gd name="T79" fmla="*/ 2 h 46"/>
                    <a:gd name="T80" fmla="*/ 32 w 50"/>
                    <a:gd name="T81" fmla="*/ 2 h 46"/>
                    <a:gd name="T82" fmla="*/ 30 w 50"/>
                    <a:gd name="T83" fmla="*/ 0 h 46"/>
                    <a:gd name="T84" fmla="*/ 24 w 50"/>
                    <a:gd name="T85" fmla="*/ 2 h 46"/>
                    <a:gd name="T86" fmla="*/ 20 w 50"/>
                    <a:gd name="T87" fmla="*/ 4 h 46"/>
                    <a:gd name="T88" fmla="*/ 16 w 50"/>
                    <a:gd name="T89" fmla="*/ 4 h 46"/>
                    <a:gd name="T90" fmla="*/ 14 w 50"/>
                    <a:gd name="T91" fmla="*/ 10 h 46"/>
                    <a:gd name="T92" fmla="*/ 16 w 50"/>
                    <a:gd name="T93" fmla="*/ 14 h 46"/>
                    <a:gd name="T94" fmla="*/ 14 w 50"/>
                    <a:gd name="T95" fmla="*/ 14 h 46"/>
                    <a:gd name="T96" fmla="*/ 30 w 50"/>
                    <a:gd name="T97" fmla="*/ 18 h 46"/>
                    <a:gd name="T98" fmla="*/ 30 w 50"/>
                    <a:gd name="T99" fmla="*/ 16 h 46"/>
                    <a:gd name="T100" fmla="*/ 32 w 50"/>
                    <a:gd name="T101" fmla="*/ 1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0" h="46">
                      <a:moveTo>
                        <a:pt x="14" y="14"/>
                      </a:move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8" y="46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2" y="44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30" y="42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2"/>
                      </a:lnTo>
                      <a:lnTo>
                        <a:pt x="38" y="32"/>
                      </a:lnTo>
                      <a:lnTo>
                        <a:pt x="38" y="32"/>
                      </a:lnTo>
                      <a:lnTo>
                        <a:pt x="36" y="30"/>
                      </a:lnTo>
                      <a:lnTo>
                        <a:pt x="36" y="30"/>
                      </a:lnTo>
                      <a:lnTo>
                        <a:pt x="36" y="30"/>
                      </a:lnTo>
                      <a:lnTo>
                        <a:pt x="34" y="30"/>
                      </a:lnTo>
                      <a:lnTo>
                        <a:pt x="34" y="28"/>
                      </a:lnTo>
                      <a:lnTo>
                        <a:pt x="36" y="28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8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6" y="18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2" y="14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8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48" y="10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8" y="12"/>
                      </a:lnTo>
                      <a:lnTo>
                        <a:pt x="18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4"/>
                      </a:lnTo>
                      <a:close/>
                      <a:moveTo>
                        <a:pt x="28" y="20"/>
                      </a:move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28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4" name="Freeform 395"/>
                <p:cNvSpPr>
                  <a:spLocks/>
                </p:cNvSpPr>
                <p:nvPr/>
              </p:nvSpPr>
              <p:spPr bwMode="auto">
                <a:xfrm>
                  <a:off x="1914" y="1560"/>
                  <a:ext cx="20" cy="16"/>
                </a:xfrm>
                <a:custGeom>
                  <a:avLst/>
                  <a:gdLst>
                    <a:gd name="T0" fmla="*/ 18 w 20"/>
                    <a:gd name="T1" fmla="*/ 12 h 16"/>
                    <a:gd name="T2" fmla="*/ 20 w 20"/>
                    <a:gd name="T3" fmla="*/ 10 h 16"/>
                    <a:gd name="T4" fmla="*/ 20 w 20"/>
                    <a:gd name="T5" fmla="*/ 10 h 16"/>
                    <a:gd name="T6" fmla="*/ 20 w 20"/>
                    <a:gd name="T7" fmla="*/ 10 h 16"/>
                    <a:gd name="T8" fmla="*/ 20 w 20"/>
                    <a:gd name="T9" fmla="*/ 8 h 16"/>
                    <a:gd name="T10" fmla="*/ 20 w 20"/>
                    <a:gd name="T11" fmla="*/ 8 h 16"/>
                    <a:gd name="T12" fmla="*/ 20 w 20"/>
                    <a:gd name="T13" fmla="*/ 8 h 16"/>
                    <a:gd name="T14" fmla="*/ 20 w 20"/>
                    <a:gd name="T15" fmla="*/ 6 h 16"/>
                    <a:gd name="T16" fmla="*/ 20 w 20"/>
                    <a:gd name="T17" fmla="*/ 6 h 16"/>
                    <a:gd name="T18" fmla="*/ 20 w 20"/>
                    <a:gd name="T19" fmla="*/ 6 h 16"/>
                    <a:gd name="T20" fmla="*/ 20 w 20"/>
                    <a:gd name="T21" fmla="*/ 6 h 16"/>
                    <a:gd name="T22" fmla="*/ 18 w 20"/>
                    <a:gd name="T23" fmla="*/ 4 h 16"/>
                    <a:gd name="T24" fmla="*/ 18 w 20"/>
                    <a:gd name="T25" fmla="*/ 4 h 16"/>
                    <a:gd name="T26" fmla="*/ 18 w 20"/>
                    <a:gd name="T27" fmla="*/ 2 h 16"/>
                    <a:gd name="T28" fmla="*/ 12 w 20"/>
                    <a:gd name="T29" fmla="*/ 2 h 16"/>
                    <a:gd name="T30" fmla="*/ 10 w 20"/>
                    <a:gd name="T31" fmla="*/ 2 h 16"/>
                    <a:gd name="T32" fmla="*/ 8 w 20"/>
                    <a:gd name="T33" fmla="*/ 0 h 16"/>
                    <a:gd name="T34" fmla="*/ 8 w 20"/>
                    <a:gd name="T35" fmla="*/ 0 h 16"/>
                    <a:gd name="T36" fmla="*/ 6 w 20"/>
                    <a:gd name="T37" fmla="*/ 0 h 16"/>
                    <a:gd name="T38" fmla="*/ 4 w 20"/>
                    <a:gd name="T39" fmla="*/ 0 h 16"/>
                    <a:gd name="T40" fmla="*/ 4 w 20"/>
                    <a:gd name="T41" fmla="*/ 0 h 16"/>
                    <a:gd name="T42" fmla="*/ 4 w 20"/>
                    <a:gd name="T43" fmla="*/ 0 h 16"/>
                    <a:gd name="T44" fmla="*/ 4 w 20"/>
                    <a:gd name="T45" fmla="*/ 0 h 16"/>
                    <a:gd name="T46" fmla="*/ 0 w 20"/>
                    <a:gd name="T47" fmla="*/ 2 h 16"/>
                    <a:gd name="T48" fmla="*/ 0 w 20"/>
                    <a:gd name="T49" fmla="*/ 2 h 16"/>
                    <a:gd name="T50" fmla="*/ 0 w 20"/>
                    <a:gd name="T51" fmla="*/ 4 h 16"/>
                    <a:gd name="T52" fmla="*/ 0 w 20"/>
                    <a:gd name="T53" fmla="*/ 4 h 16"/>
                    <a:gd name="T54" fmla="*/ 0 w 20"/>
                    <a:gd name="T55" fmla="*/ 4 h 16"/>
                    <a:gd name="T56" fmla="*/ 0 w 20"/>
                    <a:gd name="T57" fmla="*/ 6 h 16"/>
                    <a:gd name="T58" fmla="*/ 4 w 20"/>
                    <a:gd name="T59" fmla="*/ 8 h 16"/>
                    <a:gd name="T60" fmla="*/ 4 w 20"/>
                    <a:gd name="T61" fmla="*/ 8 h 16"/>
                    <a:gd name="T62" fmla="*/ 4 w 20"/>
                    <a:gd name="T63" fmla="*/ 8 h 16"/>
                    <a:gd name="T64" fmla="*/ 4 w 20"/>
                    <a:gd name="T65" fmla="*/ 8 h 16"/>
                    <a:gd name="T66" fmla="*/ 4 w 20"/>
                    <a:gd name="T67" fmla="*/ 10 h 16"/>
                    <a:gd name="T68" fmla="*/ 4 w 20"/>
                    <a:gd name="T69" fmla="*/ 10 h 16"/>
                    <a:gd name="T70" fmla="*/ 4 w 20"/>
                    <a:gd name="T71" fmla="*/ 10 h 16"/>
                    <a:gd name="T72" fmla="*/ 6 w 20"/>
                    <a:gd name="T73" fmla="*/ 10 h 16"/>
                    <a:gd name="T74" fmla="*/ 8 w 20"/>
                    <a:gd name="T75" fmla="*/ 12 h 16"/>
                    <a:gd name="T76" fmla="*/ 8 w 20"/>
                    <a:gd name="T77" fmla="*/ 14 h 16"/>
                    <a:gd name="T78" fmla="*/ 8 w 20"/>
                    <a:gd name="T79" fmla="*/ 14 h 16"/>
                    <a:gd name="T80" fmla="*/ 8 w 20"/>
                    <a:gd name="T81" fmla="*/ 16 h 16"/>
                    <a:gd name="T82" fmla="*/ 12 w 20"/>
                    <a:gd name="T83" fmla="*/ 16 h 16"/>
                    <a:gd name="T84" fmla="*/ 12 w 20"/>
                    <a:gd name="T85" fmla="*/ 16 h 16"/>
                    <a:gd name="T86" fmla="*/ 12 w 20"/>
                    <a:gd name="T87" fmla="*/ 16 h 16"/>
                    <a:gd name="T88" fmla="*/ 16 w 20"/>
                    <a:gd name="T89" fmla="*/ 14 h 16"/>
                    <a:gd name="T90" fmla="*/ 18 w 20"/>
                    <a:gd name="T91" fmla="*/ 12 h 16"/>
                    <a:gd name="T92" fmla="*/ 18 w 20"/>
                    <a:gd name="T93" fmla="*/ 12 h 16"/>
                    <a:gd name="T94" fmla="*/ 18 w 20"/>
                    <a:gd name="T95" fmla="*/ 12 h 16"/>
                    <a:gd name="T96" fmla="*/ 18 w 20"/>
                    <a:gd name="T9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" h="16">
                      <a:moveTo>
                        <a:pt x="18" y="12"/>
                      </a:move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6" y="14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5" name="Freeform 396"/>
                <p:cNvSpPr>
                  <a:spLocks/>
                </p:cNvSpPr>
                <p:nvPr/>
              </p:nvSpPr>
              <p:spPr bwMode="auto">
                <a:xfrm>
                  <a:off x="1812" y="1470"/>
                  <a:ext cx="78" cy="28"/>
                </a:xfrm>
                <a:custGeom>
                  <a:avLst/>
                  <a:gdLst>
                    <a:gd name="T0" fmla="*/ 2 w 78"/>
                    <a:gd name="T1" fmla="*/ 22 h 28"/>
                    <a:gd name="T2" fmla="*/ 10 w 78"/>
                    <a:gd name="T3" fmla="*/ 24 h 28"/>
                    <a:gd name="T4" fmla="*/ 12 w 78"/>
                    <a:gd name="T5" fmla="*/ 24 h 28"/>
                    <a:gd name="T6" fmla="*/ 14 w 78"/>
                    <a:gd name="T7" fmla="*/ 24 h 28"/>
                    <a:gd name="T8" fmla="*/ 16 w 78"/>
                    <a:gd name="T9" fmla="*/ 26 h 28"/>
                    <a:gd name="T10" fmla="*/ 26 w 78"/>
                    <a:gd name="T11" fmla="*/ 26 h 28"/>
                    <a:gd name="T12" fmla="*/ 28 w 78"/>
                    <a:gd name="T13" fmla="*/ 28 h 28"/>
                    <a:gd name="T14" fmla="*/ 32 w 78"/>
                    <a:gd name="T15" fmla="*/ 28 h 28"/>
                    <a:gd name="T16" fmla="*/ 34 w 78"/>
                    <a:gd name="T17" fmla="*/ 26 h 28"/>
                    <a:gd name="T18" fmla="*/ 36 w 78"/>
                    <a:gd name="T19" fmla="*/ 24 h 28"/>
                    <a:gd name="T20" fmla="*/ 40 w 78"/>
                    <a:gd name="T21" fmla="*/ 22 h 28"/>
                    <a:gd name="T22" fmla="*/ 44 w 78"/>
                    <a:gd name="T23" fmla="*/ 20 h 28"/>
                    <a:gd name="T24" fmla="*/ 46 w 78"/>
                    <a:gd name="T25" fmla="*/ 16 h 28"/>
                    <a:gd name="T26" fmla="*/ 48 w 78"/>
                    <a:gd name="T27" fmla="*/ 14 h 28"/>
                    <a:gd name="T28" fmla="*/ 50 w 78"/>
                    <a:gd name="T29" fmla="*/ 16 h 28"/>
                    <a:gd name="T30" fmla="*/ 46 w 78"/>
                    <a:gd name="T31" fmla="*/ 22 h 28"/>
                    <a:gd name="T32" fmla="*/ 46 w 78"/>
                    <a:gd name="T33" fmla="*/ 24 h 28"/>
                    <a:gd name="T34" fmla="*/ 54 w 78"/>
                    <a:gd name="T35" fmla="*/ 26 h 28"/>
                    <a:gd name="T36" fmla="*/ 56 w 78"/>
                    <a:gd name="T37" fmla="*/ 24 h 28"/>
                    <a:gd name="T38" fmla="*/ 58 w 78"/>
                    <a:gd name="T39" fmla="*/ 22 h 28"/>
                    <a:gd name="T40" fmla="*/ 60 w 78"/>
                    <a:gd name="T41" fmla="*/ 20 h 28"/>
                    <a:gd name="T42" fmla="*/ 62 w 78"/>
                    <a:gd name="T43" fmla="*/ 20 h 28"/>
                    <a:gd name="T44" fmla="*/ 66 w 78"/>
                    <a:gd name="T45" fmla="*/ 20 h 28"/>
                    <a:gd name="T46" fmla="*/ 68 w 78"/>
                    <a:gd name="T47" fmla="*/ 18 h 28"/>
                    <a:gd name="T48" fmla="*/ 66 w 78"/>
                    <a:gd name="T49" fmla="*/ 14 h 28"/>
                    <a:gd name="T50" fmla="*/ 68 w 78"/>
                    <a:gd name="T51" fmla="*/ 16 h 28"/>
                    <a:gd name="T52" fmla="*/ 72 w 78"/>
                    <a:gd name="T53" fmla="*/ 14 h 28"/>
                    <a:gd name="T54" fmla="*/ 76 w 78"/>
                    <a:gd name="T55" fmla="*/ 12 h 28"/>
                    <a:gd name="T56" fmla="*/ 78 w 78"/>
                    <a:gd name="T57" fmla="*/ 10 h 28"/>
                    <a:gd name="T58" fmla="*/ 78 w 78"/>
                    <a:gd name="T59" fmla="*/ 8 h 28"/>
                    <a:gd name="T60" fmla="*/ 76 w 78"/>
                    <a:gd name="T61" fmla="*/ 6 h 28"/>
                    <a:gd name="T62" fmla="*/ 68 w 78"/>
                    <a:gd name="T63" fmla="*/ 2 h 28"/>
                    <a:gd name="T64" fmla="*/ 64 w 78"/>
                    <a:gd name="T65" fmla="*/ 2 h 28"/>
                    <a:gd name="T66" fmla="*/ 62 w 78"/>
                    <a:gd name="T67" fmla="*/ 6 h 28"/>
                    <a:gd name="T68" fmla="*/ 60 w 78"/>
                    <a:gd name="T69" fmla="*/ 6 h 28"/>
                    <a:gd name="T70" fmla="*/ 54 w 78"/>
                    <a:gd name="T71" fmla="*/ 6 h 28"/>
                    <a:gd name="T72" fmla="*/ 48 w 78"/>
                    <a:gd name="T73" fmla="*/ 0 h 28"/>
                    <a:gd name="T74" fmla="*/ 42 w 78"/>
                    <a:gd name="T75" fmla="*/ 2 h 28"/>
                    <a:gd name="T76" fmla="*/ 38 w 78"/>
                    <a:gd name="T77" fmla="*/ 4 h 28"/>
                    <a:gd name="T78" fmla="*/ 38 w 78"/>
                    <a:gd name="T79" fmla="*/ 4 h 28"/>
                    <a:gd name="T80" fmla="*/ 36 w 78"/>
                    <a:gd name="T81" fmla="*/ 8 h 28"/>
                    <a:gd name="T82" fmla="*/ 20 w 78"/>
                    <a:gd name="T83" fmla="*/ 8 h 28"/>
                    <a:gd name="T84" fmla="*/ 16 w 78"/>
                    <a:gd name="T85" fmla="*/ 10 h 28"/>
                    <a:gd name="T86" fmla="*/ 12 w 78"/>
                    <a:gd name="T87" fmla="*/ 10 h 28"/>
                    <a:gd name="T88" fmla="*/ 8 w 78"/>
                    <a:gd name="T89" fmla="*/ 8 h 28"/>
                    <a:gd name="T90" fmla="*/ 6 w 78"/>
                    <a:gd name="T91" fmla="*/ 10 h 28"/>
                    <a:gd name="T92" fmla="*/ 4 w 78"/>
                    <a:gd name="T93" fmla="*/ 12 h 28"/>
                    <a:gd name="T94" fmla="*/ 2 w 78"/>
                    <a:gd name="T95" fmla="*/ 18 h 28"/>
                    <a:gd name="T96" fmla="*/ 0 w 78"/>
                    <a:gd name="T97" fmla="*/ 2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8" h="28">
                      <a:moveTo>
                        <a:pt x="2" y="20"/>
                      </a:move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0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6" y="24"/>
                      </a:lnTo>
                      <a:lnTo>
                        <a:pt x="36" y="24"/>
                      </a:lnTo>
                      <a:lnTo>
                        <a:pt x="36" y="24"/>
                      </a:lnTo>
                      <a:lnTo>
                        <a:pt x="36" y="22"/>
                      </a:lnTo>
                      <a:lnTo>
                        <a:pt x="38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18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50" y="16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4"/>
                      </a:lnTo>
                      <a:lnTo>
                        <a:pt x="46" y="24"/>
                      </a:lnTo>
                      <a:lnTo>
                        <a:pt x="46" y="24"/>
                      </a:lnTo>
                      <a:lnTo>
                        <a:pt x="46" y="24"/>
                      </a:lnTo>
                      <a:lnTo>
                        <a:pt x="48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6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6" y="16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8" y="16"/>
                      </a:lnTo>
                      <a:lnTo>
                        <a:pt x="68" y="16"/>
                      </a:lnTo>
                      <a:lnTo>
                        <a:pt x="68" y="16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2" y="14"/>
                      </a:lnTo>
                      <a:lnTo>
                        <a:pt x="72" y="14"/>
                      </a:lnTo>
                      <a:lnTo>
                        <a:pt x="72" y="14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78" y="8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4" y="6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4" y="2"/>
                      </a:lnTo>
                      <a:lnTo>
                        <a:pt x="64" y="2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58" y="6"/>
                      </a:lnTo>
                      <a:lnTo>
                        <a:pt x="54" y="6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6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6" name="Freeform 397"/>
                <p:cNvSpPr>
                  <a:spLocks/>
                </p:cNvSpPr>
                <p:nvPr/>
              </p:nvSpPr>
              <p:spPr bwMode="auto">
                <a:xfrm>
                  <a:off x="1840" y="1498"/>
                  <a:ext cx="18" cy="8"/>
                </a:xfrm>
                <a:custGeom>
                  <a:avLst/>
                  <a:gdLst>
                    <a:gd name="T0" fmla="*/ 12 w 18"/>
                    <a:gd name="T1" fmla="*/ 6 h 8"/>
                    <a:gd name="T2" fmla="*/ 12 w 18"/>
                    <a:gd name="T3" fmla="*/ 6 h 8"/>
                    <a:gd name="T4" fmla="*/ 16 w 18"/>
                    <a:gd name="T5" fmla="*/ 4 h 8"/>
                    <a:gd name="T6" fmla="*/ 16 w 18"/>
                    <a:gd name="T7" fmla="*/ 4 h 8"/>
                    <a:gd name="T8" fmla="*/ 16 w 18"/>
                    <a:gd name="T9" fmla="*/ 4 h 8"/>
                    <a:gd name="T10" fmla="*/ 16 w 18"/>
                    <a:gd name="T11" fmla="*/ 4 h 8"/>
                    <a:gd name="T12" fmla="*/ 16 w 18"/>
                    <a:gd name="T13" fmla="*/ 4 h 8"/>
                    <a:gd name="T14" fmla="*/ 16 w 18"/>
                    <a:gd name="T15" fmla="*/ 4 h 8"/>
                    <a:gd name="T16" fmla="*/ 18 w 18"/>
                    <a:gd name="T17" fmla="*/ 2 h 8"/>
                    <a:gd name="T18" fmla="*/ 18 w 18"/>
                    <a:gd name="T19" fmla="*/ 2 h 8"/>
                    <a:gd name="T20" fmla="*/ 18 w 18"/>
                    <a:gd name="T21" fmla="*/ 2 h 8"/>
                    <a:gd name="T22" fmla="*/ 18 w 18"/>
                    <a:gd name="T23" fmla="*/ 2 h 8"/>
                    <a:gd name="T24" fmla="*/ 16 w 18"/>
                    <a:gd name="T25" fmla="*/ 0 h 8"/>
                    <a:gd name="T26" fmla="*/ 16 w 18"/>
                    <a:gd name="T27" fmla="*/ 0 h 8"/>
                    <a:gd name="T28" fmla="*/ 16 w 18"/>
                    <a:gd name="T29" fmla="*/ 0 h 8"/>
                    <a:gd name="T30" fmla="*/ 12 w 18"/>
                    <a:gd name="T31" fmla="*/ 0 h 8"/>
                    <a:gd name="T32" fmla="*/ 12 w 18"/>
                    <a:gd name="T33" fmla="*/ 0 h 8"/>
                    <a:gd name="T34" fmla="*/ 12 w 18"/>
                    <a:gd name="T35" fmla="*/ 0 h 8"/>
                    <a:gd name="T36" fmla="*/ 10 w 18"/>
                    <a:gd name="T37" fmla="*/ 2 h 8"/>
                    <a:gd name="T38" fmla="*/ 8 w 18"/>
                    <a:gd name="T39" fmla="*/ 2 h 8"/>
                    <a:gd name="T40" fmla="*/ 6 w 18"/>
                    <a:gd name="T41" fmla="*/ 2 h 8"/>
                    <a:gd name="T42" fmla="*/ 6 w 18"/>
                    <a:gd name="T43" fmla="*/ 2 h 8"/>
                    <a:gd name="T44" fmla="*/ 6 w 18"/>
                    <a:gd name="T45" fmla="*/ 2 h 8"/>
                    <a:gd name="T46" fmla="*/ 4 w 18"/>
                    <a:gd name="T47" fmla="*/ 4 h 8"/>
                    <a:gd name="T48" fmla="*/ 4 w 18"/>
                    <a:gd name="T49" fmla="*/ 4 h 8"/>
                    <a:gd name="T50" fmla="*/ 4 w 18"/>
                    <a:gd name="T51" fmla="*/ 4 h 8"/>
                    <a:gd name="T52" fmla="*/ 4 w 18"/>
                    <a:gd name="T53" fmla="*/ 4 h 8"/>
                    <a:gd name="T54" fmla="*/ 0 w 18"/>
                    <a:gd name="T55" fmla="*/ 8 h 8"/>
                    <a:gd name="T56" fmla="*/ 0 w 18"/>
                    <a:gd name="T57" fmla="*/ 8 h 8"/>
                    <a:gd name="T58" fmla="*/ 0 w 18"/>
                    <a:gd name="T59" fmla="*/ 8 h 8"/>
                    <a:gd name="T60" fmla="*/ 0 w 18"/>
                    <a:gd name="T61" fmla="*/ 8 h 8"/>
                    <a:gd name="T62" fmla="*/ 0 w 18"/>
                    <a:gd name="T63" fmla="*/ 8 h 8"/>
                    <a:gd name="T64" fmla="*/ 2 w 18"/>
                    <a:gd name="T65" fmla="*/ 8 h 8"/>
                    <a:gd name="T66" fmla="*/ 2 w 18"/>
                    <a:gd name="T67" fmla="*/ 8 h 8"/>
                    <a:gd name="T68" fmla="*/ 4 w 18"/>
                    <a:gd name="T69" fmla="*/ 8 h 8"/>
                    <a:gd name="T70" fmla="*/ 4 w 18"/>
                    <a:gd name="T71" fmla="*/ 8 h 8"/>
                    <a:gd name="T72" fmla="*/ 12 w 18"/>
                    <a:gd name="T73" fmla="*/ 6 h 8"/>
                    <a:gd name="T74" fmla="*/ 12 w 18"/>
                    <a:gd name="T75" fmla="*/ 6 h 8"/>
                    <a:gd name="T76" fmla="*/ 12 w 18"/>
                    <a:gd name="T77" fmla="*/ 6 h 8"/>
                    <a:gd name="T78" fmla="*/ 12 w 18"/>
                    <a:gd name="T7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" h="8">
                      <a:moveTo>
                        <a:pt x="12" y="6"/>
                      </a:moveTo>
                      <a:lnTo>
                        <a:pt x="12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7" name="Freeform 398"/>
                <p:cNvSpPr>
                  <a:spLocks/>
                </p:cNvSpPr>
                <p:nvPr/>
              </p:nvSpPr>
              <p:spPr bwMode="auto">
                <a:xfrm>
                  <a:off x="1848" y="1496"/>
                  <a:ext cx="96" cy="48"/>
                </a:xfrm>
                <a:custGeom>
                  <a:avLst/>
                  <a:gdLst>
                    <a:gd name="T0" fmla="*/ 50 w 96"/>
                    <a:gd name="T1" fmla="*/ 22 h 48"/>
                    <a:gd name="T2" fmla="*/ 48 w 96"/>
                    <a:gd name="T3" fmla="*/ 18 h 48"/>
                    <a:gd name="T4" fmla="*/ 48 w 96"/>
                    <a:gd name="T5" fmla="*/ 16 h 48"/>
                    <a:gd name="T6" fmla="*/ 46 w 96"/>
                    <a:gd name="T7" fmla="*/ 10 h 48"/>
                    <a:gd name="T8" fmla="*/ 46 w 96"/>
                    <a:gd name="T9" fmla="*/ 8 h 48"/>
                    <a:gd name="T10" fmla="*/ 38 w 96"/>
                    <a:gd name="T11" fmla="*/ 6 h 48"/>
                    <a:gd name="T12" fmla="*/ 36 w 96"/>
                    <a:gd name="T13" fmla="*/ 2 h 48"/>
                    <a:gd name="T14" fmla="*/ 32 w 96"/>
                    <a:gd name="T15" fmla="*/ 0 h 48"/>
                    <a:gd name="T16" fmla="*/ 22 w 96"/>
                    <a:gd name="T17" fmla="*/ 0 h 48"/>
                    <a:gd name="T18" fmla="*/ 14 w 96"/>
                    <a:gd name="T19" fmla="*/ 2 h 48"/>
                    <a:gd name="T20" fmla="*/ 16 w 96"/>
                    <a:gd name="T21" fmla="*/ 6 h 48"/>
                    <a:gd name="T22" fmla="*/ 10 w 96"/>
                    <a:gd name="T23" fmla="*/ 8 h 48"/>
                    <a:gd name="T24" fmla="*/ 8 w 96"/>
                    <a:gd name="T25" fmla="*/ 10 h 48"/>
                    <a:gd name="T26" fmla="*/ 12 w 96"/>
                    <a:gd name="T27" fmla="*/ 12 h 48"/>
                    <a:gd name="T28" fmla="*/ 16 w 96"/>
                    <a:gd name="T29" fmla="*/ 14 h 48"/>
                    <a:gd name="T30" fmla="*/ 12 w 96"/>
                    <a:gd name="T31" fmla="*/ 16 h 48"/>
                    <a:gd name="T32" fmla="*/ 4 w 96"/>
                    <a:gd name="T33" fmla="*/ 12 h 48"/>
                    <a:gd name="T34" fmla="*/ 0 w 96"/>
                    <a:gd name="T35" fmla="*/ 14 h 48"/>
                    <a:gd name="T36" fmla="*/ 0 w 96"/>
                    <a:gd name="T37" fmla="*/ 18 h 48"/>
                    <a:gd name="T38" fmla="*/ 2 w 96"/>
                    <a:gd name="T39" fmla="*/ 22 h 48"/>
                    <a:gd name="T40" fmla="*/ 12 w 96"/>
                    <a:gd name="T41" fmla="*/ 24 h 48"/>
                    <a:gd name="T42" fmla="*/ 16 w 96"/>
                    <a:gd name="T43" fmla="*/ 26 h 48"/>
                    <a:gd name="T44" fmla="*/ 22 w 96"/>
                    <a:gd name="T45" fmla="*/ 26 h 48"/>
                    <a:gd name="T46" fmla="*/ 28 w 96"/>
                    <a:gd name="T47" fmla="*/ 28 h 48"/>
                    <a:gd name="T48" fmla="*/ 36 w 96"/>
                    <a:gd name="T49" fmla="*/ 32 h 48"/>
                    <a:gd name="T50" fmla="*/ 44 w 96"/>
                    <a:gd name="T51" fmla="*/ 32 h 48"/>
                    <a:gd name="T52" fmla="*/ 44 w 96"/>
                    <a:gd name="T53" fmla="*/ 34 h 48"/>
                    <a:gd name="T54" fmla="*/ 36 w 96"/>
                    <a:gd name="T55" fmla="*/ 34 h 48"/>
                    <a:gd name="T56" fmla="*/ 20 w 96"/>
                    <a:gd name="T57" fmla="*/ 32 h 48"/>
                    <a:gd name="T58" fmla="*/ 20 w 96"/>
                    <a:gd name="T59" fmla="*/ 40 h 48"/>
                    <a:gd name="T60" fmla="*/ 26 w 96"/>
                    <a:gd name="T61" fmla="*/ 42 h 48"/>
                    <a:gd name="T62" fmla="*/ 36 w 96"/>
                    <a:gd name="T63" fmla="*/ 46 h 48"/>
                    <a:gd name="T64" fmla="*/ 44 w 96"/>
                    <a:gd name="T65" fmla="*/ 48 h 48"/>
                    <a:gd name="T66" fmla="*/ 50 w 96"/>
                    <a:gd name="T67" fmla="*/ 44 h 48"/>
                    <a:gd name="T68" fmla="*/ 54 w 96"/>
                    <a:gd name="T69" fmla="*/ 42 h 48"/>
                    <a:gd name="T70" fmla="*/ 60 w 96"/>
                    <a:gd name="T71" fmla="*/ 40 h 48"/>
                    <a:gd name="T72" fmla="*/ 62 w 96"/>
                    <a:gd name="T73" fmla="*/ 42 h 48"/>
                    <a:gd name="T74" fmla="*/ 70 w 96"/>
                    <a:gd name="T75" fmla="*/ 42 h 48"/>
                    <a:gd name="T76" fmla="*/ 72 w 96"/>
                    <a:gd name="T77" fmla="*/ 42 h 48"/>
                    <a:gd name="T78" fmla="*/ 78 w 96"/>
                    <a:gd name="T79" fmla="*/ 46 h 48"/>
                    <a:gd name="T80" fmla="*/ 88 w 96"/>
                    <a:gd name="T81" fmla="*/ 42 h 48"/>
                    <a:gd name="T82" fmla="*/ 94 w 96"/>
                    <a:gd name="T83" fmla="*/ 40 h 48"/>
                    <a:gd name="T84" fmla="*/ 96 w 96"/>
                    <a:gd name="T85" fmla="*/ 38 h 48"/>
                    <a:gd name="T86" fmla="*/ 92 w 96"/>
                    <a:gd name="T87" fmla="*/ 24 h 48"/>
                    <a:gd name="T88" fmla="*/ 90 w 96"/>
                    <a:gd name="T89" fmla="*/ 24 h 48"/>
                    <a:gd name="T90" fmla="*/ 86 w 96"/>
                    <a:gd name="T91" fmla="*/ 30 h 48"/>
                    <a:gd name="T92" fmla="*/ 84 w 96"/>
                    <a:gd name="T93" fmla="*/ 30 h 48"/>
                    <a:gd name="T94" fmla="*/ 82 w 96"/>
                    <a:gd name="T95" fmla="*/ 26 h 48"/>
                    <a:gd name="T96" fmla="*/ 82 w 96"/>
                    <a:gd name="T97" fmla="*/ 22 h 48"/>
                    <a:gd name="T98" fmla="*/ 84 w 96"/>
                    <a:gd name="T99" fmla="*/ 8 h 48"/>
                    <a:gd name="T100" fmla="*/ 74 w 96"/>
                    <a:gd name="T101" fmla="*/ 6 h 48"/>
                    <a:gd name="T102" fmla="*/ 70 w 96"/>
                    <a:gd name="T103" fmla="*/ 8 h 48"/>
                    <a:gd name="T104" fmla="*/ 64 w 96"/>
                    <a:gd name="T105" fmla="*/ 12 h 48"/>
                    <a:gd name="T106" fmla="*/ 68 w 96"/>
                    <a:gd name="T107" fmla="*/ 18 h 48"/>
                    <a:gd name="T108" fmla="*/ 64 w 96"/>
                    <a:gd name="T109" fmla="*/ 22 h 48"/>
                    <a:gd name="T110" fmla="*/ 68 w 96"/>
                    <a:gd name="T111" fmla="*/ 26 h 48"/>
                    <a:gd name="T112" fmla="*/ 62 w 96"/>
                    <a:gd name="T113" fmla="*/ 26 h 48"/>
                    <a:gd name="T114" fmla="*/ 58 w 96"/>
                    <a:gd name="T115" fmla="*/ 26 h 48"/>
                    <a:gd name="T116" fmla="*/ 50 w 96"/>
                    <a:gd name="T117" fmla="*/ 2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6" h="48">
                      <a:moveTo>
                        <a:pt x="50" y="24"/>
                      </a:move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0"/>
                      </a:lnTo>
                      <a:lnTo>
                        <a:pt x="50" y="20"/>
                      </a:lnTo>
                      <a:lnTo>
                        <a:pt x="50" y="20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0" y="8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6" y="6"/>
                      </a:lnTo>
                      <a:lnTo>
                        <a:pt x="18" y="8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4" y="24"/>
                      </a:lnTo>
                      <a:lnTo>
                        <a:pt x="28" y="24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30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0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20" y="32"/>
                      </a:lnTo>
                      <a:lnTo>
                        <a:pt x="20" y="32"/>
                      </a:lnTo>
                      <a:lnTo>
                        <a:pt x="18" y="34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6" y="42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4" y="46"/>
                      </a:lnTo>
                      <a:lnTo>
                        <a:pt x="36" y="46"/>
                      </a:lnTo>
                      <a:lnTo>
                        <a:pt x="36" y="46"/>
                      </a:lnTo>
                      <a:lnTo>
                        <a:pt x="36" y="46"/>
                      </a:lnTo>
                      <a:lnTo>
                        <a:pt x="38" y="48"/>
                      </a:lnTo>
                      <a:lnTo>
                        <a:pt x="38" y="48"/>
                      </a:lnTo>
                      <a:lnTo>
                        <a:pt x="40" y="48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6" y="48"/>
                      </a:lnTo>
                      <a:lnTo>
                        <a:pt x="46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6" y="42"/>
                      </a:lnTo>
                      <a:lnTo>
                        <a:pt x="58" y="42"/>
                      </a:lnTo>
                      <a:lnTo>
                        <a:pt x="58" y="42"/>
                      </a:lnTo>
                      <a:lnTo>
                        <a:pt x="58" y="42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8" y="46"/>
                      </a:lnTo>
                      <a:lnTo>
                        <a:pt x="78" y="46"/>
                      </a:lnTo>
                      <a:lnTo>
                        <a:pt x="78" y="46"/>
                      </a:lnTo>
                      <a:lnTo>
                        <a:pt x="78" y="46"/>
                      </a:lnTo>
                      <a:lnTo>
                        <a:pt x="86" y="46"/>
                      </a:lnTo>
                      <a:lnTo>
                        <a:pt x="86" y="46"/>
                      </a:lnTo>
                      <a:lnTo>
                        <a:pt x="86" y="46"/>
                      </a:lnTo>
                      <a:lnTo>
                        <a:pt x="86" y="44"/>
                      </a:lnTo>
                      <a:lnTo>
                        <a:pt x="88" y="42"/>
                      </a:lnTo>
                      <a:lnTo>
                        <a:pt x="88" y="42"/>
                      </a:lnTo>
                      <a:lnTo>
                        <a:pt x="90" y="40"/>
                      </a:lnTo>
                      <a:lnTo>
                        <a:pt x="92" y="40"/>
                      </a:lnTo>
                      <a:lnTo>
                        <a:pt x="92" y="40"/>
                      </a:lnTo>
                      <a:lnTo>
                        <a:pt x="92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0" y="24"/>
                      </a:lnTo>
                      <a:lnTo>
                        <a:pt x="90" y="24"/>
                      </a:lnTo>
                      <a:lnTo>
                        <a:pt x="90" y="24"/>
                      </a:lnTo>
                      <a:lnTo>
                        <a:pt x="90" y="24"/>
                      </a:lnTo>
                      <a:lnTo>
                        <a:pt x="88" y="24"/>
                      </a:lnTo>
                      <a:lnTo>
                        <a:pt x="86" y="24"/>
                      </a:lnTo>
                      <a:lnTo>
                        <a:pt x="86" y="24"/>
                      </a:lnTo>
                      <a:lnTo>
                        <a:pt x="86" y="26"/>
                      </a:lnTo>
                      <a:lnTo>
                        <a:pt x="86" y="30"/>
                      </a:lnTo>
                      <a:lnTo>
                        <a:pt x="86" y="30"/>
                      </a:lnTo>
                      <a:lnTo>
                        <a:pt x="86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28"/>
                      </a:lnTo>
                      <a:lnTo>
                        <a:pt x="84" y="28"/>
                      </a:lnTo>
                      <a:lnTo>
                        <a:pt x="84" y="28"/>
                      </a:lnTo>
                      <a:lnTo>
                        <a:pt x="82" y="26"/>
                      </a:lnTo>
                      <a:lnTo>
                        <a:pt x="82" y="26"/>
                      </a:lnTo>
                      <a:lnTo>
                        <a:pt x="82" y="26"/>
                      </a:lnTo>
                      <a:lnTo>
                        <a:pt x="82" y="26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0" y="20"/>
                      </a:lnTo>
                      <a:lnTo>
                        <a:pt x="80" y="18"/>
                      </a:lnTo>
                      <a:lnTo>
                        <a:pt x="84" y="18"/>
                      </a:lnTo>
                      <a:lnTo>
                        <a:pt x="84" y="18"/>
                      </a:lnTo>
                      <a:lnTo>
                        <a:pt x="84" y="1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2" y="8"/>
                      </a:lnTo>
                      <a:lnTo>
                        <a:pt x="72" y="8"/>
                      </a:lnTo>
                      <a:lnTo>
                        <a:pt x="72" y="8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70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2"/>
                      </a:lnTo>
                      <a:lnTo>
                        <a:pt x="64" y="12"/>
                      </a:lnTo>
                      <a:lnTo>
                        <a:pt x="64" y="14"/>
                      </a:lnTo>
                      <a:lnTo>
                        <a:pt x="70" y="18"/>
                      </a:lnTo>
                      <a:lnTo>
                        <a:pt x="70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6" y="24"/>
                      </a:lnTo>
                      <a:lnTo>
                        <a:pt x="68" y="26"/>
                      </a:lnTo>
                      <a:lnTo>
                        <a:pt x="68" y="28"/>
                      </a:lnTo>
                      <a:lnTo>
                        <a:pt x="66" y="28"/>
                      </a:lnTo>
                      <a:lnTo>
                        <a:pt x="64" y="28"/>
                      </a:lnTo>
                      <a:lnTo>
                        <a:pt x="64" y="28"/>
                      </a:lnTo>
                      <a:lnTo>
                        <a:pt x="64" y="28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58" y="26"/>
                      </a:lnTo>
                      <a:lnTo>
                        <a:pt x="58" y="26"/>
                      </a:lnTo>
                      <a:lnTo>
                        <a:pt x="58" y="26"/>
                      </a:lnTo>
                      <a:lnTo>
                        <a:pt x="56" y="26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50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8" name="Freeform 399"/>
                <p:cNvSpPr>
                  <a:spLocks/>
                </p:cNvSpPr>
                <p:nvPr/>
              </p:nvSpPr>
              <p:spPr bwMode="auto">
                <a:xfrm>
                  <a:off x="1890" y="1490"/>
                  <a:ext cx="8" cy="4"/>
                </a:xfrm>
                <a:custGeom>
                  <a:avLst/>
                  <a:gdLst>
                    <a:gd name="T0" fmla="*/ 0 w 8"/>
                    <a:gd name="T1" fmla="*/ 2 h 4"/>
                    <a:gd name="T2" fmla="*/ 0 w 8"/>
                    <a:gd name="T3" fmla="*/ 2 h 4"/>
                    <a:gd name="T4" fmla="*/ 0 w 8"/>
                    <a:gd name="T5" fmla="*/ 2 h 4"/>
                    <a:gd name="T6" fmla="*/ 0 w 8"/>
                    <a:gd name="T7" fmla="*/ 4 h 4"/>
                    <a:gd name="T8" fmla="*/ 2 w 8"/>
                    <a:gd name="T9" fmla="*/ 4 h 4"/>
                    <a:gd name="T10" fmla="*/ 2 w 8"/>
                    <a:gd name="T11" fmla="*/ 4 h 4"/>
                    <a:gd name="T12" fmla="*/ 2 w 8"/>
                    <a:gd name="T13" fmla="*/ 4 h 4"/>
                    <a:gd name="T14" fmla="*/ 8 w 8"/>
                    <a:gd name="T15" fmla="*/ 4 h 4"/>
                    <a:gd name="T16" fmla="*/ 8 w 8"/>
                    <a:gd name="T17" fmla="*/ 4 h 4"/>
                    <a:gd name="T18" fmla="*/ 8 w 8"/>
                    <a:gd name="T19" fmla="*/ 4 h 4"/>
                    <a:gd name="T20" fmla="*/ 8 w 8"/>
                    <a:gd name="T21" fmla="*/ 2 h 4"/>
                    <a:gd name="T22" fmla="*/ 8 w 8"/>
                    <a:gd name="T23" fmla="*/ 2 h 4"/>
                    <a:gd name="T24" fmla="*/ 8 w 8"/>
                    <a:gd name="T25" fmla="*/ 2 h 4"/>
                    <a:gd name="T26" fmla="*/ 6 w 8"/>
                    <a:gd name="T27" fmla="*/ 0 h 4"/>
                    <a:gd name="T28" fmla="*/ 6 w 8"/>
                    <a:gd name="T29" fmla="*/ 0 h 4"/>
                    <a:gd name="T30" fmla="*/ 6 w 8"/>
                    <a:gd name="T31" fmla="*/ 0 h 4"/>
                    <a:gd name="T32" fmla="*/ 2 w 8"/>
                    <a:gd name="T33" fmla="*/ 0 h 4"/>
                    <a:gd name="T34" fmla="*/ 2 w 8"/>
                    <a:gd name="T35" fmla="*/ 0 h 4"/>
                    <a:gd name="T36" fmla="*/ 2 w 8"/>
                    <a:gd name="T37" fmla="*/ 0 h 4"/>
                    <a:gd name="T38" fmla="*/ 0 w 8"/>
                    <a:gd name="T39" fmla="*/ 2 h 4"/>
                    <a:gd name="T40" fmla="*/ 0 w 8"/>
                    <a:gd name="T41" fmla="*/ 2 h 4"/>
                    <a:gd name="T42" fmla="*/ 0 w 8"/>
                    <a:gd name="T43" fmla="*/ 2 h 4"/>
                    <a:gd name="T44" fmla="*/ 0 w 8"/>
                    <a:gd name="T4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" h="4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69" name="Freeform 400"/>
                <p:cNvSpPr>
                  <a:spLocks/>
                </p:cNvSpPr>
                <p:nvPr/>
              </p:nvSpPr>
              <p:spPr bwMode="auto">
                <a:xfrm>
                  <a:off x="1900" y="1470"/>
                  <a:ext cx="6" cy="6"/>
                </a:xfrm>
                <a:custGeom>
                  <a:avLst/>
                  <a:gdLst>
                    <a:gd name="T0" fmla="*/ 0 w 6"/>
                    <a:gd name="T1" fmla="*/ 6 h 6"/>
                    <a:gd name="T2" fmla="*/ 0 w 6"/>
                    <a:gd name="T3" fmla="*/ 6 h 6"/>
                    <a:gd name="T4" fmla="*/ 2 w 6"/>
                    <a:gd name="T5" fmla="*/ 6 h 6"/>
                    <a:gd name="T6" fmla="*/ 4 w 6"/>
                    <a:gd name="T7" fmla="*/ 6 h 6"/>
                    <a:gd name="T8" fmla="*/ 4 w 6"/>
                    <a:gd name="T9" fmla="*/ 6 h 6"/>
                    <a:gd name="T10" fmla="*/ 4 w 6"/>
                    <a:gd name="T11" fmla="*/ 6 h 6"/>
                    <a:gd name="T12" fmla="*/ 4 w 6"/>
                    <a:gd name="T13" fmla="*/ 4 h 6"/>
                    <a:gd name="T14" fmla="*/ 6 w 6"/>
                    <a:gd name="T15" fmla="*/ 4 h 6"/>
                    <a:gd name="T16" fmla="*/ 6 w 6"/>
                    <a:gd name="T17" fmla="*/ 4 h 6"/>
                    <a:gd name="T18" fmla="*/ 6 w 6"/>
                    <a:gd name="T19" fmla="*/ 4 h 6"/>
                    <a:gd name="T20" fmla="*/ 6 w 6"/>
                    <a:gd name="T21" fmla="*/ 2 h 6"/>
                    <a:gd name="T22" fmla="*/ 6 w 6"/>
                    <a:gd name="T23" fmla="*/ 2 h 6"/>
                    <a:gd name="T24" fmla="*/ 6 w 6"/>
                    <a:gd name="T25" fmla="*/ 2 h 6"/>
                    <a:gd name="T26" fmla="*/ 4 w 6"/>
                    <a:gd name="T27" fmla="*/ 0 h 6"/>
                    <a:gd name="T28" fmla="*/ 4 w 6"/>
                    <a:gd name="T29" fmla="*/ 0 h 6"/>
                    <a:gd name="T30" fmla="*/ 4 w 6"/>
                    <a:gd name="T31" fmla="*/ 0 h 6"/>
                    <a:gd name="T32" fmla="*/ 4 w 6"/>
                    <a:gd name="T33" fmla="*/ 0 h 6"/>
                    <a:gd name="T34" fmla="*/ 2 w 6"/>
                    <a:gd name="T35" fmla="*/ 0 h 6"/>
                    <a:gd name="T36" fmla="*/ 2 w 6"/>
                    <a:gd name="T37" fmla="*/ 0 h 6"/>
                    <a:gd name="T38" fmla="*/ 0 w 6"/>
                    <a:gd name="T39" fmla="*/ 0 h 6"/>
                    <a:gd name="T40" fmla="*/ 0 w 6"/>
                    <a:gd name="T41" fmla="*/ 0 h 6"/>
                    <a:gd name="T42" fmla="*/ 0 w 6"/>
                    <a:gd name="T43" fmla="*/ 0 h 6"/>
                    <a:gd name="T44" fmla="*/ 0 w 6"/>
                    <a:gd name="T45" fmla="*/ 0 h 6"/>
                    <a:gd name="T46" fmla="*/ 0 w 6"/>
                    <a:gd name="T47" fmla="*/ 4 h 6"/>
                    <a:gd name="T48" fmla="*/ 0 w 6"/>
                    <a:gd name="T49" fmla="*/ 4 h 6"/>
                    <a:gd name="T50" fmla="*/ 0 w 6"/>
                    <a:gd name="T51" fmla="*/ 4 h 6"/>
                    <a:gd name="T52" fmla="*/ 0 w 6"/>
                    <a:gd name="T5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0" name="Freeform 401"/>
                <p:cNvSpPr>
                  <a:spLocks/>
                </p:cNvSpPr>
                <p:nvPr/>
              </p:nvSpPr>
              <p:spPr bwMode="auto">
                <a:xfrm>
                  <a:off x="1912" y="1466"/>
                  <a:ext cx="32" cy="8"/>
                </a:xfrm>
                <a:custGeom>
                  <a:avLst/>
                  <a:gdLst>
                    <a:gd name="T0" fmla="*/ 2 w 32"/>
                    <a:gd name="T1" fmla="*/ 4 h 8"/>
                    <a:gd name="T2" fmla="*/ 2 w 32"/>
                    <a:gd name="T3" fmla="*/ 6 h 8"/>
                    <a:gd name="T4" fmla="*/ 2 w 32"/>
                    <a:gd name="T5" fmla="*/ 6 h 8"/>
                    <a:gd name="T6" fmla="*/ 2 w 32"/>
                    <a:gd name="T7" fmla="*/ 6 h 8"/>
                    <a:gd name="T8" fmla="*/ 12 w 32"/>
                    <a:gd name="T9" fmla="*/ 6 h 8"/>
                    <a:gd name="T10" fmla="*/ 14 w 32"/>
                    <a:gd name="T11" fmla="*/ 6 h 8"/>
                    <a:gd name="T12" fmla="*/ 14 w 32"/>
                    <a:gd name="T13" fmla="*/ 6 h 8"/>
                    <a:gd name="T14" fmla="*/ 14 w 32"/>
                    <a:gd name="T15" fmla="*/ 6 h 8"/>
                    <a:gd name="T16" fmla="*/ 20 w 32"/>
                    <a:gd name="T17" fmla="*/ 6 h 8"/>
                    <a:gd name="T18" fmla="*/ 22 w 32"/>
                    <a:gd name="T19" fmla="*/ 8 h 8"/>
                    <a:gd name="T20" fmla="*/ 22 w 32"/>
                    <a:gd name="T21" fmla="*/ 8 h 8"/>
                    <a:gd name="T22" fmla="*/ 22 w 32"/>
                    <a:gd name="T23" fmla="*/ 8 h 8"/>
                    <a:gd name="T24" fmla="*/ 26 w 32"/>
                    <a:gd name="T25" fmla="*/ 8 h 8"/>
                    <a:gd name="T26" fmla="*/ 26 w 32"/>
                    <a:gd name="T27" fmla="*/ 8 h 8"/>
                    <a:gd name="T28" fmla="*/ 26 w 32"/>
                    <a:gd name="T29" fmla="*/ 8 h 8"/>
                    <a:gd name="T30" fmla="*/ 28 w 32"/>
                    <a:gd name="T31" fmla="*/ 6 h 8"/>
                    <a:gd name="T32" fmla="*/ 30 w 32"/>
                    <a:gd name="T33" fmla="*/ 6 h 8"/>
                    <a:gd name="T34" fmla="*/ 30 w 32"/>
                    <a:gd name="T35" fmla="*/ 6 h 8"/>
                    <a:gd name="T36" fmla="*/ 32 w 32"/>
                    <a:gd name="T37" fmla="*/ 6 h 8"/>
                    <a:gd name="T38" fmla="*/ 32 w 32"/>
                    <a:gd name="T39" fmla="*/ 6 h 8"/>
                    <a:gd name="T40" fmla="*/ 32 w 32"/>
                    <a:gd name="T41" fmla="*/ 6 h 8"/>
                    <a:gd name="T42" fmla="*/ 32 w 32"/>
                    <a:gd name="T43" fmla="*/ 6 h 8"/>
                    <a:gd name="T44" fmla="*/ 32 w 32"/>
                    <a:gd name="T45" fmla="*/ 6 h 8"/>
                    <a:gd name="T46" fmla="*/ 32 w 32"/>
                    <a:gd name="T47" fmla="*/ 4 h 8"/>
                    <a:gd name="T48" fmla="*/ 32 w 32"/>
                    <a:gd name="T49" fmla="*/ 4 h 8"/>
                    <a:gd name="T50" fmla="*/ 32 w 32"/>
                    <a:gd name="T51" fmla="*/ 4 h 8"/>
                    <a:gd name="T52" fmla="*/ 28 w 32"/>
                    <a:gd name="T53" fmla="*/ 0 h 8"/>
                    <a:gd name="T54" fmla="*/ 28 w 32"/>
                    <a:gd name="T55" fmla="*/ 0 h 8"/>
                    <a:gd name="T56" fmla="*/ 28 w 32"/>
                    <a:gd name="T57" fmla="*/ 0 h 8"/>
                    <a:gd name="T58" fmla="*/ 26 w 32"/>
                    <a:gd name="T59" fmla="*/ 0 h 8"/>
                    <a:gd name="T60" fmla="*/ 24 w 32"/>
                    <a:gd name="T61" fmla="*/ 0 h 8"/>
                    <a:gd name="T62" fmla="*/ 24 w 32"/>
                    <a:gd name="T63" fmla="*/ 0 h 8"/>
                    <a:gd name="T64" fmla="*/ 24 w 32"/>
                    <a:gd name="T65" fmla="*/ 0 h 8"/>
                    <a:gd name="T66" fmla="*/ 14 w 32"/>
                    <a:gd name="T67" fmla="*/ 0 h 8"/>
                    <a:gd name="T68" fmla="*/ 14 w 32"/>
                    <a:gd name="T69" fmla="*/ 0 h 8"/>
                    <a:gd name="T70" fmla="*/ 14 w 32"/>
                    <a:gd name="T71" fmla="*/ 0 h 8"/>
                    <a:gd name="T72" fmla="*/ 14 w 32"/>
                    <a:gd name="T73" fmla="*/ 0 h 8"/>
                    <a:gd name="T74" fmla="*/ 12 w 32"/>
                    <a:gd name="T75" fmla="*/ 0 h 8"/>
                    <a:gd name="T76" fmla="*/ 12 w 32"/>
                    <a:gd name="T77" fmla="*/ 0 h 8"/>
                    <a:gd name="T78" fmla="*/ 12 w 32"/>
                    <a:gd name="T79" fmla="*/ 0 h 8"/>
                    <a:gd name="T80" fmla="*/ 8 w 32"/>
                    <a:gd name="T81" fmla="*/ 2 h 8"/>
                    <a:gd name="T82" fmla="*/ 6 w 32"/>
                    <a:gd name="T83" fmla="*/ 2 h 8"/>
                    <a:gd name="T84" fmla="*/ 6 w 32"/>
                    <a:gd name="T85" fmla="*/ 2 h 8"/>
                    <a:gd name="T86" fmla="*/ 6 w 32"/>
                    <a:gd name="T87" fmla="*/ 2 h 8"/>
                    <a:gd name="T88" fmla="*/ 2 w 32"/>
                    <a:gd name="T89" fmla="*/ 2 h 8"/>
                    <a:gd name="T90" fmla="*/ 2 w 32"/>
                    <a:gd name="T91" fmla="*/ 2 h 8"/>
                    <a:gd name="T92" fmla="*/ 2 w 32"/>
                    <a:gd name="T93" fmla="*/ 2 h 8"/>
                    <a:gd name="T94" fmla="*/ 2 w 32"/>
                    <a:gd name="T95" fmla="*/ 2 h 8"/>
                    <a:gd name="T96" fmla="*/ 0 w 32"/>
                    <a:gd name="T97" fmla="*/ 4 h 8"/>
                    <a:gd name="T98" fmla="*/ 0 w 32"/>
                    <a:gd name="T99" fmla="*/ 4 h 8"/>
                    <a:gd name="T100" fmla="*/ 0 w 32"/>
                    <a:gd name="T101" fmla="*/ 4 h 8"/>
                    <a:gd name="T102" fmla="*/ 0 w 32"/>
                    <a:gd name="T103" fmla="*/ 4 h 8"/>
                    <a:gd name="T104" fmla="*/ 0 w 32"/>
                    <a:gd name="T105" fmla="*/ 4 h 8"/>
                    <a:gd name="T106" fmla="*/ 2 w 32"/>
                    <a:gd name="T10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2" h="8">
                      <a:moveTo>
                        <a:pt x="2" y="4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20" y="6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8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1" name="Freeform 402"/>
                <p:cNvSpPr>
                  <a:spLocks/>
                </p:cNvSpPr>
                <p:nvPr/>
              </p:nvSpPr>
              <p:spPr bwMode="auto">
                <a:xfrm>
                  <a:off x="1910" y="1474"/>
                  <a:ext cx="30" cy="14"/>
                </a:xfrm>
                <a:custGeom>
                  <a:avLst/>
                  <a:gdLst>
                    <a:gd name="T0" fmla="*/ 0 w 30"/>
                    <a:gd name="T1" fmla="*/ 12 h 14"/>
                    <a:gd name="T2" fmla="*/ 2 w 30"/>
                    <a:gd name="T3" fmla="*/ 12 h 14"/>
                    <a:gd name="T4" fmla="*/ 8 w 30"/>
                    <a:gd name="T5" fmla="*/ 12 h 14"/>
                    <a:gd name="T6" fmla="*/ 8 w 30"/>
                    <a:gd name="T7" fmla="*/ 12 h 14"/>
                    <a:gd name="T8" fmla="*/ 20 w 30"/>
                    <a:gd name="T9" fmla="*/ 14 h 14"/>
                    <a:gd name="T10" fmla="*/ 20 w 30"/>
                    <a:gd name="T11" fmla="*/ 12 h 14"/>
                    <a:gd name="T12" fmla="*/ 22 w 30"/>
                    <a:gd name="T13" fmla="*/ 12 h 14"/>
                    <a:gd name="T14" fmla="*/ 22 w 30"/>
                    <a:gd name="T15" fmla="*/ 12 h 14"/>
                    <a:gd name="T16" fmla="*/ 24 w 30"/>
                    <a:gd name="T17" fmla="*/ 10 h 14"/>
                    <a:gd name="T18" fmla="*/ 24 w 30"/>
                    <a:gd name="T19" fmla="*/ 10 h 14"/>
                    <a:gd name="T20" fmla="*/ 28 w 30"/>
                    <a:gd name="T21" fmla="*/ 8 h 14"/>
                    <a:gd name="T22" fmla="*/ 28 w 30"/>
                    <a:gd name="T23" fmla="*/ 8 h 14"/>
                    <a:gd name="T24" fmla="*/ 28 w 30"/>
                    <a:gd name="T25" fmla="*/ 8 h 14"/>
                    <a:gd name="T26" fmla="*/ 26 w 30"/>
                    <a:gd name="T27" fmla="*/ 6 h 14"/>
                    <a:gd name="T28" fmla="*/ 28 w 30"/>
                    <a:gd name="T29" fmla="*/ 6 h 14"/>
                    <a:gd name="T30" fmla="*/ 28 w 30"/>
                    <a:gd name="T31" fmla="*/ 4 h 14"/>
                    <a:gd name="T32" fmla="*/ 28 w 30"/>
                    <a:gd name="T33" fmla="*/ 4 h 14"/>
                    <a:gd name="T34" fmla="*/ 30 w 30"/>
                    <a:gd name="T35" fmla="*/ 4 h 14"/>
                    <a:gd name="T36" fmla="*/ 30 w 30"/>
                    <a:gd name="T37" fmla="*/ 4 h 14"/>
                    <a:gd name="T38" fmla="*/ 28 w 30"/>
                    <a:gd name="T39" fmla="*/ 2 h 14"/>
                    <a:gd name="T40" fmla="*/ 26 w 30"/>
                    <a:gd name="T41" fmla="*/ 2 h 14"/>
                    <a:gd name="T42" fmla="*/ 26 w 30"/>
                    <a:gd name="T43" fmla="*/ 2 h 14"/>
                    <a:gd name="T44" fmla="*/ 22 w 30"/>
                    <a:gd name="T45" fmla="*/ 0 h 14"/>
                    <a:gd name="T46" fmla="*/ 22 w 30"/>
                    <a:gd name="T47" fmla="*/ 0 h 14"/>
                    <a:gd name="T48" fmla="*/ 8 w 30"/>
                    <a:gd name="T49" fmla="*/ 2 h 14"/>
                    <a:gd name="T50" fmla="*/ 8 w 30"/>
                    <a:gd name="T51" fmla="*/ 2 h 14"/>
                    <a:gd name="T52" fmla="*/ 4 w 30"/>
                    <a:gd name="T53" fmla="*/ 4 h 14"/>
                    <a:gd name="T54" fmla="*/ 4 w 30"/>
                    <a:gd name="T55" fmla="*/ 4 h 14"/>
                    <a:gd name="T56" fmla="*/ 2 w 30"/>
                    <a:gd name="T57" fmla="*/ 4 h 14"/>
                    <a:gd name="T58" fmla="*/ 0 w 30"/>
                    <a:gd name="T59" fmla="*/ 4 h 14"/>
                    <a:gd name="T60" fmla="*/ 0 w 30"/>
                    <a:gd name="T61" fmla="*/ 6 h 14"/>
                    <a:gd name="T62" fmla="*/ 0 w 30"/>
                    <a:gd name="T63" fmla="*/ 6 h 14"/>
                    <a:gd name="T64" fmla="*/ 0 w 30"/>
                    <a:gd name="T65" fmla="*/ 10 h 14"/>
                    <a:gd name="T66" fmla="*/ 0 w 30"/>
                    <a:gd name="T67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" h="14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2" name="Freeform 403"/>
                <p:cNvSpPr>
                  <a:spLocks/>
                </p:cNvSpPr>
                <p:nvPr/>
              </p:nvSpPr>
              <p:spPr bwMode="auto">
                <a:xfrm>
                  <a:off x="1960" y="1492"/>
                  <a:ext cx="12" cy="14"/>
                </a:xfrm>
                <a:custGeom>
                  <a:avLst/>
                  <a:gdLst>
                    <a:gd name="T0" fmla="*/ 0 w 12"/>
                    <a:gd name="T1" fmla="*/ 4 h 14"/>
                    <a:gd name="T2" fmla="*/ 2 w 12"/>
                    <a:gd name="T3" fmla="*/ 4 h 14"/>
                    <a:gd name="T4" fmla="*/ 2 w 12"/>
                    <a:gd name="T5" fmla="*/ 8 h 14"/>
                    <a:gd name="T6" fmla="*/ 2 w 12"/>
                    <a:gd name="T7" fmla="*/ 8 h 14"/>
                    <a:gd name="T8" fmla="*/ 2 w 12"/>
                    <a:gd name="T9" fmla="*/ 10 h 14"/>
                    <a:gd name="T10" fmla="*/ 2 w 12"/>
                    <a:gd name="T11" fmla="*/ 12 h 14"/>
                    <a:gd name="T12" fmla="*/ 2 w 12"/>
                    <a:gd name="T13" fmla="*/ 12 h 14"/>
                    <a:gd name="T14" fmla="*/ 2 w 12"/>
                    <a:gd name="T15" fmla="*/ 12 h 14"/>
                    <a:gd name="T16" fmla="*/ 4 w 12"/>
                    <a:gd name="T17" fmla="*/ 12 h 14"/>
                    <a:gd name="T18" fmla="*/ 4 w 12"/>
                    <a:gd name="T19" fmla="*/ 14 h 14"/>
                    <a:gd name="T20" fmla="*/ 4 w 12"/>
                    <a:gd name="T21" fmla="*/ 14 h 14"/>
                    <a:gd name="T22" fmla="*/ 4 w 12"/>
                    <a:gd name="T23" fmla="*/ 14 h 14"/>
                    <a:gd name="T24" fmla="*/ 6 w 12"/>
                    <a:gd name="T25" fmla="*/ 14 h 14"/>
                    <a:gd name="T26" fmla="*/ 8 w 12"/>
                    <a:gd name="T27" fmla="*/ 14 h 14"/>
                    <a:gd name="T28" fmla="*/ 8 w 12"/>
                    <a:gd name="T29" fmla="*/ 14 h 14"/>
                    <a:gd name="T30" fmla="*/ 8 w 12"/>
                    <a:gd name="T31" fmla="*/ 14 h 14"/>
                    <a:gd name="T32" fmla="*/ 8 w 12"/>
                    <a:gd name="T33" fmla="*/ 12 h 14"/>
                    <a:gd name="T34" fmla="*/ 10 w 12"/>
                    <a:gd name="T35" fmla="*/ 12 h 14"/>
                    <a:gd name="T36" fmla="*/ 10 w 12"/>
                    <a:gd name="T37" fmla="*/ 12 h 14"/>
                    <a:gd name="T38" fmla="*/ 12 w 12"/>
                    <a:gd name="T39" fmla="*/ 12 h 14"/>
                    <a:gd name="T40" fmla="*/ 12 w 12"/>
                    <a:gd name="T41" fmla="*/ 10 h 14"/>
                    <a:gd name="T42" fmla="*/ 12 w 12"/>
                    <a:gd name="T43" fmla="*/ 10 h 14"/>
                    <a:gd name="T44" fmla="*/ 12 w 12"/>
                    <a:gd name="T45" fmla="*/ 10 h 14"/>
                    <a:gd name="T46" fmla="*/ 10 w 12"/>
                    <a:gd name="T47" fmla="*/ 8 h 14"/>
                    <a:gd name="T48" fmla="*/ 10 w 12"/>
                    <a:gd name="T49" fmla="*/ 6 h 14"/>
                    <a:gd name="T50" fmla="*/ 10 w 12"/>
                    <a:gd name="T51" fmla="*/ 6 h 14"/>
                    <a:gd name="T52" fmla="*/ 10 w 12"/>
                    <a:gd name="T53" fmla="*/ 6 h 14"/>
                    <a:gd name="T54" fmla="*/ 8 w 12"/>
                    <a:gd name="T55" fmla="*/ 6 h 14"/>
                    <a:gd name="T56" fmla="*/ 8 w 12"/>
                    <a:gd name="T57" fmla="*/ 4 h 14"/>
                    <a:gd name="T58" fmla="*/ 8 w 12"/>
                    <a:gd name="T59" fmla="*/ 4 h 14"/>
                    <a:gd name="T60" fmla="*/ 8 w 12"/>
                    <a:gd name="T61" fmla="*/ 2 h 14"/>
                    <a:gd name="T62" fmla="*/ 6 w 12"/>
                    <a:gd name="T63" fmla="*/ 0 h 14"/>
                    <a:gd name="T64" fmla="*/ 6 w 12"/>
                    <a:gd name="T65" fmla="*/ 0 h 14"/>
                    <a:gd name="T66" fmla="*/ 6 w 12"/>
                    <a:gd name="T67" fmla="*/ 0 h 14"/>
                    <a:gd name="T68" fmla="*/ 0 w 12"/>
                    <a:gd name="T69" fmla="*/ 0 h 14"/>
                    <a:gd name="T70" fmla="*/ 0 w 12"/>
                    <a:gd name="T71" fmla="*/ 0 h 14"/>
                    <a:gd name="T72" fmla="*/ 0 w 12"/>
                    <a:gd name="T73" fmla="*/ 0 h 14"/>
                    <a:gd name="T74" fmla="*/ 0 w 12"/>
                    <a:gd name="T75" fmla="*/ 4 h 14"/>
                    <a:gd name="T76" fmla="*/ 0 w 12"/>
                    <a:gd name="T77" fmla="*/ 4 h 14"/>
                    <a:gd name="T78" fmla="*/ 0 w 12"/>
                    <a:gd name="T79" fmla="*/ 4 h 14"/>
                    <a:gd name="T80" fmla="*/ 0 w 12"/>
                    <a:gd name="T81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" h="14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3" name="Freeform 404"/>
                <p:cNvSpPr>
                  <a:spLocks/>
                </p:cNvSpPr>
                <p:nvPr/>
              </p:nvSpPr>
              <p:spPr bwMode="auto">
                <a:xfrm>
                  <a:off x="1944" y="1534"/>
                  <a:ext cx="12" cy="10"/>
                </a:xfrm>
                <a:custGeom>
                  <a:avLst/>
                  <a:gdLst>
                    <a:gd name="T0" fmla="*/ 0 w 12"/>
                    <a:gd name="T1" fmla="*/ 8 h 10"/>
                    <a:gd name="T2" fmla="*/ 0 w 12"/>
                    <a:gd name="T3" fmla="*/ 8 h 10"/>
                    <a:gd name="T4" fmla="*/ 0 w 12"/>
                    <a:gd name="T5" fmla="*/ 8 h 10"/>
                    <a:gd name="T6" fmla="*/ 0 w 12"/>
                    <a:gd name="T7" fmla="*/ 10 h 10"/>
                    <a:gd name="T8" fmla="*/ 2 w 12"/>
                    <a:gd name="T9" fmla="*/ 10 h 10"/>
                    <a:gd name="T10" fmla="*/ 2 w 12"/>
                    <a:gd name="T11" fmla="*/ 10 h 10"/>
                    <a:gd name="T12" fmla="*/ 2 w 12"/>
                    <a:gd name="T13" fmla="*/ 10 h 10"/>
                    <a:gd name="T14" fmla="*/ 4 w 12"/>
                    <a:gd name="T15" fmla="*/ 10 h 10"/>
                    <a:gd name="T16" fmla="*/ 4 w 12"/>
                    <a:gd name="T17" fmla="*/ 10 h 10"/>
                    <a:gd name="T18" fmla="*/ 4 w 12"/>
                    <a:gd name="T19" fmla="*/ 10 h 10"/>
                    <a:gd name="T20" fmla="*/ 6 w 12"/>
                    <a:gd name="T21" fmla="*/ 10 h 10"/>
                    <a:gd name="T22" fmla="*/ 10 w 12"/>
                    <a:gd name="T23" fmla="*/ 8 h 10"/>
                    <a:gd name="T24" fmla="*/ 10 w 12"/>
                    <a:gd name="T25" fmla="*/ 8 h 10"/>
                    <a:gd name="T26" fmla="*/ 10 w 12"/>
                    <a:gd name="T27" fmla="*/ 8 h 10"/>
                    <a:gd name="T28" fmla="*/ 12 w 12"/>
                    <a:gd name="T29" fmla="*/ 6 h 10"/>
                    <a:gd name="T30" fmla="*/ 12 w 12"/>
                    <a:gd name="T31" fmla="*/ 6 h 10"/>
                    <a:gd name="T32" fmla="*/ 12 w 12"/>
                    <a:gd name="T33" fmla="*/ 6 h 10"/>
                    <a:gd name="T34" fmla="*/ 12 w 12"/>
                    <a:gd name="T35" fmla="*/ 2 h 10"/>
                    <a:gd name="T36" fmla="*/ 12 w 12"/>
                    <a:gd name="T37" fmla="*/ 2 h 10"/>
                    <a:gd name="T38" fmla="*/ 12 w 12"/>
                    <a:gd name="T39" fmla="*/ 2 h 10"/>
                    <a:gd name="T40" fmla="*/ 10 w 12"/>
                    <a:gd name="T41" fmla="*/ 0 h 10"/>
                    <a:gd name="T42" fmla="*/ 10 w 12"/>
                    <a:gd name="T43" fmla="*/ 0 h 10"/>
                    <a:gd name="T44" fmla="*/ 10 w 12"/>
                    <a:gd name="T45" fmla="*/ 0 h 10"/>
                    <a:gd name="T46" fmla="*/ 8 w 12"/>
                    <a:gd name="T47" fmla="*/ 0 h 10"/>
                    <a:gd name="T48" fmla="*/ 8 w 12"/>
                    <a:gd name="T49" fmla="*/ 0 h 10"/>
                    <a:gd name="T50" fmla="*/ 8 w 12"/>
                    <a:gd name="T51" fmla="*/ 0 h 10"/>
                    <a:gd name="T52" fmla="*/ 6 w 12"/>
                    <a:gd name="T53" fmla="*/ 2 h 10"/>
                    <a:gd name="T54" fmla="*/ 4 w 12"/>
                    <a:gd name="T55" fmla="*/ 2 h 10"/>
                    <a:gd name="T56" fmla="*/ 4 w 12"/>
                    <a:gd name="T57" fmla="*/ 2 h 10"/>
                    <a:gd name="T58" fmla="*/ 2 w 12"/>
                    <a:gd name="T59" fmla="*/ 2 h 10"/>
                    <a:gd name="T60" fmla="*/ 2 w 12"/>
                    <a:gd name="T61" fmla="*/ 2 h 10"/>
                    <a:gd name="T62" fmla="*/ 2 w 12"/>
                    <a:gd name="T63" fmla="*/ 4 h 10"/>
                    <a:gd name="T64" fmla="*/ 2 w 12"/>
                    <a:gd name="T65" fmla="*/ 4 h 10"/>
                    <a:gd name="T66" fmla="*/ 2 w 12"/>
                    <a:gd name="T67" fmla="*/ 4 h 10"/>
                    <a:gd name="T68" fmla="*/ 2 w 12"/>
                    <a:gd name="T69" fmla="*/ 6 h 10"/>
                    <a:gd name="T70" fmla="*/ 0 w 12"/>
                    <a:gd name="T71" fmla="*/ 8 h 10"/>
                    <a:gd name="T72" fmla="*/ 0 w 12"/>
                    <a:gd name="T73" fmla="*/ 8 h 10"/>
                    <a:gd name="T74" fmla="*/ 0 w 12"/>
                    <a:gd name="T75" fmla="*/ 8 h 10"/>
                    <a:gd name="T76" fmla="*/ 0 w 12"/>
                    <a:gd name="T7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2" h="1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4" name="Freeform 405"/>
                <p:cNvSpPr>
                  <a:spLocks/>
                </p:cNvSpPr>
                <p:nvPr/>
              </p:nvSpPr>
              <p:spPr bwMode="auto">
                <a:xfrm>
                  <a:off x="1964" y="1516"/>
                  <a:ext cx="8" cy="6"/>
                </a:xfrm>
                <a:custGeom>
                  <a:avLst/>
                  <a:gdLst>
                    <a:gd name="T0" fmla="*/ 2 w 8"/>
                    <a:gd name="T1" fmla="*/ 6 h 6"/>
                    <a:gd name="T2" fmla="*/ 4 w 8"/>
                    <a:gd name="T3" fmla="*/ 6 h 6"/>
                    <a:gd name="T4" fmla="*/ 4 w 8"/>
                    <a:gd name="T5" fmla="*/ 6 h 6"/>
                    <a:gd name="T6" fmla="*/ 4 w 8"/>
                    <a:gd name="T7" fmla="*/ 6 h 6"/>
                    <a:gd name="T8" fmla="*/ 8 w 8"/>
                    <a:gd name="T9" fmla="*/ 4 h 6"/>
                    <a:gd name="T10" fmla="*/ 8 w 8"/>
                    <a:gd name="T11" fmla="*/ 4 h 6"/>
                    <a:gd name="T12" fmla="*/ 8 w 8"/>
                    <a:gd name="T13" fmla="*/ 4 h 6"/>
                    <a:gd name="T14" fmla="*/ 8 w 8"/>
                    <a:gd name="T15" fmla="*/ 0 h 6"/>
                    <a:gd name="T16" fmla="*/ 8 w 8"/>
                    <a:gd name="T17" fmla="*/ 0 h 6"/>
                    <a:gd name="T18" fmla="*/ 8 w 8"/>
                    <a:gd name="T19" fmla="*/ 0 h 6"/>
                    <a:gd name="T20" fmla="*/ 6 w 8"/>
                    <a:gd name="T21" fmla="*/ 0 h 6"/>
                    <a:gd name="T22" fmla="*/ 6 w 8"/>
                    <a:gd name="T23" fmla="*/ 0 h 6"/>
                    <a:gd name="T24" fmla="*/ 6 w 8"/>
                    <a:gd name="T25" fmla="*/ 0 h 6"/>
                    <a:gd name="T26" fmla="*/ 2 w 8"/>
                    <a:gd name="T27" fmla="*/ 0 h 6"/>
                    <a:gd name="T28" fmla="*/ 2 w 8"/>
                    <a:gd name="T29" fmla="*/ 0 h 6"/>
                    <a:gd name="T30" fmla="*/ 0 w 8"/>
                    <a:gd name="T31" fmla="*/ 0 h 6"/>
                    <a:gd name="T32" fmla="*/ 0 w 8"/>
                    <a:gd name="T33" fmla="*/ 0 h 6"/>
                    <a:gd name="T34" fmla="*/ 0 w 8"/>
                    <a:gd name="T35" fmla="*/ 0 h 6"/>
                    <a:gd name="T36" fmla="*/ 0 w 8"/>
                    <a:gd name="T37" fmla="*/ 0 h 6"/>
                    <a:gd name="T38" fmla="*/ 0 w 8"/>
                    <a:gd name="T39" fmla="*/ 2 h 6"/>
                    <a:gd name="T40" fmla="*/ 0 w 8"/>
                    <a:gd name="T41" fmla="*/ 2 h 6"/>
                    <a:gd name="T42" fmla="*/ 0 w 8"/>
                    <a:gd name="T43" fmla="*/ 2 h 6"/>
                    <a:gd name="T44" fmla="*/ 0 w 8"/>
                    <a:gd name="T45" fmla="*/ 2 h 6"/>
                    <a:gd name="T46" fmla="*/ 0 w 8"/>
                    <a:gd name="T47" fmla="*/ 6 h 6"/>
                    <a:gd name="T48" fmla="*/ 0 w 8"/>
                    <a:gd name="T49" fmla="*/ 6 h 6"/>
                    <a:gd name="T50" fmla="*/ 2 w 8"/>
                    <a:gd name="T51" fmla="*/ 6 h 6"/>
                    <a:gd name="T52" fmla="*/ 2 w 8"/>
                    <a:gd name="T5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" h="6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5" name="Freeform 406"/>
                <p:cNvSpPr>
                  <a:spLocks noEditPoints="1"/>
                </p:cNvSpPr>
                <p:nvPr/>
              </p:nvSpPr>
              <p:spPr bwMode="auto">
                <a:xfrm>
                  <a:off x="1964" y="1524"/>
                  <a:ext cx="14" cy="14"/>
                </a:xfrm>
                <a:custGeom>
                  <a:avLst/>
                  <a:gdLst>
                    <a:gd name="T0" fmla="*/ 0 w 14"/>
                    <a:gd name="T1" fmla="*/ 2 h 14"/>
                    <a:gd name="T2" fmla="*/ 0 w 14"/>
                    <a:gd name="T3" fmla="*/ 2 h 14"/>
                    <a:gd name="T4" fmla="*/ 0 w 14"/>
                    <a:gd name="T5" fmla="*/ 6 h 14"/>
                    <a:gd name="T6" fmla="*/ 0 w 14"/>
                    <a:gd name="T7" fmla="*/ 6 h 14"/>
                    <a:gd name="T8" fmla="*/ 4 w 14"/>
                    <a:gd name="T9" fmla="*/ 6 h 14"/>
                    <a:gd name="T10" fmla="*/ 4 w 14"/>
                    <a:gd name="T11" fmla="*/ 6 h 14"/>
                    <a:gd name="T12" fmla="*/ 2 w 14"/>
                    <a:gd name="T13" fmla="*/ 6 h 14"/>
                    <a:gd name="T14" fmla="*/ 0 w 14"/>
                    <a:gd name="T15" fmla="*/ 8 h 14"/>
                    <a:gd name="T16" fmla="*/ 0 w 14"/>
                    <a:gd name="T17" fmla="*/ 10 h 14"/>
                    <a:gd name="T18" fmla="*/ 2 w 14"/>
                    <a:gd name="T19" fmla="*/ 10 h 14"/>
                    <a:gd name="T20" fmla="*/ 2 w 14"/>
                    <a:gd name="T21" fmla="*/ 10 h 14"/>
                    <a:gd name="T22" fmla="*/ 2 w 14"/>
                    <a:gd name="T23" fmla="*/ 12 h 14"/>
                    <a:gd name="T24" fmla="*/ 2 w 14"/>
                    <a:gd name="T25" fmla="*/ 12 h 14"/>
                    <a:gd name="T26" fmla="*/ 4 w 14"/>
                    <a:gd name="T27" fmla="*/ 10 h 14"/>
                    <a:gd name="T28" fmla="*/ 8 w 14"/>
                    <a:gd name="T29" fmla="*/ 10 h 14"/>
                    <a:gd name="T30" fmla="*/ 6 w 14"/>
                    <a:gd name="T31" fmla="*/ 10 h 14"/>
                    <a:gd name="T32" fmla="*/ 4 w 14"/>
                    <a:gd name="T33" fmla="*/ 10 h 14"/>
                    <a:gd name="T34" fmla="*/ 2 w 14"/>
                    <a:gd name="T35" fmla="*/ 12 h 14"/>
                    <a:gd name="T36" fmla="*/ 2 w 14"/>
                    <a:gd name="T37" fmla="*/ 12 h 14"/>
                    <a:gd name="T38" fmla="*/ 2 w 14"/>
                    <a:gd name="T39" fmla="*/ 14 h 14"/>
                    <a:gd name="T40" fmla="*/ 4 w 14"/>
                    <a:gd name="T41" fmla="*/ 14 h 14"/>
                    <a:gd name="T42" fmla="*/ 4 w 14"/>
                    <a:gd name="T43" fmla="*/ 14 h 14"/>
                    <a:gd name="T44" fmla="*/ 6 w 14"/>
                    <a:gd name="T45" fmla="*/ 14 h 14"/>
                    <a:gd name="T46" fmla="*/ 6 w 14"/>
                    <a:gd name="T47" fmla="*/ 14 h 14"/>
                    <a:gd name="T48" fmla="*/ 8 w 14"/>
                    <a:gd name="T49" fmla="*/ 14 h 14"/>
                    <a:gd name="T50" fmla="*/ 8 w 14"/>
                    <a:gd name="T51" fmla="*/ 14 h 14"/>
                    <a:gd name="T52" fmla="*/ 10 w 14"/>
                    <a:gd name="T53" fmla="*/ 12 h 14"/>
                    <a:gd name="T54" fmla="*/ 12 w 14"/>
                    <a:gd name="T55" fmla="*/ 12 h 14"/>
                    <a:gd name="T56" fmla="*/ 12 w 14"/>
                    <a:gd name="T57" fmla="*/ 12 h 14"/>
                    <a:gd name="T58" fmla="*/ 14 w 14"/>
                    <a:gd name="T59" fmla="*/ 8 h 14"/>
                    <a:gd name="T60" fmla="*/ 12 w 14"/>
                    <a:gd name="T61" fmla="*/ 6 h 14"/>
                    <a:gd name="T62" fmla="*/ 12 w 14"/>
                    <a:gd name="T63" fmla="*/ 6 h 14"/>
                    <a:gd name="T64" fmla="*/ 12 w 14"/>
                    <a:gd name="T65" fmla="*/ 6 h 14"/>
                    <a:gd name="T66" fmla="*/ 12 w 14"/>
                    <a:gd name="T67" fmla="*/ 6 h 14"/>
                    <a:gd name="T68" fmla="*/ 10 w 14"/>
                    <a:gd name="T69" fmla="*/ 4 h 14"/>
                    <a:gd name="T70" fmla="*/ 10 w 14"/>
                    <a:gd name="T71" fmla="*/ 4 h 14"/>
                    <a:gd name="T72" fmla="*/ 10 w 14"/>
                    <a:gd name="T73" fmla="*/ 4 h 14"/>
                    <a:gd name="T74" fmla="*/ 8 w 14"/>
                    <a:gd name="T75" fmla="*/ 4 h 14"/>
                    <a:gd name="T76" fmla="*/ 8 w 14"/>
                    <a:gd name="T77" fmla="*/ 4 h 14"/>
                    <a:gd name="T78" fmla="*/ 4 w 14"/>
                    <a:gd name="T79" fmla="*/ 6 h 14"/>
                    <a:gd name="T80" fmla="*/ 6 w 14"/>
                    <a:gd name="T81" fmla="*/ 4 h 14"/>
                    <a:gd name="T82" fmla="*/ 6 w 14"/>
                    <a:gd name="T83" fmla="*/ 4 h 14"/>
                    <a:gd name="T84" fmla="*/ 8 w 14"/>
                    <a:gd name="T85" fmla="*/ 4 h 14"/>
                    <a:gd name="T86" fmla="*/ 10 w 14"/>
                    <a:gd name="T87" fmla="*/ 4 h 14"/>
                    <a:gd name="T88" fmla="*/ 10 w 14"/>
                    <a:gd name="T89" fmla="*/ 2 h 14"/>
                    <a:gd name="T90" fmla="*/ 10 w 14"/>
                    <a:gd name="T91" fmla="*/ 2 h 14"/>
                    <a:gd name="T92" fmla="*/ 8 w 14"/>
                    <a:gd name="T93" fmla="*/ 0 h 14"/>
                    <a:gd name="T94" fmla="*/ 4 w 14"/>
                    <a:gd name="T95" fmla="*/ 0 h 14"/>
                    <a:gd name="T96" fmla="*/ 4 w 14"/>
                    <a:gd name="T97" fmla="*/ 0 h 14"/>
                    <a:gd name="T98" fmla="*/ 10 w 14"/>
                    <a:gd name="T99" fmla="*/ 8 h 14"/>
                    <a:gd name="T100" fmla="*/ 10 w 14"/>
                    <a:gd name="T101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" h="14">
                      <a:moveTo>
                        <a:pt x="4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  <a:moveTo>
                        <a:pt x="10" y="8"/>
                      </a:move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6" name="Freeform 407"/>
                <p:cNvSpPr>
                  <a:spLocks/>
                </p:cNvSpPr>
                <p:nvPr/>
              </p:nvSpPr>
              <p:spPr bwMode="auto">
                <a:xfrm>
                  <a:off x="1984" y="1522"/>
                  <a:ext cx="12" cy="4"/>
                </a:xfrm>
                <a:custGeom>
                  <a:avLst/>
                  <a:gdLst>
                    <a:gd name="T0" fmla="*/ 4 w 12"/>
                    <a:gd name="T1" fmla="*/ 0 h 4"/>
                    <a:gd name="T2" fmla="*/ 2 w 12"/>
                    <a:gd name="T3" fmla="*/ 0 h 4"/>
                    <a:gd name="T4" fmla="*/ 2 w 12"/>
                    <a:gd name="T5" fmla="*/ 0 h 4"/>
                    <a:gd name="T6" fmla="*/ 2 w 12"/>
                    <a:gd name="T7" fmla="*/ 0 h 4"/>
                    <a:gd name="T8" fmla="*/ 0 w 12"/>
                    <a:gd name="T9" fmla="*/ 2 h 4"/>
                    <a:gd name="T10" fmla="*/ 0 w 12"/>
                    <a:gd name="T11" fmla="*/ 2 h 4"/>
                    <a:gd name="T12" fmla="*/ 0 w 12"/>
                    <a:gd name="T13" fmla="*/ 2 h 4"/>
                    <a:gd name="T14" fmla="*/ 0 w 12"/>
                    <a:gd name="T15" fmla="*/ 4 h 4"/>
                    <a:gd name="T16" fmla="*/ 0 w 12"/>
                    <a:gd name="T17" fmla="*/ 4 h 4"/>
                    <a:gd name="T18" fmla="*/ 0 w 12"/>
                    <a:gd name="T19" fmla="*/ 4 h 4"/>
                    <a:gd name="T20" fmla="*/ 10 w 12"/>
                    <a:gd name="T21" fmla="*/ 4 h 4"/>
                    <a:gd name="T22" fmla="*/ 10 w 12"/>
                    <a:gd name="T23" fmla="*/ 4 h 4"/>
                    <a:gd name="T24" fmla="*/ 12 w 12"/>
                    <a:gd name="T25" fmla="*/ 4 h 4"/>
                    <a:gd name="T26" fmla="*/ 12 w 12"/>
                    <a:gd name="T27" fmla="*/ 4 h 4"/>
                    <a:gd name="T28" fmla="*/ 12 w 12"/>
                    <a:gd name="T29" fmla="*/ 4 h 4"/>
                    <a:gd name="T30" fmla="*/ 12 w 12"/>
                    <a:gd name="T31" fmla="*/ 4 h 4"/>
                    <a:gd name="T32" fmla="*/ 12 w 12"/>
                    <a:gd name="T33" fmla="*/ 2 h 4"/>
                    <a:gd name="T34" fmla="*/ 12 w 12"/>
                    <a:gd name="T35" fmla="*/ 2 h 4"/>
                    <a:gd name="T36" fmla="*/ 12 w 12"/>
                    <a:gd name="T37" fmla="*/ 2 h 4"/>
                    <a:gd name="T38" fmla="*/ 12 w 12"/>
                    <a:gd name="T39" fmla="*/ 2 h 4"/>
                    <a:gd name="T40" fmla="*/ 10 w 12"/>
                    <a:gd name="T41" fmla="*/ 0 h 4"/>
                    <a:gd name="T42" fmla="*/ 10 w 12"/>
                    <a:gd name="T43" fmla="*/ 0 h 4"/>
                    <a:gd name="T44" fmla="*/ 10 w 12"/>
                    <a:gd name="T45" fmla="*/ 0 h 4"/>
                    <a:gd name="T46" fmla="*/ 10 w 12"/>
                    <a:gd name="T47" fmla="*/ 0 h 4"/>
                    <a:gd name="T48" fmla="*/ 10 w 12"/>
                    <a:gd name="T49" fmla="*/ 0 h 4"/>
                    <a:gd name="T50" fmla="*/ 8 w 12"/>
                    <a:gd name="T51" fmla="*/ 0 h 4"/>
                    <a:gd name="T52" fmla="*/ 8 w 12"/>
                    <a:gd name="T53" fmla="*/ 0 h 4"/>
                    <a:gd name="T54" fmla="*/ 6 w 12"/>
                    <a:gd name="T55" fmla="*/ 0 h 4"/>
                    <a:gd name="T56" fmla="*/ 6 w 12"/>
                    <a:gd name="T57" fmla="*/ 0 h 4"/>
                    <a:gd name="T58" fmla="*/ 6 w 12"/>
                    <a:gd name="T59" fmla="*/ 0 h 4"/>
                    <a:gd name="T60" fmla="*/ 4 w 12"/>
                    <a:gd name="T61" fmla="*/ 0 h 4"/>
                    <a:gd name="T62" fmla="*/ 4 w 12"/>
                    <a:gd name="T6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2" h="4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7" name="Freeform 408"/>
                <p:cNvSpPr>
                  <a:spLocks/>
                </p:cNvSpPr>
                <p:nvPr/>
              </p:nvSpPr>
              <p:spPr bwMode="auto">
                <a:xfrm>
                  <a:off x="1980" y="1528"/>
                  <a:ext cx="30" cy="32"/>
                </a:xfrm>
                <a:custGeom>
                  <a:avLst/>
                  <a:gdLst>
                    <a:gd name="T0" fmla="*/ 4 w 30"/>
                    <a:gd name="T1" fmla="*/ 12 h 32"/>
                    <a:gd name="T2" fmla="*/ 4 w 30"/>
                    <a:gd name="T3" fmla="*/ 16 h 32"/>
                    <a:gd name="T4" fmla="*/ 4 w 30"/>
                    <a:gd name="T5" fmla="*/ 16 h 32"/>
                    <a:gd name="T6" fmla="*/ 2 w 30"/>
                    <a:gd name="T7" fmla="*/ 18 h 32"/>
                    <a:gd name="T8" fmla="*/ 2 w 30"/>
                    <a:gd name="T9" fmla="*/ 18 h 32"/>
                    <a:gd name="T10" fmla="*/ 0 w 30"/>
                    <a:gd name="T11" fmla="*/ 24 h 32"/>
                    <a:gd name="T12" fmla="*/ 0 w 30"/>
                    <a:gd name="T13" fmla="*/ 24 h 32"/>
                    <a:gd name="T14" fmla="*/ 0 w 30"/>
                    <a:gd name="T15" fmla="*/ 28 h 32"/>
                    <a:gd name="T16" fmla="*/ 0 w 30"/>
                    <a:gd name="T17" fmla="*/ 28 h 32"/>
                    <a:gd name="T18" fmla="*/ 2 w 30"/>
                    <a:gd name="T19" fmla="*/ 30 h 32"/>
                    <a:gd name="T20" fmla="*/ 4 w 30"/>
                    <a:gd name="T21" fmla="*/ 30 h 32"/>
                    <a:gd name="T22" fmla="*/ 6 w 30"/>
                    <a:gd name="T23" fmla="*/ 32 h 32"/>
                    <a:gd name="T24" fmla="*/ 18 w 30"/>
                    <a:gd name="T25" fmla="*/ 32 h 32"/>
                    <a:gd name="T26" fmla="*/ 20 w 30"/>
                    <a:gd name="T27" fmla="*/ 30 h 32"/>
                    <a:gd name="T28" fmla="*/ 20 w 30"/>
                    <a:gd name="T29" fmla="*/ 30 h 32"/>
                    <a:gd name="T30" fmla="*/ 20 w 30"/>
                    <a:gd name="T31" fmla="*/ 30 h 32"/>
                    <a:gd name="T32" fmla="*/ 22 w 30"/>
                    <a:gd name="T33" fmla="*/ 26 h 32"/>
                    <a:gd name="T34" fmla="*/ 22 w 30"/>
                    <a:gd name="T35" fmla="*/ 26 h 32"/>
                    <a:gd name="T36" fmla="*/ 22 w 30"/>
                    <a:gd name="T37" fmla="*/ 24 h 32"/>
                    <a:gd name="T38" fmla="*/ 24 w 30"/>
                    <a:gd name="T39" fmla="*/ 24 h 32"/>
                    <a:gd name="T40" fmla="*/ 26 w 30"/>
                    <a:gd name="T41" fmla="*/ 22 h 32"/>
                    <a:gd name="T42" fmla="*/ 26 w 30"/>
                    <a:gd name="T43" fmla="*/ 20 h 32"/>
                    <a:gd name="T44" fmla="*/ 28 w 30"/>
                    <a:gd name="T45" fmla="*/ 18 h 32"/>
                    <a:gd name="T46" fmla="*/ 28 w 30"/>
                    <a:gd name="T47" fmla="*/ 12 h 32"/>
                    <a:gd name="T48" fmla="*/ 28 w 30"/>
                    <a:gd name="T49" fmla="*/ 10 h 32"/>
                    <a:gd name="T50" fmla="*/ 28 w 30"/>
                    <a:gd name="T51" fmla="*/ 10 h 32"/>
                    <a:gd name="T52" fmla="*/ 30 w 30"/>
                    <a:gd name="T53" fmla="*/ 8 h 32"/>
                    <a:gd name="T54" fmla="*/ 30 w 30"/>
                    <a:gd name="T55" fmla="*/ 6 h 32"/>
                    <a:gd name="T56" fmla="*/ 30 w 30"/>
                    <a:gd name="T57" fmla="*/ 6 h 32"/>
                    <a:gd name="T58" fmla="*/ 28 w 30"/>
                    <a:gd name="T59" fmla="*/ 4 h 32"/>
                    <a:gd name="T60" fmla="*/ 28 w 30"/>
                    <a:gd name="T61" fmla="*/ 4 h 32"/>
                    <a:gd name="T62" fmla="*/ 24 w 30"/>
                    <a:gd name="T63" fmla="*/ 0 h 32"/>
                    <a:gd name="T64" fmla="*/ 24 w 30"/>
                    <a:gd name="T65" fmla="*/ 0 h 32"/>
                    <a:gd name="T66" fmla="*/ 24 w 30"/>
                    <a:gd name="T67" fmla="*/ 0 h 32"/>
                    <a:gd name="T68" fmla="*/ 12 w 30"/>
                    <a:gd name="T69" fmla="*/ 0 h 32"/>
                    <a:gd name="T70" fmla="*/ 12 w 30"/>
                    <a:gd name="T71" fmla="*/ 0 h 32"/>
                    <a:gd name="T72" fmla="*/ 8 w 30"/>
                    <a:gd name="T73" fmla="*/ 0 h 32"/>
                    <a:gd name="T74" fmla="*/ 8 w 30"/>
                    <a:gd name="T75" fmla="*/ 2 h 32"/>
                    <a:gd name="T76" fmla="*/ 8 w 30"/>
                    <a:gd name="T77" fmla="*/ 2 h 32"/>
                    <a:gd name="T78" fmla="*/ 8 w 30"/>
                    <a:gd name="T79" fmla="*/ 2 h 32"/>
                    <a:gd name="T80" fmla="*/ 6 w 30"/>
                    <a:gd name="T81" fmla="*/ 2 h 32"/>
                    <a:gd name="T82" fmla="*/ 6 w 30"/>
                    <a:gd name="T83" fmla="*/ 0 h 32"/>
                    <a:gd name="T84" fmla="*/ 0 w 30"/>
                    <a:gd name="T85" fmla="*/ 0 h 32"/>
                    <a:gd name="T86" fmla="*/ 0 w 30"/>
                    <a:gd name="T87" fmla="*/ 0 h 32"/>
                    <a:gd name="T88" fmla="*/ 0 w 30"/>
                    <a:gd name="T89" fmla="*/ 2 h 32"/>
                    <a:gd name="T90" fmla="*/ 0 w 30"/>
                    <a:gd name="T91" fmla="*/ 2 h 32"/>
                    <a:gd name="T92" fmla="*/ 0 w 30"/>
                    <a:gd name="T93" fmla="*/ 4 h 32"/>
                    <a:gd name="T94" fmla="*/ 2 w 30"/>
                    <a:gd name="T95" fmla="*/ 4 h 32"/>
                    <a:gd name="T96" fmla="*/ 4 w 30"/>
                    <a:gd name="T97" fmla="*/ 10 h 32"/>
                    <a:gd name="T98" fmla="*/ 4 w 30"/>
                    <a:gd name="T99" fmla="*/ 10 h 32"/>
                    <a:gd name="T100" fmla="*/ 6 w 30"/>
                    <a:gd name="T101" fmla="*/ 1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" h="32">
                      <a:moveTo>
                        <a:pt x="4" y="12"/>
                      </a:move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4" y="24"/>
                      </a:ln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6" y="2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4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8" name="Freeform 409"/>
                <p:cNvSpPr>
                  <a:spLocks/>
                </p:cNvSpPr>
                <p:nvPr/>
              </p:nvSpPr>
              <p:spPr bwMode="auto">
                <a:xfrm>
                  <a:off x="2006" y="1552"/>
                  <a:ext cx="24" cy="18"/>
                </a:xfrm>
                <a:custGeom>
                  <a:avLst/>
                  <a:gdLst>
                    <a:gd name="T0" fmla="*/ 22 w 24"/>
                    <a:gd name="T1" fmla="*/ 4 h 18"/>
                    <a:gd name="T2" fmla="*/ 20 w 24"/>
                    <a:gd name="T3" fmla="*/ 4 h 18"/>
                    <a:gd name="T4" fmla="*/ 18 w 24"/>
                    <a:gd name="T5" fmla="*/ 2 h 18"/>
                    <a:gd name="T6" fmla="*/ 16 w 24"/>
                    <a:gd name="T7" fmla="*/ 0 h 18"/>
                    <a:gd name="T8" fmla="*/ 16 w 24"/>
                    <a:gd name="T9" fmla="*/ 0 h 18"/>
                    <a:gd name="T10" fmla="*/ 14 w 24"/>
                    <a:gd name="T11" fmla="*/ 0 h 18"/>
                    <a:gd name="T12" fmla="*/ 10 w 24"/>
                    <a:gd name="T13" fmla="*/ 0 h 18"/>
                    <a:gd name="T14" fmla="*/ 10 w 24"/>
                    <a:gd name="T15" fmla="*/ 0 h 18"/>
                    <a:gd name="T16" fmla="*/ 10 w 24"/>
                    <a:gd name="T17" fmla="*/ 0 h 18"/>
                    <a:gd name="T18" fmla="*/ 8 w 24"/>
                    <a:gd name="T19" fmla="*/ 2 h 18"/>
                    <a:gd name="T20" fmla="*/ 4 w 24"/>
                    <a:gd name="T21" fmla="*/ 4 h 18"/>
                    <a:gd name="T22" fmla="*/ 4 w 24"/>
                    <a:gd name="T23" fmla="*/ 6 h 18"/>
                    <a:gd name="T24" fmla="*/ 2 w 24"/>
                    <a:gd name="T25" fmla="*/ 6 h 18"/>
                    <a:gd name="T26" fmla="*/ 2 w 24"/>
                    <a:gd name="T27" fmla="*/ 6 h 18"/>
                    <a:gd name="T28" fmla="*/ 2 w 24"/>
                    <a:gd name="T29" fmla="*/ 6 h 18"/>
                    <a:gd name="T30" fmla="*/ 2 w 24"/>
                    <a:gd name="T31" fmla="*/ 8 h 18"/>
                    <a:gd name="T32" fmla="*/ 0 w 24"/>
                    <a:gd name="T33" fmla="*/ 8 h 18"/>
                    <a:gd name="T34" fmla="*/ 0 w 24"/>
                    <a:gd name="T35" fmla="*/ 8 h 18"/>
                    <a:gd name="T36" fmla="*/ 0 w 24"/>
                    <a:gd name="T37" fmla="*/ 10 h 18"/>
                    <a:gd name="T38" fmla="*/ 0 w 24"/>
                    <a:gd name="T39" fmla="*/ 10 h 18"/>
                    <a:gd name="T40" fmla="*/ 0 w 24"/>
                    <a:gd name="T41" fmla="*/ 10 h 18"/>
                    <a:gd name="T42" fmla="*/ 4 w 24"/>
                    <a:gd name="T43" fmla="*/ 12 h 18"/>
                    <a:gd name="T44" fmla="*/ 4 w 24"/>
                    <a:gd name="T45" fmla="*/ 12 h 18"/>
                    <a:gd name="T46" fmla="*/ 4 w 24"/>
                    <a:gd name="T47" fmla="*/ 12 h 18"/>
                    <a:gd name="T48" fmla="*/ 6 w 24"/>
                    <a:gd name="T49" fmla="*/ 12 h 18"/>
                    <a:gd name="T50" fmla="*/ 6 w 24"/>
                    <a:gd name="T51" fmla="*/ 12 h 18"/>
                    <a:gd name="T52" fmla="*/ 6 w 24"/>
                    <a:gd name="T53" fmla="*/ 12 h 18"/>
                    <a:gd name="T54" fmla="*/ 6 w 24"/>
                    <a:gd name="T55" fmla="*/ 14 h 18"/>
                    <a:gd name="T56" fmla="*/ 8 w 24"/>
                    <a:gd name="T57" fmla="*/ 14 h 18"/>
                    <a:gd name="T58" fmla="*/ 8 w 24"/>
                    <a:gd name="T59" fmla="*/ 14 h 18"/>
                    <a:gd name="T60" fmla="*/ 10 w 24"/>
                    <a:gd name="T61" fmla="*/ 14 h 18"/>
                    <a:gd name="T62" fmla="*/ 10 w 24"/>
                    <a:gd name="T63" fmla="*/ 14 h 18"/>
                    <a:gd name="T64" fmla="*/ 12 w 24"/>
                    <a:gd name="T65" fmla="*/ 16 h 18"/>
                    <a:gd name="T66" fmla="*/ 12 w 24"/>
                    <a:gd name="T67" fmla="*/ 16 h 18"/>
                    <a:gd name="T68" fmla="*/ 14 w 24"/>
                    <a:gd name="T69" fmla="*/ 16 h 18"/>
                    <a:gd name="T70" fmla="*/ 18 w 24"/>
                    <a:gd name="T71" fmla="*/ 16 h 18"/>
                    <a:gd name="T72" fmla="*/ 18 w 24"/>
                    <a:gd name="T73" fmla="*/ 18 h 18"/>
                    <a:gd name="T74" fmla="*/ 18 w 24"/>
                    <a:gd name="T75" fmla="*/ 18 h 18"/>
                    <a:gd name="T76" fmla="*/ 18 w 24"/>
                    <a:gd name="T77" fmla="*/ 18 h 18"/>
                    <a:gd name="T78" fmla="*/ 22 w 24"/>
                    <a:gd name="T79" fmla="*/ 18 h 18"/>
                    <a:gd name="T80" fmla="*/ 22 w 24"/>
                    <a:gd name="T81" fmla="*/ 18 h 18"/>
                    <a:gd name="T82" fmla="*/ 22 w 24"/>
                    <a:gd name="T83" fmla="*/ 18 h 18"/>
                    <a:gd name="T84" fmla="*/ 22 w 24"/>
                    <a:gd name="T85" fmla="*/ 16 h 18"/>
                    <a:gd name="T86" fmla="*/ 24 w 24"/>
                    <a:gd name="T87" fmla="*/ 16 h 18"/>
                    <a:gd name="T88" fmla="*/ 24 w 24"/>
                    <a:gd name="T89" fmla="*/ 16 h 18"/>
                    <a:gd name="T90" fmla="*/ 24 w 24"/>
                    <a:gd name="T91" fmla="*/ 14 h 18"/>
                    <a:gd name="T92" fmla="*/ 24 w 24"/>
                    <a:gd name="T93" fmla="*/ 6 h 18"/>
                    <a:gd name="T94" fmla="*/ 24 w 24"/>
                    <a:gd name="T95" fmla="*/ 6 h 18"/>
                    <a:gd name="T96" fmla="*/ 24 w 24"/>
                    <a:gd name="T97" fmla="*/ 6 h 18"/>
                    <a:gd name="T98" fmla="*/ 22 w 24"/>
                    <a:gd name="T99" fmla="*/ 6 h 18"/>
                    <a:gd name="T100" fmla="*/ 22 w 24"/>
                    <a:gd name="T101" fmla="*/ 4 h 18"/>
                    <a:gd name="T102" fmla="*/ 22 w 24"/>
                    <a:gd name="T103" fmla="*/ 4 h 18"/>
                    <a:gd name="T104" fmla="*/ 22 w 24"/>
                    <a:gd name="T105" fmla="*/ 4 h 18"/>
                    <a:gd name="T106" fmla="*/ 22 w 24"/>
                    <a:gd name="T107" fmla="*/ 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4" h="18">
                      <a:moveTo>
                        <a:pt x="22" y="4"/>
                      </a:move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2" y="16"/>
                      </a:lnTo>
                      <a:lnTo>
                        <a:pt x="24" y="16"/>
                      </a:lnTo>
                      <a:lnTo>
                        <a:pt x="24" y="16"/>
                      </a:lnTo>
                      <a:lnTo>
                        <a:pt x="24" y="14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79" name="Freeform 410"/>
                <p:cNvSpPr>
                  <a:spLocks/>
                </p:cNvSpPr>
                <p:nvPr/>
              </p:nvSpPr>
              <p:spPr bwMode="auto">
                <a:xfrm>
                  <a:off x="2016" y="1568"/>
                  <a:ext cx="8" cy="6"/>
                </a:xfrm>
                <a:custGeom>
                  <a:avLst/>
                  <a:gdLst>
                    <a:gd name="T0" fmla="*/ 4 w 8"/>
                    <a:gd name="T1" fmla="*/ 6 h 6"/>
                    <a:gd name="T2" fmla="*/ 6 w 8"/>
                    <a:gd name="T3" fmla="*/ 6 h 6"/>
                    <a:gd name="T4" fmla="*/ 6 w 8"/>
                    <a:gd name="T5" fmla="*/ 6 h 6"/>
                    <a:gd name="T6" fmla="*/ 6 w 8"/>
                    <a:gd name="T7" fmla="*/ 6 h 6"/>
                    <a:gd name="T8" fmla="*/ 6 w 8"/>
                    <a:gd name="T9" fmla="*/ 4 h 6"/>
                    <a:gd name="T10" fmla="*/ 8 w 8"/>
                    <a:gd name="T11" fmla="*/ 4 h 6"/>
                    <a:gd name="T12" fmla="*/ 8 w 8"/>
                    <a:gd name="T13" fmla="*/ 4 h 6"/>
                    <a:gd name="T14" fmla="*/ 8 w 8"/>
                    <a:gd name="T15" fmla="*/ 4 h 6"/>
                    <a:gd name="T16" fmla="*/ 8 w 8"/>
                    <a:gd name="T17" fmla="*/ 4 h 6"/>
                    <a:gd name="T18" fmla="*/ 8 w 8"/>
                    <a:gd name="T19" fmla="*/ 4 h 6"/>
                    <a:gd name="T20" fmla="*/ 6 w 8"/>
                    <a:gd name="T21" fmla="*/ 2 h 6"/>
                    <a:gd name="T22" fmla="*/ 6 w 8"/>
                    <a:gd name="T23" fmla="*/ 2 h 6"/>
                    <a:gd name="T24" fmla="*/ 6 w 8"/>
                    <a:gd name="T25" fmla="*/ 2 h 6"/>
                    <a:gd name="T26" fmla="*/ 6 w 8"/>
                    <a:gd name="T27" fmla="*/ 2 h 6"/>
                    <a:gd name="T28" fmla="*/ 6 w 8"/>
                    <a:gd name="T29" fmla="*/ 2 h 6"/>
                    <a:gd name="T30" fmla="*/ 4 w 8"/>
                    <a:gd name="T31" fmla="*/ 0 h 6"/>
                    <a:gd name="T32" fmla="*/ 4 w 8"/>
                    <a:gd name="T33" fmla="*/ 0 h 6"/>
                    <a:gd name="T34" fmla="*/ 4 w 8"/>
                    <a:gd name="T35" fmla="*/ 0 h 6"/>
                    <a:gd name="T36" fmla="*/ 0 w 8"/>
                    <a:gd name="T37" fmla="*/ 2 h 6"/>
                    <a:gd name="T38" fmla="*/ 0 w 8"/>
                    <a:gd name="T39" fmla="*/ 2 h 6"/>
                    <a:gd name="T40" fmla="*/ 0 w 8"/>
                    <a:gd name="T41" fmla="*/ 4 h 6"/>
                    <a:gd name="T42" fmla="*/ 0 w 8"/>
                    <a:gd name="T43" fmla="*/ 4 h 6"/>
                    <a:gd name="T44" fmla="*/ 0 w 8"/>
                    <a:gd name="T45" fmla="*/ 4 h 6"/>
                    <a:gd name="T46" fmla="*/ 0 w 8"/>
                    <a:gd name="T47" fmla="*/ 4 h 6"/>
                    <a:gd name="T48" fmla="*/ 2 w 8"/>
                    <a:gd name="T49" fmla="*/ 4 h 6"/>
                    <a:gd name="T50" fmla="*/ 2 w 8"/>
                    <a:gd name="T51" fmla="*/ 6 h 6"/>
                    <a:gd name="T52" fmla="*/ 2 w 8"/>
                    <a:gd name="T53" fmla="*/ 6 h 6"/>
                    <a:gd name="T54" fmla="*/ 4 w 8"/>
                    <a:gd name="T55" fmla="*/ 6 h 6"/>
                    <a:gd name="T56" fmla="*/ 4 w 8"/>
                    <a:gd name="T5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" h="6">
                      <a:moveTo>
                        <a:pt x="4" y="6"/>
                      </a:move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0" name="Freeform 411"/>
                <p:cNvSpPr>
                  <a:spLocks/>
                </p:cNvSpPr>
                <p:nvPr/>
              </p:nvSpPr>
              <p:spPr bwMode="auto">
                <a:xfrm>
                  <a:off x="2000" y="1566"/>
                  <a:ext cx="8" cy="6"/>
                </a:xfrm>
                <a:custGeom>
                  <a:avLst/>
                  <a:gdLst>
                    <a:gd name="T0" fmla="*/ 6 w 8"/>
                    <a:gd name="T1" fmla="*/ 0 h 6"/>
                    <a:gd name="T2" fmla="*/ 2 w 8"/>
                    <a:gd name="T3" fmla="*/ 0 h 6"/>
                    <a:gd name="T4" fmla="*/ 2 w 8"/>
                    <a:gd name="T5" fmla="*/ 0 h 6"/>
                    <a:gd name="T6" fmla="*/ 0 w 8"/>
                    <a:gd name="T7" fmla="*/ 0 h 6"/>
                    <a:gd name="T8" fmla="*/ 0 w 8"/>
                    <a:gd name="T9" fmla="*/ 2 h 6"/>
                    <a:gd name="T10" fmla="*/ 0 w 8"/>
                    <a:gd name="T11" fmla="*/ 2 h 6"/>
                    <a:gd name="T12" fmla="*/ 0 w 8"/>
                    <a:gd name="T13" fmla="*/ 2 h 6"/>
                    <a:gd name="T14" fmla="*/ 0 w 8"/>
                    <a:gd name="T15" fmla="*/ 2 h 6"/>
                    <a:gd name="T16" fmla="*/ 0 w 8"/>
                    <a:gd name="T17" fmla="*/ 4 h 6"/>
                    <a:gd name="T18" fmla="*/ 0 w 8"/>
                    <a:gd name="T19" fmla="*/ 4 h 6"/>
                    <a:gd name="T20" fmla="*/ 0 w 8"/>
                    <a:gd name="T21" fmla="*/ 4 h 6"/>
                    <a:gd name="T22" fmla="*/ 2 w 8"/>
                    <a:gd name="T23" fmla="*/ 4 h 6"/>
                    <a:gd name="T24" fmla="*/ 4 w 8"/>
                    <a:gd name="T25" fmla="*/ 6 h 6"/>
                    <a:gd name="T26" fmla="*/ 4 w 8"/>
                    <a:gd name="T27" fmla="*/ 6 h 6"/>
                    <a:gd name="T28" fmla="*/ 4 w 8"/>
                    <a:gd name="T29" fmla="*/ 6 h 6"/>
                    <a:gd name="T30" fmla="*/ 4 w 8"/>
                    <a:gd name="T31" fmla="*/ 6 h 6"/>
                    <a:gd name="T32" fmla="*/ 4 w 8"/>
                    <a:gd name="T33" fmla="*/ 6 h 6"/>
                    <a:gd name="T34" fmla="*/ 6 w 8"/>
                    <a:gd name="T35" fmla="*/ 4 h 6"/>
                    <a:gd name="T36" fmla="*/ 6 w 8"/>
                    <a:gd name="T37" fmla="*/ 4 h 6"/>
                    <a:gd name="T38" fmla="*/ 6 w 8"/>
                    <a:gd name="T39" fmla="*/ 4 h 6"/>
                    <a:gd name="T40" fmla="*/ 8 w 8"/>
                    <a:gd name="T41" fmla="*/ 4 h 6"/>
                    <a:gd name="T42" fmla="*/ 8 w 8"/>
                    <a:gd name="T43" fmla="*/ 2 h 6"/>
                    <a:gd name="T44" fmla="*/ 8 w 8"/>
                    <a:gd name="T45" fmla="*/ 2 h 6"/>
                    <a:gd name="T46" fmla="*/ 6 w 8"/>
                    <a:gd name="T47" fmla="*/ 2 h 6"/>
                    <a:gd name="T48" fmla="*/ 6 w 8"/>
                    <a:gd name="T49" fmla="*/ 2 h 6"/>
                    <a:gd name="T50" fmla="*/ 6 w 8"/>
                    <a:gd name="T51" fmla="*/ 0 h 6"/>
                    <a:gd name="T52" fmla="*/ 6 w 8"/>
                    <a:gd name="T53" fmla="*/ 0 h 6"/>
                    <a:gd name="T54" fmla="*/ 6 w 8"/>
                    <a:gd name="T55" fmla="*/ 0 h 6"/>
                    <a:gd name="T56" fmla="*/ 6 w 8"/>
                    <a:gd name="T5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" h="6">
                      <a:moveTo>
                        <a:pt x="6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1" name="Freeform 412"/>
                <p:cNvSpPr>
                  <a:spLocks/>
                </p:cNvSpPr>
                <p:nvPr/>
              </p:nvSpPr>
              <p:spPr bwMode="auto">
                <a:xfrm>
                  <a:off x="1992" y="1578"/>
                  <a:ext cx="62" cy="36"/>
                </a:xfrm>
                <a:custGeom>
                  <a:avLst/>
                  <a:gdLst>
                    <a:gd name="T0" fmla="*/ 18 w 62"/>
                    <a:gd name="T1" fmla="*/ 22 h 36"/>
                    <a:gd name="T2" fmla="*/ 26 w 62"/>
                    <a:gd name="T3" fmla="*/ 24 h 36"/>
                    <a:gd name="T4" fmla="*/ 28 w 62"/>
                    <a:gd name="T5" fmla="*/ 24 h 36"/>
                    <a:gd name="T6" fmla="*/ 30 w 62"/>
                    <a:gd name="T7" fmla="*/ 26 h 36"/>
                    <a:gd name="T8" fmla="*/ 40 w 62"/>
                    <a:gd name="T9" fmla="*/ 26 h 36"/>
                    <a:gd name="T10" fmla="*/ 42 w 62"/>
                    <a:gd name="T11" fmla="*/ 24 h 36"/>
                    <a:gd name="T12" fmla="*/ 42 w 62"/>
                    <a:gd name="T13" fmla="*/ 22 h 36"/>
                    <a:gd name="T14" fmla="*/ 40 w 62"/>
                    <a:gd name="T15" fmla="*/ 20 h 36"/>
                    <a:gd name="T16" fmla="*/ 40 w 62"/>
                    <a:gd name="T17" fmla="*/ 20 h 36"/>
                    <a:gd name="T18" fmla="*/ 54 w 62"/>
                    <a:gd name="T19" fmla="*/ 20 h 36"/>
                    <a:gd name="T20" fmla="*/ 54 w 62"/>
                    <a:gd name="T21" fmla="*/ 18 h 36"/>
                    <a:gd name="T22" fmla="*/ 56 w 62"/>
                    <a:gd name="T23" fmla="*/ 16 h 36"/>
                    <a:gd name="T24" fmla="*/ 58 w 62"/>
                    <a:gd name="T25" fmla="*/ 14 h 36"/>
                    <a:gd name="T26" fmla="*/ 60 w 62"/>
                    <a:gd name="T27" fmla="*/ 14 h 36"/>
                    <a:gd name="T28" fmla="*/ 60 w 62"/>
                    <a:gd name="T29" fmla="*/ 12 h 36"/>
                    <a:gd name="T30" fmla="*/ 62 w 62"/>
                    <a:gd name="T31" fmla="*/ 10 h 36"/>
                    <a:gd name="T32" fmla="*/ 60 w 62"/>
                    <a:gd name="T33" fmla="*/ 10 h 36"/>
                    <a:gd name="T34" fmla="*/ 58 w 62"/>
                    <a:gd name="T35" fmla="*/ 8 h 36"/>
                    <a:gd name="T36" fmla="*/ 54 w 62"/>
                    <a:gd name="T37" fmla="*/ 8 h 36"/>
                    <a:gd name="T38" fmla="*/ 50 w 62"/>
                    <a:gd name="T39" fmla="*/ 6 h 36"/>
                    <a:gd name="T40" fmla="*/ 48 w 62"/>
                    <a:gd name="T41" fmla="*/ 6 h 36"/>
                    <a:gd name="T42" fmla="*/ 46 w 62"/>
                    <a:gd name="T43" fmla="*/ 6 h 36"/>
                    <a:gd name="T44" fmla="*/ 44 w 62"/>
                    <a:gd name="T45" fmla="*/ 6 h 36"/>
                    <a:gd name="T46" fmla="*/ 42 w 62"/>
                    <a:gd name="T47" fmla="*/ 6 h 36"/>
                    <a:gd name="T48" fmla="*/ 40 w 62"/>
                    <a:gd name="T49" fmla="*/ 6 h 36"/>
                    <a:gd name="T50" fmla="*/ 36 w 62"/>
                    <a:gd name="T51" fmla="*/ 2 h 36"/>
                    <a:gd name="T52" fmla="*/ 34 w 62"/>
                    <a:gd name="T53" fmla="*/ 0 h 36"/>
                    <a:gd name="T54" fmla="*/ 28 w 62"/>
                    <a:gd name="T55" fmla="*/ 0 h 36"/>
                    <a:gd name="T56" fmla="*/ 26 w 62"/>
                    <a:gd name="T57" fmla="*/ 2 h 36"/>
                    <a:gd name="T58" fmla="*/ 26 w 62"/>
                    <a:gd name="T59" fmla="*/ 0 h 36"/>
                    <a:gd name="T60" fmla="*/ 24 w 62"/>
                    <a:gd name="T61" fmla="*/ 0 h 36"/>
                    <a:gd name="T62" fmla="*/ 16 w 62"/>
                    <a:gd name="T63" fmla="*/ 0 h 36"/>
                    <a:gd name="T64" fmla="*/ 14 w 62"/>
                    <a:gd name="T65" fmla="*/ 0 h 36"/>
                    <a:gd name="T66" fmla="*/ 12 w 62"/>
                    <a:gd name="T67" fmla="*/ 6 h 36"/>
                    <a:gd name="T68" fmla="*/ 10 w 62"/>
                    <a:gd name="T69" fmla="*/ 6 h 36"/>
                    <a:gd name="T70" fmla="*/ 8 w 62"/>
                    <a:gd name="T71" fmla="*/ 8 h 36"/>
                    <a:gd name="T72" fmla="*/ 4 w 62"/>
                    <a:gd name="T73" fmla="*/ 10 h 36"/>
                    <a:gd name="T74" fmla="*/ 0 w 62"/>
                    <a:gd name="T75" fmla="*/ 12 h 36"/>
                    <a:gd name="T76" fmla="*/ 0 w 62"/>
                    <a:gd name="T77" fmla="*/ 18 h 36"/>
                    <a:gd name="T78" fmla="*/ 0 w 62"/>
                    <a:gd name="T79" fmla="*/ 18 h 36"/>
                    <a:gd name="T80" fmla="*/ 0 w 62"/>
                    <a:gd name="T81" fmla="*/ 20 h 36"/>
                    <a:gd name="T82" fmla="*/ 2 w 62"/>
                    <a:gd name="T83" fmla="*/ 26 h 36"/>
                    <a:gd name="T84" fmla="*/ 6 w 62"/>
                    <a:gd name="T85" fmla="*/ 26 h 36"/>
                    <a:gd name="T86" fmla="*/ 4 w 62"/>
                    <a:gd name="T87" fmla="*/ 28 h 36"/>
                    <a:gd name="T88" fmla="*/ 4 w 62"/>
                    <a:gd name="T89" fmla="*/ 28 h 36"/>
                    <a:gd name="T90" fmla="*/ 2 w 62"/>
                    <a:gd name="T91" fmla="*/ 32 h 36"/>
                    <a:gd name="T92" fmla="*/ 4 w 62"/>
                    <a:gd name="T93" fmla="*/ 32 h 36"/>
                    <a:gd name="T94" fmla="*/ 4 w 62"/>
                    <a:gd name="T95" fmla="*/ 32 h 36"/>
                    <a:gd name="T96" fmla="*/ 8 w 62"/>
                    <a:gd name="T97" fmla="*/ 34 h 36"/>
                    <a:gd name="T98" fmla="*/ 10 w 62"/>
                    <a:gd name="T99" fmla="*/ 36 h 36"/>
                    <a:gd name="T100" fmla="*/ 14 w 62"/>
                    <a:gd name="T101" fmla="*/ 32 h 36"/>
                    <a:gd name="T102" fmla="*/ 14 w 62"/>
                    <a:gd name="T103" fmla="*/ 32 h 36"/>
                    <a:gd name="T104" fmla="*/ 20 w 62"/>
                    <a:gd name="T105" fmla="*/ 30 h 36"/>
                    <a:gd name="T106" fmla="*/ 20 w 62"/>
                    <a:gd name="T107" fmla="*/ 26 h 36"/>
                    <a:gd name="T108" fmla="*/ 18 w 62"/>
                    <a:gd name="T109" fmla="*/ 24 h 36"/>
                    <a:gd name="T110" fmla="*/ 16 w 62"/>
                    <a:gd name="T111" fmla="*/ 24 h 36"/>
                    <a:gd name="T112" fmla="*/ 16 w 62"/>
                    <a:gd name="T113" fmla="*/ 22 h 36"/>
                    <a:gd name="T114" fmla="*/ 18 w 62"/>
                    <a:gd name="T115" fmla="*/ 2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2" h="36">
                      <a:moveTo>
                        <a:pt x="18" y="22"/>
                      </a:move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4" y="22"/>
                      </a:lnTo>
                      <a:lnTo>
                        <a:pt x="26" y="24"/>
                      </a:lnTo>
                      <a:lnTo>
                        <a:pt x="26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42" y="20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4" y="18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2" y="12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58" y="8"/>
                      </a:lnTo>
                      <a:lnTo>
                        <a:pt x="58" y="8"/>
                      </a:lnTo>
                      <a:lnTo>
                        <a:pt x="58" y="8"/>
                      </a:lnTo>
                      <a:lnTo>
                        <a:pt x="56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0" y="6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2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4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2" y="28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2" name="Freeform 413"/>
                <p:cNvSpPr>
                  <a:spLocks/>
                </p:cNvSpPr>
                <p:nvPr/>
              </p:nvSpPr>
              <p:spPr bwMode="auto">
                <a:xfrm>
                  <a:off x="1990" y="1498"/>
                  <a:ext cx="14" cy="8"/>
                </a:xfrm>
                <a:custGeom>
                  <a:avLst/>
                  <a:gdLst>
                    <a:gd name="T0" fmla="*/ 2 w 14"/>
                    <a:gd name="T1" fmla="*/ 8 h 8"/>
                    <a:gd name="T2" fmla="*/ 4 w 14"/>
                    <a:gd name="T3" fmla="*/ 8 h 8"/>
                    <a:gd name="T4" fmla="*/ 4 w 14"/>
                    <a:gd name="T5" fmla="*/ 8 h 8"/>
                    <a:gd name="T6" fmla="*/ 4 w 14"/>
                    <a:gd name="T7" fmla="*/ 8 h 8"/>
                    <a:gd name="T8" fmla="*/ 4 w 14"/>
                    <a:gd name="T9" fmla="*/ 6 h 8"/>
                    <a:gd name="T10" fmla="*/ 6 w 14"/>
                    <a:gd name="T11" fmla="*/ 6 h 8"/>
                    <a:gd name="T12" fmla="*/ 6 w 14"/>
                    <a:gd name="T13" fmla="*/ 6 h 8"/>
                    <a:gd name="T14" fmla="*/ 6 w 14"/>
                    <a:gd name="T15" fmla="*/ 6 h 8"/>
                    <a:gd name="T16" fmla="*/ 8 w 14"/>
                    <a:gd name="T17" fmla="*/ 6 h 8"/>
                    <a:gd name="T18" fmla="*/ 8 w 14"/>
                    <a:gd name="T19" fmla="*/ 6 h 8"/>
                    <a:gd name="T20" fmla="*/ 10 w 14"/>
                    <a:gd name="T21" fmla="*/ 6 h 8"/>
                    <a:gd name="T22" fmla="*/ 10 w 14"/>
                    <a:gd name="T23" fmla="*/ 6 h 8"/>
                    <a:gd name="T24" fmla="*/ 10 w 14"/>
                    <a:gd name="T25" fmla="*/ 6 h 8"/>
                    <a:gd name="T26" fmla="*/ 12 w 14"/>
                    <a:gd name="T27" fmla="*/ 6 h 8"/>
                    <a:gd name="T28" fmla="*/ 12 w 14"/>
                    <a:gd name="T29" fmla="*/ 6 h 8"/>
                    <a:gd name="T30" fmla="*/ 12 w 14"/>
                    <a:gd name="T31" fmla="*/ 6 h 8"/>
                    <a:gd name="T32" fmla="*/ 12 w 14"/>
                    <a:gd name="T33" fmla="*/ 6 h 8"/>
                    <a:gd name="T34" fmla="*/ 12 w 14"/>
                    <a:gd name="T35" fmla="*/ 6 h 8"/>
                    <a:gd name="T36" fmla="*/ 12 w 14"/>
                    <a:gd name="T37" fmla="*/ 6 h 8"/>
                    <a:gd name="T38" fmla="*/ 14 w 14"/>
                    <a:gd name="T39" fmla="*/ 6 h 8"/>
                    <a:gd name="T40" fmla="*/ 14 w 14"/>
                    <a:gd name="T41" fmla="*/ 4 h 8"/>
                    <a:gd name="T42" fmla="*/ 14 w 14"/>
                    <a:gd name="T43" fmla="*/ 4 h 8"/>
                    <a:gd name="T44" fmla="*/ 14 w 14"/>
                    <a:gd name="T45" fmla="*/ 4 h 8"/>
                    <a:gd name="T46" fmla="*/ 10 w 14"/>
                    <a:gd name="T47" fmla="*/ 0 h 8"/>
                    <a:gd name="T48" fmla="*/ 10 w 14"/>
                    <a:gd name="T49" fmla="*/ 0 h 8"/>
                    <a:gd name="T50" fmla="*/ 8 w 14"/>
                    <a:gd name="T51" fmla="*/ 0 h 8"/>
                    <a:gd name="T52" fmla="*/ 4 w 14"/>
                    <a:gd name="T53" fmla="*/ 0 h 8"/>
                    <a:gd name="T54" fmla="*/ 4 w 14"/>
                    <a:gd name="T55" fmla="*/ 0 h 8"/>
                    <a:gd name="T56" fmla="*/ 4 w 14"/>
                    <a:gd name="T57" fmla="*/ 0 h 8"/>
                    <a:gd name="T58" fmla="*/ 4 w 14"/>
                    <a:gd name="T59" fmla="*/ 2 h 8"/>
                    <a:gd name="T60" fmla="*/ 4 w 14"/>
                    <a:gd name="T61" fmla="*/ 2 h 8"/>
                    <a:gd name="T62" fmla="*/ 4 w 14"/>
                    <a:gd name="T63" fmla="*/ 2 h 8"/>
                    <a:gd name="T64" fmla="*/ 2 w 14"/>
                    <a:gd name="T65" fmla="*/ 2 h 8"/>
                    <a:gd name="T66" fmla="*/ 2 w 14"/>
                    <a:gd name="T67" fmla="*/ 2 h 8"/>
                    <a:gd name="T68" fmla="*/ 2 w 14"/>
                    <a:gd name="T69" fmla="*/ 2 h 8"/>
                    <a:gd name="T70" fmla="*/ 2 w 14"/>
                    <a:gd name="T71" fmla="*/ 2 h 8"/>
                    <a:gd name="T72" fmla="*/ 2 w 14"/>
                    <a:gd name="T73" fmla="*/ 4 h 8"/>
                    <a:gd name="T74" fmla="*/ 0 w 14"/>
                    <a:gd name="T75" fmla="*/ 4 h 8"/>
                    <a:gd name="T76" fmla="*/ 0 w 14"/>
                    <a:gd name="T77" fmla="*/ 4 h 8"/>
                    <a:gd name="T78" fmla="*/ 0 w 14"/>
                    <a:gd name="T79" fmla="*/ 6 h 8"/>
                    <a:gd name="T80" fmla="*/ 0 w 14"/>
                    <a:gd name="T81" fmla="*/ 6 h 8"/>
                    <a:gd name="T82" fmla="*/ 0 w 14"/>
                    <a:gd name="T83" fmla="*/ 6 h 8"/>
                    <a:gd name="T84" fmla="*/ 0 w 14"/>
                    <a:gd name="T85" fmla="*/ 6 h 8"/>
                    <a:gd name="T86" fmla="*/ 2 w 14"/>
                    <a:gd name="T87" fmla="*/ 6 h 8"/>
                    <a:gd name="T88" fmla="*/ 2 w 14"/>
                    <a:gd name="T89" fmla="*/ 8 h 8"/>
                    <a:gd name="T90" fmla="*/ 2 w 14"/>
                    <a:gd name="T91" fmla="*/ 8 h 8"/>
                    <a:gd name="T92" fmla="*/ 2 w 14"/>
                    <a:gd name="T93" fmla="*/ 8 h 8"/>
                    <a:gd name="T94" fmla="*/ 2 w 14"/>
                    <a:gd name="T9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" h="8">
                      <a:moveTo>
                        <a:pt x="2" y="8"/>
                      </a:move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3" name="Freeform 414"/>
                <p:cNvSpPr>
                  <a:spLocks/>
                </p:cNvSpPr>
                <p:nvPr/>
              </p:nvSpPr>
              <p:spPr bwMode="auto">
                <a:xfrm>
                  <a:off x="1976" y="1472"/>
                  <a:ext cx="46" cy="32"/>
                </a:xfrm>
                <a:custGeom>
                  <a:avLst/>
                  <a:gdLst>
                    <a:gd name="T0" fmla="*/ 2 w 46"/>
                    <a:gd name="T1" fmla="*/ 16 h 32"/>
                    <a:gd name="T2" fmla="*/ 2 w 46"/>
                    <a:gd name="T3" fmla="*/ 18 h 32"/>
                    <a:gd name="T4" fmla="*/ 4 w 46"/>
                    <a:gd name="T5" fmla="*/ 18 h 32"/>
                    <a:gd name="T6" fmla="*/ 12 w 46"/>
                    <a:gd name="T7" fmla="*/ 20 h 32"/>
                    <a:gd name="T8" fmla="*/ 18 w 46"/>
                    <a:gd name="T9" fmla="*/ 20 h 32"/>
                    <a:gd name="T10" fmla="*/ 24 w 46"/>
                    <a:gd name="T11" fmla="*/ 20 h 32"/>
                    <a:gd name="T12" fmla="*/ 24 w 46"/>
                    <a:gd name="T13" fmla="*/ 20 h 32"/>
                    <a:gd name="T14" fmla="*/ 26 w 46"/>
                    <a:gd name="T15" fmla="*/ 22 h 32"/>
                    <a:gd name="T16" fmla="*/ 28 w 46"/>
                    <a:gd name="T17" fmla="*/ 24 h 32"/>
                    <a:gd name="T18" fmla="*/ 28 w 46"/>
                    <a:gd name="T19" fmla="*/ 26 h 32"/>
                    <a:gd name="T20" fmla="*/ 30 w 46"/>
                    <a:gd name="T21" fmla="*/ 28 h 32"/>
                    <a:gd name="T22" fmla="*/ 32 w 46"/>
                    <a:gd name="T23" fmla="*/ 28 h 32"/>
                    <a:gd name="T24" fmla="*/ 32 w 46"/>
                    <a:gd name="T25" fmla="*/ 28 h 32"/>
                    <a:gd name="T26" fmla="*/ 32 w 46"/>
                    <a:gd name="T27" fmla="*/ 30 h 32"/>
                    <a:gd name="T28" fmla="*/ 34 w 46"/>
                    <a:gd name="T29" fmla="*/ 32 h 32"/>
                    <a:gd name="T30" fmla="*/ 40 w 46"/>
                    <a:gd name="T31" fmla="*/ 32 h 32"/>
                    <a:gd name="T32" fmla="*/ 40 w 46"/>
                    <a:gd name="T33" fmla="*/ 32 h 32"/>
                    <a:gd name="T34" fmla="*/ 46 w 46"/>
                    <a:gd name="T35" fmla="*/ 32 h 32"/>
                    <a:gd name="T36" fmla="*/ 44 w 46"/>
                    <a:gd name="T37" fmla="*/ 24 h 32"/>
                    <a:gd name="T38" fmla="*/ 44 w 46"/>
                    <a:gd name="T39" fmla="*/ 24 h 32"/>
                    <a:gd name="T40" fmla="*/ 44 w 46"/>
                    <a:gd name="T41" fmla="*/ 22 h 32"/>
                    <a:gd name="T42" fmla="*/ 46 w 46"/>
                    <a:gd name="T43" fmla="*/ 20 h 32"/>
                    <a:gd name="T44" fmla="*/ 44 w 46"/>
                    <a:gd name="T45" fmla="*/ 18 h 32"/>
                    <a:gd name="T46" fmla="*/ 44 w 46"/>
                    <a:gd name="T47" fmla="*/ 16 h 32"/>
                    <a:gd name="T48" fmla="*/ 40 w 46"/>
                    <a:gd name="T49" fmla="*/ 14 h 32"/>
                    <a:gd name="T50" fmla="*/ 36 w 46"/>
                    <a:gd name="T51" fmla="*/ 12 h 32"/>
                    <a:gd name="T52" fmla="*/ 36 w 46"/>
                    <a:gd name="T53" fmla="*/ 10 h 32"/>
                    <a:gd name="T54" fmla="*/ 32 w 46"/>
                    <a:gd name="T55" fmla="*/ 10 h 32"/>
                    <a:gd name="T56" fmla="*/ 32 w 46"/>
                    <a:gd name="T57" fmla="*/ 8 h 32"/>
                    <a:gd name="T58" fmla="*/ 26 w 46"/>
                    <a:gd name="T59" fmla="*/ 8 h 32"/>
                    <a:gd name="T60" fmla="*/ 26 w 46"/>
                    <a:gd name="T61" fmla="*/ 8 h 32"/>
                    <a:gd name="T62" fmla="*/ 24 w 46"/>
                    <a:gd name="T63" fmla="*/ 4 h 32"/>
                    <a:gd name="T64" fmla="*/ 22 w 46"/>
                    <a:gd name="T65" fmla="*/ 4 h 32"/>
                    <a:gd name="T66" fmla="*/ 20 w 46"/>
                    <a:gd name="T67" fmla="*/ 2 h 32"/>
                    <a:gd name="T68" fmla="*/ 16 w 46"/>
                    <a:gd name="T69" fmla="*/ 0 h 32"/>
                    <a:gd name="T70" fmla="*/ 10 w 46"/>
                    <a:gd name="T71" fmla="*/ 0 h 32"/>
                    <a:gd name="T72" fmla="*/ 6 w 46"/>
                    <a:gd name="T73" fmla="*/ 0 h 32"/>
                    <a:gd name="T74" fmla="*/ 2 w 46"/>
                    <a:gd name="T75" fmla="*/ 2 h 32"/>
                    <a:gd name="T76" fmla="*/ 0 w 46"/>
                    <a:gd name="T77" fmla="*/ 2 h 32"/>
                    <a:gd name="T78" fmla="*/ 0 w 46"/>
                    <a:gd name="T79" fmla="*/ 6 h 32"/>
                    <a:gd name="T80" fmla="*/ 2 w 46"/>
                    <a:gd name="T81" fmla="*/ 6 h 32"/>
                    <a:gd name="T82" fmla="*/ 6 w 46"/>
                    <a:gd name="T83" fmla="*/ 8 h 32"/>
                    <a:gd name="T84" fmla="*/ 8 w 46"/>
                    <a:gd name="T85" fmla="*/ 8 h 32"/>
                    <a:gd name="T86" fmla="*/ 10 w 46"/>
                    <a:gd name="T87" fmla="*/ 10 h 32"/>
                    <a:gd name="T88" fmla="*/ 12 w 46"/>
                    <a:gd name="T89" fmla="*/ 12 h 32"/>
                    <a:gd name="T90" fmla="*/ 10 w 46"/>
                    <a:gd name="T91" fmla="*/ 12 h 32"/>
                    <a:gd name="T92" fmla="*/ 8 w 46"/>
                    <a:gd name="T93" fmla="*/ 12 h 32"/>
                    <a:gd name="T94" fmla="*/ 2 w 46"/>
                    <a:gd name="T95" fmla="*/ 12 h 32"/>
                    <a:gd name="T96" fmla="*/ 0 w 46"/>
                    <a:gd name="T97" fmla="*/ 12 h 32"/>
                    <a:gd name="T98" fmla="*/ 0 w 46"/>
                    <a:gd name="T9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6" h="32"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20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6" y="22"/>
                      </a:lnTo>
                      <a:lnTo>
                        <a:pt x="28" y="22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4" y="30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40" y="32"/>
                      </a:lnTo>
                      <a:lnTo>
                        <a:pt x="40" y="32"/>
                      </a:lnTo>
                      <a:lnTo>
                        <a:pt x="40" y="32"/>
                      </a:lnTo>
                      <a:lnTo>
                        <a:pt x="40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6" y="32"/>
                      </a:lnTo>
                      <a:lnTo>
                        <a:pt x="46" y="24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2" y="22"/>
                      </a:lnTo>
                      <a:lnTo>
                        <a:pt x="44" y="22"/>
                      </a:lnTo>
                      <a:lnTo>
                        <a:pt x="44" y="22"/>
                      </a:lnTo>
                      <a:lnTo>
                        <a:pt x="44" y="22"/>
                      </a:lnTo>
                      <a:lnTo>
                        <a:pt x="46" y="20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2" y="10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4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4" name="Freeform 415"/>
                <p:cNvSpPr>
                  <a:spLocks/>
                </p:cNvSpPr>
                <p:nvPr/>
              </p:nvSpPr>
              <p:spPr bwMode="auto">
                <a:xfrm>
                  <a:off x="2032" y="1466"/>
                  <a:ext cx="8" cy="10"/>
                </a:xfrm>
                <a:custGeom>
                  <a:avLst/>
                  <a:gdLst>
                    <a:gd name="T0" fmla="*/ 0 w 8"/>
                    <a:gd name="T1" fmla="*/ 8 h 10"/>
                    <a:gd name="T2" fmla="*/ 0 w 8"/>
                    <a:gd name="T3" fmla="*/ 8 h 10"/>
                    <a:gd name="T4" fmla="*/ 2 w 8"/>
                    <a:gd name="T5" fmla="*/ 10 h 10"/>
                    <a:gd name="T6" fmla="*/ 6 w 8"/>
                    <a:gd name="T7" fmla="*/ 10 h 10"/>
                    <a:gd name="T8" fmla="*/ 6 w 8"/>
                    <a:gd name="T9" fmla="*/ 10 h 10"/>
                    <a:gd name="T10" fmla="*/ 8 w 8"/>
                    <a:gd name="T11" fmla="*/ 8 h 10"/>
                    <a:gd name="T12" fmla="*/ 8 w 8"/>
                    <a:gd name="T13" fmla="*/ 8 h 10"/>
                    <a:gd name="T14" fmla="*/ 8 w 8"/>
                    <a:gd name="T15" fmla="*/ 8 h 10"/>
                    <a:gd name="T16" fmla="*/ 8 w 8"/>
                    <a:gd name="T17" fmla="*/ 8 h 10"/>
                    <a:gd name="T18" fmla="*/ 8 w 8"/>
                    <a:gd name="T19" fmla="*/ 8 h 10"/>
                    <a:gd name="T20" fmla="*/ 8 w 8"/>
                    <a:gd name="T21" fmla="*/ 4 h 10"/>
                    <a:gd name="T22" fmla="*/ 8 w 8"/>
                    <a:gd name="T23" fmla="*/ 4 h 10"/>
                    <a:gd name="T24" fmla="*/ 8 w 8"/>
                    <a:gd name="T25" fmla="*/ 4 h 10"/>
                    <a:gd name="T26" fmla="*/ 8 w 8"/>
                    <a:gd name="T27" fmla="*/ 2 h 10"/>
                    <a:gd name="T28" fmla="*/ 8 w 8"/>
                    <a:gd name="T29" fmla="*/ 2 h 10"/>
                    <a:gd name="T30" fmla="*/ 8 w 8"/>
                    <a:gd name="T31" fmla="*/ 2 h 10"/>
                    <a:gd name="T32" fmla="*/ 8 w 8"/>
                    <a:gd name="T33" fmla="*/ 2 h 10"/>
                    <a:gd name="T34" fmla="*/ 6 w 8"/>
                    <a:gd name="T35" fmla="*/ 0 h 10"/>
                    <a:gd name="T36" fmla="*/ 6 w 8"/>
                    <a:gd name="T37" fmla="*/ 0 h 10"/>
                    <a:gd name="T38" fmla="*/ 6 w 8"/>
                    <a:gd name="T39" fmla="*/ 0 h 10"/>
                    <a:gd name="T40" fmla="*/ 0 w 8"/>
                    <a:gd name="T41" fmla="*/ 0 h 10"/>
                    <a:gd name="T42" fmla="*/ 0 w 8"/>
                    <a:gd name="T43" fmla="*/ 0 h 10"/>
                    <a:gd name="T44" fmla="*/ 0 w 8"/>
                    <a:gd name="T45" fmla="*/ 0 h 10"/>
                    <a:gd name="T46" fmla="*/ 0 w 8"/>
                    <a:gd name="T47" fmla="*/ 8 h 10"/>
                    <a:gd name="T48" fmla="*/ 0 w 8"/>
                    <a:gd name="T49" fmla="*/ 8 h 10"/>
                    <a:gd name="T50" fmla="*/ 0 w 8"/>
                    <a:gd name="T51" fmla="*/ 8 h 10"/>
                    <a:gd name="T52" fmla="*/ 0 w 8"/>
                    <a:gd name="T53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" h="1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5" name="Freeform 416"/>
                <p:cNvSpPr>
                  <a:spLocks/>
                </p:cNvSpPr>
                <p:nvPr/>
              </p:nvSpPr>
              <p:spPr bwMode="auto">
                <a:xfrm>
                  <a:off x="2026" y="1488"/>
                  <a:ext cx="30" cy="24"/>
                </a:xfrm>
                <a:custGeom>
                  <a:avLst/>
                  <a:gdLst>
                    <a:gd name="T0" fmla="*/ 2 w 30"/>
                    <a:gd name="T1" fmla="*/ 18 h 24"/>
                    <a:gd name="T2" fmla="*/ 2 w 30"/>
                    <a:gd name="T3" fmla="*/ 18 h 24"/>
                    <a:gd name="T4" fmla="*/ 4 w 30"/>
                    <a:gd name="T5" fmla="*/ 20 h 24"/>
                    <a:gd name="T6" fmla="*/ 6 w 30"/>
                    <a:gd name="T7" fmla="*/ 22 h 24"/>
                    <a:gd name="T8" fmla="*/ 8 w 30"/>
                    <a:gd name="T9" fmla="*/ 22 h 24"/>
                    <a:gd name="T10" fmla="*/ 8 w 30"/>
                    <a:gd name="T11" fmla="*/ 22 h 24"/>
                    <a:gd name="T12" fmla="*/ 10 w 30"/>
                    <a:gd name="T13" fmla="*/ 22 h 24"/>
                    <a:gd name="T14" fmla="*/ 10 w 30"/>
                    <a:gd name="T15" fmla="*/ 24 h 24"/>
                    <a:gd name="T16" fmla="*/ 12 w 30"/>
                    <a:gd name="T17" fmla="*/ 24 h 24"/>
                    <a:gd name="T18" fmla="*/ 14 w 30"/>
                    <a:gd name="T19" fmla="*/ 22 h 24"/>
                    <a:gd name="T20" fmla="*/ 14 w 30"/>
                    <a:gd name="T21" fmla="*/ 22 h 24"/>
                    <a:gd name="T22" fmla="*/ 14 w 30"/>
                    <a:gd name="T23" fmla="*/ 22 h 24"/>
                    <a:gd name="T24" fmla="*/ 16 w 30"/>
                    <a:gd name="T25" fmla="*/ 22 h 24"/>
                    <a:gd name="T26" fmla="*/ 18 w 30"/>
                    <a:gd name="T27" fmla="*/ 22 h 24"/>
                    <a:gd name="T28" fmla="*/ 20 w 30"/>
                    <a:gd name="T29" fmla="*/ 22 h 24"/>
                    <a:gd name="T30" fmla="*/ 20 w 30"/>
                    <a:gd name="T31" fmla="*/ 22 h 24"/>
                    <a:gd name="T32" fmla="*/ 22 w 30"/>
                    <a:gd name="T33" fmla="*/ 22 h 24"/>
                    <a:gd name="T34" fmla="*/ 24 w 30"/>
                    <a:gd name="T35" fmla="*/ 20 h 24"/>
                    <a:gd name="T36" fmla="*/ 28 w 30"/>
                    <a:gd name="T37" fmla="*/ 20 h 24"/>
                    <a:gd name="T38" fmla="*/ 28 w 30"/>
                    <a:gd name="T39" fmla="*/ 20 h 24"/>
                    <a:gd name="T40" fmla="*/ 28 w 30"/>
                    <a:gd name="T41" fmla="*/ 20 h 24"/>
                    <a:gd name="T42" fmla="*/ 30 w 30"/>
                    <a:gd name="T43" fmla="*/ 14 h 24"/>
                    <a:gd name="T44" fmla="*/ 28 w 30"/>
                    <a:gd name="T45" fmla="*/ 14 h 24"/>
                    <a:gd name="T46" fmla="*/ 24 w 30"/>
                    <a:gd name="T47" fmla="*/ 10 h 24"/>
                    <a:gd name="T48" fmla="*/ 24 w 30"/>
                    <a:gd name="T49" fmla="*/ 10 h 24"/>
                    <a:gd name="T50" fmla="*/ 24 w 30"/>
                    <a:gd name="T51" fmla="*/ 8 h 24"/>
                    <a:gd name="T52" fmla="*/ 22 w 30"/>
                    <a:gd name="T53" fmla="*/ 6 h 24"/>
                    <a:gd name="T54" fmla="*/ 22 w 30"/>
                    <a:gd name="T55" fmla="*/ 6 h 24"/>
                    <a:gd name="T56" fmla="*/ 18 w 30"/>
                    <a:gd name="T57" fmla="*/ 6 h 24"/>
                    <a:gd name="T58" fmla="*/ 10 w 30"/>
                    <a:gd name="T59" fmla="*/ 0 h 24"/>
                    <a:gd name="T60" fmla="*/ 8 w 30"/>
                    <a:gd name="T61" fmla="*/ 0 h 24"/>
                    <a:gd name="T62" fmla="*/ 6 w 30"/>
                    <a:gd name="T63" fmla="*/ 0 h 24"/>
                    <a:gd name="T64" fmla="*/ 6 w 30"/>
                    <a:gd name="T65" fmla="*/ 0 h 24"/>
                    <a:gd name="T66" fmla="*/ 6 w 30"/>
                    <a:gd name="T67" fmla="*/ 2 h 24"/>
                    <a:gd name="T68" fmla="*/ 2 w 30"/>
                    <a:gd name="T69" fmla="*/ 4 h 24"/>
                    <a:gd name="T70" fmla="*/ 2 w 30"/>
                    <a:gd name="T71" fmla="*/ 4 h 24"/>
                    <a:gd name="T72" fmla="*/ 2 w 30"/>
                    <a:gd name="T73" fmla="*/ 6 h 24"/>
                    <a:gd name="T74" fmla="*/ 6 w 30"/>
                    <a:gd name="T75" fmla="*/ 10 h 24"/>
                    <a:gd name="T76" fmla="*/ 6 w 30"/>
                    <a:gd name="T77" fmla="*/ 10 h 24"/>
                    <a:gd name="T78" fmla="*/ 8 w 30"/>
                    <a:gd name="T79" fmla="*/ 12 h 24"/>
                    <a:gd name="T80" fmla="*/ 2 w 30"/>
                    <a:gd name="T81" fmla="*/ 12 h 24"/>
                    <a:gd name="T82" fmla="*/ 2 w 30"/>
                    <a:gd name="T83" fmla="*/ 12 h 24"/>
                    <a:gd name="T84" fmla="*/ 0 w 30"/>
                    <a:gd name="T85" fmla="*/ 16 h 24"/>
                    <a:gd name="T86" fmla="*/ 0 w 30"/>
                    <a:gd name="T87" fmla="*/ 16 h 24"/>
                    <a:gd name="T88" fmla="*/ 0 w 30"/>
                    <a:gd name="T89" fmla="*/ 18 h 24"/>
                    <a:gd name="T90" fmla="*/ 0 w 30"/>
                    <a:gd name="T91" fmla="*/ 1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0" h="24">
                      <a:moveTo>
                        <a:pt x="0" y="18"/>
                      </a:move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0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4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30" y="18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28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18" y="6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6" name="Freeform 417"/>
                <p:cNvSpPr>
                  <a:spLocks noEditPoints="1"/>
                </p:cNvSpPr>
                <p:nvPr/>
              </p:nvSpPr>
              <p:spPr bwMode="auto">
                <a:xfrm>
                  <a:off x="2052" y="1456"/>
                  <a:ext cx="74" cy="62"/>
                </a:xfrm>
                <a:custGeom>
                  <a:avLst/>
                  <a:gdLst>
                    <a:gd name="T0" fmla="*/ 8 w 74"/>
                    <a:gd name="T1" fmla="*/ 26 h 62"/>
                    <a:gd name="T2" fmla="*/ 2 w 74"/>
                    <a:gd name="T3" fmla="*/ 28 h 62"/>
                    <a:gd name="T4" fmla="*/ 4 w 74"/>
                    <a:gd name="T5" fmla="*/ 32 h 62"/>
                    <a:gd name="T6" fmla="*/ 14 w 74"/>
                    <a:gd name="T7" fmla="*/ 34 h 62"/>
                    <a:gd name="T8" fmla="*/ 16 w 74"/>
                    <a:gd name="T9" fmla="*/ 36 h 62"/>
                    <a:gd name="T10" fmla="*/ 10 w 74"/>
                    <a:gd name="T11" fmla="*/ 38 h 62"/>
                    <a:gd name="T12" fmla="*/ 12 w 74"/>
                    <a:gd name="T13" fmla="*/ 42 h 62"/>
                    <a:gd name="T14" fmla="*/ 14 w 74"/>
                    <a:gd name="T15" fmla="*/ 44 h 62"/>
                    <a:gd name="T16" fmla="*/ 18 w 74"/>
                    <a:gd name="T17" fmla="*/ 50 h 62"/>
                    <a:gd name="T18" fmla="*/ 24 w 74"/>
                    <a:gd name="T19" fmla="*/ 54 h 62"/>
                    <a:gd name="T20" fmla="*/ 30 w 74"/>
                    <a:gd name="T21" fmla="*/ 58 h 62"/>
                    <a:gd name="T22" fmla="*/ 32 w 74"/>
                    <a:gd name="T23" fmla="*/ 60 h 62"/>
                    <a:gd name="T24" fmla="*/ 34 w 74"/>
                    <a:gd name="T25" fmla="*/ 58 h 62"/>
                    <a:gd name="T26" fmla="*/ 40 w 74"/>
                    <a:gd name="T27" fmla="*/ 60 h 62"/>
                    <a:gd name="T28" fmla="*/ 42 w 74"/>
                    <a:gd name="T29" fmla="*/ 58 h 62"/>
                    <a:gd name="T30" fmla="*/ 44 w 74"/>
                    <a:gd name="T31" fmla="*/ 62 h 62"/>
                    <a:gd name="T32" fmla="*/ 48 w 74"/>
                    <a:gd name="T33" fmla="*/ 60 h 62"/>
                    <a:gd name="T34" fmla="*/ 50 w 74"/>
                    <a:gd name="T35" fmla="*/ 52 h 62"/>
                    <a:gd name="T36" fmla="*/ 52 w 74"/>
                    <a:gd name="T37" fmla="*/ 54 h 62"/>
                    <a:gd name="T38" fmla="*/ 52 w 74"/>
                    <a:gd name="T39" fmla="*/ 54 h 62"/>
                    <a:gd name="T40" fmla="*/ 68 w 74"/>
                    <a:gd name="T41" fmla="*/ 50 h 62"/>
                    <a:gd name="T42" fmla="*/ 74 w 74"/>
                    <a:gd name="T43" fmla="*/ 50 h 62"/>
                    <a:gd name="T44" fmla="*/ 74 w 74"/>
                    <a:gd name="T45" fmla="*/ 46 h 62"/>
                    <a:gd name="T46" fmla="*/ 70 w 74"/>
                    <a:gd name="T47" fmla="*/ 42 h 62"/>
                    <a:gd name="T48" fmla="*/ 68 w 74"/>
                    <a:gd name="T49" fmla="*/ 40 h 62"/>
                    <a:gd name="T50" fmla="*/ 70 w 74"/>
                    <a:gd name="T51" fmla="*/ 36 h 62"/>
                    <a:gd name="T52" fmla="*/ 66 w 74"/>
                    <a:gd name="T53" fmla="*/ 32 h 62"/>
                    <a:gd name="T54" fmla="*/ 62 w 74"/>
                    <a:gd name="T55" fmla="*/ 28 h 62"/>
                    <a:gd name="T56" fmla="*/ 58 w 74"/>
                    <a:gd name="T57" fmla="*/ 30 h 62"/>
                    <a:gd name="T58" fmla="*/ 56 w 74"/>
                    <a:gd name="T59" fmla="*/ 28 h 62"/>
                    <a:gd name="T60" fmla="*/ 54 w 74"/>
                    <a:gd name="T61" fmla="*/ 26 h 62"/>
                    <a:gd name="T62" fmla="*/ 52 w 74"/>
                    <a:gd name="T63" fmla="*/ 22 h 62"/>
                    <a:gd name="T64" fmla="*/ 48 w 74"/>
                    <a:gd name="T65" fmla="*/ 20 h 62"/>
                    <a:gd name="T66" fmla="*/ 46 w 74"/>
                    <a:gd name="T67" fmla="*/ 14 h 62"/>
                    <a:gd name="T68" fmla="*/ 42 w 74"/>
                    <a:gd name="T69" fmla="*/ 10 h 62"/>
                    <a:gd name="T70" fmla="*/ 34 w 74"/>
                    <a:gd name="T71" fmla="*/ 2 h 62"/>
                    <a:gd name="T72" fmla="*/ 32 w 74"/>
                    <a:gd name="T73" fmla="*/ 0 h 62"/>
                    <a:gd name="T74" fmla="*/ 26 w 74"/>
                    <a:gd name="T75" fmla="*/ 4 h 62"/>
                    <a:gd name="T76" fmla="*/ 16 w 74"/>
                    <a:gd name="T77" fmla="*/ 8 h 62"/>
                    <a:gd name="T78" fmla="*/ 20 w 74"/>
                    <a:gd name="T79" fmla="*/ 14 h 62"/>
                    <a:gd name="T80" fmla="*/ 18 w 74"/>
                    <a:gd name="T81" fmla="*/ 16 h 62"/>
                    <a:gd name="T82" fmla="*/ 10 w 74"/>
                    <a:gd name="T83" fmla="*/ 16 h 62"/>
                    <a:gd name="T84" fmla="*/ 8 w 74"/>
                    <a:gd name="T85" fmla="*/ 16 h 62"/>
                    <a:gd name="T86" fmla="*/ 6 w 74"/>
                    <a:gd name="T87" fmla="*/ 18 h 62"/>
                    <a:gd name="T88" fmla="*/ 2 w 74"/>
                    <a:gd name="T89" fmla="*/ 20 h 62"/>
                    <a:gd name="T90" fmla="*/ 0 w 74"/>
                    <a:gd name="T91" fmla="*/ 22 h 62"/>
                    <a:gd name="T92" fmla="*/ 32 w 74"/>
                    <a:gd name="T93" fmla="*/ 38 h 62"/>
                    <a:gd name="T94" fmla="*/ 28 w 74"/>
                    <a:gd name="T95" fmla="*/ 38 h 62"/>
                    <a:gd name="T96" fmla="*/ 20 w 74"/>
                    <a:gd name="T97" fmla="*/ 34 h 62"/>
                    <a:gd name="T98" fmla="*/ 24 w 74"/>
                    <a:gd name="T99" fmla="*/ 34 h 62"/>
                    <a:gd name="T100" fmla="*/ 26 w 74"/>
                    <a:gd name="T101" fmla="*/ 38 h 62"/>
                    <a:gd name="T102" fmla="*/ 18 w 74"/>
                    <a:gd name="T103" fmla="*/ 36 h 62"/>
                    <a:gd name="T104" fmla="*/ 54 w 74"/>
                    <a:gd name="T105" fmla="*/ 50 h 62"/>
                    <a:gd name="T106" fmla="*/ 54 w 74"/>
                    <a:gd name="T107" fmla="*/ 5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4" h="62">
                      <a:moveTo>
                        <a:pt x="2" y="24"/>
                      </a:move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8" y="24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12" y="32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4" y="42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6" y="46"/>
                      </a:lnTo>
                      <a:lnTo>
                        <a:pt x="16" y="50"/>
                      </a:lnTo>
                      <a:lnTo>
                        <a:pt x="16" y="50"/>
                      </a:lnTo>
                      <a:lnTo>
                        <a:pt x="16" y="50"/>
                      </a:lnTo>
                      <a:lnTo>
                        <a:pt x="18" y="50"/>
                      </a:lnTo>
                      <a:lnTo>
                        <a:pt x="18" y="50"/>
                      </a:lnTo>
                      <a:lnTo>
                        <a:pt x="18" y="50"/>
                      </a:lnTo>
                      <a:lnTo>
                        <a:pt x="20" y="50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28" y="56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2" y="60"/>
                      </a:lnTo>
                      <a:lnTo>
                        <a:pt x="32" y="60"/>
                      </a:lnTo>
                      <a:lnTo>
                        <a:pt x="32" y="58"/>
                      </a:lnTo>
                      <a:lnTo>
                        <a:pt x="32" y="58"/>
                      </a:lnTo>
                      <a:lnTo>
                        <a:pt x="32" y="58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6" y="58"/>
                      </a:lnTo>
                      <a:lnTo>
                        <a:pt x="36" y="58"/>
                      </a:lnTo>
                      <a:lnTo>
                        <a:pt x="36" y="58"/>
                      </a:lnTo>
                      <a:lnTo>
                        <a:pt x="36" y="58"/>
                      </a:lnTo>
                      <a:lnTo>
                        <a:pt x="38" y="58"/>
                      </a:lnTo>
                      <a:lnTo>
                        <a:pt x="40" y="60"/>
                      </a:lnTo>
                      <a:lnTo>
                        <a:pt x="40" y="60"/>
                      </a:lnTo>
                      <a:lnTo>
                        <a:pt x="40" y="60"/>
                      </a:lnTo>
                      <a:lnTo>
                        <a:pt x="40" y="60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2" y="60"/>
                      </a:lnTo>
                      <a:lnTo>
                        <a:pt x="42" y="60"/>
                      </a:lnTo>
                      <a:lnTo>
                        <a:pt x="42" y="60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8" y="60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50" y="52"/>
                      </a:lnTo>
                      <a:lnTo>
                        <a:pt x="50" y="54"/>
                      </a:lnTo>
                      <a:lnTo>
                        <a:pt x="50" y="54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4" y="56"/>
                      </a:lnTo>
                      <a:lnTo>
                        <a:pt x="56" y="56"/>
                      </a:lnTo>
                      <a:lnTo>
                        <a:pt x="56" y="56"/>
                      </a:lnTo>
                      <a:lnTo>
                        <a:pt x="56" y="56"/>
                      </a:lnTo>
                      <a:lnTo>
                        <a:pt x="62" y="50"/>
                      </a:lnTo>
                      <a:lnTo>
                        <a:pt x="68" y="50"/>
                      </a:lnTo>
                      <a:lnTo>
                        <a:pt x="68" y="50"/>
                      </a:lnTo>
                      <a:lnTo>
                        <a:pt x="68" y="50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4" y="50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8"/>
                      </a:lnTo>
                      <a:lnTo>
                        <a:pt x="74" y="46"/>
                      </a:lnTo>
                      <a:lnTo>
                        <a:pt x="74" y="46"/>
                      </a:lnTo>
                      <a:lnTo>
                        <a:pt x="74" y="46"/>
                      </a:lnTo>
                      <a:lnTo>
                        <a:pt x="72" y="44"/>
                      </a:lnTo>
                      <a:lnTo>
                        <a:pt x="72" y="44"/>
                      </a:lnTo>
                      <a:lnTo>
                        <a:pt x="72" y="42"/>
                      </a:lnTo>
                      <a:lnTo>
                        <a:pt x="70" y="42"/>
                      </a:lnTo>
                      <a:lnTo>
                        <a:pt x="70" y="42"/>
                      </a:lnTo>
                      <a:lnTo>
                        <a:pt x="70" y="44"/>
                      </a:lnTo>
                      <a:lnTo>
                        <a:pt x="70" y="44"/>
                      </a:lnTo>
                      <a:lnTo>
                        <a:pt x="66" y="44"/>
                      </a:lnTo>
                      <a:lnTo>
                        <a:pt x="66" y="40"/>
                      </a:lnTo>
                      <a:lnTo>
                        <a:pt x="66" y="40"/>
                      </a:lnTo>
                      <a:lnTo>
                        <a:pt x="68" y="40"/>
                      </a:lnTo>
                      <a:lnTo>
                        <a:pt x="68" y="40"/>
                      </a:lnTo>
                      <a:lnTo>
                        <a:pt x="68" y="40"/>
                      </a:lnTo>
                      <a:lnTo>
                        <a:pt x="70" y="38"/>
                      </a:lnTo>
                      <a:lnTo>
                        <a:pt x="70" y="38"/>
                      </a:lnTo>
                      <a:lnTo>
                        <a:pt x="70" y="38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66" y="34"/>
                      </a:lnTo>
                      <a:lnTo>
                        <a:pt x="66" y="34"/>
                      </a:lnTo>
                      <a:lnTo>
                        <a:pt x="66" y="34"/>
                      </a:lnTo>
                      <a:lnTo>
                        <a:pt x="66" y="32"/>
                      </a:lnTo>
                      <a:lnTo>
                        <a:pt x="64" y="32"/>
                      </a:lnTo>
                      <a:lnTo>
                        <a:pt x="64" y="30"/>
                      </a:lnTo>
                      <a:lnTo>
                        <a:pt x="64" y="28"/>
                      </a:lnTo>
                      <a:lnTo>
                        <a:pt x="64" y="28"/>
                      </a:lnTo>
                      <a:lnTo>
                        <a:pt x="64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6"/>
                      </a:lnTo>
                      <a:lnTo>
                        <a:pt x="58" y="26"/>
                      </a:lnTo>
                      <a:lnTo>
                        <a:pt x="58" y="26"/>
                      </a:lnTo>
                      <a:lnTo>
                        <a:pt x="58" y="28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0" y="22"/>
                      </a:lnTo>
                      <a:lnTo>
                        <a:pt x="48" y="22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4"/>
                      </a:lnTo>
                      <a:close/>
                      <a:moveTo>
                        <a:pt x="28" y="38"/>
                      </a:move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0" y="38"/>
                      </a:lnTo>
                      <a:lnTo>
                        <a:pt x="30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close/>
                      <a:moveTo>
                        <a:pt x="18" y="36"/>
                      </a:move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6" y="36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4" y="38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2" y="36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18" y="36"/>
                      </a:lnTo>
                      <a:close/>
                      <a:moveTo>
                        <a:pt x="54" y="52"/>
                      </a:moveTo>
                      <a:lnTo>
                        <a:pt x="54" y="52"/>
                      </a:lnTo>
                      <a:lnTo>
                        <a:pt x="54" y="50"/>
                      </a:lnTo>
                      <a:lnTo>
                        <a:pt x="56" y="50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54" y="52"/>
                      </a:lnTo>
                      <a:lnTo>
                        <a:pt x="54" y="52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2"/>
                      </a:lnTo>
                      <a:lnTo>
                        <a:pt x="54" y="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7" name="Freeform 418"/>
                <p:cNvSpPr>
                  <a:spLocks/>
                </p:cNvSpPr>
                <p:nvPr/>
              </p:nvSpPr>
              <p:spPr bwMode="auto">
                <a:xfrm>
                  <a:off x="2018" y="1520"/>
                  <a:ext cx="128" cy="74"/>
                </a:xfrm>
                <a:custGeom>
                  <a:avLst/>
                  <a:gdLst>
                    <a:gd name="T0" fmla="*/ 4 w 128"/>
                    <a:gd name="T1" fmla="*/ 14 h 74"/>
                    <a:gd name="T2" fmla="*/ 6 w 128"/>
                    <a:gd name="T3" fmla="*/ 18 h 74"/>
                    <a:gd name="T4" fmla="*/ 6 w 128"/>
                    <a:gd name="T5" fmla="*/ 20 h 74"/>
                    <a:gd name="T6" fmla="*/ 10 w 128"/>
                    <a:gd name="T7" fmla="*/ 22 h 74"/>
                    <a:gd name="T8" fmla="*/ 16 w 128"/>
                    <a:gd name="T9" fmla="*/ 26 h 74"/>
                    <a:gd name="T10" fmla="*/ 22 w 128"/>
                    <a:gd name="T11" fmla="*/ 28 h 74"/>
                    <a:gd name="T12" fmla="*/ 22 w 128"/>
                    <a:gd name="T13" fmla="*/ 30 h 74"/>
                    <a:gd name="T14" fmla="*/ 20 w 128"/>
                    <a:gd name="T15" fmla="*/ 40 h 74"/>
                    <a:gd name="T16" fmla="*/ 18 w 128"/>
                    <a:gd name="T17" fmla="*/ 46 h 74"/>
                    <a:gd name="T18" fmla="*/ 22 w 128"/>
                    <a:gd name="T19" fmla="*/ 52 h 74"/>
                    <a:gd name="T20" fmla="*/ 30 w 128"/>
                    <a:gd name="T21" fmla="*/ 56 h 74"/>
                    <a:gd name="T22" fmla="*/ 32 w 128"/>
                    <a:gd name="T23" fmla="*/ 54 h 74"/>
                    <a:gd name="T24" fmla="*/ 34 w 128"/>
                    <a:gd name="T25" fmla="*/ 60 h 74"/>
                    <a:gd name="T26" fmla="*/ 40 w 128"/>
                    <a:gd name="T27" fmla="*/ 62 h 74"/>
                    <a:gd name="T28" fmla="*/ 44 w 128"/>
                    <a:gd name="T29" fmla="*/ 58 h 74"/>
                    <a:gd name="T30" fmla="*/ 50 w 128"/>
                    <a:gd name="T31" fmla="*/ 58 h 74"/>
                    <a:gd name="T32" fmla="*/ 50 w 128"/>
                    <a:gd name="T33" fmla="*/ 62 h 74"/>
                    <a:gd name="T34" fmla="*/ 58 w 128"/>
                    <a:gd name="T35" fmla="*/ 64 h 74"/>
                    <a:gd name="T36" fmla="*/ 70 w 128"/>
                    <a:gd name="T37" fmla="*/ 66 h 74"/>
                    <a:gd name="T38" fmla="*/ 76 w 128"/>
                    <a:gd name="T39" fmla="*/ 66 h 74"/>
                    <a:gd name="T40" fmla="*/ 80 w 128"/>
                    <a:gd name="T41" fmla="*/ 68 h 74"/>
                    <a:gd name="T42" fmla="*/ 102 w 128"/>
                    <a:gd name="T43" fmla="*/ 74 h 74"/>
                    <a:gd name="T44" fmla="*/ 108 w 128"/>
                    <a:gd name="T45" fmla="*/ 74 h 74"/>
                    <a:gd name="T46" fmla="*/ 114 w 128"/>
                    <a:gd name="T47" fmla="*/ 74 h 74"/>
                    <a:gd name="T48" fmla="*/ 120 w 128"/>
                    <a:gd name="T49" fmla="*/ 72 h 74"/>
                    <a:gd name="T50" fmla="*/ 122 w 128"/>
                    <a:gd name="T51" fmla="*/ 68 h 74"/>
                    <a:gd name="T52" fmla="*/ 126 w 128"/>
                    <a:gd name="T53" fmla="*/ 66 h 74"/>
                    <a:gd name="T54" fmla="*/ 128 w 128"/>
                    <a:gd name="T55" fmla="*/ 64 h 74"/>
                    <a:gd name="T56" fmla="*/ 124 w 128"/>
                    <a:gd name="T57" fmla="*/ 62 h 74"/>
                    <a:gd name="T58" fmla="*/ 120 w 128"/>
                    <a:gd name="T59" fmla="*/ 56 h 74"/>
                    <a:gd name="T60" fmla="*/ 118 w 128"/>
                    <a:gd name="T61" fmla="*/ 54 h 74"/>
                    <a:gd name="T62" fmla="*/ 112 w 128"/>
                    <a:gd name="T63" fmla="*/ 50 h 74"/>
                    <a:gd name="T64" fmla="*/ 102 w 128"/>
                    <a:gd name="T65" fmla="*/ 46 h 74"/>
                    <a:gd name="T66" fmla="*/ 94 w 128"/>
                    <a:gd name="T67" fmla="*/ 46 h 74"/>
                    <a:gd name="T68" fmla="*/ 86 w 128"/>
                    <a:gd name="T69" fmla="*/ 48 h 74"/>
                    <a:gd name="T70" fmla="*/ 78 w 128"/>
                    <a:gd name="T71" fmla="*/ 48 h 74"/>
                    <a:gd name="T72" fmla="*/ 72 w 128"/>
                    <a:gd name="T73" fmla="*/ 46 h 74"/>
                    <a:gd name="T74" fmla="*/ 66 w 128"/>
                    <a:gd name="T75" fmla="*/ 44 h 74"/>
                    <a:gd name="T76" fmla="*/ 64 w 128"/>
                    <a:gd name="T77" fmla="*/ 46 h 74"/>
                    <a:gd name="T78" fmla="*/ 58 w 128"/>
                    <a:gd name="T79" fmla="*/ 44 h 74"/>
                    <a:gd name="T80" fmla="*/ 52 w 128"/>
                    <a:gd name="T81" fmla="*/ 44 h 74"/>
                    <a:gd name="T82" fmla="*/ 50 w 128"/>
                    <a:gd name="T83" fmla="*/ 46 h 74"/>
                    <a:gd name="T84" fmla="*/ 50 w 128"/>
                    <a:gd name="T85" fmla="*/ 40 h 74"/>
                    <a:gd name="T86" fmla="*/ 48 w 128"/>
                    <a:gd name="T87" fmla="*/ 36 h 74"/>
                    <a:gd name="T88" fmla="*/ 44 w 128"/>
                    <a:gd name="T89" fmla="*/ 34 h 74"/>
                    <a:gd name="T90" fmla="*/ 44 w 128"/>
                    <a:gd name="T91" fmla="*/ 32 h 74"/>
                    <a:gd name="T92" fmla="*/ 48 w 128"/>
                    <a:gd name="T93" fmla="*/ 28 h 74"/>
                    <a:gd name="T94" fmla="*/ 48 w 128"/>
                    <a:gd name="T95" fmla="*/ 22 h 74"/>
                    <a:gd name="T96" fmla="*/ 46 w 128"/>
                    <a:gd name="T97" fmla="*/ 20 h 74"/>
                    <a:gd name="T98" fmla="*/ 42 w 128"/>
                    <a:gd name="T99" fmla="*/ 18 h 74"/>
                    <a:gd name="T100" fmla="*/ 30 w 128"/>
                    <a:gd name="T101" fmla="*/ 16 h 74"/>
                    <a:gd name="T102" fmla="*/ 28 w 128"/>
                    <a:gd name="T103" fmla="*/ 12 h 74"/>
                    <a:gd name="T104" fmla="*/ 22 w 128"/>
                    <a:gd name="T105" fmla="*/ 8 h 74"/>
                    <a:gd name="T106" fmla="*/ 22 w 128"/>
                    <a:gd name="T107" fmla="*/ 2 h 74"/>
                    <a:gd name="T108" fmla="*/ 20 w 128"/>
                    <a:gd name="T109" fmla="*/ 0 h 74"/>
                    <a:gd name="T110" fmla="*/ 14 w 128"/>
                    <a:gd name="T111" fmla="*/ 2 h 74"/>
                    <a:gd name="T112" fmla="*/ 4 w 128"/>
                    <a:gd name="T113" fmla="*/ 6 h 74"/>
                    <a:gd name="T114" fmla="*/ 0 w 128"/>
                    <a:gd name="T115" fmla="*/ 1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28" h="7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22" y="26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8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2"/>
                      </a:lnTo>
                      <a:lnTo>
                        <a:pt x="20" y="44"/>
                      </a:lnTo>
                      <a:lnTo>
                        <a:pt x="18" y="46"/>
                      </a:lnTo>
                      <a:lnTo>
                        <a:pt x="18" y="46"/>
                      </a:lnTo>
                      <a:lnTo>
                        <a:pt x="18" y="46"/>
                      </a:lnTo>
                      <a:lnTo>
                        <a:pt x="18" y="48"/>
                      </a:ln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30" y="56"/>
                      </a:lnTo>
                      <a:lnTo>
                        <a:pt x="30" y="56"/>
                      </a:lnTo>
                      <a:lnTo>
                        <a:pt x="30" y="56"/>
                      </a:lnTo>
                      <a:lnTo>
                        <a:pt x="30" y="54"/>
                      </a:lnTo>
                      <a:lnTo>
                        <a:pt x="32" y="54"/>
                      </a:lnTo>
                      <a:lnTo>
                        <a:pt x="32" y="54"/>
                      </a:lnTo>
                      <a:lnTo>
                        <a:pt x="32" y="54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2" y="58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4" y="60"/>
                      </a:lnTo>
                      <a:lnTo>
                        <a:pt x="34" y="60"/>
                      </a:lnTo>
                      <a:lnTo>
                        <a:pt x="34" y="60"/>
                      </a:lnTo>
                      <a:lnTo>
                        <a:pt x="38" y="62"/>
                      </a:lnTo>
                      <a:lnTo>
                        <a:pt x="38" y="62"/>
                      </a:lnTo>
                      <a:lnTo>
                        <a:pt x="38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42" y="60"/>
                      </a:lnTo>
                      <a:lnTo>
                        <a:pt x="42" y="60"/>
                      </a:lnTo>
                      <a:lnTo>
                        <a:pt x="42" y="60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50" y="58"/>
                      </a:lnTo>
                      <a:lnTo>
                        <a:pt x="50" y="58"/>
                      </a:lnTo>
                      <a:lnTo>
                        <a:pt x="50" y="58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0" y="58"/>
                      </a:lnTo>
                      <a:lnTo>
                        <a:pt x="50" y="58"/>
                      </a:lnTo>
                      <a:lnTo>
                        <a:pt x="50" y="58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2" y="64"/>
                      </a:lnTo>
                      <a:lnTo>
                        <a:pt x="52" y="64"/>
                      </a:lnTo>
                      <a:lnTo>
                        <a:pt x="52" y="64"/>
                      </a:lnTo>
                      <a:lnTo>
                        <a:pt x="58" y="64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70" y="66"/>
                      </a:lnTo>
                      <a:lnTo>
                        <a:pt x="70" y="66"/>
                      </a:lnTo>
                      <a:lnTo>
                        <a:pt x="70" y="66"/>
                      </a:lnTo>
                      <a:lnTo>
                        <a:pt x="72" y="66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76" y="66"/>
                      </a:lnTo>
                      <a:lnTo>
                        <a:pt x="78" y="68"/>
                      </a:lnTo>
                      <a:lnTo>
                        <a:pt x="78" y="68"/>
                      </a:lnTo>
                      <a:lnTo>
                        <a:pt x="78" y="68"/>
                      </a:lnTo>
                      <a:lnTo>
                        <a:pt x="80" y="68"/>
                      </a:lnTo>
                      <a:lnTo>
                        <a:pt x="80" y="68"/>
                      </a:lnTo>
                      <a:lnTo>
                        <a:pt x="80" y="68"/>
                      </a:lnTo>
                      <a:lnTo>
                        <a:pt x="88" y="68"/>
                      </a:lnTo>
                      <a:lnTo>
                        <a:pt x="92" y="72"/>
                      </a:lnTo>
                      <a:lnTo>
                        <a:pt x="92" y="72"/>
                      </a:lnTo>
                      <a:lnTo>
                        <a:pt x="92" y="72"/>
                      </a:lnTo>
                      <a:lnTo>
                        <a:pt x="96" y="72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6" y="74"/>
                      </a:lnTo>
                      <a:lnTo>
                        <a:pt x="106" y="74"/>
                      </a:lnTo>
                      <a:lnTo>
                        <a:pt x="108" y="74"/>
                      </a:lnTo>
                      <a:lnTo>
                        <a:pt x="108" y="74"/>
                      </a:lnTo>
                      <a:lnTo>
                        <a:pt x="110" y="74"/>
                      </a:lnTo>
                      <a:lnTo>
                        <a:pt x="110" y="74"/>
                      </a:lnTo>
                      <a:lnTo>
                        <a:pt x="110" y="72"/>
                      </a:lnTo>
                      <a:lnTo>
                        <a:pt x="110" y="72"/>
                      </a:lnTo>
                      <a:lnTo>
                        <a:pt x="112" y="72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8" y="74"/>
                      </a:lnTo>
                      <a:lnTo>
                        <a:pt x="118" y="74"/>
                      </a:lnTo>
                      <a:lnTo>
                        <a:pt x="118" y="74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20" y="70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4" y="66"/>
                      </a:lnTo>
                      <a:lnTo>
                        <a:pt x="126" y="66"/>
                      </a:lnTo>
                      <a:lnTo>
                        <a:pt x="126" y="66"/>
                      </a:lnTo>
                      <a:lnTo>
                        <a:pt x="126" y="66"/>
                      </a:lnTo>
                      <a:lnTo>
                        <a:pt x="126" y="66"/>
                      </a:lnTo>
                      <a:lnTo>
                        <a:pt x="126" y="66"/>
                      </a:lnTo>
                      <a:lnTo>
                        <a:pt x="126" y="66"/>
                      </a:lnTo>
                      <a:lnTo>
                        <a:pt x="128" y="64"/>
                      </a:lnTo>
                      <a:lnTo>
                        <a:pt x="128" y="64"/>
                      </a:lnTo>
                      <a:lnTo>
                        <a:pt x="128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4" y="62"/>
                      </a:lnTo>
                      <a:lnTo>
                        <a:pt x="124" y="62"/>
                      </a:lnTo>
                      <a:lnTo>
                        <a:pt x="124" y="62"/>
                      </a:lnTo>
                      <a:lnTo>
                        <a:pt x="122" y="58"/>
                      </a:lnTo>
                      <a:lnTo>
                        <a:pt x="122" y="58"/>
                      </a:lnTo>
                      <a:lnTo>
                        <a:pt x="122" y="58"/>
                      </a:lnTo>
                      <a:lnTo>
                        <a:pt x="122" y="58"/>
                      </a:lnTo>
                      <a:lnTo>
                        <a:pt x="120" y="56"/>
                      </a:lnTo>
                      <a:lnTo>
                        <a:pt x="120" y="56"/>
                      </a:lnTo>
                      <a:lnTo>
                        <a:pt x="120" y="56"/>
                      </a:lnTo>
                      <a:lnTo>
                        <a:pt x="120" y="56"/>
                      </a:lnTo>
                      <a:lnTo>
                        <a:pt x="118" y="54"/>
                      </a:lnTo>
                      <a:lnTo>
                        <a:pt x="118" y="54"/>
                      </a:lnTo>
                      <a:lnTo>
                        <a:pt x="118" y="54"/>
                      </a:lnTo>
                      <a:lnTo>
                        <a:pt x="116" y="54"/>
                      </a:lnTo>
                      <a:lnTo>
                        <a:pt x="114" y="54"/>
                      </a:lnTo>
                      <a:lnTo>
                        <a:pt x="114" y="52"/>
                      </a:lnTo>
                      <a:lnTo>
                        <a:pt x="114" y="52"/>
                      </a:lnTo>
                      <a:lnTo>
                        <a:pt x="114" y="52"/>
                      </a:lnTo>
                      <a:lnTo>
                        <a:pt x="112" y="50"/>
                      </a:lnTo>
                      <a:lnTo>
                        <a:pt x="112" y="50"/>
                      </a:lnTo>
                      <a:lnTo>
                        <a:pt x="112" y="50"/>
                      </a:lnTo>
                      <a:lnTo>
                        <a:pt x="108" y="50"/>
                      </a:lnTo>
                      <a:lnTo>
                        <a:pt x="104" y="46"/>
                      </a:lnTo>
                      <a:lnTo>
                        <a:pt x="104" y="46"/>
                      </a:lnTo>
                      <a:lnTo>
                        <a:pt x="102" y="46"/>
                      </a:lnTo>
                      <a:lnTo>
                        <a:pt x="100" y="46"/>
                      </a:lnTo>
                      <a:lnTo>
                        <a:pt x="100" y="46"/>
                      </a:lnTo>
                      <a:lnTo>
                        <a:pt x="100" y="46"/>
                      </a:lnTo>
                      <a:lnTo>
                        <a:pt x="98" y="46"/>
                      </a:lnTo>
                      <a:lnTo>
                        <a:pt x="98" y="46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2" y="48"/>
                      </a:lnTo>
                      <a:lnTo>
                        <a:pt x="86" y="48"/>
                      </a:lnTo>
                      <a:lnTo>
                        <a:pt x="86" y="48"/>
                      </a:lnTo>
                      <a:lnTo>
                        <a:pt x="86" y="48"/>
                      </a:lnTo>
                      <a:lnTo>
                        <a:pt x="84" y="48"/>
                      </a:lnTo>
                      <a:lnTo>
                        <a:pt x="84" y="48"/>
                      </a:lnTo>
                      <a:lnTo>
                        <a:pt x="84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78" y="48"/>
                      </a:lnTo>
                      <a:lnTo>
                        <a:pt x="76" y="48"/>
                      </a:lnTo>
                      <a:lnTo>
                        <a:pt x="76" y="48"/>
                      </a:lnTo>
                      <a:lnTo>
                        <a:pt x="76" y="48"/>
                      </a:lnTo>
                      <a:lnTo>
                        <a:pt x="72" y="46"/>
                      </a:lnTo>
                      <a:lnTo>
                        <a:pt x="72" y="46"/>
                      </a:lnTo>
                      <a:lnTo>
                        <a:pt x="72" y="46"/>
                      </a:lnTo>
                      <a:lnTo>
                        <a:pt x="70" y="44"/>
                      </a:lnTo>
                      <a:lnTo>
                        <a:pt x="70" y="44"/>
                      </a:lnTo>
                      <a:lnTo>
                        <a:pt x="68" y="44"/>
                      </a:lnTo>
                      <a:lnTo>
                        <a:pt x="68" y="44"/>
                      </a:lnTo>
                      <a:lnTo>
                        <a:pt x="68" y="44"/>
                      </a:lnTo>
                      <a:lnTo>
                        <a:pt x="66" y="44"/>
                      </a:lnTo>
                      <a:lnTo>
                        <a:pt x="66" y="44"/>
                      </a:lnTo>
                      <a:lnTo>
                        <a:pt x="64" y="44"/>
                      </a:lnTo>
                      <a:lnTo>
                        <a:pt x="64" y="44"/>
                      </a:lnTo>
                      <a:lnTo>
                        <a:pt x="64" y="44"/>
                      </a:lnTo>
                      <a:lnTo>
                        <a:pt x="64" y="44"/>
                      </a:lnTo>
                      <a:lnTo>
                        <a:pt x="64" y="46"/>
                      </a:lnTo>
                      <a:lnTo>
                        <a:pt x="64" y="46"/>
                      </a:lnTo>
                      <a:lnTo>
                        <a:pt x="62" y="46"/>
                      </a:lnTo>
                      <a:lnTo>
                        <a:pt x="60" y="46"/>
                      </a:lnTo>
                      <a:lnTo>
                        <a:pt x="60" y="46"/>
                      </a:lnTo>
                      <a:lnTo>
                        <a:pt x="60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6" y="42"/>
                      </a:lnTo>
                      <a:lnTo>
                        <a:pt x="52" y="42"/>
                      </a:lnTo>
                      <a:lnTo>
                        <a:pt x="52" y="42"/>
                      </a:lnTo>
                      <a:lnTo>
                        <a:pt x="52" y="44"/>
                      </a:lnTo>
                      <a:lnTo>
                        <a:pt x="52" y="46"/>
                      </a:lnTo>
                      <a:lnTo>
                        <a:pt x="52" y="46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48" y="44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38"/>
                      </a:lnTo>
                      <a:lnTo>
                        <a:pt x="50" y="38"/>
                      </a:lnTo>
                      <a:lnTo>
                        <a:pt x="50" y="38"/>
                      </a:lnTo>
                      <a:lnTo>
                        <a:pt x="48" y="36"/>
                      </a:lnTo>
                      <a:lnTo>
                        <a:pt x="48" y="36"/>
                      </a:lnTo>
                      <a:lnTo>
                        <a:pt x="48" y="36"/>
                      </a:lnTo>
                      <a:lnTo>
                        <a:pt x="48" y="36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2" y="32"/>
                      </a:lnTo>
                      <a:lnTo>
                        <a:pt x="40" y="32"/>
                      </a:lnTo>
                      <a:lnTo>
                        <a:pt x="40" y="30"/>
                      </a:lnTo>
                      <a:lnTo>
                        <a:pt x="42" y="28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48" y="26"/>
                      </a:lnTo>
                      <a:lnTo>
                        <a:pt x="48" y="24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6" y="22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0" y="18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8" name="Freeform 419"/>
                <p:cNvSpPr>
                  <a:spLocks/>
                </p:cNvSpPr>
                <p:nvPr/>
              </p:nvSpPr>
              <p:spPr bwMode="auto">
                <a:xfrm>
                  <a:off x="2042" y="1514"/>
                  <a:ext cx="20" cy="6"/>
                </a:xfrm>
                <a:custGeom>
                  <a:avLst/>
                  <a:gdLst>
                    <a:gd name="T0" fmla="*/ 8 w 20"/>
                    <a:gd name="T1" fmla="*/ 0 h 6"/>
                    <a:gd name="T2" fmla="*/ 6 w 20"/>
                    <a:gd name="T3" fmla="*/ 0 h 6"/>
                    <a:gd name="T4" fmla="*/ 6 w 20"/>
                    <a:gd name="T5" fmla="*/ 0 h 6"/>
                    <a:gd name="T6" fmla="*/ 6 w 20"/>
                    <a:gd name="T7" fmla="*/ 0 h 6"/>
                    <a:gd name="T8" fmla="*/ 2 w 20"/>
                    <a:gd name="T9" fmla="*/ 2 h 6"/>
                    <a:gd name="T10" fmla="*/ 2 w 20"/>
                    <a:gd name="T11" fmla="*/ 2 h 6"/>
                    <a:gd name="T12" fmla="*/ 2 w 20"/>
                    <a:gd name="T13" fmla="*/ 2 h 6"/>
                    <a:gd name="T14" fmla="*/ 0 w 20"/>
                    <a:gd name="T15" fmla="*/ 2 h 6"/>
                    <a:gd name="T16" fmla="*/ 0 w 20"/>
                    <a:gd name="T17" fmla="*/ 2 h 6"/>
                    <a:gd name="T18" fmla="*/ 0 w 20"/>
                    <a:gd name="T19" fmla="*/ 2 h 6"/>
                    <a:gd name="T20" fmla="*/ 0 w 20"/>
                    <a:gd name="T21" fmla="*/ 2 h 6"/>
                    <a:gd name="T22" fmla="*/ 0 w 20"/>
                    <a:gd name="T23" fmla="*/ 4 h 6"/>
                    <a:gd name="T24" fmla="*/ 0 w 20"/>
                    <a:gd name="T25" fmla="*/ 4 h 6"/>
                    <a:gd name="T26" fmla="*/ 0 w 20"/>
                    <a:gd name="T27" fmla="*/ 4 h 6"/>
                    <a:gd name="T28" fmla="*/ 0 w 20"/>
                    <a:gd name="T29" fmla="*/ 6 h 6"/>
                    <a:gd name="T30" fmla="*/ 0 w 20"/>
                    <a:gd name="T31" fmla="*/ 6 h 6"/>
                    <a:gd name="T32" fmla="*/ 2 w 20"/>
                    <a:gd name="T33" fmla="*/ 6 h 6"/>
                    <a:gd name="T34" fmla="*/ 2 w 20"/>
                    <a:gd name="T35" fmla="*/ 6 h 6"/>
                    <a:gd name="T36" fmla="*/ 4 w 20"/>
                    <a:gd name="T37" fmla="*/ 6 h 6"/>
                    <a:gd name="T38" fmla="*/ 4 w 20"/>
                    <a:gd name="T39" fmla="*/ 6 h 6"/>
                    <a:gd name="T40" fmla="*/ 4 w 20"/>
                    <a:gd name="T41" fmla="*/ 6 h 6"/>
                    <a:gd name="T42" fmla="*/ 16 w 20"/>
                    <a:gd name="T43" fmla="*/ 6 h 6"/>
                    <a:gd name="T44" fmla="*/ 16 w 20"/>
                    <a:gd name="T45" fmla="*/ 6 h 6"/>
                    <a:gd name="T46" fmla="*/ 16 w 20"/>
                    <a:gd name="T47" fmla="*/ 6 h 6"/>
                    <a:gd name="T48" fmla="*/ 18 w 20"/>
                    <a:gd name="T49" fmla="*/ 6 h 6"/>
                    <a:gd name="T50" fmla="*/ 18 w 20"/>
                    <a:gd name="T51" fmla="*/ 6 h 6"/>
                    <a:gd name="T52" fmla="*/ 18 w 20"/>
                    <a:gd name="T53" fmla="*/ 6 h 6"/>
                    <a:gd name="T54" fmla="*/ 18 w 20"/>
                    <a:gd name="T55" fmla="*/ 4 h 6"/>
                    <a:gd name="T56" fmla="*/ 20 w 20"/>
                    <a:gd name="T57" fmla="*/ 4 h 6"/>
                    <a:gd name="T58" fmla="*/ 20 w 20"/>
                    <a:gd name="T59" fmla="*/ 4 h 6"/>
                    <a:gd name="T60" fmla="*/ 20 w 20"/>
                    <a:gd name="T61" fmla="*/ 2 h 6"/>
                    <a:gd name="T62" fmla="*/ 20 w 20"/>
                    <a:gd name="T63" fmla="*/ 2 h 6"/>
                    <a:gd name="T64" fmla="*/ 20 w 20"/>
                    <a:gd name="T65" fmla="*/ 2 h 6"/>
                    <a:gd name="T66" fmla="*/ 18 w 20"/>
                    <a:gd name="T67" fmla="*/ 2 h 6"/>
                    <a:gd name="T68" fmla="*/ 18 w 20"/>
                    <a:gd name="T69" fmla="*/ 2 h 6"/>
                    <a:gd name="T70" fmla="*/ 18 w 20"/>
                    <a:gd name="T71" fmla="*/ 2 h 6"/>
                    <a:gd name="T72" fmla="*/ 16 w 20"/>
                    <a:gd name="T73" fmla="*/ 2 h 6"/>
                    <a:gd name="T74" fmla="*/ 16 w 20"/>
                    <a:gd name="T75" fmla="*/ 2 h 6"/>
                    <a:gd name="T76" fmla="*/ 14 w 20"/>
                    <a:gd name="T77" fmla="*/ 2 h 6"/>
                    <a:gd name="T78" fmla="*/ 14 w 20"/>
                    <a:gd name="T79" fmla="*/ 2 h 6"/>
                    <a:gd name="T80" fmla="*/ 12 w 20"/>
                    <a:gd name="T81" fmla="*/ 2 h 6"/>
                    <a:gd name="T82" fmla="*/ 10 w 20"/>
                    <a:gd name="T83" fmla="*/ 2 h 6"/>
                    <a:gd name="T84" fmla="*/ 10 w 20"/>
                    <a:gd name="T85" fmla="*/ 2 h 6"/>
                    <a:gd name="T86" fmla="*/ 10 w 20"/>
                    <a:gd name="T87" fmla="*/ 2 h 6"/>
                    <a:gd name="T88" fmla="*/ 8 w 20"/>
                    <a:gd name="T89" fmla="*/ 2 h 6"/>
                    <a:gd name="T90" fmla="*/ 8 w 20"/>
                    <a:gd name="T91" fmla="*/ 0 h 6"/>
                    <a:gd name="T92" fmla="*/ 8 w 20"/>
                    <a:gd name="T93" fmla="*/ 0 h 6"/>
                    <a:gd name="T94" fmla="*/ 8 w 20"/>
                    <a:gd name="T95" fmla="*/ 0 h 6"/>
                    <a:gd name="T96" fmla="*/ 8 w 20"/>
                    <a:gd name="T9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0" h="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89" name="Freeform 420"/>
                <p:cNvSpPr>
                  <a:spLocks/>
                </p:cNvSpPr>
                <p:nvPr/>
              </p:nvSpPr>
              <p:spPr bwMode="auto">
                <a:xfrm>
                  <a:off x="2068" y="1538"/>
                  <a:ext cx="4" cy="8"/>
                </a:xfrm>
                <a:custGeom>
                  <a:avLst/>
                  <a:gdLst>
                    <a:gd name="T0" fmla="*/ 2 w 4"/>
                    <a:gd name="T1" fmla="*/ 8 h 8"/>
                    <a:gd name="T2" fmla="*/ 2 w 4"/>
                    <a:gd name="T3" fmla="*/ 8 h 8"/>
                    <a:gd name="T4" fmla="*/ 2 w 4"/>
                    <a:gd name="T5" fmla="*/ 8 h 8"/>
                    <a:gd name="T6" fmla="*/ 2 w 4"/>
                    <a:gd name="T7" fmla="*/ 8 h 8"/>
                    <a:gd name="T8" fmla="*/ 2 w 4"/>
                    <a:gd name="T9" fmla="*/ 8 h 8"/>
                    <a:gd name="T10" fmla="*/ 4 w 4"/>
                    <a:gd name="T11" fmla="*/ 8 h 8"/>
                    <a:gd name="T12" fmla="*/ 4 w 4"/>
                    <a:gd name="T13" fmla="*/ 8 h 8"/>
                    <a:gd name="T14" fmla="*/ 4 w 4"/>
                    <a:gd name="T15" fmla="*/ 6 h 8"/>
                    <a:gd name="T16" fmla="*/ 4 w 4"/>
                    <a:gd name="T17" fmla="*/ 4 h 8"/>
                    <a:gd name="T18" fmla="*/ 4 w 4"/>
                    <a:gd name="T19" fmla="*/ 4 h 8"/>
                    <a:gd name="T20" fmla="*/ 4 w 4"/>
                    <a:gd name="T21" fmla="*/ 4 h 8"/>
                    <a:gd name="T22" fmla="*/ 4 w 4"/>
                    <a:gd name="T23" fmla="*/ 4 h 8"/>
                    <a:gd name="T24" fmla="*/ 4 w 4"/>
                    <a:gd name="T25" fmla="*/ 2 h 8"/>
                    <a:gd name="T26" fmla="*/ 4 w 4"/>
                    <a:gd name="T27" fmla="*/ 2 h 8"/>
                    <a:gd name="T28" fmla="*/ 4 w 4"/>
                    <a:gd name="T29" fmla="*/ 2 h 8"/>
                    <a:gd name="T30" fmla="*/ 4 w 4"/>
                    <a:gd name="T31" fmla="*/ 0 h 8"/>
                    <a:gd name="T32" fmla="*/ 4 w 4"/>
                    <a:gd name="T33" fmla="*/ 0 h 8"/>
                    <a:gd name="T34" fmla="*/ 2 w 4"/>
                    <a:gd name="T35" fmla="*/ 0 h 8"/>
                    <a:gd name="T36" fmla="*/ 0 w 4"/>
                    <a:gd name="T37" fmla="*/ 0 h 8"/>
                    <a:gd name="T38" fmla="*/ 0 w 4"/>
                    <a:gd name="T39" fmla="*/ 0 h 8"/>
                    <a:gd name="T40" fmla="*/ 0 w 4"/>
                    <a:gd name="T41" fmla="*/ 2 h 8"/>
                    <a:gd name="T42" fmla="*/ 0 w 4"/>
                    <a:gd name="T43" fmla="*/ 6 h 8"/>
                    <a:gd name="T44" fmla="*/ 0 w 4"/>
                    <a:gd name="T45" fmla="*/ 6 h 8"/>
                    <a:gd name="T46" fmla="*/ 0 w 4"/>
                    <a:gd name="T47" fmla="*/ 6 h 8"/>
                    <a:gd name="T48" fmla="*/ 0 w 4"/>
                    <a:gd name="T49" fmla="*/ 8 h 8"/>
                    <a:gd name="T50" fmla="*/ 0 w 4"/>
                    <a:gd name="T51" fmla="*/ 8 h 8"/>
                    <a:gd name="T52" fmla="*/ 0 w 4"/>
                    <a:gd name="T53" fmla="*/ 8 h 8"/>
                    <a:gd name="T54" fmla="*/ 2 w 4"/>
                    <a:gd name="T55" fmla="*/ 8 h 8"/>
                    <a:gd name="T56" fmla="*/ 2 w 4"/>
                    <a:gd name="T5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0" name="Freeform 421"/>
                <p:cNvSpPr>
                  <a:spLocks noEditPoints="1"/>
                </p:cNvSpPr>
                <p:nvPr/>
              </p:nvSpPr>
              <p:spPr bwMode="auto">
                <a:xfrm>
                  <a:off x="2074" y="1456"/>
                  <a:ext cx="244" cy="112"/>
                </a:xfrm>
                <a:custGeom>
                  <a:avLst/>
                  <a:gdLst>
                    <a:gd name="T0" fmla="*/ 42 w 244"/>
                    <a:gd name="T1" fmla="*/ 14 h 112"/>
                    <a:gd name="T2" fmla="*/ 52 w 244"/>
                    <a:gd name="T3" fmla="*/ 20 h 112"/>
                    <a:gd name="T4" fmla="*/ 44 w 244"/>
                    <a:gd name="T5" fmla="*/ 22 h 112"/>
                    <a:gd name="T6" fmla="*/ 64 w 244"/>
                    <a:gd name="T7" fmla="*/ 24 h 112"/>
                    <a:gd name="T8" fmla="*/ 80 w 244"/>
                    <a:gd name="T9" fmla="*/ 24 h 112"/>
                    <a:gd name="T10" fmla="*/ 82 w 244"/>
                    <a:gd name="T11" fmla="*/ 32 h 112"/>
                    <a:gd name="T12" fmla="*/ 96 w 244"/>
                    <a:gd name="T13" fmla="*/ 40 h 112"/>
                    <a:gd name="T14" fmla="*/ 118 w 244"/>
                    <a:gd name="T15" fmla="*/ 30 h 112"/>
                    <a:gd name="T16" fmla="*/ 120 w 244"/>
                    <a:gd name="T17" fmla="*/ 38 h 112"/>
                    <a:gd name="T18" fmla="*/ 112 w 244"/>
                    <a:gd name="T19" fmla="*/ 38 h 112"/>
                    <a:gd name="T20" fmla="*/ 94 w 244"/>
                    <a:gd name="T21" fmla="*/ 46 h 112"/>
                    <a:gd name="T22" fmla="*/ 84 w 244"/>
                    <a:gd name="T23" fmla="*/ 50 h 112"/>
                    <a:gd name="T24" fmla="*/ 64 w 244"/>
                    <a:gd name="T25" fmla="*/ 36 h 112"/>
                    <a:gd name="T26" fmla="*/ 58 w 244"/>
                    <a:gd name="T27" fmla="*/ 44 h 112"/>
                    <a:gd name="T28" fmla="*/ 62 w 244"/>
                    <a:gd name="T29" fmla="*/ 56 h 112"/>
                    <a:gd name="T30" fmla="*/ 64 w 244"/>
                    <a:gd name="T31" fmla="*/ 60 h 112"/>
                    <a:gd name="T32" fmla="*/ 40 w 244"/>
                    <a:gd name="T33" fmla="*/ 56 h 112"/>
                    <a:gd name="T34" fmla="*/ 36 w 244"/>
                    <a:gd name="T35" fmla="*/ 66 h 112"/>
                    <a:gd name="T36" fmla="*/ 56 w 244"/>
                    <a:gd name="T37" fmla="*/ 66 h 112"/>
                    <a:gd name="T38" fmla="*/ 60 w 244"/>
                    <a:gd name="T39" fmla="*/ 80 h 112"/>
                    <a:gd name="T40" fmla="*/ 62 w 244"/>
                    <a:gd name="T41" fmla="*/ 84 h 112"/>
                    <a:gd name="T42" fmla="*/ 46 w 244"/>
                    <a:gd name="T43" fmla="*/ 78 h 112"/>
                    <a:gd name="T44" fmla="*/ 24 w 244"/>
                    <a:gd name="T45" fmla="*/ 70 h 112"/>
                    <a:gd name="T46" fmla="*/ 24 w 244"/>
                    <a:gd name="T47" fmla="*/ 78 h 112"/>
                    <a:gd name="T48" fmla="*/ 6 w 244"/>
                    <a:gd name="T49" fmla="*/ 80 h 112"/>
                    <a:gd name="T50" fmla="*/ 8 w 244"/>
                    <a:gd name="T51" fmla="*/ 90 h 112"/>
                    <a:gd name="T52" fmla="*/ 18 w 244"/>
                    <a:gd name="T53" fmla="*/ 94 h 112"/>
                    <a:gd name="T54" fmla="*/ 44 w 244"/>
                    <a:gd name="T55" fmla="*/ 100 h 112"/>
                    <a:gd name="T56" fmla="*/ 52 w 244"/>
                    <a:gd name="T57" fmla="*/ 102 h 112"/>
                    <a:gd name="T58" fmla="*/ 62 w 244"/>
                    <a:gd name="T59" fmla="*/ 104 h 112"/>
                    <a:gd name="T60" fmla="*/ 76 w 244"/>
                    <a:gd name="T61" fmla="*/ 112 h 112"/>
                    <a:gd name="T62" fmla="*/ 94 w 244"/>
                    <a:gd name="T63" fmla="*/ 102 h 112"/>
                    <a:gd name="T64" fmla="*/ 84 w 244"/>
                    <a:gd name="T65" fmla="*/ 94 h 112"/>
                    <a:gd name="T66" fmla="*/ 96 w 244"/>
                    <a:gd name="T67" fmla="*/ 90 h 112"/>
                    <a:gd name="T68" fmla="*/ 112 w 244"/>
                    <a:gd name="T69" fmla="*/ 88 h 112"/>
                    <a:gd name="T70" fmla="*/ 124 w 244"/>
                    <a:gd name="T71" fmla="*/ 82 h 112"/>
                    <a:gd name="T72" fmla="*/ 120 w 244"/>
                    <a:gd name="T73" fmla="*/ 72 h 112"/>
                    <a:gd name="T74" fmla="*/ 118 w 244"/>
                    <a:gd name="T75" fmla="*/ 66 h 112"/>
                    <a:gd name="T76" fmla="*/ 142 w 244"/>
                    <a:gd name="T77" fmla="*/ 66 h 112"/>
                    <a:gd name="T78" fmla="*/ 164 w 244"/>
                    <a:gd name="T79" fmla="*/ 64 h 112"/>
                    <a:gd name="T80" fmla="*/ 180 w 244"/>
                    <a:gd name="T81" fmla="*/ 58 h 112"/>
                    <a:gd name="T82" fmla="*/ 204 w 244"/>
                    <a:gd name="T83" fmla="*/ 50 h 112"/>
                    <a:gd name="T84" fmla="*/ 180 w 244"/>
                    <a:gd name="T85" fmla="*/ 46 h 112"/>
                    <a:gd name="T86" fmla="*/ 198 w 244"/>
                    <a:gd name="T87" fmla="*/ 40 h 112"/>
                    <a:gd name="T88" fmla="*/ 236 w 244"/>
                    <a:gd name="T89" fmla="*/ 38 h 112"/>
                    <a:gd name="T90" fmla="*/ 238 w 244"/>
                    <a:gd name="T91" fmla="*/ 32 h 112"/>
                    <a:gd name="T92" fmla="*/ 220 w 244"/>
                    <a:gd name="T93" fmla="*/ 26 h 112"/>
                    <a:gd name="T94" fmla="*/ 208 w 244"/>
                    <a:gd name="T95" fmla="*/ 22 h 112"/>
                    <a:gd name="T96" fmla="*/ 186 w 244"/>
                    <a:gd name="T97" fmla="*/ 16 h 112"/>
                    <a:gd name="T98" fmla="*/ 176 w 244"/>
                    <a:gd name="T99" fmla="*/ 20 h 112"/>
                    <a:gd name="T100" fmla="*/ 162 w 244"/>
                    <a:gd name="T101" fmla="*/ 8 h 112"/>
                    <a:gd name="T102" fmla="*/ 146 w 244"/>
                    <a:gd name="T103" fmla="*/ 8 h 112"/>
                    <a:gd name="T104" fmla="*/ 140 w 244"/>
                    <a:gd name="T105" fmla="*/ 6 h 112"/>
                    <a:gd name="T106" fmla="*/ 122 w 244"/>
                    <a:gd name="T107" fmla="*/ 8 h 112"/>
                    <a:gd name="T108" fmla="*/ 104 w 244"/>
                    <a:gd name="T109" fmla="*/ 10 h 112"/>
                    <a:gd name="T110" fmla="*/ 90 w 244"/>
                    <a:gd name="T111" fmla="*/ 0 h 112"/>
                    <a:gd name="T112" fmla="*/ 74 w 244"/>
                    <a:gd name="T113" fmla="*/ 8 h 112"/>
                    <a:gd name="T114" fmla="*/ 62 w 244"/>
                    <a:gd name="T115" fmla="*/ 4 h 112"/>
                    <a:gd name="T116" fmla="*/ 46 w 244"/>
                    <a:gd name="T117" fmla="*/ 4 h 112"/>
                    <a:gd name="T118" fmla="*/ 36 w 244"/>
                    <a:gd name="T119" fmla="*/ 6 h 112"/>
                    <a:gd name="T120" fmla="*/ 70 w 244"/>
                    <a:gd name="T121" fmla="*/ 62 h 112"/>
                    <a:gd name="T122" fmla="*/ 76 w 244"/>
                    <a:gd name="T123" fmla="*/ 8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44" h="112">
                      <a:moveTo>
                        <a:pt x="36" y="8"/>
                      </a:move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4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52" y="20"/>
                      </a:lnTo>
                      <a:lnTo>
                        <a:pt x="52" y="20"/>
                      </a:lnTo>
                      <a:lnTo>
                        <a:pt x="52" y="20"/>
                      </a:lnTo>
                      <a:lnTo>
                        <a:pt x="52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0" y="24"/>
                      </a:lnTo>
                      <a:lnTo>
                        <a:pt x="56" y="24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2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4" y="22"/>
                      </a:lnTo>
                      <a:lnTo>
                        <a:pt x="44" y="22"/>
                      </a:lnTo>
                      <a:lnTo>
                        <a:pt x="44" y="24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2" y="28"/>
                      </a:lnTo>
                      <a:lnTo>
                        <a:pt x="60" y="28"/>
                      </a:lnTo>
                      <a:lnTo>
                        <a:pt x="60" y="28"/>
                      </a:lnTo>
                      <a:lnTo>
                        <a:pt x="62" y="28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4" y="24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6" y="26"/>
                      </a:lnTo>
                      <a:lnTo>
                        <a:pt x="66" y="26"/>
                      </a:lnTo>
                      <a:lnTo>
                        <a:pt x="66" y="26"/>
                      </a:lnTo>
                      <a:lnTo>
                        <a:pt x="64" y="26"/>
                      </a:lnTo>
                      <a:lnTo>
                        <a:pt x="64" y="28"/>
                      </a:lnTo>
                      <a:lnTo>
                        <a:pt x="64" y="28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70" y="28"/>
                      </a:lnTo>
                      <a:lnTo>
                        <a:pt x="74" y="28"/>
                      </a:lnTo>
                      <a:lnTo>
                        <a:pt x="80" y="24"/>
                      </a:lnTo>
                      <a:lnTo>
                        <a:pt x="82" y="24"/>
                      </a:lnTo>
                      <a:lnTo>
                        <a:pt x="82" y="24"/>
                      </a:lnTo>
                      <a:lnTo>
                        <a:pt x="82" y="24"/>
                      </a:lnTo>
                      <a:lnTo>
                        <a:pt x="82" y="26"/>
                      </a:lnTo>
                      <a:lnTo>
                        <a:pt x="78" y="28"/>
                      </a:lnTo>
                      <a:lnTo>
                        <a:pt x="78" y="28"/>
                      </a:lnTo>
                      <a:lnTo>
                        <a:pt x="78" y="28"/>
                      </a:lnTo>
                      <a:lnTo>
                        <a:pt x="78" y="28"/>
                      </a:lnTo>
                      <a:lnTo>
                        <a:pt x="74" y="30"/>
                      </a:lnTo>
                      <a:lnTo>
                        <a:pt x="74" y="30"/>
                      </a:lnTo>
                      <a:lnTo>
                        <a:pt x="74" y="30"/>
                      </a:lnTo>
                      <a:lnTo>
                        <a:pt x="74" y="30"/>
                      </a:lnTo>
                      <a:lnTo>
                        <a:pt x="74" y="30"/>
                      </a:lnTo>
                      <a:lnTo>
                        <a:pt x="76" y="32"/>
                      </a:lnTo>
                      <a:lnTo>
                        <a:pt x="76" y="32"/>
                      </a:lnTo>
                      <a:lnTo>
                        <a:pt x="76" y="32"/>
                      </a:lnTo>
                      <a:lnTo>
                        <a:pt x="78" y="32"/>
                      </a:lnTo>
                      <a:lnTo>
                        <a:pt x="82" y="32"/>
                      </a:lnTo>
                      <a:lnTo>
                        <a:pt x="84" y="34"/>
                      </a:lnTo>
                      <a:lnTo>
                        <a:pt x="84" y="34"/>
                      </a:lnTo>
                      <a:lnTo>
                        <a:pt x="84" y="36"/>
                      </a:lnTo>
                      <a:lnTo>
                        <a:pt x="86" y="36"/>
                      </a:lnTo>
                      <a:lnTo>
                        <a:pt x="86" y="40"/>
                      </a:lnTo>
                      <a:lnTo>
                        <a:pt x="86" y="40"/>
                      </a:lnTo>
                      <a:lnTo>
                        <a:pt x="86" y="40"/>
                      </a:lnTo>
                      <a:lnTo>
                        <a:pt x="86" y="40"/>
                      </a:lnTo>
                      <a:lnTo>
                        <a:pt x="86" y="40"/>
                      </a:lnTo>
                      <a:lnTo>
                        <a:pt x="86" y="40"/>
                      </a:lnTo>
                      <a:lnTo>
                        <a:pt x="88" y="40"/>
                      </a:lnTo>
                      <a:lnTo>
                        <a:pt x="90" y="40"/>
                      </a:lnTo>
                      <a:lnTo>
                        <a:pt x="90" y="40"/>
                      </a:lnTo>
                      <a:lnTo>
                        <a:pt x="90" y="40"/>
                      </a:lnTo>
                      <a:lnTo>
                        <a:pt x="92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8" y="38"/>
                      </a:lnTo>
                      <a:lnTo>
                        <a:pt x="100" y="38"/>
                      </a:lnTo>
                      <a:lnTo>
                        <a:pt x="100" y="38"/>
                      </a:lnTo>
                      <a:lnTo>
                        <a:pt x="100" y="38"/>
                      </a:lnTo>
                      <a:lnTo>
                        <a:pt x="102" y="38"/>
                      </a:lnTo>
                      <a:lnTo>
                        <a:pt x="104" y="38"/>
                      </a:lnTo>
                      <a:lnTo>
                        <a:pt x="110" y="36"/>
                      </a:lnTo>
                      <a:lnTo>
                        <a:pt x="112" y="36"/>
                      </a:lnTo>
                      <a:lnTo>
                        <a:pt x="112" y="36"/>
                      </a:lnTo>
                      <a:lnTo>
                        <a:pt x="112" y="34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0"/>
                      </a:lnTo>
                      <a:lnTo>
                        <a:pt x="116" y="30"/>
                      </a:lnTo>
                      <a:lnTo>
                        <a:pt x="116" y="30"/>
                      </a:lnTo>
                      <a:lnTo>
                        <a:pt x="118" y="28"/>
                      </a:lnTo>
                      <a:lnTo>
                        <a:pt x="118" y="30"/>
                      </a:lnTo>
                      <a:lnTo>
                        <a:pt x="118" y="30"/>
                      </a:lnTo>
                      <a:lnTo>
                        <a:pt x="118" y="30"/>
                      </a:lnTo>
                      <a:lnTo>
                        <a:pt x="124" y="30"/>
                      </a:lnTo>
                      <a:lnTo>
                        <a:pt x="124" y="30"/>
                      </a:lnTo>
                      <a:lnTo>
                        <a:pt x="122" y="30"/>
                      </a:lnTo>
                      <a:lnTo>
                        <a:pt x="122" y="30"/>
                      </a:lnTo>
                      <a:lnTo>
                        <a:pt x="120" y="32"/>
                      </a:lnTo>
                      <a:lnTo>
                        <a:pt x="120" y="32"/>
                      </a:lnTo>
                      <a:lnTo>
                        <a:pt x="120" y="32"/>
                      </a:lnTo>
                      <a:lnTo>
                        <a:pt x="120" y="34"/>
                      </a:lnTo>
                      <a:lnTo>
                        <a:pt x="118" y="34"/>
                      </a:lnTo>
                      <a:lnTo>
                        <a:pt x="118" y="34"/>
                      </a:lnTo>
                      <a:lnTo>
                        <a:pt x="118" y="34"/>
                      </a:lnTo>
                      <a:lnTo>
                        <a:pt x="118" y="36"/>
                      </a:lnTo>
                      <a:lnTo>
                        <a:pt x="118" y="36"/>
                      </a:lnTo>
                      <a:lnTo>
                        <a:pt x="118" y="36"/>
                      </a:lnTo>
                      <a:lnTo>
                        <a:pt x="120" y="38"/>
                      </a:lnTo>
                      <a:lnTo>
                        <a:pt x="120" y="38"/>
                      </a:lnTo>
                      <a:lnTo>
                        <a:pt x="120" y="38"/>
                      </a:lnTo>
                      <a:lnTo>
                        <a:pt x="122" y="38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lnTo>
                        <a:pt x="124" y="38"/>
                      </a:lnTo>
                      <a:lnTo>
                        <a:pt x="124" y="40"/>
                      </a:lnTo>
                      <a:lnTo>
                        <a:pt x="122" y="40"/>
                      </a:lnTo>
                      <a:lnTo>
                        <a:pt x="120" y="40"/>
                      </a:lnTo>
                      <a:lnTo>
                        <a:pt x="120" y="40"/>
                      </a:lnTo>
                      <a:lnTo>
                        <a:pt x="120" y="40"/>
                      </a:lnTo>
                      <a:lnTo>
                        <a:pt x="120" y="40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12" y="38"/>
                      </a:lnTo>
                      <a:lnTo>
                        <a:pt x="112" y="38"/>
                      </a:lnTo>
                      <a:lnTo>
                        <a:pt x="112" y="38"/>
                      </a:lnTo>
                      <a:lnTo>
                        <a:pt x="110" y="40"/>
                      </a:lnTo>
                      <a:lnTo>
                        <a:pt x="110" y="40"/>
                      </a:lnTo>
                      <a:lnTo>
                        <a:pt x="110" y="40"/>
                      </a:lnTo>
                      <a:lnTo>
                        <a:pt x="110" y="40"/>
                      </a:lnTo>
                      <a:lnTo>
                        <a:pt x="108" y="40"/>
                      </a:lnTo>
                      <a:lnTo>
                        <a:pt x="108" y="40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98" y="44"/>
                      </a:lnTo>
                      <a:lnTo>
                        <a:pt x="98" y="44"/>
                      </a:lnTo>
                      <a:lnTo>
                        <a:pt x="96" y="44"/>
                      </a:lnTo>
                      <a:lnTo>
                        <a:pt x="96" y="46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0" y="48"/>
                      </a:lnTo>
                      <a:lnTo>
                        <a:pt x="90" y="48"/>
                      </a:lnTo>
                      <a:lnTo>
                        <a:pt x="90" y="48"/>
                      </a:lnTo>
                      <a:lnTo>
                        <a:pt x="90" y="50"/>
                      </a:lnTo>
                      <a:lnTo>
                        <a:pt x="90" y="50"/>
                      </a:lnTo>
                      <a:lnTo>
                        <a:pt x="90" y="50"/>
                      </a:lnTo>
                      <a:lnTo>
                        <a:pt x="92" y="50"/>
                      </a:lnTo>
                      <a:lnTo>
                        <a:pt x="92" y="50"/>
                      </a:lnTo>
                      <a:lnTo>
                        <a:pt x="92" y="50"/>
                      </a:lnTo>
                      <a:lnTo>
                        <a:pt x="92" y="50"/>
                      </a:lnTo>
                      <a:lnTo>
                        <a:pt x="92" y="52"/>
                      </a:lnTo>
                      <a:lnTo>
                        <a:pt x="88" y="52"/>
                      </a:lnTo>
                      <a:lnTo>
                        <a:pt x="84" y="50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0" y="46"/>
                      </a:lnTo>
                      <a:lnTo>
                        <a:pt x="80" y="44"/>
                      </a:lnTo>
                      <a:lnTo>
                        <a:pt x="78" y="42"/>
                      </a:lnTo>
                      <a:lnTo>
                        <a:pt x="78" y="40"/>
                      </a:lnTo>
                      <a:lnTo>
                        <a:pt x="78" y="40"/>
                      </a:lnTo>
                      <a:lnTo>
                        <a:pt x="78" y="40"/>
                      </a:lnTo>
                      <a:lnTo>
                        <a:pt x="72" y="40"/>
                      </a:lnTo>
                      <a:lnTo>
                        <a:pt x="72" y="40"/>
                      </a:lnTo>
                      <a:lnTo>
                        <a:pt x="72" y="40"/>
                      </a:lnTo>
                      <a:lnTo>
                        <a:pt x="72" y="38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6" y="36"/>
                      </a:lnTo>
                      <a:lnTo>
                        <a:pt x="64" y="36"/>
                      </a:lnTo>
                      <a:lnTo>
                        <a:pt x="64" y="36"/>
                      </a:lnTo>
                      <a:lnTo>
                        <a:pt x="64" y="34"/>
                      </a:lnTo>
                      <a:lnTo>
                        <a:pt x="60" y="34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0" y="38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58" y="42"/>
                      </a:lnTo>
                      <a:lnTo>
                        <a:pt x="58" y="42"/>
                      </a:lnTo>
                      <a:lnTo>
                        <a:pt x="58" y="42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64" y="46"/>
                      </a:lnTo>
                      <a:lnTo>
                        <a:pt x="64" y="50"/>
                      </a:lnTo>
                      <a:lnTo>
                        <a:pt x="64" y="50"/>
                      </a:lnTo>
                      <a:lnTo>
                        <a:pt x="64" y="50"/>
                      </a:lnTo>
                      <a:lnTo>
                        <a:pt x="64" y="50"/>
                      </a:lnTo>
                      <a:lnTo>
                        <a:pt x="64" y="52"/>
                      </a:lnTo>
                      <a:lnTo>
                        <a:pt x="64" y="52"/>
                      </a:lnTo>
                      <a:lnTo>
                        <a:pt x="66" y="52"/>
                      </a:lnTo>
                      <a:lnTo>
                        <a:pt x="68" y="52"/>
                      </a:lnTo>
                      <a:lnTo>
                        <a:pt x="68" y="54"/>
                      </a:lnTo>
                      <a:lnTo>
                        <a:pt x="66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64" y="56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58"/>
                      </a:lnTo>
                      <a:lnTo>
                        <a:pt x="62" y="58"/>
                      </a:lnTo>
                      <a:lnTo>
                        <a:pt x="58" y="56"/>
                      </a:lnTo>
                      <a:lnTo>
                        <a:pt x="58" y="56"/>
                      </a:lnTo>
                      <a:lnTo>
                        <a:pt x="58" y="56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0" y="54"/>
                      </a:lnTo>
                      <a:lnTo>
                        <a:pt x="50" y="54"/>
                      </a:lnTo>
                      <a:lnTo>
                        <a:pt x="50" y="54"/>
                      </a:lnTo>
                      <a:lnTo>
                        <a:pt x="48" y="54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38" y="58"/>
                      </a:lnTo>
                      <a:lnTo>
                        <a:pt x="36" y="58"/>
                      </a:lnTo>
                      <a:lnTo>
                        <a:pt x="36" y="58"/>
                      </a:lnTo>
                      <a:lnTo>
                        <a:pt x="36" y="58"/>
                      </a:lnTo>
                      <a:lnTo>
                        <a:pt x="36" y="60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6" y="64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8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4" y="66"/>
                      </a:lnTo>
                      <a:lnTo>
                        <a:pt x="44" y="66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8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4" y="68"/>
                      </a:lnTo>
                      <a:lnTo>
                        <a:pt x="54" y="66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8" y="64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6" y="68"/>
                      </a:lnTo>
                      <a:lnTo>
                        <a:pt x="50" y="72"/>
                      </a:lnTo>
                      <a:lnTo>
                        <a:pt x="50" y="72"/>
                      </a:lnTo>
                      <a:lnTo>
                        <a:pt x="50" y="74"/>
                      </a:lnTo>
                      <a:lnTo>
                        <a:pt x="50" y="76"/>
                      </a:lnTo>
                      <a:lnTo>
                        <a:pt x="50" y="76"/>
                      </a:lnTo>
                      <a:lnTo>
                        <a:pt x="50" y="76"/>
                      </a:lnTo>
                      <a:lnTo>
                        <a:pt x="54" y="80"/>
                      </a:lnTo>
                      <a:lnTo>
                        <a:pt x="54" y="80"/>
                      </a:lnTo>
                      <a:lnTo>
                        <a:pt x="54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56" y="80"/>
                      </a:lnTo>
                      <a:lnTo>
                        <a:pt x="60" y="80"/>
                      </a:lnTo>
                      <a:lnTo>
                        <a:pt x="60" y="80"/>
                      </a:lnTo>
                      <a:lnTo>
                        <a:pt x="60" y="80"/>
                      </a:lnTo>
                      <a:lnTo>
                        <a:pt x="60" y="80"/>
                      </a:lnTo>
                      <a:lnTo>
                        <a:pt x="60" y="80"/>
                      </a:lnTo>
                      <a:lnTo>
                        <a:pt x="60" y="80"/>
                      </a:lnTo>
                      <a:lnTo>
                        <a:pt x="62" y="78"/>
                      </a:lnTo>
                      <a:lnTo>
                        <a:pt x="62" y="78"/>
                      </a:lnTo>
                      <a:lnTo>
                        <a:pt x="62" y="78"/>
                      </a:lnTo>
                      <a:lnTo>
                        <a:pt x="62" y="78"/>
                      </a:lnTo>
                      <a:lnTo>
                        <a:pt x="62" y="78"/>
                      </a:lnTo>
                      <a:lnTo>
                        <a:pt x="62" y="78"/>
                      </a:lnTo>
                      <a:lnTo>
                        <a:pt x="66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6" y="80"/>
                      </a:lnTo>
                      <a:lnTo>
                        <a:pt x="66" y="80"/>
                      </a:lnTo>
                      <a:lnTo>
                        <a:pt x="66" y="80"/>
                      </a:lnTo>
                      <a:lnTo>
                        <a:pt x="66" y="86"/>
                      </a:lnTo>
                      <a:lnTo>
                        <a:pt x="66" y="86"/>
                      </a:lnTo>
                      <a:lnTo>
                        <a:pt x="62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56" y="84"/>
                      </a:lnTo>
                      <a:lnTo>
                        <a:pt x="56" y="84"/>
                      </a:lnTo>
                      <a:lnTo>
                        <a:pt x="54" y="84"/>
                      </a:lnTo>
                      <a:lnTo>
                        <a:pt x="54" y="84"/>
                      </a:lnTo>
                      <a:lnTo>
                        <a:pt x="54" y="84"/>
                      </a:lnTo>
                      <a:lnTo>
                        <a:pt x="54" y="84"/>
                      </a:lnTo>
                      <a:lnTo>
                        <a:pt x="52" y="84"/>
                      </a:lnTo>
                      <a:lnTo>
                        <a:pt x="52" y="82"/>
                      </a:lnTo>
                      <a:lnTo>
                        <a:pt x="52" y="82"/>
                      </a:lnTo>
                      <a:lnTo>
                        <a:pt x="52" y="82"/>
                      </a:lnTo>
                      <a:lnTo>
                        <a:pt x="50" y="82"/>
                      </a:lnTo>
                      <a:lnTo>
                        <a:pt x="50" y="82"/>
                      </a:lnTo>
                      <a:lnTo>
                        <a:pt x="50" y="82"/>
                      </a:lnTo>
                      <a:lnTo>
                        <a:pt x="50" y="80"/>
                      </a:lnTo>
                      <a:lnTo>
                        <a:pt x="46" y="78"/>
                      </a:lnTo>
                      <a:lnTo>
                        <a:pt x="46" y="78"/>
                      </a:lnTo>
                      <a:lnTo>
                        <a:pt x="46" y="78"/>
                      </a:lnTo>
                      <a:lnTo>
                        <a:pt x="44" y="78"/>
                      </a:lnTo>
                      <a:lnTo>
                        <a:pt x="42" y="76"/>
                      </a:lnTo>
                      <a:lnTo>
                        <a:pt x="42" y="74"/>
                      </a:lnTo>
                      <a:lnTo>
                        <a:pt x="42" y="74"/>
                      </a:lnTo>
                      <a:lnTo>
                        <a:pt x="42" y="72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4" y="68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0" y="66"/>
                      </a:lnTo>
                      <a:lnTo>
                        <a:pt x="30" y="66"/>
                      </a:lnTo>
                      <a:lnTo>
                        <a:pt x="30" y="66"/>
                      </a:lnTo>
                      <a:lnTo>
                        <a:pt x="28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0" y="72"/>
                      </a:lnTo>
                      <a:lnTo>
                        <a:pt x="20" y="72"/>
                      </a:lnTo>
                      <a:lnTo>
                        <a:pt x="20" y="72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8" y="78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26" y="80"/>
                      </a:lnTo>
                      <a:lnTo>
                        <a:pt x="26" y="80"/>
                      </a:lnTo>
                      <a:lnTo>
                        <a:pt x="24" y="80"/>
                      </a:lnTo>
                      <a:lnTo>
                        <a:pt x="24" y="80"/>
                      </a:lnTo>
                      <a:lnTo>
                        <a:pt x="24" y="80"/>
                      </a:lnTo>
                      <a:lnTo>
                        <a:pt x="20" y="78"/>
                      </a:lnTo>
                      <a:lnTo>
                        <a:pt x="20" y="78"/>
                      </a:lnTo>
                      <a:lnTo>
                        <a:pt x="20" y="78"/>
                      </a:lnTo>
                      <a:lnTo>
                        <a:pt x="16" y="78"/>
                      </a:lnTo>
                      <a:lnTo>
                        <a:pt x="16" y="78"/>
                      </a:lnTo>
                      <a:lnTo>
                        <a:pt x="14" y="78"/>
                      </a:lnTo>
                      <a:lnTo>
                        <a:pt x="14" y="80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4" y="80"/>
                      </a:lnTo>
                      <a:lnTo>
                        <a:pt x="4" y="80"/>
                      </a:lnTo>
                      <a:lnTo>
                        <a:pt x="2" y="82"/>
                      </a:lnTo>
                      <a:lnTo>
                        <a:pt x="2" y="82"/>
                      </a:lnTo>
                      <a:lnTo>
                        <a:pt x="2" y="84"/>
                      </a:lnTo>
                      <a:lnTo>
                        <a:pt x="2" y="86"/>
                      </a:lnTo>
                      <a:lnTo>
                        <a:pt x="0" y="86"/>
                      </a:lnTo>
                      <a:lnTo>
                        <a:pt x="0" y="86"/>
                      </a:lnTo>
                      <a:lnTo>
                        <a:pt x="0" y="86"/>
                      </a:lnTo>
                      <a:lnTo>
                        <a:pt x="0" y="90"/>
                      </a:lnTo>
                      <a:lnTo>
                        <a:pt x="0" y="90"/>
                      </a:lnTo>
                      <a:lnTo>
                        <a:pt x="2" y="90"/>
                      </a:lnTo>
                      <a:lnTo>
                        <a:pt x="6" y="90"/>
                      </a:lnTo>
                      <a:lnTo>
                        <a:pt x="6" y="90"/>
                      </a:lnTo>
                      <a:lnTo>
                        <a:pt x="6" y="90"/>
                      </a:lnTo>
                      <a:lnTo>
                        <a:pt x="6" y="90"/>
                      </a:lnTo>
                      <a:lnTo>
                        <a:pt x="8" y="90"/>
                      </a:lnTo>
                      <a:lnTo>
                        <a:pt x="8" y="92"/>
                      </a:lnTo>
                      <a:lnTo>
                        <a:pt x="8" y="92"/>
                      </a:lnTo>
                      <a:lnTo>
                        <a:pt x="8" y="92"/>
                      </a:lnTo>
                      <a:lnTo>
                        <a:pt x="10" y="92"/>
                      </a:lnTo>
                      <a:lnTo>
                        <a:pt x="10" y="92"/>
                      </a:lnTo>
                      <a:lnTo>
                        <a:pt x="10" y="92"/>
                      </a:lnTo>
                      <a:lnTo>
                        <a:pt x="10" y="90"/>
                      </a:lnTo>
                      <a:lnTo>
                        <a:pt x="12" y="92"/>
                      </a:lnTo>
                      <a:lnTo>
                        <a:pt x="12" y="94"/>
                      </a:lnTo>
                      <a:lnTo>
                        <a:pt x="12" y="94"/>
                      </a:lnTo>
                      <a:lnTo>
                        <a:pt x="12" y="94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18" y="96"/>
                      </a:lnTo>
                      <a:lnTo>
                        <a:pt x="22" y="96"/>
                      </a:lnTo>
                      <a:lnTo>
                        <a:pt x="22" y="96"/>
                      </a:lnTo>
                      <a:lnTo>
                        <a:pt x="22" y="94"/>
                      </a:lnTo>
                      <a:lnTo>
                        <a:pt x="22" y="94"/>
                      </a:lnTo>
                      <a:lnTo>
                        <a:pt x="24" y="94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32" y="96"/>
                      </a:lnTo>
                      <a:lnTo>
                        <a:pt x="36" y="100"/>
                      </a:lnTo>
                      <a:lnTo>
                        <a:pt x="36" y="100"/>
                      </a:lnTo>
                      <a:lnTo>
                        <a:pt x="38" y="102"/>
                      </a:lnTo>
                      <a:lnTo>
                        <a:pt x="42" y="102"/>
                      </a:lnTo>
                      <a:lnTo>
                        <a:pt x="42" y="102"/>
                      </a:lnTo>
                      <a:lnTo>
                        <a:pt x="44" y="100"/>
                      </a:lnTo>
                      <a:lnTo>
                        <a:pt x="44" y="100"/>
                      </a:lnTo>
                      <a:lnTo>
                        <a:pt x="44" y="100"/>
                      </a:lnTo>
                      <a:lnTo>
                        <a:pt x="42" y="98"/>
                      </a:lnTo>
                      <a:lnTo>
                        <a:pt x="42" y="98"/>
                      </a:lnTo>
                      <a:lnTo>
                        <a:pt x="42" y="98"/>
                      </a:lnTo>
                      <a:lnTo>
                        <a:pt x="44" y="100"/>
                      </a:lnTo>
                      <a:lnTo>
                        <a:pt x="44" y="100"/>
                      </a:lnTo>
                      <a:lnTo>
                        <a:pt x="44" y="100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8" y="100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52" y="102"/>
                      </a:lnTo>
                      <a:lnTo>
                        <a:pt x="52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8" y="102"/>
                      </a:lnTo>
                      <a:lnTo>
                        <a:pt x="58" y="102"/>
                      </a:lnTo>
                      <a:lnTo>
                        <a:pt x="58" y="102"/>
                      </a:lnTo>
                      <a:lnTo>
                        <a:pt x="58" y="100"/>
                      </a:lnTo>
                      <a:lnTo>
                        <a:pt x="60" y="100"/>
                      </a:lnTo>
                      <a:lnTo>
                        <a:pt x="60" y="102"/>
                      </a:lnTo>
                      <a:lnTo>
                        <a:pt x="60" y="102"/>
                      </a:lnTo>
                      <a:lnTo>
                        <a:pt x="60" y="104"/>
                      </a:lnTo>
                      <a:lnTo>
                        <a:pt x="62" y="104"/>
                      </a:lnTo>
                      <a:lnTo>
                        <a:pt x="62" y="104"/>
                      </a:lnTo>
                      <a:lnTo>
                        <a:pt x="62" y="104"/>
                      </a:lnTo>
                      <a:lnTo>
                        <a:pt x="68" y="104"/>
                      </a:lnTo>
                      <a:lnTo>
                        <a:pt x="68" y="104"/>
                      </a:lnTo>
                      <a:lnTo>
                        <a:pt x="68" y="104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70" y="108"/>
                      </a:lnTo>
                      <a:lnTo>
                        <a:pt x="70" y="108"/>
                      </a:lnTo>
                      <a:lnTo>
                        <a:pt x="70" y="108"/>
                      </a:lnTo>
                      <a:lnTo>
                        <a:pt x="72" y="108"/>
                      </a:lnTo>
                      <a:lnTo>
                        <a:pt x="74" y="108"/>
                      </a:lnTo>
                      <a:lnTo>
                        <a:pt x="74" y="110"/>
                      </a:lnTo>
                      <a:lnTo>
                        <a:pt x="74" y="110"/>
                      </a:lnTo>
                      <a:lnTo>
                        <a:pt x="74" y="110"/>
                      </a:lnTo>
                      <a:lnTo>
                        <a:pt x="76" y="112"/>
                      </a:lnTo>
                      <a:lnTo>
                        <a:pt x="76" y="112"/>
                      </a:lnTo>
                      <a:lnTo>
                        <a:pt x="76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0"/>
                      </a:lnTo>
                      <a:lnTo>
                        <a:pt x="78" y="110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90" y="110"/>
                      </a:lnTo>
                      <a:lnTo>
                        <a:pt x="90" y="108"/>
                      </a:lnTo>
                      <a:lnTo>
                        <a:pt x="92" y="108"/>
                      </a:lnTo>
                      <a:lnTo>
                        <a:pt x="92" y="108"/>
                      </a:lnTo>
                      <a:lnTo>
                        <a:pt x="92" y="108"/>
                      </a:lnTo>
                      <a:lnTo>
                        <a:pt x="92" y="106"/>
                      </a:lnTo>
                      <a:lnTo>
                        <a:pt x="94" y="106"/>
                      </a:lnTo>
                      <a:lnTo>
                        <a:pt x="94" y="106"/>
                      </a:lnTo>
                      <a:lnTo>
                        <a:pt x="94" y="104"/>
                      </a:lnTo>
                      <a:lnTo>
                        <a:pt x="94" y="102"/>
                      </a:lnTo>
                      <a:lnTo>
                        <a:pt x="94" y="102"/>
                      </a:lnTo>
                      <a:lnTo>
                        <a:pt x="92" y="102"/>
                      </a:lnTo>
                      <a:lnTo>
                        <a:pt x="90" y="102"/>
                      </a:lnTo>
                      <a:lnTo>
                        <a:pt x="90" y="100"/>
                      </a:lnTo>
                      <a:lnTo>
                        <a:pt x="90" y="100"/>
                      </a:lnTo>
                      <a:lnTo>
                        <a:pt x="90" y="100"/>
                      </a:lnTo>
                      <a:lnTo>
                        <a:pt x="88" y="100"/>
                      </a:lnTo>
                      <a:lnTo>
                        <a:pt x="88" y="98"/>
                      </a:lnTo>
                      <a:lnTo>
                        <a:pt x="88" y="98"/>
                      </a:lnTo>
                      <a:lnTo>
                        <a:pt x="88" y="98"/>
                      </a:lnTo>
                      <a:lnTo>
                        <a:pt x="86" y="98"/>
                      </a:lnTo>
                      <a:lnTo>
                        <a:pt x="86" y="98"/>
                      </a:lnTo>
                      <a:lnTo>
                        <a:pt x="86" y="98"/>
                      </a:lnTo>
                      <a:lnTo>
                        <a:pt x="86" y="98"/>
                      </a:lnTo>
                      <a:lnTo>
                        <a:pt x="86" y="96"/>
                      </a:lnTo>
                      <a:lnTo>
                        <a:pt x="86" y="96"/>
                      </a:lnTo>
                      <a:lnTo>
                        <a:pt x="86" y="96"/>
                      </a:lnTo>
                      <a:lnTo>
                        <a:pt x="84" y="96"/>
                      </a:lnTo>
                      <a:lnTo>
                        <a:pt x="84" y="94"/>
                      </a:lnTo>
                      <a:lnTo>
                        <a:pt x="84" y="94"/>
                      </a:lnTo>
                      <a:lnTo>
                        <a:pt x="84" y="94"/>
                      </a:lnTo>
                      <a:lnTo>
                        <a:pt x="84" y="94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86" y="94"/>
                      </a:lnTo>
                      <a:lnTo>
                        <a:pt x="86" y="94"/>
                      </a:lnTo>
                      <a:lnTo>
                        <a:pt x="92" y="94"/>
                      </a:lnTo>
                      <a:lnTo>
                        <a:pt x="92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4" y="92"/>
                      </a:lnTo>
                      <a:lnTo>
                        <a:pt x="94" y="92"/>
                      </a:lnTo>
                      <a:lnTo>
                        <a:pt x="94" y="92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8" y="90"/>
                      </a:lnTo>
                      <a:lnTo>
                        <a:pt x="98" y="90"/>
                      </a:lnTo>
                      <a:lnTo>
                        <a:pt x="98" y="90"/>
                      </a:lnTo>
                      <a:lnTo>
                        <a:pt x="100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4" y="86"/>
                      </a:lnTo>
                      <a:lnTo>
                        <a:pt x="104" y="86"/>
                      </a:lnTo>
                      <a:lnTo>
                        <a:pt x="104" y="86"/>
                      </a:lnTo>
                      <a:lnTo>
                        <a:pt x="104" y="86"/>
                      </a:lnTo>
                      <a:lnTo>
                        <a:pt x="104" y="86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2" y="88"/>
                      </a:lnTo>
                      <a:lnTo>
                        <a:pt x="112" y="88"/>
                      </a:lnTo>
                      <a:lnTo>
                        <a:pt x="112" y="88"/>
                      </a:lnTo>
                      <a:lnTo>
                        <a:pt x="114" y="88"/>
                      </a:lnTo>
                      <a:lnTo>
                        <a:pt x="114" y="88"/>
                      </a:lnTo>
                      <a:lnTo>
                        <a:pt x="114" y="88"/>
                      </a:lnTo>
                      <a:lnTo>
                        <a:pt x="116" y="88"/>
                      </a:lnTo>
                      <a:lnTo>
                        <a:pt x="118" y="88"/>
                      </a:lnTo>
                      <a:lnTo>
                        <a:pt x="118" y="88"/>
                      </a:lnTo>
                      <a:lnTo>
                        <a:pt x="118" y="88"/>
                      </a:lnTo>
                      <a:lnTo>
                        <a:pt x="120" y="88"/>
                      </a:lnTo>
                      <a:lnTo>
                        <a:pt x="120" y="88"/>
                      </a:lnTo>
                      <a:lnTo>
                        <a:pt x="120" y="86"/>
                      </a:lnTo>
                      <a:lnTo>
                        <a:pt x="120" y="86"/>
                      </a:lnTo>
                      <a:lnTo>
                        <a:pt x="120" y="86"/>
                      </a:lnTo>
                      <a:lnTo>
                        <a:pt x="118" y="86"/>
                      </a:lnTo>
                      <a:lnTo>
                        <a:pt x="118" y="82"/>
                      </a:lnTo>
                      <a:lnTo>
                        <a:pt x="124" y="82"/>
                      </a:lnTo>
                      <a:lnTo>
                        <a:pt x="124" y="82"/>
                      </a:lnTo>
                      <a:lnTo>
                        <a:pt x="124" y="82"/>
                      </a:lnTo>
                      <a:lnTo>
                        <a:pt x="126" y="82"/>
                      </a:lnTo>
                      <a:lnTo>
                        <a:pt x="130" y="82"/>
                      </a:lnTo>
                      <a:lnTo>
                        <a:pt x="130" y="82"/>
                      </a:lnTo>
                      <a:lnTo>
                        <a:pt x="132" y="82"/>
                      </a:lnTo>
                      <a:lnTo>
                        <a:pt x="132" y="78"/>
                      </a:lnTo>
                      <a:lnTo>
                        <a:pt x="132" y="78"/>
                      </a:lnTo>
                      <a:lnTo>
                        <a:pt x="130" y="78"/>
                      </a:lnTo>
                      <a:lnTo>
                        <a:pt x="130" y="78"/>
                      </a:lnTo>
                      <a:lnTo>
                        <a:pt x="132" y="78"/>
                      </a:lnTo>
                      <a:lnTo>
                        <a:pt x="132" y="76"/>
                      </a:lnTo>
                      <a:lnTo>
                        <a:pt x="132" y="76"/>
                      </a:lnTo>
                      <a:lnTo>
                        <a:pt x="130" y="74"/>
                      </a:lnTo>
                      <a:lnTo>
                        <a:pt x="130" y="74"/>
                      </a:lnTo>
                      <a:lnTo>
                        <a:pt x="130" y="74"/>
                      </a:lnTo>
                      <a:lnTo>
                        <a:pt x="130" y="74"/>
                      </a:lnTo>
                      <a:lnTo>
                        <a:pt x="130" y="72"/>
                      </a:lnTo>
                      <a:lnTo>
                        <a:pt x="120" y="72"/>
                      </a:lnTo>
                      <a:lnTo>
                        <a:pt x="118" y="72"/>
                      </a:lnTo>
                      <a:lnTo>
                        <a:pt x="118" y="72"/>
                      </a:lnTo>
                      <a:lnTo>
                        <a:pt x="118" y="72"/>
                      </a:lnTo>
                      <a:lnTo>
                        <a:pt x="118" y="72"/>
                      </a:lnTo>
                      <a:lnTo>
                        <a:pt x="118" y="70"/>
                      </a:lnTo>
                      <a:lnTo>
                        <a:pt x="120" y="70"/>
                      </a:lnTo>
                      <a:lnTo>
                        <a:pt x="120" y="70"/>
                      </a:lnTo>
                      <a:lnTo>
                        <a:pt x="120" y="70"/>
                      </a:lnTo>
                      <a:lnTo>
                        <a:pt x="120" y="68"/>
                      </a:lnTo>
                      <a:lnTo>
                        <a:pt x="120" y="68"/>
                      </a:lnTo>
                      <a:lnTo>
                        <a:pt x="120" y="68"/>
                      </a:lnTo>
                      <a:lnTo>
                        <a:pt x="118" y="66"/>
                      </a:lnTo>
                      <a:lnTo>
                        <a:pt x="118" y="66"/>
                      </a:lnTo>
                      <a:lnTo>
                        <a:pt x="118" y="66"/>
                      </a:lnTo>
                      <a:lnTo>
                        <a:pt x="118" y="66"/>
                      </a:lnTo>
                      <a:lnTo>
                        <a:pt x="118" y="66"/>
                      </a:lnTo>
                      <a:lnTo>
                        <a:pt x="118" y="64"/>
                      </a:lnTo>
                      <a:lnTo>
                        <a:pt x="118" y="66"/>
                      </a:lnTo>
                      <a:lnTo>
                        <a:pt x="118" y="66"/>
                      </a:lnTo>
                      <a:lnTo>
                        <a:pt x="120" y="66"/>
                      </a:lnTo>
                      <a:lnTo>
                        <a:pt x="128" y="66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0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6"/>
                      </a:lnTo>
                      <a:lnTo>
                        <a:pt x="134" y="66"/>
                      </a:lnTo>
                      <a:lnTo>
                        <a:pt x="134" y="66"/>
                      </a:lnTo>
                      <a:lnTo>
                        <a:pt x="134" y="66"/>
                      </a:lnTo>
                      <a:lnTo>
                        <a:pt x="134" y="66"/>
                      </a:lnTo>
                      <a:lnTo>
                        <a:pt x="140" y="66"/>
                      </a:lnTo>
                      <a:lnTo>
                        <a:pt x="140" y="66"/>
                      </a:lnTo>
                      <a:lnTo>
                        <a:pt x="140" y="66"/>
                      </a:lnTo>
                      <a:lnTo>
                        <a:pt x="142" y="66"/>
                      </a:lnTo>
                      <a:lnTo>
                        <a:pt x="142" y="66"/>
                      </a:lnTo>
                      <a:lnTo>
                        <a:pt x="142" y="66"/>
                      </a:lnTo>
                      <a:lnTo>
                        <a:pt x="142" y="66"/>
                      </a:lnTo>
                      <a:lnTo>
                        <a:pt x="146" y="66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8" y="68"/>
                      </a:lnTo>
                      <a:lnTo>
                        <a:pt x="152" y="68"/>
                      </a:lnTo>
                      <a:lnTo>
                        <a:pt x="152" y="68"/>
                      </a:lnTo>
                      <a:lnTo>
                        <a:pt x="152" y="68"/>
                      </a:lnTo>
                      <a:lnTo>
                        <a:pt x="152" y="66"/>
                      </a:lnTo>
                      <a:lnTo>
                        <a:pt x="152" y="66"/>
                      </a:lnTo>
                      <a:lnTo>
                        <a:pt x="152" y="66"/>
                      </a:lnTo>
                      <a:lnTo>
                        <a:pt x="154" y="66"/>
                      </a:lnTo>
                      <a:lnTo>
                        <a:pt x="154" y="66"/>
                      </a:lnTo>
                      <a:lnTo>
                        <a:pt x="156" y="64"/>
                      </a:lnTo>
                      <a:lnTo>
                        <a:pt x="164" y="64"/>
                      </a:lnTo>
                      <a:lnTo>
                        <a:pt x="164" y="64"/>
                      </a:lnTo>
                      <a:lnTo>
                        <a:pt x="164" y="64"/>
                      </a:lnTo>
                      <a:lnTo>
                        <a:pt x="164" y="62"/>
                      </a:lnTo>
                      <a:lnTo>
                        <a:pt x="166" y="62"/>
                      </a:lnTo>
                      <a:lnTo>
                        <a:pt x="166" y="62"/>
                      </a:lnTo>
                      <a:lnTo>
                        <a:pt x="166" y="60"/>
                      </a:lnTo>
                      <a:lnTo>
                        <a:pt x="166" y="60"/>
                      </a:lnTo>
                      <a:lnTo>
                        <a:pt x="166" y="58"/>
                      </a:lnTo>
                      <a:lnTo>
                        <a:pt x="172" y="58"/>
                      </a:lnTo>
                      <a:lnTo>
                        <a:pt x="172" y="58"/>
                      </a:lnTo>
                      <a:lnTo>
                        <a:pt x="172" y="58"/>
                      </a:lnTo>
                      <a:lnTo>
                        <a:pt x="172" y="58"/>
                      </a:lnTo>
                      <a:lnTo>
                        <a:pt x="174" y="56"/>
                      </a:lnTo>
                      <a:lnTo>
                        <a:pt x="176" y="54"/>
                      </a:lnTo>
                      <a:lnTo>
                        <a:pt x="176" y="54"/>
                      </a:lnTo>
                      <a:lnTo>
                        <a:pt x="178" y="56"/>
                      </a:lnTo>
                      <a:lnTo>
                        <a:pt x="178" y="58"/>
                      </a:lnTo>
                      <a:lnTo>
                        <a:pt x="178" y="58"/>
                      </a:lnTo>
                      <a:lnTo>
                        <a:pt x="180" y="58"/>
                      </a:lnTo>
                      <a:lnTo>
                        <a:pt x="180" y="58"/>
                      </a:lnTo>
                      <a:lnTo>
                        <a:pt x="180" y="58"/>
                      </a:lnTo>
                      <a:lnTo>
                        <a:pt x="180" y="58"/>
                      </a:lnTo>
                      <a:lnTo>
                        <a:pt x="182" y="56"/>
                      </a:lnTo>
                      <a:lnTo>
                        <a:pt x="184" y="56"/>
                      </a:lnTo>
                      <a:lnTo>
                        <a:pt x="184" y="56"/>
                      </a:lnTo>
                      <a:lnTo>
                        <a:pt x="184" y="56"/>
                      </a:lnTo>
                      <a:lnTo>
                        <a:pt x="184" y="54"/>
                      </a:lnTo>
                      <a:lnTo>
                        <a:pt x="184" y="54"/>
                      </a:lnTo>
                      <a:lnTo>
                        <a:pt x="186" y="54"/>
                      </a:lnTo>
                      <a:lnTo>
                        <a:pt x="186" y="54"/>
                      </a:lnTo>
                      <a:lnTo>
                        <a:pt x="186" y="54"/>
                      </a:lnTo>
                      <a:lnTo>
                        <a:pt x="192" y="50"/>
                      </a:lnTo>
                      <a:lnTo>
                        <a:pt x="200" y="50"/>
                      </a:lnTo>
                      <a:lnTo>
                        <a:pt x="200" y="50"/>
                      </a:lnTo>
                      <a:lnTo>
                        <a:pt x="200" y="50"/>
                      </a:lnTo>
                      <a:lnTo>
                        <a:pt x="202" y="50"/>
                      </a:lnTo>
                      <a:lnTo>
                        <a:pt x="204" y="50"/>
                      </a:lnTo>
                      <a:lnTo>
                        <a:pt x="204" y="50"/>
                      </a:lnTo>
                      <a:lnTo>
                        <a:pt x="204" y="50"/>
                      </a:lnTo>
                      <a:lnTo>
                        <a:pt x="206" y="48"/>
                      </a:lnTo>
                      <a:lnTo>
                        <a:pt x="206" y="48"/>
                      </a:lnTo>
                      <a:lnTo>
                        <a:pt x="206" y="48"/>
                      </a:lnTo>
                      <a:lnTo>
                        <a:pt x="208" y="48"/>
                      </a:lnTo>
                      <a:lnTo>
                        <a:pt x="208" y="44"/>
                      </a:lnTo>
                      <a:lnTo>
                        <a:pt x="208" y="44"/>
                      </a:lnTo>
                      <a:lnTo>
                        <a:pt x="206" y="44"/>
                      </a:lnTo>
                      <a:lnTo>
                        <a:pt x="188" y="44"/>
                      </a:lnTo>
                      <a:lnTo>
                        <a:pt x="188" y="44"/>
                      </a:lnTo>
                      <a:lnTo>
                        <a:pt x="188" y="44"/>
                      </a:lnTo>
                      <a:lnTo>
                        <a:pt x="184" y="48"/>
                      </a:lnTo>
                      <a:lnTo>
                        <a:pt x="180" y="48"/>
                      </a:lnTo>
                      <a:lnTo>
                        <a:pt x="180" y="46"/>
                      </a:lnTo>
                      <a:lnTo>
                        <a:pt x="180" y="46"/>
                      </a:lnTo>
                      <a:lnTo>
                        <a:pt x="180" y="46"/>
                      </a:lnTo>
                      <a:lnTo>
                        <a:pt x="180" y="46"/>
                      </a:lnTo>
                      <a:lnTo>
                        <a:pt x="182" y="46"/>
                      </a:lnTo>
                      <a:lnTo>
                        <a:pt x="186" y="44"/>
                      </a:lnTo>
                      <a:lnTo>
                        <a:pt x="188" y="44"/>
                      </a:lnTo>
                      <a:lnTo>
                        <a:pt x="188" y="44"/>
                      </a:lnTo>
                      <a:lnTo>
                        <a:pt x="188" y="44"/>
                      </a:lnTo>
                      <a:lnTo>
                        <a:pt x="190" y="44"/>
                      </a:lnTo>
                      <a:lnTo>
                        <a:pt x="192" y="44"/>
                      </a:lnTo>
                      <a:lnTo>
                        <a:pt x="192" y="44"/>
                      </a:lnTo>
                      <a:lnTo>
                        <a:pt x="192" y="42"/>
                      </a:lnTo>
                      <a:lnTo>
                        <a:pt x="194" y="40"/>
                      </a:lnTo>
                      <a:lnTo>
                        <a:pt x="194" y="40"/>
                      </a:lnTo>
                      <a:lnTo>
                        <a:pt x="194" y="40"/>
                      </a:lnTo>
                      <a:lnTo>
                        <a:pt x="194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8" y="40"/>
                      </a:lnTo>
                      <a:lnTo>
                        <a:pt x="198" y="40"/>
                      </a:lnTo>
                      <a:lnTo>
                        <a:pt x="198" y="40"/>
                      </a:lnTo>
                      <a:lnTo>
                        <a:pt x="202" y="40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02" y="42"/>
                      </a:lnTo>
                      <a:lnTo>
                        <a:pt x="216" y="42"/>
                      </a:lnTo>
                      <a:lnTo>
                        <a:pt x="216" y="42"/>
                      </a:lnTo>
                      <a:lnTo>
                        <a:pt x="216" y="42"/>
                      </a:lnTo>
                      <a:lnTo>
                        <a:pt x="218" y="40"/>
                      </a:lnTo>
                      <a:lnTo>
                        <a:pt x="224" y="40"/>
                      </a:lnTo>
                      <a:lnTo>
                        <a:pt x="224" y="42"/>
                      </a:lnTo>
                      <a:lnTo>
                        <a:pt x="224" y="42"/>
                      </a:lnTo>
                      <a:lnTo>
                        <a:pt x="224" y="42"/>
                      </a:lnTo>
                      <a:lnTo>
                        <a:pt x="230" y="42"/>
                      </a:lnTo>
                      <a:lnTo>
                        <a:pt x="230" y="42"/>
                      </a:lnTo>
                      <a:lnTo>
                        <a:pt x="230" y="42"/>
                      </a:lnTo>
                      <a:lnTo>
                        <a:pt x="230" y="40"/>
                      </a:lnTo>
                      <a:lnTo>
                        <a:pt x="236" y="38"/>
                      </a:lnTo>
                      <a:lnTo>
                        <a:pt x="236" y="38"/>
                      </a:lnTo>
                      <a:lnTo>
                        <a:pt x="236" y="38"/>
                      </a:lnTo>
                      <a:lnTo>
                        <a:pt x="236" y="38"/>
                      </a:lnTo>
                      <a:lnTo>
                        <a:pt x="240" y="38"/>
                      </a:lnTo>
                      <a:lnTo>
                        <a:pt x="240" y="38"/>
                      </a:lnTo>
                      <a:lnTo>
                        <a:pt x="240" y="38"/>
                      </a:lnTo>
                      <a:lnTo>
                        <a:pt x="242" y="36"/>
                      </a:lnTo>
                      <a:lnTo>
                        <a:pt x="242" y="36"/>
                      </a:lnTo>
                      <a:lnTo>
                        <a:pt x="242" y="36"/>
                      </a:lnTo>
                      <a:lnTo>
                        <a:pt x="242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4"/>
                      </a:lnTo>
                      <a:lnTo>
                        <a:pt x="244" y="32"/>
                      </a:lnTo>
                      <a:lnTo>
                        <a:pt x="240" y="30"/>
                      </a:lnTo>
                      <a:lnTo>
                        <a:pt x="240" y="30"/>
                      </a:lnTo>
                      <a:lnTo>
                        <a:pt x="240" y="30"/>
                      </a:lnTo>
                      <a:lnTo>
                        <a:pt x="238" y="32"/>
                      </a:lnTo>
                      <a:lnTo>
                        <a:pt x="238" y="32"/>
                      </a:lnTo>
                      <a:lnTo>
                        <a:pt x="236" y="30"/>
                      </a:lnTo>
                      <a:lnTo>
                        <a:pt x="236" y="30"/>
                      </a:lnTo>
                      <a:lnTo>
                        <a:pt x="236" y="30"/>
                      </a:lnTo>
                      <a:lnTo>
                        <a:pt x="236" y="30"/>
                      </a:lnTo>
                      <a:lnTo>
                        <a:pt x="236" y="30"/>
                      </a:lnTo>
                      <a:lnTo>
                        <a:pt x="236" y="30"/>
                      </a:lnTo>
                      <a:lnTo>
                        <a:pt x="234" y="30"/>
                      </a:lnTo>
                      <a:lnTo>
                        <a:pt x="230" y="26"/>
                      </a:lnTo>
                      <a:lnTo>
                        <a:pt x="230" y="26"/>
                      </a:lnTo>
                      <a:lnTo>
                        <a:pt x="230" y="26"/>
                      </a:lnTo>
                      <a:lnTo>
                        <a:pt x="230" y="26"/>
                      </a:lnTo>
                      <a:lnTo>
                        <a:pt x="226" y="24"/>
                      </a:lnTo>
                      <a:lnTo>
                        <a:pt x="226" y="24"/>
                      </a:lnTo>
                      <a:lnTo>
                        <a:pt x="226" y="24"/>
                      </a:lnTo>
                      <a:lnTo>
                        <a:pt x="220" y="24"/>
                      </a:lnTo>
                      <a:lnTo>
                        <a:pt x="220" y="24"/>
                      </a:lnTo>
                      <a:lnTo>
                        <a:pt x="220" y="26"/>
                      </a:lnTo>
                      <a:lnTo>
                        <a:pt x="220" y="26"/>
                      </a:lnTo>
                      <a:lnTo>
                        <a:pt x="220" y="26"/>
                      </a:lnTo>
                      <a:lnTo>
                        <a:pt x="220" y="26"/>
                      </a:lnTo>
                      <a:lnTo>
                        <a:pt x="218" y="26"/>
                      </a:lnTo>
                      <a:lnTo>
                        <a:pt x="218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8" y="26"/>
                      </a:lnTo>
                      <a:lnTo>
                        <a:pt x="218" y="26"/>
                      </a:lnTo>
                      <a:lnTo>
                        <a:pt x="216" y="26"/>
                      </a:lnTo>
                      <a:lnTo>
                        <a:pt x="214" y="24"/>
                      </a:lnTo>
                      <a:lnTo>
                        <a:pt x="214" y="24"/>
                      </a:lnTo>
                      <a:lnTo>
                        <a:pt x="214" y="24"/>
                      </a:lnTo>
                      <a:lnTo>
                        <a:pt x="208" y="24"/>
                      </a:lnTo>
                      <a:lnTo>
                        <a:pt x="208" y="24"/>
                      </a:lnTo>
                      <a:lnTo>
                        <a:pt x="208" y="24"/>
                      </a:lnTo>
                      <a:lnTo>
                        <a:pt x="208" y="22"/>
                      </a:lnTo>
                      <a:lnTo>
                        <a:pt x="208" y="22"/>
                      </a:lnTo>
                      <a:lnTo>
                        <a:pt x="206" y="22"/>
                      </a:lnTo>
                      <a:lnTo>
                        <a:pt x="206" y="20"/>
                      </a:lnTo>
                      <a:lnTo>
                        <a:pt x="206" y="20"/>
                      </a:lnTo>
                      <a:lnTo>
                        <a:pt x="206" y="20"/>
                      </a:lnTo>
                      <a:lnTo>
                        <a:pt x="204" y="20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2" y="20"/>
                      </a:lnTo>
                      <a:lnTo>
                        <a:pt x="200" y="20"/>
                      </a:lnTo>
                      <a:lnTo>
                        <a:pt x="198" y="18"/>
                      </a:lnTo>
                      <a:lnTo>
                        <a:pt x="196" y="16"/>
                      </a:lnTo>
                      <a:lnTo>
                        <a:pt x="196" y="16"/>
                      </a:lnTo>
                      <a:lnTo>
                        <a:pt x="196" y="16"/>
                      </a:lnTo>
                      <a:lnTo>
                        <a:pt x="194" y="16"/>
                      </a:lnTo>
                      <a:lnTo>
                        <a:pt x="192" y="16"/>
                      </a:lnTo>
                      <a:lnTo>
                        <a:pt x="192" y="16"/>
                      </a:lnTo>
                      <a:lnTo>
                        <a:pt x="192" y="16"/>
                      </a:lnTo>
                      <a:lnTo>
                        <a:pt x="186" y="16"/>
                      </a:lnTo>
                      <a:lnTo>
                        <a:pt x="182" y="12"/>
                      </a:lnTo>
                      <a:lnTo>
                        <a:pt x="182" y="12"/>
                      </a:lnTo>
                      <a:lnTo>
                        <a:pt x="182" y="12"/>
                      </a:lnTo>
                      <a:lnTo>
                        <a:pt x="180" y="12"/>
                      </a:lnTo>
                      <a:lnTo>
                        <a:pt x="180" y="12"/>
                      </a:lnTo>
                      <a:lnTo>
                        <a:pt x="180" y="12"/>
                      </a:lnTo>
                      <a:lnTo>
                        <a:pt x="180" y="14"/>
                      </a:lnTo>
                      <a:lnTo>
                        <a:pt x="180" y="14"/>
                      </a:lnTo>
                      <a:lnTo>
                        <a:pt x="180" y="14"/>
                      </a:lnTo>
                      <a:lnTo>
                        <a:pt x="178" y="14"/>
                      </a:lnTo>
                      <a:lnTo>
                        <a:pt x="178" y="14"/>
                      </a:lnTo>
                      <a:lnTo>
                        <a:pt x="178" y="16"/>
                      </a:lnTo>
                      <a:lnTo>
                        <a:pt x="178" y="16"/>
                      </a:lnTo>
                      <a:lnTo>
                        <a:pt x="178" y="16"/>
                      </a:lnTo>
                      <a:lnTo>
                        <a:pt x="178" y="22"/>
                      </a:lnTo>
                      <a:lnTo>
                        <a:pt x="176" y="22"/>
                      </a:lnTo>
                      <a:lnTo>
                        <a:pt x="176" y="20"/>
                      </a:lnTo>
                      <a:lnTo>
                        <a:pt x="176" y="20"/>
                      </a:lnTo>
                      <a:lnTo>
                        <a:pt x="176" y="20"/>
                      </a:lnTo>
                      <a:lnTo>
                        <a:pt x="176" y="18"/>
                      </a:lnTo>
                      <a:lnTo>
                        <a:pt x="174" y="14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4" y="12"/>
                      </a:lnTo>
                      <a:lnTo>
                        <a:pt x="172" y="10"/>
                      </a:lnTo>
                      <a:lnTo>
                        <a:pt x="172" y="10"/>
                      </a:lnTo>
                      <a:lnTo>
                        <a:pt x="170" y="10"/>
                      </a:lnTo>
                      <a:lnTo>
                        <a:pt x="170" y="10"/>
                      </a:lnTo>
                      <a:lnTo>
                        <a:pt x="170" y="10"/>
                      </a:lnTo>
                      <a:lnTo>
                        <a:pt x="170" y="10"/>
                      </a:lnTo>
                      <a:lnTo>
                        <a:pt x="170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62" y="8"/>
                      </a:lnTo>
                      <a:lnTo>
                        <a:pt x="158" y="6"/>
                      </a:lnTo>
                      <a:lnTo>
                        <a:pt x="158" y="6"/>
                      </a:lnTo>
                      <a:lnTo>
                        <a:pt x="158" y="6"/>
                      </a:lnTo>
                      <a:lnTo>
                        <a:pt x="156" y="6"/>
                      </a:lnTo>
                      <a:lnTo>
                        <a:pt x="156" y="4"/>
                      </a:lnTo>
                      <a:lnTo>
                        <a:pt x="156" y="4"/>
                      </a:lnTo>
                      <a:lnTo>
                        <a:pt x="156" y="4"/>
                      </a:lnTo>
                      <a:lnTo>
                        <a:pt x="156" y="4"/>
                      </a:lnTo>
                      <a:lnTo>
                        <a:pt x="156" y="4"/>
                      </a:lnTo>
                      <a:lnTo>
                        <a:pt x="154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48" y="8"/>
                      </a:lnTo>
                      <a:lnTo>
                        <a:pt x="148" y="8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6" y="10"/>
                      </a:lnTo>
                      <a:lnTo>
                        <a:pt x="146" y="10"/>
                      </a:lnTo>
                      <a:lnTo>
                        <a:pt x="146" y="10"/>
                      </a:lnTo>
                      <a:lnTo>
                        <a:pt x="148" y="12"/>
                      </a:lnTo>
                      <a:lnTo>
                        <a:pt x="148" y="12"/>
                      </a:lnTo>
                      <a:lnTo>
                        <a:pt x="148" y="12"/>
                      </a:lnTo>
                      <a:lnTo>
                        <a:pt x="150" y="12"/>
                      </a:lnTo>
                      <a:lnTo>
                        <a:pt x="150" y="12"/>
                      </a:lnTo>
                      <a:lnTo>
                        <a:pt x="150" y="14"/>
                      </a:lnTo>
                      <a:lnTo>
                        <a:pt x="150" y="14"/>
                      </a:lnTo>
                      <a:lnTo>
                        <a:pt x="148" y="14"/>
                      </a:lnTo>
                      <a:lnTo>
                        <a:pt x="148" y="12"/>
                      </a:lnTo>
                      <a:lnTo>
                        <a:pt x="148" y="12"/>
                      </a:lnTo>
                      <a:lnTo>
                        <a:pt x="148" y="12"/>
                      </a:lnTo>
                      <a:lnTo>
                        <a:pt x="144" y="10"/>
                      </a:lnTo>
                      <a:lnTo>
                        <a:pt x="140" y="6"/>
                      </a:lnTo>
                      <a:lnTo>
                        <a:pt x="140" y="6"/>
                      </a:lnTo>
                      <a:lnTo>
                        <a:pt x="140" y="6"/>
                      </a:lnTo>
                      <a:lnTo>
                        <a:pt x="138" y="6"/>
                      </a:lnTo>
                      <a:lnTo>
                        <a:pt x="136" y="6"/>
                      </a:lnTo>
                      <a:lnTo>
                        <a:pt x="136" y="6"/>
                      </a:lnTo>
                      <a:lnTo>
                        <a:pt x="136" y="6"/>
                      </a:lnTo>
                      <a:lnTo>
                        <a:pt x="132" y="6"/>
                      </a:lnTo>
                      <a:lnTo>
                        <a:pt x="132" y="6"/>
                      </a:lnTo>
                      <a:lnTo>
                        <a:pt x="132" y="6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30" y="8"/>
                      </a:lnTo>
                      <a:lnTo>
                        <a:pt x="130" y="10"/>
                      </a:lnTo>
                      <a:lnTo>
                        <a:pt x="128" y="10"/>
                      </a:lnTo>
                      <a:lnTo>
                        <a:pt x="126" y="10"/>
                      </a:lnTo>
                      <a:lnTo>
                        <a:pt x="126" y="8"/>
                      </a:lnTo>
                      <a:lnTo>
                        <a:pt x="126" y="8"/>
                      </a:lnTo>
                      <a:lnTo>
                        <a:pt x="124" y="8"/>
                      </a:lnTo>
                      <a:lnTo>
                        <a:pt x="124" y="8"/>
                      </a:lnTo>
                      <a:lnTo>
                        <a:pt x="122" y="8"/>
                      </a:lnTo>
                      <a:lnTo>
                        <a:pt x="122" y="8"/>
                      </a:lnTo>
                      <a:lnTo>
                        <a:pt x="122" y="8"/>
                      </a:lnTo>
                      <a:lnTo>
                        <a:pt x="120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10"/>
                      </a:lnTo>
                      <a:lnTo>
                        <a:pt x="114" y="10"/>
                      </a:lnTo>
                      <a:lnTo>
                        <a:pt x="114" y="10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2" y="14"/>
                      </a:lnTo>
                      <a:lnTo>
                        <a:pt x="112" y="14"/>
                      </a:lnTo>
                      <a:lnTo>
                        <a:pt x="112" y="14"/>
                      </a:lnTo>
                      <a:lnTo>
                        <a:pt x="112" y="14"/>
                      </a:lnTo>
                      <a:lnTo>
                        <a:pt x="106" y="12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2" y="8"/>
                      </a:lnTo>
                      <a:lnTo>
                        <a:pt x="100" y="8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6" y="6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4" y="2"/>
                      </a:lnTo>
                      <a:lnTo>
                        <a:pt x="94" y="2"/>
                      </a:lnTo>
                      <a:lnTo>
                        <a:pt x="94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86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8" y="8"/>
                      </a:lnTo>
                      <a:lnTo>
                        <a:pt x="78" y="10"/>
                      </a:lnTo>
                      <a:lnTo>
                        <a:pt x="76" y="10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68" y="6"/>
                      </a:lnTo>
                      <a:lnTo>
                        <a:pt x="66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2" y="4"/>
                      </a:lnTo>
                      <a:lnTo>
                        <a:pt x="60" y="2"/>
                      </a:lnTo>
                      <a:lnTo>
                        <a:pt x="60" y="2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6" y="8"/>
                      </a:lnTo>
                      <a:close/>
                      <a:moveTo>
                        <a:pt x="74" y="62"/>
                      </a:move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4" y="62"/>
                      </a:lnTo>
                      <a:lnTo>
                        <a:pt x="72" y="62"/>
                      </a:lnTo>
                      <a:lnTo>
                        <a:pt x="72" y="64"/>
                      </a:lnTo>
                      <a:lnTo>
                        <a:pt x="70" y="64"/>
                      </a:lnTo>
                      <a:lnTo>
                        <a:pt x="68" y="60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74" y="62"/>
                      </a:lnTo>
                      <a:close/>
                      <a:moveTo>
                        <a:pt x="76" y="90"/>
                      </a:moveTo>
                      <a:lnTo>
                        <a:pt x="76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88"/>
                      </a:lnTo>
                      <a:lnTo>
                        <a:pt x="74" y="88"/>
                      </a:lnTo>
                      <a:lnTo>
                        <a:pt x="74" y="88"/>
                      </a:lnTo>
                      <a:lnTo>
                        <a:pt x="76" y="88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4" y="86"/>
                      </a:lnTo>
                      <a:lnTo>
                        <a:pt x="74" y="86"/>
                      </a:lnTo>
                      <a:lnTo>
                        <a:pt x="74" y="86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6"/>
                      </a:lnTo>
                      <a:lnTo>
                        <a:pt x="76" y="88"/>
                      </a:lnTo>
                      <a:lnTo>
                        <a:pt x="78" y="88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78" y="90"/>
                      </a:lnTo>
                      <a:lnTo>
                        <a:pt x="80" y="92"/>
                      </a:lnTo>
                      <a:lnTo>
                        <a:pt x="76" y="90"/>
                      </a:lnTo>
                      <a:close/>
                      <a:moveTo>
                        <a:pt x="214" y="28"/>
                      </a:moveTo>
                      <a:lnTo>
                        <a:pt x="212" y="28"/>
                      </a:lnTo>
                      <a:lnTo>
                        <a:pt x="210" y="28"/>
                      </a:lnTo>
                      <a:lnTo>
                        <a:pt x="210" y="28"/>
                      </a:lnTo>
                      <a:lnTo>
                        <a:pt x="216" y="28"/>
                      </a:lnTo>
                      <a:lnTo>
                        <a:pt x="214" y="2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1" name="Freeform 422"/>
                <p:cNvSpPr>
                  <a:spLocks/>
                </p:cNvSpPr>
                <p:nvPr/>
              </p:nvSpPr>
              <p:spPr bwMode="auto">
                <a:xfrm>
                  <a:off x="1520" y="1800"/>
                  <a:ext cx="6" cy="14"/>
                </a:xfrm>
                <a:custGeom>
                  <a:avLst/>
                  <a:gdLst>
                    <a:gd name="T0" fmla="*/ 4 w 6"/>
                    <a:gd name="T1" fmla="*/ 2 h 14"/>
                    <a:gd name="T2" fmla="*/ 4 w 6"/>
                    <a:gd name="T3" fmla="*/ 0 h 14"/>
                    <a:gd name="T4" fmla="*/ 4 w 6"/>
                    <a:gd name="T5" fmla="*/ 0 h 14"/>
                    <a:gd name="T6" fmla="*/ 2 w 6"/>
                    <a:gd name="T7" fmla="*/ 0 h 14"/>
                    <a:gd name="T8" fmla="*/ 2 w 6"/>
                    <a:gd name="T9" fmla="*/ 0 h 14"/>
                    <a:gd name="T10" fmla="*/ 2 w 6"/>
                    <a:gd name="T11" fmla="*/ 0 h 14"/>
                    <a:gd name="T12" fmla="*/ 0 w 6"/>
                    <a:gd name="T13" fmla="*/ 2 h 14"/>
                    <a:gd name="T14" fmla="*/ 0 w 6"/>
                    <a:gd name="T15" fmla="*/ 4 h 14"/>
                    <a:gd name="T16" fmla="*/ 0 w 6"/>
                    <a:gd name="T17" fmla="*/ 6 h 14"/>
                    <a:gd name="T18" fmla="*/ 0 w 6"/>
                    <a:gd name="T19" fmla="*/ 6 h 14"/>
                    <a:gd name="T20" fmla="*/ 0 w 6"/>
                    <a:gd name="T21" fmla="*/ 8 h 14"/>
                    <a:gd name="T22" fmla="*/ 0 w 6"/>
                    <a:gd name="T23" fmla="*/ 14 h 14"/>
                    <a:gd name="T24" fmla="*/ 0 w 6"/>
                    <a:gd name="T25" fmla="*/ 14 h 14"/>
                    <a:gd name="T26" fmla="*/ 0 w 6"/>
                    <a:gd name="T27" fmla="*/ 14 h 14"/>
                    <a:gd name="T28" fmla="*/ 2 w 6"/>
                    <a:gd name="T29" fmla="*/ 14 h 14"/>
                    <a:gd name="T30" fmla="*/ 2 w 6"/>
                    <a:gd name="T31" fmla="*/ 14 h 14"/>
                    <a:gd name="T32" fmla="*/ 2 w 6"/>
                    <a:gd name="T33" fmla="*/ 14 h 14"/>
                    <a:gd name="T34" fmla="*/ 4 w 6"/>
                    <a:gd name="T35" fmla="*/ 12 h 14"/>
                    <a:gd name="T36" fmla="*/ 4 w 6"/>
                    <a:gd name="T37" fmla="*/ 12 h 14"/>
                    <a:gd name="T38" fmla="*/ 4 w 6"/>
                    <a:gd name="T39" fmla="*/ 10 h 14"/>
                    <a:gd name="T40" fmla="*/ 4 w 6"/>
                    <a:gd name="T41" fmla="*/ 8 h 14"/>
                    <a:gd name="T42" fmla="*/ 6 w 6"/>
                    <a:gd name="T43" fmla="*/ 8 h 14"/>
                    <a:gd name="T44" fmla="*/ 6 w 6"/>
                    <a:gd name="T45" fmla="*/ 8 h 14"/>
                    <a:gd name="T46" fmla="*/ 6 w 6"/>
                    <a:gd name="T47" fmla="*/ 8 h 14"/>
                    <a:gd name="T48" fmla="*/ 6 w 6"/>
                    <a:gd name="T49" fmla="*/ 4 h 14"/>
                    <a:gd name="T50" fmla="*/ 6 w 6"/>
                    <a:gd name="T51" fmla="*/ 4 h 14"/>
                    <a:gd name="T52" fmla="*/ 6 w 6"/>
                    <a:gd name="T53" fmla="*/ 4 h 14"/>
                    <a:gd name="T54" fmla="*/ 4 w 6"/>
                    <a:gd name="T55" fmla="*/ 4 h 14"/>
                    <a:gd name="T56" fmla="*/ 4 w 6"/>
                    <a:gd name="T57" fmla="*/ 2 h 14"/>
                    <a:gd name="T58" fmla="*/ 4 w 6"/>
                    <a:gd name="T59" fmla="*/ 2 h 14"/>
                    <a:gd name="T60" fmla="*/ 4 w 6"/>
                    <a:gd name="T61" fmla="*/ 2 h 14"/>
                    <a:gd name="T62" fmla="*/ 4 w 6"/>
                    <a:gd name="T63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" h="1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2" name="Freeform 423"/>
                <p:cNvSpPr>
                  <a:spLocks/>
                </p:cNvSpPr>
                <p:nvPr/>
              </p:nvSpPr>
              <p:spPr bwMode="auto">
                <a:xfrm>
                  <a:off x="1496" y="1810"/>
                  <a:ext cx="14" cy="32"/>
                </a:xfrm>
                <a:custGeom>
                  <a:avLst/>
                  <a:gdLst>
                    <a:gd name="T0" fmla="*/ 4 w 14"/>
                    <a:gd name="T1" fmla="*/ 0 h 32"/>
                    <a:gd name="T2" fmla="*/ 4 w 14"/>
                    <a:gd name="T3" fmla="*/ 0 h 32"/>
                    <a:gd name="T4" fmla="*/ 2 w 14"/>
                    <a:gd name="T5" fmla="*/ 2 h 32"/>
                    <a:gd name="T6" fmla="*/ 2 w 14"/>
                    <a:gd name="T7" fmla="*/ 2 h 32"/>
                    <a:gd name="T8" fmla="*/ 2 w 14"/>
                    <a:gd name="T9" fmla="*/ 4 h 32"/>
                    <a:gd name="T10" fmla="*/ 0 w 14"/>
                    <a:gd name="T11" fmla="*/ 10 h 32"/>
                    <a:gd name="T12" fmla="*/ 0 w 14"/>
                    <a:gd name="T13" fmla="*/ 12 h 32"/>
                    <a:gd name="T14" fmla="*/ 0 w 14"/>
                    <a:gd name="T15" fmla="*/ 14 h 32"/>
                    <a:gd name="T16" fmla="*/ 0 w 14"/>
                    <a:gd name="T17" fmla="*/ 14 h 32"/>
                    <a:gd name="T18" fmla="*/ 2 w 14"/>
                    <a:gd name="T19" fmla="*/ 16 h 32"/>
                    <a:gd name="T20" fmla="*/ 2 w 14"/>
                    <a:gd name="T21" fmla="*/ 18 h 32"/>
                    <a:gd name="T22" fmla="*/ 2 w 14"/>
                    <a:gd name="T23" fmla="*/ 20 h 32"/>
                    <a:gd name="T24" fmla="*/ 0 w 14"/>
                    <a:gd name="T25" fmla="*/ 20 h 32"/>
                    <a:gd name="T26" fmla="*/ 0 w 14"/>
                    <a:gd name="T27" fmla="*/ 24 h 32"/>
                    <a:gd name="T28" fmla="*/ 2 w 14"/>
                    <a:gd name="T29" fmla="*/ 24 h 32"/>
                    <a:gd name="T30" fmla="*/ 2 w 14"/>
                    <a:gd name="T31" fmla="*/ 30 h 32"/>
                    <a:gd name="T32" fmla="*/ 4 w 14"/>
                    <a:gd name="T33" fmla="*/ 30 h 32"/>
                    <a:gd name="T34" fmla="*/ 4 w 14"/>
                    <a:gd name="T35" fmla="*/ 32 h 32"/>
                    <a:gd name="T36" fmla="*/ 6 w 14"/>
                    <a:gd name="T37" fmla="*/ 32 h 32"/>
                    <a:gd name="T38" fmla="*/ 6 w 14"/>
                    <a:gd name="T39" fmla="*/ 32 h 32"/>
                    <a:gd name="T40" fmla="*/ 8 w 14"/>
                    <a:gd name="T41" fmla="*/ 24 h 32"/>
                    <a:gd name="T42" fmla="*/ 8 w 14"/>
                    <a:gd name="T43" fmla="*/ 24 h 32"/>
                    <a:gd name="T44" fmla="*/ 8 w 14"/>
                    <a:gd name="T45" fmla="*/ 22 h 32"/>
                    <a:gd name="T46" fmla="*/ 10 w 14"/>
                    <a:gd name="T47" fmla="*/ 22 h 32"/>
                    <a:gd name="T48" fmla="*/ 8 w 14"/>
                    <a:gd name="T49" fmla="*/ 20 h 32"/>
                    <a:gd name="T50" fmla="*/ 6 w 14"/>
                    <a:gd name="T51" fmla="*/ 14 h 32"/>
                    <a:gd name="T52" fmla="*/ 8 w 14"/>
                    <a:gd name="T53" fmla="*/ 12 h 32"/>
                    <a:gd name="T54" fmla="*/ 8 w 14"/>
                    <a:gd name="T55" fmla="*/ 12 h 32"/>
                    <a:gd name="T56" fmla="*/ 12 w 14"/>
                    <a:gd name="T57" fmla="*/ 10 h 32"/>
                    <a:gd name="T58" fmla="*/ 12 w 14"/>
                    <a:gd name="T59" fmla="*/ 8 h 32"/>
                    <a:gd name="T60" fmla="*/ 14 w 14"/>
                    <a:gd name="T61" fmla="*/ 6 h 32"/>
                    <a:gd name="T62" fmla="*/ 14 w 14"/>
                    <a:gd name="T63" fmla="*/ 6 h 32"/>
                    <a:gd name="T64" fmla="*/ 12 w 14"/>
                    <a:gd name="T65" fmla="*/ 6 h 32"/>
                    <a:gd name="T66" fmla="*/ 12 w 14"/>
                    <a:gd name="T67" fmla="*/ 6 h 32"/>
                    <a:gd name="T68" fmla="*/ 10 w 14"/>
                    <a:gd name="T69" fmla="*/ 6 h 32"/>
                    <a:gd name="T70" fmla="*/ 10 w 14"/>
                    <a:gd name="T71" fmla="*/ 4 h 32"/>
                    <a:gd name="T72" fmla="*/ 8 w 14"/>
                    <a:gd name="T73" fmla="*/ 4 h 32"/>
                    <a:gd name="T74" fmla="*/ 8 w 14"/>
                    <a:gd name="T75" fmla="*/ 2 h 32"/>
                    <a:gd name="T76" fmla="*/ 6 w 14"/>
                    <a:gd name="T77" fmla="*/ 2 h 32"/>
                    <a:gd name="T78" fmla="*/ 6 w 14"/>
                    <a:gd name="T79" fmla="*/ 0 h 32"/>
                    <a:gd name="T80" fmla="*/ 6 w 14"/>
                    <a:gd name="T8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4" h="32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8" y="20"/>
                      </a:lnTo>
                      <a:lnTo>
                        <a:pt x="6" y="18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3" name="Freeform 424"/>
                <p:cNvSpPr>
                  <a:spLocks/>
                </p:cNvSpPr>
                <p:nvPr/>
              </p:nvSpPr>
              <p:spPr bwMode="auto">
                <a:xfrm>
                  <a:off x="1516" y="1812"/>
                  <a:ext cx="4" cy="8"/>
                </a:xfrm>
                <a:custGeom>
                  <a:avLst/>
                  <a:gdLst>
                    <a:gd name="T0" fmla="*/ 0 w 4"/>
                    <a:gd name="T1" fmla="*/ 6 h 8"/>
                    <a:gd name="T2" fmla="*/ 0 w 4"/>
                    <a:gd name="T3" fmla="*/ 6 h 8"/>
                    <a:gd name="T4" fmla="*/ 2 w 4"/>
                    <a:gd name="T5" fmla="*/ 8 h 8"/>
                    <a:gd name="T6" fmla="*/ 4 w 4"/>
                    <a:gd name="T7" fmla="*/ 8 h 8"/>
                    <a:gd name="T8" fmla="*/ 4 w 4"/>
                    <a:gd name="T9" fmla="*/ 8 h 8"/>
                    <a:gd name="T10" fmla="*/ 4 w 4"/>
                    <a:gd name="T11" fmla="*/ 6 h 8"/>
                    <a:gd name="T12" fmla="*/ 4 w 4"/>
                    <a:gd name="T13" fmla="*/ 4 h 8"/>
                    <a:gd name="T14" fmla="*/ 4 w 4"/>
                    <a:gd name="T15" fmla="*/ 4 h 8"/>
                    <a:gd name="T16" fmla="*/ 4 w 4"/>
                    <a:gd name="T17" fmla="*/ 4 h 8"/>
                    <a:gd name="T18" fmla="*/ 4 w 4"/>
                    <a:gd name="T19" fmla="*/ 2 h 8"/>
                    <a:gd name="T20" fmla="*/ 4 w 4"/>
                    <a:gd name="T21" fmla="*/ 2 h 8"/>
                    <a:gd name="T22" fmla="*/ 4 w 4"/>
                    <a:gd name="T23" fmla="*/ 2 h 8"/>
                    <a:gd name="T24" fmla="*/ 2 w 4"/>
                    <a:gd name="T25" fmla="*/ 0 h 8"/>
                    <a:gd name="T26" fmla="*/ 2 w 4"/>
                    <a:gd name="T27" fmla="*/ 0 h 8"/>
                    <a:gd name="T28" fmla="*/ 2 w 4"/>
                    <a:gd name="T29" fmla="*/ 0 h 8"/>
                    <a:gd name="T30" fmla="*/ 0 w 4"/>
                    <a:gd name="T31" fmla="*/ 2 h 8"/>
                    <a:gd name="T32" fmla="*/ 0 w 4"/>
                    <a:gd name="T3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8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4" name="Freeform 425"/>
                <p:cNvSpPr>
                  <a:spLocks/>
                </p:cNvSpPr>
                <p:nvPr/>
              </p:nvSpPr>
              <p:spPr bwMode="auto">
                <a:xfrm>
                  <a:off x="1948" y="2276"/>
                  <a:ext cx="64" cy="24"/>
                </a:xfrm>
                <a:custGeom>
                  <a:avLst/>
                  <a:gdLst>
                    <a:gd name="T0" fmla="*/ 44 w 64"/>
                    <a:gd name="T1" fmla="*/ 20 h 24"/>
                    <a:gd name="T2" fmla="*/ 50 w 64"/>
                    <a:gd name="T3" fmla="*/ 20 h 24"/>
                    <a:gd name="T4" fmla="*/ 54 w 64"/>
                    <a:gd name="T5" fmla="*/ 20 h 24"/>
                    <a:gd name="T6" fmla="*/ 60 w 64"/>
                    <a:gd name="T7" fmla="*/ 20 h 24"/>
                    <a:gd name="T8" fmla="*/ 64 w 64"/>
                    <a:gd name="T9" fmla="*/ 20 h 24"/>
                    <a:gd name="T10" fmla="*/ 64 w 64"/>
                    <a:gd name="T11" fmla="*/ 16 h 24"/>
                    <a:gd name="T12" fmla="*/ 62 w 64"/>
                    <a:gd name="T13" fmla="*/ 14 h 24"/>
                    <a:gd name="T14" fmla="*/ 58 w 64"/>
                    <a:gd name="T15" fmla="*/ 12 h 24"/>
                    <a:gd name="T16" fmla="*/ 56 w 64"/>
                    <a:gd name="T17" fmla="*/ 12 h 24"/>
                    <a:gd name="T18" fmla="*/ 54 w 64"/>
                    <a:gd name="T19" fmla="*/ 10 h 24"/>
                    <a:gd name="T20" fmla="*/ 52 w 64"/>
                    <a:gd name="T21" fmla="*/ 8 h 24"/>
                    <a:gd name="T22" fmla="*/ 46 w 64"/>
                    <a:gd name="T23" fmla="*/ 8 h 24"/>
                    <a:gd name="T24" fmla="*/ 42 w 64"/>
                    <a:gd name="T25" fmla="*/ 4 h 24"/>
                    <a:gd name="T26" fmla="*/ 38 w 64"/>
                    <a:gd name="T27" fmla="*/ 4 h 24"/>
                    <a:gd name="T28" fmla="*/ 36 w 64"/>
                    <a:gd name="T29" fmla="*/ 0 h 24"/>
                    <a:gd name="T30" fmla="*/ 28 w 64"/>
                    <a:gd name="T31" fmla="*/ 0 h 24"/>
                    <a:gd name="T32" fmla="*/ 26 w 64"/>
                    <a:gd name="T33" fmla="*/ 2 h 24"/>
                    <a:gd name="T34" fmla="*/ 22 w 64"/>
                    <a:gd name="T35" fmla="*/ 2 h 24"/>
                    <a:gd name="T36" fmla="*/ 20 w 64"/>
                    <a:gd name="T37" fmla="*/ 2 h 24"/>
                    <a:gd name="T38" fmla="*/ 18 w 64"/>
                    <a:gd name="T39" fmla="*/ 0 h 24"/>
                    <a:gd name="T40" fmla="*/ 14 w 64"/>
                    <a:gd name="T41" fmla="*/ 0 h 24"/>
                    <a:gd name="T42" fmla="*/ 14 w 64"/>
                    <a:gd name="T43" fmla="*/ 0 h 24"/>
                    <a:gd name="T44" fmla="*/ 10 w 64"/>
                    <a:gd name="T45" fmla="*/ 0 h 24"/>
                    <a:gd name="T46" fmla="*/ 8 w 64"/>
                    <a:gd name="T47" fmla="*/ 4 h 24"/>
                    <a:gd name="T48" fmla="*/ 8 w 64"/>
                    <a:gd name="T49" fmla="*/ 4 h 24"/>
                    <a:gd name="T50" fmla="*/ 10 w 64"/>
                    <a:gd name="T51" fmla="*/ 6 h 24"/>
                    <a:gd name="T52" fmla="*/ 12 w 64"/>
                    <a:gd name="T53" fmla="*/ 6 h 24"/>
                    <a:gd name="T54" fmla="*/ 14 w 64"/>
                    <a:gd name="T55" fmla="*/ 6 h 24"/>
                    <a:gd name="T56" fmla="*/ 14 w 64"/>
                    <a:gd name="T57" fmla="*/ 6 h 24"/>
                    <a:gd name="T58" fmla="*/ 16 w 64"/>
                    <a:gd name="T59" fmla="*/ 8 h 24"/>
                    <a:gd name="T60" fmla="*/ 16 w 64"/>
                    <a:gd name="T61" fmla="*/ 16 h 24"/>
                    <a:gd name="T62" fmla="*/ 10 w 64"/>
                    <a:gd name="T63" fmla="*/ 14 h 24"/>
                    <a:gd name="T64" fmla="*/ 2 w 64"/>
                    <a:gd name="T65" fmla="*/ 14 h 24"/>
                    <a:gd name="T66" fmla="*/ 0 w 64"/>
                    <a:gd name="T67" fmla="*/ 16 h 24"/>
                    <a:gd name="T68" fmla="*/ 0 w 64"/>
                    <a:gd name="T69" fmla="*/ 18 h 24"/>
                    <a:gd name="T70" fmla="*/ 2 w 64"/>
                    <a:gd name="T71" fmla="*/ 20 h 24"/>
                    <a:gd name="T72" fmla="*/ 4 w 64"/>
                    <a:gd name="T73" fmla="*/ 22 h 24"/>
                    <a:gd name="T74" fmla="*/ 6 w 64"/>
                    <a:gd name="T75" fmla="*/ 22 h 24"/>
                    <a:gd name="T76" fmla="*/ 10 w 64"/>
                    <a:gd name="T77" fmla="*/ 20 h 24"/>
                    <a:gd name="T78" fmla="*/ 16 w 64"/>
                    <a:gd name="T79" fmla="*/ 20 h 24"/>
                    <a:gd name="T80" fmla="*/ 22 w 64"/>
                    <a:gd name="T81" fmla="*/ 20 h 24"/>
                    <a:gd name="T82" fmla="*/ 24 w 64"/>
                    <a:gd name="T83" fmla="*/ 20 h 24"/>
                    <a:gd name="T84" fmla="*/ 24 w 64"/>
                    <a:gd name="T85" fmla="*/ 20 h 24"/>
                    <a:gd name="T86" fmla="*/ 24 w 64"/>
                    <a:gd name="T87" fmla="*/ 22 h 24"/>
                    <a:gd name="T88" fmla="*/ 26 w 64"/>
                    <a:gd name="T89" fmla="*/ 24 h 24"/>
                    <a:gd name="T90" fmla="*/ 28 w 64"/>
                    <a:gd name="T91" fmla="*/ 24 h 24"/>
                    <a:gd name="T92" fmla="*/ 32 w 64"/>
                    <a:gd name="T93" fmla="*/ 22 h 24"/>
                    <a:gd name="T94" fmla="*/ 34 w 64"/>
                    <a:gd name="T95" fmla="*/ 22 h 24"/>
                    <a:gd name="T96" fmla="*/ 38 w 64"/>
                    <a:gd name="T97" fmla="*/ 20 h 24"/>
                    <a:gd name="T98" fmla="*/ 40 w 64"/>
                    <a:gd name="T99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4" h="24">
                      <a:moveTo>
                        <a:pt x="40" y="20"/>
                      </a:move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6" y="20"/>
                      </a:lnTo>
                      <a:lnTo>
                        <a:pt x="50" y="20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18"/>
                      </a:lnTo>
                      <a:lnTo>
                        <a:pt x="64" y="16"/>
                      </a:lnTo>
                      <a:lnTo>
                        <a:pt x="64" y="16"/>
                      </a:lnTo>
                      <a:lnTo>
                        <a:pt x="64" y="16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0" y="14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6" y="12"/>
                      </a:lnTo>
                      <a:lnTo>
                        <a:pt x="56" y="12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6" y="6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38" y="4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16"/>
                      </a:lnTo>
                      <a:lnTo>
                        <a:pt x="12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10" y="20"/>
                      </a:lnTo>
                      <a:lnTo>
                        <a:pt x="14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6" y="22"/>
                      </a:lnTo>
                      <a:lnTo>
                        <a:pt x="26" y="24"/>
                      </a:lnTo>
                      <a:lnTo>
                        <a:pt x="26" y="24"/>
                      </a:lnTo>
                      <a:lnTo>
                        <a:pt x="26" y="24"/>
                      </a:lnTo>
                      <a:lnTo>
                        <a:pt x="26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2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6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5" name="Freeform 426"/>
                <p:cNvSpPr>
                  <a:spLocks/>
                </p:cNvSpPr>
                <p:nvPr/>
              </p:nvSpPr>
              <p:spPr bwMode="auto">
                <a:xfrm>
                  <a:off x="2004" y="2906"/>
                  <a:ext cx="8" cy="22"/>
                </a:xfrm>
                <a:custGeom>
                  <a:avLst/>
                  <a:gdLst>
                    <a:gd name="T0" fmla="*/ 8 w 8"/>
                    <a:gd name="T1" fmla="*/ 4 h 22"/>
                    <a:gd name="T2" fmla="*/ 8 w 8"/>
                    <a:gd name="T3" fmla="*/ 4 h 22"/>
                    <a:gd name="T4" fmla="*/ 6 w 8"/>
                    <a:gd name="T5" fmla="*/ 2 h 22"/>
                    <a:gd name="T6" fmla="*/ 6 w 8"/>
                    <a:gd name="T7" fmla="*/ 2 h 22"/>
                    <a:gd name="T8" fmla="*/ 4 w 8"/>
                    <a:gd name="T9" fmla="*/ 2 h 22"/>
                    <a:gd name="T10" fmla="*/ 4 w 8"/>
                    <a:gd name="T11" fmla="*/ 2 h 22"/>
                    <a:gd name="T12" fmla="*/ 4 w 8"/>
                    <a:gd name="T13" fmla="*/ 2 h 22"/>
                    <a:gd name="T14" fmla="*/ 4 w 8"/>
                    <a:gd name="T15" fmla="*/ 2 h 22"/>
                    <a:gd name="T16" fmla="*/ 2 w 8"/>
                    <a:gd name="T17" fmla="*/ 0 h 22"/>
                    <a:gd name="T18" fmla="*/ 2 w 8"/>
                    <a:gd name="T19" fmla="*/ 0 h 22"/>
                    <a:gd name="T20" fmla="*/ 2 w 8"/>
                    <a:gd name="T21" fmla="*/ 0 h 22"/>
                    <a:gd name="T22" fmla="*/ 0 w 8"/>
                    <a:gd name="T23" fmla="*/ 0 h 22"/>
                    <a:gd name="T24" fmla="*/ 0 w 8"/>
                    <a:gd name="T25" fmla="*/ 0 h 22"/>
                    <a:gd name="T26" fmla="*/ 0 w 8"/>
                    <a:gd name="T27" fmla="*/ 2 h 22"/>
                    <a:gd name="T28" fmla="*/ 0 w 8"/>
                    <a:gd name="T29" fmla="*/ 12 h 22"/>
                    <a:gd name="T30" fmla="*/ 0 w 8"/>
                    <a:gd name="T31" fmla="*/ 12 h 22"/>
                    <a:gd name="T32" fmla="*/ 0 w 8"/>
                    <a:gd name="T33" fmla="*/ 14 h 22"/>
                    <a:gd name="T34" fmla="*/ 0 w 8"/>
                    <a:gd name="T35" fmla="*/ 16 h 22"/>
                    <a:gd name="T36" fmla="*/ 0 w 8"/>
                    <a:gd name="T37" fmla="*/ 20 h 22"/>
                    <a:gd name="T38" fmla="*/ 0 w 8"/>
                    <a:gd name="T39" fmla="*/ 20 h 22"/>
                    <a:gd name="T40" fmla="*/ 2 w 8"/>
                    <a:gd name="T41" fmla="*/ 20 h 22"/>
                    <a:gd name="T42" fmla="*/ 2 w 8"/>
                    <a:gd name="T43" fmla="*/ 20 h 22"/>
                    <a:gd name="T44" fmla="*/ 2 w 8"/>
                    <a:gd name="T45" fmla="*/ 20 h 22"/>
                    <a:gd name="T46" fmla="*/ 2 w 8"/>
                    <a:gd name="T47" fmla="*/ 20 h 22"/>
                    <a:gd name="T48" fmla="*/ 2 w 8"/>
                    <a:gd name="T49" fmla="*/ 22 h 22"/>
                    <a:gd name="T50" fmla="*/ 2 w 8"/>
                    <a:gd name="T51" fmla="*/ 22 h 22"/>
                    <a:gd name="T52" fmla="*/ 2 w 8"/>
                    <a:gd name="T53" fmla="*/ 22 h 22"/>
                    <a:gd name="T54" fmla="*/ 2 w 8"/>
                    <a:gd name="T55" fmla="*/ 22 h 22"/>
                    <a:gd name="T56" fmla="*/ 4 w 8"/>
                    <a:gd name="T57" fmla="*/ 22 h 22"/>
                    <a:gd name="T58" fmla="*/ 4 w 8"/>
                    <a:gd name="T59" fmla="*/ 20 h 22"/>
                    <a:gd name="T60" fmla="*/ 6 w 8"/>
                    <a:gd name="T61" fmla="*/ 20 h 22"/>
                    <a:gd name="T62" fmla="*/ 6 w 8"/>
                    <a:gd name="T63" fmla="*/ 20 h 22"/>
                    <a:gd name="T64" fmla="*/ 6 w 8"/>
                    <a:gd name="T65" fmla="*/ 20 h 22"/>
                    <a:gd name="T66" fmla="*/ 8 w 8"/>
                    <a:gd name="T67" fmla="*/ 20 h 22"/>
                    <a:gd name="T68" fmla="*/ 8 w 8"/>
                    <a:gd name="T69" fmla="*/ 20 h 22"/>
                    <a:gd name="T70" fmla="*/ 8 w 8"/>
                    <a:gd name="T71" fmla="*/ 18 h 22"/>
                    <a:gd name="T72" fmla="*/ 8 w 8"/>
                    <a:gd name="T73" fmla="*/ 16 h 22"/>
                    <a:gd name="T74" fmla="*/ 8 w 8"/>
                    <a:gd name="T75" fmla="*/ 16 h 22"/>
                    <a:gd name="T76" fmla="*/ 8 w 8"/>
                    <a:gd name="T77" fmla="*/ 16 h 22"/>
                    <a:gd name="T78" fmla="*/ 8 w 8"/>
                    <a:gd name="T79" fmla="*/ 16 h 22"/>
                    <a:gd name="T80" fmla="*/ 8 w 8"/>
                    <a:gd name="T81" fmla="*/ 12 h 22"/>
                    <a:gd name="T82" fmla="*/ 8 w 8"/>
                    <a:gd name="T83" fmla="*/ 12 h 22"/>
                    <a:gd name="T84" fmla="*/ 8 w 8"/>
                    <a:gd name="T85" fmla="*/ 12 h 22"/>
                    <a:gd name="T86" fmla="*/ 8 w 8"/>
                    <a:gd name="T87" fmla="*/ 12 h 22"/>
                    <a:gd name="T88" fmla="*/ 6 w 8"/>
                    <a:gd name="T89" fmla="*/ 10 h 22"/>
                    <a:gd name="T90" fmla="*/ 6 w 8"/>
                    <a:gd name="T91" fmla="*/ 10 h 22"/>
                    <a:gd name="T92" fmla="*/ 8 w 8"/>
                    <a:gd name="T93" fmla="*/ 8 h 22"/>
                    <a:gd name="T94" fmla="*/ 8 w 8"/>
                    <a:gd name="T95" fmla="*/ 8 h 22"/>
                    <a:gd name="T96" fmla="*/ 8 w 8"/>
                    <a:gd name="T97" fmla="*/ 8 h 22"/>
                    <a:gd name="T98" fmla="*/ 8 w 8"/>
                    <a:gd name="T99" fmla="*/ 4 h 22"/>
                    <a:gd name="T100" fmla="*/ 8 w 8"/>
                    <a:gd name="T101" fmla="*/ 4 h 22"/>
                    <a:gd name="T102" fmla="*/ 8 w 8"/>
                    <a:gd name="T103" fmla="*/ 4 h 22"/>
                    <a:gd name="T104" fmla="*/ 8 w 8"/>
                    <a:gd name="T105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" h="22">
                      <a:moveTo>
                        <a:pt x="8" y="4"/>
                      </a:move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4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6" name="Freeform 427"/>
                <p:cNvSpPr>
                  <a:spLocks/>
                </p:cNvSpPr>
                <p:nvPr/>
              </p:nvSpPr>
              <p:spPr bwMode="auto">
                <a:xfrm>
                  <a:off x="2012" y="2926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4 w 6"/>
                    <a:gd name="T3" fmla="*/ 0 h 4"/>
                    <a:gd name="T4" fmla="*/ 2 w 6"/>
                    <a:gd name="T5" fmla="*/ 0 h 4"/>
                    <a:gd name="T6" fmla="*/ 2 w 6"/>
                    <a:gd name="T7" fmla="*/ 0 h 4"/>
                    <a:gd name="T8" fmla="*/ 2 w 6"/>
                    <a:gd name="T9" fmla="*/ 0 h 4"/>
                    <a:gd name="T10" fmla="*/ 2 w 6"/>
                    <a:gd name="T11" fmla="*/ 0 h 4"/>
                    <a:gd name="T12" fmla="*/ 0 w 6"/>
                    <a:gd name="T13" fmla="*/ 0 h 4"/>
                    <a:gd name="T14" fmla="*/ 0 w 6"/>
                    <a:gd name="T15" fmla="*/ 0 h 4"/>
                    <a:gd name="T16" fmla="*/ 0 w 6"/>
                    <a:gd name="T17" fmla="*/ 0 h 4"/>
                    <a:gd name="T18" fmla="*/ 0 w 6"/>
                    <a:gd name="T19" fmla="*/ 4 h 4"/>
                    <a:gd name="T20" fmla="*/ 0 w 6"/>
                    <a:gd name="T21" fmla="*/ 4 h 4"/>
                    <a:gd name="T22" fmla="*/ 0 w 6"/>
                    <a:gd name="T23" fmla="*/ 4 h 4"/>
                    <a:gd name="T24" fmla="*/ 4 w 6"/>
                    <a:gd name="T25" fmla="*/ 4 h 4"/>
                    <a:gd name="T26" fmla="*/ 4 w 6"/>
                    <a:gd name="T27" fmla="*/ 4 h 4"/>
                    <a:gd name="T28" fmla="*/ 4 w 6"/>
                    <a:gd name="T29" fmla="*/ 4 h 4"/>
                    <a:gd name="T30" fmla="*/ 4 w 6"/>
                    <a:gd name="T31" fmla="*/ 4 h 4"/>
                    <a:gd name="T32" fmla="*/ 4 w 6"/>
                    <a:gd name="T33" fmla="*/ 4 h 4"/>
                    <a:gd name="T34" fmla="*/ 4 w 6"/>
                    <a:gd name="T35" fmla="*/ 4 h 4"/>
                    <a:gd name="T36" fmla="*/ 6 w 6"/>
                    <a:gd name="T37" fmla="*/ 2 h 4"/>
                    <a:gd name="T38" fmla="*/ 6 w 6"/>
                    <a:gd name="T39" fmla="*/ 0 h 4"/>
                    <a:gd name="T40" fmla="*/ 6 w 6"/>
                    <a:gd name="T41" fmla="*/ 0 h 4"/>
                    <a:gd name="T42" fmla="*/ 6 w 6"/>
                    <a:gd name="T43" fmla="*/ 0 h 4"/>
                    <a:gd name="T44" fmla="*/ 4 w 6"/>
                    <a:gd name="T4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7" name="Freeform 428"/>
                <p:cNvSpPr>
                  <a:spLocks/>
                </p:cNvSpPr>
                <p:nvPr/>
              </p:nvSpPr>
              <p:spPr bwMode="auto">
                <a:xfrm>
                  <a:off x="2014" y="2932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2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0 w 6"/>
                    <a:gd name="T9" fmla="*/ 2 h 4"/>
                    <a:gd name="T10" fmla="*/ 0 w 6"/>
                    <a:gd name="T11" fmla="*/ 2 h 4"/>
                    <a:gd name="T12" fmla="*/ 2 w 6"/>
                    <a:gd name="T13" fmla="*/ 4 h 4"/>
                    <a:gd name="T14" fmla="*/ 6 w 6"/>
                    <a:gd name="T15" fmla="*/ 4 h 4"/>
                    <a:gd name="T16" fmla="*/ 6 w 6"/>
                    <a:gd name="T17" fmla="*/ 4 h 4"/>
                    <a:gd name="T18" fmla="*/ 6 w 6"/>
                    <a:gd name="T19" fmla="*/ 2 h 4"/>
                    <a:gd name="T20" fmla="*/ 6 w 6"/>
                    <a:gd name="T21" fmla="*/ 2 h 4"/>
                    <a:gd name="T22" fmla="*/ 6 w 6"/>
                    <a:gd name="T23" fmla="*/ 2 h 4"/>
                    <a:gd name="T24" fmla="*/ 6 w 6"/>
                    <a:gd name="T25" fmla="*/ 0 h 4"/>
                    <a:gd name="T26" fmla="*/ 4 w 6"/>
                    <a:gd name="T27" fmla="*/ 0 h 4"/>
                    <a:gd name="T28" fmla="*/ 4 w 6"/>
                    <a:gd name="T29" fmla="*/ 0 h 4"/>
                    <a:gd name="T30" fmla="*/ 4 w 6"/>
                    <a:gd name="T31" fmla="*/ 0 h 4"/>
                    <a:gd name="T32" fmla="*/ 4 w 6"/>
                    <a:gd name="T33" fmla="*/ 0 h 4"/>
                    <a:gd name="T34" fmla="*/ 4 w 6"/>
                    <a:gd name="T3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8" name="Freeform 429"/>
                <p:cNvSpPr>
                  <a:spLocks/>
                </p:cNvSpPr>
                <p:nvPr/>
              </p:nvSpPr>
              <p:spPr bwMode="auto">
                <a:xfrm>
                  <a:off x="2010" y="2976"/>
                  <a:ext cx="8" cy="6"/>
                </a:xfrm>
                <a:custGeom>
                  <a:avLst/>
                  <a:gdLst>
                    <a:gd name="T0" fmla="*/ 2 w 8"/>
                    <a:gd name="T1" fmla="*/ 6 h 6"/>
                    <a:gd name="T2" fmla="*/ 2 w 8"/>
                    <a:gd name="T3" fmla="*/ 6 h 6"/>
                    <a:gd name="T4" fmla="*/ 2 w 8"/>
                    <a:gd name="T5" fmla="*/ 6 h 6"/>
                    <a:gd name="T6" fmla="*/ 6 w 8"/>
                    <a:gd name="T7" fmla="*/ 4 h 6"/>
                    <a:gd name="T8" fmla="*/ 6 w 8"/>
                    <a:gd name="T9" fmla="*/ 4 h 6"/>
                    <a:gd name="T10" fmla="*/ 6 w 8"/>
                    <a:gd name="T11" fmla="*/ 4 h 6"/>
                    <a:gd name="T12" fmla="*/ 8 w 8"/>
                    <a:gd name="T13" fmla="*/ 2 h 6"/>
                    <a:gd name="T14" fmla="*/ 8 w 8"/>
                    <a:gd name="T15" fmla="*/ 2 h 6"/>
                    <a:gd name="T16" fmla="*/ 8 w 8"/>
                    <a:gd name="T17" fmla="*/ 2 h 6"/>
                    <a:gd name="T18" fmla="*/ 8 w 8"/>
                    <a:gd name="T19" fmla="*/ 2 h 6"/>
                    <a:gd name="T20" fmla="*/ 8 w 8"/>
                    <a:gd name="T21" fmla="*/ 2 h 6"/>
                    <a:gd name="T22" fmla="*/ 8 w 8"/>
                    <a:gd name="T23" fmla="*/ 2 h 6"/>
                    <a:gd name="T24" fmla="*/ 8 w 8"/>
                    <a:gd name="T25" fmla="*/ 0 h 6"/>
                    <a:gd name="T26" fmla="*/ 8 w 8"/>
                    <a:gd name="T27" fmla="*/ 0 h 6"/>
                    <a:gd name="T28" fmla="*/ 6 w 8"/>
                    <a:gd name="T29" fmla="*/ 0 h 6"/>
                    <a:gd name="T30" fmla="*/ 2 w 8"/>
                    <a:gd name="T31" fmla="*/ 0 h 6"/>
                    <a:gd name="T32" fmla="*/ 2 w 8"/>
                    <a:gd name="T33" fmla="*/ 0 h 6"/>
                    <a:gd name="T34" fmla="*/ 2 w 8"/>
                    <a:gd name="T35" fmla="*/ 0 h 6"/>
                    <a:gd name="T36" fmla="*/ 0 w 8"/>
                    <a:gd name="T37" fmla="*/ 2 h 6"/>
                    <a:gd name="T38" fmla="*/ 0 w 8"/>
                    <a:gd name="T39" fmla="*/ 2 h 6"/>
                    <a:gd name="T40" fmla="*/ 0 w 8"/>
                    <a:gd name="T41" fmla="*/ 2 h 6"/>
                    <a:gd name="T42" fmla="*/ 0 w 8"/>
                    <a:gd name="T43" fmla="*/ 4 h 6"/>
                    <a:gd name="T44" fmla="*/ 0 w 8"/>
                    <a:gd name="T45" fmla="*/ 4 h 6"/>
                    <a:gd name="T46" fmla="*/ 0 w 8"/>
                    <a:gd name="T47" fmla="*/ 4 h 6"/>
                    <a:gd name="T48" fmla="*/ 2 w 8"/>
                    <a:gd name="T49" fmla="*/ 6 h 6"/>
                    <a:gd name="T50" fmla="*/ 2 w 8"/>
                    <a:gd name="T51" fmla="*/ 6 h 6"/>
                    <a:gd name="T52" fmla="*/ 2 w 8"/>
                    <a:gd name="T53" fmla="*/ 6 h 6"/>
                    <a:gd name="T54" fmla="*/ 2 w 8"/>
                    <a:gd name="T5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" h="6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99" name="Freeform 430"/>
                <p:cNvSpPr>
                  <a:spLocks/>
                </p:cNvSpPr>
                <p:nvPr/>
              </p:nvSpPr>
              <p:spPr bwMode="auto">
                <a:xfrm>
                  <a:off x="2012" y="2986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0 h 6"/>
                    <a:gd name="T4" fmla="*/ 6 w 6"/>
                    <a:gd name="T5" fmla="*/ 0 h 6"/>
                    <a:gd name="T6" fmla="*/ 6 w 6"/>
                    <a:gd name="T7" fmla="*/ 0 h 6"/>
                    <a:gd name="T8" fmla="*/ 4 w 6"/>
                    <a:gd name="T9" fmla="*/ 0 h 6"/>
                    <a:gd name="T10" fmla="*/ 4 w 6"/>
                    <a:gd name="T11" fmla="*/ 0 h 6"/>
                    <a:gd name="T12" fmla="*/ 4 w 6"/>
                    <a:gd name="T13" fmla="*/ 0 h 6"/>
                    <a:gd name="T14" fmla="*/ 2 w 6"/>
                    <a:gd name="T15" fmla="*/ 0 h 6"/>
                    <a:gd name="T16" fmla="*/ 2 w 6"/>
                    <a:gd name="T17" fmla="*/ 0 h 6"/>
                    <a:gd name="T18" fmla="*/ 2 w 6"/>
                    <a:gd name="T19" fmla="*/ 2 h 6"/>
                    <a:gd name="T20" fmla="*/ 2 w 6"/>
                    <a:gd name="T21" fmla="*/ 2 h 6"/>
                    <a:gd name="T22" fmla="*/ 0 w 6"/>
                    <a:gd name="T23" fmla="*/ 2 h 6"/>
                    <a:gd name="T24" fmla="*/ 0 w 6"/>
                    <a:gd name="T25" fmla="*/ 2 h 6"/>
                    <a:gd name="T26" fmla="*/ 0 w 6"/>
                    <a:gd name="T27" fmla="*/ 2 h 6"/>
                    <a:gd name="T28" fmla="*/ 0 w 6"/>
                    <a:gd name="T29" fmla="*/ 6 h 6"/>
                    <a:gd name="T30" fmla="*/ 0 w 6"/>
                    <a:gd name="T31" fmla="*/ 6 h 6"/>
                    <a:gd name="T32" fmla="*/ 0 w 6"/>
                    <a:gd name="T33" fmla="*/ 6 h 6"/>
                    <a:gd name="T34" fmla="*/ 4 w 6"/>
                    <a:gd name="T35" fmla="*/ 6 h 6"/>
                    <a:gd name="T36" fmla="*/ 4 w 6"/>
                    <a:gd name="T37" fmla="*/ 6 h 6"/>
                    <a:gd name="T38" fmla="*/ 6 w 6"/>
                    <a:gd name="T39" fmla="*/ 6 h 6"/>
                    <a:gd name="T40" fmla="*/ 6 w 6"/>
                    <a:gd name="T41" fmla="*/ 4 h 6"/>
                    <a:gd name="T42" fmla="*/ 6 w 6"/>
                    <a:gd name="T43" fmla="*/ 4 h 6"/>
                    <a:gd name="T44" fmla="*/ 6 w 6"/>
                    <a:gd name="T45" fmla="*/ 4 h 6"/>
                    <a:gd name="T46" fmla="*/ 6 w 6"/>
                    <a:gd name="T47" fmla="*/ 4 h 6"/>
                    <a:gd name="T48" fmla="*/ 6 w 6"/>
                    <a:gd name="T4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0" name="Freeform 431"/>
                <p:cNvSpPr>
                  <a:spLocks/>
                </p:cNvSpPr>
                <p:nvPr/>
              </p:nvSpPr>
              <p:spPr bwMode="auto">
                <a:xfrm>
                  <a:off x="2034" y="3026"/>
                  <a:ext cx="6" cy="6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2 w 6"/>
                    <a:gd name="T5" fmla="*/ 0 h 6"/>
                    <a:gd name="T6" fmla="*/ 2 w 6"/>
                    <a:gd name="T7" fmla="*/ 0 h 6"/>
                    <a:gd name="T8" fmla="*/ 2 w 6"/>
                    <a:gd name="T9" fmla="*/ 0 h 6"/>
                    <a:gd name="T10" fmla="*/ 0 w 6"/>
                    <a:gd name="T11" fmla="*/ 2 h 6"/>
                    <a:gd name="T12" fmla="*/ 0 w 6"/>
                    <a:gd name="T13" fmla="*/ 2 h 6"/>
                    <a:gd name="T14" fmla="*/ 0 w 6"/>
                    <a:gd name="T15" fmla="*/ 2 h 6"/>
                    <a:gd name="T16" fmla="*/ 0 w 6"/>
                    <a:gd name="T17" fmla="*/ 2 h 6"/>
                    <a:gd name="T18" fmla="*/ 0 w 6"/>
                    <a:gd name="T19" fmla="*/ 2 h 6"/>
                    <a:gd name="T20" fmla="*/ 2 w 6"/>
                    <a:gd name="T21" fmla="*/ 2 h 6"/>
                    <a:gd name="T22" fmla="*/ 2 w 6"/>
                    <a:gd name="T23" fmla="*/ 4 h 6"/>
                    <a:gd name="T24" fmla="*/ 2 w 6"/>
                    <a:gd name="T25" fmla="*/ 4 h 6"/>
                    <a:gd name="T26" fmla="*/ 2 w 6"/>
                    <a:gd name="T27" fmla="*/ 4 h 6"/>
                    <a:gd name="T28" fmla="*/ 4 w 6"/>
                    <a:gd name="T29" fmla="*/ 4 h 6"/>
                    <a:gd name="T30" fmla="*/ 4 w 6"/>
                    <a:gd name="T31" fmla="*/ 4 h 6"/>
                    <a:gd name="T32" fmla="*/ 4 w 6"/>
                    <a:gd name="T33" fmla="*/ 6 h 6"/>
                    <a:gd name="T34" fmla="*/ 4 w 6"/>
                    <a:gd name="T35" fmla="*/ 6 h 6"/>
                    <a:gd name="T36" fmla="*/ 4 w 6"/>
                    <a:gd name="T37" fmla="*/ 6 h 6"/>
                    <a:gd name="T38" fmla="*/ 4 w 6"/>
                    <a:gd name="T39" fmla="*/ 6 h 6"/>
                    <a:gd name="T40" fmla="*/ 4 w 6"/>
                    <a:gd name="T41" fmla="*/ 4 h 6"/>
                    <a:gd name="T42" fmla="*/ 4 w 6"/>
                    <a:gd name="T43" fmla="*/ 4 h 6"/>
                    <a:gd name="T44" fmla="*/ 4 w 6"/>
                    <a:gd name="T45" fmla="*/ 4 h 6"/>
                    <a:gd name="T46" fmla="*/ 4 w 6"/>
                    <a:gd name="T47" fmla="*/ 4 h 6"/>
                    <a:gd name="T48" fmla="*/ 6 w 6"/>
                    <a:gd name="T49" fmla="*/ 4 h 6"/>
                    <a:gd name="T50" fmla="*/ 6 w 6"/>
                    <a:gd name="T51" fmla="*/ 0 h 6"/>
                    <a:gd name="T52" fmla="*/ 6 w 6"/>
                    <a:gd name="T53" fmla="*/ 0 h 6"/>
                    <a:gd name="T54" fmla="*/ 4 w 6"/>
                    <a:gd name="T55" fmla="*/ 0 h 6"/>
                    <a:gd name="T56" fmla="*/ 4 w 6"/>
                    <a:gd name="T5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1" name="Freeform 432"/>
                <p:cNvSpPr>
                  <a:spLocks/>
                </p:cNvSpPr>
                <p:nvPr/>
              </p:nvSpPr>
              <p:spPr bwMode="auto">
                <a:xfrm>
                  <a:off x="2042" y="3030"/>
                  <a:ext cx="8" cy="6"/>
                </a:xfrm>
                <a:custGeom>
                  <a:avLst/>
                  <a:gdLst>
                    <a:gd name="T0" fmla="*/ 8 w 8"/>
                    <a:gd name="T1" fmla="*/ 6 h 6"/>
                    <a:gd name="T2" fmla="*/ 8 w 8"/>
                    <a:gd name="T3" fmla="*/ 2 h 6"/>
                    <a:gd name="T4" fmla="*/ 8 w 8"/>
                    <a:gd name="T5" fmla="*/ 2 h 6"/>
                    <a:gd name="T6" fmla="*/ 8 w 8"/>
                    <a:gd name="T7" fmla="*/ 2 h 6"/>
                    <a:gd name="T8" fmla="*/ 8 w 8"/>
                    <a:gd name="T9" fmla="*/ 2 h 6"/>
                    <a:gd name="T10" fmla="*/ 8 w 8"/>
                    <a:gd name="T11" fmla="*/ 2 h 6"/>
                    <a:gd name="T12" fmla="*/ 6 w 8"/>
                    <a:gd name="T13" fmla="*/ 2 h 6"/>
                    <a:gd name="T14" fmla="*/ 6 w 8"/>
                    <a:gd name="T15" fmla="*/ 2 h 6"/>
                    <a:gd name="T16" fmla="*/ 4 w 8"/>
                    <a:gd name="T17" fmla="*/ 0 h 6"/>
                    <a:gd name="T18" fmla="*/ 4 w 8"/>
                    <a:gd name="T19" fmla="*/ 0 h 6"/>
                    <a:gd name="T20" fmla="*/ 4 w 8"/>
                    <a:gd name="T21" fmla="*/ 0 h 6"/>
                    <a:gd name="T22" fmla="*/ 2 w 8"/>
                    <a:gd name="T23" fmla="*/ 0 h 6"/>
                    <a:gd name="T24" fmla="*/ 2 w 8"/>
                    <a:gd name="T25" fmla="*/ 0 h 6"/>
                    <a:gd name="T26" fmla="*/ 0 w 8"/>
                    <a:gd name="T27" fmla="*/ 0 h 6"/>
                    <a:gd name="T28" fmla="*/ 0 w 8"/>
                    <a:gd name="T29" fmla="*/ 4 h 6"/>
                    <a:gd name="T30" fmla="*/ 0 w 8"/>
                    <a:gd name="T31" fmla="*/ 4 h 6"/>
                    <a:gd name="T32" fmla="*/ 0 w 8"/>
                    <a:gd name="T33" fmla="*/ 4 h 6"/>
                    <a:gd name="T34" fmla="*/ 4 w 8"/>
                    <a:gd name="T35" fmla="*/ 6 h 6"/>
                    <a:gd name="T36" fmla="*/ 4 w 8"/>
                    <a:gd name="T37" fmla="*/ 6 h 6"/>
                    <a:gd name="T38" fmla="*/ 4 w 8"/>
                    <a:gd name="T39" fmla="*/ 6 h 6"/>
                    <a:gd name="T40" fmla="*/ 8 w 8"/>
                    <a:gd name="T41" fmla="*/ 6 h 6"/>
                    <a:gd name="T42" fmla="*/ 8 w 8"/>
                    <a:gd name="T43" fmla="*/ 6 h 6"/>
                    <a:gd name="T44" fmla="*/ 8 w 8"/>
                    <a:gd name="T45" fmla="*/ 6 h 6"/>
                    <a:gd name="T46" fmla="*/ 8 w 8"/>
                    <a:gd name="T4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2" name="Freeform 433"/>
                <p:cNvSpPr>
                  <a:spLocks/>
                </p:cNvSpPr>
                <p:nvPr/>
              </p:nvSpPr>
              <p:spPr bwMode="auto">
                <a:xfrm>
                  <a:off x="2060" y="3046"/>
                  <a:ext cx="10" cy="10"/>
                </a:xfrm>
                <a:custGeom>
                  <a:avLst/>
                  <a:gdLst>
                    <a:gd name="T0" fmla="*/ 10 w 10"/>
                    <a:gd name="T1" fmla="*/ 4 h 10"/>
                    <a:gd name="T2" fmla="*/ 8 w 10"/>
                    <a:gd name="T3" fmla="*/ 4 h 10"/>
                    <a:gd name="T4" fmla="*/ 6 w 10"/>
                    <a:gd name="T5" fmla="*/ 2 h 10"/>
                    <a:gd name="T6" fmla="*/ 6 w 10"/>
                    <a:gd name="T7" fmla="*/ 2 h 10"/>
                    <a:gd name="T8" fmla="*/ 6 w 10"/>
                    <a:gd name="T9" fmla="*/ 0 h 10"/>
                    <a:gd name="T10" fmla="*/ 2 w 10"/>
                    <a:gd name="T11" fmla="*/ 0 h 10"/>
                    <a:gd name="T12" fmla="*/ 2 w 10"/>
                    <a:gd name="T13" fmla="*/ 0 h 10"/>
                    <a:gd name="T14" fmla="*/ 2 w 10"/>
                    <a:gd name="T15" fmla="*/ 2 h 10"/>
                    <a:gd name="T16" fmla="*/ 2 w 10"/>
                    <a:gd name="T17" fmla="*/ 2 h 10"/>
                    <a:gd name="T18" fmla="*/ 2 w 10"/>
                    <a:gd name="T19" fmla="*/ 2 h 10"/>
                    <a:gd name="T20" fmla="*/ 0 w 10"/>
                    <a:gd name="T21" fmla="*/ 2 h 10"/>
                    <a:gd name="T22" fmla="*/ 0 w 10"/>
                    <a:gd name="T23" fmla="*/ 4 h 10"/>
                    <a:gd name="T24" fmla="*/ 0 w 10"/>
                    <a:gd name="T25" fmla="*/ 4 h 10"/>
                    <a:gd name="T26" fmla="*/ 2 w 10"/>
                    <a:gd name="T27" fmla="*/ 6 h 10"/>
                    <a:gd name="T28" fmla="*/ 6 w 10"/>
                    <a:gd name="T29" fmla="*/ 8 h 10"/>
                    <a:gd name="T30" fmla="*/ 6 w 10"/>
                    <a:gd name="T31" fmla="*/ 8 h 10"/>
                    <a:gd name="T32" fmla="*/ 6 w 10"/>
                    <a:gd name="T33" fmla="*/ 8 h 10"/>
                    <a:gd name="T34" fmla="*/ 8 w 10"/>
                    <a:gd name="T35" fmla="*/ 10 h 10"/>
                    <a:gd name="T36" fmla="*/ 8 w 10"/>
                    <a:gd name="T37" fmla="*/ 10 h 10"/>
                    <a:gd name="T38" fmla="*/ 8 w 10"/>
                    <a:gd name="T39" fmla="*/ 10 h 10"/>
                    <a:gd name="T40" fmla="*/ 10 w 10"/>
                    <a:gd name="T41" fmla="*/ 10 h 10"/>
                    <a:gd name="T42" fmla="*/ 10 w 10"/>
                    <a:gd name="T43" fmla="*/ 10 h 10"/>
                    <a:gd name="T44" fmla="*/ 10 w 10"/>
                    <a:gd name="T45" fmla="*/ 10 h 10"/>
                    <a:gd name="T46" fmla="*/ 10 w 10"/>
                    <a:gd name="T47" fmla="*/ 4 h 10"/>
                    <a:gd name="T48" fmla="*/ 10 w 10"/>
                    <a:gd name="T49" fmla="*/ 4 h 10"/>
                    <a:gd name="T50" fmla="*/ 10 w 10"/>
                    <a:gd name="T51" fmla="*/ 4 h 10"/>
                    <a:gd name="T52" fmla="*/ 10 w 10"/>
                    <a:gd name="T53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" h="10">
                      <a:moveTo>
                        <a:pt x="10" y="4"/>
                      </a:move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3" name="Freeform 434"/>
                <p:cNvSpPr>
                  <a:spLocks/>
                </p:cNvSpPr>
                <p:nvPr/>
              </p:nvSpPr>
              <p:spPr bwMode="auto">
                <a:xfrm>
                  <a:off x="2042" y="3040"/>
                  <a:ext cx="16" cy="8"/>
                </a:xfrm>
                <a:custGeom>
                  <a:avLst/>
                  <a:gdLst>
                    <a:gd name="T0" fmla="*/ 16 w 16"/>
                    <a:gd name="T1" fmla="*/ 6 h 8"/>
                    <a:gd name="T2" fmla="*/ 16 w 16"/>
                    <a:gd name="T3" fmla="*/ 6 h 8"/>
                    <a:gd name="T4" fmla="*/ 14 w 16"/>
                    <a:gd name="T5" fmla="*/ 4 h 8"/>
                    <a:gd name="T6" fmla="*/ 14 w 16"/>
                    <a:gd name="T7" fmla="*/ 4 h 8"/>
                    <a:gd name="T8" fmla="*/ 14 w 16"/>
                    <a:gd name="T9" fmla="*/ 4 h 8"/>
                    <a:gd name="T10" fmla="*/ 12 w 16"/>
                    <a:gd name="T11" fmla="*/ 4 h 8"/>
                    <a:gd name="T12" fmla="*/ 12 w 16"/>
                    <a:gd name="T13" fmla="*/ 4 h 8"/>
                    <a:gd name="T14" fmla="*/ 12 w 16"/>
                    <a:gd name="T15" fmla="*/ 4 h 8"/>
                    <a:gd name="T16" fmla="*/ 10 w 16"/>
                    <a:gd name="T17" fmla="*/ 2 h 8"/>
                    <a:gd name="T18" fmla="*/ 8 w 16"/>
                    <a:gd name="T19" fmla="*/ 2 h 8"/>
                    <a:gd name="T20" fmla="*/ 8 w 16"/>
                    <a:gd name="T21" fmla="*/ 2 h 8"/>
                    <a:gd name="T22" fmla="*/ 8 w 16"/>
                    <a:gd name="T23" fmla="*/ 2 h 8"/>
                    <a:gd name="T24" fmla="*/ 6 w 16"/>
                    <a:gd name="T25" fmla="*/ 2 h 8"/>
                    <a:gd name="T26" fmla="*/ 6 w 16"/>
                    <a:gd name="T27" fmla="*/ 2 h 8"/>
                    <a:gd name="T28" fmla="*/ 4 w 16"/>
                    <a:gd name="T29" fmla="*/ 0 h 8"/>
                    <a:gd name="T30" fmla="*/ 4 w 16"/>
                    <a:gd name="T31" fmla="*/ 0 h 8"/>
                    <a:gd name="T32" fmla="*/ 4 w 16"/>
                    <a:gd name="T33" fmla="*/ 0 h 8"/>
                    <a:gd name="T34" fmla="*/ 2 w 16"/>
                    <a:gd name="T35" fmla="*/ 2 h 8"/>
                    <a:gd name="T36" fmla="*/ 2 w 16"/>
                    <a:gd name="T37" fmla="*/ 2 h 8"/>
                    <a:gd name="T38" fmla="*/ 2 w 16"/>
                    <a:gd name="T39" fmla="*/ 2 h 8"/>
                    <a:gd name="T40" fmla="*/ 0 w 16"/>
                    <a:gd name="T41" fmla="*/ 2 h 8"/>
                    <a:gd name="T42" fmla="*/ 0 w 16"/>
                    <a:gd name="T43" fmla="*/ 4 h 8"/>
                    <a:gd name="T44" fmla="*/ 0 w 16"/>
                    <a:gd name="T45" fmla="*/ 4 h 8"/>
                    <a:gd name="T46" fmla="*/ 2 w 16"/>
                    <a:gd name="T47" fmla="*/ 4 h 8"/>
                    <a:gd name="T48" fmla="*/ 4 w 16"/>
                    <a:gd name="T49" fmla="*/ 4 h 8"/>
                    <a:gd name="T50" fmla="*/ 4 w 16"/>
                    <a:gd name="T51" fmla="*/ 4 h 8"/>
                    <a:gd name="T52" fmla="*/ 4 w 16"/>
                    <a:gd name="T53" fmla="*/ 4 h 8"/>
                    <a:gd name="T54" fmla="*/ 4 w 16"/>
                    <a:gd name="T55" fmla="*/ 4 h 8"/>
                    <a:gd name="T56" fmla="*/ 6 w 16"/>
                    <a:gd name="T57" fmla="*/ 4 h 8"/>
                    <a:gd name="T58" fmla="*/ 8 w 16"/>
                    <a:gd name="T59" fmla="*/ 6 h 8"/>
                    <a:gd name="T60" fmla="*/ 8 w 16"/>
                    <a:gd name="T61" fmla="*/ 6 h 8"/>
                    <a:gd name="T62" fmla="*/ 8 w 16"/>
                    <a:gd name="T63" fmla="*/ 6 h 8"/>
                    <a:gd name="T64" fmla="*/ 14 w 16"/>
                    <a:gd name="T65" fmla="*/ 8 h 8"/>
                    <a:gd name="T66" fmla="*/ 14 w 16"/>
                    <a:gd name="T67" fmla="*/ 8 h 8"/>
                    <a:gd name="T68" fmla="*/ 14 w 16"/>
                    <a:gd name="T69" fmla="*/ 8 h 8"/>
                    <a:gd name="T70" fmla="*/ 16 w 16"/>
                    <a:gd name="T71" fmla="*/ 8 h 8"/>
                    <a:gd name="T72" fmla="*/ 16 w 16"/>
                    <a:gd name="T73" fmla="*/ 8 h 8"/>
                    <a:gd name="T74" fmla="*/ 16 w 16"/>
                    <a:gd name="T75" fmla="*/ 8 h 8"/>
                    <a:gd name="T76" fmla="*/ 16 w 16"/>
                    <a:gd name="T77" fmla="*/ 6 h 8"/>
                    <a:gd name="T78" fmla="*/ 16 w 16"/>
                    <a:gd name="T79" fmla="*/ 6 h 8"/>
                    <a:gd name="T80" fmla="*/ 16 w 16"/>
                    <a:gd name="T81" fmla="*/ 6 h 8"/>
                    <a:gd name="T82" fmla="*/ 16 w 16"/>
                    <a:gd name="T8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6" h="8">
                      <a:moveTo>
                        <a:pt x="16" y="6"/>
                      </a:moveTo>
                      <a:lnTo>
                        <a:pt x="16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4" name="Freeform 435"/>
                <p:cNvSpPr>
                  <a:spLocks noEditPoints="1"/>
                </p:cNvSpPr>
                <p:nvPr/>
              </p:nvSpPr>
              <p:spPr bwMode="auto">
                <a:xfrm>
                  <a:off x="2050" y="3034"/>
                  <a:ext cx="8" cy="4"/>
                </a:xfrm>
                <a:custGeom>
                  <a:avLst/>
                  <a:gdLst>
                    <a:gd name="T0" fmla="*/ 0 w 8"/>
                    <a:gd name="T1" fmla="*/ 4 h 4"/>
                    <a:gd name="T2" fmla="*/ 0 w 8"/>
                    <a:gd name="T3" fmla="*/ 4 h 4"/>
                    <a:gd name="T4" fmla="*/ 0 w 8"/>
                    <a:gd name="T5" fmla="*/ 4 h 4"/>
                    <a:gd name="T6" fmla="*/ 2 w 8"/>
                    <a:gd name="T7" fmla="*/ 4 h 4"/>
                    <a:gd name="T8" fmla="*/ 4 w 8"/>
                    <a:gd name="T9" fmla="*/ 4 h 4"/>
                    <a:gd name="T10" fmla="*/ 4 w 8"/>
                    <a:gd name="T11" fmla="*/ 4 h 4"/>
                    <a:gd name="T12" fmla="*/ 4 w 8"/>
                    <a:gd name="T13" fmla="*/ 4 h 4"/>
                    <a:gd name="T14" fmla="*/ 6 w 8"/>
                    <a:gd name="T15" fmla="*/ 4 h 4"/>
                    <a:gd name="T16" fmla="*/ 6 w 8"/>
                    <a:gd name="T17" fmla="*/ 4 h 4"/>
                    <a:gd name="T18" fmla="*/ 6 w 8"/>
                    <a:gd name="T19" fmla="*/ 4 h 4"/>
                    <a:gd name="T20" fmla="*/ 8 w 8"/>
                    <a:gd name="T21" fmla="*/ 4 h 4"/>
                    <a:gd name="T22" fmla="*/ 8 w 8"/>
                    <a:gd name="T23" fmla="*/ 4 h 4"/>
                    <a:gd name="T24" fmla="*/ 8 w 8"/>
                    <a:gd name="T25" fmla="*/ 4 h 4"/>
                    <a:gd name="T26" fmla="*/ 8 w 8"/>
                    <a:gd name="T27" fmla="*/ 4 h 4"/>
                    <a:gd name="T28" fmla="*/ 8 w 8"/>
                    <a:gd name="T29" fmla="*/ 4 h 4"/>
                    <a:gd name="T30" fmla="*/ 4 w 8"/>
                    <a:gd name="T31" fmla="*/ 0 h 4"/>
                    <a:gd name="T32" fmla="*/ 4 w 8"/>
                    <a:gd name="T33" fmla="*/ 0 h 4"/>
                    <a:gd name="T34" fmla="*/ 4 w 8"/>
                    <a:gd name="T35" fmla="*/ 0 h 4"/>
                    <a:gd name="T36" fmla="*/ 2 w 8"/>
                    <a:gd name="T37" fmla="*/ 0 h 4"/>
                    <a:gd name="T38" fmla="*/ 2 w 8"/>
                    <a:gd name="T39" fmla="*/ 0 h 4"/>
                    <a:gd name="T40" fmla="*/ 2 w 8"/>
                    <a:gd name="T41" fmla="*/ 2 h 4"/>
                    <a:gd name="T42" fmla="*/ 2 w 8"/>
                    <a:gd name="T43" fmla="*/ 2 h 4"/>
                    <a:gd name="T44" fmla="*/ 2 w 8"/>
                    <a:gd name="T45" fmla="*/ 2 h 4"/>
                    <a:gd name="T46" fmla="*/ 2 w 8"/>
                    <a:gd name="T47" fmla="*/ 2 h 4"/>
                    <a:gd name="T48" fmla="*/ 2 w 8"/>
                    <a:gd name="T49" fmla="*/ 2 h 4"/>
                    <a:gd name="T50" fmla="*/ 2 w 8"/>
                    <a:gd name="T51" fmla="*/ 2 h 4"/>
                    <a:gd name="T52" fmla="*/ 0 w 8"/>
                    <a:gd name="T53" fmla="*/ 4 h 4"/>
                    <a:gd name="T54" fmla="*/ 0 w 8"/>
                    <a:gd name="T55" fmla="*/ 4 h 4"/>
                    <a:gd name="T56" fmla="*/ 4 w 8"/>
                    <a:gd name="T57" fmla="*/ 4 h 4"/>
                    <a:gd name="T58" fmla="*/ 4 w 8"/>
                    <a:gd name="T59" fmla="*/ 4 h 4"/>
                    <a:gd name="T60" fmla="*/ 4 w 8"/>
                    <a:gd name="T61" fmla="*/ 4 h 4"/>
                    <a:gd name="T62" fmla="*/ 4 w 8"/>
                    <a:gd name="T6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5" name="Freeform 436"/>
                <p:cNvSpPr>
                  <a:spLocks/>
                </p:cNvSpPr>
                <p:nvPr/>
              </p:nvSpPr>
              <p:spPr bwMode="auto">
                <a:xfrm>
                  <a:off x="2044" y="3036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2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0 w 6"/>
                    <a:gd name="T9" fmla="*/ 0 h 4"/>
                    <a:gd name="T10" fmla="*/ 0 w 6"/>
                    <a:gd name="T11" fmla="*/ 2 h 4"/>
                    <a:gd name="T12" fmla="*/ 0 w 6"/>
                    <a:gd name="T13" fmla="*/ 2 h 4"/>
                    <a:gd name="T14" fmla="*/ 0 w 6"/>
                    <a:gd name="T15" fmla="*/ 2 h 4"/>
                    <a:gd name="T16" fmla="*/ 0 w 6"/>
                    <a:gd name="T17" fmla="*/ 2 h 4"/>
                    <a:gd name="T18" fmla="*/ 2 w 6"/>
                    <a:gd name="T19" fmla="*/ 2 h 4"/>
                    <a:gd name="T20" fmla="*/ 2 w 6"/>
                    <a:gd name="T21" fmla="*/ 4 h 4"/>
                    <a:gd name="T22" fmla="*/ 2 w 6"/>
                    <a:gd name="T23" fmla="*/ 4 h 4"/>
                    <a:gd name="T24" fmla="*/ 4 w 6"/>
                    <a:gd name="T25" fmla="*/ 4 h 4"/>
                    <a:gd name="T26" fmla="*/ 4 w 6"/>
                    <a:gd name="T27" fmla="*/ 4 h 4"/>
                    <a:gd name="T28" fmla="*/ 4 w 6"/>
                    <a:gd name="T29" fmla="*/ 4 h 4"/>
                    <a:gd name="T30" fmla="*/ 6 w 6"/>
                    <a:gd name="T31" fmla="*/ 2 h 4"/>
                    <a:gd name="T32" fmla="*/ 6 w 6"/>
                    <a:gd name="T33" fmla="*/ 2 h 4"/>
                    <a:gd name="T34" fmla="*/ 6 w 6"/>
                    <a:gd name="T35" fmla="*/ 2 h 4"/>
                    <a:gd name="T36" fmla="*/ 6 w 6"/>
                    <a:gd name="T37" fmla="*/ 2 h 4"/>
                    <a:gd name="T38" fmla="*/ 4 w 6"/>
                    <a:gd name="T39" fmla="*/ 2 h 4"/>
                    <a:gd name="T40" fmla="*/ 4 w 6"/>
                    <a:gd name="T41" fmla="*/ 2 h 4"/>
                    <a:gd name="T42" fmla="*/ 2 w 6"/>
                    <a:gd name="T4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6" name="Freeform 437"/>
                <p:cNvSpPr>
                  <a:spLocks/>
                </p:cNvSpPr>
                <p:nvPr/>
              </p:nvSpPr>
              <p:spPr bwMode="auto">
                <a:xfrm>
                  <a:off x="2120" y="3062"/>
                  <a:ext cx="10" cy="4"/>
                </a:xfrm>
                <a:custGeom>
                  <a:avLst/>
                  <a:gdLst>
                    <a:gd name="T0" fmla="*/ 8 w 10"/>
                    <a:gd name="T1" fmla="*/ 0 h 4"/>
                    <a:gd name="T2" fmla="*/ 8 w 10"/>
                    <a:gd name="T3" fmla="*/ 0 h 4"/>
                    <a:gd name="T4" fmla="*/ 8 w 10"/>
                    <a:gd name="T5" fmla="*/ 0 h 4"/>
                    <a:gd name="T6" fmla="*/ 4 w 10"/>
                    <a:gd name="T7" fmla="*/ 0 h 4"/>
                    <a:gd name="T8" fmla="*/ 4 w 10"/>
                    <a:gd name="T9" fmla="*/ 0 h 4"/>
                    <a:gd name="T10" fmla="*/ 4 w 10"/>
                    <a:gd name="T11" fmla="*/ 0 h 4"/>
                    <a:gd name="T12" fmla="*/ 2 w 10"/>
                    <a:gd name="T13" fmla="*/ 0 h 4"/>
                    <a:gd name="T14" fmla="*/ 2 w 10"/>
                    <a:gd name="T15" fmla="*/ 0 h 4"/>
                    <a:gd name="T16" fmla="*/ 2 w 10"/>
                    <a:gd name="T17" fmla="*/ 0 h 4"/>
                    <a:gd name="T18" fmla="*/ 0 w 10"/>
                    <a:gd name="T19" fmla="*/ 2 h 4"/>
                    <a:gd name="T20" fmla="*/ 0 w 10"/>
                    <a:gd name="T21" fmla="*/ 2 h 4"/>
                    <a:gd name="T22" fmla="*/ 0 w 10"/>
                    <a:gd name="T23" fmla="*/ 2 h 4"/>
                    <a:gd name="T24" fmla="*/ 0 w 10"/>
                    <a:gd name="T25" fmla="*/ 2 h 4"/>
                    <a:gd name="T26" fmla="*/ 2 w 10"/>
                    <a:gd name="T27" fmla="*/ 4 h 4"/>
                    <a:gd name="T28" fmla="*/ 2 w 10"/>
                    <a:gd name="T29" fmla="*/ 4 h 4"/>
                    <a:gd name="T30" fmla="*/ 2 w 10"/>
                    <a:gd name="T31" fmla="*/ 4 h 4"/>
                    <a:gd name="T32" fmla="*/ 6 w 10"/>
                    <a:gd name="T33" fmla="*/ 4 h 4"/>
                    <a:gd name="T34" fmla="*/ 6 w 10"/>
                    <a:gd name="T35" fmla="*/ 4 h 4"/>
                    <a:gd name="T36" fmla="*/ 8 w 10"/>
                    <a:gd name="T37" fmla="*/ 4 h 4"/>
                    <a:gd name="T38" fmla="*/ 10 w 10"/>
                    <a:gd name="T39" fmla="*/ 2 h 4"/>
                    <a:gd name="T40" fmla="*/ 10 w 10"/>
                    <a:gd name="T41" fmla="*/ 2 h 4"/>
                    <a:gd name="T42" fmla="*/ 10 w 10"/>
                    <a:gd name="T43" fmla="*/ 2 h 4"/>
                    <a:gd name="T44" fmla="*/ 10 w 10"/>
                    <a:gd name="T45" fmla="*/ 2 h 4"/>
                    <a:gd name="T46" fmla="*/ 10 w 10"/>
                    <a:gd name="T47" fmla="*/ 0 h 4"/>
                    <a:gd name="T48" fmla="*/ 8 w 10"/>
                    <a:gd name="T4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0" h="4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7" name="Freeform 438"/>
                <p:cNvSpPr>
                  <a:spLocks/>
                </p:cNvSpPr>
                <p:nvPr/>
              </p:nvSpPr>
              <p:spPr bwMode="auto">
                <a:xfrm>
                  <a:off x="2114" y="3066"/>
                  <a:ext cx="10" cy="8"/>
                </a:xfrm>
                <a:custGeom>
                  <a:avLst/>
                  <a:gdLst>
                    <a:gd name="T0" fmla="*/ 8 w 10"/>
                    <a:gd name="T1" fmla="*/ 0 h 8"/>
                    <a:gd name="T2" fmla="*/ 8 w 10"/>
                    <a:gd name="T3" fmla="*/ 0 h 8"/>
                    <a:gd name="T4" fmla="*/ 8 w 10"/>
                    <a:gd name="T5" fmla="*/ 0 h 8"/>
                    <a:gd name="T6" fmla="*/ 6 w 10"/>
                    <a:gd name="T7" fmla="*/ 0 h 8"/>
                    <a:gd name="T8" fmla="*/ 6 w 10"/>
                    <a:gd name="T9" fmla="*/ 0 h 8"/>
                    <a:gd name="T10" fmla="*/ 6 w 10"/>
                    <a:gd name="T11" fmla="*/ 0 h 8"/>
                    <a:gd name="T12" fmla="*/ 4 w 10"/>
                    <a:gd name="T13" fmla="*/ 2 h 8"/>
                    <a:gd name="T14" fmla="*/ 2 w 10"/>
                    <a:gd name="T15" fmla="*/ 2 h 8"/>
                    <a:gd name="T16" fmla="*/ 2 w 10"/>
                    <a:gd name="T17" fmla="*/ 2 h 8"/>
                    <a:gd name="T18" fmla="*/ 2 w 10"/>
                    <a:gd name="T19" fmla="*/ 2 h 8"/>
                    <a:gd name="T20" fmla="*/ 0 w 10"/>
                    <a:gd name="T21" fmla="*/ 2 h 8"/>
                    <a:gd name="T22" fmla="*/ 0 w 10"/>
                    <a:gd name="T23" fmla="*/ 2 h 8"/>
                    <a:gd name="T24" fmla="*/ 0 w 10"/>
                    <a:gd name="T25" fmla="*/ 4 h 8"/>
                    <a:gd name="T26" fmla="*/ 0 w 10"/>
                    <a:gd name="T27" fmla="*/ 4 h 8"/>
                    <a:gd name="T28" fmla="*/ 0 w 10"/>
                    <a:gd name="T29" fmla="*/ 4 h 8"/>
                    <a:gd name="T30" fmla="*/ 0 w 10"/>
                    <a:gd name="T31" fmla="*/ 4 h 8"/>
                    <a:gd name="T32" fmla="*/ 2 w 10"/>
                    <a:gd name="T33" fmla="*/ 8 h 8"/>
                    <a:gd name="T34" fmla="*/ 2 w 10"/>
                    <a:gd name="T35" fmla="*/ 8 h 8"/>
                    <a:gd name="T36" fmla="*/ 2 w 10"/>
                    <a:gd name="T37" fmla="*/ 8 h 8"/>
                    <a:gd name="T38" fmla="*/ 4 w 10"/>
                    <a:gd name="T39" fmla="*/ 8 h 8"/>
                    <a:gd name="T40" fmla="*/ 4 w 10"/>
                    <a:gd name="T41" fmla="*/ 8 h 8"/>
                    <a:gd name="T42" fmla="*/ 4 w 10"/>
                    <a:gd name="T43" fmla="*/ 8 h 8"/>
                    <a:gd name="T44" fmla="*/ 6 w 10"/>
                    <a:gd name="T45" fmla="*/ 6 h 8"/>
                    <a:gd name="T46" fmla="*/ 6 w 10"/>
                    <a:gd name="T47" fmla="*/ 6 h 8"/>
                    <a:gd name="T48" fmla="*/ 6 w 10"/>
                    <a:gd name="T49" fmla="*/ 6 h 8"/>
                    <a:gd name="T50" fmla="*/ 6 w 10"/>
                    <a:gd name="T51" fmla="*/ 4 h 8"/>
                    <a:gd name="T52" fmla="*/ 8 w 10"/>
                    <a:gd name="T53" fmla="*/ 4 h 8"/>
                    <a:gd name="T54" fmla="*/ 10 w 10"/>
                    <a:gd name="T55" fmla="*/ 4 h 8"/>
                    <a:gd name="T56" fmla="*/ 10 w 10"/>
                    <a:gd name="T57" fmla="*/ 4 h 8"/>
                    <a:gd name="T58" fmla="*/ 10 w 10"/>
                    <a:gd name="T59" fmla="*/ 4 h 8"/>
                    <a:gd name="T60" fmla="*/ 10 w 10"/>
                    <a:gd name="T61" fmla="*/ 4 h 8"/>
                    <a:gd name="T62" fmla="*/ 10 w 10"/>
                    <a:gd name="T63" fmla="*/ 2 h 8"/>
                    <a:gd name="T64" fmla="*/ 8 w 10"/>
                    <a:gd name="T6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" h="8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8" name="Freeform 439"/>
                <p:cNvSpPr>
                  <a:spLocks noEditPoints="1"/>
                </p:cNvSpPr>
                <p:nvPr/>
              </p:nvSpPr>
              <p:spPr bwMode="auto">
                <a:xfrm>
                  <a:off x="1192" y="1486"/>
                  <a:ext cx="1180" cy="1572"/>
                </a:xfrm>
                <a:custGeom>
                  <a:avLst/>
                  <a:gdLst>
                    <a:gd name="T0" fmla="*/ 1026 w 1180"/>
                    <a:gd name="T1" fmla="*/ 992 h 1572"/>
                    <a:gd name="T2" fmla="*/ 962 w 1180"/>
                    <a:gd name="T3" fmla="*/ 934 h 1572"/>
                    <a:gd name="T4" fmla="*/ 828 w 1180"/>
                    <a:gd name="T5" fmla="*/ 886 h 1572"/>
                    <a:gd name="T6" fmla="*/ 772 w 1180"/>
                    <a:gd name="T7" fmla="*/ 866 h 1572"/>
                    <a:gd name="T8" fmla="*/ 664 w 1180"/>
                    <a:gd name="T9" fmla="*/ 902 h 1572"/>
                    <a:gd name="T10" fmla="*/ 602 w 1180"/>
                    <a:gd name="T11" fmla="*/ 814 h 1572"/>
                    <a:gd name="T12" fmla="*/ 516 w 1180"/>
                    <a:gd name="T13" fmla="*/ 780 h 1572"/>
                    <a:gd name="T14" fmla="*/ 600 w 1180"/>
                    <a:gd name="T15" fmla="*/ 688 h 1572"/>
                    <a:gd name="T16" fmla="*/ 680 w 1180"/>
                    <a:gd name="T17" fmla="*/ 714 h 1572"/>
                    <a:gd name="T18" fmla="*/ 778 w 1180"/>
                    <a:gd name="T19" fmla="*/ 626 h 1572"/>
                    <a:gd name="T20" fmla="*/ 838 w 1180"/>
                    <a:gd name="T21" fmla="*/ 568 h 1572"/>
                    <a:gd name="T22" fmla="*/ 928 w 1180"/>
                    <a:gd name="T23" fmla="*/ 536 h 1572"/>
                    <a:gd name="T24" fmla="*/ 932 w 1180"/>
                    <a:gd name="T25" fmla="*/ 498 h 1572"/>
                    <a:gd name="T26" fmla="*/ 1012 w 1180"/>
                    <a:gd name="T27" fmla="*/ 460 h 1572"/>
                    <a:gd name="T28" fmla="*/ 1042 w 1180"/>
                    <a:gd name="T29" fmla="*/ 512 h 1572"/>
                    <a:gd name="T30" fmla="*/ 1030 w 1180"/>
                    <a:gd name="T31" fmla="*/ 456 h 1572"/>
                    <a:gd name="T32" fmla="*/ 998 w 1180"/>
                    <a:gd name="T33" fmla="*/ 366 h 1572"/>
                    <a:gd name="T34" fmla="*/ 938 w 1180"/>
                    <a:gd name="T35" fmla="*/ 346 h 1572"/>
                    <a:gd name="T36" fmla="*/ 852 w 1180"/>
                    <a:gd name="T37" fmla="*/ 348 h 1572"/>
                    <a:gd name="T38" fmla="*/ 792 w 1180"/>
                    <a:gd name="T39" fmla="*/ 398 h 1572"/>
                    <a:gd name="T40" fmla="*/ 724 w 1180"/>
                    <a:gd name="T41" fmla="*/ 292 h 1572"/>
                    <a:gd name="T42" fmla="*/ 830 w 1180"/>
                    <a:gd name="T43" fmla="*/ 224 h 1572"/>
                    <a:gd name="T44" fmla="*/ 880 w 1180"/>
                    <a:gd name="T45" fmla="*/ 200 h 1572"/>
                    <a:gd name="T46" fmla="*/ 820 w 1180"/>
                    <a:gd name="T47" fmla="*/ 180 h 1572"/>
                    <a:gd name="T48" fmla="*/ 806 w 1180"/>
                    <a:gd name="T49" fmla="*/ 126 h 1572"/>
                    <a:gd name="T50" fmla="*/ 756 w 1180"/>
                    <a:gd name="T51" fmla="*/ 200 h 1572"/>
                    <a:gd name="T52" fmla="*/ 686 w 1180"/>
                    <a:gd name="T53" fmla="*/ 160 h 1572"/>
                    <a:gd name="T54" fmla="*/ 612 w 1180"/>
                    <a:gd name="T55" fmla="*/ 158 h 1572"/>
                    <a:gd name="T56" fmla="*/ 550 w 1180"/>
                    <a:gd name="T57" fmla="*/ 106 h 1572"/>
                    <a:gd name="T58" fmla="*/ 482 w 1180"/>
                    <a:gd name="T59" fmla="*/ 92 h 1572"/>
                    <a:gd name="T60" fmla="*/ 426 w 1180"/>
                    <a:gd name="T61" fmla="*/ 92 h 1572"/>
                    <a:gd name="T62" fmla="*/ 298 w 1180"/>
                    <a:gd name="T63" fmla="*/ 10 h 1572"/>
                    <a:gd name="T64" fmla="*/ 172 w 1180"/>
                    <a:gd name="T65" fmla="*/ 20 h 1572"/>
                    <a:gd name="T66" fmla="*/ 158 w 1180"/>
                    <a:gd name="T67" fmla="*/ 60 h 1572"/>
                    <a:gd name="T68" fmla="*/ 110 w 1180"/>
                    <a:gd name="T69" fmla="*/ 116 h 1572"/>
                    <a:gd name="T70" fmla="*/ 88 w 1180"/>
                    <a:gd name="T71" fmla="*/ 188 h 1572"/>
                    <a:gd name="T72" fmla="*/ 8 w 1180"/>
                    <a:gd name="T73" fmla="*/ 264 h 1572"/>
                    <a:gd name="T74" fmla="*/ 184 w 1180"/>
                    <a:gd name="T75" fmla="*/ 200 h 1572"/>
                    <a:gd name="T76" fmla="*/ 260 w 1180"/>
                    <a:gd name="T77" fmla="*/ 222 h 1572"/>
                    <a:gd name="T78" fmla="*/ 324 w 1180"/>
                    <a:gd name="T79" fmla="*/ 256 h 1572"/>
                    <a:gd name="T80" fmla="*/ 330 w 1180"/>
                    <a:gd name="T81" fmla="*/ 308 h 1572"/>
                    <a:gd name="T82" fmla="*/ 340 w 1180"/>
                    <a:gd name="T83" fmla="*/ 388 h 1572"/>
                    <a:gd name="T84" fmla="*/ 342 w 1180"/>
                    <a:gd name="T85" fmla="*/ 424 h 1572"/>
                    <a:gd name="T86" fmla="*/ 304 w 1180"/>
                    <a:gd name="T87" fmla="*/ 592 h 1572"/>
                    <a:gd name="T88" fmla="*/ 364 w 1180"/>
                    <a:gd name="T89" fmla="*/ 732 h 1572"/>
                    <a:gd name="T90" fmla="*/ 366 w 1180"/>
                    <a:gd name="T91" fmla="*/ 660 h 1572"/>
                    <a:gd name="T92" fmla="*/ 496 w 1180"/>
                    <a:gd name="T93" fmla="*/ 828 h 1572"/>
                    <a:gd name="T94" fmla="*/ 618 w 1180"/>
                    <a:gd name="T95" fmla="*/ 892 h 1572"/>
                    <a:gd name="T96" fmla="*/ 706 w 1180"/>
                    <a:gd name="T97" fmla="*/ 924 h 1572"/>
                    <a:gd name="T98" fmla="*/ 674 w 1180"/>
                    <a:gd name="T99" fmla="*/ 1014 h 1572"/>
                    <a:gd name="T100" fmla="*/ 736 w 1180"/>
                    <a:gd name="T101" fmla="*/ 1140 h 1572"/>
                    <a:gd name="T102" fmla="*/ 800 w 1180"/>
                    <a:gd name="T103" fmla="*/ 1282 h 1572"/>
                    <a:gd name="T104" fmla="*/ 828 w 1180"/>
                    <a:gd name="T105" fmla="*/ 1418 h 1572"/>
                    <a:gd name="T106" fmla="*/ 818 w 1180"/>
                    <a:gd name="T107" fmla="*/ 1466 h 1572"/>
                    <a:gd name="T108" fmla="*/ 830 w 1180"/>
                    <a:gd name="T109" fmla="*/ 1516 h 1572"/>
                    <a:gd name="T110" fmla="*/ 872 w 1180"/>
                    <a:gd name="T111" fmla="*/ 1558 h 1572"/>
                    <a:gd name="T112" fmla="*/ 904 w 1180"/>
                    <a:gd name="T113" fmla="*/ 1540 h 1572"/>
                    <a:gd name="T114" fmla="*/ 912 w 1180"/>
                    <a:gd name="T115" fmla="*/ 1426 h 1572"/>
                    <a:gd name="T116" fmla="*/ 970 w 1180"/>
                    <a:gd name="T117" fmla="*/ 1348 h 1572"/>
                    <a:gd name="T118" fmla="*/ 1026 w 1180"/>
                    <a:gd name="T119" fmla="*/ 1286 h 1572"/>
                    <a:gd name="T120" fmla="*/ 1124 w 1180"/>
                    <a:gd name="T121" fmla="*/ 1186 h 1572"/>
                    <a:gd name="T122" fmla="*/ 354 w 1180"/>
                    <a:gd name="T123" fmla="*/ 400 h 1572"/>
                    <a:gd name="T124" fmla="*/ 790 w 1180"/>
                    <a:gd name="T125" fmla="*/ 228 h 1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80" h="1572">
                      <a:moveTo>
                        <a:pt x="1178" y="1040"/>
                      </a:moveTo>
                      <a:lnTo>
                        <a:pt x="1178" y="1040"/>
                      </a:lnTo>
                      <a:lnTo>
                        <a:pt x="1178" y="1040"/>
                      </a:lnTo>
                      <a:lnTo>
                        <a:pt x="1176" y="1036"/>
                      </a:lnTo>
                      <a:lnTo>
                        <a:pt x="1176" y="1036"/>
                      </a:lnTo>
                      <a:lnTo>
                        <a:pt x="1174" y="1036"/>
                      </a:lnTo>
                      <a:lnTo>
                        <a:pt x="1172" y="1036"/>
                      </a:lnTo>
                      <a:lnTo>
                        <a:pt x="1172" y="1036"/>
                      </a:lnTo>
                      <a:lnTo>
                        <a:pt x="1172" y="1036"/>
                      </a:lnTo>
                      <a:lnTo>
                        <a:pt x="1170" y="1036"/>
                      </a:lnTo>
                      <a:lnTo>
                        <a:pt x="1152" y="1036"/>
                      </a:lnTo>
                      <a:lnTo>
                        <a:pt x="1152" y="1034"/>
                      </a:lnTo>
                      <a:lnTo>
                        <a:pt x="1152" y="1034"/>
                      </a:lnTo>
                      <a:lnTo>
                        <a:pt x="1152" y="1034"/>
                      </a:lnTo>
                      <a:lnTo>
                        <a:pt x="1148" y="1034"/>
                      </a:lnTo>
                      <a:lnTo>
                        <a:pt x="1146" y="1032"/>
                      </a:lnTo>
                      <a:lnTo>
                        <a:pt x="1144" y="1028"/>
                      </a:lnTo>
                      <a:lnTo>
                        <a:pt x="1144" y="1028"/>
                      </a:lnTo>
                      <a:lnTo>
                        <a:pt x="1144" y="1028"/>
                      </a:lnTo>
                      <a:lnTo>
                        <a:pt x="1138" y="1026"/>
                      </a:lnTo>
                      <a:lnTo>
                        <a:pt x="1128" y="1022"/>
                      </a:lnTo>
                      <a:lnTo>
                        <a:pt x="1128" y="1020"/>
                      </a:lnTo>
                      <a:lnTo>
                        <a:pt x="1128" y="1020"/>
                      </a:lnTo>
                      <a:lnTo>
                        <a:pt x="1128" y="1020"/>
                      </a:lnTo>
                      <a:lnTo>
                        <a:pt x="1124" y="1018"/>
                      </a:lnTo>
                      <a:lnTo>
                        <a:pt x="1120" y="1018"/>
                      </a:lnTo>
                      <a:lnTo>
                        <a:pt x="1120" y="1018"/>
                      </a:lnTo>
                      <a:lnTo>
                        <a:pt x="1120" y="1018"/>
                      </a:lnTo>
                      <a:lnTo>
                        <a:pt x="1118" y="1018"/>
                      </a:lnTo>
                      <a:lnTo>
                        <a:pt x="1110" y="1016"/>
                      </a:lnTo>
                      <a:lnTo>
                        <a:pt x="1110" y="1016"/>
                      </a:lnTo>
                      <a:lnTo>
                        <a:pt x="1110" y="1016"/>
                      </a:lnTo>
                      <a:lnTo>
                        <a:pt x="1104" y="1016"/>
                      </a:lnTo>
                      <a:lnTo>
                        <a:pt x="1104" y="1016"/>
                      </a:lnTo>
                      <a:lnTo>
                        <a:pt x="1104" y="1016"/>
                      </a:lnTo>
                      <a:lnTo>
                        <a:pt x="1100" y="1018"/>
                      </a:lnTo>
                      <a:lnTo>
                        <a:pt x="1098" y="1018"/>
                      </a:lnTo>
                      <a:lnTo>
                        <a:pt x="1098" y="1018"/>
                      </a:lnTo>
                      <a:lnTo>
                        <a:pt x="1098" y="1018"/>
                      </a:lnTo>
                      <a:lnTo>
                        <a:pt x="1098" y="1018"/>
                      </a:lnTo>
                      <a:lnTo>
                        <a:pt x="1098" y="1018"/>
                      </a:lnTo>
                      <a:lnTo>
                        <a:pt x="1098" y="1018"/>
                      </a:lnTo>
                      <a:lnTo>
                        <a:pt x="1098" y="1018"/>
                      </a:lnTo>
                      <a:lnTo>
                        <a:pt x="1098" y="1018"/>
                      </a:lnTo>
                      <a:lnTo>
                        <a:pt x="1096" y="1018"/>
                      </a:lnTo>
                      <a:lnTo>
                        <a:pt x="1094" y="1016"/>
                      </a:lnTo>
                      <a:lnTo>
                        <a:pt x="1094" y="1016"/>
                      </a:lnTo>
                      <a:lnTo>
                        <a:pt x="1092" y="1016"/>
                      </a:lnTo>
                      <a:lnTo>
                        <a:pt x="1090" y="1016"/>
                      </a:lnTo>
                      <a:lnTo>
                        <a:pt x="1088" y="1014"/>
                      </a:lnTo>
                      <a:lnTo>
                        <a:pt x="1088" y="1014"/>
                      </a:lnTo>
                      <a:lnTo>
                        <a:pt x="1088" y="1014"/>
                      </a:lnTo>
                      <a:lnTo>
                        <a:pt x="1080" y="1014"/>
                      </a:lnTo>
                      <a:lnTo>
                        <a:pt x="1080" y="1014"/>
                      </a:lnTo>
                      <a:lnTo>
                        <a:pt x="1080" y="1014"/>
                      </a:lnTo>
                      <a:lnTo>
                        <a:pt x="1078" y="1016"/>
                      </a:lnTo>
                      <a:lnTo>
                        <a:pt x="1078" y="1016"/>
                      </a:lnTo>
                      <a:lnTo>
                        <a:pt x="1078" y="1016"/>
                      </a:lnTo>
                      <a:lnTo>
                        <a:pt x="1076" y="1016"/>
                      </a:lnTo>
                      <a:lnTo>
                        <a:pt x="1076" y="1014"/>
                      </a:lnTo>
                      <a:lnTo>
                        <a:pt x="1076" y="1014"/>
                      </a:lnTo>
                      <a:lnTo>
                        <a:pt x="1074" y="1014"/>
                      </a:lnTo>
                      <a:lnTo>
                        <a:pt x="1074" y="1014"/>
                      </a:lnTo>
                      <a:lnTo>
                        <a:pt x="1074" y="1014"/>
                      </a:lnTo>
                      <a:lnTo>
                        <a:pt x="1074" y="1016"/>
                      </a:lnTo>
                      <a:lnTo>
                        <a:pt x="1072" y="1016"/>
                      </a:lnTo>
                      <a:lnTo>
                        <a:pt x="1072" y="1014"/>
                      </a:lnTo>
                      <a:lnTo>
                        <a:pt x="1072" y="1010"/>
                      </a:lnTo>
                      <a:lnTo>
                        <a:pt x="1072" y="1010"/>
                      </a:lnTo>
                      <a:lnTo>
                        <a:pt x="1072" y="1010"/>
                      </a:lnTo>
                      <a:lnTo>
                        <a:pt x="1070" y="1008"/>
                      </a:lnTo>
                      <a:lnTo>
                        <a:pt x="1070" y="1008"/>
                      </a:lnTo>
                      <a:lnTo>
                        <a:pt x="1070" y="1008"/>
                      </a:lnTo>
                      <a:lnTo>
                        <a:pt x="1068" y="1006"/>
                      </a:lnTo>
                      <a:lnTo>
                        <a:pt x="1068" y="1006"/>
                      </a:lnTo>
                      <a:lnTo>
                        <a:pt x="1068" y="1006"/>
                      </a:lnTo>
                      <a:lnTo>
                        <a:pt x="1066" y="1006"/>
                      </a:lnTo>
                      <a:lnTo>
                        <a:pt x="1066" y="1004"/>
                      </a:lnTo>
                      <a:lnTo>
                        <a:pt x="1066" y="1004"/>
                      </a:lnTo>
                      <a:lnTo>
                        <a:pt x="1066" y="1004"/>
                      </a:lnTo>
                      <a:lnTo>
                        <a:pt x="1064" y="1004"/>
                      </a:lnTo>
                      <a:lnTo>
                        <a:pt x="1058" y="1002"/>
                      </a:lnTo>
                      <a:lnTo>
                        <a:pt x="1058" y="1002"/>
                      </a:lnTo>
                      <a:lnTo>
                        <a:pt x="1058" y="1002"/>
                      </a:lnTo>
                      <a:lnTo>
                        <a:pt x="1056" y="1002"/>
                      </a:lnTo>
                      <a:lnTo>
                        <a:pt x="1052" y="1002"/>
                      </a:lnTo>
                      <a:lnTo>
                        <a:pt x="1050" y="1000"/>
                      </a:lnTo>
                      <a:lnTo>
                        <a:pt x="1048" y="998"/>
                      </a:lnTo>
                      <a:lnTo>
                        <a:pt x="1048" y="998"/>
                      </a:lnTo>
                      <a:lnTo>
                        <a:pt x="1046" y="998"/>
                      </a:lnTo>
                      <a:lnTo>
                        <a:pt x="1042" y="998"/>
                      </a:lnTo>
                      <a:lnTo>
                        <a:pt x="1040" y="998"/>
                      </a:lnTo>
                      <a:lnTo>
                        <a:pt x="1040" y="998"/>
                      </a:lnTo>
                      <a:lnTo>
                        <a:pt x="1040" y="996"/>
                      </a:lnTo>
                      <a:lnTo>
                        <a:pt x="1036" y="996"/>
                      </a:lnTo>
                      <a:lnTo>
                        <a:pt x="1036" y="996"/>
                      </a:lnTo>
                      <a:lnTo>
                        <a:pt x="1036" y="996"/>
                      </a:lnTo>
                      <a:lnTo>
                        <a:pt x="1032" y="998"/>
                      </a:lnTo>
                      <a:lnTo>
                        <a:pt x="1032" y="998"/>
                      </a:lnTo>
                      <a:lnTo>
                        <a:pt x="1032" y="998"/>
                      </a:lnTo>
                      <a:lnTo>
                        <a:pt x="1032" y="998"/>
                      </a:lnTo>
                      <a:lnTo>
                        <a:pt x="1024" y="1004"/>
                      </a:lnTo>
                      <a:lnTo>
                        <a:pt x="1024" y="1004"/>
                      </a:lnTo>
                      <a:lnTo>
                        <a:pt x="1024" y="1004"/>
                      </a:lnTo>
                      <a:lnTo>
                        <a:pt x="1024" y="1006"/>
                      </a:lnTo>
                      <a:lnTo>
                        <a:pt x="1018" y="1010"/>
                      </a:lnTo>
                      <a:lnTo>
                        <a:pt x="1018" y="1010"/>
                      </a:lnTo>
                      <a:lnTo>
                        <a:pt x="1018" y="1006"/>
                      </a:lnTo>
                      <a:lnTo>
                        <a:pt x="1020" y="1006"/>
                      </a:lnTo>
                      <a:lnTo>
                        <a:pt x="1020" y="1006"/>
                      </a:lnTo>
                      <a:lnTo>
                        <a:pt x="1020" y="1006"/>
                      </a:lnTo>
                      <a:lnTo>
                        <a:pt x="1020" y="1006"/>
                      </a:lnTo>
                      <a:lnTo>
                        <a:pt x="1024" y="1004"/>
                      </a:lnTo>
                      <a:lnTo>
                        <a:pt x="1026" y="1000"/>
                      </a:lnTo>
                      <a:lnTo>
                        <a:pt x="1028" y="1000"/>
                      </a:lnTo>
                      <a:lnTo>
                        <a:pt x="1028" y="1000"/>
                      </a:lnTo>
                      <a:lnTo>
                        <a:pt x="1028" y="998"/>
                      </a:lnTo>
                      <a:lnTo>
                        <a:pt x="1028" y="998"/>
                      </a:lnTo>
                      <a:lnTo>
                        <a:pt x="1030" y="996"/>
                      </a:lnTo>
                      <a:lnTo>
                        <a:pt x="1030" y="996"/>
                      </a:lnTo>
                      <a:lnTo>
                        <a:pt x="1030" y="996"/>
                      </a:lnTo>
                      <a:lnTo>
                        <a:pt x="1030" y="996"/>
                      </a:lnTo>
                      <a:lnTo>
                        <a:pt x="1028" y="996"/>
                      </a:lnTo>
                      <a:lnTo>
                        <a:pt x="1028" y="996"/>
                      </a:lnTo>
                      <a:lnTo>
                        <a:pt x="1028" y="994"/>
                      </a:lnTo>
                      <a:lnTo>
                        <a:pt x="1028" y="994"/>
                      </a:lnTo>
                      <a:lnTo>
                        <a:pt x="1028" y="994"/>
                      </a:lnTo>
                      <a:lnTo>
                        <a:pt x="1026" y="992"/>
                      </a:lnTo>
                      <a:lnTo>
                        <a:pt x="1026" y="992"/>
                      </a:lnTo>
                      <a:lnTo>
                        <a:pt x="1024" y="992"/>
                      </a:lnTo>
                      <a:lnTo>
                        <a:pt x="1018" y="992"/>
                      </a:lnTo>
                      <a:lnTo>
                        <a:pt x="1012" y="990"/>
                      </a:lnTo>
                      <a:lnTo>
                        <a:pt x="1010" y="990"/>
                      </a:lnTo>
                      <a:lnTo>
                        <a:pt x="1010" y="990"/>
                      </a:lnTo>
                      <a:lnTo>
                        <a:pt x="1010" y="990"/>
                      </a:lnTo>
                      <a:lnTo>
                        <a:pt x="1006" y="992"/>
                      </a:lnTo>
                      <a:lnTo>
                        <a:pt x="1006" y="992"/>
                      </a:lnTo>
                      <a:lnTo>
                        <a:pt x="1006" y="992"/>
                      </a:lnTo>
                      <a:lnTo>
                        <a:pt x="1004" y="992"/>
                      </a:lnTo>
                      <a:lnTo>
                        <a:pt x="1002" y="994"/>
                      </a:lnTo>
                      <a:lnTo>
                        <a:pt x="1002" y="994"/>
                      </a:lnTo>
                      <a:lnTo>
                        <a:pt x="1002" y="994"/>
                      </a:lnTo>
                      <a:lnTo>
                        <a:pt x="1002" y="994"/>
                      </a:lnTo>
                      <a:lnTo>
                        <a:pt x="1002" y="994"/>
                      </a:lnTo>
                      <a:lnTo>
                        <a:pt x="1002" y="994"/>
                      </a:lnTo>
                      <a:lnTo>
                        <a:pt x="1000" y="996"/>
                      </a:lnTo>
                      <a:lnTo>
                        <a:pt x="1000" y="996"/>
                      </a:lnTo>
                      <a:lnTo>
                        <a:pt x="998" y="996"/>
                      </a:lnTo>
                      <a:lnTo>
                        <a:pt x="998" y="996"/>
                      </a:lnTo>
                      <a:lnTo>
                        <a:pt x="998" y="996"/>
                      </a:lnTo>
                      <a:lnTo>
                        <a:pt x="996" y="998"/>
                      </a:lnTo>
                      <a:lnTo>
                        <a:pt x="996" y="998"/>
                      </a:lnTo>
                      <a:lnTo>
                        <a:pt x="994" y="998"/>
                      </a:lnTo>
                      <a:lnTo>
                        <a:pt x="994" y="1000"/>
                      </a:lnTo>
                      <a:lnTo>
                        <a:pt x="994" y="1000"/>
                      </a:lnTo>
                      <a:lnTo>
                        <a:pt x="994" y="1000"/>
                      </a:lnTo>
                      <a:lnTo>
                        <a:pt x="994" y="1000"/>
                      </a:lnTo>
                      <a:lnTo>
                        <a:pt x="992" y="1002"/>
                      </a:lnTo>
                      <a:lnTo>
                        <a:pt x="990" y="1002"/>
                      </a:lnTo>
                      <a:lnTo>
                        <a:pt x="990" y="1002"/>
                      </a:lnTo>
                      <a:lnTo>
                        <a:pt x="990" y="1002"/>
                      </a:lnTo>
                      <a:lnTo>
                        <a:pt x="988" y="1002"/>
                      </a:lnTo>
                      <a:lnTo>
                        <a:pt x="986" y="1002"/>
                      </a:lnTo>
                      <a:lnTo>
                        <a:pt x="986" y="1002"/>
                      </a:lnTo>
                      <a:lnTo>
                        <a:pt x="986" y="1004"/>
                      </a:lnTo>
                      <a:lnTo>
                        <a:pt x="986" y="1004"/>
                      </a:lnTo>
                      <a:lnTo>
                        <a:pt x="984" y="1004"/>
                      </a:lnTo>
                      <a:lnTo>
                        <a:pt x="984" y="1002"/>
                      </a:lnTo>
                      <a:lnTo>
                        <a:pt x="986" y="1002"/>
                      </a:lnTo>
                      <a:lnTo>
                        <a:pt x="990" y="1000"/>
                      </a:lnTo>
                      <a:lnTo>
                        <a:pt x="990" y="1000"/>
                      </a:lnTo>
                      <a:lnTo>
                        <a:pt x="990" y="1000"/>
                      </a:lnTo>
                      <a:lnTo>
                        <a:pt x="994" y="996"/>
                      </a:lnTo>
                      <a:lnTo>
                        <a:pt x="996" y="996"/>
                      </a:lnTo>
                      <a:lnTo>
                        <a:pt x="996" y="996"/>
                      </a:lnTo>
                      <a:lnTo>
                        <a:pt x="996" y="996"/>
                      </a:lnTo>
                      <a:lnTo>
                        <a:pt x="998" y="996"/>
                      </a:lnTo>
                      <a:lnTo>
                        <a:pt x="998" y="996"/>
                      </a:lnTo>
                      <a:lnTo>
                        <a:pt x="998" y="996"/>
                      </a:lnTo>
                      <a:lnTo>
                        <a:pt x="998" y="994"/>
                      </a:lnTo>
                      <a:lnTo>
                        <a:pt x="998" y="994"/>
                      </a:lnTo>
                      <a:lnTo>
                        <a:pt x="998" y="994"/>
                      </a:lnTo>
                      <a:lnTo>
                        <a:pt x="998" y="992"/>
                      </a:lnTo>
                      <a:lnTo>
                        <a:pt x="998" y="990"/>
                      </a:lnTo>
                      <a:lnTo>
                        <a:pt x="1002" y="988"/>
                      </a:lnTo>
                      <a:lnTo>
                        <a:pt x="1002" y="988"/>
                      </a:lnTo>
                      <a:lnTo>
                        <a:pt x="1002" y="988"/>
                      </a:lnTo>
                      <a:lnTo>
                        <a:pt x="1002" y="988"/>
                      </a:lnTo>
                      <a:lnTo>
                        <a:pt x="1004" y="988"/>
                      </a:lnTo>
                      <a:lnTo>
                        <a:pt x="1006" y="988"/>
                      </a:lnTo>
                      <a:lnTo>
                        <a:pt x="1006" y="988"/>
                      </a:lnTo>
                      <a:lnTo>
                        <a:pt x="1006" y="988"/>
                      </a:lnTo>
                      <a:lnTo>
                        <a:pt x="1006" y="986"/>
                      </a:lnTo>
                      <a:lnTo>
                        <a:pt x="1008" y="984"/>
                      </a:lnTo>
                      <a:lnTo>
                        <a:pt x="1008" y="984"/>
                      </a:lnTo>
                      <a:lnTo>
                        <a:pt x="1008" y="984"/>
                      </a:lnTo>
                      <a:lnTo>
                        <a:pt x="1008" y="982"/>
                      </a:lnTo>
                      <a:lnTo>
                        <a:pt x="1008" y="982"/>
                      </a:lnTo>
                      <a:lnTo>
                        <a:pt x="1010" y="982"/>
                      </a:lnTo>
                      <a:lnTo>
                        <a:pt x="1010" y="982"/>
                      </a:lnTo>
                      <a:lnTo>
                        <a:pt x="1012" y="982"/>
                      </a:lnTo>
                      <a:lnTo>
                        <a:pt x="1012" y="980"/>
                      </a:lnTo>
                      <a:lnTo>
                        <a:pt x="1012" y="976"/>
                      </a:lnTo>
                      <a:lnTo>
                        <a:pt x="1012" y="976"/>
                      </a:lnTo>
                      <a:lnTo>
                        <a:pt x="1012" y="976"/>
                      </a:lnTo>
                      <a:lnTo>
                        <a:pt x="1012" y="974"/>
                      </a:lnTo>
                      <a:lnTo>
                        <a:pt x="1012" y="974"/>
                      </a:lnTo>
                      <a:lnTo>
                        <a:pt x="1012" y="974"/>
                      </a:lnTo>
                      <a:lnTo>
                        <a:pt x="1012" y="972"/>
                      </a:lnTo>
                      <a:lnTo>
                        <a:pt x="1012" y="970"/>
                      </a:lnTo>
                      <a:lnTo>
                        <a:pt x="1012" y="970"/>
                      </a:lnTo>
                      <a:lnTo>
                        <a:pt x="1012" y="970"/>
                      </a:lnTo>
                      <a:lnTo>
                        <a:pt x="1008" y="968"/>
                      </a:lnTo>
                      <a:lnTo>
                        <a:pt x="1008" y="968"/>
                      </a:lnTo>
                      <a:lnTo>
                        <a:pt x="1008" y="968"/>
                      </a:lnTo>
                      <a:lnTo>
                        <a:pt x="1006" y="966"/>
                      </a:lnTo>
                      <a:lnTo>
                        <a:pt x="1004" y="964"/>
                      </a:lnTo>
                      <a:lnTo>
                        <a:pt x="1004" y="964"/>
                      </a:lnTo>
                      <a:lnTo>
                        <a:pt x="1004" y="964"/>
                      </a:lnTo>
                      <a:lnTo>
                        <a:pt x="1002" y="962"/>
                      </a:lnTo>
                      <a:lnTo>
                        <a:pt x="1002" y="960"/>
                      </a:lnTo>
                      <a:lnTo>
                        <a:pt x="1002" y="958"/>
                      </a:lnTo>
                      <a:lnTo>
                        <a:pt x="1002" y="956"/>
                      </a:lnTo>
                      <a:lnTo>
                        <a:pt x="1002" y="956"/>
                      </a:lnTo>
                      <a:lnTo>
                        <a:pt x="1004" y="956"/>
                      </a:lnTo>
                      <a:lnTo>
                        <a:pt x="1004" y="956"/>
                      </a:lnTo>
                      <a:lnTo>
                        <a:pt x="1004" y="956"/>
                      </a:lnTo>
                      <a:lnTo>
                        <a:pt x="1002" y="954"/>
                      </a:lnTo>
                      <a:lnTo>
                        <a:pt x="1000" y="952"/>
                      </a:lnTo>
                      <a:lnTo>
                        <a:pt x="1000" y="952"/>
                      </a:lnTo>
                      <a:lnTo>
                        <a:pt x="1000" y="952"/>
                      </a:lnTo>
                      <a:lnTo>
                        <a:pt x="1000" y="952"/>
                      </a:lnTo>
                      <a:lnTo>
                        <a:pt x="994" y="946"/>
                      </a:lnTo>
                      <a:lnTo>
                        <a:pt x="994" y="946"/>
                      </a:lnTo>
                      <a:lnTo>
                        <a:pt x="994" y="946"/>
                      </a:lnTo>
                      <a:lnTo>
                        <a:pt x="990" y="940"/>
                      </a:lnTo>
                      <a:lnTo>
                        <a:pt x="990" y="940"/>
                      </a:lnTo>
                      <a:lnTo>
                        <a:pt x="990" y="940"/>
                      </a:lnTo>
                      <a:lnTo>
                        <a:pt x="982" y="940"/>
                      </a:lnTo>
                      <a:lnTo>
                        <a:pt x="980" y="940"/>
                      </a:lnTo>
                      <a:lnTo>
                        <a:pt x="980" y="940"/>
                      </a:lnTo>
                      <a:lnTo>
                        <a:pt x="980" y="940"/>
                      </a:lnTo>
                      <a:lnTo>
                        <a:pt x="978" y="940"/>
                      </a:lnTo>
                      <a:lnTo>
                        <a:pt x="974" y="936"/>
                      </a:lnTo>
                      <a:lnTo>
                        <a:pt x="974" y="936"/>
                      </a:lnTo>
                      <a:lnTo>
                        <a:pt x="974" y="936"/>
                      </a:lnTo>
                      <a:lnTo>
                        <a:pt x="972" y="936"/>
                      </a:lnTo>
                      <a:lnTo>
                        <a:pt x="970" y="936"/>
                      </a:lnTo>
                      <a:lnTo>
                        <a:pt x="970" y="936"/>
                      </a:lnTo>
                      <a:lnTo>
                        <a:pt x="970" y="936"/>
                      </a:lnTo>
                      <a:lnTo>
                        <a:pt x="968" y="934"/>
                      </a:lnTo>
                      <a:lnTo>
                        <a:pt x="968" y="934"/>
                      </a:lnTo>
                      <a:lnTo>
                        <a:pt x="968" y="934"/>
                      </a:lnTo>
                      <a:lnTo>
                        <a:pt x="966" y="934"/>
                      </a:lnTo>
                      <a:lnTo>
                        <a:pt x="962" y="934"/>
                      </a:lnTo>
                      <a:lnTo>
                        <a:pt x="962" y="934"/>
                      </a:lnTo>
                      <a:lnTo>
                        <a:pt x="962" y="934"/>
                      </a:lnTo>
                      <a:lnTo>
                        <a:pt x="952" y="934"/>
                      </a:lnTo>
                      <a:lnTo>
                        <a:pt x="952" y="934"/>
                      </a:lnTo>
                      <a:lnTo>
                        <a:pt x="952" y="934"/>
                      </a:lnTo>
                      <a:lnTo>
                        <a:pt x="950" y="936"/>
                      </a:lnTo>
                      <a:lnTo>
                        <a:pt x="944" y="936"/>
                      </a:lnTo>
                      <a:lnTo>
                        <a:pt x="944" y="934"/>
                      </a:lnTo>
                      <a:lnTo>
                        <a:pt x="944" y="934"/>
                      </a:lnTo>
                      <a:lnTo>
                        <a:pt x="942" y="934"/>
                      </a:lnTo>
                      <a:lnTo>
                        <a:pt x="942" y="934"/>
                      </a:lnTo>
                      <a:lnTo>
                        <a:pt x="940" y="934"/>
                      </a:lnTo>
                      <a:lnTo>
                        <a:pt x="940" y="934"/>
                      </a:lnTo>
                      <a:lnTo>
                        <a:pt x="940" y="934"/>
                      </a:lnTo>
                      <a:lnTo>
                        <a:pt x="934" y="934"/>
                      </a:lnTo>
                      <a:lnTo>
                        <a:pt x="934" y="934"/>
                      </a:lnTo>
                      <a:lnTo>
                        <a:pt x="934" y="934"/>
                      </a:lnTo>
                      <a:lnTo>
                        <a:pt x="934" y="932"/>
                      </a:lnTo>
                      <a:lnTo>
                        <a:pt x="934" y="932"/>
                      </a:lnTo>
                      <a:lnTo>
                        <a:pt x="934" y="932"/>
                      </a:lnTo>
                      <a:lnTo>
                        <a:pt x="932" y="932"/>
                      </a:lnTo>
                      <a:lnTo>
                        <a:pt x="932" y="930"/>
                      </a:lnTo>
                      <a:lnTo>
                        <a:pt x="932" y="930"/>
                      </a:lnTo>
                      <a:lnTo>
                        <a:pt x="932" y="928"/>
                      </a:lnTo>
                      <a:lnTo>
                        <a:pt x="930" y="928"/>
                      </a:lnTo>
                      <a:lnTo>
                        <a:pt x="928" y="928"/>
                      </a:lnTo>
                      <a:lnTo>
                        <a:pt x="924" y="924"/>
                      </a:lnTo>
                      <a:lnTo>
                        <a:pt x="924" y="924"/>
                      </a:lnTo>
                      <a:lnTo>
                        <a:pt x="924" y="924"/>
                      </a:lnTo>
                      <a:lnTo>
                        <a:pt x="920" y="924"/>
                      </a:lnTo>
                      <a:lnTo>
                        <a:pt x="920" y="924"/>
                      </a:lnTo>
                      <a:lnTo>
                        <a:pt x="918" y="924"/>
                      </a:lnTo>
                      <a:lnTo>
                        <a:pt x="918" y="926"/>
                      </a:lnTo>
                      <a:lnTo>
                        <a:pt x="916" y="926"/>
                      </a:lnTo>
                      <a:lnTo>
                        <a:pt x="916" y="924"/>
                      </a:lnTo>
                      <a:lnTo>
                        <a:pt x="916" y="918"/>
                      </a:lnTo>
                      <a:lnTo>
                        <a:pt x="916" y="918"/>
                      </a:lnTo>
                      <a:lnTo>
                        <a:pt x="916" y="918"/>
                      </a:lnTo>
                      <a:lnTo>
                        <a:pt x="914" y="916"/>
                      </a:lnTo>
                      <a:lnTo>
                        <a:pt x="914" y="916"/>
                      </a:lnTo>
                      <a:lnTo>
                        <a:pt x="914" y="916"/>
                      </a:lnTo>
                      <a:lnTo>
                        <a:pt x="912" y="916"/>
                      </a:lnTo>
                      <a:lnTo>
                        <a:pt x="912" y="914"/>
                      </a:lnTo>
                      <a:lnTo>
                        <a:pt x="912" y="912"/>
                      </a:lnTo>
                      <a:lnTo>
                        <a:pt x="912" y="912"/>
                      </a:lnTo>
                      <a:lnTo>
                        <a:pt x="912" y="912"/>
                      </a:lnTo>
                      <a:lnTo>
                        <a:pt x="910" y="910"/>
                      </a:lnTo>
                      <a:lnTo>
                        <a:pt x="910" y="910"/>
                      </a:lnTo>
                      <a:lnTo>
                        <a:pt x="910" y="910"/>
                      </a:lnTo>
                      <a:lnTo>
                        <a:pt x="906" y="910"/>
                      </a:lnTo>
                      <a:lnTo>
                        <a:pt x="906" y="910"/>
                      </a:lnTo>
                      <a:lnTo>
                        <a:pt x="906" y="910"/>
                      </a:lnTo>
                      <a:lnTo>
                        <a:pt x="904" y="908"/>
                      </a:lnTo>
                      <a:lnTo>
                        <a:pt x="904" y="908"/>
                      </a:lnTo>
                      <a:lnTo>
                        <a:pt x="904" y="908"/>
                      </a:lnTo>
                      <a:lnTo>
                        <a:pt x="902" y="908"/>
                      </a:lnTo>
                      <a:lnTo>
                        <a:pt x="898" y="906"/>
                      </a:lnTo>
                      <a:lnTo>
                        <a:pt x="896" y="904"/>
                      </a:lnTo>
                      <a:lnTo>
                        <a:pt x="896" y="904"/>
                      </a:lnTo>
                      <a:lnTo>
                        <a:pt x="896" y="904"/>
                      </a:lnTo>
                      <a:lnTo>
                        <a:pt x="894" y="902"/>
                      </a:lnTo>
                      <a:lnTo>
                        <a:pt x="892" y="902"/>
                      </a:lnTo>
                      <a:lnTo>
                        <a:pt x="892" y="896"/>
                      </a:lnTo>
                      <a:lnTo>
                        <a:pt x="892" y="896"/>
                      </a:lnTo>
                      <a:lnTo>
                        <a:pt x="892" y="896"/>
                      </a:lnTo>
                      <a:lnTo>
                        <a:pt x="890" y="896"/>
                      </a:lnTo>
                      <a:lnTo>
                        <a:pt x="888" y="894"/>
                      </a:lnTo>
                      <a:lnTo>
                        <a:pt x="888" y="894"/>
                      </a:lnTo>
                      <a:lnTo>
                        <a:pt x="888" y="894"/>
                      </a:lnTo>
                      <a:lnTo>
                        <a:pt x="888" y="894"/>
                      </a:lnTo>
                      <a:lnTo>
                        <a:pt x="884" y="894"/>
                      </a:lnTo>
                      <a:lnTo>
                        <a:pt x="884" y="894"/>
                      </a:lnTo>
                      <a:lnTo>
                        <a:pt x="884" y="894"/>
                      </a:lnTo>
                      <a:lnTo>
                        <a:pt x="880" y="894"/>
                      </a:lnTo>
                      <a:lnTo>
                        <a:pt x="880" y="894"/>
                      </a:lnTo>
                      <a:lnTo>
                        <a:pt x="880" y="894"/>
                      </a:lnTo>
                      <a:lnTo>
                        <a:pt x="880" y="892"/>
                      </a:lnTo>
                      <a:lnTo>
                        <a:pt x="878" y="892"/>
                      </a:lnTo>
                      <a:lnTo>
                        <a:pt x="878" y="892"/>
                      </a:lnTo>
                      <a:lnTo>
                        <a:pt x="878" y="892"/>
                      </a:lnTo>
                      <a:lnTo>
                        <a:pt x="876" y="894"/>
                      </a:lnTo>
                      <a:lnTo>
                        <a:pt x="876" y="894"/>
                      </a:lnTo>
                      <a:lnTo>
                        <a:pt x="876" y="894"/>
                      </a:lnTo>
                      <a:lnTo>
                        <a:pt x="876" y="894"/>
                      </a:lnTo>
                      <a:lnTo>
                        <a:pt x="876" y="892"/>
                      </a:lnTo>
                      <a:lnTo>
                        <a:pt x="876" y="890"/>
                      </a:lnTo>
                      <a:lnTo>
                        <a:pt x="878" y="890"/>
                      </a:lnTo>
                      <a:lnTo>
                        <a:pt x="878" y="890"/>
                      </a:lnTo>
                      <a:lnTo>
                        <a:pt x="878" y="890"/>
                      </a:lnTo>
                      <a:lnTo>
                        <a:pt x="880" y="890"/>
                      </a:lnTo>
                      <a:lnTo>
                        <a:pt x="882" y="890"/>
                      </a:lnTo>
                      <a:lnTo>
                        <a:pt x="882" y="890"/>
                      </a:lnTo>
                      <a:lnTo>
                        <a:pt x="882" y="888"/>
                      </a:lnTo>
                      <a:lnTo>
                        <a:pt x="882" y="888"/>
                      </a:lnTo>
                      <a:lnTo>
                        <a:pt x="882" y="888"/>
                      </a:lnTo>
                      <a:lnTo>
                        <a:pt x="882" y="886"/>
                      </a:lnTo>
                      <a:lnTo>
                        <a:pt x="870" y="886"/>
                      </a:lnTo>
                      <a:lnTo>
                        <a:pt x="866" y="886"/>
                      </a:lnTo>
                      <a:lnTo>
                        <a:pt x="866" y="886"/>
                      </a:lnTo>
                      <a:lnTo>
                        <a:pt x="866" y="886"/>
                      </a:lnTo>
                      <a:lnTo>
                        <a:pt x="856" y="886"/>
                      </a:lnTo>
                      <a:lnTo>
                        <a:pt x="856" y="886"/>
                      </a:lnTo>
                      <a:lnTo>
                        <a:pt x="856" y="886"/>
                      </a:lnTo>
                      <a:lnTo>
                        <a:pt x="856" y="888"/>
                      </a:lnTo>
                      <a:lnTo>
                        <a:pt x="854" y="890"/>
                      </a:lnTo>
                      <a:lnTo>
                        <a:pt x="852" y="890"/>
                      </a:lnTo>
                      <a:lnTo>
                        <a:pt x="852" y="890"/>
                      </a:lnTo>
                      <a:lnTo>
                        <a:pt x="850" y="890"/>
                      </a:lnTo>
                      <a:lnTo>
                        <a:pt x="848" y="892"/>
                      </a:lnTo>
                      <a:lnTo>
                        <a:pt x="848" y="890"/>
                      </a:lnTo>
                      <a:lnTo>
                        <a:pt x="848" y="890"/>
                      </a:lnTo>
                      <a:lnTo>
                        <a:pt x="846" y="890"/>
                      </a:lnTo>
                      <a:lnTo>
                        <a:pt x="846" y="890"/>
                      </a:lnTo>
                      <a:lnTo>
                        <a:pt x="842" y="886"/>
                      </a:lnTo>
                      <a:lnTo>
                        <a:pt x="842" y="886"/>
                      </a:lnTo>
                      <a:lnTo>
                        <a:pt x="842" y="886"/>
                      </a:lnTo>
                      <a:lnTo>
                        <a:pt x="840" y="886"/>
                      </a:lnTo>
                      <a:lnTo>
                        <a:pt x="838" y="886"/>
                      </a:lnTo>
                      <a:lnTo>
                        <a:pt x="838" y="886"/>
                      </a:lnTo>
                      <a:lnTo>
                        <a:pt x="838" y="886"/>
                      </a:lnTo>
                      <a:lnTo>
                        <a:pt x="836" y="886"/>
                      </a:lnTo>
                      <a:lnTo>
                        <a:pt x="834" y="884"/>
                      </a:lnTo>
                      <a:lnTo>
                        <a:pt x="834" y="884"/>
                      </a:lnTo>
                      <a:lnTo>
                        <a:pt x="834" y="884"/>
                      </a:lnTo>
                      <a:lnTo>
                        <a:pt x="832" y="886"/>
                      </a:lnTo>
                      <a:lnTo>
                        <a:pt x="828" y="886"/>
                      </a:lnTo>
                      <a:lnTo>
                        <a:pt x="828" y="886"/>
                      </a:lnTo>
                      <a:lnTo>
                        <a:pt x="828" y="886"/>
                      </a:lnTo>
                      <a:lnTo>
                        <a:pt x="828" y="886"/>
                      </a:lnTo>
                      <a:lnTo>
                        <a:pt x="820" y="886"/>
                      </a:lnTo>
                      <a:lnTo>
                        <a:pt x="816" y="886"/>
                      </a:lnTo>
                      <a:lnTo>
                        <a:pt x="816" y="886"/>
                      </a:lnTo>
                      <a:lnTo>
                        <a:pt x="816" y="886"/>
                      </a:lnTo>
                      <a:lnTo>
                        <a:pt x="812" y="886"/>
                      </a:lnTo>
                      <a:lnTo>
                        <a:pt x="812" y="884"/>
                      </a:lnTo>
                      <a:lnTo>
                        <a:pt x="812" y="882"/>
                      </a:lnTo>
                      <a:lnTo>
                        <a:pt x="812" y="882"/>
                      </a:lnTo>
                      <a:lnTo>
                        <a:pt x="812" y="882"/>
                      </a:lnTo>
                      <a:lnTo>
                        <a:pt x="810" y="882"/>
                      </a:lnTo>
                      <a:lnTo>
                        <a:pt x="808" y="880"/>
                      </a:lnTo>
                      <a:lnTo>
                        <a:pt x="808" y="880"/>
                      </a:lnTo>
                      <a:lnTo>
                        <a:pt x="808" y="878"/>
                      </a:lnTo>
                      <a:lnTo>
                        <a:pt x="806" y="876"/>
                      </a:lnTo>
                      <a:lnTo>
                        <a:pt x="806" y="876"/>
                      </a:lnTo>
                      <a:lnTo>
                        <a:pt x="806" y="876"/>
                      </a:lnTo>
                      <a:lnTo>
                        <a:pt x="804" y="876"/>
                      </a:lnTo>
                      <a:lnTo>
                        <a:pt x="802" y="876"/>
                      </a:lnTo>
                      <a:lnTo>
                        <a:pt x="800" y="874"/>
                      </a:lnTo>
                      <a:lnTo>
                        <a:pt x="800" y="874"/>
                      </a:lnTo>
                      <a:lnTo>
                        <a:pt x="800" y="874"/>
                      </a:lnTo>
                      <a:lnTo>
                        <a:pt x="800" y="874"/>
                      </a:lnTo>
                      <a:lnTo>
                        <a:pt x="798" y="872"/>
                      </a:lnTo>
                      <a:lnTo>
                        <a:pt x="798" y="870"/>
                      </a:lnTo>
                      <a:lnTo>
                        <a:pt x="798" y="870"/>
                      </a:lnTo>
                      <a:lnTo>
                        <a:pt x="796" y="870"/>
                      </a:lnTo>
                      <a:lnTo>
                        <a:pt x="792" y="870"/>
                      </a:lnTo>
                      <a:lnTo>
                        <a:pt x="792" y="870"/>
                      </a:lnTo>
                      <a:lnTo>
                        <a:pt x="792" y="870"/>
                      </a:lnTo>
                      <a:lnTo>
                        <a:pt x="792" y="870"/>
                      </a:lnTo>
                      <a:lnTo>
                        <a:pt x="792" y="870"/>
                      </a:lnTo>
                      <a:lnTo>
                        <a:pt x="790" y="872"/>
                      </a:lnTo>
                      <a:lnTo>
                        <a:pt x="790" y="874"/>
                      </a:lnTo>
                      <a:lnTo>
                        <a:pt x="790" y="874"/>
                      </a:lnTo>
                      <a:lnTo>
                        <a:pt x="792" y="874"/>
                      </a:lnTo>
                      <a:lnTo>
                        <a:pt x="792" y="874"/>
                      </a:lnTo>
                      <a:lnTo>
                        <a:pt x="792" y="874"/>
                      </a:lnTo>
                      <a:lnTo>
                        <a:pt x="790" y="874"/>
                      </a:lnTo>
                      <a:lnTo>
                        <a:pt x="790" y="876"/>
                      </a:lnTo>
                      <a:lnTo>
                        <a:pt x="788" y="876"/>
                      </a:lnTo>
                      <a:lnTo>
                        <a:pt x="788" y="876"/>
                      </a:lnTo>
                      <a:lnTo>
                        <a:pt x="788" y="876"/>
                      </a:lnTo>
                      <a:lnTo>
                        <a:pt x="788" y="878"/>
                      </a:lnTo>
                      <a:lnTo>
                        <a:pt x="786" y="878"/>
                      </a:lnTo>
                      <a:lnTo>
                        <a:pt x="786" y="878"/>
                      </a:lnTo>
                      <a:lnTo>
                        <a:pt x="786" y="878"/>
                      </a:lnTo>
                      <a:lnTo>
                        <a:pt x="782" y="878"/>
                      </a:lnTo>
                      <a:lnTo>
                        <a:pt x="778" y="878"/>
                      </a:lnTo>
                      <a:lnTo>
                        <a:pt x="778" y="878"/>
                      </a:lnTo>
                      <a:lnTo>
                        <a:pt x="778" y="878"/>
                      </a:lnTo>
                      <a:lnTo>
                        <a:pt x="778" y="880"/>
                      </a:lnTo>
                      <a:lnTo>
                        <a:pt x="778" y="880"/>
                      </a:lnTo>
                      <a:lnTo>
                        <a:pt x="776" y="880"/>
                      </a:lnTo>
                      <a:lnTo>
                        <a:pt x="776" y="882"/>
                      </a:lnTo>
                      <a:lnTo>
                        <a:pt x="776" y="882"/>
                      </a:lnTo>
                      <a:lnTo>
                        <a:pt x="776" y="882"/>
                      </a:lnTo>
                      <a:lnTo>
                        <a:pt x="776" y="882"/>
                      </a:lnTo>
                      <a:lnTo>
                        <a:pt x="776" y="888"/>
                      </a:lnTo>
                      <a:lnTo>
                        <a:pt x="776" y="888"/>
                      </a:lnTo>
                      <a:lnTo>
                        <a:pt x="776" y="888"/>
                      </a:lnTo>
                      <a:lnTo>
                        <a:pt x="778" y="890"/>
                      </a:lnTo>
                      <a:lnTo>
                        <a:pt x="778" y="892"/>
                      </a:lnTo>
                      <a:lnTo>
                        <a:pt x="778" y="894"/>
                      </a:lnTo>
                      <a:lnTo>
                        <a:pt x="778" y="894"/>
                      </a:lnTo>
                      <a:lnTo>
                        <a:pt x="778" y="894"/>
                      </a:lnTo>
                      <a:lnTo>
                        <a:pt x="780" y="896"/>
                      </a:lnTo>
                      <a:lnTo>
                        <a:pt x="780" y="898"/>
                      </a:lnTo>
                      <a:lnTo>
                        <a:pt x="778" y="898"/>
                      </a:lnTo>
                      <a:lnTo>
                        <a:pt x="778" y="898"/>
                      </a:lnTo>
                      <a:lnTo>
                        <a:pt x="778" y="898"/>
                      </a:lnTo>
                      <a:lnTo>
                        <a:pt x="778" y="900"/>
                      </a:lnTo>
                      <a:lnTo>
                        <a:pt x="778" y="900"/>
                      </a:lnTo>
                      <a:lnTo>
                        <a:pt x="778" y="898"/>
                      </a:lnTo>
                      <a:lnTo>
                        <a:pt x="778" y="898"/>
                      </a:lnTo>
                      <a:lnTo>
                        <a:pt x="778" y="898"/>
                      </a:lnTo>
                      <a:lnTo>
                        <a:pt x="776" y="896"/>
                      </a:lnTo>
                      <a:lnTo>
                        <a:pt x="776" y="896"/>
                      </a:lnTo>
                      <a:lnTo>
                        <a:pt x="774" y="896"/>
                      </a:lnTo>
                      <a:lnTo>
                        <a:pt x="774" y="896"/>
                      </a:lnTo>
                      <a:lnTo>
                        <a:pt x="772" y="894"/>
                      </a:lnTo>
                      <a:lnTo>
                        <a:pt x="772" y="894"/>
                      </a:lnTo>
                      <a:lnTo>
                        <a:pt x="772" y="894"/>
                      </a:lnTo>
                      <a:lnTo>
                        <a:pt x="770" y="894"/>
                      </a:lnTo>
                      <a:lnTo>
                        <a:pt x="770" y="894"/>
                      </a:lnTo>
                      <a:lnTo>
                        <a:pt x="770" y="892"/>
                      </a:lnTo>
                      <a:lnTo>
                        <a:pt x="772" y="890"/>
                      </a:lnTo>
                      <a:lnTo>
                        <a:pt x="772" y="888"/>
                      </a:lnTo>
                      <a:lnTo>
                        <a:pt x="772" y="888"/>
                      </a:lnTo>
                      <a:lnTo>
                        <a:pt x="772" y="888"/>
                      </a:lnTo>
                      <a:lnTo>
                        <a:pt x="774" y="886"/>
                      </a:lnTo>
                      <a:lnTo>
                        <a:pt x="776" y="886"/>
                      </a:lnTo>
                      <a:lnTo>
                        <a:pt x="776" y="886"/>
                      </a:lnTo>
                      <a:lnTo>
                        <a:pt x="776" y="886"/>
                      </a:lnTo>
                      <a:lnTo>
                        <a:pt x="776" y="880"/>
                      </a:lnTo>
                      <a:lnTo>
                        <a:pt x="776" y="880"/>
                      </a:lnTo>
                      <a:lnTo>
                        <a:pt x="776" y="880"/>
                      </a:lnTo>
                      <a:lnTo>
                        <a:pt x="774" y="880"/>
                      </a:lnTo>
                      <a:lnTo>
                        <a:pt x="774" y="876"/>
                      </a:lnTo>
                      <a:lnTo>
                        <a:pt x="774" y="876"/>
                      </a:lnTo>
                      <a:lnTo>
                        <a:pt x="774" y="876"/>
                      </a:lnTo>
                      <a:lnTo>
                        <a:pt x="774" y="876"/>
                      </a:lnTo>
                      <a:lnTo>
                        <a:pt x="774" y="876"/>
                      </a:lnTo>
                      <a:lnTo>
                        <a:pt x="774" y="874"/>
                      </a:lnTo>
                      <a:lnTo>
                        <a:pt x="774" y="874"/>
                      </a:lnTo>
                      <a:lnTo>
                        <a:pt x="774" y="874"/>
                      </a:lnTo>
                      <a:lnTo>
                        <a:pt x="776" y="874"/>
                      </a:lnTo>
                      <a:lnTo>
                        <a:pt x="776" y="874"/>
                      </a:lnTo>
                      <a:lnTo>
                        <a:pt x="778" y="874"/>
                      </a:lnTo>
                      <a:lnTo>
                        <a:pt x="778" y="874"/>
                      </a:lnTo>
                      <a:lnTo>
                        <a:pt x="778" y="872"/>
                      </a:lnTo>
                      <a:lnTo>
                        <a:pt x="780" y="872"/>
                      </a:lnTo>
                      <a:lnTo>
                        <a:pt x="780" y="872"/>
                      </a:lnTo>
                      <a:lnTo>
                        <a:pt x="780" y="872"/>
                      </a:lnTo>
                      <a:lnTo>
                        <a:pt x="780" y="868"/>
                      </a:lnTo>
                      <a:lnTo>
                        <a:pt x="780" y="868"/>
                      </a:lnTo>
                      <a:lnTo>
                        <a:pt x="780" y="868"/>
                      </a:lnTo>
                      <a:lnTo>
                        <a:pt x="778" y="866"/>
                      </a:lnTo>
                      <a:lnTo>
                        <a:pt x="778" y="866"/>
                      </a:lnTo>
                      <a:lnTo>
                        <a:pt x="778" y="866"/>
                      </a:lnTo>
                      <a:lnTo>
                        <a:pt x="778" y="866"/>
                      </a:lnTo>
                      <a:lnTo>
                        <a:pt x="778" y="866"/>
                      </a:lnTo>
                      <a:lnTo>
                        <a:pt x="778" y="866"/>
                      </a:lnTo>
                      <a:lnTo>
                        <a:pt x="778" y="866"/>
                      </a:lnTo>
                      <a:lnTo>
                        <a:pt x="776" y="866"/>
                      </a:lnTo>
                      <a:lnTo>
                        <a:pt x="776" y="866"/>
                      </a:lnTo>
                      <a:lnTo>
                        <a:pt x="776" y="866"/>
                      </a:lnTo>
                      <a:lnTo>
                        <a:pt x="776" y="866"/>
                      </a:lnTo>
                      <a:lnTo>
                        <a:pt x="772" y="866"/>
                      </a:lnTo>
                      <a:lnTo>
                        <a:pt x="772" y="866"/>
                      </a:lnTo>
                      <a:lnTo>
                        <a:pt x="772" y="866"/>
                      </a:lnTo>
                      <a:lnTo>
                        <a:pt x="770" y="868"/>
                      </a:lnTo>
                      <a:lnTo>
                        <a:pt x="768" y="868"/>
                      </a:lnTo>
                      <a:lnTo>
                        <a:pt x="768" y="868"/>
                      </a:lnTo>
                      <a:lnTo>
                        <a:pt x="768" y="868"/>
                      </a:lnTo>
                      <a:lnTo>
                        <a:pt x="766" y="870"/>
                      </a:lnTo>
                      <a:lnTo>
                        <a:pt x="766" y="870"/>
                      </a:lnTo>
                      <a:lnTo>
                        <a:pt x="766" y="870"/>
                      </a:lnTo>
                      <a:lnTo>
                        <a:pt x="766" y="870"/>
                      </a:lnTo>
                      <a:lnTo>
                        <a:pt x="766" y="870"/>
                      </a:lnTo>
                      <a:lnTo>
                        <a:pt x="766" y="870"/>
                      </a:lnTo>
                      <a:lnTo>
                        <a:pt x="766" y="872"/>
                      </a:lnTo>
                      <a:lnTo>
                        <a:pt x="766" y="872"/>
                      </a:lnTo>
                      <a:lnTo>
                        <a:pt x="764" y="874"/>
                      </a:lnTo>
                      <a:lnTo>
                        <a:pt x="760" y="874"/>
                      </a:lnTo>
                      <a:lnTo>
                        <a:pt x="760" y="874"/>
                      </a:lnTo>
                      <a:lnTo>
                        <a:pt x="760" y="874"/>
                      </a:lnTo>
                      <a:lnTo>
                        <a:pt x="758" y="876"/>
                      </a:lnTo>
                      <a:lnTo>
                        <a:pt x="748" y="876"/>
                      </a:lnTo>
                      <a:lnTo>
                        <a:pt x="748" y="876"/>
                      </a:lnTo>
                      <a:lnTo>
                        <a:pt x="748" y="876"/>
                      </a:lnTo>
                      <a:lnTo>
                        <a:pt x="746" y="876"/>
                      </a:lnTo>
                      <a:lnTo>
                        <a:pt x="744" y="878"/>
                      </a:lnTo>
                      <a:lnTo>
                        <a:pt x="744" y="878"/>
                      </a:lnTo>
                      <a:lnTo>
                        <a:pt x="744" y="878"/>
                      </a:lnTo>
                      <a:lnTo>
                        <a:pt x="742" y="878"/>
                      </a:lnTo>
                      <a:lnTo>
                        <a:pt x="742" y="878"/>
                      </a:lnTo>
                      <a:lnTo>
                        <a:pt x="742" y="880"/>
                      </a:lnTo>
                      <a:lnTo>
                        <a:pt x="742" y="880"/>
                      </a:lnTo>
                      <a:lnTo>
                        <a:pt x="742" y="880"/>
                      </a:lnTo>
                      <a:lnTo>
                        <a:pt x="742" y="880"/>
                      </a:lnTo>
                      <a:lnTo>
                        <a:pt x="740" y="880"/>
                      </a:lnTo>
                      <a:lnTo>
                        <a:pt x="738" y="882"/>
                      </a:lnTo>
                      <a:lnTo>
                        <a:pt x="738" y="882"/>
                      </a:lnTo>
                      <a:lnTo>
                        <a:pt x="738" y="882"/>
                      </a:lnTo>
                      <a:lnTo>
                        <a:pt x="732" y="886"/>
                      </a:lnTo>
                      <a:lnTo>
                        <a:pt x="730" y="886"/>
                      </a:lnTo>
                      <a:lnTo>
                        <a:pt x="730" y="886"/>
                      </a:lnTo>
                      <a:lnTo>
                        <a:pt x="730" y="886"/>
                      </a:lnTo>
                      <a:lnTo>
                        <a:pt x="728" y="888"/>
                      </a:lnTo>
                      <a:lnTo>
                        <a:pt x="728" y="888"/>
                      </a:lnTo>
                      <a:lnTo>
                        <a:pt x="728" y="888"/>
                      </a:lnTo>
                      <a:lnTo>
                        <a:pt x="728" y="890"/>
                      </a:lnTo>
                      <a:lnTo>
                        <a:pt x="726" y="892"/>
                      </a:lnTo>
                      <a:lnTo>
                        <a:pt x="726" y="892"/>
                      </a:lnTo>
                      <a:lnTo>
                        <a:pt x="726" y="892"/>
                      </a:lnTo>
                      <a:lnTo>
                        <a:pt x="726" y="896"/>
                      </a:lnTo>
                      <a:lnTo>
                        <a:pt x="726" y="896"/>
                      </a:lnTo>
                      <a:lnTo>
                        <a:pt x="726" y="896"/>
                      </a:lnTo>
                      <a:lnTo>
                        <a:pt x="726" y="896"/>
                      </a:lnTo>
                      <a:lnTo>
                        <a:pt x="720" y="900"/>
                      </a:lnTo>
                      <a:lnTo>
                        <a:pt x="718" y="902"/>
                      </a:lnTo>
                      <a:lnTo>
                        <a:pt x="716" y="902"/>
                      </a:lnTo>
                      <a:lnTo>
                        <a:pt x="716" y="902"/>
                      </a:lnTo>
                      <a:lnTo>
                        <a:pt x="716" y="902"/>
                      </a:lnTo>
                      <a:lnTo>
                        <a:pt x="716" y="906"/>
                      </a:lnTo>
                      <a:lnTo>
                        <a:pt x="716" y="906"/>
                      </a:lnTo>
                      <a:lnTo>
                        <a:pt x="716" y="906"/>
                      </a:lnTo>
                      <a:lnTo>
                        <a:pt x="716" y="906"/>
                      </a:lnTo>
                      <a:lnTo>
                        <a:pt x="714" y="906"/>
                      </a:lnTo>
                      <a:lnTo>
                        <a:pt x="714" y="906"/>
                      </a:lnTo>
                      <a:lnTo>
                        <a:pt x="714" y="904"/>
                      </a:lnTo>
                      <a:lnTo>
                        <a:pt x="714" y="904"/>
                      </a:lnTo>
                      <a:lnTo>
                        <a:pt x="714" y="904"/>
                      </a:lnTo>
                      <a:lnTo>
                        <a:pt x="712" y="902"/>
                      </a:lnTo>
                      <a:lnTo>
                        <a:pt x="712" y="902"/>
                      </a:lnTo>
                      <a:lnTo>
                        <a:pt x="712" y="902"/>
                      </a:lnTo>
                      <a:lnTo>
                        <a:pt x="712" y="902"/>
                      </a:lnTo>
                      <a:lnTo>
                        <a:pt x="710" y="902"/>
                      </a:lnTo>
                      <a:lnTo>
                        <a:pt x="706" y="900"/>
                      </a:lnTo>
                      <a:lnTo>
                        <a:pt x="706" y="900"/>
                      </a:lnTo>
                      <a:lnTo>
                        <a:pt x="706" y="900"/>
                      </a:lnTo>
                      <a:lnTo>
                        <a:pt x="706" y="900"/>
                      </a:lnTo>
                      <a:lnTo>
                        <a:pt x="706" y="900"/>
                      </a:lnTo>
                      <a:lnTo>
                        <a:pt x="706" y="900"/>
                      </a:lnTo>
                      <a:lnTo>
                        <a:pt x="706" y="900"/>
                      </a:lnTo>
                      <a:lnTo>
                        <a:pt x="702" y="896"/>
                      </a:lnTo>
                      <a:lnTo>
                        <a:pt x="702" y="896"/>
                      </a:lnTo>
                      <a:lnTo>
                        <a:pt x="700" y="896"/>
                      </a:lnTo>
                      <a:lnTo>
                        <a:pt x="698" y="896"/>
                      </a:lnTo>
                      <a:lnTo>
                        <a:pt x="696" y="894"/>
                      </a:lnTo>
                      <a:lnTo>
                        <a:pt x="696" y="894"/>
                      </a:lnTo>
                      <a:lnTo>
                        <a:pt x="696" y="894"/>
                      </a:lnTo>
                      <a:lnTo>
                        <a:pt x="694" y="894"/>
                      </a:lnTo>
                      <a:lnTo>
                        <a:pt x="692" y="894"/>
                      </a:lnTo>
                      <a:lnTo>
                        <a:pt x="692" y="892"/>
                      </a:lnTo>
                      <a:lnTo>
                        <a:pt x="692" y="892"/>
                      </a:lnTo>
                      <a:lnTo>
                        <a:pt x="692" y="892"/>
                      </a:lnTo>
                      <a:lnTo>
                        <a:pt x="692" y="892"/>
                      </a:lnTo>
                      <a:lnTo>
                        <a:pt x="692" y="892"/>
                      </a:lnTo>
                      <a:lnTo>
                        <a:pt x="690" y="890"/>
                      </a:lnTo>
                      <a:lnTo>
                        <a:pt x="690" y="890"/>
                      </a:lnTo>
                      <a:lnTo>
                        <a:pt x="690" y="890"/>
                      </a:lnTo>
                      <a:lnTo>
                        <a:pt x="690" y="890"/>
                      </a:lnTo>
                      <a:lnTo>
                        <a:pt x="690" y="890"/>
                      </a:lnTo>
                      <a:lnTo>
                        <a:pt x="688" y="890"/>
                      </a:lnTo>
                      <a:lnTo>
                        <a:pt x="688" y="890"/>
                      </a:lnTo>
                      <a:lnTo>
                        <a:pt x="688" y="890"/>
                      </a:lnTo>
                      <a:lnTo>
                        <a:pt x="686" y="890"/>
                      </a:lnTo>
                      <a:lnTo>
                        <a:pt x="682" y="890"/>
                      </a:lnTo>
                      <a:lnTo>
                        <a:pt x="682" y="890"/>
                      </a:lnTo>
                      <a:lnTo>
                        <a:pt x="682" y="892"/>
                      </a:lnTo>
                      <a:lnTo>
                        <a:pt x="680" y="892"/>
                      </a:lnTo>
                      <a:lnTo>
                        <a:pt x="680" y="892"/>
                      </a:lnTo>
                      <a:lnTo>
                        <a:pt x="680" y="892"/>
                      </a:lnTo>
                      <a:lnTo>
                        <a:pt x="680" y="896"/>
                      </a:lnTo>
                      <a:lnTo>
                        <a:pt x="680" y="896"/>
                      </a:lnTo>
                      <a:lnTo>
                        <a:pt x="680" y="896"/>
                      </a:lnTo>
                      <a:lnTo>
                        <a:pt x="680" y="896"/>
                      </a:lnTo>
                      <a:lnTo>
                        <a:pt x="678" y="896"/>
                      </a:lnTo>
                      <a:lnTo>
                        <a:pt x="678" y="896"/>
                      </a:lnTo>
                      <a:lnTo>
                        <a:pt x="678" y="898"/>
                      </a:lnTo>
                      <a:lnTo>
                        <a:pt x="678" y="898"/>
                      </a:lnTo>
                      <a:lnTo>
                        <a:pt x="678" y="898"/>
                      </a:lnTo>
                      <a:lnTo>
                        <a:pt x="678" y="898"/>
                      </a:lnTo>
                      <a:lnTo>
                        <a:pt x="676" y="898"/>
                      </a:lnTo>
                      <a:lnTo>
                        <a:pt x="674" y="898"/>
                      </a:lnTo>
                      <a:lnTo>
                        <a:pt x="674" y="898"/>
                      </a:lnTo>
                      <a:lnTo>
                        <a:pt x="674" y="898"/>
                      </a:lnTo>
                      <a:lnTo>
                        <a:pt x="672" y="900"/>
                      </a:lnTo>
                      <a:lnTo>
                        <a:pt x="670" y="902"/>
                      </a:lnTo>
                      <a:lnTo>
                        <a:pt x="668" y="902"/>
                      </a:lnTo>
                      <a:lnTo>
                        <a:pt x="668" y="902"/>
                      </a:lnTo>
                      <a:lnTo>
                        <a:pt x="668" y="902"/>
                      </a:lnTo>
                      <a:lnTo>
                        <a:pt x="666" y="902"/>
                      </a:lnTo>
                      <a:lnTo>
                        <a:pt x="664" y="902"/>
                      </a:lnTo>
                      <a:lnTo>
                        <a:pt x="664" y="902"/>
                      </a:lnTo>
                      <a:lnTo>
                        <a:pt x="664" y="902"/>
                      </a:lnTo>
                      <a:lnTo>
                        <a:pt x="664" y="902"/>
                      </a:lnTo>
                      <a:lnTo>
                        <a:pt x="662" y="902"/>
                      </a:lnTo>
                      <a:lnTo>
                        <a:pt x="662" y="900"/>
                      </a:lnTo>
                      <a:lnTo>
                        <a:pt x="662" y="900"/>
                      </a:lnTo>
                      <a:lnTo>
                        <a:pt x="662" y="900"/>
                      </a:lnTo>
                      <a:lnTo>
                        <a:pt x="660" y="900"/>
                      </a:lnTo>
                      <a:lnTo>
                        <a:pt x="658" y="900"/>
                      </a:lnTo>
                      <a:lnTo>
                        <a:pt x="658" y="900"/>
                      </a:lnTo>
                      <a:lnTo>
                        <a:pt x="658" y="898"/>
                      </a:lnTo>
                      <a:lnTo>
                        <a:pt x="654" y="898"/>
                      </a:lnTo>
                      <a:lnTo>
                        <a:pt x="652" y="896"/>
                      </a:lnTo>
                      <a:lnTo>
                        <a:pt x="652" y="896"/>
                      </a:lnTo>
                      <a:lnTo>
                        <a:pt x="652" y="896"/>
                      </a:lnTo>
                      <a:lnTo>
                        <a:pt x="650" y="896"/>
                      </a:lnTo>
                      <a:lnTo>
                        <a:pt x="650" y="894"/>
                      </a:lnTo>
                      <a:lnTo>
                        <a:pt x="650" y="894"/>
                      </a:lnTo>
                      <a:lnTo>
                        <a:pt x="650" y="894"/>
                      </a:lnTo>
                      <a:lnTo>
                        <a:pt x="648" y="892"/>
                      </a:lnTo>
                      <a:lnTo>
                        <a:pt x="648" y="892"/>
                      </a:lnTo>
                      <a:lnTo>
                        <a:pt x="648" y="892"/>
                      </a:lnTo>
                      <a:lnTo>
                        <a:pt x="648" y="892"/>
                      </a:lnTo>
                      <a:lnTo>
                        <a:pt x="646" y="888"/>
                      </a:lnTo>
                      <a:lnTo>
                        <a:pt x="644" y="886"/>
                      </a:lnTo>
                      <a:lnTo>
                        <a:pt x="644" y="886"/>
                      </a:lnTo>
                      <a:lnTo>
                        <a:pt x="644" y="886"/>
                      </a:lnTo>
                      <a:lnTo>
                        <a:pt x="642" y="884"/>
                      </a:lnTo>
                      <a:lnTo>
                        <a:pt x="640" y="882"/>
                      </a:lnTo>
                      <a:lnTo>
                        <a:pt x="640" y="882"/>
                      </a:lnTo>
                      <a:lnTo>
                        <a:pt x="640" y="882"/>
                      </a:lnTo>
                      <a:lnTo>
                        <a:pt x="638" y="880"/>
                      </a:lnTo>
                      <a:lnTo>
                        <a:pt x="638" y="880"/>
                      </a:lnTo>
                      <a:lnTo>
                        <a:pt x="638" y="880"/>
                      </a:lnTo>
                      <a:lnTo>
                        <a:pt x="638" y="878"/>
                      </a:lnTo>
                      <a:lnTo>
                        <a:pt x="638" y="878"/>
                      </a:lnTo>
                      <a:lnTo>
                        <a:pt x="638" y="878"/>
                      </a:lnTo>
                      <a:lnTo>
                        <a:pt x="638" y="876"/>
                      </a:lnTo>
                      <a:lnTo>
                        <a:pt x="638" y="874"/>
                      </a:lnTo>
                      <a:lnTo>
                        <a:pt x="638" y="874"/>
                      </a:lnTo>
                      <a:lnTo>
                        <a:pt x="638" y="874"/>
                      </a:lnTo>
                      <a:lnTo>
                        <a:pt x="638" y="870"/>
                      </a:lnTo>
                      <a:lnTo>
                        <a:pt x="640" y="870"/>
                      </a:lnTo>
                      <a:lnTo>
                        <a:pt x="640" y="870"/>
                      </a:lnTo>
                      <a:lnTo>
                        <a:pt x="640" y="868"/>
                      </a:lnTo>
                      <a:lnTo>
                        <a:pt x="640" y="862"/>
                      </a:lnTo>
                      <a:lnTo>
                        <a:pt x="640" y="862"/>
                      </a:lnTo>
                      <a:lnTo>
                        <a:pt x="640" y="862"/>
                      </a:lnTo>
                      <a:lnTo>
                        <a:pt x="642" y="860"/>
                      </a:lnTo>
                      <a:lnTo>
                        <a:pt x="642" y="858"/>
                      </a:lnTo>
                      <a:lnTo>
                        <a:pt x="642" y="856"/>
                      </a:lnTo>
                      <a:lnTo>
                        <a:pt x="642" y="856"/>
                      </a:lnTo>
                      <a:lnTo>
                        <a:pt x="642" y="856"/>
                      </a:lnTo>
                      <a:lnTo>
                        <a:pt x="642" y="856"/>
                      </a:lnTo>
                      <a:lnTo>
                        <a:pt x="642" y="856"/>
                      </a:lnTo>
                      <a:lnTo>
                        <a:pt x="642" y="854"/>
                      </a:lnTo>
                      <a:lnTo>
                        <a:pt x="642" y="854"/>
                      </a:lnTo>
                      <a:lnTo>
                        <a:pt x="642" y="850"/>
                      </a:lnTo>
                      <a:lnTo>
                        <a:pt x="644" y="848"/>
                      </a:lnTo>
                      <a:lnTo>
                        <a:pt x="646" y="848"/>
                      </a:lnTo>
                      <a:lnTo>
                        <a:pt x="646" y="848"/>
                      </a:lnTo>
                      <a:lnTo>
                        <a:pt x="646" y="848"/>
                      </a:lnTo>
                      <a:lnTo>
                        <a:pt x="646" y="846"/>
                      </a:lnTo>
                      <a:lnTo>
                        <a:pt x="646" y="846"/>
                      </a:lnTo>
                      <a:lnTo>
                        <a:pt x="648" y="846"/>
                      </a:lnTo>
                      <a:lnTo>
                        <a:pt x="648" y="842"/>
                      </a:lnTo>
                      <a:lnTo>
                        <a:pt x="648" y="842"/>
                      </a:lnTo>
                      <a:lnTo>
                        <a:pt x="648" y="842"/>
                      </a:lnTo>
                      <a:lnTo>
                        <a:pt x="648" y="842"/>
                      </a:lnTo>
                      <a:lnTo>
                        <a:pt x="648" y="840"/>
                      </a:lnTo>
                      <a:lnTo>
                        <a:pt x="648" y="840"/>
                      </a:lnTo>
                      <a:lnTo>
                        <a:pt x="648" y="838"/>
                      </a:lnTo>
                      <a:lnTo>
                        <a:pt x="648" y="838"/>
                      </a:lnTo>
                      <a:lnTo>
                        <a:pt x="648" y="836"/>
                      </a:lnTo>
                      <a:lnTo>
                        <a:pt x="648" y="836"/>
                      </a:lnTo>
                      <a:lnTo>
                        <a:pt x="646" y="836"/>
                      </a:lnTo>
                      <a:lnTo>
                        <a:pt x="644" y="834"/>
                      </a:lnTo>
                      <a:lnTo>
                        <a:pt x="644" y="834"/>
                      </a:lnTo>
                      <a:lnTo>
                        <a:pt x="644" y="834"/>
                      </a:lnTo>
                      <a:lnTo>
                        <a:pt x="642" y="834"/>
                      </a:lnTo>
                      <a:lnTo>
                        <a:pt x="642" y="834"/>
                      </a:lnTo>
                      <a:lnTo>
                        <a:pt x="642" y="834"/>
                      </a:lnTo>
                      <a:lnTo>
                        <a:pt x="642" y="834"/>
                      </a:lnTo>
                      <a:lnTo>
                        <a:pt x="642" y="834"/>
                      </a:lnTo>
                      <a:lnTo>
                        <a:pt x="642" y="834"/>
                      </a:lnTo>
                      <a:lnTo>
                        <a:pt x="638" y="832"/>
                      </a:lnTo>
                      <a:lnTo>
                        <a:pt x="638" y="832"/>
                      </a:lnTo>
                      <a:lnTo>
                        <a:pt x="638" y="832"/>
                      </a:lnTo>
                      <a:lnTo>
                        <a:pt x="638" y="830"/>
                      </a:lnTo>
                      <a:lnTo>
                        <a:pt x="638" y="830"/>
                      </a:lnTo>
                      <a:lnTo>
                        <a:pt x="638" y="830"/>
                      </a:lnTo>
                      <a:lnTo>
                        <a:pt x="636" y="830"/>
                      </a:lnTo>
                      <a:lnTo>
                        <a:pt x="632" y="830"/>
                      </a:lnTo>
                      <a:lnTo>
                        <a:pt x="628" y="828"/>
                      </a:lnTo>
                      <a:lnTo>
                        <a:pt x="628" y="828"/>
                      </a:lnTo>
                      <a:lnTo>
                        <a:pt x="628" y="828"/>
                      </a:lnTo>
                      <a:lnTo>
                        <a:pt x="624" y="828"/>
                      </a:lnTo>
                      <a:lnTo>
                        <a:pt x="624" y="828"/>
                      </a:lnTo>
                      <a:lnTo>
                        <a:pt x="624" y="828"/>
                      </a:lnTo>
                      <a:lnTo>
                        <a:pt x="622" y="830"/>
                      </a:lnTo>
                      <a:lnTo>
                        <a:pt x="622" y="828"/>
                      </a:lnTo>
                      <a:lnTo>
                        <a:pt x="622" y="828"/>
                      </a:lnTo>
                      <a:lnTo>
                        <a:pt x="622" y="828"/>
                      </a:lnTo>
                      <a:lnTo>
                        <a:pt x="616" y="828"/>
                      </a:lnTo>
                      <a:lnTo>
                        <a:pt x="616" y="828"/>
                      </a:lnTo>
                      <a:lnTo>
                        <a:pt x="616" y="828"/>
                      </a:lnTo>
                      <a:lnTo>
                        <a:pt x="614" y="830"/>
                      </a:lnTo>
                      <a:lnTo>
                        <a:pt x="612" y="830"/>
                      </a:lnTo>
                      <a:lnTo>
                        <a:pt x="610" y="828"/>
                      </a:lnTo>
                      <a:lnTo>
                        <a:pt x="610" y="828"/>
                      </a:lnTo>
                      <a:lnTo>
                        <a:pt x="610" y="828"/>
                      </a:lnTo>
                      <a:lnTo>
                        <a:pt x="606" y="828"/>
                      </a:lnTo>
                      <a:lnTo>
                        <a:pt x="606" y="828"/>
                      </a:lnTo>
                      <a:lnTo>
                        <a:pt x="606" y="828"/>
                      </a:lnTo>
                      <a:lnTo>
                        <a:pt x="604" y="830"/>
                      </a:lnTo>
                      <a:lnTo>
                        <a:pt x="598" y="830"/>
                      </a:lnTo>
                      <a:lnTo>
                        <a:pt x="594" y="828"/>
                      </a:lnTo>
                      <a:lnTo>
                        <a:pt x="592" y="826"/>
                      </a:lnTo>
                      <a:lnTo>
                        <a:pt x="592" y="826"/>
                      </a:lnTo>
                      <a:lnTo>
                        <a:pt x="592" y="826"/>
                      </a:lnTo>
                      <a:lnTo>
                        <a:pt x="592" y="826"/>
                      </a:lnTo>
                      <a:lnTo>
                        <a:pt x="594" y="824"/>
                      </a:lnTo>
                      <a:lnTo>
                        <a:pt x="594" y="824"/>
                      </a:lnTo>
                      <a:lnTo>
                        <a:pt x="594" y="822"/>
                      </a:lnTo>
                      <a:lnTo>
                        <a:pt x="596" y="820"/>
                      </a:lnTo>
                      <a:lnTo>
                        <a:pt x="596" y="820"/>
                      </a:lnTo>
                      <a:lnTo>
                        <a:pt x="596" y="820"/>
                      </a:lnTo>
                      <a:lnTo>
                        <a:pt x="596" y="818"/>
                      </a:lnTo>
                      <a:lnTo>
                        <a:pt x="602" y="814"/>
                      </a:lnTo>
                      <a:lnTo>
                        <a:pt x="602" y="814"/>
                      </a:lnTo>
                      <a:lnTo>
                        <a:pt x="602" y="814"/>
                      </a:lnTo>
                      <a:lnTo>
                        <a:pt x="602" y="808"/>
                      </a:lnTo>
                      <a:lnTo>
                        <a:pt x="604" y="806"/>
                      </a:lnTo>
                      <a:lnTo>
                        <a:pt x="604" y="806"/>
                      </a:lnTo>
                      <a:lnTo>
                        <a:pt x="604" y="806"/>
                      </a:lnTo>
                      <a:lnTo>
                        <a:pt x="604" y="806"/>
                      </a:lnTo>
                      <a:lnTo>
                        <a:pt x="606" y="804"/>
                      </a:lnTo>
                      <a:lnTo>
                        <a:pt x="608" y="802"/>
                      </a:lnTo>
                      <a:lnTo>
                        <a:pt x="608" y="802"/>
                      </a:lnTo>
                      <a:lnTo>
                        <a:pt x="608" y="800"/>
                      </a:lnTo>
                      <a:lnTo>
                        <a:pt x="608" y="800"/>
                      </a:lnTo>
                      <a:lnTo>
                        <a:pt x="610" y="798"/>
                      </a:lnTo>
                      <a:lnTo>
                        <a:pt x="610" y="798"/>
                      </a:lnTo>
                      <a:lnTo>
                        <a:pt x="610" y="798"/>
                      </a:lnTo>
                      <a:lnTo>
                        <a:pt x="610" y="792"/>
                      </a:lnTo>
                      <a:lnTo>
                        <a:pt x="610" y="792"/>
                      </a:lnTo>
                      <a:lnTo>
                        <a:pt x="610" y="792"/>
                      </a:lnTo>
                      <a:lnTo>
                        <a:pt x="608" y="790"/>
                      </a:lnTo>
                      <a:lnTo>
                        <a:pt x="608" y="790"/>
                      </a:lnTo>
                      <a:lnTo>
                        <a:pt x="610" y="788"/>
                      </a:lnTo>
                      <a:lnTo>
                        <a:pt x="610" y="788"/>
                      </a:lnTo>
                      <a:lnTo>
                        <a:pt x="610" y="788"/>
                      </a:lnTo>
                      <a:lnTo>
                        <a:pt x="610" y="788"/>
                      </a:lnTo>
                      <a:lnTo>
                        <a:pt x="610" y="786"/>
                      </a:lnTo>
                      <a:lnTo>
                        <a:pt x="610" y="786"/>
                      </a:lnTo>
                      <a:lnTo>
                        <a:pt x="610" y="786"/>
                      </a:lnTo>
                      <a:lnTo>
                        <a:pt x="612" y="784"/>
                      </a:lnTo>
                      <a:lnTo>
                        <a:pt x="616" y="780"/>
                      </a:lnTo>
                      <a:lnTo>
                        <a:pt x="618" y="780"/>
                      </a:lnTo>
                      <a:lnTo>
                        <a:pt x="618" y="780"/>
                      </a:lnTo>
                      <a:lnTo>
                        <a:pt x="620" y="780"/>
                      </a:lnTo>
                      <a:lnTo>
                        <a:pt x="620" y="778"/>
                      </a:lnTo>
                      <a:lnTo>
                        <a:pt x="620" y="778"/>
                      </a:lnTo>
                      <a:lnTo>
                        <a:pt x="620" y="778"/>
                      </a:lnTo>
                      <a:lnTo>
                        <a:pt x="620" y="776"/>
                      </a:lnTo>
                      <a:lnTo>
                        <a:pt x="620" y="774"/>
                      </a:lnTo>
                      <a:lnTo>
                        <a:pt x="620" y="774"/>
                      </a:lnTo>
                      <a:lnTo>
                        <a:pt x="620" y="772"/>
                      </a:lnTo>
                      <a:lnTo>
                        <a:pt x="620" y="772"/>
                      </a:lnTo>
                      <a:lnTo>
                        <a:pt x="620" y="770"/>
                      </a:lnTo>
                      <a:lnTo>
                        <a:pt x="620" y="770"/>
                      </a:lnTo>
                      <a:lnTo>
                        <a:pt x="618" y="770"/>
                      </a:lnTo>
                      <a:lnTo>
                        <a:pt x="618" y="770"/>
                      </a:lnTo>
                      <a:lnTo>
                        <a:pt x="618" y="768"/>
                      </a:lnTo>
                      <a:lnTo>
                        <a:pt x="618" y="768"/>
                      </a:lnTo>
                      <a:lnTo>
                        <a:pt x="618" y="768"/>
                      </a:lnTo>
                      <a:lnTo>
                        <a:pt x="614" y="768"/>
                      </a:lnTo>
                      <a:lnTo>
                        <a:pt x="614" y="768"/>
                      </a:lnTo>
                      <a:lnTo>
                        <a:pt x="614" y="768"/>
                      </a:lnTo>
                      <a:lnTo>
                        <a:pt x="614" y="768"/>
                      </a:lnTo>
                      <a:lnTo>
                        <a:pt x="602" y="768"/>
                      </a:lnTo>
                      <a:lnTo>
                        <a:pt x="602" y="768"/>
                      </a:lnTo>
                      <a:lnTo>
                        <a:pt x="602" y="768"/>
                      </a:lnTo>
                      <a:lnTo>
                        <a:pt x="602" y="768"/>
                      </a:lnTo>
                      <a:lnTo>
                        <a:pt x="600" y="770"/>
                      </a:lnTo>
                      <a:lnTo>
                        <a:pt x="600" y="770"/>
                      </a:lnTo>
                      <a:lnTo>
                        <a:pt x="600" y="770"/>
                      </a:lnTo>
                      <a:lnTo>
                        <a:pt x="600" y="770"/>
                      </a:lnTo>
                      <a:lnTo>
                        <a:pt x="596" y="770"/>
                      </a:lnTo>
                      <a:lnTo>
                        <a:pt x="594" y="770"/>
                      </a:lnTo>
                      <a:lnTo>
                        <a:pt x="594" y="770"/>
                      </a:lnTo>
                      <a:lnTo>
                        <a:pt x="594" y="770"/>
                      </a:lnTo>
                      <a:lnTo>
                        <a:pt x="590" y="770"/>
                      </a:lnTo>
                      <a:lnTo>
                        <a:pt x="590" y="770"/>
                      </a:lnTo>
                      <a:lnTo>
                        <a:pt x="590" y="770"/>
                      </a:lnTo>
                      <a:lnTo>
                        <a:pt x="590" y="770"/>
                      </a:lnTo>
                      <a:lnTo>
                        <a:pt x="588" y="772"/>
                      </a:lnTo>
                      <a:lnTo>
                        <a:pt x="582" y="772"/>
                      </a:lnTo>
                      <a:lnTo>
                        <a:pt x="582" y="772"/>
                      </a:lnTo>
                      <a:lnTo>
                        <a:pt x="580" y="772"/>
                      </a:lnTo>
                      <a:lnTo>
                        <a:pt x="580" y="774"/>
                      </a:lnTo>
                      <a:lnTo>
                        <a:pt x="580" y="774"/>
                      </a:lnTo>
                      <a:lnTo>
                        <a:pt x="580" y="774"/>
                      </a:lnTo>
                      <a:lnTo>
                        <a:pt x="580" y="776"/>
                      </a:lnTo>
                      <a:lnTo>
                        <a:pt x="576" y="782"/>
                      </a:lnTo>
                      <a:lnTo>
                        <a:pt x="576" y="782"/>
                      </a:lnTo>
                      <a:lnTo>
                        <a:pt x="576" y="782"/>
                      </a:lnTo>
                      <a:lnTo>
                        <a:pt x="576" y="792"/>
                      </a:lnTo>
                      <a:lnTo>
                        <a:pt x="574" y="792"/>
                      </a:lnTo>
                      <a:lnTo>
                        <a:pt x="574" y="792"/>
                      </a:lnTo>
                      <a:lnTo>
                        <a:pt x="574" y="792"/>
                      </a:lnTo>
                      <a:lnTo>
                        <a:pt x="574" y="792"/>
                      </a:lnTo>
                      <a:lnTo>
                        <a:pt x="572" y="794"/>
                      </a:lnTo>
                      <a:lnTo>
                        <a:pt x="572" y="794"/>
                      </a:lnTo>
                      <a:lnTo>
                        <a:pt x="572" y="794"/>
                      </a:lnTo>
                      <a:lnTo>
                        <a:pt x="568" y="796"/>
                      </a:lnTo>
                      <a:lnTo>
                        <a:pt x="562" y="796"/>
                      </a:lnTo>
                      <a:lnTo>
                        <a:pt x="560" y="796"/>
                      </a:lnTo>
                      <a:lnTo>
                        <a:pt x="560" y="796"/>
                      </a:lnTo>
                      <a:lnTo>
                        <a:pt x="558" y="796"/>
                      </a:lnTo>
                      <a:lnTo>
                        <a:pt x="558" y="796"/>
                      </a:lnTo>
                      <a:lnTo>
                        <a:pt x="554" y="798"/>
                      </a:lnTo>
                      <a:lnTo>
                        <a:pt x="550" y="800"/>
                      </a:lnTo>
                      <a:lnTo>
                        <a:pt x="548" y="800"/>
                      </a:lnTo>
                      <a:lnTo>
                        <a:pt x="546" y="800"/>
                      </a:lnTo>
                      <a:lnTo>
                        <a:pt x="546" y="800"/>
                      </a:lnTo>
                      <a:lnTo>
                        <a:pt x="546" y="800"/>
                      </a:lnTo>
                      <a:lnTo>
                        <a:pt x="544" y="802"/>
                      </a:lnTo>
                      <a:lnTo>
                        <a:pt x="542" y="802"/>
                      </a:lnTo>
                      <a:lnTo>
                        <a:pt x="540" y="800"/>
                      </a:lnTo>
                      <a:lnTo>
                        <a:pt x="540" y="800"/>
                      </a:lnTo>
                      <a:lnTo>
                        <a:pt x="540" y="800"/>
                      </a:lnTo>
                      <a:lnTo>
                        <a:pt x="536" y="800"/>
                      </a:lnTo>
                      <a:lnTo>
                        <a:pt x="534" y="800"/>
                      </a:lnTo>
                      <a:lnTo>
                        <a:pt x="534" y="796"/>
                      </a:lnTo>
                      <a:lnTo>
                        <a:pt x="534" y="796"/>
                      </a:lnTo>
                      <a:lnTo>
                        <a:pt x="532" y="796"/>
                      </a:lnTo>
                      <a:lnTo>
                        <a:pt x="530" y="796"/>
                      </a:lnTo>
                      <a:lnTo>
                        <a:pt x="528" y="794"/>
                      </a:lnTo>
                      <a:lnTo>
                        <a:pt x="528" y="794"/>
                      </a:lnTo>
                      <a:lnTo>
                        <a:pt x="528" y="794"/>
                      </a:lnTo>
                      <a:lnTo>
                        <a:pt x="524" y="794"/>
                      </a:lnTo>
                      <a:lnTo>
                        <a:pt x="522" y="794"/>
                      </a:lnTo>
                      <a:lnTo>
                        <a:pt x="522" y="794"/>
                      </a:lnTo>
                      <a:lnTo>
                        <a:pt x="522" y="794"/>
                      </a:lnTo>
                      <a:lnTo>
                        <a:pt x="518" y="792"/>
                      </a:lnTo>
                      <a:lnTo>
                        <a:pt x="518" y="792"/>
                      </a:lnTo>
                      <a:lnTo>
                        <a:pt x="518" y="786"/>
                      </a:lnTo>
                      <a:lnTo>
                        <a:pt x="518" y="786"/>
                      </a:lnTo>
                      <a:lnTo>
                        <a:pt x="518" y="786"/>
                      </a:lnTo>
                      <a:lnTo>
                        <a:pt x="516" y="782"/>
                      </a:lnTo>
                      <a:lnTo>
                        <a:pt x="516" y="780"/>
                      </a:lnTo>
                      <a:lnTo>
                        <a:pt x="516" y="780"/>
                      </a:lnTo>
                      <a:lnTo>
                        <a:pt x="516" y="780"/>
                      </a:lnTo>
                      <a:lnTo>
                        <a:pt x="516" y="780"/>
                      </a:lnTo>
                      <a:lnTo>
                        <a:pt x="516" y="780"/>
                      </a:lnTo>
                      <a:lnTo>
                        <a:pt x="516" y="780"/>
                      </a:lnTo>
                      <a:lnTo>
                        <a:pt x="514" y="778"/>
                      </a:lnTo>
                      <a:lnTo>
                        <a:pt x="510" y="774"/>
                      </a:lnTo>
                      <a:lnTo>
                        <a:pt x="510" y="770"/>
                      </a:lnTo>
                      <a:lnTo>
                        <a:pt x="510" y="770"/>
                      </a:lnTo>
                      <a:lnTo>
                        <a:pt x="510" y="770"/>
                      </a:lnTo>
                      <a:lnTo>
                        <a:pt x="508" y="768"/>
                      </a:lnTo>
                      <a:lnTo>
                        <a:pt x="508" y="768"/>
                      </a:lnTo>
                      <a:lnTo>
                        <a:pt x="508" y="768"/>
                      </a:lnTo>
                      <a:lnTo>
                        <a:pt x="506" y="766"/>
                      </a:lnTo>
                      <a:lnTo>
                        <a:pt x="506" y="766"/>
                      </a:lnTo>
                      <a:lnTo>
                        <a:pt x="506" y="766"/>
                      </a:lnTo>
                      <a:lnTo>
                        <a:pt x="506" y="764"/>
                      </a:lnTo>
                      <a:lnTo>
                        <a:pt x="504" y="762"/>
                      </a:lnTo>
                      <a:lnTo>
                        <a:pt x="504" y="754"/>
                      </a:lnTo>
                      <a:lnTo>
                        <a:pt x="504" y="754"/>
                      </a:lnTo>
                      <a:lnTo>
                        <a:pt x="504" y="754"/>
                      </a:lnTo>
                      <a:lnTo>
                        <a:pt x="506" y="754"/>
                      </a:lnTo>
                      <a:lnTo>
                        <a:pt x="506" y="752"/>
                      </a:lnTo>
                      <a:lnTo>
                        <a:pt x="506" y="752"/>
                      </a:lnTo>
                      <a:lnTo>
                        <a:pt x="506" y="752"/>
                      </a:lnTo>
                      <a:lnTo>
                        <a:pt x="508" y="750"/>
                      </a:lnTo>
                      <a:lnTo>
                        <a:pt x="510" y="748"/>
                      </a:lnTo>
                      <a:lnTo>
                        <a:pt x="510" y="748"/>
                      </a:lnTo>
                      <a:lnTo>
                        <a:pt x="510" y="748"/>
                      </a:lnTo>
                      <a:lnTo>
                        <a:pt x="510" y="748"/>
                      </a:lnTo>
                      <a:lnTo>
                        <a:pt x="510" y="746"/>
                      </a:lnTo>
                      <a:lnTo>
                        <a:pt x="510" y="746"/>
                      </a:lnTo>
                      <a:lnTo>
                        <a:pt x="510" y="746"/>
                      </a:lnTo>
                      <a:lnTo>
                        <a:pt x="510" y="742"/>
                      </a:lnTo>
                      <a:lnTo>
                        <a:pt x="510" y="742"/>
                      </a:lnTo>
                      <a:lnTo>
                        <a:pt x="510" y="742"/>
                      </a:lnTo>
                      <a:lnTo>
                        <a:pt x="510" y="740"/>
                      </a:lnTo>
                      <a:lnTo>
                        <a:pt x="510" y="740"/>
                      </a:lnTo>
                      <a:lnTo>
                        <a:pt x="510" y="740"/>
                      </a:lnTo>
                      <a:lnTo>
                        <a:pt x="510" y="740"/>
                      </a:lnTo>
                      <a:lnTo>
                        <a:pt x="510" y="740"/>
                      </a:lnTo>
                      <a:lnTo>
                        <a:pt x="510" y="738"/>
                      </a:lnTo>
                      <a:lnTo>
                        <a:pt x="512" y="738"/>
                      </a:lnTo>
                      <a:lnTo>
                        <a:pt x="512" y="738"/>
                      </a:lnTo>
                      <a:lnTo>
                        <a:pt x="512" y="736"/>
                      </a:lnTo>
                      <a:lnTo>
                        <a:pt x="512" y="726"/>
                      </a:lnTo>
                      <a:lnTo>
                        <a:pt x="516" y="722"/>
                      </a:lnTo>
                      <a:lnTo>
                        <a:pt x="518" y="722"/>
                      </a:lnTo>
                      <a:lnTo>
                        <a:pt x="518" y="722"/>
                      </a:lnTo>
                      <a:lnTo>
                        <a:pt x="518" y="722"/>
                      </a:lnTo>
                      <a:lnTo>
                        <a:pt x="520" y="722"/>
                      </a:lnTo>
                      <a:lnTo>
                        <a:pt x="520" y="722"/>
                      </a:lnTo>
                      <a:lnTo>
                        <a:pt x="520" y="720"/>
                      </a:lnTo>
                      <a:lnTo>
                        <a:pt x="520" y="720"/>
                      </a:lnTo>
                      <a:lnTo>
                        <a:pt x="520" y="720"/>
                      </a:lnTo>
                      <a:lnTo>
                        <a:pt x="520" y="720"/>
                      </a:lnTo>
                      <a:lnTo>
                        <a:pt x="520" y="716"/>
                      </a:lnTo>
                      <a:lnTo>
                        <a:pt x="522" y="712"/>
                      </a:lnTo>
                      <a:lnTo>
                        <a:pt x="524" y="710"/>
                      </a:lnTo>
                      <a:lnTo>
                        <a:pt x="524" y="710"/>
                      </a:lnTo>
                      <a:lnTo>
                        <a:pt x="524" y="710"/>
                      </a:lnTo>
                      <a:lnTo>
                        <a:pt x="524" y="704"/>
                      </a:lnTo>
                      <a:lnTo>
                        <a:pt x="524" y="704"/>
                      </a:lnTo>
                      <a:lnTo>
                        <a:pt x="524" y="704"/>
                      </a:lnTo>
                      <a:lnTo>
                        <a:pt x="522" y="704"/>
                      </a:lnTo>
                      <a:lnTo>
                        <a:pt x="524" y="704"/>
                      </a:lnTo>
                      <a:lnTo>
                        <a:pt x="524" y="704"/>
                      </a:lnTo>
                      <a:lnTo>
                        <a:pt x="524" y="702"/>
                      </a:lnTo>
                      <a:lnTo>
                        <a:pt x="524" y="702"/>
                      </a:lnTo>
                      <a:lnTo>
                        <a:pt x="526" y="700"/>
                      </a:lnTo>
                      <a:lnTo>
                        <a:pt x="526" y="700"/>
                      </a:lnTo>
                      <a:lnTo>
                        <a:pt x="526" y="700"/>
                      </a:lnTo>
                      <a:lnTo>
                        <a:pt x="528" y="696"/>
                      </a:lnTo>
                      <a:lnTo>
                        <a:pt x="532" y="694"/>
                      </a:lnTo>
                      <a:lnTo>
                        <a:pt x="532" y="694"/>
                      </a:lnTo>
                      <a:lnTo>
                        <a:pt x="532" y="694"/>
                      </a:lnTo>
                      <a:lnTo>
                        <a:pt x="532" y="692"/>
                      </a:lnTo>
                      <a:lnTo>
                        <a:pt x="536" y="690"/>
                      </a:lnTo>
                      <a:lnTo>
                        <a:pt x="538" y="690"/>
                      </a:lnTo>
                      <a:lnTo>
                        <a:pt x="538" y="690"/>
                      </a:lnTo>
                      <a:lnTo>
                        <a:pt x="538" y="690"/>
                      </a:lnTo>
                      <a:lnTo>
                        <a:pt x="540" y="688"/>
                      </a:lnTo>
                      <a:lnTo>
                        <a:pt x="542" y="688"/>
                      </a:lnTo>
                      <a:lnTo>
                        <a:pt x="546" y="688"/>
                      </a:lnTo>
                      <a:lnTo>
                        <a:pt x="546" y="688"/>
                      </a:lnTo>
                      <a:lnTo>
                        <a:pt x="546" y="688"/>
                      </a:lnTo>
                      <a:lnTo>
                        <a:pt x="550" y="686"/>
                      </a:lnTo>
                      <a:lnTo>
                        <a:pt x="550" y="686"/>
                      </a:lnTo>
                      <a:lnTo>
                        <a:pt x="550" y="686"/>
                      </a:lnTo>
                      <a:lnTo>
                        <a:pt x="550" y="686"/>
                      </a:lnTo>
                      <a:lnTo>
                        <a:pt x="554" y="686"/>
                      </a:lnTo>
                      <a:lnTo>
                        <a:pt x="554" y="686"/>
                      </a:lnTo>
                      <a:lnTo>
                        <a:pt x="554" y="684"/>
                      </a:lnTo>
                      <a:lnTo>
                        <a:pt x="556" y="682"/>
                      </a:lnTo>
                      <a:lnTo>
                        <a:pt x="556" y="682"/>
                      </a:lnTo>
                      <a:lnTo>
                        <a:pt x="556" y="682"/>
                      </a:lnTo>
                      <a:lnTo>
                        <a:pt x="558" y="680"/>
                      </a:lnTo>
                      <a:lnTo>
                        <a:pt x="560" y="678"/>
                      </a:lnTo>
                      <a:lnTo>
                        <a:pt x="566" y="678"/>
                      </a:lnTo>
                      <a:lnTo>
                        <a:pt x="566" y="678"/>
                      </a:lnTo>
                      <a:lnTo>
                        <a:pt x="566" y="678"/>
                      </a:lnTo>
                      <a:lnTo>
                        <a:pt x="566" y="678"/>
                      </a:lnTo>
                      <a:lnTo>
                        <a:pt x="568" y="678"/>
                      </a:lnTo>
                      <a:lnTo>
                        <a:pt x="568" y="678"/>
                      </a:lnTo>
                      <a:lnTo>
                        <a:pt x="568" y="678"/>
                      </a:lnTo>
                      <a:lnTo>
                        <a:pt x="568" y="678"/>
                      </a:lnTo>
                      <a:lnTo>
                        <a:pt x="572" y="678"/>
                      </a:lnTo>
                      <a:lnTo>
                        <a:pt x="576" y="680"/>
                      </a:lnTo>
                      <a:lnTo>
                        <a:pt x="576" y="680"/>
                      </a:lnTo>
                      <a:lnTo>
                        <a:pt x="576" y="680"/>
                      </a:lnTo>
                      <a:lnTo>
                        <a:pt x="576" y="680"/>
                      </a:lnTo>
                      <a:lnTo>
                        <a:pt x="580" y="680"/>
                      </a:lnTo>
                      <a:lnTo>
                        <a:pt x="580" y="682"/>
                      </a:lnTo>
                      <a:lnTo>
                        <a:pt x="580" y="682"/>
                      </a:lnTo>
                      <a:lnTo>
                        <a:pt x="582" y="682"/>
                      </a:lnTo>
                      <a:lnTo>
                        <a:pt x="584" y="682"/>
                      </a:lnTo>
                      <a:lnTo>
                        <a:pt x="584" y="682"/>
                      </a:lnTo>
                      <a:lnTo>
                        <a:pt x="584" y="682"/>
                      </a:lnTo>
                      <a:lnTo>
                        <a:pt x="586" y="680"/>
                      </a:lnTo>
                      <a:lnTo>
                        <a:pt x="586" y="680"/>
                      </a:lnTo>
                      <a:lnTo>
                        <a:pt x="586" y="682"/>
                      </a:lnTo>
                      <a:lnTo>
                        <a:pt x="586" y="682"/>
                      </a:lnTo>
                      <a:lnTo>
                        <a:pt x="586" y="682"/>
                      </a:lnTo>
                      <a:lnTo>
                        <a:pt x="592" y="682"/>
                      </a:lnTo>
                      <a:lnTo>
                        <a:pt x="592" y="686"/>
                      </a:lnTo>
                      <a:lnTo>
                        <a:pt x="592" y="686"/>
                      </a:lnTo>
                      <a:lnTo>
                        <a:pt x="592" y="686"/>
                      </a:lnTo>
                      <a:lnTo>
                        <a:pt x="594" y="686"/>
                      </a:lnTo>
                      <a:lnTo>
                        <a:pt x="598" y="688"/>
                      </a:lnTo>
                      <a:lnTo>
                        <a:pt x="598" y="688"/>
                      </a:lnTo>
                      <a:lnTo>
                        <a:pt x="598" y="688"/>
                      </a:lnTo>
                      <a:lnTo>
                        <a:pt x="600" y="688"/>
                      </a:lnTo>
                      <a:lnTo>
                        <a:pt x="600" y="688"/>
                      </a:lnTo>
                      <a:lnTo>
                        <a:pt x="600" y="688"/>
                      </a:lnTo>
                      <a:lnTo>
                        <a:pt x="600" y="688"/>
                      </a:lnTo>
                      <a:lnTo>
                        <a:pt x="602" y="688"/>
                      </a:lnTo>
                      <a:lnTo>
                        <a:pt x="602" y="688"/>
                      </a:lnTo>
                      <a:lnTo>
                        <a:pt x="602" y="686"/>
                      </a:lnTo>
                      <a:lnTo>
                        <a:pt x="604" y="688"/>
                      </a:lnTo>
                      <a:lnTo>
                        <a:pt x="604" y="688"/>
                      </a:lnTo>
                      <a:lnTo>
                        <a:pt x="606" y="688"/>
                      </a:lnTo>
                      <a:lnTo>
                        <a:pt x="606" y="688"/>
                      </a:lnTo>
                      <a:lnTo>
                        <a:pt x="606" y="688"/>
                      </a:lnTo>
                      <a:lnTo>
                        <a:pt x="606" y="686"/>
                      </a:lnTo>
                      <a:lnTo>
                        <a:pt x="606" y="686"/>
                      </a:lnTo>
                      <a:lnTo>
                        <a:pt x="608" y="684"/>
                      </a:lnTo>
                      <a:lnTo>
                        <a:pt x="608" y="684"/>
                      </a:lnTo>
                      <a:lnTo>
                        <a:pt x="608" y="684"/>
                      </a:lnTo>
                      <a:lnTo>
                        <a:pt x="608" y="682"/>
                      </a:lnTo>
                      <a:lnTo>
                        <a:pt x="608" y="682"/>
                      </a:lnTo>
                      <a:lnTo>
                        <a:pt x="608" y="684"/>
                      </a:lnTo>
                      <a:lnTo>
                        <a:pt x="608" y="684"/>
                      </a:lnTo>
                      <a:lnTo>
                        <a:pt x="608" y="684"/>
                      </a:lnTo>
                      <a:lnTo>
                        <a:pt x="610" y="684"/>
                      </a:lnTo>
                      <a:lnTo>
                        <a:pt x="610" y="686"/>
                      </a:lnTo>
                      <a:lnTo>
                        <a:pt x="610" y="686"/>
                      </a:lnTo>
                      <a:lnTo>
                        <a:pt x="610" y="688"/>
                      </a:lnTo>
                      <a:lnTo>
                        <a:pt x="614" y="688"/>
                      </a:lnTo>
                      <a:lnTo>
                        <a:pt x="614" y="688"/>
                      </a:lnTo>
                      <a:lnTo>
                        <a:pt x="614" y="686"/>
                      </a:lnTo>
                      <a:lnTo>
                        <a:pt x="614" y="686"/>
                      </a:lnTo>
                      <a:lnTo>
                        <a:pt x="616" y="684"/>
                      </a:lnTo>
                      <a:lnTo>
                        <a:pt x="616" y="684"/>
                      </a:lnTo>
                      <a:lnTo>
                        <a:pt x="616" y="684"/>
                      </a:lnTo>
                      <a:lnTo>
                        <a:pt x="616" y="682"/>
                      </a:lnTo>
                      <a:lnTo>
                        <a:pt x="616" y="682"/>
                      </a:lnTo>
                      <a:lnTo>
                        <a:pt x="616" y="682"/>
                      </a:lnTo>
                      <a:lnTo>
                        <a:pt x="616" y="682"/>
                      </a:lnTo>
                      <a:lnTo>
                        <a:pt x="618" y="682"/>
                      </a:lnTo>
                      <a:lnTo>
                        <a:pt x="618" y="682"/>
                      </a:lnTo>
                      <a:lnTo>
                        <a:pt x="618" y="682"/>
                      </a:lnTo>
                      <a:lnTo>
                        <a:pt x="618" y="680"/>
                      </a:lnTo>
                      <a:lnTo>
                        <a:pt x="618" y="680"/>
                      </a:lnTo>
                      <a:lnTo>
                        <a:pt x="618" y="680"/>
                      </a:lnTo>
                      <a:lnTo>
                        <a:pt x="616" y="678"/>
                      </a:lnTo>
                      <a:lnTo>
                        <a:pt x="616" y="676"/>
                      </a:lnTo>
                      <a:lnTo>
                        <a:pt x="618" y="676"/>
                      </a:lnTo>
                      <a:lnTo>
                        <a:pt x="620" y="676"/>
                      </a:lnTo>
                      <a:lnTo>
                        <a:pt x="620" y="676"/>
                      </a:lnTo>
                      <a:lnTo>
                        <a:pt x="620" y="676"/>
                      </a:lnTo>
                      <a:lnTo>
                        <a:pt x="622" y="674"/>
                      </a:lnTo>
                      <a:lnTo>
                        <a:pt x="622" y="674"/>
                      </a:lnTo>
                      <a:lnTo>
                        <a:pt x="622" y="674"/>
                      </a:lnTo>
                      <a:lnTo>
                        <a:pt x="624" y="674"/>
                      </a:lnTo>
                      <a:lnTo>
                        <a:pt x="624" y="674"/>
                      </a:lnTo>
                      <a:lnTo>
                        <a:pt x="624" y="674"/>
                      </a:lnTo>
                      <a:lnTo>
                        <a:pt x="624" y="674"/>
                      </a:lnTo>
                      <a:lnTo>
                        <a:pt x="628" y="674"/>
                      </a:lnTo>
                      <a:lnTo>
                        <a:pt x="628" y="674"/>
                      </a:lnTo>
                      <a:lnTo>
                        <a:pt x="628" y="674"/>
                      </a:lnTo>
                      <a:lnTo>
                        <a:pt x="628" y="674"/>
                      </a:lnTo>
                      <a:lnTo>
                        <a:pt x="630" y="674"/>
                      </a:lnTo>
                      <a:lnTo>
                        <a:pt x="630" y="676"/>
                      </a:lnTo>
                      <a:lnTo>
                        <a:pt x="630" y="676"/>
                      </a:lnTo>
                      <a:lnTo>
                        <a:pt x="630" y="676"/>
                      </a:lnTo>
                      <a:lnTo>
                        <a:pt x="630" y="676"/>
                      </a:lnTo>
                      <a:lnTo>
                        <a:pt x="630" y="676"/>
                      </a:lnTo>
                      <a:lnTo>
                        <a:pt x="632" y="678"/>
                      </a:lnTo>
                      <a:lnTo>
                        <a:pt x="636" y="678"/>
                      </a:lnTo>
                      <a:lnTo>
                        <a:pt x="636" y="678"/>
                      </a:lnTo>
                      <a:lnTo>
                        <a:pt x="638" y="676"/>
                      </a:lnTo>
                      <a:lnTo>
                        <a:pt x="638" y="676"/>
                      </a:lnTo>
                      <a:lnTo>
                        <a:pt x="642" y="678"/>
                      </a:lnTo>
                      <a:lnTo>
                        <a:pt x="654" y="678"/>
                      </a:lnTo>
                      <a:lnTo>
                        <a:pt x="656" y="678"/>
                      </a:lnTo>
                      <a:lnTo>
                        <a:pt x="656" y="678"/>
                      </a:lnTo>
                      <a:lnTo>
                        <a:pt x="656" y="678"/>
                      </a:lnTo>
                      <a:lnTo>
                        <a:pt x="656" y="680"/>
                      </a:lnTo>
                      <a:lnTo>
                        <a:pt x="658" y="682"/>
                      </a:lnTo>
                      <a:lnTo>
                        <a:pt x="658" y="682"/>
                      </a:lnTo>
                      <a:lnTo>
                        <a:pt x="658" y="682"/>
                      </a:lnTo>
                      <a:lnTo>
                        <a:pt x="658" y="682"/>
                      </a:lnTo>
                      <a:lnTo>
                        <a:pt x="658" y="684"/>
                      </a:lnTo>
                      <a:lnTo>
                        <a:pt x="658" y="684"/>
                      </a:lnTo>
                      <a:lnTo>
                        <a:pt x="658" y="684"/>
                      </a:lnTo>
                      <a:lnTo>
                        <a:pt x="660" y="686"/>
                      </a:lnTo>
                      <a:lnTo>
                        <a:pt x="662" y="686"/>
                      </a:lnTo>
                      <a:lnTo>
                        <a:pt x="662" y="686"/>
                      </a:lnTo>
                      <a:lnTo>
                        <a:pt x="662" y="684"/>
                      </a:lnTo>
                      <a:lnTo>
                        <a:pt x="664" y="684"/>
                      </a:lnTo>
                      <a:lnTo>
                        <a:pt x="666" y="684"/>
                      </a:lnTo>
                      <a:lnTo>
                        <a:pt x="666" y="684"/>
                      </a:lnTo>
                      <a:lnTo>
                        <a:pt x="666" y="684"/>
                      </a:lnTo>
                      <a:lnTo>
                        <a:pt x="668" y="682"/>
                      </a:lnTo>
                      <a:lnTo>
                        <a:pt x="670" y="682"/>
                      </a:lnTo>
                      <a:lnTo>
                        <a:pt x="670" y="682"/>
                      </a:lnTo>
                      <a:lnTo>
                        <a:pt x="670" y="682"/>
                      </a:lnTo>
                      <a:lnTo>
                        <a:pt x="674" y="680"/>
                      </a:lnTo>
                      <a:lnTo>
                        <a:pt x="676" y="680"/>
                      </a:lnTo>
                      <a:lnTo>
                        <a:pt x="676" y="682"/>
                      </a:lnTo>
                      <a:lnTo>
                        <a:pt x="676" y="682"/>
                      </a:lnTo>
                      <a:lnTo>
                        <a:pt x="676" y="682"/>
                      </a:lnTo>
                      <a:lnTo>
                        <a:pt x="676" y="682"/>
                      </a:lnTo>
                      <a:lnTo>
                        <a:pt x="676" y="682"/>
                      </a:lnTo>
                      <a:lnTo>
                        <a:pt x="678" y="682"/>
                      </a:lnTo>
                      <a:lnTo>
                        <a:pt x="678" y="682"/>
                      </a:lnTo>
                      <a:lnTo>
                        <a:pt x="678" y="684"/>
                      </a:lnTo>
                      <a:lnTo>
                        <a:pt x="678" y="684"/>
                      </a:lnTo>
                      <a:lnTo>
                        <a:pt x="678" y="684"/>
                      </a:lnTo>
                      <a:lnTo>
                        <a:pt x="680" y="684"/>
                      </a:lnTo>
                      <a:lnTo>
                        <a:pt x="680" y="690"/>
                      </a:lnTo>
                      <a:lnTo>
                        <a:pt x="680" y="690"/>
                      </a:lnTo>
                      <a:lnTo>
                        <a:pt x="680" y="690"/>
                      </a:lnTo>
                      <a:lnTo>
                        <a:pt x="684" y="694"/>
                      </a:lnTo>
                      <a:lnTo>
                        <a:pt x="684" y="696"/>
                      </a:lnTo>
                      <a:lnTo>
                        <a:pt x="684" y="698"/>
                      </a:lnTo>
                      <a:lnTo>
                        <a:pt x="684" y="698"/>
                      </a:lnTo>
                      <a:lnTo>
                        <a:pt x="684" y="698"/>
                      </a:lnTo>
                      <a:lnTo>
                        <a:pt x="684" y="698"/>
                      </a:lnTo>
                      <a:lnTo>
                        <a:pt x="682" y="702"/>
                      </a:lnTo>
                      <a:lnTo>
                        <a:pt x="682" y="702"/>
                      </a:lnTo>
                      <a:lnTo>
                        <a:pt x="680" y="702"/>
                      </a:lnTo>
                      <a:lnTo>
                        <a:pt x="680" y="710"/>
                      </a:lnTo>
                      <a:lnTo>
                        <a:pt x="680" y="712"/>
                      </a:lnTo>
                      <a:lnTo>
                        <a:pt x="680" y="712"/>
                      </a:lnTo>
                      <a:lnTo>
                        <a:pt x="680" y="712"/>
                      </a:lnTo>
                      <a:lnTo>
                        <a:pt x="680" y="712"/>
                      </a:lnTo>
                      <a:lnTo>
                        <a:pt x="680" y="712"/>
                      </a:lnTo>
                      <a:lnTo>
                        <a:pt x="680" y="712"/>
                      </a:lnTo>
                      <a:lnTo>
                        <a:pt x="680" y="714"/>
                      </a:lnTo>
                      <a:lnTo>
                        <a:pt x="680" y="714"/>
                      </a:lnTo>
                      <a:lnTo>
                        <a:pt x="682" y="714"/>
                      </a:lnTo>
                      <a:lnTo>
                        <a:pt x="682" y="714"/>
                      </a:lnTo>
                      <a:lnTo>
                        <a:pt x="684" y="716"/>
                      </a:lnTo>
                      <a:lnTo>
                        <a:pt x="686" y="718"/>
                      </a:lnTo>
                      <a:lnTo>
                        <a:pt x="686" y="718"/>
                      </a:lnTo>
                      <a:lnTo>
                        <a:pt x="686" y="718"/>
                      </a:lnTo>
                      <a:lnTo>
                        <a:pt x="686" y="718"/>
                      </a:lnTo>
                      <a:lnTo>
                        <a:pt x="686" y="722"/>
                      </a:lnTo>
                      <a:lnTo>
                        <a:pt x="686" y="722"/>
                      </a:lnTo>
                      <a:lnTo>
                        <a:pt x="686" y="722"/>
                      </a:lnTo>
                      <a:lnTo>
                        <a:pt x="684" y="724"/>
                      </a:lnTo>
                      <a:lnTo>
                        <a:pt x="684" y="724"/>
                      </a:lnTo>
                      <a:lnTo>
                        <a:pt x="686" y="724"/>
                      </a:lnTo>
                      <a:lnTo>
                        <a:pt x="686" y="724"/>
                      </a:lnTo>
                      <a:lnTo>
                        <a:pt x="686" y="726"/>
                      </a:lnTo>
                      <a:lnTo>
                        <a:pt x="686" y="726"/>
                      </a:lnTo>
                      <a:lnTo>
                        <a:pt x="686" y="726"/>
                      </a:lnTo>
                      <a:lnTo>
                        <a:pt x="688" y="728"/>
                      </a:lnTo>
                      <a:lnTo>
                        <a:pt x="688" y="728"/>
                      </a:lnTo>
                      <a:lnTo>
                        <a:pt x="688" y="728"/>
                      </a:lnTo>
                      <a:lnTo>
                        <a:pt x="690" y="730"/>
                      </a:lnTo>
                      <a:lnTo>
                        <a:pt x="690" y="732"/>
                      </a:lnTo>
                      <a:lnTo>
                        <a:pt x="690" y="732"/>
                      </a:lnTo>
                      <a:lnTo>
                        <a:pt x="690" y="732"/>
                      </a:lnTo>
                      <a:lnTo>
                        <a:pt x="690" y="734"/>
                      </a:lnTo>
                      <a:lnTo>
                        <a:pt x="690" y="734"/>
                      </a:lnTo>
                      <a:lnTo>
                        <a:pt x="692" y="734"/>
                      </a:lnTo>
                      <a:lnTo>
                        <a:pt x="692" y="734"/>
                      </a:lnTo>
                      <a:lnTo>
                        <a:pt x="692" y="736"/>
                      </a:lnTo>
                      <a:lnTo>
                        <a:pt x="692" y="736"/>
                      </a:lnTo>
                      <a:lnTo>
                        <a:pt x="692" y="736"/>
                      </a:lnTo>
                      <a:lnTo>
                        <a:pt x="696" y="736"/>
                      </a:lnTo>
                      <a:lnTo>
                        <a:pt x="696" y="736"/>
                      </a:lnTo>
                      <a:lnTo>
                        <a:pt x="696" y="736"/>
                      </a:lnTo>
                      <a:lnTo>
                        <a:pt x="700" y="736"/>
                      </a:lnTo>
                      <a:lnTo>
                        <a:pt x="700" y="736"/>
                      </a:lnTo>
                      <a:lnTo>
                        <a:pt x="700" y="736"/>
                      </a:lnTo>
                      <a:lnTo>
                        <a:pt x="702" y="736"/>
                      </a:lnTo>
                      <a:lnTo>
                        <a:pt x="702" y="734"/>
                      </a:lnTo>
                      <a:lnTo>
                        <a:pt x="702" y="734"/>
                      </a:lnTo>
                      <a:lnTo>
                        <a:pt x="702" y="734"/>
                      </a:lnTo>
                      <a:lnTo>
                        <a:pt x="702" y="732"/>
                      </a:lnTo>
                      <a:lnTo>
                        <a:pt x="704" y="732"/>
                      </a:lnTo>
                      <a:lnTo>
                        <a:pt x="704" y="732"/>
                      </a:lnTo>
                      <a:lnTo>
                        <a:pt x="704" y="732"/>
                      </a:lnTo>
                      <a:lnTo>
                        <a:pt x="706" y="730"/>
                      </a:lnTo>
                      <a:lnTo>
                        <a:pt x="706" y="730"/>
                      </a:lnTo>
                      <a:lnTo>
                        <a:pt x="706" y="728"/>
                      </a:lnTo>
                      <a:lnTo>
                        <a:pt x="706" y="726"/>
                      </a:lnTo>
                      <a:lnTo>
                        <a:pt x="706" y="724"/>
                      </a:lnTo>
                      <a:lnTo>
                        <a:pt x="706" y="724"/>
                      </a:lnTo>
                      <a:lnTo>
                        <a:pt x="708" y="724"/>
                      </a:lnTo>
                      <a:lnTo>
                        <a:pt x="708" y="722"/>
                      </a:lnTo>
                      <a:lnTo>
                        <a:pt x="708" y="718"/>
                      </a:lnTo>
                      <a:lnTo>
                        <a:pt x="708" y="718"/>
                      </a:lnTo>
                      <a:lnTo>
                        <a:pt x="708" y="718"/>
                      </a:lnTo>
                      <a:lnTo>
                        <a:pt x="708" y="712"/>
                      </a:lnTo>
                      <a:lnTo>
                        <a:pt x="708" y="712"/>
                      </a:lnTo>
                      <a:lnTo>
                        <a:pt x="708" y="712"/>
                      </a:lnTo>
                      <a:lnTo>
                        <a:pt x="706" y="710"/>
                      </a:lnTo>
                      <a:lnTo>
                        <a:pt x="706" y="694"/>
                      </a:lnTo>
                      <a:lnTo>
                        <a:pt x="706" y="694"/>
                      </a:lnTo>
                      <a:lnTo>
                        <a:pt x="706" y="694"/>
                      </a:lnTo>
                      <a:lnTo>
                        <a:pt x="704" y="692"/>
                      </a:lnTo>
                      <a:lnTo>
                        <a:pt x="704" y="688"/>
                      </a:lnTo>
                      <a:lnTo>
                        <a:pt x="706" y="684"/>
                      </a:lnTo>
                      <a:lnTo>
                        <a:pt x="706" y="684"/>
                      </a:lnTo>
                      <a:lnTo>
                        <a:pt x="708" y="684"/>
                      </a:lnTo>
                      <a:lnTo>
                        <a:pt x="708" y="684"/>
                      </a:lnTo>
                      <a:lnTo>
                        <a:pt x="708" y="682"/>
                      </a:lnTo>
                      <a:lnTo>
                        <a:pt x="708" y="682"/>
                      </a:lnTo>
                      <a:lnTo>
                        <a:pt x="708" y="682"/>
                      </a:lnTo>
                      <a:lnTo>
                        <a:pt x="708" y="676"/>
                      </a:lnTo>
                      <a:lnTo>
                        <a:pt x="710" y="674"/>
                      </a:lnTo>
                      <a:lnTo>
                        <a:pt x="710" y="674"/>
                      </a:lnTo>
                      <a:lnTo>
                        <a:pt x="710" y="674"/>
                      </a:lnTo>
                      <a:lnTo>
                        <a:pt x="710" y="672"/>
                      </a:lnTo>
                      <a:lnTo>
                        <a:pt x="712" y="670"/>
                      </a:lnTo>
                      <a:lnTo>
                        <a:pt x="712" y="670"/>
                      </a:lnTo>
                      <a:lnTo>
                        <a:pt x="712" y="670"/>
                      </a:lnTo>
                      <a:lnTo>
                        <a:pt x="712" y="668"/>
                      </a:lnTo>
                      <a:lnTo>
                        <a:pt x="712" y="666"/>
                      </a:lnTo>
                      <a:lnTo>
                        <a:pt x="712" y="666"/>
                      </a:lnTo>
                      <a:lnTo>
                        <a:pt x="712" y="666"/>
                      </a:lnTo>
                      <a:lnTo>
                        <a:pt x="712" y="664"/>
                      </a:lnTo>
                      <a:lnTo>
                        <a:pt x="714" y="664"/>
                      </a:lnTo>
                      <a:lnTo>
                        <a:pt x="714" y="664"/>
                      </a:lnTo>
                      <a:lnTo>
                        <a:pt x="714" y="662"/>
                      </a:lnTo>
                      <a:lnTo>
                        <a:pt x="714" y="662"/>
                      </a:lnTo>
                      <a:lnTo>
                        <a:pt x="716" y="660"/>
                      </a:lnTo>
                      <a:lnTo>
                        <a:pt x="716" y="660"/>
                      </a:lnTo>
                      <a:lnTo>
                        <a:pt x="716" y="660"/>
                      </a:lnTo>
                      <a:lnTo>
                        <a:pt x="716" y="658"/>
                      </a:lnTo>
                      <a:lnTo>
                        <a:pt x="718" y="658"/>
                      </a:lnTo>
                      <a:lnTo>
                        <a:pt x="718" y="658"/>
                      </a:lnTo>
                      <a:lnTo>
                        <a:pt x="718" y="658"/>
                      </a:lnTo>
                      <a:lnTo>
                        <a:pt x="732" y="652"/>
                      </a:lnTo>
                      <a:lnTo>
                        <a:pt x="734" y="650"/>
                      </a:lnTo>
                      <a:lnTo>
                        <a:pt x="734" y="650"/>
                      </a:lnTo>
                      <a:lnTo>
                        <a:pt x="734" y="650"/>
                      </a:lnTo>
                      <a:lnTo>
                        <a:pt x="736" y="646"/>
                      </a:lnTo>
                      <a:lnTo>
                        <a:pt x="738" y="646"/>
                      </a:lnTo>
                      <a:lnTo>
                        <a:pt x="740" y="646"/>
                      </a:lnTo>
                      <a:lnTo>
                        <a:pt x="740" y="646"/>
                      </a:lnTo>
                      <a:lnTo>
                        <a:pt x="740" y="646"/>
                      </a:lnTo>
                      <a:lnTo>
                        <a:pt x="742" y="642"/>
                      </a:lnTo>
                      <a:lnTo>
                        <a:pt x="752" y="642"/>
                      </a:lnTo>
                      <a:lnTo>
                        <a:pt x="752" y="642"/>
                      </a:lnTo>
                      <a:lnTo>
                        <a:pt x="752" y="642"/>
                      </a:lnTo>
                      <a:lnTo>
                        <a:pt x="754" y="642"/>
                      </a:lnTo>
                      <a:lnTo>
                        <a:pt x="754" y="642"/>
                      </a:lnTo>
                      <a:lnTo>
                        <a:pt x="754" y="642"/>
                      </a:lnTo>
                      <a:lnTo>
                        <a:pt x="762" y="636"/>
                      </a:lnTo>
                      <a:lnTo>
                        <a:pt x="766" y="634"/>
                      </a:lnTo>
                      <a:lnTo>
                        <a:pt x="766" y="634"/>
                      </a:lnTo>
                      <a:lnTo>
                        <a:pt x="766" y="634"/>
                      </a:lnTo>
                      <a:lnTo>
                        <a:pt x="768" y="632"/>
                      </a:lnTo>
                      <a:lnTo>
                        <a:pt x="772" y="632"/>
                      </a:lnTo>
                      <a:lnTo>
                        <a:pt x="774" y="630"/>
                      </a:lnTo>
                      <a:lnTo>
                        <a:pt x="776" y="630"/>
                      </a:lnTo>
                      <a:lnTo>
                        <a:pt x="776" y="630"/>
                      </a:lnTo>
                      <a:lnTo>
                        <a:pt x="776" y="630"/>
                      </a:lnTo>
                      <a:lnTo>
                        <a:pt x="778" y="630"/>
                      </a:lnTo>
                      <a:lnTo>
                        <a:pt x="778" y="630"/>
                      </a:lnTo>
                      <a:lnTo>
                        <a:pt x="778" y="628"/>
                      </a:lnTo>
                      <a:lnTo>
                        <a:pt x="778" y="626"/>
                      </a:lnTo>
                      <a:lnTo>
                        <a:pt x="778" y="626"/>
                      </a:lnTo>
                      <a:lnTo>
                        <a:pt x="778" y="626"/>
                      </a:lnTo>
                      <a:lnTo>
                        <a:pt x="776" y="624"/>
                      </a:lnTo>
                      <a:lnTo>
                        <a:pt x="776" y="624"/>
                      </a:lnTo>
                      <a:lnTo>
                        <a:pt x="778" y="624"/>
                      </a:lnTo>
                      <a:lnTo>
                        <a:pt x="778" y="624"/>
                      </a:lnTo>
                      <a:lnTo>
                        <a:pt x="778" y="624"/>
                      </a:lnTo>
                      <a:lnTo>
                        <a:pt x="778" y="624"/>
                      </a:lnTo>
                      <a:lnTo>
                        <a:pt x="782" y="624"/>
                      </a:lnTo>
                      <a:lnTo>
                        <a:pt x="782" y="624"/>
                      </a:lnTo>
                      <a:lnTo>
                        <a:pt x="782" y="624"/>
                      </a:lnTo>
                      <a:lnTo>
                        <a:pt x="782" y="620"/>
                      </a:lnTo>
                      <a:lnTo>
                        <a:pt x="782" y="620"/>
                      </a:lnTo>
                      <a:lnTo>
                        <a:pt x="782" y="618"/>
                      </a:lnTo>
                      <a:lnTo>
                        <a:pt x="780" y="616"/>
                      </a:lnTo>
                      <a:lnTo>
                        <a:pt x="780" y="616"/>
                      </a:lnTo>
                      <a:lnTo>
                        <a:pt x="780" y="616"/>
                      </a:lnTo>
                      <a:lnTo>
                        <a:pt x="776" y="616"/>
                      </a:lnTo>
                      <a:lnTo>
                        <a:pt x="776" y="614"/>
                      </a:lnTo>
                      <a:lnTo>
                        <a:pt x="776" y="614"/>
                      </a:lnTo>
                      <a:lnTo>
                        <a:pt x="776" y="614"/>
                      </a:lnTo>
                      <a:lnTo>
                        <a:pt x="776" y="614"/>
                      </a:lnTo>
                      <a:lnTo>
                        <a:pt x="778" y="614"/>
                      </a:lnTo>
                      <a:lnTo>
                        <a:pt x="778" y="614"/>
                      </a:lnTo>
                      <a:lnTo>
                        <a:pt x="778" y="614"/>
                      </a:lnTo>
                      <a:lnTo>
                        <a:pt x="780" y="614"/>
                      </a:lnTo>
                      <a:lnTo>
                        <a:pt x="780" y="612"/>
                      </a:lnTo>
                      <a:lnTo>
                        <a:pt x="780" y="612"/>
                      </a:lnTo>
                      <a:lnTo>
                        <a:pt x="780" y="612"/>
                      </a:lnTo>
                      <a:lnTo>
                        <a:pt x="778" y="610"/>
                      </a:lnTo>
                      <a:lnTo>
                        <a:pt x="778" y="608"/>
                      </a:lnTo>
                      <a:lnTo>
                        <a:pt x="780" y="604"/>
                      </a:lnTo>
                      <a:lnTo>
                        <a:pt x="780" y="604"/>
                      </a:lnTo>
                      <a:lnTo>
                        <a:pt x="780" y="604"/>
                      </a:lnTo>
                      <a:lnTo>
                        <a:pt x="780" y="598"/>
                      </a:lnTo>
                      <a:lnTo>
                        <a:pt x="780" y="598"/>
                      </a:lnTo>
                      <a:lnTo>
                        <a:pt x="780" y="598"/>
                      </a:lnTo>
                      <a:lnTo>
                        <a:pt x="778" y="598"/>
                      </a:lnTo>
                      <a:lnTo>
                        <a:pt x="780" y="596"/>
                      </a:lnTo>
                      <a:lnTo>
                        <a:pt x="780" y="596"/>
                      </a:lnTo>
                      <a:lnTo>
                        <a:pt x="780" y="596"/>
                      </a:lnTo>
                      <a:lnTo>
                        <a:pt x="780" y="594"/>
                      </a:lnTo>
                      <a:lnTo>
                        <a:pt x="780" y="592"/>
                      </a:lnTo>
                      <a:lnTo>
                        <a:pt x="782" y="592"/>
                      </a:lnTo>
                      <a:lnTo>
                        <a:pt x="782" y="592"/>
                      </a:lnTo>
                      <a:lnTo>
                        <a:pt x="782" y="590"/>
                      </a:lnTo>
                      <a:lnTo>
                        <a:pt x="782" y="590"/>
                      </a:lnTo>
                      <a:lnTo>
                        <a:pt x="782" y="590"/>
                      </a:lnTo>
                      <a:lnTo>
                        <a:pt x="784" y="592"/>
                      </a:lnTo>
                      <a:lnTo>
                        <a:pt x="782" y="594"/>
                      </a:lnTo>
                      <a:lnTo>
                        <a:pt x="782" y="594"/>
                      </a:lnTo>
                      <a:lnTo>
                        <a:pt x="782" y="594"/>
                      </a:lnTo>
                      <a:lnTo>
                        <a:pt x="782" y="596"/>
                      </a:lnTo>
                      <a:lnTo>
                        <a:pt x="782" y="598"/>
                      </a:lnTo>
                      <a:lnTo>
                        <a:pt x="782" y="598"/>
                      </a:lnTo>
                      <a:lnTo>
                        <a:pt x="782" y="598"/>
                      </a:lnTo>
                      <a:lnTo>
                        <a:pt x="782" y="610"/>
                      </a:lnTo>
                      <a:lnTo>
                        <a:pt x="782" y="610"/>
                      </a:lnTo>
                      <a:lnTo>
                        <a:pt x="782" y="610"/>
                      </a:lnTo>
                      <a:lnTo>
                        <a:pt x="784" y="610"/>
                      </a:lnTo>
                      <a:lnTo>
                        <a:pt x="784" y="610"/>
                      </a:lnTo>
                      <a:lnTo>
                        <a:pt x="784" y="610"/>
                      </a:lnTo>
                      <a:lnTo>
                        <a:pt x="784" y="608"/>
                      </a:lnTo>
                      <a:lnTo>
                        <a:pt x="784" y="608"/>
                      </a:lnTo>
                      <a:lnTo>
                        <a:pt x="784" y="608"/>
                      </a:lnTo>
                      <a:lnTo>
                        <a:pt x="786" y="608"/>
                      </a:lnTo>
                      <a:lnTo>
                        <a:pt x="786" y="608"/>
                      </a:lnTo>
                      <a:lnTo>
                        <a:pt x="796" y="598"/>
                      </a:lnTo>
                      <a:lnTo>
                        <a:pt x="796" y="598"/>
                      </a:lnTo>
                      <a:lnTo>
                        <a:pt x="796" y="598"/>
                      </a:lnTo>
                      <a:lnTo>
                        <a:pt x="796" y="594"/>
                      </a:lnTo>
                      <a:lnTo>
                        <a:pt x="796" y="594"/>
                      </a:lnTo>
                      <a:lnTo>
                        <a:pt x="796" y="594"/>
                      </a:lnTo>
                      <a:lnTo>
                        <a:pt x="794" y="590"/>
                      </a:lnTo>
                      <a:lnTo>
                        <a:pt x="794" y="588"/>
                      </a:lnTo>
                      <a:lnTo>
                        <a:pt x="796" y="588"/>
                      </a:lnTo>
                      <a:lnTo>
                        <a:pt x="796" y="588"/>
                      </a:lnTo>
                      <a:lnTo>
                        <a:pt x="796" y="588"/>
                      </a:lnTo>
                      <a:lnTo>
                        <a:pt x="796" y="588"/>
                      </a:lnTo>
                      <a:lnTo>
                        <a:pt x="796" y="590"/>
                      </a:lnTo>
                      <a:lnTo>
                        <a:pt x="798" y="590"/>
                      </a:lnTo>
                      <a:lnTo>
                        <a:pt x="798" y="590"/>
                      </a:lnTo>
                      <a:lnTo>
                        <a:pt x="798" y="590"/>
                      </a:lnTo>
                      <a:lnTo>
                        <a:pt x="798" y="592"/>
                      </a:lnTo>
                      <a:lnTo>
                        <a:pt x="800" y="592"/>
                      </a:lnTo>
                      <a:lnTo>
                        <a:pt x="800" y="592"/>
                      </a:lnTo>
                      <a:lnTo>
                        <a:pt x="800" y="592"/>
                      </a:lnTo>
                      <a:lnTo>
                        <a:pt x="802" y="590"/>
                      </a:lnTo>
                      <a:lnTo>
                        <a:pt x="802" y="590"/>
                      </a:lnTo>
                      <a:lnTo>
                        <a:pt x="802" y="590"/>
                      </a:lnTo>
                      <a:lnTo>
                        <a:pt x="802" y="588"/>
                      </a:lnTo>
                      <a:lnTo>
                        <a:pt x="802" y="588"/>
                      </a:lnTo>
                      <a:lnTo>
                        <a:pt x="802" y="588"/>
                      </a:lnTo>
                      <a:lnTo>
                        <a:pt x="804" y="588"/>
                      </a:lnTo>
                      <a:lnTo>
                        <a:pt x="804" y="586"/>
                      </a:lnTo>
                      <a:lnTo>
                        <a:pt x="806" y="586"/>
                      </a:lnTo>
                      <a:lnTo>
                        <a:pt x="806" y="586"/>
                      </a:lnTo>
                      <a:lnTo>
                        <a:pt x="806" y="586"/>
                      </a:lnTo>
                      <a:lnTo>
                        <a:pt x="808" y="584"/>
                      </a:lnTo>
                      <a:lnTo>
                        <a:pt x="810" y="582"/>
                      </a:lnTo>
                      <a:lnTo>
                        <a:pt x="810" y="582"/>
                      </a:lnTo>
                      <a:lnTo>
                        <a:pt x="810" y="582"/>
                      </a:lnTo>
                      <a:lnTo>
                        <a:pt x="810" y="580"/>
                      </a:lnTo>
                      <a:lnTo>
                        <a:pt x="812" y="578"/>
                      </a:lnTo>
                      <a:lnTo>
                        <a:pt x="812" y="576"/>
                      </a:lnTo>
                      <a:lnTo>
                        <a:pt x="812" y="576"/>
                      </a:lnTo>
                      <a:lnTo>
                        <a:pt x="812" y="576"/>
                      </a:lnTo>
                      <a:lnTo>
                        <a:pt x="812" y="572"/>
                      </a:lnTo>
                      <a:lnTo>
                        <a:pt x="814" y="572"/>
                      </a:lnTo>
                      <a:lnTo>
                        <a:pt x="814" y="572"/>
                      </a:lnTo>
                      <a:lnTo>
                        <a:pt x="814" y="572"/>
                      </a:lnTo>
                      <a:lnTo>
                        <a:pt x="816" y="572"/>
                      </a:lnTo>
                      <a:lnTo>
                        <a:pt x="820" y="572"/>
                      </a:lnTo>
                      <a:lnTo>
                        <a:pt x="820" y="572"/>
                      </a:lnTo>
                      <a:lnTo>
                        <a:pt x="820" y="570"/>
                      </a:lnTo>
                      <a:lnTo>
                        <a:pt x="820" y="570"/>
                      </a:lnTo>
                      <a:lnTo>
                        <a:pt x="824" y="570"/>
                      </a:lnTo>
                      <a:lnTo>
                        <a:pt x="824" y="570"/>
                      </a:lnTo>
                      <a:lnTo>
                        <a:pt x="824" y="570"/>
                      </a:lnTo>
                      <a:lnTo>
                        <a:pt x="826" y="568"/>
                      </a:lnTo>
                      <a:lnTo>
                        <a:pt x="832" y="568"/>
                      </a:lnTo>
                      <a:lnTo>
                        <a:pt x="834" y="570"/>
                      </a:lnTo>
                      <a:lnTo>
                        <a:pt x="834" y="570"/>
                      </a:lnTo>
                      <a:lnTo>
                        <a:pt x="834" y="570"/>
                      </a:lnTo>
                      <a:lnTo>
                        <a:pt x="836" y="570"/>
                      </a:lnTo>
                      <a:lnTo>
                        <a:pt x="836" y="570"/>
                      </a:lnTo>
                      <a:lnTo>
                        <a:pt x="836" y="570"/>
                      </a:lnTo>
                      <a:lnTo>
                        <a:pt x="838" y="568"/>
                      </a:lnTo>
                      <a:lnTo>
                        <a:pt x="838" y="568"/>
                      </a:lnTo>
                      <a:lnTo>
                        <a:pt x="838" y="568"/>
                      </a:lnTo>
                      <a:lnTo>
                        <a:pt x="840" y="568"/>
                      </a:lnTo>
                      <a:lnTo>
                        <a:pt x="842" y="566"/>
                      </a:lnTo>
                      <a:lnTo>
                        <a:pt x="842" y="566"/>
                      </a:lnTo>
                      <a:lnTo>
                        <a:pt x="842" y="566"/>
                      </a:lnTo>
                      <a:lnTo>
                        <a:pt x="842" y="566"/>
                      </a:lnTo>
                      <a:lnTo>
                        <a:pt x="850" y="566"/>
                      </a:lnTo>
                      <a:lnTo>
                        <a:pt x="850" y="566"/>
                      </a:lnTo>
                      <a:lnTo>
                        <a:pt x="850" y="566"/>
                      </a:lnTo>
                      <a:lnTo>
                        <a:pt x="852" y="564"/>
                      </a:lnTo>
                      <a:lnTo>
                        <a:pt x="854" y="564"/>
                      </a:lnTo>
                      <a:lnTo>
                        <a:pt x="854" y="564"/>
                      </a:lnTo>
                      <a:lnTo>
                        <a:pt x="854" y="564"/>
                      </a:lnTo>
                      <a:lnTo>
                        <a:pt x="856" y="564"/>
                      </a:lnTo>
                      <a:lnTo>
                        <a:pt x="858" y="564"/>
                      </a:lnTo>
                      <a:lnTo>
                        <a:pt x="858" y="564"/>
                      </a:lnTo>
                      <a:lnTo>
                        <a:pt x="858" y="562"/>
                      </a:lnTo>
                      <a:lnTo>
                        <a:pt x="860" y="562"/>
                      </a:lnTo>
                      <a:lnTo>
                        <a:pt x="860" y="562"/>
                      </a:lnTo>
                      <a:lnTo>
                        <a:pt x="860" y="562"/>
                      </a:lnTo>
                      <a:lnTo>
                        <a:pt x="860" y="560"/>
                      </a:lnTo>
                      <a:lnTo>
                        <a:pt x="860" y="560"/>
                      </a:lnTo>
                      <a:lnTo>
                        <a:pt x="860" y="558"/>
                      </a:lnTo>
                      <a:lnTo>
                        <a:pt x="856" y="558"/>
                      </a:lnTo>
                      <a:lnTo>
                        <a:pt x="856" y="558"/>
                      </a:lnTo>
                      <a:lnTo>
                        <a:pt x="856" y="558"/>
                      </a:lnTo>
                      <a:lnTo>
                        <a:pt x="856" y="558"/>
                      </a:lnTo>
                      <a:lnTo>
                        <a:pt x="854" y="556"/>
                      </a:lnTo>
                      <a:lnTo>
                        <a:pt x="854" y="552"/>
                      </a:lnTo>
                      <a:lnTo>
                        <a:pt x="856" y="550"/>
                      </a:lnTo>
                      <a:lnTo>
                        <a:pt x="856" y="550"/>
                      </a:lnTo>
                      <a:lnTo>
                        <a:pt x="856" y="550"/>
                      </a:lnTo>
                      <a:lnTo>
                        <a:pt x="856" y="548"/>
                      </a:lnTo>
                      <a:lnTo>
                        <a:pt x="858" y="546"/>
                      </a:lnTo>
                      <a:lnTo>
                        <a:pt x="862" y="544"/>
                      </a:lnTo>
                      <a:lnTo>
                        <a:pt x="862" y="544"/>
                      </a:lnTo>
                      <a:lnTo>
                        <a:pt x="862" y="544"/>
                      </a:lnTo>
                      <a:lnTo>
                        <a:pt x="864" y="542"/>
                      </a:lnTo>
                      <a:lnTo>
                        <a:pt x="866" y="540"/>
                      </a:lnTo>
                      <a:lnTo>
                        <a:pt x="870" y="540"/>
                      </a:lnTo>
                      <a:lnTo>
                        <a:pt x="870" y="540"/>
                      </a:lnTo>
                      <a:lnTo>
                        <a:pt x="870" y="540"/>
                      </a:lnTo>
                      <a:lnTo>
                        <a:pt x="876" y="538"/>
                      </a:lnTo>
                      <a:lnTo>
                        <a:pt x="876" y="538"/>
                      </a:lnTo>
                      <a:lnTo>
                        <a:pt x="876" y="538"/>
                      </a:lnTo>
                      <a:lnTo>
                        <a:pt x="878" y="536"/>
                      </a:lnTo>
                      <a:lnTo>
                        <a:pt x="878" y="536"/>
                      </a:lnTo>
                      <a:lnTo>
                        <a:pt x="878" y="536"/>
                      </a:lnTo>
                      <a:lnTo>
                        <a:pt x="878" y="534"/>
                      </a:lnTo>
                      <a:lnTo>
                        <a:pt x="880" y="534"/>
                      </a:lnTo>
                      <a:lnTo>
                        <a:pt x="884" y="536"/>
                      </a:lnTo>
                      <a:lnTo>
                        <a:pt x="884" y="536"/>
                      </a:lnTo>
                      <a:lnTo>
                        <a:pt x="884" y="536"/>
                      </a:lnTo>
                      <a:lnTo>
                        <a:pt x="884" y="536"/>
                      </a:lnTo>
                      <a:lnTo>
                        <a:pt x="884" y="536"/>
                      </a:lnTo>
                      <a:lnTo>
                        <a:pt x="884" y="536"/>
                      </a:lnTo>
                      <a:lnTo>
                        <a:pt x="888" y="534"/>
                      </a:lnTo>
                      <a:lnTo>
                        <a:pt x="890" y="534"/>
                      </a:lnTo>
                      <a:lnTo>
                        <a:pt x="890" y="534"/>
                      </a:lnTo>
                      <a:lnTo>
                        <a:pt x="890" y="534"/>
                      </a:lnTo>
                      <a:lnTo>
                        <a:pt x="890" y="534"/>
                      </a:lnTo>
                      <a:lnTo>
                        <a:pt x="894" y="534"/>
                      </a:lnTo>
                      <a:lnTo>
                        <a:pt x="896" y="534"/>
                      </a:lnTo>
                      <a:lnTo>
                        <a:pt x="896" y="534"/>
                      </a:lnTo>
                      <a:lnTo>
                        <a:pt x="896" y="534"/>
                      </a:lnTo>
                      <a:lnTo>
                        <a:pt x="898" y="534"/>
                      </a:lnTo>
                      <a:lnTo>
                        <a:pt x="898" y="534"/>
                      </a:lnTo>
                      <a:lnTo>
                        <a:pt x="898" y="534"/>
                      </a:lnTo>
                      <a:lnTo>
                        <a:pt x="898" y="534"/>
                      </a:lnTo>
                      <a:lnTo>
                        <a:pt x="898" y="534"/>
                      </a:lnTo>
                      <a:lnTo>
                        <a:pt x="900" y="532"/>
                      </a:lnTo>
                      <a:lnTo>
                        <a:pt x="900" y="526"/>
                      </a:lnTo>
                      <a:lnTo>
                        <a:pt x="902" y="526"/>
                      </a:lnTo>
                      <a:lnTo>
                        <a:pt x="904" y="528"/>
                      </a:lnTo>
                      <a:lnTo>
                        <a:pt x="904" y="528"/>
                      </a:lnTo>
                      <a:lnTo>
                        <a:pt x="904" y="528"/>
                      </a:lnTo>
                      <a:lnTo>
                        <a:pt x="906" y="528"/>
                      </a:lnTo>
                      <a:lnTo>
                        <a:pt x="906" y="528"/>
                      </a:lnTo>
                      <a:lnTo>
                        <a:pt x="906" y="528"/>
                      </a:lnTo>
                      <a:lnTo>
                        <a:pt x="908" y="526"/>
                      </a:lnTo>
                      <a:lnTo>
                        <a:pt x="910" y="526"/>
                      </a:lnTo>
                      <a:lnTo>
                        <a:pt x="910" y="526"/>
                      </a:lnTo>
                      <a:lnTo>
                        <a:pt x="910" y="526"/>
                      </a:lnTo>
                      <a:lnTo>
                        <a:pt x="910" y="526"/>
                      </a:lnTo>
                      <a:lnTo>
                        <a:pt x="914" y="526"/>
                      </a:lnTo>
                      <a:lnTo>
                        <a:pt x="914" y="526"/>
                      </a:lnTo>
                      <a:lnTo>
                        <a:pt x="914" y="526"/>
                      </a:lnTo>
                      <a:lnTo>
                        <a:pt x="914" y="526"/>
                      </a:lnTo>
                      <a:lnTo>
                        <a:pt x="914" y="526"/>
                      </a:lnTo>
                      <a:lnTo>
                        <a:pt x="914" y="526"/>
                      </a:lnTo>
                      <a:lnTo>
                        <a:pt x="910" y="528"/>
                      </a:lnTo>
                      <a:lnTo>
                        <a:pt x="910" y="528"/>
                      </a:lnTo>
                      <a:lnTo>
                        <a:pt x="910" y="528"/>
                      </a:lnTo>
                      <a:lnTo>
                        <a:pt x="910" y="530"/>
                      </a:lnTo>
                      <a:lnTo>
                        <a:pt x="908" y="532"/>
                      </a:lnTo>
                      <a:lnTo>
                        <a:pt x="908" y="532"/>
                      </a:lnTo>
                      <a:lnTo>
                        <a:pt x="908" y="532"/>
                      </a:lnTo>
                      <a:lnTo>
                        <a:pt x="908" y="534"/>
                      </a:lnTo>
                      <a:lnTo>
                        <a:pt x="908" y="536"/>
                      </a:lnTo>
                      <a:lnTo>
                        <a:pt x="904" y="538"/>
                      </a:lnTo>
                      <a:lnTo>
                        <a:pt x="904" y="538"/>
                      </a:lnTo>
                      <a:lnTo>
                        <a:pt x="904" y="538"/>
                      </a:lnTo>
                      <a:lnTo>
                        <a:pt x="904" y="542"/>
                      </a:lnTo>
                      <a:lnTo>
                        <a:pt x="904" y="542"/>
                      </a:lnTo>
                      <a:lnTo>
                        <a:pt x="904" y="542"/>
                      </a:lnTo>
                      <a:lnTo>
                        <a:pt x="906" y="544"/>
                      </a:lnTo>
                      <a:lnTo>
                        <a:pt x="906" y="544"/>
                      </a:lnTo>
                      <a:lnTo>
                        <a:pt x="906" y="544"/>
                      </a:lnTo>
                      <a:lnTo>
                        <a:pt x="906" y="544"/>
                      </a:lnTo>
                      <a:lnTo>
                        <a:pt x="908" y="546"/>
                      </a:lnTo>
                      <a:lnTo>
                        <a:pt x="908" y="546"/>
                      </a:lnTo>
                      <a:lnTo>
                        <a:pt x="908" y="546"/>
                      </a:lnTo>
                      <a:lnTo>
                        <a:pt x="910" y="548"/>
                      </a:lnTo>
                      <a:lnTo>
                        <a:pt x="910" y="548"/>
                      </a:lnTo>
                      <a:lnTo>
                        <a:pt x="910" y="548"/>
                      </a:lnTo>
                      <a:lnTo>
                        <a:pt x="914" y="548"/>
                      </a:lnTo>
                      <a:lnTo>
                        <a:pt x="914" y="548"/>
                      </a:lnTo>
                      <a:lnTo>
                        <a:pt x="914" y="548"/>
                      </a:lnTo>
                      <a:lnTo>
                        <a:pt x="918" y="544"/>
                      </a:lnTo>
                      <a:lnTo>
                        <a:pt x="920" y="542"/>
                      </a:lnTo>
                      <a:lnTo>
                        <a:pt x="920" y="542"/>
                      </a:lnTo>
                      <a:lnTo>
                        <a:pt x="920" y="542"/>
                      </a:lnTo>
                      <a:lnTo>
                        <a:pt x="922" y="542"/>
                      </a:lnTo>
                      <a:lnTo>
                        <a:pt x="926" y="538"/>
                      </a:lnTo>
                      <a:lnTo>
                        <a:pt x="926" y="538"/>
                      </a:lnTo>
                      <a:lnTo>
                        <a:pt x="926" y="538"/>
                      </a:lnTo>
                      <a:lnTo>
                        <a:pt x="926" y="536"/>
                      </a:lnTo>
                      <a:lnTo>
                        <a:pt x="928" y="536"/>
                      </a:lnTo>
                      <a:lnTo>
                        <a:pt x="928" y="536"/>
                      </a:lnTo>
                      <a:lnTo>
                        <a:pt x="928" y="536"/>
                      </a:lnTo>
                      <a:lnTo>
                        <a:pt x="928" y="536"/>
                      </a:lnTo>
                      <a:lnTo>
                        <a:pt x="934" y="536"/>
                      </a:lnTo>
                      <a:lnTo>
                        <a:pt x="934" y="536"/>
                      </a:lnTo>
                      <a:lnTo>
                        <a:pt x="934" y="536"/>
                      </a:lnTo>
                      <a:lnTo>
                        <a:pt x="938" y="534"/>
                      </a:lnTo>
                      <a:lnTo>
                        <a:pt x="942" y="534"/>
                      </a:lnTo>
                      <a:lnTo>
                        <a:pt x="942" y="534"/>
                      </a:lnTo>
                      <a:lnTo>
                        <a:pt x="942" y="534"/>
                      </a:lnTo>
                      <a:lnTo>
                        <a:pt x="944" y="532"/>
                      </a:lnTo>
                      <a:lnTo>
                        <a:pt x="946" y="532"/>
                      </a:lnTo>
                      <a:lnTo>
                        <a:pt x="946" y="532"/>
                      </a:lnTo>
                      <a:lnTo>
                        <a:pt x="946" y="532"/>
                      </a:lnTo>
                      <a:lnTo>
                        <a:pt x="948" y="532"/>
                      </a:lnTo>
                      <a:lnTo>
                        <a:pt x="950" y="532"/>
                      </a:lnTo>
                      <a:lnTo>
                        <a:pt x="950" y="532"/>
                      </a:lnTo>
                      <a:lnTo>
                        <a:pt x="950" y="532"/>
                      </a:lnTo>
                      <a:lnTo>
                        <a:pt x="952" y="530"/>
                      </a:lnTo>
                      <a:lnTo>
                        <a:pt x="960" y="530"/>
                      </a:lnTo>
                      <a:lnTo>
                        <a:pt x="960" y="530"/>
                      </a:lnTo>
                      <a:lnTo>
                        <a:pt x="962" y="530"/>
                      </a:lnTo>
                      <a:lnTo>
                        <a:pt x="962" y="528"/>
                      </a:lnTo>
                      <a:lnTo>
                        <a:pt x="962" y="528"/>
                      </a:lnTo>
                      <a:lnTo>
                        <a:pt x="960" y="528"/>
                      </a:lnTo>
                      <a:lnTo>
                        <a:pt x="960" y="528"/>
                      </a:lnTo>
                      <a:lnTo>
                        <a:pt x="960" y="528"/>
                      </a:lnTo>
                      <a:lnTo>
                        <a:pt x="960" y="528"/>
                      </a:lnTo>
                      <a:lnTo>
                        <a:pt x="960" y="526"/>
                      </a:lnTo>
                      <a:lnTo>
                        <a:pt x="958" y="526"/>
                      </a:lnTo>
                      <a:lnTo>
                        <a:pt x="958" y="526"/>
                      </a:lnTo>
                      <a:lnTo>
                        <a:pt x="960" y="526"/>
                      </a:lnTo>
                      <a:lnTo>
                        <a:pt x="960" y="526"/>
                      </a:lnTo>
                      <a:lnTo>
                        <a:pt x="960" y="526"/>
                      </a:lnTo>
                      <a:lnTo>
                        <a:pt x="960" y="524"/>
                      </a:lnTo>
                      <a:lnTo>
                        <a:pt x="960" y="524"/>
                      </a:lnTo>
                      <a:lnTo>
                        <a:pt x="960" y="524"/>
                      </a:lnTo>
                      <a:lnTo>
                        <a:pt x="960" y="524"/>
                      </a:lnTo>
                      <a:lnTo>
                        <a:pt x="968" y="524"/>
                      </a:lnTo>
                      <a:lnTo>
                        <a:pt x="968" y="524"/>
                      </a:lnTo>
                      <a:lnTo>
                        <a:pt x="968" y="524"/>
                      </a:lnTo>
                      <a:lnTo>
                        <a:pt x="970" y="522"/>
                      </a:lnTo>
                      <a:lnTo>
                        <a:pt x="972" y="522"/>
                      </a:lnTo>
                      <a:lnTo>
                        <a:pt x="972" y="522"/>
                      </a:lnTo>
                      <a:lnTo>
                        <a:pt x="972" y="520"/>
                      </a:lnTo>
                      <a:lnTo>
                        <a:pt x="972" y="520"/>
                      </a:lnTo>
                      <a:lnTo>
                        <a:pt x="974" y="518"/>
                      </a:lnTo>
                      <a:lnTo>
                        <a:pt x="974" y="518"/>
                      </a:lnTo>
                      <a:lnTo>
                        <a:pt x="974" y="518"/>
                      </a:lnTo>
                      <a:lnTo>
                        <a:pt x="974" y="518"/>
                      </a:lnTo>
                      <a:lnTo>
                        <a:pt x="974" y="518"/>
                      </a:lnTo>
                      <a:lnTo>
                        <a:pt x="974" y="516"/>
                      </a:lnTo>
                      <a:lnTo>
                        <a:pt x="972" y="516"/>
                      </a:lnTo>
                      <a:lnTo>
                        <a:pt x="972" y="516"/>
                      </a:lnTo>
                      <a:lnTo>
                        <a:pt x="972" y="516"/>
                      </a:lnTo>
                      <a:lnTo>
                        <a:pt x="972" y="516"/>
                      </a:lnTo>
                      <a:lnTo>
                        <a:pt x="972" y="516"/>
                      </a:lnTo>
                      <a:lnTo>
                        <a:pt x="972" y="516"/>
                      </a:lnTo>
                      <a:lnTo>
                        <a:pt x="970" y="516"/>
                      </a:lnTo>
                      <a:lnTo>
                        <a:pt x="970" y="516"/>
                      </a:lnTo>
                      <a:lnTo>
                        <a:pt x="970" y="516"/>
                      </a:lnTo>
                      <a:lnTo>
                        <a:pt x="968" y="518"/>
                      </a:lnTo>
                      <a:lnTo>
                        <a:pt x="968" y="518"/>
                      </a:lnTo>
                      <a:lnTo>
                        <a:pt x="970" y="516"/>
                      </a:lnTo>
                      <a:lnTo>
                        <a:pt x="970" y="516"/>
                      </a:lnTo>
                      <a:lnTo>
                        <a:pt x="970" y="516"/>
                      </a:lnTo>
                      <a:lnTo>
                        <a:pt x="970" y="516"/>
                      </a:lnTo>
                      <a:lnTo>
                        <a:pt x="970" y="514"/>
                      </a:lnTo>
                      <a:lnTo>
                        <a:pt x="970" y="514"/>
                      </a:lnTo>
                      <a:lnTo>
                        <a:pt x="972" y="514"/>
                      </a:lnTo>
                      <a:lnTo>
                        <a:pt x="972" y="508"/>
                      </a:lnTo>
                      <a:lnTo>
                        <a:pt x="972" y="508"/>
                      </a:lnTo>
                      <a:lnTo>
                        <a:pt x="970" y="508"/>
                      </a:lnTo>
                      <a:lnTo>
                        <a:pt x="966" y="508"/>
                      </a:lnTo>
                      <a:lnTo>
                        <a:pt x="966" y="508"/>
                      </a:lnTo>
                      <a:lnTo>
                        <a:pt x="966" y="508"/>
                      </a:lnTo>
                      <a:lnTo>
                        <a:pt x="966" y="508"/>
                      </a:lnTo>
                      <a:lnTo>
                        <a:pt x="964" y="508"/>
                      </a:lnTo>
                      <a:lnTo>
                        <a:pt x="964" y="508"/>
                      </a:lnTo>
                      <a:lnTo>
                        <a:pt x="964" y="508"/>
                      </a:lnTo>
                      <a:lnTo>
                        <a:pt x="962" y="510"/>
                      </a:lnTo>
                      <a:lnTo>
                        <a:pt x="962" y="510"/>
                      </a:lnTo>
                      <a:lnTo>
                        <a:pt x="962" y="512"/>
                      </a:lnTo>
                      <a:lnTo>
                        <a:pt x="962" y="516"/>
                      </a:lnTo>
                      <a:lnTo>
                        <a:pt x="960" y="516"/>
                      </a:lnTo>
                      <a:lnTo>
                        <a:pt x="960" y="516"/>
                      </a:lnTo>
                      <a:lnTo>
                        <a:pt x="960" y="518"/>
                      </a:lnTo>
                      <a:lnTo>
                        <a:pt x="960" y="520"/>
                      </a:lnTo>
                      <a:lnTo>
                        <a:pt x="960" y="520"/>
                      </a:lnTo>
                      <a:lnTo>
                        <a:pt x="960" y="520"/>
                      </a:lnTo>
                      <a:lnTo>
                        <a:pt x="958" y="520"/>
                      </a:lnTo>
                      <a:lnTo>
                        <a:pt x="958" y="522"/>
                      </a:lnTo>
                      <a:lnTo>
                        <a:pt x="958" y="522"/>
                      </a:lnTo>
                      <a:lnTo>
                        <a:pt x="958" y="522"/>
                      </a:lnTo>
                      <a:lnTo>
                        <a:pt x="958" y="522"/>
                      </a:lnTo>
                      <a:lnTo>
                        <a:pt x="954" y="522"/>
                      </a:lnTo>
                      <a:lnTo>
                        <a:pt x="954" y="520"/>
                      </a:lnTo>
                      <a:lnTo>
                        <a:pt x="954" y="520"/>
                      </a:lnTo>
                      <a:lnTo>
                        <a:pt x="952" y="520"/>
                      </a:lnTo>
                      <a:lnTo>
                        <a:pt x="952" y="520"/>
                      </a:lnTo>
                      <a:lnTo>
                        <a:pt x="952" y="520"/>
                      </a:lnTo>
                      <a:lnTo>
                        <a:pt x="950" y="520"/>
                      </a:lnTo>
                      <a:lnTo>
                        <a:pt x="950" y="522"/>
                      </a:lnTo>
                      <a:lnTo>
                        <a:pt x="946" y="522"/>
                      </a:lnTo>
                      <a:lnTo>
                        <a:pt x="946" y="522"/>
                      </a:lnTo>
                      <a:lnTo>
                        <a:pt x="946" y="522"/>
                      </a:lnTo>
                      <a:lnTo>
                        <a:pt x="944" y="522"/>
                      </a:lnTo>
                      <a:lnTo>
                        <a:pt x="944" y="522"/>
                      </a:lnTo>
                      <a:lnTo>
                        <a:pt x="944" y="522"/>
                      </a:lnTo>
                      <a:lnTo>
                        <a:pt x="942" y="522"/>
                      </a:lnTo>
                      <a:lnTo>
                        <a:pt x="940" y="522"/>
                      </a:lnTo>
                      <a:lnTo>
                        <a:pt x="940" y="520"/>
                      </a:lnTo>
                      <a:lnTo>
                        <a:pt x="940" y="520"/>
                      </a:lnTo>
                      <a:lnTo>
                        <a:pt x="940" y="520"/>
                      </a:lnTo>
                      <a:lnTo>
                        <a:pt x="940" y="520"/>
                      </a:lnTo>
                      <a:lnTo>
                        <a:pt x="940" y="514"/>
                      </a:lnTo>
                      <a:lnTo>
                        <a:pt x="940" y="514"/>
                      </a:lnTo>
                      <a:lnTo>
                        <a:pt x="938" y="514"/>
                      </a:lnTo>
                      <a:lnTo>
                        <a:pt x="938" y="514"/>
                      </a:lnTo>
                      <a:lnTo>
                        <a:pt x="938" y="514"/>
                      </a:lnTo>
                      <a:lnTo>
                        <a:pt x="938" y="514"/>
                      </a:lnTo>
                      <a:lnTo>
                        <a:pt x="936" y="514"/>
                      </a:lnTo>
                      <a:lnTo>
                        <a:pt x="930" y="508"/>
                      </a:lnTo>
                      <a:lnTo>
                        <a:pt x="930" y="506"/>
                      </a:lnTo>
                      <a:lnTo>
                        <a:pt x="932" y="502"/>
                      </a:lnTo>
                      <a:lnTo>
                        <a:pt x="932" y="502"/>
                      </a:lnTo>
                      <a:lnTo>
                        <a:pt x="932" y="502"/>
                      </a:lnTo>
                      <a:lnTo>
                        <a:pt x="932" y="498"/>
                      </a:lnTo>
                      <a:lnTo>
                        <a:pt x="932" y="498"/>
                      </a:lnTo>
                      <a:lnTo>
                        <a:pt x="932" y="498"/>
                      </a:lnTo>
                      <a:lnTo>
                        <a:pt x="930" y="498"/>
                      </a:lnTo>
                      <a:lnTo>
                        <a:pt x="930" y="498"/>
                      </a:lnTo>
                      <a:lnTo>
                        <a:pt x="930" y="498"/>
                      </a:lnTo>
                      <a:lnTo>
                        <a:pt x="930" y="498"/>
                      </a:lnTo>
                      <a:lnTo>
                        <a:pt x="926" y="496"/>
                      </a:lnTo>
                      <a:lnTo>
                        <a:pt x="926" y="496"/>
                      </a:lnTo>
                      <a:lnTo>
                        <a:pt x="926" y="494"/>
                      </a:lnTo>
                      <a:lnTo>
                        <a:pt x="928" y="494"/>
                      </a:lnTo>
                      <a:lnTo>
                        <a:pt x="928" y="496"/>
                      </a:lnTo>
                      <a:lnTo>
                        <a:pt x="928" y="496"/>
                      </a:lnTo>
                      <a:lnTo>
                        <a:pt x="930" y="496"/>
                      </a:lnTo>
                      <a:lnTo>
                        <a:pt x="930" y="494"/>
                      </a:lnTo>
                      <a:lnTo>
                        <a:pt x="930" y="494"/>
                      </a:lnTo>
                      <a:lnTo>
                        <a:pt x="930" y="494"/>
                      </a:lnTo>
                      <a:lnTo>
                        <a:pt x="930" y="494"/>
                      </a:lnTo>
                      <a:lnTo>
                        <a:pt x="932" y="492"/>
                      </a:lnTo>
                      <a:lnTo>
                        <a:pt x="938" y="492"/>
                      </a:lnTo>
                      <a:lnTo>
                        <a:pt x="938" y="492"/>
                      </a:lnTo>
                      <a:lnTo>
                        <a:pt x="938" y="492"/>
                      </a:lnTo>
                      <a:lnTo>
                        <a:pt x="942" y="488"/>
                      </a:lnTo>
                      <a:lnTo>
                        <a:pt x="942" y="488"/>
                      </a:lnTo>
                      <a:lnTo>
                        <a:pt x="942" y="488"/>
                      </a:lnTo>
                      <a:lnTo>
                        <a:pt x="942" y="484"/>
                      </a:lnTo>
                      <a:lnTo>
                        <a:pt x="942" y="484"/>
                      </a:lnTo>
                      <a:lnTo>
                        <a:pt x="942" y="484"/>
                      </a:lnTo>
                      <a:lnTo>
                        <a:pt x="938" y="480"/>
                      </a:lnTo>
                      <a:lnTo>
                        <a:pt x="938" y="480"/>
                      </a:lnTo>
                      <a:lnTo>
                        <a:pt x="938" y="480"/>
                      </a:lnTo>
                      <a:lnTo>
                        <a:pt x="938" y="480"/>
                      </a:lnTo>
                      <a:lnTo>
                        <a:pt x="934" y="476"/>
                      </a:lnTo>
                      <a:lnTo>
                        <a:pt x="934" y="476"/>
                      </a:lnTo>
                      <a:lnTo>
                        <a:pt x="934" y="476"/>
                      </a:lnTo>
                      <a:lnTo>
                        <a:pt x="932" y="476"/>
                      </a:lnTo>
                      <a:lnTo>
                        <a:pt x="930" y="476"/>
                      </a:lnTo>
                      <a:lnTo>
                        <a:pt x="930" y="476"/>
                      </a:lnTo>
                      <a:lnTo>
                        <a:pt x="928" y="476"/>
                      </a:lnTo>
                      <a:lnTo>
                        <a:pt x="924" y="476"/>
                      </a:lnTo>
                      <a:lnTo>
                        <a:pt x="924" y="476"/>
                      </a:lnTo>
                      <a:lnTo>
                        <a:pt x="924" y="476"/>
                      </a:lnTo>
                      <a:lnTo>
                        <a:pt x="922" y="476"/>
                      </a:lnTo>
                      <a:lnTo>
                        <a:pt x="916" y="478"/>
                      </a:lnTo>
                      <a:lnTo>
                        <a:pt x="916" y="478"/>
                      </a:lnTo>
                      <a:lnTo>
                        <a:pt x="916" y="478"/>
                      </a:lnTo>
                      <a:lnTo>
                        <a:pt x="912" y="480"/>
                      </a:lnTo>
                      <a:lnTo>
                        <a:pt x="904" y="482"/>
                      </a:lnTo>
                      <a:lnTo>
                        <a:pt x="900" y="484"/>
                      </a:lnTo>
                      <a:lnTo>
                        <a:pt x="898" y="484"/>
                      </a:lnTo>
                      <a:lnTo>
                        <a:pt x="900" y="482"/>
                      </a:lnTo>
                      <a:lnTo>
                        <a:pt x="902" y="482"/>
                      </a:lnTo>
                      <a:lnTo>
                        <a:pt x="902" y="482"/>
                      </a:lnTo>
                      <a:lnTo>
                        <a:pt x="902" y="480"/>
                      </a:lnTo>
                      <a:lnTo>
                        <a:pt x="902" y="480"/>
                      </a:lnTo>
                      <a:lnTo>
                        <a:pt x="906" y="480"/>
                      </a:lnTo>
                      <a:lnTo>
                        <a:pt x="910" y="480"/>
                      </a:lnTo>
                      <a:lnTo>
                        <a:pt x="910" y="480"/>
                      </a:lnTo>
                      <a:lnTo>
                        <a:pt x="910" y="478"/>
                      </a:lnTo>
                      <a:lnTo>
                        <a:pt x="912" y="476"/>
                      </a:lnTo>
                      <a:lnTo>
                        <a:pt x="916" y="476"/>
                      </a:lnTo>
                      <a:lnTo>
                        <a:pt x="916" y="476"/>
                      </a:lnTo>
                      <a:lnTo>
                        <a:pt x="916" y="476"/>
                      </a:lnTo>
                      <a:lnTo>
                        <a:pt x="920" y="472"/>
                      </a:lnTo>
                      <a:lnTo>
                        <a:pt x="920" y="472"/>
                      </a:lnTo>
                      <a:lnTo>
                        <a:pt x="920" y="472"/>
                      </a:lnTo>
                      <a:lnTo>
                        <a:pt x="920" y="470"/>
                      </a:lnTo>
                      <a:lnTo>
                        <a:pt x="924" y="470"/>
                      </a:lnTo>
                      <a:lnTo>
                        <a:pt x="924" y="470"/>
                      </a:lnTo>
                      <a:lnTo>
                        <a:pt x="924" y="470"/>
                      </a:lnTo>
                      <a:lnTo>
                        <a:pt x="924" y="468"/>
                      </a:lnTo>
                      <a:lnTo>
                        <a:pt x="926" y="468"/>
                      </a:lnTo>
                      <a:lnTo>
                        <a:pt x="926" y="468"/>
                      </a:lnTo>
                      <a:lnTo>
                        <a:pt x="926" y="468"/>
                      </a:lnTo>
                      <a:lnTo>
                        <a:pt x="930" y="466"/>
                      </a:lnTo>
                      <a:lnTo>
                        <a:pt x="932" y="466"/>
                      </a:lnTo>
                      <a:lnTo>
                        <a:pt x="932" y="466"/>
                      </a:lnTo>
                      <a:lnTo>
                        <a:pt x="932" y="466"/>
                      </a:lnTo>
                      <a:lnTo>
                        <a:pt x="934" y="464"/>
                      </a:lnTo>
                      <a:lnTo>
                        <a:pt x="940" y="464"/>
                      </a:lnTo>
                      <a:lnTo>
                        <a:pt x="940" y="466"/>
                      </a:lnTo>
                      <a:lnTo>
                        <a:pt x="940" y="466"/>
                      </a:lnTo>
                      <a:lnTo>
                        <a:pt x="942" y="466"/>
                      </a:lnTo>
                      <a:lnTo>
                        <a:pt x="944" y="466"/>
                      </a:lnTo>
                      <a:lnTo>
                        <a:pt x="946" y="468"/>
                      </a:lnTo>
                      <a:lnTo>
                        <a:pt x="946" y="468"/>
                      </a:lnTo>
                      <a:lnTo>
                        <a:pt x="946" y="468"/>
                      </a:lnTo>
                      <a:lnTo>
                        <a:pt x="952" y="468"/>
                      </a:lnTo>
                      <a:lnTo>
                        <a:pt x="952" y="468"/>
                      </a:lnTo>
                      <a:lnTo>
                        <a:pt x="952" y="468"/>
                      </a:lnTo>
                      <a:lnTo>
                        <a:pt x="952" y="468"/>
                      </a:lnTo>
                      <a:lnTo>
                        <a:pt x="958" y="468"/>
                      </a:lnTo>
                      <a:lnTo>
                        <a:pt x="962" y="468"/>
                      </a:lnTo>
                      <a:lnTo>
                        <a:pt x="962" y="468"/>
                      </a:lnTo>
                      <a:lnTo>
                        <a:pt x="962" y="468"/>
                      </a:lnTo>
                      <a:lnTo>
                        <a:pt x="968" y="468"/>
                      </a:lnTo>
                      <a:lnTo>
                        <a:pt x="970" y="470"/>
                      </a:lnTo>
                      <a:lnTo>
                        <a:pt x="970" y="470"/>
                      </a:lnTo>
                      <a:lnTo>
                        <a:pt x="970" y="472"/>
                      </a:lnTo>
                      <a:lnTo>
                        <a:pt x="974" y="472"/>
                      </a:lnTo>
                      <a:lnTo>
                        <a:pt x="974" y="472"/>
                      </a:lnTo>
                      <a:lnTo>
                        <a:pt x="974" y="472"/>
                      </a:lnTo>
                      <a:lnTo>
                        <a:pt x="976" y="472"/>
                      </a:lnTo>
                      <a:lnTo>
                        <a:pt x="976" y="472"/>
                      </a:lnTo>
                      <a:lnTo>
                        <a:pt x="976" y="472"/>
                      </a:lnTo>
                      <a:lnTo>
                        <a:pt x="978" y="472"/>
                      </a:lnTo>
                      <a:lnTo>
                        <a:pt x="984" y="472"/>
                      </a:lnTo>
                      <a:lnTo>
                        <a:pt x="984" y="472"/>
                      </a:lnTo>
                      <a:lnTo>
                        <a:pt x="984" y="470"/>
                      </a:lnTo>
                      <a:lnTo>
                        <a:pt x="986" y="470"/>
                      </a:lnTo>
                      <a:lnTo>
                        <a:pt x="990" y="470"/>
                      </a:lnTo>
                      <a:lnTo>
                        <a:pt x="990" y="470"/>
                      </a:lnTo>
                      <a:lnTo>
                        <a:pt x="990" y="470"/>
                      </a:lnTo>
                      <a:lnTo>
                        <a:pt x="992" y="468"/>
                      </a:lnTo>
                      <a:lnTo>
                        <a:pt x="994" y="468"/>
                      </a:lnTo>
                      <a:lnTo>
                        <a:pt x="994" y="468"/>
                      </a:lnTo>
                      <a:lnTo>
                        <a:pt x="994" y="468"/>
                      </a:lnTo>
                      <a:lnTo>
                        <a:pt x="994" y="468"/>
                      </a:lnTo>
                      <a:lnTo>
                        <a:pt x="998" y="466"/>
                      </a:lnTo>
                      <a:lnTo>
                        <a:pt x="998" y="466"/>
                      </a:lnTo>
                      <a:lnTo>
                        <a:pt x="998" y="466"/>
                      </a:lnTo>
                      <a:lnTo>
                        <a:pt x="998" y="462"/>
                      </a:lnTo>
                      <a:lnTo>
                        <a:pt x="1000" y="462"/>
                      </a:lnTo>
                      <a:lnTo>
                        <a:pt x="1002" y="462"/>
                      </a:lnTo>
                      <a:lnTo>
                        <a:pt x="1002" y="462"/>
                      </a:lnTo>
                      <a:lnTo>
                        <a:pt x="1002" y="462"/>
                      </a:lnTo>
                      <a:lnTo>
                        <a:pt x="1002" y="460"/>
                      </a:lnTo>
                      <a:lnTo>
                        <a:pt x="1010" y="460"/>
                      </a:lnTo>
                      <a:lnTo>
                        <a:pt x="1010" y="460"/>
                      </a:lnTo>
                      <a:lnTo>
                        <a:pt x="1012" y="460"/>
                      </a:lnTo>
                      <a:lnTo>
                        <a:pt x="1012" y="460"/>
                      </a:lnTo>
                      <a:lnTo>
                        <a:pt x="1014" y="458"/>
                      </a:lnTo>
                      <a:lnTo>
                        <a:pt x="1024" y="458"/>
                      </a:lnTo>
                      <a:lnTo>
                        <a:pt x="1024" y="458"/>
                      </a:lnTo>
                      <a:lnTo>
                        <a:pt x="1026" y="458"/>
                      </a:lnTo>
                      <a:lnTo>
                        <a:pt x="1026" y="458"/>
                      </a:lnTo>
                      <a:lnTo>
                        <a:pt x="1026" y="458"/>
                      </a:lnTo>
                      <a:lnTo>
                        <a:pt x="1024" y="460"/>
                      </a:lnTo>
                      <a:lnTo>
                        <a:pt x="1024" y="460"/>
                      </a:lnTo>
                      <a:lnTo>
                        <a:pt x="1024" y="460"/>
                      </a:lnTo>
                      <a:lnTo>
                        <a:pt x="1024" y="462"/>
                      </a:lnTo>
                      <a:lnTo>
                        <a:pt x="1024" y="464"/>
                      </a:lnTo>
                      <a:lnTo>
                        <a:pt x="1024" y="464"/>
                      </a:lnTo>
                      <a:lnTo>
                        <a:pt x="1022" y="464"/>
                      </a:lnTo>
                      <a:lnTo>
                        <a:pt x="1022" y="466"/>
                      </a:lnTo>
                      <a:lnTo>
                        <a:pt x="1020" y="468"/>
                      </a:lnTo>
                      <a:lnTo>
                        <a:pt x="1020" y="468"/>
                      </a:lnTo>
                      <a:lnTo>
                        <a:pt x="1020" y="468"/>
                      </a:lnTo>
                      <a:lnTo>
                        <a:pt x="1018" y="468"/>
                      </a:lnTo>
                      <a:lnTo>
                        <a:pt x="1018" y="468"/>
                      </a:lnTo>
                      <a:lnTo>
                        <a:pt x="1018" y="468"/>
                      </a:lnTo>
                      <a:lnTo>
                        <a:pt x="1018" y="468"/>
                      </a:lnTo>
                      <a:lnTo>
                        <a:pt x="1018" y="470"/>
                      </a:lnTo>
                      <a:lnTo>
                        <a:pt x="1016" y="470"/>
                      </a:lnTo>
                      <a:lnTo>
                        <a:pt x="1016" y="470"/>
                      </a:lnTo>
                      <a:lnTo>
                        <a:pt x="1016" y="470"/>
                      </a:lnTo>
                      <a:lnTo>
                        <a:pt x="1014" y="472"/>
                      </a:lnTo>
                      <a:lnTo>
                        <a:pt x="1014" y="472"/>
                      </a:lnTo>
                      <a:lnTo>
                        <a:pt x="1014" y="474"/>
                      </a:lnTo>
                      <a:lnTo>
                        <a:pt x="1014" y="474"/>
                      </a:lnTo>
                      <a:lnTo>
                        <a:pt x="1014" y="474"/>
                      </a:lnTo>
                      <a:lnTo>
                        <a:pt x="1014" y="474"/>
                      </a:lnTo>
                      <a:lnTo>
                        <a:pt x="1012" y="474"/>
                      </a:lnTo>
                      <a:lnTo>
                        <a:pt x="1012" y="474"/>
                      </a:lnTo>
                      <a:lnTo>
                        <a:pt x="1012" y="474"/>
                      </a:lnTo>
                      <a:lnTo>
                        <a:pt x="1010" y="476"/>
                      </a:lnTo>
                      <a:lnTo>
                        <a:pt x="1010" y="476"/>
                      </a:lnTo>
                      <a:lnTo>
                        <a:pt x="1010" y="476"/>
                      </a:lnTo>
                      <a:lnTo>
                        <a:pt x="1010" y="478"/>
                      </a:lnTo>
                      <a:lnTo>
                        <a:pt x="1010" y="478"/>
                      </a:lnTo>
                      <a:lnTo>
                        <a:pt x="1010" y="478"/>
                      </a:lnTo>
                      <a:lnTo>
                        <a:pt x="1010" y="478"/>
                      </a:lnTo>
                      <a:lnTo>
                        <a:pt x="1008" y="478"/>
                      </a:lnTo>
                      <a:lnTo>
                        <a:pt x="1006" y="478"/>
                      </a:lnTo>
                      <a:lnTo>
                        <a:pt x="1006" y="478"/>
                      </a:lnTo>
                      <a:lnTo>
                        <a:pt x="1006" y="480"/>
                      </a:lnTo>
                      <a:lnTo>
                        <a:pt x="1006" y="482"/>
                      </a:lnTo>
                      <a:lnTo>
                        <a:pt x="1004" y="484"/>
                      </a:lnTo>
                      <a:lnTo>
                        <a:pt x="1004" y="484"/>
                      </a:lnTo>
                      <a:lnTo>
                        <a:pt x="1004" y="484"/>
                      </a:lnTo>
                      <a:lnTo>
                        <a:pt x="1004" y="484"/>
                      </a:lnTo>
                      <a:lnTo>
                        <a:pt x="1004" y="486"/>
                      </a:lnTo>
                      <a:lnTo>
                        <a:pt x="1002" y="486"/>
                      </a:lnTo>
                      <a:lnTo>
                        <a:pt x="1002" y="486"/>
                      </a:lnTo>
                      <a:lnTo>
                        <a:pt x="1002" y="486"/>
                      </a:lnTo>
                      <a:lnTo>
                        <a:pt x="1002" y="486"/>
                      </a:lnTo>
                      <a:lnTo>
                        <a:pt x="1000" y="486"/>
                      </a:lnTo>
                      <a:lnTo>
                        <a:pt x="1000" y="486"/>
                      </a:lnTo>
                      <a:lnTo>
                        <a:pt x="1000" y="486"/>
                      </a:lnTo>
                      <a:lnTo>
                        <a:pt x="990" y="494"/>
                      </a:lnTo>
                      <a:lnTo>
                        <a:pt x="990" y="494"/>
                      </a:lnTo>
                      <a:lnTo>
                        <a:pt x="990" y="496"/>
                      </a:lnTo>
                      <a:lnTo>
                        <a:pt x="990" y="496"/>
                      </a:lnTo>
                      <a:lnTo>
                        <a:pt x="990" y="496"/>
                      </a:lnTo>
                      <a:lnTo>
                        <a:pt x="992" y="496"/>
                      </a:lnTo>
                      <a:lnTo>
                        <a:pt x="992" y="496"/>
                      </a:lnTo>
                      <a:lnTo>
                        <a:pt x="992" y="498"/>
                      </a:lnTo>
                      <a:lnTo>
                        <a:pt x="992" y="498"/>
                      </a:lnTo>
                      <a:lnTo>
                        <a:pt x="992" y="498"/>
                      </a:lnTo>
                      <a:lnTo>
                        <a:pt x="992" y="498"/>
                      </a:lnTo>
                      <a:lnTo>
                        <a:pt x="992" y="500"/>
                      </a:lnTo>
                      <a:lnTo>
                        <a:pt x="992" y="500"/>
                      </a:lnTo>
                      <a:lnTo>
                        <a:pt x="992" y="500"/>
                      </a:lnTo>
                      <a:lnTo>
                        <a:pt x="992" y="500"/>
                      </a:lnTo>
                      <a:lnTo>
                        <a:pt x="994" y="502"/>
                      </a:lnTo>
                      <a:lnTo>
                        <a:pt x="994" y="502"/>
                      </a:lnTo>
                      <a:lnTo>
                        <a:pt x="994" y="502"/>
                      </a:lnTo>
                      <a:lnTo>
                        <a:pt x="1000" y="502"/>
                      </a:lnTo>
                      <a:lnTo>
                        <a:pt x="1000" y="502"/>
                      </a:lnTo>
                      <a:lnTo>
                        <a:pt x="1000" y="502"/>
                      </a:lnTo>
                      <a:lnTo>
                        <a:pt x="1002" y="500"/>
                      </a:lnTo>
                      <a:lnTo>
                        <a:pt x="1006" y="500"/>
                      </a:lnTo>
                      <a:lnTo>
                        <a:pt x="1008" y="500"/>
                      </a:lnTo>
                      <a:lnTo>
                        <a:pt x="1008" y="500"/>
                      </a:lnTo>
                      <a:lnTo>
                        <a:pt x="1008" y="500"/>
                      </a:lnTo>
                      <a:lnTo>
                        <a:pt x="1018" y="500"/>
                      </a:lnTo>
                      <a:lnTo>
                        <a:pt x="1018" y="502"/>
                      </a:lnTo>
                      <a:lnTo>
                        <a:pt x="1018" y="502"/>
                      </a:lnTo>
                      <a:lnTo>
                        <a:pt x="1018" y="502"/>
                      </a:lnTo>
                      <a:lnTo>
                        <a:pt x="1020" y="502"/>
                      </a:lnTo>
                      <a:lnTo>
                        <a:pt x="1024" y="502"/>
                      </a:lnTo>
                      <a:lnTo>
                        <a:pt x="1026" y="504"/>
                      </a:lnTo>
                      <a:lnTo>
                        <a:pt x="1026" y="504"/>
                      </a:lnTo>
                      <a:lnTo>
                        <a:pt x="1024" y="504"/>
                      </a:lnTo>
                      <a:lnTo>
                        <a:pt x="1022" y="504"/>
                      </a:lnTo>
                      <a:lnTo>
                        <a:pt x="1022" y="504"/>
                      </a:lnTo>
                      <a:lnTo>
                        <a:pt x="1022" y="504"/>
                      </a:lnTo>
                      <a:lnTo>
                        <a:pt x="1020" y="506"/>
                      </a:lnTo>
                      <a:lnTo>
                        <a:pt x="1020" y="506"/>
                      </a:lnTo>
                      <a:lnTo>
                        <a:pt x="1020" y="506"/>
                      </a:lnTo>
                      <a:lnTo>
                        <a:pt x="1018" y="506"/>
                      </a:lnTo>
                      <a:lnTo>
                        <a:pt x="1018" y="508"/>
                      </a:lnTo>
                      <a:lnTo>
                        <a:pt x="1018" y="508"/>
                      </a:lnTo>
                      <a:lnTo>
                        <a:pt x="1018" y="508"/>
                      </a:lnTo>
                      <a:lnTo>
                        <a:pt x="1020" y="510"/>
                      </a:lnTo>
                      <a:lnTo>
                        <a:pt x="1020" y="510"/>
                      </a:lnTo>
                      <a:lnTo>
                        <a:pt x="1020" y="510"/>
                      </a:lnTo>
                      <a:lnTo>
                        <a:pt x="1026" y="510"/>
                      </a:lnTo>
                      <a:lnTo>
                        <a:pt x="1026" y="510"/>
                      </a:lnTo>
                      <a:lnTo>
                        <a:pt x="1026" y="510"/>
                      </a:lnTo>
                      <a:lnTo>
                        <a:pt x="1030" y="508"/>
                      </a:lnTo>
                      <a:lnTo>
                        <a:pt x="1034" y="508"/>
                      </a:lnTo>
                      <a:lnTo>
                        <a:pt x="1034" y="508"/>
                      </a:lnTo>
                      <a:lnTo>
                        <a:pt x="1036" y="508"/>
                      </a:lnTo>
                      <a:lnTo>
                        <a:pt x="1036" y="508"/>
                      </a:lnTo>
                      <a:lnTo>
                        <a:pt x="1038" y="508"/>
                      </a:lnTo>
                      <a:lnTo>
                        <a:pt x="1038" y="508"/>
                      </a:lnTo>
                      <a:lnTo>
                        <a:pt x="1038" y="508"/>
                      </a:lnTo>
                      <a:lnTo>
                        <a:pt x="1038" y="508"/>
                      </a:lnTo>
                      <a:lnTo>
                        <a:pt x="1040" y="508"/>
                      </a:lnTo>
                      <a:lnTo>
                        <a:pt x="1040" y="508"/>
                      </a:lnTo>
                      <a:lnTo>
                        <a:pt x="1040" y="508"/>
                      </a:lnTo>
                      <a:lnTo>
                        <a:pt x="1040" y="510"/>
                      </a:lnTo>
                      <a:lnTo>
                        <a:pt x="1040" y="510"/>
                      </a:lnTo>
                      <a:lnTo>
                        <a:pt x="1040" y="510"/>
                      </a:lnTo>
                      <a:lnTo>
                        <a:pt x="1042" y="510"/>
                      </a:lnTo>
                      <a:lnTo>
                        <a:pt x="1042" y="512"/>
                      </a:lnTo>
                      <a:lnTo>
                        <a:pt x="1042" y="512"/>
                      </a:lnTo>
                      <a:lnTo>
                        <a:pt x="1042" y="512"/>
                      </a:lnTo>
                      <a:lnTo>
                        <a:pt x="1048" y="512"/>
                      </a:lnTo>
                      <a:lnTo>
                        <a:pt x="1048" y="512"/>
                      </a:lnTo>
                      <a:lnTo>
                        <a:pt x="1050" y="512"/>
                      </a:lnTo>
                      <a:lnTo>
                        <a:pt x="1050" y="510"/>
                      </a:lnTo>
                      <a:lnTo>
                        <a:pt x="1050" y="510"/>
                      </a:lnTo>
                      <a:lnTo>
                        <a:pt x="1050" y="510"/>
                      </a:lnTo>
                      <a:lnTo>
                        <a:pt x="1050" y="508"/>
                      </a:lnTo>
                      <a:lnTo>
                        <a:pt x="1050" y="506"/>
                      </a:lnTo>
                      <a:lnTo>
                        <a:pt x="1052" y="504"/>
                      </a:lnTo>
                      <a:lnTo>
                        <a:pt x="1052" y="504"/>
                      </a:lnTo>
                      <a:lnTo>
                        <a:pt x="1052" y="504"/>
                      </a:lnTo>
                      <a:lnTo>
                        <a:pt x="1052" y="500"/>
                      </a:lnTo>
                      <a:lnTo>
                        <a:pt x="1052" y="500"/>
                      </a:lnTo>
                      <a:lnTo>
                        <a:pt x="1052" y="500"/>
                      </a:lnTo>
                      <a:lnTo>
                        <a:pt x="1050" y="500"/>
                      </a:lnTo>
                      <a:lnTo>
                        <a:pt x="1050" y="500"/>
                      </a:lnTo>
                      <a:lnTo>
                        <a:pt x="1050" y="500"/>
                      </a:lnTo>
                      <a:lnTo>
                        <a:pt x="1050" y="500"/>
                      </a:lnTo>
                      <a:lnTo>
                        <a:pt x="1046" y="500"/>
                      </a:lnTo>
                      <a:lnTo>
                        <a:pt x="1046" y="498"/>
                      </a:lnTo>
                      <a:lnTo>
                        <a:pt x="1048" y="498"/>
                      </a:lnTo>
                      <a:lnTo>
                        <a:pt x="1048" y="498"/>
                      </a:lnTo>
                      <a:lnTo>
                        <a:pt x="1048" y="498"/>
                      </a:lnTo>
                      <a:lnTo>
                        <a:pt x="1050" y="498"/>
                      </a:lnTo>
                      <a:lnTo>
                        <a:pt x="1050" y="496"/>
                      </a:lnTo>
                      <a:lnTo>
                        <a:pt x="1050" y="496"/>
                      </a:lnTo>
                      <a:lnTo>
                        <a:pt x="1048" y="496"/>
                      </a:lnTo>
                      <a:lnTo>
                        <a:pt x="1048" y="494"/>
                      </a:lnTo>
                      <a:lnTo>
                        <a:pt x="1048" y="494"/>
                      </a:lnTo>
                      <a:lnTo>
                        <a:pt x="1048" y="494"/>
                      </a:lnTo>
                      <a:lnTo>
                        <a:pt x="1046" y="494"/>
                      </a:lnTo>
                      <a:lnTo>
                        <a:pt x="1046" y="494"/>
                      </a:lnTo>
                      <a:lnTo>
                        <a:pt x="1046" y="494"/>
                      </a:lnTo>
                      <a:lnTo>
                        <a:pt x="1048" y="494"/>
                      </a:lnTo>
                      <a:lnTo>
                        <a:pt x="1048" y="494"/>
                      </a:lnTo>
                      <a:lnTo>
                        <a:pt x="1048" y="494"/>
                      </a:lnTo>
                      <a:lnTo>
                        <a:pt x="1050" y="492"/>
                      </a:lnTo>
                      <a:lnTo>
                        <a:pt x="1050" y="492"/>
                      </a:lnTo>
                      <a:lnTo>
                        <a:pt x="1048" y="492"/>
                      </a:lnTo>
                      <a:lnTo>
                        <a:pt x="1048" y="492"/>
                      </a:lnTo>
                      <a:lnTo>
                        <a:pt x="1048" y="492"/>
                      </a:lnTo>
                      <a:lnTo>
                        <a:pt x="1048" y="492"/>
                      </a:lnTo>
                      <a:lnTo>
                        <a:pt x="1048" y="492"/>
                      </a:lnTo>
                      <a:lnTo>
                        <a:pt x="1044" y="492"/>
                      </a:lnTo>
                      <a:lnTo>
                        <a:pt x="1044" y="490"/>
                      </a:lnTo>
                      <a:lnTo>
                        <a:pt x="1046" y="488"/>
                      </a:lnTo>
                      <a:lnTo>
                        <a:pt x="1048" y="488"/>
                      </a:lnTo>
                      <a:lnTo>
                        <a:pt x="1048" y="488"/>
                      </a:lnTo>
                      <a:lnTo>
                        <a:pt x="1048" y="488"/>
                      </a:lnTo>
                      <a:lnTo>
                        <a:pt x="1048" y="486"/>
                      </a:lnTo>
                      <a:lnTo>
                        <a:pt x="1048" y="486"/>
                      </a:lnTo>
                      <a:lnTo>
                        <a:pt x="1048" y="486"/>
                      </a:lnTo>
                      <a:lnTo>
                        <a:pt x="1046" y="486"/>
                      </a:lnTo>
                      <a:lnTo>
                        <a:pt x="1044" y="484"/>
                      </a:lnTo>
                      <a:lnTo>
                        <a:pt x="1044" y="484"/>
                      </a:lnTo>
                      <a:lnTo>
                        <a:pt x="1044" y="484"/>
                      </a:lnTo>
                      <a:lnTo>
                        <a:pt x="1032" y="484"/>
                      </a:lnTo>
                      <a:lnTo>
                        <a:pt x="1032" y="484"/>
                      </a:lnTo>
                      <a:lnTo>
                        <a:pt x="1032" y="484"/>
                      </a:lnTo>
                      <a:lnTo>
                        <a:pt x="1032" y="484"/>
                      </a:lnTo>
                      <a:lnTo>
                        <a:pt x="1030" y="484"/>
                      </a:lnTo>
                      <a:lnTo>
                        <a:pt x="1030" y="482"/>
                      </a:lnTo>
                      <a:lnTo>
                        <a:pt x="1030" y="482"/>
                      </a:lnTo>
                      <a:lnTo>
                        <a:pt x="1030" y="482"/>
                      </a:lnTo>
                      <a:lnTo>
                        <a:pt x="1028" y="482"/>
                      </a:lnTo>
                      <a:lnTo>
                        <a:pt x="1028" y="480"/>
                      </a:lnTo>
                      <a:lnTo>
                        <a:pt x="1028" y="480"/>
                      </a:lnTo>
                      <a:lnTo>
                        <a:pt x="1028" y="478"/>
                      </a:lnTo>
                      <a:lnTo>
                        <a:pt x="1024" y="478"/>
                      </a:lnTo>
                      <a:lnTo>
                        <a:pt x="1024" y="478"/>
                      </a:lnTo>
                      <a:lnTo>
                        <a:pt x="1022" y="480"/>
                      </a:lnTo>
                      <a:lnTo>
                        <a:pt x="1022" y="480"/>
                      </a:lnTo>
                      <a:lnTo>
                        <a:pt x="1022" y="480"/>
                      </a:lnTo>
                      <a:lnTo>
                        <a:pt x="1022" y="480"/>
                      </a:lnTo>
                      <a:lnTo>
                        <a:pt x="1022" y="480"/>
                      </a:lnTo>
                      <a:lnTo>
                        <a:pt x="1022" y="478"/>
                      </a:lnTo>
                      <a:lnTo>
                        <a:pt x="1024" y="478"/>
                      </a:lnTo>
                      <a:lnTo>
                        <a:pt x="1024" y="478"/>
                      </a:lnTo>
                      <a:lnTo>
                        <a:pt x="1024" y="476"/>
                      </a:lnTo>
                      <a:lnTo>
                        <a:pt x="1024" y="474"/>
                      </a:lnTo>
                      <a:lnTo>
                        <a:pt x="1026" y="472"/>
                      </a:lnTo>
                      <a:lnTo>
                        <a:pt x="1026" y="472"/>
                      </a:lnTo>
                      <a:lnTo>
                        <a:pt x="1026" y="472"/>
                      </a:lnTo>
                      <a:lnTo>
                        <a:pt x="1026" y="470"/>
                      </a:lnTo>
                      <a:lnTo>
                        <a:pt x="1026" y="470"/>
                      </a:lnTo>
                      <a:lnTo>
                        <a:pt x="1026" y="470"/>
                      </a:lnTo>
                      <a:lnTo>
                        <a:pt x="1026" y="470"/>
                      </a:lnTo>
                      <a:lnTo>
                        <a:pt x="1026" y="470"/>
                      </a:lnTo>
                      <a:lnTo>
                        <a:pt x="1030" y="470"/>
                      </a:lnTo>
                      <a:lnTo>
                        <a:pt x="1030" y="470"/>
                      </a:lnTo>
                      <a:lnTo>
                        <a:pt x="1030" y="468"/>
                      </a:lnTo>
                      <a:lnTo>
                        <a:pt x="1030" y="468"/>
                      </a:lnTo>
                      <a:lnTo>
                        <a:pt x="1030" y="468"/>
                      </a:lnTo>
                      <a:lnTo>
                        <a:pt x="1030" y="468"/>
                      </a:lnTo>
                      <a:lnTo>
                        <a:pt x="1032" y="468"/>
                      </a:lnTo>
                      <a:lnTo>
                        <a:pt x="1032" y="466"/>
                      </a:lnTo>
                      <a:lnTo>
                        <a:pt x="1032" y="466"/>
                      </a:lnTo>
                      <a:lnTo>
                        <a:pt x="1032" y="466"/>
                      </a:lnTo>
                      <a:lnTo>
                        <a:pt x="1032" y="466"/>
                      </a:lnTo>
                      <a:lnTo>
                        <a:pt x="1032" y="464"/>
                      </a:lnTo>
                      <a:lnTo>
                        <a:pt x="1036" y="462"/>
                      </a:lnTo>
                      <a:lnTo>
                        <a:pt x="1036" y="462"/>
                      </a:lnTo>
                      <a:lnTo>
                        <a:pt x="1036" y="462"/>
                      </a:lnTo>
                      <a:lnTo>
                        <a:pt x="1036" y="462"/>
                      </a:lnTo>
                      <a:lnTo>
                        <a:pt x="1036" y="462"/>
                      </a:lnTo>
                      <a:lnTo>
                        <a:pt x="1036" y="462"/>
                      </a:lnTo>
                      <a:lnTo>
                        <a:pt x="1036" y="462"/>
                      </a:lnTo>
                      <a:lnTo>
                        <a:pt x="1038" y="460"/>
                      </a:lnTo>
                      <a:lnTo>
                        <a:pt x="1038" y="460"/>
                      </a:lnTo>
                      <a:lnTo>
                        <a:pt x="1038" y="460"/>
                      </a:lnTo>
                      <a:lnTo>
                        <a:pt x="1038" y="458"/>
                      </a:lnTo>
                      <a:lnTo>
                        <a:pt x="1038" y="458"/>
                      </a:lnTo>
                      <a:lnTo>
                        <a:pt x="1038" y="458"/>
                      </a:lnTo>
                      <a:lnTo>
                        <a:pt x="1036" y="456"/>
                      </a:lnTo>
                      <a:lnTo>
                        <a:pt x="1036" y="456"/>
                      </a:lnTo>
                      <a:lnTo>
                        <a:pt x="1036" y="456"/>
                      </a:lnTo>
                      <a:lnTo>
                        <a:pt x="1032" y="456"/>
                      </a:lnTo>
                      <a:lnTo>
                        <a:pt x="1032" y="456"/>
                      </a:lnTo>
                      <a:lnTo>
                        <a:pt x="1032" y="456"/>
                      </a:lnTo>
                      <a:lnTo>
                        <a:pt x="1028" y="456"/>
                      </a:lnTo>
                      <a:lnTo>
                        <a:pt x="1026" y="456"/>
                      </a:lnTo>
                      <a:lnTo>
                        <a:pt x="1028" y="456"/>
                      </a:lnTo>
                      <a:lnTo>
                        <a:pt x="1028" y="456"/>
                      </a:lnTo>
                      <a:lnTo>
                        <a:pt x="1028" y="456"/>
                      </a:lnTo>
                      <a:lnTo>
                        <a:pt x="1028" y="456"/>
                      </a:lnTo>
                      <a:lnTo>
                        <a:pt x="1030" y="456"/>
                      </a:lnTo>
                      <a:lnTo>
                        <a:pt x="1030" y="456"/>
                      </a:lnTo>
                      <a:lnTo>
                        <a:pt x="1030" y="454"/>
                      </a:lnTo>
                      <a:lnTo>
                        <a:pt x="1032" y="454"/>
                      </a:lnTo>
                      <a:lnTo>
                        <a:pt x="1034" y="454"/>
                      </a:lnTo>
                      <a:lnTo>
                        <a:pt x="1034" y="454"/>
                      </a:lnTo>
                      <a:lnTo>
                        <a:pt x="1036" y="454"/>
                      </a:lnTo>
                      <a:lnTo>
                        <a:pt x="1036" y="452"/>
                      </a:lnTo>
                      <a:lnTo>
                        <a:pt x="1036" y="452"/>
                      </a:lnTo>
                      <a:lnTo>
                        <a:pt x="1036" y="452"/>
                      </a:lnTo>
                      <a:lnTo>
                        <a:pt x="1036" y="452"/>
                      </a:lnTo>
                      <a:lnTo>
                        <a:pt x="1036" y="444"/>
                      </a:lnTo>
                      <a:lnTo>
                        <a:pt x="1038" y="442"/>
                      </a:lnTo>
                      <a:lnTo>
                        <a:pt x="1040" y="440"/>
                      </a:lnTo>
                      <a:lnTo>
                        <a:pt x="1040" y="440"/>
                      </a:lnTo>
                      <a:lnTo>
                        <a:pt x="1040" y="440"/>
                      </a:lnTo>
                      <a:lnTo>
                        <a:pt x="1040" y="432"/>
                      </a:lnTo>
                      <a:lnTo>
                        <a:pt x="1040" y="432"/>
                      </a:lnTo>
                      <a:lnTo>
                        <a:pt x="1040" y="432"/>
                      </a:lnTo>
                      <a:lnTo>
                        <a:pt x="1034" y="428"/>
                      </a:lnTo>
                      <a:lnTo>
                        <a:pt x="1034" y="428"/>
                      </a:lnTo>
                      <a:lnTo>
                        <a:pt x="1034" y="428"/>
                      </a:lnTo>
                      <a:lnTo>
                        <a:pt x="1034" y="428"/>
                      </a:lnTo>
                      <a:lnTo>
                        <a:pt x="1030" y="428"/>
                      </a:lnTo>
                      <a:lnTo>
                        <a:pt x="1030" y="428"/>
                      </a:lnTo>
                      <a:lnTo>
                        <a:pt x="1030" y="428"/>
                      </a:lnTo>
                      <a:lnTo>
                        <a:pt x="1030" y="426"/>
                      </a:lnTo>
                      <a:lnTo>
                        <a:pt x="1016" y="426"/>
                      </a:lnTo>
                      <a:lnTo>
                        <a:pt x="1016" y="426"/>
                      </a:lnTo>
                      <a:lnTo>
                        <a:pt x="1016" y="426"/>
                      </a:lnTo>
                      <a:lnTo>
                        <a:pt x="1014" y="428"/>
                      </a:lnTo>
                      <a:lnTo>
                        <a:pt x="1012" y="428"/>
                      </a:lnTo>
                      <a:lnTo>
                        <a:pt x="1012" y="428"/>
                      </a:lnTo>
                      <a:lnTo>
                        <a:pt x="1012" y="428"/>
                      </a:lnTo>
                      <a:lnTo>
                        <a:pt x="1010" y="428"/>
                      </a:lnTo>
                      <a:lnTo>
                        <a:pt x="1010" y="428"/>
                      </a:lnTo>
                      <a:lnTo>
                        <a:pt x="1010" y="428"/>
                      </a:lnTo>
                      <a:lnTo>
                        <a:pt x="1010" y="428"/>
                      </a:lnTo>
                      <a:lnTo>
                        <a:pt x="1012" y="428"/>
                      </a:lnTo>
                      <a:lnTo>
                        <a:pt x="1016" y="426"/>
                      </a:lnTo>
                      <a:lnTo>
                        <a:pt x="1020" y="424"/>
                      </a:lnTo>
                      <a:lnTo>
                        <a:pt x="1026" y="424"/>
                      </a:lnTo>
                      <a:lnTo>
                        <a:pt x="1028" y="424"/>
                      </a:lnTo>
                      <a:lnTo>
                        <a:pt x="1028" y="424"/>
                      </a:lnTo>
                      <a:lnTo>
                        <a:pt x="1028" y="424"/>
                      </a:lnTo>
                      <a:lnTo>
                        <a:pt x="1028" y="424"/>
                      </a:lnTo>
                      <a:lnTo>
                        <a:pt x="1028" y="424"/>
                      </a:lnTo>
                      <a:lnTo>
                        <a:pt x="1028" y="424"/>
                      </a:lnTo>
                      <a:lnTo>
                        <a:pt x="1028" y="424"/>
                      </a:lnTo>
                      <a:lnTo>
                        <a:pt x="1028" y="424"/>
                      </a:lnTo>
                      <a:lnTo>
                        <a:pt x="1030" y="422"/>
                      </a:lnTo>
                      <a:lnTo>
                        <a:pt x="1030" y="420"/>
                      </a:lnTo>
                      <a:lnTo>
                        <a:pt x="1030" y="420"/>
                      </a:lnTo>
                      <a:lnTo>
                        <a:pt x="1030" y="420"/>
                      </a:lnTo>
                      <a:lnTo>
                        <a:pt x="1028" y="418"/>
                      </a:lnTo>
                      <a:lnTo>
                        <a:pt x="1028" y="418"/>
                      </a:lnTo>
                      <a:lnTo>
                        <a:pt x="1028" y="418"/>
                      </a:lnTo>
                      <a:lnTo>
                        <a:pt x="1028" y="418"/>
                      </a:lnTo>
                      <a:lnTo>
                        <a:pt x="1026" y="418"/>
                      </a:lnTo>
                      <a:lnTo>
                        <a:pt x="1026" y="416"/>
                      </a:lnTo>
                      <a:lnTo>
                        <a:pt x="1020" y="414"/>
                      </a:lnTo>
                      <a:lnTo>
                        <a:pt x="1016" y="412"/>
                      </a:lnTo>
                      <a:lnTo>
                        <a:pt x="1012" y="410"/>
                      </a:lnTo>
                      <a:lnTo>
                        <a:pt x="1008" y="408"/>
                      </a:lnTo>
                      <a:lnTo>
                        <a:pt x="1006" y="404"/>
                      </a:lnTo>
                      <a:lnTo>
                        <a:pt x="1006" y="402"/>
                      </a:lnTo>
                      <a:lnTo>
                        <a:pt x="1006" y="402"/>
                      </a:lnTo>
                      <a:lnTo>
                        <a:pt x="1006" y="402"/>
                      </a:lnTo>
                      <a:lnTo>
                        <a:pt x="1004" y="398"/>
                      </a:lnTo>
                      <a:lnTo>
                        <a:pt x="1002" y="394"/>
                      </a:lnTo>
                      <a:lnTo>
                        <a:pt x="1002" y="394"/>
                      </a:lnTo>
                      <a:lnTo>
                        <a:pt x="1002" y="394"/>
                      </a:lnTo>
                      <a:lnTo>
                        <a:pt x="1000" y="394"/>
                      </a:lnTo>
                      <a:lnTo>
                        <a:pt x="1002" y="392"/>
                      </a:lnTo>
                      <a:lnTo>
                        <a:pt x="1002" y="392"/>
                      </a:lnTo>
                      <a:lnTo>
                        <a:pt x="1002" y="392"/>
                      </a:lnTo>
                      <a:lnTo>
                        <a:pt x="1002" y="392"/>
                      </a:lnTo>
                      <a:lnTo>
                        <a:pt x="1002" y="392"/>
                      </a:lnTo>
                      <a:lnTo>
                        <a:pt x="1000" y="392"/>
                      </a:lnTo>
                      <a:lnTo>
                        <a:pt x="1000" y="388"/>
                      </a:lnTo>
                      <a:lnTo>
                        <a:pt x="1002" y="388"/>
                      </a:lnTo>
                      <a:lnTo>
                        <a:pt x="1002" y="388"/>
                      </a:lnTo>
                      <a:lnTo>
                        <a:pt x="1004" y="388"/>
                      </a:lnTo>
                      <a:lnTo>
                        <a:pt x="1004" y="386"/>
                      </a:lnTo>
                      <a:lnTo>
                        <a:pt x="1004" y="386"/>
                      </a:lnTo>
                      <a:lnTo>
                        <a:pt x="1004" y="386"/>
                      </a:lnTo>
                      <a:lnTo>
                        <a:pt x="1004" y="384"/>
                      </a:lnTo>
                      <a:lnTo>
                        <a:pt x="1004" y="384"/>
                      </a:lnTo>
                      <a:lnTo>
                        <a:pt x="1004" y="384"/>
                      </a:lnTo>
                      <a:lnTo>
                        <a:pt x="1004" y="384"/>
                      </a:lnTo>
                      <a:lnTo>
                        <a:pt x="1004" y="382"/>
                      </a:lnTo>
                      <a:lnTo>
                        <a:pt x="1004" y="380"/>
                      </a:lnTo>
                      <a:lnTo>
                        <a:pt x="1004" y="380"/>
                      </a:lnTo>
                      <a:lnTo>
                        <a:pt x="1004" y="380"/>
                      </a:lnTo>
                      <a:lnTo>
                        <a:pt x="1002" y="378"/>
                      </a:lnTo>
                      <a:lnTo>
                        <a:pt x="1002" y="378"/>
                      </a:lnTo>
                      <a:lnTo>
                        <a:pt x="1002" y="378"/>
                      </a:lnTo>
                      <a:lnTo>
                        <a:pt x="1000" y="378"/>
                      </a:lnTo>
                      <a:lnTo>
                        <a:pt x="1000" y="372"/>
                      </a:lnTo>
                      <a:lnTo>
                        <a:pt x="1000" y="372"/>
                      </a:lnTo>
                      <a:lnTo>
                        <a:pt x="1000" y="372"/>
                      </a:lnTo>
                      <a:lnTo>
                        <a:pt x="998" y="370"/>
                      </a:lnTo>
                      <a:lnTo>
                        <a:pt x="998" y="370"/>
                      </a:lnTo>
                      <a:lnTo>
                        <a:pt x="998" y="370"/>
                      </a:lnTo>
                      <a:lnTo>
                        <a:pt x="998" y="368"/>
                      </a:lnTo>
                      <a:lnTo>
                        <a:pt x="998" y="368"/>
                      </a:lnTo>
                      <a:lnTo>
                        <a:pt x="998" y="368"/>
                      </a:lnTo>
                      <a:lnTo>
                        <a:pt x="1000" y="368"/>
                      </a:lnTo>
                      <a:lnTo>
                        <a:pt x="1002" y="370"/>
                      </a:lnTo>
                      <a:lnTo>
                        <a:pt x="1002" y="370"/>
                      </a:lnTo>
                      <a:lnTo>
                        <a:pt x="1002" y="370"/>
                      </a:lnTo>
                      <a:lnTo>
                        <a:pt x="1002" y="370"/>
                      </a:lnTo>
                      <a:lnTo>
                        <a:pt x="1002" y="370"/>
                      </a:lnTo>
                      <a:lnTo>
                        <a:pt x="1002" y="370"/>
                      </a:lnTo>
                      <a:lnTo>
                        <a:pt x="1002" y="368"/>
                      </a:lnTo>
                      <a:lnTo>
                        <a:pt x="1002" y="368"/>
                      </a:lnTo>
                      <a:lnTo>
                        <a:pt x="1002" y="368"/>
                      </a:lnTo>
                      <a:lnTo>
                        <a:pt x="1002" y="368"/>
                      </a:lnTo>
                      <a:lnTo>
                        <a:pt x="1004" y="368"/>
                      </a:lnTo>
                      <a:lnTo>
                        <a:pt x="1004" y="368"/>
                      </a:lnTo>
                      <a:lnTo>
                        <a:pt x="1002" y="368"/>
                      </a:lnTo>
                      <a:lnTo>
                        <a:pt x="1002" y="368"/>
                      </a:lnTo>
                      <a:lnTo>
                        <a:pt x="1002" y="366"/>
                      </a:lnTo>
                      <a:lnTo>
                        <a:pt x="1002" y="366"/>
                      </a:lnTo>
                      <a:lnTo>
                        <a:pt x="1002" y="366"/>
                      </a:lnTo>
                      <a:lnTo>
                        <a:pt x="1000" y="366"/>
                      </a:lnTo>
                      <a:lnTo>
                        <a:pt x="1000" y="366"/>
                      </a:lnTo>
                      <a:lnTo>
                        <a:pt x="1000" y="366"/>
                      </a:lnTo>
                      <a:lnTo>
                        <a:pt x="998" y="366"/>
                      </a:lnTo>
                      <a:lnTo>
                        <a:pt x="998" y="366"/>
                      </a:lnTo>
                      <a:lnTo>
                        <a:pt x="996" y="366"/>
                      </a:lnTo>
                      <a:lnTo>
                        <a:pt x="996" y="368"/>
                      </a:lnTo>
                      <a:lnTo>
                        <a:pt x="996" y="368"/>
                      </a:lnTo>
                      <a:lnTo>
                        <a:pt x="996" y="368"/>
                      </a:lnTo>
                      <a:lnTo>
                        <a:pt x="994" y="366"/>
                      </a:lnTo>
                      <a:lnTo>
                        <a:pt x="994" y="366"/>
                      </a:lnTo>
                      <a:lnTo>
                        <a:pt x="998" y="364"/>
                      </a:lnTo>
                      <a:lnTo>
                        <a:pt x="998" y="364"/>
                      </a:lnTo>
                      <a:lnTo>
                        <a:pt x="998" y="364"/>
                      </a:lnTo>
                      <a:lnTo>
                        <a:pt x="998" y="362"/>
                      </a:lnTo>
                      <a:lnTo>
                        <a:pt x="998" y="362"/>
                      </a:lnTo>
                      <a:lnTo>
                        <a:pt x="998" y="360"/>
                      </a:lnTo>
                      <a:lnTo>
                        <a:pt x="996" y="360"/>
                      </a:lnTo>
                      <a:lnTo>
                        <a:pt x="996" y="360"/>
                      </a:lnTo>
                      <a:lnTo>
                        <a:pt x="996" y="360"/>
                      </a:lnTo>
                      <a:lnTo>
                        <a:pt x="994" y="360"/>
                      </a:lnTo>
                      <a:lnTo>
                        <a:pt x="994" y="354"/>
                      </a:lnTo>
                      <a:lnTo>
                        <a:pt x="994" y="354"/>
                      </a:lnTo>
                      <a:lnTo>
                        <a:pt x="994" y="354"/>
                      </a:lnTo>
                      <a:lnTo>
                        <a:pt x="992" y="352"/>
                      </a:lnTo>
                      <a:lnTo>
                        <a:pt x="992" y="352"/>
                      </a:lnTo>
                      <a:lnTo>
                        <a:pt x="994" y="350"/>
                      </a:lnTo>
                      <a:lnTo>
                        <a:pt x="994" y="350"/>
                      </a:lnTo>
                      <a:lnTo>
                        <a:pt x="994" y="350"/>
                      </a:lnTo>
                      <a:lnTo>
                        <a:pt x="994" y="348"/>
                      </a:lnTo>
                      <a:lnTo>
                        <a:pt x="996" y="346"/>
                      </a:lnTo>
                      <a:lnTo>
                        <a:pt x="996" y="346"/>
                      </a:lnTo>
                      <a:lnTo>
                        <a:pt x="996" y="346"/>
                      </a:lnTo>
                      <a:lnTo>
                        <a:pt x="996" y="342"/>
                      </a:lnTo>
                      <a:lnTo>
                        <a:pt x="996" y="342"/>
                      </a:lnTo>
                      <a:lnTo>
                        <a:pt x="996" y="342"/>
                      </a:lnTo>
                      <a:lnTo>
                        <a:pt x="994" y="342"/>
                      </a:lnTo>
                      <a:lnTo>
                        <a:pt x="994" y="342"/>
                      </a:lnTo>
                      <a:lnTo>
                        <a:pt x="994" y="342"/>
                      </a:lnTo>
                      <a:lnTo>
                        <a:pt x="994" y="342"/>
                      </a:lnTo>
                      <a:lnTo>
                        <a:pt x="992" y="340"/>
                      </a:lnTo>
                      <a:lnTo>
                        <a:pt x="994" y="340"/>
                      </a:lnTo>
                      <a:lnTo>
                        <a:pt x="996" y="340"/>
                      </a:lnTo>
                      <a:lnTo>
                        <a:pt x="996" y="340"/>
                      </a:lnTo>
                      <a:lnTo>
                        <a:pt x="996" y="342"/>
                      </a:lnTo>
                      <a:lnTo>
                        <a:pt x="996" y="342"/>
                      </a:lnTo>
                      <a:lnTo>
                        <a:pt x="996" y="340"/>
                      </a:lnTo>
                      <a:lnTo>
                        <a:pt x="998" y="340"/>
                      </a:lnTo>
                      <a:lnTo>
                        <a:pt x="998" y="340"/>
                      </a:lnTo>
                      <a:lnTo>
                        <a:pt x="998" y="340"/>
                      </a:lnTo>
                      <a:lnTo>
                        <a:pt x="998" y="338"/>
                      </a:lnTo>
                      <a:lnTo>
                        <a:pt x="998" y="338"/>
                      </a:lnTo>
                      <a:lnTo>
                        <a:pt x="998" y="338"/>
                      </a:lnTo>
                      <a:lnTo>
                        <a:pt x="996" y="338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96" y="336"/>
                      </a:lnTo>
                      <a:lnTo>
                        <a:pt x="992" y="336"/>
                      </a:lnTo>
                      <a:lnTo>
                        <a:pt x="992" y="336"/>
                      </a:lnTo>
                      <a:lnTo>
                        <a:pt x="992" y="336"/>
                      </a:lnTo>
                      <a:lnTo>
                        <a:pt x="992" y="340"/>
                      </a:lnTo>
                      <a:lnTo>
                        <a:pt x="992" y="340"/>
                      </a:lnTo>
                      <a:lnTo>
                        <a:pt x="992" y="338"/>
                      </a:lnTo>
                      <a:lnTo>
                        <a:pt x="992" y="338"/>
                      </a:lnTo>
                      <a:lnTo>
                        <a:pt x="992" y="338"/>
                      </a:lnTo>
                      <a:lnTo>
                        <a:pt x="990" y="338"/>
                      </a:lnTo>
                      <a:lnTo>
                        <a:pt x="990" y="338"/>
                      </a:lnTo>
                      <a:lnTo>
                        <a:pt x="990" y="338"/>
                      </a:lnTo>
                      <a:lnTo>
                        <a:pt x="990" y="336"/>
                      </a:lnTo>
                      <a:lnTo>
                        <a:pt x="988" y="336"/>
                      </a:lnTo>
                      <a:lnTo>
                        <a:pt x="988" y="336"/>
                      </a:lnTo>
                      <a:lnTo>
                        <a:pt x="986" y="336"/>
                      </a:lnTo>
                      <a:lnTo>
                        <a:pt x="982" y="342"/>
                      </a:lnTo>
                      <a:lnTo>
                        <a:pt x="982" y="342"/>
                      </a:lnTo>
                      <a:lnTo>
                        <a:pt x="982" y="342"/>
                      </a:lnTo>
                      <a:lnTo>
                        <a:pt x="982" y="342"/>
                      </a:lnTo>
                      <a:lnTo>
                        <a:pt x="978" y="344"/>
                      </a:lnTo>
                      <a:lnTo>
                        <a:pt x="976" y="346"/>
                      </a:lnTo>
                      <a:lnTo>
                        <a:pt x="976" y="346"/>
                      </a:lnTo>
                      <a:lnTo>
                        <a:pt x="976" y="346"/>
                      </a:lnTo>
                      <a:lnTo>
                        <a:pt x="972" y="348"/>
                      </a:lnTo>
                      <a:lnTo>
                        <a:pt x="972" y="348"/>
                      </a:lnTo>
                      <a:lnTo>
                        <a:pt x="972" y="348"/>
                      </a:lnTo>
                      <a:lnTo>
                        <a:pt x="972" y="350"/>
                      </a:lnTo>
                      <a:lnTo>
                        <a:pt x="972" y="352"/>
                      </a:lnTo>
                      <a:lnTo>
                        <a:pt x="972" y="352"/>
                      </a:lnTo>
                      <a:lnTo>
                        <a:pt x="972" y="352"/>
                      </a:lnTo>
                      <a:lnTo>
                        <a:pt x="972" y="352"/>
                      </a:lnTo>
                      <a:lnTo>
                        <a:pt x="970" y="352"/>
                      </a:lnTo>
                      <a:lnTo>
                        <a:pt x="970" y="352"/>
                      </a:lnTo>
                      <a:lnTo>
                        <a:pt x="970" y="354"/>
                      </a:lnTo>
                      <a:lnTo>
                        <a:pt x="970" y="354"/>
                      </a:lnTo>
                      <a:lnTo>
                        <a:pt x="970" y="354"/>
                      </a:lnTo>
                      <a:lnTo>
                        <a:pt x="970" y="354"/>
                      </a:lnTo>
                      <a:lnTo>
                        <a:pt x="968" y="354"/>
                      </a:lnTo>
                      <a:lnTo>
                        <a:pt x="962" y="360"/>
                      </a:lnTo>
                      <a:lnTo>
                        <a:pt x="960" y="360"/>
                      </a:lnTo>
                      <a:lnTo>
                        <a:pt x="960" y="360"/>
                      </a:lnTo>
                      <a:lnTo>
                        <a:pt x="960" y="360"/>
                      </a:lnTo>
                      <a:lnTo>
                        <a:pt x="958" y="362"/>
                      </a:lnTo>
                      <a:lnTo>
                        <a:pt x="956" y="362"/>
                      </a:lnTo>
                      <a:lnTo>
                        <a:pt x="954" y="360"/>
                      </a:lnTo>
                      <a:lnTo>
                        <a:pt x="954" y="360"/>
                      </a:lnTo>
                      <a:lnTo>
                        <a:pt x="954" y="360"/>
                      </a:lnTo>
                      <a:lnTo>
                        <a:pt x="948" y="360"/>
                      </a:lnTo>
                      <a:lnTo>
                        <a:pt x="944" y="358"/>
                      </a:lnTo>
                      <a:lnTo>
                        <a:pt x="944" y="356"/>
                      </a:lnTo>
                      <a:lnTo>
                        <a:pt x="944" y="356"/>
                      </a:lnTo>
                      <a:lnTo>
                        <a:pt x="944" y="354"/>
                      </a:lnTo>
                      <a:lnTo>
                        <a:pt x="944" y="354"/>
                      </a:lnTo>
                      <a:lnTo>
                        <a:pt x="944" y="354"/>
                      </a:lnTo>
                      <a:lnTo>
                        <a:pt x="944" y="354"/>
                      </a:lnTo>
                      <a:lnTo>
                        <a:pt x="942" y="352"/>
                      </a:lnTo>
                      <a:lnTo>
                        <a:pt x="940" y="352"/>
                      </a:lnTo>
                      <a:lnTo>
                        <a:pt x="940" y="352"/>
                      </a:lnTo>
                      <a:lnTo>
                        <a:pt x="940" y="352"/>
                      </a:lnTo>
                      <a:lnTo>
                        <a:pt x="938" y="352"/>
                      </a:lnTo>
                      <a:lnTo>
                        <a:pt x="938" y="350"/>
                      </a:lnTo>
                      <a:lnTo>
                        <a:pt x="938" y="350"/>
                      </a:lnTo>
                      <a:lnTo>
                        <a:pt x="936" y="350"/>
                      </a:lnTo>
                      <a:lnTo>
                        <a:pt x="936" y="350"/>
                      </a:lnTo>
                      <a:lnTo>
                        <a:pt x="936" y="350"/>
                      </a:lnTo>
                      <a:lnTo>
                        <a:pt x="936" y="352"/>
                      </a:lnTo>
                      <a:lnTo>
                        <a:pt x="936" y="352"/>
                      </a:lnTo>
                      <a:lnTo>
                        <a:pt x="936" y="352"/>
                      </a:lnTo>
                      <a:lnTo>
                        <a:pt x="936" y="352"/>
                      </a:lnTo>
                      <a:lnTo>
                        <a:pt x="934" y="352"/>
                      </a:lnTo>
                      <a:lnTo>
                        <a:pt x="934" y="352"/>
                      </a:lnTo>
                      <a:lnTo>
                        <a:pt x="934" y="352"/>
                      </a:lnTo>
                      <a:lnTo>
                        <a:pt x="938" y="348"/>
                      </a:lnTo>
                      <a:lnTo>
                        <a:pt x="938" y="348"/>
                      </a:lnTo>
                      <a:lnTo>
                        <a:pt x="938" y="348"/>
                      </a:lnTo>
                      <a:lnTo>
                        <a:pt x="938" y="346"/>
                      </a:lnTo>
                      <a:lnTo>
                        <a:pt x="938" y="346"/>
                      </a:lnTo>
                      <a:lnTo>
                        <a:pt x="938" y="346"/>
                      </a:lnTo>
                      <a:lnTo>
                        <a:pt x="940" y="346"/>
                      </a:lnTo>
                      <a:lnTo>
                        <a:pt x="940" y="342"/>
                      </a:lnTo>
                      <a:lnTo>
                        <a:pt x="940" y="342"/>
                      </a:lnTo>
                      <a:lnTo>
                        <a:pt x="940" y="342"/>
                      </a:lnTo>
                      <a:lnTo>
                        <a:pt x="940" y="342"/>
                      </a:lnTo>
                      <a:lnTo>
                        <a:pt x="942" y="340"/>
                      </a:lnTo>
                      <a:lnTo>
                        <a:pt x="942" y="340"/>
                      </a:lnTo>
                      <a:lnTo>
                        <a:pt x="942" y="340"/>
                      </a:lnTo>
                      <a:lnTo>
                        <a:pt x="942" y="334"/>
                      </a:lnTo>
                      <a:lnTo>
                        <a:pt x="942" y="334"/>
                      </a:lnTo>
                      <a:lnTo>
                        <a:pt x="942" y="334"/>
                      </a:lnTo>
                      <a:lnTo>
                        <a:pt x="940" y="334"/>
                      </a:lnTo>
                      <a:lnTo>
                        <a:pt x="940" y="332"/>
                      </a:lnTo>
                      <a:lnTo>
                        <a:pt x="944" y="330"/>
                      </a:lnTo>
                      <a:lnTo>
                        <a:pt x="944" y="330"/>
                      </a:lnTo>
                      <a:lnTo>
                        <a:pt x="944" y="330"/>
                      </a:lnTo>
                      <a:lnTo>
                        <a:pt x="944" y="328"/>
                      </a:lnTo>
                      <a:lnTo>
                        <a:pt x="944" y="328"/>
                      </a:lnTo>
                      <a:lnTo>
                        <a:pt x="944" y="328"/>
                      </a:lnTo>
                      <a:lnTo>
                        <a:pt x="944" y="328"/>
                      </a:lnTo>
                      <a:lnTo>
                        <a:pt x="944" y="326"/>
                      </a:lnTo>
                      <a:lnTo>
                        <a:pt x="944" y="326"/>
                      </a:lnTo>
                      <a:lnTo>
                        <a:pt x="944" y="326"/>
                      </a:lnTo>
                      <a:lnTo>
                        <a:pt x="944" y="326"/>
                      </a:lnTo>
                      <a:lnTo>
                        <a:pt x="944" y="324"/>
                      </a:lnTo>
                      <a:lnTo>
                        <a:pt x="944" y="324"/>
                      </a:lnTo>
                      <a:lnTo>
                        <a:pt x="942" y="324"/>
                      </a:lnTo>
                      <a:lnTo>
                        <a:pt x="940" y="322"/>
                      </a:lnTo>
                      <a:lnTo>
                        <a:pt x="940" y="322"/>
                      </a:lnTo>
                      <a:lnTo>
                        <a:pt x="940" y="322"/>
                      </a:lnTo>
                      <a:lnTo>
                        <a:pt x="938" y="322"/>
                      </a:lnTo>
                      <a:lnTo>
                        <a:pt x="930" y="316"/>
                      </a:lnTo>
                      <a:lnTo>
                        <a:pt x="930" y="314"/>
                      </a:lnTo>
                      <a:lnTo>
                        <a:pt x="930" y="314"/>
                      </a:lnTo>
                      <a:lnTo>
                        <a:pt x="930" y="314"/>
                      </a:lnTo>
                      <a:lnTo>
                        <a:pt x="926" y="310"/>
                      </a:lnTo>
                      <a:lnTo>
                        <a:pt x="926" y="306"/>
                      </a:lnTo>
                      <a:lnTo>
                        <a:pt x="926" y="306"/>
                      </a:lnTo>
                      <a:lnTo>
                        <a:pt x="926" y="304"/>
                      </a:lnTo>
                      <a:lnTo>
                        <a:pt x="924" y="302"/>
                      </a:lnTo>
                      <a:lnTo>
                        <a:pt x="924" y="302"/>
                      </a:lnTo>
                      <a:lnTo>
                        <a:pt x="924" y="302"/>
                      </a:lnTo>
                      <a:lnTo>
                        <a:pt x="920" y="302"/>
                      </a:lnTo>
                      <a:lnTo>
                        <a:pt x="918" y="300"/>
                      </a:lnTo>
                      <a:lnTo>
                        <a:pt x="918" y="300"/>
                      </a:lnTo>
                      <a:lnTo>
                        <a:pt x="918" y="298"/>
                      </a:lnTo>
                      <a:lnTo>
                        <a:pt x="914" y="298"/>
                      </a:lnTo>
                      <a:lnTo>
                        <a:pt x="914" y="298"/>
                      </a:lnTo>
                      <a:lnTo>
                        <a:pt x="914" y="300"/>
                      </a:lnTo>
                      <a:lnTo>
                        <a:pt x="914" y="300"/>
                      </a:lnTo>
                      <a:lnTo>
                        <a:pt x="912" y="302"/>
                      </a:lnTo>
                      <a:lnTo>
                        <a:pt x="912" y="302"/>
                      </a:lnTo>
                      <a:lnTo>
                        <a:pt x="912" y="302"/>
                      </a:lnTo>
                      <a:lnTo>
                        <a:pt x="910" y="302"/>
                      </a:lnTo>
                      <a:lnTo>
                        <a:pt x="908" y="302"/>
                      </a:lnTo>
                      <a:lnTo>
                        <a:pt x="906" y="300"/>
                      </a:lnTo>
                      <a:lnTo>
                        <a:pt x="906" y="300"/>
                      </a:lnTo>
                      <a:lnTo>
                        <a:pt x="906" y="300"/>
                      </a:lnTo>
                      <a:lnTo>
                        <a:pt x="906" y="298"/>
                      </a:lnTo>
                      <a:lnTo>
                        <a:pt x="902" y="298"/>
                      </a:lnTo>
                      <a:lnTo>
                        <a:pt x="902" y="298"/>
                      </a:lnTo>
                      <a:lnTo>
                        <a:pt x="902" y="298"/>
                      </a:lnTo>
                      <a:lnTo>
                        <a:pt x="900" y="298"/>
                      </a:lnTo>
                      <a:lnTo>
                        <a:pt x="898" y="298"/>
                      </a:lnTo>
                      <a:lnTo>
                        <a:pt x="898" y="296"/>
                      </a:lnTo>
                      <a:lnTo>
                        <a:pt x="898" y="296"/>
                      </a:lnTo>
                      <a:lnTo>
                        <a:pt x="896" y="296"/>
                      </a:lnTo>
                      <a:lnTo>
                        <a:pt x="894" y="296"/>
                      </a:lnTo>
                      <a:lnTo>
                        <a:pt x="890" y="294"/>
                      </a:lnTo>
                      <a:lnTo>
                        <a:pt x="890" y="294"/>
                      </a:lnTo>
                      <a:lnTo>
                        <a:pt x="890" y="294"/>
                      </a:lnTo>
                      <a:lnTo>
                        <a:pt x="884" y="294"/>
                      </a:lnTo>
                      <a:lnTo>
                        <a:pt x="884" y="294"/>
                      </a:lnTo>
                      <a:lnTo>
                        <a:pt x="884" y="294"/>
                      </a:lnTo>
                      <a:lnTo>
                        <a:pt x="878" y="298"/>
                      </a:lnTo>
                      <a:lnTo>
                        <a:pt x="878" y="298"/>
                      </a:lnTo>
                      <a:lnTo>
                        <a:pt x="878" y="298"/>
                      </a:lnTo>
                      <a:lnTo>
                        <a:pt x="878" y="300"/>
                      </a:lnTo>
                      <a:lnTo>
                        <a:pt x="876" y="300"/>
                      </a:lnTo>
                      <a:lnTo>
                        <a:pt x="876" y="300"/>
                      </a:lnTo>
                      <a:lnTo>
                        <a:pt x="876" y="300"/>
                      </a:lnTo>
                      <a:lnTo>
                        <a:pt x="876" y="306"/>
                      </a:lnTo>
                      <a:lnTo>
                        <a:pt x="876" y="306"/>
                      </a:lnTo>
                      <a:lnTo>
                        <a:pt x="876" y="306"/>
                      </a:lnTo>
                      <a:lnTo>
                        <a:pt x="878" y="308"/>
                      </a:lnTo>
                      <a:lnTo>
                        <a:pt x="878" y="308"/>
                      </a:lnTo>
                      <a:lnTo>
                        <a:pt x="878" y="308"/>
                      </a:lnTo>
                      <a:lnTo>
                        <a:pt x="878" y="308"/>
                      </a:lnTo>
                      <a:lnTo>
                        <a:pt x="876" y="308"/>
                      </a:lnTo>
                      <a:lnTo>
                        <a:pt x="876" y="310"/>
                      </a:lnTo>
                      <a:lnTo>
                        <a:pt x="872" y="312"/>
                      </a:lnTo>
                      <a:lnTo>
                        <a:pt x="872" y="312"/>
                      </a:lnTo>
                      <a:lnTo>
                        <a:pt x="872" y="314"/>
                      </a:lnTo>
                      <a:lnTo>
                        <a:pt x="872" y="324"/>
                      </a:lnTo>
                      <a:lnTo>
                        <a:pt x="872" y="324"/>
                      </a:lnTo>
                      <a:lnTo>
                        <a:pt x="872" y="324"/>
                      </a:lnTo>
                      <a:lnTo>
                        <a:pt x="872" y="324"/>
                      </a:lnTo>
                      <a:lnTo>
                        <a:pt x="870" y="326"/>
                      </a:lnTo>
                      <a:lnTo>
                        <a:pt x="868" y="330"/>
                      </a:lnTo>
                      <a:lnTo>
                        <a:pt x="868" y="332"/>
                      </a:lnTo>
                      <a:lnTo>
                        <a:pt x="866" y="332"/>
                      </a:lnTo>
                      <a:lnTo>
                        <a:pt x="866" y="332"/>
                      </a:lnTo>
                      <a:lnTo>
                        <a:pt x="866" y="332"/>
                      </a:lnTo>
                      <a:lnTo>
                        <a:pt x="864" y="334"/>
                      </a:lnTo>
                      <a:lnTo>
                        <a:pt x="860" y="336"/>
                      </a:lnTo>
                      <a:lnTo>
                        <a:pt x="860" y="336"/>
                      </a:lnTo>
                      <a:lnTo>
                        <a:pt x="860" y="336"/>
                      </a:lnTo>
                      <a:lnTo>
                        <a:pt x="860" y="336"/>
                      </a:lnTo>
                      <a:lnTo>
                        <a:pt x="858" y="336"/>
                      </a:lnTo>
                      <a:lnTo>
                        <a:pt x="858" y="336"/>
                      </a:lnTo>
                      <a:lnTo>
                        <a:pt x="858" y="336"/>
                      </a:lnTo>
                      <a:lnTo>
                        <a:pt x="856" y="338"/>
                      </a:lnTo>
                      <a:lnTo>
                        <a:pt x="854" y="338"/>
                      </a:lnTo>
                      <a:lnTo>
                        <a:pt x="854" y="338"/>
                      </a:lnTo>
                      <a:lnTo>
                        <a:pt x="854" y="338"/>
                      </a:lnTo>
                      <a:lnTo>
                        <a:pt x="852" y="340"/>
                      </a:lnTo>
                      <a:lnTo>
                        <a:pt x="850" y="342"/>
                      </a:lnTo>
                      <a:lnTo>
                        <a:pt x="850" y="342"/>
                      </a:lnTo>
                      <a:lnTo>
                        <a:pt x="850" y="342"/>
                      </a:lnTo>
                      <a:lnTo>
                        <a:pt x="848" y="342"/>
                      </a:lnTo>
                      <a:lnTo>
                        <a:pt x="848" y="342"/>
                      </a:lnTo>
                      <a:lnTo>
                        <a:pt x="848" y="342"/>
                      </a:lnTo>
                      <a:lnTo>
                        <a:pt x="848" y="346"/>
                      </a:lnTo>
                      <a:lnTo>
                        <a:pt x="848" y="346"/>
                      </a:lnTo>
                      <a:lnTo>
                        <a:pt x="848" y="346"/>
                      </a:lnTo>
                      <a:lnTo>
                        <a:pt x="852" y="348"/>
                      </a:lnTo>
                      <a:lnTo>
                        <a:pt x="852" y="348"/>
                      </a:lnTo>
                      <a:lnTo>
                        <a:pt x="852" y="350"/>
                      </a:lnTo>
                      <a:lnTo>
                        <a:pt x="854" y="350"/>
                      </a:lnTo>
                      <a:lnTo>
                        <a:pt x="860" y="354"/>
                      </a:lnTo>
                      <a:lnTo>
                        <a:pt x="860" y="370"/>
                      </a:lnTo>
                      <a:lnTo>
                        <a:pt x="856" y="380"/>
                      </a:lnTo>
                      <a:lnTo>
                        <a:pt x="854" y="382"/>
                      </a:lnTo>
                      <a:lnTo>
                        <a:pt x="854" y="382"/>
                      </a:lnTo>
                      <a:lnTo>
                        <a:pt x="854" y="382"/>
                      </a:lnTo>
                      <a:lnTo>
                        <a:pt x="852" y="386"/>
                      </a:lnTo>
                      <a:lnTo>
                        <a:pt x="850" y="386"/>
                      </a:lnTo>
                      <a:lnTo>
                        <a:pt x="850" y="386"/>
                      </a:lnTo>
                      <a:lnTo>
                        <a:pt x="850" y="386"/>
                      </a:lnTo>
                      <a:lnTo>
                        <a:pt x="846" y="388"/>
                      </a:lnTo>
                      <a:lnTo>
                        <a:pt x="844" y="390"/>
                      </a:lnTo>
                      <a:lnTo>
                        <a:pt x="844" y="390"/>
                      </a:lnTo>
                      <a:lnTo>
                        <a:pt x="844" y="390"/>
                      </a:lnTo>
                      <a:lnTo>
                        <a:pt x="844" y="392"/>
                      </a:lnTo>
                      <a:lnTo>
                        <a:pt x="836" y="394"/>
                      </a:lnTo>
                      <a:lnTo>
                        <a:pt x="834" y="394"/>
                      </a:lnTo>
                      <a:lnTo>
                        <a:pt x="834" y="394"/>
                      </a:lnTo>
                      <a:lnTo>
                        <a:pt x="834" y="394"/>
                      </a:lnTo>
                      <a:lnTo>
                        <a:pt x="832" y="394"/>
                      </a:lnTo>
                      <a:lnTo>
                        <a:pt x="818" y="394"/>
                      </a:lnTo>
                      <a:lnTo>
                        <a:pt x="818" y="394"/>
                      </a:lnTo>
                      <a:lnTo>
                        <a:pt x="818" y="396"/>
                      </a:lnTo>
                      <a:lnTo>
                        <a:pt x="818" y="404"/>
                      </a:lnTo>
                      <a:lnTo>
                        <a:pt x="818" y="404"/>
                      </a:lnTo>
                      <a:lnTo>
                        <a:pt x="818" y="404"/>
                      </a:lnTo>
                      <a:lnTo>
                        <a:pt x="820" y="406"/>
                      </a:lnTo>
                      <a:lnTo>
                        <a:pt x="820" y="410"/>
                      </a:lnTo>
                      <a:lnTo>
                        <a:pt x="816" y="412"/>
                      </a:lnTo>
                      <a:lnTo>
                        <a:pt x="816" y="412"/>
                      </a:lnTo>
                      <a:lnTo>
                        <a:pt x="816" y="414"/>
                      </a:lnTo>
                      <a:lnTo>
                        <a:pt x="812" y="418"/>
                      </a:lnTo>
                      <a:lnTo>
                        <a:pt x="812" y="422"/>
                      </a:lnTo>
                      <a:lnTo>
                        <a:pt x="812" y="422"/>
                      </a:lnTo>
                      <a:lnTo>
                        <a:pt x="812" y="422"/>
                      </a:lnTo>
                      <a:lnTo>
                        <a:pt x="812" y="424"/>
                      </a:lnTo>
                      <a:lnTo>
                        <a:pt x="812" y="424"/>
                      </a:lnTo>
                      <a:lnTo>
                        <a:pt x="812" y="424"/>
                      </a:lnTo>
                      <a:lnTo>
                        <a:pt x="812" y="426"/>
                      </a:lnTo>
                      <a:lnTo>
                        <a:pt x="812" y="428"/>
                      </a:lnTo>
                      <a:lnTo>
                        <a:pt x="810" y="430"/>
                      </a:lnTo>
                      <a:lnTo>
                        <a:pt x="810" y="430"/>
                      </a:lnTo>
                      <a:lnTo>
                        <a:pt x="810" y="430"/>
                      </a:lnTo>
                      <a:lnTo>
                        <a:pt x="808" y="432"/>
                      </a:lnTo>
                      <a:lnTo>
                        <a:pt x="808" y="432"/>
                      </a:lnTo>
                      <a:lnTo>
                        <a:pt x="808" y="432"/>
                      </a:lnTo>
                      <a:lnTo>
                        <a:pt x="808" y="432"/>
                      </a:lnTo>
                      <a:lnTo>
                        <a:pt x="806" y="434"/>
                      </a:lnTo>
                      <a:lnTo>
                        <a:pt x="800" y="434"/>
                      </a:lnTo>
                      <a:lnTo>
                        <a:pt x="800" y="434"/>
                      </a:lnTo>
                      <a:lnTo>
                        <a:pt x="800" y="434"/>
                      </a:lnTo>
                      <a:lnTo>
                        <a:pt x="800" y="434"/>
                      </a:lnTo>
                      <a:lnTo>
                        <a:pt x="800" y="434"/>
                      </a:lnTo>
                      <a:lnTo>
                        <a:pt x="798" y="436"/>
                      </a:lnTo>
                      <a:lnTo>
                        <a:pt x="798" y="436"/>
                      </a:lnTo>
                      <a:lnTo>
                        <a:pt x="796" y="438"/>
                      </a:lnTo>
                      <a:lnTo>
                        <a:pt x="796" y="438"/>
                      </a:lnTo>
                      <a:lnTo>
                        <a:pt x="796" y="438"/>
                      </a:lnTo>
                      <a:lnTo>
                        <a:pt x="796" y="440"/>
                      </a:lnTo>
                      <a:lnTo>
                        <a:pt x="796" y="440"/>
                      </a:lnTo>
                      <a:lnTo>
                        <a:pt x="794" y="440"/>
                      </a:lnTo>
                      <a:lnTo>
                        <a:pt x="794" y="440"/>
                      </a:lnTo>
                      <a:lnTo>
                        <a:pt x="794" y="440"/>
                      </a:lnTo>
                      <a:lnTo>
                        <a:pt x="794" y="440"/>
                      </a:lnTo>
                      <a:lnTo>
                        <a:pt x="794" y="438"/>
                      </a:lnTo>
                      <a:lnTo>
                        <a:pt x="794" y="434"/>
                      </a:lnTo>
                      <a:lnTo>
                        <a:pt x="794" y="434"/>
                      </a:lnTo>
                      <a:lnTo>
                        <a:pt x="792" y="434"/>
                      </a:lnTo>
                      <a:lnTo>
                        <a:pt x="790" y="432"/>
                      </a:lnTo>
                      <a:lnTo>
                        <a:pt x="790" y="432"/>
                      </a:lnTo>
                      <a:lnTo>
                        <a:pt x="790" y="432"/>
                      </a:lnTo>
                      <a:lnTo>
                        <a:pt x="788" y="432"/>
                      </a:lnTo>
                      <a:lnTo>
                        <a:pt x="786" y="430"/>
                      </a:lnTo>
                      <a:lnTo>
                        <a:pt x="786" y="430"/>
                      </a:lnTo>
                      <a:lnTo>
                        <a:pt x="786" y="430"/>
                      </a:lnTo>
                      <a:lnTo>
                        <a:pt x="786" y="430"/>
                      </a:lnTo>
                      <a:lnTo>
                        <a:pt x="786" y="430"/>
                      </a:lnTo>
                      <a:lnTo>
                        <a:pt x="786" y="428"/>
                      </a:lnTo>
                      <a:lnTo>
                        <a:pt x="788" y="428"/>
                      </a:lnTo>
                      <a:lnTo>
                        <a:pt x="788" y="428"/>
                      </a:lnTo>
                      <a:lnTo>
                        <a:pt x="788" y="428"/>
                      </a:lnTo>
                      <a:lnTo>
                        <a:pt x="788" y="428"/>
                      </a:lnTo>
                      <a:lnTo>
                        <a:pt x="790" y="428"/>
                      </a:lnTo>
                      <a:lnTo>
                        <a:pt x="790" y="428"/>
                      </a:lnTo>
                      <a:lnTo>
                        <a:pt x="790" y="428"/>
                      </a:lnTo>
                      <a:lnTo>
                        <a:pt x="790" y="422"/>
                      </a:lnTo>
                      <a:lnTo>
                        <a:pt x="790" y="422"/>
                      </a:lnTo>
                      <a:lnTo>
                        <a:pt x="790" y="422"/>
                      </a:lnTo>
                      <a:lnTo>
                        <a:pt x="788" y="422"/>
                      </a:lnTo>
                      <a:lnTo>
                        <a:pt x="788" y="420"/>
                      </a:lnTo>
                      <a:lnTo>
                        <a:pt x="788" y="420"/>
                      </a:lnTo>
                      <a:lnTo>
                        <a:pt x="788" y="420"/>
                      </a:lnTo>
                      <a:lnTo>
                        <a:pt x="788" y="418"/>
                      </a:lnTo>
                      <a:lnTo>
                        <a:pt x="790" y="418"/>
                      </a:lnTo>
                      <a:lnTo>
                        <a:pt x="790" y="418"/>
                      </a:lnTo>
                      <a:lnTo>
                        <a:pt x="790" y="418"/>
                      </a:lnTo>
                      <a:lnTo>
                        <a:pt x="790" y="412"/>
                      </a:lnTo>
                      <a:lnTo>
                        <a:pt x="790" y="412"/>
                      </a:lnTo>
                      <a:lnTo>
                        <a:pt x="790" y="412"/>
                      </a:lnTo>
                      <a:lnTo>
                        <a:pt x="790" y="410"/>
                      </a:lnTo>
                      <a:lnTo>
                        <a:pt x="790" y="410"/>
                      </a:lnTo>
                      <a:lnTo>
                        <a:pt x="792" y="410"/>
                      </a:lnTo>
                      <a:lnTo>
                        <a:pt x="792" y="410"/>
                      </a:lnTo>
                      <a:lnTo>
                        <a:pt x="794" y="408"/>
                      </a:lnTo>
                      <a:lnTo>
                        <a:pt x="794" y="406"/>
                      </a:lnTo>
                      <a:lnTo>
                        <a:pt x="794" y="404"/>
                      </a:lnTo>
                      <a:lnTo>
                        <a:pt x="794" y="404"/>
                      </a:lnTo>
                      <a:lnTo>
                        <a:pt x="794" y="404"/>
                      </a:lnTo>
                      <a:lnTo>
                        <a:pt x="794" y="404"/>
                      </a:lnTo>
                      <a:lnTo>
                        <a:pt x="794" y="404"/>
                      </a:lnTo>
                      <a:lnTo>
                        <a:pt x="794" y="402"/>
                      </a:lnTo>
                      <a:lnTo>
                        <a:pt x="794" y="402"/>
                      </a:lnTo>
                      <a:lnTo>
                        <a:pt x="794" y="402"/>
                      </a:lnTo>
                      <a:lnTo>
                        <a:pt x="794" y="402"/>
                      </a:lnTo>
                      <a:lnTo>
                        <a:pt x="792" y="402"/>
                      </a:lnTo>
                      <a:lnTo>
                        <a:pt x="792" y="400"/>
                      </a:lnTo>
                      <a:lnTo>
                        <a:pt x="792" y="400"/>
                      </a:lnTo>
                      <a:lnTo>
                        <a:pt x="792" y="400"/>
                      </a:lnTo>
                      <a:lnTo>
                        <a:pt x="790" y="400"/>
                      </a:lnTo>
                      <a:lnTo>
                        <a:pt x="790" y="400"/>
                      </a:lnTo>
                      <a:lnTo>
                        <a:pt x="792" y="400"/>
                      </a:lnTo>
                      <a:lnTo>
                        <a:pt x="792" y="400"/>
                      </a:lnTo>
                      <a:lnTo>
                        <a:pt x="792" y="400"/>
                      </a:lnTo>
                      <a:lnTo>
                        <a:pt x="792" y="398"/>
                      </a:lnTo>
                      <a:lnTo>
                        <a:pt x="792" y="398"/>
                      </a:lnTo>
                      <a:lnTo>
                        <a:pt x="794" y="398"/>
                      </a:lnTo>
                      <a:lnTo>
                        <a:pt x="794" y="396"/>
                      </a:lnTo>
                      <a:lnTo>
                        <a:pt x="794" y="396"/>
                      </a:lnTo>
                      <a:lnTo>
                        <a:pt x="794" y="396"/>
                      </a:lnTo>
                      <a:lnTo>
                        <a:pt x="794" y="396"/>
                      </a:lnTo>
                      <a:lnTo>
                        <a:pt x="794" y="390"/>
                      </a:lnTo>
                      <a:lnTo>
                        <a:pt x="796" y="388"/>
                      </a:lnTo>
                      <a:lnTo>
                        <a:pt x="796" y="388"/>
                      </a:lnTo>
                      <a:lnTo>
                        <a:pt x="796" y="388"/>
                      </a:lnTo>
                      <a:lnTo>
                        <a:pt x="796" y="388"/>
                      </a:lnTo>
                      <a:lnTo>
                        <a:pt x="796" y="388"/>
                      </a:lnTo>
                      <a:lnTo>
                        <a:pt x="796" y="386"/>
                      </a:lnTo>
                      <a:lnTo>
                        <a:pt x="794" y="386"/>
                      </a:lnTo>
                      <a:lnTo>
                        <a:pt x="792" y="384"/>
                      </a:lnTo>
                      <a:lnTo>
                        <a:pt x="792" y="384"/>
                      </a:lnTo>
                      <a:lnTo>
                        <a:pt x="792" y="384"/>
                      </a:lnTo>
                      <a:lnTo>
                        <a:pt x="778" y="384"/>
                      </a:lnTo>
                      <a:lnTo>
                        <a:pt x="776" y="384"/>
                      </a:lnTo>
                      <a:lnTo>
                        <a:pt x="776" y="382"/>
                      </a:lnTo>
                      <a:lnTo>
                        <a:pt x="776" y="382"/>
                      </a:lnTo>
                      <a:lnTo>
                        <a:pt x="776" y="382"/>
                      </a:lnTo>
                      <a:lnTo>
                        <a:pt x="772" y="382"/>
                      </a:lnTo>
                      <a:lnTo>
                        <a:pt x="772" y="382"/>
                      </a:lnTo>
                      <a:lnTo>
                        <a:pt x="772" y="382"/>
                      </a:lnTo>
                      <a:lnTo>
                        <a:pt x="772" y="384"/>
                      </a:lnTo>
                      <a:lnTo>
                        <a:pt x="770" y="384"/>
                      </a:lnTo>
                      <a:lnTo>
                        <a:pt x="770" y="380"/>
                      </a:lnTo>
                      <a:lnTo>
                        <a:pt x="770" y="380"/>
                      </a:lnTo>
                      <a:lnTo>
                        <a:pt x="770" y="380"/>
                      </a:lnTo>
                      <a:lnTo>
                        <a:pt x="768" y="378"/>
                      </a:lnTo>
                      <a:lnTo>
                        <a:pt x="768" y="378"/>
                      </a:lnTo>
                      <a:lnTo>
                        <a:pt x="768" y="378"/>
                      </a:lnTo>
                      <a:lnTo>
                        <a:pt x="766" y="378"/>
                      </a:lnTo>
                      <a:lnTo>
                        <a:pt x="764" y="376"/>
                      </a:lnTo>
                      <a:lnTo>
                        <a:pt x="764" y="374"/>
                      </a:lnTo>
                      <a:lnTo>
                        <a:pt x="764" y="374"/>
                      </a:lnTo>
                      <a:lnTo>
                        <a:pt x="764" y="374"/>
                      </a:lnTo>
                      <a:lnTo>
                        <a:pt x="762" y="374"/>
                      </a:lnTo>
                      <a:lnTo>
                        <a:pt x="762" y="372"/>
                      </a:lnTo>
                      <a:lnTo>
                        <a:pt x="762" y="372"/>
                      </a:lnTo>
                      <a:lnTo>
                        <a:pt x="762" y="370"/>
                      </a:lnTo>
                      <a:lnTo>
                        <a:pt x="762" y="370"/>
                      </a:lnTo>
                      <a:lnTo>
                        <a:pt x="762" y="370"/>
                      </a:lnTo>
                      <a:lnTo>
                        <a:pt x="762" y="370"/>
                      </a:lnTo>
                      <a:lnTo>
                        <a:pt x="760" y="370"/>
                      </a:lnTo>
                      <a:lnTo>
                        <a:pt x="760" y="370"/>
                      </a:lnTo>
                      <a:lnTo>
                        <a:pt x="760" y="370"/>
                      </a:lnTo>
                      <a:lnTo>
                        <a:pt x="758" y="370"/>
                      </a:lnTo>
                      <a:lnTo>
                        <a:pt x="758" y="370"/>
                      </a:lnTo>
                      <a:lnTo>
                        <a:pt x="756" y="370"/>
                      </a:lnTo>
                      <a:lnTo>
                        <a:pt x="752" y="366"/>
                      </a:lnTo>
                      <a:lnTo>
                        <a:pt x="752" y="366"/>
                      </a:lnTo>
                      <a:lnTo>
                        <a:pt x="752" y="366"/>
                      </a:lnTo>
                      <a:lnTo>
                        <a:pt x="752" y="366"/>
                      </a:lnTo>
                      <a:lnTo>
                        <a:pt x="750" y="362"/>
                      </a:lnTo>
                      <a:lnTo>
                        <a:pt x="748" y="360"/>
                      </a:lnTo>
                      <a:lnTo>
                        <a:pt x="748" y="360"/>
                      </a:lnTo>
                      <a:lnTo>
                        <a:pt x="748" y="360"/>
                      </a:lnTo>
                      <a:lnTo>
                        <a:pt x="746" y="358"/>
                      </a:lnTo>
                      <a:lnTo>
                        <a:pt x="746" y="358"/>
                      </a:lnTo>
                      <a:lnTo>
                        <a:pt x="746" y="358"/>
                      </a:lnTo>
                      <a:lnTo>
                        <a:pt x="742" y="356"/>
                      </a:lnTo>
                      <a:lnTo>
                        <a:pt x="740" y="354"/>
                      </a:lnTo>
                      <a:lnTo>
                        <a:pt x="740" y="354"/>
                      </a:lnTo>
                      <a:lnTo>
                        <a:pt x="740" y="354"/>
                      </a:lnTo>
                      <a:lnTo>
                        <a:pt x="738" y="354"/>
                      </a:lnTo>
                      <a:lnTo>
                        <a:pt x="736" y="352"/>
                      </a:lnTo>
                      <a:lnTo>
                        <a:pt x="732" y="352"/>
                      </a:lnTo>
                      <a:lnTo>
                        <a:pt x="726" y="350"/>
                      </a:lnTo>
                      <a:lnTo>
                        <a:pt x="726" y="350"/>
                      </a:lnTo>
                      <a:lnTo>
                        <a:pt x="726" y="350"/>
                      </a:lnTo>
                      <a:lnTo>
                        <a:pt x="716" y="350"/>
                      </a:lnTo>
                      <a:lnTo>
                        <a:pt x="716" y="346"/>
                      </a:lnTo>
                      <a:lnTo>
                        <a:pt x="718" y="346"/>
                      </a:lnTo>
                      <a:lnTo>
                        <a:pt x="718" y="346"/>
                      </a:lnTo>
                      <a:lnTo>
                        <a:pt x="718" y="346"/>
                      </a:lnTo>
                      <a:lnTo>
                        <a:pt x="718" y="344"/>
                      </a:lnTo>
                      <a:lnTo>
                        <a:pt x="718" y="344"/>
                      </a:lnTo>
                      <a:lnTo>
                        <a:pt x="718" y="344"/>
                      </a:lnTo>
                      <a:lnTo>
                        <a:pt x="716" y="342"/>
                      </a:lnTo>
                      <a:lnTo>
                        <a:pt x="716" y="340"/>
                      </a:lnTo>
                      <a:lnTo>
                        <a:pt x="716" y="340"/>
                      </a:lnTo>
                      <a:lnTo>
                        <a:pt x="716" y="340"/>
                      </a:lnTo>
                      <a:lnTo>
                        <a:pt x="716" y="340"/>
                      </a:lnTo>
                      <a:lnTo>
                        <a:pt x="716" y="336"/>
                      </a:lnTo>
                      <a:lnTo>
                        <a:pt x="716" y="334"/>
                      </a:lnTo>
                      <a:lnTo>
                        <a:pt x="716" y="334"/>
                      </a:lnTo>
                      <a:lnTo>
                        <a:pt x="716" y="334"/>
                      </a:lnTo>
                      <a:lnTo>
                        <a:pt x="716" y="330"/>
                      </a:lnTo>
                      <a:lnTo>
                        <a:pt x="718" y="330"/>
                      </a:lnTo>
                      <a:lnTo>
                        <a:pt x="718" y="330"/>
                      </a:lnTo>
                      <a:lnTo>
                        <a:pt x="718" y="330"/>
                      </a:lnTo>
                      <a:lnTo>
                        <a:pt x="718" y="330"/>
                      </a:lnTo>
                      <a:lnTo>
                        <a:pt x="718" y="328"/>
                      </a:lnTo>
                      <a:lnTo>
                        <a:pt x="714" y="326"/>
                      </a:lnTo>
                      <a:lnTo>
                        <a:pt x="714" y="326"/>
                      </a:lnTo>
                      <a:lnTo>
                        <a:pt x="714" y="326"/>
                      </a:lnTo>
                      <a:lnTo>
                        <a:pt x="714" y="326"/>
                      </a:lnTo>
                      <a:lnTo>
                        <a:pt x="710" y="326"/>
                      </a:lnTo>
                      <a:lnTo>
                        <a:pt x="710" y="326"/>
                      </a:lnTo>
                      <a:lnTo>
                        <a:pt x="708" y="326"/>
                      </a:lnTo>
                      <a:lnTo>
                        <a:pt x="706" y="326"/>
                      </a:lnTo>
                      <a:lnTo>
                        <a:pt x="706" y="322"/>
                      </a:lnTo>
                      <a:lnTo>
                        <a:pt x="706" y="322"/>
                      </a:lnTo>
                      <a:lnTo>
                        <a:pt x="706" y="322"/>
                      </a:lnTo>
                      <a:lnTo>
                        <a:pt x="706" y="322"/>
                      </a:lnTo>
                      <a:lnTo>
                        <a:pt x="708" y="322"/>
                      </a:lnTo>
                      <a:lnTo>
                        <a:pt x="708" y="322"/>
                      </a:lnTo>
                      <a:lnTo>
                        <a:pt x="708" y="322"/>
                      </a:lnTo>
                      <a:lnTo>
                        <a:pt x="708" y="320"/>
                      </a:lnTo>
                      <a:lnTo>
                        <a:pt x="710" y="320"/>
                      </a:lnTo>
                      <a:lnTo>
                        <a:pt x="710" y="320"/>
                      </a:lnTo>
                      <a:lnTo>
                        <a:pt x="710" y="318"/>
                      </a:lnTo>
                      <a:lnTo>
                        <a:pt x="710" y="306"/>
                      </a:lnTo>
                      <a:lnTo>
                        <a:pt x="712" y="304"/>
                      </a:lnTo>
                      <a:lnTo>
                        <a:pt x="712" y="304"/>
                      </a:lnTo>
                      <a:lnTo>
                        <a:pt x="712" y="304"/>
                      </a:lnTo>
                      <a:lnTo>
                        <a:pt x="714" y="300"/>
                      </a:lnTo>
                      <a:lnTo>
                        <a:pt x="716" y="298"/>
                      </a:lnTo>
                      <a:lnTo>
                        <a:pt x="718" y="296"/>
                      </a:lnTo>
                      <a:lnTo>
                        <a:pt x="718" y="296"/>
                      </a:lnTo>
                      <a:lnTo>
                        <a:pt x="718" y="296"/>
                      </a:lnTo>
                      <a:lnTo>
                        <a:pt x="718" y="296"/>
                      </a:lnTo>
                      <a:lnTo>
                        <a:pt x="720" y="294"/>
                      </a:lnTo>
                      <a:lnTo>
                        <a:pt x="724" y="292"/>
                      </a:lnTo>
                      <a:lnTo>
                        <a:pt x="724" y="292"/>
                      </a:lnTo>
                      <a:lnTo>
                        <a:pt x="724" y="292"/>
                      </a:lnTo>
                      <a:lnTo>
                        <a:pt x="724" y="292"/>
                      </a:lnTo>
                      <a:lnTo>
                        <a:pt x="728" y="290"/>
                      </a:lnTo>
                      <a:lnTo>
                        <a:pt x="730" y="290"/>
                      </a:lnTo>
                      <a:lnTo>
                        <a:pt x="730" y="290"/>
                      </a:lnTo>
                      <a:lnTo>
                        <a:pt x="730" y="290"/>
                      </a:lnTo>
                      <a:lnTo>
                        <a:pt x="732" y="288"/>
                      </a:lnTo>
                      <a:lnTo>
                        <a:pt x="732" y="288"/>
                      </a:lnTo>
                      <a:lnTo>
                        <a:pt x="732" y="288"/>
                      </a:lnTo>
                      <a:lnTo>
                        <a:pt x="734" y="284"/>
                      </a:lnTo>
                      <a:lnTo>
                        <a:pt x="736" y="282"/>
                      </a:lnTo>
                      <a:lnTo>
                        <a:pt x="738" y="280"/>
                      </a:lnTo>
                      <a:lnTo>
                        <a:pt x="740" y="280"/>
                      </a:lnTo>
                      <a:lnTo>
                        <a:pt x="740" y="280"/>
                      </a:lnTo>
                      <a:lnTo>
                        <a:pt x="740" y="280"/>
                      </a:lnTo>
                      <a:lnTo>
                        <a:pt x="742" y="278"/>
                      </a:lnTo>
                      <a:lnTo>
                        <a:pt x="742" y="278"/>
                      </a:lnTo>
                      <a:lnTo>
                        <a:pt x="742" y="278"/>
                      </a:lnTo>
                      <a:lnTo>
                        <a:pt x="742" y="278"/>
                      </a:lnTo>
                      <a:lnTo>
                        <a:pt x="746" y="278"/>
                      </a:lnTo>
                      <a:lnTo>
                        <a:pt x="746" y="278"/>
                      </a:lnTo>
                      <a:lnTo>
                        <a:pt x="746" y="278"/>
                      </a:lnTo>
                      <a:lnTo>
                        <a:pt x="748" y="274"/>
                      </a:lnTo>
                      <a:lnTo>
                        <a:pt x="752" y="272"/>
                      </a:lnTo>
                      <a:lnTo>
                        <a:pt x="752" y="272"/>
                      </a:lnTo>
                      <a:lnTo>
                        <a:pt x="752" y="272"/>
                      </a:lnTo>
                      <a:lnTo>
                        <a:pt x="754" y="270"/>
                      </a:lnTo>
                      <a:lnTo>
                        <a:pt x="754" y="270"/>
                      </a:lnTo>
                      <a:lnTo>
                        <a:pt x="754" y="270"/>
                      </a:lnTo>
                      <a:lnTo>
                        <a:pt x="756" y="270"/>
                      </a:lnTo>
                      <a:lnTo>
                        <a:pt x="756" y="270"/>
                      </a:lnTo>
                      <a:lnTo>
                        <a:pt x="764" y="270"/>
                      </a:lnTo>
                      <a:lnTo>
                        <a:pt x="764" y="270"/>
                      </a:lnTo>
                      <a:lnTo>
                        <a:pt x="766" y="268"/>
                      </a:lnTo>
                      <a:lnTo>
                        <a:pt x="766" y="268"/>
                      </a:lnTo>
                      <a:lnTo>
                        <a:pt x="766" y="266"/>
                      </a:lnTo>
                      <a:lnTo>
                        <a:pt x="766" y="266"/>
                      </a:lnTo>
                      <a:lnTo>
                        <a:pt x="766" y="266"/>
                      </a:lnTo>
                      <a:lnTo>
                        <a:pt x="766" y="264"/>
                      </a:lnTo>
                      <a:lnTo>
                        <a:pt x="766" y="264"/>
                      </a:lnTo>
                      <a:lnTo>
                        <a:pt x="766" y="264"/>
                      </a:lnTo>
                      <a:lnTo>
                        <a:pt x="766" y="262"/>
                      </a:lnTo>
                      <a:lnTo>
                        <a:pt x="766" y="262"/>
                      </a:lnTo>
                      <a:lnTo>
                        <a:pt x="766" y="262"/>
                      </a:lnTo>
                      <a:lnTo>
                        <a:pt x="766" y="262"/>
                      </a:lnTo>
                      <a:lnTo>
                        <a:pt x="764" y="260"/>
                      </a:lnTo>
                      <a:lnTo>
                        <a:pt x="764" y="260"/>
                      </a:lnTo>
                      <a:lnTo>
                        <a:pt x="764" y="260"/>
                      </a:lnTo>
                      <a:lnTo>
                        <a:pt x="762" y="258"/>
                      </a:lnTo>
                      <a:lnTo>
                        <a:pt x="762" y="258"/>
                      </a:lnTo>
                      <a:lnTo>
                        <a:pt x="762" y="258"/>
                      </a:lnTo>
                      <a:lnTo>
                        <a:pt x="760" y="258"/>
                      </a:lnTo>
                      <a:lnTo>
                        <a:pt x="756" y="254"/>
                      </a:lnTo>
                      <a:lnTo>
                        <a:pt x="756" y="254"/>
                      </a:lnTo>
                      <a:lnTo>
                        <a:pt x="756" y="254"/>
                      </a:lnTo>
                      <a:lnTo>
                        <a:pt x="754" y="254"/>
                      </a:lnTo>
                      <a:lnTo>
                        <a:pt x="752" y="252"/>
                      </a:lnTo>
                      <a:lnTo>
                        <a:pt x="754" y="252"/>
                      </a:lnTo>
                      <a:lnTo>
                        <a:pt x="758" y="254"/>
                      </a:lnTo>
                      <a:lnTo>
                        <a:pt x="758" y="254"/>
                      </a:lnTo>
                      <a:lnTo>
                        <a:pt x="758" y="254"/>
                      </a:lnTo>
                      <a:lnTo>
                        <a:pt x="760" y="256"/>
                      </a:lnTo>
                      <a:lnTo>
                        <a:pt x="762" y="256"/>
                      </a:lnTo>
                      <a:lnTo>
                        <a:pt x="762" y="256"/>
                      </a:lnTo>
                      <a:lnTo>
                        <a:pt x="762" y="256"/>
                      </a:lnTo>
                      <a:lnTo>
                        <a:pt x="764" y="258"/>
                      </a:lnTo>
                      <a:lnTo>
                        <a:pt x="764" y="258"/>
                      </a:lnTo>
                      <a:lnTo>
                        <a:pt x="764" y="258"/>
                      </a:lnTo>
                      <a:lnTo>
                        <a:pt x="764" y="258"/>
                      </a:lnTo>
                      <a:lnTo>
                        <a:pt x="766" y="262"/>
                      </a:lnTo>
                      <a:lnTo>
                        <a:pt x="766" y="262"/>
                      </a:lnTo>
                      <a:lnTo>
                        <a:pt x="766" y="262"/>
                      </a:lnTo>
                      <a:lnTo>
                        <a:pt x="768" y="262"/>
                      </a:lnTo>
                      <a:lnTo>
                        <a:pt x="770" y="262"/>
                      </a:lnTo>
                      <a:lnTo>
                        <a:pt x="770" y="262"/>
                      </a:lnTo>
                      <a:lnTo>
                        <a:pt x="770" y="262"/>
                      </a:lnTo>
                      <a:lnTo>
                        <a:pt x="778" y="260"/>
                      </a:lnTo>
                      <a:lnTo>
                        <a:pt x="778" y="260"/>
                      </a:lnTo>
                      <a:lnTo>
                        <a:pt x="778" y="258"/>
                      </a:lnTo>
                      <a:lnTo>
                        <a:pt x="780" y="258"/>
                      </a:lnTo>
                      <a:lnTo>
                        <a:pt x="792" y="258"/>
                      </a:lnTo>
                      <a:lnTo>
                        <a:pt x="792" y="258"/>
                      </a:lnTo>
                      <a:lnTo>
                        <a:pt x="792" y="258"/>
                      </a:lnTo>
                      <a:lnTo>
                        <a:pt x="792" y="256"/>
                      </a:lnTo>
                      <a:lnTo>
                        <a:pt x="796" y="256"/>
                      </a:lnTo>
                      <a:lnTo>
                        <a:pt x="796" y="256"/>
                      </a:lnTo>
                      <a:lnTo>
                        <a:pt x="796" y="256"/>
                      </a:lnTo>
                      <a:lnTo>
                        <a:pt x="800" y="256"/>
                      </a:lnTo>
                      <a:lnTo>
                        <a:pt x="800" y="256"/>
                      </a:lnTo>
                      <a:lnTo>
                        <a:pt x="800" y="256"/>
                      </a:lnTo>
                      <a:lnTo>
                        <a:pt x="802" y="254"/>
                      </a:lnTo>
                      <a:lnTo>
                        <a:pt x="802" y="254"/>
                      </a:lnTo>
                      <a:lnTo>
                        <a:pt x="802" y="252"/>
                      </a:lnTo>
                      <a:lnTo>
                        <a:pt x="802" y="252"/>
                      </a:lnTo>
                      <a:lnTo>
                        <a:pt x="804" y="250"/>
                      </a:lnTo>
                      <a:lnTo>
                        <a:pt x="804" y="250"/>
                      </a:lnTo>
                      <a:lnTo>
                        <a:pt x="804" y="250"/>
                      </a:lnTo>
                      <a:lnTo>
                        <a:pt x="804" y="248"/>
                      </a:lnTo>
                      <a:lnTo>
                        <a:pt x="804" y="248"/>
                      </a:lnTo>
                      <a:lnTo>
                        <a:pt x="804" y="248"/>
                      </a:lnTo>
                      <a:lnTo>
                        <a:pt x="806" y="248"/>
                      </a:lnTo>
                      <a:lnTo>
                        <a:pt x="814" y="242"/>
                      </a:lnTo>
                      <a:lnTo>
                        <a:pt x="814" y="242"/>
                      </a:lnTo>
                      <a:lnTo>
                        <a:pt x="814" y="242"/>
                      </a:lnTo>
                      <a:lnTo>
                        <a:pt x="814" y="240"/>
                      </a:lnTo>
                      <a:lnTo>
                        <a:pt x="814" y="240"/>
                      </a:lnTo>
                      <a:lnTo>
                        <a:pt x="814" y="238"/>
                      </a:lnTo>
                      <a:lnTo>
                        <a:pt x="810" y="238"/>
                      </a:lnTo>
                      <a:lnTo>
                        <a:pt x="812" y="238"/>
                      </a:lnTo>
                      <a:lnTo>
                        <a:pt x="820" y="238"/>
                      </a:lnTo>
                      <a:lnTo>
                        <a:pt x="820" y="238"/>
                      </a:lnTo>
                      <a:lnTo>
                        <a:pt x="820" y="238"/>
                      </a:lnTo>
                      <a:lnTo>
                        <a:pt x="824" y="236"/>
                      </a:lnTo>
                      <a:lnTo>
                        <a:pt x="824" y="236"/>
                      </a:lnTo>
                      <a:lnTo>
                        <a:pt x="826" y="236"/>
                      </a:lnTo>
                      <a:lnTo>
                        <a:pt x="826" y="234"/>
                      </a:lnTo>
                      <a:lnTo>
                        <a:pt x="826" y="234"/>
                      </a:lnTo>
                      <a:lnTo>
                        <a:pt x="826" y="234"/>
                      </a:lnTo>
                      <a:lnTo>
                        <a:pt x="826" y="234"/>
                      </a:lnTo>
                      <a:lnTo>
                        <a:pt x="826" y="230"/>
                      </a:lnTo>
                      <a:lnTo>
                        <a:pt x="828" y="226"/>
                      </a:lnTo>
                      <a:lnTo>
                        <a:pt x="828" y="226"/>
                      </a:lnTo>
                      <a:lnTo>
                        <a:pt x="828" y="226"/>
                      </a:lnTo>
                      <a:lnTo>
                        <a:pt x="828" y="226"/>
                      </a:lnTo>
                      <a:lnTo>
                        <a:pt x="830" y="224"/>
                      </a:lnTo>
                      <a:lnTo>
                        <a:pt x="830" y="224"/>
                      </a:lnTo>
                      <a:lnTo>
                        <a:pt x="830" y="224"/>
                      </a:lnTo>
                      <a:lnTo>
                        <a:pt x="830" y="224"/>
                      </a:lnTo>
                      <a:lnTo>
                        <a:pt x="830" y="224"/>
                      </a:lnTo>
                      <a:lnTo>
                        <a:pt x="830" y="224"/>
                      </a:lnTo>
                      <a:lnTo>
                        <a:pt x="830" y="224"/>
                      </a:lnTo>
                      <a:lnTo>
                        <a:pt x="830" y="226"/>
                      </a:lnTo>
                      <a:lnTo>
                        <a:pt x="830" y="226"/>
                      </a:lnTo>
                      <a:lnTo>
                        <a:pt x="830" y="226"/>
                      </a:lnTo>
                      <a:lnTo>
                        <a:pt x="832" y="228"/>
                      </a:lnTo>
                      <a:lnTo>
                        <a:pt x="832" y="228"/>
                      </a:lnTo>
                      <a:lnTo>
                        <a:pt x="832" y="228"/>
                      </a:lnTo>
                      <a:lnTo>
                        <a:pt x="836" y="230"/>
                      </a:lnTo>
                      <a:lnTo>
                        <a:pt x="836" y="230"/>
                      </a:lnTo>
                      <a:lnTo>
                        <a:pt x="836" y="230"/>
                      </a:lnTo>
                      <a:lnTo>
                        <a:pt x="842" y="230"/>
                      </a:lnTo>
                      <a:lnTo>
                        <a:pt x="842" y="230"/>
                      </a:lnTo>
                      <a:lnTo>
                        <a:pt x="842" y="230"/>
                      </a:lnTo>
                      <a:lnTo>
                        <a:pt x="842" y="230"/>
                      </a:lnTo>
                      <a:lnTo>
                        <a:pt x="842" y="230"/>
                      </a:lnTo>
                      <a:lnTo>
                        <a:pt x="842" y="230"/>
                      </a:lnTo>
                      <a:lnTo>
                        <a:pt x="844" y="230"/>
                      </a:lnTo>
                      <a:lnTo>
                        <a:pt x="844" y="232"/>
                      </a:lnTo>
                      <a:lnTo>
                        <a:pt x="844" y="232"/>
                      </a:lnTo>
                      <a:lnTo>
                        <a:pt x="844" y="232"/>
                      </a:lnTo>
                      <a:lnTo>
                        <a:pt x="848" y="232"/>
                      </a:lnTo>
                      <a:lnTo>
                        <a:pt x="850" y="232"/>
                      </a:lnTo>
                      <a:lnTo>
                        <a:pt x="850" y="232"/>
                      </a:lnTo>
                      <a:lnTo>
                        <a:pt x="850" y="232"/>
                      </a:lnTo>
                      <a:lnTo>
                        <a:pt x="850" y="232"/>
                      </a:lnTo>
                      <a:lnTo>
                        <a:pt x="848" y="234"/>
                      </a:lnTo>
                      <a:lnTo>
                        <a:pt x="848" y="234"/>
                      </a:lnTo>
                      <a:lnTo>
                        <a:pt x="846" y="234"/>
                      </a:lnTo>
                      <a:lnTo>
                        <a:pt x="846" y="234"/>
                      </a:lnTo>
                      <a:lnTo>
                        <a:pt x="846" y="234"/>
                      </a:lnTo>
                      <a:lnTo>
                        <a:pt x="846" y="236"/>
                      </a:lnTo>
                      <a:lnTo>
                        <a:pt x="846" y="236"/>
                      </a:lnTo>
                      <a:lnTo>
                        <a:pt x="846" y="236"/>
                      </a:lnTo>
                      <a:lnTo>
                        <a:pt x="848" y="238"/>
                      </a:lnTo>
                      <a:lnTo>
                        <a:pt x="850" y="240"/>
                      </a:lnTo>
                      <a:lnTo>
                        <a:pt x="850" y="240"/>
                      </a:lnTo>
                      <a:lnTo>
                        <a:pt x="850" y="240"/>
                      </a:lnTo>
                      <a:lnTo>
                        <a:pt x="850" y="240"/>
                      </a:lnTo>
                      <a:lnTo>
                        <a:pt x="852" y="240"/>
                      </a:lnTo>
                      <a:lnTo>
                        <a:pt x="852" y="240"/>
                      </a:lnTo>
                      <a:lnTo>
                        <a:pt x="852" y="240"/>
                      </a:lnTo>
                      <a:lnTo>
                        <a:pt x="854" y="240"/>
                      </a:lnTo>
                      <a:lnTo>
                        <a:pt x="854" y="242"/>
                      </a:lnTo>
                      <a:lnTo>
                        <a:pt x="854" y="242"/>
                      </a:lnTo>
                      <a:lnTo>
                        <a:pt x="856" y="242"/>
                      </a:lnTo>
                      <a:lnTo>
                        <a:pt x="856" y="242"/>
                      </a:lnTo>
                      <a:lnTo>
                        <a:pt x="856" y="242"/>
                      </a:lnTo>
                      <a:lnTo>
                        <a:pt x="858" y="242"/>
                      </a:lnTo>
                      <a:lnTo>
                        <a:pt x="858" y="238"/>
                      </a:lnTo>
                      <a:lnTo>
                        <a:pt x="858" y="238"/>
                      </a:lnTo>
                      <a:lnTo>
                        <a:pt x="856" y="238"/>
                      </a:lnTo>
                      <a:lnTo>
                        <a:pt x="856" y="238"/>
                      </a:lnTo>
                      <a:lnTo>
                        <a:pt x="856" y="236"/>
                      </a:lnTo>
                      <a:lnTo>
                        <a:pt x="856" y="236"/>
                      </a:lnTo>
                      <a:lnTo>
                        <a:pt x="856" y="236"/>
                      </a:lnTo>
                      <a:lnTo>
                        <a:pt x="854" y="234"/>
                      </a:lnTo>
                      <a:lnTo>
                        <a:pt x="854" y="234"/>
                      </a:lnTo>
                      <a:lnTo>
                        <a:pt x="854" y="234"/>
                      </a:lnTo>
                      <a:lnTo>
                        <a:pt x="852" y="232"/>
                      </a:lnTo>
                      <a:lnTo>
                        <a:pt x="852" y="232"/>
                      </a:lnTo>
                      <a:lnTo>
                        <a:pt x="852" y="232"/>
                      </a:lnTo>
                      <a:lnTo>
                        <a:pt x="852" y="232"/>
                      </a:lnTo>
                      <a:lnTo>
                        <a:pt x="854" y="232"/>
                      </a:lnTo>
                      <a:lnTo>
                        <a:pt x="854" y="232"/>
                      </a:lnTo>
                      <a:lnTo>
                        <a:pt x="854" y="232"/>
                      </a:lnTo>
                      <a:lnTo>
                        <a:pt x="854" y="230"/>
                      </a:lnTo>
                      <a:lnTo>
                        <a:pt x="854" y="230"/>
                      </a:lnTo>
                      <a:lnTo>
                        <a:pt x="854" y="230"/>
                      </a:lnTo>
                      <a:lnTo>
                        <a:pt x="852" y="228"/>
                      </a:lnTo>
                      <a:lnTo>
                        <a:pt x="852" y="228"/>
                      </a:lnTo>
                      <a:lnTo>
                        <a:pt x="852" y="228"/>
                      </a:lnTo>
                      <a:lnTo>
                        <a:pt x="852" y="228"/>
                      </a:lnTo>
                      <a:lnTo>
                        <a:pt x="850" y="224"/>
                      </a:lnTo>
                      <a:lnTo>
                        <a:pt x="850" y="224"/>
                      </a:lnTo>
                      <a:lnTo>
                        <a:pt x="850" y="224"/>
                      </a:lnTo>
                      <a:lnTo>
                        <a:pt x="850" y="222"/>
                      </a:lnTo>
                      <a:lnTo>
                        <a:pt x="848" y="220"/>
                      </a:lnTo>
                      <a:lnTo>
                        <a:pt x="848" y="220"/>
                      </a:lnTo>
                      <a:lnTo>
                        <a:pt x="848" y="220"/>
                      </a:lnTo>
                      <a:lnTo>
                        <a:pt x="854" y="226"/>
                      </a:lnTo>
                      <a:lnTo>
                        <a:pt x="854" y="228"/>
                      </a:lnTo>
                      <a:lnTo>
                        <a:pt x="854" y="228"/>
                      </a:lnTo>
                      <a:lnTo>
                        <a:pt x="856" y="230"/>
                      </a:lnTo>
                      <a:lnTo>
                        <a:pt x="858" y="230"/>
                      </a:lnTo>
                      <a:lnTo>
                        <a:pt x="858" y="230"/>
                      </a:lnTo>
                      <a:lnTo>
                        <a:pt x="858" y="230"/>
                      </a:lnTo>
                      <a:lnTo>
                        <a:pt x="858" y="230"/>
                      </a:lnTo>
                      <a:lnTo>
                        <a:pt x="858" y="230"/>
                      </a:lnTo>
                      <a:lnTo>
                        <a:pt x="858" y="230"/>
                      </a:lnTo>
                      <a:lnTo>
                        <a:pt x="864" y="230"/>
                      </a:lnTo>
                      <a:lnTo>
                        <a:pt x="866" y="230"/>
                      </a:lnTo>
                      <a:lnTo>
                        <a:pt x="866" y="230"/>
                      </a:lnTo>
                      <a:lnTo>
                        <a:pt x="866" y="230"/>
                      </a:lnTo>
                      <a:lnTo>
                        <a:pt x="868" y="228"/>
                      </a:lnTo>
                      <a:lnTo>
                        <a:pt x="868" y="228"/>
                      </a:lnTo>
                      <a:lnTo>
                        <a:pt x="868" y="228"/>
                      </a:lnTo>
                      <a:lnTo>
                        <a:pt x="868" y="226"/>
                      </a:lnTo>
                      <a:lnTo>
                        <a:pt x="868" y="226"/>
                      </a:lnTo>
                      <a:lnTo>
                        <a:pt x="868" y="226"/>
                      </a:lnTo>
                      <a:lnTo>
                        <a:pt x="870" y="226"/>
                      </a:lnTo>
                      <a:lnTo>
                        <a:pt x="870" y="224"/>
                      </a:lnTo>
                      <a:lnTo>
                        <a:pt x="870" y="224"/>
                      </a:lnTo>
                      <a:lnTo>
                        <a:pt x="872" y="224"/>
                      </a:lnTo>
                      <a:lnTo>
                        <a:pt x="872" y="224"/>
                      </a:lnTo>
                      <a:lnTo>
                        <a:pt x="872" y="224"/>
                      </a:lnTo>
                      <a:lnTo>
                        <a:pt x="876" y="224"/>
                      </a:lnTo>
                      <a:lnTo>
                        <a:pt x="876" y="224"/>
                      </a:lnTo>
                      <a:lnTo>
                        <a:pt x="876" y="224"/>
                      </a:lnTo>
                      <a:lnTo>
                        <a:pt x="878" y="224"/>
                      </a:lnTo>
                      <a:lnTo>
                        <a:pt x="878" y="224"/>
                      </a:lnTo>
                      <a:lnTo>
                        <a:pt x="878" y="224"/>
                      </a:lnTo>
                      <a:lnTo>
                        <a:pt x="878" y="222"/>
                      </a:lnTo>
                      <a:lnTo>
                        <a:pt x="880" y="218"/>
                      </a:lnTo>
                      <a:lnTo>
                        <a:pt x="880" y="218"/>
                      </a:lnTo>
                      <a:lnTo>
                        <a:pt x="880" y="218"/>
                      </a:lnTo>
                      <a:lnTo>
                        <a:pt x="880" y="216"/>
                      </a:lnTo>
                      <a:lnTo>
                        <a:pt x="880" y="214"/>
                      </a:lnTo>
                      <a:lnTo>
                        <a:pt x="880" y="214"/>
                      </a:lnTo>
                      <a:lnTo>
                        <a:pt x="880" y="214"/>
                      </a:lnTo>
                      <a:lnTo>
                        <a:pt x="880" y="212"/>
                      </a:lnTo>
                      <a:lnTo>
                        <a:pt x="880" y="212"/>
                      </a:lnTo>
                      <a:lnTo>
                        <a:pt x="880" y="212"/>
                      </a:lnTo>
                      <a:lnTo>
                        <a:pt x="880" y="208"/>
                      </a:lnTo>
                      <a:lnTo>
                        <a:pt x="880" y="206"/>
                      </a:lnTo>
                      <a:lnTo>
                        <a:pt x="880" y="202"/>
                      </a:lnTo>
                      <a:lnTo>
                        <a:pt x="880" y="202"/>
                      </a:lnTo>
                      <a:lnTo>
                        <a:pt x="880" y="202"/>
                      </a:lnTo>
                      <a:lnTo>
                        <a:pt x="880" y="200"/>
                      </a:lnTo>
                      <a:lnTo>
                        <a:pt x="882" y="200"/>
                      </a:lnTo>
                      <a:lnTo>
                        <a:pt x="882" y="200"/>
                      </a:lnTo>
                      <a:lnTo>
                        <a:pt x="882" y="200"/>
                      </a:lnTo>
                      <a:lnTo>
                        <a:pt x="884" y="200"/>
                      </a:lnTo>
                      <a:lnTo>
                        <a:pt x="888" y="200"/>
                      </a:lnTo>
                      <a:lnTo>
                        <a:pt x="888" y="200"/>
                      </a:lnTo>
                      <a:lnTo>
                        <a:pt x="890" y="200"/>
                      </a:lnTo>
                      <a:lnTo>
                        <a:pt x="890" y="198"/>
                      </a:lnTo>
                      <a:lnTo>
                        <a:pt x="890" y="198"/>
                      </a:lnTo>
                      <a:lnTo>
                        <a:pt x="890" y="198"/>
                      </a:lnTo>
                      <a:lnTo>
                        <a:pt x="890" y="196"/>
                      </a:lnTo>
                      <a:lnTo>
                        <a:pt x="890" y="188"/>
                      </a:lnTo>
                      <a:lnTo>
                        <a:pt x="890" y="188"/>
                      </a:lnTo>
                      <a:lnTo>
                        <a:pt x="890" y="188"/>
                      </a:lnTo>
                      <a:lnTo>
                        <a:pt x="888" y="188"/>
                      </a:lnTo>
                      <a:lnTo>
                        <a:pt x="886" y="186"/>
                      </a:lnTo>
                      <a:lnTo>
                        <a:pt x="886" y="186"/>
                      </a:lnTo>
                      <a:lnTo>
                        <a:pt x="886" y="186"/>
                      </a:lnTo>
                      <a:lnTo>
                        <a:pt x="884" y="186"/>
                      </a:lnTo>
                      <a:lnTo>
                        <a:pt x="884" y="182"/>
                      </a:lnTo>
                      <a:lnTo>
                        <a:pt x="884" y="182"/>
                      </a:lnTo>
                      <a:lnTo>
                        <a:pt x="884" y="182"/>
                      </a:lnTo>
                      <a:lnTo>
                        <a:pt x="882" y="180"/>
                      </a:lnTo>
                      <a:lnTo>
                        <a:pt x="882" y="180"/>
                      </a:lnTo>
                      <a:lnTo>
                        <a:pt x="882" y="180"/>
                      </a:lnTo>
                      <a:lnTo>
                        <a:pt x="878" y="178"/>
                      </a:lnTo>
                      <a:lnTo>
                        <a:pt x="878" y="178"/>
                      </a:lnTo>
                      <a:lnTo>
                        <a:pt x="878" y="178"/>
                      </a:lnTo>
                      <a:lnTo>
                        <a:pt x="878" y="178"/>
                      </a:lnTo>
                      <a:lnTo>
                        <a:pt x="872" y="174"/>
                      </a:lnTo>
                      <a:lnTo>
                        <a:pt x="872" y="174"/>
                      </a:lnTo>
                      <a:lnTo>
                        <a:pt x="872" y="174"/>
                      </a:lnTo>
                      <a:lnTo>
                        <a:pt x="868" y="174"/>
                      </a:lnTo>
                      <a:lnTo>
                        <a:pt x="866" y="172"/>
                      </a:lnTo>
                      <a:lnTo>
                        <a:pt x="866" y="172"/>
                      </a:lnTo>
                      <a:lnTo>
                        <a:pt x="866" y="172"/>
                      </a:lnTo>
                      <a:lnTo>
                        <a:pt x="866" y="172"/>
                      </a:lnTo>
                      <a:lnTo>
                        <a:pt x="866" y="174"/>
                      </a:lnTo>
                      <a:lnTo>
                        <a:pt x="866" y="174"/>
                      </a:lnTo>
                      <a:lnTo>
                        <a:pt x="864" y="174"/>
                      </a:lnTo>
                      <a:lnTo>
                        <a:pt x="864" y="174"/>
                      </a:lnTo>
                      <a:lnTo>
                        <a:pt x="864" y="174"/>
                      </a:lnTo>
                      <a:lnTo>
                        <a:pt x="864" y="176"/>
                      </a:lnTo>
                      <a:lnTo>
                        <a:pt x="862" y="176"/>
                      </a:lnTo>
                      <a:lnTo>
                        <a:pt x="862" y="176"/>
                      </a:lnTo>
                      <a:lnTo>
                        <a:pt x="862" y="176"/>
                      </a:lnTo>
                      <a:lnTo>
                        <a:pt x="862" y="180"/>
                      </a:lnTo>
                      <a:lnTo>
                        <a:pt x="860" y="182"/>
                      </a:lnTo>
                      <a:lnTo>
                        <a:pt x="860" y="182"/>
                      </a:lnTo>
                      <a:lnTo>
                        <a:pt x="860" y="182"/>
                      </a:lnTo>
                      <a:lnTo>
                        <a:pt x="860" y="188"/>
                      </a:lnTo>
                      <a:lnTo>
                        <a:pt x="858" y="190"/>
                      </a:lnTo>
                      <a:lnTo>
                        <a:pt x="856" y="190"/>
                      </a:lnTo>
                      <a:lnTo>
                        <a:pt x="856" y="190"/>
                      </a:lnTo>
                      <a:lnTo>
                        <a:pt x="856" y="190"/>
                      </a:lnTo>
                      <a:lnTo>
                        <a:pt x="854" y="190"/>
                      </a:lnTo>
                      <a:lnTo>
                        <a:pt x="854" y="190"/>
                      </a:lnTo>
                      <a:lnTo>
                        <a:pt x="854" y="190"/>
                      </a:lnTo>
                      <a:lnTo>
                        <a:pt x="854" y="190"/>
                      </a:lnTo>
                      <a:lnTo>
                        <a:pt x="850" y="194"/>
                      </a:lnTo>
                      <a:lnTo>
                        <a:pt x="850" y="194"/>
                      </a:lnTo>
                      <a:lnTo>
                        <a:pt x="850" y="194"/>
                      </a:lnTo>
                      <a:lnTo>
                        <a:pt x="848" y="196"/>
                      </a:lnTo>
                      <a:lnTo>
                        <a:pt x="848" y="196"/>
                      </a:lnTo>
                      <a:lnTo>
                        <a:pt x="848" y="196"/>
                      </a:lnTo>
                      <a:lnTo>
                        <a:pt x="848" y="196"/>
                      </a:lnTo>
                      <a:lnTo>
                        <a:pt x="846" y="198"/>
                      </a:lnTo>
                      <a:lnTo>
                        <a:pt x="842" y="198"/>
                      </a:lnTo>
                      <a:lnTo>
                        <a:pt x="842" y="198"/>
                      </a:lnTo>
                      <a:lnTo>
                        <a:pt x="840" y="198"/>
                      </a:lnTo>
                      <a:lnTo>
                        <a:pt x="840" y="200"/>
                      </a:lnTo>
                      <a:lnTo>
                        <a:pt x="840" y="200"/>
                      </a:lnTo>
                      <a:lnTo>
                        <a:pt x="840" y="200"/>
                      </a:lnTo>
                      <a:lnTo>
                        <a:pt x="840" y="202"/>
                      </a:lnTo>
                      <a:lnTo>
                        <a:pt x="838" y="202"/>
                      </a:lnTo>
                      <a:lnTo>
                        <a:pt x="838" y="202"/>
                      </a:lnTo>
                      <a:lnTo>
                        <a:pt x="838" y="202"/>
                      </a:lnTo>
                      <a:lnTo>
                        <a:pt x="838" y="206"/>
                      </a:lnTo>
                      <a:lnTo>
                        <a:pt x="836" y="206"/>
                      </a:lnTo>
                      <a:lnTo>
                        <a:pt x="836" y="206"/>
                      </a:lnTo>
                      <a:lnTo>
                        <a:pt x="836" y="206"/>
                      </a:lnTo>
                      <a:lnTo>
                        <a:pt x="834" y="208"/>
                      </a:lnTo>
                      <a:lnTo>
                        <a:pt x="832" y="208"/>
                      </a:lnTo>
                      <a:lnTo>
                        <a:pt x="832" y="208"/>
                      </a:lnTo>
                      <a:lnTo>
                        <a:pt x="832" y="208"/>
                      </a:lnTo>
                      <a:lnTo>
                        <a:pt x="832" y="210"/>
                      </a:lnTo>
                      <a:lnTo>
                        <a:pt x="832" y="210"/>
                      </a:lnTo>
                      <a:lnTo>
                        <a:pt x="832" y="208"/>
                      </a:lnTo>
                      <a:lnTo>
                        <a:pt x="830" y="208"/>
                      </a:lnTo>
                      <a:lnTo>
                        <a:pt x="830" y="204"/>
                      </a:lnTo>
                      <a:lnTo>
                        <a:pt x="830" y="204"/>
                      </a:lnTo>
                      <a:lnTo>
                        <a:pt x="830" y="204"/>
                      </a:lnTo>
                      <a:lnTo>
                        <a:pt x="828" y="200"/>
                      </a:lnTo>
                      <a:lnTo>
                        <a:pt x="826" y="198"/>
                      </a:lnTo>
                      <a:lnTo>
                        <a:pt x="826" y="196"/>
                      </a:lnTo>
                      <a:lnTo>
                        <a:pt x="826" y="196"/>
                      </a:lnTo>
                      <a:lnTo>
                        <a:pt x="826" y="196"/>
                      </a:lnTo>
                      <a:lnTo>
                        <a:pt x="826" y="196"/>
                      </a:lnTo>
                      <a:lnTo>
                        <a:pt x="828" y="196"/>
                      </a:lnTo>
                      <a:lnTo>
                        <a:pt x="828" y="196"/>
                      </a:lnTo>
                      <a:lnTo>
                        <a:pt x="828" y="196"/>
                      </a:lnTo>
                      <a:lnTo>
                        <a:pt x="828" y="196"/>
                      </a:lnTo>
                      <a:lnTo>
                        <a:pt x="828" y="198"/>
                      </a:lnTo>
                      <a:lnTo>
                        <a:pt x="830" y="198"/>
                      </a:lnTo>
                      <a:lnTo>
                        <a:pt x="830" y="198"/>
                      </a:lnTo>
                      <a:lnTo>
                        <a:pt x="830" y="198"/>
                      </a:lnTo>
                      <a:lnTo>
                        <a:pt x="832" y="196"/>
                      </a:lnTo>
                      <a:lnTo>
                        <a:pt x="832" y="196"/>
                      </a:lnTo>
                      <a:lnTo>
                        <a:pt x="832" y="196"/>
                      </a:lnTo>
                      <a:lnTo>
                        <a:pt x="834" y="194"/>
                      </a:lnTo>
                      <a:lnTo>
                        <a:pt x="834" y="194"/>
                      </a:lnTo>
                      <a:lnTo>
                        <a:pt x="834" y="194"/>
                      </a:lnTo>
                      <a:lnTo>
                        <a:pt x="834" y="190"/>
                      </a:lnTo>
                      <a:lnTo>
                        <a:pt x="834" y="186"/>
                      </a:lnTo>
                      <a:lnTo>
                        <a:pt x="834" y="186"/>
                      </a:lnTo>
                      <a:lnTo>
                        <a:pt x="834" y="186"/>
                      </a:lnTo>
                      <a:lnTo>
                        <a:pt x="834" y="184"/>
                      </a:lnTo>
                      <a:lnTo>
                        <a:pt x="834" y="184"/>
                      </a:lnTo>
                      <a:lnTo>
                        <a:pt x="834" y="182"/>
                      </a:lnTo>
                      <a:lnTo>
                        <a:pt x="834" y="182"/>
                      </a:lnTo>
                      <a:lnTo>
                        <a:pt x="828" y="178"/>
                      </a:lnTo>
                      <a:lnTo>
                        <a:pt x="828" y="178"/>
                      </a:lnTo>
                      <a:lnTo>
                        <a:pt x="828" y="178"/>
                      </a:lnTo>
                      <a:lnTo>
                        <a:pt x="826" y="178"/>
                      </a:lnTo>
                      <a:lnTo>
                        <a:pt x="826" y="178"/>
                      </a:lnTo>
                      <a:lnTo>
                        <a:pt x="826" y="178"/>
                      </a:lnTo>
                      <a:lnTo>
                        <a:pt x="824" y="180"/>
                      </a:lnTo>
                      <a:lnTo>
                        <a:pt x="820" y="180"/>
                      </a:lnTo>
                      <a:lnTo>
                        <a:pt x="818" y="182"/>
                      </a:lnTo>
                      <a:lnTo>
                        <a:pt x="818" y="182"/>
                      </a:lnTo>
                      <a:lnTo>
                        <a:pt x="818" y="180"/>
                      </a:lnTo>
                      <a:lnTo>
                        <a:pt x="818" y="178"/>
                      </a:lnTo>
                      <a:lnTo>
                        <a:pt x="818" y="178"/>
                      </a:lnTo>
                      <a:lnTo>
                        <a:pt x="818" y="178"/>
                      </a:lnTo>
                      <a:lnTo>
                        <a:pt x="814" y="178"/>
                      </a:lnTo>
                      <a:lnTo>
                        <a:pt x="814" y="178"/>
                      </a:lnTo>
                      <a:lnTo>
                        <a:pt x="814" y="178"/>
                      </a:lnTo>
                      <a:lnTo>
                        <a:pt x="814" y="180"/>
                      </a:lnTo>
                      <a:lnTo>
                        <a:pt x="814" y="180"/>
                      </a:lnTo>
                      <a:lnTo>
                        <a:pt x="814" y="182"/>
                      </a:lnTo>
                      <a:lnTo>
                        <a:pt x="816" y="182"/>
                      </a:lnTo>
                      <a:lnTo>
                        <a:pt x="816" y="182"/>
                      </a:lnTo>
                      <a:lnTo>
                        <a:pt x="816" y="182"/>
                      </a:lnTo>
                      <a:lnTo>
                        <a:pt x="816" y="182"/>
                      </a:lnTo>
                      <a:lnTo>
                        <a:pt x="816" y="182"/>
                      </a:lnTo>
                      <a:lnTo>
                        <a:pt x="816" y="184"/>
                      </a:lnTo>
                      <a:lnTo>
                        <a:pt x="816" y="188"/>
                      </a:lnTo>
                      <a:lnTo>
                        <a:pt x="814" y="190"/>
                      </a:lnTo>
                      <a:lnTo>
                        <a:pt x="814" y="190"/>
                      </a:lnTo>
                      <a:lnTo>
                        <a:pt x="814" y="190"/>
                      </a:lnTo>
                      <a:lnTo>
                        <a:pt x="814" y="190"/>
                      </a:lnTo>
                      <a:lnTo>
                        <a:pt x="812" y="192"/>
                      </a:lnTo>
                      <a:lnTo>
                        <a:pt x="812" y="192"/>
                      </a:lnTo>
                      <a:lnTo>
                        <a:pt x="812" y="192"/>
                      </a:lnTo>
                      <a:lnTo>
                        <a:pt x="812" y="192"/>
                      </a:lnTo>
                      <a:lnTo>
                        <a:pt x="812" y="192"/>
                      </a:lnTo>
                      <a:lnTo>
                        <a:pt x="812" y="192"/>
                      </a:lnTo>
                      <a:lnTo>
                        <a:pt x="812" y="192"/>
                      </a:lnTo>
                      <a:lnTo>
                        <a:pt x="812" y="192"/>
                      </a:lnTo>
                      <a:lnTo>
                        <a:pt x="812" y="190"/>
                      </a:lnTo>
                      <a:lnTo>
                        <a:pt x="810" y="188"/>
                      </a:lnTo>
                      <a:lnTo>
                        <a:pt x="810" y="184"/>
                      </a:lnTo>
                      <a:lnTo>
                        <a:pt x="812" y="182"/>
                      </a:lnTo>
                      <a:lnTo>
                        <a:pt x="812" y="182"/>
                      </a:lnTo>
                      <a:lnTo>
                        <a:pt x="812" y="180"/>
                      </a:lnTo>
                      <a:lnTo>
                        <a:pt x="812" y="178"/>
                      </a:lnTo>
                      <a:lnTo>
                        <a:pt x="812" y="178"/>
                      </a:lnTo>
                      <a:lnTo>
                        <a:pt x="812" y="178"/>
                      </a:lnTo>
                      <a:lnTo>
                        <a:pt x="812" y="178"/>
                      </a:lnTo>
                      <a:lnTo>
                        <a:pt x="812" y="178"/>
                      </a:lnTo>
                      <a:lnTo>
                        <a:pt x="816" y="178"/>
                      </a:lnTo>
                      <a:lnTo>
                        <a:pt x="816" y="178"/>
                      </a:lnTo>
                      <a:lnTo>
                        <a:pt x="816" y="176"/>
                      </a:lnTo>
                      <a:lnTo>
                        <a:pt x="816" y="174"/>
                      </a:lnTo>
                      <a:lnTo>
                        <a:pt x="816" y="174"/>
                      </a:lnTo>
                      <a:lnTo>
                        <a:pt x="816" y="174"/>
                      </a:lnTo>
                      <a:lnTo>
                        <a:pt x="816" y="172"/>
                      </a:lnTo>
                      <a:lnTo>
                        <a:pt x="814" y="170"/>
                      </a:lnTo>
                      <a:lnTo>
                        <a:pt x="814" y="170"/>
                      </a:lnTo>
                      <a:lnTo>
                        <a:pt x="814" y="170"/>
                      </a:lnTo>
                      <a:lnTo>
                        <a:pt x="814" y="168"/>
                      </a:lnTo>
                      <a:lnTo>
                        <a:pt x="810" y="168"/>
                      </a:lnTo>
                      <a:lnTo>
                        <a:pt x="810" y="168"/>
                      </a:lnTo>
                      <a:lnTo>
                        <a:pt x="810" y="168"/>
                      </a:lnTo>
                      <a:lnTo>
                        <a:pt x="810" y="168"/>
                      </a:lnTo>
                      <a:lnTo>
                        <a:pt x="806" y="166"/>
                      </a:lnTo>
                      <a:lnTo>
                        <a:pt x="806" y="166"/>
                      </a:lnTo>
                      <a:lnTo>
                        <a:pt x="806" y="166"/>
                      </a:lnTo>
                      <a:lnTo>
                        <a:pt x="806" y="166"/>
                      </a:lnTo>
                      <a:lnTo>
                        <a:pt x="804" y="166"/>
                      </a:lnTo>
                      <a:lnTo>
                        <a:pt x="804" y="164"/>
                      </a:lnTo>
                      <a:lnTo>
                        <a:pt x="808" y="164"/>
                      </a:lnTo>
                      <a:lnTo>
                        <a:pt x="808" y="166"/>
                      </a:lnTo>
                      <a:lnTo>
                        <a:pt x="808" y="166"/>
                      </a:lnTo>
                      <a:lnTo>
                        <a:pt x="810" y="166"/>
                      </a:lnTo>
                      <a:lnTo>
                        <a:pt x="810" y="166"/>
                      </a:lnTo>
                      <a:lnTo>
                        <a:pt x="810" y="166"/>
                      </a:lnTo>
                      <a:lnTo>
                        <a:pt x="810" y="166"/>
                      </a:lnTo>
                      <a:lnTo>
                        <a:pt x="810" y="168"/>
                      </a:lnTo>
                      <a:lnTo>
                        <a:pt x="810" y="168"/>
                      </a:lnTo>
                      <a:lnTo>
                        <a:pt x="810" y="168"/>
                      </a:lnTo>
                      <a:lnTo>
                        <a:pt x="814" y="168"/>
                      </a:lnTo>
                      <a:lnTo>
                        <a:pt x="814" y="168"/>
                      </a:lnTo>
                      <a:lnTo>
                        <a:pt x="814" y="168"/>
                      </a:lnTo>
                      <a:lnTo>
                        <a:pt x="814" y="166"/>
                      </a:lnTo>
                      <a:lnTo>
                        <a:pt x="814" y="166"/>
                      </a:lnTo>
                      <a:lnTo>
                        <a:pt x="814" y="166"/>
                      </a:lnTo>
                      <a:lnTo>
                        <a:pt x="814" y="166"/>
                      </a:lnTo>
                      <a:lnTo>
                        <a:pt x="814" y="166"/>
                      </a:lnTo>
                      <a:lnTo>
                        <a:pt x="816" y="164"/>
                      </a:lnTo>
                      <a:lnTo>
                        <a:pt x="816" y="164"/>
                      </a:lnTo>
                      <a:lnTo>
                        <a:pt x="816" y="162"/>
                      </a:lnTo>
                      <a:lnTo>
                        <a:pt x="816" y="160"/>
                      </a:lnTo>
                      <a:lnTo>
                        <a:pt x="816" y="160"/>
                      </a:lnTo>
                      <a:lnTo>
                        <a:pt x="816" y="160"/>
                      </a:lnTo>
                      <a:lnTo>
                        <a:pt x="816" y="158"/>
                      </a:lnTo>
                      <a:lnTo>
                        <a:pt x="816" y="158"/>
                      </a:lnTo>
                      <a:lnTo>
                        <a:pt x="816" y="158"/>
                      </a:lnTo>
                      <a:lnTo>
                        <a:pt x="816" y="156"/>
                      </a:lnTo>
                      <a:lnTo>
                        <a:pt x="814" y="156"/>
                      </a:lnTo>
                      <a:lnTo>
                        <a:pt x="814" y="154"/>
                      </a:lnTo>
                      <a:lnTo>
                        <a:pt x="814" y="154"/>
                      </a:lnTo>
                      <a:lnTo>
                        <a:pt x="814" y="154"/>
                      </a:lnTo>
                      <a:lnTo>
                        <a:pt x="812" y="152"/>
                      </a:lnTo>
                      <a:lnTo>
                        <a:pt x="812" y="152"/>
                      </a:lnTo>
                      <a:lnTo>
                        <a:pt x="812" y="150"/>
                      </a:lnTo>
                      <a:lnTo>
                        <a:pt x="810" y="150"/>
                      </a:lnTo>
                      <a:lnTo>
                        <a:pt x="806" y="148"/>
                      </a:lnTo>
                      <a:lnTo>
                        <a:pt x="806" y="148"/>
                      </a:lnTo>
                      <a:lnTo>
                        <a:pt x="808" y="148"/>
                      </a:lnTo>
                      <a:lnTo>
                        <a:pt x="808" y="148"/>
                      </a:lnTo>
                      <a:lnTo>
                        <a:pt x="808" y="146"/>
                      </a:lnTo>
                      <a:lnTo>
                        <a:pt x="808" y="146"/>
                      </a:lnTo>
                      <a:lnTo>
                        <a:pt x="810" y="146"/>
                      </a:lnTo>
                      <a:lnTo>
                        <a:pt x="810" y="146"/>
                      </a:lnTo>
                      <a:lnTo>
                        <a:pt x="810" y="146"/>
                      </a:lnTo>
                      <a:lnTo>
                        <a:pt x="810" y="144"/>
                      </a:lnTo>
                      <a:lnTo>
                        <a:pt x="810" y="144"/>
                      </a:lnTo>
                      <a:lnTo>
                        <a:pt x="812" y="144"/>
                      </a:lnTo>
                      <a:lnTo>
                        <a:pt x="812" y="136"/>
                      </a:lnTo>
                      <a:lnTo>
                        <a:pt x="812" y="134"/>
                      </a:lnTo>
                      <a:lnTo>
                        <a:pt x="812" y="134"/>
                      </a:lnTo>
                      <a:lnTo>
                        <a:pt x="812" y="134"/>
                      </a:lnTo>
                      <a:lnTo>
                        <a:pt x="812" y="134"/>
                      </a:lnTo>
                      <a:lnTo>
                        <a:pt x="812" y="134"/>
                      </a:lnTo>
                      <a:lnTo>
                        <a:pt x="812" y="132"/>
                      </a:lnTo>
                      <a:lnTo>
                        <a:pt x="812" y="132"/>
                      </a:lnTo>
                      <a:lnTo>
                        <a:pt x="812" y="130"/>
                      </a:lnTo>
                      <a:lnTo>
                        <a:pt x="812" y="130"/>
                      </a:lnTo>
                      <a:lnTo>
                        <a:pt x="810" y="130"/>
                      </a:lnTo>
                      <a:lnTo>
                        <a:pt x="810" y="130"/>
                      </a:lnTo>
                      <a:lnTo>
                        <a:pt x="810" y="130"/>
                      </a:lnTo>
                      <a:lnTo>
                        <a:pt x="808" y="130"/>
                      </a:lnTo>
                      <a:lnTo>
                        <a:pt x="808" y="132"/>
                      </a:lnTo>
                      <a:lnTo>
                        <a:pt x="806" y="132"/>
                      </a:lnTo>
                      <a:lnTo>
                        <a:pt x="806" y="126"/>
                      </a:lnTo>
                      <a:lnTo>
                        <a:pt x="806" y="126"/>
                      </a:lnTo>
                      <a:lnTo>
                        <a:pt x="804" y="126"/>
                      </a:lnTo>
                      <a:lnTo>
                        <a:pt x="804" y="126"/>
                      </a:lnTo>
                      <a:lnTo>
                        <a:pt x="802" y="124"/>
                      </a:lnTo>
                      <a:lnTo>
                        <a:pt x="802" y="124"/>
                      </a:lnTo>
                      <a:lnTo>
                        <a:pt x="802" y="124"/>
                      </a:lnTo>
                      <a:lnTo>
                        <a:pt x="798" y="124"/>
                      </a:lnTo>
                      <a:lnTo>
                        <a:pt x="798" y="124"/>
                      </a:lnTo>
                      <a:lnTo>
                        <a:pt x="798" y="124"/>
                      </a:lnTo>
                      <a:lnTo>
                        <a:pt x="796" y="126"/>
                      </a:lnTo>
                      <a:lnTo>
                        <a:pt x="794" y="126"/>
                      </a:lnTo>
                      <a:lnTo>
                        <a:pt x="794" y="126"/>
                      </a:lnTo>
                      <a:lnTo>
                        <a:pt x="794" y="126"/>
                      </a:lnTo>
                      <a:lnTo>
                        <a:pt x="790" y="128"/>
                      </a:lnTo>
                      <a:lnTo>
                        <a:pt x="790" y="128"/>
                      </a:lnTo>
                      <a:lnTo>
                        <a:pt x="790" y="128"/>
                      </a:lnTo>
                      <a:lnTo>
                        <a:pt x="790" y="130"/>
                      </a:lnTo>
                      <a:lnTo>
                        <a:pt x="790" y="130"/>
                      </a:lnTo>
                      <a:lnTo>
                        <a:pt x="790" y="130"/>
                      </a:lnTo>
                      <a:lnTo>
                        <a:pt x="790" y="130"/>
                      </a:lnTo>
                      <a:lnTo>
                        <a:pt x="790" y="132"/>
                      </a:lnTo>
                      <a:lnTo>
                        <a:pt x="786" y="132"/>
                      </a:lnTo>
                      <a:lnTo>
                        <a:pt x="786" y="132"/>
                      </a:lnTo>
                      <a:lnTo>
                        <a:pt x="786" y="132"/>
                      </a:lnTo>
                      <a:lnTo>
                        <a:pt x="786" y="132"/>
                      </a:lnTo>
                      <a:lnTo>
                        <a:pt x="782" y="132"/>
                      </a:lnTo>
                      <a:lnTo>
                        <a:pt x="782" y="132"/>
                      </a:lnTo>
                      <a:lnTo>
                        <a:pt x="782" y="132"/>
                      </a:lnTo>
                      <a:lnTo>
                        <a:pt x="778" y="136"/>
                      </a:lnTo>
                      <a:lnTo>
                        <a:pt x="778" y="136"/>
                      </a:lnTo>
                      <a:lnTo>
                        <a:pt x="778" y="136"/>
                      </a:lnTo>
                      <a:lnTo>
                        <a:pt x="778" y="138"/>
                      </a:lnTo>
                      <a:lnTo>
                        <a:pt x="776" y="140"/>
                      </a:lnTo>
                      <a:lnTo>
                        <a:pt x="776" y="140"/>
                      </a:lnTo>
                      <a:lnTo>
                        <a:pt x="776" y="140"/>
                      </a:lnTo>
                      <a:lnTo>
                        <a:pt x="776" y="146"/>
                      </a:lnTo>
                      <a:lnTo>
                        <a:pt x="776" y="148"/>
                      </a:lnTo>
                      <a:lnTo>
                        <a:pt x="772" y="148"/>
                      </a:lnTo>
                      <a:lnTo>
                        <a:pt x="772" y="148"/>
                      </a:lnTo>
                      <a:lnTo>
                        <a:pt x="772" y="148"/>
                      </a:lnTo>
                      <a:lnTo>
                        <a:pt x="772" y="150"/>
                      </a:lnTo>
                      <a:lnTo>
                        <a:pt x="772" y="150"/>
                      </a:lnTo>
                      <a:lnTo>
                        <a:pt x="772" y="150"/>
                      </a:lnTo>
                      <a:lnTo>
                        <a:pt x="770" y="150"/>
                      </a:lnTo>
                      <a:lnTo>
                        <a:pt x="770" y="152"/>
                      </a:lnTo>
                      <a:lnTo>
                        <a:pt x="770" y="152"/>
                      </a:lnTo>
                      <a:lnTo>
                        <a:pt x="772" y="152"/>
                      </a:lnTo>
                      <a:lnTo>
                        <a:pt x="772" y="152"/>
                      </a:lnTo>
                      <a:lnTo>
                        <a:pt x="772" y="154"/>
                      </a:lnTo>
                      <a:lnTo>
                        <a:pt x="772" y="154"/>
                      </a:lnTo>
                      <a:lnTo>
                        <a:pt x="772" y="156"/>
                      </a:lnTo>
                      <a:lnTo>
                        <a:pt x="776" y="158"/>
                      </a:lnTo>
                      <a:lnTo>
                        <a:pt x="776" y="160"/>
                      </a:lnTo>
                      <a:lnTo>
                        <a:pt x="776" y="160"/>
                      </a:lnTo>
                      <a:lnTo>
                        <a:pt x="776" y="160"/>
                      </a:lnTo>
                      <a:lnTo>
                        <a:pt x="778" y="160"/>
                      </a:lnTo>
                      <a:lnTo>
                        <a:pt x="778" y="162"/>
                      </a:lnTo>
                      <a:lnTo>
                        <a:pt x="778" y="162"/>
                      </a:lnTo>
                      <a:lnTo>
                        <a:pt x="778" y="162"/>
                      </a:lnTo>
                      <a:lnTo>
                        <a:pt x="780" y="164"/>
                      </a:lnTo>
                      <a:lnTo>
                        <a:pt x="780" y="164"/>
                      </a:lnTo>
                      <a:lnTo>
                        <a:pt x="782" y="164"/>
                      </a:lnTo>
                      <a:lnTo>
                        <a:pt x="786" y="164"/>
                      </a:lnTo>
                      <a:lnTo>
                        <a:pt x="786" y="166"/>
                      </a:lnTo>
                      <a:lnTo>
                        <a:pt x="786" y="166"/>
                      </a:lnTo>
                      <a:lnTo>
                        <a:pt x="786" y="166"/>
                      </a:lnTo>
                      <a:lnTo>
                        <a:pt x="784" y="166"/>
                      </a:lnTo>
                      <a:lnTo>
                        <a:pt x="784" y="168"/>
                      </a:lnTo>
                      <a:lnTo>
                        <a:pt x="784" y="168"/>
                      </a:lnTo>
                      <a:lnTo>
                        <a:pt x="786" y="168"/>
                      </a:lnTo>
                      <a:lnTo>
                        <a:pt x="786" y="170"/>
                      </a:lnTo>
                      <a:lnTo>
                        <a:pt x="786" y="170"/>
                      </a:lnTo>
                      <a:lnTo>
                        <a:pt x="786" y="170"/>
                      </a:lnTo>
                      <a:lnTo>
                        <a:pt x="784" y="170"/>
                      </a:lnTo>
                      <a:lnTo>
                        <a:pt x="782" y="170"/>
                      </a:lnTo>
                      <a:lnTo>
                        <a:pt x="782" y="170"/>
                      </a:lnTo>
                      <a:lnTo>
                        <a:pt x="780" y="170"/>
                      </a:lnTo>
                      <a:lnTo>
                        <a:pt x="780" y="172"/>
                      </a:lnTo>
                      <a:lnTo>
                        <a:pt x="780" y="172"/>
                      </a:lnTo>
                      <a:lnTo>
                        <a:pt x="780" y="172"/>
                      </a:lnTo>
                      <a:lnTo>
                        <a:pt x="780" y="174"/>
                      </a:lnTo>
                      <a:lnTo>
                        <a:pt x="780" y="178"/>
                      </a:lnTo>
                      <a:lnTo>
                        <a:pt x="780" y="178"/>
                      </a:lnTo>
                      <a:lnTo>
                        <a:pt x="780" y="178"/>
                      </a:lnTo>
                      <a:lnTo>
                        <a:pt x="782" y="180"/>
                      </a:lnTo>
                      <a:lnTo>
                        <a:pt x="782" y="180"/>
                      </a:lnTo>
                      <a:lnTo>
                        <a:pt x="780" y="182"/>
                      </a:lnTo>
                      <a:lnTo>
                        <a:pt x="780" y="182"/>
                      </a:lnTo>
                      <a:lnTo>
                        <a:pt x="780" y="182"/>
                      </a:lnTo>
                      <a:lnTo>
                        <a:pt x="780" y="182"/>
                      </a:lnTo>
                      <a:lnTo>
                        <a:pt x="780" y="182"/>
                      </a:lnTo>
                      <a:lnTo>
                        <a:pt x="780" y="182"/>
                      </a:lnTo>
                      <a:lnTo>
                        <a:pt x="780" y="182"/>
                      </a:lnTo>
                      <a:lnTo>
                        <a:pt x="778" y="184"/>
                      </a:lnTo>
                      <a:lnTo>
                        <a:pt x="776" y="184"/>
                      </a:lnTo>
                      <a:lnTo>
                        <a:pt x="772" y="184"/>
                      </a:lnTo>
                      <a:lnTo>
                        <a:pt x="772" y="184"/>
                      </a:lnTo>
                      <a:lnTo>
                        <a:pt x="772" y="186"/>
                      </a:lnTo>
                      <a:lnTo>
                        <a:pt x="772" y="186"/>
                      </a:lnTo>
                      <a:lnTo>
                        <a:pt x="770" y="186"/>
                      </a:lnTo>
                      <a:lnTo>
                        <a:pt x="770" y="186"/>
                      </a:lnTo>
                      <a:lnTo>
                        <a:pt x="770" y="186"/>
                      </a:lnTo>
                      <a:lnTo>
                        <a:pt x="770" y="188"/>
                      </a:lnTo>
                      <a:lnTo>
                        <a:pt x="768" y="190"/>
                      </a:lnTo>
                      <a:lnTo>
                        <a:pt x="764" y="190"/>
                      </a:lnTo>
                      <a:lnTo>
                        <a:pt x="764" y="190"/>
                      </a:lnTo>
                      <a:lnTo>
                        <a:pt x="764" y="190"/>
                      </a:lnTo>
                      <a:lnTo>
                        <a:pt x="762" y="192"/>
                      </a:lnTo>
                      <a:lnTo>
                        <a:pt x="762" y="192"/>
                      </a:lnTo>
                      <a:lnTo>
                        <a:pt x="762" y="192"/>
                      </a:lnTo>
                      <a:lnTo>
                        <a:pt x="762" y="194"/>
                      </a:lnTo>
                      <a:lnTo>
                        <a:pt x="762" y="194"/>
                      </a:lnTo>
                      <a:lnTo>
                        <a:pt x="762" y="194"/>
                      </a:lnTo>
                      <a:lnTo>
                        <a:pt x="762" y="194"/>
                      </a:lnTo>
                      <a:lnTo>
                        <a:pt x="762" y="196"/>
                      </a:lnTo>
                      <a:lnTo>
                        <a:pt x="760" y="196"/>
                      </a:lnTo>
                      <a:lnTo>
                        <a:pt x="760" y="196"/>
                      </a:lnTo>
                      <a:lnTo>
                        <a:pt x="760" y="196"/>
                      </a:lnTo>
                      <a:lnTo>
                        <a:pt x="760" y="198"/>
                      </a:lnTo>
                      <a:lnTo>
                        <a:pt x="760" y="198"/>
                      </a:lnTo>
                      <a:lnTo>
                        <a:pt x="760" y="198"/>
                      </a:lnTo>
                      <a:lnTo>
                        <a:pt x="758" y="198"/>
                      </a:lnTo>
                      <a:lnTo>
                        <a:pt x="758" y="200"/>
                      </a:lnTo>
                      <a:lnTo>
                        <a:pt x="756" y="200"/>
                      </a:lnTo>
                      <a:lnTo>
                        <a:pt x="756" y="200"/>
                      </a:lnTo>
                      <a:lnTo>
                        <a:pt x="756" y="200"/>
                      </a:lnTo>
                      <a:lnTo>
                        <a:pt x="756" y="200"/>
                      </a:lnTo>
                      <a:lnTo>
                        <a:pt x="756" y="200"/>
                      </a:lnTo>
                      <a:lnTo>
                        <a:pt x="756" y="200"/>
                      </a:lnTo>
                      <a:lnTo>
                        <a:pt x="756" y="198"/>
                      </a:lnTo>
                      <a:lnTo>
                        <a:pt x="758" y="198"/>
                      </a:lnTo>
                      <a:lnTo>
                        <a:pt x="758" y="198"/>
                      </a:lnTo>
                      <a:lnTo>
                        <a:pt x="758" y="198"/>
                      </a:lnTo>
                      <a:lnTo>
                        <a:pt x="758" y="198"/>
                      </a:lnTo>
                      <a:lnTo>
                        <a:pt x="758" y="198"/>
                      </a:lnTo>
                      <a:lnTo>
                        <a:pt x="756" y="196"/>
                      </a:lnTo>
                      <a:lnTo>
                        <a:pt x="756" y="196"/>
                      </a:lnTo>
                      <a:lnTo>
                        <a:pt x="756" y="196"/>
                      </a:lnTo>
                      <a:lnTo>
                        <a:pt x="756" y="196"/>
                      </a:lnTo>
                      <a:lnTo>
                        <a:pt x="756" y="194"/>
                      </a:lnTo>
                      <a:lnTo>
                        <a:pt x="756" y="194"/>
                      </a:lnTo>
                      <a:lnTo>
                        <a:pt x="756" y="192"/>
                      </a:lnTo>
                      <a:lnTo>
                        <a:pt x="758" y="192"/>
                      </a:lnTo>
                      <a:lnTo>
                        <a:pt x="758" y="192"/>
                      </a:lnTo>
                      <a:lnTo>
                        <a:pt x="758" y="192"/>
                      </a:lnTo>
                      <a:lnTo>
                        <a:pt x="760" y="192"/>
                      </a:lnTo>
                      <a:lnTo>
                        <a:pt x="760" y="192"/>
                      </a:lnTo>
                      <a:lnTo>
                        <a:pt x="760" y="192"/>
                      </a:lnTo>
                      <a:lnTo>
                        <a:pt x="760" y="190"/>
                      </a:lnTo>
                      <a:lnTo>
                        <a:pt x="760" y="186"/>
                      </a:lnTo>
                      <a:lnTo>
                        <a:pt x="760" y="186"/>
                      </a:lnTo>
                      <a:lnTo>
                        <a:pt x="760" y="186"/>
                      </a:lnTo>
                      <a:lnTo>
                        <a:pt x="760" y="186"/>
                      </a:lnTo>
                      <a:lnTo>
                        <a:pt x="760" y="186"/>
                      </a:lnTo>
                      <a:lnTo>
                        <a:pt x="760" y="186"/>
                      </a:lnTo>
                      <a:lnTo>
                        <a:pt x="760" y="184"/>
                      </a:lnTo>
                      <a:lnTo>
                        <a:pt x="760" y="184"/>
                      </a:lnTo>
                      <a:lnTo>
                        <a:pt x="760" y="184"/>
                      </a:lnTo>
                      <a:lnTo>
                        <a:pt x="758" y="184"/>
                      </a:lnTo>
                      <a:lnTo>
                        <a:pt x="756" y="182"/>
                      </a:lnTo>
                      <a:lnTo>
                        <a:pt x="756" y="182"/>
                      </a:lnTo>
                      <a:lnTo>
                        <a:pt x="756" y="182"/>
                      </a:lnTo>
                      <a:lnTo>
                        <a:pt x="756" y="182"/>
                      </a:lnTo>
                      <a:lnTo>
                        <a:pt x="756" y="180"/>
                      </a:lnTo>
                      <a:lnTo>
                        <a:pt x="756" y="180"/>
                      </a:lnTo>
                      <a:lnTo>
                        <a:pt x="754" y="180"/>
                      </a:lnTo>
                      <a:lnTo>
                        <a:pt x="754" y="180"/>
                      </a:lnTo>
                      <a:lnTo>
                        <a:pt x="754" y="180"/>
                      </a:lnTo>
                      <a:lnTo>
                        <a:pt x="754" y="180"/>
                      </a:lnTo>
                      <a:lnTo>
                        <a:pt x="754" y="180"/>
                      </a:lnTo>
                      <a:lnTo>
                        <a:pt x="752" y="180"/>
                      </a:lnTo>
                      <a:lnTo>
                        <a:pt x="752" y="178"/>
                      </a:lnTo>
                      <a:lnTo>
                        <a:pt x="752" y="178"/>
                      </a:lnTo>
                      <a:lnTo>
                        <a:pt x="750" y="178"/>
                      </a:lnTo>
                      <a:lnTo>
                        <a:pt x="750" y="178"/>
                      </a:lnTo>
                      <a:lnTo>
                        <a:pt x="748" y="178"/>
                      </a:lnTo>
                      <a:lnTo>
                        <a:pt x="748" y="178"/>
                      </a:lnTo>
                      <a:lnTo>
                        <a:pt x="748" y="176"/>
                      </a:lnTo>
                      <a:lnTo>
                        <a:pt x="746" y="176"/>
                      </a:lnTo>
                      <a:lnTo>
                        <a:pt x="746" y="176"/>
                      </a:lnTo>
                      <a:lnTo>
                        <a:pt x="744" y="178"/>
                      </a:lnTo>
                      <a:lnTo>
                        <a:pt x="742" y="178"/>
                      </a:lnTo>
                      <a:lnTo>
                        <a:pt x="740" y="178"/>
                      </a:lnTo>
                      <a:lnTo>
                        <a:pt x="740" y="178"/>
                      </a:lnTo>
                      <a:lnTo>
                        <a:pt x="740" y="178"/>
                      </a:lnTo>
                      <a:lnTo>
                        <a:pt x="740" y="180"/>
                      </a:lnTo>
                      <a:lnTo>
                        <a:pt x="740" y="180"/>
                      </a:lnTo>
                      <a:lnTo>
                        <a:pt x="738" y="180"/>
                      </a:lnTo>
                      <a:lnTo>
                        <a:pt x="738" y="182"/>
                      </a:lnTo>
                      <a:lnTo>
                        <a:pt x="738" y="182"/>
                      </a:lnTo>
                      <a:lnTo>
                        <a:pt x="740" y="182"/>
                      </a:lnTo>
                      <a:lnTo>
                        <a:pt x="742" y="184"/>
                      </a:lnTo>
                      <a:lnTo>
                        <a:pt x="742" y="186"/>
                      </a:lnTo>
                      <a:lnTo>
                        <a:pt x="740" y="186"/>
                      </a:lnTo>
                      <a:lnTo>
                        <a:pt x="738" y="184"/>
                      </a:lnTo>
                      <a:lnTo>
                        <a:pt x="738" y="184"/>
                      </a:lnTo>
                      <a:lnTo>
                        <a:pt x="736" y="184"/>
                      </a:lnTo>
                      <a:lnTo>
                        <a:pt x="736" y="184"/>
                      </a:lnTo>
                      <a:lnTo>
                        <a:pt x="734" y="184"/>
                      </a:lnTo>
                      <a:lnTo>
                        <a:pt x="734" y="184"/>
                      </a:lnTo>
                      <a:lnTo>
                        <a:pt x="734" y="184"/>
                      </a:lnTo>
                      <a:lnTo>
                        <a:pt x="732" y="184"/>
                      </a:lnTo>
                      <a:lnTo>
                        <a:pt x="732" y="184"/>
                      </a:lnTo>
                      <a:lnTo>
                        <a:pt x="730" y="184"/>
                      </a:lnTo>
                      <a:lnTo>
                        <a:pt x="730" y="184"/>
                      </a:lnTo>
                      <a:lnTo>
                        <a:pt x="726" y="184"/>
                      </a:lnTo>
                      <a:lnTo>
                        <a:pt x="726" y="184"/>
                      </a:lnTo>
                      <a:lnTo>
                        <a:pt x="726" y="184"/>
                      </a:lnTo>
                      <a:lnTo>
                        <a:pt x="726" y="184"/>
                      </a:lnTo>
                      <a:lnTo>
                        <a:pt x="724" y="182"/>
                      </a:lnTo>
                      <a:lnTo>
                        <a:pt x="724" y="182"/>
                      </a:lnTo>
                      <a:lnTo>
                        <a:pt x="722" y="182"/>
                      </a:lnTo>
                      <a:lnTo>
                        <a:pt x="718" y="182"/>
                      </a:lnTo>
                      <a:lnTo>
                        <a:pt x="718" y="182"/>
                      </a:lnTo>
                      <a:lnTo>
                        <a:pt x="718" y="182"/>
                      </a:lnTo>
                      <a:lnTo>
                        <a:pt x="714" y="182"/>
                      </a:lnTo>
                      <a:lnTo>
                        <a:pt x="714" y="182"/>
                      </a:lnTo>
                      <a:lnTo>
                        <a:pt x="714" y="184"/>
                      </a:lnTo>
                      <a:lnTo>
                        <a:pt x="714" y="184"/>
                      </a:lnTo>
                      <a:lnTo>
                        <a:pt x="712" y="184"/>
                      </a:lnTo>
                      <a:lnTo>
                        <a:pt x="710" y="182"/>
                      </a:lnTo>
                      <a:lnTo>
                        <a:pt x="710" y="180"/>
                      </a:lnTo>
                      <a:lnTo>
                        <a:pt x="710" y="180"/>
                      </a:lnTo>
                      <a:lnTo>
                        <a:pt x="708" y="180"/>
                      </a:lnTo>
                      <a:lnTo>
                        <a:pt x="708" y="180"/>
                      </a:lnTo>
                      <a:lnTo>
                        <a:pt x="706" y="180"/>
                      </a:lnTo>
                      <a:lnTo>
                        <a:pt x="706" y="180"/>
                      </a:lnTo>
                      <a:lnTo>
                        <a:pt x="706" y="180"/>
                      </a:lnTo>
                      <a:lnTo>
                        <a:pt x="706" y="180"/>
                      </a:lnTo>
                      <a:lnTo>
                        <a:pt x="706" y="178"/>
                      </a:lnTo>
                      <a:lnTo>
                        <a:pt x="706" y="178"/>
                      </a:lnTo>
                      <a:lnTo>
                        <a:pt x="706" y="178"/>
                      </a:lnTo>
                      <a:lnTo>
                        <a:pt x="704" y="178"/>
                      </a:lnTo>
                      <a:lnTo>
                        <a:pt x="704" y="178"/>
                      </a:lnTo>
                      <a:lnTo>
                        <a:pt x="704" y="176"/>
                      </a:lnTo>
                      <a:lnTo>
                        <a:pt x="702" y="176"/>
                      </a:lnTo>
                      <a:lnTo>
                        <a:pt x="702" y="176"/>
                      </a:lnTo>
                      <a:lnTo>
                        <a:pt x="702" y="176"/>
                      </a:lnTo>
                      <a:lnTo>
                        <a:pt x="702" y="176"/>
                      </a:lnTo>
                      <a:lnTo>
                        <a:pt x="700" y="176"/>
                      </a:lnTo>
                      <a:lnTo>
                        <a:pt x="700" y="174"/>
                      </a:lnTo>
                      <a:lnTo>
                        <a:pt x="700" y="174"/>
                      </a:lnTo>
                      <a:lnTo>
                        <a:pt x="700" y="172"/>
                      </a:lnTo>
                      <a:lnTo>
                        <a:pt x="696" y="172"/>
                      </a:lnTo>
                      <a:lnTo>
                        <a:pt x="692" y="172"/>
                      </a:lnTo>
                      <a:lnTo>
                        <a:pt x="692" y="172"/>
                      </a:lnTo>
                      <a:lnTo>
                        <a:pt x="692" y="172"/>
                      </a:lnTo>
                      <a:lnTo>
                        <a:pt x="692" y="172"/>
                      </a:lnTo>
                      <a:lnTo>
                        <a:pt x="688" y="170"/>
                      </a:lnTo>
                      <a:lnTo>
                        <a:pt x="688" y="162"/>
                      </a:lnTo>
                      <a:lnTo>
                        <a:pt x="688" y="162"/>
                      </a:lnTo>
                      <a:lnTo>
                        <a:pt x="688" y="162"/>
                      </a:lnTo>
                      <a:lnTo>
                        <a:pt x="688" y="162"/>
                      </a:lnTo>
                      <a:lnTo>
                        <a:pt x="688" y="160"/>
                      </a:lnTo>
                      <a:lnTo>
                        <a:pt x="688" y="160"/>
                      </a:lnTo>
                      <a:lnTo>
                        <a:pt x="686" y="160"/>
                      </a:lnTo>
                      <a:lnTo>
                        <a:pt x="684" y="158"/>
                      </a:lnTo>
                      <a:lnTo>
                        <a:pt x="684" y="158"/>
                      </a:lnTo>
                      <a:lnTo>
                        <a:pt x="684" y="158"/>
                      </a:lnTo>
                      <a:lnTo>
                        <a:pt x="682" y="158"/>
                      </a:lnTo>
                      <a:lnTo>
                        <a:pt x="678" y="156"/>
                      </a:lnTo>
                      <a:lnTo>
                        <a:pt x="678" y="156"/>
                      </a:lnTo>
                      <a:lnTo>
                        <a:pt x="678" y="156"/>
                      </a:lnTo>
                      <a:lnTo>
                        <a:pt x="676" y="156"/>
                      </a:lnTo>
                      <a:lnTo>
                        <a:pt x="674" y="156"/>
                      </a:lnTo>
                      <a:lnTo>
                        <a:pt x="674" y="156"/>
                      </a:lnTo>
                      <a:lnTo>
                        <a:pt x="674" y="156"/>
                      </a:lnTo>
                      <a:lnTo>
                        <a:pt x="672" y="156"/>
                      </a:lnTo>
                      <a:lnTo>
                        <a:pt x="672" y="156"/>
                      </a:lnTo>
                      <a:lnTo>
                        <a:pt x="672" y="156"/>
                      </a:lnTo>
                      <a:lnTo>
                        <a:pt x="672" y="156"/>
                      </a:lnTo>
                      <a:lnTo>
                        <a:pt x="668" y="158"/>
                      </a:lnTo>
                      <a:lnTo>
                        <a:pt x="664" y="158"/>
                      </a:lnTo>
                      <a:lnTo>
                        <a:pt x="664" y="158"/>
                      </a:lnTo>
                      <a:lnTo>
                        <a:pt x="664" y="158"/>
                      </a:lnTo>
                      <a:lnTo>
                        <a:pt x="664" y="158"/>
                      </a:lnTo>
                      <a:lnTo>
                        <a:pt x="662" y="158"/>
                      </a:lnTo>
                      <a:lnTo>
                        <a:pt x="662" y="158"/>
                      </a:lnTo>
                      <a:lnTo>
                        <a:pt x="662" y="160"/>
                      </a:lnTo>
                      <a:lnTo>
                        <a:pt x="662" y="162"/>
                      </a:lnTo>
                      <a:lnTo>
                        <a:pt x="662" y="162"/>
                      </a:lnTo>
                      <a:lnTo>
                        <a:pt x="662" y="162"/>
                      </a:lnTo>
                      <a:lnTo>
                        <a:pt x="666" y="166"/>
                      </a:lnTo>
                      <a:lnTo>
                        <a:pt x="666" y="166"/>
                      </a:lnTo>
                      <a:lnTo>
                        <a:pt x="666" y="166"/>
                      </a:lnTo>
                      <a:lnTo>
                        <a:pt x="672" y="166"/>
                      </a:lnTo>
                      <a:lnTo>
                        <a:pt x="672" y="166"/>
                      </a:lnTo>
                      <a:lnTo>
                        <a:pt x="674" y="166"/>
                      </a:lnTo>
                      <a:lnTo>
                        <a:pt x="676" y="164"/>
                      </a:lnTo>
                      <a:lnTo>
                        <a:pt x="678" y="164"/>
                      </a:lnTo>
                      <a:lnTo>
                        <a:pt x="676" y="166"/>
                      </a:lnTo>
                      <a:lnTo>
                        <a:pt x="672" y="168"/>
                      </a:lnTo>
                      <a:lnTo>
                        <a:pt x="668" y="168"/>
                      </a:lnTo>
                      <a:lnTo>
                        <a:pt x="666" y="166"/>
                      </a:lnTo>
                      <a:lnTo>
                        <a:pt x="666" y="166"/>
                      </a:lnTo>
                      <a:lnTo>
                        <a:pt x="666" y="166"/>
                      </a:lnTo>
                      <a:lnTo>
                        <a:pt x="662" y="166"/>
                      </a:lnTo>
                      <a:lnTo>
                        <a:pt x="662" y="166"/>
                      </a:lnTo>
                      <a:lnTo>
                        <a:pt x="662" y="166"/>
                      </a:lnTo>
                      <a:lnTo>
                        <a:pt x="658" y="168"/>
                      </a:lnTo>
                      <a:lnTo>
                        <a:pt x="658" y="168"/>
                      </a:lnTo>
                      <a:lnTo>
                        <a:pt x="658" y="168"/>
                      </a:lnTo>
                      <a:lnTo>
                        <a:pt x="656" y="170"/>
                      </a:lnTo>
                      <a:lnTo>
                        <a:pt x="656" y="172"/>
                      </a:lnTo>
                      <a:lnTo>
                        <a:pt x="656" y="172"/>
                      </a:lnTo>
                      <a:lnTo>
                        <a:pt x="656" y="172"/>
                      </a:lnTo>
                      <a:lnTo>
                        <a:pt x="656" y="178"/>
                      </a:lnTo>
                      <a:lnTo>
                        <a:pt x="656" y="178"/>
                      </a:lnTo>
                      <a:lnTo>
                        <a:pt x="656" y="178"/>
                      </a:lnTo>
                      <a:lnTo>
                        <a:pt x="656" y="180"/>
                      </a:lnTo>
                      <a:lnTo>
                        <a:pt x="656" y="182"/>
                      </a:lnTo>
                      <a:lnTo>
                        <a:pt x="654" y="182"/>
                      </a:lnTo>
                      <a:lnTo>
                        <a:pt x="654" y="182"/>
                      </a:lnTo>
                      <a:lnTo>
                        <a:pt x="654" y="182"/>
                      </a:lnTo>
                      <a:lnTo>
                        <a:pt x="654" y="182"/>
                      </a:lnTo>
                      <a:lnTo>
                        <a:pt x="652" y="182"/>
                      </a:lnTo>
                      <a:lnTo>
                        <a:pt x="652" y="182"/>
                      </a:lnTo>
                      <a:lnTo>
                        <a:pt x="652" y="182"/>
                      </a:lnTo>
                      <a:lnTo>
                        <a:pt x="652" y="182"/>
                      </a:lnTo>
                      <a:lnTo>
                        <a:pt x="650" y="182"/>
                      </a:lnTo>
                      <a:lnTo>
                        <a:pt x="650" y="182"/>
                      </a:lnTo>
                      <a:lnTo>
                        <a:pt x="650" y="182"/>
                      </a:lnTo>
                      <a:lnTo>
                        <a:pt x="648" y="184"/>
                      </a:lnTo>
                      <a:lnTo>
                        <a:pt x="648" y="184"/>
                      </a:lnTo>
                      <a:lnTo>
                        <a:pt x="648" y="184"/>
                      </a:lnTo>
                      <a:lnTo>
                        <a:pt x="648" y="186"/>
                      </a:lnTo>
                      <a:lnTo>
                        <a:pt x="648" y="186"/>
                      </a:lnTo>
                      <a:lnTo>
                        <a:pt x="648" y="186"/>
                      </a:lnTo>
                      <a:lnTo>
                        <a:pt x="648" y="186"/>
                      </a:lnTo>
                      <a:lnTo>
                        <a:pt x="648" y="186"/>
                      </a:lnTo>
                      <a:lnTo>
                        <a:pt x="646" y="184"/>
                      </a:lnTo>
                      <a:lnTo>
                        <a:pt x="646" y="182"/>
                      </a:lnTo>
                      <a:lnTo>
                        <a:pt x="648" y="180"/>
                      </a:lnTo>
                      <a:lnTo>
                        <a:pt x="650" y="180"/>
                      </a:lnTo>
                      <a:lnTo>
                        <a:pt x="650" y="180"/>
                      </a:lnTo>
                      <a:lnTo>
                        <a:pt x="652" y="180"/>
                      </a:lnTo>
                      <a:lnTo>
                        <a:pt x="652" y="178"/>
                      </a:lnTo>
                      <a:lnTo>
                        <a:pt x="652" y="178"/>
                      </a:lnTo>
                      <a:lnTo>
                        <a:pt x="650" y="178"/>
                      </a:lnTo>
                      <a:lnTo>
                        <a:pt x="648" y="174"/>
                      </a:lnTo>
                      <a:lnTo>
                        <a:pt x="646" y="172"/>
                      </a:lnTo>
                      <a:lnTo>
                        <a:pt x="646" y="170"/>
                      </a:lnTo>
                      <a:lnTo>
                        <a:pt x="646" y="170"/>
                      </a:lnTo>
                      <a:lnTo>
                        <a:pt x="644" y="168"/>
                      </a:lnTo>
                      <a:lnTo>
                        <a:pt x="644" y="168"/>
                      </a:lnTo>
                      <a:lnTo>
                        <a:pt x="644" y="168"/>
                      </a:lnTo>
                      <a:lnTo>
                        <a:pt x="644" y="168"/>
                      </a:lnTo>
                      <a:lnTo>
                        <a:pt x="644" y="166"/>
                      </a:lnTo>
                      <a:lnTo>
                        <a:pt x="642" y="164"/>
                      </a:lnTo>
                      <a:lnTo>
                        <a:pt x="642" y="164"/>
                      </a:lnTo>
                      <a:lnTo>
                        <a:pt x="642" y="164"/>
                      </a:lnTo>
                      <a:lnTo>
                        <a:pt x="642" y="164"/>
                      </a:lnTo>
                      <a:lnTo>
                        <a:pt x="642" y="164"/>
                      </a:lnTo>
                      <a:lnTo>
                        <a:pt x="642" y="162"/>
                      </a:lnTo>
                      <a:lnTo>
                        <a:pt x="642" y="162"/>
                      </a:lnTo>
                      <a:lnTo>
                        <a:pt x="640" y="162"/>
                      </a:lnTo>
                      <a:lnTo>
                        <a:pt x="628" y="162"/>
                      </a:lnTo>
                      <a:lnTo>
                        <a:pt x="628" y="162"/>
                      </a:lnTo>
                      <a:lnTo>
                        <a:pt x="628" y="162"/>
                      </a:lnTo>
                      <a:lnTo>
                        <a:pt x="628" y="160"/>
                      </a:lnTo>
                      <a:lnTo>
                        <a:pt x="628" y="160"/>
                      </a:lnTo>
                      <a:lnTo>
                        <a:pt x="628" y="158"/>
                      </a:lnTo>
                      <a:lnTo>
                        <a:pt x="626" y="158"/>
                      </a:lnTo>
                      <a:lnTo>
                        <a:pt x="626" y="158"/>
                      </a:lnTo>
                      <a:lnTo>
                        <a:pt x="626" y="160"/>
                      </a:lnTo>
                      <a:lnTo>
                        <a:pt x="626" y="160"/>
                      </a:lnTo>
                      <a:lnTo>
                        <a:pt x="626" y="160"/>
                      </a:lnTo>
                      <a:lnTo>
                        <a:pt x="626" y="160"/>
                      </a:lnTo>
                      <a:lnTo>
                        <a:pt x="624" y="158"/>
                      </a:lnTo>
                      <a:lnTo>
                        <a:pt x="624" y="158"/>
                      </a:lnTo>
                      <a:lnTo>
                        <a:pt x="624" y="160"/>
                      </a:lnTo>
                      <a:lnTo>
                        <a:pt x="624" y="162"/>
                      </a:lnTo>
                      <a:lnTo>
                        <a:pt x="622" y="162"/>
                      </a:lnTo>
                      <a:lnTo>
                        <a:pt x="622" y="162"/>
                      </a:lnTo>
                      <a:lnTo>
                        <a:pt x="622" y="162"/>
                      </a:lnTo>
                      <a:lnTo>
                        <a:pt x="618" y="162"/>
                      </a:lnTo>
                      <a:lnTo>
                        <a:pt x="618" y="160"/>
                      </a:lnTo>
                      <a:lnTo>
                        <a:pt x="618" y="160"/>
                      </a:lnTo>
                      <a:lnTo>
                        <a:pt x="618" y="160"/>
                      </a:lnTo>
                      <a:lnTo>
                        <a:pt x="608" y="160"/>
                      </a:lnTo>
                      <a:lnTo>
                        <a:pt x="610" y="158"/>
                      </a:lnTo>
                      <a:lnTo>
                        <a:pt x="610" y="158"/>
                      </a:lnTo>
                      <a:lnTo>
                        <a:pt x="610" y="158"/>
                      </a:lnTo>
                      <a:lnTo>
                        <a:pt x="612" y="158"/>
                      </a:lnTo>
                      <a:lnTo>
                        <a:pt x="612" y="158"/>
                      </a:lnTo>
                      <a:lnTo>
                        <a:pt x="612" y="158"/>
                      </a:lnTo>
                      <a:lnTo>
                        <a:pt x="610" y="158"/>
                      </a:lnTo>
                      <a:lnTo>
                        <a:pt x="612" y="158"/>
                      </a:lnTo>
                      <a:lnTo>
                        <a:pt x="612" y="158"/>
                      </a:lnTo>
                      <a:lnTo>
                        <a:pt x="612" y="158"/>
                      </a:lnTo>
                      <a:lnTo>
                        <a:pt x="612" y="158"/>
                      </a:lnTo>
                      <a:lnTo>
                        <a:pt x="614" y="158"/>
                      </a:lnTo>
                      <a:lnTo>
                        <a:pt x="614" y="158"/>
                      </a:lnTo>
                      <a:lnTo>
                        <a:pt x="614" y="158"/>
                      </a:lnTo>
                      <a:lnTo>
                        <a:pt x="614" y="158"/>
                      </a:lnTo>
                      <a:lnTo>
                        <a:pt x="614" y="158"/>
                      </a:lnTo>
                      <a:lnTo>
                        <a:pt x="614" y="158"/>
                      </a:lnTo>
                      <a:lnTo>
                        <a:pt x="616" y="156"/>
                      </a:lnTo>
                      <a:lnTo>
                        <a:pt x="616" y="156"/>
                      </a:lnTo>
                      <a:lnTo>
                        <a:pt x="616" y="156"/>
                      </a:lnTo>
                      <a:lnTo>
                        <a:pt x="614" y="156"/>
                      </a:lnTo>
                      <a:lnTo>
                        <a:pt x="614" y="154"/>
                      </a:lnTo>
                      <a:lnTo>
                        <a:pt x="614" y="154"/>
                      </a:lnTo>
                      <a:lnTo>
                        <a:pt x="614" y="154"/>
                      </a:lnTo>
                      <a:lnTo>
                        <a:pt x="612" y="154"/>
                      </a:lnTo>
                      <a:lnTo>
                        <a:pt x="612" y="154"/>
                      </a:lnTo>
                      <a:lnTo>
                        <a:pt x="612" y="154"/>
                      </a:lnTo>
                      <a:lnTo>
                        <a:pt x="612" y="156"/>
                      </a:lnTo>
                      <a:lnTo>
                        <a:pt x="610" y="156"/>
                      </a:lnTo>
                      <a:lnTo>
                        <a:pt x="610" y="156"/>
                      </a:lnTo>
                      <a:lnTo>
                        <a:pt x="610" y="156"/>
                      </a:lnTo>
                      <a:lnTo>
                        <a:pt x="610" y="156"/>
                      </a:lnTo>
                      <a:lnTo>
                        <a:pt x="610" y="156"/>
                      </a:lnTo>
                      <a:lnTo>
                        <a:pt x="610" y="158"/>
                      </a:lnTo>
                      <a:lnTo>
                        <a:pt x="610" y="156"/>
                      </a:lnTo>
                      <a:lnTo>
                        <a:pt x="610" y="156"/>
                      </a:lnTo>
                      <a:lnTo>
                        <a:pt x="610" y="156"/>
                      </a:lnTo>
                      <a:lnTo>
                        <a:pt x="608" y="156"/>
                      </a:lnTo>
                      <a:lnTo>
                        <a:pt x="606" y="156"/>
                      </a:lnTo>
                      <a:lnTo>
                        <a:pt x="606" y="156"/>
                      </a:lnTo>
                      <a:lnTo>
                        <a:pt x="606" y="156"/>
                      </a:lnTo>
                      <a:lnTo>
                        <a:pt x="600" y="156"/>
                      </a:lnTo>
                      <a:lnTo>
                        <a:pt x="600" y="156"/>
                      </a:lnTo>
                      <a:lnTo>
                        <a:pt x="600" y="156"/>
                      </a:lnTo>
                      <a:lnTo>
                        <a:pt x="600" y="156"/>
                      </a:lnTo>
                      <a:lnTo>
                        <a:pt x="600" y="156"/>
                      </a:lnTo>
                      <a:lnTo>
                        <a:pt x="602" y="158"/>
                      </a:lnTo>
                      <a:lnTo>
                        <a:pt x="602" y="158"/>
                      </a:lnTo>
                      <a:lnTo>
                        <a:pt x="602" y="158"/>
                      </a:lnTo>
                      <a:lnTo>
                        <a:pt x="602" y="158"/>
                      </a:lnTo>
                      <a:lnTo>
                        <a:pt x="600" y="158"/>
                      </a:lnTo>
                      <a:lnTo>
                        <a:pt x="596" y="156"/>
                      </a:lnTo>
                      <a:lnTo>
                        <a:pt x="596" y="156"/>
                      </a:lnTo>
                      <a:lnTo>
                        <a:pt x="596" y="156"/>
                      </a:lnTo>
                      <a:lnTo>
                        <a:pt x="596" y="156"/>
                      </a:lnTo>
                      <a:lnTo>
                        <a:pt x="596" y="154"/>
                      </a:lnTo>
                      <a:lnTo>
                        <a:pt x="598" y="152"/>
                      </a:lnTo>
                      <a:lnTo>
                        <a:pt x="598" y="152"/>
                      </a:lnTo>
                      <a:lnTo>
                        <a:pt x="598" y="152"/>
                      </a:lnTo>
                      <a:lnTo>
                        <a:pt x="598" y="150"/>
                      </a:lnTo>
                      <a:lnTo>
                        <a:pt x="602" y="150"/>
                      </a:lnTo>
                      <a:lnTo>
                        <a:pt x="602" y="152"/>
                      </a:lnTo>
                      <a:lnTo>
                        <a:pt x="602" y="152"/>
                      </a:lnTo>
                      <a:lnTo>
                        <a:pt x="604" y="152"/>
                      </a:lnTo>
                      <a:lnTo>
                        <a:pt x="604" y="150"/>
                      </a:lnTo>
                      <a:lnTo>
                        <a:pt x="608" y="150"/>
                      </a:lnTo>
                      <a:lnTo>
                        <a:pt x="608" y="150"/>
                      </a:lnTo>
                      <a:lnTo>
                        <a:pt x="608" y="150"/>
                      </a:lnTo>
                      <a:lnTo>
                        <a:pt x="610" y="150"/>
                      </a:lnTo>
                      <a:lnTo>
                        <a:pt x="610" y="150"/>
                      </a:lnTo>
                      <a:lnTo>
                        <a:pt x="610" y="150"/>
                      </a:lnTo>
                      <a:lnTo>
                        <a:pt x="610" y="146"/>
                      </a:lnTo>
                      <a:lnTo>
                        <a:pt x="610" y="146"/>
                      </a:lnTo>
                      <a:lnTo>
                        <a:pt x="610" y="146"/>
                      </a:lnTo>
                      <a:lnTo>
                        <a:pt x="606" y="142"/>
                      </a:lnTo>
                      <a:lnTo>
                        <a:pt x="606" y="138"/>
                      </a:lnTo>
                      <a:lnTo>
                        <a:pt x="604" y="136"/>
                      </a:lnTo>
                      <a:lnTo>
                        <a:pt x="604" y="136"/>
                      </a:lnTo>
                      <a:lnTo>
                        <a:pt x="604" y="136"/>
                      </a:lnTo>
                      <a:lnTo>
                        <a:pt x="604" y="134"/>
                      </a:lnTo>
                      <a:lnTo>
                        <a:pt x="602" y="134"/>
                      </a:lnTo>
                      <a:lnTo>
                        <a:pt x="602" y="134"/>
                      </a:lnTo>
                      <a:lnTo>
                        <a:pt x="602" y="134"/>
                      </a:lnTo>
                      <a:lnTo>
                        <a:pt x="602" y="134"/>
                      </a:lnTo>
                      <a:lnTo>
                        <a:pt x="602" y="134"/>
                      </a:lnTo>
                      <a:lnTo>
                        <a:pt x="602" y="134"/>
                      </a:lnTo>
                      <a:lnTo>
                        <a:pt x="600" y="132"/>
                      </a:lnTo>
                      <a:lnTo>
                        <a:pt x="600" y="132"/>
                      </a:lnTo>
                      <a:lnTo>
                        <a:pt x="600" y="132"/>
                      </a:lnTo>
                      <a:lnTo>
                        <a:pt x="598" y="132"/>
                      </a:lnTo>
                      <a:lnTo>
                        <a:pt x="598" y="134"/>
                      </a:lnTo>
                      <a:lnTo>
                        <a:pt x="596" y="134"/>
                      </a:lnTo>
                      <a:lnTo>
                        <a:pt x="596" y="134"/>
                      </a:lnTo>
                      <a:lnTo>
                        <a:pt x="596" y="134"/>
                      </a:lnTo>
                      <a:lnTo>
                        <a:pt x="594" y="134"/>
                      </a:lnTo>
                      <a:lnTo>
                        <a:pt x="594" y="134"/>
                      </a:lnTo>
                      <a:lnTo>
                        <a:pt x="594" y="134"/>
                      </a:lnTo>
                      <a:lnTo>
                        <a:pt x="594" y="134"/>
                      </a:lnTo>
                      <a:lnTo>
                        <a:pt x="594" y="134"/>
                      </a:lnTo>
                      <a:lnTo>
                        <a:pt x="590" y="134"/>
                      </a:lnTo>
                      <a:lnTo>
                        <a:pt x="586" y="132"/>
                      </a:lnTo>
                      <a:lnTo>
                        <a:pt x="582" y="130"/>
                      </a:lnTo>
                      <a:lnTo>
                        <a:pt x="582" y="130"/>
                      </a:lnTo>
                      <a:lnTo>
                        <a:pt x="582" y="130"/>
                      </a:lnTo>
                      <a:lnTo>
                        <a:pt x="582" y="130"/>
                      </a:lnTo>
                      <a:lnTo>
                        <a:pt x="582" y="128"/>
                      </a:lnTo>
                      <a:lnTo>
                        <a:pt x="582" y="128"/>
                      </a:lnTo>
                      <a:lnTo>
                        <a:pt x="582" y="128"/>
                      </a:lnTo>
                      <a:lnTo>
                        <a:pt x="580" y="128"/>
                      </a:lnTo>
                      <a:lnTo>
                        <a:pt x="580" y="126"/>
                      </a:lnTo>
                      <a:lnTo>
                        <a:pt x="580" y="126"/>
                      </a:lnTo>
                      <a:lnTo>
                        <a:pt x="580" y="126"/>
                      </a:lnTo>
                      <a:lnTo>
                        <a:pt x="574" y="122"/>
                      </a:lnTo>
                      <a:lnTo>
                        <a:pt x="574" y="120"/>
                      </a:lnTo>
                      <a:lnTo>
                        <a:pt x="574" y="120"/>
                      </a:lnTo>
                      <a:lnTo>
                        <a:pt x="574" y="118"/>
                      </a:lnTo>
                      <a:lnTo>
                        <a:pt x="572" y="118"/>
                      </a:lnTo>
                      <a:lnTo>
                        <a:pt x="568" y="116"/>
                      </a:lnTo>
                      <a:lnTo>
                        <a:pt x="564" y="112"/>
                      </a:lnTo>
                      <a:lnTo>
                        <a:pt x="564" y="110"/>
                      </a:lnTo>
                      <a:lnTo>
                        <a:pt x="564" y="110"/>
                      </a:lnTo>
                      <a:lnTo>
                        <a:pt x="564" y="110"/>
                      </a:lnTo>
                      <a:lnTo>
                        <a:pt x="560" y="106"/>
                      </a:lnTo>
                      <a:lnTo>
                        <a:pt x="560" y="106"/>
                      </a:lnTo>
                      <a:lnTo>
                        <a:pt x="558" y="106"/>
                      </a:lnTo>
                      <a:lnTo>
                        <a:pt x="556" y="106"/>
                      </a:lnTo>
                      <a:lnTo>
                        <a:pt x="554" y="106"/>
                      </a:lnTo>
                      <a:lnTo>
                        <a:pt x="554" y="106"/>
                      </a:lnTo>
                      <a:lnTo>
                        <a:pt x="554" y="106"/>
                      </a:lnTo>
                      <a:lnTo>
                        <a:pt x="550" y="106"/>
                      </a:lnTo>
                      <a:lnTo>
                        <a:pt x="550" y="106"/>
                      </a:lnTo>
                      <a:lnTo>
                        <a:pt x="550" y="106"/>
                      </a:lnTo>
                      <a:lnTo>
                        <a:pt x="548" y="106"/>
                      </a:lnTo>
                      <a:lnTo>
                        <a:pt x="548" y="106"/>
                      </a:lnTo>
                      <a:lnTo>
                        <a:pt x="548" y="106"/>
                      </a:lnTo>
                      <a:lnTo>
                        <a:pt x="546" y="108"/>
                      </a:lnTo>
                      <a:lnTo>
                        <a:pt x="544" y="108"/>
                      </a:lnTo>
                      <a:lnTo>
                        <a:pt x="544" y="108"/>
                      </a:lnTo>
                      <a:lnTo>
                        <a:pt x="542" y="108"/>
                      </a:lnTo>
                      <a:lnTo>
                        <a:pt x="542" y="112"/>
                      </a:lnTo>
                      <a:lnTo>
                        <a:pt x="542" y="112"/>
                      </a:lnTo>
                      <a:lnTo>
                        <a:pt x="542" y="112"/>
                      </a:lnTo>
                      <a:lnTo>
                        <a:pt x="542" y="114"/>
                      </a:lnTo>
                      <a:lnTo>
                        <a:pt x="542" y="114"/>
                      </a:lnTo>
                      <a:lnTo>
                        <a:pt x="542" y="114"/>
                      </a:lnTo>
                      <a:lnTo>
                        <a:pt x="540" y="114"/>
                      </a:lnTo>
                      <a:lnTo>
                        <a:pt x="540" y="114"/>
                      </a:lnTo>
                      <a:lnTo>
                        <a:pt x="538" y="112"/>
                      </a:lnTo>
                      <a:lnTo>
                        <a:pt x="538" y="112"/>
                      </a:lnTo>
                      <a:lnTo>
                        <a:pt x="538" y="110"/>
                      </a:lnTo>
                      <a:lnTo>
                        <a:pt x="538" y="110"/>
                      </a:lnTo>
                      <a:lnTo>
                        <a:pt x="538" y="110"/>
                      </a:lnTo>
                      <a:lnTo>
                        <a:pt x="542" y="106"/>
                      </a:lnTo>
                      <a:lnTo>
                        <a:pt x="542" y="106"/>
                      </a:lnTo>
                      <a:lnTo>
                        <a:pt x="542" y="106"/>
                      </a:lnTo>
                      <a:lnTo>
                        <a:pt x="542" y="104"/>
                      </a:lnTo>
                      <a:lnTo>
                        <a:pt x="542" y="104"/>
                      </a:lnTo>
                      <a:lnTo>
                        <a:pt x="542" y="104"/>
                      </a:lnTo>
                      <a:lnTo>
                        <a:pt x="542" y="104"/>
                      </a:lnTo>
                      <a:lnTo>
                        <a:pt x="542" y="100"/>
                      </a:lnTo>
                      <a:lnTo>
                        <a:pt x="542" y="100"/>
                      </a:lnTo>
                      <a:lnTo>
                        <a:pt x="542" y="100"/>
                      </a:lnTo>
                      <a:lnTo>
                        <a:pt x="542" y="98"/>
                      </a:lnTo>
                      <a:lnTo>
                        <a:pt x="542" y="98"/>
                      </a:lnTo>
                      <a:lnTo>
                        <a:pt x="542" y="98"/>
                      </a:lnTo>
                      <a:lnTo>
                        <a:pt x="542" y="98"/>
                      </a:lnTo>
                      <a:lnTo>
                        <a:pt x="542" y="98"/>
                      </a:lnTo>
                      <a:lnTo>
                        <a:pt x="542" y="98"/>
                      </a:lnTo>
                      <a:lnTo>
                        <a:pt x="540" y="98"/>
                      </a:lnTo>
                      <a:lnTo>
                        <a:pt x="540" y="98"/>
                      </a:lnTo>
                      <a:lnTo>
                        <a:pt x="540" y="98"/>
                      </a:lnTo>
                      <a:lnTo>
                        <a:pt x="540" y="98"/>
                      </a:lnTo>
                      <a:lnTo>
                        <a:pt x="536" y="98"/>
                      </a:lnTo>
                      <a:lnTo>
                        <a:pt x="536" y="98"/>
                      </a:lnTo>
                      <a:lnTo>
                        <a:pt x="536" y="98"/>
                      </a:lnTo>
                      <a:lnTo>
                        <a:pt x="534" y="98"/>
                      </a:lnTo>
                      <a:lnTo>
                        <a:pt x="532" y="100"/>
                      </a:lnTo>
                      <a:lnTo>
                        <a:pt x="532" y="100"/>
                      </a:lnTo>
                      <a:lnTo>
                        <a:pt x="532" y="100"/>
                      </a:lnTo>
                      <a:lnTo>
                        <a:pt x="532" y="100"/>
                      </a:lnTo>
                      <a:lnTo>
                        <a:pt x="530" y="102"/>
                      </a:lnTo>
                      <a:lnTo>
                        <a:pt x="530" y="102"/>
                      </a:lnTo>
                      <a:lnTo>
                        <a:pt x="530" y="102"/>
                      </a:lnTo>
                      <a:lnTo>
                        <a:pt x="528" y="106"/>
                      </a:lnTo>
                      <a:lnTo>
                        <a:pt x="528" y="106"/>
                      </a:lnTo>
                      <a:lnTo>
                        <a:pt x="528" y="106"/>
                      </a:lnTo>
                      <a:lnTo>
                        <a:pt x="528" y="108"/>
                      </a:lnTo>
                      <a:lnTo>
                        <a:pt x="526" y="108"/>
                      </a:lnTo>
                      <a:lnTo>
                        <a:pt x="526" y="106"/>
                      </a:lnTo>
                      <a:lnTo>
                        <a:pt x="526" y="106"/>
                      </a:lnTo>
                      <a:lnTo>
                        <a:pt x="526" y="106"/>
                      </a:lnTo>
                      <a:lnTo>
                        <a:pt x="526" y="106"/>
                      </a:lnTo>
                      <a:lnTo>
                        <a:pt x="524" y="104"/>
                      </a:lnTo>
                      <a:lnTo>
                        <a:pt x="524" y="104"/>
                      </a:lnTo>
                      <a:lnTo>
                        <a:pt x="524" y="104"/>
                      </a:lnTo>
                      <a:lnTo>
                        <a:pt x="522" y="104"/>
                      </a:lnTo>
                      <a:lnTo>
                        <a:pt x="522" y="104"/>
                      </a:lnTo>
                      <a:lnTo>
                        <a:pt x="522" y="104"/>
                      </a:lnTo>
                      <a:lnTo>
                        <a:pt x="522" y="102"/>
                      </a:lnTo>
                      <a:lnTo>
                        <a:pt x="520" y="102"/>
                      </a:lnTo>
                      <a:lnTo>
                        <a:pt x="520" y="102"/>
                      </a:lnTo>
                      <a:lnTo>
                        <a:pt x="520" y="102"/>
                      </a:lnTo>
                      <a:lnTo>
                        <a:pt x="520" y="102"/>
                      </a:lnTo>
                      <a:lnTo>
                        <a:pt x="518" y="100"/>
                      </a:lnTo>
                      <a:lnTo>
                        <a:pt x="518" y="98"/>
                      </a:lnTo>
                      <a:lnTo>
                        <a:pt x="520" y="98"/>
                      </a:lnTo>
                      <a:lnTo>
                        <a:pt x="520" y="98"/>
                      </a:lnTo>
                      <a:lnTo>
                        <a:pt x="520" y="96"/>
                      </a:lnTo>
                      <a:lnTo>
                        <a:pt x="522" y="94"/>
                      </a:lnTo>
                      <a:lnTo>
                        <a:pt x="522" y="92"/>
                      </a:lnTo>
                      <a:lnTo>
                        <a:pt x="522" y="92"/>
                      </a:lnTo>
                      <a:lnTo>
                        <a:pt x="524" y="92"/>
                      </a:lnTo>
                      <a:lnTo>
                        <a:pt x="524" y="86"/>
                      </a:lnTo>
                      <a:lnTo>
                        <a:pt x="524" y="86"/>
                      </a:lnTo>
                      <a:lnTo>
                        <a:pt x="522" y="86"/>
                      </a:lnTo>
                      <a:lnTo>
                        <a:pt x="522" y="84"/>
                      </a:lnTo>
                      <a:lnTo>
                        <a:pt x="522" y="84"/>
                      </a:lnTo>
                      <a:lnTo>
                        <a:pt x="522" y="84"/>
                      </a:lnTo>
                      <a:lnTo>
                        <a:pt x="522" y="84"/>
                      </a:lnTo>
                      <a:lnTo>
                        <a:pt x="518" y="82"/>
                      </a:lnTo>
                      <a:lnTo>
                        <a:pt x="518" y="82"/>
                      </a:lnTo>
                      <a:lnTo>
                        <a:pt x="518" y="82"/>
                      </a:lnTo>
                      <a:lnTo>
                        <a:pt x="516" y="82"/>
                      </a:lnTo>
                      <a:lnTo>
                        <a:pt x="516" y="82"/>
                      </a:lnTo>
                      <a:lnTo>
                        <a:pt x="516" y="82"/>
                      </a:lnTo>
                      <a:lnTo>
                        <a:pt x="516" y="82"/>
                      </a:lnTo>
                      <a:lnTo>
                        <a:pt x="516" y="82"/>
                      </a:lnTo>
                      <a:lnTo>
                        <a:pt x="514" y="82"/>
                      </a:lnTo>
                      <a:lnTo>
                        <a:pt x="514" y="88"/>
                      </a:lnTo>
                      <a:lnTo>
                        <a:pt x="512" y="90"/>
                      </a:lnTo>
                      <a:lnTo>
                        <a:pt x="512" y="90"/>
                      </a:lnTo>
                      <a:lnTo>
                        <a:pt x="512" y="90"/>
                      </a:lnTo>
                      <a:lnTo>
                        <a:pt x="512" y="90"/>
                      </a:lnTo>
                      <a:lnTo>
                        <a:pt x="508" y="92"/>
                      </a:lnTo>
                      <a:lnTo>
                        <a:pt x="504" y="92"/>
                      </a:lnTo>
                      <a:lnTo>
                        <a:pt x="504" y="92"/>
                      </a:lnTo>
                      <a:lnTo>
                        <a:pt x="504" y="92"/>
                      </a:lnTo>
                      <a:lnTo>
                        <a:pt x="504" y="92"/>
                      </a:lnTo>
                      <a:lnTo>
                        <a:pt x="504" y="92"/>
                      </a:lnTo>
                      <a:lnTo>
                        <a:pt x="504" y="92"/>
                      </a:lnTo>
                      <a:lnTo>
                        <a:pt x="502" y="92"/>
                      </a:lnTo>
                      <a:lnTo>
                        <a:pt x="502" y="94"/>
                      </a:lnTo>
                      <a:lnTo>
                        <a:pt x="500" y="92"/>
                      </a:lnTo>
                      <a:lnTo>
                        <a:pt x="500" y="92"/>
                      </a:lnTo>
                      <a:lnTo>
                        <a:pt x="500" y="92"/>
                      </a:lnTo>
                      <a:lnTo>
                        <a:pt x="500" y="92"/>
                      </a:lnTo>
                      <a:lnTo>
                        <a:pt x="500" y="92"/>
                      </a:lnTo>
                      <a:lnTo>
                        <a:pt x="500" y="90"/>
                      </a:lnTo>
                      <a:lnTo>
                        <a:pt x="500" y="90"/>
                      </a:lnTo>
                      <a:lnTo>
                        <a:pt x="500" y="90"/>
                      </a:lnTo>
                      <a:lnTo>
                        <a:pt x="498" y="90"/>
                      </a:lnTo>
                      <a:lnTo>
                        <a:pt x="498" y="90"/>
                      </a:lnTo>
                      <a:lnTo>
                        <a:pt x="498" y="90"/>
                      </a:lnTo>
                      <a:lnTo>
                        <a:pt x="496" y="90"/>
                      </a:lnTo>
                      <a:lnTo>
                        <a:pt x="492" y="90"/>
                      </a:lnTo>
                      <a:lnTo>
                        <a:pt x="492" y="90"/>
                      </a:lnTo>
                      <a:lnTo>
                        <a:pt x="492" y="90"/>
                      </a:lnTo>
                      <a:lnTo>
                        <a:pt x="492" y="92"/>
                      </a:lnTo>
                      <a:lnTo>
                        <a:pt x="490" y="92"/>
                      </a:lnTo>
                      <a:lnTo>
                        <a:pt x="482" y="92"/>
                      </a:lnTo>
                      <a:lnTo>
                        <a:pt x="482" y="92"/>
                      </a:lnTo>
                      <a:lnTo>
                        <a:pt x="482" y="92"/>
                      </a:lnTo>
                      <a:lnTo>
                        <a:pt x="478" y="94"/>
                      </a:lnTo>
                      <a:lnTo>
                        <a:pt x="476" y="94"/>
                      </a:lnTo>
                      <a:lnTo>
                        <a:pt x="474" y="94"/>
                      </a:lnTo>
                      <a:lnTo>
                        <a:pt x="474" y="94"/>
                      </a:lnTo>
                      <a:lnTo>
                        <a:pt x="474" y="94"/>
                      </a:lnTo>
                      <a:lnTo>
                        <a:pt x="470" y="96"/>
                      </a:lnTo>
                      <a:lnTo>
                        <a:pt x="468" y="96"/>
                      </a:lnTo>
                      <a:lnTo>
                        <a:pt x="468" y="96"/>
                      </a:lnTo>
                      <a:lnTo>
                        <a:pt x="468" y="96"/>
                      </a:lnTo>
                      <a:lnTo>
                        <a:pt x="466" y="98"/>
                      </a:lnTo>
                      <a:lnTo>
                        <a:pt x="464" y="100"/>
                      </a:lnTo>
                      <a:lnTo>
                        <a:pt x="462" y="100"/>
                      </a:lnTo>
                      <a:lnTo>
                        <a:pt x="462" y="100"/>
                      </a:lnTo>
                      <a:lnTo>
                        <a:pt x="462" y="100"/>
                      </a:lnTo>
                      <a:lnTo>
                        <a:pt x="462" y="100"/>
                      </a:lnTo>
                      <a:lnTo>
                        <a:pt x="458" y="100"/>
                      </a:lnTo>
                      <a:lnTo>
                        <a:pt x="458" y="100"/>
                      </a:lnTo>
                      <a:lnTo>
                        <a:pt x="458" y="100"/>
                      </a:lnTo>
                      <a:lnTo>
                        <a:pt x="458" y="100"/>
                      </a:lnTo>
                      <a:lnTo>
                        <a:pt x="458" y="98"/>
                      </a:lnTo>
                      <a:lnTo>
                        <a:pt x="458" y="98"/>
                      </a:lnTo>
                      <a:lnTo>
                        <a:pt x="460" y="98"/>
                      </a:lnTo>
                      <a:lnTo>
                        <a:pt x="460" y="98"/>
                      </a:lnTo>
                      <a:lnTo>
                        <a:pt x="460" y="98"/>
                      </a:lnTo>
                      <a:lnTo>
                        <a:pt x="462" y="96"/>
                      </a:lnTo>
                      <a:lnTo>
                        <a:pt x="462" y="96"/>
                      </a:lnTo>
                      <a:lnTo>
                        <a:pt x="464" y="96"/>
                      </a:lnTo>
                      <a:lnTo>
                        <a:pt x="464" y="94"/>
                      </a:lnTo>
                      <a:lnTo>
                        <a:pt x="472" y="94"/>
                      </a:lnTo>
                      <a:lnTo>
                        <a:pt x="472" y="94"/>
                      </a:lnTo>
                      <a:lnTo>
                        <a:pt x="472" y="94"/>
                      </a:lnTo>
                      <a:lnTo>
                        <a:pt x="474" y="94"/>
                      </a:lnTo>
                      <a:lnTo>
                        <a:pt x="478" y="92"/>
                      </a:lnTo>
                      <a:lnTo>
                        <a:pt x="480" y="92"/>
                      </a:lnTo>
                      <a:lnTo>
                        <a:pt x="480" y="92"/>
                      </a:lnTo>
                      <a:lnTo>
                        <a:pt x="480" y="92"/>
                      </a:lnTo>
                      <a:lnTo>
                        <a:pt x="482" y="92"/>
                      </a:lnTo>
                      <a:lnTo>
                        <a:pt x="486" y="92"/>
                      </a:lnTo>
                      <a:lnTo>
                        <a:pt x="486" y="92"/>
                      </a:lnTo>
                      <a:lnTo>
                        <a:pt x="486" y="92"/>
                      </a:lnTo>
                      <a:lnTo>
                        <a:pt x="492" y="90"/>
                      </a:lnTo>
                      <a:lnTo>
                        <a:pt x="496" y="86"/>
                      </a:lnTo>
                      <a:lnTo>
                        <a:pt x="498" y="86"/>
                      </a:lnTo>
                      <a:lnTo>
                        <a:pt x="498" y="86"/>
                      </a:lnTo>
                      <a:lnTo>
                        <a:pt x="498" y="86"/>
                      </a:lnTo>
                      <a:lnTo>
                        <a:pt x="498" y="84"/>
                      </a:lnTo>
                      <a:lnTo>
                        <a:pt x="498" y="84"/>
                      </a:lnTo>
                      <a:lnTo>
                        <a:pt x="498" y="84"/>
                      </a:lnTo>
                      <a:lnTo>
                        <a:pt x="500" y="84"/>
                      </a:lnTo>
                      <a:lnTo>
                        <a:pt x="500" y="84"/>
                      </a:lnTo>
                      <a:lnTo>
                        <a:pt x="498" y="84"/>
                      </a:lnTo>
                      <a:lnTo>
                        <a:pt x="498" y="84"/>
                      </a:lnTo>
                      <a:lnTo>
                        <a:pt x="498" y="82"/>
                      </a:lnTo>
                      <a:lnTo>
                        <a:pt x="498" y="82"/>
                      </a:lnTo>
                      <a:lnTo>
                        <a:pt x="498" y="82"/>
                      </a:lnTo>
                      <a:lnTo>
                        <a:pt x="492" y="82"/>
                      </a:lnTo>
                      <a:lnTo>
                        <a:pt x="492" y="82"/>
                      </a:lnTo>
                      <a:lnTo>
                        <a:pt x="492" y="82"/>
                      </a:lnTo>
                      <a:lnTo>
                        <a:pt x="492" y="84"/>
                      </a:lnTo>
                      <a:lnTo>
                        <a:pt x="490" y="84"/>
                      </a:lnTo>
                      <a:lnTo>
                        <a:pt x="484" y="86"/>
                      </a:lnTo>
                      <a:lnTo>
                        <a:pt x="482" y="86"/>
                      </a:lnTo>
                      <a:lnTo>
                        <a:pt x="482" y="86"/>
                      </a:lnTo>
                      <a:lnTo>
                        <a:pt x="482" y="86"/>
                      </a:lnTo>
                      <a:lnTo>
                        <a:pt x="480" y="86"/>
                      </a:lnTo>
                      <a:lnTo>
                        <a:pt x="478" y="86"/>
                      </a:lnTo>
                      <a:lnTo>
                        <a:pt x="476" y="86"/>
                      </a:lnTo>
                      <a:lnTo>
                        <a:pt x="476" y="86"/>
                      </a:lnTo>
                      <a:lnTo>
                        <a:pt x="476" y="86"/>
                      </a:lnTo>
                      <a:lnTo>
                        <a:pt x="468" y="86"/>
                      </a:lnTo>
                      <a:lnTo>
                        <a:pt x="468" y="86"/>
                      </a:lnTo>
                      <a:lnTo>
                        <a:pt x="468" y="86"/>
                      </a:lnTo>
                      <a:lnTo>
                        <a:pt x="468" y="88"/>
                      </a:lnTo>
                      <a:lnTo>
                        <a:pt x="466" y="88"/>
                      </a:lnTo>
                      <a:lnTo>
                        <a:pt x="466" y="88"/>
                      </a:lnTo>
                      <a:lnTo>
                        <a:pt x="466" y="88"/>
                      </a:lnTo>
                      <a:lnTo>
                        <a:pt x="464" y="88"/>
                      </a:lnTo>
                      <a:lnTo>
                        <a:pt x="464" y="90"/>
                      </a:lnTo>
                      <a:lnTo>
                        <a:pt x="460" y="90"/>
                      </a:lnTo>
                      <a:lnTo>
                        <a:pt x="458" y="88"/>
                      </a:lnTo>
                      <a:lnTo>
                        <a:pt x="458" y="88"/>
                      </a:lnTo>
                      <a:lnTo>
                        <a:pt x="458" y="88"/>
                      </a:lnTo>
                      <a:lnTo>
                        <a:pt x="458" y="88"/>
                      </a:lnTo>
                      <a:lnTo>
                        <a:pt x="454" y="86"/>
                      </a:lnTo>
                      <a:lnTo>
                        <a:pt x="454" y="86"/>
                      </a:lnTo>
                      <a:lnTo>
                        <a:pt x="454" y="86"/>
                      </a:lnTo>
                      <a:lnTo>
                        <a:pt x="454" y="84"/>
                      </a:lnTo>
                      <a:lnTo>
                        <a:pt x="452" y="84"/>
                      </a:lnTo>
                      <a:lnTo>
                        <a:pt x="452" y="84"/>
                      </a:lnTo>
                      <a:lnTo>
                        <a:pt x="452" y="84"/>
                      </a:lnTo>
                      <a:lnTo>
                        <a:pt x="448" y="86"/>
                      </a:lnTo>
                      <a:lnTo>
                        <a:pt x="442" y="86"/>
                      </a:lnTo>
                      <a:lnTo>
                        <a:pt x="440" y="86"/>
                      </a:lnTo>
                      <a:lnTo>
                        <a:pt x="440" y="86"/>
                      </a:lnTo>
                      <a:lnTo>
                        <a:pt x="440" y="86"/>
                      </a:lnTo>
                      <a:lnTo>
                        <a:pt x="436" y="86"/>
                      </a:lnTo>
                      <a:lnTo>
                        <a:pt x="436" y="86"/>
                      </a:lnTo>
                      <a:lnTo>
                        <a:pt x="436" y="86"/>
                      </a:lnTo>
                      <a:lnTo>
                        <a:pt x="436" y="88"/>
                      </a:lnTo>
                      <a:lnTo>
                        <a:pt x="436" y="88"/>
                      </a:lnTo>
                      <a:lnTo>
                        <a:pt x="436" y="90"/>
                      </a:lnTo>
                      <a:lnTo>
                        <a:pt x="438" y="90"/>
                      </a:lnTo>
                      <a:lnTo>
                        <a:pt x="438" y="90"/>
                      </a:lnTo>
                      <a:lnTo>
                        <a:pt x="438" y="90"/>
                      </a:lnTo>
                      <a:lnTo>
                        <a:pt x="438" y="90"/>
                      </a:lnTo>
                      <a:lnTo>
                        <a:pt x="438" y="92"/>
                      </a:lnTo>
                      <a:lnTo>
                        <a:pt x="438" y="94"/>
                      </a:lnTo>
                      <a:lnTo>
                        <a:pt x="438" y="94"/>
                      </a:lnTo>
                      <a:lnTo>
                        <a:pt x="438" y="94"/>
                      </a:lnTo>
                      <a:lnTo>
                        <a:pt x="438" y="96"/>
                      </a:lnTo>
                      <a:lnTo>
                        <a:pt x="436" y="96"/>
                      </a:lnTo>
                      <a:lnTo>
                        <a:pt x="436" y="96"/>
                      </a:lnTo>
                      <a:lnTo>
                        <a:pt x="436" y="96"/>
                      </a:lnTo>
                      <a:lnTo>
                        <a:pt x="436" y="94"/>
                      </a:lnTo>
                      <a:lnTo>
                        <a:pt x="432" y="94"/>
                      </a:lnTo>
                      <a:lnTo>
                        <a:pt x="432" y="94"/>
                      </a:lnTo>
                      <a:lnTo>
                        <a:pt x="432" y="94"/>
                      </a:lnTo>
                      <a:lnTo>
                        <a:pt x="430" y="94"/>
                      </a:lnTo>
                      <a:lnTo>
                        <a:pt x="430" y="92"/>
                      </a:lnTo>
                      <a:lnTo>
                        <a:pt x="430" y="92"/>
                      </a:lnTo>
                      <a:lnTo>
                        <a:pt x="430" y="92"/>
                      </a:lnTo>
                      <a:lnTo>
                        <a:pt x="428" y="92"/>
                      </a:lnTo>
                      <a:lnTo>
                        <a:pt x="426" y="92"/>
                      </a:lnTo>
                      <a:lnTo>
                        <a:pt x="426" y="92"/>
                      </a:lnTo>
                      <a:lnTo>
                        <a:pt x="426" y="92"/>
                      </a:lnTo>
                      <a:lnTo>
                        <a:pt x="426" y="92"/>
                      </a:lnTo>
                      <a:lnTo>
                        <a:pt x="424" y="90"/>
                      </a:lnTo>
                      <a:lnTo>
                        <a:pt x="424" y="90"/>
                      </a:lnTo>
                      <a:lnTo>
                        <a:pt x="424" y="90"/>
                      </a:lnTo>
                      <a:lnTo>
                        <a:pt x="422" y="88"/>
                      </a:lnTo>
                      <a:lnTo>
                        <a:pt x="420" y="88"/>
                      </a:lnTo>
                      <a:lnTo>
                        <a:pt x="420" y="88"/>
                      </a:lnTo>
                      <a:lnTo>
                        <a:pt x="420" y="86"/>
                      </a:lnTo>
                      <a:lnTo>
                        <a:pt x="418" y="86"/>
                      </a:lnTo>
                      <a:lnTo>
                        <a:pt x="418" y="82"/>
                      </a:lnTo>
                      <a:lnTo>
                        <a:pt x="418" y="82"/>
                      </a:lnTo>
                      <a:lnTo>
                        <a:pt x="418" y="82"/>
                      </a:lnTo>
                      <a:lnTo>
                        <a:pt x="418" y="82"/>
                      </a:lnTo>
                      <a:lnTo>
                        <a:pt x="418" y="80"/>
                      </a:lnTo>
                      <a:lnTo>
                        <a:pt x="418" y="80"/>
                      </a:lnTo>
                      <a:lnTo>
                        <a:pt x="416" y="80"/>
                      </a:lnTo>
                      <a:lnTo>
                        <a:pt x="416" y="80"/>
                      </a:lnTo>
                      <a:lnTo>
                        <a:pt x="414" y="80"/>
                      </a:lnTo>
                      <a:lnTo>
                        <a:pt x="414" y="80"/>
                      </a:lnTo>
                      <a:lnTo>
                        <a:pt x="414" y="78"/>
                      </a:lnTo>
                      <a:lnTo>
                        <a:pt x="414" y="78"/>
                      </a:lnTo>
                      <a:lnTo>
                        <a:pt x="414" y="78"/>
                      </a:lnTo>
                      <a:lnTo>
                        <a:pt x="414" y="78"/>
                      </a:lnTo>
                      <a:lnTo>
                        <a:pt x="414" y="76"/>
                      </a:lnTo>
                      <a:lnTo>
                        <a:pt x="410" y="74"/>
                      </a:lnTo>
                      <a:lnTo>
                        <a:pt x="410" y="72"/>
                      </a:lnTo>
                      <a:lnTo>
                        <a:pt x="410" y="72"/>
                      </a:lnTo>
                      <a:lnTo>
                        <a:pt x="410" y="72"/>
                      </a:lnTo>
                      <a:lnTo>
                        <a:pt x="408" y="72"/>
                      </a:lnTo>
                      <a:lnTo>
                        <a:pt x="408" y="72"/>
                      </a:lnTo>
                      <a:lnTo>
                        <a:pt x="408" y="70"/>
                      </a:lnTo>
                      <a:lnTo>
                        <a:pt x="408" y="70"/>
                      </a:lnTo>
                      <a:lnTo>
                        <a:pt x="404" y="70"/>
                      </a:lnTo>
                      <a:lnTo>
                        <a:pt x="404" y="70"/>
                      </a:lnTo>
                      <a:lnTo>
                        <a:pt x="404" y="70"/>
                      </a:lnTo>
                      <a:lnTo>
                        <a:pt x="398" y="70"/>
                      </a:lnTo>
                      <a:lnTo>
                        <a:pt x="398" y="68"/>
                      </a:lnTo>
                      <a:lnTo>
                        <a:pt x="398" y="68"/>
                      </a:lnTo>
                      <a:lnTo>
                        <a:pt x="398" y="68"/>
                      </a:lnTo>
                      <a:lnTo>
                        <a:pt x="392" y="64"/>
                      </a:lnTo>
                      <a:lnTo>
                        <a:pt x="390" y="62"/>
                      </a:lnTo>
                      <a:lnTo>
                        <a:pt x="390" y="62"/>
                      </a:lnTo>
                      <a:lnTo>
                        <a:pt x="390" y="60"/>
                      </a:lnTo>
                      <a:lnTo>
                        <a:pt x="388" y="60"/>
                      </a:lnTo>
                      <a:lnTo>
                        <a:pt x="386" y="58"/>
                      </a:lnTo>
                      <a:lnTo>
                        <a:pt x="386" y="54"/>
                      </a:lnTo>
                      <a:lnTo>
                        <a:pt x="386" y="54"/>
                      </a:lnTo>
                      <a:lnTo>
                        <a:pt x="386" y="52"/>
                      </a:lnTo>
                      <a:lnTo>
                        <a:pt x="386" y="52"/>
                      </a:lnTo>
                      <a:lnTo>
                        <a:pt x="386" y="52"/>
                      </a:lnTo>
                      <a:lnTo>
                        <a:pt x="386" y="52"/>
                      </a:lnTo>
                      <a:lnTo>
                        <a:pt x="384" y="52"/>
                      </a:lnTo>
                      <a:lnTo>
                        <a:pt x="380" y="52"/>
                      </a:lnTo>
                      <a:lnTo>
                        <a:pt x="380" y="50"/>
                      </a:lnTo>
                      <a:lnTo>
                        <a:pt x="380" y="50"/>
                      </a:lnTo>
                      <a:lnTo>
                        <a:pt x="380" y="50"/>
                      </a:lnTo>
                      <a:lnTo>
                        <a:pt x="372" y="50"/>
                      </a:lnTo>
                      <a:lnTo>
                        <a:pt x="368" y="50"/>
                      </a:lnTo>
                      <a:lnTo>
                        <a:pt x="368" y="50"/>
                      </a:lnTo>
                      <a:lnTo>
                        <a:pt x="368" y="50"/>
                      </a:lnTo>
                      <a:lnTo>
                        <a:pt x="366" y="50"/>
                      </a:lnTo>
                      <a:lnTo>
                        <a:pt x="364" y="48"/>
                      </a:lnTo>
                      <a:lnTo>
                        <a:pt x="364" y="48"/>
                      </a:lnTo>
                      <a:lnTo>
                        <a:pt x="364" y="46"/>
                      </a:lnTo>
                      <a:lnTo>
                        <a:pt x="362" y="46"/>
                      </a:lnTo>
                      <a:lnTo>
                        <a:pt x="362" y="46"/>
                      </a:lnTo>
                      <a:lnTo>
                        <a:pt x="358" y="40"/>
                      </a:lnTo>
                      <a:lnTo>
                        <a:pt x="358" y="38"/>
                      </a:lnTo>
                      <a:lnTo>
                        <a:pt x="358" y="38"/>
                      </a:lnTo>
                      <a:lnTo>
                        <a:pt x="358" y="38"/>
                      </a:lnTo>
                      <a:lnTo>
                        <a:pt x="356" y="38"/>
                      </a:lnTo>
                      <a:lnTo>
                        <a:pt x="354" y="36"/>
                      </a:lnTo>
                      <a:lnTo>
                        <a:pt x="350" y="34"/>
                      </a:lnTo>
                      <a:lnTo>
                        <a:pt x="350" y="34"/>
                      </a:lnTo>
                      <a:lnTo>
                        <a:pt x="348" y="34"/>
                      </a:lnTo>
                      <a:lnTo>
                        <a:pt x="348" y="34"/>
                      </a:lnTo>
                      <a:lnTo>
                        <a:pt x="344" y="34"/>
                      </a:lnTo>
                      <a:lnTo>
                        <a:pt x="340" y="28"/>
                      </a:lnTo>
                      <a:lnTo>
                        <a:pt x="340" y="28"/>
                      </a:lnTo>
                      <a:lnTo>
                        <a:pt x="340" y="28"/>
                      </a:lnTo>
                      <a:lnTo>
                        <a:pt x="336" y="28"/>
                      </a:lnTo>
                      <a:lnTo>
                        <a:pt x="336" y="28"/>
                      </a:lnTo>
                      <a:lnTo>
                        <a:pt x="336" y="28"/>
                      </a:lnTo>
                      <a:lnTo>
                        <a:pt x="332" y="28"/>
                      </a:lnTo>
                      <a:lnTo>
                        <a:pt x="332" y="28"/>
                      </a:lnTo>
                      <a:lnTo>
                        <a:pt x="332" y="28"/>
                      </a:lnTo>
                      <a:lnTo>
                        <a:pt x="330" y="28"/>
                      </a:lnTo>
                      <a:lnTo>
                        <a:pt x="330" y="28"/>
                      </a:lnTo>
                      <a:lnTo>
                        <a:pt x="330" y="28"/>
                      </a:lnTo>
                      <a:lnTo>
                        <a:pt x="328" y="28"/>
                      </a:lnTo>
                      <a:lnTo>
                        <a:pt x="328" y="30"/>
                      </a:lnTo>
                      <a:lnTo>
                        <a:pt x="326" y="30"/>
                      </a:lnTo>
                      <a:lnTo>
                        <a:pt x="322" y="26"/>
                      </a:lnTo>
                      <a:lnTo>
                        <a:pt x="322" y="26"/>
                      </a:lnTo>
                      <a:lnTo>
                        <a:pt x="322" y="26"/>
                      </a:lnTo>
                      <a:lnTo>
                        <a:pt x="320" y="26"/>
                      </a:lnTo>
                      <a:lnTo>
                        <a:pt x="320" y="24"/>
                      </a:lnTo>
                      <a:lnTo>
                        <a:pt x="320" y="24"/>
                      </a:lnTo>
                      <a:lnTo>
                        <a:pt x="320" y="24"/>
                      </a:lnTo>
                      <a:lnTo>
                        <a:pt x="318" y="24"/>
                      </a:lnTo>
                      <a:lnTo>
                        <a:pt x="318" y="22"/>
                      </a:lnTo>
                      <a:lnTo>
                        <a:pt x="318" y="22"/>
                      </a:lnTo>
                      <a:lnTo>
                        <a:pt x="318" y="20"/>
                      </a:lnTo>
                      <a:lnTo>
                        <a:pt x="318" y="20"/>
                      </a:lnTo>
                      <a:lnTo>
                        <a:pt x="318" y="20"/>
                      </a:lnTo>
                      <a:lnTo>
                        <a:pt x="318" y="20"/>
                      </a:lnTo>
                      <a:lnTo>
                        <a:pt x="318" y="18"/>
                      </a:lnTo>
                      <a:lnTo>
                        <a:pt x="312" y="16"/>
                      </a:lnTo>
                      <a:lnTo>
                        <a:pt x="312" y="16"/>
                      </a:lnTo>
                      <a:lnTo>
                        <a:pt x="312" y="16"/>
                      </a:lnTo>
                      <a:lnTo>
                        <a:pt x="312" y="16"/>
                      </a:lnTo>
                      <a:lnTo>
                        <a:pt x="312" y="16"/>
                      </a:lnTo>
                      <a:lnTo>
                        <a:pt x="310" y="16"/>
                      </a:lnTo>
                      <a:lnTo>
                        <a:pt x="310" y="16"/>
                      </a:lnTo>
                      <a:lnTo>
                        <a:pt x="306" y="16"/>
                      </a:lnTo>
                      <a:lnTo>
                        <a:pt x="306" y="16"/>
                      </a:lnTo>
                      <a:lnTo>
                        <a:pt x="306" y="16"/>
                      </a:lnTo>
                      <a:lnTo>
                        <a:pt x="306" y="16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04" y="12"/>
                      </a:lnTo>
                      <a:lnTo>
                        <a:pt x="304" y="12"/>
                      </a:lnTo>
                      <a:lnTo>
                        <a:pt x="304" y="12"/>
                      </a:lnTo>
                      <a:lnTo>
                        <a:pt x="302" y="12"/>
                      </a:lnTo>
                      <a:lnTo>
                        <a:pt x="300" y="12"/>
                      </a:lnTo>
                      <a:lnTo>
                        <a:pt x="300" y="10"/>
                      </a:lnTo>
                      <a:lnTo>
                        <a:pt x="300" y="10"/>
                      </a:lnTo>
                      <a:lnTo>
                        <a:pt x="298" y="10"/>
                      </a:lnTo>
                      <a:lnTo>
                        <a:pt x="298" y="10"/>
                      </a:lnTo>
                      <a:lnTo>
                        <a:pt x="298" y="10"/>
                      </a:lnTo>
                      <a:lnTo>
                        <a:pt x="296" y="10"/>
                      </a:lnTo>
                      <a:lnTo>
                        <a:pt x="294" y="12"/>
                      </a:lnTo>
                      <a:lnTo>
                        <a:pt x="294" y="12"/>
                      </a:lnTo>
                      <a:lnTo>
                        <a:pt x="294" y="14"/>
                      </a:lnTo>
                      <a:lnTo>
                        <a:pt x="294" y="16"/>
                      </a:lnTo>
                      <a:lnTo>
                        <a:pt x="294" y="16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92" y="14"/>
                      </a:lnTo>
                      <a:lnTo>
                        <a:pt x="292" y="12"/>
                      </a:lnTo>
                      <a:lnTo>
                        <a:pt x="290" y="12"/>
                      </a:lnTo>
                      <a:lnTo>
                        <a:pt x="290" y="12"/>
                      </a:lnTo>
                      <a:lnTo>
                        <a:pt x="294" y="10"/>
                      </a:lnTo>
                      <a:lnTo>
                        <a:pt x="294" y="10"/>
                      </a:lnTo>
                      <a:lnTo>
                        <a:pt x="294" y="8"/>
                      </a:lnTo>
                      <a:lnTo>
                        <a:pt x="294" y="8"/>
                      </a:lnTo>
                      <a:lnTo>
                        <a:pt x="294" y="8"/>
                      </a:lnTo>
                      <a:lnTo>
                        <a:pt x="298" y="8"/>
                      </a:lnTo>
                      <a:lnTo>
                        <a:pt x="298" y="8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6"/>
                      </a:lnTo>
                      <a:lnTo>
                        <a:pt x="298" y="4"/>
                      </a:lnTo>
                      <a:lnTo>
                        <a:pt x="294" y="2"/>
                      </a:lnTo>
                      <a:lnTo>
                        <a:pt x="290" y="0"/>
                      </a:lnTo>
                      <a:lnTo>
                        <a:pt x="290" y="0"/>
                      </a:lnTo>
                      <a:lnTo>
                        <a:pt x="290" y="0"/>
                      </a:lnTo>
                      <a:lnTo>
                        <a:pt x="288" y="0"/>
                      </a:lnTo>
                      <a:lnTo>
                        <a:pt x="284" y="0"/>
                      </a:lnTo>
                      <a:lnTo>
                        <a:pt x="284" y="0"/>
                      </a:lnTo>
                      <a:lnTo>
                        <a:pt x="284" y="0"/>
                      </a:lnTo>
                      <a:lnTo>
                        <a:pt x="280" y="2"/>
                      </a:lnTo>
                      <a:lnTo>
                        <a:pt x="270" y="2"/>
                      </a:lnTo>
                      <a:lnTo>
                        <a:pt x="270" y="2"/>
                      </a:lnTo>
                      <a:lnTo>
                        <a:pt x="270" y="2"/>
                      </a:lnTo>
                      <a:lnTo>
                        <a:pt x="270" y="2"/>
                      </a:lnTo>
                      <a:lnTo>
                        <a:pt x="268" y="2"/>
                      </a:lnTo>
                      <a:lnTo>
                        <a:pt x="268" y="2"/>
                      </a:lnTo>
                      <a:lnTo>
                        <a:pt x="268" y="2"/>
                      </a:lnTo>
                      <a:lnTo>
                        <a:pt x="268" y="2"/>
                      </a:lnTo>
                      <a:lnTo>
                        <a:pt x="268" y="2"/>
                      </a:lnTo>
                      <a:lnTo>
                        <a:pt x="268" y="2"/>
                      </a:lnTo>
                      <a:lnTo>
                        <a:pt x="268" y="0"/>
                      </a:lnTo>
                      <a:lnTo>
                        <a:pt x="268" y="0"/>
                      </a:lnTo>
                      <a:lnTo>
                        <a:pt x="268" y="0"/>
                      </a:lnTo>
                      <a:lnTo>
                        <a:pt x="268" y="0"/>
                      </a:lnTo>
                      <a:lnTo>
                        <a:pt x="258" y="0"/>
                      </a:lnTo>
                      <a:lnTo>
                        <a:pt x="258" y="0"/>
                      </a:lnTo>
                      <a:lnTo>
                        <a:pt x="256" y="0"/>
                      </a:lnTo>
                      <a:lnTo>
                        <a:pt x="256" y="0"/>
                      </a:lnTo>
                      <a:lnTo>
                        <a:pt x="254" y="0"/>
                      </a:lnTo>
                      <a:lnTo>
                        <a:pt x="254" y="0"/>
                      </a:lnTo>
                      <a:lnTo>
                        <a:pt x="254" y="0"/>
                      </a:lnTo>
                      <a:lnTo>
                        <a:pt x="254" y="6"/>
                      </a:lnTo>
                      <a:lnTo>
                        <a:pt x="254" y="6"/>
                      </a:lnTo>
                      <a:lnTo>
                        <a:pt x="254" y="6"/>
                      </a:lnTo>
                      <a:lnTo>
                        <a:pt x="256" y="6"/>
                      </a:lnTo>
                      <a:lnTo>
                        <a:pt x="256" y="8"/>
                      </a:lnTo>
                      <a:lnTo>
                        <a:pt x="252" y="8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0" y="6"/>
                      </a:lnTo>
                      <a:lnTo>
                        <a:pt x="250" y="4"/>
                      </a:lnTo>
                      <a:lnTo>
                        <a:pt x="250" y="4"/>
                      </a:lnTo>
                      <a:lnTo>
                        <a:pt x="248" y="4"/>
                      </a:lnTo>
                      <a:lnTo>
                        <a:pt x="248" y="4"/>
                      </a:lnTo>
                      <a:lnTo>
                        <a:pt x="244" y="2"/>
                      </a:lnTo>
                      <a:lnTo>
                        <a:pt x="244" y="2"/>
                      </a:lnTo>
                      <a:lnTo>
                        <a:pt x="244" y="2"/>
                      </a:lnTo>
                      <a:lnTo>
                        <a:pt x="242" y="2"/>
                      </a:lnTo>
                      <a:lnTo>
                        <a:pt x="242" y="2"/>
                      </a:lnTo>
                      <a:lnTo>
                        <a:pt x="242" y="2"/>
                      </a:lnTo>
                      <a:lnTo>
                        <a:pt x="240" y="4"/>
                      </a:lnTo>
                      <a:lnTo>
                        <a:pt x="240" y="4"/>
                      </a:lnTo>
                      <a:lnTo>
                        <a:pt x="238" y="2"/>
                      </a:lnTo>
                      <a:lnTo>
                        <a:pt x="238" y="2"/>
                      </a:lnTo>
                      <a:lnTo>
                        <a:pt x="238" y="2"/>
                      </a:lnTo>
                      <a:lnTo>
                        <a:pt x="236" y="2"/>
                      </a:lnTo>
                      <a:lnTo>
                        <a:pt x="236" y="2"/>
                      </a:lnTo>
                      <a:lnTo>
                        <a:pt x="236" y="2"/>
                      </a:lnTo>
                      <a:lnTo>
                        <a:pt x="236" y="2"/>
                      </a:lnTo>
                      <a:lnTo>
                        <a:pt x="230" y="2"/>
                      </a:lnTo>
                      <a:lnTo>
                        <a:pt x="230" y="2"/>
                      </a:lnTo>
                      <a:lnTo>
                        <a:pt x="228" y="2"/>
                      </a:lnTo>
                      <a:lnTo>
                        <a:pt x="228" y="2"/>
                      </a:lnTo>
                      <a:lnTo>
                        <a:pt x="226" y="2"/>
                      </a:lnTo>
                      <a:lnTo>
                        <a:pt x="226" y="2"/>
                      </a:lnTo>
                      <a:lnTo>
                        <a:pt x="226" y="2"/>
                      </a:lnTo>
                      <a:lnTo>
                        <a:pt x="222" y="6"/>
                      </a:lnTo>
                      <a:lnTo>
                        <a:pt x="220" y="6"/>
                      </a:lnTo>
                      <a:lnTo>
                        <a:pt x="220" y="6"/>
                      </a:lnTo>
                      <a:lnTo>
                        <a:pt x="220" y="6"/>
                      </a:lnTo>
                      <a:lnTo>
                        <a:pt x="220" y="4"/>
                      </a:lnTo>
                      <a:lnTo>
                        <a:pt x="216" y="4"/>
                      </a:lnTo>
                      <a:lnTo>
                        <a:pt x="216" y="4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08" y="10"/>
                      </a:lnTo>
                      <a:lnTo>
                        <a:pt x="208" y="10"/>
                      </a:lnTo>
                      <a:lnTo>
                        <a:pt x="208" y="10"/>
                      </a:lnTo>
                      <a:lnTo>
                        <a:pt x="206" y="14"/>
                      </a:lnTo>
                      <a:lnTo>
                        <a:pt x="204" y="16"/>
                      </a:lnTo>
                      <a:lnTo>
                        <a:pt x="204" y="16"/>
                      </a:lnTo>
                      <a:lnTo>
                        <a:pt x="204" y="16"/>
                      </a:lnTo>
                      <a:lnTo>
                        <a:pt x="200" y="18"/>
                      </a:lnTo>
                      <a:lnTo>
                        <a:pt x="184" y="18"/>
                      </a:lnTo>
                      <a:lnTo>
                        <a:pt x="182" y="16"/>
                      </a:lnTo>
                      <a:lnTo>
                        <a:pt x="182" y="16"/>
                      </a:lnTo>
                      <a:lnTo>
                        <a:pt x="180" y="16"/>
                      </a:lnTo>
                      <a:lnTo>
                        <a:pt x="178" y="16"/>
                      </a:lnTo>
                      <a:lnTo>
                        <a:pt x="178" y="16"/>
                      </a:lnTo>
                      <a:lnTo>
                        <a:pt x="178" y="16"/>
                      </a:lnTo>
                      <a:lnTo>
                        <a:pt x="178" y="16"/>
                      </a:lnTo>
                      <a:lnTo>
                        <a:pt x="176" y="16"/>
                      </a:lnTo>
                      <a:lnTo>
                        <a:pt x="176" y="16"/>
                      </a:lnTo>
                      <a:lnTo>
                        <a:pt x="176" y="16"/>
                      </a:lnTo>
                      <a:lnTo>
                        <a:pt x="176" y="16"/>
                      </a:lnTo>
                      <a:lnTo>
                        <a:pt x="176" y="16"/>
                      </a:lnTo>
                      <a:lnTo>
                        <a:pt x="176" y="16"/>
                      </a:lnTo>
                      <a:lnTo>
                        <a:pt x="174" y="16"/>
                      </a:lnTo>
                      <a:lnTo>
                        <a:pt x="174" y="18"/>
                      </a:lnTo>
                      <a:lnTo>
                        <a:pt x="172" y="20"/>
                      </a:lnTo>
                      <a:lnTo>
                        <a:pt x="170" y="20"/>
                      </a:lnTo>
                      <a:lnTo>
                        <a:pt x="166" y="22"/>
                      </a:lnTo>
                      <a:lnTo>
                        <a:pt x="164" y="22"/>
                      </a:lnTo>
                      <a:lnTo>
                        <a:pt x="164" y="22"/>
                      </a:lnTo>
                      <a:lnTo>
                        <a:pt x="164" y="22"/>
                      </a:lnTo>
                      <a:lnTo>
                        <a:pt x="160" y="26"/>
                      </a:lnTo>
                      <a:lnTo>
                        <a:pt x="160" y="26"/>
                      </a:lnTo>
                      <a:lnTo>
                        <a:pt x="160" y="26"/>
                      </a:lnTo>
                      <a:lnTo>
                        <a:pt x="160" y="26"/>
                      </a:lnTo>
                      <a:lnTo>
                        <a:pt x="160" y="26"/>
                      </a:lnTo>
                      <a:lnTo>
                        <a:pt x="160" y="26"/>
                      </a:lnTo>
                      <a:lnTo>
                        <a:pt x="160" y="28"/>
                      </a:lnTo>
                      <a:lnTo>
                        <a:pt x="160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4" y="28"/>
                      </a:lnTo>
                      <a:lnTo>
                        <a:pt x="166" y="30"/>
                      </a:lnTo>
                      <a:lnTo>
                        <a:pt x="166" y="32"/>
                      </a:lnTo>
                      <a:lnTo>
                        <a:pt x="166" y="32"/>
                      </a:lnTo>
                      <a:lnTo>
                        <a:pt x="166" y="32"/>
                      </a:lnTo>
                      <a:lnTo>
                        <a:pt x="168" y="34"/>
                      </a:lnTo>
                      <a:lnTo>
                        <a:pt x="168" y="38"/>
                      </a:lnTo>
                      <a:lnTo>
                        <a:pt x="168" y="38"/>
                      </a:lnTo>
                      <a:lnTo>
                        <a:pt x="168" y="38"/>
                      </a:lnTo>
                      <a:lnTo>
                        <a:pt x="168" y="38"/>
                      </a:lnTo>
                      <a:lnTo>
                        <a:pt x="168" y="40"/>
                      </a:lnTo>
                      <a:lnTo>
                        <a:pt x="168" y="40"/>
                      </a:lnTo>
                      <a:lnTo>
                        <a:pt x="170" y="40"/>
                      </a:lnTo>
                      <a:lnTo>
                        <a:pt x="172" y="42"/>
                      </a:lnTo>
                      <a:lnTo>
                        <a:pt x="172" y="48"/>
                      </a:lnTo>
                      <a:lnTo>
                        <a:pt x="170" y="52"/>
                      </a:lnTo>
                      <a:lnTo>
                        <a:pt x="170" y="52"/>
                      </a:lnTo>
                      <a:lnTo>
                        <a:pt x="170" y="52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6"/>
                      </a:lnTo>
                      <a:lnTo>
                        <a:pt x="174" y="56"/>
                      </a:lnTo>
                      <a:lnTo>
                        <a:pt x="174" y="56"/>
                      </a:lnTo>
                      <a:lnTo>
                        <a:pt x="174" y="56"/>
                      </a:lnTo>
                      <a:lnTo>
                        <a:pt x="174" y="58"/>
                      </a:lnTo>
                      <a:lnTo>
                        <a:pt x="178" y="58"/>
                      </a:lnTo>
                      <a:lnTo>
                        <a:pt x="178" y="58"/>
                      </a:lnTo>
                      <a:lnTo>
                        <a:pt x="178" y="58"/>
                      </a:lnTo>
                      <a:lnTo>
                        <a:pt x="180" y="58"/>
                      </a:lnTo>
                      <a:lnTo>
                        <a:pt x="182" y="58"/>
                      </a:lnTo>
                      <a:lnTo>
                        <a:pt x="182" y="64"/>
                      </a:lnTo>
                      <a:lnTo>
                        <a:pt x="182" y="64"/>
                      </a:lnTo>
                      <a:lnTo>
                        <a:pt x="182" y="64"/>
                      </a:lnTo>
                      <a:lnTo>
                        <a:pt x="190" y="64"/>
                      </a:lnTo>
                      <a:lnTo>
                        <a:pt x="190" y="64"/>
                      </a:lnTo>
                      <a:lnTo>
                        <a:pt x="190" y="64"/>
                      </a:lnTo>
                      <a:lnTo>
                        <a:pt x="190" y="66"/>
                      </a:lnTo>
                      <a:lnTo>
                        <a:pt x="188" y="68"/>
                      </a:lnTo>
                      <a:lnTo>
                        <a:pt x="186" y="68"/>
                      </a:lnTo>
                      <a:lnTo>
                        <a:pt x="184" y="66"/>
                      </a:lnTo>
                      <a:lnTo>
                        <a:pt x="184" y="66"/>
                      </a:lnTo>
                      <a:lnTo>
                        <a:pt x="184" y="66"/>
                      </a:lnTo>
                      <a:lnTo>
                        <a:pt x="182" y="66"/>
                      </a:lnTo>
                      <a:lnTo>
                        <a:pt x="180" y="64"/>
                      </a:lnTo>
                      <a:lnTo>
                        <a:pt x="180" y="60"/>
                      </a:lnTo>
                      <a:lnTo>
                        <a:pt x="180" y="60"/>
                      </a:lnTo>
                      <a:lnTo>
                        <a:pt x="180" y="60"/>
                      </a:lnTo>
                      <a:lnTo>
                        <a:pt x="178" y="58"/>
                      </a:lnTo>
                      <a:lnTo>
                        <a:pt x="178" y="58"/>
                      </a:lnTo>
                      <a:lnTo>
                        <a:pt x="178" y="58"/>
                      </a:lnTo>
                      <a:lnTo>
                        <a:pt x="176" y="60"/>
                      </a:lnTo>
                      <a:lnTo>
                        <a:pt x="176" y="60"/>
                      </a:lnTo>
                      <a:lnTo>
                        <a:pt x="176" y="60"/>
                      </a:lnTo>
                      <a:lnTo>
                        <a:pt x="176" y="64"/>
                      </a:lnTo>
                      <a:lnTo>
                        <a:pt x="174" y="64"/>
                      </a:lnTo>
                      <a:lnTo>
                        <a:pt x="174" y="64"/>
                      </a:lnTo>
                      <a:lnTo>
                        <a:pt x="174" y="64"/>
                      </a:lnTo>
                      <a:lnTo>
                        <a:pt x="174" y="66"/>
                      </a:lnTo>
                      <a:lnTo>
                        <a:pt x="174" y="66"/>
                      </a:lnTo>
                      <a:lnTo>
                        <a:pt x="174" y="66"/>
                      </a:lnTo>
                      <a:lnTo>
                        <a:pt x="174" y="66"/>
                      </a:lnTo>
                      <a:lnTo>
                        <a:pt x="174" y="70"/>
                      </a:lnTo>
                      <a:lnTo>
                        <a:pt x="174" y="70"/>
                      </a:lnTo>
                      <a:lnTo>
                        <a:pt x="174" y="70"/>
                      </a:lnTo>
                      <a:lnTo>
                        <a:pt x="174" y="70"/>
                      </a:lnTo>
                      <a:lnTo>
                        <a:pt x="174" y="70"/>
                      </a:lnTo>
                      <a:lnTo>
                        <a:pt x="176" y="68"/>
                      </a:lnTo>
                      <a:lnTo>
                        <a:pt x="178" y="68"/>
                      </a:lnTo>
                      <a:lnTo>
                        <a:pt x="178" y="70"/>
                      </a:lnTo>
                      <a:lnTo>
                        <a:pt x="178" y="70"/>
                      </a:lnTo>
                      <a:lnTo>
                        <a:pt x="178" y="70"/>
                      </a:lnTo>
                      <a:lnTo>
                        <a:pt x="178" y="70"/>
                      </a:lnTo>
                      <a:lnTo>
                        <a:pt x="178" y="72"/>
                      </a:lnTo>
                      <a:lnTo>
                        <a:pt x="178" y="72"/>
                      </a:lnTo>
                      <a:lnTo>
                        <a:pt x="176" y="70"/>
                      </a:lnTo>
                      <a:lnTo>
                        <a:pt x="176" y="70"/>
                      </a:lnTo>
                      <a:lnTo>
                        <a:pt x="176" y="70"/>
                      </a:lnTo>
                      <a:lnTo>
                        <a:pt x="174" y="70"/>
                      </a:lnTo>
                      <a:lnTo>
                        <a:pt x="172" y="70"/>
                      </a:lnTo>
                      <a:lnTo>
                        <a:pt x="172" y="70"/>
                      </a:lnTo>
                      <a:lnTo>
                        <a:pt x="170" y="70"/>
                      </a:lnTo>
                      <a:lnTo>
                        <a:pt x="168" y="70"/>
                      </a:lnTo>
                      <a:lnTo>
                        <a:pt x="168" y="68"/>
                      </a:lnTo>
                      <a:lnTo>
                        <a:pt x="168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4" y="68"/>
                      </a:lnTo>
                      <a:lnTo>
                        <a:pt x="164" y="66"/>
                      </a:lnTo>
                      <a:lnTo>
                        <a:pt x="164" y="66"/>
                      </a:lnTo>
                      <a:lnTo>
                        <a:pt x="162" y="66"/>
                      </a:lnTo>
                      <a:lnTo>
                        <a:pt x="162" y="66"/>
                      </a:lnTo>
                      <a:lnTo>
                        <a:pt x="162" y="64"/>
                      </a:lnTo>
                      <a:lnTo>
                        <a:pt x="162" y="64"/>
                      </a:lnTo>
                      <a:lnTo>
                        <a:pt x="162" y="64"/>
                      </a:lnTo>
                      <a:lnTo>
                        <a:pt x="162" y="64"/>
                      </a:lnTo>
                      <a:lnTo>
                        <a:pt x="164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6" y="62"/>
                      </a:lnTo>
                      <a:lnTo>
                        <a:pt x="166" y="62"/>
                      </a:lnTo>
                      <a:lnTo>
                        <a:pt x="168" y="62"/>
                      </a:lnTo>
                      <a:lnTo>
                        <a:pt x="168" y="62"/>
                      </a:lnTo>
                      <a:lnTo>
                        <a:pt x="168" y="62"/>
                      </a:lnTo>
                      <a:lnTo>
                        <a:pt x="168" y="62"/>
                      </a:lnTo>
                      <a:lnTo>
                        <a:pt x="168" y="60"/>
                      </a:lnTo>
                      <a:lnTo>
                        <a:pt x="168" y="60"/>
                      </a:lnTo>
                      <a:lnTo>
                        <a:pt x="168" y="60"/>
                      </a:lnTo>
                      <a:lnTo>
                        <a:pt x="166" y="60"/>
                      </a:lnTo>
                      <a:lnTo>
                        <a:pt x="158" y="60"/>
                      </a:lnTo>
                      <a:lnTo>
                        <a:pt x="158" y="58"/>
                      </a:lnTo>
                      <a:lnTo>
                        <a:pt x="158" y="58"/>
                      </a:lnTo>
                      <a:lnTo>
                        <a:pt x="158" y="58"/>
                      </a:lnTo>
                      <a:lnTo>
                        <a:pt x="154" y="58"/>
                      </a:lnTo>
                      <a:lnTo>
                        <a:pt x="152" y="58"/>
                      </a:lnTo>
                      <a:lnTo>
                        <a:pt x="152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50" y="58"/>
                      </a:lnTo>
                      <a:lnTo>
                        <a:pt x="150" y="58"/>
                      </a:lnTo>
                      <a:lnTo>
                        <a:pt x="148" y="58"/>
                      </a:lnTo>
                      <a:lnTo>
                        <a:pt x="148" y="58"/>
                      </a:lnTo>
                      <a:lnTo>
                        <a:pt x="148" y="58"/>
                      </a:lnTo>
                      <a:lnTo>
                        <a:pt x="146" y="58"/>
                      </a:lnTo>
                      <a:lnTo>
                        <a:pt x="146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28" y="60"/>
                      </a:lnTo>
                      <a:lnTo>
                        <a:pt x="126" y="62"/>
                      </a:lnTo>
                      <a:lnTo>
                        <a:pt x="126" y="62"/>
                      </a:lnTo>
                      <a:lnTo>
                        <a:pt x="126" y="62"/>
                      </a:lnTo>
                      <a:lnTo>
                        <a:pt x="124" y="64"/>
                      </a:lnTo>
                      <a:lnTo>
                        <a:pt x="124" y="64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22" y="62"/>
                      </a:lnTo>
                      <a:lnTo>
                        <a:pt x="120" y="64"/>
                      </a:lnTo>
                      <a:lnTo>
                        <a:pt x="116" y="64"/>
                      </a:lnTo>
                      <a:lnTo>
                        <a:pt x="114" y="64"/>
                      </a:lnTo>
                      <a:lnTo>
                        <a:pt x="114" y="64"/>
                      </a:lnTo>
                      <a:lnTo>
                        <a:pt x="114" y="64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8" y="72"/>
                      </a:lnTo>
                      <a:lnTo>
                        <a:pt x="118" y="76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4"/>
                      </a:lnTo>
                      <a:lnTo>
                        <a:pt x="118" y="84"/>
                      </a:lnTo>
                      <a:lnTo>
                        <a:pt x="118" y="86"/>
                      </a:lnTo>
                      <a:lnTo>
                        <a:pt x="118" y="86"/>
                      </a:lnTo>
                      <a:lnTo>
                        <a:pt x="118" y="86"/>
                      </a:lnTo>
                      <a:lnTo>
                        <a:pt x="118" y="86"/>
                      </a:lnTo>
                      <a:lnTo>
                        <a:pt x="118" y="88"/>
                      </a:lnTo>
                      <a:lnTo>
                        <a:pt x="118" y="88"/>
                      </a:lnTo>
                      <a:lnTo>
                        <a:pt x="120" y="88"/>
                      </a:lnTo>
                      <a:lnTo>
                        <a:pt x="120" y="88"/>
                      </a:lnTo>
                      <a:lnTo>
                        <a:pt x="120" y="90"/>
                      </a:lnTo>
                      <a:lnTo>
                        <a:pt x="120" y="90"/>
                      </a:lnTo>
                      <a:lnTo>
                        <a:pt x="120" y="90"/>
                      </a:lnTo>
                      <a:lnTo>
                        <a:pt x="122" y="92"/>
                      </a:lnTo>
                      <a:lnTo>
                        <a:pt x="122" y="94"/>
                      </a:lnTo>
                      <a:lnTo>
                        <a:pt x="122" y="94"/>
                      </a:lnTo>
                      <a:lnTo>
                        <a:pt x="122" y="94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26" y="96"/>
                      </a:lnTo>
                      <a:lnTo>
                        <a:pt x="128" y="96"/>
                      </a:lnTo>
                      <a:lnTo>
                        <a:pt x="136" y="98"/>
                      </a:lnTo>
                      <a:lnTo>
                        <a:pt x="136" y="98"/>
                      </a:lnTo>
                      <a:lnTo>
                        <a:pt x="136" y="98"/>
                      </a:lnTo>
                      <a:lnTo>
                        <a:pt x="140" y="98"/>
                      </a:lnTo>
                      <a:lnTo>
                        <a:pt x="142" y="100"/>
                      </a:lnTo>
                      <a:lnTo>
                        <a:pt x="142" y="100"/>
                      </a:lnTo>
                      <a:lnTo>
                        <a:pt x="144" y="100"/>
                      </a:lnTo>
                      <a:lnTo>
                        <a:pt x="144" y="100"/>
                      </a:lnTo>
                      <a:lnTo>
                        <a:pt x="148" y="102"/>
                      </a:lnTo>
                      <a:lnTo>
                        <a:pt x="148" y="102"/>
                      </a:lnTo>
                      <a:lnTo>
                        <a:pt x="148" y="102"/>
                      </a:lnTo>
                      <a:lnTo>
                        <a:pt x="152" y="102"/>
                      </a:lnTo>
                      <a:lnTo>
                        <a:pt x="152" y="102"/>
                      </a:lnTo>
                      <a:lnTo>
                        <a:pt x="154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6" y="102"/>
                      </a:lnTo>
                      <a:lnTo>
                        <a:pt x="158" y="100"/>
                      </a:lnTo>
                      <a:lnTo>
                        <a:pt x="166" y="100"/>
                      </a:lnTo>
                      <a:lnTo>
                        <a:pt x="166" y="100"/>
                      </a:lnTo>
                      <a:lnTo>
                        <a:pt x="164" y="100"/>
                      </a:lnTo>
                      <a:lnTo>
                        <a:pt x="164" y="100"/>
                      </a:lnTo>
                      <a:lnTo>
                        <a:pt x="164" y="102"/>
                      </a:lnTo>
                      <a:lnTo>
                        <a:pt x="160" y="102"/>
                      </a:lnTo>
                      <a:lnTo>
                        <a:pt x="160" y="102"/>
                      </a:lnTo>
                      <a:lnTo>
                        <a:pt x="160" y="102"/>
                      </a:lnTo>
                      <a:lnTo>
                        <a:pt x="156" y="104"/>
                      </a:lnTo>
                      <a:lnTo>
                        <a:pt x="156" y="104"/>
                      </a:lnTo>
                      <a:lnTo>
                        <a:pt x="156" y="104"/>
                      </a:lnTo>
                      <a:lnTo>
                        <a:pt x="156" y="108"/>
                      </a:lnTo>
                      <a:lnTo>
                        <a:pt x="156" y="110"/>
                      </a:lnTo>
                      <a:lnTo>
                        <a:pt x="152" y="114"/>
                      </a:lnTo>
                      <a:lnTo>
                        <a:pt x="150" y="114"/>
                      </a:lnTo>
                      <a:lnTo>
                        <a:pt x="144" y="116"/>
                      </a:lnTo>
                      <a:lnTo>
                        <a:pt x="144" y="116"/>
                      </a:lnTo>
                      <a:lnTo>
                        <a:pt x="144" y="116"/>
                      </a:lnTo>
                      <a:lnTo>
                        <a:pt x="142" y="118"/>
                      </a:lnTo>
                      <a:lnTo>
                        <a:pt x="140" y="118"/>
                      </a:lnTo>
                      <a:lnTo>
                        <a:pt x="138" y="116"/>
                      </a:lnTo>
                      <a:lnTo>
                        <a:pt x="138" y="116"/>
                      </a:lnTo>
                      <a:lnTo>
                        <a:pt x="138" y="116"/>
                      </a:lnTo>
                      <a:lnTo>
                        <a:pt x="134" y="116"/>
                      </a:lnTo>
                      <a:lnTo>
                        <a:pt x="134" y="116"/>
                      </a:lnTo>
                      <a:lnTo>
                        <a:pt x="134" y="116"/>
                      </a:lnTo>
                      <a:lnTo>
                        <a:pt x="130" y="118"/>
                      </a:lnTo>
                      <a:lnTo>
                        <a:pt x="130" y="118"/>
                      </a:lnTo>
                      <a:lnTo>
                        <a:pt x="130" y="118"/>
                      </a:lnTo>
                      <a:lnTo>
                        <a:pt x="130" y="118"/>
                      </a:lnTo>
                      <a:lnTo>
                        <a:pt x="122" y="118"/>
                      </a:lnTo>
                      <a:lnTo>
                        <a:pt x="122" y="118"/>
                      </a:lnTo>
                      <a:lnTo>
                        <a:pt x="122" y="118"/>
                      </a:lnTo>
                      <a:lnTo>
                        <a:pt x="120" y="118"/>
                      </a:lnTo>
                      <a:lnTo>
                        <a:pt x="116" y="118"/>
                      </a:lnTo>
                      <a:lnTo>
                        <a:pt x="116" y="116"/>
                      </a:lnTo>
                      <a:lnTo>
                        <a:pt x="116" y="116"/>
                      </a:lnTo>
                      <a:lnTo>
                        <a:pt x="116" y="116"/>
                      </a:lnTo>
                      <a:lnTo>
                        <a:pt x="112" y="116"/>
                      </a:lnTo>
                      <a:lnTo>
                        <a:pt x="112" y="116"/>
                      </a:lnTo>
                      <a:lnTo>
                        <a:pt x="110" y="116"/>
                      </a:lnTo>
                      <a:lnTo>
                        <a:pt x="110" y="118"/>
                      </a:lnTo>
                      <a:lnTo>
                        <a:pt x="108" y="118"/>
                      </a:lnTo>
                      <a:lnTo>
                        <a:pt x="108" y="118"/>
                      </a:lnTo>
                      <a:lnTo>
                        <a:pt x="108" y="118"/>
                      </a:lnTo>
                      <a:lnTo>
                        <a:pt x="106" y="118"/>
                      </a:lnTo>
                      <a:lnTo>
                        <a:pt x="106" y="118"/>
                      </a:lnTo>
                      <a:lnTo>
                        <a:pt x="106" y="120"/>
                      </a:lnTo>
                      <a:lnTo>
                        <a:pt x="104" y="124"/>
                      </a:lnTo>
                      <a:lnTo>
                        <a:pt x="102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4" y="128"/>
                      </a:lnTo>
                      <a:lnTo>
                        <a:pt x="94" y="128"/>
                      </a:lnTo>
                      <a:lnTo>
                        <a:pt x="94" y="128"/>
                      </a:lnTo>
                      <a:lnTo>
                        <a:pt x="94" y="130"/>
                      </a:lnTo>
                      <a:lnTo>
                        <a:pt x="90" y="132"/>
                      </a:lnTo>
                      <a:lnTo>
                        <a:pt x="90" y="132"/>
                      </a:lnTo>
                      <a:lnTo>
                        <a:pt x="90" y="132"/>
                      </a:lnTo>
                      <a:lnTo>
                        <a:pt x="88" y="134"/>
                      </a:lnTo>
                      <a:lnTo>
                        <a:pt x="84" y="138"/>
                      </a:lnTo>
                      <a:lnTo>
                        <a:pt x="84" y="138"/>
                      </a:lnTo>
                      <a:lnTo>
                        <a:pt x="84" y="138"/>
                      </a:lnTo>
                      <a:lnTo>
                        <a:pt x="84" y="138"/>
                      </a:lnTo>
                      <a:lnTo>
                        <a:pt x="80" y="140"/>
                      </a:lnTo>
                      <a:lnTo>
                        <a:pt x="80" y="140"/>
                      </a:lnTo>
                      <a:lnTo>
                        <a:pt x="80" y="140"/>
                      </a:lnTo>
                      <a:lnTo>
                        <a:pt x="80" y="144"/>
                      </a:lnTo>
                      <a:lnTo>
                        <a:pt x="78" y="146"/>
                      </a:lnTo>
                      <a:lnTo>
                        <a:pt x="78" y="146"/>
                      </a:lnTo>
                      <a:lnTo>
                        <a:pt x="78" y="146"/>
                      </a:lnTo>
                      <a:lnTo>
                        <a:pt x="78" y="148"/>
                      </a:lnTo>
                      <a:lnTo>
                        <a:pt x="78" y="148"/>
                      </a:lnTo>
                      <a:lnTo>
                        <a:pt x="80" y="148"/>
                      </a:lnTo>
                      <a:lnTo>
                        <a:pt x="80" y="148"/>
                      </a:lnTo>
                      <a:lnTo>
                        <a:pt x="82" y="150"/>
                      </a:lnTo>
                      <a:lnTo>
                        <a:pt x="82" y="152"/>
                      </a:lnTo>
                      <a:lnTo>
                        <a:pt x="82" y="152"/>
                      </a:lnTo>
                      <a:lnTo>
                        <a:pt x="84" y="152"/>
                      </a:lnTo>
                      <a:lnTo>
                        <a:pt x="84" y="152"/>
                      </a:lnTo>
                      <a:lnTo>
                        <a:pt x="84" y="154"/>
                      </a:lnTo>
                      <a:lnTo>
                        <a:pt x="84" y="154"/>
                      </a:lnTo>
                      <a:lnTo>
                        <a:pt x="84" y="156"/>
                      </a:lnTo>
                      <a:lnTo>
                        <a:pt x="86" y="156"/>
                      </a:lnTo>
                      <a:lnTo>
                        <a:pt x="86" y="156"/>
                      </a:lnTo>
                      <a:lnTo>
                        <a:pt x="86" y="156"/>
                      </a:lnTo>
                      <a:lnTo>
                        <a:pt x="86" y="156"/>
                      </a:lnTo>
                      <a:lnTo>
                        <a:pt x="86" y="156"/>
                      </a:lnTo>
                      <a:lnTo>
                        <a:pt x="86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90" y="156"/>
                      </a:lnTo>
                      <a:lnTo>
                        <a:pt x="90" y="154"/>
                      </a:lnTo>
                      <a:lnTo>
                        <a:pt x="92" y="154"/>
                      </a:lnTo>
                      <a:lnTo>
                        <a:pt x="92" y="156"/>
                      </a:lnTo>
                      <a:lnTo>
                        <a:pt x="90" y="156"/>
                      </a:lnTo>
                      <a:lnTo>
                        <a:pt x="90" y="156"/>
                      </a:lnTo>
                      <a:lnTo>
                        <a:pt x="90" y="156"/>
                      </a:lnTo>
                      <a:lnTo>
                        <a:pt x="90" y="158"/>
                      </a:lnTo>
                      <a:lnTo>
                        <a:pt x="88" y="158"/>
                      </a:lnTo>
                      <a:lnTo>
                        <a:pt x="88" y="158"/>
                      </a:lnTo>
                      <a:lnTo>
                        <a:pt x="88" y="160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8" y="164"/>
                      </a:lnTo>
                      <a:lnTo>
                        <a:pt x="86" y="164"/>
                      </a:lnTo>
                      <a:lnTo>
                        <a:pt x="86" y="164"/>
                      </a:lnTo>
                      <a:lnTo>
                        <a:pt x="86" y="164"/>
                      </a:lnTo>
                      <a:lnTo>
                        <a:pt x="86" y="164"/>
                      </a:lnTo>
                      <a:lnTo>
                        <a:pt x="86" y="162"/>
                      </a:lnTo>
                      <a:lnTo>
                        <a:pt x="86" y="162"/>
                      </a:lnTo>
                      <a:lnTo>
                        <a:pt x="84" y="162"/>
                      </a:lnTo>
                      <a:lnTo>
                        <a:pt x="84" y="162"/>
                      </a:lnTo>
                      <a:lnTo>
                        <a:pt x="84" y="162"/>
                      </a:lnTo>
                      <a:lnTo>
                        <a:pt x="86" y="160"/>
                      </a:lnTo>
                      <a:lnTo>
                        <a:pt x="86" y="160"/>
                      </a:lnTo>
                      <a:lnTo>
                        <a:pt x="86" y="160"/>
                      </a:lnTo>
                      <a:lnTo>
                        <a:pt x="86" y="158"/>
                      </a:lnTo>
                      <a:lnTo>
                        <a:pt x="86" y="158"/>
                      </a:lnTo>
                      <a:lnTo>
                        <a:pt x="86" y="158"/>
                      </a:lnTo>
                      <a:lnTo>
                        <a:pt x="76" y="158"/>
                      </a:lnTo>
                      <a:lnTo>
                        <a:pt x="76" y="158"/>
                      </a:lnTo>
                      <a:lnTo>
                        <a:pt x="76" y="158"/>
                      </a:lnTo>
                      <a:lnTo>
                        <a:pt x="74" y="158"/>
                      </a:lnTo>
                      <a:lnTo>
                        <a:pt x="74" y="158"/>
                      </a:lnTo>
                      <a:lnTo>
                        <a:pt x="74" y="158"/>
                      </a:lnTo>
                      <a:lnTo>
                        <a:pt x="74" y="160"/>
                      </a:lnTo>
                      <a:lnTo>
                        <a:pt x="74" y="160"/>
                      </a:lnTo>
                      <a:lnTo>
                        <a:pt x="72" y="162"/>
                      </a:lnTo>
                      <a:lnTo>
                        <a:pt x="72" y="162"/>
                      </a:lnTo>
                      <a:lnTo>
                        <a:pt x="72" y="162"/>
                      </a:lnTo>
                      <a:lnTo>
                        <a:pt x="72" y="162"/>
                      </a:lnTo>
                      <a:lnTo>
                        <a:pt x="72" y="162"/>
                      </a:lnTo>
                      <a:lnTo>
                        <a:pt x="74" y="164"/>
                      </a:lnTo>
                      <a:lnTo>
                        <a:pt x="74" y="166"/>
                      </a:lnTo>
                      <a:lnTo>
                        <a:pt x="74" y="174"/>
                      </a:lnTo>
                      <a:lnTo>
                        <a:pt x="74" y="174"/>
                      </a:lnTo>
                      <a:lnTo>
                        <a:pt x="74" y="174"/>
                      </a:lnTo>
                      <a:lnTo>
                        <a:pt x="78" y="176"/>
                      </a:lnTo>
                      <a:lnTo>
                        <a:pt x="78" y="176"/>
                      </a:lnTo>
                      <a:lnTo>
                        <a:pt x="78" y="176"/>
                      </a:lnTo>
                      <a:lnTo>
                        <a:pt x="80" y="176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2" y="178"/>
                      </a:lnTo>
                      <a:lnTo>
                        <a:pt x="86" y="178"/>
                      </a:lnTo>
                      <a:lnTo>
                        <a:pt x="86" y="178"/>
                      </a:lnTo>
                      <a:lnTo>
                        <a:pt x="86" y="178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90" y="176"/>
                      </a:lnTo>
                      <a:lnTo>
                        <a:pt x="90" y="176"/>
                      </a:lnTo>
                      <a:lnTo>
                        <a:pt x="92" y="172"/>
                      </a:lnTo>
                      <a:lnTo>
                        <a:pt x="94" y="172"/>
                      </a:lnTo>
                      <a:lnTo>
                        <a:pt x="94" y="172"/>
                      </a:lnTo>
                      <a:lnTo>
                        <a:pt x="94" y="176"/>
                      </a:lnTo>
                      <a:lnTo>
                        <a:pt x="92" y="178"/>
                      </a:lnTo>
                      <a:lnTo>
                        <a:pt x="92" y="178"/>
                      </a:lnTo>
                      <a:lnTo>
                        <a:pt x="92" y="178"/>
                      </a:lnTo>
                      <a:lnTo>
                        <a:pt x="92" y="178"/>
                      </a:lnTo>
                      <a:lnTo>
                        <a:pt x="92" y="186"/>
                      </a:lnTo>
                      <a:lnTo>
                        <a:pt x="88" y="188"/>
                      </a:lnTo>
                      <a:lnTo>
                        <a:pt x="88" y="188"/>
                      </a:lnTo>
                      <a:lnTo>
                        <a:pt x="88" y="188"/>
                      </a:lnTo>
                      <a:lnTo>
                        <a:pt x="88" y="188"/>
                      </a:lnTo>
                      <a:lnTo>
                        <a:pt x="88" y="188"/>
                      </a:lnTo>
                      <a:lnTo>
                        <a:pt x="88" y="188"/>
                      </a:lnTo>
                      <a:lnTo>
                        <a:pt x="88" y="188"/>
                      </a:lnTo>
                      <a:lnTo>
                        <a:pt x="86" y="190"/>
                      </a:lnTo>
                      <a:lnTo>
                        <a:pt x="86" y="190"/>
                      </a:lnTo>
                      <a:lnTo>
                        <a:pt x="86" y="192"/>
                      </a:lnTo>
                      <a:lnTo>
                        <a:pt x="86" y="198"/>
                      </a:lnTo>
                      <a:lnTo>
                        <a:pt x="84" y="198"/>
                      </a:lnTo>
                      <a:lnTo>
                        <a:pt x="84" y="198"/>
                      </a:lnTo>
                      <a:lnTo>
                        <a:pt x="84" y="200"/>
                      </a:lnTo>
                      <a:lnTo>
                        <a:pt x="84" y="200"/>
                      </a:lnTo>
                      <a:lnTo>
                        <a:pt x="84" y="200"/>
                      </a:lnTo>
                      <a:lnTo>
                        <a:pt x="84" y="200"/>
                      </a:lnTo>
                      <a:lnTo>
                        <a:pt x="86" y="202"/>
                      </a:lnTo>
                      <a:lnTo>
                        <a:pt x="86" y="202"/>
                      </a:lnTo>
                      <a:lnTo>
                        <a:pt x="86" y="202"/>
                      </a:lnTo>
                      <a:lnTo>
                        <a:pt x="88" y="202"/>
                      </a:lnTo>
                      <a:lnTo>
                        <a:pt x="88" y="202"/>
                      </a:lnTo>
                      <a:lnTo>
                        <a:pt x="88" y="202"/>
                      </a:lnTo>
                      <a:lnTo>
                        <a:pt x="88" y="204"/>
                      </a:lnTo>
                      <a:lnTo>
                        <a:pt x="98" y="204"/>
                      </a:lnTo>
                      <a:lnTo>
                        <a:pt x="100" y="206"/>
                      </a:lnTo>
                      <a:lnTo>
                        <a:pt x="100" y="208"/>
                      </a:lnTo>
                      <a:lnTo>
                        <a:pt x="102" y="210"/>
                      </a:lnTo>
                      <a:lnTo>
                        <a:pt x="102" y="210"/>
                      </a:lnTo>
                      <a:lnTo>
                        <a:pt x="102" y="212"/>
                      </a:lnTo>
                      <a:lnTo>
                        <a:pt x="104" y="212"/>
                      </a:lnTo>
                      <a:lnTo>
                        <a:pt x="106" y="212"/>
                      </a:lnTo>
                      <a:lnTo>
                        <a:pt x="106" y="212"/>
                      </a:lnTo>
                      <a:lnTo>
                        <a:pt x="106" y="212"/>
                      </a:lnTo>
                      <a:lnTo>
                        <a:pt x="106" y="214"/>
                      </a:lnTo>
                      <a:lnTo>
                        <a:pt x="110" y="214"/>
                      </a:lnTo>
                      <a:lnTo>
                        <a:pt x="110" y="214"/>
                      </a:lnTo>
                      <a:lnTo>
                        <a:pt x="110" y="212"/>
                      </a:lnTo>
                      <a:lnTo>
                        <a:pt x="110" y="208"/>
                      </a:lnTo>
                      <a:lnTo>
                        <a:pt x="116" y="204"/>
                      </a:lnTo>
                      <a:lnTo>
                        <a:pt x="116" y="206"/>
                      </a:lnTo>
                      <a:lnTo>
                        <a:pt x="116" y="210"/>
                      </a:lnTo>
                      <a:lnTo>
                        <a:pt x="116" y="210"/>
                      </a:lnTo>
                      <a:lnTo>
                        <a:pt x="116" y="210"/>
                      </a:lnTo>
                      <a:lnTo>
                        <a:pt x="124" y="210"/>
                      </a:lnTo>
                      <a:lnTo>
                        <a:pt x="124" y="210"/>
                      </a:lnTo>
                      <a:lnTo>
                        <a:pt x="120" y="214"/>
                      </a:lnTo>
                      <a:lnTo>
                        <a:pt x="120" y="214"/>
                      </a:lnTo>
                      <a:lnTo>
                        <a:pt x="120" y="214"/>
                      </a:lnTo>
                      <a:lnTo>
                        <a:pt x="120" y="214"/>
                      </a:lnTo>
                      <a:lnTo>
                        <a:pt x="118" y="214"/>
                      </a:lnTo>
                      <a:lnTo>
                        <a:pt x="116" y="214"/>
                      </a:lnTo>
                      <a:lnTo>
                        <a:pt x="116" y="214"/>
                      </a:lnTo>
                      <a:lnTo>
                        <a:pt x="116" y="214"/>
                      </a:lnTo>
                      <a:lnTo>
                        <a:pt x="114" y="218"/>
                      </a:lnTo>
                      <a:lnTo>
                        <a:pt x="112" y="220"/>
                      </a:lnTo>
                      <a:lnTo>
                        <a:pt x="112" y="220"/>
                      </a:lnTo>
                      <a:lnTo>
                        <a:pt x="112" y="220"/>
                      </a:lnTo>
                      <a:lnTo>
                        <a:pt x="110" y="224"/>
                      </a:lnTo>
                      <a:lnTo>
                        <a:pt x="106" y="228"/>
                      </a:lnTo>
                      <a:lnTo>
                        <a:pt x="106" y="228"/>
                      </a:lnTo>
                      <a:lnTo>
                        <a:pt x="106" y="228"/>
                      </a:lnTo>
                      <a:lnTo>
                        <a:pt x="106" y="228"/>
                      </a:lnTo>
                      <a:lnTo>
                        <a:pt x="102" y="232"/>
                      </a:lnTo>
                      <a:lnTo>
                        <a:pt x="98" y="232"/>
                      </a:lnTo>
                      <a:lnTo>
                        <a:pt x="94" y="236"/>
                      </a:lnTo>
                      <a:lnTo>
                        <a:pt x="90" y="236"/>
                      </a:lnTo>
                      <a:lnTo>
                        <a:pt x="86" y="236"/>
                      </a:lnTo>
                      <a:lnTo>
                        <a:pt x="86" y="236"/>
                      </a:lnTo>
                      <a:lnTo>
                        <a:pt x="86" y="236"/>
                      </a:lnTo>
                      <a:lnTo>
                        <a:pt x="84" y="238"/>
                      </a:lnTo>
                      <a:lnTo>
                        <a:pt x="74" y="238"/>
                      </a:lnTo>
                      <a:lnTo>
                        <a:pt x="74" y="238"/>
                      </a:lnTo>
                      <a:lnTo>
                        <a:pt x="74" y="238"/>
                      </a:lnTo>
                      <a:lnTo>
                        <a:pt x="72" y="238"/>
                      </a:lnTo>
                      <a:lnTo>
                        <a:pt x="72" y="238"/>
                      </a:lnTo>
                      <a:lnTo>
                        <a:pt x="72" y="238"/>
                      </a:lnTo>
                      <a:lnTo>
                        <a:pt x="70" y="240"/>
                      </a:lnTo>
                      <a:lnTo>
                        <a:pt x="68" y="242"/>
                      </a:lnTo>
                      <a:lnTo>
                        <a:pt x="68" y="242"/>
                      </a:lnTo>
                      <a:lnTo>
                        <a:pt x="68" y="242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4" y="246"/>
                      </a:lnTo>
                      <a:lnTo>
                        <a:pt x="60" y="248"/>
                      </a:lnTo>
                      <a:lnTo>
                        <a:pt x="60" y="248"/>
                      </a:lnTo>
                      <a:lnTo>
                        <a:pt x="60" y="248"/>
                      </a:lnTo>
                      <a:lnTo>
                        <a:pt x="60" y="248"/>
                      </a:lnTo>
                      <a:lnTo>
                        <a:pt x="60" y="248"/>
                      </a:lnTo>
                      <a:lnTo>
                        <a:pt x="58" y="248"/>
                      </a:lnTo>
                      <a:lnTo>
                        <a:pt x="56" y="246"/>
                      </a:lnTo>
                      <a:lnTo>
                        <a:pt x="56" y="246"/>
                      </a:lnTo>
                      <a:lnTo>
                        <a:pt x="56" y="246"/>
                      </a:lnTo>
                      <a:lnTo>
                        <a:pt x="52" y="246"/>
                      </a:lnTo>
                      <a:lnTo>
                        <a:pt x="52" y="246"/>
                      </a:lnTo>
                      <a:lnTo>
                        <a:pt x="52" y="246"/>
                      </a:lnTo>
                      <a:lnTo>
                        <a:pt x="50" y="248"/>
                      </a:lnTo>
                      <a:lnTo>
                        <a:pt x="40" y="248"/>
                      </a:lnTo>
                      <a:lnTo>
                        <a:pt x="40" y="248"/>
                      </a:lnTo>
                      <a:lnTo>
                        <a:pt x="40" y="248"/>
                      </a:lnTo>
                      <a:lnTo>
                        <a:pt x="38" y="248"/>
                      </a:lnTo>
                      <a:lnTo>
                        <a:pt x="38" y="248"/>
                      </a:lnTo>
                      <a:lnTo>
                        <a:pt x="38" y="250"/>
                      </a:lnTo>
                      <a:lnTo>
                        <a:pt x="38" y="250"/>
                      </a:lnTo>
                      <a:lnTo>
                        <a:pt x="36" y="250"/>
                      </a:lnTo>
                      <a:lnTo>
                        <a:pt x="36" y="250"/>
                      </a:lnTo>
                      <a:lnTo>
                        <a:pt x="36" y="250"/>
                      </a:lnTo>
                      <a:lnTo>
                        <a:pt x="34" y="250"/>
                      </a:lnTo>
                      <a:lnTo>
                        <a:pt x="24" y="250"/>
                      </a:lnTo>
                      <a:lnTo>
                        <a:pt x="24" y="250"/>
                      </a:lnTo>
                      <a:lnTo>
                        <a:pt x="24" y="252"/>
                      </a:lnTo>
                      <a:lnTo>
                        <a:pt x="20" y="254"/>
                      </a:lnTo>
                      <a:lnTo>
                        <a:pt x="16" y="256"/>
                      </a:lnTo>
                      <a:lnTo>
                        <a:pt x="12" y="256"/>
                      </a:lnTo>
                      <a:lnTo>
                        <a:pt x="10" y="258"/>
                      </a:lnTo>
                      <a:lnTo>
                        <a:pt x="6" y="258"/>
                      </a:lnTo>
                      <a:lnTo>
                        <a:pt x="6" y="258"/>
                      </a:lnTo>
                      <a:lnTo>
                        <a:pt x="6" y="260"/>
                      </a:lnTo>
                      <a:lnTo>
                        <a:pt x="2" y="262"/>
                      </a:lnTo>
                      <a:lnTo>
                        <a:pt x="2" y="262"/>
                      </a:lnTo>
                      <a:lnTo>
                        <a:pt x="0" y="262"/>
                      </a:lnTo>
                      <a:lnTo>
                        <a:pt x="0" y="262"/>
                      </a:lnTo>
                      <a:lnTo>
                        <a:pt x="2" y="264"/>
                      </a:lnTo>
                      <a:lnTo>
                        <a:pt x="2" y="264"/>
                      </a:lnTo>
                      <a:lnTo>
                        <a:pt x="2" y="264"/>
                      </a:lnTo>
                      <a:lnTo>
                        <a:pt x="2" y="264"/>
                      </a:lnTo>
                      <a:lnTo>
                        <a:pt x="6" y="264"/>
                      </a:lnTo>
                      <a:lnTo>
                        <a:pt x="6" y="264"/>
                      </a:lnTo>
                      <a:lnTo>
                        <a:pt x="8" y="264"/>
                      </a:lnTo>
                      <a:lnTo>
                        <a:pt x="8" y="264"/>
                      </a:lnTo>
                      <a:lnTo>
                        <a:pt x="12" y="264"/>
                      </a:lnTo>
                      <a:lnTo>
                        <a:pt x="12" y="264"/>
                      </a:lnTo>
                      <a:lnTo>
                        <a:pt x="12" y="264"/>
                      </a:lnTo>
                      <a:lnTo>
                        <a:pt x="12" y="262"/>
                      </a:lnTo>
                      <a:lnTo>
                        <a:pt x="14" y="262"/>
                      </a:lnTo>
                      <a:lnTo>
                        <a:pt x="14" y="262"/>
                      </a:lnTo>
                      <a:lnTo>
                        <a:pt x="14" y="262"/>
                      </a:lnTo>
                      <a:lnTo>
                        <a:pt x="16" y="262"/>
                      </a:lnTo>
                      <a:lnTo>
                        <a:pt x="20" y="262"/>
                      </a:lnTo>
                      <a:lnTo>
                        <a:pt x="20" y="262"/>
                      </a:lnTo>
                      <a:lnTo>
                        <a:pt x="20" y="262"/>
                      </a:lnTo>
                      <a:lnTo>
                        <a:pt x="22" y="260"/>
                      </a:lnTo>
                      <a:lnTo>
                        <a:pt x="22" y="260"/>
                      </a:lnTo>
                      <a:lnTo>
                        <a:pt x="22" y="260"/>
                      </a:lnTo>
                      <a:lnTo>
                        <a:pt x="26" y="256"/>
                      </a:lnTo>
                      <a:lnTo>
                        <a:pt x="28" y="256"/>
                      </a:lnTo>
                      <a:lnTo>
                        <a:pt x="28" y="256"/>
                      </a:lnTo>
                      <a:lnTo>
                        <a:pt x="28" y="256"/>
                      </a:lnTo>
                      <a:lnTo>
                        <a:pt x="30" y="256"/>
                      </a:lnTo>
                      <a:lnTo>
                        <a:pt x="30" y="256"/>
                      </a:lnTo>
                      <a:lnTo>
                        <a:pt x="30" y="256"/>
                      </a:lnTo>
                      <a:lnTo>
                        <a:pt x="30" y="256"/>
                      </a:lnTo>
                      <a:lnTo>
                        <a:pt x="34" y="256"/>
                      </a:lnTo>
                      <a:lnTo>
                        <a:pt x="36" y="258"/>
                      </a:lnTo>
                      <a:lnTo>
                        <a:pt x="36" y="258"/>
                      </a:lnTo>
                      <a:lnTo>
                        <a:pt x="36" y="258"/>
                      </a:lnTo>
                      <a:lnTo>
                        <a:pt x="38" y="258"/>
                      </a:lnTo>
                      <a:lnTo>
                        <a:pt x="38" y="258"/>
                      </a:lnTo>
                      <a:lnTo>
                        <a:pt x="40" y="258"/>
                      </a:lnTo>
                      <a:lnTo>
                        <a:pt x="42" y="256"/>
                      </a:lnTo>
                      <a:lnTo>
                        <a:pt x="44" y="256"/>
                      </a:lnTo>
                      <a:lnTo>
                        <a:pt x="44" y="256"/>
                      </a:lnTo>
                      <a:lnTo>
                        <a:pt x="44" y="256"/>
                      </a:lnTo>
                      <a:lnTo>
                        <a:pt x="46" y="254"/>
                      </a:lnTo>
                      <a:lnTo>
                        <a:pt x="50" y="254"/>
                      </a:lnTo>
                      <a:lnTo>
                        <a:pt x="52" y="254"/>
                      </a:lnTo>
                      <a:lnTo>
                        <a:pt x="52" y="254"/>
                      </a:lnTo>
                      <a:lnTo>
                        <a:pt x="52" y="254"/>
                      </a:lnTo>
                      <a:lnTo>
                        <a:pt x="68" y="254"/>
                      </a:lnTo>
                      <a:lnTo>
                        <a:pt x="68" y="254"/>
                      </a:lnTo>
                      <a:lnTo>
                        <a:pt x="68" y="254"/>
                      </a:lnTo>
                      <a:lnTo>
                        <a:pt x="76" y="252"/>
                      </a:lnTo>
                      <a:lnTo>
                        <a:pt x="88" y="252"/>
                      </a:lnTo>
                      <a:lnTo>
                        <a:pt x="88" y="252"/>
                      </a:lnTo>
                      <a:lnTo>
                        <a:pt x="88" y="250"/>
                      </a:lnTo>
                      <a:lnTo>
                        <a:pt x="94" y="246"/>
                      </a:lnTo>
                      <a:lnTo>
                        <a:pt x="94" y="246"/>
                      </a:lnTo>
                      <a:lnTo>
                        <a:pt x="94" y="246"/>
                      </a:lnTo>
                      <a:lnTo>
                        <a:pt x="94" y="246"/>
                      </a:lnTo>
                      <a:lnTo>
                        <a:pt x="96" y="246"/>
                      </a:lnTo>
                      <a:lnTo>
                        <a:pt x="100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2" y="246"/>
                      </a:lnTo>
                      <a:lnTo>
                        <a:pt x="104" y="246"/>
                      </a:lnTo>
                      <a:lnTo>
                        <a:pt x="104" y="246"/>
                      </a:lnTo>
                      <a:lnTo>
                        <a:pt x="106" y="246"/>
                      </a:lnTo>
                      <a:lnTo>
                        <a:pt x="106" y="246"/>
                      </a:lnTo>
                      <a:lnTo>
                        <a:pt x="106" y="246"/>
                      </a:lnTo>
                      <a:lnTo>
                        <a:pt x="108" y="242"/>
                      </a:lnTo>
                      <a:lnTo>
                        <a:pt x="110" y="240"/>
                      </a:lnTo>
                      <a:lnTo>
                        <a:pt x="112" y="240"/>
                      </a:lnTo>
                      <a:lnTo>
                        <a:pt x="116" y="238"/>
                      </a:lnTo>
                      <a:lnTo>
                        <a:pt x="120" y="238"/>
                      </a:lnTo>
                      <a:lnTo>
                        <a:pt x="120" y="238"/>
                      </a:lnTo>
                      <a:lnTo>
                        <a:pt x="120" y="238"/>
                      </a:lnTo>
                      <a:lnTo>
                        <a:pt x="128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2" y="232"/>
                      </a:lnTo>
                      <a:lnTo>
                        <a:pt x="144" y="230"/>
                      </a:lnTo>
                      <a:lnTo>
                        <a:pt x="146" y="230"/>
                      </a:lnTo>
                      <a:lnTo>
                        <a:pt x="146" y="230"/>
                      </a:lnTo>
                      <a:lnTo>
                        <a:pt x="146" y="230"/>
                      </a:lnTo>
                      <a:lnTo>
                        <a:pt x="152" y="224"/>
                      </a:lnTo>
                      <a:lnTo>
                        <a:pt x="156" y="224"/>
                      </a:lnTo>
                      <a:lnTo>
                        <a:pt x="156" y="224"/>
                      </a:lnTo>
                      <a:lnTo>
                        <a:pt x="156" y="224"/>
                      </a:lnTo>
                      <a:lnTo>
                        <a:pt x="158" y="224"/>
                      </a:lnTo>
                      <a:lnTo>
                        <a:pt x="166" y="224"/>
                      </a:lnTo>
                      <a:lnTo>
                        <a:pt x="166" y="224"/>
                      </a:lnTo>
                      <a:lnTo>
                        <a:pt x="166" y="224"/>
                      </a:lnTo>
                      <a:lnTo>
                        <a:pt x="166" y="222"/>
                      </a:lnTo>
                      <a:lnTo>
                        <a:pt x="168" y="222"/>
                      </a:lnTo>
                      <a:lnTo>
                        <a:pt x="168" y="222"/>
                      </a:lnTo>
                      <a:lnTo>
                        <a:pt x="168" y="222"/>
                      </a:lnTo>
                      <a:lnTo>
                        <a:pt x="168" y="220"/>
                      </a:lnTo>
                      <a:lnTo>
                        <a:pt x="170" y="218"/>
                      </a:lnTo>
                      <a:lnTo>
                        <a:pt x="172" y="218"/>
                      </a:lnTo>
                      <a:lnTo>
                        <a:pt x="172" y="218"/>
                      </a:lnTo>
                      <a:lnTo>
                        <a:pt x="172" y="218"/>
                      </a:lnTo>
                      <a:lnTo>
                        <a:pt x="172" y="214"/>
                      </a:lnTo>
                      <a:lnTo>
                        <a:pt x="172" y="214"/>
                      </a:lnTo>
                      <a:lnTo>
                        <a:pt x="170" y="214"/>
                      </a:lnTo>
                      <a:lnTo>
                        <a:pt x="168" y="214"/>
                      </a:lnTo>
                      <a:lnTo>
                        <a:pt x="168" y="212"/>
                      </a:lnTo>
                      <a:lnTo>
                        <a:pt x="168" y="212"/>
                      </a:lnTo>
                      <a:lnTo>
                        <a:pt x="166" y="212"/>
                      </a:lnTo>
                      <a:lnTo>
                        <a:pt x="166" y="212"/>
                      </a:lnTo>
                      <a:lnTo>
                        <a:pt x="166" y="212"/>
                      </a:lnTo>
                      <a:lnTo>
                        <a:pt x="166" y="212"/>
                      </a:lnTo>
                      <a:lnTo>
                        <a:pt x="166" y="212"/>
                      </a:lnTo>
                      <a:lnTo>
                        <a:pt x="164" y="212"/>
                      </a:lnTo>
                      <a:lnTo>
                        <a:pt x="164" y="210"/>
                      </a:lnTo>
                      <a:lnTo>
                        <a:pt x="166" y="210"/>
                      </a:lnTo>
                      <a:lnTo>
                        <a:pt x="166" y="210"/>
                      </a:lnTo>
                      <a:lnTo>
                        <a:pt x="166" y="210"/>
                      </a:lnTo>
                      <a:lnTo>
                        <a:pt x="166" y="208"/>
                      </a:lnTo>
                      <a:lnTo>
                        <a:pt x="166" y="206"/>
                      </a:lnTo>
                      <a:lnTo>
                        <a:pt x="168" y="206"/>
                      </a:lnTo>
                      <a:lnTo>
                        <a:pt x="168" y="206"/>
                      </a:lnTo>
                      <a:lnTo>
                        <a:pt x="168" y="206"/>
                      </a:lnTo>
                      <a:lnTo>
                        <a:pt x="168" y="206"/>
                      </a:lnTo>
                      <a:lnTo>
                        <a:pt x="170" y="206"/>
                      </a:lnTo>
                      <a:lnTo>
                        <a:pt x="174" y="206"/>
                      </a:lnTo>
                      <a:lnTo>
                        <a:pt x="174" y="206"/>
                      </a:lnTo>
                      <a:lnTo>
                        <a:pt x="174" y="206"/>
                      </a:lnTo>
                      <a:lnTo>
                        <a:pt x="176" y="206"/>
                      </a:lnTo>
                      <a:lnTo>
                        <a:pt x="176" y="206"/>
                      </a:lnTo>
                      <a:lnTo>
                        <a:pt x="176" y="206"/>
                      </a:lnTo>
                      <a:lnTo>
                        <a:pt x="176" y="206"/>
                      </a:lnTo>
                      <a:lnTo>
                        <a:pt x="178" y="204"/>
                      </a:lnTo>
                      <a:lnTo>
                        <a:pt x="180" y="204"/>
                      </a:lnTo>
                      <a:lnTo>
                        <a:pt x="180" y="204"/>
                      </a:lnTo>
                      <a:lnTo>
                        <a:pt x="182" y="204"/>
                      </a:lnTo>
                      <a:lnTo>
                        <a:pt x="184" y="200"/>
                      </a:lnTo>
                      <a:lnTo>
                        <a:pt x="186" y="200"/>
                      </a:lnTo>
                      <a:lnTo>
                        <a:pt x="186" y="200"/>
                      </a:lnTo>
                      <a:lnTo>
                        <a:pt x="186" y="200"/>
                      </a:lnTo>
                      <a:lnTo>
                        <a:pt x="192" y="196"/>
                      </a:lnTo>
                      <a:lnTo>
                        <a:pt x="194" y="194"/>
                      </a:lnTo>
                      <a:lnTo>
                        <a:pt x="194" y="194"/>
                      </a:lnTo>
                      <a:lnTo>
                        <a:pt x="194" y="194"/>
                      </a:lnTo>
                      <a:lnTo>
                        <a:pt x="196" y="192"/>
                      </a:lnTo>
                      <a:lnTo>
                        <a:pt x="200" y="190"/>
                      </a:lnTo>
                      <a:lnTo>
                        <a:pt x="204" y="188"/>
                      </a:lnTo>
                      <a:lnTo>
                        <a:pt x="204" y="188"/>
                      </a:lnTo>
                      <a:lnTo>
                        <a:pt x="204" y="188"/>
                      </a:lnTo>
                      <a:lnTo>
                        <a:pt x="204" y="188"/>
                      </a:lnTo>
                      <a:lnTo>
                        <a:pt x="206" y="188"/>
                      </a:lnTo>
                      <a:lnTo>
                        <a:pt x="208" y="186"/>
                      </a:lnTo>
                      <a:lnTo>
                        <a:pt x="208" y="186"/>
                      </a:lnTo>
                      <a:lnTo>
                        <a:pt x="208" y="186"/>
                      </a:lnTo>
                      <a:lnTo>
                        <a:pt x="212" y="184"/>
                      </a:lnTo>
                      <a:lnTo>
                        <a:pt x="216" y="184"/>
                      </a:lnTo>
                      <a:lnTo>
                        <a:pt x="216" y="184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8" y="188"/>
                      </a:lnTo>
                      <a:lnTo>
                        <a:pt x="216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2" y="188"/>
                      </a:lnTo>
                      <a:lnTo>
                        <a:pt x="210" y="188"/>
                      </a:lnTo>
                      <a:lnTo>
                        <a:pt x="208" y="188"/>
                      </a:lnTo>
                      <a:lnTo>
                        <a:pt x="208" y="188"/>
                      </a:lnTo>
                      <a:lnTo>
                        <a:pt x="208" y="188"/>
                      </a:lnTo>
                      <a:lnTo>
                        <a:pt x="206" y="190"/>
                      </a:lnTo>
                      <a:lnTo>
                        <a:pt x="204" y="190"/>
                      </a:lnTo>
                      <a:lnTo>
                        <a:pt x="204" y="190"/>
                      </a:lnTo>
                      <a:lnTo>
                        <a:pt x="204" y="190"/>
                      </a:lnTo>
                      <a:lnTo>
                        <a:pt x="202" y="194"/>
                      </a:lnTo>
                      <a:lnTo>
                        <a:pt x="200" y="196"/>
                      </a:lnTo>
                      <a:lnTo>
                        <a:pt x="196" y="196"/>
                      </a:lnTo>
                      <a:lnTo>
                        <a:pt x="196" y="196"/>
                      </a:lnTo>
                      <a:lnTo>
                        <a:pt x="196" y="196"/>
                      </a:lnTo>
                      <a:lnTo>
                        <a:pt x="192" y="198"/>
                      </a:lnTo>
                      <a:lnTo>
                        <a:pt x="192" y="198"/>
                      </a:lnTo>
                      <a:lnTo>
                        <a:pt x="192" y="198"/>
                      </a:lnTo>
                      <a:lnTo>
                        <a:pt x="192" y="200"/>
                      </a:lnTo>
                      <a:lnTo>
                        <a:pt x="192" y="204"/>
                      </a:lnTo>
                      <a:lnTo>
                        <a:pt x="190" y="206"/>
                      </a:lnTo>
                      <a:lnTo>
                        <a:pt x="190" y="206"/>
                      </a:lnTo>
                      <a:lnTo>
                        <a:pt x="190" y="206"/>
                      </a:lnTo>
                      <a:lnTo>
                        <a:pt x="190" y="208"/>
                      </a:lnTo>
                      <a:lnTo>
                        <a:pt x="188" y="208"/>
                      </a:lnTo>
                      <a:lnTo>
                        <a:pt x="188" y="208"/>
                      </a:lnTo>
                      <a:lnTo>
                        <a:pt x="188" y="210"/>
                      </a:lnTo>
                      <a:lnTo>
                        <a:pt x="188" y="212"/>
                      </a:lnTo>
                      <a:lnTo>
                        <a:pt x="188" y="212"/>
                      </a:lnTo>
                      <a:lnTo>
                        <a:pt x="188" y="214"/>
                      </a:lnTo>
                      <a:lnTo>
                        <a:pt x="194" y="214"/>
                      </a:lnTo>
                      <a:lnTo>
                        <a:pt x="196" y="214"/>
                      </a:lnTo>
                      <a:lnTo>
                        <a:pt x="196" y="214"/>
                      </a:lnTo>
                      <a:lnTo>
                        <a:pt x="196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200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6" y="212"/>
                      </a:lnTo>
                      <a:lnTo>
                        <a:pt x="208" y="212"/>
                      </a:lnTo>
                      <a:lnTo>
                        <a:pt x="208" y="212"/>
                      </a:lnTo>
                      <a:lnTo>
                        <a:pt x="208" y="212"/>
                      </a:lnTo>
                      <a:lnTo>
                        <a:pt x="210" y="212"/>
                      </a:lnTo>
                      <a:lnTo>
                        <a:pt x="212" y="212"/>
                      </a:lnTo>
                      <a:lnTo>
                        <a:pt x="212" y="212"/>
                      </a:lnTo>
                      <a:lnTo>
                        <a:pt x="212" y="212"/>
                      </a:lnTo>
                      <a:lnTo>
                        <a:pt x="214" y="208"/>
                      </a:lnTo>
                      <a:lnTo>
                        <a:pt x="216" y="208"/>
                      </a:lnTo>
                      <a:lnTo>
                        <a:pt x="216" y="208"/>
                      </a:lnTo>
                      <a:lnTo>
                        <a:pt x="216" y="208"/>
                      </a:lnTo>
                      <a:lnTo>
                        <a:pt x="218" y="208"/>
                      </a:lnTo>
                      <a:lnTo>
                        <a:pt x="226" y="206"/>
                      </a:lnTo>
                      <a:lnTo>
                        <a:pt x="226" y="206"/>
                      </a:lnTo>
                      <a:lnTo>
                        <a:pt x="226" y="206"/>
                      </a:lnTo>
                      <a:lnTo>
                        <a:pt x="226" y="206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4"/>
                      </a:lnTo>
                      <a:lnTo>
                        <a:pt x="230" y="202"/>
                      </a:lnTo>
                      <a:lnTo>
                        <a:pt x="232" y="200"/>
                      </a:lnTo>
                      <a:lnTo>
                        <a:pt x="232" y="200"/>
                      </a:lnTo>
                      <a:lnTo>
                        <a:pt x="234" y="200"/>
                      </a:lnTo>
                      <a:lnTo>
                        <a:pt x="234" y="200"/>
                      </a:lnTo>
                      <a:lnTo>
                        <a:pt x="234" y="200"/>
                      </a:lnTo>
                      <a:lnTo>
                        <a:pt x="236" y="198"/>
                      </a:lnTo>
                      <a:lnTo>
                        <a:pt x="246" y="198"/>
                      </a:lnTo>
                      <a:lnTo>
                        <a:pt x="246" y="200"/>
                      </a:lnTo>
                      <a:lnTo>
                        <a:pt x="246" y="200"/>
                      </a:lnTo>
                      <a:lnTo>
                        <a:pt x="246" y="200"/>
                      </a:lnTo>
                      <a:lnTo>
                        <a:pt x="246" y="200"/>
                      </a:lnTo>
                      <a:lnTo>
                        <a:pt x="246" y="206"/>
                      </a:lnTo>
                      <a:lnTo>
                        <a:pt x="246" y="206"/>
                      </a:lnTo>
                      <a:lnTo>
                        <a:pt x="246" y="206"/>
                      </a:lnTo>
                      <a:lnTo>
                        <a:pt x="250" y="208"/>
                      </a:lnTo>
                      <a:lnTo>
                        <a:pt x="250" y="208"/>
                      </a:lnTo>
                      <a:lnTo>
                        <a:pt x="250" y="208"/>
                      </a:lnTo>
                      <a:lnTo>
                        <a:pt x="252" y="210"/>
                      </a:lnTo>
                      <a:lnTo>
                        <a:pt x="252" y="210"/>
                      </a:lnTo>
                      <a:lnTo>
                        <a:pt x="252" y="210"/>
                      </a:lnTo>
                      <a:lnTo>
                        <a:pt x="256" y="210"/>
                      </a:lnTo>
                      <a:lnTo>
                        <a:pt x="256" y="210"/>
                      </a:lnTo>
                      <a:lnTo>
                        <a:pt x="256" y="210"/>
                      </a:lnTo>
                      <a:lnTo>
                        <a:pt x="256" y="212"/>
                      </a:lnTo>
                      <a:lnTo>
                        <a:pt x="254" y="212"/>
                      </a:lnTo>
                      <a:lnTo>
                        <a:pt x="254" y="212"/>
                      </a:lnTo>
                      <a:lnTo>
                        <a:pt x="254" y="212"/>
                      </a:lnTo>
                      <a:lnTo>
                        <a:pt x="254" y="216"/>
                      </a:lnTo>
                      <a:lnTo>
                        <a:pt x="254" y="216"/>
                      </a:lnTo>
                      <a:lnTo>
                        <a:pt x="254" y="216"/>
                      </a:lnTo>
                      <a:lnTo>
                        <a:pt x="256" y="218"/>
                      </a:lnTo>
                      <a:lnTo>
                        <a:pt x="256" y="218"/>
                      </a:lnTo>
                      <a:lnTo>
                        <a:pt x="256" y="218"/>
                      </a:lnTo>
                      <a:lnTo>
                        <a:pt x="256" y="218"/>
                      </a:lnTo>
                      <a:lnTo>
                        <a:pt x="256" y="220"/>
                      </a:lnTo>
                      <a:lnTo>
                        <a:pt x="256" y="220"/>
                      </a:lnTo>
                      <a:lnTo>
                        <a:pt x="256" y="220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58" y="222"/>
                      </a:lnTo>
                      <a:lnTo>
                        <a:pt x="260" y="222"/>
                      </a:lnTo>
                      <a:lnTo>
                        <a:pt x="262" y="222"/>
                      </a:lnTo>
                      <a:lnTo>
                        <a:pt x="262" y="222"/>
                      </a:lnTo>
                      <a:lnTo>
                        <a:pt x="262" y="222"/>
                      </a:lnTo>
                      <a:lnTo>
                        <a:pt x="266" y="222"/>
                      </a:lnTo>
                      <a:lnTo>
                        <a:pt x="270" y="224"/>
                      </a:lnTo>
                      <a:lnTo>
                        <a:pt x="272" y="224"/>
                      </a:lnTo>
                      <a:lnTo>
                        <a:pt x="272" y="224"/>
                      </a:lnTo>
                      <a:lnTo>
                        <a:pt x="272" y="224"/>
                      </a:lnTo>
                      <a:lnTo>
                        <a:pt x="274" y="224"/>
                      </a:lnTo>
                      <a:lnTo>
                        <a:pt x="278" y="226"/>
                      </a:lnTo>
                      <a:lnTo>
                        <a:pt x="282" y="228"/>
                      </a:lnTo>
                      <a:lnTo>
                        <a:pt x="286" y="230"/>
                      </a:lnTo>
                      <a:lnTo>
                        <a:pt x="286" y="230"/>
                      </a:lnTo>
                      <a:lnTo>
                        <a:pt x="286" y="230"/>
                      </a:lnTo>
                      <a:lnTo>
                        <a:pt x="294" y="230"/>
                      </a:lnTo>
                      <a:lnTo>
                        <a:pt x="294" y="230"/>
                      </a:lnTo>
                      <a:lnTo>
                        <a:pt x="294" y="230"/>
                      </a:lnTo>
                      <a:lnTo>
                        <a:pt x="296" y="228"/>
                      </a:lnTo>
                      <a:lnTo>
                        <a:pt x="296" y="228"/>
                      </a:lnTo>
                      <a:lnTo>
                        <a:pt x="296" y="228"/>
                      </a:lnTo>
                      <a:lnTo>
                        <a:pt x="296" y="230"/>
                      </a:lnTo>
                      <a:lnTo>
                        <a:pt x="296" y="230"/>
                      </a:lnTo>
                      <a:lnTo>
                        <a:pt x="296" y="230"/>
                      </a:lnTo>
                      <a:lnTo>
                        <a:pt x="296" y="234"/>
                      </a:lnTo>
                      <a:lnTo>
                        <a:pt x="296" y="234"/>
                      </a:lnTo>
                      <a:lnTo>
                        <a:pt x="296" y="234"/>
                      </a:lnTo>
                      <a:lnTo>
                        <a:pt x="298" y="238"/>
                      </a:lnTo>
                      <a:lnTo>
                        <a:pt x="298" y="238"/>
                      </a:lnTo>
                      <a:lnTo>
                        <a:pt x="298" y="238"/>
                      </a:lnTo>
                      <a:lnTo>
                        <a:pt x="302" y="238"/>
                      </a:lnTo>
                      <a:lnTo>
                        <a:pt x="302" y="240"/>
                      </a:lnTo>
                      <a:lnTo>
                        <a:pt x="302" y="240"/>
                      </a:lnTo>
                      <a:lnTo>
                        <a:pt x="302" y="240"/>
                      </a:lnTo>
                      <a:lnTo>
                        <a:pt x="304" y="242"/>
                      </a:lnTo>
                      <a:lnTo>
                        <a:pt x="304" y="244"/>
                      </a:lnTo>
                      <a:lnTo>
                        <a:pt x="304" y="244"/>
                      </a:lnTo>
                      <a:lnTo>
                        <a:pt x="304" y="244"/>
                      </a:lnTo>
                      <a:lnTo>
                        <a:pt x="306" y="246"/>
                      </a:lnTo>
                      <a:lnTo>
                        <a:pt x="306" y="250"/>
                      </a:lnTo>
                      <a:lnTo>
                        <a:pt x="306" y="250"/>
                      </a:lnTo>
                      <a:lnTo>
                        <a:pt x="306" y="250"/>
                      </a:lnTo>
                      <a:lnTo>
                        <a:pt x="306" y="252"/>
                      </a:lnTo>
                      <a:lnTo>
                        <a:pt x="306" y="252"/>
                      </a:lnTo>
                      <a:lnTo>
                        <a:pt x="308" y="252"/>
                      </a:lnTo>
                      <a:lnTo>
                        <a:pt x="308" y="252"/>
                      </a:lnTo>
                      <a:lnTo>
                        <a:pt x="308" y="252"/>
                      </a:lnTo>
                      <a:lnTo>
                        <a:pt x="308" y="252"/>
                      </a:lnTo>
                      <a:lnTo>
                        <a:pt x="308" y="254"/>
                      </a:lnTo>
                      <a:lnTo>
                        <a:pt x="310" y="254"/>
                      </a:lnTo>
                      <a:lnTo>
                        <a:pt x="310" y="254"/>
                      </a:lnTo>
                      <a:lnTo>
                        <a:pt x="310" y="254"/>
                      </a:lnTo>
                      <a:lnTo>
                        <a:pt x="310" y="254"/>
                      </a:lnTo>
                      <a:lnTo>
                        <a:pt x="312" y="256"/>
                      </a:lnTo>
                      <a:lnTo>
                        <a:pt x="312" y="256"/>
                      </a:lnTo>
                      <a:lnTo>
                        <a:pt x="312" y="256"/>
                      </a:lnTo>
                      <a:lnTo>
                        <a:pt x="314" y="254"/>
                      </a:lnTo>
                      <a:lnTo>
                        <a:pt x="314" y="254"/>
                      </a:lnTo>
                      <a:lnTo>
                        <a:pt x="314" y="254"/>
                      </a:lnTo>
                      <a:lnTo>
                        <a:pt x="314" y="254"/>
                      </a:lnTo>
                      <a:lnTo>
                        <a:pt x="314" y="256"/>
                      </a:lnTo>
                      <a:lnTo>
                        <a:pt x="308" y="262"/>
                      </a:lnTo>
                      <a:lnTo>
                        <a:pt x="308" y="262"/>
                      </a:lnTo>
                      <a:lnTo>
                        <a:pt x="308" y="262"/>
                      </a:lnTo>
                      <a:lnTo>
                        <a:pt x="308" y="268"/>
                      </a:lnTo>
                      <a:lnTo>
                        <a:pt x="308" y="268"/>
                      </a:lnTo>
                      <a:lnTo>
                        <a:pt x="308" y="270"/>
                      </a:lnTo>
                      <a:lnTo>
                        <a:pt x="312" y="270"/>
                      </a:lnTo>
                      <a:lnTo>
                        <a:pt x="312" y="270"/>
                      </a:lnTo>
                      <a:lnTo>
                        <a:pt x="312" y="268"/>
                      </a:lnTo>
                      <a:lnTo>
                        <a:pt x="312" y="268"/>
                      </a:lnTo>
                      <a:lnTo>
                        <a:pt x="312" y="268"/>
                      </a:lnTo>
                      <a:lnTo>
                        <a:pt x="312" y="268"/>
                      </a:lnTo>
                      <a:lnTo>
                        <a:pt x="314" y="268"/>
                      </a:lnTo>
                      <a:lnTo>
                        <a:pt x="314" y="268"/>
                      </a:lnTo>
                      <a:lnTo>
                        <a:pt x="314" y="268"/>
                      </a:lnTo>
                      <a:lnTo>
                        <a:pt x="314" y="268"/>
                      </a:lnTo>
                      <a:lnTo>
                        <a:pt x="316" y="266"/>
                      </a:lnTo>
                      <a:lnTo>
                        <a:pt x="316" y="266"/>
                      </a:lnTo>
                      <a:lnTo>
                        <a:pt x="316" y="266"/>
                      </a:lnTo>
                      <a:lnTo>
                        <a:pt x="316" y="266"/>
                      </a:lnTo>
                      <a:lnTo>
                        <a:pt x="316" y="266"/>
                      </a:lnTo>
                      <a:lnTo>
                        <a:pt x="316" y="266"/>
                      </a:lnTo>
                      <a:lnTo>
                        <a:pt x="316" y="266"/>
                      </a:lnTo>
                      <a:lnTo>
                        <a:pt x="316" y="266"/>
                      </a:lnTo>
                      <a:lnTo>
                        <a:pt x="318" y="266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18" y="262"/>
                      </a:lnTo>
                      <a:lnTo>
                        <a:pt x="318" y="262"/>
                      </a:lnTo>
                      <a:lnTo>
                        <a:pt x="318" y="262"/>
                      </a:lnTo>
                      <a:lnTo>
                        <a:pt x="318" y="262"/>
                      </a:lnTo>
                      <a:lnTo>
                        <a:pt x="318" y="254"/>
                      </a:lnTo>
                      <a:lnTo>
                        <a:pt x="318" y="254"/>
                      </a:lnTo>
                      <a:lnTo>
                        <a:pt x="316" y="254"/>
                      </a:lnTo>
                      <a:lnTo>
                        <a:pt x="316" y="254"/>
                      </a:lnTo>
                      <a:lnTo>
                        <a:pt x="316" y="254"/>
                      </a:lnTo>
                      <a:lnTo>
                        <a:pt x="316" y="254"/>
                      </a:lnTo>
                      <a:lnTo>
                        <a:pt x="316" y="250"/>
                      </a:lnTo>
                      <a:lnTo>
                        <a:pt x="316" y="250"/>
                      </a:lnTo>
                      <a:lnTo>
                        <a:pt x="316" y="250"/>
                      </a:lnTo>
                      <a:lnTo>
                        <a:pt x="316" y="250"/>
                      </a:lnTo>
                      <a:lnTo>
                        <a:pt x="318" y="252"/>
                      </a:lnTo>
                      <a:lnTo>
                        <a:pt x="318" y="252"/>
                      </a:lnTo>
                      <a:lnTo>
                        <a:pt x="318" y="252"/>
                      </a:lnTo>
                      <a:lnTo>
                        <a:pt x="318" y="254"/>
                      </a:lnTo>
                      <a:lnTo>
                        <a:pt x="320" y="254"/>
                      </a:lnTo>
                      <a:lnTo>
                        <a:pt x="322" y="254"/>
                      </a:lnTo>
                      <a:lnTo>
                        <a:pt x="322" y="254"/>
                      </a:lnTo>
                      <a:lnTo>
                        <a:pt x="322" y="254"/>
                      </a:lnTo>
                      <a:lnTo>
                        <a:pt x="326" y="254"/>
                      </a:lnTo>
                      <a:lnTo>
                        <a:pt x="326" y="254"/>
                      </a:lnTo>
                      <a:lnTo>
                        <a:pt x="326" y="254"/>
                      </a:lnTo>
                      <a:lnTo>
                        <a:pt x="326" y="254"/>
                      </a:lnTo>
                      <a:lnTo>
                        <a:pt x="326" y="254"/>
                      </a:lnTo>
                      <a:lnTo>
                        <a:pt x="326" y="254"/>
                      </a:lnTo>
                      <a:lnTo>
                        <a:pt x="326" y="254"/>
                      </a:lnTo>
                      <a:lnTo>
                        <a:pt x="328" y="252"/>
                      </a:lnTo>
                      <a:lnTo>
                        <a:pt x="328" y="252"/>
                      </a:lnTo>
                      <a:lnTo>
                        <a:pt x="328" y="254"/>
                      </a:lnTo>
                      <a:lnTo>
                        <a:pt x="326" y="256"/>
                      </a:lnTo>
                      <a:lnTo>
                        <a:pt x="326" y="256"/>
                      </a:lnTo>
                      <a:lnTo>
                        <a:pt x="326" y="256"/>
                      </a:lnTo>
                      <a:lnTo>
                        <a:pt x="324" y="258"/>
                      </a:lnTo>
                      <a:lnTo>
                        <a:pt x="324" y="258"/>
                      </a:lnTo>
                      <a:lnTo>
                        <a:pt x="324" y="256"/>
                      </a:lnTo>
                      <a:lnTo>
                        <a:pt x="324" y="256"/>
                      </a:lnTo>
                      <a:lnTo>
                        <a:pt x="324" y="256"/>
                      </a:lnTo>
                      <a:lnTo>
                        <a:pt x="322" y="256"/>
                      </a:lnTo>
                      <a:lnTo>
                        <a:pt x="322" y="256"/>
                      </a:lnTo>
                      <a:lnTo>
                        <a:pt x="322" y="256"/>
                      </a:lnTo>
                      <a:lnTo>
                        <a:pt x="320" y="256"/>
                      </a:lnTo>
                      <a:lnTo>
                        <a:pt x="320" y="256"/>
                      </a:lnTo>
                      <a:lnTo>
                        <a:pt x="320" y="258"/>
                      </a:lnTo>
                      <a:lnTo>
                        <a:pt x="320" y="260"/>
                      </a:lnTo>
                      <a:lnTo>
                        <a:pt x="320" y="260"/>
                      </a:lnTo>
                      <a:lnTo>
                        <a:pt x="320" y="260"/>
                      </a:lnTo>
                      <a:lnTo>
                        <a:pt x="324" y="260"/>
                      </a:lnTo>
                      <a:lnTo>
                        <a:pt x="324" y="262"/>
                      </a:lnTo>
                      <a:lnTo>
                        <a:pt x="322" y="262"/>
                      </a:lnTo>
                      <a:lnTo>
                        <a:pt x="322" y="262"/>
                      </a:lnTo>
                      <a:lnTo>
                        <a:pt x="322" y="262"/>
                      </a:lnTo>
                      <a:lnTo>
                        <a:pt x="322" y="262"/>
                      </a:lnTo>
                      <a:lnTo>
                        <a:pt x="320" y="262"/>
                      </a:lnTo>
                      <a:lnTo>
                        <a:pt x="320" y="262"/>
                      </a:lnTo>
                      <a:lnTo>
                        <a:pt x="318" y="264"/>
                      </a:lnTo>
                      <a:lnTo>
                        <a:pt x="318" y="264"/>
                      </a:lnTo>
                      <a:lnTo>
                        <a:pt x="320" y="264"/>
                      </a:lnTo>
                      <a:lnTo>
                        <a:pt x="322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20" y="264"/>
                      </a:lnTo>
                      <a:lnTo>
                        <a:pt x="318" y="266"/>
                      </a:lnTo>
                      <a:lnTo>
                        <a:pt x="318" y="266"/>
                      </a:lnTo>
                      <a:lnTo>
                        <a:pt x="318" y="266"/>
                      </a:lnTo>
                      <a:lnTo>
                        <a:pt x="318" y="268"/>
                      </a:lnTo>
                      <a:lnTo>
                        <a:pt x="318" y="268"/>
                      </a:lnTo>
                      <a:lnTo>
                        <a:pt x="318" y="268"/>
                      </a:lnTo>
                      <a:lnTo>
                        <a:pt x="318" y="268"/>
                      </a:lnTo>
                      <a:lnTo>
                        <a:pt x="318" y="270"/>
                      </a:lnTo>
                      <a:lnTo>
                        <a:pt x="318" y="270"/>
                      </a:lnTo>
                      <a:lnTo>
                        <a:pt x="320" y="270"/>
                      </a:lnTo>
                      <a:lnTo>
                        <a:pt x="322" y="272"/>
                      </a:lnTo>
                      <a:lnTo>
                        <a:pt x="322" y="272"/>
                      </a:lnTo>
                      <a:lnTo>
                        <a:pt x="322" y="272"/>
                      </a:lnTo>
                      <a:lnTo>
                        <a:pt x="322" y="272"/>
                      </a:lnTo>
                      <a:lnTo>
                        <a:pt x="322" y="272"/>
                      </a:lnTo>
                      <a:lnTo>
                        <a:pt x="326" y="270"/>
                      </a:lnTo>
                      <a:lnTo>
                        <a:pt x="326" y="270"/>
                      </a:lnTo>
                      <a:lnTo>
                        <a:pt x="326" y="268"/>
                      </a:lnTo>
                      <a:lnTo>
                        <a:pt x="326" y="264"/>
                      </a:lnTo>
                      <a:lnTo>
                        <a:pt x="326" y="264"/>
                      </a:lnTo>
                      <a:lnTo>
                        <a:pt x="326" y="264"/>
                      </a:lnTo>
                      <a:lnTo>
                        <a:pt x="324" y="262"/>
                      </a:lnTo>
                      <a:lnTo>
                        <a:pt x="324" y="262"/>
                      </a:lnTo>
                      <a:lnTo>
                        <a:pt x="324" y="262"/>
                      </a:lnTo>
                      <a:lnTo>
                        <a:pt x="326" y="264"/>
                      </a:lnTo>
                      <a:lnTo>
                        <a:pt x="326" y="264"/>
                      </a:lnTo>
                      <a:lnTo>
                        <a:pt x="326" y="264"/>
                      </a:lnTo>
                      <a:lnTo>
                        <a:pt x="328" y="264"/>
                      </a:lnTo>
                      <a:lnTo>
                        <a:pt x="328" y="264"/>
                      </a:lnTo>
                      <a:lnTo>
                        <a:pt x="328" y="264"/>
                      </a:lnTo>
                      <a:lnTo>
                        <a:pt x="328" y="266"/>
                      </a:lnTo>
                      <a:lnTo>
                        <a:pt x="328" y="268"/>
                      </a:lnTo>
                      <a:lnTo>
                        <a:pt x="328" y="268"/>
                      </a:lnTo>
                      <a:lnTo>
                        <a:pt x="328" y="270"/>
                      </a:lnTo>
                      <a:lnTo>
                        <a:pt x="328" y="270"/>
                      </a:lnTo>
                      <a:lnTo>
                        <a:pt x="328" y="270"/>
                      </a:lnTo>
                      <a:lnTo>
                        <a:pt x="328" y="270"/>
                      </a:lnTo>
                      <a:lnTo>
                        <a:pt x="328" y="270"/>
                      </a:lnTo>
                      <a:lnTo>
                        <a:pt x="330" y="268"/>
                      </a:lnTo>
                      <a:lnTo>
                        <a:pt x="330" y="268"/>
                      </a:lnTo>
                      <a:lnTo>
                        <a:pt x="330" y="268"/>
                      </a:lnTo>
                      <a:lnTo>
                        <a:pt x="332" y="268"/>
                      </a:lnTo>
                      <a:lnTo>
                        <a:pt x="332" y="266"/>
                      </a:lnTo>
                      <a:lnTo>
                        <a:pt x="332" y="266"/>
                      </a:lnTo>
                      <a:lnTo>
                        <a:pt x="330" y="266"/>
                      </a:lnTo>
                      <a:lnTo>
                        <a:pt x="330" y="266"/>
                      </a:lnTo>
                      <a:lnTo>
                        <a:pt x="330" y="266"/>
                      </a:lnTo>
                      <a:lnTo>
                        <a:pt x="330" y="266"/>
                      </a:lnTo>
                      <a:lnTo>
                        <a:pt x="330" y="264"/>
                      </a:lnTo>
                      <a:lnTo>
                        <a:pt x="330" y="264"/>
                      </a:lnTo>
                      <a:lnTo>
                        <a:pt x="332" y="266"/>
                      </a:lnTo>
                      <a:lnTo>
                        <a:pt x="332" y="268"/>
                      </a:lnTo>
                      <a:lnTo>
                        <a:pt x="328" y="272"/>
                      </a:lnTo>
                      <a:lnTo>
                        <a:pt x="328" y="272"/>
                      </a:lnTo>
                      <a:lnTo>
                        <a:pt x="328" y="272"/>
                      </a:lnTo>
                      <a:lnTo>
                        <a:pt x="328" y="274"/>
                      </a:lnTo>
                      <a:lnTo>
                        <a:pt x="328" y="274"/>
                      </a:lnTo>
                      <a:lnTo>
                        <a:pt x="328" y="274"/>
                      </a:lnTo>
                      <a:lnTo>
                        <a:pt x="328" y="276"/>
                      </a:lnTo>
                      <a:lnTo>
                        <a:pt x="328" y="278"/>
                      </a:lnTo>
                      <a:lnTo>
                        <a:pt x="328" y="278"/>
                      </a:lnTo>
                      <a:lnTo>
                        <a:pt x="328" y="278"/>
                      </a:lnTo>
                      <a:lnTo>
                        <a:pt x="330" y="280"/>
                      </a:lnTo>
                      <a:lnTo>
                        <a:pt x="330" y="284"/>
                      </a:lnTo>
                      <a:lnTo>
                        <a:pt x="328" y="284"/>
                      </a:lnTo>
                      <a:lnTo>
                        <a:pt x="328" y="284"/>
                      </a:lnTo>
                      <a:lnTo>
                        <a:pt x="328" y="284"/>
                      </a:lnTo>
                      <a:lnTo>
                        <a:pt x="328" y="286"/>
                      </a:lnTo>
                      <a:lnTo>
                        <a:pt x="328" y="286"/>
                      </a:lnTo>
                      <a:lnTo>
                        <a:pt x="328" y="288"/>
                      </a:lnTo>
                      <a:lnTo>
                        <a:pt x="332" y="290"/>
                      </a:lnTo>
                      <a:lnTo>
                        <a:pt x="332" y="290"/>
                      </a:lnTo>
                      <a:lnTo>
                        <a:pt x="332" y="290"/>
                      </a:lnTo>
                      <a:lnTo>
                        <a:pt x="338" y="290"/>
                      </a:lnTo>
                      <a:lnTo>
                        <a:pt x="338" y="292"/>
                      </a:lnTo>
                      <a:lnTo>
                        <a:pt x="336" y="292"/>
                      </a:lnTo>
                      <a:lnTo>
                        <a:pt x="336" y="290"/>
                      </a:lnTo>
                      <a:lnTo>
                        <a:pt x="336" y="290"/>
                      </a:lnTo>
                      <a:lnTo>
                        <a:pt x="336" y="290"/>
                      </a:lnTo>
                      <a:lnTo>
                        <a:pt x="332" y="290"/>
                      </a:lnTo>
                      <a:lnTo>
                        <a:pt x="332" y="290"/>
                      </a:lnTo>
                      <a:lnTo>
                        <a:pt x="332" y="290"/>
                      </a:lnTo>
                      <a:lnTo>
                        <a:pt x="332" y="290"/>
                      </a:lnTo>
                      <a:lnTo>
                        <a:pt x="330" y="290"/>
                      </a:lnTo>
                      <a:lnTo>
                        <a:pt x="330" y="290"/>
                      </a:lnTo>
                      <a:lnTo>
                        <a:pt x="330" y="292"/>
                      </a:lnTo>
                      <a:lnTo>
                        <a:pt x="330" y="296"/>
                      </a:lnTo>
                      <a:lnTo>
                        <a:pt x="330" y="296"/>
                      </a:lnTo>
                      <a:lnTo>
                        <a:pt x="330" y="296"/>
                      </a:lnTo>
                      <a:lnTo>
                        <a:pt x="332" y="296"/>
                      </a:lnTo>
                      <a:lnTo>
                        <a:pt x="332" y="296"/>
                      </a:lnTo>
                      <a:lnTo>
                        <a:pt x="332" y="296"/>
                      </a:lnTo>
                      <a:lnTo>
                        <a:pt x="332" y="294"/>
                      </a:lnTo>
                      <a:lnTo>
                        <a:pt x="334" y="294"/>
                      </a:lnTo>
                      <a:lnTo>
                        <a:pt x="332" y="296"/>
                      </a:lnTo>
                      <a:lnTo>
                        <a:pt x="332" y="296"/>
                      </a:lnTo>
                      <a:lnTo>
                        <a:pt x="332" y="296"/>
                      </a:lnTo>
                      <a:lnTo>
                        <a:pt x="332" y="296"/>
                      </a:lnTo>
                      <a:lnTo>
                        <a:pt x="332" y="298"/>
                      </a:lnTo>
                      <a:lnTo>
                        <a:pt x="332" y="298"/>
                      </a:lnTo>
                      <a:lnTo>
                        <a:pt x="332" y="298"/>
                      </a:lnTo>
                      <a:lnTo>
                        <a:pt x="332" y="306"/>
                      </a:lnTo>
                      <a:lnTo>
                        <a:pt x="330" y="308"/>
                      </a:lnTo>
                      <a:lnTo>
                        <a:pt x="330" y="308"/>
                      </a:lnTo>
                      <a:lnTo>
                        <a:pt x="330" y="308"/>
                      </a:lnTo>
                      <a:lnTo>
                        <a:pt x="330" y="312"/>
                      </a:lnTo>
                      <a:lnTo>
                        <a:pt x="330" y="312"/>
                      </a:lnTo>
                      <a:lnTo>
                        <a:pt x="330" y="312"/>
                      </a:lnTo>
                      <a:lnTo>
                        <a:pt x="332" y="314"/>
                      </a:lnTo>
                      <a:lnTo>
                        <a:pt x="334" y="316"/>
                      </a:lnTo>
                      <a:lnTo>
                        <a:pt x="334" y="316"/>
                      </a:lnTo>
                      <a:lnTo>
                        <a:pt x="334" y="316"/>
                      </a:lnTo>
                      <a:lnTo>
                        <a:pt x="336" y="318"/>
                      </a:lnTo>
                      <a:lnTo>
                        <a:pt x="336" y="318"/>
                      </a:lnTo>
                      <a:lnTo>
                        <a:pt x="336" y="318"/>
                      </a:lnTo>
                      <a:lnTo>
                        <a:pt x="336" y="318"/>
                      </a:lnTo>
                      <a:lnTo>
                        <a:pt x="336" y="324"/>
                      </a:lnTo>
                      <a:lnTo>
                        <a:pt x="334" y="324"/>
                      </a:lnTo>
                      <a:lnTo>
                        <a:pt x="334" y="324"/>
                      </a:lnTo>
                      <a:lnTo>
                        <a:pt x="334" y="324"/>
                      </a:lnTo>
                      <a:lnTo>
                        <a:pt x="332" y="326"/>
                      </a:lnTo>
                      <a:lnTo>
                        <a:pt x="332" y="330"/>
                      </a:lnTo>
                      <a:lnTo>
                        <a:pt x="332" y="330"/>
                      </a:lnTo>
                      <a:lnTo>
                        <a:pt x="332" y="330"/>
                      </a:lnTo>
                      <a:lnTo>
                        <a:pt x="332" y="334"/>
                      </a:lnTo>
                      <a:lnTo>
                        <a:pt x="332" y="334"/>
                      </a:lnTo>
                      <a:lnTo>
                        <a:pt x="332" y="334"/>
                      </a:lnTo>
                      <a:lnTo>
                        <a:pt x="330" y="334"/>
                      </a:lnTo>
                      <a:lnTo>
                        <a:pt x="330" y="334"/>
                      </a:lnTo>
                      <a:lnTo>
                        <a:pt x="328" y="334"/>
                      </a:lnTo>
                      <a:lnTo>
                        <a:pt x="328" y="336"/>
                      </a:lnTo>
                      <a:lnTo>
                        <a:pt x="328" y="336"/>
                      </a:lnTo>
                      <a:lnTo>
                        <a:pt x="328" y="336"/>
                      </a:lnTo>
                      <a:lnTo>
                        <a:pt x="328" y="336"/>
                      </a:lnTo>
                      <a:lnTo>
                        <a:pt x="328" y="340"/>
                      </a:lnTo>
                      <a:lnTo>
                        <a:pt x="328" y="340"/>
                      </a:lnTo>
                      <a:lnTo>
                        <a:pt x="328" y="340"/>
                      </a:lnTo>
                      <a:lnTo>
                        <a:pt x="328" y="342"/>
                      </a:lnTo>
                      <a:lnTo>
                        <a:pt x="328" y="342"/>
                      </a:lnTo>
                      <a:lnTo>
                        <a:pt x="328" y="342"/>
                      </a:lnTo>
                      <a:lnTo>
                        <a:pt x="330" y="344"/>
                      </a:lnTo>
                      <a:lnTo>
                        <a:pt x="330" y="344"/>
                      </a:lnTo>
                      <a:lnTo>
                        <a:pt x="330" y="344"/>
                      </a:lnTo>
                      <a:lnTo>
                        <a:pt x="330" y="344"/>
                      </a:lnTo>
                      <a:lnTo>
                        <a:pt x="330" y="344"/>
                      </a:lnTo>
                      <a:lnTo>
                        <a:pt x="330" y="344"/>
                      </a:lnTo>
                      <a:lnTo>
                        <a:pt x="332" y="344"/>
                      </a:lnTo>
                      <a:lnTo>
                        <a:pt x="332" y="344"/>
                      </a:lnTo>
                      <a:lnTo>
                        <a:pt x="332" y="344"/>
                      </a:lnTo>
                      <a:lnTo>
                        <a:pt x="332" y="344"/>
                      </a:lnTo>
                      <a:lnTo>
                        <a:pt x="332" y="344"/>
                      </a:lnTo>
                      <a:lnTo>
                        <a:pt x="334" y="342"/>
                      </a:lnTo>
                      <a:lnTo>
                        <a:pt x="334" y="340"/>
                      </a:lnTo>
                      <a:lnTo>
                        <a:pt x="334" y="340"/>
                      </a:lnTo>
                      <a:lnTo>
                        <a:pt x="332" y="340"/>
                      </a:lnTo>
                      <a:lnTo>
                        <a:pt x="332" y="340"/>
                      </a:lnTo>
                      <a:lnTo>
                        <a:pt x="332" y="336"/>
                      </a:lnTo>
                      <a:lnTo>
                        <a:pt x="332" y="338"/>
                      </a:lnTo>
                      <a:lnTo>
                        <a:pt x="332" y="338"/>
                      </a:lnTo>
                      <a:lnTo>
                        <a:pt x="332" y="338"/>
                      </a:lnTo>
                      <a:lnTo>
                        <a:pt x="332" y="338"/>
                      </a:lnTo>
                      <a:lnTo>
                        <a:pt x="334" y="340"/>
                      </a:lnTo>
                      <a:lnTo>
                        <a:pt x="334" y="340"/>
                      </a:lnTo>
                      <a:lnTo>
                        <a:pt x="334" y="340"/>
                      </a:lnTo>
                      <a:lnTo>
                        <a:pt x="340" y="340"/>
                      </a:lnTo>
                      <a:lnTo>
                        <a:pt x="340" y="342"/>
                      </a:lnTo>
                      <a:lnTo>
                        <a:pt x="338" y="344"/>
                      </a:lnTo>
                      <a:lnTo>
                        <a:pt x="338" y="344"/>
                      </a:lnTo>
                      <a:lnTo>
                        <a:pt x="338" y="344"/>
                      </a:lnTo>
                      <a:lnTo>
                        <a:pt x="338" y="348"/>
                      </a:lnTo>
                      <a:lnTo>
                        <a:pt x="338" y="348"/>
                      </a:lnTo>
                      <a:lnTo>
                        <a:pt x="338" y="348"/>
                      </a:lnTo>
                      <a:lnTo>
                        <a:pt x="340" y="350"/>
                      </a:lnTo>
                      <a:lnTo>
                        <a:pt x="340" y="354"/>
                      </a:lnTo>
                      <a:lnTo>
                        <a:pt x="338" y="356"/>
                      </a:lnTo>
                      <a:lnTo>
                        <a:pt x="338" y="356"/>
                      </a:lnTo>
                      <a:lnTo>
                        <a:pt x="338" y="356"/>
                      </a:lnTo>
                      <a:lnTo>
                        <a:pt x="338" y="358"/>
                      </a:lnTo>
                      <a:lnTo>
                        <a:pt x="338" y="358"/>
                      </a:lnTo>
                      <a:lnTo>
                        <a:pt x="338" y="358"/>
                      </a:lnTo>
                      <a:lnTo>
                        <a:pt x="340" y="358"/>
                      </a:lnTo>
                      <a:lnTo>
                        <a:pt x="340" y="358"/>
                      </a:lnTo>
                      <a:lnTo>
                        <a:pt x="340" y="358"/>
                      </a:lnTo>
                      <a:lnTo>
                        <a:pt x="340" y="360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0"/>
                      </a:lnTo>
                      <a:lnTo>
                        <a:pt x="342" y="362"/>
                      </a:lnTo>
                      <a:lnTo>
                        <a:pt x="342" y="362"/>
                      </a:lnTo>
                      <a:lnTo>
                        <a:pt x="342" y="362"/>
                      </a:lnTo>
                      <a:lnTo>
                        <a:pt x="342" y="362"/>
                      </a:lnTo>
                      <a:lnTo>
                        <a:pt x="340" y="360"/>
                      </a:lnTo>
                      <a:lnTo>
                        <a:pt x="338" y="360"/>
                      </a:lnTo>
                      <a:lnTo>
                        <a:pt x="338" y="360"/>
                      </a:lnTo>
                      <a:lnTo>
                        <a:pt x="338" y="362"/>
                      </a:lnTo>
                      <a:lnTo>
                        <a:pt x="338" y="362"/>
                      </a:lnTo>
                      <a:lnTo>
                        <a:pt x="336" y="362"/>
                      </a:lnTo>
                      <a:lnTo>
                        <a:pt x="336" y="362"/>
                      </a:lnTo>
                      <a:lnTo>
                        <a:pt x="336" y="362"/>
                      </a:lnTo>
                      <a:lnTo>
                        <a:pt x="336" y="364"/>
                      </a:lnTo>
                      <a:lnTo>
                        <a:pt x="336" y="364"/>
                      </a:lnTo>
                      <a:lnTo>
                        <a:pt x="336" y="364"/>
                      </a:lnTo>
                      <a:lnTo>
                        <a:pt x="338" y="364"/>
                      </a:lnTo>
                      <a:lnTo>
                        <a:pt x="338" y="366"/>
                      </a:lnTo>
                      <a:lnTo>
                        <a:pt x="338" y="366"/>
                      </a:lnTo>
                      <a:lnTo>
                        <a:pt x="338" y="368"/>
                      </a:lnTo>
                      <a:lnTo>
                        <a:pt x="338" y="368"/>
                      </a:lnTo>
                      <a:lnTo>
                        <a:pt x="338" y="368"/>
                      </a:lnTo>
                      <a:lnTo>
                        <a:pt x="338" y="368"/>
                      </a:lnTo>
                      <a:lnTo>
                        <a:pt x="338" y="368"/>
                      </a:lnTo>
                      <a:lnTo>
                        <a:pt x="340" y="366"/>
                      </a:lnTo>
                      <a:lnTo>
                        <a:pt x="340" y="366"/>
                      </a:lnTo>
                      <a:lnTo>
                        <a:pt x="340" y="366"/>
                      </a:lnTo>
                      <a:lnTo>
                        <a:pt x="340" y="368"/>
                      </a:lnTo>
                      <a:lnTo>
                        <a:pt x="338" y="368"/>
                      </a:lnTo>
                      <a:lnTo>
                        <a:pt x="338" y="368"/>
                      </a:lnTo>
                      <a:lnTo>
                        <a:pt x="338" y="368"/>
                      </a:lnTo>
                      <a:lnTo>
                        <a:pt x="338" y="368"/>
                      </a:lnTo>
                      <a:lnTo>
                        <a:pt x="338" y="370"/>
                      </a:lnTo>
                      <a:lnTo>
                        <a:pt x="338" y="370"/>
                      </a:lnTo>
                      <a:lnTo>
                        <a:pt x="336" y="370"/>
                      </a:lnTo>
                      <a:lnTo>
                        <a:pt x="336" y="378"/>
                      </a:lnTo>
                      <a:lnTo>
                        <a:pt x="336" y="382"/>
                      </a:lnTo>
                      <a:lnTo>
                        <a:pt x="336" y="382"/>
                      </a:lnTo>
                      <a:lnTo>
                        <a:pt x="336" y="382"/>
                      </a:lnTo>
                      <a:lnTo>
                        <a:pt x="336" y="384"/>
                      </a:lnTo>
                      <a:lnTo>
                        <a:pt x="336" y="384"/>
                      </a:lnTo>
                      <a:lnTo>
                        <a:pt x="336" y="384"/>
                      </a:lnTo>
                      <a:lnTo>
                        <a:pt x="340" y="388"/>
                      </a:lnTo>
                      <a:lnTo>
                        <a:pt x="340" y="388"/>
                      </a:lnTo>
                      <a:lnTo>
                        <a:pt x="340" y="388"/>
                      </a:lnTo>
                      <a:lnTo>
                        <a:pt x="342" y="388"/>
                      </a:lnTo>
                      <a:lnTo>
                        <a:pt x="342" y="388"/>
                      </a:lnTo>
                      <a:lnTo>
                        <a:pt x="342" y="388"/>
                      </a:lnTo>
                      <a:lnTo>
                        <a:pt x="344" y="386"/>
                      </a:lnTo>
                      <a:lnTo>
                        <a:pt x="346" y="386"/>
                      </a:lnTo>
                      <a:lnTo>
                        <a:pt x="346" y="388"/>
                      </a:lnTo>
                      <a:lnTo>
                        <a:pt x="346" y="388"/>
                      </a:lnTo>
                      <a:lnTo>
                        <a:pt x="346" y="388"/>
                      </a:lnTo>
                      <a:lnTo>
                        <a:pt x="344" y="388"/>
                      </a:lnTo>
                      <a:lnTo>
                        <a:pt x="344" y="388"/>
                      </a:lnTo>
                      <a:lnTo>
                        <a:pt x="342" y="390"/>
                      </a:lnTo>
                      <a:lnTo>
                        <a:pt x="342" y="390"/>
                      </a:lnTo>
                      <a:lnTo>
                        <a:pt x="342" y="390"/>
                      </a:lnTo>
                      <a:lnTo>
                        <a:pt x="342" y="390"/>
                      </a:lnTo>
                      <a:lnTo>
                        <a:pt x="342" y="390"/>
                      </a:lnTo>
                      <a:lnTo>
                        <a:pt x="342" y="388"/>
                      </a:lnTo>
                      <a:lnTo>
                        <a:pt x="338" y="388"/>
                      </a:lnTo>
                      <a:lnTo>
                        <a:pt x="338" y="388"/>
                      </a:lnTo>
                      <a:lnTo>
                        <a:pt x="338" y="388"/>
                      </a:lnTo>
                      <a:lnTo>
                        <a:pt x="334" y="388"/>
                      </a:lnTo>
                      <a:lnTo>
                        <a:pt x="332" y="386"/>
                      </a:lnTo>
                      <a:lnTo>
                        <a:pt x="332" y="384"/>
                      </a:lnTo>
                      <a:lnTo>
                        <a:pt x="332" y="384"/>
                      </a:lnTo>
                      <a:lnTo>
                        <a:pt x="332" y="384"/>
                      </a:lnTo>
                      <a:lnTo>
                        <a:pt x="326" y="384"/>
                      </a:lnTo>
                      <a:lnTo>
                        <a:pt x="326" y="384"/>
                      </a:lnTo>
                      <a:lnTo>
                        <a:pt x="326" y="384"/>
                      </a:lnTo>
                      <a:lnTo>
                        <a:pt x="326" y="386"/>
                      </a:lnTo>
                      <a:lnTo>
                        <a:pt x="326" y="386"/>
                      </a:lnTo>
                      <a:lnTo>
                        <a:pt x="324" y="386"/>
                      </a:lnTo>
                      <a:lnTo>
                        <a:pt x="324" y="388"/>
                      </a:lnTo>
                      <a:lnTo>
                        <a:pt x="324" y="388"/>
                      </a:lnTo>
                      <a:lnTo>
                        <a:pt x="326" y="388"/>
                      </a:lnTo>
                      <a:lnTo>
                        <a:pt x="326" y="390"/>
                      </a:lnTo>
                      <a:lnTo>
                        <a:pt x="326" y="390"/>
                      </a:lnTo>
                      <a:lnTo>
                        <a:pt x="326" y="390"/>
                      </a:lnTo>
                      <a:lnTo>
                        <a:pt x="326" y="390"/>
                      </a:lnTo>
                      <a:lnTo>
                        <a:pt x="328" y="392"/>
                      </a:lnTo>
                      <a:lnTo>
                        <a:pt x="328" y="392"/>
                      </a:lnTo>
                      <a:lnTo>
                        <a:pt x="328" y="392"/>
                      </a:lnTo>
                      <a:lnTo>
                        <a:pt x="330" y="392"/>
                      </a:lnTo>
                      <a:lnTo>
                        <a:pt x="332" y="394"/>
                      </a:lnTo>
                      <a:lnTo>
                        <a:pt x="334" y="396"/>
                      </a:lnTo>
                      <a:lnTo>
                        <a:pt x="334" y="396"/>
                      </a:lnTo>
                      <a:lnTo>
                        <a:pt x="334" y="396"/>
                      </a:lnTo>
                      <a:lnTo>
                        <a:pt x="336" y="400"/>
                      </a:lnTo>
                      <a:lnTo>
                        <a:pt x="336" y="400"/>
                      </a:lnTo>
                      <a:lnTo>
                        <a:pt x="336" y="400"/>
                      </a:lnTo>
                      <a:lnTo>
                        <a:pt x="336" y="400"/>
                      </a:lnTo>
                      <a:lnTo>
                        <a:pt x="336" y="400"/>
                      </a:lnTo>
                      <a:lnTo>
                        <a:pt x="336" y="402"/>
                      </a:lnTo>
                      <a:lnTo>
                        <a:pt x="338" y="404"/>
                      </a:lnTo>
                      <a:lnTo>
                        <a:pt x="338" y="404"/>
                      </a:lnTo>
                      <a:lnTo>
                        <a:pt x="338" y="404"/>
                      </a:lnTo>
                      <a:lnTo>
                        <a:pt x="338" y="404"/>
                      </a:lnTo>
                      <a:lnTo>
                        <a:pt x="340" y="406"/>
                      </a:lnTo>
                      <a:lnTo>
                        <a:pt x="340" y="410"/>
                      </a:lnTo>
                      <a:lnTo>
                        <a:pt x="340" y="410"/>
                      </a:lnTo>
                      <a:lnTo>
                        <a:pt x="340" y="410"/>
                      </a:lnTo>
                      <a:lnTo>
                        <a:pt x="342" y="412"/>
                      </a:lnTo>
                      <a:lnTo>
                        <a:pt x="342" y="412"/>
                      </a:lnTo>
                      <a:lnTo>
                        <a:pt x="342" y="412"/>
                      </a:lnTo>
                      <a:lnTo>
                        <a:pt x="344" y="412"/>
                      </a:lnTo>
                      <a:lnTo>
                        <a:pt x="348" y="414"/>
                      </a:lnTo>
                      <a:lnTo>
                        <a:pt x="348" y="416"/>
                      </a:lnTo>
                      <a:lnTo>
                        <a:pt x="348" y="416"/>
                      </a:lnTo>
                      <a:lnTo>
                        <a:pt x="348" y="418"/>
                      </a:lnTo>
                      <a:lnTo>
                        <a:pt x="348" y="418"/>
                      </a:lnTo>
                      <a:lnTo>
                        <a:pt x="352" y="420"/>
                      </a:lnTo>
                      <a:lnTo>
                        <a:pt x="352" y="420"/>
                      </a:lnTo>
                      <a:lnTo>
                        <a:pt x="352" y="420"/>
                      </a:lnTo>
                      <a:lnTo>
                        <a:pt x="354" y="420"/>
                      </a:lnTo>
                      <a:lnTo>
                        <a:pt x="354" y="420"/>
                      </a:lnTo>
                      <a:lnTo>
                        <a:pt x="354" y="420"/>
                      </a:lnTo>
                      <a:lnTo>
                        <a:pt x="360" y="420"/>
                      </a:lnTo>
                      <a:lnTo>
                        <a:pt x="360" y="420"/>
                      </a:lnTo>
                      <a:lnTo>
                        <a:pt x="360" y="420"/>
                      </a:lnTo>
                      <a:lnTo>
                        <a:pt x="360" y="418"/>
                      </a:lnTo>
                      <a:lnTo>
                        <a:pt x="360" y="418"/>
                      </a:lnTo>
                      <a:lnTo>
                        <a:pt x="360" y="418"/>
                      </a:lnTo>
                      <a:lnTo>
                        <a:pt x="360" y="416"/>
                      </a:lnTo>
                      <a:lnTo>
                        <a:pt x="360" y="408"/>
                      </a:lnTo>
                      <a:lnTo>
                        <a:pt x="360" y="412"/>
                      </a:lnTo>
                      <a:lnTo>
                        <a:pt x="362" y="414"/>
                      </a:lnTo>
                      <a:lnTo>
                        <a:pt x="362" y="414"/>
                      </a:lnTo>
                      <a:lnTo>
                        <a:pt x="362" y="414"/>
                      </a:lnTo>
                      <a:lnTo>
                        <a:pt x="362" y="414"/>
                      </a:lnTo>
                      <a:lnTo>
                        <a:pt x="364" y="414"/>
                      </a:lnTo>
                      <a:lnTo>
                        <a:pt x="364" y="416"/>
                      </a:lnTo>
                      <a:lnTo>
                        <a:pt x="364" y="424"/>
                      </a:lnTo>
                      <a:lnTo>
                        <a:pt x="360" y="428"/>
                      </a:lnTo>
                      <a:lnTo>
                        <a:pt x="360" y="428"/>
                      </a:lnTo>
                      <a:lnTo>
                        <a:pt x="360" y="428"/>
                      </a:lnTo>
                      <a:lnTo>
                        <a:pt x="360" y="428"/>
                      </a:lnTo>
                      <a:lnTo>
                        <a:pt x="356" y="430"/>
                      </a:lnTo>
                      <a:lnTo>
                        <a:pt x="356" y="430"/>
                      </a:lnTo>
                      <a:lnTo>
                        <a:pt x="356" y="432"/>
                      </a:lnTo>
                      <a:lnTo>
                        <a:pt x="356" y="432"/>
                      </a:lnTo>
                      <a:lnTo>
                        <a:pt x="356" y="432"/>
                      </a:lnTo>
                      <a:lnTo>
                        <a:pt x="356" y="430"/>
                      </a:lnTo>
                      <a:lnTo>
                        <a:pt x="358" y="428"/>
                      </a:lnTo>
                      <a:lnTo>
                        <a:pt x="358" y="428"/>
                      </a:lnTo>
                      <a:lnTo>
                        <a:pt x="358" y="428"/>
                      </a:lnTo>
                      <a:lnTo>
                        <a:pt x="358" y="426"/>
                      </a:lnTo>
                      <a:lnTo>
                        <a:pt x="360" y="424"/>
                      </a:lnTo>
                      <a:lnTo>
                        <a:pt x="360" y="424"/>
                      </a:lnTo>
                      <a:lnTo>
                        <a:pt x="360" y="424"/>
                      </a:lnTo>
                      <a:lnTo>
                        <a:pt x="360" y="422"/>
                      </a:lnTo>
                      <a:lnTo>
                        <a:pt x="360" y="422"/>
                      </a:lnTo>
                      <a:lnTo>
                        <a:pt x="360" y="422"/>
                      </a:lnTo>
                      <a:lnTo>
                        <a:pt x="354" y="422"/>
                      </a:lnTo>
                      <a:lnTo>
                        <a:pt x="354" y="420"/>
                      </a:lnTo>
                      <a:lnTo>
                        <a:pt x="354" y="420"/>
                      </a:lnTo>
                      <a:lnTo>
                        <a:pt x="352" y="420"/>
                      </a:lnTo>
                      <a:lnTo>
                        <a:pt x="352" y="420"/>
                      </a:lnTo>
                      <a:lnTo>
                        <a:pt x="348" y="420"/>
                      </a:lnTo>
                      <a:lnTo>
                        <a:pt x="348" y="420"/>
                      </a:lnTo>
                      <a:lnTo>
                        <a:pt x="348" y="420"/>
                      </a:lnTo>
                      <a:lnTo>
                        <a:pt x="346" y="420"/>
                      </a:lnTo>
                      <a:lnTo>
                        <a:pt x="346" y="420"/>
                      </a:lnTo>
                      <a:lnTo>
                        <a:pt x="346" y="420"/>
                      </a:lnTo>
                      <a:lnTo>
                        <a:pt x="346" y="420"/>
                      </a:lnTo>
                      <a:lnTo>
                        <a:pt x="344" y="420"/>
                      </a:lnTo>
                      <a:lnTo>
                        <a:pt x="344" y="420"/>
                      </a:lnTo>
                      <a:lnTo>
                        <a:pt x="344" y="422"/>
                      </a:lnTo>
                      <a:lnTo>
                        <a:pt x="344" y="424"/>
                      </a:lnTo>
                      <a:lnTo>
                        <a:pt x="342" y="424"/>
                      </a:lnTo>
                      <a:lnTo>
                        <a:pt x="342" y="424"/>
                      </a:lnTo>
                      <a:lnTo>
                        <a:pt x="342" y="424"/>
                      </a:lnTo>
                      <a:lnTo>
                        <a:pt x="342" y="434"/>
                      </a:lnTo>
                      <a:lnTo>
                        <a:pt x="342" y="434"/>
                      </a:lnTo>
                      <a:lnTo>
                        <a:pt x="342" y="434"/>
                      </a:lnTo>
                      <a:lnTo>
                        <a:pt x="342" y="434"/>
                      </a:lnTo>
                      <a:lnTo>
                        <a:pt x="340" y="440"/>
                      </a:lnTo>
                      <a:lnTo>
                        <a:pt x="340" y="440"/>
                      </a:lnTo>
                      <a:lnTo>
                        <a:pt x="340" y="440"/>
                      </a:lnTo>
                      <a:lnTo>
                        <a:pt x="340" y="446"/>
                      </a:lnTo>
                      <a:lnTo>
                        <a:pt x="340" y="446"/>
                      </a:lnTo>
                      <a:lnTo>
                        <a:pt x="340" y="446"/>
                      </a:lnTo>
                      <a:lnTo>
                        <a:pt x="342" y="448"/>
                      </a:lnTo>
                      <a:lnTo>
                        <a:pt x="342" y="448"/>
                      </a:lnTo>
                      <a:lnTo>
                        <a:pt x="342" y="448"/>
                      </a:lnTo>
                      <a:lnTo>
                        <a:pt x="342" y="448"/>
                      </a:lnTo>
                      <a:lnTo>
                        <a:pt x="342" y="448"/>
                      </a:lnTo>
                      <a:lnTo>
                        <a:pt x="338" y="448"/>
                      </a:lnTo>
                      <a:lnTo>
                        <a:pt x="338" y="448"/>
                      </a:lnTo>
                      <a:lnTo>
                        <a:pt x="338" y="450"/>
                      </a:lnTo>
                      <a:lnTo>
                        <a:pt x="336" y="452"/>
                      </a:lnTo>
                      <a:lnTo>
                        <a:pt x="336" y="452"/>
                      </a:lnTo>
                      <a:lnTo>
                        <a:pt x="336" y="452"/>
                      </a:lnTo>
                      <a:lnTo>
                        <a:pt x="336" y="452"/>
                      </a:lnTo>
                      <a:lnTo>
                        <a:pt x="332" y="458"/>
                      </a:lnTo>
                      <a:lnTo>
                        <a:pt x="332" y="458"/>
                      </a:lnTo>
                      <a:lnTo>
                        <a:pt x="332" y="458"/>
                      </a:lnTo>
                      <a:lnTo>
                        <a:pt x="332" y="458"/>
                      </a:lnTo>
                      <a:lnTo>
                        <a:pt x="330" y="462"/>
                      </a:lnTo>
                      <a:lnTo>
                        <a:pt x="328" y="464"/>
                      </a:lnTo>
                      <a:lnTo>
                        <a:pt x="328" y="466"/>
                      </a:lnTo>
                      <a:lnTo>
                        <a:pt x="324" y="468"/>
                      </a:lnTo>
                      <a:lnTo>
                        <a:pt x="324" y="470"/>
                      </a:lnTo>
                      <a:lnTo>
                        <a:pt x="324" y="470"/>
                      </a:lnTo>
                      <a:lnTo>
                        <a:pt x="324" y="470"/>
                      </a:lnTo>
                      <a:lnTo>
                        <a:pt x="324" y="470"/>
                      </a:lnTo>
                      <a:lnTo>
                        <a:pt x="318" y="472"/>
                      </a:lnTo>
                      <a:lnTo>
                        <a:pt x="318" y="472"/>
                      </a:lnTo>
                      <a:lnTo>
                        <a:pt x="318" y="474"/>
                      </a:lnTo>
                      <a:lnTo>
                        <a:pt x="316" y="474"/>
                      </a:lnTo>
                      <a:lnTo>
                        <a:pt x="316" y="474"/>
                      </a:lnTo>
                      <a:lnTo>
                        <a:pt x="316" y="474"/>
                      </a:lnTo>
                      <a:lnTo>
                        <a:pt x="316" y="476"/>
                      </a:lnTo>
                      <a:lnTo>
                        <a:pt x="314" y="480"/>
                      </a:lnTo>
                      <a:lnTo>
                        <a:pt x="314" y="480"/>
                      </a:lnTo>
                      <a:lnTo>
                        <a:pt x="314" y="480"/>
                      </a:lnTo>
                      <a:lnTo>
                        <a:pt x="312" y="484"/>
                      </a:lnTo>
                      <a:lnTo>
                        <a:pt x="310" y="486"/>
                      </a:lnTo>
                      <a:lnTo>
                        <a:pt x="310" y="486"/>
                      </a:lnTo>
                      <a:lnTo>
                        <a:pt x="310" y="486"/>
                      </a:lnTo>
                      <a:lnTo>
                        <a:pt x="310" y="486"/>
                      </a:lnTo>
                      <a:lnTo>
                        <a:pt x="306" y="492"/>
                      </a:lnTo>
                      <a:lnTo>
                        <a:pt x="306" y="492"/>
                      </a:lnTo>
                      <a:lnTo>
                        <a:pt x="306" y="492"/>
                      </a:lnTo>
                      <a:lnTo>
                        <a:pt x="306" y="492"/>
                      </a:lnTo>
                      <a:lnTo>
                        <a:pt x="306" y="494"/>
                      </a:lnTo>
                      <a:lnTo>
                        <a:pt x="306" y="494"/>
                      </a:lnTo>
                      <a:lnTo>
                        <a:pt x="304" y="496"/>
                      </a:lnTo>
                      <a:lnTo>
                        <a:pt x="304" y="502"/>
                      </a:lnTo>
                      <a:lnTo>
                        <a:pt x="302" y="506"/>
                      </a:lnTo>
                      <a:lnTo>
                        <a:pt x="298" y="510"/>
                      </a:lnTo>
                      <a:lnTo>
                        <a:pt x="298" y="510"/>
                      </a:lnTo>
                      <a:lnTo>
                        <a:pt x="298" y="510"/>
                      </a:lnTo>
                      <a:lnTo>
                        <a:pt x="296" y="518"/>
                      </a:lnTo>
                      <a:lnTo>
                        <a:pt x="296" y="518"/>
                      </a:lnTo>
                      <a:lnTo>
                        <a:pt x="296" y="518"/>
                      </a:lnTo>
                      <a:lnTo>
                        <a:pt x="296" y="518"/>
                      </a:lnTo>
                      <a:lnTo>
                        <a:pt x="294" y="520"/>
                      </a:lnTo>
                      <a:lnTo>
                        <a:pt x="294" y="520"/>
                      </a:lnTo>
                      <a:lnTo>
                        <a:pt x="294" y="520"/>
                      </a:lnTo>
                      <a:lnTo>
                        <a:pt x="294" y="522"/>
                      </a:lnTo>
                      <a:lnTo>
                        <a:pt x="292" y="522"/>
                      </a:lnTo>
                      <a:lnTo>
                        <a:pt x="292" y="522"/>
                      </a:lnTo>
                      <a:lnTo>
                        <a:pt x="292" y="522"/>
                      </a:lnTo>
                      <a:lnTo>
                        <a:pt x="292" y="528"/>
                      </a:lnTo>
                      <a:lnTo>
                        <a:pt x="292" y="528"/>
                      </a:lnTo>
                      <a:lnTo>
                        <a:pt x="292" y="528"/>
                      </a:lnTo>
                      <a:lnTo>
                        <a:pt x="294" y="530"/>
                      </a:lnTo>
                      <a:lnTo>
                        <a:pt x="294" y="530"/>
                      </a:lnTo>
                      <a:lnTo>
                        <a:pt x="294" y="530"/>
                      </a:lnTo>
                      <a:lnTo>
                        <a:pt x="294" y="532"/>
                      </a:lnTo>
                      <a:lnTo>
                        <a:pt x="296" y="532"/>
                      </a:lnTo>
                      <a:lnTo>
                        <a:pt x="296" y="534"/>
                      </a:lnTo>
                      <a:lnTo>
                        <a:pt x="294" y="536"/>
                      </a:lnTo>
                      <a:lnTo>
                        <a:pt x="294" y="536"/>
                      </a:lnTo>
                      <a:lnTo>
                        <a:pt x="294" y="536"/>
                      </a:lnTo>
                      <a:lnTo>
                        <a:pt x="294" y="538"/>
                      </a:lnTo>
                      <a:lnTo>
                        <a:pt x="292" y="538"/>
                      </a:lnTo>
                      <a:lnTo>
                        <a:pt x="292" y="538"/>
                      </a:lnTo>
                      <a:lnTo>
                        <a:pt x="292" y="538"/>
                      </a:lnTo>
                      <a:lnTo>
                        <a:pt x="292" y="540"/>
                      </a:lnTo>
                      <a:lnTo>
                        <a:pt x="292" y="542"/>
                      </a:lnTo>
                      <a:lnTo>
                        <a:pt x="292" y="542"/>
                      </a:lnTo>
                      <a:lnTo>
                        <a:pt x="290" y="542"/>
                      </a:lnTo>
                      <a:lnTo>
                        <a:pt x="290" y="552"/>
                      </a:lnTo>
                      <a:lnTo>
                        <a:pt x="290" y="552"/>
                      </a:lnTo>
                      <a:lnTo>
                        <a:pt x="292" y="552"/>
                      </a:lnTo>
                      <a:lnTo>
                        <a:pt x="292" y="552"/>
                      </a:lnTo>
                      <a:lnTo>
                        <a:pt x="292" y="554"/>
                      </a:lnTo>
                      <a:lnTo>
                        <a:pt x="292" y="554"/>
                      </a:lnTo>
                      <a:lnTo>
                        <a:pt x="292" y="554"/>
                      </a:lnTo>
                      <a:lnTo>
                        <a:pt x="294" y="556"/>
                      </a:lnTo>
                      <a:lnTo>
                        <a:pt x="294" y="556"/>
                      </a:lnTo>
                      <a:lnTo>
                        <a:pt x="294" y="556"/>
                      </a:lnTo>
                      <a:lnTo>
                        <a:pt x="300" y="562"/>
                      </a:lnTo>
                      <a:lnTo>
                        <a:pt x="300" y="562"/>
                      </a:lnTo>
                      <a:lnTo>
                        <a:pt x="300" y="564"/>
                      </a:lnTo>
                      <a:lnTo>
                        <a:pt x="300" y="564"/>
                      </a:lnTo>
                      <a:lnTo>
                        <a:pt x="300" y="564"/>
                      </a:lnTo>
                      <a:lnTo>
                        <a:pt x="300" y="564"/>
                      </a:lnTo>
                      <a:lnTo>
                        <a:pt x="298" y="566"/>
                      </a:lnTo>
                      <a:lnTo>
                        <a:pt x="298" y="566"/>
                      </a:lnTo>
                      <a:lnTo>
                        <a:pt x="298" y="568"/>
                      </a:lnTo>
                      <a:lnTo>
                        <a:pt x="298" y="568"/>
                      </a:lnTo>
                      <a:lnTo>
                        <a:pt x="296" y="570"/>
                      </a:lnTo>
                      <a:lnTo>
                        <a:pt x="296" y="570"/>
                      </a:lnTo>
                      <a:lnTo>
                        <a:pt x="296" y="570"/>
                      </a:lnTo>
                      <a:lnTo>
                        <a:pt x="296" y="574"/>
                      </a:lnTo>
                      <a:lnTo>
                        <a:pt x="296" y="574"/>
                      </a:lnTo>
                      <a:lnTo>
                        <a:pt x="296" y="574"/>
                      </a:lnTo>
                      <a:lnTo>
                        <a:pt x="298" y="578"/>
                      </a:lnTo>
                      <a:lnTo>
                        <a:pt x="298" y="580"/>
                      </a:lnTo>
                      <a:lnTo>
                        <a:pt x="298" y="580"/>
                      </a:lnTo>
                      <a:lnTo>
                        <a:pt x="298" y="580"/>
                      </a:lnTo>
                      <a:lnTo>
                        <a:pt x="300" y="584"/>
                      </a:lnTo>
                      <a:lnTo>
                        <a:pt x="300" y="584"/>
                      </a:lnTo>
                      <a:lnTo>
                        <a:pt x="300" y="584"/>
                      </a:lnTo>
                      <a:lnTo>
                        <a:pt x="302" y="588"/>
                      </a:lnTo>
                      <a:lnTo>
                        <a:pt x="304" y="592"/>
                      </a:lnTo>
                      <a:lnTo>
                        <a:pt x="304" y="594"/>
                      </a:lnTo>
                      <a:lnTo>
                        <a:pt x="304" y="600"/>
                      </a:lnTo>
                      <a:lnTo>
                        <a:pt x="304" y="600"/>
                      </a:lnTo>
                      <a:lnTo>
                        <a:pt x="306" y="600"/>
                      </a:lnTo>
                      <a:lnTo>
                        <a:pt x="306" y="602"/>
                      </a:lnTo>
                      <a:lnTo>
                        <a:pt x="306" y="602"/>
                      </a:lnTo>
                      <a:lnTo>
                        <a:pt x="306" y="602"/>
                      </a:lnTo>
                      <a:lnTo>
                        <a:pt x="308" y="602"/>
                      </a:lnTo>
                      <a:lnTo>
                        <a:pt x="308" y="602"/>
                      </a:lnTo>
                      <a:lnTo>
                        <a:pt x="308" y="602"/>
                      </a:lnTo>
                      <a:lnTo>
                        <a:pt x="308" y="602"/>
                      </a:lnTo>
                      <a:lnTo>
                        <a:pt x="310" y="602"/>
                      </a:lnTo>
                      <a:lnTo>
                        <a:pt x="312" y="604"/>
                      </a:lnTo>
                      <a:lnTo>
                        <a:pt x="312" y="604"/>
                      </a:lnTo>
                      <a:lnTo>
                        <a:pt x="312" y="604"/>
                      </a:lnTo>
                      <a:lnTo>
                        <a:pt x="314" y="604"/>
                      </a:lnTo>
                      <a:lnTo>
                        <a:pt x="314" y="604"/>
                      </a:lnTo>
                      <a:lnTo>
                        <a:pt x="314" y="606"/>
                      </a:lnTo>
                      <a:lnTo>
                        <a:pt x="314" y="606"/>
                      </a:lnTo>
                      <a:lnTo>
                        <a:pt x="316" y="606"/>
                      </a:lnTo>
                      <a:lnTo>
                        <a:pt x="316" y="606"/>
                      </a:lnTo>
                      <a:lnTo>
                        <a:pt x="316" y="606"/>
                      </a:lnTo>
                      <a:lnTo>
                        <a:pt x="316" y="606"/>
                      </a:lnTo>
                      <a:lnTo>
                        <a:pt x="316" y="608"/>
                      </a:lnTo>
                      <a:lnTo>
                        <a:pt x="318" y="608"/>
                      </a:lnTo>
                      <a:lnTo>
                        <a:pt x="324" y="612"/>
                      </a:lnTo>
                      <a:lnTo>
                        <a:pt x="324" y="614"/>
                      </a:lnTo>
                      <a:lnTo>
                        <a:pt x="324" y="614"/>
                      </a:lnTo>
                      <a:lnTo>
                        <a:pt x="326" y="614"/>
                      </a:lnTo>
                      <a:lnTo>
                        <a:pt x="326" y="614"/>
                      </a:lnTo>
                      <a:lnTo>
                        <a:pt x="326" y="620"/>
                      </a:lnTo>
                      <a:lnTo>
                        <a:pt x="328" y="626"/>
                      </a:lnTo>
                      <a:lnTo>
                        <a:pt x="328" y="628"/>
                      </a:lnTo>
                      <a:lnTo>
                        <a:pt x="328" y="628"/>
                      </a:lnTo>
                      <a:lnTo>
                        <a:pt x="328" y="628"/>
                      </a:lnTo>
                      <a:lnTo>
                        <a:pt x="328" y="628"/>
                      </a:lnTo>
                      <a:lnTo>
                        <a:pt x="328" y="638"/>
                      </a:lnTo>
                      <a:lnTo>
                        <a:pt x="326" y="640"/>
                      </a:lnTo>
                      <a:lnTo>
                        <a:pt x="326" y="640"/>
                      </a:lnTo>
                      <a:lnTo>
                        <a:pt x="326" y="640"/>
                      </a:lnTo>
                      <a:lnTo>
                        <a:pt x="326" y="646"/>
                      </a:lnTo>
                      <a:lnTo>
                        <a:pt x="326" y="646"/>
                      </a:lnTo>
                      <a:lnTo>
                        <a:pt x="326" y="646"/>
                      </a:lnTo>
                      <a:lnTo>
                        <a:pt x="328" y="648"/>
                      </a:lnTo>
                      <a:lnTo>
                        <a:pt x="330" y="650"/>
                      </a:lnTo>
                      <a:lnTo>
                        <a:pt x="332" y="656"/>
                      </a:lnTo>
                      <a:lnTo>
                        <a:pt x="332" y="658"/>
                      </a:lnTo>
                      <a:lnTo>
                        <a:pt x="332" y="658"/>
                      </a:lnTo>
                      <a:lnTo>
                        <a:pt x="332" y="658"/>
                      </a:lnTo>
                      <a:lnTo>
                        <a:pt x="334" y="658"/>
                      </a:lnTo>
                      <a:lnTo>
                        <a:pt x="334" y="660"/>
                      </a:lnTo>
                      <a:lnTo>
                        <a:pt x="334" y="660"/>
                      </a:lnTo>
                      <a:lnTo>
                        <a:pt x="334" y="660"/>
                      </a:lnTo>
                      <a:lnTo>
                        <a:pt x="338" y="664"/>
                      </a:lnTo>
                      <a:lnTo>
                        <a:pt x="338" y="666"/>
                      </a:lnTo>
                      <a:lnTo>
                        <a:pt x="338" y="666"/>
                      </a:lnTo>
                      <a:lnTo>
                        <a:pt x="338" y="666"/>
                      </a:lnTo>
                      <a:lnTo>
                        <a:pt x="338" y="668"/>
                      </a:lnTo>
                      <a:lnTo>
                        <a:pt x="338" y="668"/>
                      </a:lnTo>
                      <a:lnTo>
                        <a:pt x="338" y="668"/>
                      </a:lnTo>
                      <a:lnTo>
                        <a:pt x="338" y="670"/>
                      </a:lnTo>
                      <a:lnTo>
                        <a:pt x="340" y="670"/>
                      </a:lnTo>
                      <a:lnTo>
                        <a:pt x="340" y="670"/>
                      </a:lnTo>
                      <a:lnTo>
                        <a:pt x="340" y="670"/>
                      </a:lnTo>
                      <a:lnTo>
                        <a:pt x="340" y="672"/>
                      </a:lnTo>
                      <a:lnTo>
                        <a:pt x="342" y="674"/>
                      </a:lnTo>
                      <a:lnTo>
                        <a:pt x="342" y="674"/>
                      </a:lnTo>
                      <a:lnTo>
                        <a:pt x="342" y="674"/>
                      </a:lnTo>
                      <a:lnTo>
                        <a:pt x="344" y="674"/>
                      </a:lnTo>
                      <a:lnTo>
                        <a:pt x="344" y="676"/>
                      </a:lnTo>
                      <a:lnTo>
                        <a:pt x="344" y="682"/>
                      </a:lnTo>
                      <a:lnTo>
                        <a:pt x="344" y="682"/>
                      </a:lnTo>
                      <a:lnTo>
                        <a:pt x="342" y="682"/>
                      </a:lnTo>
                      <a:lnTo>
                        <a:pt x="342" y="682"/>
                      </a:lnTo>
                      <a:lnTo>
                        <a:pt x="342" y="684"/>
                      </a:lnTo>
                      <a:lnTo>
                        <a:pt x="342" y="684"/>
                      </a:lnTo>
                      <a:lnTo>
                        <a:pt x="340" y="684"/>
                      </a:lnTo>
                      <a:lnTo>
                        <a:pt x="340" y="682"/>
                      </a:lnTo>
                      <a:lnTo>
                        <a:pt x="340" y="682"/>
                      </a:lnTo>
                      <a:lnTo>
                        <a:pt x="340" y="682"/>
                      </a:lnTo>
                      <a:lnTo>
                        <a:pt x="336" y="682"/>
                      </a:lnTo>
                      <a:lnTo>
                        <a:pt x="336" y="682"/>
                      </a:lnTo>
                      <a:lnTo>
                        <a:pt x="336" y="684"/>
                      </a:lnTo>
                      <a:lnTo>
                        <a:pt x="336" y="686"/>
                      </a:lnTo>
                      <a:lnTo>
                        <a:pt x="336" y="686"/>
                      </a:lnTo>
                      <a:lnTo>
                        <a:pt x="336" y="686"/>
                      </a:lnTo>
                      <a:lnTo>
                        <a:pt x="338" y="688"/>
                      </a:lnTo>
                      <a:lnTo>
                        <a:pt x="338" y="690"/>
                      </a:lnTo>
                      <a:lnTo>
                        <a:pt x="338" y="690"/>
                      </a:lnTo>
                      <a:lnTo>
                        <a:pt x="338" y="690"/>
                      </a:lnTo>
                      <a:lnTo>
                        <a:pt x="338" y="690"/>
                      </a:lnTo>
                      <a:lnTo>
                        <a:pt x="340" y="692"/>
                      </a:lnTo>
                      <a:lnTo>
                        <a:pt x="340" y="692"/>
                      </a:lnTo>
                      <a:lnTo>
                        <a:pt x="340" y="692"/>
                      </a:lnTo>
                      <a:lnTo>
                        <a:pt x="344" y="696"/>
                      </a:lnTo>
                      <a:lnTo>
                        <a:pt x="344" y="696"/>
                      </a:lnTo>
                      <a:lnTo>
                        <a:pt x="344" y="696"/>
                      </a:lnTo>
                      <a:lnTo>
                        <a:pt x="346" y="696"/>
                      </a:lnTo>
                      <a:lnTo>
                        <a:pt x="352" y="700"/>
                      </a:lnTo>
                      <a:lnTo>
                        <a:pt x="352" y="704"/>
                      </a:lnTo>
                      <a:lnTo>
                        <a:pt x="352" y="704"/>
                      </a:lnTo>
                      <a:lnTo>
                        <a:pt x="352" y="704"/>
                      </a:lnTo>
                      <a:lnTo>
                        <a:pt x="352" y="704"/>
                      </a:lnTo>
                      <a:lnTo>
                        <a:pt x="352" y="706"/>
                      </a:lnTo>
                      <a:lnTo>
                        <a:pt x="352" y="706"/>
                      </a:lnTo>
                      <a:lnTo>
                        <a:pt x="352" y="706"/>
                      </a:lnTo>
                      <a:lnTo>
                        <a:pt x="356" y="708"/>
                      </a:lnTo>
                      <a:lnTo>
                        <a:pt x="356" y="708"/>
                      </a:lnTo>
                      <a:lnTo>
                        <a:pt x="356" y="708"/>
                      </a:lnTo>
                      <a:lnTo>
                        <a:pt x="356" y="710"/>
                      </a:lnTo>
                      <a:lnTo>
                        <a:pt x="356" y="710"/>
                      </a:lnTo>
                      <a:lnTo>
                        <a:pt x="356" y="712"/>
                      </a:lnTo>
                      <a:lnTo>
                        <a:pt x="356" y="712"/>
                      </a:lnTo>
                      <a:lnTo>
                        <a:pt x="356" y="712"/>
                      </a:lnTo>
                      <a:lnTo>
                        <a:pt x="356" y="712"/>
                      </a:lnTo>
                      <a:lnTo>
                        <a:pt x="356" y="714"/>
                      </a:lnTo>
                      <a:lnTo>
                        <a:pt x="354" y="716"/>
                      </a:lnTo>
                      <a:lnTo>
                        <a:pt x="354" y="716"/>
                      </a:lnTo>
                      <a:lnTo>
                        <a:pt x="354" y="716"/>
                      </a:lnTo>
                      <a:lnTo>
                        <a:pt x="354" y="720"/>
                      </a:lnTo>
                      <a:lnTo>
                        <a:pt x="354" y="720"/>
                      </a:lnTo>
                      <a:lnTo>
                        <a:pt x="354" y="722"/>
                      </a:lnTo>
                      <a:lnTo>
                        <a:pt x="356" y="724"/>
                      </a:lnTo>
                      <a:lnTo>
                        <a:pt x="358" y="726"/>
                      </a:lnTo>
                      <a:lnTo>
                        <a:pt x="358" y="726"/>
                      </a:lnTo>
                      <a:lnTo>
                        <a:pt x="358" y="726"/>
                      </a:lnTo>
                      <a:lnTo>
                        <a:pt x="362" y="728"/>
                      </a:lnTo>
                      <a:lnTo>
                        <a:pt x="364" y="732"/>
                      </a:lnTo>
                      <a:lnTo>
                        <a:pt x="368" y="736"/>
                      </a:lnTo>
                      <a:lnTo>
                        <a:pt x="368" y="736"/>
                      </a:lnTo>
                      <a:lnTo>
                        <a:pt x="368" y="736"/>
                      </a:lnTo>
                      <a:lnTo>
                        <a:pt x="370" y="736"/>
                      </a:lnTo>
                      <a:lnTo>
                        <a:pt x="370" y="736"/>
                      </a:lnTo>
                      <a:lnTo>
                        <a:pt x="370" y="736"/>
                      </a:lnTo>
                      <a:lnTo>
                        <a:pt x="370" y="736"/>
                      </a:lnTo>
                      <a:lnTo>
                        <a:pt x="370" y="738"/>
                      </a:lnTo>
                      <a:lnTo>
                        <a:pt x="370" y="740"/>
                      </a:lnTo>
                      <a:lnTo>
                        <a:pt x="370" y="740"/>
                      </a:lnTo>
                      <a:lnTo>
                        <a:pt x="370" y="740"/>
                      </a:lnTo>
                      <a:lnTo>
                        <a:pt x="374" y="742"/>
                      </a:lnTo>
                      <a:lnTo>
                        <a:pt x="374" y="742"/>
                      </a:lnTo>
                      <a:lnTo>
                        <a:pt x="374" y="742"/>
                      </a:lnTo>
                      <a:lnTo>
                        <a:pt x="374" y="744"/>
                      </a:lnTo>
                      <a:lnTo>
                        <a:pt x="376" y="744"/>
                      </a:lnTo>
                      <a:lnTo>
                        <a:pt x="376" y="744"/>
                      </a:lnTo>
                      <a:lnTo>
                        <a:pt x="378" y="744"/>
                      </a:lnTo>
                      <a:lnTo>
                        <a:pt x="380" y="740"/>
                      </a:lnTo>
                      <a:lnTo>
                        <a:pt x="380" y="740"/>
                      </a:lnTo>
                      <a:lnTo>
                        <a:pt x="380" y="740"/>
                      </a:lnTo>
                      <a:lnTo>
                        <a:pt x="380" y="734"/>
                      </a:lnTo>
                      <a:lnTo>
                        <a:pt x="380" y="734"/>
                      </a:lnTo>
                      <a:lnTo>
                        <a:pt x="380" y="734"/>
                      </a:lnTo>
                      <a:lnTo>
                        <a:pt x="378" y="732"/>
                      </a:lnTo>
                      <a:lnTo>
                        <a:pt x="378" y="730"/>
                      </a:lnTo>
                      <a:lnTo>
                        <a:pt x="378" y="730"/>
                      </a:lnTo>
                      <a:lnTo>
                        <a:pt x="378" y="730"/>
                      </a:lnTo>
                      <a:lnTo>
                        <a:pt x="378" y="730"/>
                      </a:lnTo>
                      <a:lnTo>
                        <a:pt x="370" y="722"/>
                      </a:lnTo>
                      <a:lnTo>
                        <a:pt x="370" y="722"/>
                      </a:lnTo>
                      <a:lnTo>
                        <a:pt x="370" y="722"/>
                      </a:lnTo>
                      <a:lnTo>
                        <a:pt x="368" y="722"/>
                      </a:lnTo>
                      <a:lnTo>
                        <a:pt x="368" y="720"/>
                      </a:lnTo>
                      <a:lnTo>
                        <a:pt x="368" y="718"/>
                      </a:lnTo>
                      <a:lnTo>
                        <a:pt x="368" y="718"/>
                      </a:lnTo>
                      <a:lnTo>
                        <a:pt x="368" y="718"/>
                      </a:lnTo>
                      <a:lnTo>
                        <a:pt x="366" y="716"/>
                      </a:lnTo>
                      <a:lnTo>
                        <a:pt x="366" y="712"/>
                      </a:lnTo>
                      <a:lnTo>
                        <a:pt x="368" y="708"/>
                      </a:lnTo>
                      <a:lnTo>
                        <a:pt x="368" y="708"/>
                      </a:lnTo>
                      <a:lnTo>
                        <a:pt x="368" y="708"/>
                      </a:lnTo>
                      <a:lnTo>
                        <a:pt x="368" y="706"/>
                      </a:lnTo>
                      <a:lnTo>
                        <a:pt x="368" y="706"/>
                      </a:lnTo>
                      <a:lnTo>
                        <a:pt x="368" y="704"/>
                      </a:lnTo>
                      <a:lnTo>
                        <a:pt x="366" y="702"/>
                      </a:lnTo>
                      <a:lnTo>
                        <a:pt x="364" y="700"/>
                      </a:lnTo>
                      <a:lnTo>
                        <a:pt x="364" y="696"/>
                      </a:lnTo>
                      <a:lnTo>
                        <a:pt x="364" y="696"/>
                      </a:lnTo>
                      <a:lnTo>
                        <a:pt x="364" y="696"/>
                      </a:lnTo>
                      <a:lnTo>
                        <a:pt x="364" y="694"/>
                      </a:lnTo>
                      <a:lnTo>
                        <a:pt x="364" y="694"/>
                      </a:lnTo>
                      <a:lnTo>
                        <a:pt x="364" y="694"/>
                      </a:lnTo>
                      <a:lnTo>
                        <a:pt x="364" y="694"/>
                      </a:lnTo>
                      <a:lnTo>
                        <a:pt x="360" y="690"/>
                      </a:lnTo>
                      <a:lnTo>
                        <a:pt x="360" y="690"/>
                      </a:lnTo>
                      <a:lnTo>
                        <a:pt x="360" y="690"/>
                      </a:lnTo>
                      <a:lnTo>
                        <a:pt x="360" y="690"/>
                      </a:lnTo>
                      <a:lnTo>
                        <a:pt x="360" y="688"/>
                      </a:lnTo>
                      <a:lnTo>
                        <a:pt x="360" y="688"/>
                      </a:lnTo>
                      <a:lnTo>
                        <a:pt x="360" y="688"/>
                      </a:lnTo>
                      <a:lnTo>
                        <a:pt x="360" y="686"/>
                      </a:lnTo>
                      <a:lnTo>
                        <a:pt x="360" y="684"/>
                      </a:lnTo>
                      <a:lnTo>
                        <a:pt x="360" y="684"/>
                      </a:lnTo>
                      <a:lnTo>
                        <a:pt x="360" y="684"/>
                      </a:lnTo>
                      <a:lnTo>
                        <a:pt x="360" y="682"/>
                      </a:lnTo>
                      <a:lnTo>
                        <a:pt x="360" y="682"/>
                      </a:lnTo>
                      <a:lnTo>
                        <a:pt x="360" y="682"/>
                      </a:lnTo>
                      <a:lnTo>
                        <a:pt x="360" y="680"/>
                      </a:lnTo>
                      <a:lnTo>
                        <a:pt x="358" y="680"/>
                      </a:lnTo>
                      <a:lnTo>
                        <a:pt x="358" y="670"/>
                      </a:lnTo>
                      <a:lnTo>
                        <a:pt x="358" y="670"/>
                      </a:lnTo>
                      <a:lnTo>
                        <a:pt x="358" y="670"/>
                      </a:lnTo>
                      <a:lnTo>
                        <a:pt x="356" y="670"/>
                      </a:lnTo>
                      <a:lnTo>
                        <a:pt x="356" y="668"/>
                      </a:lnTo>
                      <a:lnTo>
                        <a:pt x="356" y="668"/>
                      </a:lnTo>
                      <a:lnTo>
                        <a:pt x="356" y="666"/>
                      </a:lnTo>
                      <a:lnTo>
                        <a:pt x="354" y="666"/>
                      </a:lnTo>
                      <a:lnTo>
                        <a:pt x="354" y="666"/>
                      </a:lnTo>
                      <a:lnTo>
                        <a:pt x="354" y="666"/>
                      </a:lnTo>
                      <a:lnTo>
                        <a:pt x="354" y="666"/>
                      </a:lnTo>
                      <a:lnTo>
                        <a:pt x="352" y="666"/>
                      </a:lnTo>
                      <a:lnTo>
                        <a:pt x="352" y="660"/>
                      </a:lnTo>
                      <a:lnTo>
                        <a:pt x="352" y="660"/>
                      </a:lnTo>
                      <a:lnTo>
                        <a:pt x="352" y="658"/>
                      </a:lnTo>
                      <a:lnTo>
                        <a:pt x="352" y="658"/>
                      </a:lnTo>
                      <a:lnTo>
                        <a:pt x="352" y="658"/>
                      </a:lnTo>
                      <a:lnTo>
                        <a:pt x="352" y="658"/>
                      </a:lnTo>
                      <a:lnTo>
                        <a:pt x="350" y="658"/>
                      </a:lnTo>
                      <a:lnTo>
                        <a:pt x="350" y="658"/>
                      </a:lnTo>
                      <a:lnTo>
                        <a:pt x="350" y="658"/>
                      </a:lnTo>
                      <a:lnTo>
                        <a:pt x="350" y="658"/>
                      </a:lnTo>
                      <a:lnTo>
                        <a:pt x="350" y="656"/>
                      </a:lnTo>
                      <a:lnTo>
                        <a:pt x="348" y="656"/>
                      </a:lnTo>
                      <a:lnTo>
                        <a:pt x="348" y="652"/>
                      </a:lnTo>
                      <a:lnTo>
                        <a:pt x="350" y="652"/>
                      </a:lnTo>
                      <a:lnTo>
                        <a:pt x="350" y="652"/>
                      </a:lnTo>
                      <a:lnTo>
                        <a:pt x="350" y="652"/>
                      </a:lnTo>
                      <a:lnTo>
                        <a:pt x="350" y="650"/>
                      </a:lnTo>
                      <a:lnTo>
                        <a:pt x="350" y="650"/>
                      </a:lnTo>
                      <a:lnTo>
                        <a:pt x="350" y="650"/>
                      </a:lnTo>
                      <a:lnTo>
                        <a:pt x="348" y="648"/>
                      </a:lnTo>
                      <a:lnTo>
                        <a:pt x="348" y="646"/>
                      </a:lnTo>
                      <a:lnTo>
                        <a:pt x="352" y="642"/>
                      </a:lnTo>
                      <a:lnTo>
                        <a:pt x="352" y="642"/>
                      </a:lnTo>
                      <a:lnTo>
                        <a:pt x="352" y="642"/>
                      </a:lnTo>
                      <a:lnTo>
                        <a:pt x="352" y="638"/>
                      </a:lnTo>
                      <a:lnTo>
                        <a:pt x="354" y="638"/>
                      </a:lnTo>
                      <a:lnTo>
                        <a:pt x="356" y="640"/>
                      </a:lnTo>
                      <a:lnTo>
                        <a:pt x="356" y="640"/>
                      </a:lnTo>
                      <a:lnTo>
                        <a:pt x="356" y="640"/>
                      </a:lnTo>
                      <a:lnTo>
                        <a:pt x="356" y="640"/>
                      </a:lnTo>
                      <a:lnTo>
                        <a:pt x="358" y="642"/>
                      </a:lnTo>
                      <a:lnTo>
                        <a:pt x="358" y="642"/>
                      </a:lnTo>
                      <a:lnTo>
                        <a:pt x="358" y="642"/>
                      </a:lnTo>
                      <a:lnTo>
                        <a:pt x="362" y="644"/>
                      </a:lnTo>
                      <a:lnTo>
                        <a:pt x="362" y="644"/>
                      </a:lnTo>
                      <a:lnTo>
                        <a:pt x="362" y="644"/>
                      </a:lnTo>
                      <a:lnTo>
                        <a:pt x="364" y="644"/>
                      </a:lnTo>
                      <a:lnTo>
                        <a:pt x="366" y="646"/>
                      </a:lnTo>
                      <a:lnTo>
                        <a:pt x="366" y="646"/>
                      </a:lnTo>
                      <a:lnTo>
                        <a:pt x="366" y="646"/>
                      </a:lnTo>
                      <a:lnTo>
                        <a:pt x="366" y="648"/>
                      </a:lnTo>
                      <a:lnTo>
                        <a:pt x="368" y="648"/>
                      </a:lnTo>
                      <a:lnTo>
                        <a:pt x="368" y="654"/>
                      </a:lnTo>
                      <a:lnTo>
                        <a:pt x="366" y="660"/>
                      </a:lnTo>
                      <a:lnTo>
                        <a:pt x="366" y="660"/>
                      </a:lnTo>
                      <a:lnTo>
                        <a:pt x="366" y="660"/>
                      </a:lnTo>
                      <a:lnTo>
                        <a:pt x="366" y="668"/>
                      </a:lnTo>
                      <a:lnTo>
                        <a:pt x="366" y="668"/>
                      </a:lnTo>
                      <a:lnTo>
                        <a:pt x="366" y="668"/>
                      </a:lnTo>
                      <a:lnTo>
                        <a:pt x="366" y="672"/>
                      </a:lnTo>
                      <a:lnTo>
                        <a:pt x="366" y="672"/>
                      </a:lnTo>
                      <a:lnTo>
                        <a:pt x="368" y="672"/>
                      </a:lnTo>
                      <a:lnTo>
                        <a:pt x="368" y="672"/>
                      </a:lnTo>
                      <a:lnTo>
                        <a:pt x="368" y="674"/>
                      </a:lnTo>
                      <a:lnTo>
                        <a:pt x="368" y="674"/>
                      </a:lnTo>
                      <a:lnTo>
                        <a:pt x="368" y="674"/>
                      </a:lnTo>
                      <a:lnTo>
                        <a:pt x="370" y="676"/>
                      </a:lnTo>
                      <a:lnTo>
                        <a:pt x="370" y="680"/>
                      </a:lnTo>
                      <a:lnTo>
                        <a:pt x="370" y="682"/>
                      </a:lnTo>
                      <a:lnTo>
                        <a:pt x="370" y="682"/>
                      </a:lnTo>
                      <a:lnTo>
                        <a:pt x="370" y="682"/>
                      </a:lnTo>
                      <a:lnTo>
                        <a:pt x="376" y="686"/>
                      </a:lnTo>
                      <a:lnTo>
                        <a:pt x="376" y="686"/>
                      </a:lnTo>
                      <a:lnTo>
                        <a:pt x="376" y="686"/>
                      </a:lnTo>
                      <a:lnTo>
                        <a:pt x="376" y="686"/>
                      </a:lnTo>
                      <a:lnTo>
                        <a:pt x="378" y="688"/>
                      </a:lnTo>
                      <a:lnTo>
                        <a:pt x="378" y="690"/>
                      </a:lnTo>
                      <a:lnTo>
                        <a:pt x="378" y="690"/>
                      </a:lnTo>
                      <a:lnTo>
                        <a:pt x="378" y="690"/>
                      </a:lnTo>
                      <a:lnTo>
                        <a:pt x="380" y="692"/>
                      </a:lnTo>
                      <a:lnTo>
                        <a:pt x="380" y="692"/>
                      </a:lnTo>
                      <a:lnTo>
                        <a:pt x="380" y="692"/>
                      </a:lnTo>
                      <a:lnTo>
                        <a:pt x="380" y="692"/>
                      </a:lnTo>
                      <a:lnTo>
                        <a:pt x="388" y="700"/>
                      </a:lnTo>
                      <a:lnTo>
                        <a:pt x="388" y="702"/>
                      </a:lnTo>
                      <a:lnTo>
                        <a:pt x="388" y="702"/>
                      </a:lnTo>
                      <a:lnTo>
                        <a:pt x="390" y="704"/>
                      </a:lnTo>
                      <a:lnTo>
                        <a:pt x="390" y="704"/>
                      </a:lnTo>
                      <a:lnTo>
                        <a:pt x="390" y="704"/>
                      </a:lnTo>
                      <a:lnTo>
                        <a:pt x="388" y="706"/>
                      </a:lnTo>
                      <a:lnTo>
                        <a:pt x="388" y="706"/>
                      </a:lnTo>
                      <a:lnTo>
                        <a:pt x="388" y="708"/>
                      </a:lnTo>
                      <a:lnTo>
                        <a:pt x="388" y="716"/>
                      </a:lnTo>
                      <a:lnTo>
                        <a:pt x="388" y="716"/>
                      </a:lnTo>
                      <a:lnTo>
                        <a:pt x="390" y="716"/>
                      </a:lnTo>
                      <a:lnTo>
                        <a:pt x="390" y="716"/>
                      </a:lnTo>
                      <a:lnTo>
                        <a:pt x="392" y="720"/>
                      </a:lnTo>
                      <a:lnTo>
                        <a:pt x="392" y="720"/>
                      </a:lnTo>
                      <a:lnTo>
                        <a:pt x="392" y="720"/>
                      </a:lnTo>
                      <a:lnTo>
                        <a:pt x="394" y="720"/>
                      </a:lnTo>
                      <a:lnTo>
                        <a:pt x="396" y="722"/>
                      </a:lnTo>
                      <a:lnTo>
                        <a:pt x="398" y="724"/>
                      </a:lnTo>
                      <a:lnTo>
                        <a:pt x="398" y="724"/>
                      </a:lnTo>
                      <a:lnTo>
                        <a:pt x="398" y="724"/>
                      </a:lnTo>
                      <a:lnTo>
                        <a:pt x="398" y="724"/>
                      </a:lnTo>
                      <a:lnTo>
                        <a:pt x="398" y="726"/>
                      </a:lnTo>
                      <a:lnTo>
                        <a:pt x="398" y="726"/>
                      </a:lnTo>
                      <a:lnTo>
                        <a:pt x="398" y="726"/>
                      </a:lnTo>
                      <a:lnTo>
                        <a:pt x="400" y="726"/>
                      </a:lnTo>
                      <a:lnTo>
                        <a:pt x="400" y="728"/>
                      </a:lnTo>
                      <a:lnTo>
                        <a:pt x="400" y="728"/>
                      </a:lnTo>
                      <a:lnTo>
                        <a:pt x="400" y="728"/>
                      </a:lnTo>
                      <a:lnTo>
                        <a:pt x="402" y="728"/>
                      </a:lnTo>
                      <a:lnTo>
                        <a:pt x="404" y="730"/>
                      </a:lnTo>
                      <a:lnTo>
                        <a:pt x="406" y="730"/>
                      </a:lnTo>
                      <a:lnTo>
                        <a:pt x="406" y="730"/>
                      </a:lnTo>
                      <a:lnTo>
                        <a:pt x="406" y="730"/>
                      </a:lnTo>
                      <a:lnTo>
                        <a:pt x="406" y="730"/>
                      </a:lnTo>
                      <a:lnTo>
                        <a:pt x="406" y="734"/>
                      </a:lnTo>
                      <a:lnTo>
                        <a:pt x="406" y="734"/>
                      </a:lnTo>
                      <a:lnTo>
                        <a:pt x="406" y="734"/>
                      </a:lnTo>
                      <a:lnTo>
                        <a:pt x="408" y="736"/>
                      </a:lnTo>
                      <a:lnTo>
                        <a:pt x="416" y="752"/>
                      </a:lnTo>
                      <a:lnTo>
                        <a:pt x="416" y="756"/>
                      </a:lnTo>
                      <a:lnTo>
                        <a:pt x="416" y="756"/>
                      </a:lnTo>
                      <a:lnTo>
                        <a:pt x="416" y="756"/>
                      </a:lnTo>
                      <a:lnTo>
                        <a:pt x="418" y="758"/>
                      </a:lnTo>
                      <a:lnTo>
                        <a:pt x="418" y="760"/>
                      </a:lnTo>
                      <a:lnTo>
                        <a:pt x="414" y="768"/>
                      </a:lnTo>
                      <a:lnTo>
                        <a:pt x="414" y="768"/>
                      </a:lnTo>
                      <a:lnTo>
                        <a:pt x="414" y="768"/>
                      </a:lnTo>
                      <a:lnTo>
                        <a:pt x="414" y="768"/>
                      </a:lnTo>
                      <a:lnTo>
                        <a:pt x="412" y="770"/>
                      </a:lnTo>
                      <a:lnTo>
                        <a:pt x="412" y="770"/>
                      </a:lnTo>
                      <a:lnTo>
                        <a:pt x="412" y="772"/>
                      </a:lnTo>
                      <a:lnTo>
                        <a:pt x="412" y="774"/>
                      </a:lnTo>
                      <a:lnTo>
                        <a:pt x="412" y="774"/>
                      </a:lnTo>
                      <a:lnTo>
                        <a:pt x="412" y="776"/>
                      </a:lnTo>
                      <a:lnTo>
                        <a:pt x="414" y="776"/>
                      </a:lnTo>
                      <a:lnTo>
                        <a:pt x="416" y="780"/>
                      </a:lnTo>
                      <a:lnTo>
                        <a:pt x="416" y="780"/>
                      </a:lnTo>
                      <a:lnTo>
                        <a:pt x="416" y="780"/>
                      </a:lnTo>
                      <a:lnTo>
                        <a:pt x="416" y="780"/>
                      </a:lnTo>
                      <a:lnTo>
                        <a:pt x="422" y="786"/>
                      </a:lnTo>
                      <a:lnTo>
                        <a:pt x="426" y="790"/>
                      </a:lnTo>
                      <a:lnTo>
                        <a:pt x="430" y="794"/>
                      </a:lnTo>
                      <a:lnTo>
                        <a:pt x="430" y="794"/>
                      </a:lnTo>
                      <a:lnTo>
                        <a:pt x="432" y="794"/>
                      </a:lnTo>
                      <a:lnTo>
                        <a:pt x="432" y="794"/>
                      </a:lnTo>
                      <a:lnTo>
                        <a:pt x="436" y="798"/>
                      </a:lnTo>
                      <a:lnTo>
                        <a:pt x="436" y="798"/>
                      </a:lnTo>
                      <a:lnTo>
                        <a:pt x="436" y="798"/>
                      </a:lnTo>
                      <a:lnTo>
                        <a:pt x="438" y="798"/>
                      </a:lnTo>
                      <a:lnTo>
                        <a:pt x="440" y="798"/>
                      </a:lnTo>
                      <a:lnTo>
                        <a:pt x="440" y="798"/>
                      </a:lnTo>
                      <a:lnTo>
                        <a:pt x="440" y="800"/>
                      </a:lnTo>
                      <a:lnTo>
                        <a:pt x="448" y="800"/>
                      </a:lnTo>
                      <a:lnTo>
                        <a:pt x="450" y="800"/>
                      </a:lnTo>
                      <a:lnTo>
                        <a:pt x="450" y="800"/>
                      </a:lnTo>
                      <a:lnTo>
                        <a:pt x="450" y="800"/>
                      </a:lnTo>
                      <a:lnTo>
                        <a:pt x="452" y="800"/>
                      </a:lnTo>
                      <a:lnTo>
                        <a:pt x="454" y="802"/>
                      </a:lnTo>
                      <a:lnTo>
                        <a:pt x="456" y="806"/>
                      </a:lnTo>
                      <a:lnTo>
                        <a:pt x="458" y="810"/>
                      </a:lnTo>
                      <a:lnTo>
                        <a:pt x="458" y="810"/>
                      </a:lnTo>
                      <a:lnTo>
                        <a:pt x="458" y="810"/>
                      </a:lnTo>
                      <a:lnTo>
                        <a:pt x="462" y="812"/>
                      </a:lnTo>
                      <a:lnTo>
                        <a:pt x="462" y="812"/>
                      </a:lnTo>
                      <a:lnTo>
                        <a:pt x="462" y="812"/>
                      </a:lnTo>
                      <a:lnTo>
                        <a:pt x="464" y="812"/>
                      </a:lnTo>
                      <a:lnTo>
                        <a:pt x="466" y="814"/>
                      </a:lnTo>
                      <a:lnTo>
                        <a:pt x="466" y="814"/>
                      </a:lnTo>
                      <a:lnTo>
                        <a:pt x="468" y="816"/>
                      </a:lnTo>
                      <a:lnTo>
                        <a:pt x="472" y="816"/>
                      </a:lnTo>
                      <a:lnTo>
                        <a:pt x="476" y="816"/>
                      </a:lnTo>
                      <a:lnTo>
                        <a:pt x="476" y="816"/>
                      </a:lnTo>
                      <a:lnTo>
                        <a:pt x="476" y="816"/>
                      </a:lnTo>
                      <a:lnTo>
                        <a:pt x="478" y="816"/>
                      </a:lnTo>
                      <a:lnTo>
                        <a:pt x="482" y="820"/>
                      </a:lnTo>
                      <a:lnTo>
                        <a:pt x="486" y="822"/>
                      </a:lnTo>
                      <a:lnTo>
                        <a:pt x="492" y="824"/>
                      </a:lnTo>
                      <a:lnTo>
                        <a:pt x="496" y="828"/>
                      </a:lnTo>
                      <a:lnTo>
                        <a:pt x="496" y="828"/>
                      </a:lnTo>
                      <a:lnTo>
                        <a:pt x="496" y="828"/>
                      </a:lnTo>
                      <a:lnTo>
                        <a:pt x="498" y="828"/>
                      </a:lnTo>
                      <a:lnTo>
                        <a:pt x="500" y="828"/>
                      </a:lnTo>
                      <a:lnTo>
                        <a:pt x="500" y="828"/>
                      </a:lnTo>
                      <a:lnTo>
                        <a:pt x="500" y="828"/>
                      </a:lnTo>
                      <a:lnTo>
                        <a:pt x="510" y="828"/>
                      </a:lnTo>
                      <a:lnTo>
                        <a:pt x="510" y="828"/>
                      </a:lnTo>
                      <a:lnTo>
                        <a:pt x="510" y="828"/>
                      </a:lnTo>
                      <a:lnTo>
                        <a:pt x="512" y="828"/>
                      </a:lnTo>
                      <a:lnTo>
                        <a:pt x="514" y="828"/>
                      </a:lnTo>
                      <a:lnTo>
                        <a:pt x="514" y="828"/>
                      </a:lnTo>
                      <a:lnTo>
                        <a:pt x="514" y="828"/>
                      </a:lnTo>
                      <a:lnTo>
                        <a:pt x="520" y="824"/>
                      </a:lnTo>
                      <a:lnTo>
                        <a:pt x="522" y="822"/>
                      </a:lnTo>
                      <a:lnTo>
                        <a:pt x="530" y="822"/>
                      </a:lnTo>
                      <a:lnTo>
                        <a:pt x="530" y="824"/>
                      </a:lnTo>
                      <a:lnTo>
                        <a:pt x="530" y="824"/>
                      </a:lnTo>
                      <a:lnTo>
                        <a:pt x="530" y="824"/>
                      </a:lnTo>
                      <a:lnTo>
                        <a:pt x="534" y="826"/>
                      </a:lnTo>
                      <a:lnTo>
                        <a:pt x="536" y="828"/>
                      </a:lnTo>
                      <a:lnTo>
                        <a:pt x="536" y="828"/>
                      </a:lnTo>
                      <a:lnTo>
                        <a:pt x="536" y="828"/>
                      </a:lnTo>
                      <a:lnTo>
                        <a:pt x="538" y="828"/>
                      </a:lnTo>
                      <a:lnTo>
                        <a:pt x="538" y="828"/>
                      </a:lnTo>
                      <a:lnTo>
                        <a:pt x="538" y="828"/>
                      </a:lnTo>
                      <a:lnTo>
                        <a:pt x="538" y="828"/>
                      </a:lnTo>
                      <a:lnTo>
                        <a:pt x="540" y="830"/>
                      </a:lnTo>
                      <a:lnTo>
                        <a:pt x="540" y="834"/>
                      </a:lnTo>
                      <a:lnTo>
                        <a:pt x="540" y="834"/>
                      </a:lnTo>
                      <a:lnTo>
                        <a:pt x="540" y="834"/>
                      </a:lnTo>
                      <a:lnTo>
                        <a:pt x="542" y="836"/>
                      </a:lnTo>
                      <a:lnTo>
                        <a:pt x="542" y="836"/>
                      </a:lnTo>
                      <a:lnTo>
                        <a:pt x="542" y="836"/>
                      </a:lnTo>
                      <a:lnTo>
                        <a:pt x="542" y="836"/>
                      </a:lnTo>
                      <a:lnTo>
                        <a:pt x="544" y="838"/>
                      </a:lnTo>
                      <a:lnTo>
                        <a:pt x="544" y="838"/>
                      </a:lnTo>
                      <a:lnTo>
                        <a:pt x="546" y="838"/>
                      </a:lnTo>
                      <a:lnTo>
                        <a:pt x="546" y="838"/>
                      </a:lnTo>
                      <a:lnTo>
                        <a:pt x="546" y="838"/>
                      </a:lnTo>
                      <a:lnTo>
                        <a:pt x="546" y="838"/>
                      </a:lnTo>
                      <a:lnTo>
                        <a:pt x="548" y="840"/>
                      </a:lnTo>
                      <a:lnTo>
                        <a:pt x="548" y="840"/>
                      </a:lnTo>
                      <a:lnTo>
                        <a:pt x="548" y="840"/>
                      </a:lnTo>
                      <a:lnTo>
                        <a:pt x="548" y="840"/>
                      </a:lnTo>
                      <a:lnTo>
                        <a:pt x="550" y="844"/>
                      </a:lnTo>
                      <a:lnTo>
                        <a:pt x="550" y="844"/>
                      </a:lnTo>
                      <a:lnTo>
                        <a:pt x="550" y="844"/>
                      </a:lnTo>
                      <a:lnTo>
                        <a:pt x="550" y="844"/>
                      </a:lnTo>
                      <a:lnTo>
                        <a:pt x="554" y="846"/>
                      </a:lnTo>
                      <a:lnTo>
                        <a:pt x="554" y="846"/>
                      </a:lnTo>
                      <a:lnTo>
                        <a:pt x="554" y="846"/>
                      </a:lnTo>
                      <a:lnTo>
                        <a:pt x="558" y="848"/>
                      </a:lnTo>
                      <a:lnTo>
                        <a:pt x="558" y="848"/>
                      </a:lnTo>
                      <a:lnTo>
                        <a:pt x="560" y="850"/>
                      </a:lnTo>
                      <a:lnTo>
                        <a:pt x="560" y="850"/>
                      </a:lnTo>
                      <a:lnTo>
                        <a:pt x="564" y="850"/>
                      </a:lnTo>
                      <a:lnTo>
                        <a:pt x="564" y="850"/>
                      </a:lnTo>
                      <a:lnTo>
                        <a:pt x="564" y="850"/>
                      </a:lnTo>
                      <a:lnTo>
                        <a:pt x="570" y="850"/>
                      </a:lnTo>
                      <a:lnTo>
                        <a:pt x="572" y="852"/>
                      </a:lnTo>
                      <a:lnTo>
                        <a:pt x="572" y="852"/>
                      </a:lnTo>
                      <a:lnTo>
                        <a:pt x="572" y="852"/>
                      </a:lnTo>
                      <a:lnTo>
                        <a:pt x="574" y="852"/>
                      </a:lnTo>
                      <a:lnTo>
                        <a:pt x="576" y="852"/>
                      </a:lnTo>
                      <a:lnTo>
                        <a:pt x="576" y="852"/>
                      </a:lnTo>
                      <a:lnTo>
                        <a:pt x="576" y="852"/>
                      </a:lnTo>
                      <a:lnTo>
                        <a:pt x="578" y="852"/>
                      </a:lnTo>
                      <a:lnTo>
                        <a:pt x="580" y="854"/>
                      </a:lnTo>
                      <a:lnTo>
                        <a:pt x="580" y="854"/>
                      </a:lnTo>
                      <a:lnTo>
                        <a:pt x="582" y="854"/>
                      </a:lnTo>
                      <a:lnTo>
                        <a:pt x="584" y="854"/>
                      </a:lnTo>
                      <a:lnTo>
                        <a:pt x="584" y="854"/>
                      </a:lnTo>
                      <a:lnTo>
                        <a:pt x="584" y="854"/>
                      </a:lnTo>
                      <a:lnTo>
                        <a:pt x="586" y="854"/>
                      </a:lnTo>
                      <a:lnTo>
                        <a:pt x="586" y="854"/>
                      </a:lnTo>
                      <a:lnTo>
                        <a:pt x="588" y="856"/>
                      </a:lnTo>
                      <a:lnTo>
                        <a:pt x="588" y="856"/>
                      </a:lnTo>
                      <a:lnTo>
                        <a:pt x="588" y="856"/>
                      </a:lnTo>
                      <a:lnTo>
                        <a:pt x="590" y="856"/>
                      </a:lnTo>
                      <a:lnTo>
                        <a:pt x="590" y="856"/>
                      </a:lnTo>
                      <a:lnTo>
                        <a:pt x="590" y="856"/>
                      </a:lnTo>
                      <a:lnTo>
                        <a:pt x="592" y="856"/>
                      </a:lnTo>
                      <a:lnTo>
                        <a:pt x="592" y="856"/>
                      </a:lnTo>
                      <a:lnTo>
                        <a:pt x="592" y="856"/>
                      </a:lnTo>
                      <a:lnTo>
                        <a:pt x="592" y="856"/>
                      </a:lnTo>
                      <a:lnTo>
                        <a:pt x="594" y="856"/>
                      </a:lnTo>
                      <a:lnTo>
                        <a:pt x="594" y="856"/>
                      </a:lnTo>
                      <a:lnTo>
                        <a:pt x="594" y="856"/>
                      </a:lnTo>
                      <a:lnTo>
                        <a:pt x="596" y="854"/>
                      </a:lnTo>
                      <a:lnTo>
                        <a:pt x="596" y="854"/>
                      </a:lnTo>
                      <a:lnTo>
                        <a:pt x="596" y="856"/>
                      </a:lnTo>
                      <a:lnTo>
                        <a:pt x="596" y="856"/>
                      </a:lnTo>
                      <a:lnTo>
                        <a:pt x="596" y="858"/>
                      </a:lnTo>
                      <a:lnTo>
                        <a:pt x="596" y="860"/>
                      </a:lnTo>
                      <a:lnTo>
                        <a:pt x="596" y="860"/>
                      </a:lnTo>
                      <a:lnTo>
                        <a:pt x="596" y="862"/>
                      </a:lnTo>
                      <a:lnTo>
                        <a:pt x="598" y="862"/>
                      </a:lnTo>
                      <a:lnTo>
                        <a:pt x="602" y="862"/>
                      </a:lnTo>
                      <a:lnTo>
                        <a:pt x="602" y="864"/>
                      </a:lnTo>
                      <a:lnTo>
                        <a:pt x="602" y="864"/>
                      </a:lnTo>
                      <a:lnTo>
                        <a:pt x="604" y="864"/>
                      </a:lnTo>
                      <a:lnTo>
                        <a:pt x="604" y="864"/>
                      </a:lnTo>
                      <a:lnTo>
                        <a:pt x="604" y="866"/>
                      </a:lnTo>
                      <a:lnTo>
                        <a:pt x="604" y="866"/>
                      </a:lnTo>
                      <a:lnTo>
                        <a:pt x="604" y="868"/>
                      </a:lnTo>
                      <a:lnTo>
                        <a:pt x="606" y="868"/>
                      </a:lnTo>
                      <a:lnTo>
                        <a:pt x="606" y="870"/>
                      </a:lnTo>
                      <a:lnTo>
                        <a:pt x="606" y="870"/>
                      </a:lnTo>
                      <a:lnTo>
                        <a:pt x="606" y="870"/>
                      </a:lnTo>
                      <a:lnTo>
                        <a:pt x="612" y="876"/>
                      </a:lnTo>
                      <a:lnTo>
                        <a:pt x="612" y="878"/>
                      </a:lnTo>
                      <a:lnTo>
                        <a:pt x="612" y="878"/>
                      </a:lnTo>
                      <a:lnTo>
                        <a:pt x="612" y="880"/>
                      </a:lnTo>
                      <a:lnTo>
                        <a:pt x="612" y="882"/>
                      </a:lnTo>
                      <a:lnTo>
                        <a:pt x="612" y="882"/>
                      </a:lnTo>
                      <a:lnTo>
                        <a:pt x="612" y="882"/>
                      </a:lnTo>
                      <a:lnTo>
                        <a:pt x="612" y="888"/>
                      </a:lnTo>
                      <a:lnTo>
                        <a:pt x="612" y="888"/>
                      </a:lnTo>
                      <a:lnTo>
                        <a:pt x="612" y="888"/>
                      </a:lnTo>
                      <a:lnTo>
                        <a:pt x="612" y="888"/>
                      </a:lnTo>
                      <a:lnTo>
                        <a:pt x="612" y="890"/>
                      </a:lnTo>
                      <a:lnTo>
                        <a:pt x="612" y="890"/>
                      </a:lnTo>
                      <a:lnTo>
                        <a:pt x="614" y="890"/>
                      </a:lnTo>
                      <a:lnTo>
                        <a:pt x="614" y="890"/>
                      </a:lnTo>
                      <a:lnTo>
                        <a:pt x="614" y="890"/>
                      </a:lnTo>
                      <a:lnTo>
                        <a:pt x="614" y="890"/>
                      </a:lnTo>
                      <a:lnTo>
                        <a:pt x="614" y="892"/>
                      </a:lnTo>
                      <a:lnTo>
                        <a:pt x="618" y="892"/>
                      </a:lnTo>
                      <a:lnTo>
                        <a:pt x="618" y="892"/>
                      </a:lnTo>
                      <a:lnTo>
                        <a:pt x="618" y="890"/>
                      </a:lnTo>
                      <a:lnTo>
                        <a:pt x="620" y="890"/>
                      </a:lnTo>
                      <a:lnTo>
                        <a:pt x="620" y="890"/>
                      </a:lnTo>
                      <a:lnTo>
                        <a:pt x="620" y="890"/>
                      </a:lnTo>
                      <a:lnTo>
                        <a:pt x="620" y="888"/>
                      </a:lnTo>
                      <a:lnTo>
                        <a:pt x="620" y="888"/>
                      </a:lnTo>
                      <a:lnTo>
                        <a:pt x="620" y="890"/>
                      </a:lnTo>
                      <a:lnTo>
                        <a:pt x="620" y="890"/>
                      </a:lnTo>
                      <a:lnTo>
                        <a:pt x="620" y="890"/>
                      </a:lnTo>
                      <a:lnTo>
                        <a:pt x="622" y="890"/>
                      </a:lnTo>
                      <a:lnTo>
                        <a:pt x="624" y="894"/>
                      </a:lnTo>
                      <a:lnTo>
                        <a:pt x="624" y="896"/>
                      </a:lnTo>
                      <a:lnTo>
                        <a:pt x="624" y="896"/>
                      </a:lnTo>
                      <a:lnTo>
                        <a:pt x="624" y="896"/>
                      </a:lnTo>
                      <a:lnTo>
                        <a:pt x="626" y="896"/>
                      </a:lnTo>
                      <a:lnTo>
                        <a:pt x="628" y="896"/>
                      </a:lnTo>
                      <a:lnTo>
                        <a:pt x="630" y="898"/>
                      </a:lnTo>
                      <a:lnTo>
                        <a:pt x="630" y="898"/>
                      </a:lnTo>
                      <a:lnTo>
                        <a:pt x="630" y="898"/>
                      </a:lnTo>
                      <a:lnTo>
                        <a:pt x="632" y="900"/>
                      </a:lnTo>
                      <a:lnTo>
                        <a:pt x="632" y="900"/>
                      </a:lnTo>
                      <a:lnTo>
                        <a:pt x="632" y="900"/>
                      </a:lnTo>
                      <a:lnTo>
                        <a:pt x="636" y="900"/>
                      </a:lnTo>
                      <a:lnTo>
                        <a:pt x="636" y="904"/>
                      </a:lnTo>
                      <a:lnTo>
                        <a:pt x="636" y="904"/>
                      </a:lnTo>
                      <a:lnTo>
                        <a:pt x="636" y="904"/>
                      </a:lnTo>
                      <a:lnTo>
                        <a:pt x="636" y="904"/>
                      </a:lnTo>
                      <a:lnTo>
                        <a:pt x="636" y="906"/>
                      </a:lnTo>
                      <a:lnTo>
                        <a:pt x="636" y="906"/>
                      </a:lnTo>
                      <a:lnTo>
                        <a:pt x="638" y="906"/>
                      </a:lnTo>
                      <a:lnTo>
                        <a:pt x="640" y="906"/>
                      </a:lnTo>
                      <a:lnTo>
                        <a:pt x="640" y="906"/>
                      </a:lnTo>
                      <a:lnTo>
                        <a:pt x="640" y="910"/>
                      </a:lnTo>
                      <a:lnTo>
                        <a:pt x="640" y="910"/>
                      </a:lnTo>
                      <a:lnTo>
                        <a:pt x="642" y="910"/>
                      </a:lnTo>
                      <a:lnTo>
                        <a:pt x="642" y="910"/>
                      </a:lnTo>
                      <a:lnTo>
                        <a:pt x="642" y="912"/>
                      </a:lnTo>
                      <a:lnTo>
                        <a:pt x="642" y="912"/>
                      </a:lnTo>
                      <a:lnTo>
                        <a:pt x="642" y="912"/>
                      </a:lnTo>
                      <a:lnTo>
                        <a:pt x="644" y="912"/>
                      </a:lnTo>
                      <a:lnTo>
                        <a:pt x="644" y="912"/>
                      </a:lnTo>
                      <a:lnTo>
                        <a:pt x="644" y="912"/>
                      </a:lnTo>
                      <a:lnTo>
                        <a:pt x="644" y="910"/>
                      </a:lnTo>
                      <a:lnTo>
                        <a:pt x="646" y="910"/>
                      </a:lnTo>
                      <a:lnTo>
                        <a:pt x="650" y="910"/>
                      </a:lnTo>
                      <a:lnTo>
                        <a:pt x="654" y="912"/>
                      </a:lnTo>
                      <a:lnTo>
                        <a:pt x="654" y="912"/>
                      </a:lnTo>
                      <a:lnTo>
                        <a:pt x="654" y="912"/>
                      </a:lnTo>
                      <a:lnTo>
                        <a:pt x="658" y="912"/>
                      </a:lnTo>
                      <a:lnTo>
                        <a:pt x="658" y="912"/>
                      </a:lnTo>
                      <a:lnTo>
                        <a:pt x="658" y="914"/>
                      </a:lnTo>
                      <a:lnTo>
                        <a:pt x="658" y="914"/>
                      </a:lnTo>
                      <a:lnTo>
                        <a:pt x="658" y="914"/>
                      </a:lnTo>
                      <a:lnTo>
                        <a:pt x="662" y="916"/>
                      </a:lnTo>
                      <a:lnTo>
                        <a:pt x="662" y="916"/>
                      </a:lnTo>
                      <a:lnTo>
                        <a:pt x="662" y="916"/>
                      </a:lnTo>
                      <a:lnTo>
                        <a:pt x="664" y="916"/>
                      </a:lnTo>
                      <a:lnTo>
                        <a:pt x="668" y="918"/>
                      </a:lnTo>
                      <a:lnTo>
                        <a:pt x="668" y="918"/>
                      </a:lnTo>
                      <a:lnTo>
                        <a:pt x="668" y="918"/>
                      </a:lnTo>
                      <a:lnTo>
                        <a:pt x="672" y="918"/>
                      </a:lnTo>
                      <a:lnTo>
                        <a:pt x="672" y="918"/>
                      </a:lnTo>
                      <a:lnTo>
                        <a:pt x="672" y="918"/>
                      </a:lnTo>
                      <a:lnTo>
                        <a:pt x="674" y="918"/>
                      </a:lnTo>
                      <a:lnTo>
                        <a:pt x="674" y="918"/>
                      </a:lnTo>
                      <a:lnTo>
                        <a:pt x="674" y="918"/>
                      </a:lnTo>
                      <a:lnTo>
                        <a:pt x="678" y="914"/>
                      </a:lnTo>
                      <a:lnTo>
                        <a:pt x="678" y="914"/>
                      </a:lnTo>
                      <a:lnTo>
                        <a:pt x="678" y="914"/>
                      </a:lnTo>
                      <a:lnTo>
                        <a:pt x="678" y="914"/>
                      </a:lnTo>
                      <a:lnTo>
                        <a:pt x="678" y="914"/>
                      </a:lnTo>
                      <a:lnTo>
                        <a:pt x="676" y="914"/>
                      </a:lnTo>
                      <a:lnTo>
                        <a:pt x="676" y="908"/>
                      </a:lnTo>
                      <a:lnTo>
                        <a:pt x="678" y="906"/>
                      </a:lnTo>
                      <a:lnTo>
                        <a:pt x="678" y="906"/>
                      </a:lnTo>
                      <a:lnTo>
                        <a:pt x="682" y="904"/>
                      </a:lnTo>
                      <a:lnTo>
                        <a:pt x="682" y="904"/>
                      </a:lnTo>
                      <a:lnTo>
                        <a:pt x="682" y="904"/>
                      </a:lnTo>
                      <a:lnTo>
                        <a:pt x="684" y="902"/>
                      </a:lnTo>
                      <a:lnTo>
                        <a:pt x="686" y="902"/>
                      </a:lnTo>
                      <a:lnTo>
                        <a:pt x="688" y="902"/>
                      </a:lnTo>
                      <a:lnTo>
                        <a:pt x="688" y="902"/>
                      </a:lnTo>
                      <a:lnTo>
                        <a:pt x="688" y="902"/>
                      </a:lnTo>
                      <a:lnTo>
                        <a:pt x="690" y="900"/>
                      </a:lnTo>
                      <a:lnTo>
                        <a:pt x="692" y="900"/>
                      </a:lnTo>
                      <a:lnTo>
                        <a:pt x="692" y="900"/>
                      </a:lnTo>
                      <a:lnTo>
                        <a:pt x="692" y="900"/>
                      </a:lnTo>
                      <a:lnTo>
                        <a:pt x="692" y="902"/>
                      </a:lnTo>
                      <a:lnTo>
                        <a:pt x="694" y="902"/>
                      </a:lnTo>
                      <a:lnTo>
                        <a:pt x="694" y="902"/>
                      </a:lnTo>
                      <a:lnTo>
                        <a:pt x="694" y="902"/>
                      </a:lnTo>
                      <a:lnTo>
                        <a:pt x="694" y="902"/>
                      </a:lnTo>
                      <a:lnTo>
                        <a:pt x="694" y="902"/>
                      </a:lnTo>
                      <a:lnTo>
                        <a:pt x="694" y="902"/>
                      </a:lnTo>
                      <a:lnTo>
                        <a:pt x="694" y="902"/>
                      </a:lnTo>
                      <a:lnTo>
                        <a:pt x="694" y="904"/>
                      </a:lnTo>
                      <a:lnTo>
                        <a:pt x="696" y="904"/>
                      </a:lnTo>
                      <a:lnTo>
                        <a:pt x="696" y="904"/>
                      </a:lnTo>
                      <a:lnTo>
                        <a:pt x="696" y="904"/>
                      </a:lnTo>
                      <a:lnTo>
                        <a:pt x="700" y="904"/>
                      </a:lnTo>
                      <a:lnTo>
                        <a:pt x="700" y="906"/>
                      </a:lnTo>
                      <a:lnTo>
                        <a:pt x="698" y="906"/>
                      </a:lnTo>
                      <a:lnTo>
                        <a:pt x="698" y="906"/>
                      </a:lnTo>
                      <a:lnTo>
                        <a:pt x="698" y="906"/>
                      </a:lnTo>
                      <a:lnTo>
                        <a:pt x="698" y="908"/>
                      </a:lnTo>
                      <a:lnTo>
                        <a:pt x="698" y="910"/>
                      </a:lnTo>
                      <a:lnTo>
                        <a:pt x="698" y="910"/>
                      </a:lnTo>
                      <a:lnTo>
                        <a:pt x="698" y="910"/>
                      </a:lnTo>
                      <a:lnTo>
                        <a:pt x="698" y="910"/>
                      </a:lnTo>
                      <a:lnTo>
                        <a:pt x="698" y="910"/>
                      </a:lnTo>
                      <a:lnTo>
                        <a:pt x="698" y="912"/>
                      </a:lnTo>
                      <a:lnTo>
                        <a:pt x="698" y="912"/>
                      </a:lnTo>
                      <a:lnTo>
                        <a:pt x="698" y="914"/>
                      </a:lnTo>
                      <a:lnTo>
                        <a:pt x="698" y="914"/>
                      </a:lnTo>
                      <a:lnTo>
                        <a:pt x="700" y="914"/>
                      </a:lnTo>
                      <a:lnTo>
                        <a:pt x="700" y="914"/>
                      </a:lnTo>
                      <a:lnTo>
                        <a:pt x="704" y="916"/>
                      </a:lnTo>
                      <a:lnTo>
                        <a:pt x="704" y="916"/>
                      </a:lnTo>
                      <a:lnTo>
                        <a:pt x="704" y="916"/>
                      </a:lnTo>
                      <a:lnTo>
                        <a:pt x="704" y="916"/>
                      </a:lnTo>
                      <a:lnTo>
                        <a:pt x="704" y="918"/>
                      </a:lnTo>
                      <a:lnTo>
                        <a:pt x="704" y="918"/>
                      </a:lnTo>
                      <a:lnTo>
                        <a:pt x="704" y="918"/>
                      </a:lnTo>
                      <a:lnTo>
                        <a:pt x="708" y="922"/>
                      </a:lnTo>
                      <a:lnTo>
                        <a:pt x="708" y="922"/>
                      </a:lnTo>
                      <a:lnTo>
                        <a:pt x="708" y="924"/>
                      </a:lnTo>
                      <a:lnTo>
                        <a:pt x="708" y="924"/>
                      </a:lnTo>
                      <a:lnTo>
                        <a:pt x="706" y="924"/>
                      </a:lnTo>
                      <a:lnTo>
                        <a:pt x="706" y="924"/>
                      </a:lnTo>
                      <a:lnTo>
                        <a:pt x="706" y="924"/>
                      </a:lnTo>
                      <a:lnTo>
                        <a:pt x="706" y="924"/>
                      </a:lnTo>
                      <a:lnTo>
                        <a:pt x="706" y="924"/>
                      </a:lnTo>
                      <a:lnTo>
                        <a:pt x="706" y="930"/>
                      </a:lnTo>
                      <a:lnTo>
                        <a:pt x="706" y="930"/>
                      </a:lnTo>
                      <a:lnTo>
                        <a:pt x="706" y="932"/>
                      </a:lnTo>
                      <a:lnTo>
                        <a:pt x="706" y="932"/>
                      </a:lnTo>
                      <a:lnTo>
                        <a:pt x="706" y="934"/>
                      </a:lnTo>
                      <a:lnTo>
                        <a:pt x="706" y="936"/>
                      </a:lnTo>
                      <a:lnTo>
                        <a:pt x="706" y="936"/>
                      </a:lnTo>
                      <a:lnTo>
                        <a:pt x="706" y="936"/>
                      </a:lnTo>
                      <a:lnTo>
                        <a:pt x="706" y="940"/>
                      </a:lnTo>
                      <a:lnTo>
                        <a:pt x="706" y="940"/>
                      </a:lnTo>
                      <a:lnTo>
                        <a:pt x="706" y="942"/>
                      </a:lnTo>
                      <a:lnTo>
                        <a:pt x="706" y="942"/>
                      </a:lnTo>
                      <a:lnTo>
                        <a:pt x="706" y="942"/>
                      </a:lnTo>
                      <a:lnTo>
                        <a:pt x="704" y="944"/>
                      </a:lnTo>
                      <a:lnTo>
                        <a:pt x="704" y="944"/>
                      </a:lnTo>
                      <a:lnTo>
                        <a:pt x="704" y="946"/>
                      </a:lnTo>
                      <a:lnTo>
                        <a:pt x="704" y="946"/>
                      </a:lnTo>
                      <a:lnTo>
                        <a:pt x="704" y="948"/>
                      </a:lnTo>
                      <a:lnTo>
                        <a:pt x="704" y="948"/>
                      </a:lnTo>
                      <a:lnTo>
                        <a:pt x="702" y="948"/>
                      </a:lnTo>
                      <a:lnTo>
                        <a:pt x="702" y="952"/>
                      </a:lnTo>
                      <a:lnTo>
                        <a:pt x="702" y="952"/>
                      </a:lnTo>
                      <a:lnTo>
                        <a:pt x="704" y="952"/>
                      </a:lnTo>
                      <a:lnTo>
                        <a:pt x="704" y="952"/>
                      </a:lnTo>
                      <a:lnTo>
                        <a:pt x="704" y="954"/>
                      </a:lnTo>
                      <a:lnTo>
                        <a:pt x="704" y="954"/>
                      </a:lnTo>
                      <a:lnTo>
                        <a:pt x="704" y="954"/>
                      </a:lnTo>
                      <a:lnTo>
                        <a:pt x="706" y="956"/>
                      </a:lnTo>
                      <a:lnTo>
                        <a:pt x="704" y="956"/>
                      </a:lnTo>
                      <a:lnTo>
                        <a:pt x="704" y="956"/>
                      </a:lnTo>
                      <a:lnTo>
                        <a:pt x="704" y="956"/>
                      </a:lnTo>
                      <a:lnTo>
                        <a:pt x="704" y="958"/>
                      </a:lnTo>
                      <a:lnTo>
                        <a:pt x="704" y="960"/>
                      </a:lnTo>
                      <a:lnTo>
                        <a:pt x="702" y="960"/>
                      </a:lnTo>
                      <a:lnTo>
                        <a:pt x="702" y="960"/>
                      </a:lnTo>
                      <a:lnTo>
                        <a:pt x="702" y="960"/>
                      </a:lnTo>
                      <a:lnTo>
                        <a:pt x="700" y="962"/>
                      </a:lnTo>
                      <a:lnTo>
                        <a:pt x="694" y="966"/>
                      </a:lnTo>
                      <a:lnTo>
                        <a:pt x="692" y="966"/>
                      </a:lnTo>
                      <a:lnTo>
                        <a:pt x="692" y="966"/>
                      </a:lnTo>
                      <a:lnTo>
                        <a:pt x="692" y="968"/>
                      </a:lnTo>
                      <a:lnTo>
                        <a:pt x="692" y="970"/>
                      </a:lnTo>
                      <a:lnTo>
                        <a:pt x="690" y="970"/>
                      </a:lnTo>
                      <a:lnTo>
                        <a:pt x="690" y="970"/>
                      </a:lnTo>
                      <a:lnTo>
                        <a:pt x="690" y="970"/>
                      </a:lnTo>
                      <a:lnTo>
                        <a:pt x="690" y="972"/>
                      </a:lnTo>
                      <a:lnTo>
                        <a:pt x="688" y="974"/>
                      </a:lnTo>
                      <a:lnTo>
                        <a:pt x="688" y="974"/>
                      </a:lnTo>
                      <a:lnTo>
                        <a:pt x="688" y="976"/>
                      </a:lnTo>
                      <a:lnTo>
                        <a:pt x="688" y="978"/>
                      </a:lnTo>
                      <a:lnTo>
                        <a:pt x="688" y="978"/>
                      </a:lnTo>
                      <a:lnTo>
                        <a:pt x="688" y="978"/>
                      </a:lnTo>
                      <a:lnTo>
                        <a:pt x="688" y="978"/>
                      </a:lnTo>
                      <a:lnTo>
                        <a:pt x="688" y="978"/>
                      </a:lnTo>
                      <a:lnTo>
                        <a:pt x="688" y="978"/>
                      </a:lnTo>
                      <a:lnTo>
                        <a:pt x="686" y="980"/>
                      </a:lnTo>
                      <a:lnTo>
                        <a:pt x="684" y="980"/>
                      </a:lnTo>
                      <a:lnTo>
                        <a:pt x="684" y="980"/>
                      </a:lnTo>
                      <a:lnTo>
                        <a:pt x="684" y="980"/>
                      </a:lnTo>
                      <a:lnTo>
                        <a:pt x="682" y="982"/>
                      </a:lnTo>
                      <a:lnTo>
                        <a:pt x="678" y="982"/>
                      </a:lnTo>
                      <a:lnTo>
                        <a:pt x="678" y="982"/>
                      </a:lnTo>
                      <a:lnTo>
                        <a:pt x="676" y="982"/>
                      </a:lnTo>
                      <a:lnTo>
                        <a:pt x="676" y="982"/>
                      </a:lnTo>
                      <a:lnTo>
                        <a:pt x="676" y="982"/>
                      </a:lnTo>
                      <a:lnTo>
                        <a:pt x="676" y="984"/>
                      </a:lnTo>
                      <a:lnTo>
                        <a:pt x="676" y="984"/>
                      </a:lnTo>
                      <a:lnTo>
                        <a:pt x="674" y="984"/>
                      </a:lnTo>
                      <a:lnTo>
                        <a:pt x="674" y="984"/>
                      </a:lnTo>
                      <a:lnTo>
                        <a:pt x="674" y="986"/>
                      </a:lnTo>
                      <a:lnTo>
                        <a:pt x="674" y="986"/>
                      </a:lnTo>
                      <a:lnTo>
                        <a:pt x="672" y="988"/>
                      </a:lnTo>
                      <a:lnTo>
                        <a:pt x="672" y="988"/>
                      </a:lnTo>
                      <a:lnTo>
                        <a:pt x="672" y="988"/>
                      </a:lnTo>
                      <a:lnTo>
                        <a:pt x="672" y="990"/>
                      </a:lnTo>
                      <a:lnTo>
                        <a:pt x="668" y="994"/>
                      </a:lnTo>
                      <a:lnTo>
                        <a:pt x="668" y="994"/>
                      </a:lnTo>
                      <a:lnTo>
                        <a:pt x="668" y="994"/>
                      </a:lnTo>
                      <a:lnTo>
                        <a:pt x="668" y="998"/>
                      </a:lnTo>
                      <a:lnTo>
                        <a:pt x="668" y="1000"/>
                      </a:lnTo>
                      <a:lnTo>
                        <a:pt x="668" y="1000"/>
                      </a:lnTo>
                      <a:lnTo>
                        <a:pt x="666" y="1000"/>
                      </a:lnTo>
                      <a:lnTo>
                        <a:pt x="666" y="1002"/>
                      </a:lnTo>
                      <a:lnTo>
                        <a:pt x="666" y="1004"/>
                      </a:lnTo>
                      <a:lnTo>
                        <a:pt x="666" y="1004"/>
                      </a:lnTo>
                      <a:lnTo>
                        <a:pt x="666" y="1004"/>
                      </a:lnTo>
                      <a:lnTo>
                        <a:pt x="666" y="1006"/>
                      </a:lnTo>
                      <a:lnTo>
                        <a:pt x="666" y="1006"/>
                      </a:lnTo>
                      <a:lnTo>
                        <a:pt x="666" y="1006"/>
                      </a:lnTo>
                      <a:lnTo>
                        <a:pt x="666" y="1006"/>
                      </a:lnTo>
                      <a:lnTo>
                        <a:pt x="666" y="1008"/>
                      </a:lnTo>
                      <a:lnTo>
                        <a:pt x="666" y="1008"/>
                      </a:lnTo>
                      <a:lnTo>
                        <a:pt x="666" y="1008"/>
                      </a:lnTo>
                      <a:lnTo>
                        <a:pt x="666" y="1008"/>
                      </a:lnTo>
                      <a:lnTo>
                        <a:pt x="666" y="1008"/>
                      </a:lnTo>
                      <a:lnTo>
                        <a:pt x="664" y="1010"/>
                      </a:lnTo>
                      <a:lnTo>
                        <a:pt x="664" y="1010"/>
                      </a:lnTo>
                      <a:lnTo>
                        <a:pt x="664" y="1010"/>
                      </a:lnTo>
                      <a:lnTo>
                        <a:pt x="664" y="1012"/>
                      </a:lnTo>
                      <a:lnTo>
                        <a:pt x="664" y="1012"/>
                      </a:lnTo>
                      <a:lnTo>
                        <a:pt x="664" y="1014"/>
                      </a:lnTo>
                      <a:lnTo>
                        <a:pt x="666" y="1014"/>
                      </a:lnTo>
                      <a:lnTo>
                        <a:pt x="666" y="1014"/>
                      </a:lnTo>
                      <a:lnTo>
                        <a:pt x="666" y="1014"/>
                      </a:lnTo>
                      <a:lnTo>
                        <a:pt x="668" y="1014"/>
                      </a:lnTo>
                      <a:lnTo>
                        <a:pt x="668" y="1016"/>
                      </a:lnTo>
                      <a:lnTo>
                        <a:pt x="668" y="1016"/>
                      </a:lnTo>
                      <a:lnTo>
                        <a:pt x="670" y="1016"/>
                      </a:lnTo>
                      <a:lnTo>
                        <a:pt x="670" y="1014"/>
                      </a:lnTo>
                      <a:lnTo>
                        <a:pt x="672" y="1014"/>
                      </a:lnTo>
                      <a:lnTo>
                        <a:pt x="672" y="1014"/>
                      </a:lnTo>
                      <a:lnTo>
                        <a:pt x="672" y="1014"/>
                      </a:lnTo>
                      <a:lnTo>
                        <a:pt x="672" y="1012"/>
                      </a:lnTo>
                      <a:lnTo>
                        <a:pt x="674" y="1012"/>
                      </a:lnTo>
                      <a:lnTo>
                        <a:pt x="674" y="1012"/>
                      </a:lnTo>
                      <a:lnTo>
                        <a:pt x="674" y="1012"/>
                      </a:lnTo>
                      <a:lnTo>
                        <a:pt x="674" y="1012"/>
                      </a:lnTo>
                      <a:lnTo>
                        <a:pt x="676" y="1012"/>
                      </a:lnTo>
                      <a:lnTo>
                        <a:pt x="676" y="1012"/>
                      </a:lnTo>
                      <a:lnTo>
                        <a:pt x="674" y="1012"/>
                      </a:lnTo>
                      <a:lnTo>
                        <a:pt x="674" y="1012"/>
                      </a:lnTo>
                      <a:lnTo>
                        <a:pt x="674" y="1012"/>
                      </a:lnTo>
                      <a:lnTo>
                        <a:pt x="674" y="1014"/>
                      </a:lnTo>
                      <a:lnTo>
                        <a:pt x="674" y="1014"/>
                      </a:lnTo>
                      <a:lnTo>
                        <a:pt x="674" y="1014"/>
                      </a:lnTo>
                      <a:lnTo>
                        <a:pt x="676" y="1016"/>
                      </a:lnTo>
                      <a:lnTo>
                        <a:pt x="676" y="1018"/>
                      </a:lnTo>
                      <a:lnTo>
                        <a:pt x="674" y="1020"/>
                      </a:lnTo>
                      <a:lnTo>
                        <a:pt x="674" y="1020"/>
                      </a:lnTo>
                      <a:lnTo>
                        <a:pt x="672" y="1020"/>
                      </a:lnTo>
                      <a:lnTo>
                        <a:pt x="672" y="1020"/>
                      </a:lnTo>
                      <a:lnTo>
                        <a:pt x="672" y="1020"/>
                      </a:lnTo>
                      <a:lnTo>
                        <a:pt x="672" y="1020"/>
                      </a:lnTo>
                      <a:lnTo>
                        <a:pt x="668" y="1022"/>
                      </a:lnTo>
                      <a:lnTo>
                        <a:pt x="668" y="1022"/>
                      </a:lnTo>
                      <a:lnTo>
                        <a:pt x="668" y="1022"/>
                      </a:lnTo>
                      <a:lnTo>
                        <a:pt x="666" y="1022"/>
                      </a:lnTo>
                      <a:lnTo>
                        <a:pt x="666" y="1024"/>
                      </a:lnTo>
                      <a:lnTo>
                        <a:pt x="666" y="1024"/>
                      </a:lnTo>
                      <a:lnTo>
                        <a:pt x="666" y="1024"/>
                      </a:lnTo>
                      <a:lnTo>
                        <a:pt x="666" y="1024"/>
                      </a:lnTo>
                      <a:lnTo>
                        <a:pt x="664" y="1024"/>
                      </a:lnTo>
                      <a:lnTo>
                        <a:pt x="664" y="1024"/>
                      </a:lnTo>
                      <a:lnTo>
                        <a:pt x="664" y="1026"/>
                      </a:lnTo>
                      <a:lnTo>
                        <a:pt x="664" y="1028"/>
                      </a:lnTo>
                      <a:lnTo>
                        <a:pt x="662" y="1028"/>
                      </a:lnTo>
                      <a:lnTo>
                        <a:pt x="662" y="1028"/>
                      </a:lnTo>
                      <a:lnTo>
                        <a:pt x="662" y="1028"/>
                      </a:lnTo>
                      <a:lnTo>
                        <a:pt x="662" y="1030"/>
                      </a:lnTo>
                      <a:lnTo>
                        <a:pt x="662" y="1030"/>
                      </a:lnTo>
                      <a:lnTo>
                        <a:pt x="662" y="1030"/>
                      </a:lnTo>
                      <a:lnTo>
                        <a:pt x="662" y="1038"/>
                      </a:lnTo>
                      <a:lnTo>
                        <a:pt x="662" y="1038"/>
                      </a:lnTo>
                      <a:lnTo>
                        <a:pt x="662" y="1040"/>
                      </a:lnTo>
                      <a:lnTo>
                        <a:pt x="662" y="1040"/>
                      </a:lnTo>
                      <a:lnTo>
                        <a:pt x="664" y="1042"/>
                      </a:lnTo>
                      <a:lnTo>
                        <a:pt x="664" y="1042"/>
                      </a:lnTo>
                      <a:lnTo>
                        <a:pt x="664" y="1042"/>
                      </a:lnTo>
                      <a:lnTo>
                        <a:pt x="666" y="1042"/>
                      </a:lnTo>
                      <a:lnTo>
                        <a:pt x="666" y="1046"/>
                      </a:lnTo>
                      <a:lnTo>
                        <a:pt x="664" y="1048"/>
                      </a:lnTo>
                      <a:lnTo>
                        <a:pt x="664" y="1048"/>
                      </a:lnTo>
                      <a:lnTo>
                        <a:pt x="664" y="1048"/>
                      </a:lnTo>
                      <a:lnTo>
                        <a:pt x="664" y="1052"/>
                      </a:lnTo>
                      <a:lnTo>
                        <a:pt x="664" y="1052"/>
                      </a:lnTo>
                      <a:lnTo>
                        <a:pt x="664" y="1052"/>
                      </a:lnTo>
                      <a:lnTo>
                        <a:pt x="666" y="1052"/>
                      </a:lnTo>
                      <a:lnTo>
                        <a:pt x="668" y="1054"/>
                      </a:lnTo>
                      <a:lnTo>
                        <a:pt x="668" y="1054"/>
                      </a:lnTo>
                      <a:lnTo>
                        <a:pt x="668" y="1054"/>
                      </a:lnTo>
                      <a:lnTo>
                        <a:pt x="670" y="1054"/>
                      </a:lnTo>
                      <a:lnTo>
                        <a:pt x="672" y="1056"/>
                      </a:lnTo>
                      <a:lnTo>
                        <a:pt x="672" y="1056"/>
                      </a:lnTo>
                      <a:lnTo>
                        <a:pt x="672" y="1056"/>
                      </a:lnTo>
                      <a:lnTo>
                        <a:pt x="676" y="1056"/>
                      </a:lnTo>
                      <a:lnTo>
                        <a:pt x="678" y="1058"/>
                      </a:lnTo>
                      <a:lnTo>
                        <a:pt x="678" y="1058"/>
                      </a:lnTo>
                      <a:lnTo>
                        <a:pt x="678" y="1058"/>
                      </a:lnTo>
                      <a:lnTo>
                        <a:pt x="678" y="1058"/>
                      </a:lnTo>
                      <a:lnTo>
                        <a:pt x="680" y="1060"/>
                      </a:lnTo>
                      <a:lnTo>
                        <a:pt x="680" y="1060"/>
                      </a:lnTo>
                      <a:lnTo>
                        <a:pt x="680" y="1060"/>
                      </a:lnTo>
                      <a:lnTo>
                        <a:pt x="680" y="1062"/>
                      </a:lnTo>
                      <a:lnTo>
                        <a:pt x="682" y="1066"/>
                      </a:lnTo>
                      <a:lnTo>
                        <a:pt x="682" y="1066"/>
                      </a:lnTo>
                      <a:lnTo>
                        <a:pt x="682" y="1066"/>
                      </a:lnTo>
                      <a:lnTo>
                        <a:pt x="684" y="1068"/>
                      </a:lnTo>
                      <a:lnTo>
                        <a:pt x="684" y="1070"/>
                      </a:lnTo>
                      <a:lnTo>
                        <a:pt x="684" y="1070"/>
                      </a:lnTo>
                      <a:lnTo>
                        <a:pt x="686" y="1070"/>
                      </a:lnTo>
                      <a:lnTo>
                        <a:pt x="686" y="1070"/>
                      </a:lnTo>
                      <a:lnTo>
                        <a:pt x="690" y="1074"/>
                      </a:lnTo>
                      <a:lnTo>
                        <a:pt x="690" y="1076"/>
                      </a:lnTo>
                      <a:lnTo>
                        <a:pt x="694" y="1082"/>
                      </a:lnTo>
                      <a:lnTo>
                        <a:pt x="694" y="1084"/>
                      </a:lnTo>
                      <a:lnTo>
                        <a:pt x="694" y="1084"/>
                      </a:lnTo>
                      <a:lnTo>
                        <a:pt x="694" y="1084"/>
                      </a:lnTo>
                      <a:lnTo>
                        <a:pt x="696" y="1086"/>
                      </a:lnTo>
                      <a:lnTo>
                        <a:pt x="696" y="1086"/>
                      </a:lnTo>
                      <a:lnTo>
                        <a:pt x="696" y="1086"/>
                      </a:lnTo>
                      <a:lnTo>
                        <a:pt x="698" y="1088"/>
                      </a:lnTo>
                      <a:lnTo>
                        <a:pt x="698" y="1088"/>
                      </a:lnTo>
                      <a:lnTo>
                        <a:pt x="698" y="1088"/>
                      </a:lnTo>
                      <a:lnTo>
                        <a:pt x="698" y="1090"/>
                      </a:lnTo>
                      <a:lnTo>
                        <a:pt x="698" y="1090"/>
                      </a:lnTo>
                      <a:lnTo>
                        <a:pt x="698" y="1096"/>
                      </a:lnTo>
                      <a:lnTo>
                        <a:pt x="698" y="1096"/>
                      </a:lnTo>
                      <a:lnTo>
                        <a:pt x="700" y="1096"/>
                      </a:lnTo>
                      <a:lnTo>
                        <a:pt x="700" y="1096"/>
                      </a:lnTo>
                      <a:lnTo>
                        <a:pt x="700" y="1096"/>
                      </a:lnTo>
                      <a:lnTo>
                        <a:pt x="700" y="1096"/>
                      </a:lnTo>
                      <a:lnTo>
                        <a:pt x="700" y="1098"/>
                      </a:lnTo>
                      <a:lnTo>
                        <a:pt x="702" y="1098"/>
                      </a:lnTo>
                      <a:lnTo>
                        <a:pt x="706" y="1100"/>
                      </a:lnTo>
                      <a:lnTo>
                        <a:pt x="706" y="1102"/>
                      </a:lnTo>
                      <a:lnTo>
                        <a:pt x="706" y="1102"/>
                      </a:lnTo>
                      <a:lnTo>
                        <a:pt x="706" y="1102"/>
                      </a:lnTo>
                      <a:lnTo>
                        <a:pt x="712" y="1108"/>
                      </a:lnTo>
                      <a:lnTo>
                        <a:pt x="712" y="1108"/>
                      </a:lnTo>
                      <a:lnTo>
                        <a:pt x="712" y="1108"/>
                      </a:lnTo>
                      <a:lnTo>
                        <a:pt x="712" y="1108"/>
                      </a:lnTo>
                      <a:lnTo>
                        <a:pt x="712" y="1110"/>
                      </a:lnTo>
                      <a:lnTo>
                        <a:pt x="712" y="1110"/>
                      </a:lnTo>
                      <a:lnTo>
                        <a:pt x="712" y="1110"/>
                      </a:lnTo>
                      <a:lnTo>
                        <a:pt x="712" y="1110"/>
                      </a:lnTo>
                      <a:lnTo>
                        <a:pt x="716" y="1112"/>
                      </a:lnTo>
                      <a:lnTo>
                        <a:pt x="716" y="1114"/>
                      </a:lnTo>
                      <a:lnTo>
                        <a:pt x="716" y="1114"/>
                      </a:lnTo>
                      <a:lnTo>
                        <a:pt x="716" y="1114"/>
                      </a:lnTo>
                      <a:lnTo>
                        <a:pt x="718" y="1114"/>
                      </a:lnTo>
                      <a:lnTo>
                        <a:pt x="718" y="1116"/>
                      </a:lnTo>
                      <a:lnTo>
                        <a:pt x="718" y="1118"/>
                      </a:lnTo>
                      <a:lnTo>
                        <a:pt x="718" y="1118"/>
                      </a:lnTo>
                      <a:lnTo>
                        <a:pt x="718" y="1118"/>
                      </a:lnTo>
                      <a:lnTo>
                        <a:pt x="720" y="1118"/>
                      </a:lnTo>
                      <a:lnTo>
                        <a:pt x="720" y="1120"/>
                      </a:lnTo>
                      <a:lnTo>
                        <a:pt x="720" y="1120"/>
                      </a:lnTo>
                      <a:lnTo>
                        <a:pt x="720" y="1120"/>
                      </a:lnTo>
                      <a:lnTo>
                        <a:pt x="722" y="1124"/>
                      </a:lnTo>
                      <a:lnTo>
                        <a:pt x="722" y="1128"/>
                      </a:lnTo>
                      <a:lnTo>
                        <a:pt x="722" y="1128"/>
                      </a:lnTo>
                      <a:lnTo>
                        <a:pt x="724" y="1130"/>
                      </a:lnTo>
                      <a:lnTo>
                        <a:pt x="724" y="1130"/>
                      </a:lnTo>
                      <a:lnTo>
                        <a:pt x="724" y="1130"/>
                      </a:lnTo>
                      <a:lnTo>
                        <a:pt x="724" y="1130"/>
                      </a:lnTo>
                      <a:lnTo>
                        <a:pt x="724" y="1130"/>
                      </a:lnTo>
                      <a:lnTo>
                        <a:pt x="730" y="1134"/>
                      </a:lnTo>
                      <a:lnTo>
                        <a:pt x="730" y="1136"/>
                      </a:lnTo>
                      <a:lnTo>
                        <a:pt x="730" y="1136"/>
                      </a:lnTo>
                      <a:lnTo>
                        <a:pt x="732" y="1138"/>
                      </a:lnTo>
                      <a:lnTo>
                        <a:pt x="732" y="1138"/>
                      </a:lnTo>
                      <a:lnTo>
                        <a:pt x="736" y="1140"/>
                      </a:lnTo>
                      <a:lnTo>
                        <a:pt x="736" y="1142"/>
                      </a:lnTo>
                      <a:lnTo>
                        <a:pt x="736" y="1142"/>
                      </a:lnTo>
                      <a:lnTo>
                        <a:pt x="736" y="1142"/>
                      </a:lnTo>
                      <a:lnTo>
                        <a:pt x="736" y="1144"/>
                      </a:lnTo>
                      <a:lnTo>
                        <a:pt x="736" y="1144"/>
                      </a:lnTo>
                      <a:lnTo>
                        <a:pt x="736" y="1144"/>
                      </a:lnTo>
                      <a:lnTo>
                        <a:pt x="738" y="1144"/>
                      </a:lnTo>
                      <a:lnTo>
                        <a:pt x="738" y="1146"/>
                      </a:lnTo>
                      <a:lnTo>
                        <a:pt x="738" y="1146"/>
                      </a:lnTo>
                      <a:lnTo>
                        <a:pt x="738" y="1146"/>
                      </a:lnTo>
                      <a:lnTo>
                        <a:pt x="740" y="1146"/>
                      </a:lnTo>
                      <a:lnTo>
                        <a:pt x="740" y="1148"/>
                      </a:lnTo>
                      <a:lnTo>
                        <a:pt x="740" y="1148"/>
                      </a:lnTo>
                      <a:lnTo>
                        <a:pt x="742" y="1148"/>
                      </a:lnTo>
                      <a:lnTo>
                        <a:pt x="742" y="1148"/>
                      </a:lnTo>
                      <a:lnTo>
                        <a:pt x="746" y="1148"/>
                      </a:lnTo>
                      <a:lnTo>
                        <a:pt x="750" y="1150"/>
                      </a:lnTo>
                      <a:lnTo>
                        <a:pt x="754" y="1150"/>
                      </a:lnTo>
                      <a:lnTo>
                        <a:pt x="756" y="1152"/>
                      </a:lnTo>
                      <a:lnTo>
                        <a:pt x="756" y="1152"/>
                      </a:lnTo>
                      <a:lnTo>
                        <a:pt x="756" y="1152"/>
                      </a:lnTo>
                      <a:lnTo>
                        <a:pt x="758" y="1152"/>
                      </a:lnTo>
                      <a:lnTo>
                        <a:pt x="758" y="1154"/>
                      </a:lnTo>
                      <a:lnTo>
                        <a:pt x="758" y="1154"/>
                      </a:lnTo>
                      <a:lnTo>
                        <a:pt x="760" y="1154"/>
                      </a:lnTo>
                      <a:lnTo>
                        <a:pt x="762" y="1154"/>
                      </a:lnTo>
                      <a:lnTo>
                        <a:pt x="764" y="1156"/>
                      </a:lnTo>
                      <a:lnTo>
                        <a:pt x="764" y="1156"/>
                      </a:lnTo>
                      <a:lnTo>
                        <a:pt x="764" y="1156"/>
                      </a:lnTo>
                      <a:lnTo>
                        <a:pt x="766" y="1156"/>
                      </a:lnTo>
                      <a:lnTo>
                        <a:pt x="768" y="1158"/>
                      </a:lnTo>
                      <a:lnTo>
                        <a:pt x="770" y="1160"/>
                      </a:lnTo>
                      <a:lnTo>
                        <a:pt x="770" y="1160"/>
                      </a:lnTo>
                      <a:lnTo>
                        <a:pt x="770" y="1160"/>
                      </a:lnTo>
                      <a:lnTo>
                        <a:pt x="772" y="1160"/>
                      </a:lnTo>
                      <a:lnTo>
                        <a:pt x="772" y="1160"/>
                      </a:lnTo>
                      <a:lnTo>
                        <a:pt x="772" y="1160"/>
                      </a:lnTo>
                      <a:lnTo>
                        <a:pt x="774" y="1162"/>
                      </a:lnTo>
                      <a:lnTo>
                        <a:pt x="778" y="1162"/>
                      </a:lnTo>
                      <a:lnTo>
                        <a:pt x="778" y="1162"/>
                      </a:lnTo>
                      <a:lnTo>
                        <a:pt x="778" y="1162"/>
                      </a:lnTo>
                      <a:lnTo>
                        <a:pt x="778" y="1162"/>
                      </a:lnTo>
                      <a:lnTo>
                        <a:pt x="782" y="1164"/>
                      </a:lnTo>
                      <a:lnTo>
                        <a:pt x="782" y="1164"/>
                      </a:lnTo>
                      <a:lnTo>
                        <a:pt x="782" y="1164"/>
                      </a:lnTo>
                      <a:lnTo>
                        <a:pt x="784" y="1164"/>
                      </a:lnTo>
                      <a:lnTo>
                        <a:pt x="784" y="1164"/>
                      </a:lnTo>
                      <a:lnTo>
                        <a:pt x="784" y="1166"/>
                      </a:lnTo>
                      <a:lnTo>
                        <a:pt x="784" y="1166"/>
                      </a:lnTo>
                      <a:lnTo>
                        <a:pt x="784" y="1166"/>
                      </a:lnTo>
                      <a:lnTo>
                        <a:pt x="788" y="1168"/>
                      </a:lnTo>
                      <a:lnTo>
                        <a:pt x="788" y="1168"/>
                      </a:lnTo>
                      <a:lnTo>
                        <a:pt x="788" y="1170"/>
                      </a:lnTo>
                      <a:lnTo>
                        <a:pt x="790" y="1170"/>
                      </a:lnTo>
                      <a:lnTo>
                        <a:pt x="792" y="1170"/>
                      </a:lnTo>
                      <a:lnTo>
                        <a:pt x="792" y="1172"/>
                      </a:lnTo>
                      <a:lnTo>
                        <a:pt x="792" y="1172"/>
                      </a:lnTo>
                      <a:lnTo>
                        <a:pt x="792" y="1172"/>
                      </a:lnTo>
                      <a:lnTo>
                        <a:pt x="792" y="1172"/>
                      </a:lnTo>
                      <a:lnTo>
                        <a:pt x="792" y="1172"/>
                      </a:lnTo>
                      <a:lnTo>
                        <a:pt x="794" y="1174"/>
                      </a:lnTo>
                      <a:lnTo>
                        <a:pt x="794" y="1176"/>
                      </a:lnTo>
                      <a:lnTo>
                        <a:pt x="794" y="1184"/>
                      </a:lnTo>
                      <a:lnTo>
                        <a:pt x="794" y="1184"/>
                      </a:lnTo>
                      <a:lnTo>
                        <a:pt x="794" y="1184"/>
                      </a:lnTo>
                      <a:lnTo>
                        <a:pt x="796" y="1186"/>
                      </a:lnTo>
                      <a:lnTo>
                        <a:pt x="796" y="1186"/>
                      </a:lnTo>
                      <a:lnTo>
                        <a:pt x="796" y="1186"/>
                      </a:lnTo>
                      <a:lnTo>
                        <a:pt x="796" y="1188"/>
                      </a:lnTo>
                      <a:lnTo>
                        <a:pt x="798" y="1188"/>
                      </a:lnTo>
                      <a:lnTo>
                        <a:pt x="798" y="1190"/>
                      </a:lnTo>
                      <a:lnTo>
                        <a:pt x="798" y="1192"/>
                      </a:lnTo>
                      <a:lnTo>
                        <a:pt x="798" y="1192"/>
                      </a:lnTo>
                      <a:lnTo>
                        <a:pt x="798" y="1192"/>
                      </a:lnTo>
                      <a:lnTo>
                        <a:pt x="800" y="1198"/>
                      </a:lnTo>
                      <a:lnTo>
                        <a:pt x="800" y="1202"/>
                      </a:lnTo>
                      <a:lnTo>
                        <a:pt x="800" y="1202"/>
                      </a:lnTo>
                      <a:lnTo>
                        <a:pt x="800" y="1202"/>
                      </a:lnTo>
                      <a:lnTo>
                        <a:pt x="802" y="1204"/>
                      </a:lnTo>
                      <a:lnTo>
                        <a:pt x="802" y="1216"/>
                      </a:lnTo>
                      <a:lnTo>
                        <a:pt x="800" y="1218"/>
                      </a:lnTo>
                      <a:lnTo>
                        <a:pt x="800" y="1218"/>
                      </a:lnTo>
                      <a:lnTo>
                        <a:pt x="800" y="1218"/>
                      </a:lnTo>
                      <a:lnTo>
                        <a:pt x="800" y="1218"/>
                      </a:lnTo>
                      <a:lnTo>
                        <a:pt x="800" y="1220"/>
                      </a:lnTo>
                      <a:lnTo>
                        <a:pt x="800" y="1220"/>
                      </a:lnTo>
                      <a:lnTo>
                        <a:pt x="798" y="1222"/>
                      </a:lnTo>
                      <a:lnTo>
                        <a:pt x="798" y="1222"/>
                      </a:lnTo>
                      <a:lnTo>
                        <a:pt x="798" y="1222"/>
                      </a:lnTo>
                      <a:lnTo>
                        <a:pt x="800" y="1222"/>
                      </a:lnTo>
                      <a:lnTo>
                        <a:pt x="800" y="1224"/>
                      </a:lnTo>
                      <a:lnTo>
                        <a:pt x="800" y="1228"/>
                      </a:lnTo>
                      <a:lnTo>
                        <a:pt x="800" y="1228"/>
                      </a:lnTo>
                      <a:lnTo>
                        <a:pt x="800" y="1228"/>
                      </a:lnTo>
                      <a:lnTo>
                        <a:pt x="802" y="1230"/>
                      </a:lnTo>
                      <a:lnTo>
                        <a:pt x="802" y="1230"/>
                      </a:lnTo>
                      <a:lnTo>
                        <a:pt x="802" y="1230"/>
                      </a:lnTo>
                      <a:lnTo>
                        <a:pt x="802" y="1230"/>
                      </a:lnTo>
                      <a:lnTo>
                        <a:pt x="804" y="1232"/>
                      </a:lnTo>
                      <a:lnTo>
                        <a:pt x="804" y="1240"/>
                      </a:lnTo>
                      <a:lnTo>
                        <a:pt x="802" y="1240"/>
                      </a:lnTo>
                      <a:lnTo>
                        <a:pt x="802" y="1240"/>
                      </a:lnTo>
                      <a:lnTo>
                        <a:pt x="802" y="1242"/>
                      </a:lnTo>
                      <a:lnTo>
                        <a:pt x="800" y="1242"/>
                      </a:lnTo>
                      <a:lnTo>
                        <a:pt x="800" y="1242"/>
                      </a:lnTo>
                      <a:lnTo>
                        <a:pt x="800" y="1242"/>
                      </a:lnTo>
                      <a:lnTo>
                        <a:pt x="800" y="1244"/>
                      </a:lnTo>
                      <a:lnTo>
                        <a:pt x="800" y="1244"/>
                      </a:lnTo>
                      <a:lnTo>
                        <a:pt x="800" y="1244"/>
                      </a:lnTo>
                      <a:lnTo>
                        <a:pt x="798" y="1244"/>
                      </a:lnTo>
                      <a:lnTo>
                        <a:pt x="798" y="1246"/>
                      </a:lnTo>
                      <a:lnTo>
                        <a:pt x="798" y="1246"/>
                      </a:lnTo>
                      <a:lnTo>
                        <a:pt x="800" y="1246"/>
                      </a:lnTo>
                      <a:lnTo>
                        <a:pt x="800" y="1248"/>
                      </a:lnTo>
                      <a:lnTo>
                        <a:pt x="800" y="1250"/>
                      </a:lnTo>
                      <a:lnTo>
                        <a:pt x="800" y="1250"/>
                      </a:lnTo>
                      <a:lnTo>
                        <a:pt x="800" y="1250"/>
                      </a:lnTo>
                      <a:lnTo>
                        <a:pt x="806" y="1258"/>
                      </a:lnTo>
                      <a:lnTo>
                        <a:pt x="806" y="1264"/>
                      </a:lnTo>
                      <a:lnTo>
                        <a:pt x="804" y="1266"/>
                      </a:lnTo>
                      <a:lnTo>
                        <a:pt x="804" y="1266"/>
                      </a:lnTo>
                      <a:lnTo>
                        <a:pt x="804" y="1266"/>
                      </a:lnTo>
                      <a:lnTo>
                        <a:pt x="804" y="1278"/>
                      </a:lnTo>
                      <a:lnTo>
                        <a:pt x="802" y="1280"/>
                      </a:lnTo>
                      <a:lnTo>
                        <a:pt x="800" y="1282"/>
                      </a:lnTo>
                      <a:lnTo>
                        <a:pt x="800" y="1282"/>
                      </a:lnTo>
                      <a:lnTo>
                        <a:pt x="800" y="1282"/>
                      </a:lnTo>
                      <a:lnTo>
                        <a:pt x="800" y="1282"/>
                      </a:lnTo>
                      <a:lnTo>
                        <a:pt x="800" y="1284"/>
                      </a:lnTo>
                      <a:lnTo>
                        <a:pt x="802" y="1284"/>
                      </a:lnTo>
                      <a:lnTo>
                        <a:pt x="802" y="1286"/>
                      </a:lnTo>
                      <a:lnTo>
                        <a:pt x="802" y="1286"/>
                      </a:lnTo>
                      <a:lnTo>
                        <a:pt x="802" y="1286"/>
                      </a:lnTo>
                      <a:lnTo>
                        <a:pt x="806" y="1290"/>
                      </a:lnTo>
                      <a:lnTo>
                        <a:pt x="806" y="1292"/>
                      </a:lnTo>
                      <a:lnTo>
                        <a:pt x="804" y="1294"/>
                      </a:lnTo>
                      <a:lnTo>
                        <a:pt x="804" y="1294"/>
                      </a:lnTo>
                      <a:lnTo>
                        <a:pt x="804" y="1294"/>
                      </a:lnTo>
                      <a:lnTo>
                        <a:pt x="804" y="1300"/>
                      </a:lnTo>
                      <a:lnTo>
                        <a:pt x="804" y="1300"/>
                      </a:lnTo>
                      <a:lnTo>
                        <a:pt x="804" y="1300"/>
                      </a:lnTo>
                      <a:lnTo>
                        <a:pt x="808" y="1308"/>
                      </a:lnTo>
                      <a:lnTo>
                        <a:pt x="808" y="1312"/>
                      </a:lnTo>
                      <a:lnTo>
                        <a:pt x="808" y="1312"/>
                      </a:lnTo>
                      <a:lnTo>
                        <a:pt x="808" y="1312"/>
                      </a:lnTo>
                      <a:lnTo>
                        <a:pt x="808" y="1314"/>
                      </a:lnTo>
                      <a:lnTo>
                        <a:pt x="810" y="1316"/>
                      </a:lnTo>
                      <a:lnTo>
                        <a:pt x="810" y="1322"/>
                      </a:lnTo>
                      <a:lnTo>
                        <a:pt x="810" y="1322"/>
                      </a:lnTo>
                      <a:lnTo>
                        <a:pt x="810" y="1322"/>
                      </a:lnTo>
                      <a:lnTo>
                        <a:pt x="808" y="1324"/>
                      </a:lnTo>
                      <a:lnTo>
                        <a:pt x="808" y="1326"/>
                      </a:lnTo>
                      <a:lnTo>
                        <a:pt x="808" y="1326"/>
                      </a:lnTo>
                      <a:lnTo>
                        <a:pt x="808" y="1326"/>
                      </a:lnTo>
                      <a:lnTo>
                        <a:pt x="810" y="1328"/>
                      </a:lnTo>
                      <a:lnTo>
                        <a:pt x="810" y="1328"/>
                      </a:lnTo>
                      <a:lnTo>
                        <a:pt x="810" y="1328"/>
                      </a:lnTo>
                      <a:lnTo>
                        <a:pt x="810" y="1328"/>
                      </a:lnTo>
                      <a:lnTo>
                        <a:pt x="812" y="1330"/>
                      </a:lnTo>
                      <a:lnTo>
                        <a:pt x="812" y="1330"/>
                      </a:lnTo>
                      <a:lnTo>
                        <a:pt x="808" y="1332"/>
                      </a:lnTo>
                      <a:lnTo>
                        <a:pt x="808" y="1332"/>
                      </a:lnTo>
                      <a:lnTo>
                        <a:pt x="808" y="1332"/>
                      </a:lnTo>
                      <a:lnTo>
                        <a:pt x="808" y="1334"/>
                      </a:lnTo>
                      <a:lnTo>
                        <a:pt x="808" y="1334"/>
                      </a:lnTo>
                      <a:lnTo>
                        <a:pt x="808" y="1334"/>
                      </a:lnTo>
                      <a:lnTo>
                        <a:pt x="808" y="1334"/>
                      </a:lnTo>
                      <a:lnTo>
                        <a:pt x="808" y="1338"/>
                      </a:lnTo>
                      <a:lnTo>
                        <a:pt x="808" y="1338"/>
                      </a:lnTo>
                      <a:lnTo>
                        <a:pt x="808" y="1338"/>
                      </a:lnTo>
                      <a:lnTo>
                        <a:pt x="808" y="1338"/>
                      </a:lnTo>
                      <a:lnTo>
                        <a:pt x="808" y="1340"/>
                      </a:lnTo>
                      <a:lnTo>
                        <a:pt x="808" y="1340"/>
                      </a:lnTo>
                      <a:lnTo>
                        <a:pt x="808" y="1340"/>
                      </a:lnTo>
                      <a:lnTo>
                        <a:pt x="810" y="1342"/>
                      </a:lnTo>
                      <a:lnTo>
                        <a:pt x="810" y="1344"/>
                      </a:lnTo>
                      <a:lnTo>
                        <a:pt x="808" y="1344"/>
                      </a:lnTo>
                      <a:lnTo>
                        <a:pt x="808" y="1344"/>
                      </a:lnTo>
                      <a:lnTo>
                        <a:pt x="808" y="1346"/>
                      </a:lnTo>
                      <a:lnTo>
                        <a:pt x="808" y="1348"/>
                      </a:lnTo>
                      <a:lnTo>
                        <a:pt x="808" y="1350"/>
                      </a:lnTo>
                      <a:lnTo>
                        <a:pt x="808" y="1350"/>
                      </a:lnTo>
                      <a:lnTo>
                        <a:pt x="808" y="1350"/>
                      </a:lnTo>
                      <a:lnTo>
                        <a:pt x="808" y="1352"/>
                      </a:lnTo>
                      <a:lnTo>
                        <a:pt x="806" y="1354"/>
                      </a:lnTo>
                      <a:lnTo>
                        <a:pt x="806" y="1354"/>
                      </a:lnTo>
                      <a:lnTo>
                        <a:pt x="806" y="1354"/>
                      </a:lnTo>
                      <a:lnTo>
                        <a:pt x="806" y="1358"/>
                      </a:lnTo>
                      <a:lnTo>
                        <a:pt x="806" y="1358"/>
                      </a:lnTo>
                      <a:lnTo>
                        <a:pt x="806" y="1360"/>
                      </a:lnTo>
                      <a:lnTo>
                        <a:pt x="808" y="1362"/>
                      </a:lnTo>
                      <a:lnTo>
                        <a:pt x="808" y="1362"/>
                      </a:lnTo>
                      <a:lnTo>
                        <a:pt x="806" y="1362"/>
                      </a:lnTo>
                      <a:lnTo>
                        <a:pt x="806" y="1362"/>
                      </a:lnTo>
                      <a:lnTo>
                        <a:pt x="806" y="1364"/>
                      </a:lnTo>
                      <a:lnTo>
                        <a:pt x="806" y="1368"/>
                      </a:lnTo>
                      <a:lnTo>
                        <a:pt x="806" y="1368"/>
                      </a:lnTo>
                      <a:lnTo>
                        <a:pt x="804" y="1368"/>
                      </a:lnTo>
                      <a:lnTo>
                        <a:pt x="804" y="1368"/>
                      </a:lnTo>
                      <a:lnTo>
                        <a:pt x="804" y="1368"/>
                      </a:lnTo>
                      <a:lnTo>
                        <a:pt x="804" y="1368"/>
                      </a:lnTo>
                      <a:lnTo>
                        <a:pt x="804" y="1368"/>
                      </a:lnTo>
                      <a:lnTo>
                        <a:pt x="804" y="1368"/>
                      </a:lnTo>
                      <a:lnTo>
                        <a:pt x="802" y="1368"/>
                      </a:lnTo>
                      <a:lnTo>
                        <a:pt x="802" y="1368"/>
                      </a:lnTo>
                      <a:lnTo>
                        <a:pt x="802" y="1370"/>
                      </a:lnTo>
                      <a:lnTo>
                        <a:pt x="802" y="1378"/>
                      </a:lnTo>
                      <a:lnTo>
                        <a:pt x="802" y="1378"/>
                      </a:lnTo>
                      <a:lnTo>
                        <a:pt x="802" y="1378"/>
                      </a:lnTo>
                      <a:lnTo>
                        <a:pt x="804" y="1378"/>
                      </a:lnTo>
                      <a:lnTo>
                        <a:pt x="804" y="1380"/>
                      </a:lnTo>
                      <a:lnTo>
                        <a:pt x="804" y="1380"/>
                      </a:lnTo>
                      <a:lnTo>
                        <a:pt x="806" y="1382"/>
                      </a:lnTo>
                      <a:lnTo>
                        <a:pt x="806" y="1382"/>
                      </a:lnTo>
                      <a:lnTo>
                        <a:pt x="806" y="1388"/>
                      </a:lnTo>
                      <a:lnTo>
                        <a:pt x="806" y="1388"/>
                      </a:lnTo>
                      <a:lnTo>
                        <a:pt x="806" y="1388"/>
                      </a:lnTo>
                      <a:lnTo>
                        <a:pt x="808" y="1390"/>
                      </a:lnTo>
                      <a:lnTo>
                        <a:pt x="808" y="1390"/>
                      </a:lnTo>
                      <a:lnTo>
                        <a:pt x="808" y="1390"/>
                      </a:lnTo>
                      <a:lnTo>
                        <a:pt x="808" y="1392"/>
                      </a:lnTo>
                      <a:lnTo>
                        <a:pt x="808" y="1392"/>
                      </a:lnTo>
                      <a:lnTo>
                        <a:pt x="808" y="1392"/>
                      </a:lnTo>
                      <a:lnTo>
                        <a:pt x="810" y="1392"/>
                      </a:lnTo>
                      <a:lnTo>
                        <a:pt x="810" y="1392"/>
                      </a:lnTo>
                      <a:lnTo>
                        <a:pt x="810" y="1394"/>
                      </a:lnTo>
                      <a:lnTo>
                        <a:pt x="810" y="1394"/>
                      </a:lnTo>
                      <a:lnTo>
                        <a:pt x="810" y="1394"/>
                      </a:lnTo>
                      <a:lnTo>
                        <a:pt x="812" y="1394"/>
                      </a:lnTo>
                      <a:lnTo>
                        <a:pt x="812" y="1396"/>
                      </a:lnTo>
                      <a:lnTo>
                        <a:pt x="810" y="1398"/>
                      </a:lnTo>
                      <a:lnTo>
                        <a:pt x="810" y="1398"/>
                      </a:lnTo>
                      <a:lnTo>
                        <a:pt x="810" y="1398"/>
                      </a:lnTo>
                      <a:lnTo>
                        <a:pt x="808" y="1400"/>
                      </a:lnTo>
                      <a:lnTo>
                        <a:pt x="808" y="1400"/>
                      </a:lnTo>
                      <a:lnTo>
                        <a:pt x="808" y="1400"/>
                      </a:lnTo>
                      <a:lnTo>
                        <a:pt x="808" y="1406"/>
                      </a:lnTo>
                      <a:lnTo>
                        <a:pt x="808" y="1406"/>
                      </a:lnTo>
                      <a:lnTo>
                        <a:pt x="808" y="1406"/>
                      </a:lnTo>
                      <a:lnTo>
                        <a:pt x="810" y="1408"/>
                      </a:lnTo>
                      <a:lnTo>
                        <a:pt x="810" y="1416"/>
                      </a:lnTo>
                      <a:lnTo>
                        <a:pt x="810" y="1416"/>
                      </a:lnTo>
                      <a:lnTo>
                        <a:pt x="810" y="1416"/>
                      </a:lnTo>
                      <a:lnTo>
                        <a:pt x="814" y="1420"/>
                      </a:lnTo>
                      <a:lnTo>
                        <a:pt x="814" y="1420"/>
                      </a:lnTo>
                      <a:lnTo>
                        <a:pt x="814" y="1420"/>
                      </a:lnTo>
                      <a:lnTo>
                        <a:pt x="818" y="1420"/>
                      </a:lnTo>
                      <a:lnTo>
                        <a:pt x="818" y="1422"/>
                      </a:lnTo>
                      <a:lnTo>
                        <a:pt x="818" y="1422"/>
                      </a:lnTo>
                      <a:lnTo>
                        <a:pt x="820" y="1422"/>
                      </a:lnTo>
                      <a:lnTo>
                        <a:pt x="820" y="1420"/>
                      </a:lnTo>
                      <a:lnTo>
                        <a:pt x="824" y="1420"/>
                      </a:lnTo>
                      <a:lnTo>
                        <a:pt x="824" y="1420"/>
                      </a:lnTo>
                      <a:lnTo>
                        <a:pt x="824" y="1420"/>
                      </a:lnTo>
                      <a:lnTo>
                        <a:pt x="824" y="1418"/>
                      </a:lnTo>
                      <a:lnTo>
                        <a:pt x="828" y="1418"/>
                      </a:lnTo>
                      <a:lnTo>
                        <a:pt x="828" y="1418"/>
                      </a:lnTo>
                      <a:lnTo>
                        <a:pt x="826" y="1418"/>
                      </a:lnTo>
                      <a:lnTo>
                        <a:pt x="826" y="1418"/>
                      </a:lnTo>
                      <a:lnTo>
                        <a:pt x="826" y="1420"/>
                      </a:lnTo>
                      <a:lnTo>
                        <a:pt x="826" y="1424"/>
                      </a:lnTo>
                      <a:lnTo>
                        <a:pt x="826" y="1424"/>
                      </a:lnTo>
                      <a:lnTo>
                        <a:pt x="826" y="1426"/>
                      </a:lnTo>
                      <a:lnTo>
                        <a:pt x="828" y="1426"/>
                      </a:lnTo>
                      <a:lnTo>
                        <a:pt x="828" y="1430"/>
                      </a:lnTo>
                      <a:lnTo>
                        <a:pt x="828" y="1430"/>
                      </a:lnTo>
                      <a:lnTo>
                        <a:pt x="828" y="1430"/>
                      </a:lnTo>
                      <a:lnTo>
                        <a:pt x="826" y="1430"/>
                      </a:lnTo>
                      <a:lnTo>
                        <a:pt x="826" y="1432"/>
                      </a:lnTo>
                      <a:lnTo>
                        <a:pt x="826" y="1432"/>
                      </a:lnTo>
                      <a:lnTo>
                        <a:pt x="826" y="1432"/>
                      </a:lnTo>
                      <a:lnTo>
                        <a:pt x="826" y="1432"/>
                      </a:lnTo>
                      <a:lnTo>
                        <a:pt x="826" y="1432"/>
                      </a:lnTo>
                      <a:lnTo>
                        <a:pt x="826" y="1434"/>
                      </a:lnTo>
                      <a:lnTo>
                        <a:pt x="826" y="1434"/>
                      </a:lnTo>
                      <a:lnTo>
                        <a:pt x="826" y="1434"/>
                      </a:lnTo>
                      <a:lnTo>
                        <a:pt x="828" y="1434"/>
                      </a:lnTo>
                      <a:lnTo>
                        <a:pt x="828" y="1434"/>
                      </a:lnTo>
                      <a:lnTo>
                        <a:pt x="830" y="1436"/>
                      </a:lnTo>
                      <a:lnTo>
                        <a:pt x="830" y="1438"/>
                      </a:lnTo>
                      <a:lnTo>
                        <a:pt x="830" y="1438"/>
                      </a:lnTo>
                      <a:lnTo>
                        <a:pt x="830" y="1438"/>
                      </a:lnTo>
                      <a:lnTo>
                        <a:pt x="830" y="1442"/>
                      </a:lnTo>
                      <a:lnTo>
                        <a:pt x="830" y="1442"/>
                      </a:lnTo>
                      <a:lnTo>
                        <a:pt x="832" y="1442"/>
                      </a:lnTo>
                      <a:lnTo>
                        <a:pt x="832" y="1442"/>
                      </a:lnTo>
                      <a:lnTo>
                        <a:pt x="832" y="1442"/>
                      </a:lnTo>
                      <a:lnTo>
                        <a:pt x="830" y="1444"/>
                      </a:lnTo>
                      <a:lnTo>
                        <a:pt x="830" y="1444"/>
                      </a:lnTo>
                      <a:lnTo>
                        <a:pt x="830" y="1446"/>
                      </a:lnTo>
                      <a:lnTo>
                        <a:pt x="830" y="1448"/>
                      </a:lnTo>
                      <a:lnTo>
                        <a:pt x="830" y="1452"/>
                      </a:lnTo>
                      <a:lnTo>
                        <a:pt x="830" y="1452"/>
                      </a:lnTo>
                      <a:lnTo>
                        <a:pt x="832" y="1452"/>
                      </a:lnTo>
                      <a:lnTo>
                        <a:pt x="832" y="1452"/>
                      </a:lnTo>
                      <a:lnTo>
                        <a:pt x="832" y="1452"/>
                      </a:lnTo>
                      <a:lnTo>
                        <a:pt x="832" y="1452"/>
                      </a:lnTo>
                      <a:lnTo>
                        <a:pt x="834" y="1454"/>
                      </a:lnTo>
                      <a:lnTo>
                        <a:pt x="830" y="1454"/>
                      </a:lnTo>
                      <a:lnTo>
                        <a:pt x="830" y="1454"/>
                      </a:lnTo>
                      <a:lnTo>
                        <a:pt x="830" y="1454"/>
                      </a:lnTo>
                      <a:lnTo>
                        <a:pt x="830" y="1456"/>
                      </a:lnTo>
                      <a:lnTo>
                        <a:pt x="830" y="1456"/>
                      </a:lnTo>
                      <a:lnTo>
                        <a:pt x="830" y="1456"/>
                      </a:lnTo>
                      <a:lnTo>
                        <a:pt x="832" y="1456"/>
                      </a:lnTo>
                      <a:lnTo>
                        <a:pt x="832" y="1458"/>
                      </a:lnTo>
                      <a:lnTo>
                        <a:pt x="832" y="1458"/>
                      </a:lnTo>
                      <a:lnTo>
                        <a:pt x="832" y="1460"/>
                      </a:lnTo>
                      <a:lnTo>
                        <a:pt x="832" y="1460"/>
                      </a:lnTo>
                      <a:lnTo>
                        <a:pt x="832" y="1460"/>
                      </a:lnTo>
                      <a:lnTo>
                        <a:pt x="834" y="1460"/>
                      </a:lnTo>
                      <a:lnTo>
                        <a:pt x="834" y="1460"/>
                      </a:lnTo>
                      <a:lnTo>
                        <a:pt x="834" y="1460"/>
                      </a:lnTo>
                      <a:lnTo>
                        <a:pt x="832" y="1460"/>
                      </a:lnTo>
                      <a:lnTo>
                        <a:pt x="832" y="1460"/>
                      </a:lnTo>
                      <a:lnTo>
                        <a:pt x="832" y="1462"/>
                      </a:lnTo>
                      <a:lnTo>
                        <a:pt x="832" y="1462"/>
                      </a:lnTo>
                      <a:lnTo>
                        <a:pt x="832" y="1462"/>
                      </a:lnTo>
                      <a:lnTo>
                        <a:pt x="832" y="1462"/>
                      </a:lnTo>
                      <a:lnTo>
                        <a:pt x="830" y="1462"/>
                      </a:lnTo>
                      <a:lnTo>
                        <a:pt x="830" y="1464"/>
                      </a:lnTo>
                      <a:lnTo>
                        <a:pt x="830" y="1464"/>
                      </a:lnTo>
                      <a:lnTo>
                        <a:pt x="830" y="1464"/>
                      </a:lnTo>
                      <a:lnTo>
                        <a:pt x="830" y="1464"/>
                      </a:lnTo>
                      <a:lnTo>
                        <a:pt x="830" y="1462"/>
                      </a:lnTo>
                      <a:lnTo>
                        <a:pt x="830" y="1462"/>
                      </a:lnTo>
                      <a:lnTo>
                        <a:pt x="830" y="1460"/>
                      </a:lnTo>
                      <a:lnTo>
                        <a:pt x="828" y="1460"/>
                      </a:lnTo>
                      <a:lnTo>
                        <a:pt x="828" y="1460"/>
                      </a:lnTo>
                      <a:lnTo>
                        <a:pt x="828" y="1460"/>
                      </a:lnTo>
                      <a:lnTo>
                        <a:pt x="830" y="1458"/>
                      </a:lnTo>
                      <a:lnTo>
                        <a:pt x="830" y="1456"/>
                      </a:lnTo>
                      <a:lnTo>
                        <a:pt x="830" y="1456"/>
                      </a:lnTo>
                      <a:lnTo>
                        <a:pt x="828" y="1456"/>
                      </a:lnTo>
                      <a:lnTo>
                        <a:pt x="828" y="1456"/>
                      </a:lnTo>
                      <a:lnTo>
                        <a:pt x="828" y="1454"/>
                      </a:lnTo>
                      <a:lnTo>
                        <a:pt x="828" y="1454"/>
                      </a:lnTo>
                      <a:lnTo>
                        <a:pt x="828" y="1452"/>
                      </a:lnTo>
                      <a:lnTo>
                        <a:pt x="824" y="1452"/>
                      </a:lnTo>
                      <a:lnTo>
                        <a:pt x="824" y="1452"/>
                      </a:lnTo>
                      <a:lnTo>
                        <a:pt x="824" y="1454"/>
                      </a:lnTo>
                      <a:lnTo>
                        <a:pt x="824" y="1454"/>
                      </a:lnTo>
                      <a:lnTo>
                        <a:pt x="824" y="1454"/>
                      </a:lnTo>
                      <a:lnTo>
                        <a:pt x="824" y="1454"/>
                      </a:lnTo>
                      <a:lnTo>
                        <a:pt x="824" y="1454"/>
                      </a:lnTo>
                      <a:lnTo>
                        <a:pt x="824" y="1454"/>
                      </a:lnTo>
                      <a:lnTo>
                        <a:pt x="824" y="1458"/>
                      </a:lnTo>
                      <a:lnTo>
                        <a:pt x="824" y="1458"/>
                      </a:lnTo>
                      <a:lnTo>
                        <a:pt x="824" y="1458"/>
                      </a:lnTo>
                      <a:lnTo>
                        <a:pt x="826" y="1458"/>
                      </a:lnTo>
                      <a:lnTo>
                        <a:pt x="826" y="1460"/>
                      </a:lnTo>
                      <a:lnTo>
                        <a:pt x="826" y="1460"/>
                      </a:lnTo>
                      <a:lnTo>
                        <a:pt x="828" y="1460"/>
                      </a:lnTo>
                      <a:lnTo>
                        <a:pt x="826" y="1460"/>
                      </a:lnTo>
                      <a:lnTo>
                        <a:pt x="824" y="1460"/>
                      </a:lnTo>
                      <a:lnTo>
                        <a:pt x="824" y="1460"/>
                      </a:lnTo>
                      <a:lnTo>
                        <a:pt x="824" y="1460"/>
                      </a:lnTo>
                      <a:lnTo>
                        <a:pt x="824" y="1462"/>
                      </a:lnTo>
                      <a:lnTo>
                        <a:pt x="824" y="1462"/>
                      </a:lnTo>
                      <a:lnTo>
                        <a:pt x="822" y="1462"/>
                      </a:lnTo>
                      <a:lnTo>
                        <a:pt x="822" y="1462"/>
                      </a:lnTo>
                      <a:lnTo>
                        <a:pt x="824" y="1462"/>
                      </a:lnTo>
                      <a:lnTo>
                        <a:pt x="826" y="1466"/>
                      </a:lnTo>
                      <a:lnTo>
                        <a:pt x="826" y="1466"/>
                      </a:lnTo>
                      <a:lnTo>
                        <a:pt x="826" y="1466"/>
                      </a:lnTo>
                      <a:lnTo>
                        <a:pt x="826" y="1466"/>
                      </a:lnTo>
                      <a:lnTo>
                        <a:pt x="826" y="1468"/>
                      </a:lnTo>
                      <a:lnTo>
                        <a:pt x="826" y="1468"/>
                      </a:lnTo>
                      <a:lnTo>
                        <a:pt x="828" y="1468"/>
                      </a:lnTo>
                      <a:lnTo>
                        <a:pt x="828" y="1468"/>
                      </a:lnTo>
                      <a:lnTo>
                        <a:pt x="828" y="1468"/>
                      </a:lnTo>
                      <a:lnTo>
                        <a:pt x="826" y="1468"/>
                      </a:lnTo>
                      <a:lnTo>
                        <a:pt x="826" y="1468"/>
                      </a:lnTo>
                      <a:lnTo>
                        <a:pt x="826" y="1468"/>
                      </a:lnTo>
                      <a:lnTo>
                        <a:pt x="826" y="1468"/>
                      </a:lnTo>
                      <a:lnTo>
                        <a:pt x="826" y="1468"/>
                      </a:lnTo>
                      <a:lnTo>
                        <a:pt x="826" y="1466"/>
                      </a:lnTo>
                      <a:lnTo>
                        <a:pt x="826" y="1466"/>
                      </a:lnTo>
                      <a:lnTo>
                        <a:pt x="826" y="1466"/>
                      </a:lnTo>
                      <a:lnTo>
                        <a:pt x="826" y="1466"/>
                      </a:lnTo>
                      <a:lnTo>
                        <a:pt x="824" y="1466"/>
                      </a:lnTo>
                      <a:lnTo>
                        <a:pt x="820" y="1466"/>
                      </a:lnTo>
                      <a:lnTo>
                        <a:pt x="820" y="1466"/>
                      </a:lnTo>
                      <a:lnTo>
                        <a:pt x="818" y="1466"/>
                      </a:lnTo>
                      <a:lnTo>
                        <a:pt x="818" y="1466"/>
                      </a:lnTo>
                      <a:lnTo>
                        <a:pt x="816" y="1466"/>
                      </a:lnTo>
                      <a:lnTo>
                        <a:pt x="816" y="1466"/>
                      </a:lnTo>
                      <a:lnTo>
                        <a:pt x="816" y="1466"/>
                      </a:lnTo>
                      <a:lnTo>
                        <a:pt x="814" y="1468"/>
                      </a:lnTo>
                      <a:lnTo>
                        <a:pt x="814" y="1468"/>
                      </a:lnTo>
                      <a:lnTo>
                        <a:pt x="814" y="1468"/>
                      </a:lnTo>
                      <a:lnTo>
                        <a:pt x="812" y="1468"/>
                      </a:lnTo>
                      <a:lnTo>
                        <a:pt x="812" y="1470"/>
                      </a:lnTo>
                      <a:lnTo>
                        <a:pt x="812" y="1470"/>
                      </a:lnTo>
                      <a:lnTo>
                        <a:pt x="814" y="1470"/>
                      </a:lnTo>
                      <a:lnTo>
                        <a:pt x="814" y="1472"/>
                      </a:lnTo>
                      <a:lnTo>
                        <a:pt x="814" y="1472"/>
                      </a:lnTo>
                      <a:lnTo>
                        <a:pt x="814" y="1472"/>
                      </a:lnTo>
                      <a:lnTo>
                        <a:pt x="814" y="1472"/>
                      </a:lnTo>
                      <a:lnTo>
                        <a:pt x="814" y="1472"/>
                      </a:lnTo>
                      <a:lnTo>
                        <a:pt x="812" y="1474"/>
                      </a:lnTo>
                      <a:lnTo>
                        <a:pt x="812" y="1474"/>
                      </a:lnTo>
                      <a:lnTo>
                        <a:pt x="812" y="1476"/>
                      </a:lnTo>
                      <a:lnTo>
                        <a:pt x="812" y="1480"/>
                      </a:lnTo>
                      <a:lnTo>
                        <a:pt x="812" y="1480"/>
                      </a:lnTo>
                      <a:lnTo>
                        <a:pt x="812" y="1482"/>
                      </a:lnTo>
                      <a:lnTo>
                        <a:pt x="812" y="1482"/>
                      </a:lnTo>
                      <a:lnTo>
                        <a:pt x="812" y="1482"/>
                      </a:lnTo>
                      <a:lnTo>
                        <a:pt x="812" y="1482"/>
                      </a:lnTo>
                      <a:lnTo>
                        <a:pt x="814" y="1482"/>
                      </a:lnTo>
                      <a:lnTo>
                        <a:pt x="814" y="1482"/>
                      </a:lnTo>
                      <a:lnTo>
                        <a:pt x="814" y="1482"/>
                      </a:lnTo>
                      <a:lnTo>
                        <a:pt x="814" y="1482"/>
                      </a:lnTo>
                      <a:lnTo>
                        <a:pt x="814" y="1484"/>
                      </a:lnTo>
                      <a:lnTo>
                        <a:pt x="814" y="1484"/>
                      </a:lnTo>
                      <a:lnTo>
                        <a:pt x="816" y="1484"/>
                      </a:lnTo>
                      <a:lnTo>
                        <a:pt x="816" y="1482"/>
                      </a:lnTo>
                      <a:lnTo>
                        <a:pt x="816" y="1482"/>
                      </a:lnTo>
                      <a:lnTo>
                        <a:pt x="816" y="1482"/>
                      </a:lnTo>
                      <a:lnTo>
                        <a:pt x="816" y="1480"/>
                      </a:lnTo>
                      <a:lnTo>
                        <a:pt x="818" y="1480"/>
                      </a:lnTo>
                      <a:lnTo>
                        <a:pt x="820" y="1480"/>
                      </a:lnTo>
                      <a:lnTo>
                        <a:pt x="820" y="1480"/>
                      </a:lnTo>
                      <a:lnTo>
                        <a:pt x="820" y="1480"/>
                      </a:lnTo>
                      <a:lnTo>
                        <a:pt x="820" y="1480"/>
                      </a:lnTo>
                      <a:lnTo>
                        <a:pt x="822" y="1480"/>
                      </a:lnTo>
                      <a:lnTo>
                        <a:pt x="822" y="1480"/>
                      </a:lnTo>
                      <a:lnTo>
                        <a:pt x="822" y="1480"/>
                      </a:lnTo>
                      <a:lnTo>
                        <a:pt x="824" y="1482"/>
                      </a:lnTo>
                      <a:lnTo>
                        <a:pt x="824" y="1482"/>
                      </a:lnTo>
                      <a:lnTo>
                        <a:pt x="824" y="1482"/>
                      </a:lnTo>
                      <a:lnTo>
                        <a:pt x="824" y="1482"/>
                      </a:lnTo>
                      <a:lnTo>
                        <a:pt x="824" y="1482"/>
                      </a:lnTo>
                      <a:lnTo>
                        <a:pt x="832" y="1482"/>
                      </a:lnTo>
                      <a:lnTo>
                        <a:pt x="832" y="1484"/>
                      </a:lnTo>
                      <a:lnTo>
                        <a:pt x="832" y="1484"/>
                      </a:lnTo>
                      <a:lnTo>
                        <a:pt x="830" y="1484"/>
                      </a:lnTo>
                      <a:lnTo>
                        <a:pt x="830" y="1484"/>
                      </a:lnTo>
                      <a:lnTo>
                        <a:pt x="830" y="1484"/>
                      </a:lnTo>
                      <a:lnTo>
                        <a:pt x="828" y="1486"/>
                      </a:lnTo>
                      <a:lnTo>
                        <a:pt x="828" y="1486"/>
                      </a:lnTo>
                      <a:lnTo>
                        <a:pt x="828" y="1486"/>
                      </a:lnTo>
                      <a:lnTo>
                        <a:pt x="828" y="1488"/>
                      </a:lnTo>
                      <a:lnTo>
                        <a:pt x="828" y="1488"/>
                      </a:lnTo>
                      <a:lnTo>
                        <a:pt x="828" y="1490"/>
                      </a:lnTo>
                      <a:lnTo>
                        <a:pt x="830" y="1490"/>
                      </a:lnTo>
                      <a:lnTo>
                        <a:pt x="830" y="1490"/>
                      </a:lnTo>
                      <a:lnTo>
                        <a:pt x="828" y="1490"/>
                      </a:lnTo>
                      <a:lnTo>
                        <a:pt x="828" y="1490"/>
                      </a:lnTo>
                      <a:lnTo>
                        <a:pt x="828" y="1490"/>
                      </a:lnTo>
                      <a:lnTo>
                        <a:pt x="828" y="1494"/>
                      </a:lnTo>
                      <a:lnTo>
                        <a:pt x="828" y="1494"/>
                      </a:lnTo>
                      <a:lnTo>
                        <a:pt x="828" y="1494"/>
                      </a:lnTo>
                      <a:lnTo>
                        <a:pt x="834" y="1494"/>
                      </a:lnTo>
                      <a:lnTo>
                        <a:pt x="834" y="1494"/>
                      </a:lnTo>
                      <a:lnTo>
                        <a:pt x="834" y="1494"/>
                      </a:lnTo>
                      <a:lnTo>
                        <a:pt x="836" y="1494"/>
                      </a:lnTo>
                      <a:lnTo>
                        <a:pt x="838" y="1494"/>
                      </a:lnTo>
                      <a:lnTo>
                        <a:pt x="838" y="1494"/>
                      </a:lnTo>
                      <a:lnTo>
                        <a:pt x="836" y="1496"/>
                      </a:lnTo>
                      <a:lnTo>
                        <a:pt x="836" y="1496"/>
                      </a:lnTo>
                      <a:lnTo>
                        <a:pt x="836" y="1496"/>
                      </a:lnTo>
                      <a:lnTo>
                        <a:pt x="836" y="1498"/>
                      </a:lnTo>
                      <a:lnTo>
                        <a:pt x="836" y="1498"/>
                      </a:lnTo>
                      <a:lnTo>
                        <a:pt x="834" y="1496"/>
                      </a:lnTo>
                      <a:lnTo>
                        <a:pt x="834" y="1496"/>
                      </a:lnTo>
                      <a:lnTo>
                        <a:pt x="834" y="1496"/>
                      </a:lnTo>
                      <a:lnTo>
                        <a:pt x="828" y="1496"/>
                      </a:lnTo>
                      <a:lnTo>
                        <a:pt x="828" y="1496"/>
                      </a:lnTo>
                      <a:lnTo>
                        <a:pt x="828" y="1496"/>
                      </a:lnTo>
                      <a:lnTo>
                        <a:pt x="826" y="1498"/>
                      </a:lnTo>
                      <a:lnTo>
                        <a:pt x="826" y="1498"/>
                      </a:lnTo>
                      <a:lnTo>
                        <a:pt x="826" y="1498"/>
                      </a:lnTo>
                      <a:lnTo>
                        <a:pt x="826" y="1498"/>
                      </a:lnTo>
                      <a:lnTo>
                        <a:pt x="826" y="1498"/>
                      </a:lnTo>
                      <a:lnTo>
                        <a:pt x="832" y="1502"/>
                      </a:lnTo>
                      <a:lnTo>
                        <a:pt x="832" y="1502"/>
                      </a:lnTo>
                      <a:lnTo>
                        <a:pt x="832" y="1502"/>
                      </a:lnTo>
                      <a:lnTo>
                        <a:pt x="832" y="1502"/>
                      </a:lnTo>
                      <a:lnTo>
                        <a:pt x="832" y="1504"/>
                      </a:lnTo>
                      <a:lnTo>
                        <a:pt x="832" y="1504"/>
                      </a:lnTo>
                      <a:lnTo>
                        <a:pt x="832" y="1504"/>
                      </a:lnTo>
                      <a:lnTo>
                        <a:pt x="830" y="1504"/>
                      </a:lnTo>
                      <a:lnTo>
                        <a:pt x="830" y="1506"/>
                      </a:lnTo>
                      <a:lnTo>
                        <a:pt x="830" y="1506"/>
                      </a:lnTo>
                      <a:lnTo>
                        <a:pt x="830" y="1502"/>
                      </a:lnTo>
                      <a:lnTo>
                        <a:pt x="830" y="1502"/>
                      </a:lnTo>
                      <a:lnTo>
                        <a:pt x="828" y="1502"/>
                      </a:lnTo>
                      <a:lnTo>
                        <a:pt x="828" y="1502"/>
                      </a:lnTo>
                      <a:lnTo>
                        <a:pt x="828" y="1502"/>
                      </a:lnTo>
                      <a:lnTo>
                        <a:pt x="826" y="1502"/>
                      </a:lnTo>
                      <a:lnTo>
                        <a:pt x="826" y="1506"/>
                      </a:lnTo>
                      <a:lnTo>
                        <a:pt x="826" y="1506"/>
                      </a:lnTo>
                      <a:lnTo>
                        <a:pt x="826" y="1506"/>
                      </a:lnTo>
                      <a:lnTo>
                        <a:pt x="826" y="1506"/>
                      </a:lnTo>
                      <a:lnTo>
                        <a:pt x="826" y="1508"/>
                      </a:lnTo>
                      <a:lnTo>
                        <a:pt x="826" y="1508"/>
                      </a:lnTo>
                      <a:lnTo>
                        <a:pt x="826" y="1508"/>
                      </a:lnTo>
                      <a:lnTo>
                        <a:pt x="826" y="1508"/>
                      </a:lnTo>
                      <a:lnTo>
                        <a:pt x="826" y="1510"/>
                      </a:lnTo>
                      <a:lnTo>
                        <a:pt x="826" y="1510"/>
                      </a:lnTo>
                      <a:lnTo>
                        <a:pt x="828" y="1510"/>
                      </a:lnTo>
                      <a:lnTo>
                        <a:pt x="828" y="1510"/>
                      </a:lnTo>
                      <a:lnTo>
                        <a:pt x="828" y="1510"/>
                      </a:lnTo>
                      <a:lnTo>
                        <a:pt x="828" y="1510"/>
                      </a:lnTo>
                      <a:lnTo>
                        <a:pt x="828" y="1512"/>
                      </a:lnTo>
                      <a:lnTo>
                        <a:pt x="832" y="1512"/>
                      </a:lnTo>
                      <a:lnTo>
                        <a:pt x="832" y="1512"/>
                      </a:lnTo>
                      <a:lnTo>
                        <a:pt x="830" y="1512"/>
                      </a:lnTo>
                      <a:lnTo>
                        <a:pt x="830" y="1514"/>
                      </a:lnTo>
                      <a:lnTo>
                        <a:pt x="830" y="1514"/>
                      </a:lnTo>
                      <a:lnTo>
                        <a:pt x="830" y="1516"/>
                      </a:lnTo>
                      <a:lnTo>
                        <a:pt x="832" y="1518"/>
                      </a:lnTo>
                      <a:lnTo>
                        <a:pt x="832" y="1518"/>
                      </a:lnTo>
                      <a:lnTo>
                        <a:pt x="832" y="1518"/>
                      </a:lnTo>
                      <a:lnTo>
                        <a:pt x="832" y="1518"/>
                      </a:lnTo>
                      <a:lnTo>
                        <a:pt x="834" y="1520"/>
                      </a:lnTo>
                      <a:lnTo>
                        <a:pt x="834" y="1520"/>
                      </a:lnTo>
                      <a:lnTo>
                        <a:pt x="832" y="1522"/>
                      </a:lnTo>
                      <a:lnTo>
                        <a:pt x="832" y="1522"/>
                      </a:lnTo>
                      <a:lnTo>
                        <a:pt x="832" y="1522"/>
                      </a:lnTo>
                      <a:lnTo>
                        <a:pt x="832" y="1524"/>
                      </a:lnTo>
                      <a:lnTo>
                        <a:pt x="832" y="1524"/>
                      </a:lnTo>
                      <a:lnTo>
                        <a:pt x="832" y="1524"/>
                      </a:lnTo>
                      <a:lnTo>
                        <a:pt x="834" y="1526"/>
                      </a:lnTo>
                      <a:lnTo>
                        <a:pt x="832" y="1526"/>
                      </a:lnTo>
                      <a:lnTo>
                        <a:pt x="832" y="1526"/>
                      </a:lnTo>
                      <a:lnTo>
                        <a:pt x="832" y="1526"/>
                      </a:lnTo>
                      <a:lnTo>
                        <a:pt x="832" y="1528"/>
                      </a:lnTo>
                      <a:lnTo>
                        <a:pt x="832" y="1528"/>
                      </a:lnTo>
                      <a:lnTo>
                        <a:pt x="832" y="1528"/>
                      </a:lnTo>
                      <a:lnTo>
                        <a:pt x="836" y="1532"/>
                      </a:lnTo>
                      <a:lnTo>
                        <a:pt x="836" y="1532"/>
                      </a:lnTo>
                      <a:lnTo>
                        <a:pt x="836" y="1532"/>
                      </a:lnTo>
                      <a:lnTo>
                        <a:pt x="838" y="1532"/>
                      </a:lnTo>
                      <a:lnTo>
                        <a:pt x="838" y="1532"/>
                      </a:lnTo>
                      <a:lnTo>
                        <a:pt x="838" y="1530"/>
                      </a:lnTo>
                      <a:lnTo>
                        <a:pt x="838" y="1526"/>
                      </a:lnTo>
                      <a:lnTo>
                        <a:pt x="838" y="1526"/>
                      </a:lnTo>
                      <a:lnTo>
                        <a:pt x="838" y="1526"/>
                      </a:lnTo>
                      <a:lnTo>
                        <a:pt x="840" y="1526"/>
                      </a:lnTo>
                      <a:lnTo>
                        <a:pt x="840" y="1528"/>
                      </a:lnTo>
                      <a:lnTo>
                        <a:pt x="842" y="1530"/>
                      </a:lnTo>
                      <a:lnTo>
                        <a:pt x="842" y="1530"/>
                      </a:lnTo>
                      <a:lnTo>
                        <a:pt x="842" y="1530"/>
                      </a:lnTo>
                      <a:lnTo>
                        <a:pt x="842" y="1530"/>
                      </a:lnTo>
                      <a:lnTo>
                        <a:pt x="840" y="1530"/>
                      </a:lnTo>
                      <a:lnTo>
                        <a:pt x="840" y="1532"/>
                      </a:lnTo>
                      <a:lnTo>
                        <a:pt x="838" y="1532"/>
                      </a:lnTo>
                      <a:lnTo>
                        <a:pt x="838" y="1532"/>
                      </a:lnTo>
                      <a:lnTo>
                        <a:pt x="838" y="1532"/>
                      </a:lnTo>
                      <a:lnTo>
                        <a:pt x="838" y="1534"/>
                      </a:lnTo>
                      <a:lnTo>
                        <a:pt x="838" y="1534"/>
                      </a:lnTo>
                      <a:lnTo>
                        <a:pt x="838" y="1534"/>
                      </a:lnTo>
                      <a:lnTo>
                        <a:pt x="842" y="1534"/>
                      </a:lnTo>
                      <a:lnTo>
                        <a:pt x="844" y="1536"/>
                      </a:lnTo>
                      <a:lnTo>
                        <a:pt x="844" y="1536"/>
                      </a:lnTo>
                      <a:lnTo>
                        <a:pt x="844" y="1536"/>
                      </a:lnTo>
                      <a:lnTo>
                        <a:pt x="846" y="1536"/>
                      </a:lnTo>
                      <a:lnTo>
                        <a:pt x="846" y="1536"/>
                      </a:lnTo>
                      <a:lnTo>
                        <a:pt x="846" y="1538"/>
                      </a:lnTo>
                      <a:lnTo>
                        <a:pt x="846" y="1538"/>
                      </a:lnTo>
                      <a:lnTo>
                        <a:pt x="846" y="1538"/>
                      </a:lnTo>
                      <a:lnTo>
                        <a:pt x="850" y="1538"/>
                      </a:lnTo>
                      <a:lnTo>
                        <a:pt x="850" y="1538"/>
                      </a:lnTo>
                      <a:lnTo>
                        <a:pt x="850" y="1538"/>
                      </a:lnTo>
                      <a:lnTo>
                        <a:pt x="850" y="1536"/>
                      </a:lnTo>
                      <a:lnTo>
                        <a:pt x="852" y="1536"/>
                      </a:lnTo>
                      <a:lnTo>
                        <a:pt x="854" y="1538"/>
                      </a:lnTo>
                      <a:lnTo>
                        <a:pt x="854" y="1538"/>
                      </a:lnTo>
                      <a:lnTo>
                        <a:pt x="852" y="1538"/>
                      </a:lnTo>
                      <a:lnTo>
                        <a:pt x="852" y="1538"/>
                      </a:lnTo>
                      <a:lnTo>
                        <a:pt x="852" y="1538"/>
                      </a:lnTo>
                      <a:lnTo>
                        <a:pt x="850" y="1538"/>
                      </a:lnTo>
                      <a:lnTo>
                        <a:pt x="850" y="1538"/>
                      </a:lnTo>
                      <a:lnTo>
                        <a:pt x="850" y="1538"/>
                      </a:lnTo>
                      <a:lnTo>
                        <a:pt x="850" y="1540"/>
                      </a:lnTo>
                      <a:lnTo>
                        <a:pt x="850" y="1540"/>
                      </a:lnTo>
                      <a:lnTo>
                        <a:pt x="850" y="1542"/>
                      </a:lnTo>
                      <a:lnTo>
                        <a:pt x="850" y="1542"/>
                      </a:lnTo>
                      <a:lnTo>
                        <a:pt x="852" y="1542"/>
                      </a:lnTo>
                      <a:lnTo>
                        <a:pt x="852" y="1542"/>
                      </a:lnTo>
                      <a:lnTo>
                        <a:pt x="852" y="1542"/>
                      </a:lnTo>
                      <a:lnTo>
                        <a:pt x="854" y="1542"/>
                      </a:lnTo>
                      <a:lnTo>
                        <a:pt x="854" y="1542"/>
                      </a:lnTo>
                      <a:lnTo>
                        <a:pt x="856" y="1542"/>
                      </a:lnTo>
                      <a:lnTo>
                        <a:pt x="856" y="1540"/>
                      </a:lnTo>
                      <a:lnTo>
                        <a:pt x="856" y="1540"/>
                      </a:lnTo>
                      <a:lnTo>
                        <a:pt x="856" y="1540"/>
                      </a:lnTo>
                      <a:lnTo>
                        <a:pt x="858" y="1540"/>
                      </a:lnTo>
                      <a:lnTo>
                        <a:pt x="858" y="1540"/>
                      </a:lnTo>
                      <a:lnTo>
                        <a:pt x="858" y="1538"/>
                      </a:lnTo>
                      <a:lnTo>
                        <a:pt x="858" y="1538"/>
                      </a:lnTo>
                      <a:lnTo>
                        <a:pt x="858" y="1540"/>
                      </a:lnTo>
                      <a:lnTo>
                        <a:pt x="858" y="1540"/>
                      </a:lnTo>
                      <a:lnTo>
                        <a:pt x="858" y="1540"/>
                      </a:lnTo>
                      <a:lnTo>
                        <a:pt x="858" y="1540"/>
                      </a:lnTo>
                      <a:lnTo>
                        <a:pt x="858" y="1542"/>
                      </a:lnTo>
                      <a:lnTo>
                        <a:pt x="858" y="1542"/>
                      </a:lnTo>
                      <a:lnTo>
                        <a:pt x="858" y="1542"/>
                      </a:lnTo>
                      <a:lnTo>
                        <a:pt x="858" y="1542"/>
                      </a:lnTo>
                      <a:lnTo>
                        <a:pt x="858" y="1544"/>
                      </a:lnTo>
                      <a:lnTo>
                        <a:pt x="858" y="1544"/>
                      </a:lnTo>
                      <a:lnTo>
                        <a:pt x="860" y="1544"/>
                      </a:lnTo>
                      <a:lnTo>
                        <a:pt x="860" y="1544"/>
                      </a:lnTo>
                      <a:lnTo>
                        <a:pt x="860" y="1546"/>
                      </a:lnTo>
                      <a:lnTo>
                        <a:pt x="860" y="1546"/>
                      </a:lnTo>
                      <a:lnTo>
                        <a:pt x="860" y="1548"/>
                      </a:lnTo>
                      <a:lnTo>
                        <a:pt x="862" y="1548"/>
                      </a:lnTo>
                      <a:lnTo>
                        <a:pt x="864" y="1550"/>
                      </a:lnTo>
                      <a:lnTo>
                        <a:pt x="864" y="1550"/>
                      </a:lnTo>
                      <a:lnTo>
                        <a:pt x="864" y="1550"/>
                      </a:lnTo>
                      <a:lnTo>
                        <a:pt x="866" y="1550"/>
                      </a:lnTo>
                      <a:lnTo>
                        <a:pt x="866" y="1550"/>
                      </a:lnTo>
                      <a:lnTo>
                        <a:pt x="866" y="1550"/>
                      </a:lnTo>
                      <a:lnTo>
                        <a:pt x="866" y="1546"/>
                      </a:lnTo>
                      <a:lnTo>
                        <a:pt x="868" y="1546"/>
                      </a:lnTo>
                      <a:lnTo>
                        <a:pt x="868" y="1546"/>
                      </a:lnTo>
                      <a:lnTo>
                        <a:pt x="868" y="1546"/>
                      </a:lnTo>
                      <a:lnTo>
                        <a:pt x="868" y="1546"/>
                      </a:lnTo>
                      <a:lnTo>
                        <a:pt x="868" y="1546"/>
                      </a:lnTo>
                      <a:lnTo>
                        <a:pt x="872" y="1548"/>
                      </a:lnTo>
                      <a:lnTo>
                        <a:pt x="870" y="1548"/>
                      </a:lnTo>
                      <a:lnTo>
                        <a:pt x="870" y="1548"/>
                      </a:lnTo>
                      <a:lnTo>
                        <a:pt x="870" y="1548"/>
                      </a:lnTo>
                      <a:lnTo>
                        <a:pt x="868" y="1548"/>
                      </a:lnTo>
                      <a:lnTo>
                        <a:pt x="868" y="1550"/>
                      </a:lnTo>
                      <a:lnTo>
                        <a:pt x="868" y="1550"/>
                      </a:lnTo>
                      <a:lnTo>
                        <a:pt x="868" y="1550"/>
                      </a:lnTo>
                      <a:lnTo>
                        <a:pt x="868" y="1552"/>
                      </a:lnTo>
                      <a:lnTo>
                        <a:pt x="868" y="1552"/>
                      </a:lnTo>
                      <a:lnTo>
                        <a:pt x="868" y="1552"/>
                      </a:lnTo>
                      <a:lnTo>
                        <a:pt x="868" y="1552"/>
                      </a:lnTo>
                      <a:lnTo>
                        <a:pt x="868" y="1552"/>
                      </a:lnTo>
                      <a:lnTo>
                        <a:pt x="870" y="1554"/>
                      </a:lnTo>
                      <a:lnTo>
                        <a:pt x="870" y="1554"/>
                      </a:lnTo>
                      <a:lnTo>
                        <a:pt x="870" y="1556"/>
                      </a:lnTo>
                      <a:lnTo>
                        <a:pt x="870" y="1556"/>
                      </a:lnTo>
                      <a:lnTo>
                        <a:pt x="870" y="1556"/>
                      </a:lnTo>
                      <a:lnTo>
                        <a:pt x="872" y="1558"/>
                      </a:lnTo>
                      <a:lnTo>
                        <a:pt x="872" y="1558"/>
                      </a:lnTo>
                      <a:lnTo>
                        <a:pt x="874" y="1558"/>
                      </a:lnTo>
                      <a:lnTo>
                        <a:pt x="874" y="1558"/>
                      </a:lnTo>
                      <a:lnTo>
                        <a:pt x="874" y="1558"/>
                      </a:lnTo>
                      <a:lnTo>
                        <a:pt x="876" y="1558"/>
                      </a:lnTo>
                      <a:lnTo>
                        <a:pt x="876" y="1558"/>
                      </a:lnTo>
                      <a:lnTo>
                        <a:pt x="876" y="1558"/>
                      </a:lnTo>
                      <a:lnTo>
                        <a:pt x="876" y="1556"/>
                      </a:lnTo>
                      <a:lnTo>
                        <a:pt x="874" y="1554"/>
                      </a:lnTo>
                      <a:lnTo>
                        <a:pt x="874" y="1554"/>
                      </a:lnTo>
                      <a:lnTo>
                        <a:pt x="874" y="1554"/>
                      </a:lnTo>
                      <a:lnTo>
                        <a:pt x="874" y="1554"/>
                      </a:lnTo>
                      <a:lnTo>
                        <a:pt x="876" y="1554"/>
                      </a:lnTo>
                      <a:lnTo>
                        <a:pt x="876" y="1554"/>
                      </a:lnTo>
                      <a:lnTo>
                        <a:pt x="876" y="1554"/>
                      </a:lnTo>
                      <a:lnTo>
                        <a:pt x="876" y="1554"/>
                      </a:lnTo>
                      <a:lnTo>
                        <a:pt x="876" y="1554"/>
                      </a:lnTo>
                      <a:lnTo>
                        <a:pt x="876" y="1554"/>
                      </a:lnTo>
                      <a:lnTo>
                        <a:pt x="876" y="1554"/>
                      </a:lnTo>
                      <a:lnTo>
                        <a:pt x="876" y="1554"/>
                      </a:lnTo>
                      <a:lnTo>
                        <a:pt x="876" y="1554"/>
                      </a:lnTo>
                      <a:lnTo>
                        <a:pt x="876" y="1558"/>
                      </a:lnTo>
                      <a:lnTo>
                        <a:pt x="876" y="1560"/>
                      </a:lnTo>
                      <a:lnTo>
                        <a:pt x="876" y="1560"/>
                      </a:lnTo>
                      <a:lnTo>
                        <a:pt x="876" y="1560"/>
                      </a:lnTo>
                      <a:lnTo>
                        <a:pt x="876" y="1562"/>
                      </a:lnTo>
                      <a:lnTo>
                        <a:pt x="876" y="1562"/>
                      </a:lnTo>
                      <a:lnTo>
                        <a:pt x="876" y="1562"/>
                      </a:lnTo>
                      <a:lnTo>
                        <a:pt x="878" y="1562"/>
                      </a:lnTo>
                      <a:lnTo>
                        <a:pt x="878" y="1562"/>
                      </a:lnTo>
                      <a:lnTo>
                        <a:pt x="878" y="1562"/>
                      </a:lnTo>
                      <a:lnTo>
                        <a:pt x="878" y="1560"/>
                      </a:lnTo>
                      <a:lnTo>
                        <a:pt x="878" y="1560"/>
                      </a:lnTo>
                      <a:lnTo>
                        <a:pt x="878" y="1560"/>
                      </a:lnTo>
                      <a:lnTo>
                        <a:pt x="880" y="1560"/>
                      </a:lnTo>
                      <a:lnTo>
                        <a:pt x="880" y="1560"/>
                      </a:lnTo>
                      <a:lnTo>
                        <a:pt x="880" y="1560"/>
                      </a:lnTo>
                      <a:lnTo>
                        <a:pt x="880" y="1560"/>
                      </a:lnTo>
                      <a:lnTo>
                        <a:pt x="880" y="1558"/>
                      </a:lnTo>
                      <a:lnTo>
                        <a:pt x="882" y="1558"/>
                      </a:lnTo>
                      <a:lnTo>
                        <a:pt x="882" y="1558"/>
                      </a:lnTo>
                      <a:lnTo>
                        <a:pt x="882" y="1556"/>
                      </a:lnTo>
                      <a:lnTo>
                        <a:pt x="882" y="1554"/>
                      </a:lnTo>
                      <a:lnTo>
                        <a:pt x="882" y="1554"/>
                      </a:lnTo>
                      <a:lnTo>
                        <a:pt x="882" y="1554"/>
                      </a:lnTo>
                      <a:lnTo>
                        <a:pt x="880" y="1554"/>
                      </a:lnTo>
                      <a:lnTo>
                        <a:pt x="880" y="1554"/>
                      </a:lnTo>
                      <a:lnTo>
                        <a:pt x="880" y="1554"/>
                      </a:lnTo>
                      <a:lnTo>
                        <a:pt x="880" y="1554"/>
                      </a:lnTo>
                      <a:lnTo>
                        <a:pt x="882" y="1554"/>
                      </a:lnTo>
                      <a:lnTo>
                        <a:pt x="884" y="1554"/>
                      </a:lnTo>
                      <a:lnTo>
                        <a:pt x="884" y="1554"/>
                      </a:lnTo>
                      <a:lnTo>
                        <a:pt x="882" y="1556"/>
                      </a:lnTo>
                      <a:lnTo>
                        <a:pt x="882" y="1556"/>
                      </a:lnTo>
                      <a:lnTo>
                        <a:pt x="882" y="1558"/>
                      </a:lnTo>
                      <a:lnTo>
                        <a:pt x="882" y="1560"/>
                      </a:lnTo>
                      <a:lnTo>
                        <a:pt x="882" y="1560"/>
                      </a:lnTo>
                      <a:lnTo>
                        <a:pt x="880" y="1560"/>
                      </a:lnTo>
                      <a:lnTo>
                        <a:pt x="880" y="1560"/>
                      </a:lnTo>
                      <a:lnTo>
                        <a:pt x="880" y="1562"/>
                      </a:lnTo>
                      <a:lnTo>
                        <a:pt x="878" y="1562"/>
                      </a:lnTo>
                      <a:lnTo>
                        <a:pt x="878" y="1562"/>
                      </a:lnTo>
                      <a:lnTo>
                        <a:pt x="878" y="1562"/>
                      </a:lnTo>
                      <a:lnTo>
                        <a:pt x="878" y="1562"/>
                      </a:lnTo>
                      <a:lnTo>
                        <a:pt x="878" y="1564"/>
                      </a:lnTo>
                      <a:lnTo>
                        <a:pt x="880" y="1564"/>
                      </a:lnTo>
                      <a:lnTo>
                        <a:pt x="880" y="1564"/>
                      </a:lnTo>
                      <a:lnTo>
                        <a:pt x="880" y="1564"/>
                      </a:lnTo>
                      <a:lnTo>
                        <a:pt x="882" y="1566"/>
                      </a:lnTo>
                      <a:lnTo>
                        <a:pt x="884" y="1566"/>
                      </a:lnTo>
                      <a:lnTo>
                        <a:pt x="884" y="1566"/>
                      </a:lnTo>
                      <a:lnTo>
                        <a:pt x="884" y="1566"/>
                      </a:lnTo>
                      <a:lnTo>
                        <a:pt x="884" y="1566"/>
                      </a:lnTo>
                      <a:lnTo>
                        <a:pt x="882" y="1566"/>
                      </a:lnTo>
                      <a:lnTo>
                        <a:pt x="882" y="1566"/>
                      </a:lnTo>
                      <a:lnTo>
                        <a:pt x="882" y="1566"/>
                      </a:lnTo>
                      <a:lnTo>
                        <a:pt x="880" y="1566"/>
                      </a:lnTo>
                      <a:lnTo>
                        <a:pt x="880" y="1566"/>
                      </a:lnTo>
                      <a:lnTo>
                        <a:pt x="880" y="1566"/>
                      </a:lnTo>
                      <a:lnTo>
                        <a:pt x="880" y="1570"/>
                      </a:lnTo>
                      <a:lnTo>
                        <a:pt x="880" y="1570"/>
                      </a:lnTo>
                      <a:lnTo>
                        <a:pt x="880" y="1572"/>
                      </a:lnTo>
                      <a:lnTo>
                        <a:pt x="882" y="1572"/>
                      </a:lnTo>
                      <a:lnTo>
                        <a:pt x="882" y="1572"/>
                      </a:lnTo>
                      <a:lnTo>
                        <a:pt x="882" y="1572"/>
                      </a:lnTo>
                      <a:lnTo>
                        <a:pt x="884" y="1572"/>
                      </a:lnTo>
                      <a:lnTo>
                        <a:pt x="884" y="1572"/>
                      </a:lnTo>
                      <a:lnTo>
                        <a:pt x="886" y="1572"/>
                      </a:lnTo>
                      <a:lnTo>
                        <a:pt x="886" y="1568"/>
                      </a:lnTo>
                      <a:lnTo>
                        <a:pt x="886" y="1568"/>
                      </a:lnTo>
                      <a:lnTo>
                        <a:pt x="884" y="1566"/>
                      </a:lnTo>
                      <a:lnTo>
                        <a:pt x="890" y="1566"/>
                      </a:lnTo>
                      <a:lnTo>
                        <a:pt x="890" y="1566"/>
                      </a:lnTo>
                      <a:lnTo>
                        <a:pt x="890" y="1566"/>
                      </a:lnTo>
                      <a:lnTo>
                        <a:pt x="890" y="1566"/>
                      </a:lnTo>
                      <a:lnTo>
                        <a:pt x="892" y="1564"/>
                      </a:lnTo>
                      <a:lnTo>
                        <a:pt x="892" y="1564"/>
                      </a:lnTo>
                      <a:lnTo>
                        <a:pt x="892" y="1564"/>
                      </a:lnTo>
                      <a:lnTo>
                        <a:pt x="892" y="1562"/>
                      </a:lnTo>
                      <a:lnTo>
                        <a:pt x="892" y="1562"/>
                      </a:lnTo>
                      <a:lnTo>
                        <a:pt x="892" y="1562"/>
                      </a:lnTo>
                      <a:lnTo>
                        <a:pt x="890" y="1560"/>
                      </a:lnTo>
                      <a:lnTo>
                        <a:pt x="890" y="1552"/>
                      </a:lnTo>
                      <a:lnTo>
                        <a:pt x="892" y="1550"/>
                      </a:lnTo>
                      <a:lnTo>
                        <a:pt x="892" y="1550"/>
                      </a:lnTo>
                      <a:lnTo>
                        <a:pt x="892" y="1550"/>
                      </a:lnTo>
                      <a:lnTo>
                        <a:pt x="892" y="1548"/>
                      </a:lnTo>
                      <a:lnTo>
                        <a:pt x="894" y="1546"/>
                      </a:lnTo>
                      <a:lnTo>
                        <a:pt x="894" y="1546"/>
                      </a:lnTo>
                      <a:lnTo>
                        <a:pt x="894" y="1548"/>
                      </a:lnTo>
                      <a:lnTo>
                        <a:pt x="898" y="1548"/>
                      </a:lnTo>
                      <a:lnTo>
                        <a:pt x="898" y="1548"/>
                      </a:lnTo>
                      <a:lnTo>
                        <a:pt x="898" y="1546"/>
                      </a:lnTo>
                      <a:lnTo>
                        <a:pt x="898" y="1546"/>
                      </a:lnTo>
                      <a:lnTo>
                        <a:pt x="900" y="1544"/>
                      </a:lnTo>
                      <a:lnTo>
                        <a:pt x="900" y="1544"/>
                      </a:lnTo>
                      <a:lnTo>
                        <a:pt x="900" y="1544"/>
                      </a:lnTo>
                      <a:lnTo>
                        <a:pt x="900" y="1544"/>
                      </a:lnTo>
                      <a:lnTo>
                        <a:pt x="902" y="1542"/>
                      </a:lnTo>
                      <a:lnTo>
                        <a:pt x="906" y="1542"/>
                      </a:lnTo>
                      <a:lnTo>
                        <a:pt x="906" y="1542"/>
                      </a:lnTo>
                      <a:lnTo>
                        <a:pt x="906" y="1542"/>
                      </a:lnTo>
                      <a:lnTo>
                        <a:pt x="906" y="1542"/>
                      </a:lnTo>
                      <a:lnTo>
                        <a:pt x="906" y="1542"/>
                      </a:lnTo>
                      <a:lnTo>
                        <a:pt x="906" y="1540"/>
                      </a:lnTo>
                      <a:lnTo>
                        <a:pt x="904" y="1540"/>
                      </a:lnTo>
                      <a:lnTo>
                        <a:pt x="904" y="1540"/>
                      </a:lnTo>
                      <a:lnTo>
                        <a:pt x="904" y="1540"/>
                      </a:lnTo>
                      <a:lnTo>
                        <a:pt x="902" y="1540"/>
                      </a:lnTo>
                      <a:lnTo>
                        <a:pt x="898" y="1536"/>
                      </a:lnTo>
                      <a:lnTo>
                        <a:pt x="898" y="1532"/>
                      </a:lnTo>
                      <a:lnTo>
                        <a:pt x="896" y="1530"/>
                      </a:lnTo>
                      <a:lnTo>
                        <a:pt x="896" y="1530"/>
                      </a:lnTo>
                      <a:lnTo>
                        <a:pt x="896" y="1530"/>
                      </a:lnTo>
                      <a:lnTo>
                        <a:pt x="894" y="1530"/>
                      </a:lnTo>
                      <a:lnTo>
                        <a:pt x="894" y="1526"/>
                      </a:lnTo>
                      <a:lnTo>
                        <a:pt x="894" y="1524"/>
                      </a:lnTo>
                      <a:lnTo>
                        <a:pt x="894" y="1522"/>
                      </a:lnTo>
                      <a:lnTo>
                        <a:pt x="894" y="1522"/>
                      </a:lnTo>
                      <a:lnTo>
                        <a:pt x="894" y="1522"/>
                      </a:lnTo>
                      <a:lnTo>
                        <a:pt x="894" y="1514"/>
                      </a:lnTo>
                      <a:lnTo>
                        <a:pt x="894" y="1514"/>
                      </a:lnTo>
                      <a:lnTo>
                        <a:pt x="894" y="1514"/>
                      </a:lnTo>
                      <a:lnTo>
                        <a:pt x="894" y="1514"/>
                      </a:lnTo>
                      <a:lnTo>
                        <a:pt x="896" y="1516"/>
                      </a:lnTo>
                      <a:lnTo>
                        <a:pt x="896" y="1516"/>
                      </a:lnTo>
                      <a:lnTo>
                        <a:pt x="896" y="1518"/>
                      </a:lnTo>
                      <a:lnTo>
                        <a:pt x="896" y="1518"/>
                      </a:lnTo>
                      <a:lnTo>
                        <a:pt x="896" y="1518"/>
                      </a:lnTo>
                      <a:lnTo>
                        <a:pt x="902" y="1518"/>
                      </a:lnTo>
                      <a:lnTo>
                        <a:pt x="902" y="1518"/>
                      </a:lnTo>
                      <a:lnTo>
                        <a:pt x="902" y="1518"/>
                      </a:lnTo>
                      <a:lnTo>
                        <a:pt x="902" y="1516"/>
                      </a:lnTo>
                      <a:lnTo>
                        <a:pt x="902" y="1516"/>
                      </a:lnTo>
                      <a:lnTo>
                        <a:pt x="902" y="1516"/>
                      </a:lnTo>
                      <a:lnTo>
                        <a:pt x="902" y="1516"/>
                      </a:lnTo>
                      <a:lnTo>
                        <a:pt x="904" y="1516"/>
                      </a:lnTo>
                      <a:lnTo>
                        <a:pt x="904" y="1516"/>
                      </a:lnTo>
                      <a:lnTo>
                        <a:pt x="904" y="1516"/>
                      </a:lnTo>
                      <a:lnTo>
                        <a:pt x="906" y="1512"/>
                      </a:lnTo>
                      <a:lnTo>
                        <a:pt x="906" y="1512"/>
                      </a:lnTo>
                      <a:lnTo>
                        <a:pt x="906" y="1512"/>
                      </a:lnTo>
                      <a:lnTo>
                        <a:pt x="906" y="1508"/>
                      </a:lnTo>
                      <a:lnTo>
                        <a:pt x="906" y="1508"/>
                      </a:lnTo>
                      <a:lnTo>
                        <a:pt x="906" y="1508"/>
                      </a:lnTo>
                      <a:lnTo>
                        <a:pt x="904" y="1506"/>
                      </a:lnTo>
                      <a:lnTo>
                        <a:pt x="904" y="1504"/>
                      </a:lnTo>
                      <a:lnTo>
                        <a:pt x="904" y="1502"/>
                      </a:lnTo>
                      <a:lnTo>
                        <a:pt x="904" y="1502"/>
                      </a:lnTo>
                      <a:lnTo>
                        <a:pt x="904" y="1502"/>
                      </a:lnTo>
                      <a:lnTo>
                        <a:pt x="904" y="1500"/>
                      </a:lnTo>
                      <a:lnTo>
                        <a:pt x="906" y="1498"/>
                      </a:lnTo>
                      <a:lnTo>
                        <a:pt x="906" y="1498"/>
                      </a:lnTo>
                      <a:lnTo>
                        <a:pt x="906" y="1498"/>
                      </a:lnTo>
                      <a:lnTo>
                        <a:pt x="906" y="1498"/>
                      </a:lnTo>
                      <a:lnTo>
                        <a:pt x="908" y="1496"/>
                      </a:lnTo>
                      <a:lnTo>
                        <a:pt x="908" y="1496"/>
                      </a:lnTo>
                      <a:lnTo>
                        <a:pt x="908" y="1496"/>
                      </a:lnTo>
                      <a:lnTo>
                        <a:pt x="910" y="1494"/>
                      </a:lnTo>
                      <a:lnTo>
                        <a:pt x="910" y="1494"/>
                      </a:lnTo>
                      <a:lnTo>
                        <a:pt x="910" y="1494"/>
                      </a:lnTo>
                      <a:lnTo>
                        <a:pt x="912" y="1492"/>
                      </a:lnTo>
                      <a:lnTo>
                        <a:pt x="912" y="1492"/>
                      </a:lnTo>
                      <a:lnTo>
                        <a:pt x="912" y="1492"/>
                      </a:lnTo>
                      <a:lnTo>
                        <a:pt x="912" y="1492"/>
                      </a:lnTo>
                      <a:lnTo>
                        <a:pt x="914" y="1490"/>
                      </a:lnTo>
                      <a:lnTo>
                        <a:pt x="916" y="1488"/>
                      </a:lnTo>
                      <a:lnTo>
                        <a:pt x="916" y="1488"/>
                      </a:lnTo>
                      <a:lnTo>
                        <a:pt x="916" y="1488"/>
                      </a:lnTo>
                      <a:lnTo>
                        <a:pt x="916" y="1484"/>
                      </a:lnTo>
                      <a:lnTo>
                        <a:pt x="916" y="1484"/>
                      </a:lnTo>
                      <a:lnTo>
                        <a:pt x="916" y="1484"/>
                      </a:lnTo>
                      <a:lnTo>
                        <a:pt x="918" y="1484"/>
                      </a:lnTo>
                      <a:lnTo>
                        <a:pt x="918" y="1480"/>
                      </a:lnTo>
                      <a:lnTo>
                        <a:pt x="918" y="1480"/>
                      </a:lnTo>
                      <a:lnTo>
                        <a:pt x="916" y="1480"/>
                      </a:lnTo>
                      <a:lnTo>
                        <a:pt x="916" y="1480"/>
                      </a:lnTo>
                      <a:lnTo>
                        <a:pt x="916" y="1478"/>
                      </a:lnTo>
                      <a:lnTo>
                        <a:pt x="916" y="1478"/>
                      </a:lnTo>
                      <a:lnTo>
                        <a:pt x="916" y="1478"/>
                      </a:lnTo>
                      <a:lnTo>
                        <a:pt x="914" y="1476"/>
                      </a:lnTo>
                      <a:lnTo>
                        <a:pt x="914" y="1476"/>
                      </a:lnTo>
                      <a:lnTo>
                        <a:pt x="914" y="1476"/>
                      </a:lnTo>
                      <a:lnTo>
                        <a:pt x="912" y="1476"/>
                      </a:lnTo>
                      <a:lnTo>
                        <a:pt x="910" y="1474"/>
                      </a:lnTo>
                      <a:lnTo>
                        <a:pt x="910" y="1474"/>
                      </a:lnTo>
                      <a:lnTo>
                        <a:pt x="910" y="1474"/>
                      </a:lnTo>
                      <a:lnTo>
                        <a:pt x="906" y="1474"/>
                      </a:lnTo>
                      <a:lnTo>
                        <a:pt x="906" y="1474"/>
                      </a:lnTo>
                      <a:lnTo>
                        <a:pt x="906" y="1474"/>
                      </a:lnTo>
                      <a:lnTo>
                        <a:pt x="906" y="1474"/>
                      </a:lnTo>
                      <a:lnTo>
                        <a:pt x="902" y="1472"/>
                      </a:lnTo>
                      <a:lnTo>
                        <a:pt x="898" y="1468"/>
                      </a:lnTo>
                      <a:lnTo>
                        <a:pt x="896" y="1466"/>
                      </a:lnTo>
                      <a:lnTo>
                        <a:pt x="894" y="1464"/>
                      </a:lnTo>
                      <a:lnTo>
                        <a:pt x="894" y="1462"/>
                      </a:lnTo>
                      <a:lnTo>
                        <a:pt x="896" y="1462"/>
                      </a:lnTo>
                      <a:lnTo>
                        <a:pt x="896" y="1462"/>
                      </a:lnTo>
                      <a:lnTo>
                        <a:pt x="896" y="1462"/>
                      </a:lnTo>
                      <a:lnTo>
                        <a:pt x="900" y="1458"/>
                      </a:lnTo>
                      <a:lnTo>
                        <a:pt x="904" y="1458"/>
                      </a:lnTo>
                      <a:lnTo>
                        <a:pt x="904" y="1458"/>
                      </a:lnTo>
                      <a:lnTo>
                        <a:pt x="904" y="1458"/>
                      </a:lnTo>
                      <a:lnTo>
                        <a:pt x="906" y="1456"/>
                      </a:lnTo>
                      <a:lnTo>
                        <a:pt x="906" y="1456"/>
                      </a:lnTo>
                      <a:lnTo>
                        <a:pt x="906" y="1456"/>
                      </a:lnTo>
                      <a:lnTo>
                        <a:pt x="908" y="1456"/>
                      </a:lnTo>
                      <a:lnTo>
                        <a:pt x="908" y="1454"/>
                      </a:lnTo>
                      <a:lnTo>
                        <a:pt x="908" y="1454"/>
                      </a:lnTo>
                      <a:lnTo>
                        <a:pt x="908" y="1454"/>
                      </a:lnTo>
                      <a:lnTo>
                        <a:pt x="908" y="1452"/>
                      </a:lnTo>
                      <a:lnTo>
                        <a:pt x="910" y="1450"/>
                      </a:lnTo>
                      <a:lnTo>
                        <a:pt x="910" y="1450"/>
                      </a:lnTo>
                      <a:lnTo>
                        <a:pt x="910" y="1448"/>
                      </a:lnTo>
                      <a:lnTo>
                        <a:pt x="910" y="1444"/>
                      </a:lnTo>
                      <a:lnTo>
                        <a:pt x="910" y="1444"/>
                      </a:lnTo>
                      <a:lnTo>
                        <a:pt x="910" y="1444"/>
                      </a:lnTo>
                      <a:lnTo>
                        <a:pt x="908" y="1442"/>
                      </a:lnTo>
                      <a:lnTo>
                        <a:pt x="908" y="1434"/>
                      </a:lnTo>
                      <a:lnTo>
                        <a:pt x="910" y="1434"/>
                      </a:lnTo>
                      <a:lnTo>
                        <a:pt x="910" y="1434"/>
                      </a:lnTo>
                      <a:lnTo>
                        <a:pt x="910" y="1434"/>
                      </a:lnTo>
                      <a:lnTo>
                        <a:pt x="912" y="1434"/>
                      </a:lnTo>
                      <a:lnTo>
                        <a:pt x="912" y="1434"/>
                      </a:lnTo>
                      <a:lnTo>
                        <a:pt x="912" y="1432"/>
                      </a:lnTo>
                      <a:lnTo>
                        <a:pt x="912" y="1432"/>
                      </a:lnTo>
                      <a:lnTo>
                        <a:pt x="912" y="1432"/>
                      </a:lnTo>
                      <a:lnTo>
                        <a:pt x="914" y="1432"/>
                      </a:lnTo>
                      <a:lnTo>
                        <a:pt x="914" y="1432"/>
                      </a:lnTo>
                      <a:lnTo>
                        <a:pt x="914" y="1430"/>
                      </a:lnTo>
                      <a:lnTo>
                        <a:pt x="914" y="1428"/>
                      </a:lnTo>
                      <a:lnTo>
                        <a:pt x="914" y="1428"/>
                      </a:lnTo>
                      <a:lnTo>
                        <a:pt x="914" y="1426"/>
                      </a:lnTo>
                      <a:lnTo>
                        <a:pt x="912" y="1426"/>
                      </a:lnTo>
                      <a:lnTo>
                        <a:pt x="912" y="1426"/>
                      </a:lnTo>
                      <a:lnTo>
                        <a:pt x="912" y="1426"/>
                      </a:lnTo>
                      <a:lnTo>
                        <a:pt x="912" y="1426"/>
                      </a:lnTo>
                      <a:lnTo>
                        <a:pt x="912" y="1424"/>
                      </a:lnTo>
                      <a:lnTo>
                        <a:pt x="912" y="1424"/>
                      </a:lnTo>
                      <a:lnTo>
                        <a:pt x="914" y="1424"/>
                      </a:lnTo>
                      <a:lnTo>
                        <a:pt x="918" y="1426"/>
                      </a:lnTo>
                      <a:lnTo>
                        <a:pt x="918" y="1426"/>
                      </a:lnTo>
                      <a:lnTo>
                        <a:pt x="918" y="1426"/>
                      </a:lnTo>
                      <a:lnTo>
                        <a:pt x="920" y="1426"/>
                      </a:lnTo>
                      <a:lnTo>
                        <a:pt x="920" y="1426"/>
                      </a:lnTo>
                      <a:lnTo>
                        <a:pt x="920" y="1424"/>
                      </a:lnTo>
                      <a:lnTo>
                        <a:pt x="920" y="1420"/>
                      </a:lnTo>
                      <a:lnTo>
                        <a:pt x="920" y="1420"/>
                      </a:lnTo>
                      <a:lnTo>
                        <a:pt x="920" y="1418"/>
                      </a:lnTo>
                      <a:lnTo>
                        <a:pt x="918" y="1418"/>
                      </a:lnTo>
                      <a:lnTo>
                        <a:pt x="918" y="1418"/>
                      </a:lnTo>
                      <a:lnTo>
                        <a:pt x="918" y="1418"/>
                      </a:lnTo>
                      <a:lnTo>
                        <a:pt x="916" y="1418"/>
                      </a:lnTo>
                      <a:lnTo>
                        <a:pt x="916" y="1418"/>
                      </a:lnTo>
                      <a:lnTo>
                        <a:pt x="914" y="1418"/>
                      </a:lnTo>
                      <a:lnTo>
                        <a:pt x="914" y="1418"/>
                      </a:lnTo>
                      <a:lnTo>
                        <a:pt x="912" y="1418"/>
                      </a:lnTo>
                      <a:lnTo>
                        <a:pt x="912" y="1418"/>
                      </a:lnTo>
                      <a:lnTo>
                        <a:pt x="912" y="1418"/>
                      </a:lnTo>
                      <a:lnTo>
                        <a:pt x="912" y="1418"/>
                      </a:lnTo>
                      <a:lnTo>
                        <a:pt x="910" y="1418"/>
                      </a:lnTo>
                      <a:lnTo>
                        <a:pt x="908" y="1416"/>
                      </a:lnTo>
                      <a:lnTo>
                        <a:pt x="908" y="1416"/>
                      </a:lnTo>
                      <a:lnTo>
                        <a:pt x="908" y="1416"/>
                      </a:lnTo>
                      <a:lnTo>
                        <a:pt x="906" y="1416"/>
                      </a:lnTo>
                      <a:lnTo>
                        <a:pt x="906" y="1414"/>
                      </a:lnTo>
                      <a:lnTo>
                        <a:pt x="906" y="1414"/>
                      </a:lnTo>
                      <a:lnTo>
                        <a:pt x="906" y="1412"/>
                      </a:lnTo>
                      <a:lnTo>
                        <a:pt x="904" y="1410"/>
                      </a:lnTo>
                      <a:lnTo>
                        <a:pt x="904" y="1408"/>
                      </a:lnTo>
                      <a:lnTo>
                        <a:pt x="904" y="1408"/>
                      </a:lnTo>
                      <a:lnTo>
                        <a:pt x="902" y="1408"/>
                      </a:lnTo>
                      <a:lnTo>
                        <a:pt x="902" y="1408"/>
                      </a:lnTo>
                      <a:lnTo>
                        <a:pt x="902" y="1408"/>
                      </a:lnTo>
                      <a:lnTo>
                        <a:pt x="902" y="1408"/>
                      </a:lnTo>
                      <a:lnTo>
                        <a:pt x="910" y="1408"/>
                      </a:lnTo>
                      <a:lnTo>
                        <a:pt x="910" y="1408"/>
                      </a:lnTo>
                      <a:lnTo>
                        <a:pt x="910" y="1408"/>
                      </a:lnTo>
                      <a:lnTo>
                        <a:pt x="912" y="1406"/>
                      </a:lnTo>
                      <a:lnTo>
                        <a:pt x="914" y="1406"/>
                      </a:lnTo>
                      <a:lnTo>
                        <a:pt x="914" y="1408"/>
                      </a:lnTo>
                      <a:lnTo>
                        <a:pt x="914" y="1408"/>
                      </a:lnTo>
                      <a:lnTo>
                        <a:pt x="916" y="1408"/>
                      </a:lnTo>
                      <a:lnTo>
                        <a:pt x="918" y="1408"/>
                      </a:lnTo>
                      <a:lnTo>
                        <a:pt x="918" y="1408"/>
                      </a:lnTo>
                      <a:lnTo>
                        <a:pt x="918" y="1408"/>
                      </a:lnTo>
                      <a:lnTo>
                        <a:pt x="918" y="1408"/>
                      </a:lnTo>
                      <a:lnTo>
                        <a:pt x="924" y="1408"/>
                      </a:lnTo>
                      <a:lnTo>
                        <a:pt x="924" y="1408"/>
                      </a:lnTo>
                      <a:lnTo>
                        <a:pt x="924" y="1408"/>
                      </a:lnTo>
                      <a:lnTo>
                        <a:pt x="926" y="1406"/>
                      </a:lnTo>
                      <a:lnTo>
                        <a:pt x="930" y="1404"/>
                      </a:lnTo>
                      <a:lnTo>
                        <a:pt x="930" y="1404"/>
                      </a:lnTo>
                      <a:lnTo>
                        <a:pt x="930" y="1404"/>
                      </a:lnTo>
                      <a:lnTo>
                        <a:pt x="930" y="1404"/>
                      </a:lnTo>
                      <a:lnTo>
                        <a:pt x="930" y="1404"/>
                      </a:lnTo>
                      <a:lnTo>
                        <a:pt x="930" y="1404"/>
                      </a:lnTo>
                      <a:lnTo>
                        <a:pt x="930" y="1398"/>
                      </a:lnTo>
                      <a:lnTo>
                        <a:pt x="930" y="1398"/>
                      </a:lnTo>
                      <a:lnTo>
                        <a:pt x="930" y="1398"/>
                      </a:lnTo>
                      <a:lnTo>
                        <a:pt x="930" y="1396"/>
                      </a:lnTo>
                      <a:lnTo>
                        <a:pt x="930" y="1390"/>
                      </a:lnTo>
                      <a:lnTo>
                        <a:pt x="930" y="1390"/>
                      </a:lnTo>
                      <a:lnTo>
                        <a:pt x="930" y="1390"/>
                      </a:lnTo>
                      <a:lnTo>
                        <a:pt x="930" y="1390"/>
                      </a:lnTo>
                      <a:lnTo>
                        <a:pt x="930" y="1388"/>
                      </a:lnTo>
                      <a:lnTo>
                        <a:pt x="930" y="1388"/>
                      </a:lnTo>
                      <a:lnTo>
                        <a:pt x="930" y="1386"/>
                      </a:lnTo>
                      <a:lnTo>
                        <a:pt x="930" y="1384"/>
                      </a:lnTo>
                      <a:lnTo>
                        <a:pt x="930" y="1384"/>
                      </a:lnTo>
                      <a:lnTo>
                        <a:pt x="930" y="1384"/>
                      </a:lnTo>
                      <a:lnTo>
                        <a:pt x="930" y="1384"/>
                      </a:lnTo>
                      <a:lnTo>
                        <a:pt x="930" y="1382"/>
                      </a:lnTo>
                      <a:lnTo>
                        <a:pt x="930" y="1382"/>
                      </a:lnTo>
                      <a:lnTo>
                        <a:pt x="938" y="1382"/>
                      </a:lnTo>
                      <a:lnTo>
                        <a:pt x="938" y="1382"/>
                      </a:lnTo>
                      <a:lnTo>
                        <a:pt x="938" y="1382"/>
                      </a:lnTo>
                      <a:lnTo>
                        <a:pt x="942" y="1380"/>
                      </a:lnTo>
                      <a:lnTo>
                        <a:pt x="946" y="1380"/>
                      </a:lnTo>
                      <a:lnTo>
                        <a:pt x="948" y="1380"/>
                      </a:lnTo>
                      <a:lnTo>
                        <a:pt x="948" y="1380"/>
                      </a:lnTo>
                      <a:lnTo>
                        <a:pt x="948" y="1380"/>
                      </a:lnTo>
                      <a:lnTo>
                        <a:pt x="952" y="1378"/>
                      </a:lnTo>
                      <a:lnTo>
                        <a:pt x="956" y="1378"/>
                      </a:lnTo>
                      <a:lnTo>
                        <a:pt x="956" y="1378"/>
                      </a:lnTo>
                      <a:lnTo>
                        <a:pt x="956" y="1378"/>
                      </a:lnTo>
                      <a:lnTo>
                        <a:pt x="958" y="1378"/>
                      </a:lnTo>
                      <a:lnTo>
                        <a:pt x="966" y="1374"/>
                      </a:lnTo>
                      <a:lnTo>
                        <a:pt x="966" y="1374"/>
                      </a:lnTo>
                      <a:lnTo>
                        <a:pt x="966" y="1374"/>
                      </a:lnTo>
                      <a:lnTo>
                        <a:pt x="966" y="1374"/>
                      </a:lnTo>
                      <a:lnTo>
                        <a:pt x="972" y="1370"/>
                      </a:lnTo>
                      <a:lnTo>
                        <a:pt x="972" y="1370"/>
                      </a:lnTo>
                      <a:lnTo>
                        <a:pt x="972" y="1370"/>
                      </a:lnTo>
                      <a:lnTo>
                        <a:pt x="972" y="1368"/>
                      </a:lnTo>
                      <a:lnTo>
                        <a:pt x="972" y="1364"/>
                      </a:lnTo>
                      <a:lnTo>
                        <a:pt x="972" y="1364"/>
                      </a:lnTo>
                      <a:lnTo>
                        <a:pt x="972" y="1364"/>
                      </a:lnTo>
                      <a:lnTo>
                        <a:pt x="972" y="1364"/>
                      </a:lnTo>
                      <a:lnTo>
                        <a:pt x="974" y="1364"/>
                      </a:lnTo>
                      <a:lnTo>
                        <a:pt x="974" y="1364"/>
                      </a:lnTo>
                      <a:lnTo>
                        <a:pt x="974" y="1364"/>
                      </a:lnTo>
                      <a:lnTo>
                        <a:pt x="976" y="1362"/>
                      </a:lnTo>
                      <a:lnTo>
                        <a:pt x="976" y="1362"/>
                      </a:lnTo>
                      <a:lnTo>
                        <a:pt x="976" y="1362"/>
                      </a:lnTo>
                      <a:lnTo>
                        <a:pt x="976" y="1362"/>
                      </a:lnTo>
                      <a:lnTo>
                        <a:pt x="976" y="1360"/>
                      </a:lnTo>
                      <a:lnTo>
                        <a:pt x="976" y="1360"/>
                      </a:lnTo>
                      <a:lnTo>
                        <a:pt x="976" y="1360"/>
                      </a:lnTo>
                      <a:lnTo>
                        <a:pt x="978" y="1358"/>
                      </a:lnTo>
                      <a:lnTo>
                        <a:pt x="978" y="1358"/>
                      </a:lnTo>
                      <a:lnTo>
                        <a:pt x="978" y="1358"/>
                      </a:lnTo>
                      <a:lnTo>
                        <a:pt x="978" y="1356"/>
                      </a:lnTo>
                      <a:lnTo>
                        <a:pt x="978" y="1356"/>
                      </a:lnTo>
                      <a:lnTo>
                        <a:pt x="978" y="1354"/>
                      </a:lnTo>
                      <a:lnTo>
                        <a:pt x="976" y="1354"/>
                      </a:lnTo>
                      <a:lnTo>
                        <a:pt x="976" y="1350"/>
                      </a:lnTo>
                      <a:lnTo>
                        <a:pt x="976" y="1350"/>
                      </a:lnTo>
                      <a:lnTo>
                        <a:pt x="976" y="1350"/>
                      </a:lnTo>
                      <a:lnTo>
                        <a:pt x="972" y="1350"/>
                      </a:lnTo>
                      <a:lnTo>
                        <a:pt x="972" y="1350"/>
                      </a:lnTo>
                      <a:lnTo>
                        <a:pt x="972" y="1350"/>
                      </a:lnTo>
                      <a:lnTo>
                        <a:pt x="972" y="1348"/>
                      </a:lnTo>
                      <a:lnTo>
                        <a:pt x="970" y="1348"/>
                      </a:lnTo>
                      <a:lnTo>
                        <a:pt x="970" y="1348"/>
                      </a:lnTo>
                      <a:lnTo>
                        <a:pt x="970" y="1348"/>
                      </a:lnTo>
                      <a:lnTo>
                        <a:pt x="970" y="1348"/>
                      </a:lnTo>
                      <a:lnTo>
                        <a:pt x="968" y="1346"/>
                      </a:lnTo>
                      <a:lnTo>
                        <a:pt x="968" y="1342"/>
                      </a:lnTo>
                      <a:lnTo>
                        <a:pt x="968" y="1342"/>
                      </a:lnTo>
                      <a:lnTo>
                        <a:pt x="968" y="1342"/>
                      </a:lnTo>
                      <a:lnTo>
                        <a:pt x="968" y="1338"/>
                      </a:lnTo>
                      <a:lnTo>
                        <a:pt x="968" y="1338"/>
                      </a:lnTo>
                      <a:lnTo>
                        <a:pt x="966" y="1338"/>
                      </a:lnTo>
                      <a:lnTo>
                        <a:pt x="966" y="1338"/>
                      </a:lnTo>
                      <a:lnTo>
                        <a:pt x="966" y="1338"/>
                      </a:lnTo>
                      <a:lnTo>
                        <a:pt x="966" y="1338"/>
                      </a:lnTo>
                      <a:lnTo>
                        <a:pt x="966" y="1338"/>
                      </a:lnTo>
                      <a:lnTo>
                        <a:pt x="962" y="1336"/>
                      </a:lnTo>
                      <a:lnTo>
                        <a:pt x="962" y="1336"/>
                      </a:lnTo>
                      <a:lnTo>
                        <a:pt x="962" y="1336"/>
                      </a:lnTo>
                      <a:lnTo>
                        <a:pt x="960" y="1336"/>
                      </a:lnTo>
                      <a:lnTo>
                        <a:pt x="958" y="1334"/>
                      </a:lnTo>
                      <a:lnTo>
                        <a:pt x="958" y="1334"/>
                      </a:lnTo>
                      <a:lnTo>
                        <a:pt x="958" y="1334"/>
                      </a:lnTo>
                      <a:lnTo>
                        <a:pt x="958" y="1334"/>
                      </a:lnTo>
                      <a:lnTo>
                        <a:pt x="956" y="1332"/>
                      </a:lnTo>
                      <a:lnTo>
                        <a:pt x="956" y="1330"/>
                      </a:lnTo>
                      <a:lnTo>
                        <a:pt x="958" y="1330"/>
                      </a:lnTo>
                      <a:lnTo>
                        <a:pt x="960" y="1332"/>
                      </a:lnTo>
                      <a:lnTo>
                        <a:pt x="960" y="1332"/>
                      </a:lnTo>
                      <a:lnTo>
                        <a:pt x="960" y="1332"/>
                      </a:lnTo>
                      <a:lnTo>
                        <a:pt x="960" y="1332"/>
                      </a:lnTo>
                      <a:lnTo>
                        <a:pt x="960" y="1332"/>
                      </a:lnTo>
                      <a:lnTo>
                        <a:pt x="960" y="1332"/>
                      </a:lnTo>
                      <a:lnTo>
                        <a:pt x="960" y="1334"/>
                      </a:lnTo>
                      <a:lnTo>
                        <a:pt x="966" y="1334"/>
                      </a:lnTo>
                      <a:lnTo>
                        <a:pt x="966" y="1334"/>
                      </a:lnTo>
                      <a:lnTo>
                        <a:pt x="966" y="1332"/>
                      </a:lnTo>
                      <a:lnTo>
                        <a:pt x="966" y="1332"/>
                      </a:lnTo>
                      <a:lnTo>
                        <a:pt x="970" y="1332"/>
                      </a:lnTo>
                      <a:lnTo>
                        <a:pt x="972" y="1334"/>
                      </a:lnTo>
                      <a:lnTo>
                        <a:pt x="972" y="1334"/>
                      </a:lnTo>
                      <a:lnTo>
                        <a:pt x="972" y="1334"/>
                      </a:lnTo>
                      <a:lnTo>
                        <a:pt x="974" y="1336"/>
                      </a:lnTo>
                      <a:lnTo>
                        <a:pt x="974" y="1336"/>
                      </a:lnTo>
                      <a:lnTo>
                        <a:pt x="974" y="1336"/>
                      </a:lnTo>
                      <a:lnTo>
                        <a:pt x="978" y="1336"/>
                      </a:lnTo>
                      <a:lnTo>
                        <a:pt x="978" y="1336"/>
                      </a:lnTo>
                      <a:lnTo>
                        <a:pt x="978" y="1336"/>
                      </a:lnTo>
                      <a:lnTo>
                        <a:pt x="980" y="1334"/>
                      </a:lnTo>
                      <a:lnTo>
                        <a:pt x="980" y="1334"/>
                      </a:lnTo>
                      <a:lnTo>
                        <a:pt x="980" y="1334"/>
                      </a:lnTo>
                      <a:lnTo>
                        <a:pt x="982" y="1334"/>
                      </a:lnTo>
                      <a:lnTo>
                        <a:pt x="982" y="1334"/>
                      </a:lnTo>
                      <a:lnTo>
                        <a:pt x="982" y="1334"/>
                      </a:lnTo>
                      <a:lnTo>
                        <a:pt x="982" y="1334"/>
                      </a:lnTo>
                      <a:lnTo>
                        <a:pt x="982" y="1334"/>
                      </a:lnTo>
                      <a:lnTo>
                        <a:pt x="982" y="1334"/>
                      </a:lnTo>
                      <a:lnTo>
                        <a:pt x="982" y="1336"/>
                      </a:lnTo>
                      <a:lnTo>
                        <a:pt x="982" y="1336"/>
                      </a:lnTo>
                      <a:lnTo>
                        <a:pt x="984" y="1336"/>
                      </a:lnTo>
                      <a:lnTo>
                        <a:pt x="990" y="1336"/>
                      </a:lnTo>
                      <a:lnTo>
                        <a:pt x="990" y="1336"/>
                      </a:lnTo>
                      <a:lnTo>
                        <a:pt x="990" y="1336"/>
                      </a:lnTo>
                      <a:lnTo>
                        <a:pt x="994" y="1334"/>
                      </a:lnTo>
                      <a:lnTo>
                        <a:pt x="1002" y="1334"/>
                      </a:lnTo>
                      <a:lnTo>
                        <a:pt x="1002" y="1334"/>
                      </a:lnTo>
                      <a:lnTo>
                        <a:pt x="1002" y="1332"/>
                      </a:lnTo>
                      <a:lnTo>
                        <a:pt x="1002" y="1328"/>
                      </a:lnTo>
                      <a:lnTo>
                        <a:pt x="1002" y="1328"/>
                      </a:lnTo>
                      <a:lnTo>
                        <a:pt x="1002" y="1328"/>
                      </a:lnTo>
                      <a:lnTo>
                        <a:pt x="1004" y="1328"/>
                      </a:lnTo>
                      <a:lnTo>
                        <a:pt x="1006" y="1326"/>
                      </a:lnTo>
                      <a:lnTo>
                        <a:pt x="1006" y="1326"/>
                      </a:lnTo>
                      <a:lnTo>
                        <a:pt x="1006" y="1326"/>
                      </a:lnTo>
                      <a:lnTo>
                        <a:pt x="1006" y="1324"/>
                      </a:lnTo>
                      <a:lnTo>
                        <a:pt x="1008" y="1322"/>
                      </a:lnTo>
                      <a:lnTo>
                        <a:pt x="1008" y="1322"/>
                      </a:lnTo>
                      <a:lnTo>
                        <a:pt x="1010" y="1322"/>
                      </a:lnTo>
                      <a:lnTo>
                        <a:pt x="1010" y="1320"/>
                      </a:lnTo>
                      <a:lnTo>
                        <a:pt x="1010" y="1320"/>
                      </a:lnTo>
                      <a:lnTo>
                        <a:pt x="1012" y="1320"/>
                      </a:lnTo>
                      <a:lnTo>
                        <a:pt x="1012" y="1320"/>
                      </a:lnTo>
                      <a:lnTo>
                        <a:pt x="1012" y="1318"/>
                      </a:lnTo>
                      <a:lnTo>
                        <a:pt x="1012" y="1318"/>
                      </a:lnTo>
                      <a:lnTo>
                        <a:pt x="1012" y="1318"/>
                      </a:lnTo>
                      <a:lnTo>
                        <a:pt x="1012" y="1318"/>
                      </a:lnTo>
                      <a:lnTo>
                        <a:pt x="1014" y="1318"/>
                      </a:lnTo>
                      <a:lnTo>
                        <a:pt x="1014" y="1316"/>
                      </a:lnTo>
                      <a:lnTo>
                        <a:pt x="1014" y="1316"/>
                      </a:lnTo>
                      <a:lnTo>
                        <a:pt x="1014" y="1316"/>
                      </a:lnTo>
                      <a:lnTo>
                        <a:pt x="1014" y="1316"/>
                      </a:lnTo>
                      <a:lnTo>
                        <a:pt x="1016" y="1314"/>
                      </a:lnTo>
                      <a:lnTo>
                        <a:pt x="1016" y="1314"/>
                      </a:lnTo>
                      <a:lnTo>
                        <a:pt x="1016" y="1314"/>
                      </a:lnTo>
                      <a:lnTo>
                        <a:pt x="1016" y="1310"/>
                      </a:lnTo>
                      <a:lnTo>
                        <a:pt x="1016" y="1310"/>
                      </a:lnTo>
                      <a:lnTo>
                        <a:pt x="1016" y="1310"/>
                      </a:lnTo>
                      <a:lnTo>
                        <a:pt x="1014" y="1310"/>
                      </a:lnTo>
                      <a:lnTo>
                        <a:pt x="1014" y="1308"/>
                      </a:lnTo>
                      <a:lnTo>
                        <a:pt x="1014" y="1308"/>
                      </a:lnTo>
                      <a:lnTo>
                        <a:pt x="1014" y="1308"/>
                      </a:lnTo>
                      <a:lnTo>
                        <a:pt x="1014" y="1308"/>
                      </a:lnTo>
                      <a:lnTo>
                        <a:pt x="1014" y="1306"/>
                      </a:lnTo>
                      <a:lnTo>
                        <a:pt x="1014" y="1306"/>
                      </a:lnTo>
                      <a:lnTo>
                        <a:pt x="1012" y="1306"/>
                      </a:lnTo>
                      <a:lnTo>
                        <a:pt x="1012" y="1306"/>
                      </a:lnTo>
                      <a:lnTo>
                        <a:pt x="1012" y="1304"/>
                      </a:lnTo>
                      <a:lnTo>
                        <a:pt x="1014" y="1304"/>
                      </a:lnTo>
                      <a:lnTo>
                        <a:pt x="1014" y="1304"/>
                      </a:lnTo>
                      <a:lnTo>
                        <a:pt x="1014" y="1302"/>
                      </a:lnTo>
                      <a:lnTo>
                        <a:pt x="1014" y="1302"/>
                      </a:lnTo>
                      <a:lnTo>
                        <a:pt x="1016" y="1302"/>
                      </a:lnTo>
                      <a:lnTo>
                        <a:pt x="1016" y="1302"/>
                      </a:lnTo>
                      <a:lnTo>
                        <a:pt x="1016" y="1300"/>
                      </a:lnTo>
                      <a:lnTo>
                        <a:pt x="1016" y="1298"/>
                      </a:lnTo>
                      <a:lnTo>
                        <a:pt x="1020" y="1294"/>
                      </a:lnTo>
                      <a:lnTo>
                        <a:pt x="1020" y="1294"/>
                      </a:lnTo>
                      <a:lnTo>
                        <a:pt x="1022" y="1294"/>
                      </a:lnTo>
                      <a:lnTo>
                        <a:pt x="1022" y="1292"/>
                      </a:lnTo>
                      <a:lnTo>
                        <a:pt x="1022" y="1290"/>
                      </a:lnTo>
                      <a:lnTo>
                        <a:pt x="1022" y="1290"/>
                      </a:lnTo>
                      <a:lnTo>
                        <a:pt x="1022" y="1290"/>
                      </a:lnTo>
                      <a:lnTo>
                        <a:pt x="1022" y="1284"/>
                      </a:lnTo>
                      <a:lnTo>
                        <a:pt x="1024" y="1284"/>
                      </a:lnTo>
                      <a:lnTo>
                        <a:pt x="1024" y="1284"/>
                      </a:lnTo>
                      <a:lnTo>
                        <a:pt x="1024" y="1284"/>
                      </a:lnTo>
                      <a:lnTo>
                        <a:pt x="1024" y="1284"/>
                      </a:lnTo>
                      <a:lnTo>
                        <a:pt x="1024" y="1286"/>
                      </a:lnTo>
                      <a:lnTo>
                        <a:pt x="1026" y="1286"/>
                      </a:lnTo>
                      <a:lnTo>
                        <a:pt x="1026" y="1286"/>
                      </a:lnTo>
                      <a:lnTo>
                        <a:pt x="1026" y="1286"/>
                      </a:lnTo>
                      <a:lnTo>
                        <a:pt x="1026" y="1286"/>
                      </a:lnTo>
                      <a:lnTo>
                        <a:pt x="1026" y="1286"/>
                      </a:lnTo>
                      <a:lnTo>
                        <a:pt x="1026" y="1286"/>
                      </a:lnTo>
                      <a:lnTo>
                        <a:pt x="1026" y="1286"/>
                      </a:lnTo>
                      <a:lnTo>
                        <a:pt x="1026" y="1288"/>
                      </a:lnTo>
                      <a:lnTo>
                        <a:pt x="1026" y="1290"/>
                      </a:lnTo>
                      <a:lnTo>
                        <a:pt x="1026" y="1290"/>
                      </a:lnTo>
                      <a:lnTo>
                        <a:pt x="1026" y="1290"/>
                      </a:lnTo>
                      <a:lnTo>
                        <a:pt x="1026" y="1292"/>
                      </a:lnTo>
                      <a:lnTo>
                        <a:pt x="1022" y="1296"/>
                      </a:lnTo>
                      <a:lnTo>
                        <a:pt x="1022" y="1296"/>
                      </a:lnTo>
                      <a:lnTo>
                        <a:pt x="1022" y="1296"/>
                      </a:lnTo>
                      <a:lnTo>
                        <a:pt x="1020" y="1298"/>
                      </a:lnTo>
                      <a:lnTo>
                        <a:pt x="1020" y="1298"/>
                      </a:lnTo>
                      <a:lnTo>
                        <a:pt x="1020" y="1298"/>
                      </a:lnTo>
                      <a:lnTo>
                        <a:pt x="1020" y="1300"/>
                      </a:lnTo>
                      <a:lnTo>
                        <a:pt x="1020" y="1300"/>
                      </a:lnTo>
                      <a:lnTo>
                        <a:pt x="1020" y="1302"/>
                      </a:lnTo>
                      <a:lnTo>
                        <a:pt x="1020" y="1302"/>
                      </a:lnTo>
                      <a:lnTo>
                        <a:pt x="1022" y="1300"/>
                      </a:lnTo>
                      <a:lnTo>
                        <a:pt x="1022" y="1300"/>
                      </a:lnTo>
                      <a:lnTo>
                        <a:pt x="1022" y="1300"/>
                      </a:lnTo>
                      <a:lnTo>
                        <a:pt x="1022" y="1300"/>
                      </a:lnTo>
                      <a:lnTo>
                        <a:pt x="1022" y="1300"/>
                      </a:lnTo>
                      <a:lnTo>
                        <a:pt x="1024" y="1298"/>
                      </a:lnTo>
                      <a:lnTo>
                        <a:pt x="1024" y="1298"/>
                      </a:lnTo>
                      <a:lnTo>
                        <a:pt x="1024" y="1298"/>
                      </a:lnTo>
                      <a:lnTo>
                        <a:pt x="1024" y="1298"/>
                      </a:lnTo>
                      <a:lnTo>
                        <a:pt x="1026" y="1296"/>
                      </a:lnTo>
                      <a:lnTo>
                        <a:pt x="1028" y="1294"/>
                      </a:lnTo>
                      <a:lnTo>
                        <a:pt x="1028" y="1294"/>
                      </a:lnTo>
                      <a:lnTo>
                        <a:pt x="1028" y="1294"/>
                      </a:lnTo>
                      <a:lnTo>
                        <a:pt x="1028" y="1292"/>
                      </a:lnTo>
                      <a:lnTo>
                        <a:pt x="1030" y="1292"/>
                      </a:lnTo>
                      <a:lnTo>
                        <a:pt x="1030" y="1292"/>
                      </a:lnTo>
                      <a:lnTo>
                        <a:pt x="1030" y="1292"/>
                      </a:lnTo>
                      <a:lnTo>
                        <a:pt x="1030" y="1288"/>
                      </a:lnTo>
                      <a:lnTo>
                        <a:pt x="1032" y="1286"/>
                      </a:lnTo>
                      <a:lnTo>
                        <a:pt x="1032" y="1286"/>
                      </a:lnTo>
                      <a:lnTo>
                        <a:pt x="1032" y="1284"/>
                      </a:lnTo>
                      <a:lnTo>
                        <a:pt x="1032" y="1284"/>
                      </a:lnTo>
                      <a:lnTo>
                        <a:pt x="1034" y="1282"/>
                      </a:lnTo>
                      <a:lnTo>
                        <a:pt x="1034" y="1282"/>
                      </a:lnTo>
                      <a:lnTo>
                        <a:pt x="1034" y="1282"/>
                      </a:lnTo>
                      <a:lnTo>
                        <a:pt x="1034" y="1282"/>
                      </a:lnTo>
                      <a:lnTo>
                        <a:pt x="1036" y="1278"/>
                      </a:lnTo>
                      <a:lnTo>
                        <a:pt x="1038" y="1276"/>
                      </a:lnTo>
                      <a:lnTo>
                        <a:pt x="1038" y="1276"/>
                      </a:lnTo>
                      <a:lnTo>
                        <a:pt x="1038" y="1276"/>
                      </a:lnTo>
                      <a:lnTo>
                        <a:pt x="1040" y="1274"/>
                      </a:lnTo>
                      <a:lnTo>
                        <a:pt x="1040" y="1274"/>
                      </a:lnTo>
                      <a:lnTo>
                        <a:pt x="1040" y="1274"/>
                      </a:lnTo>
                      <a:lnTo>
                        <a:pt x="1040" y="1272"/>
                      </a:lnTo>
                      <a:lnTo>
                        <a:pt x="1040" y="1270"/>
                      </a:lnTo>
                      <a:lnTo>
                        <a:pt x="1044" y="1266"/>
                      </a:lnTo>
                      <a:lnTo>
                        <a:pt x="1044" y="1266"/>
                      </a:lnTo>
                      <a:lnTo>
                        <a:pt x="1044" y="1266"/>
                      </a:lnTo>
                      <a:lnTo>
                        <a:pt x="1044" y="1266"/>
                      </a:lnTo>
                      <a:lnTo>
                        <a:pt x="1044" y="1260"/>
                      </a:lnTo>
                      <a:lnTo>
                        <a:pt x="1044" y="1260"/>
                      </a:lnTo>
                      <a:lnTo>
                        <a:pt x="1044" y="1260"/>
                      </a:lnTo>
                      <a:lnTo>
                        <a:pt x="1042" y="1258"/>
                      </a:lnTo>
                      <a:lnTo>
                        <a:pt x="1042" y="1256"/>
                      </a:lnTo>
                      <a:lnTo>
                        <a:pt x="1044" y="1254"/>
                      </a:lnTo>
                      <a:lnTo>
                        <a:pt x="1044" y="1254"/>
                      </a:lnTo>
                      <a:lnTo>
                        <a:pt x="1044" y="1254"/>
                      </a:lnTo>
                      <a:lnTo>
                        <a:pt x="1044" y="1250"/>
                      </a:lnTo>
                      <a:lnTo>
                        <a:pt x="1044" y="1250"/>
                      </a:lnTo>
                      <a:lnTo>
                        <a:pt x="1044" y="1250"/>
                      </a:lnTo>
                      <a:lnTo>
                        <a:pt x="1044" y="1246"/>
                      </a:lnTo>
                      <a:lnTo>
                        <a:pt x="1044" y="1242"/>
                      </a:lnTo>
                      <a:lnTo>
                        <a:pt x="1044" y="1242"/>
                      </a:lnTo>
                      <a:lnTo>
                        <a:pt x="1044" y="1242"/>
                      </a:lnTo>
                      <a:lnTo>
                        <a:pt x="1042" y="1242"/>
                      </a:lnTo>
                      <a:lnTo>
                        <a:pt x="1042" y="1240"/>
                      </a:lnTo>
                      <a:lnTo>
                        <a:pt x="1044" y="1238"/>
                      </a:lnTo>
                      <a:lnTo>
                        <a:pt x="1044" y="1238"/>
                      </a:lnTo>
                      <a:lnTo>
                        <a:pt x="1044" y="1238"/>
                      </a:lnTo>
                      <a:lnTo>
                        <a:pt x="1044" y="1236"/>
                      </a:lnTo>
                      <a:lnTo>
                        <a:pt x="1054" y="1228"/>
                      </a:lnTo>
                      <a:lnTo>
                        <a:pt x="1056" y="1228"/>
                      </a:lnTo>
                      <a:lnTo>
                        <a:pt x="1056" y="1228"/>
                      </a:lnTo>
                      <a:lnTo>
                        <a:pt x="1058" y="1228"/>
                      </a:lnTo>
                      <a:lnTo>
                        <a:pt x="1064" y="1222"/>
                      </a:lnTo>
                      <a:lnTo>
                        <a:pt x="1066" y="1220"/>
                      </a:lnTo>
                      <a:lnTo>
                        <a:pt x="1066" y="1220"/>
                      </a:lnTo>
                      <a:lnTo>
                        <a:pt x="1066" y="1220"/>
                      </a:lnTo>
                      <a:lnTo>
                        <a:pt x="1068" y="1220"/>
                      </a:lnTo>
                      <a:lnTo>
                        <a:pt x="1074" y="1220"/>
                      </a:lnTo>
                      <a:lnTo>
                        <a:pt x="1074" y="1220"/>
                      </a:lnTo>
                      <a:lnTo>
                        <a:pt x="1076" y="1220"/>
                      </a:lnTo>
                      <a:lnTo>
                        <a:pt x="1086" y="1210"/>
                      </a:lnTo>
                      <a:lnTo>
                        <a:pt x="1088" y="1210"/>
                      </a:lnTo>
                      <a:lnTo>
                        <a:pt x="1092" y="1212"/>
                      </a:lnTo>
                      <a:lnTo>
                        <a:pt x="1092" y="1212"/>
                      </a:lnTo>
                      <a:lnTo>
                        <a:pt x="1092" y="1212"/>
                      </a:lnTo>
                      <a:lnTo>
                        <a:pt x="1098" y="1212"/>
                      </a:lnTo>
                      <a:lnTo>
                        <a:pt x="1098" y="1212"/>
                      </a:lnTo>
                      <a:lnTo>
                        <a:pt x="1098" y="1212"/>
                      </a:lnTo>
                      <a:lnTo>
                        <a:pt x="1100" y="1210"/>
                      </a:lnTo>
                      <a:lnTo>
                        <a:pt x="1106" y="1210"/>
                      </a:lnTo>
                      <a:lnTo>
                        <a:pt x="1106" y="1210"/>
                      </a:lnTo>
                      <a:lnTo>
                        <a:pt x="1106" y="1210"/>
                      </a:lnTo>
                      <a:lnTo>
                        <a:pt x="1108" y="1208"/>
                      </a:lnTo>
                      <a:lnTo>
                        <a:pt x="1112" y="1206"/>
                      </a:lnTo>
                      <a:lnTo>
                        <a:pt x="1112" y="1206"/>
                      </a:lnTo>
                      <a:lnTo>
                        <a:pt x="1112" y="1206"/>
                      </a:lnTo>
                      <a:lnTo>
                        <a:pt x="1112" y="1206"/>
                      </a:lnTo>
                      <a:lnTo>
                        <a:pt x="1114" y="1204"/>
                      </a:lnTo>
                      <a:lnTo>
                        <a:pt x="1116" y="1204"/>
                      </a:lnTo>
                      <a:lnTo>
                        <a:pt x="1116" y="1204"/>
                      </a:lnTo>
                      <a:lnTo>
                        <a:pt x="1116" y="1204"/>
                      </a:lnTo>
                      <a:lnTo>
                        <a:pt x="1118" y="1204"/>
                      </a:lnTo>
                      <a:lnTo>
                        <a:pt x="1118" y="1204"/>
                      </a:lnTo>
                      <a:lnTo>
                        <a:pt x="1118" y="1202"/>
                      </a:lnTo>
                      <a:lnTo>
                        <a:pt x="1118" y="1200"/>
                      </a:lnTo>
                      <a:lnTo>
                        <a:pt x="1118" y="1200"/>
                      </a:lnTo>
                      <a:lnTo>
                        <a:pt x="1118" y="1200"/>
                      </a:lnTo>
                      <a:lnTo>
                        <a:pt x="1116" y="1200"/>
                      </a:lnTo>
                      <a:lnTo>
                        <a:pt x="1116" y="1198"/>
                      </a:lnTo>
                      <a:lnTo>
                        <a:pt x="1116" y="1196"/>
                      </a:lnTo>
                      <a:lnTo>
                        <a:pt x="1118" y="1194"/>
                      </a:lnTo>
                      <a:lnTo>
                        <a:pt x="1120" y="1194"/>
                      </a:lnTo>
                      <a:lnTo>
                        <a:pt x="1120" y="1194"/>
                      </a:lnTo>
                      <a:lnTo>
                        <a:pt x="1120" y="1194"/>
                      </a:lnTo>
                      <a:lnTo>
                        <a:pt x="1120" y="1190"/>
                      </a:lnTo>
                      <a:lnTo>
                        <a:pt x="1124" y="1186"/>
                      </a:lnTo>
                      <a:lnTo>
                        <a:pt x="1124" y="1186"/>
                      </a:lnTo>
                      <a:lnTo>
                        <a:pt x="1124" y="1186"/>
                      </a:lnTo>
                      <a:lnTo>
                        <a:pt x="1124" y="1184"/>
                      </a:lnTo>
                      <a:lnTo>
                        <a:pt x="1126" y="1182"/>
                      </a:lnTo>
                      <a:lnTo>
                        <a:pt x="1128" y="1182"/>
                      </a:lnTo>
                      <a:lnTo>
                        <a:pt x="1128" y="1182"/>
                      </a:lnTo>
                      <a:lnTo>
                        <a:pt x="1128" y="1180"/>
                      </a:lnTo>
                      <a:lnTo>
                        <a:pt x="1128" y="1180"/>
                      </a:lnTo>
                      <a:lnTo>
                        <a:pt x="1130" y="1178"/>
                      </a:lnTo>
                      <a:lnTo>
                        <a:pt x="1130" y="1178"/>
                      </a:lnTo>
                      <a:lnTo>
                        <a:pt x="1130" y="1178"/>
                      </a:lnTo>
                      <a:lnTo>
                        <a:pt x="1130" y="1174"/>
                      </a:lnTo>
                      <a:lnTo>
                        <a:pt x="1130" y="1174"/>
                      </a:lnTo>
                      <a:lnTo>
                        <a:pt x="1130" y="1174"/>
                      </a:lnTo>
                      <a:lnTo>
                        <a:pt x="1130" y="1174"/>
                      </a:lnTo>
                      <a:lnTo>
                        <a:pt x="1130" y="1168"/>
                      </a:lnTo>
                      <a:lnTo>
                        <a:pt x="1132" y="1166"/>
                      </a:lnTo>
                      <a:lnTo>
                        <a:pt x="1132" y="1166"/>
                      </a:lnTo>
                      <a:lnTo>
                        <a:pt x="1132" y="1166"/>
                      </a:lnTo>
                      <a:lnTo>
                        <a:pt x="1132" y="1160"/>
                      </a:lnTo>
                      <a:lnTo>
                        <a:pt x="1134" y="1158"/>
                      </a:lnTo>
                      <a:lnTo>
                        <a:pt x="1134" y="1158"/>
                      </a:lnTo>
                      <a:lnTo>
                        <a:pt x="1134" y="1158"/>
                      </a:lnTo>
                      <a:lnTo>
                        <a:pt x="1134" y="1154"/>
                      </a:lnTo>
                      <a:lnTo>
                        <a:pt x="1136" y="1152"/>
                      </a:lnTo>
                      <a:lnTo>
                        <a:pt x="1136" y="1152"/>
                      </a:lnTo>
                      <a:lnTo>
                        <a:pt x="1136" y="1152"/>
                      </a:lnTo>
                      <a:lnTo>
                        <a:pt x="1136" y="1150"/>
                      </a:lnTo>
                      <a:lnTo>
                        <a:pt x="1136" y="1148"/>
                      </a:lnTo>
                      <a:lnTo>
                        <a:pt x="1136" y="1148"/>
                      </a:lnTo>
                      <a:lnTo>
                        <a:pt x="1136" y="1148"/>
                      </a:lnTo>
                      <a:lnTo>
                        <a:pt x="1136" y="1144"/>
                      </a:lnTo>
                      <a:lnTo>
                        <a:pt x="1136" y="1144"/>
                      </a:lnTo>
                      <a:lnTo>
                        <a:pt x="1136" y="1144"/>
                      </a:lnTo>
                      <a:lnTo>
                        <a:pt x="1136" y="1138"/>
                      </a:lnTo>
                      <a:lnTo>
                        <a:pt x="1136" y="1126"/>
                      </a:lnTo>
                      <a:lnTo>
                        <a:pt x="1136" y="1126"/>
                      </a:lnTo>
                      <a:lnTo>
                        <a:pt x="1136" y="1124"/>
                      </a:lnTo>
                      <a:lnTo>
                        <a:pt x="1134" y="1122"/>
                      </a:lnTo>
                      <a:lnTo>
                        <a:pt x="1134" y="1120"/>
                      </a:lnTo>
                      <a:lnTo>
                        <a:pt x="1136" y="1118"/>
                      </a:lnTo>
                      <a:lnTo>
                        <a:pt x="1136" y="1118"/>
                      </a:lnTo>
                      <a:lnTo>
                        <a:pt x="1136" y="1118"/>
                      </a:lnTo>
                      <a:lnTo>
                        <a:pt x="1136" y="1114"/>
                      </a:lnTo>
                      <a:lnTo>
                        <a:pt x="1136" y="1114"/>
                      </a:lnTo>
                      <a:lnTo>
                        <a:pt x="1134" y="1114"/>
                      </a:lnTo>
                      <a:lnTo>
                        <a:pt x="1134" y="1114"/>
                      </a:lnTo>
                      <a:lnTo>
                        <a:pt x="1132" y="1112"/>
                      </a:lnTo>
                      <a:lnTo>
                        <a:pt x="1132" y="1112"/>
                      </a:lnTo>
                      <a:lnTo>
                        <a:pt x="1132" y="1112"/>
                      </a:lnTo>
                      <a:lnTo>
                        <a:pt x="1132" y="1110"/>
                      </a:lnTo>
                      <a:lnTo>
                        <a:pt x="1130" y="1110"/>
                      </a:lnTo>
                      <a:lnTo>
                        <a:pt x="1130" y="1108"/>
                      </a:lnTo>
                      <a:lnTo>
                        <a:pt x="1132" y="1108"/>
                      </a:lnTo>
                      <a:lnTo>
                        <a:pt x="1132" y="1110"/>
                      </a:lnTo>
                      <a:lnTo>
                        <a:pt x="1132" y="1110"/>
                      </a:lnTo>
                      <a:lnTo>
                        <a:pt x="1132" y="1110"/>
                      </a:lnTo>
                      <a:lnTo>
                        <a:pt x="1134" y="1110"/>
                      </a:lnTo>
                      <a:lnTo>
                        <a:pt x="1138" y="1110"/>
                      </a:lnTo>
                      <a:lnTo>
                        <a:pt x="1138" y="1110"/>
                      </a:lnTo>
                      <a:lnTo>
                        <a:pt x="1138" y="1110"/>
                      </a:lnTo>
                      <a:lnTo>
                        <a:pt x="1140" y="1110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4" y="1106"/>
                      </a:lnTo>
                      <a:lnTo>
                        <a:pt x="1144" y="1106"/>
                      </a:lnTo>
                      <a:lnTo>
                        <a:pt x="1144" y="1106"/>
                      </a:lnTo>
                      <a:lnTo>
                        <a:pt x="1144" y="1106"/>
                      </a:lnTo>
                      <a:lnTo>
                        <a:pt x="1148" y="1102"/>
                      </a:lnTo>
                      <a:lnTo>
                        <a:pt x="1148" y="1100"/>
                      </a:lnTo>
                      <a:lnTo>
                        <a:pt x="1148" y="1100"/>
                      </a:lnTo>
                      <a:lnTo>
                        <a:pt x="1148" y="1100"/>
                      </a:lnTo>
                      <a:lnTo>
                        <a:pt x="1150" y="1098"/>
                      </a:lnTo>
                      <a:lnTo>
                        <a:pt x="1152" y="1098"/>
                      </a:lnTo>
                      <a:lnTo>
                        <a:pt x="1152" y="1098"/>
                      </a:lnTo>
                      <a:lnTo>
                        <a:pt x="1154" y="1098"/>
                      </a:lnTo>
                      <a:lnTo>
                        <a:pt x="1164" y="1088"/>
                      </a:lnTo>
                      <a:lnTo>
                        <a:pt x="1168" y="1086"/>
                      </a:lnTo>
                      <a:lnTo>
                        <a:pt x="1168" y="1086"/>
                      </a:lnTo>
                      <a:lnTo>
                        <a:pt x="1168" y="1086"/>
                      </a:lnTo>
                      <a:lnTo>
                        <a:pt x="1170" y="1084"/>
                      </a:lnTo>
                      <a:lnTo>
                        <a:pt x="1172" y="1082"/>
                      </a:lnTo>
                      <a:lnTo>
                        <a:pt x="1172" y="1082"/>
                      </a:lnTo>
                      <a:lnTo>
                        <a:pt x="1172" y="1082"/>
                      </a:lnTo>
                      <a:lnTo>
                        <a:pt x="1176" y="1078"/>
                      </a:lnTo>
                      <a:lnTo>
                        <a:pt x="1176" y="1078"/>
                      </a:lnTo>
                      <a:lnTo>
                        <a:pt x="1176" y="1078"/>
                      </a:lnTo>
                      <a:lnTo>
                        <a:pt x="1176" y="1078"/>
                      </a:lnTo>
                      <a:lnTo>
                        <a:pt x="1178" y="1076"/>
                      </a:lnTo>
                      <a:lnTo>
                        <a:pt x="1178" y="1076"/>
                      </a:lnTo>
                      <a:lnTo>
                        <a:pt x="1178" y="1076"/>
                      </a:lnTo>
                      <a:lnTo>
                        <a:pt x="1178" y="1074"/>
                      </a:lnTo>
                      <a:lnTo>
                        <a:pt x="1180" y="1074"/>
                      </a:lnTo>
                      <a:lnTo>
                        <a:pt x="1180" y="1074"/>
                      </a:lnTo>
                      <a:lnTo>
                        <a:pt x="1180" y="1072"/>
                      </a:lnTo>
                      <a:lnTo>
                        <a:pt x="1180" y="1042"/>
                      </a:lnTo>
                      <a:lnTo>
                        <a:pt x="1180" y="1042"/>
                      </a:lnTo>
                      <a:lnTo>
                        <a:pt x="1180" y="1042"/>
                      </a:lnTo>
                      <a:lnTo>
                        <a:pt x="1178" y="1040"/>
                      </a:lnTo>
                      <a:close/>
                      <a:moveTo>
                        <a:pt x="1040" y="508"/>
                      </a:moveTo>
                      <a:lnTo>
                        <a:pt x="1042" y="508"/>
                      </a:lnTo>
                      <a:lnTo>
                        <a:pt x="1044" y="508"/>
                      </a:lnTo>
                      <a:lnTo>
                        <a:pt x="1044" y="508"/>
                      </a:lnTo>
                      <a:lnTo>
                        <a:pt x="1042" y="508"/>
                      </a:lnTo>
                      <a:lnTo>
                        <a:pt x="1040" y="508"/>
                      </a:lnTo>
                      <a:lnTo>
                        <a:pt x="1040" y="508"/>
                      </a:lnTo>
                      <a:lnTo>
                        <a:pt x="1040" y="508"/>
                      </a:lnTo>
                      <a:lnTo>
                        <a:pt x="1040" y="508"/>
                      </a:lnTo>
                      <a:close/>
                      <a:moveTo>
                        <a:pt x="838" y="1526"/>
                      </a:moveTo>
                      <a:lnTo>
                        <a:pt x="838" y="1526"/>
                      </a:lnTo>
                      <a:lnTo>
                        <a:pt x="838" y="1526"/>
                      </a:lnTo>
                      <a:lnTo>
                        <a:pt x="838" y="1526"/>
                      </a:lnTo>
                      <a:lnTo>
                        <a:pt x="838" y="1526"/>
                      </a:lnTo>
                      <a:close/>
                      <a:moveTo>
                        <a:pt x="360" y="402"/>
                      </a:moveTo>
                      <a:lnTo>
                        <a:pt x="360" y="408"/>
                      </a:lnTo>
                      <a:lnTo>
                        <a:pt x="358" y="406"/>
                      </a:lnTo>
                      <a:lnTo>
                        <a:pt x="358" y="406"/>
                      </a:lnTo>
                      <a:lnTo>
                        <a:pt x="358" y="406"/>
                      </a:lnTo>
                      <a:lnTo>
                        <a:pt x="358" y="404"/>
                      </a:lnTo>
                      <a:lnTo>
                        <a:pt x="356" y="404"/>
                      </a:lnTo>
                      <a:lnTo>
                        <a:pt x="356" y="404"/>
                      </a:lnTo>
                      <a:lnTo>
                        <a:pt x="356" y="404"/>
                      </a:lnTo>
                      <a:lnTo>
                        <a:pt x="354" y="404"/>
                      </a:lnTo>
                      <a:lnTo>
                        <a:pt x="354" y="402"/>
                      </a:lnTo>
                      <a:lnTo>
                        <a:pt x="354" y="400"/>
                      </a:lnTo>
                      <a:lnTo>
                        <a:pt x="354" y="400"/>
                      </a:lnTo>
                      <a:lnTo>
                        <a:pt x="354" y="400"/>
                      </a:lnTo>
                      <a:lnTo>
                        <a:pt x="350" y="396"/>
                      </a:lnTo>
                      <a:lnTo>
                        <a:pt x="348" y="394"/>
                      </a:lnTo>
                      <a:lnTo>
                        <a:pt x="348" y="394"/>
                      </a:lnTo>
                      <a:lnTo>
                        <a:pt x="348" y="394"/>
                      </a:lnTo>
                      <a:lnTo>
                        <a:pt x="350" y="392"/>
                      </a:lnTo>
                      <a:lnTo>
                        <a:pt x="350" y="392"/>
                      </a:lnTo>
                      <a:lnTo>
                        <a:pt x="350" y="392"/>
                      </a:lnTo>
                      <a:lnTo>
                        <a:pt x="350" y="392"/>
                      </a:lnTo>
                      <a:lnTo>
                        <a:pt x="350" y="392"/>
                      </a:lnTo>
                      <a:lnTo>
                        <a:pt x="350" y="394"/>
                      </a:lnTo>
                      <a:lnTo>
                        <a:pt x="352" y="394"/>
                      </a:lnTo>
                      <a:lnTo>
                        <a:pt x="352" y="394"/>
                      </a:lnTo>
                      <a:lnTo>
                        <a:pt x="352" y="394"/>
                      </a:lnTo>
                      <a:lnTo>
                        <a:pt x="354" y="394"/>
                      </a:lnTo>
                      <a:lnTo>
                        <a:pt x="354" y="394"/>
                      </a:lnTo>
                      <a:lnTo>
                        <a:pt x="354" y="398"/>
                      </a:lnTo>
                      <a:lnTo>
                        <a:pt x="354" y="398"/>
                      </a:lnTo>
                      <a:lnTo>
                        <a:pt x="356" y="398"/>
                      </a:lnTo>
                      <a:lnTo>
                        <a:pt x="356" y="398"/>
                      </a:lnTo>
                      <a:lnTo>
                        <a:pt x="356" y="398"/>
                      </a:lnTo>
                      <a:lnTo>
                        <a:pt x="356" y="398"/>
                      </a:lnTo>
                      <a:lnTo>
                        <a:pt x="356" y="400"/>
                      </a:lnTo>
                      <a:lnTo>
                        <a:pt x="360" y="400"/>
                      </a:lnTo>
                      <a:lnTo>
                        <a:pt x="360" y="400"/>
                      </a:lnTo>
                      <a:lnTo>
                        <a:pt x="360" y="400"/>
                      </a:lnTo>
                      <a:lnTo>
                        <a:pt x="360" y="400"/>
                      </a:lnTo>
                      <a:lnTo>
                        <a:pt x="360" y="400"/>
                      </a:lnTo>
                      <a:lnTo>
                        <a:pt x="360" y="400"/>
                      </a:lnTo>
                      <a:lnTo>
                        <a:pt x="360" y="402"/>
                      </a:lnTo>
                      <a:lnTo>
                        <a:pt x="360" y="402"/>
                      </a:lnTo>
                      <a:lnTo>
                        <a:pt x="360" y="402"/>
                      </a:lnTo>
                      <a:lnTo>
                        <a:pt x="360" y="402"/>
                      </a:lnTo>
                      <a:lnTo>
                        <a:pt x="360" y="402"/>
                      </a:lnTo>
                      <a:close/>
                      <a:moveTo>
                        <a:pt x="878" y="1552"/>
                      </a:moveTo>
                      <a:lnTo>
                        <a:pt x="878" y="1552"/>
                      </a:lnTo>
                      <a:lnTo>
                        <a:pt x="880" y="1552"/>
                      </a:lnTo>
                      <a:lnTo>
                        <a:pt x="880" y="1552"/>
                      </a:lnTo>
                      <a:lnTo>
                        <a:pt x="878" y="1552"/>
                      </a:lnTo>
                      <a:close/>
                      <a:moveTo>
                        <a:pt x="836" y="1456"/>
                      </a:moveTo>
                      <a:lnTo>
                        <a:pt x="836" y="1456"/>
                      </a:lnTo>
                      <a:lnTo>
                        <a:pt x="836" y="1456"/>
                      </a:lnTo>
                      <a:lnTo>
                        <a:pt x="836" y="1456"/>
                      </a:lnTo>
                      <a:lnTo>
                        <a:pt x="838" y="1456"/>
                      </a:lnTo>
                      <a:lnTo>
                        <a:pt x="838" y="1456"/>
                      </a:lnTo>
                      <a:lnTo>
                        <a:pt x="838" y="1456"/>
                      </a:lnTo>
                      <a:lnTo>
                        <a:pt x="836" y="1458"/>
                      </a:lnTo>
                      <a:lnTo>
                        <a:pt x="836" y="1458"/>
                      </a:lnTo>
                      <a:lnTo>
                        <a:pt x="836" y="1456"/>
                      </a:lnTo>
                      <a:close/>
                      <a:moveTo>
                        <a:pt x="890" y="490"/>
                      </a:moveTo>
                      <a:lnTo>
                        <a:pt x="886" y="490"/>
                      </a:lnTo>
                      <a:lnTo>
                        <a:pt x="886" y="490"/>
                      </a:lnTo>
                      <a:lnTo>
                        <a:pt x="886" y="490"/>
                      </a:lnTo>
                      <a:lnTo>
                        <a:pt x="884" y="492"/>
                      </a:lnTo>
                      <a:lnTo>
                        <a:pt x="880" y="494"/>
                      </a:lnTo>
                      <a:lnTo>
                        <a:pt x="880" y="494"/>
                      </a:lnTo>
                      <a:lnTo>
                        <a:pt x="884" y="490"/>
                      </a:lnTo>
                      <a:lnTo>
                        <a:pt x="888" y="490"/>
                      </a:lnTo>
                      <a:lnTo>
                        <a:pt x="888" y="490"/>
                      </a:lnTo>
                      <a:lnTo>
                        <a:pt x="888" y="490"/>
                      </a:lnTo>
                      <a:lnTo>
                        <a:pt x="888" y="488"/>
                      </a:lnTo>
                      <a:lnTo>
                        <a:pt x="892" y="486"/>
                      </a:lnTo>
                      <a:lnTo>
                        <a:pt x="892" y="486"/>
                      </a:lnTo>
                      <a:lnTo>
                        <a:pt x="894" y="486"/>
                      </a:lnTo>
                      <a:lnTo>
                        <a:pt x="894" y="486"/>
                      </a:lnTo>
                      <a:lnTo>
                        <a:pt x="896" y="486"/>
                      </a:lnTo>
                      <a:lnTo>
                        <a:pt x="890" y="490"/>
                      </a:lnTo>
                      <a:close/>
                      <a:moveTo>
                        <a:pt x="918" y="524"/>
                      </a:moveTo>
                      <a:lnTo>
                        <a:pt x="920" y="524"/>
                      </a:lnTo>
                      <a:lnTo>
                        <a:pt x="920" y="524"/>
                      </a:lnTo>
                      <a:lnTo>
                        <a:pt x="920" y="524"/>
                      </a:lnTo>
                      <a:lnTo>
                        <a:pt x="924" y="522"/>
                      </a:lnTo>
                      <a:lnTo>
                        <a:pt x="924" y="522"/>
                      </a:lnTo>
                      <a:lnTo>
                        <a:pt x="924" y="522"/>
                      </a:lnTo>
                      <a:lnTo>
                        <a:pt x="924" y="522"/>
                      </a:lnTo>
                      <a:lnTo>
                        <a:pt x="924" y="522"/>
                      </a:lnTo>
                      <a:lnTo>
                        <a:pt x="924" y="522"/>
                      </a:lnTo>
                      <a:lnTo>
                        <a:pt x="926" y="524"/>
                      </a:lnTo>
                      <a:lnTo>
                        <a:pt x="926" y="524"/>
                      </a:lnTo>
                      <a:lnTo>
                        <a:pt x="924" y="524"/>
                      </a:lnTo>
                      <a:lnTo>
                        <a:pt x="924" y="524"/>
                      </a:lnTo>
                      <a:lnTo>
                        <a:pt x="924" y="526"/>
                      </a:lnTo>
                      <a:lnTo>
                        <a:pt x="924" y="526"/>
                      </a:lnTo>
                      <a:lnTo>
                        <a:pt x="920" y="526"/>
                      </a:lnTo>
                      <a:lnTo>
                        <a:pt x="920" y="524"/>
                      </a:lnTo>
                      <a:lnTo>
                        <a:pt x="920" y="524"/>
                      </a:lnTo>
                      <a:lnTo>
                        <a:pt x="920" y="524"/>
                      </a:lnTo>
                      <a:lnTo>
                        <a:pt x="916" y="524"/>
                      </a:lnTo>
                      <a:lnTo>
                        <a:pt x="918" y="524"/>
                      </a:lnTo>
                      <a:close/>
                      <a:moveTo>
                        <a:pt x="754" y="202"/>
                      </a:moveTo>
                      <a:lnTo>
                        <a:pt x="750" y="204"/>
                      </a:lnTo>
                      <a:lnTo>
                        <a:pt x="750" y="204"/>
                      </a:lnTo>
                      <a:lnTo>
                        <a:pt x="750" y="204"/>
                      </a:lnTo>
                      <a:lnTo>
                        <a:pt x="752" y="204"/>
                      </a:lnTo>
                      <a:lnTo>
                        <a:pt x="752" y="204"/>
                      </a:lnTo>
                      <a:lnTo>
                        <a:pt x="752" y="202"/>
                      </a:lnTo>
                      <a:lnTo>
                        <a:pt x="752" y="202"/>
                      </a:lnTo>
                      <a:lnTo>
                        <a:pt x="752" y="200"/>
                      </a:lnTo>
                      <a:lnTo>
                        <a:pt x="754" y="200"/>
                      </a:lnTo>
                      <a:lnTo>
                        <a:pt x="754" y="200"/>
                      </a:lnTo>
                      <a:lnTo>
                        <a:pt x="754" y="202"/>
                      </a:lnTo>
                      <a:lnTo>
                        <a:pt x="754" y="202"/>
                      </a:lnTo>
                      <a:close/>
                      <a:moveTo>
                        <a:pt x="732" y="246"/>
                      </a:moveTo>
                      <a:lnTo>
                        <a:pt x="732" y="246"/>
                      </a:lnTo>
                      <a:lnTo>
                        <a:pt x="732" y="246"/>
                      </a:lnTo>
                      <a:lnTo>
                        <a:pt x="742" y="246"/>
                      </a:lnTo>
                      <a:lnTo>
                        <a:pt x="744" y="246"/>
                      </a:lnTo>
                      <a:lnTo>
                        <a:pt x="748" y="248"/>
                      </a:lnTo>
                      <a:lnTo>
                        <a:pt x="746" y="248"/>
                      </a:lnTo>
                      <a:lnTo>
                        <a:pt x="746" y="248"/>
                      </a:lnTo>
                      <a:lnTo>
                        <a:pt x="746" y="248"/>
                      </a:lnTo>
                      <a:lnTo>
                        <a:pt x="742" y="248"/>
                      </a:lnTo>
                      <a:lnTo>
                        <a:pt x="742" y="246"/>
                      </a:lnTo>
                      <a:lnTo>
                        <a:pt x="742" y="246"/>
                      </a:lnTo>
                      <a:lnTo>
                        <a:pt x="740" y="246"/>
                      </a:lnTo>
                      <a:lnTo>
                        <a:pt x="732" y="246"/>
                      </a:lnTo>
                      <a:close/>
                      <a:moveTo>
                        <a:pt x="808" y="238"/>
                      </a:moveTo>
                      <a:lnTo>
                        <a:pt x="808" y="240"/>
                      </a:lnTo>
                      <a:lnTo>
                        <a:pt x="802" y="240"/>
                      </a:lnTo>
                      <a:lnTo>
                        <a:pt x="800" y="238"/>
                      </a:lnTo>
                      <a:lnTo>
                        <a:pt x="798" y="238"/>
                      </a:lnTo>
                      <a:lnTo>
                        <a:pt x="798" y="238"/>
                      </a:lnTo>
                      <a:lnTo>
                        <a:pt x="798" y="238"/>
                      </a:lnTo>
                      <a:lnTo>
                        <a:pt x="798" y="238"/>
                      </a:lnTo>
                      <a:lnTo>
                        <a:pt x="798" y="236"/>
                      </a:lnTo>
                      <a:lnTo>
                        <a:pt x="798" y="236"/>
                      </a:lnTo>
                      <a:lnTo>
                        <a:pt x="798" y="236"/>
                      </a:lnTo>
                      <a:lnTo>
                        <a:pt x="790" y="230"/>
                      </a:lnTo>
                      <a:lnTo>
                        <a:pt x="790" y="228"/>
                      </a:lnTo>
                      <a:lnTo>
                        <a:pt x="790" y="228"/>
                      </a:lnTo>
                      <a:lnTo>
                        <a:pt x="792" y="230"/>
                      </a:lnTo>
                      <a:lnTo>
                        <a:pt x="792" y="230"/>
                      </a:lnTo>
                      <a:lnTo>
                        <a:pt x="792" y="230"/>
                      </a:lnTo>
                      <a:lnTo>
                        <a:pt x="796" y="230"/>
                      </a:lnTo>
                      <a:lnTo>
                        <a:pt x="798" y="232"/>
                      </a:lnTo>
                      <a:lnTo>
                        <a:pt x="800" y="234"/>
                      </a:lnTo>
                      <a:lnTo>
                        <a:pt x="800" y="234"/>
                      </a:lnTo>
                      <a:lnTo>
                        <a:pt x="800" y="236"/>
                      </a:lnTo>
                      <a:lnTo>
                        <a:pt x="804" y="238"/>
                      </a:lnTo>
                      <a:lnTo>
                        <a:pt x="804" y="238"/>
                      </a:lnTo>
                      <a:lnTo>
                        <a:pt x="804" y="238"/>
                      </a:lnTo>
                      <a:lnTo>
                        <a:pt x="804" y="238"/>
                      </a:lnTo>
                      <a:lnTo>
                        <a:pt x="804" y="238"/>
                      </a:lnTo>
                      <a:lnTo>
                        <a:pt x="804" y="238"/>
                      </a:lnTo>
                      <a:lnTo>
                        <a:pt x="804" y="238"/>
                      </a:lnTo>
                      <a:lnTo>
                        <a:pt x="808" y="238"/>
                      </a:lnTo>
                      <a:lnTo>
                        <a:pt x="808" y="238"/>
                      </a:lnTo>
                      <a:lnTo>
                        <a:pt x="808" y="238"/>
                      </a:lnTo>
                      <a:lnTo>
                        <a:pt x="808" y="238"/>
                      </a:lnTo>
                      <a:close/>
                      <a:moveTo>
                        <a:pt x="350" y="388"/>
                      </a:moveTo>
                      <a:lnTo>
                        <a:pt x="350" y="390"/>
                      </a:lnTo>
                      <a:lnTo>
                        <a:pt x="350" y="392"/>
                      </a:lnTo>
                      <a:lnTo>
                        <a:pt x="350" y="392"/>
                      </a:lnTo>
                      <a:lnTo>
                        <a:pt x="350" y="392"/>
                      </a:lnTo>
                      <a:lnTo>
                        <a:pt x="350" y="390"/>
                      </a:lnTo>
                      <a:lnTo>
                        <a:pt x="350" y="390"/>
                      </a:lnTo>
                      <a:lnTo>
                        <a:pt x="348" y="390"/>
                      </a:lnTo>
                      <a:lnTo>
                        <a:pt x="348" y="390"/>
                      </a:lnTo>
                      <a:lnTo>
                        <a:pt x="348" y="390"/>
                      </a:lnTo>
                      <a:lnTo>
                        <a:pt x="348" y="390"/>
                      </a:lnTo>
                      <a:lnTo>
                        <a:pt x="348" y="388"/>
                      </a:lnTo>
                      <a:lnTo>
                        <a:pt x="350" y="388"/>
                      </a:lnTo>
                      <a:close/>
                      <a:moveTo>
                        <a:pt x="836" y="1454"/>
                      </a:moveTo>
                      <a:lnTo>
                        <a:pt x="838" y="1454"/>
                      </a:lnTo>
                      <a:lnTo>
                        <a:pt x="838" y="1456"/>
                      </a:lnTo>
                      <a:lnTo>
                        <a:pt x="838" y="1456"/>
                      </a:lnTo>
                      <a:lnTo>
                        <a:pt x="838" y="1456"/>
                      </a:lnTo>
                      <a:lnTo>
                        <a:pt x="838" y="1454"/>
                      </a:lnTo>
                      <a:lnTo>
                        <a:pt x="836" y="1454"/>
                      </a:lnTo>
                      <a:lnTo>
                        <a:pt x="836" y="1454"/>
                      </a:lnTo>
                      <a:close/>
                      <a:moveTo>
                        <a:pt x="604" y="160"/>
                      </a:moveTo>
                      <a:lnTo>
                        <a:pt x="602" y="158"/>
                      </a:lnTo>
                      <a:lnTo>
                        <a:pt x="604" y="158"/>
                      </a:lnTo>
                      <a:lnTo>
                        <a:pt x="604" y="160"/>
                      </a:lnTo>
                      <a:lnTo>
                        <a:pt x="604" y="160"/>
                      </a:lnTo>
                      <a:close/>
                      <a:moveTo>
                        <a:pt x="830" y="1468"/>
                      </a:moveTo>
                      <a:lnTo>
                        <a:pt x="830" y="1468"/>
                      </a:lnTo>
                      <a:lnTo>
                        <a:pt x="830" y="1468"/>
                      </a:lnTo>
                      <a:lnTo>
                        <a:pt x="830" y="1470"/>
                      </a:lnTo>
                      <a:lnTo>
                        <a:pt x="830" y="1470"/>
                      </a:lnTo>
                      <a:lnTo>
                        <a:pt x="832" y="1470"/>
                      </a:lnTo>
                      <a:lnTo>
                        <a:pt x="832" y="1472"/>
                      </a:lnTo>
                      <a:lnTo>
                        <a:pt x="832" y="1472"/>
                      </a:lnTo>
                      <a:lnTo>
                        <a:pt x="832" y="1474"/>
                      </a:lnTo>
                      <a:lnTo>
                        <a:pt x="830" y="1474"/>
                      </a:lnTo>
                      <a:lnTo>
                        <a:pt x="830" y="1472"/>
                      </a:lnTo>
                      <a:lnTo>
                        <a:pt x="830" y="1472"/>
                      </a:lnTo>
                      <a:lnTo>
                        <a:pt x="830" y="1472"/>
                      </a:lnTo>
                      <a:lnTo>
                        <a:pt x="830" y="1472"/>
                      </a:lnTo>
                      <a:lnTo>
                        <a:pt x="830" y="1472"/>
                      </a:lnTo>
                      <a:lnTo>
                        <a:pt x="828" y="1472"/>
                      </a:lnTo>
                      <a:lnTo>
                        <a:pt x="828" y="1472"/>
                      </a:lnTo>
                      <a:lnTo>
                        <a:pt x="830" y="1470"/>
                      </a:lnTo>
                      <a:lnTo>
                        <a:pt x="830" y="1470"/>
                      </a:lnTo>
                      <a:lnTo>
                        <a:pt x="830" y="1470"/>
                      </a:lnTo>
                      <a:lnTo>
                        <a:pt x="828" y="1468"/>
                      </a:lnTo>
                      <a:lnTo>
                        <a:pt x="828" y="1468"/>
                      </a:lnTo>
                      <a:lnTo>
                        <a:pt x="828" y="1468"/>
                      </a:lnTo>
                      <a:lnTo>
                        <a:pt x="830" y="1468"/>
                      </a:lnTo>
                      <a:close/>
                      <a:moveTo>
                        <a:pt x="832" y="1508"/>
                      </a:moveTo>
                      <a:lnTo>
                        <a:pt x="836" y="1510"/>
                      </a:lnTo>
                      <a:lnTo>
                        <a:pt x="836" y="1510"/>
                      </a:lnTo>
                      <a:lnTo>
                        <a:pt x="836" y="1510"/>
                      </a:lnTo>
                      <a:lnTo>
                        <a:pt x="836" y="1510"/>
                      </a:lnTo>
                      <a:lnTo>
                        <a:pt x="836" y="1510"/>
                      </a:lnTo>
                      <a:lnTo>
                        <a:pt x="836" y="1510"/>
                      </a:lnTo>
                      <a:lnTo>
                        <a:pt x="836" y="1510"/>
                      </a:lnTo>
                      <a:lnTo>
                        <a:pt x="838" y="1512"/>
                      </a:lnTo>
                      <a:lnTo>
                        <a:pt x="838" y="1512"/>
                      </a:lnTo>
                      <a:lnTo>
                        <a:pt x="838" y="1512"/>
                      </a:lnTo>
                      <a:lnTo>
                        <a:pt x="838" y="1514"/>
                      </a:lnTo>
                      <a:lnTo>
                        <a:pt x="840" y="1514"/>
                      </a:lnTo>
                      <a:lnTo>
                        <a:pt x="842" y="1516"/>
                      </a:lnTo>
                      <a:lnTo>
                        <a:pt x="842" y="1516"/>
                      </a:lnTo>
                      <a:lnTo>
                        <a:pt x="842" y="1516"/>
                      </a:lnTo>
                      <a:lnTo>
                        <a:pt x="842" y="1516"/>
                      </a:lnTo>
                      <a:lnTo>
                        <a:pt x="844" y="1516"/>
                      </a:lnTo>
                      <a:lnTo>
                        <a:pt x="844" y="1516"/>
                      </a:lnTo>
                      <a:lnTo>
                        <a:pt x="844" y="1518"/>
                      </a:lnTo>
                      <a:lnTo>
                        <a:pt x="844" y="1518"/>
                      </a:lnTo>
                      <a:lnTo>
                        <a:pt x="842" y="1518"/>
                      </a:lnTo>
                      <a:lnTo>
                        <a:pt x="842" y="1518"/>
                      </a:lnTo>
                      <a:lnTo>
                        <a:pt x="842" y="1518"/>
                      </a:lnTo>
                      <a:lnTo>
                        <a:pt x="842" y="1522"/>
                      </a:lnTo>
                      <a:lnTo>
                        <a:pt x="842" y="1522"/>
                      </a:lnTo>
                      <a:lnTo>
                        <a:pt x="842" y="1524"/>
                      </a:lnTo>
                      <a:lnTo>
                        <a:pt x="844" y="1526"/>
                      </a:lnTo>
                      <a:lnTo>
                        <a:pt x="844" y="1526"/>
                      </a:lnTo>
                      <a:lnTo>
                        <a:pt x="844" y="1526"/>
                      </a:lnTo>
                      <a:lnTo>
                        <a:pt x="844" y="1526"/>
                      </a:lnTo>
                      <a:lnTo>
                        <a:pt x="842" y="1526"/>
                      </a:lnTo>
                      <a:lnTo>
                        <a:pt x="842" y="1526"/>
                      </a:lnTo>
                      <a:lnTo>
                        <a:pt x="842" y="1526"/>
                      </a:lnTo>
                      <a:lnTo>
                        <a:pt x="842" y="1526"/>
                      </a:lnTo>
                      <a:lnTo>
                        <a:pt x="842" y="1524"/>
                      </a:lnTo>
                      <a:lnTo>
                        <a:pt x="840" y="1522"/>
                      </a:lnTo>
                      <a:lnTo>
                        <a:pt x="840" y="1520"/>
                      </a:lnTo>
                      <a:lnTo>
                        <a:pt x="840" y="1520"/>
                      </a:lnTo>
                      <a:lnTo>
                        <a:pt x="840" y="1520"/>
                      </a:lnTo>
                      <a:lnTo>
                        <a:pt x="838" y="1514"/>
                      </a:lnTo>
                      <a:lnTo>
                        <a:pt x="838" y="1514"/>
                      </a:lnTo>
                      <a:lnTo>
                        <a:pt x="838" y="1514"/>
                      </a:lnTo>
                      <a:lnTo>
                        <a:pt x="838" y="1514"/>
                      </a:lnTo>
                      <a:lnTo>
                        <a:pt x="836" y="1512"/>
                      </a:lnTo>
                      <a:lnTo>
                        <a:pt x="836" y="1512"/>
                      </a:lnTo>
                      <a:lnTo>
                        <a:pt x="836" y="1512"/>
                      </a:lnTo>
                      <a:lnTo>
                        <a:pt x="836" y="1510"/>
                      </a:lnTo>
                      <a:lnTo>
                        <a:pt x="832" y="1510"/>
                      </a:lnTo>
                      <a:lnTo>
                        <a:pt x="832" y="1510"/>
                      </a:lnTo>
                      <a:lnTo>
                        <a:pt x="832" y="1510"/>
                      </a:lnTo>
                      <a:lnTo>
                        <a:pt x="832" y="1508"/>
                      </a:lnTo>
                      <a:lnTo>
                        <a:pt x="832" y="1508"/>
                      </a:lnTo>
                      <a:lnTo>
                        <a:pt x="832" y="1508"/>
                      </a:lnTo>
                      <a:lnTo>
                        <a:pt x="832" y="1508"/>
                      </a:lnTo>
                      <a:lnTo>
                        <a:pt x="832" y="150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09" name="Freeform 440"/>
                <p:cNvSpPr>
                  <a:spLocks noEditPoints="1"/>
                </p:cNvSpPr>
                <p:nvPr/>
              </p:nvSpPr>
              <p:spPr bwMode="auto">
                <a:xfrm>
                  <a:off x="2080" y="3030"/>
                  <a:ext cx="62" cy="42"/>
                </a:xfrm>
                <a:custGeom>
                  <a:avLst/>
                  <a:gdLst>
                    <a:gd name="T0" fmla="*/ 52 w 62"/>
                    <a:gd name="T1" fmla="*/ 22 h 42"/>
                    <a:gd name="T2" fmla="*/ 48 w 62"/>
                    <a:gd name="T3" fmla="*/ 22 h 42"/>
                    <a:gd name="T4" fmla="*/ 48 w 62"/>
                    <a:gd name="T5" fmla="*/ 20 h 42"/>
                    <a:gd name="T6" fmla="*/ 40 w 62"/>
                    <a:gd name="T7" fmla="*/ 20 h 42"/>
                    <a:gd name="T8" fmla="*/ 28 w 62"/>
                    <a:gd name="T9" fmla="*/ 10 h 42"/>
                    <a:gd name="T10" fmla="*/ 24 w 62"/>
                    <a:gd name="T11" fmla="*/ 8 h 42"/>
                    <a:gd name="T12" fmla="*/ 24 w 62"/>
                    <a:gd name="T13" fmla="*/ 2 h 42"/>
                    <a:gd name="T14" fmla="*/ 18 w 62"/>
                    <a:gd name="T15" fmla="*/ 0 h 42"/>
                    <a:gd name="T16" fmla="*/ 16 w 62"/>
                    <a:gd name="T17" fmla="*/ 2 h 42"/>
                    <a:gd name="T18" fmla="*/ 14 w 62"/>
                    <a:gd name="T19" fmla="*/ 2 h 42"/>
                    <a:gd name="T20" fmla="*/ 12 w 62"/>
                    <a:gd name="T21" fmla="*/ 2 h 42"/>
                    <a:gd name="T22" fmla="*/ 8 w 62"/>
                    <a:gd name="T23" fmla="*/ 4 h 42"/>
                    <a:gd name="T24" fmla="*/ 6 w 62"/>
                    <a:gd name="T25" fmla="*/ 6 h 42"/>
                    <a:gd name="T26" fmla="*/ 4 w 62"/>
                    <a:gd name="T27" fmla="*/ 8 h 42"/>
                    <a:gd name="T28" fmla="*/ 4 w 62"/>
                    <a:gd name="T29" fmla="*/ 10 h 42"/>
                    <a:gd name="T30" fmla="*/ 6 w 62"/>
                    <a:gd name="T31" fmla="*/ 14 h 42"/>
                    <a:gd name="T32" fmla="*/ 8 w 62"/>
                    <a:gd name="T33" fmla="*/ 14 h 42"/>
                    <a:gd name="T34" fmla="*/ 10 w 62"/>
                    <a:gd name="T35" fmla="*/ 16 h 42"/>
                    <a:gd name="T36" fmla="*/ 8 w 62"/>
                    <a:gd name="T37" fmla="*/ 18 h 42"/>
                    <a:gd name="T38" fmla="*/ 4 w 62"/>
                    <a:gd name="T39" fmla="*/ 16 h 42"/>
                    <a:gd name="T40" fmla="*/ 4 w 62"/>
                    <a:gd name="T41" fmla="*/ 20 h 42"/>
                    <a:gd name="T42" fmla="*/ 6 w 62"/>
                    <a:gd name="T43" fmla="*/ 22 h 42"/>
                    <a:gd name="T44" fmla="*/ 14 w 62"/>
                    <a:gd name="T45" fmla="*/ 22 h 42"/>
                    <a:gd name="T46" fmla="*/ 14 w 62"/>
                    <a:gd name="T47" fmla="*/ 22 h 42"/>
                    <a:gd name="T48" fmla="*/ 10 w 62"/>
                    <a:gd name="T49" fmla="*/ 24 h 42"/>
                    <a:gd name="T50" fmla="*/ 6 w 62"/>
                    <a:gd name="T51" fmla="*/ 24 h 42"/>
                    <a:gd name="T52" fmla="*/ 6 w 62"/>
                    <a:gd name="T53" fmla="*/ 24 h 42"/>
                    <a:gd name="T54" fmla="*/ 0 w 62"/>
                    <a:gd name="T55" fmla="*/ 24 h 42"/>
                    <a:gd name="T56" fmla="*/ 0 w 62"/>
                    <a:gd name="T57" fmla="*/ 28 h 42"/>
                    <a:gd name="T58" fmla="*/ 2 w 62"/>
                    <a:gd name="T59" fmla="*/ 30 h 42"/>
                    <a:gd name="T60" fmla="*/ 4 w 62"/>
                    <a:gd name="T61" fmla="*/ 32 h 42"/>
                    <a:gd name="T62" fmla="*/ 8 w 62"/>
                    <a:gd name="T63" fmla="*/ 30 h 42"/>
                    <a:gd name="T64" fmla="*/ 10 w 62"/>
                    <a:gd name="T65" fmla="*/ 32 h 42"/>
                    <a:gd name="T66" fmla="*/ 30 w 62"/>
                    <a:gd name="T67" fmla="*/ 34 h 42"/>
                    <a:gd name="T68" fmla="*/ 30 w 62"/>
                    <a:gd name="T69" fmla="*/ 34 h 42"/>
                    <a:gd name="T70" fmla="*/ 24 w 62"/>
                    <a:gd name="T71" fmla="*/ 36 h 42"/>
                    <a:gd name="T72" fmla="*/ 22 w 62"/>
                    <a:gd name="T73" fmla="*/ 36 h 42"/>
                    <a:gd name="T74" fmla="*/ 22 w 62"/>
                    <a:gd name="T75" fmla="*/ 38 h 42"/>
                    <a:gd name="T76" fmla="*/ 22 w 62"/>
                    <a:gd name="T77" fmla="*/ 40 h 42"/>
                    <a:gd name="T78" fmla="*/ 24 w 62"/>
                    <a:gd name="T79" fmla="*/ 42 h 42"/>
                    <a:gd name="T80" fmla="*/ 32 w 62"/>
                    <a:gd name="T81" fmla="*/ 38 h 42"/>
                    <a:gd name="T82" fmla="*/ 36 w 62"/>
                    <a:gd name="T83" fmla="*/ 36 h 42"/>
                    <a:gd name="T84" fmla="*/ 38 w 62"/>
                    <a:gd name="T85" fmla="*/ 34 h 42"/>
                    <a:gd name="T86" fmla="*/ 32 w 62"/>
                    <a:gd name="T87" fmla="*/ 32 h 42"/>
                    <a:gd name="T88" fmla="*/ 38 w 62"/>
                    <a:gd name="T89" fmla="*/ 30 h 42"/>
                    <a:gd name="T90" fmla="*/ 52 w 62"/>
                    <a:gd name="T91" fmla="*/ 30 h 42"/>
                    <a:gd name="T92" fmla="*/ 56 w 62"/>
                    <a:gd name="T93" fmla="*/ 30 h 42"/>
                    <a:gd name="T94" fmla="*/ 60 w 62"/>
                    <a:gd name="T95" fmla="*/ 30 h 42"/>
                    <a:gd name="T96" fmla="*/ 62 w 62"/>
                    <a:gd name="T97" fmla="*/ 24 h 42"/>
                    <a:gd name="T98" fmla="*/ 10 w 62"/>
                    <a:gd name="T99" fmla="*/ 14 h 42"/>
                    <a:gd name="T100" fmla="*/ 14 w 62"/>
                    <a:gd name="T101" fmla="*/ 14 h 42"/>
                    <a:gd name="T102" fmla="*/ 10 w 62"/>
                    <a:gd name="T103" fmla="*/ 14 h 42"/>
                    <a:gd name="T104" fmla="*/ 22 w 62"/>
                    <a:gd name="T105" fmla="*/ 26 h 42"/>
                    <a:gd name="T106" fmla="*/ 24 w 62"/>
                    <a:gd name="T107" fmla="*/ 26 h 42"/>
                    <a:gd name="T108" fmla="*/ 22 w 62"/>
                    <a:gd name="T109" fmla="*/ 28 h 42"/>
                    <a:gd name="T110" fmla="*/ 20 w 62"/>
                    <a:gd name="T111" fmla="*/ 26 h 42"/>
                    <a:gd name="T112" fmla="*/ 16 w 62"/>
                    <a:gd name="T113" fmla="*/ 2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2" h="42">
                      <a:moveTo>
                        <a:pt x="60" y="24"/>
                      </a:moveTo>
                      <a:lnTo>
                        <a:pt x="52" y="24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6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2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2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28" y="36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42"/>
                      </a:lnTo>
                      <a:lnTo>
                        <a:pt x="22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8" y="40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6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2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8" y="32"/>
                      </a:lnTo>
                      <a:lnTo>
                        <a:pt x="38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2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6" y="30"/>
                      </a:lnTo>
                      <a:lnTo>
                        <a:pt x="56" y="30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60" y="24"/>
                      </a:lnTo>
                      <a:lnTo>
                        <a:pt x="60" y="24"/>
                      </a:lnTo>
                      <a:close/>
                      <a:moveTo>
                        <a:pt x="10" y="14"/>
                      </a:move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4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close/>
                      <a:moveTo>
                        <a:pt x="22" y="24"/>
                      </a:move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2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8" y="24"/>
                      </a:lnTo>
                      <a:lnTo>
                        <a:pt x="16" y="22"/>
                      </a:lnTo>
                      <a:lnTo>
                        <a:pt x="22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0" name="Freeform 441"/>
                <p:cNvSpPr>
                  <a:spLocks/>
                </p:cNvSpPr>
                <p:nvPr/>
              </p:nvSpPr>
              <p:spPr bwMode="auto">
                <a:xfrm>
                  <a:off x="4414" y="3012"/>
                  <a:ext cx="124" cy="82"/>
                </a:xfrm>
                <a:custGeom>
                  <a:avLst/>
                  <a:gdLst>
                    <a:gd name="T0" fmla="*/ 118 w 124"/>
                    <a:gd name="T1" fmla="*/ 8 h 82"/>
                    <a:gd name="T2" fmla="*/ 116 w 124"/>
                    <a:gd name="T3" fmla="*/ 12 h 82"/>
                    <a:gd name="T4" fmla="*/ 114 w 124"/>
                    <a:gd name="T5" fmla="*/ 10 h 82"/>
                    <a:gd name="T6" fmla="*/ 116 w 124"/>
                    <a:gd name="T7" fmla="*/ 8 h 82"/>
                    <a:gd name="T8" fmla="*/ 114 w 124"/>
                    <a:gd name="T9" fmla="*/ 6 h 82"/>
                    <a:gd name="T10" fmla="*/ 110 w 124"/>
                    <a:gd name="T11" fmla="*/ 8 h 82"/>
                    <a:gd name="T12" fmla="*/ 110 w 124"/>
                    <a:gd name="T13" fmla="*/ 2 h 82"/>
                    <a:gd name="T14" fmla="*/ 106 w 124"/>
                    <a:gd name="T15" fmla="*/ 2 h 82"/>
                    <a:gd name="T16" fmla="*/ 102 w 124"/>
                    <a:gd name="T17" fmla="*/ 6 h 82"/>
                    <a:gd name="T18" fmla="*/ 96 w 124"/>
                    <a:gd name="T19" fmla="*/ 8 h 82"/>
                    <a:gd name="T20" fmla="*/ 94 w 124"/>
                    <a:gd name="T21" fmla="*/ 14 h 82"/>
                    <a:gd name="T22" fmla="*/ 86 w 124"/>
                    <a:gd name="T23" fmla="*/ 20 h 82"/>
                    <a:gd name="T24" fmla="*/ 78 w 124"/>
                    <a:gd name="T25" fmla="*/ 26 h 82"/>
                    <a:gd name="T26" fmla="*/ 66 w 124"/>
                    <a:gd name="T27" fmla="*/ 30 h 82"/>
                    <a:gd name="T28" fmla="*/ 62 w 124"/>
                    <a:gd name="T29" fmla="*/ 32 h 82"/>
                    <a:gd name="T30" fmla="*/ 62 w 124"/>
                    <a:gd name="T31" fmla="*/ 32 h 82"/>
                    <a:gd name="T32" fmla="*/ 50 w 124"/>
                    <a:gd name="T33" fmla="*/ 40 h 82"/>
                    <a:gd name="T34" fmla="*/ 40 w 124"/>
                    <a:gd name="T35" fmla="*/ 42 h 82"/>
                    <a:gd name="T36" fmla="*/ 26 w 124"/>
                    <a:gd name="T37" fmla="*/ 48 h 82"/>
                    <a:gd name="T38" fmla="*/ 24 w 124"/>
                    <a:gd name="T39" fmla="*/ 48 h 82"/>
                    <a:gd name="T40" fmla="*/ 22 w 124"/>
                    <a:gd name="T41" fmla="*/ 52 h 82"/>
                    <a:gd name="T42" fmla="*/ 20 w 124"/>
                    <a:gd name="T43" fmla="*/ 54 h 82"/>
                    <a:gd name="T44" fmla="*/ 18 w 124"/>
                    <a:gd name="T45" fmla="*/ 54 h 82"/>
                    <a:gd name="T46" fmla="*/ 16 w 124"/>
                    <a:gd name="T47" fmla="*/ 54 h 82"/>
                    <a:gd name="T48" fmla="*/ 10 w 124"/>
                    <a:gd name="T49" fmla="*/ 58 h 82"/>
                    <a:gd name="T50" fmla="*/ 4 w 124"/>
                    <a:gd name="T51" fmla="*/ 60 h 82"/>
                    <a:gd name="T52" fmla="*/ 0 w 124"/>
                    <a:gd name="T53" fmla="*/ 64 h 82"/>
                    <a:gd name="T54" fmla="*/ 2 w 124"/>
                    <a:gd name="T55" fmla="*/ 68 h 82"/>
                    <a:gd name="T56" fmla="*/ 8 w 124"/>
                    <a:gd name="T57" fmla="*/ 70 h 82"/>
                    <a:gd name="T58" fmla="*/ 8 w 124"/>
                    <a:gd name="T59" fmla="*/ 72 h 82"/>
                    <a:gd name="T60" fmla="*/ 12 w 124"/>
                    <a:gd name="T61" fmla="*/ 74 h 82"/>
                    <a:gd name="T62" fmla="*/ 16 w 124"/>
                    <a:gd name="T63" fmla="*/ 78 h 82"/>
                    <a:gd name="T64" fmla="*/ 22 w 124"/>
                    <a:gd name="T65" fmla="*/ 78 h 82"/>
                    <a:gd name="T66" fmla="*/ 24 w 124"/>
                    <a:gd name="T67" fmla="*/ 80 h 82"/>
                    <a:gd name="T68" fmla="*/ 32 w 124"/>
                    <a:gd name="T69" fmla="*/ 82 h 82"/>
                    <a:gd name="T70" fmla="*/ 34 w 124"/>
                    <a:gd name="T71" fmla="*/ 80 h 82"/>
                    <a:gd name="T72" fmla="*/ 38 w 124"/>
                    <a:gd name="T73" fmla="*/ 76 h 82"/>
                    <a:gd name="T74" fmla="*/ 48 w 124"/>
                    <a:gd name="T75" fmla="*/ 72 h 82"/>
                    <a:gd name="T76" fmla="*/ 50 w 124"/>
                    <a:gd name="T77" fmla="*/ 68 h 82"/>
                    <a:gd name="T78" fmla="*/ 52 w 124"/>
                    <a:gd name="T79" fmla="*/ 66 h 82"/>
                    <a:gd name="T80" fmla="*/ 54 w 124"/>
                    <a:gd name="T81" fmla="*/ 64 h 82"/>
                    <a:gd name="T82" fmla="*/ 56 w 124"/>
                    <a:gd name="T83" fmla="*/ 62 h 82"/>
                    <a:gd name="T84" fmla="*/ 58 w 124"/>
                    <a:gd name="T85" fmla="*/ 60 h 82"/>
                    <a:gd name="T86" fmla="*/ 62 w 124"/>
                    <a:gd name="T87" fmla="*/ 56 h 82"/>
                    <a:gd name="T88" fmla="*/ 64 w 124"/>
                    <a:gd name="T89" fmla="*/ 54 h 82"/>
                    <a:gd name="T90" fmla="*/ 68 w 124"/>
                    <a:gd name="T91" fmla="*/ 54 h 82"/>
                    <a:gd name="T92" fmla="*/ 68 w 124"/>
                    <a:gd name="T93" fmla="*/ 54 h 82"/>
                    <a:gd name="T94" fmla="*/ 72 w 124"/>
                    <a:gd name="T95" fmla="*/ 52 h 82"/>
                    <a:gd name="T96" fmla="*/ 78 w 124"/>
                    <a:gd name="T97" fmla="*/ 52 h 82"/>
                    <a:gd name="T98" fmla="*/ 82 w 124"/>
                    <a:gd name="T99" fmla="*/ 54 h 82"/>
                    <a:gd name="T100" fmla="*/ 84 w 124"/>
                    <a:gd name="T101" fmla="*/ 50 h 82"/>
                    <a:gd name="T102" fmla="*/ 86 w 124"/>
                    <a:gd name="T103" fmla="*/ 48 h 82"/>
                    <a:gd name="T104" fmla="*/ 88 w 124"/>
                    <a:gd name="T105" fmla="*/ 42 h 82"/>
                    <a:gd name="T106" fmla="*/ 94 w 124"/>
                    <a:gd name="T107" fmla="*/ 38 h 82"/>
                    <a:gd name="T108" fmla="*/ 102 w 124"/>
                    <a:gd name="T109" fmla="*/ 34 h 82"/>
                    <a:gd name="T110" fmla="*/ 108 w 124"/>
                    <a:gd name="T111" fmla="*/ 32 h 82"/>
                    <a:gd name="T112" fmla="*/ 108 w 124"/>
                    <a:gd name="T113" fmla="*/ 30 h 82"/>
                    <a:gd name="T114" fmla="*/ 110 w 124"/>
                    <a:gd name="T115" fmla="*/ 28 h 82"/>
                    <a:gd name="T116" fmla="*/ 118 w 124"/>
                    <a:gd name="T117" fmla="*/ 24 h 82"/>
                    <a:gd name="T118" fmla="*/ 122 w 124"/>
                    <a:gd name="T119" fmla="*/ 18 h 82"/>
                    <a:gd name="T120" fmla="*/ 124 w 124"/>
                    <a:gd name="T121" fmla="*/ 16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4" h="82">
                      <a:moveTo>
                        <a:pt x="122" y="14"/>
                      </a:moveTo>
                      <a:lnTo>
                        <a:pt x="122" y="10"/>
                      </a:lnTo>
                      <a:lnTo>
                        <a:pt x="122" y="10"/>
                      </a:lnTo>
                      <a:lnTo>
                        <a:pt x="122" y="8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8" y="10"/>
                      </a:lnTo>
                      <a:lnTo>
                        <a:pt x="118" y="12"/>
                      </a:lnTo>
                      <a:lnTo>
                        <a:pt x="116" y="12"/>
                      </a:lnTo>
                      <a:lnTo>
                        <a:pt x="116" y="12"/>
                      </a:lnTo>
                      <a:lnTo>
                        <a:pt x="116" y="12"/>
                      </a:lnTo>
                      <a:lnTo>
                        <a:pt x="116" y="14"/>
                      </a:lnTo>
                      <a:lnTo>
                        <a:pt x="114" y="14"/>
                      </a:lnTo>
                      <a:lnTo>
                        <a:pt x="114" y="10"/>
                      </a:lnTo>
                      <a:lnTo>
                        <a:pt x="114" y="10"/>
                      </a:lnTo>
                      <a:lnTo>
                        <a:pt x="116" y="10"/>
                      </a:lnTo>
                      <a:lnTo>
                        <a:pt x="116" y="10"/>
                      </a:lnTo>
                      <a:lnTo>
                        <a:pt x="116" y="10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6"/>
                      </a:lnTo>
                      <a:lnTo>
                        <a:pt x="112" y="6"/>
                      </a:lnTo>
                      <a:lnTo>
                        <a:pt x="112" y="6"/>
                      </a:lnTo>
                      <a:lnTo>
                        <a:pt x="112" y="8"/>
                      </a:lnTo>
                      <a:lnTo>
                        <a:pt x="112" y="8"/>
                      </a:lnTo>
                      <a:lnTo>
                        <a:pt x="110" y="8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6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4" y="4"/>
                      </a:lnTo>
                      <a:lnTo>
                        <a:pt x="104" y="4"/>
                      </a:lnTo>
                      <a:lnTo>
                        <a:pt x="104" y="6"/>
                      </a:lnTo>
                      <a:lnTo>
                        <a:pt x="102" y="6"/>
                      </a:lnTo>
                      <a:lnTo>
                        <a:pt x="100" y="6"/>
                      </a:lnTo>
                      <a:lnTo>
                        <a:pt x="100" y="6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6" y="10"/>
                      </a:lnTo>
                      <a:lnTo>
                        <a:pt x="96" y="12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0" y="16"/>
                      </a:lnTo>
                      <a:lnTo>
                        <a:pt x="86" y="20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4" y="22"/>
                      </a:lnTo>
                      <a:lnTo>
                        <a:pt x="78" y="26"/>
                      </a:lnTo>
                      <a:lnTo>
                        <a:pt x="78" y="26"/>
                      </a:lnTo>
                      <a:lnTo>
                        <a:pt x="78" y="26"/>
                      </a:lnTo>
                      <a:lnTo>
                        <a:pt x="76" y="26"/>
                      </a:lnTo>
                      <a:lnTo>
                        <a:pt x="72" y="28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0" y="36"/>
                      </a:lnTo>
                      <a:lnTo>
                        <a:pt x="54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32" y="46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2" y="50"/>
                      </a:lnTo>
                      <a:lnTo>
                        <a:pt x="22" y="50"/>
                      </a:lnTo>
                      <a:lnTo>
                        <a:pt x="22" y="50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0" y="52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8" y="60"/>
                      </a:lnTo>
                      <a:lnTo>
                        <a:pt x="8" y="60"/>
                      </a:lnTo>
                      <a:lnTo>
                        <a:pt x="4" y="60"/>
                      </a:lnTo>
                      <a:lnTo>
                        <a:pt x="4" y="60"/>
                      </a:lnTo>
                      <a:lnTo>
                        <a:pt x="4" y="60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0" y="66"/>
                      </a:lnTo>
                      <a:lnTo>
                        <a:pt x="2" y="66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4" y="70"/>
                      </a:lnTo>
                      <a:lnTo>
                        <a:pt x="4" y="70"/>
                      </a:lnTo>
                      <a:lnTo>
                        <a:pt x="4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2"/>
                      </a:lnTo>
                      <a:lnTo>
                        <a:pt x="8" y="72"/>
                      </a:lnTo>
                      <a:lnTo>
                        <a:pt x="8" y="72"/>
                      </a:lnTo>
                      <a:lnTo>
                        <a:pt x="8" y="72"/>
                      </a:lnTo>
                      <a:lnTo>
                        <a:pt x="10" y="72"/>
                      </a:lnTo>
                      <a:lnTo>
                        <a:pt x="12" y="72"/>
                      </a:lnTo>
                      <a:lnTo>
                        <a:pt x="12" y="72"/>
                      </a:lnTo>
                      <a:lnTo>
                        <a:pt x="12" y="72"/>
                      </a:lnTo>
                      <a:lnTo>
                        <a:pt x="12" y="74"/>
                      </a:lnTo>
                      <a:lnTo>
                        <a:pt x="14" y="74"/>
                      </a:lnTo>
                      <a:lnTo>
                        <a:pt x="14" y="74"/>
                      </a:lnTo>
                      <a:lnTo>
                        <a:pt x="14" y="74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6" y="78"/>
                      </a:lnTo>
                      <a:lnTo>
                        <a:pt x="18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4" y="80"/>
                      </a:lnTo>
                      <a:lnTo>
                        <a:pt x="24" y="80"/>
                      </a:lnTo>
                      <a:lnTo>
                        <a:pt x="24" y="80"/>
                      </a:lnTo>
                      <a:lnTo>
                        <a:pt x="24" y="80"/>
                      </a:lnTo>
                      <a:lnTo>
                        <a:pt x="26" y="80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28" y="82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2" y="80"/>
                      </a:lnTo>
                      <a:lnTo>
                        <a:pt x="34" y="80"/>
                      </a:lnTo>
                      <a:lnTo>
                        <a:pt x="34" y="80"/>
                      </a:lnTo>
                      <a:lnTo>
                        <a:pt x="34" y="80"/>
                      </a:lnTo>
                      <a:lnTo>
                        <a:pt x="34" y="76"/>
                      </a:lnTo>
                      <a:lnTo>
                        <a:pt x="36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2" y="76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48" y="70"/>
                      </a:lnTo>
                      <a:lnTo>
                        <a:pt x="48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0" y="68"/>
                      </a:lnTo>
                      <a:lnTo>
                        <a:pt x="52" y="68"/>
                      </a:lnTo>
                      <a:lnTo>
                        <a:pt x="52" y="66"/>
                      </a:lnTo>
                      <a:lnTo>
                        <a:pt x="52" y="66"/>
                      </a:lnTo>
                      <a:lnTo>
                        <a:pt x="52" y="66"/>
                      </a:lnTo>
                      <a:lnTo>
                        <a:pt x="52" y="66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0"/>
                      </a:lnTo>
                      <a:lnTo>
                        <a:pt x="56" y="60"/>
                      </a:lnTo>
                      <a:lnTo>
                        <a:pt x="58" y="60"/>
                      </a:lnTo>
                      <a:lnTo>
                        <a:pt x="58" y="60"/>
                      </a:lnTo>
                      <a:lnTo>
                        <a:pt x="60" y="60"/>
                      </a:lnTo>
                      <a:lnTo>
                        <a:pt x="60" y="58"/>
                      </a:lnTo>
                      <a:lnTo>
                        <a:pt x="60" y="58"/>
                      </a:lnTo>
                      <a:lnTo>
                        <a:pt x="60" y="58"/>
                      </a:lnTo>
                      <a:lnTo>
                        <a:pt x="62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0" y="54"/>
                      </a:lnTo>
                      <a:lnTo>
                        <a:pt x="70" y="54"/>
                      </a:lnTo>
                      <a:lnTo>
                        <a:pt x="70" y="54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4" y="50"/>
                      </a:lnTo>
                      <a:lnTo>
                        <a:pt x="76" y="50"/>
                      </a:lnTo>
                      <a:lnTo>
                        <a:pt x="78" y="52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4" y="52"/>
                      </a:lnTo>
                      <a:lnTo>
                        <a:pt x="84" y="52"/>
                      </a:lnTo>
                      <a:lnTo>
                        <a:pt x="84" y="52"/>
                      </a:lnTo>
                      <a:lnTo>
                        <a:pt x="84" y="50"/>
                      </a:lnTo>
                      <a:lnTo>
                        <a:pt x="86" y="50"/>
                      </a:lnTo>
                      <a:lnTo>
                        <a:pt x="86" y="50"/>
                      </a:lnTo>
                      <a:lnTo>
                        <a:pt x="86" y="50"/>
                      </a:lnTo>
                      <a:lnTo>
                        <a:pt x="86" y="50"/>
                      </a:lnTo>
                      <a:lnTo>
                        <a:pt x="86" y="48"/>
                      </a:lnTo>
                      <a:lnTo>
                        <a:pt x="84" y="48"/>
                      </a:lnTo>
                      <a:lnTo>
                        <a:pt x="84" y="44"/>
                      </a:lnTo>
                      <a:lnTo>
                        <a:pt x="88" y="42"/>
                      </a:lnTo>
                      <a:lnTo>
                        <a:pt x="88" y="42"/>
                      </a:lnTo>
                      <a:lnTo>
                        <a:pt x="88" y="42"/>
                      </a:lnTo>
                      <a:lnTo>
                        <a:pt x="88" y="40"/>
                      </a:lnTo>
                      <a:lnTo>
                        <a:pt x="92" y="38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6" y="38"/>
                      </a:lnTo>
                      <a:lnTo>
                        <a:pt x="98" y="36"/>
                      </a:lnTo>
                      <a:lnTo>
                        <a:pt x="98" y="36"/>
                      </a:lnTo>
                      <a:lnTo>
                        <a:pt x="98" y="36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2"/>
                      </a:lnTo>
                      <a:lnTo>
                        <a:pt x="104" y="32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8" y="30"/>
                      </a:lnTo>
                      <a:lnTo>
                        <a:pt x="108" y="30"/>
                      </a:lnTo>
                      <a:lnTo>
                        <a:pt x="108" y="30"/>
                      </a:lnTo>
                      <a:lnTo>
                        <a:pt x="108" y="30"/>
                      </a:lnTo>
                      <a:lnTo>
                        <a:pt x="110" y="30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12" y="26"/>
                      </a:lnTo>
                      <a:lnTo>
                        <a:pt x="114" y="24"/>
                      </a:lnTo>
                      <a:lnTo>
                        <a:pt x="118" y="24"/>
                      </a:lnTo>
                      <a:lnTo>
                        <a:pt x="118" y="24"/>
                      </a:lnTo>
                      <a:lnTo>
                        <a:pt x="118" y="24"/>
                      </a:lnTo>
                      <a:lnTo>
                        <a:pt x="120" y="22"/>
                      </a:lnTo>
                      <a:lnTo>
                        <a:pt x="120" y="22"/>
                      </a:lnTo>
                      <a:lnTo>
                        <a:pt x="120" y="22"/>
                      </a:lnTo>
                      <a:lnTo>
                        <a:pt x="122" y="18"/>
                      </a:lnTo>
                      <a:lnTo>
                        <a:pt x="122" y="18"/>
                      </a:lnTo>
                      <a:lnTo>
                        <a:pt x="122" y="18"/>
                      </a:lnTo>
                      <a:lnTo>
                        <a:pt x="122" y="18"/>
                      </a:lnTo>
                      <a:lnTo>
                        <a:pt x="124" y="16"/>
                      </a:lnTo>
                      <a:lnTo>
                        <a:pt x="124" y="16"/>
                      </a:lnTo>
                      <a:lnTo>
                        <a:pt x="124" y="16"/>
                      </a:lnTo>
                      <a:lnTo>
                        <a:pt x="124" y="16"/>
                      </a:lnTo>
                      <a:lnTo>
                        <a:pt x="124" y="16"/>
                      </a:lnTo>
                      <a:lnTo>
                        <a:pt x="12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1" name="Freeform 442"/>
                <p:cNvSpPr>
                  <a:spLocks/>
                </p:cNvSpPr>
                <p:nvPr/>
              </p:nvSpPr>
              <p:spPr bwMode="auto">
                <a:xfrm>
                  <a:off x="4538" y="2928"/>
                  <a:ext cx="72" cy="106"/>
                </a:xfrm>
                <a:custGeom>
                  <a:avLst/>
                  <a:gdLst>
                    <a:gd name="T0" fmla="*/ 64 w 72"/>
                    <a:gd name="T1" fmla="*/ 52 h 106"/>
                    <a:gd name="T2" fmla="*/ 60 w 72"/>
                    <a:gd name="T3" fmla="*/ 54 h 106"/>
                    <a:gd name="T4" fmla="*/ 56 w 72"/>
                    <a:gd name="T5" fmla="*/ 54 h 106"/>
                    <a:gd name="T6" fmla="*/ 54 w 72"/>
                    <a:gd name="T7" fmla="*/ 54 h 106"/>
                    <a:gd name="T8" fmla="*/ 50 w 72"/>
                    <a:gd name="T9" fmla="*/ 52 h 106"/>
                    <a:gd name="T10" fmla="*/ 52 w 72"/>
                    <a:gd name="T11" fmla="*/ 34 h 106"/>
                    <a:gd name="T12" fmla="*/ 54 w 72"/>
                    <a:gd name="T13" fmla="*/ 34 h 106"/>
                    <a:gd name="T14" fmla="*/ 50 w 72"/>
                    <a:gd name="T15" fmla="*/ 28 h 106"/>
                    <a:gd name="T16" fmla="*/ 46 w 72"/>
                    <a:gd name="T17" fmla="*/ 30 h 106"/>
                    <a:gd name="T18" fmla="*/ 46 w 72"/>
                    <a:gd name="T19" fmla="*/ 38 h 106"/>
                    <a:gd name="T20" fmla="*/ 44 w 72"/>
                    <a:gd name="T21" fmla="*/ 34 h 106"/>
                    <a:gd name="T22" fmla="*/ 42 w 72"/>
                    <a:gd name="T23" fmla="*/ 30 h 106"/>
                    <a:gd name="T24" fmla="*/ 44 w 72"/>
                    <a:gd name="T25" fmla="*/ 28 h 106"/>
                    <a:gd name="T26" fmla="*/ 46 w 72"/>
                    <a:gd name="T27" fmla="*/ 20 h 106"/>
                    <a:gd name="T28" fmla="*/ 46 w 72"/>
                    <a:gd name="T29" fmla="*/ 16 h 106"/>
                    <a:gd name="T30" fmla="*/ 38 w 72"/>
                    <a:gd name="T31" fmla="*/ 12 h 106"/>
                    <a:gd name="T32" fmla="*/ 40 w 72"/>
                    <a:gd name="T33" fmla="*/ 8 h 106"/>
                    <a:gd name="T34" fmla="*/ 36 w 72"/>
                    <a:gd name="T35" fmla="*/ 6 h 106"/>
                    <a:gd name="T36" fmla="*/ 34 w 72"/>
                    <a:gd name="T37" fmla="*/ 2 h 106"/>
                    <a:gd name="T38" fmla="*/ 34 w 72"/>
                    <a:gd name="T39" fmla="*/ 0 h 106"/>
                    <a:gd name="T40" fmla="*/ 34 w 72"/>
                    <a:gd name="T41" fmla="*/ 0 h 106"/>
                    <a:gd name="T42" fmla="*/ 30 w 72"/>
                    <a:gd name="T43" fmla="*/ 16 h 106"/>
                    <a:gd name="T44" fmla="*/ 32 w 72"/>
                    <a:gd name="T45" fmla="*/ 18 h 106"/>
                    <a:gd name="T46" fmla="*/ 32 w 72"/>
                    <a:gd name="T47" fmla="*/ 20 h 106"/>
                    <a:gd name="T48" fmla="*/ 32 w 72"/>
                    <a:gd name="T49" fmla="*/ 24 h 106"/>
                    <a:gd name="T50" fmla="*/ 34 w 72"/>
                    <a:gd name="T51" fmla="*/ 26 h 106"/>
                    <a:gd name="T52" fmla="*/ 34 w 72"/>
                    <a:gd name="T53" fmla="*/ 28 h 106"/>
                    <a:gd name="T54" fmla="*/ 38 w 72"/>
                    <a:gd name="T55" fmla="*/ 36 h 106"/>
                    <a:gd name="T56" fmla="*/ 34 w 72"/>
                    <a:gd name="T57" fmla="*/ 36 h 106"/>
                    <a:gd name="T58" fmla="*/ 32 w 72"/>
                    <a:gd name="T59" fmla="*/ 42 h 106"/>
                    <a:gd name="T60" fmla="*/ 30 w 72"/>
                    <a:gd name="T61" fmla="*/ 46 h 106"/>
                    <a:gd name="T62" fmla="*/ 28 w 72"/>
                    <a:gd name="T63" fmla="*/ 50 h 106"/>
                    <a:gd name="T64" fmla="*/ 30 w 72"/>
                    <a:gd name="T65" fmla="*/ 52 h 106"/>
                    <a:gd name="T66" fmla="*/ 30 w 72"/>
                    <a:gd name="T67" fmla="*/ 54 h 106"/>
                    <a:gd name="T68" fmla="*/ 28 w 72"/>
                    <a:gd name="T69" fmla="*/ 54 h 106"/>
                    <a:gd name="T70" fmla="*/ 24 w 72"/>
                    <a:gd name="T71" fmla="*/ 54 h 106"/>
                    <a:gd name="T72" fmla="*/ 18 w 72"/>
                    <a:gd name="T73" fmla="*/ 58 h 106"/>
                    <a:gd name="T74" fmla="*/ 14 w 72"/>
                    <a:gd name="T75" fmla="*/ 64 h 106"/>
                    <a:gd name="T76" fmla="*/ 6 w 72"/>
                    <a:gd name="T77" fmla="*/ 66 h 106"/>
                    <a:gd name="T78" fmla="*/ 6 w 72"/>
                    <a:gd name="T79" fmla="*/ 68 h 106"/>
                    <a:gd name="T80" fmla="*/ 6 w 72"/>
                    <a:gd name="T81" fmla="*/ 72 h 106"/>
                    <a:gd name="T82" fmla="*/ 12 w 72"/>
                    <a:gd name="T83" fmla="*/ 82 h 106"/>
                    <a:gd name="T84" fmla="*/ 10 w 72"/>
                    <a:gd name="T85" fmla="*/ 96 h 106"/>
                    <a:gd name="T86" fmla="*/ 2 w 72"/>
                    <a:gd name="T87" fmla="*/ 98 h 106"/>
                    <a:gd name="T88" fmla="*/ 0 w 72"/>
                    <a:gd name="T89" fmla="*/ 98 h 106"/>
                    <a:gd name="T90" fmla="*/ 2 w 72"/>
                    <a:gd name="T91" fmla="*/ 102 h 106"/>
                    <a:gd name="T92" fmla="*/ 6 w 72"/>
                    <a:gd name="T93" fmla="*/ 106 h 106"/>
                    <a:gd name="T94" fmla="*/ 12 w 72"/>
                    <a:gd name="T95" fmla="*/ 106 h 106"/>
                    <a:gd name="T96" fmla="*/ 16 w 72"/>
                    <a:gd name="T97" fmla="*/ 100 h 106"/>
                    <a:gd name="T98" fmla="*/ 28 w 72"/>
                    <a:gd name="T99" fmla="*/ 92 h 106"/>
                    <a:gd name="T100" fmla="*/ 40 w 72"/>
                    <a:gd name="T101" fmla="*/ 84 h 106"/>
                    <a:gd name="T102" fmla="*/ 42 w 72"/>
                    <a:gd name="T103" fmla="*/ 80 h 106"/>
                    <a:gd name="T104" fmla="*/ 46 w 72"/>
                    <a:gd name="T105" fmla="*/ 76 h 106"/>
                    <a:gd name="T106" fmla="*/ 50 w 72"/>
                    <a:gd name="T107" fmla="*/ 78 h 106"/>
                    <a:gd name="T108" fmla="*/ 54 w 72"/>
                    <a:gd name="T109" fmla="*/ 76 h 106"/>
                    <a:gd name="T110" fmla="*/ 56 w 72"/>
                    <a:gd name="T111" fmla="*/ 72 h 106"/>
                    <a:gd name="T112" fmla="*/ 60 w 72"/>
                    <a:gd name="T113" fmla="*/ 70 h 106"/>
                    <a:gd name="T114" fmla="*/ 62 w 72"/>
                    <a:gd name="T115" fmla="*/ 66 h 106"/>
                    <a:gd name="T116" fmla="*/ 64 w 72"/>
                    <a:gd name="T117" fmla="*/ 64 h 106"/>
                    <a:gd name="T118" fmla="*/ 70 w 72"/>
                    <a:gd name="T119" fmla="*/ 62 h 106"/>
                    <a:gd name="T120" fmla="*/ 70 w 72"/>
                    <a:gd name="T121" fmla="*/ 60 h 106"/>
                    <a:gd name="T122" fmla="*/ 72 w 72"/>
                    <a:gd name="T123" fmla="*/ 52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2" h="106">
                      <a:moveTo>
                        <a:pt x="72" y="52"/>
                      </a:moveTo>
                      <a:lnTo>
                        <a:pt x="66" y="52"/>
                      </a:lnTo>
                      <a:lnTo>
                        <a:pt x="66" y="52"/>
                      </a:lnTo>
                      <a:lnTo>
                        <a:pt x="66" y="52"/>
                      </a:lnTo>
                      <a:lnTo>
                        <a:pt x="64" y="52"/>
                      </a:lnTo>
                      <a:lnTo>
                        <a:pt x="62" y="52"/>
                      </a:lnTo>
                      <a:lnTo>
                        <a:pt x="62" y="52"/>
                      </a:lnTo>
                      <a:lnTo>
                        <a:pt x="62" y="52"/>
                      </a:lnTo>
                      <a:lnTo>
                        <a:pt x="62" y="54"/>
                      </a:lnTo>
                      <a:lnTo>
                        <a:pt x="60" y="54"/>
                      </a:lnTo>
                      <a:lnTo>
                        <a:pt x="60" y="54"/>
                      </a:lnTo>
                      <a:lnTo>
                        <a:pt x="60" y="54"/>
                      </a:lnTo>
                      <a:lnTo>
                        <a:pt x="58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56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6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0" y="52"/>
                      </a:lnTo>
                      <a:lnTo>
                        <a:pt x="50" y="38"/>
                      </a:lnTo>
                      <a:lnTo>
                        <a:pt x="52" y="36"/>
                      </a:lnTo>
                      <a:lnTo>
                        <a:pt x="52" y="36"/>
                      </a:lnTo>
                      <a:lnTo>
                        <a:pt x="52" y="36"/>
                      </a:lnTo>
                      <a:lnTo>
                        <a:pt x="52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2" y="32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6" y="30"/>
                      </a:lnTo>
                      <a:lnTo>
                        <a:pt x="46" y="34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8"/>
                      </a:lnTo>
                      <a:lnTo>
                        <a:pt x="46" y="38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2" y="32"/>
                      </a:lnTo>
                      <a:lnTo>
                        <a:pt x="42" y="30"/>
                      </a:lnTo>
                      <a:lnTo>
                        <a:pt x="42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6" y="22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2" y="14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38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20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4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2" y="38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48"/>
                      </a:lnTo>
                      <a:lnTo>
                        <a:pt x="28" y="50"/>
                      </a:lnTo>
                      <a:lnTo>
                        <a:pt x="28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2" y="54"/>
                      </a:lnTo>
                      <a:lnTo>
                        <a:pt x="32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6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18" y="58"/>
                      </a:lnTo>
                      <a:lnTo>
                        <a:pt x="18" y="60"/>
                      </a:lnTo>
                      <a:lnTo>
                        <a:pt x="16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4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10" y="66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4" y="70"/>
                      </a:lnTo>
                      <a:lnTo>
                        <a:pt x="4" y="72"/>
                      </a:lnTo>
                      <a:lnTo>
                        <a:pt x="4" y="72"/>
                      </a:lnTo>
                      <a:lnTo>
                        <a:pt x="6" y="72"/>
                      </a:lnTo>
                      <a:lnTo>
                        <a:pt x="6" y="72"/>
                      </a:lnTo>
                      <a:lnTo>
                        <a:pt x="6" y="80"/>
                      </a:lnTo>
                      <a:lnTo>
                        <a:pt x="6" y="80"/>
                      </a:lnTo>
                      <a:lnTo>
                        <a:pt x="6" y="82"/>
                      </a:lnTo>
                      <a:lnTo>
                        <a:pt x="10" y="82"/>
                      </a:lnTo>
                      <a:lnTo>
                        <a:pt x="12" y="82"/>
                      </a:lnTo>
                      <a:lnTo>
                        <a:pt x="12" y="92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10" y="96"/>
                      </a:lnTo>
                      <a:lnTo>
                        <a:pt x="6" y="98"/>
                      </a:lnTo>
                      <a:lnTo>
                        <a:pt x="2" y="98"/>
                      </a:lnTo>
                      <a:lnTo>
                        <a:pt x="2" y="98"/>
                      </a:lnTo>
                      <a:lnTo>
                        <a:pt x="2" y="9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2" y="102"/>
                      </a:lnTo>
                      <a:lnTo>
                        <a:pt x="2" y="102"/>
                      </a:lnTo>
                      <a:lnTo>
                        <a:pt x="4" y="104"/>
                      </a:lnTo>
                      <a:lnTo>
                        <a:pt x="4" y="106"/>
                      </a:lnTo>
                      <a:lnTo>
                        <a:pt x="4" y="106"/>
                      </a:lnTo>
                      <a:lnTo>
                        <a:pt x="6" y="106"/>
                      </a:lnTo>
                      <a:lnTo>
                        <a:pt x="8" y="106"/>
                      </a:lnTo>
                      <a:lnTo>
                        <a:pt x="8" y="106"/>
                      </a:lnTo>
                      <a:lnTo>
                        <a:pt x="8" y="106"/>
                      </a:lnTo>
                      <a:lnTo>
                        <a:pt x="10" y="106"/>
                      </a:lnTo>
                      <a:lnTo>
                        <a:pt x="12" y="106"/>
                      </a:lnTo>
                      <a:lnTo>
                        <a:pt x="12" y="106"/>
                      </a:lnTo>
                      <a:lnTo>
                        <a:pt x="12" y="104"/>
                      </a:lnTo>
                      <a:lnTo>
                        <a:pt x="12" y="104"/>
                      </a:lnTo>
                      <a:lnTo>
                        <a:pt x="14" y="100"/>
                      </a:lnTo>
                      <a:lnTo>
                        <a:pt x="16" y="100"/>
                      </a:lnTo>
                      <a:lnTo>
                        <a:pt x="18" y="98"/>
                      </a:lnTo>
                      <a:lnTo>
                        <a:pt x="18" y="98"/>
                      </a:lnTo>
                      <a:lnTo>
                        <a:pt x="18" y="98"/>
                      </a:lnTo>
                      <a:lnTo>
                        <a:pt x="24" y="94"/>
                      </a:lnTo>
                      <a:lnTo>
                        <a:pt x="28" y="92"/>
                      </a:lnTo>
                      <a:lnTo>
                        <a:pt x="28" y="92"/>
                      </a:lnTo>
                      <a:lnTo>
                        <a:pt x="28" y="92"/>
                      </a:lnTo>
                      <a:lnTo>
                        <a:pt x="38" y="84"/>
                      </a:lnTo>
                      <a:lnTo>
                        <a:pt x="40" y="84"/>
                      </a:lnTo>
                      <a:lnTo>
                        <a:pt x="40" y="84"/>
                      </a:lnTo>
                      <a:lnTo>
                        <a:pt x="40" y="84"/>
                      </a:lnTo>
                      <a:lnTo>
                        <a:pt x="40" y="82"/>
                      </a:lnTo>
                      <a:lnTo>
                        <a:pt x="42" y="80"/>
                      </a:lnTo>
                      <a:lnTo>
                        <a:pt x="42" y="80"/>
                      </a:lnTo>
                      <a:lnTo>
                        <a:pt x="42" y="80"/>
                      </a:lnTo>
                      <a:lnTo>
                        <a:pt x="42" y="78"/>
                      </a:lnTo>
                      <a:lnTo>
                        <a:pt x="44" y="76"/>
                      </a:lnTo>
                      <a:lnTo>
                        <a:pt x="46" y="76"/>
                      </a:lnTo>
                      <a:lnTo>
                        <a:pt x="46" y="76"/>
                      </a:lnTo>
                      <a:lnTo>
                        <a:pt x="46" y="76"/>
                      </a:lnTo>
                      <a:lnTo>
                        <a:pt x="46" y="76"/>
                      </a:lnTo>
                      <a:lnTo>
                        <a:pt x="48" y="76"/>
                      </a:lnTo>
                      <a:lnTo>
                        <a:pt x="50" y="78"/>
                      </a:lnTo>
                      <a:lnTo>
                        <a:pt x="50" y="78"/>
                      </a:lnTo>
                      <a:lnTo>
                        <a:pt x="50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6"/>
                      </a:lnTo>
                      <a:lnTo>
                        <a:pt x="54" y="76"/>
                      </a:lnTo>
                      <a:lnTo>
                        <a:pt x="56" y="76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70"/>
                      </a:lnTo>
                      <a:lnTo>
                        <a:pt x="58" y="70"/>
                      </a:lnTo>
                      <a:lnTo>
                        <a:pt x="58" y="70"/>
                      </a:lnTo>
                      <a:lnTo>
                        <a:pt x="60" y="70"/>
                      </a:lnTo>
                      <a:lnTo>
                        <a:pt x="60" y="70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70" y="60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2" y="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2" name="Freeform 443"/>
                <p:cNvSpPr>
                  <a:spLocks/>
                </p:cNvSpPr>
                <p:nvPr/>
              </p:nvSpPr>
              <p:spPr bwMode="auto">
                <a:xfrm>
                  <a:off x="4434" y="3096"/>
                  <a:ext cx="12" cy="12"/>
                </a:xfrm>
                <a:custGeom>
                  <a:avLst/>
                  <a:gdLst>
                    <a:gd name="T0" fmla="*/ 10 w 12"/>
                    <a:gd name="T1" fmla="*/ 0 h 12"/>
                    <a:gd name="T2" fmla="*/ 6 w 12"/>
                    <a:gd name="T3" fmla="*/ 0 h 12"/>
                    <a:gd name="T4" fmla="*/ 6 w 12"/>
                    <a:gd name="T5" fmla="*/ 0 h 12"/>
                    <a:gd name="T6" fmla="*/ 4 w 12"/>
                    <a:gd name="T7" fmla="*/ 2 h 12"/>
                    <a:gd name="T8" fmla="*/ 4 w 12"/>
                    <a:gd name="T9" fmla="*/ 2 h 12"/>
                    <a:gd name="T10" fmla="*/ 4 w 12"/>
                    <a:gd name="T11" fmla="*/ 2 h 12"/>
                    <a:gd name="T12" fmla="*/ 4 w 12"/>
                    <a:gd name="T13" fmla="*/ 2 h 12"/>
                    <a:gd name="T14" fmla="*/ 4 w 12"/>
                    <a:gd name="T15" fmla="*/ 2 h 12"/>
                    <a:gd name="T16" fmla="*/ 2 w 12"/>
                    <a:gd name="T17" fmla="*/ 4 h 12"/>
                    <a:gd name="T18" fmla="*/ 2 w 12"/>
                    <a:gd name="T19" fmla="*/ 4 h 12"/>
                    <a:gd name="T20" fmla="*/ 2 w 12"/>
                    <a:gd name="T21" fmla="*/ 4 h 12"/>
                    <a:gd name="T22" fmla="*/ 2 w 12"/>
                    <a:gd name="T23" fmla="*/ 4 h 12"/>
                    <a:gd name="T24" fmla="*/ 2 w 12"/>
                    <a:gd name="T25" fmla="*/ 4 h 12"/>
                    <a:gd name="T26" fmla="*/ 4 w 12"/>
                    <a:gd name="T27" fmla="*/ 4 h 12"/>
                    <a:gd name="T28" fmla="*/ 4 w 12"/>
                    <a:gd name="T29" fmla="*/ 6 h 12"/>
                    <a:gd name="T30" fmla="*/ 0 w 12"/>
                    <a:gd name="T31" fmla="*/ 10 h 12"/>
                    <a:gd name="T32" fmla="*/ 0 w 12"/>
                    <a:gd name="T33" fmla="*/ 10 h 12"/>
                    <a:gd name="T34" fmla="*/ 0 w 12"/>
                    <a:gd name="T35" fmla="*/ 10 h 12"/>
                    <a:gd name="T36" fmla="*/ 0 w 12"/>
                    <a:gd name="T37" fmla="*/ 12 h 12"/>
                    <a:gd name="T38" fmla="*/ 0 w 12"/>
                    <a:gd name="T39" fmla="*/ 12 h 12"/>
                    <a:gd name="T40" fmla="*/ 0 w 12"/>
                    <a:gd name="T41" fmla="*/ 12 h 12"/>
                    <a:gd name="T42" fmla="*/ 2 w 12"/>
                    <a:gd name="T43" fmla="*/ 12 h 12"/>
                    <a:gd name="T44" fmla="*/ 2 w 12"/>
                    <a:gd name="T45" fmla="*/ 12 h 12"/>
                    <a:gd name="T46" fmla="*/ 2 w 12"/>
                    <a:gd name="T47" fmla="*/ 12 h 12"/>
                    <a:gd name="T48" fmla="*/ 6 w 12"/>
                    <a:gd name="T49" fmla="*/ 8 h 12"/>
                    <a:gd name="T50" fmla="*/ 8 w 12"/>
                    <a:gd name="T51" fmla="*/ 8 h 12"/>
                    <a:gd name="T52" fmla="*/ 8 w 12"/>
                    <a:gd name="T53" fmla="*/ 8 h 12"/>
                    <a:gd name="T54" fmla="*/ 8 w 12"/>
                    <a:gd name="T55" fmla="*/ 8 h 12"/>
                    <a:gd name="T56" fmla="*/ 10 w 12"/>
                    <a:gd name="T57" fmla="*/ 8 h 12"/>
                    <a:gd name="T58" fmla="*/ 10 w 12"/>
                    <a:gd name="T59" fmla="*/ 8 h 12"/>
                    <a:gd name="T60" fmla="*/ 10 w 12"/>
                    <a:gd name="T61" fmla="*/ 8 h 12"/>
                    <a:gd name="T62" fmla="*/ 12 w 12"/>
                    <a:gd name="T63" fmla="*/ 8 h 12"/>
                    <a:gd name="T64" fmla="*/ 12 w 12"/>
                    <a:gd name="T65" fmla="*/ 2 h 12"/>
                    <a:gd name="T66" fmla="*/ 12 w 12"/>
                    <a:gd name="T67" fmla="*/ 2 h 12"/>
                    <a:gd name="T68" fmla="*/ 10 w 12"/>
                    <a:gd name="T69" fmla="*/ 0 h 12"/>
                    <a:gd name="T70" fmla="*/ 10 w 12"/>
                    <a:gd name="T7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2" h="1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3" name="Freeform 444"/>
                <p:cNvSpPr>
                  <a:spLocks noEditPoints="1"/>
                </p:cNvSpPr>
                <p:nvPr/>
              </p:nvSpPr>
              <p:spPr bwMode="auto">
                <a:xfrm>
                  <a:off x="3950" y="2602"/>
                  <a:ext cx="450" cy="352"/>
                </a:xfrm>
                <a:custGeom>
                  <a:avLst/>
                  <a:gdLst>
                    <a:gd name="T0" fmla="*/ 438 w 450"/>
                    <a:gd name="T1" fmla="*/ 164 h 352"/>
                    <a:gd name="T2" fmla="*/ 434 w 450"/>
                    <a:gd name="T3" fmla="*/ 144 h 352"/>
                    <a:gd name="T4" fmla="*/ 422 w 450"/>
                    <a:gd name="T5" fmla="*/ 118 h 352"/>
                    <a:gd name="T6" fmla="*/ 408 w 450"/>
                    <a:gd name="T7" fmla="*/ 92 h 352"/>
                    <a:gd name="T8" fmla="*/ 394 w 450"/>
                    <a:gd name="T9" fmla="*/ 42 h 352"/>
                    <a:gd name="T10" fmla="*/ 388 w 450"/>
                    <a:gd name="T11" fmla="*/ 14 h 352"/>
                    <a:gd name="T12" fmla="*/ 378 w 450"/>
                    <a:gd name="T13" fmla="*/ 4 h 352"/>
                    <a:gd name="T14" fmla="*/ 366 w 450"/>
                    <a:gd name="T15" fmla="*/ 32 h 352"/>
                    <a:gd name="T16" fmla="*/ 346 w 450"/>
                    <a:gd name="T17" fmla="*/ 80 h 352"/>
                    <a:gd name="T18" fmla="*/ 322 w 450"/>
                    <a:gd name="T19" fmla="*/ 70 h 352"/>
                    <a:gd name="T20" fmla="*/ 306 w 450"/>
                    <a:gd name="T21" fmla="*/ 38 h 352"/>
                    <a:gd name="T22" fmla="*/ 320 w 450"/>
                    <a:gd name="T23" fmla="*/ 16 h 352"/>
                    <a:gd name="T24" fmla="*/ 300 w 450"/>
                    <a:gd name="T25" fmla="*/ 14 h 352"/>
                    <a:gd name="T26" fmla="*/ 276 w 450"/>
                    <a:gd name="T27" fmla="*/ 4 h 352"/>
                    <a:gd name="T28" fmla="*/ 258 w 450"/>
                    <a:gd name="T29" fmla="*/ 2 h 352"/>
                    <a:gd name="T30" fmla="*/ 244 w 450"/>
                    <a:gd name="T31" fmla="*/ 6 h 352"/>
                    <a:gd name="T32" fmla="*/ 246 w 450"/>
                    <a:gd name="T33" fmla="*/ 16 h 352"/>
                    <a:gd name="T34" fmla="*/ 228 w 450"/>
                    <a:gd name="T35" fmla="*/ 40 h 352"/>
                    <a:gd name="T36" fmla="*/ 220 w 450"/>
                    <a:gd name="T37" fmla="*/ 42 h 352"/>
                    <a:gd name="T38" fmla="*/ 214 w 450"/>
                    <a:gd name="T39" fmla="*/ 36 h 352"/>
                    <a:gd name="T40" fmla="*/ 204 w 450"/>
                    <a:gd name="T41" fmla="*/ 24 h 352"/>
                    <a:gd name="T42" fmla="*/ 192 w 450"/>
                    <a:gd name="T43" fmla="*/ 32 h 352"/>
                    <a:gd name="T44" fmla="*/ 182 w 450"/>
                    <a:gd name="T45" fmla="*/ 38 h 352"/>
                    <a:gd name="T46" fmla="*/ 174 w 450"/>
                    <a:gd name="T47" fmla="*/ 46 h 352"/>
                    <a:gd name="T48" fmla="*/ 160 w 450"/>
                    <a:gd name="T49" fmla="*/ 54 h 352"/>
                    <a:gd name="T50" fmla="*/ 158 w 450"/>
                    <a:gd name="T51" fmla="*/ 58 h 352"/>
                    <a:gd name="T52" fmla="*/ 142 w 450"/>
                    <a:gd name="T53" fmla="*/ 66 h 352"/>
                    <a:gd name="T54" fmla="*/ 120 w 450"/>
                    <a:gd name="T55" fmla="*/ 92 h 352"/>
                    <a:gd name="T56" fmla="*/ 84 w 450"/>
                    <a:gd name="T57" fmla="*/ 94 h 352"/>
                    <a:gd name="T58" fmla="*/ 54 w 450"/>
                    <a:gd name="T59" fmla="*/ 106 h 352"/>
                    <a:gd name="T60" fmla="*/ 42 w 450"/>
                    <a:gd name="T61" fmla="*/ 108 h 352"/>
                    <a:gd name="T62" fmla="*/ 28 w 450"/>
                    <a:gd name="T63" fmla="*/ 138 h 352"/>
                    <a:gd name="T64" fmla="*/ 26 w 450"/>
                    <a:gd name="T65" fmla="*/ 150 h 352"/>
                    <a:gd name="T66" fmla="*/ 20 w 450"/>
                    <a:gd name="T67" fmla="*/ 152 h 352"/>
                    <a:gd name="T68" fmla="*/ 24 w 450"/>
                    <a:gd name="T69" fmla="*/ 188 h 352"/>
                    <a:gd name="T70" fmla="*/ 20 w 450"/>
                    <a:gd name="T71" fmla="*/ 218 h 352"/>
                    <a:gd name="T72" fmla="*/ 10 w 450"/>
                    <a:gd name="T73" fmla="*/ 246 h 352"/>
                    <a:gd name="T74" fmla="*/ 18 w 450"/>
                    <a:gd name="T75" fmla="*/ 262 h 352"/>
                    <a:gd name="T76" fmla="*/ 44 w 450"/>
                    <a:gd name="T77" fmla="*/ 262 h 352"/>
                    <a:gd name="T78" fmla="*/ 62 w 450"/>
                    <a:gd name="T79" fmla="*/ 258 h 352"/>
                    <a:gd name="T80" fmla="*/ 96 w 450"/>
                    <a:gd name="T81" fmla="*/ 260 h 352"/>
                    <a:gd name="T82" fmla="*/ 102 w 450"/>
                    <a:gd name="T83" fmla="*/ 254 h 352"/>
                    <a:gd name="T84" fmla="*/ 134 w 450"/>
                    <a:gd name="T85" fmla="*/ 242 h 352"/>
                    <a:gd name="T86" fmla="*/ 166 w 450"/>
                    <a:gd name="T87" fmla="*/ 238 h 352"/>
                    <a:gd name="T88" fmla="*/ 200 w 450"/>
                    <a:gd name="T89" fmla="*/ 244 h 352"/>
                    <a:gd name="T90" fmla="*/ 212 w 450"/>
                    <a:gd name="T91" fmla="*/ 256 h 352"/>
                    <a:gd name="T92" fmla="*/ 210 w 450"/>
                    <a:gd name="T93" fmla="*/ 280 h 352"/>
                    <a:gd name="T94" fmla="*/ 238 w 450"/>
                    <a:gd name="T95" fmla="*/ 272 h 352"/>
                    <a:gd name="T96" fmla="*/ 258 w 450"/>
                    <a:gd name="T97" fmla="*/ 258 h 352"/>
                    <a:gd name="T98" fmla="*/ 230 w 450"/>
                    <a:gd name="T99" fmla="*/ 288 h 352"/>
                    <a:gd name="T100" fmla="*/ 246 w 450"/>
                    <a:gd name="T101" fmla="*/ 284 h 352"/>
                    <a:gd name="T102" fmla="*/ 250 w 450"/>
                    <a:gd name="T103" fmla="*/ 300 h 352"/>
                    <a:gd name="T104" fmla="*/ 246 w 450"/>
                    <a:gd name="T105" fmla="*/ 328 h 352"/>
                    <a:gd name="T106" fmla="*/ 276 w 450"/>
                    <a:gd name="T107" fmla="*/ 344 h 352"/>
                    <a:gd name="T108" fmla="*/ 300 w 450"/>
                    <a:gd name="T109" fmla="*/ 346 h 352"/>
                    <a:gd name="T110" fmla="*/ 318 w 450"/>
                    <a:gd name="T111" fmla="*/ 348 h 352"/>
                    <a:gd name="T112" fmla="*/ 354 w 450"/>
                    <a:gd name="T113" fmla="*/ 336 h 352"/>
                    <a:gd name="T114" fmla="*/ 376 w 450"/>
                    <a:gd name="T115" fmla="*/ 310 h 352"/>
                    <a:gd name="T116" fmla="*/ 404 w 450"/>
                    <a:gd name="T117" fmla="*/ 278 h 352"/>
                    <a:gd name="T118" fmla="*/ 430 w 450"/>
                    <a:gd name="T119" fmla="*/ 250 h 352"/>
                    <a:gd name="T120" fmla="*/ 450 w 450"/>
                    <a:gd name="T121" fmla="*/ 206 h 352"/>
                    <a:gd name="T122" fmla="*/ 22 w 450"/>
                    <a:gd name="T123" fmla="*/ 152 h 352"/>
                    <a:gd name="T124" fmla="*/ 274 w 450"/>
                    <a:gd name="T125" fmla="*/ 10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50" h="352">
                      <a:moveTo>
                        <a:pt x="450" y="188"/>
                      </a:moveTo>
                      <a:lnTo>
                        <a:pt x="450" y="188"/>
                      </a:lnTo>
                      <a:lnTo>
                        <a:pt x="450" y="188"/>
                      </a:lnTo>
                      <a:lnTo>
                        <a:pt x="450" y="188"/>
                      </a:lnTo>
                      <a:lnTo>
                        <a:pt x="448" y="186"/>
                      </a:lnTo>
                      <a:lnTo>
                        <a:pt x="448" y="186"/>
                      </a:lnTo>
                      <a:lnTo>
                        <a:pt x="448" y="180"/>
                      </a:lnTo>
                      <a:lnTo>
                        <a:pt x="448" y="180"/>
                      </a:lnTo>
                      <a:lnTo>
                        <a:pt x="448" y="178"/>
                      </a:lnTo>
                      <a:lnTo>
                        <a:pt x="446" y="176"/>
                      </a:lnTo>
                      <a:lnTo>
                        <a:pt x="446" y="174"/>
                      </a:lnTo>
                      <a:lnTo>
                        <a:pt x="446" y="174"/>
                      </a:lnTo>
                      <a:lnTo>
                        <a:pt x="446" y="174"/>
                      </a:lnTo>
                      <a:lnTo>
                        <a:pt x="446" y="174"/>
                      </a:lnTo>
                      <a:lnTo>
                        <a:pt x="446" y="174"/>
                      </a:lnTo>
                      <a:lnTo>
                        <a:pt x="446" y="174"/>
                      </a:lnTo>
                      <a:lnTo>
                        <a:pt x="444" y="172"/>
                      </a:lnTo>
                      <a:lnTo>
                        <a:pt x="444" y="172"/>
                      </a:lnTo>
                      <a:lnTo>
                        <a:pt x="440" y="170"/>
                      </a:lnTo>
                      <a:lnTo>
                        <a:pt x="440" y="170"/>
                      </a:lnTo>
                      <a:lnTo>
                        <a:pt x="442" y="170"/>
                      </a:lnTo>
                      <a:lnTo>
                        <a:pt x="442" y="168"/>
                      </a:lnTo>
                      <a:lnTo>
                        <a:pt x="442" y="168"/>
                      </a:lnTo>
                      <a:lnTo>
                        <a:pt x="440" y="168"/>
                      </a:lnTo>
                      <a:lnTo>
                        <a:pt x="438" y="166"/>
                      </a:lnTo>
                      <a:lnTo>
                        <a:pt x="438" y="164"/>
                      </a:lnTo>
                      <a:lnTo>
                        <a:pt x="438" y="164"/>
                      </a:lnTo>
                      <a:lnTo>
                        <a:pt x="438" y="162"/>
                      </a:lnTo>
                      <a:lnTo>
                        <a:pt x="436" y="162"/>
                      </a:lnTo>
                      <a:lnTo>
                        <a:pt x="436" y="158"/>
                      </a:lnTo>
                      <a:lnTo>
                        <a:pt x="438" y="158"/>
                      </a:lnTo>
                      <a:lnTo>
                        <a:pt x="438" y="158"/>
                      </a:lnTo>
                      <a:lnTo>
                        <a:pt x="438" y="158"/>
                      </a:lnTo>
                      <a:lnTo>
                        <a:pt x="440" y="156"/>
                      </a:lnTo>
                      <a:lnTo>
                        <a:pt x="440" y="156"/>
                      </a:lnTo>
                      <a:lnTo>
                        <a:pt x="442" y="156"/>
                      </a:lnTo>
                      <a:lnTo>
                        <a:pt x="442" y="152"/>
                      </a:lnTo>
                      <a:lnTo>
                        <a:pt x="442" y="152"/>
                      </a:lnTo>
                      <a:lnTo>
                        <a:pt x="440" y="152"/>
                      </a:lnTo>
                      <a:lnTo>
                        <a:pt x="438" y="150"/>
                      </a:lnTo>
                      <a:lnTo>
                        <a:pt x="438" y="150"/>
                      </a:lnTo>
                      <a:lnTo>
                        <a:pt x="438" y="150"/>
                      </a:lnTo>
                      <a:lnTo>
                        <a:pt x="436" y="150"/>
                      </a:lnTo>
                      <a:lnTo>
                        <a:pt x="436" y="148"/>
                      </a:lnTo>
                      <a:lnTo>
                        <a:pt x="436" y="148"/>
                      </a:lnTo>
                      <a:lnTo>
                        <a:pt x="436" y="146"/>
                      </a:lnTo>
                      <a:lnTo>
                        <a:pt x="436" y="146"/>
                      </a:lnTo>
                      <a:lnTo>
                        <a:pt x="436" y="146"/>
                      </a:lnTo>
                      <a:lnTo>
                        <a:pt x="436" y="146"/>
                      </a:lnTo>
                      <a:lnTo>
                        <a:pt x="436" y="146"/>
                      </a:lnTo>
                      <a:lnTo>
                        <a:pt x="434" y="144"/>
                      </a:lnTo>
                      <a:lnTo>
                        <a:pt x="434" y="144"/>
                      </a:lnTo>
                      <a:lnTo>
                        <a:pt x="434" y="144"/>
                      </a:lnTo>
                      <a:lnTo>
                        <a:pt x="430" y="144"/>
                      </a:lnTo>
                      <a:lnTo>
                        <a:pt x="430" y="144"/>
                      </a:lnTo>
                      <a:lnTo>
                        <a:pt x="430" y="144"/>
                      </a:lnTo>
                      <a:lnTo>
                        <a:pt x="430" y="148"/>
                      </a:lnTo>
                      <a:lnTo>
                        <a:pt x="428" y="148"/>
                      </a:lnTo>
                      <a:lnTo>
                        <a:pt x="428" y="142"/>
                      </a:lnTo>
                      <a:lnTo>
                        <a:pt x="430" y="142"/>
                      </a:lnTo>
                      <a:lnTo>
                        <a:pt x="430" y="142"/>
                      </a:lnTo>
                      <a:lnTo>
                        <a:pt x="430" y="142"/>
                      </a:lnTo>
                      <a:lnTo>
                        <a:pt x="432" y="140"/>
                      </a:lnTo>
                      <a:lnTo>
                        <a:pt x="432" y="140"/>
                      </a:lnTo>
                      <a:lnTo>
                        <a:pt x="432" y="140"/>
                      </a:lnTo>
                      <a:lnTo>
                        <a:pt x="432" y="136"/>
                      </a:lnTo>
                      <a:lnTo>
                        <a:pt x="432" y="136"/>
                      </a:lnTo>
                      <a:lnTo>
                        <a:pt x="432" y="136"/>
                      </a:lnTo>
                      <a:lnTo>
                        <a:pt x="430" y="136"/>
                      </a:lnTo>
                      <a:lnTo>
                        <a:pt x="430" y="134"/>
                      </a:lnTo>
                      <a:lnTo>
                        <a:pt x="430" y="134"/>
                      </a:lnTo>
                      <a:lnTo>
                        <a:pt x="430" y="134"/>
                      </a:lnTo>
                      <a:lnTo>
                        <a:pt x="428" y="134"/>
                      </a:lnTo>
                      <a:lnTo>
                        <a:pt x="428" y="132"/>
                      </a:lnTo>
                      <a:lnTo>
                        <a:pt x="428" y="120"/>
                      </a:lnTo>
                      <a:lnTo>
                        <a:pt x="428" y="120"/>
                      </a:lnTo>
                      <a:lnTo>
                        <a:pt x="428" y="120"/>
                      </a:lnTo>
                      <a:lnTo>
                        <a:pt x="422" y="118"/>
                      </a:lnTo>
                      <a:lnTo>
                        <a:pt x="422" y="114"/>
                      </a:lnTo>
                      <a:lnTo>
                        <a:pt x="422" y="114"/>
                      </a:lnTo>
                      <a:lnTo>
                        <a:pt x="422" y="114"/>
                      </a:lnTo>
                      <a:lnTo>
                        <a:pt x="418" y="114"/>
                      </a:lnTo>
                      <a:lnTo>
                        <a:pt x="416" y="112"/>
                      </a:lnTo>
                      <a:lnTo>
                        <a:pt x="416" y="112"/>
                      </a:lnTo>
                      <a:lnTo>
                        <a:pt x="416" y="112"/>
                      </a:lnTo>
                      <a:lnTo>
                        <a:pt x="414" y="112"/>
                      </a:lnTo>
                      <a:lnTo>
                        <a:pt x="414" y="110"/>
                      </a:lnTo>
                      <a:lnTo>
                        <a:pt x="414" y="110"/>
                      </a:lnTo>
                      <a:lnTo>
                        <a:pt x="414" y="110"/>
                      </a:lnTo>
                      <a:lnTo>
                        <a:pt x="412" y="110"/>
                      </a:lnTo>
                      <a:lnTo>
                        <a:pt x="412" y="110"/>
                      </a:lnTo>
                      <a:lnTo>
                        <a:pt x="412" y="110"/>
                      </a:lnTo>
                      <a:lnTo>
                        <a:pt x="412" y="110"/>
                      </a:lnTo>
                      <a:lnTo>
                        <a:pt x="410" y="108"/>
                      </a:lnTo>
                      <a:lnTo>
                        <a:pt x="410" y="106"/>
                      </a:lnTo>
                      <a:lnTo>
                        <a:pt x="410" y="106"/>
                      </a:lnTo>
                      <a:lnTo>
                        <a:pt x="408" y="106"/>
                      </a:lnTo>
                      <a:lnTo>
                        <a:pt x="406" y="104"/>
                      </a:lnTo>
                      <a:lnTo>
                        <a:pt x="406" y="94"/>
                      </a:lnTo>
                      <a:lnTo>
                        <a:pt x="408" y="92"/>
                      </a:lnTo>
                      <a:lnTo>
                        <a:pt x="408" y="92"/>
                      </a:lnTo>
                      <a:lnTo>
                        <a:pt x="408" y="92"/>
                      </a:lnTo>
                      <a:lnTo>
                        <a:pt x="408" y="92"/>
                      </a:lnTo>
                      <a:lnTo>
                        <a:pt x="408" y="92"/>
                      </a:lnTo>
                      <a:lnTo>
                        <a:pt x="408" y="92"/>
                      </a:lnTo>
                      <a:lnTo>
                        <a:pt x="410" y="92"/>
                      </a:lnTo>
                      <a:lnTo>
                        <a:pt x="410" y="84"/>
                      </a:lnTo>
                      <a:lnTo>
                        <a:pt x="410" y="84"/>
                      </a:lnTo>
                      <a:lnTo>
                        <a:pt x="410" y="84"/>
                      </a:lnTo>
                      <a:lnTo>
                        <a:pt x="408" y="82"/>
                      </a:lnTo>
                      <a:lnTo>
                        <a:pt x="408" y="74"/>
                      </a:lnTo>
                      <a:lnTo>
                        <a:pt x="408" y="74"/>
                      </a:lnTo>
                      <a:lnTo>
                        <a:pt x="408" y="72"/>
                      </a:lnTo>
                      <a:lnTo>
                        <a:pt x="406" y="70"/>
                      </a:lnTo>
                      <a:lnTo>
                        <a:pt x="406" y="60"/>
                      </a:lnTo>
                      <a:lnTo>
                        <a:pt x="408" y="58"/>
                      </a:lnTo>
                      <a:lnTo>
                        <a:pt x="408" y="58"/>
                      </a:lnTo>
                      <a:lnTo>
                        <a:pt x="408" y="58"/>
                      </a:lnTo>
                      <a:lnTo>
                        <a:pt x="408" y="50"/>
                      </a:lnTo>
                      <a:lnTo>
                        <a:pt x="408" y="50"/>
                      </a:lnTo>
                      <a:lnTo>
                        <a:pt x="408" y="50"/>
                      </a:lnTo>
                      <a:lnTo>
                        <a:pt x="404" y="48"/>
                      </a:lnTo>
                      <a:lnTo>
                        <a:pt x="404" y="48"/>
                      </a:lnTo>
                      <a:lnTo>
                        <a:pt x="404" y="48"/>
                      </a:lnTo>
                      <a:lnTo>
                        <a:pt x="400" y="46"/>
                      </a:lnTo>
                      <a:lnTo>
                        <a:pt x="396" y="42"/>
                      </a:lnTo>
                      <a:lnTo>
                        <a:pt x="396" y="42"/>
                      </a:lnTo>
                      <a:lnTo>
                        <a:pt x="396" y="42"/>
                      </a:lnTo>
                      <a:lnTo>
                        <a:pt x="394" y="42"/>
                      </a:lnTo>
                      <a:lnTo>
                        <a:pt x="394" y="42"/>
                      </a:lnTo>
                      <a:lnTo>
                        <a:pt x="392" y="44"/>
                      </a:lnTo>
                      <a:lnTo>
                        <a:pt x="392" y="44"/>
                      </a:lnTo>
                      <a:lnTo>
                        <a:pt x="392" y="44"/>
                      </a:lnTo>
                      <a:lnTo>
                        <a:pt x="392" y="34"/>
                      </a:lnTo>
                      <a:lnTo>
                        <a:pt x="392" y="34"/>
                      </a:lnTo>
                      <a:lnTo>
                        <a:pt x="392" y="34"/>
                      </a:lnTo>
                      <a:lnTo>
                        <a:pt x="392" y="32"/>
                      </a:lnTo>
                      <a:lnTo>
                        <a:pt x="392" y="28"/>
                      </a:lnTo>
                      <a:lnTo>
                        <a:pt x="392" y="28"/>
                      </a:lnTo>
                      <a:lnTo>
                        <a:pt x="392" y="28"/>
                      </a:lnTo>
                      <a:lnTo>
                        <a:pt x="390" y="26"/>
                      </a:lnTo>
                      <a:lnTo>
                        <a:pt x="390" y="24"/>
                      </a:lnTo>
                      <a:lnTo>
                        <a:pt x="390" y="24"/>
                      </a:lnTo>
                      <a:lnTo>
                        <a:pt x="390" y="24"/>
                      </a:lnTo>
                      <a:lnTo>
                        <a:pt x="392" y="22"/>
                      </a:lnTo>
                      <a:lnTo>
                        <a:pt x="392" y="18"/>
                      </a:lnTo>
                      <a:lnTo>
                        <a:pt x="392" y="18"/>
                      </a:lnTo>
                      <a:lnTo>
                        <a:pt x="390" y="18"/>
                      </a:lnTo>
                      <a:lnTo>
                        <a:pt x="388" y="16"/>
                      </a:lnTo>
                      <a:lnTo>
                        <a:pt x="388" y="14"/>
                      </a:lnTo>
                      <a:lnTo>
                        <a:pt x="388" y="14"/>
                      </a:lnTo>
                      <a:lnTo>
                        <a:pt x="388" y="14"/>
                      </a:lnTo>
                      <a:lnTo>
                        <a:pt x="386" y="14"/>
                      </a:lnTo>
                      <a:lnTo>
                        <a:pt x="386" y="14"/>
                      </a:lnTo>
                      <a:lnTo>
                        <a:pt x="388" y="14"/>
                      </a:lnTo>
                      <a:lnTo>
                        <a:pt x="388" y="14"/>
                      </a:lnTo>
                      <a:lnTo>
                        <a:pt x="388" y="12"/>
                      </a:lnTo>
                      <a:lnTo>
                        <a:pt x="388" y="12"/>
                      </a:lnTo>
                      <a:lnTo>
                        <a:pt x="390" y="10"/>
                      </a:lnTo>
                      <a:lnTo>
                        <a:pt x="390" y="10"/>
                      </a:lnTo>
                      <a:lnTo>
                        <a:pt x="390" y="10"/>
                      </a:lnTo>
                      <a:lnTo>
                        <a:pt x="390" y="6"/>
                      </a:lnTo>
                      <a:lnTo>
                        <a:pt x="390" y="6"/>
                      </a:lnTo>
                      <a:lnTo>
                        <a:pt x="390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8" y="6"/>
                      </a:lnTo>
                      <a:lnTo>
                        <a:pt x="386" y="6"/>
                      </a:lnTo>
                      <a:lnTo>
                        <a:pt x="386" y="4"/>
                      </a:lnTo>
                      <a:lnTo>
                        <a:pt x="386" y="4"/>
                      </a:lnTo>
                      <a:lnTo>
                        <a:pt x="386" y="4"/>
                      </a:lnTo>
                      <a:lnTo>
                        <a:pt x="386" y="4"/>
                      </a:lnTo>
                      <a:lnTo>
                        <a:pt x="384" y="2"/>
                      </a:lnTo>
                      <a:lnTo>
                        <a:pt x="384" y="2"/>
                      </a:lnTo>
                      <a:lnTo>
                        <a:pt x="384" y="2"/>
                      </a:lnTo>
                      <a:lnTo>
                        <a:pt x="380" y="2"/>
                      </a:lnTo>
                      <a:lnTo>
                        <a:pt x="380" y="2"/>
                      </a:lnTo>
                      <a:lnTo>
                        <a:pt x="380" y="2"/>
                      </a:lnTo>
                      <a:lnTo>
                        <a:pt x="380" y="4"/>
                      </a:lnTo>
                      <a:lnTo>
                        <a:pt x="380" y="4"/>
                      </a:lnTo>
                      <a:lnTo>
                        <a:pt x="378" y="4"/>
                      </a:lnTo>
                      <a:lnTo>
                        <a:pt x="378" y="4"/>
                      </a:lnTo>
                      <a:lnTo>
                        <a:pt x="378" y="6"/>
                      </a:lnTo>
                      <a:lnTo>
                        <a:pt x="378" y="6"/>
                      </a:lnTo>
                      <a:lnTo>
                        <a:pt x="378" y="6"/>
                      </a:lnTo>
                      <a:lnTo>
                        <a:pt x="378" y="6"/>
                      </a:lnTo>
                      <a:lnTo>
                        <a:pt x="374" y="10"/>
                      </a:lnTo>
                      <a:lnTo>
                        <a:pt x="374" y="10"/>
                      </a:lnTo>
                      <a:lnTo>
                        <a:pt x="374" y="10"/>
                      </a:lnTo>
                      <a:lnTo>
                        <a:pt x="374" y="12"/>
                      </a:lnTo>
                      <a:lnTo>
                        <a:pt x="374" y="12"/>
                      </a:lnTo>
                      <a:lnTo>
                        <a:pt x="374" y="14"/>
                      </a:lnTo>
                      <a:lnTo>
                        <a:pt x="374" y="14"/>
                      </a:lnTo>
                      <a:lnTo>
                        <a:pt x="374" y="16"/>
                      </a:lnTo>
                      <a:lnTo>
                        <a:pt x="374" y="16"/>
                      </a:lnTo>
                      <a:lnTo>
                        <a:pt x="374" y="16"/>
                      </a:lnTo>
                      <a:lnTo>
                        <a:pt x="374" y="18"/>
                      </a:lnTo>
                      <a:lnTo>
                        <a:pt x="374" y="18"/>
                      </a:lnTo>
                      <a:lnTo>
                        <a:pt x="372" y="20"/>
                      </a:lnTo>
                      <a:lnTo>
                        <a:pt x="366" y="24"/>
                      </a:lnTo>
                      <a:lnTo>
                        <a:pt x="366" y="24"/>
                      </a:lnTo>
                      <a:lnTo>
                        <a:pt x="366" y="26"/>
                      </a:lnTo>
                      <a:lnTo>
                        <a:pt x="366" y="28"/>
                      </a:lnTo>
                      <a:lnTo>
                        <a:pt x="366" y="28"/>
                      </a:lnTo>
                      <a:lnTo>
                        <a:pt x="366" y="30"/>
                      </a:lnTo>
                      <a:lnTo>
                        <a:pt x="368" y="30"/>
                      </a:lnTo>
                      <a:lnTo>
                        <a:pt x="368" y="30"/>
                      </a:lnTo>
                      <a:lnTo>
                        <a:pt x="366" y="32"/>
                      </a:lnTo>
                      <a:lnTo>
                        <a:pt x="366" y="32"/>
                      </a:lnTo>
                      <a:lnTo>
                        <a:pt x="366" y="32"/>
                      </a:lnTo>
                      <a:lnTo>
                        <a:pt x="364" y="36"/>
                      </a:lnTo>
                      <a:lnTo>
                        <a:pt x="364" y="36"/>
                      </a:lnTo>
                      <a:lnTo>
                        <a:pt x="364" y="36"/>
                      </a:lnTo>
                      <a:lnTo>
                        <a:pt x="364" y="38"/>
                      </a:lnTo>
                      <a:lnTo>
                        <a:pt x="362" y="40"/>
                      </a:lnTo>
                      <a:lnTo>
                        <a:pt x="362" y="40"/>
                      </a:lnTo>
                      <a:lnTo>
                        <a:pt x="362" y="42"/>
                      </a:lnTo>
                      <a:lnTo>
                        <a:pt x="362" y="48"/>
                      </a:lnTo>
                      <a:lnTo>
                        <a:pt x="360" y="52"/>
                      </a:lnTo>
                      <a:lnTo>
                        <a:pt x="360" y="52"/>
                      </a:lnTo>
                      <a:lnTo>
                        <a:pt x="360" y="52"/>
                      </a:lnTo>
                      <a:lnTo>
                        <a:pt x="360" y="54"/>
                      </a:lnTo>
                      <a:lnTo>
                        <a:pt x="358" y="62"/>
                      </a:lnTo>
                      <a:lnTo>
                        <a:pt x="356" y="64"/>
                      </a:lnTo>
                      <a:lnTo>
                        <a:pt x="356" y="64"/>
                      </a:lnTo>
                      <a:lnTo>
                        <a:pt x="356" y="64"/>
                      </a:lnTo>
                      <a:lnTo>
                        <a:pt x="356" y="64"/>
                      </a:lnTo>
                      <a:lnTo>
                        <a:pt x="354" y="70"/>
                      </a:lnTo>
                      <a:lnTo>
                        <a:pt x="352" y="72"/>
                      </a:lnTo>
                      <a:lnTo>
                        <a:pt x="352" y="72"/>
                      </a:lnTo>
                      <a:lnTo>
                        <a:pt x="352" y="72"/>
                      </a:lnTo>
                      <a:lnTo>
                        <a:pt x="350" y="74"/>
                      </a:lnTo>
                      <a:lnTo>
                        <a:pt x="348" y="78"/>
                      </a:lnTo>
                      <a:lnTo>
                        <a:pt x="346" y="80"/>
                      </a:lnTo>
                      <a:lnTo>
                        <a:pt x="346" y="80"/>
                      </a:lnTo>
                      <a:lnTo>
                        <a:pt x="346" y="80"/>
                      </a:lnTo>
                      <a:lnTo>
                        <a:pt x="346" y="80"/>
                      </a:lnTo>
                      <a:lnTo>
                        <a:pt x="344" y="82"/>
                      </a:lnTo>
                      <a:lnTo>
                        <a:pt x="340" y="82"/>
                      </a:lnTo>
                      <a:lnTo>
                        <a:pt x="340" y="82"/>
                      </a:lnTo>
                      <a:lnTo>
                        <a:pt x="340" y="82"/>
                      </a:lnTo>
                      <a:lnTo>
                        <a:pt x="338" y="84"/>
                      </a:lnTo>
                      <a:lnTo>
                        <a:pt x="334" y="84"/>
                      </a:lnTo>
                      <a:lnTo>
                        <a:pt x="332" y="84"/>
                      </a:lnTo>
                      <a:lnTo>
                        <a:pt x="332" y="82"/>
                      </a:lnTo>
                      <a:lnTo>
                        <a:pt x="332" y="82"/>
                      </a:lnTo>
                      <a:lnTo>
                        <a:pt x="332" y="80"/>
                      </a:lnTo>
                      <a:lnTo>
                        <a:pt x="332" y="80"/>
                      </a:lnTo>
                      <a:lnTo>
                        <a:pt x="330" y="78"/>
                      </a:lnTo>
                      <a:lnTo>
                        <a:pt x="330" y="78"/>
                      </a:lnTo>
                      <a:lnTo>
                        <a:pt x="330" y="78"/>
                      </a:lnTo>
                      <a:lnTo>
                        <a:pt x="328" y="76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8" y="74"/>
                      </a:lnTo>
                      <a:lnTo>
                        <a:pt x="326" y="72"/>
                      </a:lnTo>
                      <a:lnTo>
                        <a:pt x="326" y="72"/>
                      </a:lnTo>
                      <a:lnTo>
                        <a:pt x="326" y="72"/>
                      </a:lnTo>
                      <a:lnTo>
                        <a:pt x="326" y="72"/>
                      </a:lnTo>
                      <a:lnTo>
                        <a:pt x="322" y="70"/>
                      </a:lnTo>
                      <a:lnTo>
                        <a:pt x="316" y="68"/>
                      </a:lnTo>
                      <a:lnTo>
                        <a:pt x="312" y="64"/>
                      </a:lnTo>
                      <a:lnTo>
                        <a:pt x="308" y="58"/>
                      </a:lnTo>
                      <a:lnTo>
                        <a:pt x="308" y="58"/>
                      </a:lnTo>
                      <a:lnTo>
                        <a:pt x="308" y="58"/>
                      </a:lnTo>
                      <a:lnTo>
                        <a:pt x="300" y="52"/>
                      </a:lnTo>
                      <a:lnTo>
                        <a:pt x="300" y="52"/>
                      </a:lnTo>
                      <a:lnTo>
                        <a:pt x="300" y="52"/>
                      </a:lnTo>
                      <a:lnTo>
                        <a:pt x="300" y="52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300" y="48"/>
                      </a:lnTo>
                      <a:lnTo>
                        <a:pt x="298" y="48"/>
                      </a:lnTo>
                      <a:lnTo>
                        <a:pt x="298" y="48"/>
                      </a:lnTo>
                      <a:lnTo>
                        <a:pt x="300" y="46"/>
                      </a:lnTo>
                      <a:lnTo>
                        <a:pt x="300" y="46"/>
                      </a:lnTo>
                      <a:lnTo>
                        <a:pt x="300" y="46"/>
                      </a:lnTo>
                      <a:lnTo>
                        <a:pt x="300" y="44"/>
                      </a:lnTo>
                      <a:lnTo>
                        <a:pt x="300" y="44"/>
                      </a:lnTo>
                      <a:lnTo>
                        <a:pt x="300" y="44"/>
                      </a:lnTo>
                      <a:lnTo>
                        <a:pt x="300" y="44"/>
                      </a:lnTo>
                      <a:lnTo>
                        <a:pt x="300" y="42"/>
                      </a:lnTo>
                      <a:lnTo>
                        <a:pt x="304" y="38"/>
                      </a:lnTo>
                      <a:lnTo>
                        <a:pt x="306" y="38"/>
                      </a:lnTo>
                      <a:lnTo>
                        <a:pt x="306" y="38"/>
                      </a:lnTo>
                      <a:lnTo>
                        <a:pt x="306" y="38"/>
                      </a:lnTo>
                      <a:lnTo>
                        <a:pt x="306" y="32"/>
                      </a:lnTo>
                      <a:lnTo>
                        <a:pt x="308" y="30"/>
                      </a:lnTo>
                      <a:lnTo>
                        <a:pt x="312" y="30"/>
                      </a:lnTo>
                      <a:lnTo>
                        <a:pt x="312" y="30"/>
                      </a:lnTo>
                      <a:lnTo>
                        <a:pt x="314" y="30"/>
                      </a:lnTo>
                      <a:lnTo>
                        <a:pt x="314" y="28"/>
                      </a:lnTo>
                      <a:lnTo>
                        <a:pt x="314" y="28"/>
                      </a:lnTo>
                      <a:lnTo>
                        <a:pt x="314" y="28"/>
                      </a:lnTo>
                      <a:lnTo>
                        <a:pt x="314" y="28"/>
                      </a:lnTo>
                      <a:lnTo>
                        <a:pt x="314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2"/>
                      </a:lnTo>
                      <a:lnTo>
                        <a:pt x="316" y="22"/>
                      </a:lnTo>
                      <a:lnTo>
                        <a:pt x="318" y="22"/>
                      </a:lnTo>
                      <a:lnTo>
                        <a:pt x="318" y="22"/>
                      </a:lnTo>
                      <a:lnTo>
                        <a:pt x="318" y="22"/>
                      </a:lnTo>
                      <a:lnTo>
                        <a:pt x="322" y="20"/>
                      </a:lnTo>
                      <a:lnTo>
                        <a:pt x="322" y="20"/>
                      </a:lnTo>
                      <a:lnTo>
                        <a:pt x="322" y="20"/>
                      </a:lnTo>
                      <a:lnTo>
                        <a:pt x="322" y="18"/>
                      </a:lnTo>
                      <a:lnTo>
                        <a:pt x="322" y="18"/>
                      </a:lnTo>
                      <a:lnTo>
                        <a:pt x="322" y="18"/>
                      </a:lnTo>
                      <a:lnTo>
                        <a:pt x="320" y="16"/>
                      </a:lnTo>
                      <a:lnTo>
                        <a:pt x="320" y="16"/>
                      </a:lnTo>
                      <a:lnTo>
                        <a:pt x="320" y="16"/>
                      </a:lnTo>
                      <a:lnTo>
                        <a:pt x="320" y="16"/>
                      </a:lnTo>
                      <a:lnTo>
                        <a:pt x="316" y="12"/>
                      </a:lnTo>
                      <a:lnTo>
                        <a:pt x="316" y="12"/>
                      </a:lnTo>
                      <a:lnTo>
                        <a:pt x="316" y="12"/>
                      </a:lnTo>
                      <a:lnTo>
                        <a:pt x="314" y="12"/>
                      </a:lnTo>
                      <a:lnTo>
                        <a:pt x="314" y="12"/>
                      </a:lnTo>
                      <a:lnTo>
                        <a:pt x="314" y="12"/>
                      </a:lnTo>
                      <a:lnTo>
                        <a:pt x="312" y="14"/>
                      </a:lnTo>
                      <a:lnTo>
                        <a:pt x="312" y="14"/>
                      </a:lnTo>
                      <a:lnTo>
                        <a:pt x="312" y="14"/>
                      </a:lnTo>
                      <a:lnTo>
                        <a:pt x="310" y="14"/>
                      </a:lnTo>
                      <a:lnTo>
                        <a:pt x="310" y="14"/>
                      </a:lnTo>
                      <a:lnTo>
                        <a:pt x="310" y="14"/>
                      </a:lnTo>
                      <a:lnTo>
                        <a:pt x="310" y="14"/>
                      </a:lnTo>
                      <a:lnTo>
                        <a:pt x="310" y="16"/>
                      </a:lnTo>
                      <a:lnTo>
                        <a:pt x="306" y="16"/>
                      </a:lnTo>
                      <a:lnTo>
                        <a:pt x="306" y="14"/>
                      </a:lnTo>
                      <a:lnTo>
                        <a:pt x="306" y="14"/>
                      </a:lnTo>
                      <a:lnTo>
                        <a:pt x="306" y="14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0" y="14"/>
                      </a:lnTo>
                      <a:lnTo>
                        <a:pt x="300" y="14"/>
                      </a:lnTo>
                      <a:lnTo>
                        <a:pt x="300" y="14"/>
                      </a:lnTo>
                      <a:lnTo>
                        <a:pt x="300" y="14"/>
                      </a:lnTo>
                      <a:lnTo>
                        <a:pt x="300" y="14"/>
                      </a:lnTo>
                      <a:lnTo>
                        <a:pt x="300" y="16"/>
                      </a:lnTo>
                      <a:lnTo>
                        <a:pt x="300" y="16"/>
                      </a:lnTo>
                      <a:lnTo>
                        <a:pt x="298" y="14"/>
                      </a:lnTo>
                      <a:lnTo>
                        <a:pt x="298" y="14"/>
                      </a:lnTo>
                      <a:lnTo>
                        <a:pt x="298" y="14"/>
                      </a:lnTo>
                      <a:lnTo>
                        <a:pt x="298" y="14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4" y="12"/>
                      </a:lnTo>
                      <a:lnTo>
                        <a:pt x="294" y="12"/>
                      </a:lnTo>
                      <a:lnTo>
                        <a:pt x="292" y="12"/>
                      </a:lnTo>
                      <a:lnTo>
                        <a:pt x="288" y="8"/>
                      </a:lnTo>
                      <a:lnTo>
                        <a:pt x="288" y="8"/>
                      </a:lnTo>
                      <a:lnTo>
                        <a:pt x="288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6" y="8"/>
                      </a:lnTo>
                      <a:lnTo>
                        <a:pt x="284" y="8"/>
                      </a:lnTo>
                      <a:lnTo>
                        <a:pt x="280" y="8"/>
                      </a:lnTo>
                      <a:lnTo>
                        <a:pt x="278" y="6"/>
                      </a:lnTo>
                      <a:lnTo>
                        <a:pt x="278" y="4"/>
                      </a:lnTo>
                      <a:lnTo>
                        <a:pt x="278" y="4"/>
                      </a:lnTo>
                      <a:lnTo>
                        <a:pt x="276" y="4"/>
                      </a:lnTo>
                      <a:lnTo>
                        <a:pt x="276" y="4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274" y="0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2" y="0"/>
                      </a:lnTo>
                      <a:lnTo>
                        <a:pt x="270" y="2"/>
                      </a:lnTo>
                      <a:lnTo>
                        <a:pt x="268" y="2"/>
                      </a:lnTo>
                      <a:lnTo>
                        <a:pt x="268" y="2"/>
                      </a:lnTo>
                      <a:lnTo>
                        <a:pt x="268" y="2"/>
                      </a:lnTo>
                      <a:lnTo>
                        <a:pt x="268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6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0"/>
                      </a:lnTo>
                      <a:lnTo>
                        <a:pt x="264" y="2"/>
                      </a:lnTo>
                      <a:lnTo>
                        <a:pt x="262" y="2"/>
                      </a:lnTo>
                      <a:lnTo>
                        <a:pt x="260" y="2"/>
                      </a:lnTo>
                      <a:lnTo>
                        <a:pt x="260" y="2"/>
                      </a:lnTo>
                      <a:lnTo>
                        <a:pt x="260" y="4"/>
                      </a:lnTo>
                      <a:lnTo>
                        <a:pt x="260" y="4"/>
                      </a:lnTo>
                      <a:lnTo>
                        <a:pt x="260" y="4"/>
                      </a:lnTo>
                      <a:lnTo>
                        <a:pt x="258" y="2"/>
                      </a:lnTo>
                      <a:lnTo>
                        <a:pt x="258" y="2"/>
                      </a:lnTo>
                      <a:lnTo>
                        <a:pt x="258" y="2"/>
                      </a:lnTo>
                      <a:lnTo>
                        <a:pt x="258" y="0"/>
                      </a:lnTo>
                      <a:lnTo>
                        <a:pt x="254" y="0"/>
                      </a:lnTo>
                      <a:lnTo>
                        <a:pt x="254" y="0"/>
                      </a:lnTo>
                      <a:lnTo>
                        <a:pt x="254" y="2"/>
                      </a:lnTo>
                      <a:lnTo>
                        <a:pt x="254" y="2"/>
                      </a:lnTo>
                      <a:lnTo>
                        <a:pt x="252" y="2"/>
                      </a:lnTo>
                      <a:lnTo>
                        <a:pt x="252" y="2"/>
                      </a:lnTo>
                      <a:lnTo>
                        <a:pt x="250" y="2"/>
                      </a:lnTo>
                      <a:lnTo>
                        <a:pt x="250" y="2"/>
                      </a:lnTo>
                      <a:lnTo>
                        <a:pt x="250" y="2"/>
                      </a:lnTo>
                      <a:lnTo>
                        <a:pt x="248" y="2"/>
                      </a:lnTo>
                      <a:lnTo>
                        <a:pt x="248" y="2"/>
                      </a:lnTo>
                      <a:lnTo>
                        <a:pt x="248" y="2"/>
                      </a:lnTo>
                      <a:lnTo>
                        <a:pt x="248" y="4"/>
                      </a:lnTo>
                      <a:lnTo>
                        <a:pt x="248" y="4"/>
                      </a:lnTo>
                      <a:lnTo>
                        <a:pt x="246" y="4"/>
                      </a:lnTo>
                      <a:lnTo>
                        <a:pt x="246" y="4"/>
                      </a:lnTo>
                      <a:lnTo>
                        <a:pt x="246" y="4"/>
                      </a:lnTo>
                      <a:lnTo>
                        <a:pt x="246" y="4"/>
                      </a:lnTo>
                      <a:lnTo>
                        <a:pt x="246" y="4"/>
                      </a:lnTo>
                      <a:lnTo>
                        <a:pt x="244" y="6"/>
                      </a:lnTo>
                      <a:lnTo>
                        <a:pt x="244" y="6"/>
                      </a:lnTo>
                      <a:lnTo>
                        <a:pt x="244" y="6"/>
                      </a:lnTo>
                      <a:lnTo>
                        <a:pt x="244" y="6"/>
                      </a:lnTo>
                      <a:lnTo>
                        <a:pt x="244" y="6"/>
                      </a:lnTo>
                      <a:lnTo>
                        <a:pt x="244" y="6"/>
                      </a:lnTo>
                      <a:lnTo>
                        <a:pt x="242" y="6"/>
                      </a:lnTo>
                      <a:lnTo>
                        <a:pt x="242" y="8"/>
                      </a:lnTo>
                      <a:lnTo>
                        <a:pt x="242" y="8"/>
                      </a:lnTo>
                      <a:lnTo>
                        <a:pt x="242" y="8"/>
                      </a:lnTo>
                      <a:lnTo>
                        <a:pt x="246" y="10"/>
                      </a:lnTo>
                      <a:lnTo>
                        <a:pt x="246" y="10"/>
                      </a:lnTo>
                      <a:lnTo>
                        <a:pt x="246" y="12"/>
                      </a:lnTo>
                      <a:lnTo>
                        <a:pt x="248" y="12"/>
                      </a:lnTo>
                      <a:lnTo>
                        <a:pt x="248" y="12"/>
                      </a:lnTo>
                      <a:lnTo>
                        <a:pt x="248" y="10"/>
                      </a:lnTo>
                      <a:lnTo>
                        <a:pt x="248" y="10"/>
                      </a:lnTo>
                      <a:lnTo>
                        <a:pt x="250" y="10"/>
                      </a:lnTo>
                      <a:lnTo>
                        <a:pt x="252" y="10"/>
                      </a:lnTo>
                      <a:lnTo>
                        <a:pt x="252" y="10"/>
                      </a:lnTo>
                      <a:lnTo>
                        <a:pt x="252" y="12"/>
                      </a:lnTo>
                      <a:lnTo>
                        <a:pt x="254" y="12"/>
                      </a:lnTo>
                      <a:lnTo>
                        <a:pt x="254" y="12"/>
                      </a:lnTo>
                      <a:lnTo>
                        <a:pt x="254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48" y="14"/>
                      </a:lnTo>
                      <a:lnTo>
                        <a:pt x="246" y="16"/>
                      </a:lnTo>
                      <a:lnTo>
                        <a:pt x="244" y="16"/>
                      </a:lnTo>
                      <a:lnTo>
                        <a:pt x="244" y="16"/>
                      </a:lnTo>
                      <a:lnTo>
                        <a:pt x="244" y="16"/>
                      </a:lnTo>
                      <a:lnTo>
                        <a:pt x="244" y="16"/>
                      </a:lnTo>
                      <a:lnTo>
                        <a:pt x="242" y="16"/>
                      </a:lnTo>
                      <a:lnTo>
                        <a:pt x="242" y="16"/>
                      </a:lnTo>
                      <a:lnTo>
                        <a:pt x="242" y="16"/>
                      </a:lnTo>
                      <a:lnTo>
                        <a:pt x="240" y="18"/>
                      </a:lnTo>
                      <a:lnTo>
                        <a:pt x="240" y="18"/>
                      </a:lnTo>
                      <a:lnTo>
                        <a:pt x="240" y="18"/>
                      </a:lnTo>
                      <a:lnTo>
                        <a:pt x="240" y="26"/>
                      </a:lnTo>
                      <a:lnTo>
                        <a:pt x="240" y="26"/>
                      </a:lnTo>
                      <a:lnTo>
                        <a:pt x="240" y="26"/>
                      </a:lnTo>
                      <a:lnTo>
                        <a:pt x="242" y="26"/>
                      </a:lnTo>
                      <a:lnTo>
                        <a:pt x="242" y="26"/>
                      </a:lnTo>
                      <a:lnTo>
                        <a:pt x="238" y="26"/>
                      </a:lnTo>
                      <a:lnTo>
                        <a:pt x="238" y="26"/>
                      </a:lnTo>
                      <a:lnTo>
                        <a:pt x="238" y="28"/>
                      </a:lnTo>
                      <a:lnTo>
                        <a:pt x="234" y="30"/>
                      </a:lnTo>
                      <a:lnTo>
                        <a:pt x="230" y="30"/>
                      </a:lnTo>
                      <a:lnTo>
                        <a:pt x="230" y="30"/>
                      </a:lnTo>
                      <a:lnTo>
                        <a:pt x="230" y="30"/>
                      </a:lnTo>
                      <a:lnTo>
                        <a:pt x="228" y="32"/>
                      </a:lnTo>
                      <a:lnTo>
                        <a:pt x="228" y="32"/>
                      </a:lnTo>
                      <a:lnTo>
                        <a:pt x="228" y="32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lnTo>
                        <a:pt x="232" y="46"/>
                      </a:lnTo>
                      <a:lnTo>
                        <a:pt x="230" y="46"/>
                      </a:lnTo>
                      <a:lnTo>
                        <a:pt x="228" y="44"/>
                      </a:lnTo>
                      <a:lnTo>
                        <a:pt x="228" y="44"/>
                      </a:lnTo>
                      <a:lnTo>
                        <a:pt x="228" y="44"/>
                      </a:lnTo>
                      <a:lnTo>
                        <a:pt x="226" y="44"/>
                      </a:lnTo>
                      <a:lnTo>
                        <a:pt x="226" y="44"/>
                      </a:lnTo>
                      <a:lnTo>
                        <a:pt x="226" y="44"/>
                      </a:lnTo>
                      <a:lnTo>
                        <a:pt x="226" y="46"/>
                      </a:lnTo>
                      <a:lnTo>
                        <a:pt x="226" y="46"/>
                      </a:lnTo>
                      <a:lnTo>
                        <a:pt x="224" y="46"/>
                      </a:lnTo>
                      <a:lnTo>
                        <a:pt x="224" y="44"/>
                      </a:lnTo>
                      <a:lnTo>
                        <a:pt x="224" y="44"/>
                      </a:lnTo>
                      <a:lnTo>
                        <a:pt x="224" y="44"/>
                      </a:lnTo>
                      <a:lnTo>
                        <a:pt x="222" y="42"/>
                      </a:lnTo>
                      <a:lnTo>
                        <a:pt x="222" y="42"/>
                      </a:lnTo>
                      <a:lnTo>
                        <a:pt x="222" y="42"/>
                      </a:lnTo>
                      <a:lnTo>
                        <a:pt x="222" y="42"/>
                      </a:lnTo>
                      <a:lnTo>
                        <a:pt x="220" y="42"/>
                      </a:lnTo>
                      <a:lnTo>
                        <a:pt x="220" y="42"/>
                      </a:lnTo>
                      <a:lnTo>
                        <a:pt x="220" y="42"/>
                      </a:lnTo>
                      <a:lnTo>
                        <a:pt x="218" y="42"/>
                      </a:lnTo>
                      <a:lnTo>
                        <a:pt x="218" y="42"/>
                      </a:lnTo>
                      <a:lnTo>
                        <a:pt x="218" y="44"/>
                      </a:lnTo>
                      <a:lnTo>
                        <a:pt x="218" y="46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6" y="46"/>
                      </a:lnTo>
                      <a:lnTo>
                        <a:pt x="216" y="48"/>
                      </a:lnTo>
                      <a:lnTo>
                        <a:pt x="216" y="48"/>
                      </a:lnTo>
                      <a:lnTo>
                        <a:pt x="214" y="48"/>
                      </a:lnTo>
                      <a:lnTo>
                        <a:pt x="214" y="50"/>
                      </a:lnTo>
                      <a:lnTo>
                        <a:pt x="214" y="50"/>
                      </a:lnTo>
                      <a:lnTo>
                        <a:pt x="214" y="48"/>
                      </a:lnTo>
                      <a:lnTo>
                        <a:pt x="214" y="46"/>
                      </a:lnTo>
                      <a:lnTo>
                        <a:pt x="218" y="42"/>
                      </a:lnTo>
                      <a:lnTo>
                        <a:pt x="218" y="42"/>
                      </a:lnTo>
                      <a:lnTo>
                        <a:pt x="218" y="42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6" y="38"/>
                      </a:lnTo>
                      <a:lnTo>
                        <a:pt x="216" y="38"/>
                      </a:lnTo>
                      <a:lnTo>
                        <a:pt x="216" y="38"/>
                      </a:lnTo>
                      <a:lnTo>
                        <a:pt x="214" y="36"/>
                      </a:lnTo>
                      <a:lnTo>
                        <a:pt x="214" y="36"/>
                      </a:lnTo>
                      <a:lnTo>
                        <a:pt x="214" y="36"/>
                      </a:lnTo>
                      <a:lnTo>
                        <a:pt x="212" y="36"/>
                      </a:lnTo>
                      <a:lnTo>
                        <a:pt x="212" y="36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0" y="32"/>
                      </a:lnTo>
                      <a:lnTo>
                        <a:pt x="210" y="30"/>
                      </a:lnTo>
                      <a:lnTo>
                        <a:pt x="210" y="30"/>
                      </a:lnTo>
                      <a:lnTo>
                        <a:pt x="210" y="30"/>
                      </a:lnTo>
                      <a:lnTo>
                        <a:pt x="210" y="30"/>
                      </a:lnTo>
                      <a:lnTo>
                        <a:pt x="210" y="30"/>
                      </a:lnTo>
                      <a:lnTo>
                        <a:pt x="210" y="30"/>
                      </a:lnTo>
                      <a:lnTo>
                        <a:pt x="210" y="28"/>
                      </a:lnTo>
                      <a:lnTo>
                        <a:pt x="210" y="28"/>
                      </a:lnTo>
                      <a:lnTo>
                        <a:pt x="210" y="26"/>
                      </a:lnTo>
                      <a:lnTo>
                        <a:pt x="210" y="26"/>
                      </a:lnTo>
                      <a:lnTo>
                        <a:pt x="210" y="26"/>
                      </a:lnTo>
                      <a:lnTo>
                        <a:pt x="210" y="26"/>
                      </a:lnTo>
                      <a:lnTo>
                        <a:pt x="208" y="26"/>
                      </a:lnTo>
                      <a:lnTo>
                        <a:pt x="208" y="26"/>
                      </a:lnTo>
                      <a:lnTo>
                        <a:pt x="206" y="24"/>
                      </a:lnTo>
                      <a:lnTo>
                        <a:pt x="206" y="24"/>
                      </a:lnTo>
                      <a:lnTo>
                        <a:pt x="206" y="24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4" y="24"/>
                      </a:lnTo>
                      <a:lnTo>
                        <a:pt x="202" y="26"/>
                      </a:lnTo>
                      <a:lnTo>
                        <a:pt x="202" y="26"/>
                      </a:lnTo>
                      <a:lnTo>
                        <a:pt x="202" y="26"/>
                      </a:lnTo>
                      <a:lnTo>
                        <a:pt x="200" y="26"/>
                      </a:lnTo>
                      <a:lnTo>
                        <a:pt x="200" y="28"/>
                      </a:lnTo>
                      <a:lnTo>
                        <a:pt x="200" y="28"/>
                      </a:lnTo>
                      <a:lnTo>
                        <a:pt x="202" y="30"/>
                      </a:lnTo>
                      <a:lnTo>
                        <a:pt x="200" y="30"/>
                      </a:lnTo>
                      <a:lnTo>
                        <a:pt x="200" y="28"/>
                      </a:lnTo>
                      <a:lnTo>
                        <a:pt x="200" y="28"/>
                      </a:lnTo>
                      <a:lnTo>
                        <a:pt x="200" y="28"/>
                      </a:lnTo>
                      <a:lnTo>
                        <a:pt x="200" y="28"/>
                      </a:lnTo>
                      <a:lnTo>
                        <a:pt x="200" y="28"/>
                      </a:lnTo>
                      <a:lnTo>
                        <a:pt x="198" y="30"/>
                      </a:lnTo>
                      <a:lnTo>
                        <a:pt x="198" y="30"/>
                      </a:lnTo>
                      <a:lnTo>
                        <a:pt x="198" y="30"/>
                      </a:lnTo>
                      <a:lnTo>
                        <a:pt x="196" y="30"/>
                      </a:lnTo>
                      <a:lnTo>
                        <a:pt x="196" y="32"/>
                      </a:lnTo>
                      <a:lnTo>
                        <a:pt x="196" y="32"/>
                      </a:lnTo>
                      <a:lnTo>
                        <a:pt x="196" y="30"/>
                      </a:lnTo>
                      <a:lnTo>
                        <a:pt x="196" y="30"/>
                      </a:lnTo>
                      <a:lnTo>
                        <a:pt x="196" y="30"/>
                      </a:lnTo>
                      <a:lnTo>
                        <a:pt x="196" y="30"/>
                      </a:lnTo>
                      <a:lnTo>
                        <a:pt x="196" y="30"/>
                      </a:lnTo>
                      <a:lnTo>
                        <a:pt x="192" y="32"/>
                      </a:lnTo>
                      <a:lnTo>
                        <a:pt x="192" y="32"/>
                      </a:lnTo>
                      <a:lnTo>
                        <a:pt x="192" y="34"/>
                      </a:lnTo>
                      <a:lnTo>
                        <a:pt x="192" y="36"/>
                      </a:lnTo>
                      <a:lnTo>
                        <a:pt x="192" y="38"/>
                      </a:lnTo>
                      <a:lnTo>
                        <a:pt x="190" y="40"/>
                      </a:lnTo>
                      <a:lnTo>
                        <a:pt x="190" y="40"/>
                      </a:lnTo>
                      <a:lnTo>
                        <a:pt x="190" y="40"/>
                      </a:lnTo>
                      <a:lnTo>
                        <a:pt x="190" y="38"/>
                      </a:lnTo>
                      <a:lnTo>
                        <a:pt x="190" y="38"/>
                      </a:lnTo>
                      <a:lnTo>
                        <a:pt x="192" y="38"/>
                      </a:lnTo>
                      <a:lnTo>
                        <a:pt x="192" y="36"/>
                      </a:lnTo>
                      <a:lnTo>
                        <a:pt x="192" y="36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90" y="34"/>
                      </a:lnTo>
                      <a:lnTo>
                        <a:pt x="188" y="34"/>
                      </a:lnTo>
                      <a:lnTo>
                        <a:pt x="188" y="36"/>
                      </a:lnTo>
                      <a:lnTo>
                        <a:pt x="188" y="36"/>
                      </a:lnTo>
                      <a:lnTo>
                        <a:pt x="188" y="36"/>
                      </a:lnTo>
                      <a:lnTo>
                        <a:pt x="188" y="38"/>
                      </a:lnTo>
                      <a:lnTo>
                        <a:pt x="186" y="38"/>
                      </a:lnTo>
                      <a:lnTo>
                        <a:pt x="186" y="38"/>
                      </a:lnTo>
                      <a:lnTo>
                        <a:pt x="186" y="38"/>
                      </a:lnTo>
                      <a:lnTo>
                        <a:pt x="186" y="38"/>
                      </a:lnTo>
                      <a:lnTo>
                        <a:pt x="182" y="38"/>
                      </a:lnTo>
                      <a:lnTo>
                        <a:pt x="182" y="38"/>
                      </a:lnTo>
                      <a:lnTo>
                        <a:pt x="182" y="38"/>
                      </a:lnTo>
                      <a:lnTo>
                        <a:pt x="182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0" y="42"/>
                      </a:lnTo>
                      <a:lnTo>
                        <a:pt x="182" y="44"/>
                      </a:lnTo>
                      <a:lnTo>
                        <a:pt x="182" y="48"/>
                      </a:lnTo>
                      <a:lnTo>
                        <a:pt x="182" y="48"/>
                      </a:lnTo>
                      <a:lnTo>
                        <a:pt x="182" y="46"/>
                      </a:lnTo>
                      <a:lnTo>
                        <a:pt x="182" y="46"/>
                      </a:lnTo>
                      <a:lnTo>
                        <a:pt x="180" y="46"/>
                      </a:lnTo>
                      <a:lnTo>
                        <a:pt x="180" y="46"/>
                      </a:lnTo>
                      <a:lnTo>
                        <a:pt x="180" y="44"/>
                      </a:lnTo>
                      <a:lnTo>
                        <a:pt x="180" y="44"/>
                      </a:lnTo>
                      <a:lnTo>
                        <a:pt x="180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6" y="44"/>
                      </a:lnTo>
                      <a:lnTo>
                        <a:pt x="174" y="46"/>
                      </a:lnTo>
                      <a:lnTo>
                        <a:pt x="174" y="46"/>
                      </a:lnTo>
                      <a:lnTo>
                        <a:pt x="174" y="46"/>
                      </a:lnTo>
                      <a:lnTo>
                        <a:pt x="174" y="46"/>
                      </a:lnTo>
                      <a:lnTo>
                        <a:pt x="172" y="46"/>
                      </a:lnTo>
                      <a:lnTo>
                        <a:pt x="172" y="46"/>
                      </a:lnTo>
                      <a:lnTo>
                        <a:pt x="172" y="46"/>
                      </a:lnTo>
                      <a:lnTo>
                        <a:pt x="172" y="52"/>
                      </a:lnTo>
                      <a:lnTo>
                        <a:pt x="172" y="52"/>
                      </a:lnTo>
                      <a:lnTo>
                        <a:pt x="172" y="52"/>
                      </a:lnTo>
                      <a:lnTo>
                        <a:pt x="174" y="54"/>
                      </a:lnTo>
                      <a:lnTo>
                        <a:pt x="174" y="54"/>
                      </a:lnTo>
                      <a:lnTo>
                        <a:pt x="174" y="54"/>
                      </a:lnTo>
                      <a:lnTo>
                        <a:pt x="174" y="54"/>
                      </a:lnTo>
                      <a:lnTo>
                        <a:pt x="176" y="54"/>
                      </a:lnTo>
                      <a:lnTo>
                        <a:pt x="176" y="54"/>
                      </a:lnTo>
                      <a:lnTo>
                        <a:pt x="176" y="54"/>
                      </a:lnTo>
                      <a:lnTo>
                        <a:pt x="176" y="54"/>
                      </a:lnTo>
                      <a:lnTo>
                        <a:pt x="176" y="54"/>
                      </a:lnTo>
                      <a:lnTo>
                        <a:pt x="174" y="56"/>
                      </a:lnTo>
                      <a:lnTo>
                        <a:pt x="168" y="56"/>
                      </a:lnTo>
                      <a:lnTo>
                        <a:pt x="164" y="52"/>
                      </a:lnTo>
                      <a:lnTo>
                        <a:pt x="164" y="52"/>
                      </a:lnTo>
                      <a:lnTo>
                        <a:pt x="162" y="52"/>
                      </a:lnTo>
                      <a:lnTo>
                        <a:pt x="160" y="54"/>
                      </a:lnTo>
                      <a:lnTo>
                        <a:pt x="160" y="54"/>
                      </a:lnTo>
                      <a:lnTo>
                        <a:pt x="160" y="54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2" y="60"/>
                      </a:lnTo>
                      <a:lnTo>
                        <a:pt x="162" y="62"/>
                      </a:lnTo>
                      <a:lnTo>
                        <a:pt x="160" y="64"/>
                      </a:lnTo>
                      <a:lnTo>
                        <a:pt x="160" y="64"/>
                      </a:lnTo>
                      <a:lnTo>
                        <a:pt x="160" y="64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0" y="66"/>
                      </a:lnTo>
                      <a:lnTo>
                        <a:pt x="160" y="66"/>
                      </a:lnTo>
                      <a:lnTo>
                        <a:pt x="160" y="64"/>
                      </a:lnTo>
                      <a:lnTo>
                        <a:pt x="158" y="62"/>
                      </a:lnTo>
                      <a:lnTo>
                        <a:pt x="158" y="60"/>
                      </a:lnTo>
                      <a:lnTo>
                        <a:pt x="158" y="60"/>
                      </a:lnTo>
                      <a:lnTo>
                        <a:pt x="158" y="60"/>
                      </a:lnTo>
                      <a:lnTo>
                        <a:pt x="156" y="60"/>
                      </a:lnTo>
                      <a:lnTo>
                        <a:pt x="156" y="58"/>
                      </a:lnTo>
                      <a:lnTo>
                        <a:pt x="158" y="58"/>
                      </a:lnTo>
                      <a:lnTo>
                        <a:pt x="158" y="58"/>
                      </a:lnTo>
                      <a:lnTo>
                        <a:pt x="158" y="58"/>
                      </a:lnTo>
                      <a:lnTo>
                        <a:pt x="158" y="54"/>
                      </a:lnTo>
                      <a:lnTo>
                        <a:pt x="158" y="54"/>
                      </a:lnTo>
                      <a:lnTo>
                        <a:pt x="158" y="54"/>
                      </a:lnTo>
                      <a:lnTo>
                        <a:pt x="156" y="54"/>
                      </a:lnTo>
                      <a:lnTo>
                        <a:pt x="154" y="54"/>
                      </a:lnTo>
                      <a:lnTo>
                        <a:pt x="154" y="54"/>
                      </a:lnTo>
                      <a:lnTo>
                        <a:pt x="154" y="54"/>
                      </a:lnTo>
                      <a:lnTo>
                        <a:pt x="152" y="54"/>
                      </a:lnTo>
                      <a:lnTo>
                        <a:pt x="152" y="54"/>
                      </a:lnTo>
                      <a:lnTo>
                        <a:pt x="152" y="54"/>
                      </a:lnTo>
                      <a:lnTo>
                        <a:pt x="150" y="54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6"/>
                      </a:lnTo>
                      <a:lnTo>
                        <a:pt x="150" y="58"/>
                      </a:lnTo>
                      <a:lnTo>
                        <a:pt x="150" y="58"/>
                      </a:lnTo>
                      <a:lnTo>
                        <a:pt x="148" y="58"/>
                      </a:lnTo>
                      <a:lnTo>
                        <a:pt x="148" y="58"/>
                      </a:lnTo>
                      <a:lnTo>
                        <a:pt x="148" y="58"/>
                      </a:lnTo>
                      <a:lnTo>
                        <a:pt x="148" y="58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2" y="64"/>
                      </a:lnTo>
                      <a:lnTo>
                        <a:pt x="142" y="66"/>
                      </a:lnTo>
                      <a:lnTo>
                        <a:pt x="142" y="66"/>
                      </a:lnTo>
                      <a:lnTo>
                        <a:pt x="142" y="66"/>
                      </a:lnTo>
                      <a:lnTo>
                        <a:pt x="142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0" y="74"/>
                      </a:lnTo>
                      <a:lnTo>
                        <a:pt x="140" y="74"/>
                      </a:lnTo>
                      <a:lnTo>
                        <a:pt x="140" y="74"/>
                      </a:lnTo>
                      <a:lnTo>
                        <a:pt x="142" y="74"/>
                      </a:lnTo>
                      <a:lnTo>
                        <a:pt x="142" y="78"/>
                      </a:lnTo>
                      <a:lnTo>
                        <a:pt x="138" y="80"/>
                      </a:lnTo>
                      <a:lnTo>
                        <a:pt x="134" y="82"/>
                      </a:lnTo>
                      <a:lnTo>
                        <a:pt x="134" y="82"/>
                      </a:lnTo>
                      <a:lnTo>
                        <a:pt x="134" y="82"/>
                      </a:lnTo>
                      <a:lnTo>
                        <a:pt x="134" y="82"/>
                      </a:lnTo>
                      <a:lnTo>
                        <a:pt x="132" y="82"/>
                      </a:lnTo>
                      <a:lnTo>
                        <a:pt x="132" y="82"/>
                      </a:lnTo>
                      <a:lnTo>
                        <a:pt x="132" y="84"/>
                      </a:lnTo>
                      <a:lnTo>
                        <a:pt x="132" y="84"/>
                      </a:lnTo>
                      <a:lnTo>
                        <a:pt x="124" y="90"/>
                      </a:lnTo>
                      <a:lnTo>
                        <a:pt x="122" y="90"/>
                      </a:lnTo>
                      <a:lnTo>
                        <a:pt x="120" y="90"/>
                      </a:lnTo>
                      <a:lnTo>
                        <a:pt x="120" y="90"/>
                      </a:lnTo>
                      <a:lnTo>
                        <a:pt x="120" y="90"/>
                      </a:lnTo>
                      <a:lnTo>
                        <a:pt x="120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2" y="92"/>
                      </a:lnTo>
                      <a:lnTo>
                        <a:pt x="112" y="92"/>
                      </a:lnTo>
                      <a:lnTo>
                        <a:pt x="110" y="92"/>
                      </a:lnTo>
                      <a:lnTo>
                        <a:pt x="110" y="92"/>
                      </a:lnTo>
                      <a:lnTo>
                        <a:pt x="110" y="92"/>
                      </a:lnTo>
                      <a:lnTo>
                        <a:pt x="108" y="92"/>
                      </a:lnTo>
                      <a:lnTo>
                        <a:pt x="104" y="90"/>
                      </a:lnTo>
                      <a:lnTo>
                        <a:pt x="104" y="90"/>
                      </a:lnTo>
                      <a:lnTo>
                        <a:pt x="102" y="90"/>
                      </a:lnTo>
                      <a:lnTo>
                        <a:pt x="98" y="90"/>
                      </a:lnTo>
                      <a:lnTo>
                        <a:pt x="98" y="90"/>
                      </a:lnTo>
                      <a:lnTo>
                        <a:pt x="98" y="90"/>
                      </a:lnTo>
                      <a:lnTo>
                        <a:pt x="98" y="92"/>
                      </a:lnTo>
                      <a:lnTo>
                        <a:pt x="96" y="92"/>
                      </a:lnTo>
                      <a:lnTo>
                        <a:pt x="96" y="92"/>
                      </a:lnTo>
                      <a:lnTo>
                        <a:pt x="96" y="92"/>
                      </a:lnTo>
                      <a:lnTo>
                        <a:pt x="94" y="92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94"/>
                      </a:lnTo>
                      <a:lnTo>
                        <a:pt x="86" y="94"/>
                      </a:lnTo>
                      <a:lnTo>
                        <a:pt x="84" y="94"/>
                      </a:lnTo>
                      <a:lnTo>
                        <a:pt x="84" y="94"/>
                      </a:lnTo>
                      <a:lnTo>
                        <a:pt x="82" y="94"/>
                      </a:lnTo>
                      <a:lnTo>
                        <a:pt x="82" y="96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78" y="96"/>
                      </a:lnTo>
                      <a:lnTo>
                        <a:pt x="78" y="96"/>
                      </a:lnTo>
                      <a:lnTo>
                        <a:pt x="78" y="98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0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2" y="100"/>
                      </a:lnTo>
                      <a:lnTo>
                        <a:pt x="62" y="100"/>
                      </a:lnTo>
                      <a:lnTo>
                        <a:pt x="62" y="102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58" y="104"/>
                      </a:lnTo>
                      <a:lnTo>
                        <a:pt x="58" y="104"/>
                      </a:lnTo>
                      <a:lnTo>
                        <a:pt x="58" y="104"/>
                      </a:lnTo>
                      <a:lnTo>
                        <a:pt x="56" y="106"/>
                      </a:lnTo>
                      <a:lnTo>
                        <a:pt x="54" y="106"/>
                      </a:lnTo>
                      <a:lnTo>
                        <a:pt x="54" y="106"/>
                      </a:lnTo>
                      <a:lnTo>
                        <a:pt x="54" y="106"/>
                      </a:lnTo>
                      <a:lnTo>
                        <a:pt x="52" y="106"/>
                      </a:lnTo>
                      <a:lnTo>
                        <a:pt x="50" y="108"/>
                      </a:lnTo>
                      <a:lnTo>
                        <a:pt x="50" y="108"/>
                      </a:lnTo>
                      <a:lnTo>
                        <a:pt x="50" y="108"/>
                      </a:lnTo>
                      <a:lnTo>
                        <a:pt x="48" y="110"/>
                      </a:lnTo>
                      <a:lnTo>
                        <a:pt x="46" y="110"/>
                      </a:lnTo>
                      <a:lnTo>
                        <a:pt x="46" y="110"/>
                      </a:lnTo>
                      <a:lnTo>
                        <a:pt x="46" y="110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2" y="116"/>
                      </a:lnTo>
                      <a:lnTo>
                        <a:pt x="42" y="116"/>
                      </a:lnTo>
                      <a:lnTo>
                        <a:pt x="42" y="116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44" y="110"/>
                      </a:lnTo>
                      <a:lnTo>
                        <a:pt x="44" y="110"/>
                      </a:lnTo>
                      <a:lnTo>
                        <a:pt x="44" y="110"/>
                      </a:lnTo>
                      <a:lnTo>
                        <a:pt x="46" y="110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4" y="108"/>
                      </a:lnTo>
                      <a:lnTo>
                        <a:pt x="42" y="108"/>
                      </a:lnTo>
                      <a:lnTo>
                        <a:pt x="42" y="108"/>
                      </a:lnTo>
                      <a:lnTo>
                        <a:pt x="42" y="108"/>
                      </a:lnTo>
                      <a:lnTo>
                        <a:pt x="42" y="110"/>
                      </a:lnTo>
                      <a:lnTo>
                        <a:pt x="38" y="112"/>
                      </a:lnTo>
                      <a:lnTo>
                        <a:pt x="38" y="112"/>
                      </a:lnTo>
                      <a:lnTo>
                        <a:pt x="38" y="112"/>
                      </a:lnTo>
                      <a:lnTo>
                        <a:pt x="38" y="114"/>
                      </a:lnTo>
                      <a:lnTo>
                        <a:pt x="34" y="120"/>
                      </a:lnTo>
                      <a:lnTo>
                        <a:pt x="34" y="120"/>
                      </a:lnTo>
                      <a:lnTo>
                        <a:pt x="32" y="120"/>
                      </a:lnTo>
                      <a:lnTo>
                        <a:pt x="32" y="120"/>
                      </a:lnTo>
                      <a:lnTo>
                        <a:pt x="32" y="122"/>
                      </a:lnTo>
                      <a:lnTo>
                        <a:pt x="32" y="122"/>
                      </a:lnTo>
                      <a:lnTo>
                        <a:pt x="32" y="124"/>
                      </a:lnTo>
                      <a:lnTo>
                        <a:pt x="32" y="132"/>
                      </a:lnTo>
                      <a:lnTo>
                        <a:pt x="30" y="132"/>
                      </a:lnTo>
                      <a:lnTo>
                        <a:pt x="30" y="132"/>
                      </a:lnTo>
                      <a:lnTo>
                        <a:pt x="30" y="132"/>
                      </a:lnTo>
                      <a:lnTo>
                        <a:pt x="28" y="132"/>
                      </a:lnTo>
                      <a:lnTo>
                        <a:pt x="28" y="132"/>
                      </a:lnTo>
                      <a:lnTo>
                        <a:pt x="28" y="134"/>
                      </a:lnTo>
                      <a:lnTo>
                        <a:pt x="28" y="134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8"/>
                      </a:lnTo>
                      <a:lnTo>
                        <a:pt x="26" y="140"/>
                      </a:lnTo>
                      <a:lnTo>
                        <a:pt x="26" y="140"/>
                      </a:lnTo>
                      <a:lnTo>
                        <a:pt x="26" y="140"/>
                      </a:lnTo>
                      <a:lnTo>
                        <a:pt x="28" y="142"/>
                      </a:lnTo>
                      <a:lnTo>
                        <a:pt x="28" y="150"/>
                      </a:lnTo>
                      <a:lnTo>
                        <a:pt x="28" y="150"/>
                      </a:lnTo>
                      <a:lnTo>
                        <a:pt x="28" y="150"/>
                      </a:lnTo>
                      <a:lnTo>
                        <a:pt x="28" y="152"/>
                      </a:lnTo>
                      <a:lnTo>
                        <a:pt x="28" y="156"/>
                      </a:lnTo>
                      <a:lnTo>
                        <a:pt x="28" y="156"/>
                      </a:lnTo>
                      <a:lnTo>
                        <a:pt x="28" y="156"/>
                      </a:lnTo>
                      <a:lnTo>
                        <a:pt x="30" y="158"/>
                      </a:lnTo>
                      <a:lnTo>
                        <a:pt x="30" y="158"/>
                      </a:lnTo>
                      <a:lnTo>
                        <a:pt x="30" y="160"/>
                      </a:lnTo>
                      <a:lnTo>
                        <a:pt x="28" y="160"/>
                      </a:lnTo>
                      <a:lnTo>
                        <a:pt x="28" y="154"/>
                      </a:lnTo>
                      <a:lnTo>
                        <a:pt x="28" y="154"/>
                      </a:lnTo>
                      <a:lnTo>
                        <a:pt x="28" y="154"/>
                      </a:lnTo>
                      <a:lnTo>
                        <a:pt x="28" y="152"/>
                      </a:lnTo>
                      <a:lnTo>
                        <a:pt x="28" y="152"/>
                      </a:lnTo>
                      <a:lnTo>
                        <a:pt x="28" y="152"/>
                      </a:lnTo>
                      <a:lnTo>
                        <a:pt x="26" y="152"/>
                      </a:lnTo>
                      <a:lnTo>
                        <a:pt x="26" y="152"/>
                      </a:lnTo>
                      <a:lnTo>
                        <a:pt x="26" y="150"/>
                      </a:lnTo>
                      <a:lnTo>
                        <a:pt x="26" y="150"/>
                      </a:lnTo>
                      <a:lnTo>
                        <a:pt x="26" y="150"/>
                      </a:lnTo>
                      <a:lnTo>
                        <a:pt x="22" y="150"/>
                      </a:lnTo>
                      <a:lnTo>
                        <a:pt x="22" y="150"/>
                      </a:lnTo>
                      <a:lnTo>
                        <a:pt x="22" y="150"/>
                      </a:lnTo>
                      <a:lnTo>
                        <a:pt x="22" y="148"/>
                      </a:lnTo>
                      <a:lnTo>
                        <a:pt x="22" y="148"/>
                      </a:lnTo>
                      <a:lnTo>
                        <a:pt x="22" y="148"/>
                      </a:lnTo>
                      <a:lnTo>
                        <a:pt x="22" y="148"/>
                      </a:lnTo>
                      <a:lnTo>
                        <a:pt x="22" y="148"/>
                      </a:lnTo>
                      <a:lnTo>
                        <a:pt x="22" y="148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18" y="146"/>
                      </a:lnTo>
                      <a:lnTo>
                        <a:pt x="18" y="146"/>
                      </a:lnTo>
                      <a:lnTo>
                        <a:pt x="18" y="146"/>
                      </a:lnTo>
                      <a:lnTo>
                        <a:pt x="18" y="146"/>
                      </a:lnTo>
                      <a:lnTo>
                        <a:pt x="18" y="148"/>
                      </a:lnTo>
                      <a:lnTo>
                        <a:pt x="18" y="150"/>
                      </a:lnTo>
                      <a:lnTo>
                        <a:pt x="18" y="150"/>
                      </a:lnTo>
                      <a:lnTo>
                        <a:pt x="18" y="152"/>
                      </a:lnTo>
                      <a:lnTo>
                        <a:pt x="18" y="152"/>
                      </a:lnTo>
                      <a:lnTo>
                        <a:pt x="18" y="152"/>
                      </a:lnTo>
                      <a:lnTo>
                        <a:pt x="20" y="152"/>
                      </a:lnTo>
                      <a:lnTo>
                        <a:pt x="20" y="152"/>
                      </a:lnTo>
                      <a:lnTo>
                        <a:pt x="18" y="152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8" y="154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58"/>
                      </a:lnTo>
                      <a:lnTo>
                        <a:pt x="18" y="162"/>
                      </a:lnTo>
                      <a:lnTo>
                        <a:pt x="18" y="164"/>
                      </a:lnTo>
                      <a:lnTo>
                        <a:pt x="18" y="164"/>
                      </a:lnTo>
                      <a:lnTo>
                        <a:pt x="20" y="164"/>
                      </a:lnTo>
                      <a:lnTo>
                        <a:pt x="20" y="166"/>
                      </a:lnTo>
                      <a:lnTo>
                        <a:pt x="22" y="170"/>
                      </a:lnTo>
                      <a:lnTo>
                        <a:pt x="22" y="174"/>
                      </a:lnTo>
                      <a:lnTo>
                        <a:pt x="20" y="174"/>
                      </a:lnTo>
                      <a:lnTo>
                        <a:pt x="20" y="174"/>
                      </a:lnTo>
                      <a:lnTo>
                        <a:pt x="20" y="174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0" y="182"/>
                      </a:lnTo>
                      <a:lnTo>
                        <a:pt x="24" y="184"/>
                      </a:lnTo>
                      <a:lnTo>
                        <a:pt x="24" y="188"/>
                      </a:lnTo>
                      <a:lnTo>
                        <a:pt x="24" y="188"/>
                      </a:lnTo>
                      <a:lnTo>
                        <a:pt x="24" y="188"/>
                      </a:lnTo>
                      <a:lnTo>
                        <a:pt x="24" y="190"/>
                      </a:lnTo>
                      <a:lnTo>
                        <a:pt x="24" y="192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24" y="194"/>
                      </a:lnTo>
                      <a:lnTo>
                        <a:pt x="24" y="196"/>
                      </a:lnTo>
                      <a:lnTo>
                        <a:pt x="22" y="202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2" y="206"/>
                      </a:lnTo>
                      <a:lnTo>
                        <a:pt x="22" y="206"/>
                      </a:lnTo>
                      <a:lnTo>
                        <a:pt x="22" y="206"/>
                      </a:lnTo>
                      <a:lnTo>
                        <a:pt x="22" y="206"/>
                      </a:lnTo>
                      <a:lnTo>
                        <a:pt x="22" y="208"/>
                      </a:lnTo>
                      <a:lnTo>
                        <a:pt x="20" y="208"/>
                      </a:lnTo>
                      <a:lnTo>
                        <a:pt x="20" y="208"/>
                      </a:lnTo>
                      <a:lnTo>
                        <a:pt x="20" y="208"/>
                      </a:lnTo>
                      <a:lnTo>
                        <a:pt x="20" y="212"/>
                      </a:lnTo>
                      <a:lnTo>
                        <a:pt x="18" y="216"/>
                      </a:lnTo>
                      <a:lnTo>
                        <a:pt x="18" y="216"/>
                      </a:lnTo>
                      <a:lnTo>
                        <a:pt x="18" y="216"/>
                      </a:lnTo>
                      <a:lnTo>
                        <a:pt x="18" y="216"/>
                      </a:lnTo>
                      <a:lnTo>
                        <a:pt x="18" y="216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4" y="222"/>
                      </a:lnTo>
                      <a:lnTo>
                        <a:pt x="24" y="224"/>
                      </a:lnTo>
                      <a:lnTo>
                        <a:pt x="24" y="226"/>
                      </a:lnTo>
                      <a:lnTo>
                        <a:pt x="24" y="226"/>
                      </a:lnTo>
                      <a:lnTo>
                        <a:pt x="24" y="226"/>
                      </a:lnTo>
                      <a:lnTo>
                        <a:pt x="24" y="226"/>
                      </a:lnTo>
                      <a:lnTo>
                        <a:pt x="22" y="228"/>
                      </a:lnTo>
                      <a:lnTo>
                        <a:pt x="22" y="228"/>
                      </a:lnTo>
                      <a:lnTo>
                        <a:pt x="22" y="228"/>
                      </a:lnTo>
                      <a:lnTo>
                        <a:pt x="22" y="228"/>
                      </a:lnTo>
                      <a:lnTo>
                        <a:pt x="18" y="232"/>
                      </a:lnTo>
                      <a:lnTo>
                        <a:pt x="18" y="232"/>
                      </a:lnTo>
                      <a:lnTo>
                        <a:pt x="18" y="232"/>
                      </a:lnTo>
                      <a:lnTo>
                        <a:pt x="18" y="234"/>
                      </a:lnTo>
                      <a:lnTo>
                        <a:pt x="16" y="236"/>
                      </a:lnTo>
                      <a:lnTo>
                        <a:pt x="16" y="236"/>
                      </a:lnTo>
                      <a:lnTo>
                        <a:pt x="16" y="236"/>
                      </a:lnTo>
                      <a:lnTo>
                        <a:pt x="16" y="240"/>
                      </a:lnTo>
                      <a:lnTo>
                        <a:pt x="14" y="242"/>
                      </a:lnTo>
                      <a:lnTo>
                        <a:pt x="14" y="242"/>
                      </a:lnTo>
                      <a:lnTo>
                        <a:pt x="14" y="242"/>
                      </a:lnTo>
                      <a:lnTo>
                        <a:pt x="14" y="242"/>
                      </a:lnTo>
                      <a:lnTo>
                        <a:pt x="10" y="246"/>
                      </a:lnTo>
                      <a:lnTo>
                        <a:pt x="4" y="246"/>
                      </a:lnTo>
                      <a:lnTo>
                        <a:pt x="4" y="246"/>
                      </a:lnTo>
                      <a:lnTo>
                        <a:pt x="4" y="246"/>
                      </a:lnTo>
                      <a:lnTo>
                        <a:pt x="2" y="246"/>
                      </a:lnTo>
                      <a:lnTo>
                        <a:pt x="2" y="246"/>
                      </a:lnTo>
                      <a:lnTo>
                        <a:pt x="2" y="248"/>
                      </a:lnTo>
                      <a:lnTo>
                        <a:pt x="2" y="248"/>
                      </a:lnTo>
                      <a:lnTo>
                        <a:pt x="2" y="250"/>
                      </a:lnTo>
                      <a:lnTo>
                        <a:pt x="2" y="250"/>
                      </a:lnTo>
                      <a:lnTo>
                        <a:pt x="0" y="250"/>
                      </a:lnTo>
                      <a:lnTo>
                        <a:pt x="0" y="250"/>
                      </a:lnTo>
                      <a:lnTo>
                        <a:pt x="0" y="250"/>
                      </a:lnTo>
                      <a:lnTo>
                        <a:pt x="2" y="252"/>
                      </a:lnTo>
                      <a:lnTo>
                        <a:pt x="2" y="252"/>
                      </a:lnTo>
                      <a:lnTo>
                        <a:pt x="2" y="252"/>
                      </a:lnTo>
                      <a:lnTo>
                        <a:pt x="2" y="252"/>
                      </a:lnTo>
                      <a:lnTo>
                        <a:pt x="6" y="252"/>
                      </a:lnTo>
                      <a:lnTo>
                        <a:pt x="10" y="256"/>
                      </a:lnTo>
                      <a:lnTo>
                        <a:pt x="10" y="258"/>
                      </a:lnTo>
                      <a:lnTo>
                        <a:pt x="10" y="258"/>
                      </a:lnTo>
                      <a:lnTo>
                        <a:pt x="10" y="258"/>
                      </a:lnTo>
                      <a:lnTo>
                        <a:pt x="14" y="260"/>
                      </a:lnTo>
                      <a:lnTo>
                        <a:pt x="14" y="260"/>
                      </a:lnTo>
                      <a:lnTo>
                        <a:pt x="14" y="260"/>
                      </a:lnTo>
                      <a:lnTo>
                        <a:pt x="16" y="260"/>
                      </a:lnTo>
                      <a:lnTo>
                        <a:pt x="18" y="262"/>
                      </a:lnTo>
                      <a:lnTo>
                        <a:pt x="18" y="262"/>
                      </a:lnTo>
                      <a:lnTo>
                        <a:pt x="18" y="262"/>
                      </a:lnTo>
                      <a:lnTo>
                        <a:pt x="20" y="262"/>
                      </a:lnTo>
                      <a:lnTo>
                        <a:pt x="22" y="262"/>
                      </a:lnTo>
                      <a:lnTo>
                        <a:pt x="22" y="262"/>
                      </a:lnTo>
                      <a:lnTo>
                        <a:pt x="22" y="262"/>
                      </a:lnTo>
                      <a:lnTo>
                        <a:pt x="24" y="264"/>
                      </a:lnTo>
                      <a:lnTo>
                        <a:pt x="24" y="264"/>
                      </a:lnTo>
                      <a:lnTo>
                        <a:pt x="26" y="264"/>
                      </a:lnTo>
                      <a:lnTo>
                        <a:pt x="30" y="264"/>
                      </a:lnTo>
                      <a:lnTo>
                        <a:pt x="30" y="264"/>
                      </a:lnTo>
                      <a:lnTo>
                        <a:pt x="32" y="264"/>
                      </a:lnTo>
                      <a:lnTo>
                        <a:pt x="32" y="262"/>
                      </a:lnTo>
                      <a:lnTo>
                        <a:pt x="32" y="262"/>
                      </a:lnTo>
                      <a:lnTo>
                        <a:pt x="34" y="264"/>
                      </a:lnTo>
                      <a:lnTo>
                        <a:pt x="34" y="264"/>
                      </a:lnTo>
                      <a:lnTo>
                        <a:pt x="34" y="264"/>
                      </a:lnTo>
                      <a:lnTo>
                        <a:pt x="34" y="264"/>
                      </a:lnTo>
                      <a:lnTo>
                        <a:pt x="34" y="264"/>
                      </a:lnTo>
                      <a:lnTo>
                        <a:pt x="36" y="264"/>
                      </a:lnTo>
                      <a:lnTo>
                        <a:pt x="36" y="262"/>
                      </a:lnTo>
                      <a:lnTo>
                        <a:pt x="36" y="262"/>
                      </a:lnTo>
                      <a:lnTo>
                        <a:pt x="36" y="262"/>
                      </a:lnTo>
                      <a:lnTo>
                        <a:pt x="36" y="262"/>
                      </a:lnTo>
                      <a:lnTo>
                        <a:pt x="36" y="262"/>
                      </a:lnTo>
                      <a:lnTo>
                        <a:pt x="44" y="262"/>
                      </a:lnTo>
                      <a:lnTo>
                        <a:pt x="44" y="262"/>
                      </a:lnTo>
                      <a:lnTo>
                        <a:pt x="44" y="262"/>
                      </a:lnTo>
                      <a:lnTo>
                        <a:pt x="44" y="260"/>
                      </a:lnTo>
                      <a:lnTo>
                        <a:pt x="46" y="260"/>
                      </a:lnTo>
                      <a:lnTo>
                        <a:pt x="46" y="260"/>
                      </a:lnTo>
                      <a:lnTo>
                        <a:pt x="46" y="260"/>
                      </a:lnTo>
                      <a:lnTo>
                        <a:pt x="48" y="260"/>
                      </a:lnTo>
                      <a:lnTo>
                        <a:pt x="48" y="260"/>
                      </a:lnTo>
                      <a:lnTo>
                        <a:pt x="48" y="260"/>
                      </a:lnTo>
                      <a:lnTo>
                        <a:pt x="50" y="260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0" y="258"/>
                      </a:lnTo>
                      <a:lnTo>
                        <a:pt x="52" y="258"/>
                      </a:lnTo>
                      <a:lnTo>
                        <a:pt x="52" y="258"/>
                      </a:lnTo>
                      <a:lnTo>
                        <a:pt x="52" y="256"/>
                      </a:lnTo>
                      <a:lnTo>
                        <a:pt x="52" y="256"/>
                      </a:lnTo>
                      <a:lnTo>
                        <a:pt x="56" y="256"/>
                      </a:lnTo>
                      <a:lnTo>
                        <a:pt x="56" y="256"/>
                      </a:lnTo>
                      <a:lnTo>
                        <a:pt x="56" y="256"/>
                      </a:lnTo>
                      <a:lnTo>
                        <a:pt x="58" y="254"/>
                      </a:lnTo>
                      <a:lnTo>
                        <a:pt x="58" y="254"/>
                      </a:lnTo>
                      <a:lnTo>
                        <a:pt x="60" y="256"/>
                      </a:lnTo>
                      <a:lnTo>
                        <a:pt x="60" y="256"/>
                      </a:lnTo>
                      <a:lnTo>
                        <a:pt x="62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68" y="258"/>
                      </a:lnTo>
                      <a:lnTo>
                        <a:pt x="72" y="256"/>
                      </a:lnTo>
                      <a:lnTo>
                        <a:pt x="74" y="256"/>
                      </a:lnTo>
                      <a:lnTo>
                        <a:pt x="74" y="256"/>
                      </a:lnTo>
                      <a:lnTo>
                        <a:pt x="74" y="256"/>
                      </a:lnTo>
                      <a:lnTo>
                        <a:pt x="76" y="254"/>
                      </a:lnTo>
                      <a:lnTo>
                        <a:pt x="76" y="254"/>
                      </a:lnTo>
                      <a:lnTo>
                        <a:pt x="78" y="256"/>
                      </a:lnTo>
                      <a:lnTo>
                        <a:pt x="78" y="256"/>
                      </a:lnTo>
                      <a:lnTo>
                        <a:pt x="78" y="256"/>
                      </a:lnTo>
                      <a:lnTo>
                        <a:pt x="80" y="256"/>
                      </a:lnTo>
                      <a:lnTo>
                        <a:pt x="80" y="256"/>
                      </a:lnTo>
                      <a:lnTo>
                        <a:pt x="80" y="256"/>
                      </a:lnTo>
                      <a:lnTo>
                        <a:pt x="80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4" y="256"/>
                      </a:lnTo>
                      <a:lnTo>
                        <a:pt x="86" y="256"/>
                      </a:lnTo>
                      <a:lnTo>
                        <a:pt x="88" y="256"/>
                      </a:lnTo>
                      <a:lnTo>
                        <a:pt x="92" y="258"/>
                      </a:lnTo>
                      <a:lnTo>
                        <a:pt x="92" y="258"/>
                      </a:lnTo>
                      <a:lnTo>
                        <a:pt x="94" y="258"/>
                      </a:lnTo>
                      <a:lnTo>
                        <a:pt x="94" y="258"/>
                      </a:lnTo>
                      <a:lnTo>
                        <a:pt x="96" y="260"/>
                      </a:lnTo>
                      <a:lnTo>
                        <a:pt x="96" y="260"/>
                      </a:lnTo>
                      <a:lnTo>
                        <a:pt x="96" y="260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8" y="260"/>
                      </a:lnTo>
                      <a:lnTo>
                        <a:pt x="98" y="260"/>
                      </a:lnTo>
                      <a:lnTo>
                        <a:pt x="98" y="260"/>
                      </a:lnTo>
                      <a:lnTo>
                        <a:pt x="102" y="260"/>
                      </a:lnTo>
                      <a:lnTo>
                        <a:pt x="102" y="260"/>
                      </a:lnTo>
                      <a:lnTo>
                        <a:pt x="104" y="260"/>
                      </a:lnTo>
                      <a:lnTo>
                        <a:pt x="104" y="258"/>
                      </a:lnTo>
                      <a:lnTo>
                        <a:pt x="104" y="258"/>
                      </a:lnTo>
                      <a:lnTo>
                        <a:pt x="102" y="256"/>
                      </a:lnTo>
                      <a:lnTo>
                        <a:pt x="102" y="256"/>
                      </a:lnTo>
                      <a:lnTo>
                        <a:pt x="102" y="256"/>
                      </a:lnTo>
                      <a:lnTo>
                        <a:pt x="100" y="258"/>
                      </a:lnTo>
                      <a:lnTo>
                        <a:pt x="100" y="258"/>
                      </a:lnTo>
                      <a:lnTo>
                        <a:pt x="100" y="258"/>
                      </a:lnTo>
                      <a:lnTo>
                        <a:pt x="100" y="256"/>
                      </a:lnTo>
                      <a:lnTo>
                        <a:pt x="100" y="256"/>
                      </a:lnTo>
                      <a:lnTo>
                        <a:pt x="100" y="256"/>
                      </a:lnTo>
                      <a:lnTo>
                        <a:pt x="100" y="256"/>
                      </a:lnTo>
                      <a:lnTo>
                        <a:pt x="102" y="254"/>
                      </a:lnTo>
                      <a:lnTo>
                        <a:pt x="102" y="254"/>
                      </a:lnTo>
                      <a:lnTo>
                        <a:pt x="102" y="254"/>
                      </a:lnTo>
                      <a:lnTo>
                        <a:pt x="102" y="254"/>
                      </a:lnTo>
                      <a:lnTo>
                        <a:pt x="102" y="254"/>
                      </a:lnTo>
                      <a:lnTo>
                        <a:pt x="102" y="254"/>
                      </a:lnTo>
                      <a:lnTo>
                        <a:pt x="104" y="254"/>
                      </a:lnTo>
                      <a:lnTo>
                        <a:pt x="104" y="252"/>
                      </a:lnTo>
                      <a:lnTo>
                        <a:pt x="104" y="252"/>
                      </a:lnTo>
                      <a:lnTo>
                        <a:pt x="104" y="252"/>
                      </a:lnTo>
                      <a:lnTo>
                        <a:pt x="104" y="252"/>
                      </a:lnTo>
                      <a:lnTo>
                        <a:pt x="104" y="252"/>
                      </a:lnTo>
                      <a:lnTo>
                        <a:pt x="112" y="246"/>
                      </a:lnTo>
                      <a:lnTo>
                        <a:pt x="112" y="246"/>
                      </a:lnTo>
                      <a:lnTo>
                        <a:pt x="112" y="246"/>
                      </a:lnTo>
                      <a:lnTo>
                        <a:pt x="112" y="244"/>
                      </a:lnTo>
                      <a:lnTo>
                        <a:pt x="118" y="244"/>
                      </a:lnTo>
                      <a:lnTo>
                        <a:pt x="118" y="244"/>
                      </a:lnTo>
                      <a:lnTo>
                        <a:pt x="118" y="244"/>
                      </a:lnTo>
                      <a:lnTo>
                        <a:pt x="120" y="244"/>
                      </a:lnTo>
                      <a:lnTo>
                        <a:pt x="126" y="244"/>
                      </a:lnTo>
                      <a:lnTo>
                        <a:pt x="126" y="244"/>
                      </a:lnTo>
                      <a:lnTo>
                        <a:pt x="126" y="244"/>
                      </a:lnTo>
                      <a:lnTo>
                        <a:pt x="130" y="242"/>
                      </a:lnTo>
                      <a:lnTo>
                        <a:pt x="130" y="242"/>
                      </a:lnTo>
                      <a:lnTo>
                        <a:pt x="132" y="242"/>
                      </a:lnTo>
                      <a:lnTo>
                        <a:pt x="132" y="242"/>
                      </a:lnTo>
                      <a:lnTo>
                        <a:pt x="134" y="242"/>
                      </a:lnTo>
                      <a:lnTo>
                        <a:pt x="134" y="242"/>
                      </a:lnTo>
                      <a:lnTo>
                        <a:pt x="136" y="242"/>
                      </a:lnTo>
                      <a:lnTo>
                        <a:pt x="136" y="240"/>
                      </a:lnTo>
                      <a:lnTo>
                        <a:pt x="138" y="240"/>
                      </a:lnTo>
                      <a:lnTo>
                        <a:pt x="138" y="242"/>
                      </a:lnTo>
                      <a:lnTo>
                        <a:pt x="138" y="242"/>
                      </a:lnTo>
                      <a:lnTo>
                        <a:pt x="138" y="242"/>
                      </a:lnTo>
                      <a:lnTo>
                        <a:pt x="142" y="242"/>
                      </a:lnTo>
                      <a:lnTo>
                        <a:pt x="142" y="242"/>
                      </a:lnTo>
                      <a:lnTo>
                        <a:pt x="142" y="242"/>
                      </a:lnTo>
                      <a:lnTo>
                        <a:pt x="148" y="242"/>
                      </a:lnTo>
                      <a:lnTo>
                        <a:pt x="148" y="242"/>
                      </a:lnTo>
                      <a:lnTo>
                        <a:pt x="150" y="242"/>
                      </a:lnTo>
                      <a:lnTo>
                        <a:pt x="150" y="242"/>
                      </a:lnTo>
                      <a:lnTo>
                        <a:pt x="152" y="242"/>
                      </a:lnTo>
                      <a:lnTo>
                        <a:pt x="152" y="242"/>
                      </a:lnTo>
                      <a:lnTo>
                        <a:pt x="154" y="242"/>
                      </a:lnTo>
                      <a:lnTo>
                        <a:pt x="158" y="240"/>
                      </a:lnTo>
                      <a:lnTo>
                        <a:pt x="160" y="238"/>
                      </a:lnTo>
                      <a:lnTo>
                        <a:pt x="162" y="238"/>
                      </a:lnTo>
                      <a:lnTo>
                        <a:pt x="162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6" y="238"/>
                      </a:lnTo>
                      <a:lnTo>
                        <a:pt x="166" y="238"/>
                      </a:lnTo>
                      <a:lnTo>
                        <a:pt x="166" y="238"/>
                      </a:lnTo>
                      <a:lnTo>
                        <a:pt x="168" y="236"/>
                      </a:lnTo>
                      <a:lnTo>
                        <a:pt x="176" y="236"/>
                      </a:lnTo>
                      <a:lnTo>
                        <a:pt x="180" y="238"/>
                      </a:lnTo>
                      <a:lnTo>
                        <a:pt x="180" y="238"/>
                      </a:lnTo>
                      <a:lnTo>
                        <a:pt x="180" y="238"/>
                      </a:lnTo>
                      <a:lnTo>
                        <a:pt x="186" y="238"/>
                      </a:lnTo>
                      <a:lnTo>
                        <a:pt x="186" y="238"/>
                      </a:lnTo>
                      <a:lnTo>
                        <a:pt x="186" y="238"/>
                      </a:lnTo>
                      <a:lnTo>
                        <a:pt x="188" y="236"/>
                      </a:lnTo>
                      <a:lnTo>
                        <a:pt x="190" y="236"/>
                      </a:lnTo>
                      <a:lnTo>
                        <a:pt x="190" y="236"/>
                      </a:lnTo>
                      <a:lnTo>
                        <a:pt x="190" y="236"/>
                      </a:lnTo>
                      <a:lnTo>
                        <a:pt x="190" y="236"/>
                      </a:lnTo>
                      <a:lnTo>
                        <a:pt x="192" y="236"/>
                      </a:lnTo>
                      <a:lnTo>
                        <a:pt x="192" y="236"/>
                      </a:lnTo>
                      <a:lnTo>
                        <a:pt x="192" y="236"/>
                      </a:lnTo>
                      <a:lnTo>
                        <a:pt x="192" y="236"/>
                      </a:lnTo>
                      <a:lnTo>
                        <a:pt x="194" y="238"/>
                      </a:lnTo>
                      <a:lnTo>
                        <a:pt x="194" y="240"/>
                      </a:lnTo>
                      <a:lnTo>
                        <a:pt x="194" y="240"/>
                      </a:lnTo>
                      <a:lnTo>
                        <a:pt x="194" y="242"/>
                      </a:lnTo>
                      <a:lnTo>
                        <a:pt x="196" y="242"/>
                      </a:lnTo>
                      <a:lnTo>
                        <a:pt x="196" y="242"/>
                      </a:lnTo>
                      <a:lnTo>
                        <a:pt x="196" y="242"/>
                      </a:lnTo>
                      <a:lnTo>
                        <a:pt x="198" y="244"/>
                      </a:lnTo>
                      <a:lnTo>
                        <a:pt x="200" y="244"/>
                      </a:lnTo>
                      <a:lnTo>
                        <a:pt x="200" y="244"/>
                      </a:lnTo>
                      <a:lnTo>
                        <a:pt x="200" y="244"/>
                      </a:lnTo>
                      <a:lnTo>
                        <a:pt x="204" y="244"/>
                      </a:lnTo>
                      <a:lnTo>
                        <a:pt x="204" y="246"/>
                      </a:lnTo>
                      <a:lnTo>
                        <a:pt x="204" y="246"/>
                      </a:lnTo>
                      <a:lnTo>
                        <a:pt x="204" y="246"/>
                      </a:lnTo>
                      <a:lnTo>
                        <a:pt x="206" y="246"/>
                      </a:lnTo>
                      <a:lnTo>
                        <a:pt x="206" y="248"/>
                      </a:lnTo>
                      <a:lnTo>
                        <a:pt x="206" y="248"/>
                      </a:lnTo>
                      <a:lnTo>
                        <a:pt x="206" y="248"/>
                      </a:lnTo>
                      <a:lnTo>
                        <a:pt x="206" y="248"/>
                      </a:lnTo>
                      <a:lnTo>
                        <a:pt x="208" y="248"/>
                      </a:lnTo>
                      <a:lnTo>
                        <a:pt x="208" y="248"/>
                      </a:lnTo>
                      <a:lnTo>
                        <a:pt x="208" y="250"/>
                      </a:lnTo>
                      <a:lnTo>
                        <a:pt x="210" y="250"/>
                      </a:lnTo>
                      <a:lnTo>
                        <a:pt x="210" y="250"/>
                      </a:lnTo>
                      <a:lnTo>
                        <a:pt x="210" y="250"/>
                      </a:lnTo>
                      <a:lnTo>
                        <a:pt x="210" y="250"/>
                      </a:lnTo>
                      <a:lnTo>
                        <a:pt x="210" y="250"/>
                      </a:lnTo>
                      <a:lnTo>
                        <a:pt x="210" y="250"/>
                      </a:lnTo>
                      <a:lnTo>
                        <a:pt x="210" y="250"/>
                      </a:lnTo>
                      <a:lnTo>
                        <a:pt x="210" y="252"/>
                      </a:lnTo>
                      <a:lnTo>
                        <a:pt x="212" y="252"/>
                      </a:lnTo>
                      <a:lnTo>
                        <a:pt x="212" y="256"/>
                      </a:lnTo>
                      <a:lnTo>
                        <a:pt x="212" y="256"/>
                      </a:lnTo>
                      <a:lnTo>
                        <a:pt x="212" y="256"/>
                      </a:lnTo>
                      <a:lnTo>
                        <a:pt x="210" y="256"/>
                      </a:lnTo>
                      <a:lnTo>
                        <a:pt x="210" y="258"/>
                      </a:lnTo>
                      <a:lnTo>
                        <a:pt x="210" y="258"/>
                      </a:lnTo>
                      <a:lnTo>
                        <a:pt x="210" y="258"/>
                      </a:lnTo>
                      <a:lnTo>
                        <a:pt x="210" y="258"/>
                      </a:lnTo>
                      <a:lnTo>
                        <a:pt x="208" y="260"/>
                      </a:lnTo>
                      <a:lnTo>
                        <a:pt x="208" y="260"/>
                      </a:lnTo>
                      <a:lnTo>
                        <a:pt x="208" y="260"/>
                      </a:lnTo>
                      <a:lnTo>
                        <a:pt x="208" y="260"/>
                      </a:lnTo>
                      <a:lnTo>
                        <a:pt x="208" y="260"/>
                      </a:lnTo>
                      <a:lnTo>
                        <a:pt x="210" y="262"/>
                      </a:lnTo>
                      <a:lnTo>
                        <a:pt x="210" y="264"/>
                      </a:lnTo>
                      <a:lnTo>
                        <a:pt x="210" y="264"/>
                      </a:lnTo>
                      <a:lnTo>
                        <a:pt x="212" y="264"/>
                      </a:lnTo>
                      <a:lnTo>
                        <a:pt x="214" y="264"/>
                      </a:lnTo>
                      <a:lnTo>
                        <a:pt x="214" y="268"/>
                      </a:lnTo>
                      <a:lnTo>
                        <a:pt x="214" y="268"/>
                      </a:lnTo>
                      <a:lnTo>
                        <a:pt x="214" y="268"/>
                      </a:lnTo>
                      <a:lnTo>
                        <a:pt x="214" y="272"/>
                      </a:lnTo>
                      <a:lnTo>
                        <a:pt x="214" y="272"/>
                      </a:lnTo>
                      <a:lnTo>
                        <a:pt x="216" y="272"/>
                      </a:lnTo>
                      <a:lnTo>
                        <a:pt x="216" y="272"/>
                      </a:lnTo>
                      <a:lnTo>
                        <a:pt x="216" y="278"/>
                      </a:lnTo>
                      <a:lnTo>
                        <a:pt x="212" y="278"/>
                      </a:lnTo>
                      <a:lnTo>
                        <a:pt x="212" y="278"/>
                      </a:lnTo>
                      <a:lnTo>
                        <a:pt x="210" y="280"/>
                      </a:lnTo>
                      <a:lnTo>
                        <a:pt x="210" y="280"/>
                      </a:lnTo>
                      <a:lnTo>
                        <a:pt x="210" y="280"/>
                      </a:lnTo>
                      <a:lnTo>
                        <a:pt x="210" y="280"/>
                      </a:lnTo>
                      <a:lnTo>
                        <a:pt x="212" y="282"/>
                      </a:lnTo>
                      <a:lnTo>
                        <a:pt x="212" y="282"/>
                      </a:lnTo>
                      <a:lnTo>
                        <a:pt x="212" y="282"/>
                      </a:lnTo>
                      <a:lnTo>
                        <a:pt x="212" y="284"/>
                      </a:lnTo>
                      <a:lnTo>
                        <a:pt x="214" y="284"/>
                      </a:lnTo>
                      <a:lnTo>
                        <a:pt x="216" y="284"/>
                      </a:lnTo>
                      <a:lnTo>
                        <a:pt x="216" y="284"/>
                      </a:lnTo>
                      <a:lnTo>
                        <a:pt x="216" y="284"/>
                      </a:lnTo>
                      <a:lnTo>
                        <a:pt x="216" y="284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18" y="286"/>
                      </a:lnTo>
                      <a:lnTo>
                        <a:pt x="220" y="286"/>
                      </a:lnTo>
                      <a:lnTo>
                        <a:pt x="220" y="286"/>
                      </a:lnTo>
                      <a:lnTo>
                        <a:pt x="222" y="286"/>
                      </a:lnTo>
                      <a:lnTo>
                        <a:pt x="222" y="282"/>
                      </a:lnTo>
                      <a:lnTo>
                        <a:pt x="228" y="276"/>
                      </a:lnTo>
                      <a:lnTo>
                        <a:pt x="230" y="276"/>
                      </a:lnTo>
                      <a:lnTo>
                        <a:pt x="230" y="276"/>
                      </a:lnTo>
                      <a:lnTo>
                        <a:pt x="232" y="276"/>
                      </a:lnTo>
                      <a:lnTo>
                        <a:pt x="232" y="274"/>
                      </a:lnTo>
                      <a:lnTo>
                        <a:pt x="238" y="272"/>
                      </a:lnTo>
                      <a:lnTo>
                        <a:pt x="238" y="272"/>
                      </a:lnTo>
                      <a:lnTo>
                        <a:pt x="238" y="272"/>
                      </a:lnTo>
                      <a:lnTo>
                        <a:pt x="240" y="270"/>
                      </a:lnTo>
                      <a:lnTo>
                        <a:pt x="244" y="270"/>
                      </a:lnTo>
                      <a:lnTo>
                        <a:pt x="244" y="270"/>
                      </a:lnTo>
                      <a:lnTo>
                        <a:pt x="244" y="270"/>
                      </a:lnTo>
                      <a:lnTo>
                        <a:pt x="246" y="268"/>
                      </a:lnTo>
                      <a:lnTo>
                        <a:pt x="246" y="268"/>
                      </a:lnTo>
                      <a:lnTo>
                        <a:pt x="246" y="268"/>
                      </a:lnTo>
                      <a:lnTo>
                        <a:pt x="246" y="266"/>
                      </a:lnTo>
                      <a:lnTo>
                        <a:pt x="246" y="264"/>
                      </a:lnTo>
                      <a:lnTo>
                        <a:pt x="246" y="264"/>
                      </a:lnTo>
                      <a:lnTo>
                        <a:pt x="246" y="264"/>
                      </a:lnTo>
                      <a:lnTo>
                        <a:pt x="246" y="264"/>
                      </a:lnTo>
                      <a:lnTo>
                        <a:pt x="248" y="262"/>
                      </a:lnTo>
                      <a:lnTo>
                        <a:pt x="248" y="262"/>
                      </a:lnTo>
                      <a:lnTo>
                        <a:pt x="248" y="262"/>
                      </a:lnTo>
                      <a:lnTo>
                        <a:pt x="250" y="262"/>
                      </a:lnTo>
                      <a:lnTo>
                        <a:pt x="250" y="262"/>
                      </a:lnTo>
                      <a:lnTo>
                        <a:pt x="254" y="262"/>
                      </a:lnTo>
                      <a:lnTo>
                        <a:pt x="254" y="262"/>
                      </a:lnTo>
                      <a:lnTo>
                        <a:pt x="254" y="262"/>
                      </a:lnTo>
                      <a:lnTo>
                        <a:pt x="254" y="260"/>
                      </a:lnTo>
                      <a:lnTo>
                        <a:pt x="256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8" y="258"/>
                      </a:lnTo>
                      <a:lnTo>
                        <a:pt x="256" y="262"/>
                      </a:lnTo>
                      <a:lnTo>
                        <a:pt x="252" y="266"/>
                      </a:lnTo>
                      <a:lnTo>
                        <a:pt x="248" y="266"/>
                      </a:lnTo>
                      <a:lnTo>
                        <a:pt x="248" y="266"/>
                      </a:lnTo>
                      <a:lnTo>
                        <a:pt x="248" y="266"/>
                      </a:lnTo>
                      <a:lnTo>
                        <a:pt x="248" y="266"/>
                      </a:lnTo>
                      <a:lnTo>
                        <a:pt x="248" y="266"/>
                      </a:lnTo>
                      <a:lnTo>
                        <a:pt x="246" y="266"/>
                      </a:lnTo>
                      <a:lnTo>
                        <a:pt x="246" y="274"/>
                      </a:lnTo>
                      <a:lnTo>
                        <a:pt x="246" y="274"/>
                      </a:lnTo>
                      <a:lnTo>
                        <a:pt x="244" y="276"/>
                      </a:lnTo>
                      <a:lnTo>
                        <a:pt x="244" y="276"/>
                      </a:lnTo>
                      <a:lnTo>
                        <a:pt x="242" y="276"/>
                      </a:lnTo>
                      <a:lnTo>
                        <a:pt x="238" y="278"/>
                      </a:lnTo>
                      <a:lnTo>
                        <a:pt x="238" y="278"/>
                      </a:lnTo>
                      <a:lnTo>
                        <a:pt x="238" y="278"/>
                      </a:lnTo>
                      <a:lnTo>
                        <a:pt x="238" y="282"/>
                      </a:lnTo>
                      <a:lnTo>
                        <a:pt x="236" y="282"/>
                      </a:lnTo>
                      <a:lnTo>
                        <a:pt x="236" y="282"/>
                      </a:lnTo>
                      <a:lnTo>
                        <a:pt x="236" y="282"/>
                      </a:lnTo>
                      <a:lnTo>
                        <a:pt x="236" y="284"/>
                      </a:lnTo>
                      <a:lnTo>
                        <a:pt x="234" y="286"/>
                      </a:lnTo>
                      <a:lnTo>
                        <a:pt x="232" y="286"/>
                      </a:lnTo>
                      <a:lnTo>
                        <a:pt x="232" y="286"/>
                      </a:lnTo>
                      <a:lnTo>
                        <a:pt x="232" y="286"/>
                      </a:lnTo>
                      <a:lnTo>
                        <a:pt x="230" y="288"/>
                      </a:lnTo>
                      <a:lnTo>
                        <a:pt x="228" y="288"/>
                      </a:lnTo>
                      <a:lnTo>
                        <a:pt x="228" y="288"/>
                      </a:lnTo>
                      <a:lnTo>
                        <a:pt x="228" y="288"/>
                      </a:lnTo>
                      <a:lnTo>
                        <a:pt x="228" y="290"/>
                      </a:lnTo>
                      <a:lnTo>
                        <a:pt x="228" y="290"/>
                      </a:lnTo>
                      <a:lnTo>
                        <a:pt x="228" y="290"/>
                      </a:lnTo>
                      <a:lnTo>
                        <a:pt x="230" y="290"/>
                      </a:lnTo>
                      <a:lnTo>
                        <a:pt x="234" y="292"/>
                      </a:lnTo>
                      <a:lnTo>
                        <a:pt x="234" y="292"/>
                      </a:lnTo>
                      <a:lnTo>
                        <a:pt x="236" y="292"/>
                      </a:lnTo>
                      <a:lnTo>
                        <a:pt x="236" y="290"/>
                      </a:lnTo>
                      <a:lnTo>
                        <a:pt x="238" y="290"/>
                      </a:lnTo>
                      <a:lnTo>
                        <a:pt x="238" y="290"/>
                      </a:lnTo>
                      <a:lnTo>
                        <a:pt x="238" y="290"/>
                      </a:lnTo>
                      <a:lnTo>
                        <a:pt x="240" y="290"/>
                      </a:lnTo>
                      <a:lnTo>
                        <a:pt x="240" y="290"/>
                      </a:lnTo>
                      <a:lnTo>
                        <a:pt x="240" y="290"/>
                      </a:lnTo>
                      <a:lnTo>
                        <a:pt x="240" y="288"/>
                      </a:lnTo>
                      <a:lnTo>
                        <a:pt x="242" y="288"/>
                      </a:lnTo>
                      <a:lnTo>
                        <a:pt x="242" y="288"/>
                      </a:lnTo>
                      <a:lnTo>
                        <a:pt x="242" y="288"/>
                      </a:lnTo>
                      <a:lnTo>
                        <a:pt x="242" y="286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6" y="284"/>
                      </a:lnTo>
                      <a:lnTo>
                        <a:pt x="246" y="282"/>
                      </a:lnTo>
                      <a:lnTo>
                        <a:pt x="246" y="288"/>
                      </a:lnTo>
                      <a:lnTo>
                        <a:pt x="242" y="292"/>
                      </a:lnTo>
                      <a:lnTo>
                        <a:pt x="242" y="292"/>
                      </a:lnTo>
                      <a:lnTo>
                        <a:pt x="242" y="292"/>
                      </a:lnTo>
                      <a:lnTo>
                        <a:pt x="242" y="292"/>
                      </a:lnTo>
                      <a:lnTo>
                        <a:pt x="242" y="294"/>
                      </a:lnTo>
                      <a:lnTo>
                        <a:pt x="242" y="294"/>
                      </a:lnTo>
                      <a:lnTo>
                        <a:pt x="242" y="294"/>
                      </a:lnTo>
                      <a:lnTo>
                        <a:pt x="242" y="294"/>
                      </a:lnTo>
                      <a:lnTo>
                        <a:pt x="242" y="294"/>
                      </a:lnTo>
                      <a:lnTo>
                        <a:pt x="242" y="294"/>
                      </a:lnTo>
                      <a:lnTo>
                        <a:pt x="242" y="296"/>
                      </a:lnTo>
                      <a:lnTo>
                        <a:pt x="242" y="296"/>
                      </a:lnTo>
                      <a:lnTo>
                        <a:pt x="242" y="296"/>
                      </a:lnTo>
                      <a:lnTo>
                        <a:pt x="244" y="296"/>
                      </a:lnTo>
                      <a:lnTo>
                        <a:pt x="244" y="296"/>
                      </a:lnTo>
                      <a:lnTo>
                        <a:pt x="244" y="296"/>
                      </a:lnTo>
                      <a:lnTo>
                        <a:pt x="246" y="296"/>
                      </a:lnTo>
                      <a:lnTo>
                        <a:pt x="248" y="298"/>
                      </a:lnTo>
                      <a:lnTo>
                        <a:pt x="248" y="298"/>
                      </a:lnTo>
                      <a:lnTo>
                        <a:pt x="248" y="298"/>
                      </a:lnTo>
                      <a:lnTo>
                        <a:pt x="250" y="298"/>
                      </a:lnTo>
                      <a:lnTo>
                        <a:pt x="250" y="298"/>
                      </a:lnTo>
                      <a:lnTo>
                        <a:pt x="250" y="300"/>
                      </a:lnTo>
                      <a:lnTo>
                        <a:pt x="250" y="300"/>
                      </a:lnTo>
                      <a:lnTo>
                        <a:pt x="250" y="300"/>
                      </a:lnTo>
                      <a:lnTo>
                        <a:pt x="250" y="300"/>
                      </a:lnTo>
                      <a:lnTo>
                        <a:pt x="248" y="302"/>
                      </a:lnTo>
                      <a:lnTo>
                        <a:pt x="248" y="302"/>
                      </a:lnTo>
                      <a:lnTo>
                        <a:pt x="246" y="302"/>
                      </a:lnTo>
                      <a:lnTo>
                        <a:pt x="246" y="304"/>
                      </a:lnTo>
                      <a:lnTo>
                        <a:pt x="246" y="304"/>
                      </a:lnTo>
                      <a:lnTo>
                        <a:pt x="248" y="304"/>
                      </a:lnTo>
                      <a:lnTo>
                        <a:pt x="248" y="304"/>
                      </a:lnTo>
                      <a:lnTo>
                        <a:pt x="250" y="306"/>
                      </a:lnTo>
                      <a:lnTo>
                        <a:pt x="250" y="308"/>
                      </a:lnTo>
                      <a:lnTo>
                        <a:pt x="250" y="308"/>
                      </a:lnTo>
                      <a:lnTo>
                        <a:pt x="250" y="308"/>
                      </a:lnTo>
                      <a:lnTo>
                        <a:pt x="250" y="310"/>
                      </a:lnTo>
                      <a:lnTo>
                        <a:pt x="250" y="314"/>
                      </a:lnTo>
                      <a:lnTo>
                        <a:pt x="248" y="316"/>
                      </a:lnTo>
                      <a:lnTo>
                        <a:pt x="248" y="316"/>
                      </a:lnTo>
                      <a:lnTo>
                        <a:pt x="246" y="316"/>
                      </a:lnTo>
                      <a:lnTo>
                        <a:pt x="246" y="318"/>
                      </a:lnTo>
                      <a:lnTo>
                        <a:pt x="246" y="320"/>
                      </a:lnTo>
                      <a:lnTo>
                        <a:pt x="246" y="320"/>
                      </a:lnTo>
                      <a:lnTo>
                        <a:pt x="246" y="320"/>
                      </a:lnTo>
                      <a:lnTo>
                        <a:pt x="246" y="324"/>
                      </a:lnTo>
                      <a:lnTo>
                        <a:pt x="246" y="324"/>
                      </a:lnTo>
                      <a:lnTo>
                        <a:pt x="246" y="326"/>
                      </a:lnTo>
                      <a:lnTo>
                        <a:pt x="246" y="328"/>
                      </a:lnTo>
                      <a:lnTo>
                        <a:pt x="246" y="328"/>
                      </a:lnTo>
                      <a:lnTo>
                        <a:pt x="246" y="328"/>
                      </a:lnTo>
                      <a:lnTo>
                        <a:pt x="248" y="328"/>
                      </a:lnTo>
                      <a:lnTo>
                        <a:pt x="248" y="330"/>
                      </a:lnTo>
                      <a:lnTo>
                        <a:pt x="248" y="330"/>
                      </a:lnTo>
                      <a:lnTo>
                        <a:pt x="248" y="330"/>
                      </a:lnTo>
                      <a:lnTo>
                        <a:pt x="250" y="330"/>
                      </a:lnTo>
                      <a:lnTo>
                        <a:pt x="254" y="334"/>
                      </a:lnTo>
                      <a:lnTo>
                        <a:pt x="256" y="336"/>
                      </a:lnTo>
                      <a:lnTo>
                        <a:pt x="256" y="336"/>
                      </a:lnTo>
                      <a:lnTo>
                        <a:pt x="256" y="336"/>
                      </a:lnTo>
                      <a:lnTo>
                        <a:pt x="256" y="336"/>
                      </a:lnTo>
                      <a:lnTo>
                        <a:pt x="258" y="336"/>
                      </a:lnTo>
                      <a:lnTo>
                        <a:pt x="260" y="338"/>
                      </a:lnTo>
                      <a:lnTo>
                        <a:pt x="260" y="338"/>
                      </a:lnTo>
                      <a:lnTo>
                        <a:pt x="260" y="338"/>
                      </a:lnTo>
                      <a:lnTo>
                        <a:pt x="264" y="338"/>
                      </a:lnTo>
                      <a:lnTo>
                        <a:pt x="266" y="340"/>
                      </a:lnTo>
                      <a:lnTo>
                        <a:pt x="266" y="340"/>
                      </a:lnTo>
                      <a:lnTo>
                        <a:pt x="266" y="340"/>
                      </a:lnTo>
                      <a:lnTo>
                        <a:pt x="268" y="340"/>
                      </a:lnTo>
                      <a:lnTo>
                        <a:pt x="274" y="344"/>
                      </a:lnTo>
                      <a:lnTo>
                        <a:pt x="274" y="344"/>
                      </a:lnTo>
                      <a:lnTo>
                        <a:pt x="274" y="344"/>
                      </a:lnTo>
                      <a:lnTo>
                        <a:pt x="274" y="344"/>
                      </a:lnTo>
                      <a:lnTo>
                        <a:pt x="276" y="344"/>
                      </a:lnTo>
                      <a:lnTo>
                        <a:pt x="276" y="344"/>
                      </a:lnTo>
                      <a:lnTo>
                        <a:pt x="276" y="344"/>
                      </a:lnTo>
                      <a:lnTo>
                        <a:pt x="280" y="344"/>
                      </a:lnTo>
                      <a:lnTo>
                        <a:pt x="280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6" y="342"/>
                      </a:lnTo>
                      <a:lnTo>
                        <a:pt x="290" y="342"/>
                      </a:lnTo>
                      <a:lnTo>
                        <a:pt x="290" y="342"/>
                      </a:lnTo>
                      <a:lnTo>
                        <a:pt x="290" y="342"/>
                      </a:lnTo>
                      <a:lnTo>
                        <a:pt x="292" y="342"/>
                      </a:lnTo>
                      <a:lnTo>
                        <a:pt x="296" y="342"/>
                      </a:lnTo>
                      <a:lnTo>
                        <a:pt x="298" y="342"/>
                      </a:lnTo>
                      <a:lnTo>
                        <a:pt x="298" y="342"/>
                      </a:lnTo>
                      <a:lnTo>
                        <a:pt x="298" y="342"/>
                      </a:lnTo>
                      <a:lnTo>
                        <a:pt x="298" y="342"/>
                      </a:lnTo>
                      <a:lnTo>
                        <a:pt x="298" y="344"/>
                      </a:lnTo>
                      <a:lnTo>
                        <a:pt x="298" y="344"/>
                      </a:lnTo>
                      <a:lnTo>
                        <a:pt x="298" y="344"/>
                      </a:lnTo>
                      <a:lnTo>
                        <a:pt x="296" y="344"/>
                      </a:lnTo>
                      <a:lnTo>
                        <a:pt x="296" y="344"/>
                      </a:lnTo>
                      <a:lnTo>
                        <a:pt x="298" y="344"/>
                      </a:lnTo>
                      <a:lnTo>
                        <a:pt x="298" y="346"/>
                      </a:lnTo>
                      <a:lnTo>
                        <a:pt x="298" y="346"/>
                      </a:lnTo>
                      <a:lnTo>
                        <a:pt x="298" y="346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8"/>
                      </a:lnTo>
                      <a:lnTo>
                        <a:pt x="300" y="350"/>
                      </a:lnTo>
                      <a:lnTo>
                        <a:pt x="300" y="350"/>
                      </a:lnTo>
                      <a:lnTo>
                        <a:pt x="302" y="350"/>
                      </a:lnTo>
                      <a:lnTo>
                        <a:pt x="302" y="352"/>
                      </a:lnTo>
                      <a:lnTo>
                        <a:pt x="302" y="352"/>
                      </a:lnTo>
                      <a:lnTo>
                        <a:pt x="302" y="352"/>
                      </a:lnTo>
                      <a:lnTo>
                        <a:pt x="302" y="352"/>
                      </a:lnTo>
                      <a:lnTo>
                        <a:pt x="306" y="352"/>
                      </a:lnTo>
                      <a:lnTo>
                        <a:pt x="306" y="352"/>
                      </a:lnTo>
                      <a:lnTo>
                        <a:pt x="306" y="352"/>
                      </a:lnTo>
                      <a:lnTo>
                        <a:pt x="308" y="352"/>
                      </a:lnTo>
                      <a:lnTo>
                        <a:pt x="308" y="352"/>
                      </a:lnTo>
                      <a:lnTo>
                        <a:pt x="310" y="352"/>
                      </a:lnTo>
                      <a:lnTo>
                        <a:pt x="310" y="350"/>
                      </a:lnTo>
                      <a:lnTo>
                        <a:pt x="312" y="350"/>
                      </a:lnTo>
                      <a:lnTo>
                        <a:pt x="312" y="350"/>
                      </a:lnTo>
                      <a:lnTo>
                        <a:pt x="312" y="350"/>
                      </a:lnTo>
                      <a:lnTo>
                        <a:pt x="312" y="350"/>
                      </a:lnTo>
                      <a:lnTo>
                        <a:pt x="314" y="350"/>
                      </a:lnTo>
                      <a:lnTo>
                        <a:pt x="314" y="350"/>
                      </a:lnTo>
                      <a:lnTo>
                        <a:pt x="314" y="350"/>
                      </a:lnTo>
                      <a:lnTo>
                        <a:pt x="318" y="348"/>
                      </a:lnTo>
                      <a:lnTo>
                        <a:pt x="322" y="346"/>
                      </a:lnTo>
                      <a:lnTo>
                        <a:pt x="324" y="344"/>
                      </a:lnTo>
                      <a:lnTo>
                        <a:pt x="324" y="344"/>
                      </a:lnTo>
                      <a:lnTo>
                        <a:pt x="324" y="344"/>
                      </a:lnTo>
                      <a:lnTo>
                        <a:pt x="326" y="342"/>
                      </a:lnTo>
                      <a:lnTo>
                        <a:pt x="328" y="342"/>
                      </a:lnTo>
                      <a:lnTo>
                        <a:pt x="328" y="342"/>
                      </a:lnTo>
                      <a:lnTo>
                        <a:pt x="328" y="342"/>
                      </a:lnTo>
                      <a:lnTo>
                        <a:pt x="328" y="342"/>
                      </a:lnTo>
                      <a:lnTo>
                        <a:pt x="330" y="340"/>
                      </a:lnTo>
                      <a:lnTo>
                        <a:pt x="330" y="340"/>
                      </a:lnTo>
                      <a:lnTo>
                        <a:pt x="330" y="340"/>
                      </a:lnTo>
                      <a:lnTo>
                        <a:pt x="332" y="340"/>
                      </a:lnTo>
                      <a:lnTo>
                        <a:pt x="332" y="340"/>
                      </a:lnTo>
                      <a:lnTo>
                        <a:pt x="332" y="340"/>
                      </a:lnTo>
                      <a:lnTo>
                        <a:pt x="334" y="340"/>
                      </a:lnTo>
                      <a:lnTo>
                        <a:pt x="334" y="340"/>
                      </a:lnTo>
                      <a:lnTo>
                        <a:pt x="334" y="340"/>
                      </a:lnTo>
                      <a:lnTo>
                        <a:pt x="346" y="340"/>
                      </a:lnTo>
                      <a:lnTo>
                        <a:pt x="346" y="340"/>
                      </a:lnTo>
                      <a:lnTo>
                        <a:pt x="346" y="340"/>
                      </a:lnTo>
                      <a:lnTo>
                        <a:pt x="348" y="340"/>
                      </a:lnTo>
                      <a:lnTo>
                        <a:pt x="348" y="340"/>
                      </a:lnTo>
                      <a:lnTo>
                        <a:pt x="348" y="340"/>
                      </a:lnTo>
                      <a:lnTo>
                        <a:pt x="350" y="340"/>
                      </a:lnTo>
                      <a:lnTo>
                        <a:pt x="354" y="336"/>
                      </a:lnTo>
                      <a:lnTo>
                        <a:pt x="354" y="336"/>
                      </a:lnTo>
                      <a:lnTo>
                        <a:pt x="354" y="336"/>
                      </a:lnTo>
                      <a:lnTo>
                        <a:pt x="354" y="334"/>
                      </a:lnTo>
                      <a:lnTo>
                        <a:pt x="354" y="330"/>
                      </a:lnTo>
                      <a:lnTo>
                        <a:pt x="356" y="330"/>
                      </a:lnTo>
                      <a:lnTo>
                        <a:pt x="356" y="330"/>
                      </a:lnTo>
                      <a:lnTo>
                        <a:pt x="356" y="330"/>
                      </a:lnTo>
                      <a:lnTo>
                        <a:pt x="356" y="328"/>
                      </a:lnTo>
                      <a:lnTo>
                        <a:pt x="358" y="326"/>
                      </a:lnTo>
                      <a:lnTo>
                        <a:pt x="358" y="326"/>
                      </a:lnTo>
                      <a:lnTo>
                        <a:pt x="360" y="326"/>
                      </a:lnTo>
                      <a:lnTo>
                        <a:pt x="360" y="324"/>
                      </a:lnTo>
                      <a:lnTo>
                        <a:pt x="366" y="320"/>
                      </a:lnTo>
                      <a:lnTo>
                        <a:pt x="366" y="320"/>
                      </a:lnTo>
                      <a:lnTo>
                        <a:pt x="366" y="320"/>
                      </a:lnTo>
                      <a:lnTo>
                        <a:pt x="366" y="3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368" y="316"/>
                      </a:lnTo>
                      <a:lnTo>
                        <a:pt x="372" y="312"/>
                      </a:lnTo>
                      <a:lnTo>
                        <a:pt x="374" y="312"/>
                      </a:lnTo>
                      <a:lnTo>
                        <a:pt x="374" y="312"/>
                      </a:lnTo>
                      <a:lnTo>
                        <a:pt x="374" y="312"/>
                      </a:lnTo>
                      <a:lnTo>
                        <a:pt x="376" y="310"/>
                      </a:lnTo>
                      <a:lnTo>
                        <a:pt x="376" y="310"/>
                      </a:lnTo>
                      <a:lnTo>
                        <a:pt x="376" y="310"/>
                      </a:lnTo>
                      <a:lnTo>
                        <a:pt x="378" y="308"/>
                      </a:lnTo>
                      <a:lnTo>
                        <a:pt x="378" y="308"/>
                      </a:lnTo>
                      <a:lnTo>
                        <a:pt x="378" y="308"/>
                      </a:lnTo>
                      <a:lnTo>
                        <a:pt x="378" y="304"/>
                      </a:lnTo>
                      <a:lnTo>
                        <a:pt x="380" y="302"/>
                      </a:lnTo>
                      <a:lnTo>
                        <a:pt x="380" y="302"/>
                      </a:lnTo>
                      <a:lnTo>
                        <a:pt x="380" y="302"/>
                      </a:lnTo>
                      <a:lnTo>
                        <a:pt x="382" y="298"/>
                      </a:lnTo>
                      <a:lnTo>
                        <a:pt x="388" y="292"/>
                      </a:lnTo>
                      <a:lnTo>
                        <a:pt x="390" y="292"/>
                      </a:lnTo>
                      <a:lnTo>
                        <a:pt x="390" y="292"/>
                      </a:lnTo>
                      <a:lnTo>
                        <a:pt x="390" y="292"/>
                      </a:lnTo>
                      <a:lnTo>
                        <a:pt x="390" y="290"/>
                      </a:lnTo>
                      <a:lnTo>
                        <a:pt x="396" y="286"/>
                      </a:lnTo>
                      <a:lnTo>
                        <a:pt x="396" y="286"/>
                      </a:lnTo>
                      <a:lnTo>
                        <a:pt x="396" y="284"/>
                      </a:lnTo>
                      <a:lnTo>
                        <a:pt x="396" y="282"/>
                      </a:lnTo>
                      <a:lnTo>
                        <a:pt x="398" y="282"/>
                      </a:lnTo>
                      <a:lnTo>
                        <a:pt x="398" y="282"/>
                      </a:lnTo>
                      <a:lnTo>
                        <a:pt x="398" y="282"/>
                      </a:lnTo>
                      <a:lnTo>
                        <a:pt x="398" y="280"/>
                      </a:lnTo>
                      <a:lnTo>
                        <a:pt x="402" y="280"/>
                      </a:lnTo>
                      <a:lnTo>
                        <a:pt x="402" y="280"/>
                      </a:lnTo>
                      <a:lnTo>
                        <a:pt x="402" y="280"/>
                      </a:lnTo>
                      <a:lnTo>
                        <a:pt x="404" y="278"/>
                      </a:lnTo>
                      <a:lnTo>
                        <a:pt x="408" y="278"/>
                      </a:lnTo>
                      <a:lnTo>
                        <a:pt x="408" y="278"/>
                      </a:lnTo>
                      <a:lnTo>
                        <a:pt x="408" y="278"/>
                      </a:lnTo>
                      <a:lnTo>
                        <a:pt x="408" y="278"/>
                      </a:lnTo>
                      <a:lnTo>
                        <a:pt x="408" y="278"/>
                      </a:lnTo>
                      <a:lnTo>
                        <a:pt x="410" y="276"/>
                      </a:lnTo>
                      <a:lnTo>
                        <a:pt x="410" y="276"/>
                      </a:lnTo>
                      <a:lnTo>
                        <a:pt x="412" y="274"/>
                      </a:lnTo>
                      <a:lnTo>
                        <a:pt x="414" y="274"/>
                      </a:lnTo>
                      <a:lnTo>
                        <a:pt x="414" y="274"/>
                      </a:lnTo>
                      <a:lnTo>
                        <a:pt x="414" y="272"/>
                      </a:lnTo>
                      <a:lnTo>
                        <a:pt x="418" y="266"/>
                      </a:lnTo>
                      <a:lnTo>
                        <a:pt x="422" y="264"/>
                      </a:lnTo>
                      <a:lnTo>
                        <a:pt x="422" y="264"/>
                      </a:lnTo>
                      <a:lnTo>
                        <a:pt x="422" y="264"/>
                      </a:lnTo>
                      <a:lnTo>
                        <a:pt x="422" y="262"/>
                      </a:lnTo>
                      <a:lnTo>
                        <a:pt x="426" y="260"/>
                      </a:lnTo>
                      <a:lnTo>
                        <a:pt x="426" y="260"/>
                      </a:lnTo>
                      <a:lnTo>
                        <a:pt x="426" y="258"/>
                      </a:lnTo>
                      <a:lnTo>
                        <a:pt x="426" y="256"/>
                      </a:lnTo>
                      <a:lnTo>
                        <a:pt x="428" y="254"/>
                      </a:lnTo>
                      <a:lnTo>
                        <a:pt x="428" y="252"/>
                      </a:lnTo>
                      <a:lnTo>
                        <a:pt x="428" y="252"/>
                      </a:lnTo>
                      <a:lnTo>
                        <a:pt x="428" y="252"/>
                      </a:lnTo>
                      <a:lnTo>
                        <a:pt x="428" y="252"/>
                      </a:lnTo>
                      <a:lnTo>
                        <a:pt x="430" y="250"/>
                      </a:lnTo>
                      <a:lnTo>
                        <a:pt x="430" y="250"/>
                      </a:lnTo>
                      <a:lnTo>
                        <a:pt x="430" y="250"/>
                      </a:lnTo>
                      <a:lnTo>
                        <a:pt x="432" y="248"/>
                      </a:lnTo>
                      <a:lnTo>
                        <a:pt x="436" y="244"/>
                      </a:lnTo>
                      <a:lnTo>
                        <a:pt x="438" y="240"/>
                      </a:lnTo>
                      <a:lnTo>
                        <a:pt x="438" y="240"/>
                      </a:lnTo>
                      <a:lnTo>
                        <a:pt x="438" y="240"/>
                      </a:lnTo>
                      <a:lnTo>
                        <a:pt x="440" y="236"/>
                      </a:lnTo>
                      <a:lnTo>
                        <a:pt x="442" y="234"/>
                      </a:lnTo>
                      <a:lnTo>
                        <a:pt x="442" y="234"/>
                      </a:lnTo>
                      <a:lnTo>
                        <a:pt x="442" y="234"/>
                      </a:lnTo>
                      <a:lnTo>
                        <a:pt x="444" y="230"/>
                      </a:lnTo>
                      <a:lnTo>
                        <a:pt x="444" y="230"/>
                      </a:lnTo>
                      <a:lnTo>
                        <a:pt x="444" y="230"/>
                      </a:lnTo>
                      <a:lnTo>
                        <a:pt x="444" y="220"/>
                      </a:lnTo>
                      <a:lnTo>
                        <a:pt x="446" y="218"/>
                      </a:lnTo>
                      <a:lnTo>
                        <a:pt x="446" y="218"/>
                      </a:lnTo>
                      <a:lnTo>
                        <a:pt x="446" y="218"/>
                      </a:lnTo>
                      <a:lnTo>
                        <a:pt x="446" y="216"/>
                      </a:lnTo>
                      <a:lnTo>
                        <a:pt x="446" y="212"/>
                      </a:lnTo>
                      <a:lnTo>
                        <a:pt x="448" y="208"/>
                      </a:lnTo>
                      <a:lnTo>
                        <a:pt x="448" y="208"/>
                      </a:lnTo>
                      <a:lnTo>
                        <a:pt x="448" y="208"/>
                      </a:lnTo>
                      <a:lnTo>
                        <a:pt x="448" y="208"/>
                      </a:lnTo>
                      <a:lnTo>
                        <a:pt x="450" y="206"/>
                      </a:lnTo>
                      <a:lnTo>
                        <a:pt x="450" y="206"/>
                      </a:lnTo>
                      <a:lnTo>
                        <a:pt x="450" y="206"/>
                      </a:lnTo>
                      <a:lnTo>
                        <a:pt x="450" y="200"/>
                      </a:lnTo>
                      <a:lnTo>
                        <a:pt x="450" y="196"/>
                      </a:lnTo>
                      <a:lnTo>
                        <a:pt x="450" y="196"/>
                      </a:lnTo>
                      <a:lnTo>
                        <a:pt x="450" y="196"/>
                      </a:lnTo>
                      <a:lnTo>
                        <a:pt x="450" y="188"/>
                      </a:lnTo>
                      <a:lnTo>
                        <a:pt x="450" y="188"/>
                      </a:lnTo>
                      <a:lnTo>
                        <a:pt x="450" y="188"/>
                      </a:lnTo>
                      <a:lnTo>
                        <a:pt x="450" y="188"/>
                      </a:lnTo>
                      <a:close/>
                      <a:moveTo>
                        <a:pt x="20" y="152"/>
                      </a:moveTo>
                      <a:lnTo>
                        <a:pt x="20" y="152"/>
                      </a:lnTo>
                      <a:lnTo>
                        <a:pt x="20" y="152"/>
                      </a:lnTo>
                      <a:lnTo>
                        <a:pt x="22" y="150"/>
                      </a:lnTo>
                      <a:lnTo>
                        <a:pt x="22" y="150"/>
                      </a:lnTo>
                      <a:lnTo>
                        <a:pt x="22" y="150"/>
                      </a:lnTo>
                      <a:lnTo>
                        <a:pt x="22" y="150"/>
                      </a:lnTo>
                      <a:lnTo>
                        <a:pt x="22" y="150"/>
                      </a:lnTo>
                      <a:lnTo>
                        <a:pt x="22" y="152"/>
                      </a:lnTo>
                      <a:lnTo>
                        <a:pt x="22" y="152"/>
                      </a:lnTo>
                      <a:lnTo>
                        <a:pt x="22" y="154"/>
                      </a:lnTo>
                      <a:lnTo>
                        <a:pt x="24" y="154"/>
                      </a:lnTo>
                      <a:lnTo>
                        <a:pt x="24" y="154"/>
                      </a:lnTo>
                      <a:lnTo>
                        <a:pt x="22" y="154"/>
                      </a:lnTo>
                      <a:lnTo>
                        <a:pt x="22" y="154"/>
                      </a:lnTo>
                      <a:lnTo>
                        <a:pt x="22" y="152"/>
                      </a:lnTo>
                      <a:lnTo>
                        <a:pt x="22" y="152"/>
                      </a:lnTo>
                      <a:lnTo>
                        <a:pt x="20" y="152"/>
                      </a:lnTo>
                      <a:lnTo>
                        <a:pt x="20" y="152"/>
                      </a:lnTo>
                      <a:lnTo>
                        <a:pt x="20" y="152"/>
                      </a:lnTo>
                      <a:lnTo>
                        <a:pt x="20" y="152"/>
                      </a:lnTo>
                      <a:lnTo>
                        <a:pt x="20" y="152"/>
                      </a:lnTo>
                      <a:close/>
                      <a:moveTo>
                        <a:pt x="260" y="6"/>
                      </a:moveTo>
                      <a:lnTo>
                        <a:pt x="260" y="6"/>
                      </a:lnTo>
                      <a:lnTo>
                        <a:pt x="260" y="6"/>
                      </a:lnTo>
                      <a:lnTo>
                        <a:pt x="262" y="6"/>
                      </a:lnTo>
                      <a:lnTo>
                        <a:pt x="264" y="6"/>
                      </a:lnTo>
                      <a:lnTo>
                        <a:pt x="264" y="6"/>
                      </a:lnTo>
                      <a:lnTo>
                        <a:pt x="264" y="6"/>
                      </a:lnTo>
                      <a:lnTo>
                        <a:pt x="264" y="8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72" y="8"/>
                      </a:lnTo>
                      <a:lnTo>
                        <a:pt x="272" y="8"/>
                      </a:lnTo>
                      <a:lnTo>
                        <a:pt x="272" y="8"/>
                      </a:lnTo>
                      <a:lnTo>
                        <a:pt x="272" y="8"/>
                      </a:lnTo>
                      <a:lnTo>
                        <a:pt x="274" y="8"/>
                      </a:lnTo>
                      <a:lnTo>
                        <a:pt x="274" y="8"/>
                      </a:lnTo>
                      <a:lnTo>
                        <a:pt x="274" y="8"/>
                      </a:lnTo>
                      <a:lnTo>
                        <a:pt x="274" y="8"/>
                      </a:lnTo>
                      <a:lnTo>
                        <a:pt x="274" y="10"/>
                      </a:lnTo>
                      <a:lnTo>
                        <a:pt x="274" y="10"/>
                      </a:lnTo>
                      <a:lnTo>
                        <a:pt x="272" y="10"/>
                      </a:lnTo>
                      <a:lnTo>
                        <a:pt x="272" y="10"/>
                      </a:lnTo>
                      <a:lnTo>
                        <a:pt x="272" y="10"/>
                      </a:lnTo>
                      <a:lnTo>
                        <a:pt x="270" y="10"/>
                      </a:lnTo>
                      <a:lnTo>
                        <a:pt x="270" y="10"/>
                      </a:lnTo>
                      <a:lnTo>
                        <a:pt x="270" y="10"/>
                      </a:lnTo>
                      <a:lnTo>
                        <a:pt x="270" y="12"/>
                      </a:lnTo>
                      <a:lnTo>
                        <a:pt x="268" y="12"/>
                      </a:lnTo>
                      <a:lnTo>
                        <a:pt x="262" y="12"/>
                      </a:lnTo>
                      <a:lnTo>
                        <a:pt x="260" y="10"/>
                      </a:lnTo>
                      <a:lnTo>
                        <a:pt x="260" y="10"/>
                      </a:lnTo>
                      <a:lnTo>
                        <a:pt x="260" y="10"/>
                      </a:lnTo>
                      <a:lnTo>
                        <a:pt x="258" y="10"/>
                      </a:lnTo>
                      <a:lnTo>
                        <a:pt x="258" y="10"/>
                      </a:lnTo>
                      <a:lnTo>
                        <a:pt x="258" y="10"/>
                      </a:lnTo>
                      <a:lnTo>
                        <a:pt x="258" y="8"/>
                      </a:lnTo>
                      <a:lnTo>
                        <a:pt x="260" y="6"/>
                      </a:lnTo>
                      <a:lnTo>
                        <a:pt x="260" y="6"/>
                      </a:lnTo>
                      <a:lnTo>
                        <a:pt x="260" y="6"/>
                      </a:lnTo>
                      <a:lnTo>
                        <a:pt x="260" y="6"/>
                      </a:lnTo>
                      <a:lnTo>
                        <a:pt x="260" y="6"/>
                      </a:lnTo>
                      <a:lnTo>
                        <a:pt x="260" y="6"/>
                      </a:lnTo>
                      <a:lnTo>
                        <a:pt x="26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4" name="Freeform 445"/>
                <p:cNvSpPr>
                  <a:spLocks/>
                </p:cNvSpPr>
                <p:nvPr/>
              </p:nvSpPr>
              <p:spPr bwMode="auto">
                <a:xfrm>
                  <a:off x="4260" y="2640"/>
                  <a:ext cx="6" cy="6"/>
                </a:xfrm>
                <a:custGeom>
                  <a:avLst/>
                  <a:gdLst>
                    <a:gd name="T0" fmla="*/ 4 w 6"/>
                    <a:gd name="T1" fmla="*/ 0 h 6"/>
                    <a:gd name="T2" fmla="*/ 2 w 6"/>
                    <a:gd name="T3" fmla="*/ 0 h 6"/>
                    <a:gd name="T4" fmla="*/ 2 w 6"/>
                    <a:gd name="T5" fmla="*/ 0 h 6"/>
                    <a:gd name="T6" fmla="*/ 0 w 6"/>
                    <a:gd name="T7" fmla="*/ 0 h 6"/>
                    <a:gd name="T8" fmla="*/ 0 w 6"/>
                    <a:gd name="T9" fmla="*/ 0 h 6"/>
                    <a:gd name="T10" fmla="*/ 0 w 6"/>
                    <a:gd name="T11" fmla="*/ 0 h 6"/>
                    <a:gd name="T12" fmla="*/ 0 w 6"/>
                    <a:gd name="T13" fmla="*/ 0 h 6"/>
                    <a:gd name="T14" fmla="*/ 0 w 6"/>
                    <a:gd name="T15" fmla="*/ 4 h 6"/>
                    <a:gd name="T16" fmla="*/ 0 w 6"/>
                    <a:gd name="T17" fmla="*/ 4 h 6"/>
                    <a:gd name="T18" fmla="*/ 0 w 6"/>
                    <a:gd name="T19" fmla="*/ 4 h 6"/>
                    <a:gd name="T20" fmla="*/ 2 w 6"/>
                    <a:gd name="T21" fmla="*/ 6 h 6"/>
                    <a:gd name="T22" fmla="*/ 2 w 6"/>
                    <a:gd name="T23" fmla="*/ 6 h 6"/>
                    <a:gd name="T24" fmla="*/ 2 w 6"/>
                    <a:gd name="T25" fmla="*/ 6 h 6"/>
                    <a:gd name="T26" fmla="*/ 6 w 6"/>
                    <a:gd name="T27" fmla="*/ 6 h 6"/>
                    <a:gd name="T28" fmla="*/ 6 w 6"/>
                    <a:gd name="T29" fmla="*/ 6 h 6"/>
                    <a:gd name="T30" fmla="*/ 6 w 6"/>
                    <a:gd name="T31" fmla="*/ 6 h 6"/>
                    <a:gd name="T32" fmla="*/ 6 w 6"/>
                    <a:gd name="T33" fmla="*/ 4 h 6"/>
                    <a:gd name="T34" fmla="*/ 6 w 6"/>
                    <a:gd name="T35" fmla="*/ 4 h 6"/>
                    <a:gd name="T36" fmla="*/ 6 w 6"/>
                    <a:gd name="T37" fmla="*/ 4 h 6"/>
                    <a:gd name="T38" fmla="*/ 4 w 6"/>
                    <a:gd name="T39" fmla="*/ 4 h 6"/>
                    <a:gd name="T40" fmla="*/ 4 w 6"/>
                    <a:gd name="T41" fmla="*/ 0 h 6"/>
                    <a:gd name="T42" fmla="*/ 4 w 6"/>
                    <a:gd name="T43" fmla="*/ 0 h 6"/>
                    <a:gd name="T44" fmla="*/ 4 w 6"/>
                    <a:gd name="T45" fmla="*/ 0 h 6"/>
                    <a:gd name="T46" fmla="*/ 4 w 6"/>
                    <a:gd name="T4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6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5" name="Freeform 446"/>
                <p:cNvSpPr>
                  <a:spLocks/>
                </p:cNvSpPr>
                <p:nvPr/>
              </p:nvSpPr>
              <p:spPr bwMode="auto">
                <a:xfrm>
                  <a:off x="4046" y="2864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2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0 h 4"/>
                    <a:gd name="T10" fmla="*/ 0 w 4"/>
                    <a:gd name="T11" fmla="*/ 0 h 4"/>
                    <a:gd name="T12" fmla="*/ 0 w 4"/>
                    <a:gd name="T13" fmla="*/ 2 h 4"/>
                    <a:gd name="T14" fmla="*/ 0 w 4"/>
                    <a:gd name="T15" fmla="*/ 2 h 4"/>
                    <a:gd name="T16" fmla="*/ 0 w 4"/>
                    <a:gd name="T17" fmla="*/ 2 h 4"/>
                    <a:gd name="T18" fmla="*/ 0 w 4"/>
                    <a:gd name="T19" fmla="*/ 4 h 4"/>
                    <a:gd name="T20" fmla="*/ 2 w 4"/>
                    <a:gd name="T21" fmla="*/ 4 h 4"/>
                    <a:gd name="T22" fmla="*/ 2 w 4"/>
                    <a:gd name="T23" fmla="*/ 4 h 4"/>
                    <a:gd name="T24" fmla="*/ 2 w 4"/>
                    <a:gd name="T25" fmla="*/ 2 h 4"/>
                    <a:gd name="T26" fmla="*/ 2 w 4"/>
                    <a:gd name="T27" fmla="*/ 2 h 4"/>
                    <a:gd name="T28" fmla="*/ 2 w 4"/>
                    <a:gd name="T29" fmla="*/ 2 h 4"/>
                    <a:gd name="T30" fmla="*/ 4 w 4"/>
                    <a:gd name="T31" fmla="*/ 2 h 4"/>
                    <a:gd name="T32" fmla="*/ 4 w 4"/>
                    <a:gd name="T33" fmla="*/ 0 h 4"/>
                    <a:gd name="T34" fmla="*/ 4 w 4"/>
                    <a:gd name="T35" fmla="*/ 0 h 4"/>
                    <a:gd name="T36" fmla="*/ 2 w 4"/>
                    <a:gd name="T37" fmla="*/ 0 h 4"/>
                    <a:gd name="T38" fmla="*/ 2 w 4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6" name="Freeform 447"/>
                <p:cNvSpPr>
                  <a:spLocks/>
                </p:cNvSpPr>
                <p:nvPr/>
              </p:nvSpPr>
              <p:spPr bwMode="auto">
                <a:xfrm>
                  <a:off x="4040" y="2860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6 w 6"/>
                    <a:gd name="T3" fmla="*/ 2 h 4"/>
                    <a:gd name="T4" fmla="*/ 6 w 6"/>
                    <a:gd name="T5" fmla="*/ 2 h 4"/>
                    <a:gd name="T6" fmla="*/ 6 w 6"/>
                    <a:gd name="T7" fmla="*/ 2 h 4"/>
                    <a:gd name="T8" fmla="*/ 4 w 6"/>
                    <a:gd name="T9" fmla="*/ 2 h 4"/>
                    <a:gd name="T10" fmla="*/ 4 w 6"/>
                    <a:gd name="T11" fmla="*/ 0 h 4"/>
                    <a:gd name="T12" fmla="*/ 4 w 6"/>
                    <a:gd name="T13" fmla="*/ 0 h 4"/>
                    <a:gd name="T14" fmla="*/ 2 w 6"/>
                    <a:gd name="T15" fmla="*/ 0 h 4"/>
                    <a:gd name="T16" fmla="*/ 2 w 6"/>
                    <a:gd name="T17" fmla="*/ 2 h 4"/>
                    <a:gd name="T18" fmla="*/ 2 w 6"/>
                    <a:gd name="T19" fmla="*/ 2 h 4"/>
                    <a:gd name="T20" fmla="*/ 0 w 6"/>
                    <a:gd name="T21" fmla="*/ 2 h 4"/>
                    <a:gd name="T22" fmla="*/ 0 w 6"/>
                    <a:gd name="T23" fmla="*/ 2 h 4"/>
                    <a:gd name="T24" fmla="*/ 2 w 6"/>
                    <a:gd name="T25" fmla="*/ 2 h 4"/>
                    <a:gd name="T26" fmla="*/ 2 w 6"/>
                    <a:gd name="T27" fmla="*/ 4 h 4"/>
                    <a:gd name="T28" fmla="*/ 2 w 6"/>
                    <a:gd name="T29" fmla="*/ 4 h 4"/>
                    <a:gd name="T30" fmla="*/ 2 w 6"/>
                    <a:gd name="T31" fmla="*/ 4 h 4"/>
                    <a:gd name="T32" fmla="*/ 6 w 6"/>
                    <a:gd name="T33" fmla="*/ 4 h 4"/>
                    <a:gd name="T34" fmla="*/ 6 w 6"/>
                    <a:gd name="T35" fmla="*/ 4 h 4"/>
                    <a:gd name="T36" fmla="*/ 6 w 6"/>
                    <a:gd name="T37" fmla="*/ 2 h 4"/>
                    <a:gd name="T38" fmla="*/ 6 w 6"/>
                    <a:gd name="T3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7" name="Freeform 448"/>
                <p:cNvSpPr>
                  <a:spLocks/>
                </p:cNvSpPr>
                <p:nvPr/>
              </p:nvSpPr>
              <p:spPr bwMode="auto">
                <a:xfrm>
                  <a:off x="4038" y="2862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  <a:gd name="T10" fmla="*/ 0 w 2"/>
                    <a:gd name="T11" fmla="*/ 2 h 2"/>
                    <a:gd name="T12" fmla="*/ 0 w 2"/>
                    <a:gd name="T13" fmla="*/ 2 h 2"/>
                    <a:gd name="T14" fmla="*/ 2 w 2"/>
                    <a:gd name="T15" fmla="*/ 2 h 2"/>
                    <a:gd name="T16" fmla="*/ 2 w 2"/>
                    <a:gd name="T17" fmla="*/ 2 h 2"/>
                    <a:gd name="T18" fmla="*/ 2 w 2"/>
                    <a:gd name="T19" fmla="*/ 2 h 2"/>
                    <a:gd name="T20" fmla="*/ 2 w 2"/>
                    <a:gd name="T21" fmla="*/ 0 h 2"/>
                    <a:gd name="T22" fmla="*/ 2 w 2"/>
                    <a:gd name="T23" fmla="*/ 0 h 2"/>
                    <a:gd name="T24" fmla="*/ 2 w 2"/>
                    <a:gd name="T25" fmla="*/ 0 h 2"/>
                    <a:gd name="T26" fmla="*/ 2 w 2"/>
                    <a:gd name="T2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8" name="Freeform 449"/>
                <p:cNvSpPr>
                  <a:spLocks/>
                </p:cNvSpPr>
                <p:nvPr/>
              </p:nvSpPr>
              <p:spPr bwMode="auto">
                <a:xfrm>
                  <a:off x="4032" y="2862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2 w 4"/>
                    <a:gd name="T3" fmla="*/ 0 h 2"/>
                    <a:gd name="T4" fmla="*/ 2 w 4"/>
                    <a:gd name="T5" fmla="*/ 0 h 2"/>
                    <a:gd name="T6" fmla="*/ 2 w 4"/>
                    <a:gd name="T7" fmla="*/ 0 h 2"/>
                    <a:gd name="T8" fmla="*/ 2 w 4"/>
                    <a:gd name="T9" fmla="*/ 0 h 2"/>
                    <a:gd name="T10" fmla="*/ 2 w 4"/>
                    <a:gd name="T11" fmla="*/ 0 h 2"/>
                    <a:gd name="T12" fmla="*/ 0 w 4"/>
                    <a:gd name="T13" fmla="*/ 0 h 2"/>
                    <a:gd name="T14" fmla="*/ 0 w 4"/>
                    <a:gd name="T15" fmla="*/ 0 h 2"/>
                    <a:gd name="T16" fmla="*/ 0 w 4"/>
                    <a:gd name="T17" fmla="*/ 0 h 2"/>
                    <a:gd name="T18" fmla="*/ 0 w 4"/>
                    <a:gd name="T19" fmla="*/ 2 h 2"/>
                    <a:gd name="T20" fmla="*/ 0 w 4"/>
                    <a:gd name="T21" fmla="*/ 2 h 2"/>
                    <a:gd name="T22" fmla="*/ 0 w 4"/>
                    <a:gd name="T23" fmla="*/ 2 h 2"/>
                    <a:gd name="T24" fmla="*/ 2 w 4"/>
                    <a:gd name="T25" fmla="*/ 2 h 2"/>
                    <a:gd name="T26" fmla="*/ 2 w 4"/>
                    <a:gd name="T27" fmla="*/ 2 h 2"/>
                    <a:gd name="T28" fmla="*/ 4 w 4"/>
                    <a:gd name="T29" fmla="*/ 0 h 2"/>
                    <a:gd name="T30" fmla="*/ 4 w 4"/>
                    <a:gd name="T31" fmla="*/ 0 h 2"/>
                    <a:gd name="T32" fmla="*/ 2 w 4"/>
                    <a:gd name="T33" fmla="*/ 0 h 2"/>
                    <a:gd name="T34" fmla="*/ 2 w 4"/>
                    <a:gd name="T3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19" name="Freeform 450"/>
                <p:cNvSpPr>
                  <a:spLocks/>
                </p:cNvSpPr>
                <p:nvPr/>
              </p:nvSpPr>
              <p:spPr bwMode="auto">
                <a:xfrm>
                  <a:off x="4170" y="2894"/>
                  <a:ext cx="24" cy="12"/>
                </a:xfrm>
                <a:custGeom>
                  <a:avLst/>
                  <a:gdLst>
                    <a:gd name="T0" fmla="*/ 22 w 24"/>
                    <a:gd name="T1" fmla="*/ 6 h 12"/>
                    <a:gd name="T2" fmla="*/ 22 w 24"/>
                    <a:gd name="T3" fmla="*/ 6 h 12"/>
                    <a:gd name="T4" fmla="*/ 22 w 24"/>
                    <a:gd name="T5" fmla="*/ 4 h 12"/>
                    <a:gd name="T6" fmla="*/ 18 w 24"/>
                    <a:gd name="T7" fmla="*/ 4 h 12"/>
                    <a:gd name="T8" fmla="*/ 18 w 24"/>
                    <a:gd name="T9" fmla="*/ 4 h 12"/>
                    <a:gd name="T10" fmla="*/ 18 w 24"/>
                    <a:gd name="T11" fmla="*/ 4 h 12"/>
                    <a:gd name="T12" fmla="*/ 18 w 24"/>
                    <a:gd name="T13" fmla="*/ 2 h 12"/>
                    <a:gd name="T14" fmla="*/ 16 w 24"/>
                    <a:gd name="T15" fmla="*/ 0 h 12"/>
                    <a:gd name="T16" fmla="*/ 16 w 24"/>
                    <a:gd name="T17" fmla="*/ 0 h 12"/>
                    <a:gd name="T18" fmla="*/ 14 w 24"/>
                    <a:gd name="T19" fmla="*/ 0 h 12"/>
                    <a:gd name="T20" fmla="*/ 12 w 24"/>
                    <a:gd name="T21" fmla="*/ 0 h 12"/>
                    <a:gd name="T22" fmla="*/ 12 w 24"/>
                    <a:gd name="T23" fmla="*/ 0 h 12"/>
                    <a:gd name="T24" fmla="*/ 12 w 24"/>
                    <a:gd name="T25" fmla="*/ 0 h 12"/>
                    <a:gd name="T26" fmla="*/ 10 w 24"/>
                    <a:gd name="T27" fmla="*/ 2 h 12"/>
                    <a:gd name="T28" fmla="*/ 8 w 24"/>
                    <a:gd name="T29" fmla="*/ 2 h 12"/>
                    <a:gd name="T30" fmla="*/ 8 w 24"/>
                    <a:gd name="T31" fmla="*/ 2 h 12"/>
                    <a:gd name="T32" fmla="*/ 8 w 24"/>
                    <a:gd name="T33" fmla="*/ 2 h 12"/>
                    <a:gd name="T34" fmla="*/ 6 w 24"/>
                    <a:gd name="T35" fmla="*/ 2 h 12"/>
                    <a:gd name="T36" fmla="*/ 4 w 24"/>
                    <a:gd name="T37" fmla="*/ 4 h 12"/>
                    <a:gd name="T38" fmla="*/ 2 w 24"/>
                    <a:gd name="T39" fmla="*/ 4 h 12"/>
                    <a:gd name="T40" fmla="*/ 2 w 24"/>
                    <a:gd name="T41" fmla="*/ 4 h 12"/>
                    <a:gd name="T42" fmla="*/ 2 w 24"/>
                    <a:gd name="T43" fmla="*/ 4 h 12"/>
                    <a:gd name="T44" fmla="*/ 0 w 24"/>
                    <a:gd name="T45" fmla="*/ 6 h 12"/>
                    <a:gd name="T46" fmla="*/ 0 w 24"/>
                    <a:gd name="T47" fmla="*/ 6 h 12"/>
                    <a:gd name="T48" fmla="*/ 0 w 24"/>
                    <a:gd name="T49" fmla="*/ 6 h 12"/>
                    <a:gd name="T50" fmla="*/ 0 w 24"/>
                    <a:gd name="T51" fmla="*/ 8 h 12"/>
                    <a:gd name="T52" fmla="*/ 0 w 24"/>
                    <a:gd name="T53" fmla="*/ 8 h 12"/>
                    <a:gd name="T54" fmla="*/ 0 w 24"/>
                    <a:gd name="T55" fmla="*/ 10 h 12"/>
                    <a:gd name="T56" fmla="*/ 2 w 24"/>
                    <a:gd name="T57" fmla="*/ 10 h 12"/>
                    <a:gd name="T58" fmla="*/ 2 w 24"/>
                    <a:gd name="T59" fmla="*/ 12 h 12"/>
                    <a:gd name="T60" fmla="*/ 2 w 24"/>
                    <a:gd name="T61" fmla="*/ 12 h 12"/>
                    <a:gd name="T62" fmla="*/ 2 w 24"/>
                    <a:gd name="T63" fmla="*/ 12 h 12"/>
                    <a:gd name="T64" fmla="*/ 4 w 24"/>
                    <a:gd name="T65" fmla="*/ 12 h 12"/>
                    <a:gd name="T66" fmla="*/ 4 w 24"/>
                    <a:gd name="T67" fmla="*/ 12 h 12"/>
                    <a:gd name="T68" fmla="*/ 4 w 24"/>
                    <a:gd name="T69" fmla="*/ 12 h 12"/>
                    <a:gd name="T70" fmla="*/ 8 w 24"/>
                    <a:gd name="T71" fmla="*/ 12 h 12"/>
                    <a:gd name="T72" fmla="*/ 8 w 24"/>
                    <a:gd name="T73" fmla="*/ 12 h 12"/>
                    <a:gd name="T74" fmla="*/ 8 w 24"/>
                    <a:gd name="T75" fmla="*/ 12 h 12"/>
                    <a:gd name="T76" fmla="*/ 10 w 24"/>
                    <a:gd name="T77" fmla="*/ 12 h 12"/>
                    <a:gd name="T78" fmla="*/ 10 w 24"/>
                    <a:gd name="T79" fmla="*/ 12 h 12"/>
                    <a:gd name="T80" fmla="*/ 10 w 24"/>
                    <a:gd name="T81" fmla="*/ 12 h 12"/>
                    <a:gd name="T82" fmla="*/ 12 w 24"/>
                    <a:gd name="T83" fmla="*/ 12 h 12"/>
                    <a:gd name="T84" fmla="*/ 12 w 24"/>
                    <a:gd name="T85" fmla="*/ 10 h 12"/>
                    <a:gd name="T86" fmla="*/ 18 w 24"/>
                    <a:gd name="T87" fmla="*/ 10 h 12"/>
                    <a:gd name="T88" fmla="*/ 18 w 24"/>
                    <a:gd name="T89" fmla="*/ 10 h 12"/>
                    <a:gd name="T90" fmla="*/ 18 w 24"/>
                    <a:gd name="T91" fmla="*/ 10 h 12"/>
                    <a:gd name="T92" fmla="*/ 18 w 24"/>
                    <a:gd name="T93" fmla="*/ 10 h 12"/>
                    <a:gd name="T94" fmla="*/ 22 w 24"/>
                    <a:gd name="T95" fmla="*/ 10 h 12"/>
                    <a:gd name="T96" fmla="*/ 22 w 24"/>
                    <a:gd name="T97" fmla="*/ 10 h 12"/>
                    <a:gd name="T98" fmla="*/ 22 w 24"/>
                    <a:gd name="T99" fmla="*/ 10 h 12"/>
                    <a:gd name="T100" fmla="*/ 24 w 24"/>
                    <a:gd name="T101" fmla="*/ 8 h 12"/>
                    <a:gd name="T102" fmla="*/ 24 w 24"/>
                    <a:gd name="T103" fmla="*/ 8 h 12"/>
                    <a:gd name="T104" fmla="*/ 24 w 24"/>
                    <a:gd name="T105" fmla="*/ 8 h 12"/>
                    <a:gd name="T106" fmla="*/ 24 w 24"/>
                    <a:gd name="T107" fmla="*/ 6 h 12"/>
                    <a:gd name="T108" fmla="*/ 24 w 24"/>
                    <a:gd name="T109" fmla="*/ 6 h 12"/>
                    <a:gd name="T110" fmla="*/ 24 w 24"/>
                    <a:gd name="T111" fmla="*/ 6 h 12"/>
                    <a:gd name="T112" fmla="*/ 22 w 24"/>
                    <a:gd name="T113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4" h="12">
                      <a:moveTo>
                        <a:pt x="22" y="6"/>
                      </a:move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0" name="Freeform 451"/>
                <p:cNvSpPr>
                  <a:spLocks/>
                </p:cNvSpPr>
                <p:nvPr/>
              </p:nvSpPr>
              <p:spPr bwMode="auto">
                <a:xfrm>
                  <a:off x="4218" y="2956"/>
                  <a:ext cx="10" cy="10"/>
                </a:xfrm>
                <a:custGeom>
                  <a:avLst/>
                  <a:gdLst>
                    <a:gd name="T0" fmla="*/ 8 w 10"/>
                    <a:gd name="T1" fmla="*/ 0 h 10"/>
                    <a:gd name="T2" fmla="*/ 8 w 10"/>
                    <a:gd name="T3" fmla="*/ 0 h 10"/>
                    <a:gd name="T4" fmla="*/ 6 w 10"/>
                    <a:gd name="T5" fmla="*/ 0 h 10"/>
                    <a:gd name="T6" fmla="*/ 6 w 10"/>
                    <a:gd name="T7" fmla="*/ 0 h 10"/>
                    <a:gd name="T8" fmla="*/ 4 w 10"/>
                    <a:gd name="T9" fmla="*/ 0 h 10"/>
                    <a:gd name="T10" fmla="*/ 4 w 10"/>
                    <a:gd name="T11" fmla="*/ 0 h 10"/>
                    <a:gd name="T12" fmla="*/ 2 w 10"/>
                    <a:gd name="T13" fmla="*/ 0 h 10"/>
                    <a:gd name="T14" fmla="*/ 2 w 10"/>
                    <a:gd name="T15" fmla="*/ 2 h 10"/>
                    <a:gd name="T16" fmla="*/ 2 w 10"/>
                    <a:gd name="T17" fmla="*/ 2 h 10"/>
                    <a:gd name="T18" fmla="*/ 2 w 10"/>
                    <a:gd name="T19" fmla="*/ 2 h 10"/>
                    <a:gd name="T20" fmla="*/ 2 w 10"/>
                    <a:gd name="T21" fmla="*/ 4 h 10"/>
                    <a:gd name="T22" fmla="*/ 0 w 10"/>
                    <a:gd name="T23" fmla="*/ 6 h 10"/>
                    <a:gd name="T24" fmla="*/ 0 w 10"/>
                    <a:gd name="T25" fmla="*/ 6 h 10"/>
                    <a:gd name="T26" fmla="*/ 0 w 10"/>
                    <a:gd name="T27" fmla="*/ 6 h 10"/>
                    <a:gd name="T28" fmla="*/ 0 w 10"/>
                    <a:gd name="T29" fmla="*/ 10 h 10"/>
                    <a:gd name="T30" fmla="*/ 0 w 10"/>
                    <a:gd name="T31" fmla="*/ 10 h 10"/>
                    <a:gd name="T32" fmla="*/ 0 w 10"/>
                    <a:gd name="T33" fmla="*/ 10 h 10"/>
                    <a:gd name="T34" fmla="*/ 2 w 10"/>
                    <a:gd name="T35" fmla="*/ 10 h 10"/>
                    <a:gd name="T36" fmla="*/ 2 w 10"/>
                    <a:gd name="T37" fmla="*/ 10 h 10"/>
                    <a:gd name="T38" fmla="*/ 2 w 10"/>
                    <a:gd name="T39" fmla="*/ 10 h 10"/>
                    <a:gd name="T40" fmla="*/ 6 w 10"/>
                    <a:gd name="T41" fmla="*/ 6 h 10"/>
                    <a:gd name="T42" fmla="*/ 6 w 10"/>
                    <a:gd name="T43" fmla="*/ 6 h 10"/>
                    <a:gd name="T44" fmla="*/ 6 w 10"/>
                    <a:gd name="T45" fmla="*/ 6 h 10"/>
                    <a:gd name="T46" fmla="*/ 6 w 10"/>
                    <a:gd name="T47" fmla="*/ 6 h 10"/>
                    <a:gd name="T48" fmla="*/ 8 w 10"/>
                    <a:gd name="T49" fmla="*/ 4 h 10"/>
                    <a:gd name="T50" fmla="*/ 8 w 10"/>
                    <a:gd name="T51" fmla="*/ 4 h 10"/>
                    <a:gd name="T52" fmla="*/ 10 w 10"/>
                    <a:gd name="T53" fmla="*/ 2 h 10"/>
                    <a:gd name="T54" fmla="*/ 10 w 10"/>
                    <a:gd name="T55" fmla="*/ 2 h 10"/>
                    <a:gd name="T56" fmla="*/ 10 w 10"/>
                    <a:gd name="T57" fmla="*/ 2 h 10"/>
                    <a:gd name="T58" fmla="*/ 8 w 10"/>
                    <a:gd name="T59" fmla="*/ 0 h 10"/>
                    <a:gd name="T60" fmla="*/ 8 w 10"/>
                    <a:gd name="T6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" h="10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1" name="Freeform 452"/>
                <p:cNvSpPr>
                  <a:spLocks/>
                </p:cNvSpPr>
                <p:nvPr/>
              </p:nvSpPr>
              <p:spPr bwMode="auto">
                <a:xfrm>
                  <a:off x="4260" y="2960"/>
                  <a:ext cx="6" cy="8"/>
                </a:xfrm>
                <a:custGeom>
                  <a:avLst/>
                  <a:gdLst>
                    <a:gd name="T0" fmla="*/ 4 w 6"/>
                    <a:gd name="T1" fmla="*/ 8 h 8"/>
                    <a:gd name="T2" fmla="*/ 4 w 6"/>
                    <a:gd name="T3" fmla="*/ 8 h 8"/>
                    <a:gd name="T4" fmla="*/ 4 w 6"/>
                    <a:gd name="T5" fmla="*/ 8 h 8"/>
                    <a:gd name="T6" fmla="*/ 6 w 6"/>
                    <a:gd name="T7" fmla="*/ 6 h 8"/>
                    <a:gd name="T8" fmla="*/ 6 w 6"/>
                    <a:gd name="T9" fmla="*/ 6 h 8"/>
                    <a:gd name="T10" fmla="*/ 6 w 6"/>
                    <a:gd name="T11" fmla="*/ 6 h 8"/>
                    <a:gd name="T12" fmla="*/ 6 w 6"/>
                    <a:gd name="T13" fmla="*/ 4 h 8"/>
                    <a:gd name="T14" fmla="*/ 6 w 6"/>
                    <a:gd name="T15" fmla="*/ 4 h 8"/>
                    <a:gd name="T16" fmla="*/ 6 w 6"/>
                    <a:gd name="T17" fmla="*/ 2 h 8"/>
                    <a:gd name="T18" fmla="*/ 4 w 6"/>
                    <a:gd name="T19" fmla="*/ 2 h 8"/>
                    <a:gd name="T20" fmla="*/ 4 w 6"/>
                    <a:gd name="T21" fmla="*/ 0 h 8"/>
                    <a:gd name="T22" fmla="*/ 4 w 6"/>
                    <a:gd name="T23" fmla="*/ 0 h 8"/>
                    <a:gd name="T24" fmla="*/ 4 w 6"/>
                    <a:gd name="T25" fmla="*/ 0 h 8"/>
                    <a:gd name="T26" fmla="*/ 2 w 6"/>
                    <a:gd name="T27" fmla="*/ 0 h 8"/>
                    <a:gd name="T28" fmla="*/ 2 w 6"/>
                    <a:gd name="T29" fmla="*/ 0 h 8"/>
                    <a:gd name="T30" fmla="*/ 0 w 6"/>
                    <a:gd name="T31" fmla="*/ 0 h 8"/>
                    <a:gd name="T32" fmla="*/ 0 w 6"/>
                    <a:gd name="T33" fmla="*/ 0 h 8"/>
                    <a:gd name="T34" fmla="*/ 0 w 6"/>
                    <a:gd name="T35" fmla="*/ 2 h 8"/>
                    <a:gd name="T36" fmla="*/ 0 w 6"/>
                    <a:gd name="T37" fmla="*/ 2 h 8"/>
                    <a:gd name="T38" fmla="*/ 0 w 6"/>
                    <a:gd name="T39" fmla="*/ 2 h 8"/>
                    <a:gd name="T40" fmla="*/ 0 w 6"/>
                    <a:gd name="T41" fmla="*/ 6 h 8"/>
                    <a:gd name="T42" fmla="*/ 0 w 6"/>
                    <a:gd name="T43" fmla="*/ 6 h 8"/>
                    <a:gd name="T44" fmla="*/ 0 w 6"/>
                    <a:gd name="T45" fmla="*/ 6 h 8"/>
                    <a:gd name="T46" fmla="*/ 0 w 6"/>
                    <a:gd name="T47" fmla="*/ 6 h 8"/>
                    <a:gd name="T48" fmla="*/ 0 w 6"/>
                    <a:gd name="T49" fmla="*/ 6 h 8"/>
                    <a:gd name="T50" fmla="*/ 0 w 6"/>
                    <a:gd name="T51" fmla="*/ 6 h 8"/>
                    <a:gd name="T52" fmla="*/ 2 w 6"/>
                    <a:gd name="T53" fmla="*/ 8 h 8"/>
                    <a:gd name="T54" fmla="*/ 2 w 6"/>
                    <a:gd name="T55" fmla="*/ 8 h 8"/>
                    <a:gd name="T56" fmla="*/ 4 w 6"/>
                    <a:gd name="T57" fmla="*/ 8 h 8"/>
                    <a:gd name="T58" fmla="*/ 4 w 6"/>
                    <a:gd name="T59" fmla="*/ 8 h 8"/>
                    <a:gd name="T60" fmla="*/ 4 w 6"/>
                    <a:gd name="T61" fmla="*/ 8 h 8"/>
                    <a:gd name="T62" fmla="*/ 4 w 6"/>
                    <a:gd name="T6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2" name="Freeform 453"/>
                <p:cNvSpPr>
                  <a:spLocks/>
                </p:cNvSpPr>
                <p:nvPr/>
              </p:nvSpPr>
              <p:spPr bwMode="auto">
                <a:xfrm>
                  <a:off x="4264" y="2970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4 w 6"/>
                    <a:gd name="T3" fmla="*/ 0 h 4"/>
                    <a:gd name="T4" fmla="*/ 4 w 6"/>
                    <a:gd name="T5" fmla="*/ 0 h 4"/>
                    <a:gd name="T6" fmla="*/ 4 w 6"/>
                    <a:gd name="T7" fmla="*/ 0 h 4"/>
                    <a:gd name="T8" fmla="*/ 4 w 6"/>
                    <a:gd name="T9" fmla="*/ 0 h 4"/>
                    <a:gd name="T10" fmla="*/ 2 w 6"/>
                    <a:gd name="T11" fmla="*/ 0 h 4"/>
                    <a:gd name="T12" fmla="*/ 2 w 6"/>
                    <a:gd name="T13" fmla="*/ 0 h 4"/>
                    <a:gd name="T14" fmla="*/ 0 w 6"/>
                    <a:gd name="T15" fmla="*/ 0 h 4"/>
                    <a:gd name="T16" fmla="*/ 0 w 6"/>
                    <a:gd name="T17" fmla="*/ 0 h 4"/>
                    <a:gd name="T18" fmla="*/ 0 w 6"/>
                    <a:gd name="T19" fmla="*/ 2 h 4"/>
                    <a:gd name="T20" fmla="*/ 0 w 6"/>
                    <a:gd name="T21" fmla="*/ 4 h 4"/>
                    <a:gd name="T22" fmla="*/ 0 w 6"/>
                    <a:gd name="T23" fmla="*/ 4 h 4"/>
                    <a:gd name="T24" fmla="*/ 0 w 6"/>
                    <a:gd name="T25" fmla="*/ 4 h 4"/>
                    <a:gd name="T26" fmla="*/ 4 w 6"/>
                    <a:gd name="T27" fmla="*/ 4 h 4"/>
                    <a:gd name="T28" fmla="*/ 4 w 6"/>
                    <a:gd name="T29" fmla="*/ 4 h 4"/>
                    <a:gd name="T30" fmla="*/ 4 w 6"/>
                    <a:gd name="T31" fmla="*/ 4 h 4"/>
                    <a:gd name="T32" fmla="*/ 4 w 6"/>
                    <a:gd name="T33" fmla="*/ 2 h 4"/>
                    <a:gd name="T34" fmla="*/ 6 w 6"/>
                    <a:gd name="T35" fmla="*/ 2 h 4"/>
                    <a:gd name="T36" fmla="*/ 6 w 6"/>
                    <a:gd name="T37" fmla="*/ 2 h 4"/>
                    <a:gd name="T38" fmla="*/ 6 w 6"/>
                    <a:gd name="T39" fmla="*/ 2 h 4"/>
                    <a:gd name="T40" fmla="*/ 6 w 6"/>
                    <a:gd name="T41" fmla="*/ 2 h 4"/>
                    <a:gd name="T42" fmla="*/ 4 w 6"/>
                    <a:gd name="T43" fmla="*/ 0 h 4"/>
                    <a:gd name="T44" fmla="*/ 4 w 6"/>
                    <a:gd name="T4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3" name="Freeform 454"/>
                <p:cNvSpPr>
                  <a:spLocks/>
                </p:cNvSpPr>
                <p:nvPr/>
              </p:nvSpPr>
              <p:spPr bwMode="auto">
                <a:xfrm>
                  <a:off x="4216" y="2972"/>
                  <a:ext cx="46" cy="46"/>
                </a:xfrm>
                <a:custGeom>
                  <a:avLst/>
                  <a:gdLst>
                    <a:gd name="T0" fmla="*/ 42 w 46"/>
                    <a:gd name="T1" fmla="*/ 4 h 46"/>
                    <a:gd name="T2" fmla="*/ 30 w 46"/>
                    <a:gd name="T3" fmla="*/ 6 h 46"/>
                    <a:gd name="T4" fmla="*/ 28 w 46"/>
                    <a:gd name="T5" fmla="*/ 8 h 46"/>
                    <a:gd name="T6" fmla="*/ 28 w 46"/>
                    <a:gd name="T7" fmla="*/ 8 h 46"/>
                    <a:gd name="T8" fmla="*/ 24 w 46"/>
                    <a:gd name="T9" fmla="*/ 6 h 46"/>
                    <a:gd name="T10" fmla="*/ 16 w 46"/>
                    <a:gd name="T11" fmla="*/ 2 h 46"/>
                    <a:gd name="T12" fmla="*/ 12 w 46"/>
                    <a:gd name="T13" fmla="*/ 2 h 46"/>
                    <a:gd name="T14" fmla="*/ 8 w 46"/>
                    <a:gd name="T15" fmla="*/ 0 h 46"/>
                    <a:gd name="T16" fmla="*/ 6 w 46"/>
                    <a:gd name="T17" fmla="*/ 0 h 46"/>
                    <a:gd name="T18" fmla="*/ 6 w 46"/>
                    <a:gd name="T19" fmla="*/ 0 h 46"/>
                    <a:gd name="T20" fmla="*/ 4 w 46"/>
                    <a:gd name="T21" fmla="*/ 4 h 46"/>
                    <a:gd name="T22" fmla="*/ 6 w 46"/>
                    <a:gd name="T23" fmla="*/ 6 h 46"/>
                    <a:gd name="T24" fmla="*/ 8 w 46"/>
                    <a:gd name="T25" fmla="*/ 8 h 46"/>
                    <a:gd name="T26" fmla="*/ 6 w 46"/>
                    <a:gd name="T27" fmla="*/ 10 h 46"/>
                    <a:gd name="T28" fmla="*/ 4 w 46"/>
                    <a:gd name="T29" fmla="*/ 12 h 46"/>
                    <a:gd name="T30" fmla="*/ 4 w 46"/>
                    <a:gd name="T31" fmla="*/ 18 h 46"/>
                    <a:gd name="T32" fmla="*/ 8 w 46"/>
                    <a:gd name="T33" fmla="*/ 20 h 46"/>
                    <a:gd name="T34" fmla="*/ 6 w 46"/>
                    <a:gd name="T35" fmla="*/ 20 h 46"/>
                    <a:gd name="T36" fmla="*/ 2 w 46"/>
                    <a:gd name="T37" fmla="*/ 22 h 46"/>
                    <a:gd name="T38" fmla="*/ 2 w 46"/>
                    <a:gd name="T39" fmla="*/ 22 h 46"/>
                    <a:gd name="T40" fmla="*/ 0 w 46"/>
                    <a:gd name="T41" fmla="*/ 22 h 46"/>
                    <a:gd name="T42" fmla="*/ 0 w 46"/>
                    <a:gd name="T43" fmla="*/ 30 h 46"/>
                    <a:gd name="T44" fmla="*/ 0 w 46"/>
                    <a:gd name="T45" fmla="*/ 36 h 46"/>
                    <a:gd name="T46" fmla="*/ 2 w 46"/>
                    <a:gd name="T47" fmla="*/ 38 h 46"/>
                    <a:gd name="T48" fmla="*/ 4 w 46"/>
                    <a:gd name="T49" fmla="*/ 40 h 46"/>
                    <a:gd name="T50" fmla="*/ 6 w 46"/>
                    <a:gd name="T51" fmla="*/ 44 h 46"/>
                    <a:gd name="T52" fmla="*/ 6 w 46"/>
                    <a:gd name="T53" fmla="*/ 46 h 46"/>
                    <a:gd name="T54" fmla="*/ 8 w 46"/>
                    <a:gd name="T55" fmla="*/ 46 h 46"/>
                    <a:gd name="T56" fmla="*/ 12 w 46"/>
                    <a:gd name="T57" fmla="*/ 44 h 46"/>
                    <a:gd name="T58" fmla="*/ 16 w 46"/>
                    <a:gd name="T59" fmla="*/ 44 h 46"/>
                    <a:gd name="T60" fmla="*/ 18 w 46"/>
                    <a:gd name="T61" fmla="*/ 42 h 46"/>
                    <a:gd name="T62" fmla="*/ 22 w 46"/>
                    <a:gd name="T63" fmla="*/ 40 h 46"/>
                    <a:gd name="T64" fmla="*/ 22 w 46"/>
                    <a:gd name="T65" fmla="*/ 38 h 46"/>
                    <a:gd name="T66" fmla="*/ 22 w 46"/>
                    <a:gd name="T67" fmla="*/ 40 h 46"/>
                    <a:gd name="T68" fmla="*/ 22 w 46"/>
                    <a:gd name="T69" fmla="*/ 42 h 46"/>
                    <a:gd name="T70" fmla="*/ 24 w 46"/>
                    <a:gd name="T71" fmla="*/ 42 h 46"/>
                    <a:gd name="T72" fmla="*/ 26 w 46"/>
                    <a:gd name="T73" fmla="*/ 42 h 46"/>
                    <a:gd name="T74" fmla="*/ 26 w 46"/>
                    <a:gd name="T75" fmla="*/ 42 h 46"/>
                    <a:gd name="T76" fmla="*/ 28 w 46"/>
                    <a:gd name="T77" fmla="*/ 42 h 46"/>
                    <a:gd name="T78" fmla="*/ 30 w 46"/>
                    <a:gd name="T79" fmla="*/ 38 h 46"/>
                    <a:gd name="T80" fmla="*/ 32 w 46"/>
                    <a:gd name="T81" fmla="*/ 34 h 46"/>
                    <a:gd name="T82" fmla="*/ 32 w 46"/>
                    <a:gd name="T83" fmla="*/ 30 h 46"/>
                    <a:gd name="T84" fmla="*/ 32 w 46"/>
                    <a:gd name="T85" fmla="*/ 30 h 46"/>
                    <a:gd name="T86" fmla="*/ 34 w 46"/>
                    <a:gd name="T87" fmla="*/ 26 h 46"/>
                    <a:gd name="T88" fmla="*/ 34 w 46"/>
                    <a:gd name="T89" fmla="*/ 26 h 46"/>
                    <a:gd name="T90" fmla="*/ 38 w 46"/>
                    <a:gd name="T91" fmla="*/ 26 h 46"/>
                    <a:gd name="T92" fmla="*/ 40 w 46"/>
                    <a:gd name="T93" fmla="*/ 24 h 46"/>
                    <a:gd name="T94" fmla="*/ 42 w 46"/>
                    <a:gd name="T95" fmla="*/ 16 h 46"/>
                    <a:gd name="T96" fmla="*/ 42 w 46"/>
                    <a:gd name="T97" fmla="*/ 14 h 46"/>
                    <a:gd name="T98" fmla="*/ 46 w 46"/>
                    <a:gd name="T99" fmla="*/ 10 h 46"/>
                    <a:gd name="T100" fmla="*/ 46 w 46"/>
                    <a:gd name="T101" fmla="*/ 8 h 46"/>
                    <a:gd name="T102" fmla="*/ 46 w 46"/>
                    <a:gd name="T103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" h="46">
                      <a:moveTo>
                        <a:pt x="46" y="4"/>
                      </a:move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0" y="6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4" y="40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42"/>
                      </a:lnTo>
                      <a:lnTo>
                        <a:pt x="22" y="42"/>
                      </a:lnTo>
                      <a:lnTo>
                        <a:pt x="22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38"/>
                      </a:lnTo>
                      <a:lnTo>
                        <a:pt x="30" y="38"/>
                      </a:lnTo>
                      <a:lnTo>
                        <a:pt x="30" y="38"/>
                      </a:lnTo>
                      <a:lnTo>
                        <a:pt x="30" y="38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26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38" y="26"/>
                      </a:lnTo>
                      <a:lnTo>
                        <a:pt x="38" y="26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18"/>
                      </a:lnTo>
                      <a:lnTo>
                        <a:pt x="40" y="16"/>
                      </a:lnTo>
                      <a:lnTo>
                        <a:pt x="42" y="16"/>
                      </a:lnTo>
                      <a:lnTo>
                        <a:pt x="42" y="16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46" y="10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4" name="Freeform 455"/>
                <p:cNvSpPr>
                  <a:spLocks/>
                </p:cNvSpPr>
                <p:nvPr/>
              </p:nvSpPr>
              <p:spPr bwMode="auto">
                <a:xfrm>
                  <a:off x="4224" y="2968"/>
                  <a:ext cx="8" cy="2"/>
                </a:xfrm>
                <a:custGeom>
                  <a:avLst/>
                  <a:gdLst>
                    <a:gd name="T0" fmla="*/ 2 w 8"/>
                    <a:gd name="T1" fmla="*/ 0 h 2"/>
                    <a:gd name="T2" fmla="*/ 0 w 8"/>
                    <a:gd name="T3" fmla="*/ 2 h 2"/>
                    <a:gd name="T4" fmla="*/ 0 w 8"/>
                    <a:gd name="T5" fmla="*/ 2 h 2"/>
                    <a:gd name="T6" fmla="*/ 0 w 8"/>
                    <a:gd name="T7" fmla="*/ 2 h 2"/>
                    <a:gd name="T8" fmla="*/ 0 w 8"/>
                    <a:gd name="T9" fmla="*/ 2 h 2"/>
                    <a:gd name="T10" fmla="*/ 2 w 8"/>
                    <a:gd name="T11" fmla="*/ 2 h 2"/>
                    <a:gd name="T12" fmla="*/ 6 w 8"/>
                    <a:gd name="T13" fmla="*/ 2 h 2"/>
                    <a:gd name="T14" fmla="*/ 6 w 8"/>
                    <a:gd name="T15" fmla="*/ 2 h 2"/>
                    <a:gd name="T16" fmla="*/ 8 w 8"/>
                    <a:gd name="T17" fmla="*/ 2 h 2"/>
                    <a:gd name="T18" fmla="*/ 8 w 8"/>
                    <a:gd name="T19" fmla="*/ 0 h 2"/>
                    <a:gd name="T20" fmla="*/ 8 w 8"/>
                    <a:gd name="T21" fmla="*/ 0 h 2"/>
                    <a:gd name="T22" fmla="*/ 6 w 8"/>
                    <a:gd name="T23" fmla="*/ 0 h 2"/>
                    <a:gd name="T24" fmla="*/ 2 w 8"/>
                    <a:gd name="T25" fmla="*/ 0 h 2"/>
                    <a:gd name="T26" fmla="*/ 2 w 8"/>
                    <a:gd name="T27" fmla="*/ 0 h 2"/>
                    <a:gd name="T28" fmla="*/ 2 w 8"/>
                    <a:gd name="T29" fmla="*/ 0 h 2"/>
                    <a:gd name="T30" fmla="*/ 2 w 8"/>
                    <a:gd name="T3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5" name="Freeform 456"/>
                <p:cNvSpPr>
                  <a:spLocks/>
                </p:cNvSpPr>
                <p:nvPr/>
              </p:nvSpPr>
              <p:spPr bwMode="auto">
                <a:xfrm>
                  <a:off x="4398" y="2776"/>
                  <a:ext cx="4" cy="14"/>
                </a:xfrm>
                <a:custGeom>
                  <a:avLst/>
                  <a:gdLst>
                    <a:gd name="T0" fmla="*/ 4 w 4"/>
                    <a:gd name="T1" fmla="*/ 2 h 14"/>
                    <a:gd name="T2" fmla="*/ 4 w 4"/>
                    <a:gd name="T3" fmla="*/ 2 h 14"/>
                    <a:gd name="T4" fmla="*/ 4 w 4"/>
                    <a:gd name="T5" fmla="*/ 2 h 14"/>
                    <a:gd name="T6" fmla="*/ 4 w 4"/>
                    <a:gd name="T7" fmla="*/ 2 h 14"/>
                    <a:gd name="T8" fmla="*/ 2 w 4"/>
                    <a:gd name="T9" fmla="*/ 0 h 14"/>
                    <a:gd name="T10" fmla="*/ 0 w 4"/>
                    <a:gd name="T11" fmla="*/ 0 h 14"/>
                    <a:gd name="T12" fmla="*/ 0 w 4"/>
                    <a:gd name="T13" fmla="*/ 0 h 14"/>
                    <a:gd name="T14" fmla="*/ 0 w 4"/>
                    <a:gd name="T15" fmla="*/ 2 h 14"/>
                    <a:gd name="T16" fmla="*/ 0 w 4"/>
                    <a:gd name="T17" fmla="*/ 10 h 14"/>
                    <a:gd name="T18" fmla="*/ 0 w 4"/>
                    <a:gd name="T19" fmla="*/ 10 h 14"/>
                    <a:gd name="T20" fmla="*/ 0 w 4"/>
                    <a:gd name="T21" fmla="*/ 10 h 14"/>
                    <a:gd name="T22" fmla="*/ 4 w 4"/>
                    <a:gd name="T23" fmla="*/ 14 h 14"/>
                    <a:gd name="T24" fmla="*/ 4 w 4"/>
                    <a:gd name="T25" fmla="*/ 14 h 14"/>
                    <a:gd name="T26" fmla="*/ 4 w 4"/>
                    <a:gd name="T27" fmla="*/ 14 h 14"/>
                    <a:gd name="T28" fmla="*/ 4 w 4"/>
                    <a:gd name="T29" fmla="*/ 14 h 14"/>
                    <a:gd name="T30" fmla="*/ 4 w 4"/>
                    <a:gd name="T31" fmla="*/ 14 h 14"/>
                    <a:gd name="T32" fmla="*/ 4 w 4"/>
                    <a:gd name="T33" fmla="*/ 14 h 14"/>
                    <a:gd name="T34" fmla="*/ 4 w 4"/>
                    <a:gd name="T35" fmla="*/ 12 h 14"/>
                    <a:gd name="T36" fmla="*/ 4 w 4"/>
                    <a:gd name="T37" fmla="*/ 2 h 14"/>
                    <a:gd name="T38" fmla="*/ 4 w 4"/>
                    <a:gd name="T39" fmla="*/ 2 h 14"/>
                    <a:gd name="T40" fmla="*/ 4 w 4"/>
                    <a:gd name="T41" fmla="*/ 2 h 14"/>
                    <a:gd name="T42" fmla="*/ 4 w 4"/>
                    <a:gd name="T43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1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6" name="Freeform 457"/>
                <p:cNvSpPr>
                  <a:spLocks/>
                </p:cNvSpPr>
                <p:nvPr/>
              </p:nvSpPr>
              <p:spPr bwMode="auto">
                <a:xfrm>
                  <a:off x="4282" y="2670"/>
                  <a:ext cx="8" cy="6"/>
                </a:xfrm>
                <a:custGeom>
                  <a:avLst/>
                  <a:gdLst>
                    <a:gd name="T0" fmla="*/ 2 w 8"/>
                    <a:gd name="T1" fmla="*/ 2 h 6"/>
                    <a:gd name="T2" fmla="*/ 2 w 8"/>
                    <a:gd name="T3" fmla="*/ 4 h 6"/>
                    <a:gd name="T4" fmla="*/ 0 w 8"/>
                    <a:gd name="T5" fmla="*/ 4 h 6"/>
                    <a:gd name="T6" fmla="*/ 0 w 8"/>
                    <a:gd name="T7" fmla="*/ 4 h 6"/>
                    <a:gd name="T8" fmla="*/ 0 w 8"/>
                    <a:gd name="T9" fmla="*/ 4 h 6"/>
                    <a:gd name="T10" fmla="*/ 0 w 8"/>
                    <a:gd name="T11" fmla="*/ 4 h 6"/>
                    <a:gd name="T12" fmla="*/ 0 w 8"/>
                    <a:gd name="T13" fmla="*/ 4 h 6"/>
                    <a:gd name="T14" fmla="*/ 2 w 8"/>
                    <a:gd name="T15" fmla="*/ 4 h 6"/>
                    <a:gd name="T16" fmla="*/ 2 w 8"/>
                    <a:gd name="T17" fmla="*/ 4 h 6"/>
                    <a:gd name="T18" fmla="*/ 2 w 8"/>
                    <a:gd name="T19" fmla="*/ 4 h 6"/>
                    <a:gd name="T20" fmla="*/ 2 w 8"/>
                    <a:gd name="T21" fmla="*/ 6 h 6"/>
                    <a:gd name="T22" fmla="*/ 4 w 8"/>
                    <a:gd name="T23" fmla="*/ 6 h 6"/>
                    <a:gd name="T24" fmla="*/ 4 w 8"/>
                    <a:gd name="T25" fmla="*/ 6 h 6"/>
                    <a:gd name="T26" fmla="*/ 6 w 8"/>
                    <a:gd name="T27" fmla="*/ 6 h 6"/>
                    <a:gd name="T28" fmla="*/ 6 w 8"/>
                    <a:gd name="T29" fmla="*/ 4 h 6"/>
                    <a:gd name="T30" fmla="*/ 8 w 8"/>
                    <a:gd name="T31" fmla="*/ 4 h 6"/>
                    <a:gd name="T32" fmla="*/ 8 w 8"/>
                    <a:gd name="T33" fmla="*/ 4 h 6"/>
                    <a:gd name="T34" fmla="*/ 8 w 8"/>
                    <a:gd name="T35" fmla="*/ 4 h 6"/>
                    <a:gd name="T36" fmla="*/ 8 w 8"/>
                    <a:gd name="T37" fmla="*/ 2 h 6"/>
                    <a:gd name="T38" fmla="*/ 8 w 8"/>
                    <a:gd name="T39" fmla="*/ 2 h 6"/>
                    <a:gd name="T40" fmla="*/ 8 w 8"/>
                    <a:gd name="T41" fmla="*/ 2 h 6"/>
                    <a:gd name="T42" fmla="*/ 6 w 8"/>
                    <a:gd name="T43" fmla="*/ 2 h 6"/>
                    <a:gd name="T44" fmla="*/ 6 w 8"/>
                    <a:gd name="T45" fmla="*/ 0 h 6"/>
                    <a:gd name="T46" fmla="*/ 6 w 8"/>
                    <a:gd name="T47" fmla="*/ 0 h 6"/>
                    <a:gd name="T48" fmla="*/ 6 w 8"/>
                    <a:gd name="T49" fmla="*/ 0 h 6"/>
                    <a:gd name="T50" fmla="*/ 4 w 8"/>
                    <a:gd name="T51" fmla="*/ 0 h 6"/>
                    <a:gd name="T52" fmla="*/ 4 w 8"/>
                    <a:gd name="T53" fmla="*/ 0 h 6"/>
                    <a:gd name="T54" fmla="*/ 4 w 8"/>
                    <a:gd name="T55" fmla="*/ 0 h 6"/>
                    <a:gd name="T56" fmla="*/ 4 w 8"/>
                    <a:gd name="T57" fmla="*/ 2 h 6"/>
                    <a:gd name="T58" fmla="*/ 4 w 8"/>
                    <a:gd name="T59" fmla="*/ 2 h 6"/>
                    <a:gd name="T60" fmla="*/ 4 w 8"/>
                    <a:gd name="T61" fmla="*/ 2 h 6"/>
                    <a:gd name="T62" fmla="*/ 2 w 8"/>
                    <a:gd name="T63" fmla="*/ 2 h 6"/>
                    <a:gd name="T64" fmla="*/ 2 w 8"/>
                    <a:gd name="T65" fmla="*/ 2 h 6"/>
                    <a:gd name="T66" fmla="*/ 2 w 8"/>
                    <a:gd name="T67" fmla="*/ 2 h 6"/>
                    <a:gd name="T68" fmla="*/ 2 w 8"/>
                    <a:gd name="T69" fmla="*/ 2 h 6"/>
                    <a:gd name="T70" fmla="*/ 2 w 8"/>
                    <a:gd name="T7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" h="6">
                      <a:moveTo>
                        <a:pt x="2" y="2"/>
                      </a:move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7" name="Freeform 458"/>
                <p:cNvSpPr>
                  <a:spLocks/>
                </p:cNvSpPr>
                <p:nvPr/>
              </p:nvSpPr>
              <p:spPr bwMode="auto">
                <a:xfrm>
                  <a:off x="2544" y="1770"/>
                  <a:ext cx="98" cy="48"/>
                </a:xfrm>
                <a:custGeom>
                  <a:avLst/>
                  <a:gdLst>
                    <a:gd name="T0" fmla="*/ 26 w 98"/>
                    <a:gd name="T1" fmla="*/ 40 h 48"/>
                    <a:gd name="T2" fmla="*/ 30 w 98"/>
                    <a:gd name="T3" fmla="*/ 40 h 48"/>
                    <a:gd name="T4" fmla="*/ 34 w 98"/>
                    <a:gd name="T5" fmla="*/ 40 h 48"/>
                    <a:gd name="T6" fmla="*/ 44 w 98"/>
                    <a:gd name="T7" fmla="*/ 46 h 48"/>
                    <a:gd name="T8" fmla="*/ 48 w 98"/>
                    <a:gd name="T9" fmla="*/ 48 h 48"/>
                    <a:gd name="T10" fmla="*/ 60 w 98"/>
                    <a:gd name="T11" fmla="*/ 44 h 48"/>
                    <a:gd name="T12" fmla="*/ 76 w 98"/>
                    <a:gd name="T13" fmla="*/ 40 h 48"/>
                    <a:gd name="T14" fmla="*/ 84 w 98"/>
                    <a:gd name="T15" fmla="*/ 36 h 48"/>
                    <a:gd name="T16" fmla="*/ 90 w 98"/>
                    <a:gd name="T17" fmla="*/ 34 h 48"/>
                    <a:gd name="T18" fmla="*/ 92 w 98"/>
                    <a:gd name="T19" fmla="*/ 30 h 48"/>
                    <a:gd name="T20" fmla="*/ 94 w 98"/>
                    <a:gd name="T21" fmla="*/ 30 h 48"/>
                    <a:gd name="T22" fmla="*/ 96 w 98"/>
                    <a:gd name="T23" fmla="*/ 26 h 48"/>
                    <a:gd name="T24" fmla="*/ 96 w 98"/>
                    <a:gd name="T25" fmla="*/ 24 h 48"/>
                    <a:gd name="T26" fmla="*/ 98 w 98"/>
                    <a:gd name="T27" fmla="*/ 18 h 48"/>
                    <a:gd name="T28" fmla="*/ 94 w 98"/>
                    <a:gd name="T29" fmla="*/ 10 h 48"/>
                    <a:gd name="T30" fmla="*/ 92 w 98"/>
                    <a:gd name="T31" fmla="*/ 12 h 48"/>
                    <a:gd name="T32" fmla="*/ 88 w 98"/>
                    <a:gd name="T33" fmla="*/ 8 h 48"/>
                    <a:gd name="T34" fmla="*/ 90 w 98"/>
                    <a:gd name="T35" fmla="*/ 6 h 48"/>
                    <a:gd name="T36" fmla="*/ 90 w 98"/>
                    <a:gd name="T37" fmla="*/ 4 h 48"/>
                    <a:gd name="T38" fmla="*/ 84 w 98"/>
                    <a:gd name="T39" fmla="*/ 0 h 48"/>
                    <a:gd name="T40" fmla="*/ 80 w 98"/>
                    <a:gd name="T41" fmla="*/ 2 h 48"/>
                    <a:gd name="T42" fmla="*/ 78 w 98"/>
                    <a:gd name="T43" fmla="*/ 2 h 48"/>
                    <a:gd name="T44" fmla="*/ 72 w 98"/>
                    <a:gd name="T45" fmla="*/ 0 h 48"/>
                    <a:gd name="T46" fmla="*/ 66 w 98"/>
                    <a:gd name="T47" fmla="*/ 2 h 48"/>
                    <a:gd name="T48" fmla="*/ 64 w 98"/>
                    <a:gd name="T49" fmla="*/ 8 h 48"/>
                    <a:gd name="T50" fmla="*/ 60 w 98"/>
                    <a:gd name="T51" fmla="*/ 6 h 48"/>
                    <a:gd name="T52" fmla="*/ 54 w 98"/>
                    <a:gd name="T53" fmla="*/ 8 h 48"/>
                    <a:gd name="T54" fmla="*/ 54 w 98"/>
                    <a:gd name="T55" fmla="*/ 10 h 48"/>
                    <a:gd name="T56" fmla="*/ 46 w 98"/>
                    <a:gd name="T57" fmla="*/ 4 h 48"/>
                    <a:gd name="T58" fmla="*/ 42 w 98"/>
                    <a:gd name="T59" fmla="*/ 8 h 48"/>
                    <a:gd name="T60" fmla="*/ 40 w 98"/>
                    <a:gd name="T61" fmla="*/ 6 h 48"/>
                    <a:gd name="T62" fmla="*/ 40 w 98"/>
                    <a:gd name="T63" fmla="*/ 6 h 48"/>
                    <a:gd name="T64" fmla="*/ 36 w 98"/>
                    <a:gd name="T65" fmla="*/ 6 h 48"/>
                    <a:gd name="T66" fmla="*/ 36 w 98"/>
                    <a:gd name="T67" fmla="*/ 12 h 48"/>
                    <a:gd name="T68" fmla="*/ 34 w 98"/>
                    <a:gd name="T69" fmla="*/ 18 h 48"/>
                    <a:gd name="T70" fmla="*/ 28 w 98"/>
                    <a:gd name="T71" fmla="*/ 14 h 48"/>
                    <a:gd name="T72" fmla="*/ 30 w 98"/>
                    <a:gd name="T73" fmla="*/ 10 h 48"/>
                    <a:gd name="T74" fmla="*/ 32 w 98"/>
                    <a:gd name="T75" fmla="*/ 6 h 48"/>
                    <a:gd name="T76" fmla="*/ 28 w 98"/>
                    <a:gd name="T77" fmla="*/ 4 h 48"/>
                    <a:gd name="T78" fmla="*/ 26 w 98"/>
                    <a:gd name="T79" fmla="*/ 2 h 48"/>
                    <a:gd name="T80" fmla="*/ 16 w 98"/>
                    <a:gd name="T81" fmla="*/ 0 h 48"/>
                    <a:gd name="T82" fmla="*/ 14 w 98"/>
                    <a:gd name="T83" fmla="*/ 4 h 48"/>
                    <a:gd name="T84" fmla="*/ 16 w 98"/>
                    <a:gd name="T85" fmla="*/ 4 h 48"/>
                    <a:gd name="T86" fmla="*/ 18 w 98"/>
                    <a:gd name="T87" fmla="*/ 8 h 48"/>
                    <a:gd name="T88" fmla="*/ 14 w 98"/>
                    <a:gd name="T89" fmla="*/ 4 h 48"/>
                    <a:gd name="T90" fmla="*/ 10 w 98"/>
                    <a:gd name="T91" fmla="*/ 4 h 48"/>
                    <a:gd name="T92" fmla="*/ 8 w 98"/>
                    <a:gd name="T93" fmla="*/ 6 h 48"/>
                    <a:gd name="T94" fmla="*/ 6 w 98"/>
                    <a:gd name="T95" fmla="*/ 10 h 48"/>
                    <a:gd name="T96" fmla="*/ 2 w 98"/>
                    <a:gd name="T97" fmla="*/ 12 h 48"/>
                    <a:gd name="T98" fmla="*/ 8 w 98"/>
                    <a:gd name="T99" fmla="*/ 18 h 48"/>
                    <a:gd name="T100" fmla="*/ 12 w 98"/>
                    <a:gd name="T101" fmla="*/ 16 h 48"/>
                    <a:gd name="T102" fmla="*/ 22 w 98"/>
                    <a:gd name="T103" fmla="*/ 16 h 48"/>
                    <a:gd name="T104" fmla="*/ 20 w 98"/>
                    <a:gd name="T105" fmla="*/ 20 h 48"/>
                    <a:gd name="T106" fmla="*/ 6 w 98"/>
                    <a:gd name="T107" fmla="*/ 22 h 48"/>
                    <a:gd name="T108" fmla="*/ 4 w 98"/>
                    <a:gd name="T109" fmla="*/ 26 h 48"/>
                    <a:gd name="T110" fmla="*/ 20 w 98"/>
                    <a:gd name="T111" fmla="*/ 30 h 48"/>
                    <a:gd name="T112" fmla="*/ 12 w 98"/>
                    <a:gd name="T113" fmla="*/ 32 h 48"/>
                    <a:gd name="T114" fmla="*/ 14 w 98"/>
                    <a:gd name="T115" fmla="*/ 3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8" h="48">
                      <a:moveTo>
                        <a:pt x="24" y="38"/>
                      </a:move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6" y="38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28" y="40"/>
                      </a:lnTo>
                      <a:lnTo>
                        <a:pt x="28" y="40"/>
                      </a:lnTo>
                      <a:lnTo>
                        <a:pt x="28" y="40"/>
                      </a:lnTo>
                      <a:lnTo>
                        <a:pt x="30" y="38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4" y="40"/>
                      </a:lnTo>
                      <a:lnTo>
                        <a:pt x="36" y="42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4" y="46"/>
                      </a:lnTo>
                      <a:lnTo>
                        <a:pt x="44" y="46"/>
                      </a:lnTo>
                      <a:lnTo>
                        <a:pt x="44" y="46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52" y="48"/>
                      </a:lnTo>
                      <a:lnTo>
                        <a:pt x="52" y="48"/>
                      </a:lnTo>
                      <a:lnTo>
                        <a:pt x="54" y="48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62" y="42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6" y="40"/>
                      </a:lnTo>
                      <a:lnTo>
                        <a:pt x="78" y="40"/>
                      </a:lnTo>
                      <a:lnTo>
                        <a:pt x="78" y="40"/>
                      </a:lnTo>
                      <a:lnTo>
                        <a:pt x="78" y="40"/>
                      </a:lnTo>
                      <a:lnTo>
                        <a:pt x="78" y="38"/>
                      </a:lnTo>
                      <a:lnTo>
                        <a:pt x="80" y="36"/>
                      </a:lnTo>
                      <a:lnTo>
                        <a:pt x="84" y="36"/>
                      </a:lnTo>
                      <a:lnTo>
                        <a:pt x="84" y="36"/>
                      </a:lnTo>
                      <a:lnTo>
                        <a:pt x="84" y="36"/>
                      </a:lnTo>
                      <a:lnTo>
                        <a:pt x="84" y="36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0" y="32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4" y="30"/>
                      </a:lnTo>
                      <a:lnTo>
                        <a:pt x="94" y="30"/>
                      </a:lnTo>
                      <a:lnTo>
                        <a:pt x="94" y="30"/>
                      </a:lnTo>
                      <a:lnTo>
                        <a:pt x="94" y="30"/>
                      </a:lnTo>
                      <a:lnTo>
                        <a:pt x="94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6"/>
                      </a:lnTo>
                      <a:lnTo>
                        <a:pt x="96" y="26"/>
                      </a:lnTo>
                      <a:lnTo>
                        <a:pt x="96" y="26"/>
                      </a:lnTo>
                      <a:lnTo>
                        <a:pt x="94" y="26"/>
                      </a:lnTo>
                      <a:lnTo>
                        <a:pt x="94" y="24"/>
                      </a:lnTo>
                      <a:lnTo>
                        <a:pt x="96" y="24"/>
                      </a:lnTo>
                      <a:lnTo>
                        <a:pt x="96" y="24"/>
                      </a:lnTo>
                      <a:lnTo>
                        <a:pt x="96" y="24"/>
                      </a:lnTo>
                      <a:lnTo>
                        <a:pt x="96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8" y="18"/>
                      </a:lnTo>
                      <a:lnTo>
                        <a:pt x="98" y="18"/>
                      </a:lnTo>
                      <a:lnTo>
                        <a:pt x="98" y="18"/>
                      </a:lnTo>
                      <a:lnTo>
                        <a:pt x="96" y="18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2"/>
                      </a:lnTo>
                      <a:lnTo>
                        <a:pt x="92" y="12"/>
                      </a:lnTo>
                      <a:lnTo>
                        <a:pt x="92" y="12"/>
                      </a:lnTo>
                      <a:lnTo>
                        <a:pt x="92" y="12"/>
                      </a:lnTo>
                      <a:lnTo>
                        <a:pt x="92" y="12"/>
                      </a:lnTo>
                      <a:lnTo>
                        <a:pt x="90" y="12"/>
                      </a:lnTo>
                      <a:lnTo>
                        <a:pt x="88" y="10"/>
                      </a:lnTo>
                      <a:lnTo>
                        <a:pt x="88" y="8"/>
                      </a:lnTo>
                      <a:lnTo>
                        <a:pt x="88" y="8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2"/>
                      </a:lnTo>
                      <a:lnTo>
                        <a:pt x="90" y="2"/>
                      </a:lnTo>
                      <a:lnTo>
                        <a:pt x="90" y="2"/>
                      </a:lnTo>
                      <a:lnTo>
                        <a:pt x="86" y="2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80" y="2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6" y="2"/>
                      </a:lnTo>
                      <a:lnTo>
                        <a:pt x="66" y="2"/>
                      </a:lnTo>
                      <a:lnTo>
                        <a:pt x="66" y="4"/>
                      </a:lnTo>
                      <a:lnTo>
                        <a:pt x="66" y="6"/>
                      </a:lnTo>
                      <a:lnTo>
                        <a:pt x="66" y="6"/>
                      </a:lnTo>
                      <a:lnTo>
                        <a:pt x="66" y="6"/>
                      </a:lnTo>
                      <a:lnTo>
                        <a:pt x="64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2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6" y="12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0" y="18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2" y="14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4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6" y="16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0" y="20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6" y="26"/>
                      </a:lnTo>
                      <a:lnTo>
                        <a:pt x="18" y="26"/>
                      </a:lnTo>
                      <a:lnTo>
                        <a:pt x="18" y="28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20" y="30"/>
                      </a:lnTo>
                      <a:lnTo>
                        <a:pt x="22" y="30"/>
                      </a:lnTo>
                      <a:lnTo>
                        <a:pt x="22" y="32"/>
                      </a:lnTo>
                      <a:lnTo>
                        <a:pt x="20" y="32"/>
                      </a:lnTo>
                      <a:lnTo>
                        <a:pt x="18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22" y="36"/>
                      </a:lnTo>
                      <a:lnTo>
                        <a:pt x="24" y="3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8" name="Freeform 459"/>
                <p:cNvSpPr>
                  <a:spLocks/>
                </p:cNvSpPr>
                <p:nvPr/>
              </p:nvSpPr>
              <p:spPr bwMode="auto">
                <a:xfrm>
                  <a:off x="2840" y="1566"/>
                  <a:ext cx="76" cy="50"/>
                </a:xfrm>
                <a:custGeom>
                  <a:avLst/>
                  <a:gdLst>
                    <a:gd name="T0" fmla="*/ 4 w 76"/>
                    <a:gd name="T1" fmla="*/ 24 h 50"/>
                    <a:gd name="T2" fmla="*/ 6 w 76"/>
                    <a:gd name="T3" fmla="*/ 22 h 50"/>
                    <a:gd name="T4" fmla="*/ 10 w 76"/>
                    <a:gd name="T5" fmla="*/ 24 h 50"/>
                    <a:gd name="T6" fmla="*/ 14 w 76"/>
                    <a:gd name="T7" fmla="*/ 26 h 50"/>
                    <a:gd name="T8" fmla="*/ 18 w 76"/>
                    <a:gd name="T9" fmla="*/ 28 h 50"/>
                    <a:gd name="T10" fmla="*/ 20 w 76"/>
                    <a:gd name="T11" fmla="*/ 30 h 50"/>
                    <a:gd name="T12" fmla="*/ 24 w 76"/>
                    <a:gd name="T13" fmla="*/ 32 h 50"/>
                    <a:gd name="T14" fmla="*/ 28 w 76"/>
                    <a:gd name="T15" fmla="*/ 30 h 50"/>
                    <a:gd name="T16" fmla="*/ 30 w 76"/>
                    <a:gd name="T17" fmla="*/ 24 h 50"/>
                    <a:gd name="T18" fmla="*/ 38 w 76"/>
                    <a:gd name="T19" fmla="*/ 18 h 50"/>
                    <a:gd name="T20" fmla="*/ 38 w 76"/>
                    <a:gd name="T21" fmla="*/ 20 h 50"/>
                    <a:gd name="T22" fmla="*/ 42 w 76"/>
                    <a:gd name="T23" fmla="*/ 22 h 50"/>
                    <a:gd name="T24" fmla="*/ 38 w 76"/>
                    <a:gd name="T25" fmla="*/ 24 h 50"/>
                    <a:gd name="T26" fmla="*/ 32 w 76"/>
                    <a:gd name="T27" fmla="*/ 26 h 50"/>
                    <a:gd name="T28" fmla="*/ 32 w 76"/>
                    <a:gd name="T29" fmla="*/ 30 h 50"/>
                    <a:gd name="T30" fmla="*/ 30 w 76"/>
                    <a:gd name="T31" fmla="*/ 38 h 50"/>
                    <a:gd name="T32" fmla="*/ 34 w 76"/>
                    <a:gd name="T33" fmla="*/ 38 h 50"/>
                    <a:gd name="T34" fmla="*/ 38 w 76"/>
                    <a:gd name="T35" fmla="*/ 34 h 50"/>
                    <a:gd name="T36" fmla="*/ 40 w 76"/>
                    <a:gd name="T37" fmla="*/ 34 h 50"/>
                    <a:gd name="T38" fmla="*/ 34 w 76"/>
                    <a:gd name="T39" fmla="*/ 38 h 50"/>
                    <a:gd name="T40" fmla="*/ 32 w 76"/>
                    <a:gd name="T41" fmla="*/ 40 h 50"/>
                    <a:gd name="T42" fmla="*/ 34 w 76"/>
                    <a:gd name="T43" fmla="*/ 46 h 50"/>
                    <a:gd name="T44" fmla="*/ 38 w 76"/>
                    <a:gd name="T45" fmla="*/ 48 h 50"/>
                    <a:gd name="T46" fmla="*/ 44 w 76"/>
                    <a:gd name="T47" fmla="*/ 50 h 50"/>
                    <a:gd name="T48" fmla="*/ 48 w 76"/>
                    <a:gd name="T49" fmla="*/ 44 h 50"/>
                    <a:gd name="T50" fmla="*/ 50 w 76"/>
                    <a:gd name="T51" fmla="*/ 42 h 50"/>
                    <a:gd name="T52" fmla="*/ 52 w 76"/>
                    <a:gd name="T53" fmla="*/ 38 h 50"/>
                    <a:gd name="T54" fmla="*/ 58 w 76"/>
                    <a:gd name="T55" fmla="*/ 32 h 50"/>
                    <a:gd name="T56" fmla="*/ 60 w 76"/>
                    <a:gd name="T57" fmla="*/ 30 h 50"/>
                    <a:gd name="T58" fmla="*/ 64 w 76"/>
                    <a:gd name="T59" fmla="*/ 26 h 50"/>
                    <a:gd name="T60" fmla="*/ 66 w 76"/>
                    <a:gd name="T61" fmla="*/ 24 h 50"/>
                    <a:gd name="T62" fmla="*/ 68 w 76"/>
                    <a:gd name="T63" fmla="*/ 22 h 50"/>
                    <a:gd name="T64" fmla="*/ 70 w 76"/>
                    <a:gd name="T65" fmla="*/ 18 h 50"/>
                    <a:gd name="T66" fmla="*/ 76 w 76"/>
                    <a:gd name="T67" fmla="*/ 12 h 50"/>
                    <a:gd name="T68" fmla="*/ 74 w 76"/>
                    <a:gd name="T69" fmla="*/ 10 h 50"/>
                    <a:gd name="T70" fmla="*/ 66 w 76"/>
                    <a:gd name="T71" fmla="*/ 8 h 50"/>
                    <a:gd name="T72" fmla="*/ 62 w 76"/>
                    <a:gd name="T73" fmla="*/ 8 h 50"/>
                    <a:gd name="T74" fmla="*/ 52 w 76"/>
                    <a:gd name="T75" fmla="*/ 4 h 50"/>
                    <a:gd name="T76" fmla="*/ 50 w 76"/>
                    <a:gd name="T77" fmla="*/ 2 h 50"/>
                    <a:gd name="T78" fmla="*/ 42 w 76"/>
                    <a:gd name="T79" fmla="*/ 0 h 50"/>
                    <a:gd name="T80" fmla="*/ 36 w 76"/>
                    <a:gd name="T81" fmla="*/ 2 h 50"/>
                    <a:gd name="T82" fmla="*/ 36 w 76"/>
                    <a:gd name="T83" fmla="*/ 6 h 50"/>
                    <a:gd name="T84" fmla="*/ 34 w 76"/>
                    <a:gd name="T85" fmla="*/ 8 h 50"/>
                    <a:gd name="T86" fmla="*/ 36 w 76"/>
                    <a:gd name="T87" fmla="*/ 12 h 50"/>
                    <a:gd name="T88" fmla="*/ 32 w 76"/>
                    <a:gd name="T89" fmla="*/ 6 h 50"/>
                    <a:gd name="T90" fmla="*/ 22 w 76"/>
                    <a:gd name="T91" fmla="*/ 2 h 50"/>
                    <a:gd name="T92" fmla="*/ 18 w 76"/>
                    <a:gd name="T93" fmla="*/ 2 h 50"/>
                    <a:gd name="T94" fmla="*/ 16 w 76"/>
                    <a:gd name="T95" fmla="*/ 6 h 50"/>
                    <a:gd name="T96" fmla="*/ 12 w 76"/>
                    <a:gd name="T97" fmla="*/ 4 h 50"/>
                    <a:gd name="T98" fmla="*/ 10 w 76"/>
                    <a:gd name="T99" fmla="*/ 4 h 50"/>
                    <a:gd name="T100" fmla="*/ 4 w 76"/>
                    <a:gd name="T101" fmla="*/ 6 h 50"/>
                    <a:gd name="T102" fmla="*/ 0 w 76"/>
                    <a:gd name="T103" fmla="*/ 8 h 50"/>
                    <a:gd name="T104" fmla="*/ 4 w 76"/>
                    <a:gd name="T105" fmla="*/ 12 h 50"/>
                    <a:gd name="T106" fmla="*/ 0 w 76"/>
                    <a:gd name="T107" fmla="*/ 16 h 50"/>
                    <a:gd name="T108" fmla="*/ 0 w 76"/>
                    <a:gd name="T109" fmla="*/ 2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" h="50">
                      <a:moveTo>
                        <a:pt x="2" y="22"/>
                      </a:move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4" y="26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6" y="32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22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0"/>
                      </a:lnTo>
                      <a:lnTo>
                        <a:pt x="38" y="18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42" y="20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6" y="24"/>
                      </a:lnTo>
                      <a:lnTo>
                        <a:pt x="36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2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8"/>
                      </a:lnTo>
                      <a:lnTo>
                        <a:pt x="30" y="38"/>
                      </a:lnTo>
                      <a:lnTo>
                        <a:pt x="30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8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2"/>
                      </a:lnTo>
                      <a:lnTo>
                        <a:pt x="40" y="34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6" y="36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8" y="46"/>
                      </a:lnTo>
                      <a:lnTo>
                        <a:pt x="38" y="48"/>
                      </a:lnTo>
                      <a:lnTo>
                        <a:pt x="38" y="48"/>
                      </a:lnTo>
                      <a:lnTo>
                        <a:pt x="38" y="48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44" y="50"/>
                      </a:lnTo>
                      <a:lnTo>
                        <a:pt x="44" y="50"/>
                      </a:lnTo>
                      <a:lnTo>
                        <a:pt x="44" y="50"/>
                      </a:lnTo>
                      <a:lnTo>
                        <a:pt x="44" y="46"/>
                      </a:lnTo>
                      <a:lnTo>
                        <a:pt x="46" y="46"/>
                      </a:lnTo>
                      <a:lnTo>
                        <a:pt x="48" y="44"/>
                      </a:lnTo>
                      <a:lnTo>
                        <a:pt x="48" y="44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2"/>
                      </a:lnTo>
                      <a:lnTo>
                        <a:pt x="50" y="42"/>
                      </a:lnTo>
                      <a:lnTo>
                        <a:pt x="50" y="42"/>
                      </a:lnTo>
                      <a:lnTo>
                        <a:pt x="50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58" y="38"/>
                      </a:lnTo>
                      <a:lnTo>
                        <a:pt x="58" y="32"/>
                      </a:lnTo>
                      <a:lnTo>
                        <a:pt x="58" y="32"/>
                      </a:lnTo>
                      <a:lnTo>
                        <a:pt x="58" y="32"/>
                      </a:lnTo>
                      <a:lnTo>
                        <a:pt x="58" y="32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62" y="30"/>
                      </a:lnTo>
                      <a:lnTo>
                        <a:pt x="62" y="28"/>
                      </a:lnTo>
                      <a:lnTo>
                        <a:pt x="64" y="28"/>
                      </a:lnTo>
                      <a:lnTo>
                        <a:pt x="64" y="28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6" y="26"/>
                      </a:lnTo>
                      <a:lnTo>
                        <a:pt x="66" y="26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18"/>
                      </a:lnTo>
                      <a:lnTo>
                        <a:pt x="70" y="18"/>
                      </a:lnTo>
                      <a:lnTo>
                        <a:pt x="70" y="18"/>
                      </a:lnTo>
                      <a:lnTo>
                        <a:pt x="72" y="18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4" y="8"/>
                      </a:lnTo>
                      <a:lnTo>
                        <a:pt x="64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54" y="8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2" y="2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10"/>
                      </a:lnTo>
                      <a:lnTo>
                        <a:pt x="36" y="10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2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0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29" name="Freeform 460"/>
                <p:cNvSpPr>
                  <a:spLocks/>
                </p:cNvSpPr>
                <p:nvPr/>
              </p:nvSpPr>
              <p:spPr bwMode="auto">
                <a:xfrm>
                  <a:off x="2850" y="1596"/>
                  <a:ext cx="14" cy="8"/>
                </a:xfrm>
                <a:custGeom>
                  <a:avLst/>
                  <a:gdLst>
                    <a:gd name="T0" fmla="*/ 12 w 14"/>
                    <a:gd name="T1" fmla="*/ 6 h 8"/>
                    <a:gd name="T2" fmla="*/ 8 w 14"/>
                    <a:gd name="T3" fmla="*/ 2 h 8"/>
                    <a:gd name="T4" fmla="*/ 8 w 14"/>
                    <a:gd name="T5" fmla="*/ 2 h 8"/>
                    <a:gd name="T6" fmla="*/ 8 w 14"/>
                    <a:gd name="T7" fmla="*/ 2 h 8"/>
                    <a:gd name="T8" fmla="*/ 6 w 14"/>
                    <a:gd name="T9" fmla="*/ 2 h 8"/>
                    <a:gd name="T10" fmla="*/ 4 w 14"/>
                    <a:gd name="T11" fmla="*/ 0 h 8"/>
                    <a:gd name="T12" fmla="*/ 4 w 14"/>
                    <a:gd name="T13" fmla="*/ 0 h 8"/>
                    <a:gd name="T14" fmla="*/ 4 w 14"/>
                    <a:gd name="T15" fmla="*/ 0 h 8"/>
                    <a:gd name="T16" fmla="*/ 2 w 14"/>
                    <a:gd name="T17" fmla="*/ 0 h 8"/>
                    <a:gd name="T18" fmla="*/ 2 w 14"/>
                    <a:gd name="T19" fmla="*/ 0 h 8"/>
                    <a:gd name="T20" fmla="*/ 0 w 14"/>
                    <a:gd name="T21" fmla="*/ 0 h 8"/>
                    <a:gd name="T22" fmla="*/ 0 w 14"/>
                    <a:gd name="T23" fmla="*/ 2 h 8"/>
                    <a:gd name="T24" fmla="*/ 0 w 14"/>
                    <a:gd name="T25" fmla="*/ 2 h 8"/>
                    <a:gd name="T26" fmla="*/ 0 w 14"/>
                    <a:gd name="T27" fmla="*/ 4 h 8"/>
                    <a:gd name="T28" fmla="*/ 4 w 14"/>
                    <a:gd name="T29" fmla="*/ 6 h 8"/>
                    <a:gd name="T30" fmla="*/ 4 w 14"/>
                    <a:gd name="T31" fmla="*/ 6 h 8"/>
                    <a:gd name="T32" fmla="*/ 4 w 14"/>
                    <a:gd name="T33" fmla="*/ 6 h 8"/>
                    <a:gd name="T34" fmla="*/ 6 w 14"/>
                    <a:gd name="T35" fmla="*/ 6 h 8"/>
                    <a:gd name="T36" fmla="*/ 6 w 14"/>
                    <a:gd name="T37" fmla="*/ 6 h 8"/>
                    <a:gd name="T38" fmla="*/ 6 w 14"/>
                    <a:gd name="T39" fmla="*/ 6 h 8"/>
                    <a:gd name="T40" fmla="*/ 6 w 14"/>
                    <a:gd name="T41" fmla="*/ 6 h 8"/>
                    <a:gd name="T42" fmla="*/ 10 w 14"/>
                    <a:gd name="T43" fmla="*/ 8 h 8"/>
                    <a:gd name="T44" fmla="*/ 10 w 14"/>
                    <a:gd name="T45" fmla="*/ 8 h 8"/>
                    <a:gd name="T46" fmla="*/ 10 w 14"/>
                    <a:gd name="T47" fmla="*/ 8 h 8"/>
                    <a:gd name="T48" fmla="*/ 10 w 14"/>
                    <a:gd name="T49" fmla="*/ 8 h 8"/>
                    <a:gd name="T50" fmla="*/ 12 w 14"/>
                    <a:gd name="T51" fmla="*/ 8 h 8"/>
                    <a:gd name="T52" fmla="*/ 12 w 14"/>
                    <a:gd name="T53" fmla="*/ 8 h 8"/>
                    <a:gd name="T54" fmla="*/ 12 w 14"/>
                    <a:gd name="T55" fmla="*/ 8 h 8"/>
                    <a:gd name="T56" fmla="*/ 14 w 14"/>
                    <a:gd name="T57" fmla="*/ 8 h 8"/>
                    <a:gd name="T58" fmla="*/ 14 w 14"/>
                    <a:gd name="T59" fmla="*/ 8 h 8"/>
                    <a:gd name="T60" fmla="*/ 14 w 14"/>
                    <a:gd name="T61" fmla="*/ 8 h 8"/>
                    <a:gd name="T62" fmla="*/ 14 w 14"/>
                    <a:gd name="T63" fmla="*/ 6 h 8"/>
                    <a:gd name="T64" fmla="*/ 14 w 14"/>
                    <a:gd name="T65" fmla="*/ 6 h 8"/>
                    <a:gd name="T66" fmla="*/ 14 w 14"/>
                    <a:gd name="T67" fmla="*/ 6 h 8"/>
                    <a:gd name="T68" fmla="*/ 12 w 14"/>
                    <a:gd name="T6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" h="8">
                      <a:moveTo>
                        <a:pt x="12" y="6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0" name="Freeform 461"/>
                <p:cNvSpPr>
                  <a:spLocks/>
                </p:cNvSpPr>
                <p:nvPr/>
              </p:nvSpPr>
              <p:spPr bwMode="auto">
                <a:xfrm>
                  <a:off x="2910" y="1580"/>
                  <a:ext cx="16" cy="12"/>
                </a:xfrm>
                <a:custGeom>
                  <a:avLst/>
                  <a:gdLst>
                    <a:gd name="T0" fmla="*/ 2 w 16"/>
                    <a:gd name="T1" fmla="*/ 10 h 12"/>
                    <a:gd name="T2" fmla="*/ 2 w 16"/>
                    <a:gd name="T3" fmla="*/ 12 h 12"/>
                    <a:gd name="T4" fmla="*/ 2 w 16"/>
                    <a:gd name="T5" fmla="*/ 12 h 12"/>
                    <a:gd name="T6" fmla="*/ 2 w 16"/>
                    <a:gd name="T7" fmla="*/ 12 h 12"/>
                    <a:gd name="T8" fmla="*/ 6 w 16"/>
                    <a:gd name="T9" fmla="*/ 12 h 12"/>
                    <a:gd name="T10" fmla="*/ 6 w 16"/>
                    <a:gd name="T11" fmla="*/ 12 h 12"/>
                    <a:gd name="T12" fmla="*/ 6 w 16"/>
                    <a:gd name="T13" fmla="*/ 12 h 12"/>
                    <a:gd name="T14" fmla="*/ 10 w 16"/>
                    <a:gd name="T15" fmla="*/ 12 h 12"/>
                    <a:gd name="T16" fmla="*/ 10 w 16"/>
                    <a:gd name="T17" fmla="*/ 12 h 12"/>
                    <a:gd name="T18" fmla="*/ 10 w 16"/>
                    <a:gd name="T19" fmla="*/ 12 h 12"/>
                    <a:gd name="T20" fmla="*/ 10 w 16"/>
                    <a:gd name="T21" fmla="*/ 10 h 12"/>
                    <a:gd name="T22" fmla="*/ 14 w 16"/>
                    <a:gd name="T23" fmla="*/ 10 h 12"/>
                    <a:gd name="T24" fmla="*/ 14 w 16"/>
                    <a:gd name="T25" fmla="*/ 10 h 12"/>
                    <a:gd name="T26" fmla="*/ 16 w 16"/>
                    <a:gd name="T27" fmla="*/ 10 h 12"/>
                    <a:gd name="T28" fmla="*/ 16 w 16"/>
                    <a:gd name="T29" fmla="*/ 10 h 12"/>
                    <a:gd name="T30" fmla="*/ 16 w 16"/>
                    <a:gd name="T31" fmla="*/ 10 h 12"/>
                    <a:gd name="T32" fmla="*/ 16 w 16"/>
                    <a:gd name="T33" fmla="*/ 10 h 12"/>
                    <a:gd name="T34" fmla="*/ 16 w 16"/>
                    <a:gd name="T35" fmla="*/ 8 h 12"/>
                    <a:gd name="T36" fmla="*/ 16 w 16"/>
                    <a:gd name="T37" fmla="*/ 6 h 12"/>
                    <a:gd name="T38" fmla="*/ 16 w 16"/>
                    <a:gd name="T39" fmla="*/ 6 h 12"/>
                    <a:gd name="T40" fmla="*/ 16 w 16"/>
                    <a:gd name="T41" fmla="*/ 6 h 12"/>
                    <a:gd name="T42" fmla="*/ 16 w 16"/>
                    <a:gd name="T43" fmla="*/ 4 h 12"/>
                    <a:gd name="T44" fmla="*/ 16 w 16"/>
                    <a:gd name="T45" fmla="*/ 4 h 12"/>
                    <a:gd name="T46" fmla="*/ 14 w 16"/>
                    <a:gd name="T47" fmla="*/ 4 h 12"/>
                    <a:gd name="T48" fmla="*/ 14 w 16"/>
                    <a:gd name="T49" fmla="*/ 4 h 12"/>
                    <a:gd name="T50" fmla="*/ 14 w 16"/>
                    <a:gd name="T51" fmla="*/ 4 h 12"/>
                    <a:gd name="T52" fmla="*/ 14 w 16"/>
                    <a:gd name="T53" fmla="*/ 4 h 12"/>
                    <a:gd name="T54" fmla="*/ 14 w 16"/>
                    <a:gd name="T55" fmla="*/ 4 h 12"/>
                    <a:gd name="T56" fmla="*/ 12 w 16"/>
                    <a:gd name="T57" fmla="*/ 2 h 12"/>
                    <a:gd name="T58" fmla="*/ 12 w 16"/>
                    <a:gd name="T59" fmla="*/ 2 h 12"/>
                    <a:gd name="T60" fmla="*/ 12 w 16"/>
                    <a:gd name="T61" fmla="*/ 2 h 12"/>
                    <a:gd name="T62" fmla="*/ 10 w 16"/>
                    <a:gd name="T63" fmla="*/ 2 h 12"/>
                    <a:gd name="T64" fmla="*/ 10 w 16"/>
                    <a:gd name="T65" fmla="*/ 2 h 12"/>
                    <a:gd name="T66" fmla="*/ 10 w 16"/>
                    <a:gd name="T67" fmla="*/ 0 h 12"/>
                    <a:gd name="T68" fmla="*/ 8 w 16"/>
                    <a:gd name="T69" fmla="*/ 0 h 12"/>
                    <a:gd name="T70" fmla="*/ 8 w 16"/>
                    <a:gd name="T71" fmla="*/ 0 h 12"/>
                    <a:gd name="T72" fmla="*/ 8 w 16"/>
                    <a:gd name="T73" fmla="*/ 2 h 12"/>
                    <a:gd name="T74" fmla="*/ 6 w 16"/>
                    <a:gd name="T75" fmla="*/ 2 h 12"/>
                    <a:gd name="T76" fmla="*/ 4 w 16"/>
                    <a:gd name="T77" fmla="*/ 2 h 12"/>
                    <a:gd name="T78" fmla="*/ 4 w 16"/>
                    <a:gd name="T79" fmla="*/ 2 h 12"/>
                    <a:gd name="T80" fmla="*/ 4 w 16"/>
                    <a:gd name="T81" fmla="*/ 2 h 12"/>
                    <a:gd name="T82" fmla="*/ 2 w 16"/>
                    <a:gd name="T83" fmla="*/ 4 h 12"/>
                    <a:gd name="T84" fmla="*/ 2 w 16"/>
                    <a:gd name="T85" fmla="*/ 4 h 12"/>
                    <a:gd name="T86" fmla="*/ 2 w 16"/>
                    <a:gd name="T87" fmla="*/ 4 h 12"/>
                    <a:gd name="T88" fmla="*/ 0 w 16"/>
                    <a:gd name="T89" fmla="*/ 4 h 12"/>
                    <a:gd name="T90" fmla="*/ 0 w 16"/>
                    <a:gd name="T91" fmla="*/ 4 h 12"/>
                    <a:gd name="T92" fmla="*/ 0 w 16"/>
                    <a:gd name="T93" fmla="*/ 4 h 12"/>
                    <a:gd name="T94" fmla="*/ 2 w 16"/>
                    <a:gd name="T95" fmla="*/ 6 h 12"/>
                    <a:gd name="T96" fmla="*/ 4 w 16"/>
                    <a:gd name="T97" fmla="*/ 8 h 12"/>
                    <a:gd name="T98" fmla="*/ 4 w 16"/>
                    <a:gd name="T99" fmla="*/ 8 h 12"/>
                    <a:gd name="T100" fmla="*/ 4 w 16"/>
                    <a:gd name="T101" fmla="*/ 8 h 12"/>
                    <a:gd name="T102" fmla="*/ 4 w 16"/>
                    <a:gd name="T103" fmla="*/ 8 h 12"/>
                    <a:gd name="T104" fmla="*/ 2 w 16"/>
                    <a:gd name="T105" fmla="*/ 10 h 12"/>
                    <a:gd name="T106" fmla="*/ 2 w 16"/>
                    <a:gd name="T107" fmla="*/ 10 h 12"/>
                    <a:gd name="T108" fmla="*/ 2 w 16"/>
                    <a:gd name="T109" fmla="*/ 10 h 12"/>
                    <a:gd name="T110" fmla="*/ 2 w 16"/>
                    <a:gd name="T111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6" h="12">
                      <a:moveTo>
                        <a:pt x="2" y="10"/>
                      </a:move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1" name="Freeform 462"/>
                <p:cNvSpPr>
                  <a:spLocks/>
                </p:cNvSpPr>
                <p:nvPr/>
              </p:nvSpPr>
              <p:spPr bwMode="auto">
                <a:xfrm>
                  <a:off x="2916" y="1590"/>
                  <a:ext cx="28" cy="16"/>
                </a:xfrm>
                <a:custGeom>
                  <a:avLst/>
                  <a:gdLst>
                    <a:gd name="T0" fmla="*/ 12 w 28"/>
                    <a:gd name="T1" fmla="*/ 14 h 16"/>
                    <a:gd name="T2" fmla="*/ 14 w 28"/>
                    <a:gd name="T3" fmla="*/ 16 h 16"/>
                    <a:gd name="T4" fmla="*/ 16 w 28"/>
                    <a:gd name="T5" fmla="*/ 16 h 16"/>
                    <a:gd name="T6" fmla="*/ 16 w 28"/>
                    <a:gd name="T7" fmla="*/ 16 h 16"/>
                    <a:gd name="T8" fmla="*/ 20 w 28"/>
                    <a:gd name="T9" fmla="*/ 12 h 16"/>
                    <a:gd name="T10" fmla="*/ 20 w 28"/>
                    <a:gd name="T11" fmla="*/ 12 h 16"/>
                    <a:gd name="T12" fmla="*/ 22 w 28"/>
                    <a:gd name="T13" fmla="*/ 12 h 16"/>
                    <a:gd name="T14" fmla="*/ 22 w 28"/>
                    <a:gd name="T15" fmla="*/ 10 h 16"/>
                    <a:gd name="T16" fmla="*/ 26 w 28"/>
                    <a:gd name="T17" fmla="*/ 10 h 16"/>
                    <a:gd name="T18" fmla="*/ 26 w 28"/>
                    <a:gd name="T19" fmla="*/ 10 h 16"/>
                    <a:gd name="T20" fmla="*/ 28 w 28"/>
                    <a:gd name="T21" fmla="*/ 10 h 16"/>
                    <a:gd name="T22" fmla="*/ 28 w 28"/>
                    <a:gd name="T23" fmla="*/ 6 h 16"/>
                    <a:gd name="T24" fmla="*/ 28 w 28"/>
                    <a:gd name="T25" fmla="*/ 6 h 16"/>
                    <a:gd name="T26" fmla="*/ 24 w 28"/>
                    <a:gd name="T27" fmla="*/ 4 h 16"/>
                    <a:gd name="T28" fmla="*/ 24 w 28"/>
                    <a:gd name="T29" fmla="*/ 4 h 16"/>
                    <a:gd name="T30" fmla="*/ 22 w 28"/>
                    <a:gd name="T31" fmla="*/ 4 h 16"/>
                    <a:gd name="T32" fmla="*/ 22 w 28"/>
                    <a:gd name="T33" fmla="*/ 4 h 16"/>
                    <a:gd name="T34" fmla="*/ 20 w 28"/>
                    <a:gd name="T35" fmla="*/ 2 h 16"/>
                    <a:gd name="T36" fmla="*/ 18 w 28"/>
                    <a:gd name="T37" fmla="*/ 2 h 16"/>
                    <a:gd name="T38" fmla="*/ 16 w 28"/>
                    <a:gd name="T39" fmla="*/ 0 h 16"/>
                    <a:gd name="T40" fmla="*/ 14 w 28"/>
                    <a:gd name="T41" fmla="*/ 2 h 16"/>
                    <a:gd name="T42" fmla="*/ 10 w 28"/>
                    <a:gd name="T43" fmla="*/ 2 h 16"/>
                    <a:gd name="T44" fmla="*/ 8 w 28"/>
                    <a:gd name="T45" fmla="*/ 2 h 16"/>
                    <a:gd name="T46" fmla="*/ 4 w 28"/>
                    <a:gd name="T47" fmla="*/ 4 h 16"/>
                    <a:gd name="T48" fmla="*/ 4 w 28"/>
                    <a:gd name="T49" fmla="*/ 4 h 16"/>
                    <a:gd name="T50" fmla="*/ 2 w 28"/>
                    <a:gd name="T51" fmla="*/ 4 h 16"/>
                    <a:gd name="T52" fmla="*/ 2 w 28"/>
                    <a:gd name="T53" fmla="*/ 6 h 16"/>
                    <a:gd name="T54" fmla="*/ 2 w 28"/>
                    <a:gd name="T55" fmla="*/ 6 h 16"/>
                    <a:gd name="T56" fmla="*/ 4 w 28"/>
                    <a:gd name="T57" fmla="*/ 10 h 16"/>
                    <a:gd name="T58" fmla="*/ 4 w 28"/>
                    <a:gd name="T59" fmla="*/ 10 h 16"/>
                    <a:gd name="T60" fmla="*/ 2 w 28"/>
                    <a:gd name="T61" fmla="*/ 10 h 16"/>
                    <a:gd name="T62" fmla="*/ 0 w 28"/>
                    <a:gd name="T63" fmla="*/ 10 h 16"/>
                    <a:gd name="T64" fmla="*/ 0 w 28"/>
                    <a:gd name="T65" fmla="*/ 12 h 16"/>
                    <a:gd name="T66" fmla="*/ 0 w 28"/>
                    <a:gd name="T67" fmla="*/ 12 h 16"/>
                    <a:gd name="T68" fmla="*/ 2 w 28"/>
                    <a:gd name="T69" fmla="*/ 14 h 16"/>
                    <a:gd name="T70" fmla="*/ 4 w 28"/>
                    <a:gd name="T71" fmla="*/ 14 h 16"/>
                    <a:gd name="T72" fmla="*/ 4 w 28"/>
                    <a:gd name="T73" fmla="*/ 14 h 16"/>
                    <a:gd name="T74" fmla="*/ 6 w 28"/>
                    <a:gd name="T75" fmla="*/ 14 h 16"/>
                    <a:gd name="T76" fmla="*/ 8 w 28"/>
                    <a:gd name="T77" fmla="*/ 14 h 16"/>
                    <a:gd name="T78" fmla="*/ 10 w 28"/>
                    <a:gd name="T79" fmla="*/ 12 h 16"/>
                    <a:gd name="T80" fmla="*/ 10 w 28"/>
                    <a:gd name="T81" fmla="*/ 14 h 16"/>
                    <a:gd name="T82" fmla="*/ 10 w 28"/>
                    <a:gd name="T8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8" h="16">
                      <a:moveTo>
                        <a:pt x="10" y="14"/>
                      </a:moveTo>
                      <a:lnTo>
                        <a:pt x="12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4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4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2" name="Freeform 463"/>
                <p:cNvSpPr>
                  <a:spLocks/>
                </p:cNvSpPr>
                <p:nvPr/>
              </p:nvSpPr>
              <p:spPr bwMode="auto">
                <a:xfrm>
                  <a:off x="2890" y="1548"/>
                  <a:ext cx="74" cy="28"/>
                </a:xfrm>
                <a:custGeom>
                  <a:avLst/>
                  <a:gdLst>
                    <a:gd name="T0" fmla="*/ 6 w 74"/>
                    <a:gd name="T1" fmla="*/ 18 h 28"/>
                    <a:gd name="T2" fmla="*/ 6 w 74"/>
                    <a:gd name="T3" fmla="*/ 18 h 28"/>
                    <a:gd name="T4" fmla="*/ 6 w 74"/>
                    <a:gd name="T5" fmla="*/ 22 h 28"/>
                    <a:gd name="T6" fmla="*/ 10 w 74"/>
                    <a:gd name="T7" fmla="*/ 26 h 28"/>
                    <a:gd name="T8" fmla="*/ 16 w 74"/>
                    <a:gd name="T9" fmla="*/ 22 h 28"/>
                    <a:gd name="T10" fmla="*/ 24 w 74"/>
                    <a:gd name="T11" fmla="*/ 20 h 28"/>
                    <a:gd name="T12" fmla="*/ 32 w 74"/>
                    <a:gd name="T13" fmla="*/ 18 h 28"/>
                    <a:gd name="T14" fmla="*/ 24 w 74"/>
                    <a:gd name="T15" fmla="*/ 20 h 28"/>
                    <a:gd name="T16" fmla="*/ 20 w 74"/>
                    <a:gd name="T17" fmla="*/ 22 h 28"/>
                    <a:gd name="T18" fmla="*/ 20 w 74"/>
                    <a:gd name="T19" fmla="*/ 26 h 28"/>
                    <a:gd name="T20" fmla="*/ 22 w 74"/>
                    <a:gd name="T21" fmla="*/ 26 h 28"/>
                    <a:gd name="T22" fmla="*/ 28 w 74"/>
                    <a:gd name="T23" fmla="*/ 26 h 28"/>
                    <a:gd name="T24" fmla="*/ 30 w 74"/>
                    <a:gd name="T25" fmla="*/ 26 h 28"/>
                    <a:gd name="T26" fmla="*/ 34 w 74"/>
                    <a:gd name="T27" fmla="*/ 28 h 28"/>
                    <a:gd name="T28" fmla="*/ 48 w 74"/>
                    <a:gd name="T29" fmla="*/ 26 h 28"/>
                    <a:gd name="T30" fmla="*/ 48 w 74"/>
                    <a:gd name="T31" fmla="*/ 24 h 28"/>
                    <a:gd name="T32" fmla="*/ 62 w 74"/>
                    <a:gd name="T33" fmla="*/ 26 h 28"/>
                    <a:gd name="T34" fmla="*/ 64 w 74"/>
                    <a:gd name="T35" fmla="*/ 24 h 28"/>
                    <a:gd name="T36" fmla="*/ 64 w 74"/>
                    <a:gd name="T37" fmla="*/ 22 h 28"/>
                    <a:gd name="T38" fmla="*/ 68 w 74"/>
                    <a:gd name="T39" fmla="*/ 20 h 28"/>
                    <a:gd name="T40" fmla="*/ 72 w 74"/>
                    <a:gd name="T41" fmla="*/ 16 h 28"/>
                    <a:gd name="T42" fmla="*/ 72 w 74"/>
                    <a:gd name="T43" fmla="*/ 14 h 28"/>
                    <a:gd name="T44" fmla="*/ 72 w 74"/>
                    <a:gd name="T45" fmla="*/ 12 h 28"/>
                    <a:gd name="T46" fmla="*/ 72 w 74"/>
                    <a:gd name="T47" fmla="*/ 10 h 28"/>
                    <a:gd name="T48" fmla="*/ 68 w 74"/>
                    <a:gd name="T49" fmla="*/ 10 h 28"/>
                    <a:gd name="T50" fmla="*/ 62 w 74"/>
                    <a:gd name="T51" fmla="*/ 6 h 28"/>
                    <a:gd name="T52" fmla="*/ 54 w 74"/>
                    <a:gd name="T53" fmla="*/ 4 h 28"/>
                    <a:gd name="T54" fmla="*/ 52 w 74"/>
                    <a:gd name="T55" fmla="*/ 6 h 28"/>
                    <a:gd name="T56" fmla="*/ 52 w 74"/>
                    <a:gd name="T57" fmla="*/ 10 h 28"/>
                    <a:gd name="T58" fmla="*/ 50 w 74"/>
                    <a:gd name="T59" fmla="*/ 8 h 28"/>
                    <a:gd name="T60" fmla="*/ 48 w 74"/>
                    <a:gd name="T61" fmla="*/ 6 h 28"/>
                    <a:gd name="T62" fmla="*/ 42 w 74"/>
                    <a:gd name="T63" fmla="*/ 6 h 28"/>
                    <a:gd name="T64" fmla="*/ 40 w 74"/>
                    <a:gd name="T65" fmla="*/ 4 h 28"/>
                    <a:gd name="T66" fmla="*/ 36 w 74"/>
                    <a:gd name="T67" fmla="*/ 4 h 28"/>
                    <a:gd name="T68" fmla="*/ 34 w 74"/>
                    <a:gd name="T69" fmla="*/ 8 h 28"/>
                    <a:gd name="T70" fmla="*/ 36 w 74"/>
                    <a:gd name="T71" fmla="*/ 12 h 28"/>
                    <a:gd name="T72" fmla="*/ 32 w 74"/>
                    <a:gd name="T73" fmla="*/ 12 h 28"/>
                    <a:gd name="T74" fmla="*/ 32 w 74"/>
                    <a:gd name="T75" fmla="*/ 10 h 28"/>
                    <a:gd name="T76" fmla="*/ 30 w 74"/>
                    <a:gd name="T77" fmla="*/ 10 h 28"/>
                    <a:gd name="T78" fmla="*/ 24 w 74"/>
                    <a:gd name="T79" fmla="*/ 8 h 28"/>
                    <a:gd name="T80" fmla="*/ 20 w 74"/>
                    <a:gd name="T81" fmla="*/ 8 h 28"/>
                    <a:gd name="T82" fmla="*/ 22 w 74"/>
                    <a:gd name="T83" fmla="*/ 2 h 28"/>
                    <a:gd name="T84" fmla="*/ 20 w 74"/>
                    <a:gd name="T85" fmla="*/ 2 h 28"/>
                    <a:gd name="T86" fmla="*/ 14 w 74"/>
                    <a:gd name="T87" fmla="*/ 0 h 28"/>
                    <a:gd name="T88" fmla="*/ 12 w 74"/>
                    <a:gd name="T89" fmla="*/ 2 h 28"/>
                    <a:gd name="T90" fmla="*/ 10 w 74"/>
                    <a:gd name="T91" fmla="*/ 6 h 28"/>
                    <a:gd name="T92" fmla="*/ 10 w 74"/>
                    <a:gd name="T93" fmla="*/ 8 h 28"/>
                    <a:gd name="T94" fmla="*/ 14 w 74"/>
                    <a:gd name="T95" fmla="*/ 12 h 28"/>
                    <a:gd name="T96" fmla="*/ 8 w 74"/>
                    <a:gd name="T97" fmla="*/ 12 h 28"/>
                    <a:gd name="T98" fmla="*/ 6 w 74"/>
                    <a:gd name="T99" fmla="*/ 10 h 28"/>
                    <a:gd name="T100" fmla="*/ 2 w 74"/>
                    <a:gd name="T101" fmla="*/ 10 h 28"/>
                    <a:gd name="T102" fmla="*/ 2 w 74"/>
                    <a:gd name="T103" fmla="*/ 12 h 28"/>
                    <a:gd name="T104" fmla="*/ 2 w 74"/>
                    <a:gd name="T105" fmla="*/ 1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74" h="28"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8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18"/>
                      </a:lnTo>
                      <a:lnTo>
                        <a:pt x="32" y="18"/>
                      </a:lnTo>
                      <a:lnTo>
                        <a:pt x="32" y="20"/>
                      </a:lnTo>
                      <a:lnTo>
                        <a:pt x="30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2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8" y="26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32" y="26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8" y="26"/>
                      </a:lnTo>
                      <a:lnTo>
                        <a:pt x="48" y="26"/>
                      </a:lnTo>
                      <a:lnTo>
                        <a:pt x="48" y="26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2" y="14"/>
                      </a:lnTo>
                      <a:lnTo>
                        <a:pt x="72" y="14"/>
                      </a:lnTo>
                      <a:lnTo>
                        <a:pt x="72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2"/>
                      </a:lnTo>
                      <a:lnTo>
                        <a:pt x="72" y="12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6" y="10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56" y="6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6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10"/>
                      </a:lnTo>
                      <a:lnTo>
                        <a:pt x="36" y="10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4" y="14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4" y="10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3" name="Freeform 464"/>
                <p:cNvSpPr>
                  <a:spLocks/>
                </p:cNvSpPr>
                <p:nvPr/>
              </p:nvSpPr>
              <p:spPr bwMode="auto">
                <a:xfrm>
                  <a:off x="2964" y="1572"/>
                  <a:ext cx="14" cy="10"/>
                </a:xfrm>
                <a:custGeom>
                  <a:avLst/>
                  <a:gdLst>
                    <a:gd name="T0" fmla="*/ 0 w 14"/>
                    <a:gd name="T1" fmla="*/ 10 h 10"/>
                    <a:gd name="T2" fmla="*/ 4 w 14"/>
                    <a:gd name="T3" fmla="*/ 10 h 10"/>
                    <a:gd name="T4" fmla="*/ 4 w 14"/>
                    <a:gd name="T5" fmla="*/ 10 h 10"/>
                    <a:gd name="T6" fmla="*/ 4 w 14"/>
                    <a:gd name="T7" fmla="*/ 10 h 10"/>
                    <a:gd name="T8" fmla="*/ 4 w 14"/>
                    <a:gd name="T9" fmla="*/ 8 h 10"/>
                    <a:gd name="T10" fmla="*/ 6 w 14"/>
                    <a:gd name="T11" fmla="*/ 6 h 10"/>
                    <a:gd name="T12" fmla="*/ 12 w 14"/>
                    <a:gd name="T13" fmla="*/ 6 h 10"/>
                    <a:gd name="T14" fmla="*/ 12 w 14"/>
                    <a:gd name="T15" fmla="*/ 6 h 10"/>
                    <a:gd name="T16" fmla="*/ 12 w 14"/>
                    <a:gd name="T17" fmla="*/ 6 h 10"/>
                    <a:gd name="T18" fmla="*/ 14 w 14"/>
                    <a:gd name="T19" fmla="*/ 6 h 10"/>
                    <a:gd name="T20" fmla="*/ 14 w 14"/>
                    <a:gd name="T21" fmla="*/ 6 h 10"/>
                    <a:gd name="T22" fmla="*/ 14 w 14"/>
                    <a:gd name="T23" fmla="*/ 4 h 10"/>
                    <a:gd name="T24" fmla="*/ 14 w 14"/>
                    <a:gd name="T25" fmla="*/ 4 h 10"/>
                    <a:gd name="T26" fmla="*/ 14 w 14"/>
                    <a:gd name="T27" fmla="*/ 4 h 10"/>
                    <a:gd name="T28" fmla="*/ 14 w 14"/>
                    <a:gd name="T29" fmla="*/ 4 h 10"/>
                    <a:gd name="T30" fmla="*/ 12 w 14"/>
                    <a:gd name="T31" fmla="*/ 2 h 10"/>
                    <a:gd name="T32" fmla="*/ 12 w 14"/>
                    <a:gd name="T33" fmla="*/ 2 h 10"/>
                    <a:gd name="T34" fmla="*/ 12 w 14"/>
                    <a:gd name="T35" fmla="*/ 2 h 10"/>
                    <a:gd name="T36" fmla="*/ 12 w 14"/>
                    <a:gd name="T37" fmla="*/ 2 h 10"/>
                    <a:gd name="T38" fmla="*/ 10 w 14"/>
                    <a:gd name="T39" fmla="*/ 0 h 10"/>
                    <a:gd name="T40" fmla="*/ 10 w 14"/>
                    <a:gd name="T41" fmla="*/ 0 h 10"/>
                    <a:gd name="T42" fmla="*/ 10 w 14"/>
                    <a:gd name="T43" fmla="*/ 0 h 10"/>
                    <a:gd name="T44" fmla="*/ 8 w 14"/>
                    <a:gd name="T45" fmla="*/ 2 h 10"/>
                    <a:gd name="T46" fmla="*/ 4 w 14"/>
                    <a:gd name="T47" fmla="*/ 4 h 10"/>
                    <a:gd name="T48" fmla="*/ 2 w 14"/>
                    <a:gd name="T49" fmla="*/ 4 h 10"/>
                    <a:gd name="T50" fmla="*/ 0 w 14"/>
                    <a:gd name="T51" fmla="*/ 4 h 10"/>
                    <a:gd name="T52" fmla="*/ 0 w 14"/>
                    <a:gd name="T53" fmla="*/ 4 h 10"/>
                    <a:gd name="T54" fmla="*/ 0 w 14"/>
                    <a:gd name="T55" fmla="*/ 4 h 10"/>
                    <a:gd name="T56" fmla="*/ 0 w 14"/>
                    <a:gd name="T57" fmla="*/ 10 h 10"/>
                    <a:gd name="T58" fmla="*/ 0 w 14"/>
                    <a:gd name="T59" fmla="*/ 10 h 10"/>
                    <a:gd name="T60" fmla="*/ 0 w 14"/>
                    <a:gd name="T61" fmla="*/ 10 h 10"/>
                    <a:gd name="T62" fmla="*/ 0 w 14"/>
                    <a:gd name="T6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4" h="10">
                      <a:moveTo>
                        <a:pt x="0" y="10"/>
                      </a:move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4" name="Freeform 465"/>
                <p:cNvSpPr>
                  <a:spLocks/>
                </p:cNvSpPr>
                <p:nvPr/>
              </p:nvSpPr>
              <p:spPr bwMode="auto">
                <a:xfrm>
                  <a:off x="2984" y="1550"/>
                  <a:ext cx="16" cy="10"/>
                </a:xfrm>
                <a:custGeom>
                  <a:avLst/>
                  <a:gdLst>
                    <a:gd name="T0" fmla="*/ 2 w 16"/>
                    <a:gd name="T1" fmla="*/ 10 h 10"/>
                    <a:gd name="T2" fmla="*/ 2 w 16"/>
                    <a:gd name="T3" fmla="*/ 10 h 10"/>
                    <a:gd name="T4" fmla="*/ 2 w 16"/>
                    <a:gd name="T5" fmla="*/ 10 h 10"/>
                    <a:gd name="T6" fmla="*/ 4 w 16"/>
                    <a:gd name="T7" fmla="*/ 10 h 10"/>
                    <a:gd name="T8" fmla="*/ 4 w 16"/>
                    <a:gd name="T9" fmla="*/ 10 h 10"/>
                    <a:gd name="T10" fmla="*/ 6 w 16"/>
                    <a:gd name="T11" fmla="*/ 10 h 10"/>
                    <a:gd name="T12" fmla="*/ 6 w 16"/>
                    <a:gd name="T13" fmla="*/ 8 h 10"/>
                    <a:gd name="T14" fmla="*/ 10 w 16"/>
                    <a:gd name="T15" fmla="*/ 6 h 10"/>
                    <a:gd name="T16" fmla="*/ 10 w 16"/>
                    <a:gd name="T17" fmla="*/ 6 h 10"/>
                    <a:gd name="T18" fmla="*/ 10 w 16"/>
                    <a:gd name="T19" fmla="*/ 6 h 10"/>
                    <a:gd name="T20" fmla="*/ 10 w 16"/>
                    <a:gd name="T21" fmla="*/ 6 h 10"/>
                    <a:gd name="T22" fmla="*/ 14 w 16"/>
                    <a:gd name="T23" fmla="*/ 4 h 10"/>
                    <a:gd name="T24" fmla="*/ 14 w 16"/>
                    <a:gd name="T25" fmla="*/ 4 h 10"/>
                    <a:gd name="T26" fmla="*/ 14 w 16"/>
                    <a:gd name="T27" fmla="*/ 4 h 10"/>
                    <a:gd name="T28" fmla="*/ 14 w 16"/>
                    <a:gd name="T29" fmla="*/ 4 h 10"/>
                    <a:gd name="T30" fmla="*/ 14 w 16"/>
                    <a:gd name="T31" fmla="*/ 4 h 10"/>
                    <a:gd name="T32" fmla="*/ 16 w 16"/>
                    <a:gd name="T33" fmla="*/ 4 h 10"/>
                    <a:gd name="T34" fmla="*/ 16 w 16"/>
                    <a:gd name="T35" fmla="*/ 0 h 10"/>
                    <a:gd name="T36" fmla="*/ 16 w 16"/>
                    <a:gd name="T37" fmla="*/ 0 h 10"/>
                    <a:gd name="T38" fmla="*/ 14 w 16"/>
                    <a:gd name="T39" fmla="*/ 0 h 10"/>
                    <a:gd name="T40" fmla="*/ 10 w 16"/>
                    <a:gd name="T41" fmla="*/ 0 h 10"/>
                    <a:gd name="T42" fmla="*/ 10 w 16"/>
                    <a:gd name="T43" fmla="*/ 0 h 10"/>
                    <a:gd name="T44" fmla="*/ 8 w 16"/>
                    <a:gd name="T45" fmla="*/ 0 h 10"/>
                    <a:gd name="T46" fmla="*/ 6 w 16"/>
                    <a:gd name="T47" fmla="*/ 2 h 10"/>
                    <a:gd name="T48" fmla="*/ 4 w 16"/>
                    <a:gd name="T49" fmla="*/ 4 h 10"/>
                    <a:gd name="T50" fmla="*/ 4 w 16"/>
                    <a:gd name="T51" fmla="*/ 4 h 10"/>
                    <a:gd name="T52" fmla="*/ 2 w 16"/>
                    <a:gd name="T53" fmla="*/ 4 h 10"/>
                    <a:gd name="T54" fmla="*/ 2 w 16"/>
                    <a:gd name="T55" fmla="*/ 6 h 10"/>
                    <a:gd name="T56" fmla="*/ 2 w 16"/>
                    <a:gd name="T57" fmla="*/ 6 h 10"/>
                    <a:gd name="T58" fmla="*/ 2 w 16"/>
                    <a:gd name="T59" fmla="*/ 6 h 10"/>
                    <a:gd name="T60" fmla="*/ 2 w 16"/>
                    <a:gd name="T61" fmla="*/ 8 h 10"/>
                    <a:gd name="T62" fmla="*/ 0 w 16"/>
                    <a:gd name="T63" fmla="*/ 8 h 10"/>
                    <a:gd name="T64" fmla="*/ 0 w 16"/>
                    <a:gd name="T65" fmla="*/ 8 h 10"/>
                    <a:gd name="T66" fmla="*/ 0 w 16"/>
                    <a:gd name="T67" fmla="*/ 8 h 10"/>
                    <a:gd name="T68" fmla="*/ 0 w 16"/>
                    <a:gd name="T69" fmla="*/ 8 h 10"/>
                    <a:gd name="T70" fmla="*/ 0 w 16"/>
                    <a:gd name="T71" fmla="*/ 8 h 10"/>
                    <a:gd name="T72" fmla="*/ 2 w 16"/>
                    <a:gd name="T7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" h="10">
                      <a:moveTo>
                        <a:pt x="2" y="10"/>
                      </a:move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6" y="4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5" name="Freeform 466"/>
                <p:cNvSpPr>
                  <a:spLocks/>
                </p:cNvSpPr>
                <p:nvPr/>
              </p:nvSpPr>
              <p:spPr bwMode="auto">
                <a:xfrm>
                  <a:off x="2860" y="1906"/>
                  <a:ext cx="18" cy="12"/>
                </a:xfrm>
                <a:custGeom>
                  <a:avLst/>
                  <a:gdLst>
                    <a:gd name="T0" fmla="*/ 14 w 18"/>
                    <a:gd name="T1" fmla="*/ 0 h 12"/>
                    <a:gd name="T2" fmla="*/ 10 w 18"/>
                    <a:gd name="T3" fmla="*/ 0 h 12"/>
                    <a:gd name="T4" fmla="*/ 10 w 18"/>
                    <a:gd name="T5" fmla="*/ 0 h 12"/>
                    <a:gd name="T6" fmla="*/ 10 w 18"/>
                    <a:gd name="T7" fmla="*/ 0 h 12"/>
                    <a:gd name="T8" fmla="*/ 8 w 18"/>
                    <a:gd name="T9" fmla="*/ 0 h 12"/>
                    <a:gd name="T10" fmla="*/ 8 w 18"/>
                    <a:gd name="T11" fmla="*/ 0 h 12"/>
                    <a:gd name="T12" fmla="*/ 8 w 18"/>
                    <a:gd name="T13" fmla="*/ 2 h 12"/>
                    <a:gd name="T14" fmla="*/ 8 w 18"/>
                    <a:gd name="T15" fmla="*/ 2 h 12"/>
                    <a:gd name="T16" fmla="*/ 8 w 18"/>
                    <a:gd name="T17" fmla="*/ 4 h 12"/>
                    <a:gd name="T18" fmla="*/ 6 w 18"/>
                    <a:gd name="T19" fmla="*/ 4 h 12"/>
                    <a:gd name="T20" fmla="*/ 4 w 18"/>
                    <a:gd name="T21" fmla="*/ 2 h 12"/>
                    <a:gd name="T22" fmla="*/ 4 w 18"/>
                    <a:gd name="T23" fmla="*/ 2 h 12"/>
                    <a:gd name="T24" fmla="*/ 4 w 18"/>
                    <a:gd name="T25" fmla="*/ 2 h 12"/>
                    <a:gd name="T26" fmla="*/ 0 w 18"/>
                    <a:gd name="T27" fmla="*/ 2 h 12"/>
                    <a:gd name="T28" fmla="*/ 0 w 18"/>
                    <a:gd name="T29" fmla="*/ 2 h 12"/>
                    <a:gd name="T30" fmla="*/ 0 w 18"/>
                    <a:gd name="T31" fmla="*/ 2 h 12"/>
                    <a:gd name="T32" fmla="*/ 0 w 18"/>
                    <a:gd name="T33" fmla="*/ 4 h 12"/>
                    <a:gd name="T34" fmla="*/ 0 w 18"/>
                    <a:gd name="T35" fmla="*/ 4 h 12"/>
                    <a:gd name="T36" fmla="*/ 0 w 18"/>
                    <a:gd name="T37" fmla="*/ 4 h 12"/>
                    <a:gd name="T38" fmla="*/ 8 w 18"/>
                    <a:gd name="T39" fmla="*/ 12 h 12"/>
                    <a:gd name="T40" fmla="*/ 8 w 18"/>
                    <a:gd name="T41" fmla="*/ 12 h 12"/>
                    <a:gd name="T42" fmla="*/ 10 w 18"/>
                    <a:gd name="T43" fmla="*/ 12 h 12"/>
                    <a:gd name="T44" fmla="*/ 14 w 18"/>
                    <a:gd name="T45" fmla="*/ 12 h 12"/>
                    <a:gd name="T46" fmla="*/ 14 w 18"/>
                    <a:gd name="T47" fmla="*/ 12 h 12"/>
                    <a:gd name="T48" fmla="*/ 14 w 18"/>
                    <a:gd name="T49" fmla="*/ 10 h 12"/>
                    <a:gd name="T50" fmla="*/ 14 w 18"/>
                    <a:gd name="T51" fmla="*/ 10 h 12"/>
                    <a:gd name="T52" fmla="*/ 14 w 18"/>
                    <a:gd name="T53" fmla="*/ 10 h 12"/>
                    <a:gd name="T54" fmla="*/ 14 w 18"/>
                    <a:gd name="T55" fmla="*/ 10 h 12"/>
                    <a:gd name="T56" fmla="*/ 16 w 18"/>
                    <a:gd name="T57" fmla="*/ 10 h 12"/>
                    <a:gd name="T58" fmla="*/ 16 w 18"/>
                    <a:gd name="T59" fmla="*/ 8 h 12"/>
                    <a:gd name="T60" fmla="*/ 18 w 18"/>
                    <a:gd name="T61" fmla="*/ 8 h 12"/>
                    <a:gd name="T62" fmla="*/ 18 w 18"/>
                    <a:gd name="T63" fmla="*/ 8 h 12"/>
                    <a:gd name="T64" fmla="*/ 18 w 18"/>
                    <a:gd name="T65" fmla="*/ 8 h 12"/>
                    <a:gd name="T66" fmla="*/ 18 w 18"/>
                    <a:gd name="T67" fmla="*/ 8 h 12"/>
                    <a:gd name="T68" fmla="*/ 18 w 18"/>
                    <a:gd name="T69" fmla="*/ 8 h 12"/>
                    <a:gd name="T70" fmla="*/ 18 w 18"/>
                    <a:gd name="T71" fmla="*/ 6 h 12"/>
                    <a:gd name="T72" fmla="*/ 16 w 18"/>
                    <a:gd name="T73" fmla="*/ 6 h 12"/>
                    <a:gd name="T74" fmla="*/ 16 w 18"/>
                    <a:gd name="T75" fmla="*/ 4 h 12"/>
                    <a:gd name="T76" fmla="*/ 16 w 18"/>
                    <a:gd name="T77" fmla="*/ 4 h 12"/>
                    <a:gd name="T78" fmla="*/ 16 w 18"/>
                    <a:gd name="T79" fmla="*/ 4 h 12"/>
                    <a:gd name="T80" fmla="*/ 16 w 18"/>
                    <a:gd name="T81" fmla="*/ 2 h 12"/>
                    <a:gd name="T82" fmla="*/ 16 w 18"/>
                    <a:gd name="T83" fmla="*/ 2 h 12"/>
                    <a:gd name="T84" fmla="*/ 16 w 18"/>
                    <a:gd name="T85" fmla="*/ 2 h 12"/>
                    <a:gd name="T86" fmla="*/ 14 w 18"/>
                    <a:gd name="T87" fmla="*/ 0 h 12"/>
                    <a:gd name="T88" fmla="*/ 14 w 18"/>
                    <a:gd name="T89" fmla="*/ 0 h 12"/>
                    <a:gd name="T90" fmla="*/ 14 w 18"/>
                    <a:gd name="T91" fmla="*/ 0 h 12"/>
                    <a:gd name="T92" fmla="*/ 14 w 18"/>
                    <a:gd name="T93" fmla="*/ 0 h 12"/>
                    <a:gd name="T94" fmla="*/ 14 w 18"/>
                    <a:gd name="T95" fmla="*/ 0 h 12"/>
                    <a:gd name="T96" fmla="*/ 14 w 18"/>
                    <a:gd name="T9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8" h="12">
                      <a:moveTo>
                        <a:pt x="14" y="0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6" name="Freeform 467"/>
                <p:cNvSpPr>
                  <a:spLocks/>
                </p:cNvSpPr>
                <p:nvPr/>
              </p:nvSpPr>
              <p:spPr bwMode="auto">
                <a:xfrm>
                  <a:off x="2860" y="1918"/>
                  <a:ext cx="14" cy="4"/>
                </a:xfrm>
                <a:custGeom>
                  <a:avLst/>
                  <a:gdLst>
                    <a:gd name="T0" fmla="*/ 14 w 14"/>
                    <a:gd name="T1" fmla="*/ 0 h 4"/>
                    <a:gd name="T2" fmla="*/ 8 w 14"/>
                    <a:gd name="T3" fmla="*/ 0 h 4"/>
                    <a:gd name="T4" fmla="*/ 8 w 14"/>
                    <a:gd name="T5" fmla="*/ 0 h 4"/>
                    <a:gd name="T6" fmla="*/ 8 w 14"/>
                    <a:gd name="T7" fmla="*/ 0 h 4"/>
                    <a:gd name="T8" fmla="*/ 6 w 14"/>
                    <a:gd name="T9" fmla="*/ 2 h 4"/>
                    <a:gd name="T10" fmla="*/ 0 w 14"/>
                    <a:gd name="T11" fmla="*/ 2 h 4"/>
                    <a:gd name="T12" fmla="*/ 0 w 14"/>
                    <a:gd name="T13" fmla="*/ 2 h 4"/>
                    <a:gd name="T14" fmla="*/ 0 w 14"/>
                    <a:gd name="T15" fmla="*/ 2 h 4"/>
                    <a:gd name="T16" fmla="*/ 0 w 14"/>
                    <a:gd name="T17" fmla="*/ 4 h 4"/>
                    <a:gd name="T18" fmla="*/ 0 w 14"/>
                    <a:gd name="T19" fmla="*/ 4 h 4"/>
                    <a:gd name="T20" fmla="*/ 0 w 14"/>
                    <a:gd name="T21" fmla="*/ 4 h 4"/>
                    <a:gd name="T22" fmla="*/ 4 w 14"/>
                    <a:gd name="T23" fmla="*/ 4 h 4"/>
                    <a:gd name="T24" fmla="*/ 6 w 14"/>
                    <a:gd name="T25" fmla="*/ 4 h 4"/>
                    <a:gd name="T26" fmla="*/ 6 w 14"/>
                    <a:gd name="T27" fmla="*/ 4 h 4"/>
                    <a:gd name="T28" fmla="*/ 6 w 14"/>
                    <a:gd name="T29" fmla="*/ 4 h 4"/>
                    <a:gd name="T30" fmla="*/ 10 w 14"/>
                    <a:gd name="T31" fmla="*/ 4 h 4"/>
                    <a:gd name="T32" fmla="*/ 10 w 14"/>
                    <a:gd name="T33" fmla="*/ 4 h 4"/>
                    <a:gd name="T34" fmla="*/ 10 w 14"/>
                    <a:gd name="T35" fmla="*/ 4 h 4"/>
                    <a:gd name="T36" fmla="*/ 10 w 14"/>
                    <a:gd name="T37" fmla="*/ 4 h 4"/>
                    <a:gd name="T38" fmla="*/ 14 w 14"/>
                    <a:gd name="T39" fmla="*/ 4 h 4"/>
                    <a:gd name="T40" fmla="*/ 14 w 14"/>
                    <a:gd name="T41" fmla="*/ 4 h 4"/>
                    <a:gd name="T42" fmla="*/ 14 w 14"/>
                    <a:gd name="T43" fmla="*/ 4 h 4"/>
                    <a:gd name="T44" fmla="*/ 14 w 14"/>
                    <a:gd name="T45" fmla="*/ 0 h 4"/>
                    <a:gd name="T46" fmla="*/ 14 w 14"/>
                    <a:gd name="T47" fmla="*/ 0 h 4"/>
                    <a:gd name="T48" fmla="*/ 14 w 14"/>
                    <a:gd name="T49" fmla="*/ 0 h 4"/>
                    <a:gd name="T50" fmla="*/ 14 w 14"/>
                    <a:gd name="T5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4" h="4">
                      <a:moveTo>
                        <a:pt x="14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7" name="Freeform 468"/>
                <p:cNvSpPr>
                  <a:spLocks noEditPoints="1"/>
                </p:cNvSpPr>
                <p:nvPr/>
              </p:nvSpPr>
              <p:spPr bwMode="auto">
                <a:xfrm>
                  <a:off x="2220" y="1492"/>
                  <a:ext cx="452" cy="356"/>
                </a:xfrm>
                <a:custGeom>
                  <a:avLst/>
                  <a:gdLst>
                    <a:gd name="T0" fmla="*/ 342 w 452"/>
                    <a:gd name="T1" fmla="*/ 222 h 356"/>
                    <a:gd name="T2" fmla="*/ 314 w 452"/>
                    <a:gd name="T3" fmla="*/ 218 h 356"/>
                    <a:gd name="T4" fmla="*/ 340 w 452"/>
                    <a:gd name="T5" fmla="*/ 208 h 356"/>
                    <a:gd name="T6" fmla="*/ 362 w 452"/>
                    <a:gd name="T7" fmla="*/ 222 h 356"/>
                    <a:gd name="T8" fmla="*/ 380 w 452"/>
                    <a:gd name="T9" fmla="*/ 194 h 356"/>
                    <a:gd name="T10" fmla="*/ 352 w 452"/>
                    <a:gd name="T11" fmla="*/ 192 h 356"/>
                    <a:gd name="T12" fmla="*/ 334 w 452"/>
                    <a:gd name="T13" fmla="*/ 188 h 356"/>
                    <a:gd name="T14" fmla="*/ 344 w 452"/>
                    <a:gd name="T15" fmla="*/ 180 h 356"/>
                    <a:gd name="T16" fmla="*/ 360 w 452"/>
                    <a:gd name="T17" fmla="*/ 174 h 356"/>
                    <a:gd name="T18" fmla="*/ 376 w 452"/>
                    <a:gd name="T19" fmla="*/ 166 h 356"/>
                    <a:gd name="T20" fmla="*/ 386 w 452"/>
                    <a:gd name="T21" fmla="*/ 152 h 356"/>
                    <a:gd name="T22" fmla="*/ 390 w 452"/>
                    <a:gd name="T23" fmla="*/ 136 h 356"/>
                    <a:gd name="T24" fmla="*/ 388 w 452"/>
                    <a:gd name="T25" fmla="*/ 122 h 356"/>
                    <a:gd name="T26" fmla="*/ 396 w 452"/>
                    <a:gd name="T27" fmla="*/ 116 h 356"/>
                    <a:gd name="T28" fmla="*/ 388 w 452"/>
                    <a:gd name="T29" fmla="*/ 100 h 356"/>
                    <a:gd name="T30" fmla="*/ 416 w 452"/>
                    <a:gd name="T31" fmla="*/ 74 h 356"/>
                    <a:gd name="T32" fmla="*/ 452 w 452"/>
                    <a:gd name="T33" fmla="*/ 50 h 356"/>
                    <a:gd name="T34" fmla="*/ 398 w 452"/>
                    <a:gd name="T35" fmla="*/ 46 h 356"/>
                    <a:gd name="T36" fmla="*/ 368 w 452"/>
                    <a:gd name="T37" fmla="*/ 60 h 356"/>
                    <a:gd name="T38" fmla="*/ 348 w 452"/>
                    <a:gd name="T39" fmla="*/ 44 h 356"/>
                    <a:gd name="T40" fmla="*/ 324 w 452"/>
                    <a:gd name="T41" fmla="*/ 38 h 356"/>
                    <a:gd name="T42" fmla="*/ 326 w 452"/>
                    <a:gd name="T43" fmla="*/ 32 h 356"/>
                    <a:gd name="T44" fmla="*/ 366 w 452"/>
                    <a:gd name="T45" fmla="*/ 14 h 356"/>
                    <a:gd name="T46" fmla="*/ 294 w 452"/>
                    <a:gd name="T47" fmla="*/ 24 h 356"/>
                    <a:gd name="T48" fmla="*/ 326 w 452"/>
                    <a:gd name="T49" fmla="*/ 12 h 356"/>
                    <a:gd name="T50" fmla="*/ 296 w 452"/>
                    <a:gd name="T51" fmla="*/ 0 h 356"/>
                    <a:gd name="T52" fmla="*/ 258 w 452"/>
                    <a:gd name="T53" fmla="*/ 12 h 356"/>
                    <a:gd name="T54" fmla="*/ 242 w 452"/>
                    <a:gd name="T55" fmla="*/ 2 h 356"/>
                    <a:gd name="T56" fmla="*/ 240 w 452"/>
                    <a:gd name="T57" fmla="*/ 16 h 356"/>
                    <a:gd name="T58" fmla="*/ 222 w 452"/>
                    <a:gd name="T59" fmla="*/ 20 h 356"/>
                    <a:gd name="T60" fmla="*/ 182 w 452"/>
                    <a:gd name="T61" fmla="*/ 8 h 356"/>
                    <a:gd name="T62" fmla="*/ 158 w 452"/>
                    <a:gd name="T63" fmla="*/ 16 h 356"/>
                    <a:gd name="T64" fmla="*/ 120 w 452"/>
                    <a:gd name="T65" fmla="*/ 8 h 356"/>
                    <a:gd name="T66" fmla="*/ 92 w 452"/>
                    <a:gd name="T67" fmla="*/ 10 h 356"/>
                    <a:gd name="T68" fmla="*/ 66 w 452"/>
                    <a:gd name="T69" fmla="*/ 18 h 356"/>
                    <a:gd name="T70" fmla="*/ 60 w 452"/>
                    <a:gd name="T71" fmla="*/ 36 h 356"/>
                    <a:gd name="T72" fmla="*/ 18 w 452"/>
                    <a:gd name="T73" fmla="*/ 44 h 356"/>
                    <a:gd name="T74" fmla="*/ 32 w 452"/>
                    <a:gd name="T75" fmla="*/ 66 h 356"/>
                    <a:gd name="T76" fmla="*/ 2 w 452"/>
                    <a:gd name="T77" fmla="*/ 72 h 356"/>
                    <a:gd name="T78" fmla="*/ 10 w 452"/>
                    <a:gd name="T79" fmla="*/ 84 h 356"/>
                    <a:gd name="T80" fmla="*/ 32 w 452"/>
                    <a:gd name="T81" fmla="*/ 100 h 356"/>
                    <a:gd name="T82" fmla="*/ 62 w 452"/>
                    <a:gd name="T83" fmla="*/ 102 h 356"/>
                    <a:gd name="T84" fmla="*/ 96 w 452"/>
                    <a:gd name="T85" fmla="*/ 140 h 356"/>
                    <a:gd name="T86" fmla="*/ 94 w 452"/>
                    <a:gd name="T87" fmla="*/ 176 h 356"/>
                    <a:gd name="T88" fmla="*/ 106 w 452"/>
                    <a:gd name="T89" fmla="*/ 180 h 356"/>
                    <a:gd name="T90" fmla="*/ 116 w 452"/>
                    <a:gd name="T91" fmla="*/ 194 h 356"/>
                    <a:gd name="T92" fmla="*/ 112 w 452"/>
                    <a:gd name="T93" fmla="*/ 208 h 356"/>
                    <a:gd name="T94" fmla="*/ 106 w 452"/>
                    <a:gd name="T95" fmla="*/ 230 h 356"/>
                    <a:gd name="T96" fmla="*/ 82 w 452"/>
                    <a:gd name="T97" fmla="*/ 254 h 356"/>
                    <a:gd name="T98" fmla="*/ 90 w 452"/>
                    <a:gd name="T99" fmla="*/ 266 h 356"/>
                    <a:gd name="T100" fmla="*/ 96 w 452"/>
                    <a:gd name="T101" fmla="*/ 290 h 356"/>
                    <a:gd name="T102" fmla="*/ 100 w 452"/>
                    <a:gd name="T103" fmla="*/ 328 h 356"/>
                    <a:gd name="T104" fmla="*/ 130 w 452"/>
                    <a:gd name="T105" fmla="*/ 342 h 356"/>
                    <a:gd name="T106" fmla="*/ 152 w 452"/>
                    <a:gd name="T107" fmla="*/ 356 h 356"/>
                    <a:gd name="T108" fmla="*/ 166 w 452"/>
                    <a:gd name="T109" fmla="*/ 336 h 356"/>
                    <a:gd name="T110" fmla="*/ 186 w 452"/>
                    <a:gd name="T111" fmla="*/ 308 h 356"/>
                    <a:gd name="T112" fmla="*/ 200 w 452"/>
                    <a:gd name="T113" fmla="*/ 284 h 356"/>
                    <a:gd name="T114" fmla="*/ 218 w 452"/>
                    <a:gd name="T115" fmla="*/ 280 h 356"/>
                    <a:gd name="T116" fmla="*/ 248 w 452"/>
                    <a:gd name="T117" fmla="*/ 278 h 356"/>
                    <a:gd name="T118" fmla="*/ 294 w 452"/>
                    <a:gd name="T119" fmla="*/ 250 h 356"/>
                    <a:gd name="T120" fmla="*/ 320 w 452"/>
                    <a:gd name="T121" fmla="*/ 204 h 356"/>
                    <a:gd name="T122" fmla="*/ 404 w 452"/>
                    <a:gd name="T123" fmla="*/ 68 h 356"/>
                    <a:gd name="T124" fmla="*/ 100 w 452"/>
                    <a:gd name="T125" fmla="*/ 256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52" h="356">
                      <a:moveTo>
                        <a:pt x="330" y="244"/>
                      </a:moveTo>
                      <a:lnTo>
                        <a:pt x="330" y="244"/>
                      </a:lnTo>
                      <a:lnTo>
                        <a:pt x="330" y="244"/>
                      </a:lnTo>
                      <a:lnTo>
                        <a:pt x="332" y="242"/>
                      </a:lnTo>
                      <a:lnTo>
                        <a:pt x="332" y="242"/>
                      </a:lnTo>
                      <a:lnTo>
                        <a:pt x="332" y="242"/>
                      </a:lnTo>
                      <a:lnTo>
                        <a:pt x="332" y="242"/>
                      </a:lnTo>
                      <a:lnTo>
                        <a:pt x="336" y="242"/>
                      </a:lnTo>
                      <a:lnTo>
                        <a:pt x="336" y="242"/>
                      </a:lnTo>
                      <a:lnTo>
                        <a:pt x="336" y="242"/>
                      </a:lnTo>
                      <a:lnTo>
                        <a:pt x="336" y="240"/>
                      </a:lnTo>
                      <a:lnTo>
                        <a:pt x="340" y="238"/>
                      </a:lnTo>
                      <a:lnTo>
                        <a:pt x="340" y="238"/>
                      </a:lnTo>
                      <a:lnTo>
                        <a:pt x="340" y="238"/>
                      </a:lnTo>
                      <a:lnTo>
                        <a:pt x="350" y="230"/>
                      </a:lnTo>
                      <a:lnTo>
                        <a:pt x="354" y="230"/>
                      </a:lnTo>
                      <a:lnTo>
                        <a:pt x="354" y="230"/>
                      </a:lnTo>
                      <a:lnTo>
                        <a:pt x="354" y="230"/>
                      </a:lnTo>
                      <a:lnTo>
                        <a:pt x="356" y="230"/>
                      </a:lnTo>
                      <a:lnTo>
                        <a:pt x="362" y="230"/>
                      </a:lnTo>
                      <a:lnTo>
                        <a:pt x="362" y="230"/>
                      </a:lnTo>
                      <a:lnTo>
                        <a:pt x="362" y="228"/>
                      </a:lnTo>
                      <a:lnTo>
                        <a:pt x="362" y="226"/>
                      </a:lnTo>
                      <a:lnTo>
                        <a:pt x="362" y="226"/>
                      </a:lnTo>
                      <a:lnTo>
                        <a:pt x="362" y="226"/>
                      </a:lnTo>
                      <a:lnTo>
                        <a:pt x="360" y="226"/>
                      </a:lnTo>
                      <a:lnTo>
                        <a:pt x="360" y="226"/>
                      </a:lnTo>
                      <a:lnTo>
                        <a:pt x="360" y="226"/>
                      </a:lnTo>
                      <a:lnTo>
                        <a:pt x="360" y="224"/>
                      </a:lnTo>
                      <a:lnTo>
                        <a:pt x="360" y="224"/>
                      </a:lnTo>
                      <a:lnTo>
                        <a:pt x="360" y="224"/>
                      </a:lnTo>
                      <a:lnTo>
                        <a:pt x="358" y="226"/>
                      </a:lnTo>
                      <a:lnTo>
                        <a:pt x="352" y="226"/>
                      </a:lnTo>
                      <a:lnTo>
                        <a:pt x="350" y="224"/>
                      </a:lnTo>
                      <a:lnTo>
                        <a:pt x="350" y="224"/>
                      </a:lnTo>
                      <a:lnTo>
                        <a:pt x="350" y="224"/>
                      </a:lnTo>
                      <a:lnTo>
                        <a:pt x="348" y="224"/>
                      </a:lnTo>
                      <a:lnTo>
                        <a:pt x="346" y="224"/>
                      </a:lnTo>
                      <a:lnTo>
                        <a:pt x="346" y="224"/>
                      </a:lnTo>
                      <a:lnTo>
                        <a:pt x="346" y="224"/>
                      </a:lnTo>
                      <a:lnTo>
                        <a:pt x="344" y="224"/>
                      </a:lnTo>
                      <a:lnTo>
                        <a:pt x="342" y="222"/>
                      </a:lnTo>
                      <a:lnTo>
                        <a:pt x="342" y="222"/>
                      </a:lnTo>
                      <a:lnTo>
                        <a:pt x="342" y="222"/>
                      </a:lnTo>
                      <a:lnTo>
                        <a:pt x="338" y="222"/>
                      </a:lnTo>
                      <a:lnTo>
                        <a:pt x="338" y="222"/>
                      </a:lnTo>
                      <a:lnTo>
                        <a:pt x="338" y="222"/>
                      </a:lnTo>
                      <a:lnTo>
                        <a:pt x="334" y="224"/>
                      </a:lnTo>
                      <a:lnTo>
                        <a:pt x="332" y="224"/>
                      </a:lnTo>
                      <a:lnTo>
                        <a:pt x="332" y="224"/>
                      </a:lnTo>
                      <a:lnTo>
                        <a:pt x="332" y="224"/>
                      </a:lnTo>
                      <a:lnTo>
                        <a:pt x="330" y="224"/>
                      </a:lnTo>
                      <a:lnTo>
                        <a:pt x="326" y="224"/>
                      </a:lnTo>
                      <a:lnTo>
                        <a:pt x="326" y="224"/>
                      </a:lnTo>
                      <a:lnTo>
                        <a:pt x="324" y="224"/>
                      </a:lnTo>
                      <a:lnTo>
                        <a:pt x="324" y="224"/>
                      </a:lnTo>
                      <a:lnTo>
                        <a:pt x="324" y="224"/>
                      </a:lnTo>
                      <a:lnTo>
                        <a:pt x="324" y="224"/>
                      </a:lnTo>
                      <a:lnTo>
                        <a:pt x="324" y="224"/>
                      </a:lnTo>
                      <a:lnTo>
                        <a:pt x="322" y="226"/>
                      </a:lnTo>
                      <a:lnTo>
                        <a:pt x="312" y="226"/>
                      </a:lnTo>
                      <a:lnTo>
                        <a:pt x="312" y="226"/>
                      </a:lnTo>
                      <a:lnTo>
                        <a:pt x="312" y="226"/>
                      </a:lnTo>
                      <a:lnTo>
                        <a:pt x="312" y="224"/>
                      </a:lnTo>
                      <a:lnTo>
                        <a:pt x="320" y="224"/>
                      </a:lnTo>
                      <a:lnTo>
                        <a:pt x="320" y="224"/>
                      </a:lnTo>
                      <a:lnTo>
                        <a:pt x="320" y="224"/>
                      </a:lnTo>
                      <a:lnTo>
                        <a:pt x="320" y="224"/>
                      </a:lnTo>
                      <a:lnTo>
                        <a:pt x="322" y="224"/>
                      </a:lnTo>
                      <a:lnTo>
                        <a:pt x="322" y="224"/>
                      </a:lnTo>
                      <a:lnTo>
                        <a:pt x="322" y="224"/>
                      </a:lnTo>
                      <a:lnTo>
                        <a:pt x="324" y="222"/>
                      </a:lnTo>
                      <a:lnTo>
                        <a:pt x="330" y="222"/>
                      </a:lnTo>
                      <a:lnTo>
                        <a:pt x="330" y="222"/>
                      </a:lnTo>
                      <a:lnTo>
                        <a:pt x="330" y="222"/>
                      </a:lnTo>
                      <a:lnTo>
                        <a:pt x="330" y="220"/>
                      </a:lnTo>
                      <a:lnTo>
                        <a:pt x="330" y="220"/>
                      </a:lnTo>
                      <a:lnTo>
                        <a:pt x="330" y="220"/>
                      </a:lnTo>
                      <a:lnTo>
                        <a:pt x="328" y="220"/>
                      </a:lnTo>
                      <a:lnTo>
                        <a:pt x="328" y="220"/>
                      </a:lnTo>
                      <a:lnTo>
                        <a:pt x="328" y="220"/>
                      </a:lnTo>
                      <a:lnTo>
                        <a:pt x="326" y="218"/>
                      </a:lnTo>
                      <a:lnTo>
                        <a:pt x="314" y="218"/>
                      </a:lnTo>
                      <a:lnTo>
                        <a:pt x="314" y="218"/>
                      </a:lnTo>
                      <a:lnTo>
                        <a:pt x="314" y="218"/>
                      </a:lnTo>
                      <a:lnTo>
                        <a:pt x="314" y="218"/>
                      </a:lnTo>
                      <a:lnTo>
                        <a:pt x="314" y="218"/>
                      </a:lnTo>
                      <a:lnTo>
                        <a:pt x="314" y="218"/>
                      </a:lnTo>
                      <a:lnTo>
                        <a:pt x="314" y="218"/>
                      </a:lnTo>
                      <a:lnTo>
                        <a:pt x="314" y="216"/>
                      </a:lnTo>
                      <a:lnTo>
                        <a:pt x="314" y="216"/>
                      </a:lnTo>
                      <a:lnTo>
                        <a:pt x="314" y="216"/>
                      </a:lnTo>
                      <a:lnTo>
                        <a:pt x="314" y="216"/>
                      </a:lnTo>
                      <a:lnTo>
                        <a:pt x="314" y="216"/>
                      </a:lnTo>
                      <a:lnTo>
                        <a:pt x="318" y="216"/>
                      </a:lnTo>
                      <a:lnTo>
                        <a:pt x="318" y="216"/>
                      </a:lnTo>
                      <a:lnTo>
                        <a:pt x="318" y="214"/>
                      </a:lnTo>
                      <a:lnTo>
                        <a:pt x="318" y="212"/>
                      </a:lnTo>
                      <a:lnTo>
                        <a:pt x="320" y="212"/>
                      </a:lnTo>
                      <a:lnTo>
                        <a:pt x="320" y="212"/>
                      </a:lnTo>
                      <a:lnTo>
                        <a:pt x="320" y="212"/>
                      </a:lnTo>
                      <a:lnTo>
                        <a:pt x="320" y="214"/>
                      </a:lnTo>
                      <a:lnTo>
                        <a:pt x="322" y="214"/>
                      </a:lnTo>
                      <a:lnTo>
                        <a:pt x="322" y="214"/>
                      </a:lnTo>
                      <a:lnTo>
                        <a:pt x="322" y="214"/>
                      </a:lnTo>
                      <a:lnTo>
                        <a:pt x="326" y="212"/>
                      </a:lnTo>
                      <a:lnTo>
                        <a:pt x="332" y="212"/>
                      </a:lnTo>
                      <a:lnTo>
                        <a:pt x="332" y="212"/>
                      </a:lnTo>
                      <a:lnTo>
                        <a:pt x="332" y="212"/>
                      </a:lnTo>
                      <a:lnTo>
                        <a:pt x="336" y="210"/>
                      </a:lnTo>
                      <a:lnTo>
                        <a:pt x="336" y="210"/>
                      </a:lnTo>
                      <a:lnTo>
                        <a:pt x="336" y="210"/>
                      </a:lnTo>
                      <a:lnTo>
                        <a:pt x="338" y="210"/>
                      </a:lnTo>
                      <a:lnTo>
                        <a:pt x="338" y="208"/>
                      </a:lnTo>
                      <a:lnTo>
                        <a:pt x="338" y="208"/>
                      </a:lnTo>
                      <a:lnTo>
                        <a:pt x="336" y="208"/>
                      </a:lnTo>
                      <a:lnTo>
                        <a:pt x="336" y="206"/>
                      </a:lnTo>
                      <a:lnTo>
                        <a:pt x="336" y="206"/>
                      </a:lnTo>
                      <a:lnTo>
                        <a:pt x="336" y="206"/>
                      </a:lnTo>
                      <a:lnTo>
                        <a:pt x="336" y="206"/>
                      </a:lnTo>
                      <a:lnTo>
                        <a:pt x="332" y="206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2" y="204"/>
                      </a:lnTo>
                      <a:lnTo>
                        <a:pt x="336" y="204"/>
                      </a:lnTo>
                      <a:lnTo>
                        <a:pt x="336" y="204"/>
                      </a:lnTo>
                      <a:lnTo>
                        <a:pt x="336" y="204"/>
                      </a:lnTo>
                      <a:lnTo>
                        <a:pt x="336" y="206"/>
                      </a:lnTo>
                      <a:lnTo>
                        <a:pt x="338" y="206"/>
                      </a:lnTo>
                      <a:lnTo>
                        <a:pt x="338" y="206"/>
                      </a:lnTo>
                      <a:lnTo>
                        <a:pt x="340" y="208"/>
                      </a:lnTo>
                      <a:lnTo>
                        <a:pt x="340" y="208"/>
                      </a:lnTo>
                      <a:lnTo>
                        <a:pt x="340" y="208"/>
                      </a:lnTo>
                      <a:lnTo>
                        <a:pt x="342" y="210"/>
                      </a:lnTo>
                      <a:lnTo>
                        <a:pt x="342" y="210"/>
                      </a:lnTo>
                      <a:lnTo>
                        <a:pt x="342" y="210"/>
                      </a:lnTo>
                      <a:lnTo>
                        <a:pt x="346" y="210"/>
                      </a:lnTo>
                      <a:lnTo>
                        <a:pt x="346" y="210"/>
                      </a:lnTo>
                      <a:lnTo>
                        <a:pt x="346" y="210"/>
                      </a:lnTo>
                      <a:lnTo>
                        <a:pt x="346" y="210"/>
                      </a:lnTo>
                      <a:lnTo>
                        <a:pt x="346" y="210"/>
                      </a:lnTo>
                      <a:lnTo>
                        <a:pt x="346" y="212"/>
                      </a:lnTo>
                      <a:lnTo>
                        <a:pt x="346" y="212"/>
                      </a:lnTo>
                      <a:lnTo>
                        <a:pt x="344" y="214"/>
                      </a:lnTo>
                      <a:lnTo>
                        <a:pt x="344" y="214"/>
                      </a:lnTo>
                      <a:lnTo>
                        <a:pt x="344" y="214"/>
                      </a:lnTo>
                      <a:lnTo>
                        <a:pt x="344" y="214"/>
                      </a:lnTo>
                      <a:lnTo>
                        <a:pt x="344" y="214"/>
                      </a:lnTo>
                      <a:lnTo>
                        <a:pt x="344" y="216"/>
                      </a:lnTo>
                      <a:lnTo>
                        <a:pt x="346" y="216"/>
                      </a:lnTo>
                      <a:lnTo>
                        <a:pt x="346" y="216"/>
                      </a:lnTo>
                      <a:lnTo>
                        <a:pt x="346" y="216"/>
                      </a:lnTo>
                      <a:lnTo>
                        <a:pt x="346" y="216"/>
                      </a:lnTo>
                      <a:lnTo>
                        <a:pt x="348" y="220"/>
                      </a:lnTo>
                      <a:lnTo>
                        <a:pt x="348" y="220"/>
                      </a:lnTo>
                      <a:lnTo>
                        <a:pt x="348" y="220"/>
                      </a:lnTo>
                      <a:lnTo>
                        <a:pt x="348" y="222"/>
                      </a:lnTo>
                      <a:lnTo>
                        <a:pt x="350" y="222"/>
                      </a:lnTo>
                      <a:lnTo>
                        <a:pt x="350" y="222"/>
                      </a:lnTo>
                      <a:lnTo>
                        <a:pt x="350" y="222"/>
                      </a:lnTo>
                      <a:lnTo>
                        <a:pt x="350" y="222"/>
                      </a:lnTo>
                      <a:lnTo>
                        <a:pt x="354" y="222"/>
                      </a:lnTo>
                      <a:lnTo>
                        <a:pt x="354" y="222"/>
                      </a:lnTo>
                      <a:lnTo>
                        <a:pt x="354" y="222"/>
                      </a:lnTo>
                      <a:lnTo>
                        <a:pt x="358" y="220"/>
                      </a:lnTo>
                      <a:lnTo>
                        <a:pt x="358" y="220"/>
                      </a:lnTo>
                      <a:lnTo>
                        <a:pt x="358" y="220"/>
                      </a:lnTo>
                      <a:lnTo>
                        <a:pt x="358" y="218"/>
                      </a:lnTo>
                      <a:lnTo>
                        <a:pt x="358" y="218"/>
                      </a:lnTo>
                      <a:lnTo>
                        <a:pt x="360" y="220"/>
                      </a:lnTo>
                      <a:lnTo>
                        <a:pt x="360" y="220"/>
                      </a:lnTo>
                      <a:lnTo>
                        <a:pt x="360" y="220"/>
                      </a:lnTo>
                      <a:lnTo>
                        <a:pt x="360" y="222"/>
                      </a:lnTo>
                      <a:lnTo>
                        <a:pt x="362" y="222"/>
                      </a:lnTo>
                      <a:lnTo>
                        <a:pt x="362" y="222"/>
                      </a:lnTo>
                      <a:lnTo>
                        <a:pt x="362" y="222"/>
                      </a:lnTo>
                      <a:lnTo>
                        <a:pt x="370" y="222"/>
                      </a:lnTo>
                      <a:lnTo>
                        <a:pt x="370" y="222"/>
                      </a:lnTo>
                      <a:lnTo>
                        <a:pt x="370" y="222"/>
                      </a:lnTo>
                      <a:lnTo>
                        <a:pt x="370" y="220"/>
                      </a:lnTo>
                      <a:lnTo>
                        <a:pt x="372" y="220"/>
                      </a:lnTo>
                      <a:lnTo>
                        <a:pt x="372" y="220"/>
                      </a:lnTo>
                      <a:lnTo>
                        <a:pt x="372" y="220"/>
                      </a:lnTo>
                      <a:lnTo>
                        <a:pt x="372" y="218"/>
                      </a:lnTo>
                      <a:lnTo>
                        <a:pt x="372" y="218"/>
                      </a:lnTo>
                      <a:lnTo>
                        <a:pt x="372" y="216"/>
                      </a:lnTo>
                      <a:lnTo>
                        <a:pt x="370" y="216"/>
                      </a:lnTo>
                      <a:lnTo>
                        <a:pt x="370" y="214"/>
                      </a:lnTo>
                      <a:lnTo>
                        <a:pt x="370" y="214"/>
                      </a:lnTo>
                      <a:lnTo>
                        <a:pt x="370" y="214"/>
                      </a:lnTo>
                      <a:lnTo>
                        <a:pt x="370" y="214"/>
                      </a:lnTo>
                      <a:lnTo>
                        <a:pt x="370" y="212"/>
                      </a:lnTo>
                      <a:lnTo>
                        <a:pt x="370" y="210"/>
                      </a:lnTo>
                      <a:lnTo>
                        <a:pt x="370" y="210"/>
                      </a:lnTo>
                      <a:lnTo>
                        <a:pt x="370" y="210"/>
                      </a:lnTo>
                      <a:lnTo>
                        <a:pt x="370" y="210"/>
                      </a:lnTo>
                      <a:lnTo>
                        <a:pt x="372" y="208"/>
                      </a:lnTo>
                      <a:lnTo>
                        <a:pt x="372" y="208"/>
                      </a:lnTo>
                      <a:lnTo>
                        <a:pt x="372" y="208"/>
                      </a:lnTo>
                      <a:lnTo>
                        <a:pt x="372" y="206"/>
                      </a:lnTo>
                      <a:lnTo>
                        <a:pt x="372" y="206"/>
                      </a:lnTo>
                      <a:lnTo>
                        <a:pt x="372" y="206"/>
                      </a:lnTo>
                      <a:lnTo>
                        <a:pt x="370" y="206"/>
                      </a:lnTo>
                      <a:lnTo>
                        <a:pt x="370" y="204"/>
                      </a:lnTo>
                      <a:lnTo>
                        <a:pt x="370" y="204"/>
                      </a:lnTo>
                      <a:lnTo>
                        <a:pt x="370" y="204"/>
                      </a:lnTo>
                      <a:lnTo>
                        <a:pt x="368" y="204"/>
                      </a:lnTo>
                      <a:lnTo>
                        <a:pt x="366" y="198"/>
                      </a:lnTo>
                      <a:lnTo>
                        <a:pt x="366" y="198"/>
                      </a:lnTo>
                      <a:lnTo>
                        <a:pt x="366" y="198"/>
                      </a:lnTo>
                      <a:lnTo>
                        <a:pt x="378" y="198"/>
                      </a:lnTo>
                      <a:lnTo>
                        <a:pt x="378" y="198"/>
                      </a:lnTo>
                      <a:lnTo>
                        <a:pt x="378" y="198"/>
                      </a:lnTo>
                      <a:lnTo>
                        <a:pt x="378" y="198"/>
                      </a:lnTo>
                      <a:lnTo>
                        <a:pt x="380" y="198"/>
                      </a:lnTo>
                      <a:lnTo>
                        <a:pt x="380" y="198"/>
                      </a:lnTo>
                      <a:lnTo>
                        <a:pt x="380" y="196"/>
                      </a:lnTo>
                      <a:lnTo>
                        <a:pt x="380" y="194"/>
                      </a:lnTo>
                      <a:lnTo>
                        <a:pt x="380" y="194"/>
                      </a:lnTo>
                      <a:lnTo>
                        <a:pt x="380" y="194"/>
                      </a:lnTo>
                      <a:lnTo>
                        <a:pt x="372" y="194"/>
                      </a:lnTo>
                      <a:lnTo>
                        <a:pt x="372" y="192"/>
                      </a:lnTo>
                      <a:lnTo>
                        <a:pt x="372" y="192"/>
                      </a:lnTo>
                      <a:lnTo>
                        <a:pt x="372" y="192"/>
                      </a:lnTo>
                      <a:lnTo>
                        <a:pt x="378" y="192"/>
                      </a:lnTo>
                      <a:lnTo>
                        <a:pt x="378" y="192"/>
                      </a:lnTo>
                      <a:lnTo>
                        <a:pt x="378" y="192"/>
                      </a:lnTo>
                      <a:lnTo>
                        <a:pt x="378" y="192"/>
                      </a:lnTo>
                      <a:lnTo>
                        <a:pt x="378" y="192"/>
                      </a:lnTo>
                      <a:lnTo>
                        <a:pt x="378" y="190"/>
                      </a:lnTo>
                      <a:lnTo>
                        <a:pt x="378" y="190"/>
                      </a:lnTo>
                      <a:lnTo>
                        <a:pt x="376" y="190"/>
                      </a:lnTo>
                      <a:lnTo>
                        <a:pt x="376" y="190"/>
                      </a:lnTo>
                      <a:lnTo>
                        <a:pt x="374" y="190"/>
                      </a:lnTo>
                      <a:lnTo>
                        <a:pt x="374" y="190"/>
                      </a:lnTo>
                      <a:lnTo>
                        <a:pt x="374" y="190"/>
                      </a:lnTo>
                      <a:lnTo>
                        <a:pt x="368" y="190"/>
                      </a:lnTo>
                      <a:lnTo>
                        <a:pt x="366" y="188"/>
                      </a:lnTo>
                      <a:lnTo>
                        <a:pt x="366" y="188"/>
                      </a:lnTo>
                      <a:lnTo>
                        <a:pt x="366" y="188"/>
                      </a:lnTo>
                      <a:lnTo>
                        <a:pt x="364" y="188"/>
                      </a:lnTo>
                      <a:lnTo>
                        <a:pt x="364" y="188"/>
                      </a:lnTo>
                      <a:lnTo>
                        <a:pt x="364" y="188"/>
                      </a:lnTo>
                      <a:lnTo>
                        <a:pt x="362" y="188"/>
                      </a:lnTo>
                      <a:lnTo>
                        <a:pt x="352" y="188"/>
                      </a:lnTo>
                      <a:lnTo>
                        <a:pt x="352" y="186"/>
                      </a:lnTo>
                      <a:lnTo>
                        <a:pt x="352" y="186"/>
                      </a:lnTo>
                      <a:lnTo>
                        <a:pt x="352" y="186"/>
                      </a:lnTo>
                      <a:lnTo>
                        <a:pt x="352" y="186"/>
                      </a:lnTo>
                      <a:lnTo>
                        <a:pt x="350" y="186"/>
                      </a:lnTo>
                      <a:lnTo>
                        <a:pt x="350" y="188"/>
                      </a:lnTo>
                      <a:lnTo>
                        <a:pt x="350" y="188"/>
                      </a:lnTo>
                      <a:lnTo>
                        <a:pt x="350" y="188"/>
                      </a:lnTo>
                      <a:lnTo>
                        <a:pt x="350" y="188"/>
                      </a:lnTo>
                      <a:lnTo>
                        <a:pt x="350" y="190"/>
                      </a:lnTo>
                      <a:lnTo>
                        <a:pt x="350" y="190"/>
                      </a:lnTo>
                      <a:lnTo>
                        <a:pt x="350" y="190"/>
                      </a:lnTo>
                      <a:lnTo>
                        <a:pt x="350" y="192"/>
                      </a:lnTo>
                      <a:lnTo>
                        <a:pt x="350" y="192"/>
                      </a:lnTo>
                      <a:lnTo>
                        <a:pt x="352" y="192"/>
                      </a:lnTo>
                      <a:lnTo>
                        <a:pt x="352" y="192"/>
                      </a:lnTo>
                      <a:lnTo>
                        <a:pt x="352" y="192"/>
                      </a:lnTo>
                      <a:lnTo>
                        <a:pt x="352" y="192"/>
                      </a:lnTo>
                      <a:lnTo>
                        <a:pt x="352" y="192"/>
                      </a:lnTo>
                      <a:lnTo>
                        <a:pt x="356" y="192"/>
                      </a:lnTo>
                      <a:lnTo>
                        <a:pt x="358" y="194"/>
                      </a:lnTo>
                      <a:lnTo>
                        <a:pt x="358" y="194"/>
                      </a:lnTo>
                      <a:lnTo>
                        <a:pt x="358" y="194"/>
                      </a:lnTo>
                      <a:lnTo>
                        <a:pt x="362" y="194"/>
                      </a:lnTo>
                      <a:lnTo>
                        <a:pt x="364" y="196"/>
                      </a:lnTo>
                      <a:lnTo>
                        <a:pt x="364" y="198"/>
                      </a:lnTo>
                      <a:lnTo>
                        <a:pt x="364" y="198"/>
                      </a:lnTo>
                      <a:lnTo>
                        <a:pt x="366" y="198"/>
                      </a:lnTo>
                      <a:lnTo>
                        <a:pt x="358" y="198"/>
                      </a:lnTo>
                      <a:lnTo>
                        <a:pt x="358" y="198"/>
                      </a:lnTo>
                      <a:lnTo>
                        <a:pt x="358" y="196"/>
                      </a:lnTo>
                      <a:lnTo>
                        <a:pt x="358" y="196"/>
                      </a:lnTo>
                      <a:lnTo>
                        <a:pt x="358" y="196"/>
                      </a:lnTo>
                      <a:lnTo>
                        <a:pt x="354" y="194"/>
                      </a:lnTo>
                      <a:lnTo>
                        <a:pt x="354" y="194"/>
                      </a:lnTo>
                      <a:lnTo>
                        <a:pt x="354" y="194"/>
                      </a:lnTo>
                      <a:lnTo>
                        <a:pt x="354" y="194"/>
                      </a:lnTo>
                      <a:lnTo>
                        <a:pt x="352" y="192"/>
                      </a:lnTo>
                      <a:lnTo>
                        <a:pt x="352" y="192"/>
                      </a:lnTo>
                      <a:lnTo>
                        <a:pt x="352" y="192"/>
                      </a:lnTo>
                      <a:lnTo>
                        <a:pt x="346" y="192"/>
                      </a:lnTo>
                      <a:lnTo>
                        <a:pt x="346" y="192"/>
                      </a:lnTo>
                      <a:lnTo>
                        <a:pt x="346" y="192"/>
                      </a:lnTo>
                      <a:lnTo>
                        <a:pt x="346" y="190"/>
                      </a:lnTo>
                      <a:lnTo>
                        <a:pt x="346" y="190"/>
                      </a:lnTo>
                      <a:lnTo>
                        <a:pt x="346" y="190"/>
                      </a:lnTo>
                      <a:lnTo>
                        <a:pt x="346" y="190"/>
                      </a:lnTo>
                      <a:lnTo>
                        <a:pt x="344" y="190"/>
                      </a:lnTo>
                      <a:lnTo>
                        <a:pt x="340" y="190"/>
                      </a:lnTo>
                      <a:lnTo>
                        <a:pt x="340" y="190"/>
                      </a:lnTo>
                      <a:lnTo>
                        <a:pt x="340" y="190"/>
                      </a:lnTo>
                      <a:lnTo>
                        <a:pt x="338" y="190"/>
                      </a:lnTo>
                      <a:lnTo>
                        <a:pt x="336" y="190"/>
                      </a:lnTo>
                      <a:lnTo>
                        <a:pt x="336" y="190"/>
                      </a:lnTo>
                      <a:lnTo>
                        <a:pt x="336" y="190"/>
                      </a:lnTo>
                      <a:lnTo>
                        <a:pt x="338" y="190"/>
                      </a:lnTo>
                      <a:lnTo>
                        <a:pt x="338" y="190"/>
                      </a:lnTo>
                      <a:lnTo>
                        <a:pt x="338" y="188"/>
                      </a:lnTo>
                      <a:lnTo>
                        <a:pt x="338" y="188"/>
                      </a:lnTo>
                      <a:lnTo>
                        <a:pt x="338" y="188"/>
                      </a:lnTo>
                      <a:lnTo>
                        <a:pt x="336" y="188"/>
                      </a:lnTo>
                      <a:lnTo>
                        <a:pt x="334" y="188"/>
                      </a:lnTo>
                      <a:lnTo>
                        <a:pt x="334" y="188"/>
                      </a:lnTo>
                      <a:lnTo>
                        <a:pt x="334" y="188"/>
                      </a:lnTo>
                      <a:lnTo>
                        <a:pt x="336" y="188"/>
                      </a:lnTo>
                      <a:lnTo>
                        <a:pt x="336" y="188"/>
                      </a:lnTo>
                      <a:lnTo>
                        <a:pt x="336" y="186"/>
                      </a:lnTo>
                      <a:lnTo>
                        <a:pt x="336" y="186"/>
                      </a:lnTo>
                      <a:lnTo>
                        <a:pt x="338" y="186"/>
                      </a:lnTo>
                      <a:lnTo>
                        <a:pt x="338" y="186"/>
                      </a:lnTo>
                      <a:lnTo>
                        <a:pt x="338" y="186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8" y="184"/>
                      </a:lnTo>
                      <a:lnTo>
                        <a:pt x="334" y="180"/>
                      </a:lnTo>
                      <a:lnTo>
                        <a:pt x="334" y="180"/>
                      </a:lnTo>
                      <a:lnTo>
                        <a:pt x="334" y="180"/>
                      </a:lnTo>
                      <a:lnTo>
                        <a:pt x="332" y="180"/>
                      </a:lnTo>
                      <a:lnTo>
                        <a:pt x="330" y="180"/>
                      </a:lnTo>
                      <a:lnTo>
                        <a:pt x="330" y="180"/>
                      </a:lnTo>
                      <a:lnTo>
                        <a:pt x="330" y="180"/>
                      </a:lnTo>
                      <a:lnTo>
                        <a:pt x="332" y="178"/>
                      </a:lnTo>
                      <a:lnTo>
                        <a:pt x="332" y="178"/>
                      </a:lnTo>
                      <a:lnTo>
                        <a:pt x="332" y="178"/>
                      </a:lnTo>
                      <a:lnTo>
                        <a:pt x="332" y="176"/>
                      </a:lnTo>
                      <a:lnTo>
                        <a:pt x="330" y="176"/>
                      </a:lnTo>
                      <a:lnTo>
                        <a:pt x="330" y="176"/>
                      </a:lnTo>
                      <a:lnTo>
                        <a:pt x="330" y="176"/>
                      </a:lnTo>
                      <a:lnTo>
                        <a:pt x="330" y="174"/>
                      </a:lnTo>
                      <a:lnTo>
                        <a:pt x="332" y="174"/>
                      </a:lnTo>
                      <a:lnTo>
                        <a:pt x="332" y="176"/>
                      </a:lnTo>
                      <a:lnTo>
                        <a:pt x="332" y="176"/>
                      </a:lnTo>
                      <a:lnTo>
                        <a:pt x="332" y="176"/>
                      </a:lnTo>
                      <a:lnTo>
                        <a:pt x="336" y="178"/>
                      </a:lnTo>
                      <a:lnTo>
                        <a:pt x="336" y="180"/>
                      </a:lnTo>
                      <a:lnTo>
                        <a:pt x="336" y="180"/>
                      </a:lnTo>
                      <a:lnTo>
                        <a:pt x="336" y="180"/>
                      </a:lnTo>
                      <a:lnTo>
                        <a:pt x="340" y="180"/>
                      </a:lnTo>
                      <a:lnTo>
                        <a:pt x="340" y="182"/>
                      </a:lnTo>
                      <a:lnTo>
                        <a:pt x="340" y="182"/>
                      </a:lnTo>
                      <a:lnTo>
                        <a:pt x="340" y="182"/>
                      </a:lnTo>
                      <a:lnTo>
                        <a:pt x="342" y="182"/>
                      </a:lnTo>
                      <a:lnTo>
                        <a:pt x="342" y="182"/>
                      </a:lnTo>
                      <a:lnTo>
                        <a:pt x="342" y="180"/>
                      </a:lnTo>
                      <a:lnTo>
                        <a:pt x="342" y="180"/>
                      </a:lnTo>
                      <a:lnTo>
                        <a:pt x="344" y="180"/>
                      </a:lnTo>
                      <a:lnTo>
                        <a:pt x="344" y="180"/>
                      </a:lnTo>
                      <a:lnTo>
                        <a:pt x="344" y="180"/>
                      </a:lnTo>
                      <a:lnTo>
                        <a:pt x="344" y="176"/>
                      </a:lnTo>
                      <a:lnTo>
                        <a:pt x="344" y="176"/>
                      </a:lnTo>
                      <a:lnTo>
                        <a:pt x="344" y="178"/>
                      </a:lnTo>
                      <a:lnTo>
                        <a:pt x="344" y="178"/>
                      </a:lnTo>
                      <a:lnTo>
                        <a:pt x="344" y="178"/>
                      </a:lnTo>
                      <a:lnTo>
                        <a:pt x="348" y="180"/>
                      </a:lnTo>
                      <a:lnTo>
                        <a:pt x="348" y="180"/>
                      </a:lnTo>
                      <a:lnTo>
                        <a:pt x="348" y="180"/>
                      </a:lnTo>
                      <a:lnTo>
                        <a:pt x="348" y="180"/>
                      </a:lnTo>
                      <a:lnTo>
                        <a:pt x="348" y="180"/>
                      </a:lnTo>
                      <a:lnTo>
                        <a:pt x="348" y="178"/>
                      </a:lnTo>
                      <a:lnTo>
                        <a:pt x="350" y="178"/>
                      </a:lnTo>
                      <a:lnTo>
                        <a:pt x="350" y="178"/>
                      </a:lnTo>
                      <a:lnTo>
                        <a:pt x="350" y="178"/>
                      </a:lnTo>
                      <a:lnTo>
                        <a:pt x="350" y="176"/>
                      </a:lnTo>
                      <a:lnTo>
                        <a:pt x="350" y="176"/>
                      </a:lnTo>
                      <a:lnTo>
                        <a:pt x="348" y="174"/>
                      </a:lnTo>
                      <a:lnTo>
                        <a:pt x="348" y="174"/>
                      </a:lnTo>
                      <a:lnTo>
                        <a:pt x="348" y="174"/>
                      </a:lnTo>
                      <a:lnTo>
                        <a:pt x="348" y="174"/>
                      </a:lnTo>
                      <a:lnTo>
                        <a:pt x="348" y="174"/>
                      </a:lnTo>
                      <a:lnTo>
                        <a:pt x="346" y="172"/>
                      </a:lnTo>
                      <a:lnTo>
                        <a:pt x="346" y="170"/>
                      </a:lnTo>
                      <a:lnTo>
                        <a:pt x="346" y="170"/>
                      </a:lnTo>
                      <a:lnTo>
                        <a:pt x="346" y="170"/>
                      </a:lnTo>
                      <a:lnTo>
                        <a:pt x="344" y="166"/>
                      </a:lnTo>
                      <a:lnTo>
                        <a:pt x="344" y="166"/>
                      </a:lnTo>
                      <a:lnTo>
                        <a:pt x="344" y="166"/>
                      </a:lnTo>
                      <a:lnTo>
                        <a:pt x="344" y="166"/>
                      </a:lnTo>
                      <a:lnTo>
                        <a:pt x="344" y="166"/>
                      </a:lnTo>
                      <a:lnTo>
                        <a:pt x="344" y="166"/>
                      </a:lnTo>
                      <a:lnTo>
                        <a:pt x="348" y="168"/>
                      </a:lnTo>
                      <a:lnTo>
                        <a:pt x="350" y="170"/>
                      </a:lnTo>
                      <a:lnTo>
                        <a:pt x="350" y="170"/>
                      </a:lnTo>
                      <a:lnTo>
                        <a:pt x="350" y="170"/>
                      </a:lnTo>
                      <a:lnTo>
                        <a:pt x="350" y="172"/>
                      </a:lnTo>
                      <a:lnTo>
                        <a:pt x="352" y="172"/>
                      </a:lnTo>
                      <a:lnTo>
                        <a:pt x="352" y="172"/>
                      </a:lnTo>
                      <a:lnTo>
                        <a:pt x="352" y="172"/>
                      </a:lnTo>
                      <a:lnTo>
                        <a:pt x="358" y="172"/>
                      </a:lnTo>
                      <a:lnTo>
                        <a:pt x="360" y="174"/>
                      </a:lnTo>
                      <a:lnTo>
                        <a:pt x="360" y="174"/>
                      </a:lnTo>
                      <a:lnTo>
                        <a:pt x="360" y="174"/>
                      </a:lnTo>
                      <a:lnTo>
                        <a:pt x="362" y="174"/>
                      </a:lnTo>
                      <a:lnTo>
                        <a:pt x="362" y="174"/>
                      </a:lnTo>
                      <a:lnTo>
                        <a:pt x="362" y="174"/>
                      </a:lnTo>
                      <a:lnTo>
                        <a:pt x="368" y="174"/>
                      </a:lnTo>
                      <a:lnTo>
                        <a:pt x="368" y="174"/>
                      </a:lnTo>
                      <a:lnTo>
                        <a:pt x="368" y="176"/>
                      </a:lnTo>
                      <a:lnTo>
                        <a:pt x="368" y="176"/>
                      </a:lnTo>
                      <a:lnTo>
                        <a:pt x="368" y="176"/>
                      </a:lnTo>
                      <a:lnTo>
                        <a:pt x="368" y="176"/>
                      </a:lnTo>
                      <a:lnTo>
                        <a:pt x="366" y="176"/>
                      </a:lnTo>
                      <a:lnTo>
                        <a:pt x="366" y="176"/>
                      </a:lnTo>
                      <a:lnTo>
                        <a:pt x="364" y="176"/>
                      </a:lnTo>
                      <a:lnTo>
                        <a:pt x="364" y="176"/>
                      </a:lnTo>
                      <a:lnTo>
                        <a:pt x="364" y="178"/>
                      </a:lnTo>
                      <a:lnTo>
                        <a:pt x="364" y="178"/>
                      </a:lnTo>
                      <a:lnTo>
                        <a:pt x="364" y="178"/>
                      </a:lnTo>
                      <a:lnTo>
                        <a:pt x="366" y="178"/>
                      </a:lnTo>
                      <a:lnTo>
                        <a:pt x="366" y="178"/>
                      </a:lnTo>
                      <a:lnTo>
                        <a:pt x="366" y="178"/>
                      </a:lnTo>
                      <a:lnTo>
                        <a:pt x="368" y="180"/>
                      </a:lnTo>
                      <a:lnTo>
                        <a:pt x="380" y="180"/>
                      </a:lnTo>
                      <a:lnTo>
                        <a:pt x="380" y="180"/>
                      </a:lnTo>
                      <a:lnTo>
                        <a:pt x="380" y="180"/>
                      </a:lnTo>
                      <a:lnTo>
                        <a:pt x="382" y="178"/>
                      </a:lnTo>
                      <a:lnTo>
                        <a:pt x="384" y="178"/>
                      </a:lnTo>
                      <a:lnTo>
                        <a:pt x="384" y="178"/>
                      </a:lnTo>
                      <a:lnTo>
                        <a:pt x="384" y="178"/>
                      </a:lnTo>
                      <a:lnTo>
                        <a:pt x="386" y="176"/>
                      </a:lnTo>
                      <a:lnTo>
                        <a:pt x="386" y="176"/>
                      </a:lnTo>
                      <a:lnTo>
                        <a:pt x="386" y="176"/>
                      </a:lnTo>
                      <a:lnTo>
                        <a:pt x="386" y="176"/>
                      </a:lnTo>
                      <a:lnTo>
                        <a:pt x="388" y="172"/>
                      </a:lnTo>
                      <a:lnTo>
                        <a:pt x="388" y="172"/>
                      </a:lnTo>
                      <a:lnTo>
                        <a:pt x="388" y="172"/>
                      </a:lnTo>
                      <a:lnTo>
                        <a:pt x="388" y="170"/>
                      </a:lnTo>
                      <a:lnTo>
                        <a:pt x="388" y="170"/>
                      </a:lnTo>
                      <a:lnTo>
                        <a:pt x="386" y="168"/>
                      </a:lnTo>
                      <a:lnTo>
                        <a:pt x="384" y="166"/>
                      </a:lnTo>
                      <a:lnTo>
                        <a:pt x="384" y="166"/>
                      </a:lnTo>
                      <a:lnTo>
                        <a:pt x="384" y="166"/>
                      </a:lnTo>
                      <a:lnTo>
                        <a:pt x="378" y="166"/>
                      </a:lnTo>
                      <a:lnTo>
                        <a:pt x="376" y="166"/>
                      </a:lnTo>
                      <a:lnTo>
                        <a:pt x="376" y="166"/>
                      </a:lnTo>
                      <a:lnTo>
                        <a:pt x="376" y="166"/>
                      </a:lnTo>
                      <a:lnTo>
                        <a:pt x="372" y="166"/>
                      </a:lnTo>
                      <a:lnTo>
                        <a:pt x="370" y="164"/>
                      </a:lnTo>
                      <a:lnTo>
                        <a:pt x="370" y="164"/>
                      </a:lnTo>
                      <a:lnTo>
                        <a:pt x="372" y="164"/>
                      </a:lnTo>
                      <a:lnTo>
                        <a:pt x="372" y="164"/>
                      </a:lnTo>
                      <a:lnTo>
                        <a:pt x="374" y="164"/>
                      </a:lnTo>
                      <a:lnTo>
                        <a:pt x="374" y="162"/>
                      </a:lnTo>
                      <a:lnTo>
                        <a:pt x="374" y="160"/>
                      </a:lnTo>
                      <a:lnTo>
                        <a:pt x="376" y="160"/>
                      </a:lnTo>
                      <a:lnTo>
                        <a:pt x="376" y="160"/>
                      </a:lnTo>
                      <a:lnTo>
                        <a:pt x="376" y="160"/>
                      </a:lnTo>
                      <a:lnTo>
                        <a:pt x="378" y="160"/>
                      </a:lnTo>
                      <a:lnTo>
                        <a:pt x="380" y="158"/>
                      </a:lnTo>
                      <a:lnTo>
                        <a:pt x="382" y="158"/>
                      </a:lnTo>
                      <a:lnTo>
                        <a:pt x="388" y="164"/>
                      </a:lnTo>
                      <a:lnTo>
                        <a:pt x="388" y="164"/>
                      </a:lnTo>
                      <a:lnTo>
                        <a:pt x="390" y="164"/>
                      </a:lnTo>
                      <a:lnTo>
                        <a:pt x="394" y="164"/>
                      </a:lnTo>
                      <a:lnTo>
                        <a:pt x="394" y="166"/>
                      </a:lnTo>
                      <a:lnTo>
                        <a:pt x="394" y="166"/>
                      </a:lnTo>
                      <a:lnTo>
                        <a:pt x="394" y="166"/>
                      </a:lnTo>
                      <a:lnTo>
                        <a:pt x="396" y="166"/>
                      </a:lnTo>
                      <a:lnTo>
                        <a:pt x="396" y="166"/>
                      </a:lnTo>
                      <a:lnTo>
                        <a:pt x="396" y="166"/>
                      </a:lnTo>
                      <a:lnTo>
                        <a:pt x="398" y="164"/>
                      </a:lnTo>
                      <a:lnTo>
                        <a:pt x="398" y="164"/>
                      </a:lnTo>
                      <a:lnTo>
                        <a:pt x="398" y="164"/>
                      </a:lnTo>
                      <a:lnTo>
                        <a:pt x="398" y="162"/>
                      </a:lnTo>
                      <a:lnTo>
                        <a:pt x="400" y="160"/>
                      </a:lnTo>
                      <a:lnTo>
                        <a:pt x="400" y="160"/>
                      </a:lnTo>
                      <a:lnTo>
                        <a:pt x="400" y="160"/>
                      </a:lnTo>
                      <a:lnTo>
                        <a:pt x="398" y="158"/>
                      </a:lnTo>
                      <a:lnTo>
                        <a:pt x="398" y="158"/>
                      </a:lnTo>
                      <a:lnTo>
                        <a:pt x="398" y="158"/>
                      </a:lnTo>
                      <a:lnTo>
                        <a:pt x="392" y="158"/>
                      </a:lnTo>
                      <a:lnTo>
                        <a:pt x="392" y="158"/>
                      </a:lnTo>
                      <a:lnTo>
                        <a:pt x="392" y="158"/>
                      </a:lnTo>
                      <a:lnTo>
                        <a:pt x="390" y="158"/>
                      </a:lnTo>
                      <a:lnTo>
                        <a:pt x="386" y="156"/>
                      </a:lnTo>
                      <a:lnTo>
                        <a:pt x="384" y="154"/>
                      </a:lnTo>
                      <a:lnTo>
                        <a:pt x="384" y="154"/>
                      </a:lnTo>
                      <a:lnTo>
                        <a:pt x="386" y="152"/>
                      </a:lnTo>
                      <a:lnTo>
                        <a:pt x="386" y="152"/>
                      </a:lnTo>
                      <a:lnTo>
                        <a:pt x="386" y="152"/>
                      </a:lnTo>
                      <a:lnTo>
                        <a:pt x="386" y="152"/>
                      </a:lnTo>
                      <a:lnTo>
                        <a:pt x="386" y="152"/>
                      </a:lnTo>
                      <a:lnTo>
                        <a:pt x="384" y="150"/>
                      </a:lnTo>
                      <a:lnTo>
                        <a:pt x="384" y="150"/>
                      </a:lnTo>
                      <a:lnTo>
                        <a:pt x="384" y="150"/>
                      </a:lnTo>
                      <a:lnTo>
                        <a:pt x="384" y="150"/>
                      </a:lnTo>
                      <a:lnTo>
                        <a:pt x="382" y="150"/>
                      </a:lnTo>
                      <a:lnTo>
                        <a:pt x="380" y="148"/>
                      </a:lnTo>
                      <a:lnTo>
                        <a:pt x="380" y="148"/>
                      </a:lnTo>
                      <a:lnTo>
                        <a:pt x="380" y="148"/>
                      </a:lnTo>
                      <a:lnTo>
                        <a:pt x="382" y="148"/>
                      </a:lnTo>
                      <a:lnTo>
                        <a:pt x="382" y="148"/>
                      </a:lnTo>
                      <a:lnTo>
                        <a:pt x="382" y="148"/>
                      </a:lnTo>
                      <a:lnTo>
                        <a:pt x="384" y="148"/>
                      </a:lnTo>
                      <a:lnTo>
                        <a:pt x="384" y="150"/>
                      </a:lnTo>
                      <a:lnTo>
                        <a:pt x="384" y="150"/>
                      </a:lnTo>
                      <a:lnTo>
                        <a:pt x="386" y="150"/>
                      </a:lnTo>
                      <a:lnTo>
                        <a:pt x="386" y="150"/>
                      </a:lnTo>
                      <a:lnTo>
                        <a:pt x="388" y="150"/>
                      </a:lnTo>
                      <a:lnTo>
                        <a:pt x="388" y="150"/>
                      </a:lnTo>
                      <a:lnTo>
                        <a:pt x="388" y="150"/>
                      </a:lnTo>
                      <a:lnTo>
                        <a:pt x="392" y="150"/>
                      </a:lnTo>
                      <a:lnTo>
                        <a:pt x="392" y="150"/>
                      </a:lnTo>
                      <a:lnTo>
                        <a:pt x="392" y="150"/>
                      </a:lnTo>
                      <a:lnTo>
                        <a:pt x="392" y="148"/>
                      </a:lnTo>
                      <a:lnTo>
                        <a:pt x="392" y="148"/>
                      </a:lnTo>
                      <a:lnTo>
                        <a:pt x="392" y="148"/>
                      </a:lnTo>
                      <a:lnTo>
                        <a:pt x="392" y="146"/>
                      </a:lnTo>
                      <a:lnTo>
                        <a:pt x="392" y="146"/>
                      </a:lnTo>
                      <a:lnTo>
                        <a:pt x="392" y="146"/>
                      </a:lnTo>
                      <a:lnTo>
                        <a:pt x="390" y="146"/>
                      </a:lnTo>
                      <a:lnTo>
                        <a:pt x="390" y="144"/>
                      </a:lnTo>
                      <a:lnTo>
                        <a:pt x="390" y="144"/>
                      </a:lnTo>
                      <a:lnTo>
                        <a:pt x="390" y="144"/>
                      </a:lnTo>
                      <a:lnTo>
                        <a:pt x="390" y="144"/>
                      </a:lnTo>
                      <a:lnTo>
                        <a:pt x="390" y="144"/>
                      </a:lnTo>
                      <a:lnTo>
                        <a:pt x="390" y="144"/>
                      </a:lnTo>
                      <a:lnTo>
                        <a:pt x="390" y="142"/>
                      </a:lnTo>
                      <a:lnTo>
                        <a:pt x="392" y="142"/>
                      </a:lnTo>
                      <a:lnTo>
                        <a:pt x="392" y="142"/>
                      </a:lnTo>
                      <a:lnTo>
                        <a:pt x="392" y="140"/>
                      </a:lnTo>
                      <a:lnTo>
                        <a:pt x="392" y="136"/>
                      </a:lnTo>
                      <a:lnTo>
                        <a:pt x="392" y="136"/>
                      </a:lnTo>
                      <a:lnTo>
                        <a:pt x="390" y="136"/>
                      </a:lnTo>
                      <a:lnTo>
                        <a:pt x="388" y="136"/>
                      </a:lnTo>
                      <a:lnTo>
                        <a:pt x="386" y="134"/>
                      </a:lnTo>
                      <a:lnTo>
                        <a:pt x="386" y="134"/>
                      </a:lnTo>
                      <a:lnTo>
                        <a:pt x="386" y="134"/>
                      </a:lnTo>
                      <a:lnTo>
                        <a:pt x="382" y="134"/>
                      </a:lnTo>
                      <a:lnTo>
                        <a:pt x="380" y="134"/>
                      </a:lnTo>
                      <a:lnTo>
                        <a:pt x="380" y="134"/>
                      </a:lnTo>
                      <a:lnTo>
                        <a:pt x="380" y="134"/>
                      </a:lnTo>
                      <a:lnTo>
                        <a:pt x="378" y="134"/>
                      </a:lnTo>
                      <a:lnTo>
                        <a:pt x="378" y="132"/>
                      </a:lnTo>
                      <a:lnTo>
                        <a:pt x="378" y="132"/>
                      </a:lnTo>
                      <a:lnTo>
                        <a:pt x="378" y="132"/>
                      </a:lnTo>
                      <a:lnTo>
                        <a:pt x="378" y="132"/>
                      </a:lnTo>
                      <a:lnTo>
                        <a:pt x="378" y="130"/>
                      </a:lnTo>
                      <a:lnTo>
                        <a:pt x="378" y="130"/>
                      </a:lnTo>
                      <a:lnTo>
                        <a:pt x="378" y="130"/>
                      </a:lnTo>
                      <a:lnTo>
                        <a:pt x="376" y="130"/>
                      </a:lnTo>
                      <a:lnTo>
                        <a:pt x="376" y="126"/>
                      </a:lnTo>
                      <a:lnTo>
                        <a:pt x="376" y="126"/>
                      </a:lnTo>
                      <a:lnTo>
                        <a:pt x="378" y="128"/>
                      </a:lnTo>
                      <a:lnTo>
                        <a:pt x="378" y="128"/>
                      </a:lnTo>
                      <a:lnTo>
                        <a:pt x="378" y="128"/>
                      </a:lnTo>
                      <a:lnTo>
                        <a:pt x="386" y="128"/>
                      </a:lnTo>
                      <a:lnTo>
                        <a:pt x="386" y="128"/>
                      </a:lnTo>
                      <a:lnTo>
                        <a:pt x="386" y="128"/>
                      </a:lnTo>
                      <a:lnTo>
                        <a:pt x="386" y="126"/>
                      </a:lnTo>
                      <a:lnTo>
                        <a:pt x="388" y="126"/>
                      </a:lnTo>
                      <a:lnTo>
                        <a:pt x="388" y="126"/>
                      </a:lnTo>
                      <a:lnTo>
                        <a:pt x="388" y="126"/>
                      </a:lnTo>
                      <a:lnTo>
                        <a:pt x="388" y="126"/>
                      </a:lnTo>
                      <a:lnTo>
                        <a:pt x="388" y="126"/>
                      </a:lnTo>
                      <a:lnTo>
                        <a:pt x="388" y="124"/>
                      </a:lnTo>
                      <a:lnTo>
                        <a:pt x="384" y="122"/>
                      </a:lnTo>
                      <a:lnTo>
                        <a:pt x="382" y="120"/>
                      </a:lnTo>
                      <a:lnTo>
                        <a:pt x="382" y="120"/>
                      </a:lnTo>
                      <a:lnTo>
                        <a:pt x="386" y="120"/>
                      </a:lnTo>
                      <a:lnTo>
                        <a:pt x="386" y="120"/>
                      </a:lnTo>
                      <a:lnTo>
                        <a:pt x="386" y="120"/>
                      </a:lnTo>
                      <a:lnTo>
                        <a:pt x="386" y="120"/>
                      </a:lnTo>
                      <a:lnTo>
                        <a:pt x="388" y="122"/>
                      </a:lnTo>
                      <a:lnTo>
                        <a:pt x="388" y="122"/>
                      </a:lnTo>
                      <a:lnTo>
                        <a:pt x="388" y="122"/>
                      </a:lnTo>
                      <a:lnTo>
                        <a:pt x="388" y="122"/>
                      </a:lnTo>
                      <a:lnTo>
                        <a:pt x="388" y="122"/>
                      </a:lnTo>
                      <a:lnTo>
                        <a:pt x="388" y="122"/>
                      </a:lnTo>
                      <a:lnTo>
                        <a:pt x="388" y="124"/>
                      </a:lnTo>
                      <a:lnTo>
                        <a:pt x="390" y="124"/>
                      </a:lnTo>
                      <a:lnTo>
                        <a:pt x="390" y="124"/>
                      </a:lnTo>
                      <a:lnTo>
                        <a:pt x="390" y="124"/>
                      </a:lnTo>
                      <a:lnTo>
                        <a:pt x="394" y="126"/>
                      </a:lnTo>
                      <a:lnTo>
                        <a:pt x="394" y="126"/>
                      </a:lnTo>
                      <a:lnTo>
                        <a:pt x="394" y="126"/>
                      </a:lnTo>
                      <a:lnTo>
                        <a:pt x="394" y="126"/>
                      </a:lnTo>
                      <a:lnTo>
                        <a:pt x="398" y="128"/>
                      </a:lnTo>
                      <a:lnTo>
                        <a:pt x="398" y="128"/>
                      </a:lnTo>
                      <a:lnTo>
                        <a:pt x="398" y="128"/>
                      </a:lnTo>
                      <a:lnTo>
                        <a:pt x="400" y="128"/>
                      </a:lnTo>
                      <a:lnTo>
                        <a:pt x="402" y="128"/>
                      </a:lnTo>
                      <a:lnTo>
                        <a:pt x="402" y="128"/>
                      </a:lnTo>
                      <a:lnTo>
                        <a:pt x="402" y="130"/>
                      </a:lnTo>
                      <a:lnTo>
                        <a:pt x="406" y="130"/>
                      </a:lnTo>
                      <a:lnTo>
                        <a:pt x="406" y="130"/>
                      </a:lnTo>
                      <a:lnTo>
                        <a:pt x="406" y="128"/>
                      </a:lnTo>
                      <a:lnTo>
                        <a:pt x="406" y="126"/>
                      </a:lnTo>
                      <a:lnTo>
                        <a:pt x="408" y="126"/>
                      </a:lnTo>
                      <a:lnTo>
                        <a:pt x="408" y="126"/>
                      </a:lnTo>
                      <a:lnTo>
                        <a:pt x="408" y="126"/>
                      </a:lnTo>
                      <a:lnTo>
                        <a:pt x="408" y="120"/>
                      </a:lnTo>
                      <a:lnTo>
                        <a:pt x="408" y="120"/>
                      </a:lnTo>
                      <a:lnTo>
                        <a:pt x="408" y="118"/>
                      </a:lnTo>
                      <a:lnTo>
                        <a:pt x="404" y="118"/>
                      </a:lnTo>
                      <a:lnTo>
                        <a:pt x="402" y="118"/>
                      </a:lnTo>
                      <a:lnTo>
                        <a:pt x="402" y="118"/>
                      </a:lnTo>
                      <a:lnTo>
                        <a:pt x="402" y="118"/>
                      </a:lnTo>
                      <a:lnTo>
                        <a:pt x="400" y="118"/>
                      </a:lnTo>
                      <a:lnTo>
                        <a:pt x="400" y="118"/>
                      </a:lnTo>
                      <a:lnTo>
                        <a:pt x="400" y="118"/>
                      </a:lnTo>
                      <a:lnTo>
                        <a:pt x="400" y="120"/>
                      </a:lnTo>
                      <a:lnTo>
                        <a:pt x="398" y="120"/>
                      </a:lnTo>
                      <a:lnTo>
                        <a:pt x="398" y="120"/>
                      </a:lnTo>
                      <a:lnTo>
                        <a:pt x="398" y="120"/>
                      </a:lnTo>
                      <a:lnTo>
                        <a:pt x="396" y="120"/>
                      </a:lnTo>
                      <a:lnTo>
                        <a:pt x="396" y="118"/>
                      </a:lnTo>
                      <a:lnTo>
                        <a:pt x="396" y="118"/>
                      </a:lnTo>
                      <a:lnTo>
                        <a:pt x="396" y="118"/>
                      </a:lnTo>
                      <a:lnTo>
                        <a:pt x="396" y="116"/>
                      </a:lnTo>
                      <a:lnTo>
                        <a:pt x="396" y="116"/>
                      </a:lnTo>
                      <a:lnTo>
                        <a:pt x="396" y="116"/>
                      </a:lnTo>
                      <a:lnTo>
                        <a:pt x="394" y="116"/>
                      </a:lnTo>
                      <a:lnTo>
                        <a:pt x="390" y="116"/>
                      </a:lnTo>
                      <a:lnTo>
                        <a:pt x="388" y="114"/>
                      </a:lnTo>
                      <a:lnTo>
                        <a:pt x="388" y="112"/>
                      </a:lnTo>
                      <a:lnTo>
                        <a:pt x="390" y="110"/>
                      </a:lnTo>
                      <a:lnTo>
                        <a:pt x="394" y="110"/>
                      </a:lnTo>
                      <a:lnTo>
                        <a:pt x="398" y="112"/>
                      </a:lnTo>
                      <a:lnTo>
                        <a:pt x="398" y="112"/>
                      </a:lnTo>
                      <a:lnTo>
                        <a:pt x="398" y="112"/>
                      </a:lnTo>
                      <a:lnTo>
                        <a:pt x="398" y="112"/>
                      </a:lnTo>
                      <a:lnTo>
                        <a:pt x="398" y="112"/>
                      </a:lnTo>
                      <a:lnTo>
                        <a:pt x="398" y="112"/>
                      </a:lnTo>
                      <a:lnTo>
                        <a:pt x="400" y="114"/>
                      </a:lnTo>
                      <a:lnTo>
                        <a:pt x="400" y="114"/>
                      </a:lnTo>
                      <a:lnTo>
                        <a:pt x="400" y="114"/>
                      </a:lnTo>
                      <a:lnTo>
                        <a:pt x="400" y="114"/>
                      </a:lnTo>
                      <a:lnTo>
                        <a:pt x="400" y="116"/>
                      </a:lnTo>
                      <a:lnTo>
                        <a:pt x="402" y="116"/>
                      </a:lnTo>
                      <a:lnTo>
                        <a:pt x="402" y="116"/>
                      </a:lnTo>
                      <a:lnTo>
                        <a:pt x="402" y="114"/>
                      </a:lnTo>
                      <a:lnTo>
                        <a:pt x="402" y="114"/>
                      </a:lnTo>
                      <a:lnTo>
                        <a:pt x="404" y="114"/>
                      </a:lnTo>
                      <a:lnTo>
                        <a:pt x="404" y="114"/>
                      </a:lnTo>
                      <a:lnTo>
                        <a:pt x="404" y="112"/>
                      </a:lnTo>
                      <a:lnTo>
                        <a:pt x="404" y="112"/>
                      </a:lnTo>
                      <a:lnTo>
                        <a:pt x="404" y="112"/>
                      </a:lnTo>
                      <a:lnTo>
                        <a:pt x="402" y="112"/>
                      </a:lnTo>
                      <a:lnTo>
                        <a:pt x="402" y="110"/>
                      </a:lnTo>
                      <a:lnTo>
                        <a:pt x="402" y="110"/>
                      </a:lnTo>
                      <a:lnTo>
                        <a:pt x="402" y="110"/>
                      </a:lnTo>
                      <a:lnTo>
                        <a:pt x="402" y="108"/>
                      </a:lnTo>
                      <a:lnTo>
                        <a:pt x="402" y="106"/>
                      </a:lnTo>
                      <a:lnTo>
                        <a:pt x="402" y="106"/>
                      </a:lnTo>
                      <a:lnTo>
                        <a:pt x="400" y="106"/>
                      </a:lnTo>
                      <a:lnTo>
                        <a:pt x="400" y="106"/>
                      </a:lnTo>
                      <a:lnTo>
                        <a:pt x="400" y="106"/>
                      </a:lnTo>
                      <a:lnTo>
                        <a:pt x="400" y="106"/>
                      </a:lnTo>
                      <a:lnTo>
                        <a:pt x="396" y="106"/>
                      </a:lnTo>
                      <a:lnTo>
                        <a:pt x="394" y="104"/>
                      </a:lnTo>
                      <a:lnTo>
                        <a:pt x="394" y="102"/>
                      </a:lnTo>
                      <a:lnTo>
                        <a:pt x="394" y="102"/>
                      </a:lnTo>
                      <a:lnTo>
                        <a:pt x="394" y="102"/>
                      </a:lnTo>
                      <a:lnTo>
                        <a:pt x="388" y="102"/>
                      </a:lnTo>
                      <a:lnTo>
                        <a:pt x="388" y="100"/>
                      </a:lnTo>
                      <a:lnTo>
                        <a:pt x="388" y="100"/>
                      </a:lnTo>
                      <a:lnTo>
                        <a:pt x="388" y="98"/>
                      </a:lnTo>
                      <a:lnTo>
                        <a:pt x="390" y="98"/>
                      </a:lnTo>
                      <a:lnTo>
                        <a:pt x="390" y="98"/>
                      </a:lnTo>
                      <a:lnTo>
                        <a:pt x="390" y="98"/>
                      </a:lnTo>
                      <a:lnTo>
                        <a:pt x="390" y="98"/>
                      </a:lnTo>
                      <a:lnTo>
                        <a:pt x="390" y="98"/>
                      </a:lnTo>
                      <a:lnTo>
                        <a:pt x="390" y="98"/>
                      </a:lnTo>
                      <a:lnTo>
                        <a:pt x="392" y="96"/>
                      </a:lnTo>
                      <a:lnTo>
                        <a:pt x="392" y="90"/>
                      </a:lnTo>
                      <a:lnTo>
                        <a:pt x="394" y="90"/>
                      </a:lnTo>
                      <a:lnTo>
                        <a:pt x="394" y="90"/>
                      </a:lnTo>
                      <a:lnTo>
                        <a:pt x="396" y="90"/>
                      </a:lnTo>
                      <a:lnTo>
                        <a:pt x="396" y="90"/>
                      </a:lnTo>
                      <a:lnTo>
                        <a:pt x="398" y="90"/>
                      </a:lnTo>
                      <a:lnTo>
                        <a:pt x="398" y="90"/>
                      </a:lnTo>
                      <a:lnTo>
                        <a:pt x="398" y="88"/>
                      </a:lnTo>
                      <a:lnTo>
                        <a:pt x="398" y="88"/>
                      </a:lnTo>
                      <a:lnTo>
                        <a:pt x="402" y="84"/>
                      </a:lnTo>
                      <a:lnTo>
                        <a:pt x="402" y="84"/>
                      </a:lnTo>
                      <a:lnTo>
                        <a:pt x="402" y="84"/>
                      </a:lnTo>
                      <a:lnTo>
                        <a:pt x="404" y="82"/>
                      </a:lnTo>
                      <a:lnTo>
                        <a:pt x="404" y="82"/>
                      </a:lnTo>
                      <a:lnTo>
                        <a:pt x="406" y="82"/>
                      </a:lnTo>
                      <a:lnTo>
                        <a:pt x="406" y="82"/>
                      </a:lnTo>
                      <a:lnTo>
                        <a:pt x="406" y="82"/>
                      </a:lnTo>
                      <a:lnTo>
                        <a:pt x="408" y="80"/>
                      </a:lnTo>
                      <a:lnTo>
                        <a:pt x="408" y="80"/>
                      </a:lnTo>
                      <a:lnTo>
                        <a:pt x="412" y="82"/>
                      </a:lnTo>
                      <a:lnTo>
                        <a:pt x="412" y="82"/>
                      </a:lnTo>
                      <a:lnTo>
                        <a:pt x="412" y="82"/>
                      </a:lnTo>
                      <a:lnTo>
                        <a:pt x="412" y="82"/>
                      </a:lnTo>
                      <a:lnTo>
                        <a:pt x="412" y="80"/>
                      </a:lnTo>
                      <a:lnTo>
                        <a:pt x="412" y="80"/>
                      </a:lnTo>
                      <a:lnTo>
                        <a:pt x="412" y="80"/>
                      </a:lnTo>
                      <a:lnTo>
                        <a:pt x="412" y="80"/>
                      </a:lnTo>
                      <a:lnTo>
                        <a:pt x="414" y="80"/>
                      </a:lnTo>
                      <a:lnTo>
                        <a:pt x="414" y="78"/>
                      </a:lnTo>
                      <a:lnTo>
                        <a:pt x="414" y="76"/>
                      </a:lnTo>
                      <a:lnTo>
                        <a:pt x="414" y="76"/>
                      </a:lnTo>
                      <a:lnTo>
                        <a:pt x="414" y="76"/>
                      </a:lnTo>
                      <a:lnTo>
                        <a:pt x="414" y="74"/>
                      </a:lnTo>
                      <a:lnTo>
                        <a:pt x="416" y="74"/>
                      </a:lnTo>
                      <a:lnTo>
                        <a:pt x="416" y="74"/>
                      </a:lnTo>
                      <a:lnTo>
                        <a:pt x="416" y="74"/>
                      </a:lnTo>
                      <a:lnTo>
                        <a:pt x="416" y="72"/>
                      </a:lnTo>
                      <a:lnTo>
                        <a:pt x="416" y="72"/>
                      </a:lnTo>
                      <a:lnTo>
                        <a:pt x="416" y="72"/>
                      </a:lnTo>
                      <a:lnTo>
                        <a:pt x="414" y="70"/>
                      </a:lnTo>
                      <a:lnTo>
                        <a:pt x="414" y="70"/>
                      </a:lnTo>
                      <a:lnTo>
                        <a:pt x="414" y="70"/>
                      </a:lnTo>
                      <a:lnTo>
                        <a:pt x="416" y="70"/>
                      </a:lnTo>
                      <a:lnTo>
                        <a:pt x="416" y="70"/>
                      </a:lnTo>
                      <a:lnTo>
                        <a:pt x="416" y="70"/>
                      </a:lnTo>
                      <a:lnTo>
                        <a:pt x="418" y="68"/>
                      </a:lnTo>
                      <a:lnTo>
                        <a:pt x="418" y="68"/>
                      </a:lnTo>
                      <a:lnTo>
                        <a:pt x="418" y="68"/>
                      </a:lnTo>
                      <a:lnTo>
                        <a:pt x="420" y="68"/>
                      </a:lnTo>
                      <a:lnTo>
                        <a:pt x="420" y="68"/>
                      </a:lnTo>
                      <a:lnTo>
                        <a:pt x="420" y="68"/>
                      </a:lnTo>
                      <a:lnTo>
                        <a:pt x="420" y="68"/>
                      </a:lnTo>
                      <a:lnTo>
                        <a:pt x="420" y="66"/>
                      </a:lnTo>
                      <a:lnTo>
                        <a:pt x="420" y="66"/>
                      </a:lnTo>
                      <a:lnTo>
                        <a:pt x="420" y="66"/>
                      </a:lnTo>
                      <a:lnTo>
                        <a:pt x="420" y="66"/>
                      </a:lnTo>
                      <a:lnTo>
                        <a:pt x="420" y="66"/>
                      </a:lnTo>
                      <a:lnTo>
                        <a:pt x="420" y="66"/>
                      </a:lnTo>
                      <a:lnTo>
                        <a:pt x="418" y="66"/>
                      </a:lnTo>
                      <a:lnTo>
                        <a:pt x="422" y="66"/>
                      </a:lnTo>
                      <a:lnTo>
                        <a:pt x="422" y="66"/>
                      </a:lnTo>
                      <a:lnTo>
                        <a:pt x="422" y="66"/>
                      </a:lnTo>
                      <a:lnTo>
                        <a:pt x="424" y="64"/>
                      </a:lnTo>
                      <a:lnTo>
                        <a:pt x="434" y="64"/>
                      </a:lnTo>
                      <a:lnTo>
                        <a:pt x="434" y="64"/>
                      </a:lnTo>
                      <a:lnTo>
                        <a:pt x="434" y="64"/>
                      </a:lnTo>
                      <a:lnTo>
                        <a:pt x="436" y="62"/>
                      </a:lnTo>
                      <a:lnTo>
                        <a:pt x="436" y="62"/>
                      </a:lnTo>
                      <a:lnTo>
                        <a:pt x="436" y="62"/>
                      </a:lnTo>
                      <a:lnTo>
                        <a:pt x="436" y="58"/>
                      </a:lnTo>
                      <a:lnTo>
                        <a:pt x="440" y="56"/>
                      </a:lnTo>
                      <a:lnTo>
                        <a:pt x="446" y="56"/>
                      </a:lnTo>
                      <a:lnTo>
                        <a:pt x="446" y="56"/>
                      </a:lnTo>
                      <a:lnTo>
                        <a:pt x="446" y="54"/>
                      </a:lnTo>
                      <a:lnTo>
                        <a:pt x="448" y="54"/>
                      </a:lnTo>
                      <a:lnTo>
                        <a:pt x="452" y="54"/>
                      </a:lnTo>
                      <a:lnTo>
                        <a:pt x="452" y="54"/>
                      </a:lnTo>
                      <a:lnTo>
                        <a:pt x="452" y="54"/>
                      </a:lnTo>
                      <a:lnTo>
                        <a:pt x="452" y="50"/>
                      </a:lnTo>
                      <a:lnTo>
                        <a:pt x="452" y="50"/>
                      </a:lnTo>
                      <a:lnTo>
                        <a:pt x="452" y="50"/>
                      </a:lnTo>
                      <a:lnTo>
                        <a:pt x="450" y="48"/>
                      </a:lnTo>
                      <a:lnTo>
                        <a:pt x="450" y="48"/>
                      </a:lnTo>
                      <a:lnTo>
                        <a:pt x="450" y="48"/>
                      </a:lnTo>
                      <a:lnTo>
                        <a:pt x="448" y="48"/>
                      </a:lnTo>
                      <a:lnTo>
                        <a:pt x="446" y="44"/>
                      </a:lnTo>
                      <a:lnTo>
                        <a:pt x="446" y="44"/>
                      </a:lnTo>
                      <a:lnTo>
                        <a:pt x="444" y="44"/>
                      </a:lnTo>
                      <a:lnTo>
                        <a:pt x="444" y="44"/>
                      </a:lnTo>
                      <a:lnTo>
                        <a:pt x="440" y="44"/>
                      </a:lnTo>
                      <a:lnTo>
                        <a:pt x="440" y="44"/>
                      </a:lnTo>
                      <a:lnTo>
                        <a:pt x="440" y="44"/>
                      </a:lnTo>
                      <a:lnTo>
                        <a:pt x="436" y="44"/>
                      </a:lnTo>
                      <a:lnTo>
                        <a:pt x="430" y="44"/>
                      </a:lnTo>
                      <a:lnTo>
                        <a:pt x="424" y="44"/>
                      </a:lnTo>
                      <a:lnTo>
                        <a:pt x="422" y="44"/>
                      </a:lnTo>
                      <a:lnTo>
                        <a:pt x="420" y="42"/>
                      </a:lnTo>
                      <a:lnTo>
                        <a:pt x="420" y="42"/>
                      </a:lnTo>
                      <a:lnTo>
                        <a:pt x="420" y="42"/>
                      </a:lnTo>
                      <a:lnTo>
                        <a:pt x="418" y="42"/>
                      </a:lnTo>
                      <a:lnTo>
                        <a:pt x="418" y="42"/>
                      </a:lnTo>
                      <a:lnTo>
                        <a:pt x="418" y="44"/>
                      </a:lnTo>
                      <a:lnTo>
                        <a:pt x="418" y="44"/>
                      </a:lnTo>
                      <a:lnTo>
                        <a:pt x="418" y="44"/>
                      </a:lnTo>
                      <a:lnTo>
                        <a:pt x="418" y="44"/>
                      </a:lnTo>
                      <a:lnTo>
                        <a:pt x="416" y="44"/>
                      </a:lnTo>
                      <a:lnTo>
                        <a:pt x="416" y="46"/>
                      </a:lnTo>
                      <a:lnTo>
                        <a:pt x="414" y="48"/>
                      </a:lnTo>
                      <a:lnTo>
                        <a:pt x="414" y="48"/>
                      </a:lnTo>
                      <a:lnTo>
                        <a:pt x="414" y="48"/>
                      </a:lnTo>
                      <a:lnTo>
                        <a:pt x="414" y="50"/>
                      </a:lnTo>
                      <a:lnTo>
                        <a:pt x="410" y="50"/>
                      </a:lnTo>
                      <a:lnTo>
                        <a:pt x="410" y="48"/>
                      </a:lnTo>
                      <a:lnTo>
                        <a:pt x="410" y="48"/>
                      </a:lnTo>
                      <a:lnTo>
                        <a:pt x="408" y="48"/>
                      </a:lnTo>
                      <a:lnTo>
                        <a:pt x="406" y="48"/>
                      </a:lnTo>
                      <a:lnTo>
                        <a:pt x="406" y="48"/>
                      </a:lnTo>
                      <a:lnTo>
                        <a:pt x="406" y="48"/>
                      </a:lnTo>
                      <a:lnTo>
                        <a:pt x="404" y="48"/>
                      </a:lnTo>
                      <a:lnTo>
                        <a:pt x="400" y="48"/>
                      </a:lnTo>
                      <a:lnTo>
                        <a:pt x="398" y="46"/>
                      </a:lnTo>
                      <a:lnTo>
                        <a:pt x="398" y="46"/>
                      </a:lnTo>
                      <a:lnTo>
                        <a:pt x="398" y="46"/>
                      </a:lnTo>
                      <a:lnTo>
                        <a:pt x="398" y="44"/>
                      </a:lnTo>
                      <a:lnTo>
                        <a:pt x="396" y="44"/>
                      </a:lnTo>
                      <a:lnTo>
                        <a:pt x="396" y="44"/>
                      </a:lnTo>
                      <a:lnTo>
                        <a:pt x="396" y="44"/>
                      </a:lnTo>
                      <a:lnTo>
                        <a:pt x="396" y="42"/>
                      </a:lnTo>
                      <a:lnTo>
                        <a:pt x="396" y="42"/>
                      </a:lnTo>
                      <a:lnTo>
                        <a:pt x="396" y="42"/>
                      </a:lnTo>
                      <a:lnTo>
                        <a:pt x="394" y="42"/>
                      </a:lnTo>
                      <a:lnTo>
                        <a:pt x="394" y="42"/>
                      </a:lnTo>
                      <a:lnTo>
                        <a:pt x="394" y="42"/>
                      </a:lnTo>
                      <a:lnTo>
                        <a:pt x="392" y="42"/>
                      </a:lnTo>
                      <a:lnTo>
                        <a:pt x="392" y="46"/>
                      </a:lnTo>
                      <a:lnTo>
                        <a:pt x="392" y="48"/>
                      </a:lnTo>
                      <a:lnTo>
                        <a:pt x="390" y="50"/>
                      </a:lnTo>
                      <a:lnTo>
                        <a:pt x="386" y="50"/>
                      </a:lnTo>
                      <a:lnTo>
                        <a:pt x="386" y="50"/>
                      </a:lnTo>
                      <a:lnTo>
                        <a:pt x="386" y="50"/>
                      </a:lnTo>
                      <a:lnTo>
                        <a:pt x="384" y="50"/>
                      </a:lnTo>
                      <a:lnTo>
                        <a:pt x="384" y="50"/>
                      </a:lnTo>
                      <a:lnTo>
                        <a:pt x="384" y="52"/>
                      </a:lnTo>
                      <a:lnTo>
                        <a:pt x="384" y="52"/>
                      </a:lnTo>
                      <a:lnTo>
                        <a:pt x="384" y="52"/>
                      </a:lnTo>
                      <a:lnTo>
                        <a:pt x="384" y="52"/>
                      </a:lnTo>
                      <a:lnTo>
                        <a:pt x="384" y="54"/>
                      </a:lnTo>
                      <a:lnTo>
                        <a:pt x="384" y="54"/>
                      </a:lnTo>
                      <a:lnTo>
                        <a:pt x="382" y="54"/>
                      </a:lnTo>
                      <a:lnTo>
                        <a:pt x="378" y="54"/>
                      </a:lnTo>
                      <a:lnTo>
                        <a:pt x="378" y="54"/>
                      </a:lnTo>
                      <a:lnTo>
                        <a:pt x="378" y="56"/>
                      </a:lnTo>
                      <a:lnTo>
                        <a:pt x="376" y="56"/>
                      </a:lnTo>
                      <a:lnTo>
                        <a:pt x="376" y="56"/>
                      </a:lnTo>
                      <a:lnTo>
                        <a:pt x="376" y="56"/>
                      </a:lnTo>
                      <a:lnTo>
                        <a:pt x="374" y="56"/>
                      </a:lnTo>
                      <a:lnTo>
                        <a:pt x="374" y="60"/>
                      </a:lnTo>
                      <a:lnTo>
                        <a:pt x="374" y="60"/>
                      </a:lnTo>
                      <a:lnTo>
                        <a:pt x="374" y="60"/>
                      </a:lnTo>
                      <a:lnTo>
                        <a:pt x="374" y="60"/>
                      </a:lnTo>
                      <a:lnTo>
                        <a:pt x="372" y="62"/>
                      </a:lnTo>
                      <a:lnTo>
                        <a:pt x="370" y="62"/>
                      </a:lnTo>
                      <a:lnTo>
                        <a:pt x="368" y="62"/>
                      </a:lnTo>
                      <a:lnTo>
                        <a:pt x="368" y="62"/>
                      </a:lnTo>
                      <a:lnTo>
                        <a:pt x="368" y="60"/>
                      </a:lnTo>
                      <a:lnTo>
                        <a:pt x="368" y="60"/>
                      </a:lnTo>
                      <a:lnTo>
                        <a:pt x="368" y="60"/>
                      </a:lnTo>
                      <a:lnTo>
                        <a:pt x="372" y="56"/>
                      </a:lnTo>
                      <a:lnTo>
                        <a:pt x="374" y="54"/>
                      </a:lnTo>
                      <a:lnTo>
                        <a:pt x="374" y="54"/>
                      </a:lnTo>
                      <a:lnTo>
                        <a:pt x="374" y="54"/>
                      </a:lnTo>
                      <a:lnTo>
                        <a:pt x="378" y="50"/>
                      </a:lnTo>
                      <a:lnTo>
                        <a:pt x="378" y="48"/>
                      </a:lnTo>
                      <a:lnTo>
                        <a:pt x="380" y="48"/>
                      </a:lnTo>
                      <a:lnTo>
                        <a:pt x="380" y="48"/>
                      </a:lnTo>
                      <a:lnTo>
                        <a:pt x="380" y="48"/>
                      </a:lnTo>
                      <a:lnTo>
                        <a:pt x="382" y="46"/>
                      </a:lnTo>
                      <a:lnTo>
                        <a:pt x="386" y="44"/>
                      </a:lnTo>
                      <a:lnTo>
                        <a:pt x="386" y="44"/>
                      </a:lnTo>
                      <a:lnTo>
                        <a:pt x="386" y="44"/>
                      </a:lnTo>
                      <a:lnTo>
                        <a:pt x="386" y="44"/>
                      </a:lnTo>
                      <a:lnTo>
                        <a:pt x="386" y="44"/>
                      </a:lnTo>
                      <a:lnTo>
                        <a:pt x="386" y="44"/>
                      </a:lnTo>
                      <a:lnTo>
                        <a:pt x="388" y="44"/>
                      </a:lnTo>
                      <a:lnTo>
                        <a:pt x="388" y="40"/>
                      </a:lnTo>
                      <a:lnTo>
                        <a:pt x="388" y="40"/>
                      </a:lnTo>
                      <a:lnTo>
                        <a:pt x="386" y="40"/>
                      </a:lnTo>
                      <a:lnTo>
                        <a:pt x="386" y="40"/>
                      </a:lnTo>
                      <a:lnTo>
                        <a:pt x="384" y="38"/>
                      </a:lnTo>
                      <a:lnTo>
                        <a:pt x="384" y="38"/>
                      </a:lnTo>
                      <a:lnTo>
                        <a:pt x="384" y="36"/>
                      </a:lnTo>
                      <a:lnTo>
                        <a:pt x="382" y="36"/>
                      </a:lnTo>
                      <a:lnTo>
                        <a:pt x="382" y="36"/>
                      </a:lnTo>
                      <a:lnTo>
                        <a:pt x="382" y="36"/>
                      </a:lnTo>
                      <a:lnTo>
                        <a:pt x="382" y="34"/>
                      </a:lnTo>
                      <a:lnTo>
                        <a:pt x="382" y="34"/>
                      </a:lnTo>
                      <a:lnTo>
                        <a:pt x="380" y="34"/>
                      </a:lnTo>
                      <a:lnTo>
                        <a:pt x="380" y="34"/>
                      </a:lnTo>
                      <a:lnTo>
                        <a:pt x="380" y="34"/>
                      </a:lnTo>
                      <a:lnTo>
                        <a:pt x="368" y="34"/>
                      </a:lnTo>
                      <a:lnTo>
                        <a:pt x="368" y="34"/>
                      </a:lnTo>
                      <a:lnTo>
                        <a:pt x="368" y="34"/>
                      </a:lnTo>
                      <a:lnTo>
                        <a:pt x="368" y="42"/>
                      </a:lnTo>
                      <a:lnTo>
                        <a:pt x="366" y="44"/>
                      </a:lnTo>
                      <a:lnTo>
                        <a:pt x="358" y="44"/>
                      </a:lnTo>
                      <a:lnTo>
                        <a:pt x="358" y="44"/>
                      </a:lnTo>
                      <a:lnTo>
                        <a:pt x="356" y="44"/>
                      </a:lnTo>
                      <a:lnTo>
                        <a:pt x="356" y="44"/>
                      </a:lnTo>
                      <a:lnTo>
                        <a:pt x="348" y="44"/>
                      </a:lnTo>
                      <a:lnTo>
                        <a:pt x="348" y="44"/>
                      </a:lnTo>
                      <a:lnTo>
                        <a:pt x="348" y="44"/>
                      </a:lnTo>
                      <a:lnTo>
                        <a:pt x="348" y="46"/>
                      </a:lnTo>
                      <a:lnTo>
                        <a:pt x="346" y="46"/>
                      </a:lnTo>
                      <a:lnTo>
                        <a:pt x="346" y="46"/>
                      </a:lnTo>
                      <a:lnTo>
                        <a:pt x="346" y="46"/>
                      </a:lnTo>
                      <a:lnTo>
                        <a:pt x="344" y="48"/>
                      </a:lnTo>
                      <a:lnTo>
                        <a:pt x="344" y="48"/>
                      </a:lnTo>
                      <a:lnTo>
                        <a:pt x="344" y="48"/>
                      </a:lnTo>
                      <a:lnTo>
                        <a:pt x="342" y="48"/>
                      </a:lnTo>
                      <a:lnTo>
                        <a:pt x="342" y="48"/>
                      </a:lnTo>
                      <a:lnTo>
                        <a:pt x="342" y="48"/>
                      </a:lnTo>
                      <a:lnTo>
                        <a:pt x="342" y="48"/>
                      </a:lnTo>
                      <a:lnTo>
                        <a:pt x="342" y="48"/>
                      </a:lnTo>
                      <a:lnTo>
                        <a:pt x="346" y="46"/>
                      </a:lnTo>
                      <a:lnTo>
                        <a:pt x="346" y="46"/>
                      </a:lnTo>
                      <a:lnTo>
                        <a:pt x="346" y="46"/>
                      </a:lnTo>
                      <a:lnTo>
                        <a:pt x="346" y="44"/>
                      </a:lnTo>
                      <a:lnTo>
                        <a:pt x="346" y="44"/>
                      </a:lnTo>
                      <a:lnTo>
                        <a:pt x="346" y="44"/>
                      </a:lnTo>
                      <a:lnTo>
                        <a:pt x="346" y="44"/>
                      </a:lnTo>
                      <a:lnTo>
                        <a:pt x="352" y="42"/>
                      </a:lnTo>
                      <a:lnTo>
                        <a:pt x="354" y="42"/>
                      </a:lnTo>
                      <a:lnTo>
                        <a:pt x="354" y="42"/>
                      </a:lnTo>
                      <a:lnTo>
                        <a:pt x="356" y="40"/>
                      </a:lnTo>
                      <a:lnTo>
                        <a:pt x="356" y="36"/>
                      </a:lnTo>
                      <a:lnTo>
                        <a:pt x="356" y="36"/>
                      </a:lnTo>
                      <a:lnTo>
                        <a:pt x="354" y="34"/>
                      </a:lnTo>
                      <a:lnTo>
                        <a:pt x="352" y="34"/>
                      </a:lnTo>
                      <a:lnTo>
                        <a:pt x="352" y="34"/>
                      </a:lnTo>
                      <a:lnTo>
                        <a:pt x="352" y="34"/>
                      </a:lnTo>
                      <a:lnTo>
                        <a:pt x="344" y="36"/>
                      </a:lnTo>
                      <a:lnTo>
                        <a:pt x="344" y="36"/>
                      </a:lnTo>
                      <a:lnTo>
                        <a:pt x="344" y="36"/>
                      </a:lnTo>
                      <a:lnTo>
                        <a:pt x="344" y="38"/>
                      </a:lnTo>
                      <a:lnTo>
                        <a:pt x="336" y="38"/>
                      </a:lnTo>
                      <a:lnTo>
                        <a:pt x="334" y="36"/>
                      </a:lnTo>
                      <a:lnTo>
                        <a:pt x="334" y="36"/>
                      </a:lnTo>
                      <a:lnTo>
                        <a:pt x="334" y="36"/>
                      </a:lnTo>
                      <a:lnTo>
                        <a:pt x="330" y="36"/>
                      </a:lnTo>
                      <a:lnTo>
                        <a:pt x="330" y="36"/>
                      </a:lnTo>
                      <a:lnTo>
                        <a:pt x="330" y="36"/>
                      </a:lnTo>
                      <a:lnTo>
                        <a:pt x="326" y="38"/>
                      </a:lnTo>
                      <a:lnTo>
                        <a:pt x="324" y="38"/>
                      </a:lnTo>
                      <a:lnTo>
                        <a:pt x="324" y="38"/>
                      </a:lnTo>
                      <a:lnTo>
                        <a:pt x="324" y="38"/>
                      </a:lnTo>
                      <a:lnTo>
                        <a:pt x="320" y="40"/>
                      </a:lnTo>
                      <a:lnTo>
                        <a:pt x="320" y="40"/>
                      </a:lnTo>
                      <a:lnTo>
                        <a:pt x="320" y="40"/>
                      </a:lnTo>
                      <a:lnTo>
                        <a:pt x="320" y="40"/>
                      </a:lnTo>
                      <a:lnTo>
                        <a:pt x="310" y="40"/>
                      </a:lnTo>
                      <a:lnTo>
                        <a:pt x="310" y="40"/>
                      </a:lnTo>
                      <a:lnTo>
                        <a:pt x="310" y="40"/>
                      </a:lnTo>
                      <a:lnTo>
                        <a:pt x="308" y="42"/>
                      </a:lnTo>
                      <a:lnTo>
                        <a:pt x="308" y="42"/>
                      </a:lnTo>
                      <a:lnTo>
                        <a:pt x="308" y="42"/>
                      </a:lnTo>
                      <a:lnTo>
                        <a:pt x="306" y="42"/>
                      </a:lnTo>
                      <a:lnTo>
                        <a:pt x="306" y="42"/>
                      </a:lnTo>
                      <a:lnTo>
                        <a:pt x="304" y="42"/>
                      </a:lnTo>
                      <a:lnTo>
                        <a:pt x="304" y="42"/>
                      </a:lnTo>
                      <a:lnTo>
                        <a:pt x="304" y="44"/>
                      </a:lnTo>
                      <a:lnTo>
                        <a:pt x="304" y="44"/>
                      </a:lnTo>
                      <a:lnTo>
                        <a:pt x="302" y="44"/>
                      </a:lnTo>
                      <a:lnTo>
                        <a:pt x="302" y="40"/>
                      </a:lnTo>
                      <a:lnTo>
                        <a:pt x="304" y="40"/>
                      </a:lnTo>
                      <a:lnTo>
                        <a:pt x="304" y="40"/>
                      </a:lnTo>
                      <a:lnTo>
                        <a:pt x="304" y="40"/>
                      </a:lnTo>
                      <a:lnTo>
                        <a:pt x="306" y="40"/>
                      </a:lnTo>
                      <a:lnTo>
                        <a:pt x="312" y="36"/>
                      </a:lnTo>
                      <a:lnTo>
                        <a:pt x="312" y="36"/>
                      </a:lnTo>
                      <a:lnTo>
                        <a:pt x="312" y="36"/>
                      </a:lnTo>
                      <a:lnTo>
                        <a:pt x="314" y="36"/>
                      </a:lnTo>
                      <a:lnTo>
                        <a:pt x="316" y="34"/>
                      </a:lnTo>
                      <a:lnTo>
                        <a:pt x="316" y="34"/>
                      </a:lnTo>
                      <a:lnTo>
                        <a:pt x="316" y="34"/>
                      </a:lnTo>
                      <a:lnTo>
                        <a:pt x="316" y="32"/>
                      </a:lnTo>
                      <a:lnTo>
                        <a:pt x="316" y="32"/>
                      </a:lnTo>
                      <a:lnTo>
                        <a:pt x="316" y="32"/>
                      </a:lnTo>
                      <a:lnTo>
                        <a:pt x="314" y="30"/>
                      </a:lnTo>
                      <a:lnTo>
                        <a:pt x="314" y="30"/>
                      </a:lnTo>
                      <a:lnTo>
                        <a:pt x="314" y="30"/>
                      </a:lnTo>
                      <a:lnTo>
                        <a:pt x="314" y="30"/>
                      </a:lnTo>
                      <a:lnTo>
                        <a:pt x="314" y="30"/>
                      </a:lnTo>
                      <a:lnTo>
                        <a:pt x="316" y="28"/>
                      </a:lnTo>
                      <a:lnTo>
                        <a:pt x="318" y="28"/>
                      </a:lnTo>
                      <a:lnTo>
                        <a:pt x="320" y="32"/>
                      </a:lnTo>
                      <a:lnTo>
                        <a:pt x="320" y="32"/>
                      </a:lnTo>
                      <a:lnTo>
                        <a:pt x="322" y="32"/>
                      </a:lnTo>
                      <a:lnTo>
                        <a:pt x="324" y="32"/>
                      </a:lnTo>
                      <a:lnTo>
                        <a:pt x="326" y="32"/>
                      </a:lnTo>
                      <a:lnTo>
                        <a:pt x="326" y="32"/>
                      </a:lnTo>
                      <a:lnTo>
                        <a:pt x="326" y="32"/>
                      </a:lnTo>
                      <a:lnTo>
                        <a:pt x="350" y="32"/>
                      </a:lnTo>
                      <a:lnTo>
                        <a:pt x="350" y="32"/>
                      </a:lnTo>
                      <a:lnTo>
                        <a:pt x="350" y="32"/>
                      </a:lnTo>
                      <a:lnTo>
                        <a:pt x="352" y="32"/>
                      </a:lnTo>
                      <a:lnTo>
                        <a:pt x="360" y="32"/>
                      </a:lnTo>
                      <a:lnTo>
                        <a:pt x="360" y="32"/>
                      </a:lnTo>
                      <a:lnTo>
                        <a:pt x="360" y="30"/>
                      </a:lnTo>
                      <a:lnTo>
                        <a:pt x="360" y="30"/>
                      </a:lnTo>
                      <a:lnTo>
                        <a:pt x="362" y="32"/>
                      </a:lnTo>
                      <a:lnTo>
                        <a:pt x="362" y="32"/>
                      </a:lnTo>
                      <a:lnTo>
                        <a:pt x="362" y="32"/>
                      </a:lnTo>
                      <a:lnTo>
                        <a:pt x="374" y="32"/>
                      </a:lnTo>
                      <a:lnTo>
                        <a:pt x="374" y="32"/>
                      </a:lnTo>
                      <a:lnTo>
                        <a:pt x="374" y="30"/>
                      </a:lnTo>
                      <a:lnTo>
                        <a:pt x="374" y="30"/>
                      </a:lnTo>
                      <a:lnTo>
                        <a:pt x="374" y="30"/>
                      </a:lnTo>
                      <a:lnTo>
                        <a:pt x="374" y="28"/>
                      </a:lnTo>
                      <a:lnTo>
                        <a:pt x="374" y="28"/>
                      </a:lnTo>
                      <a:lnTo>
                        <a:pt x="374" y="28"/>
                      </a:lnTo>
                      <a:lnTo>
                        <a:pt x="374" y="28"/>
                      </a:lnTo>
                      <a:lnTo>
                        <a:pt x="376" y="28"/>
                      </a:lnTo>
                      <a:lnTo>
                        <a:pt x="376" y="28"/>
                      </a:lnTo>
                      <a:lnTo>
                        <a:pt x="376" y="28"/>
                      </a:lnTo>
                      <a:lnTo>
                        <a:pt x="376" y="28"/>
                      </a:lnTo>
                      <a:lnTo>
                        <a:pt x="376" y="26"/>
                      </a:lnTo>
                      <a:lnTo>
                        <a:pt x="374" y="26"/>
                      </a:lnTo>
                      <a:lnTo>
                        <a:pt x="374" y="26"/>
                      </a:lnTo>
                      <a:lnTo>
                        <a:pt x="374" y="26"/>
                      </a:lnTo>
                      <a:lnTo>
                        <a:pt x="372" y="26"/>
                      </a:lnTo>
                      <a:lnTo>
                        <a:pt x="372" y="24"/>
                      </a:lnTo>
                      <a:lnTo>
                        <a:pt x="372" y="24"/>
                      </a:lnTo>
                      <a:lnTo>
                        <a:pt x="372" y="24"/>
                      </a:lnTo>
                      <a:lnTo>
                        <a:pt x="366" y="24"/>
                      </a:lnTo>
                      <a:lnTo>
                        <a:pt x="366" y="24"/>
                      </a:lnTo>
                      <a:lnTo>
                        <a:pt x="366" y="24"/>
                      </a:lnTo>
                      <a:lnTo>
                        <a:pt x="366" y="24"/>
                      </a:lnTo>
                      <a:lnTo>
                        <a:pt x="364" y="24"/>
                      </a:lnTo>
                      <a:lnTo>
                        <a:pt x="364" y="20"/>
                      </a:lnTo>
                      <a:lnTo>
                        <a:pt x="366" y="16"/>
                      </a:lnTo>
                      <a:lnTo>
                        <a:pt x="366" y="16"/>
                      </a:lnTo>
                      <a:lnTo>
                        <a:pt x="366" y="16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62" y="14"/>
                      </a:lnTo>
                      <a:lnTo>
                        <a:pt x="362" y="14"/>
                      </a:lnTo>
                      <a:lnTo>
                        <a:pt x="362" y="14"/>
                      </a:lnTo>
                      <a:lnTo>
                        <a:pt x="362" y="16"/>
                      </a:lnTo>
                      <a:lnTo>
                        <a:pt x="358" y="16"/>
                      </a:lnTo>
                      <a:lnTo>
                        <a:pt x="356" y="14"/>
                      </a:lnTo>
                      <a:lnTo>
                        <a:pt x="356" y="14"/>
                      </a:lnTo>
                      <a:lnTo>
                        <a:pt x="356" y="14"/>
                      </a:lnTo>
                      <a:lnTo>
                        <a:pt x="350" y="14"/>
                      </a:lnTo>
                      <a:lnTo>
                        <a:pt x="344" y="12"/>
                      </a:lnTo>
                      <a:lnTo>
                        <a:pt x="338" y="12"/>
                      </a:lnTo>
                      <a:lnTo>
                        <a:pt x="338" y="12"/>
                      </a:lnTo>
                      <a:lnTo>
                        <a:pt x="338" y="12"/>
                      </a:lnTo>
                      <a:lnTo>
                        <a:pt x="334" y="14"/>
                      </a:lnTo>
                      <a:lnTo>
                        <a:pt x="332" y="14"/>
                      </a:lnTo>
                      <a:lnTo>
                        <a:pt x="326" y="16"/>
                      </a:lnTo>
                      <a:lnTo>
                        <a:pt x="322" y="18"/>
                      </a:lnTo>
                      <a:lnTo>
                        <a:pt x="312" y="18"/>
                      </a:lnTo>
                      <a:lnTo>
                        <a:pt x="308" y="16"/>
                      </a:lnTo>
                      <a:lnTo>
                        <a:pt x="308" y="16"/>
                      </a:lnTo>
                      <a:lnTo>
                        <a:pt x="308" y="16"/>
                      </a:lnTo>
                      <a:lnTo>
                        <a:pt x="306" y="16"/>
                      </a:lnTo>
                      <a:lnTo>
                        <a:pt x="306" y="16"/>
                      </a:lnTo>
                      <a:lnTo>
                        <a:pt x="306" y="16"/>
                      </a:lnTo>
                      <a:lnTo>
                        <a:pt x="304" y="18"/>
                      </a:lnTo>
                      <a:lnTo>
                        <a:pt x="302" y="18"/>
                      </a:lnTo>
                      <a:lnTo>
                        <a:pt x="302" y="18"/>
                      </a:lnTo>
                      <a:lnTo>
                        <a:pt x="302" y="20"/>
                      </a:lnTo>
                      <a:lnTo>
                        <a:pt x="302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300" y="20"/>
                      </a:lnTo>
                      <a:lnTo>
                        <a:pt x="298" y="22"/>
                      </a:lnTo>
                      <a:lnTo>
                        <a:pt x="298" y="22"/>
                      </a:lnTo>
                      <a:lnTo>
                        <a:pt x="296" y="22"/>
                      </a:lnTo>
                      <a:lnTo>
                        <a:pt x="296" y="24"/>
                      </a:lnTo>
                      <a:lnTo>
                        <a:pt x="296" y="24"/>
                      </a:lnTo>
                      <a:lnTo>
                        <a:pt x="296" y="24"/>
                      </a:lnTo>
                      <a:lnTo>
                        <a:pt x="296" y="26"/>
                      </a:lnTo>
                      <a:lnTo>
                        <a:pt x="294" y="26"/>
                      </a:lnTo>
                      <a:lnTo>
                        <a:pt x="294" y="24"/>
                      </a:lnTo>
                      <a:lnTo>
                        <a:pt x="294" y="24"/>
                      </a:lnTo>
                      <a:lnTo>
                        <a:pt x="294" y="24"/>
                      </a:lnTo>
                      <a:lnTo>
                        <a:pt x="292" y="22"/>
                      </a:lnTo>
                      <a:lnTo>
                        <a:pt x="292" y="22"/>
                      </a:lnTo>
                      <a:lnTo>
                        <a:pt x="292" y="22"/>
                      </a:lnTo>
                      <a:lnTo>
                        <a:pt x="288" y="22"/>
                      </a:lnTo>
                      <a:lnTo>
                        <a:pt x="288" y="20"/>
                      </a:lnTo>
                      <a:lnTo>
                        <a:pt x="290" y="20"/>
                      </a:lnTo>
                      <a:lnTo>
                        <a:pt x="290" y="20"/>
                      </a:lnTo>
                      <a:lnTo>
                        <a:pt x="290" y="20"/>
                      </a:lnTo>
                      <a:lnTo>
                        <a:pt x="290" y="18"/>
                      </a:lnTo>
                      <a:lnTo>
                        <a:pt x="290" y="18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4" y="20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298" y="20"/>
                      </a:lnTo>
                      <a:lnTo>
                        <a:pt x="300" y="20"/>
                      </a:lnTo>
                      <a:lnTo>
                        <a:pt x="300" y="18"/>
                      </a:lnTo>
                      <a:lnTo>
                        <a:pt x="302" y="18"/>
                      </a:lnTo>
                      <a:lnTo>
                        <a:pt x="302" y="18"/>
                      </a:lnTo>
                      <a:lnTo>
                        <a:pt x="302" y="18"/>
                      </a:lnTo>
                      <a:lnTo>
                        <a:pt x="304" y="16"/>
                      </a:lnTo>
                      <a:lnTo>
                        <a:pt x="304" y="16"/>
                      </a:lnTo>
                      <a:lnTo>
                        <a:pt x="304" y="16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04" y="14"/>
                      </a:lnTo>
                      <a:lnTo>
                        <a:pt x="308" y="14"/>
                      </a:lnTo>
                      <a:lnTo>
                        <a:pt x="308" y="16"/>
                      </a:lnTo>
                      <a:lnTo>
                        <a:pt x="308" y="16"/>
                      </a:lnTo>
                      <a:lnTo>
                        <a:pt x="308" y="16"/>
                      </a:lnTo>
                      <a:lnTo>
                        <a:pt x="314" y="16"/>
                      </a:lnTo>
                      <a:lnTo>
                        <a:pt x="314" y="16"/>
                      </a:lnTo>
                      <a:lnTo>
                        <a:pt x="314" y="16"/>
                      </a:lnTo>
                      <a:lnTo>
                        <a:pt x="318" y="12"/>
                      </a:lnTo>
                      <a:lnTo>
                        <a:pt x="318" y="12"/>
                      </a:lnTo>
                      <a:lnTo>
                        <a:pt x="318" y="14"/>
                      </a:lnTo>
                      <a:lnTo>
                        <a:pt x="318" y="14"/>
                      </a:lnTo>
                      <a:lnTo>
                        <a:pt x="318" y="14"/>
                      </a:lnTo>
                      <a:lnTo>
                        <a:pt x="324" y="14"/>
                      </a:lnTo>
                      <a:lnTo>
                        <a:pt x="324" y="14"/>
                      </a:lnTo>
                      <a:lnTo>
                        <a:pt x="324" y="14"/>
                      </a:lnTo>
                      <a:lnTo>
                        <a:pt x="326" y="12"/>
                      </a:lnTo>
                      <a:lnTo>
                        <a:pt x="330" y="12"/>
                      </a:lnTo>
                      <a:lnTo>
                        <a:pt x="330" y="12"/>
                      </a:lnTo>
                      <a:lnTo>
                        <a:pt x="332" y="12"/>
                      </a:lnTo>
                      <a:lnTo>
                        <a:pt x="332" y="12"/>
                      </a:lnTo>
                      <a:lnTo>
                        <a:pt x="336" y="12"/>
                      </a:lnTo>
                      <a:lnTo>
                        <a:pt x="336" y="12"/>
                      </a:lnTo>
                      <a:lnTo>
                        <a:pt x="336" y="12"/>
                      </a:lnTo>
                      <a:lnTo>
                        <a:pt x="338" y="10"/>
                      </a:lnTo>
                      <a:lnTo>
                        <a:pt x="356" y="10"/>
                      </a:lnTo>
                      <a:lnTo>
                        <a:pt x="356" y="10"/>
                      </a:lnTo>
                      <a:lnTo>
                        <a:pt x="356" y="10"/>
                      </a:lnTo>
                      <a:lnTo>
                        <a:pt x="356" y="8"/>
                      </a:lnTo>
                      <a:lnTo>
                        <a:pt x="356" y="8"/>
                      </a:lnTo>
                      <a:lnTo>
                        <a:pt x="356" y="8"/>
                      </a:lnTo>
                      <a:lnTo>
                        <a:pt x="354" y="8"/>
                      </a:lnTo>
                      <a:lnTo>
                        <a:pt x="354" y="8"/>
                      </a:lnTo>
                      <a:lnTo>
                        <a:pt x="354" y="8"/>
                      </a:lnTo>
                      <a:lnTo>
                        <a:pt x="354" y="8"/>
                      </a:lnTo>
                      <a:lnTo>
                        <a:pt x="352" y="8"/>
                      </a:lnTo>
                      <a:lnTo>
                        <a:pt x="350" y="6"/>
                      </a:lnTo>
                      <a:lnTo>
                        <a:pt x="350" y="6"/>
                      </a:lnTo>
                      <a:lnTo>
                        <a:pt x="350" y="6"/>
                      </a:lnTo>
                      <a:lnTo>
                        <a:pt x="346" y="6"/>
                      </a:lnTo>
                      <a:lnTo>
                        <a:pt x="344" y="4"/>
                      </a:lnTo>
                      <a:lnTo>
                        <a:pt x="344" y="4"/>
                      </a:lnTo>
                      <a:lnTo>
                        <a:pt x="344" y="4"/>
                      </a:lnTo>
                      <a:lnTo>
                        <a:pt x="334" y="4"/>
                      </a:lnTo>
                      <a:lnTo>
                        <a:pt x="330" y="4"/>
                      </a:lnTo>
                      <a:lnTo>
                        <a:pt x="330" y="4"/>
                      </a:lnTo>
                      <a:lnTo>
                        <a:pt x="330" y="4"/>
                      </a:lnTo>
                      <a:lnTo>
                        <a:pt x="318" y="4"/>
                      </a:lnTo>
                      <a:lnTo>
                        <a:pt x="318" y="4"/>
                      </a:lnTo>
                      <a:lnTo>
                        <a:pt x="318" y="4"/>
                      </a:lnTo>
                      <a:lnTo>
                        <a:pt x="316" y="4"/>
                      </a:lnTo>
                      <a:lnTo>
                        <a:pt x="316" y="4"/>
                      </a:lnTo>
                      <a:lnTo>
                        <a:pt x="314" y="4"/>
                      </a:lnTo>
                      <a:lnTo>
                        <a:pt x="314" y="4"/>
                      </a:lnTo>
                      <a:lnTo>
                        <a:pt x="314" y="4"/>
                      </a:lnTo>
                      <a:lnTo>
                        <a:pt x="312" y="4"/>
                      </a:lnTo>
                      <a:lnTo>
                        <a:pt x="310" y="2"/>
                      </a:lnTo>
                      <a:lnTo>
                        <a:pt x="310" y="2"/>
                      </a:lnTo>
                      <a:lnTo>
                        <a:pt x="310" y="2"/>
                      </a:lnTo>
                      <a:lnTo>
                        <a:pt x="300" y="2"/>
                      </a:lnTo>
                      <a:lnTo>
                        <a:pt x="296" y="0"/>
                      </a:lnTo>
                      <a:lnTo>
                        <a:pt x="296" y="0"/>
                      </a:lnTo>
                      <a:lnTo>
                        <a:pt x="296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0"/>
                      </a:lnTo>
                      <a:lnTo>
                        <a:pt x="282" y="2"/>
                      </a:lnTo>
                      <a:lnTo>
                        <a:pt x="280" y="2"/>
                      </a:lnTo>
                      <a:lnTo>
                        <a:pt x="280" y="2"/>
                      </a:lnTo>
                      <a:lnTo>
                        <a:pt x="280" y="4"/>
                      </a:lnTo>
                      <a:lnTo>
                        <a:pt x="280" y="4"/>
                      </a:lnTo>
                      <a:lnTo>
                        <a:pt x="278" y="4"/>
                      </a:lnTo>
                      <a:lnTo>
                        <a:pt x="278" y="2"/>
                      </a:lnTo>
                      <a:lnTo>
                        <a:pt x="278" y="2"/>
                      </a:lnTo>
                      <a:lnTo>
                        <a:pt x="276" y="2"/>
                      </a:lnTo>
                      <a:lnTo>
                        <a:pt x="272" y="2"/>
                      </a:lnTo>
                      <a:lnTo>
                        <a:pt x="270" y="2"/>
                      </a:lnTo>
                      <a:lnTo>
                        <a:pt x="270" y="2"/>
                      </a:lnTo>
                      <a:lnTo>
                        <a:pt x="270" y="2"/>
                      </a:lnTo>
                      <a:lnTo>
                        <a:pt x="266" y="2"/>
                      </a:lnTo>
                      <a:lnTo>
                        <a:pt x="266" y="2"/>
                      </a:lnTo>
                      <a:lnTo>
                        <a:pt x="266" y="2"/>
                      </a:lnTo>
                      <a:lnTo>
                        <a:pt x="266" y="2"/>
                      </a:lnTo>
                      <a:lnTo>
                        <a:pt x="264" y="2"/>
                      </a:lnTo>
                      <a:lnTo>
                        <a:pt x="264" y="2"/>
                      </a:lnTo>
                      <a:lnTo>
                        <a:pt x="264" y="2"/>
                      </a:lnTo>
                      <a:lnTo>
                        <a:pt x="260" y="6"/>
                      </a:lnTo>
                      <a:lnTo>
                        <a:pt x="260" y="6"/>
                      </a:lnTo>
                      <a:lnTo>
                        <a:pt x="260" y="6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62" y="8"/>
                      </a:lnTo>
                      <a:lnTo>
                        <a:pt x="262" y="8"/>
                      </a:lnTo>
                      <a:lnTo>
                        <a:pt x="262" y="10"/>
                      </a:lnTo>
                      <a:lnTo>
                        <a:pt x="262" y="10"/>
                      </a:lnTo>
                      <a:lnTo>
                        <a:pt x="262" y="10"/>
                      </a:lnTo>
                      <a:lnTo>
                        <a:pt x="264" y="12"/>
                      </a:lnTo>
                      <a:lnTo>
                        <a:pt x="264" y="12"/>
                      </a:lnTo>
                      <a:lnTo>
                        <a:pt x="264" y="12"/>
                      </a:lnTo>
                      <a:lnTo>
                        <a:pt x="264" y="12"/>
                      </a:lnTo>
                      <a:lnTo>
                        <a:pt x="264" y="14"/>
                      </a:lnTo>
                      <a:lnTo>
                        <a:pt x="264" y="14"/>
                      </a:lnTo>
                      <a:lnTo>
                        <a:pt x="266" y="14"/>
                      </a:lnTo>
                      <a:lnTo>
                        <a:pt x="260" y="14"/>
                      </a:lnTo>
                      <a:lnTo>
                        <a:pt x="258" y="12"/>
                      </a:lnTo>
                      <a:lnTo>
                        <a:pt x="258" y="12"/>
                      </a:lnTo>
                      <a:lnTo>
                        <a:pt x="258" y="12"/>
                      </a:lnTo>
                      <a:lnTo>
                        <a:pt x="256" y="12"/>
                      </a:lnTo>
                      <a:lnTo>
                        <a:pt x="254" y="12"/>
                      </a:lnTo>
                      <a:lnTo>
                        <a:pt x="254" y="12"/>
                      </a:lnTo>
                      <a:lnTo>
                        <a:pt x="254" y="12"/>
                      </a:lnTo>
                      <a:lnTo>
                        <a:pt x="252" y="12"/>
                      </a:lnTo>
                      <a:lnTo>
                        <a:pt x="248" y="10"/>
                      </a:lnTo>
                      <a:lnTo>
                        <a:pt x="248" y="10"/>
                      </a:lnTo>
                      <a:lnTo>
                        <a:pt x="248" y="10"/>
                      </a:lnTo>
                      <a:lnTo>
                        <a:pt x="250" y="10"/>
                      </a:lnTo>
                      <a:lnTo>
                        <a:pt x="250" y="12"/>
                      </a:lnTo>
                      <a:lnTo>
                        <a:pt x="250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2" y="10"/>
                      </a:lnTo>
                      <a:lnTo>
                        <a:pt x="252" y="10"/>
                      </a:lnTo>
                      <a:lnTo>
                        <a:pt x="252" y="10"/>
                      </a:lnTo>
                      <a:lnTo>
                        <a:pt x="252" y="10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6" y="6"/>
                      </a:lnTo>
                      <a:lnTo>
                        <a:pt x="244" y="6"/>
                      </a:lnTo>
                      <a:lnTo>
                        <a:pt x="244" y="6"/>
                      </a:lnTo>
                      <a:lnTo>
                        <a:pt x="244" y="6"/>
                      </a:lnTo>
                      <a:lnTo>
                        <a:pt x="244" y="6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2" y="8"/>
                      </a:lnTo>
                      <a:lnTo>
                        <a:pt x="242" y="6"/>
                      </a:lnTo>
                      <a:lnTo>
                        <a:pt x="242" y="6"/>
                      </a:lnTo>
                      <a:lnTo>
                        <a:pt x="242" y="6"/>
                      </a:lnTo>
                      <a:lnTo>
                        <a:pt x="242" y="6"/>
                      </a:lnTo>
                      <a:lnTo>
                        <a:pt x="242" y="4"/>
                      </a:lnTo>
                      <a:lnTo>
                        <a:pt x="242" y="4"/>
                      </a:lnTo>
                      <a:lnTo>
                        <a:pt x="242" y="4"/>
                      </a:lnTo>
                      <a:lnTo>
                        <a:pt x="242" y="2"/>
                      </a:lnTo>
                      <a:lnTo>
                        <a:pt x="242" y="2"/>
                      </a:lnTo>
                      <a:lnTo>
                        <a:pt x="242" y="2"/>
                      </a:lnTo>
                      <a:lnTo>
                        <a:pt x="242" y="2"/>
                      </a:lnTo>
                      <a:lnTo>
                        <a:pt x="242" y="0"/>
                      </a:lnTo>
                      <a:lnTo>
                        <a:pt x="242" y="0"/>
                      </a:lnTo>
                      <a:lnTo>
                        <a:pt x="240" y="0"/>
                      </a:lnTo>
                      <a:lnTo>
                        <a:pt x="230" y="0"/>
                      </a:lnTo>
                      <a:lnTo>
                        <a:pt x="230" y="0"/>
                      </a:lnTo>
                      <a:lnTo>
                        <a:pt x="228" y="0"/>
                      </a:lnTo>
                      <a:lnTo>
                        <a:pt x="226" y="2"/>
                      </a:lnTo>
                      <a:lnTo>
                        <a:pt x="226" y="2"/>
                      </a:lnTo>
                      <a:lnTo>
                        <a:pt x="226" y="4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6" y="6"/>
                      </a:lnTo>
                      <a:lnTo>
                        <a:pt x="224" y="6"/>
                      </a:lnTo>
                      <a:lnTo>
                        <a:pt x="224" y="6"/>
                      </a:lnTo>
                      <a:lnTo>
                        <a:pt x="224" y="4"/>
                      </a:lnTo>
                      <a:lnTo>
                        <a:pt x="220" y="4"/>
                      </a:lnTo>
                      <a:lnTo>
                        <a:pt x="220" y="4"/>
                      </a:lnTo>
                      <a:lnTo>
                        <a:pt x="220" y="6"/>
                      </a:lnTo>
                      <a:lnTo>
                        <a:pt x="218" y="6"/>
                      </a:lnTo>
                      <a:lnTo>
                        <a:pt x="218" y="6"/>
                      </a:lnTo>
                      <a:lnTo>
                        <a:pt x="218" y="6"/>
                      </a:lnTo>
                      <a:lnTo>
                        <a:pt x="218" y="6"/>
                      </a:lnTo>
                      <a:lnTo>
                        <a:pt x="218" y="8"/>
                      </a:lnTo>
                      <a:lnTo>
                        <a:pt x="220" y="10"/>
                      </a:lnTo>
                      <a:lnTo>
                        <a:pt x="220" y="10"/>
                      </a:lnTo>
                      <a:lnTo>
                        <a:pt x="220" y="10"/>
                      </a:lnTo>
                      <a:lnTo>
                        <a:pt x="218" y="10"/>
                      </a:lnTo>
                      <a:lnTo>
                        <a:pt x="218" y="10"/>
                      </a:lnTo>
                      <a:lnTo>
                        <a:pt x="218" y="10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18" y="12"/>
                      </a:lnTo>
                      <a:lnTo>
                        <a:pt x="220" y="12"/>
                      </a:lnTo>
                      <a:lnTo>
                        <a:pt x="220" y="14"/>
                      </a:lnTo>
                      <a:lnTo>
                        <a:pt x="220" y="14"/>
                      </a:lnTo>
                      <a:lnTo>
                        <a:pt x="220" y="14"/>
                      </a:lnTo>
                      <a:lnTo>
                        <a:pt x="224" y="14"/>
                      </a:lnTo>
                      <a:lnTo>
                        <a:pt x="230" y="16"/>
                      </a:lnTo>
                      <a:lnTo>
                        <a:pt x="238" y="16"/>
                      </a:lnTo>
                      <a:lnTo>
                        <a:pt x="240" y="16"/>
                      </a:lnTo>
                      <a:lnTo>
                        <a:pt x="240" y="16"/>
                      </a:lnTo>
                      <a:lnTo>
                        <a:pt x="240" y="16"/>
                      </a:lnTo>
                      <a:lnTo>
                        <a:pt x="246" y="16"/>
                      </a:lnTo>
                      <a:lnTo>
                        <a:pt x="248" y="18"/>
                      </a:lnTo>
                      <a:lnTo>
                        <a:pt x="248" y="18"/>
                      </a:lnTo>
                      <a:lnTo>
                        <a:pt x="248" y="18"/>
                      </a:lnTo>
                      <a:lnTo>
                        <a:pt x="250" y="18"/>
                      </a:lnTo>
                      <a:lnTo>
                        <a:pt x="252" y="20"/>
                      </a:lnTo>
                      <a:lnTo>
                        <a:pt x="252" y="20"/>
                      </a:lnTo>
                      <a:lnTo>
                        <a:pt x="252" y="20"/>
                      </a:lnTo>
                      <a:lnTo>
                        <a:pt x="252" y="22"/>
                      </a:lnTo>
                      <a:lnTo>
                        <a:pt x="252" y="22"/>
                      </a:lnTo>
                      <a:lnTo>
                        <a:pt x="252" y="24"/>
                      </a:lnTo>
                      <a:lnTo>
                        <a:pt x="250" y="24"/>
                      </a:lnTo>
                      <a:lnTo>
                        <a:pt x="250" y="22"/>
                      </a:lnTo>
                      <a:lnTo>
                        <a:pt x="250" y="22"/>
                      </a:lnTo>
                      <a:lnTo>
                        <a:pt x="250" y="22"/>
                      </a:lnTo>
                      <a:lnTo>
                        <a:pt x="250" y="22"/>
                      </a:lnTo>
                      <a:lnTo>
                        <a:pt x="250" y="22"/>
                      </a:lnTo>
                      <a:lnTo>
                        <a:pt x="250" y="22"/>
                      </a:lnTo>
                      <a:lnTo>
                        <a:pt x="250" y="20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4" y="18"/>
                      </a:lnTo>
                      <a:lnTo>
                        <a:pt x="242" y="18"/>
                      </a:lnTo>
                      <a:lnTo>
                        <a:pt x="242" y="18"/>
                      </a:lnTo>
                      <a:lnTo>
                        <a:pt x="242" y="18"/>
                      </a:lnTo>
                      <a:lnTo>
                        <a:pt x="230" y="18"/>
                      </a:lnTo>
                      <a:lnTo>
                        <a:pt x="230" y="18"/>
                      </a:lnTo>
                      <a:lnTo>
                        <a:pt x="228" y="18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6" y="20"/>
                      </a:lnTo>
                      <a:lnTo>
                        <a:pt x="226" y="18"/>
                      </a:lnTo>
                      <a:lnTo>
                        <a:pt x="226" y="18"/>
                      </a:lnTo>
                      <a:lnTo>
                        <a:pt x="226" y="18"/>
                      </a:lnTo>
                      <a:lnTo>
                        <a:pt x="224" y="18"/>
                      </a:lnTo>
                      <a:lnTo>
                        <a:pt x="224" y="18"/>
                      </a:lnTo>
                      <a:lnTo>
                        <a:pt x="224" y="18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0"/>
                      </a:lnTo>
                      <a:lnTo>
                        <a:pt x="220" y="22"/>
                      </a:lnTo>
                      <a:lnTo>
                        <a:pt x="220" y="26"/>
                      </a:lnTo>
                      <a:lnTo>
                        <a:pt x="220" y="26"/>
                      </a:lnTo>
                      <a:lnTo>
                        <a:pt x="220" y="26"/>
                      </a:lnTo>
                      <a:lnTo>
                        <a:pt x="220" y="28"/>
                      </a:lnTo>
                      <a:lnTo>
                        <a:pt x="220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8" y="28"/>
                      </a:lnTo>
                      <a:lnTo>
                        <a:pt x="216" y="28"/>
                      </a:lnTo>
                      <a:lnTo>
                        <a:pt x="216" y="28"/>
                      </a:lnTo>
                      <a:lnTo>
                        <a:pt x="212" y="24"/>
                      </a:lnTo>
                      <a:lnTo>
                        <a:pt x="210" y="22"/>
                      </a:lnTo>
                      <a:lnTo>
                        <a:pt x="210" y="18"/>
                      </a:lnTo>
                      <a:lnTo>
                        <a:pt x="210" y="18"/>
                      </a:lnTo>
                      <a:lnTo>
                        <a:pt x="208" y="18"/>
                      </a:lnTo>
                      <a:lnTo>
                        <a:pt x="204" y="16"/>
                      </a:lnTo>
                      <a:lnTo>
                        <a:pt x="204" y="16"/>
                      </a:lnTo>
                      <a:lnTo>
                        <a:pt x="204" y="16"/>
                      </a:lnTo>
                      <a:lnTo>
                        <a:pt x="200" y="16"/>
                      </a:lnTo>
                      <a:lnTo>
                        <a:pt x="200" y="14"/>
                      </a:lnTo>
                      <a:lnTo>
                        <a:pt x="200" y="14"/>
                      </a:lnTo>
                      <a:lnTo>
                        <a:pt x="200" y="14"/>
                      </a:lnTo>
                      <a:lnTo>
                        <a:pt x="200" y="14"/>
                      </a:lnTo>
                      <a:lnTo>
                        <a:pt x="200" y="14"/>
                      </a:lnTo>
                      <a:lnTo>
                        <a:pt x="198" y="16"/>
                      </a:lnTo>
                      <a:lnTo>
                        <a:pt x="194" y="16"/>
                      </a:lnTo>
                      <a:lnTo>
                        <a:pt x="194" y="14"/>
                      </a:lnTo>
                      <a:lnTo>
                        <a:pt x="194" y="14"/>
                      </a:lnTo>
                      <a:lnTo>
                        <a:pt x="194" y="14"/>
                      </a:lnTo>
                      <a:lnTo>
                        <a:pt x="190" y="14"/>
                      </a:lnTo>
                      <a:lnTo>
                        <a:pt x="188" y="10"/>
                      </a:lnTo>
                      <a:lnTo>
                        <a:pt x="188" y="10"/>
                      </a:lnTo>
                      <a:lnTo>
                        <a:pt x="188" y="10"/>
                      </a:lnTo>
                      <a:lnTo>
                        <a:pt x="186" y="8"/>
                      </a:lnTo>
                      <a:lnTo>
                        <a:pt x="186" y="8"/>
                      </a:lnTo>
                      <a:lnTo>
                        <a:pt x="186" y="8"/>
                      </a:lnTo>
                      <a:lnTo>
                        <a:pt x="186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2" y="8"/>
                      </a:lnTo>
                      <a:lnTo>
                        <a:pt x="180" y="10"/>
                      </a:lnTo>
                      <a:lnTo>
                        <a:pt x="178" y="10"/>
                      </a:lnTo>
                      <a:lnTo>
                        <a:pt x="178" y="10"/>
                      </a:lnTo>
                      <a:lnTo>
                        <a:pt x="178" y="10"/>
                      </a:lnTo>
                      <a:lnTo>
                        <a:pt x="176" y="10"/>
                      </a:lnTo>
                      <a:lnTo>
                        <a:pt x="176" y="10"/>
                      </a:lnTo>
                      <a:lnTo>
                        <a:pt x="176" y="12"/>
                      </a:lnTo>
                      <a:lnTo>
                        <a:pt x="176" y="14"/>
                      </a:lnTo>
                      <a:lnTo>
                        <a:pt x="176" y="14"/>
                      </a:lnTo>
                      <a:lnTo>
                        <a:pt x="176" y="16"/>
                      </a:lnTo>
                      <a:lnTo>
                        <a:pt x="178" y="18"/>
                      </a:lnTo>
                      <a:lnTo>
                        <a:pt x="178" y="20"/>
                      </a:lnTo>
                      <a:lnTo>
                        <a:pt x="178" y="20"/>
                      </a:lnTo>
                      <a:lnTo>
                        <a:pt x="178" y="20"/>
                      </a:lnTo>
                      <a:lnTo>
                        <a:pt x="180" y="22"/>
                      </a:lnTo>
                      <a:lnTo>
                        <a:pt x="180" y="24"/>
                      </a:lnTo>
                      <a:lnTo>
                        <a:pt x="178" y="24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0"/>
                      </a:lnTo>
                      <a:lnTo>
                        <a:pt x="174" y="20"/>
                      </a:lnTo>
                      <a:lnTo>
                        <a:pt x="174" y="20"/>
                      </a:lnTo>
                      <a:lnTo>
                        <a:pt x="174" y="20"/>
                      </a:lnTo>
                      <a:lnTo>
                        <a:pt x="168" y="20"/>
                      </a:lnTo>
                      <a:lnTo>
                        <a:pt x="168" y="18"/>
                      </a:lnTo>
                      <a:lnTo>
                        <a:pt x="168" y="18"/>
                      </a:lnTo>
                      <a:lnTo>
                        <a:pt x="166" y="18"/>
                      </a:lnTo>
                      <a:lnTo>
                        <a:pt x="166" y="18"/>
                      </a:lnTo>
                      <a:lnTo>
                        <a:pt x="166" y="18"/>
                      </a:lnTo>
                      <a:lnTo>
                        <a:pt x="166" y="18"/>
                      </a:lnTo>
                      <a:lnTo>
                        <a:pt x="166" y="18"/>
                      </a:lnTo>
                      <a:lnTo>
                        <a:pt x="164" y="16"/>
                      </a:lnTo>
                      <a:lnTo>
                        <a:pt x="164" y="16"/>
                      </a:lnTo>
                      <a:lnTo>
                        <a:pt x="164" y="16"/>
                      </a:lnTo>
                      <a:lnTo>
                        <a:pt x="164" y="16"/>
                      </a:lnTo>
                      <a:lnTo>
                        <a:pt x="162" y="16"/>
                      </a:lnTo>
                      <a:lnTo>
                        <a:pt x="162" y="16"/>
                      </a:lnTo>
                      <a:lnTo>
                        <a:pt x="160" y="16"/>
                      </a:lnTo>
                      <a:lnTo>
                        <a:pt x="160" y="16"/>
                      </a:lnTo>
                      <a:lnTo>
                        <a:pt x="158" y="16"/>
                      </a:lnTo>
                      <a:lnTo>
                        <a:pt x="158" y="16"/>
                      </a:lnTo>
                      <a:lnTo>
                        <a:pt x="158" y="16"/>
                      </a:lnTo>
                      <a:lnTo>
                        <a:pt x="156" y="18"/>
                      </a:lnTo>
                      <a:lnTo>
                        <a:pt x="156" y="18"/>
                      </a:lnTo>
                      <a:lnTo>
                        <a:pt x="156" y="18"/>
                      </a:lnTo>
                      <a:lnTo>
                        <a:pt x="156" y="18"/>
                      </a:lnTo>
                      <a:lnTo>
                        <a:pt x="156" y="20"/>
                      </a:lnTo>
                      <a:lnTo>
                        <a:pt x="154" y="20"/>
                      </a:lnTo>
                      <a:lnTo>
                        <a:pt x="154" y="20"/>
                      </a:lnTo>
                      <a:lnTo>
                        <a:pt x="154" y="20"/>
                      </a:lnTo>
                      <a:lnTo>
                        <a:pt x="154" y="20"/>
                      </a:lnTo>
                      <a:lnTo>
                        <a:pt x="154" y="20"/>
                      </a:lnTo>
                      <a:lnTo>
                        <a:pt x="152" y="18"/>
                      </a:lnTo>
                      <a:lnTo>
                        <a:pt x="152" y="16"/>
                      </a:lnTo>
                      <a:lnTo>
                        <a:pt x="152" y="16"/>
                      </a:lnTo>
                      <a:lnTo>
                        <a:pt x="152" y="16"/>
                      </a:lnTo>
                      <a:lnTo>
                        <a:pt x="150" y="14"/>
                      </a:lnTo>
                      <a:lnTo>
                        <a:pt x="150" y="12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48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8"/>
                      </a:lnTo>
                      <a:lnTo>
                        <a:pt x="142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38" y="10"/>
                      </a:lnTo>
                      <a:lnTo>
                        <a:pt x="138" y="10"/>
                      </a:lnTo>
                      <a:lnTo>
                        <a:pt x="138" y="8"/>
                      </a:lnTo>
                      <a:lnTo>
                        <a:pt x="138" y="8"/>
                      </a:lnTo>
                      <a:lnTo>
                        <a:pt x="138" y="8"/>
                      </a:lnTo>
                      <a:lnTo>
                        <a:pt x="134" y="8"/>
                      </a:lnTo>
                      <a:lnTo>
                        <a:pt x="134" y="8"/>
                      </a:lnTo>
                      <a:lnTo>
                        <a:pt x="132" y="8"/>
                      </a:lnTo>
                      <a:lnTo>
                        <a:pt x="132" y="10"/>
                      </a:lnTo>
                      <a:lnTo>
                        <a:pt x="132" y="10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30" y="8"/>
                      </a:lnTo>
                      <a:lnTo>
                        <a:pt x="122" y="8"/>
                      </a:lnTo>
                      <a:lnTo>
                        <a:pt x="120" y="8"/>
                      </a:lnTo>
                      <a:lnTo>
                        <a:pt x="120" y="8"/>
                      </a:lnTo>
                      <a:lnTo>
                        <a:pt x="120" y="8"/>
                      </a:lnTo>
                      <a:lnTo>
                        <a:pt x="112" y="8"/>
                      </a:lnTo>
                      <a:lnTo>
                        <a:pt x="112" y="8"/>
                      </a:lnTo>
                      <a:lnTo>
                        <a:pt x="112" y="8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14" y="12"/>
                      </a:lnTo>
                      <a:lnTo>
                        <a:pt x="114" y="12"/>
                      </a:lnTo>
                      <a:lnTo>
                        <a:pt x="114" y="12"/>
                      </a:lnTo>
                      <a:lnTo>
                        <a:pt x="116" y="12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16"/>
                      </a:lnTo>
                      <a:lnTo>
                        <a:pt x="116" y="16"/>
                      </a:lnTo>
                      <a:lnTo>
                        <a:pt x="116" y="16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2" y="12"/>
                      </a:lnTo>
                      <a:lnTo>
                        <a:pt x="112" y="12"/>
                      </a:lnTo>
                      <a:lnTo>
                        <a:pt x="112" y="12"/>
                      </a:lnTo>
                      <a:lnTo>
                        <a:pt x="110" y="10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6" y="8"/>
                      </a:lnTo>
                      <a:lnTo>
                        <a:pt x="106" y="8"/>
                      </a:lnTo>
                      <a:lnTo>
                        <a:pt x="104" y="6"/>
                      </a:lnTo>
                      <a:lnTo>
                        <a:pt x="104" y="6"/>
                      </a:lnTo>
                      <a:lnTo>
                        <a:pt x="104" y="6"/>
                      </a:lnTo>
                      <a:lnTo>
                        <a:pt x="102" y="8"/>
                      </a:lnTo>
                      <a:lnTo>
                        <a:pt x="98" y="8"/>
                      </a:lnTo>
                      <a:lnTo>
                        <a:pt x="98" y="8"/>
                      </a:lnTo>
                      <a:lnTo>
                        <a:pt x="96" y="8"/>
                      </a:lnTo>
                      <a:lnTo>
                        <a:pt x="96" y="8"/>
                      </a:lnTo>
                      <a:lnTo>
                        <a:pt x="94" y="8"/>
                      </a:lnTo>
                      <a:lnTo>
                        <a:pt x="94" y="8"/>
                      </a:lnTo>
                      <a:lnTo>
                        <a:pt x="94" y="8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2"/>
                      </a:lnTo>
                      <a:lnTo>
                        <a:pt x="92" y="12"/>
                      </a:lnTo>
                      <a:lnTo>
                        <a:pt x="92" y="12"/>
                      </a:lnTo>
                      <a:lnTo>
                        <a:pt x="92" y="12"/>
                      </a:lnTo>
                      <a:lnTo>
                        <a:pt x="92" y="12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0" y="14"/>
                      </a:lnTo>
                      <a:lnTo>
                        <a:pt x="90" y="14"/>
                      </a:lnTo>
                      <a:lnTo>
                        <a:pt x="90" y="14"/>
                      </a:lnTo>
                      <a:lnTo>
                        <a:pt x="90" y="16"/>
                      </a:lnTo>
                      <a:lnTo>
                        <a:pt x="90" y="16"/>
                      </a:lnTo>
                      <a:lnTo>
                        <a:pt x="90" y="16"/>
                      </a:lnTo>
                      <a:lnTo>
                        <a:pt x="92" y="18"/>
                      </a:lnTo>
                      <a:lnTo>
                        <a:pt x="92" y="18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4" y="18"/>
                      </a:lnTo>
                      <a:lnTo>
                        <a:pt x="84" y="16"/>
                      </a:lnTo>
                      <a:lnTo>
                        <a:pt x="84" y="16"/>
                      </a:lnTo>
                      <a:lnTo>
                        <a:pt x="84" y="16"/>
                      </a:lnTo>
                      <a:lnTo>
                        <a:pt x="82" y="16"/>
                      </a:lnTo>
                      <a:lnTo>
                        <a:pt x="82" y="16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80" y="16"/>
                      </a:lnTo>
                      <a:lnTo>
                        <a:pt x="80" y="16"/>
                      </a:lnTo>
                      <a:lnTo>
                        <a:pt x="80" y="16"/>
                      </a:lnTo>
                      <a:lnTo>
                        <a:pt x="80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8" y="20"/>
                      </a:lnTo>
                      <a:lnTo>
                        <a:pt x="78" y="20"/>
                      </a:lnTo>
                      <a:lnTo>
                        <a:pt x="78" y="20"/>
                      </a:lnTo>
                      <a:lnTo>
                        <a:pt x="78" y="20"/>
                      </a:lnTo>
                      <a:lnTo>
                        <a:pt x="78" y="20"/>
                      </a:lnTo>
                      <a:lnTo>
                        <a:pt x="74" y="20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66" y="18"/>
                      </a:lnTo>
                      <a:lnTo>
                        <a:pt x="66" y="18"/>
                      </a:lnTo>
                      <a:lnTo>
                        <a:pt x="64" y="18"/>
                      </a:lnTo>
                      <a:lnTo>
                        <a:pt x="60" y="22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2" y="24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48" y="26"/>
                      </a:lnTo>
                      <a:lnTo>
                        <a:pt x="48" y="26"/>
                      </a:lnTo>
                      <a:lnTo>
                        <a:pt x="48" y="26"/>
                      </a:lnTo>
                      <a:lnTo>
                        <a:pt x="48" y="26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8" y="30"/>
                      </a:lnTo>
                      <a:lnTo>
                        <a:pt x="50" y="32"/>
                      </a:lnTo>
                      <a:lnTo>
                        <a:pt x="50" y="34"/>
                      </a:lnTo>
                      <a:lnTo>
                        <a:pt x="50" y="34"/>
                      </a:lnTo>
                      <a:lnTo>
                        <a:pt x="50" y="34"/>
                      </a:lnTo>
                      <a:lnTo>
                        <a:pt x="50" y="34"/>
                      </a:lnTo>
                      <a:lnTo>
                        <a:pt x="50" y="36"/>
                      </a:lnTo>
                      <a:lnTo>
                        <a:pt x="50" y="36"/>
                      </a:lnTo>
                      <a:lnTo>
                        <a:pt x="52" y="36"/>
                      </a:lnTo>
                      <a:lnTo>
                        <a:pt x="58" y="36"/>
                      </a:lnTo>
                      <a:lnTo>
                        <a:pt x="58" y="36"/>
                      </a:lnTo>
                      <a:lnTo>
                        <a:pt x="58" y="36"/>
                      </a:lnTo>
                      <a:lnTo>
                        <a:pt x="64" y="32"/>
                      </a:lnTo>
                      <a:lnTo>
                        <a:pt x="64" y="32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6" y="34"/>
                      </a:lnTo>
                      <a:lnTo>
                        <a:pt x="66" y="34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0" y="36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0" y="40"/>
                      </a:lnTo>
                      <a:lnTo>
                        <a:pt x="58" y="42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2" y="40"/>
                      </a:lnTo>
                      <a:lnTo>
                        <a:pt x="52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6" y="40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28" y="42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2" y="40"/>
                      </a:lnTo>
                      <a:lnTo>
                        <a:pt x="22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4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4" y="42"/>
                      </a:lnTo>
                      <a:lnTo>
                        <a:pt x="10" y="46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2" y="58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20" y="66"/>
                      </a:lnTo>
                      <a:lnTo>
                        <a:pt x="24" y="66"/>
                      </a:lnTo>
                      <a:lnTo>
                        <a:pt x="24" y="66"/>
                      </a:lnTo>
                      <a:lnTo>
                        <a:pt x="24" y="66"/>
                      </a:lnTo>
                      <a:lnTo>
                        <a:pt x="26" y="64"/>
                      </a:lnTo>
                      <a:lnTo>
                        <a:pt x="26" y="64"/>
                      </a:lnTo>
                      <a:lnTo>
                        <a:pt x="26" y="64"/>
                      </a:lnTo>
                      <a:lnTo>
                        <a:pt x="26" y="64"/>
                      </a:lnTo>
                      <a:lnTo>
                        <a:pt x="28" y="64"/>
                      </a:lnTo>
                      <a:lnTo>
                        <a:pt x="30" y="64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28" y="64"/>
                      </a:lnTo>
                      <a:lnTo>
                        <a:pt x="28" y="66"/>
                      </a:lnTo>
                      <a:lnTo>
                        <a:pt x="26" y="66"/>
                      </a:lnTo>
                      <a:lnTo>
                        <a:pt x="26" y="66"/>
                      </a:lnTo>
                      <a:lnTo>
                        <a:pt x="26" y="66"/>
                      </a:lnTo>
                      <a:lnTo>
                        <a:pt x="24" y="66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2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6" y="70"/>
                      </a:lnTo>
                      <a:lnTo>
                        <a:pt x="12" y="68"/>
                      </a:lnTo>
                      <a:lnTo>
                        <a:pt x="12" y="68"/>
                      </a:lnTo>
                      <a:lnTo>
                        <a:pt x="12" y="68"/>
                      </a:lnTo>
                      <a:lnTo>
                        <a:pt x="10" y="68"/>
                      </a:lnTo>
                      <a:lnTo>
                        <a:pt x="8" y="68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6" y="66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2" y="72"/>
                      </a:lnTo>
                      <a:lnTo>
                        <a:pt x="2" y="72"/>
                      </a:lnTo>
                      <a:lnTo>
                        <a:pt x="4" y="72"/>
                      </a:lnTo>
                      <a:lnTo>
                        <a:pt x="4" y="72"/>
                      </a:lnTo>
                      <a:lnTo>
                        <a:pt x="4" y="72"/>
                      </a:lnTo>
                      <a:lnTo>
                        <a:pt x="4" y="74"/>
                      </a:lnTo>
                      <a:lnTo>
                        <a:pt x="4" y="74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2" y="76"/>
                      </a:lnTo>
                      <a:lnTo>
                        <a:pt x="12" y="76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8" y="80"/>
                      </a:lnTo>
                      <a:lnTo>
                        <a:pt x="18" y="80"/>
                      </a:lnTo>
                      <a:lnTo>
                        <a:pt x="24" y="80"/>
                      </a:lnTo>
                      <a:lnTo>
                        <a:pt x="24" y="80"/>
                      </a:lnTo>
                      <a:lnTo>
                        <a:pt x="24" y="80"/>
                      </a:lnTo>
                      <a:lnTo>
                        <a:pt x="26" y="78"/>
                      </a:lnTo>
                      <a:lnTo>
                        <a:pt x="28" y="78"/>
                      </a:lnTo>
                      <a:lnTo>
                        <a:pt x="28" y="80"/>
                      </a:lnTo>
                      <a:lnTo>
                        <a:pt x="28" y="80"/>
                      </a:lnTo>
                      <a:lnTo>
                        <a:pt x="30" y="80"/>
                      </a:lnTo>
                      <a:lnTo>
                        <a:pt x="30" y="80"/>
                      </a:lnTo>
                      <a:lnTo>
                        <a:pt x="30" y="80"/>
                      </a:lnTo>
                      <a:lnTo>
                        <a:pt x="28" y="82"/>
                      </a:lnTo>
                      <a:lnTo>
                        <a:pt x="16" y="82"/>
                      </a:lnTo>
                      <a:lnTo>
                        <a:pt x="16" y="82"/>
                      </a:lnTo>
                      <a:lnTo>
                        <a:pt x="14" y="82"/>
                      </a:lnTo>
                      <a:lnTo>
                        <a:pt x="14" y="82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2" y="82"/>
                      </a:lnTo>
                      <a:lnTo>
                        <a:pt x="10" y="84"/>
                      </a:lnTo>
                      <a:lnTo>
                        <a:pt x="10" y="84"/>
                      </a:lnTo>
                      <a:lnTo>
                        <a:pt x="8" y="86"/>
                      </a:lnTo>
                      <a:lnTo>
                        <a:pt x="8" y="88"/>
                      </a:lnTo>
                      <a:lnTo>
                        <a:pt x="8" y="88"/>
                      </a:lnTo>
                      <a:lnTo>
                        <a:pt x="10" y="90"/>
                      </a:lnTo>
                      <a:lnTo>
                        <a:pt x="14" y="90"/>
                      </a:lnTo>
                      <a:lnTo>
                        <a:pt x="14" y="90"/>
                      </a:lnTo>
                      <a:lnTo>
                        <a:pt x="18" y="96"/>
                      </a:lnTo>
                      <a:lnTo>
                        <a:pt x="18" y="98"/>
                      </a:lnTo>
                      <a:lnTo>
                        <a:pt x="18" y="98"/>
                      </a:lnTo>
                      <a:lnTo>
                        <a:pt x="18" y="98"/>
                      </a:lnTo>
                      <a:lnTo>
                        <a:pt x="18" y="100"/>
                      </a:lnTo>
                      <a:lnTo>
                        <a:pt x="18" y="100"/>
                      </a:lnTo>
                      <a:lnTo>
                        <a:pt x="18" y="100"/>
                      </a:lnTo>
                      <a:lnTo>
                        <a:pt x="20" y="100"/>
                      </a:lnTo>
                      <a:lnTo>
                        <a:pt x="20" y="100"/>
                      </a:lnTo>
                      <a:lnTo>
                        <a:pt x="22" y="102"/>
                      </a:lnTo>
                      <a:lnTo>
                        <a:pt x="22" y="102"/>
                      </a:lnTo>
                      <a:lnTo>
                        <a:pt x="22" y="102"/>
                      </a:lnTo>
                      <a:lnTo>
                        <a:pt x="26" y="102"/>
                      </a:lnTo>
                      <a:lnTo>
                        <a:pt x="28" y="104"/>
                      </a:lnTo>
                      <a:lnTo>
                        <a:pt x="28" y="104"/>
                      </a:lnTo>
                      <a:lnTo>
                        <a:pt x="28" y="104"/>
                      </a:lnTo>
                      <a:lnTo>
                        <a:pt x="30" y="104"/>
                      </a:lnTo>
                      <a:lnTo>
                        <a:pt x="30" y="104"/>
                      </a:lnTo>
                      <a:lnTo>
                        <a:pt x="30" y="104"/>
                      </a:lnTo>
                      <a:lnTo>
                        <a:pt x="30" y="102"/>
                      </a:lnTo>
                      <a:lnTo>
                        <a:pt x="30" y="102"/>
                      </a:lnTo>
                      <a:lnTo>
                        <a:pt x="30" y="102"/>
                      </a:lnTo>
                      <a:lnTo>
                        <a:pt x="32" y="102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30" y="100"/>
                      </a:lnTo>
                      <a:lnTo>
                        <a:pt x="30" y="98"/>
                      </a:lnTo>
                      <a:lnTo>
                        <a:pt x="30" y="98"/>
                      </a:lnTo>
                      <a:lnTo>
                        <a:pt x="30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2" y="98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4" y="102"/>
                      </a:lnTo>
                      <a:lnTo>
                        <a:pt x="36" y="102"/>
                      </a:lnTo>
                      <a:lnTo>
                        <a:pt x="36" y="102"/>
                      </a:lnTo>
                      <a:lnTo>
                        <a:pt x="36" y="102"/>
                      </a:lnTo>
                      <a:lnTo>
                        <a:pt x="40" y="100"/>
                      </a:lnTo>
                      <a:lnTo>
                        <a:pt x="40" y="100"/>
                      </a:lnTo>
                      <a:lnTo>
                        <a:pt x="40" y="100"/>
                      </a:lnTo>
                      <a:lnTo>
                        <a:pt x="40" y="100"/>
                      </a:lnTo>
                      <a:lnTo>
                        <a:pt x="42" y="98"/>
                      </a:lnTo>
                      <a:lnTo>
                        <a:pt x="42" y="98"/>
                      </a:lnTo>
                      <a:lnTo>
                        <a:pt x="42" y="98"/>
                      </a:lnTo>
                      <a:lnTo>
                        <a:pt x="42" y="96"/>
                      </a:lnTo>
                      <a:lnTo>
                        <a:pt x="44" y="94"/>
                      </a:lnTo>
                      <a:lnTo>
                        <a:pt x="46" y="94"/>
                      </a:lnTo>
                      <a:lnTo>
                        <a:pt x="46" y="96"/>
                      </a:lnTo>
                      <a:lnTo>
                        <a:pt x="46" y="96"/>
                      </a:lnTo>
                      <a:lnTo>
                        <a:pt x="46" y="98"/>
                      </a:lnTo>
                      <a:lnTo>
                        <a:pt x="50" y="100"/>
                      </a:lnTo>
                      <a:lnTo>
                        <a:pt x="50" y="100"/>
                      </a:lnTo>
                      <a:lnTo>
                        <a:pt x="50" y="100"/>
                      </a:lnTo>
                      <a:lnTo>
                        <a:pt x="50" y="100"/>
                      </a:lnTo>
                      <a:lnTo>
                        <a:pt x="52" y="100"/>
                      </a:lnTo>
                      <a:lnTo>
                        <a:pt x="52" y="100"/>
                      </a:lnTo>
                      <a:lnTo>
                        <a:pt x="52" y="100"/>
                      </a:lnTo>
                      <a:lnTo>
                        <a:pt x="52" y="100"/>
                      </a:lnTo>
                      <a:lnTo>
                        <a:pt x="52" y="100"/>
                      </a:lnTo>
                      <a:lnTo>
                        <a:pt x="52" y="100"/>
                      </a:lnTo>
                      <a:lnTo>
                        <a:pt x="54" y="100"/>
                      </a:lnTo>
                      <a:lnTo>
                        <a:pt x="56" y="98"/>
                      </a:lnTo>
                      <a:lnTo>
                        <a:pt x="56" y="98"/>
                      </a:lnTo>
                      <a:lnTo>
                        <a:pt x="56" y="96"/>
                      </a:lnTo>
                      <a:lnTo>
                        <a:pt x="56" y="96"/>
                      </a:lnTo>
                      <a:lnTo>
                        <a:pt x="58" y="96"/>
                      </a:lnTo>
                      <a:lnTo>
                        <a:pt x="58" y="98"/>
                      </a:lnTo>
                      <a:lnTo>
                        <a:pt x="58" y="98"/>
                      </a:lnTo>
                      <a:lnTo>
                        <a:pt x="58" y="100"/>
                      </a:lnTo>
                      <a:lnTo>
                        <a:pt x="60" y="100"/>
                      </a:lnTo>
                      <a:lnTo>
                        <a:pt x="60" y="100"/>
                      </a:lnTo>
                      <a:lnTo>
                        <a:pt x="60" y="100"/>
                      </a:lnTo>
                      <a:lnTo>
                        <a:pt x="60" y="100"/>
                      </a:lnTo>
                      <a:lnTo>
                        <a:pt x="62" y="102"/>
                      </a:lnTo>
                      <a:lnTo>
                        <a:pt x="62" y="102"/>
                      </a:lnTo>
                      <a:lnTo>
                        <a:pt x="62" y="102"/>
                      </a:lnTo>
                      <a:lnTo>
                        <a:pt x="64" y="102"/>
                      </a:lnTo>
                      <a:lnTo>
                        <a:pt x="64" y="102"/>
                      </a:lnTo>
                      <a:lnTo>
                        <a:pt x="64" y="102"/>
                      </a:lnTo>
                      <a:lnTo>
                        <a:pt x="66" y="102"/>
                      </a:lnTo>
                      <a:lnTo>
                        <a:pt x="68" y="102"/>
                      </a:lnTo>
                      <a:lnTo>
                        <a:pt x="76" y="110"/>
                      </a:lnTo>
                      <a:lnTo>
                        <a:pt x="76" y="110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0" y="112"/>
                      </a:lnTo>
                      <a:lnTo>
                        <a:pt x="80" y="112"/>
                      </a:lnTo>
                      <a:lnTo>
                        <a:pt x="80" y="112"/>
                      </a:lnTo>
                      <a:lnTo>
                        <a:pt x="82" y="112"/>
                      </a:lnTo>
                      <a:lnTo>
                        <a:pt x="82" y="112"/>
                      </a:lnTo>
                      <a:lnTo>
                        <a:pt x="82" y="126"/>
                      </a:lnTo>
                      <a:lnTo>
                        <a:pt x="82" y="126"/>
                      </a:lnTo>
                      <a:lnTo>
                        <a:pt x="82" y="126"/>
                      </a:lnTo>
                      <a:lnTo>
                        <a:pt x="84" y="128"/>
                      </a:lnTo>
                      <a:lnTo>
                        <a:pt x="84" y="130"/>
                      </a:lnTo>
                      <a:lnTo>
                        <a:pt x="84" y="130"/>
                      </a:lnTo>
                      <a:lnTo>
                        <a:pt x="84" y="130"/>
                      </a:lnTo>
                      <a:lnTo>
                        <a:pt x="86" y="130"/>
                      </a:lnTo>
                      <a:lnTo>
                        <a:pt x="86" y="132"/>
                      </a:lnTo>
                      <a:lnTo>
                        <a:pt x="86" y="132"/>
                      </a:lnTo>
                      <a:lnTo>
                        <a:pt x="86" y="134"/>
                      </a:lnTo>
                      <a:lnTo>
                        <a:pt x="88" y="134"/>
                      </a:lnTo>
                      <a:lnTo>
                        <a:pt x="88" y="134"/>
                      </a:lnTo>
                      <a:lnTo>
                        <a:pt x="88" y="134"/>
                      </a:lnTo>
                      <a:lnTo>
                        <a:pt x="88" y="134"/>
                      </a:lnTo>
                      <a:lnTo>
                        <a:pt x="90" y="136"/>
                      </a:lnTo>
                      <a:lnTo>
                        <a:pt x="90" y="136"/>
                      </a:lnTo>
                      <a:lnTo>
                        <a:pt x="90" y="136"/>
                      </a:lnTo>
                      <a:lnTo>
                        <a:pt x="92" y="136"/>
                      </a:lnTo>
                      <a:lnTo>
                        <a:pt x="94" y="136"/>
                      </a:lnTo>
                      <a:lnTo>
                        <a:pt x="94" y="136"/>
                      </a:lnTo>
                      <a:lnTo>
                        <a:pt x="94" y="138"/>
                      </a:lnTo>
                      <a:lnTo>
                        <a:pt x="96" y="138"/>
                      </a:lnTo>
                      <a:lnTo>
                        <a:pt x="96" y="138"/>
                      </a:lnTo>
                      <a:lnTo>
                        <a:pt x="96" y="138"/>
                      </a:lnTo>
                      <a:lnTo>
                        <a:pt x="96" y="138"/>
                      </a:lnTo>
                      <a:lnTo>
                        <a:pt x="96" y="138"/>
                      </a:lnTo>
                      <a:lnTo>
                        <a:pt x="96" y="140"/>
                      </a:lnTo>
                      <a:lnTo>
                        <a:pt x="96" y="140"/>
                      </a:lnTo>
                      <a:lnTo>
                        <a:pt x="96" y="140"/>
                      </a:lnTo>
                      <a:lnTo>
                        <a:pt x="94" y="142"/>
                      </a:lnTo>
                      <a:lnTo>
                        <a:pt x="94" y="142"/>
                      </a:lnTo>
                      <a:lnTo>
                        <a:pt x="94" y="142"/>
                      </a:lnTo>
                      <a:lnTo>
                        <a:pt x="92" y="142"/>
                      </a:lnTo>
                      <a:lnTo>
                        <a:pt x="92" y="144"/>
                      </a:lnTo>
                      <a:lnTo>
                        <a:pt x="92" y="144"/>
                      </a:lnTo>
                      <a:lnTo>
                        <a:pt x="94" y="144"/>
                      </a:lnTo>
                      <a:lnTo>
                        <a:pt x="94" y="144"/>
                      </a:lnTo>
                      <a:lnTo>
                        <a:pt x="96" y="146"/>
                      </a:lnTo>
                      <a:lnTo>
                        <a:pt x="98" y="146"/>
                      </a:lnTo>
                      <a:lnTo>
                        <a:pt x="98" y="148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0"/>
                      </a:lnTo>
                      <a:lnTo>
                        <a:pt x="96" y="152"/>
                      </a:lnTo>
                      <a:lnTo>
                        <a:pt x="96" y="152"/>
                      </a:lnTo>
                      <a:lnTo>
                        <a:pt x="96" y="152"/>
                      </a:lnTo>
                      <a:lnTo>
                        <a:pt x="96" y="154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8" y="156"/>
                      </a:lnTo>
                      <a:lnTo>
                        <a:pt x="100" y="156"/>
                      </a:lnTo>
                      <a:lnTo>
                        <a:pt x="100" y="158"/>
                      </a:lnTo>
                      <a:lnTo>
                        <a:pt x="100" y="164"/>
                      </a:lnTo>
                      <a:lnTo>
                        <a:pt x="100" y="166"/>
                      </a:lnTo>
                      <a:lnTo>
                        <a:pt x="96" y="168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2" y="172"/>
                      </a:lnTo>
                      <a:lnTo>
                        <a:pt x="92" y="174"/>
                      </a:lnTo>
                      <a:lnTo>
                        <a:pt x="92" y="174"/>
                      </a:lnTo>
                      <a:lnTo>
                        <a:pt x="94" y="174"/>
                      </a:lnTo>
                      <a:lnTo>
                        <a:pt x="94" y="174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2" y="176"/>
                      </a:lnTo>
                      <a:lnTo>
                        <a:pt x="92" y="176"/>
                      </a:lnTo>
                      <a:lnTo>
                        <a:pt x="92" y="176"/>
                      </a:lnTo>
                      <a:lnTo>
                        <a:pt x="92" y="176"/>
                      </a:lnTo>
                      <a:lnTo>
                        <a:pt x="92" y="178"/>
                      </a:lnTo>
                      <a:lnTo>
                        <a:pt x="92" y="180"/>
                      </a:lnTo>
                      <a:lnTo>
                        <a:pt x="92" y="180"/>
                      </a:lnTo>
                      <a:lnTo>
                        <a:pt x="92" y="182"/>
                      </a:lnTo>
                      <a:lnTo>
                        <a:pt x="90" y="182"/>
                      </a:lnTo>
                      <a:lnTo>
                        <a:pt x="90" y="182"/>
                      </a:lnTo>
                      <a:lnTo>
                        <a:pt x="90" y="184"/>
                      </a:lnTo>
                      <a:lnTo>
                        <a:pt x="90" y="184"/>
                      </a:lnTo>
                      <a:lnTo>
                        <a:pt x="90" y="184"/>
                      </a:lnTo>
                      <a:lnTo>
                        <a:pt x="90" y="184"/>
                      </a:lnTo>
                      <a:lnTo>
                        <a:pt x="92" y="184"/>
                      </a:lnTo>
                      <a:lnTo>
                        <a:pt x="92" y="186"/>
                      </a:lnTo>
                      <a:lnTo>
                        <a:pt x="92" y="186"/>
                      </a:lnTo>
                      <a:lnTo>
                        <a:pt x="94" y="186"/>
                      </a:lnTo>
                      <a:lnTo>
                        <a:pt x="102" y="186"/>
                      </a:lnTo>
                      <a:lnTo>
                        <a:pt x="102" y="186"/>
                      </a:lnTo>
                      <a:lnTo>
                        <a:pt x="102" y="186"/>
                      </a:lnTo>
                      <a:lnTo>
                        <a:pt x="104" y="184"/>
                      </a:lnTo>
                      <a:lnTo>
                        <a:pt x="104" y="184"/>
                      </a:lnTo>
                      <a:lnTo>
                        <a:pt x="104" y="184"/>
                      </a:lnTo>
                      <a:lnTo>
                        <a:pt x="104" y="184"/>
                      </a:lnTo>
                      <a:lnTo>
                        <a:pt x="104" y="180"/>
                      </a:lnTo>
                      <a:lnTo>
                        <a:pt x="104" y="180"/>
                      </a:lnTo>
                      <a:lnTo>
                        <a:pt x="104" y="180"/>
                      </a:lnTo>
                      <a:lnTo>
                        <a:pt x="104" y="178"/>
                      </a:lnTo>
                      <a:lnTo>
                        <a:pt x="104" y="176"/>
                      </a:lnTo>
                      <a:lnTo>
                        <a:pt x="108" y="172"/>
                      </a:lnTo>
                      <a:lnTo>
                        <a:pt x="108" y="172"/>
                      </a:lnTo>
                      <a:lnTo>
                        <a:pt x="108" y="172"/>
                      </a:lnTo>
                      <a:lnTo>
                        <a:pt x="106" y="174"/>
                      </a:lnTo>
                      <a:lnTo>
                        <a:pt x="106" y="174"/>
                      </a:lnTo>
                      <a:lnTo>
                        <a:pt x="104" y="176"/>
                      </a:lnTo>
                      <a:lnTo>
                        <a:pt x="104" y="178"/>
                      </a:lnTo>
                      <a:lnTo>
                        <a:pt x="104" y="178"/>
                      </a:lnTo>
                      <a:lnTo>
                        <a:pt x="106" y="178"/>
                      </a:lnTo>
                      <a:lnTo>
                        <a:pt x="106" y="180"/>
                      </a:lnTo>
                      <a:lnTo>
                        <a:pt x="106" y="180"/>
                      </a:lnTo>
                      <a:lnTo>
                        <a:pt x="106" y="180"/>
                      </a:lnTo>
                      <a:lnTo>
                        <a:pt x="106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0" y="182"/>
                      </a:lnTo>
                      <a:lnTo>
                        <a:pt x="112" y="182"/>
                      </a:lnTo>
                      <a:lnTo>
                        <a:pt x="112" y="182"/>
                      </a:lnTo>
                      <a:lnTo>
                        <a:pt x="112" y="182"/>
                      </a:lnTo>
                      <a:lnTo>
                        <a:pt x="112" y="182"/>
                      </a:lnTo>
                      <a:lnTo>
                        <a:pt x="110" y="184"/>
                      </a:lnTo>
                      <a:lnTo>
                        <a:pt x="110" y="184"/>
                      </a:lnTo>
                      <a:lnTo>
                        <a:pt x="110" y="184"/>
                      </a:lnTo>
                      <a:lnTo>
                        <a:pt x="110" y="184"/>
                      </a:lnTo>
                      <a:lnTo>
                        <a:pt x="112" y="184"/>
                      </a:lnTo>
                      <a:lnTo>
                        <a:pt x="112" y="184"/>
                      </a:lnTo>
                      <a:lnTo>
                        <a:pt x="114" y="186"/>
                      </a:lnTo>
                      <a:lnTo>
                        <a:pt x="114" y="186"/>
                      </a:lnTo>
                      <a:lnTo>
                        <a:pt x="114" y="186"/>
                      </a:lnTo>
                      <a:lnTo>
                        <a:pt x="114" y="186"/>
                      </a:lnTo>
                      <a:lnTo>
                        <a:pt x="112" y="188"/>
                      </a:lnTo>
                      <a:lnTo>
                        <a:pt x="112" y="188"/>
                      </a:lnTo>
                      <a:lnTo>
                        <a:pt x="112" y="188"/>
                      </a:lnTo>
                      <a:lnTo>
                        <a:pt x="110" y="188"/>
                      </a:lnTo>
                      <a:lnTo>
                        <a:pt x="110" y="188"/>
                      </a:lnTo>
                      <a:lnTo>
                        <a:pt x="110" y="188"/>
                      </a:lnTo>
                      <a:lnTo>
                        <a:pt x="112" y="190"/>
                      </a:lnTo>
                      <a:lnTo>
                        <a:pt x="112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4" y="192"/>
                      </a:lnTo>
                      <a:lnTo>
                        <a:pt x="114" y="192"/>
                      </a:lnTo>
                      <a:lnTo>
                        <a:pt x="116" y="192"/>
                      </a:lnTo>
                      <a:lnTo>
                        <a:pt x="116" y="192"/>
                      </a:lnTo>
                      <a:lnTo>
                        <a:pt x="116" y="192"/>
                      </a:lnTo>
                      <a:lnTo>
                        <a:pt x="116" y="192"/>
                      </a:lnTo>
                      <a:lnTo>
                        <a:pt x="116" y="192"/>
                      </a:lnTo>
                      <a:lnTo>
                        <a:pt x="118" y="192"/>
                      </a:lnTo>
                      <a:lnTo>
                        <a:pt x="118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200"/>
                      </a:lnTo>
                      <a:lnTo>
                        <a:pt x="110" y="200"/>
                      </a:lnTo>
                      <a:lnTo>
                        <a:pt x="108" y="198"/>
                      </a:lnTo>
                      <a:lnTo>
                        <a:pt x="108" y="198"/>
                      </a:lnTo>
                      <a:lnTo>
                        <a:pt x="108" y="198"/>
                      </a:lnTo>
                      <a:lnTo>
                        <a:pt x="108" y="198"/>
                      </a:lnTo>
                      <a:lnTo>
                        <a:pt x="108" y="196"/>
                      </a:lnTo>
                      <a:lnTo>
                        <a:pt x="108" y="196"/>
                      </a:lnTo>
                      <a:lnTo>
                        <a:pt x="106" y="196"/>
                      </a:lnTo>
                      <a:lnTo>
                        <a:pt x="106" y="196"/>
                      </a:lnTo>
                      <a:lnTo>
                        <a:pt x="104" y="196"/>
                      </a:lnTo>
                      <a:lnTo>
                        <a:pt x="104" y="196"/>
                      </a:lnTo>
                      <a:lnTo>
                        <a:pt x="104" y="194"/>
                      </a:lnTo>
                      <a:lnTo>
                        <a:pt x="100" y="194"/>
                      </a:lnTo>
                      <a:lnTo>
                        <a:pt x="100" y="194"/>
                      </a:lnTo>
                      <a:lnTo>
                        <a:pt x="100" y="194"/>
                      </a:lnTo>
                      <a:lnTo>
                        <a:pt x="100" y="194"/>
                      </a:lnTo>
                      <a:lnTo>
                        <a:pt x="94" y="194"/>
                      </a:lnTo>
                      <a:lnTo>
                        <a:pt x="94" y="194"/>
                      </a:lnTo>
                      <a:lnTo>
                        <a:pt x="94" y="194"/>
                      </a:lnTo>
                      <a:lnTo>
                        <a:pt x="92" y="196"/>
                      </a:lnTo>
                      <a:lnTo>
                        <a:pt x="92" y="196"/>
                      </a:lnTo>
                      <a:lnTo>
                        <a:pt x="92" y="196"/>
                      </a:lnTo>
                      <a:lnTo>
                        <a:pt x="92" y="196"/>
                      </a:lnTo>
                      <a:lnTo>
                        <a:pt x="92" y="196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4" y="198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6" y="198"/>
                      </a:lnTo>
                      <a:lnTo>
                        <a:pt x="96" y="200"/>
                      </a:lnTo>
                      <a:lnTo>
                        <a:pt x="98" y="200"/>
                      </a:lnTo>
                      <a:lnTo>
                        <a:pt x="104" y="206"/>
                      </a:lnTo>
                      <a:lnTo>
                        <a:pt x="104" y="206"/>
                      </a:lnTo>
                      <a:lnTo>
                        <a:pt x="104" y="206"/>
                      </a:lnTo>
                      <a:lnTo>
                        <a:pt x="106" y="208"/>
                      </a:lnTo>
                      <a:lnTo>
                        <a:pt x="108" y="208"/>
                      </a:lnTo>
                      <a:lnTo>
                        <a:pt x="110" y="208"/>
                      </a:lnTo>
                      <a:lnTo>
                        <a:pt x="110" y="208"/>
                      </a:lnTo>
                      <a:lnTo>
                        <a:pt x="110" y="208"/>
                      </a:lnTo>
                      <a:lnTo>
                        <a:pt x="112" y="208"/>
                      </a:lnTo>
                      <a:lnTo>
                        <a:pt x="112" y="208"/>
                      </a:lnTo>
                      <a:lnTo>
                        <a:pt x="112" y="208"/>
                      </a:lnTo>
                      <a:lnTo>
                        <a:pt x="112" y="208"/>
                      </a:lnTo>
                      <a:lnTo>
                        <a:pt x="114" y="208"/>
                      </a:lnTo>
                      <a:lnTo>
                        <a:pt x="114" y="208"/>
                      </a:lnTo>
                      <a:lnTo>
                        <a:pt x="114" y="208"/>
                      </a:lnTo>
                      <a:lnTo>
                        <a:pt x="116" y="206"/>
                      </a:lnTo>
                      <a:lnTo>
                        <a:pt x="120" y="206"/>
                      </a:lnTo>
                      <a:lnTo>
                        <a:pt x="120" y="208"/>
                      </a:lnTo>
                      <a:lnTo>
                        <a:pt x="120" y="208"/>
                      </a:lnTo>
                      <a:lnTo>
                        <a:pt x="120" y="208"/>
                      </a:lnTo>
                      <a:lnTo>
                        <a:pt x="122" y="208"/>
                      </a:lnTo>
                      <a:lnTo>
                        <a:pt x="122" y="210"/>
                      </a:lnTo>
                      <a:lnTo>
                        <a:pt x="122" y="210"/>
                      </a:lnTo>
                      <a:lnTo>
                        <a:pt x="122" y="210"/>
                      </a:lnTo>
                      <a:lnTo>
                        <a:pt x="124" y="210"/>
                      </a:lnTo>
                      <a:lnTo>
                        <a:pt x="124" y="212"/>
                      </a:lnTo>
                      <a:lnTo>
                        <a:pt x="122" y="212"/>
                      </a:lnTo>
                      <a:lnTo>
                        <a:pt x="120" y="212"/>
                      </a:lnTo>
                      <a:lnTo>
                        <a:pt x="120" y="212"/>
                      </a:lnTo>
                      <a:lnTo>
                        <a:pt x="120" y="212"/>
                      </a:lnTo>
                      <a:lnTo>
                        <a:pt x="120" y="214"/>
                      </a:lnTo>
                      <a:lnTo>
                        <a:pt x="116" y="214"/>
                      </a:lnTo>
                      <a:lnTo>
                        <a:pt x="116" y="214"/>
                      </a:lnTo>
                      <a:lnTo>
                        <a:pt x="116" y="214"/>
                      </a:lnTo>
                      <a:lnTo>
                        <a:pt x="110" y="218"/>
                      </a:lnTo>
                      <a:lnTo>
                        <a:pt x="110" y="218"/>
                      </a:lnTo>
                      <a:lnTo>
                        <a:pt x="110" y="218"/>
                      </a:lnTo>
                      <a:lnTo>
                        <a:pt x="110" y="220"/>
                      </a:lnTo>
                      <a:lnTo>
                        <a:pt x="110" y="222"/>
                      </a:lnTo>
                      <a:lnTo>
                        <a:pt x="110" y="222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2" y="224"/>
                      </a:lnTo>
                      <a:lnTo>
                        <a:pt x="114" y="224"/>
                      </a:lnTo>
                      <a:lnTo>
                        <a:pt x="114" y="224"/>
                      </a:lnTo>
                      <a:lnTo>
                        <a:pt x="114" y="224"/>
                      </a:lnTo>
                      <a:lnTo>
                        <a:pt x="112" y="226"/>
                      </a:lnTo>
                      <a:lnTo>
                        <a:pt x="110" y="226"/>
                      </a:lnTo>
                      <a:lnTo>
                        <a:pt x="110" y="226"/>
                      </a:lnTo>
                      <a:lnTo>
                        <a:pt x="110" y="226"/>
                      </a:lnTo>
                      <a:lnTo>
                        <a:pt x="106" y="230"/>
                      </a:lnTo>
                      <a:lnTo>
                        <a:pt x="106" y="230"/>
                      </a:lnTo>
                      <a:lnTo>
                        <a:pt x="106" y="230"/>
                      </a:lnTo>
                      <a:lnTo>
                        <a:pt x="104" y="230"/>
                      </a:lnTo>
                      <a:lnTo>
                        <a:pt x="104" y="232"/>
                      </a:lnTo>
                      <a:lnTo>
                        <a:pt x="104" y="234"/>
                      </a:lnTo>
                      <a:lnTo>
                        <a:pt x="94" y="234"/>
                      </a:lnTo>
                      <a:lnTo>
                        <a:pt x="94" y="234"/>
                      </a:lnTo>
                      <a:lnTo>
                        <a:pt x="92" y="234"/>
                      </a:lnTo>
                      <a:lnTo>
                        <a:pt x="92" y="236"/>
                      </a:lnTo>
                      <a:lnTo>
                        <a:pt x="92" y="236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102" y="238"/>
                      </a:lnTo>
                      <a:lnTo>
                        <a:pt x="100" y="240"/>
                      </a:lnTo>
                      <a:lnTo>
                        <a:pt x="98" y="240"/>
                      </a:lnTo>
                      <a:lnTo>
                        <a:pt x="98" y="240"/>
                      </a:lnTo>
                      <a:lnTo>
                        <a:pt x="98" y="240"/>
                      </a:lnTo>
                      <a:lnTo>
                        <a:pt x="94" y="240"/>
                      </a:lnTo>
                      <a:lnTo>
                        <a:pt x="92" y="242"/>
                      </a:lnTo>
                      <a:lnTo>
                        <a:pt x="90" y="242"/>
                      </a:lnTo>
                      <a:lnTo>
                        <a:pt x="90" y="242"/>
                      </a:lnTo>
                      <a:lnTo>
                        <a:pt x="90" y="242"/>
                      </a:lnTo>
                      <a:lnTo>
                        <a:pt x="88" y="242"/>
                      </a:lnTo>
                      <a:lnTo>
                        <a:pt x="88" y="242"/>
                      </a:lnTo>
                      <a:lnTo>
                        <a:pt x="88" y="244"/>
                      </a:lnTo>
                      <a:lnTo>
                        <a:pt x="88" y="246"/>
                      </a:lnTo>
                      <a:lnTo>
                        <a:pt x="88" y="246"/>
                      </a:lnTo>
                      <a:lnTo>
                        <a:pt x="88" y="246"/>
                      </a:lnTo>
                      <a:lnTo>
                        <a:pt x="100" y="246"/>
                      </a:lnTo>
                      <a:lnTo>
                        <a:pt x="100" y="248"/>
                      </a:lnTo>
                      <a:lnTo>
                        <a:pt x="100" y="248"/>
                      </a:lnTo>
                      <a:lnTo>
                        <a:pt x="100" y="248"/>
                      </a:lnTo>
                      <a:lnTo>
                        <a:pt x="98" y="248"/>
                      </a:lnTo>
                      <a:lnTo>
                        <a:pt x="86" y="248"/>
                      </a:lnTo>
                      <a:lnTo>
                        <a:pt x="86" y="248"/>
                      </a:lnTo>
                      <a:lnTo>
                        <a:pt x="86" y="248"/>
                      </a:lnTo>
                      <a:lnTo>
                        <a:pt x="84" y="248"/>
                      </a:lnTo>
                      <a:lnTo>
                        <a:pt x="84" y="248"/>
                      </a:lnTo>
                      <a:lnTo>
                        <a:pt x="84" y="248"/>
                      </a:lnTo>
                      <a:lnTo>
                        <a:pt x="82" y="250"/>
                      </a:lnTo>
                      <a:lnTo>
                        <a:pt x="82" y="254"/>
                      </a:lnTo>
                      <a:lnTo>
                        <a:pt x="82" y="254"/>
                      </a:lnTo>
                      <a:lnTo>
                        <a:pt x="82" y="254"/>
                      </a:lnTo>
                      <a:lnTo>
                        <a:pt x="84" y="256"/>
                      </a:lnTo>
                      <a:lnTo>
                        <a:pt x="84" y="256"/>
                      </a:lnTo>
                      <a:lnTo>
                        <a:pt x="84" y="256"/>
                      </a:lnTo>
                      <a:lnTo>
                        <a:pt x="88" y="256"/>
                      </a:lnTo>
                      <a:lnTo>
                        <a:pt x="90" y="256"/>
                      </a:lnTo>
                      <a:lnTo>
                        <a:pt x="90" y="256"/>
                      </a:lnTo>
                      <a:lnTo>
                        <a:pt x="90" y="256"/>
                      </a:lnTo>
                      <a:lnTo>
                        <a:pt x="92" y="256"/>
                      </a:lnTo>
                      <a:lnTo>
                        <a:pt x="92" y="256"/>
                      </a:lnTo>
                      <a:lnTo>
                        <a:pt x="92" y="256"/>
                      </a:lnTo>
                      <a:lnTo>
                        <a:pt x="92" y="258"/>
                      </a:lnTo>
                      <a:lnTo>
                        <a:pt x="90" y="258"/>
                      </a:lnTo>
                      <a:lnTo>
                        <a:pt x="90" y="258"/>
                      </a:lnTo>
                      <a:lnTo>
                        <a:pt x="90" y="258"/>
                      </a:lnTo>
                      <a:lnTo>
                        <a:pt x="88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4" y="258"/>
                      </a:lnTo>
                      <a:lnTo>
                        <a:pt x="82" y="262"/>
                      </a:lnTo>
                      <a:lnTo>
                        <a:pt x="82" y="262"/>
                      </a:lnTo>
                      <a:lnTo>
                        <a:pt x="82" y="262"/>
                      </a:lnTo>
                      <a:lnTo>
                        <a:pt x="82" y="262"/>
                      </a:lnTo>
                      <a:lnTo>
                        <a:pt x="80" y="264"/>
                      </a:lnTo>
                      <a:lnTo>
                        <a:pt x="80" y="264"/>
                      </a:lnTo>
                      <a:lnTo>
                        <a:pt x="80" y="264"/>
                      </a:lnTo>
                      <a:lnTo>
                        <a:pt x="80" y="266"/>
                      </a:lnTo>
                      <a:lnTo>
                        <a:pt x="80" y="266"/>
                      </a:lnTo>
                      <a:lnTo>
                        <a:pt x="80" y="266"/>
                      </a:lnTo>
                      <a:lnTo>
                        <a:pt x="82" y="268"/>
                      </a:lnTo>
                      <a:lnTo>
                        <a:pt x="82" y="268"/>
                      </a:lnTo>
                      <a:lnTo>
                        <a:pt x="82" y="268"/>
                      </a:lnTo>
                      <a:lnTo>
                        <a:pt x="82" y="268"/>
                      </a:lnTo>
                      <a:lnTo>
                        <a:pt x="82" y="270"/>
                      </a:lnTo>
                      <a:lnTo>
                        <a:pt x="82" y="270"/>
                      </a:lnTo>
                      <a:lnTo>
                        <a:pt x="84" y="270"/>
                      </a:lnTo>
                      <a:lnTo>
                        <a:pt x="84" y="270"/>
                      </a:lnTo>
                      <a:lnTo>
                        <a:pt x="84" y="270"/>
                      </a:lnTo>
                      <a:lnTo>
                        <a:pt x="86" y="270"/>
                      </a:lnTo>
                      <a:lnTo>
                        <a:pt x="90" y="266"/>
                      </a:lnTo>
                      <a:lnTo>
                        <a:pt x="92" y="266"/>
                      </a:lnTo>
                      <a:lnTo>
                        <a:pt x="92" y="266"/>
                      </a:lnTo>
                      <a:lnTo>
                        <a:pt x="92" y="266"/>
                      </a:lnTo>
                      <a:lnTo>
                        <a:pt x="90" y="266"/>
                      </a:lnTo>
                      <a:lnTo>
                        <a:pt x="90" y="266"/>
                      </a:lnTo>
                      <a:lnTo>
                        <a:pt x="90" y="268"/>
                      </a:lnTo>
                      <a:lnTo>
                        <a:pt x="90" y="268"/>
                      </a:lnTo>
                      <a:lnTo>
                        <a:pt x="88" y="270"/>
                      </a:lnTo>
                      <a:lnTo>
                        <a:pt x="88" y="270"/>
                      </a:lnTo>
                      <a:lnTo>
                        <a:pt x="88" y="270"/>
                      </a:lnTo>
                      <a:lnTo>
                        <a:pt x="88" y="272"/>
                      </a:lnTo>
                      <a:lnTo>
                        <a:pt x="88" y="272"/>
                      </a:lnTo>
                      <a:lnTo>
                        <a:pt x="88" y="274"/>
                      </a:lnTo>
                      <a:lnTo>
                        <a:pt x="92" y="274"/>
                      </a:lnTo>
                      <a:lnTo>
                        <a:pt x="92" y="274"/>
                      </a:lnTo>
                      <a:lnTo>
                        <a:pt x="88" y="276"/>
                      </a:lnTo>
                      <a:lnTo>
                        <a:pt x="88" y="276"/>
                      </a:lnTo>
                      <a:lnTo>
                        <a:pt x="88" y="276"/>
                      </a:lnTo>
                      <a:lnTo>
                        <a:pt x="88" y="284"/>
                      </a:lnTo>
                      <a:lnTo>
                        <a:pt x="88" y="284"/>
                      </a:lnTo>
                      <a:lnTo>
                        <a:pt x="88" y="284"/>
                      </a:lnTo>
                      <a:lnTo>
                        <a:pt x="90" y="284"/>
                      </a:lnTo>
                      <a:lnTo>
                        <a:pt x="90" y="286"/>
                      </a:lnTo>
                      <a:lnTo>
                        <a:pt x="90" y="286"/>
                      </a:lnTo>
                      <a:lnTo>
                        <a:pt x="90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4"/>
                      </a:lnTo>
                      <a:lnTo>
                        <a:pt x="96" y="284"/>
                      </a:lnTo>
                      <a:lnTo>
                        <a:pt x="96" y="284"/>
                      </a:lnTo>
                      <a:lnTo>
                        <a:pt x="96" y="284"/>
                      </a:lnTo>
                      <a:lnTo>
                        <a:pt x="98" y="284"/>
                      </a:lnTo>
                      <a:lnTo>
                        <a:pt x="100" y="284"/>
                      </a:lnTo>
                      <a:lnTo>
                        <a:pt x="100" y="286"/>
                      </a:lnTo>
                      <a:lnTo>
                        <a:pt x="96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4" y="286"/>
                      </a:lnTo>
                      <a:lnTo>
                        <a:pt x="92" y="288"/>
                      </a:lnTo>
                      <a:lnTo>
                        <a:pt x="92" y="288"/>
                      </a:lnTo>
                      <a:lnTo>
                        <a:pt x="92" y="288"/>
                      </a:lnTo>
                      <a:lnTo>
                        <a:pt x="92" y="288"/>
                      </a:lnTo>
                      <a:lnTo>
                        <a:pt x="92" y="288"/>
                      </a:lnTo>
                      <a:lnTo>
                        <a:pt x="94" y="290"/>
                      </a:lnTo>
                      <a:lnTo>
                        <a:pt x="96" y="290"/>
                      </a:lnTo>
                      <a:lnTo>
                        <a:pt x="96" y="290"/>
                      </a:lnTo>
                      <a:lnTo>
                        <a:pt x="96" y="290"/>
                      </a:lnTo>
                      <a:lnTo>
                        <a:pt x="96" y="290"/>
                      </a:lnTo>
                      <a:lnTo>
                        <a:pt x="94" y="290"/>
                      </a:lnTo>
                      <a:lnTo>
                        <a:pt x="94" y="290"/>
                      </a:lnTo>
                      <a:lnTo>
                        <a:pt x="94" y="292"/>
                      </a:lnTo>
                      <a:lnTo>
                        <a:pt x="94" y="294"/>
                      </a:lnTo>
                      <a:lnTo>
                        <a:pt x="94" y="294"/>
                      </a:lnTo>
                      <a:lnTo>
                        <a:pt x="94" y="294"/>
                      </a:lnTo>
                      <a:lnTo>
                        <a:pt x="92" y="294"/>
                      </a:lnTo>
                      <a:lnTo>
                        <a:pt x="92" y="296"/>
                      </a:lnTo>
                      <a:lnTo>
                        <a:pt x="92" y="296"/>
                      </a:lnTo>
                      <a:lnTo>
                        <a:pt x="88" y="296"/>
                      </a:lnTo>
                      <a:lnTo>
                        <a:pt x="88" y="296"/>
                      </a:lnTo>
                      <a:lnTo>
                        <a:pt x="86" y="296"/>
                      </a:lnTo>
                      <a:lnTo>
                        <a:pt x="86" y="300"/>
                      </a:lnTo>
                      <a:lnTo>
                        <a:pt x="86" y="300"/>
                      </a:lnTo>
                      <a:lnTo>
                        <a:pt x="88" y="300"/>
                      </a:lnTo>
                      <a:lnTo>
                        <a:pt x="88" y="300"/>
                      </a:lnTo>
                      <a:lnTo>
                        <a:pt x="88" y="300"/>
                      </a:lnTo>
                      <a:lnTo>
                        <a:pt x="88" y="300"/>
                      </a:lnTo>
                      <a:lnTo>
                        <a:pt x="88" y="300"/>
                      </a:lnTo>
                      <a:lnTo>
                        <a:pt x="90" y="302"/>
                      </a:lnTo>
                      <a:lnTo>
                        <a:pt x="92" y="304"/>
                      </a:lnTo>
                      <a:lnTo>
                        <a:pt x="92" y="308"/>
                      </a:lnTo>
                      <a:lnTo>
                        <a:pt x="92" y="308"/>
                      </a:lnTo>
                      <a:lnTo>
                        <a:pt x="92" y="308"/>
                      </a:lnTo>
                      <a:lnTo>
                        <a:pt x="92" y="310"/>
                      </a:lnTo>
                      <a:lnTo>
                        <a:pt x="92" y="310"/>
                      </a:lnTo>
                      <a:lnTo>
                        <a:pt x="94" y="310"/>
                      </a:lnTo>
                      <a:lnTo>
                        <a:pt x="96" y="310"/>
                      </a:lnTo>
                      <a:lnTo>
                        <a:pt x="96" y="312"/>
                      </a:lnTo>
                      <a:lnTo>
                        <a:pt x="92" y="318"/>
                      </a:lnTo>
                      <a:lnTo>
                        <a:pt x="92" y="318"/>
                      </a:lnTo>
                      <a:lnTo>
                        <a:pt x="92" y="318"/>
                      </a:lnTo>
                      <a:lnTo>
                        <a:pt x="92" y="320"/>
                      </a:lnTo>
                      <a:lnTo>
                        <a:pt x="92" y="320"/>
                      </a:lnTo>
                      <a:lnTo>
                        <a:pt x="94" y="320"/>
                      </a:lnTo>
                      <a:lnTo>
                        <a:pt x="94" y="320"/>
                      </a:lnTo>
                      <a:lnTo>
                        <a:pt x="96" y="322"/>
                      </a:lnTo>
                      <a:lnTo>
                        <a:pt x="96" y="322"/>
                      </a:lnTo>
                      <a:lnTo>
                        <a:pt x="96" y="322"/>
                      </a:lnTo>
                      <a:lnTo>
                        <a:pt x="100" y="324"/>
                      </a:lnTo>
                      <a:lnTo>
                        <a:pt x="100" y="328"/>
                      </a:lnTo>
                      <a:lnTo>
                        <a:pt x="100" y="328"/>
                      </a:lnTo>
                      <a:lnTo>
                        <a:pt x="100" y="328"/>
                      </a:lnTo>
                      <a:lnTo>
                        <a:pt x="104" y="328"/>
                      </a:lnTo>
                      <a:lnTo>
                        <a:pt x="104" y="328"/>
                      </a:lnTo>
                      <a:lnTo>
                        <a:pt x="104" y="328"/>
                      </a:lnTo>
                      <a:lnTo>
                        <a:pt x="102" y="330"/>
                      </a:lnTo>
                      <a:lnTo>
                        <a:pt x="102" y="330"/>
                      </a:lnTo>
                      <a:lnTo>
                        <a:pt x="102" y="330"/>
                      </a:lnTo>
                      <a:lnTo>
                        <a:pt x="100" y="330"/>
                      </a:lnTo>
                      <a:lnTo>
                        <a:pt x="100" y="332"/>
                      </a:lnTo>
                      <a:lnTo>
                        <a:pt x="100" y="332"/>
                      </a:lnTo>
                      <a:lnTo>
                        <a:pt x="102" y="332"/>
                      </a:lnTo>
                      <a:lnTo>
                        <a:pt x="102" y="332"/>
                      </a:lnTo>
                      <a:lnTo>
                        <a:pt x="102" y="334"/>
                      </a:lnTo>
                      <a:lnTo>
                        <a:pt x="102" y="334"/>
                      </a:lnTo>
                      <a:lnTo>
                        <a:pt x="102" y="334"/>
                      </a:lnTo>
                      <a:lnTo>
                        <a:pt x="106" y="336"/>
                      </a:lnTo>
                      <a:lnTo>
                        <a:pt x="106" y="336"/>
                      </a:lnTo>
                      <a:lnTo>
                        <a:pt x="106" y="336"/>
                      </a:lnTo>
                      <a:lnTo>
                        <a:pt x="110" y="336"/>
                      </a:lnTo>
                      <a:lnTo>
                        <a:pt x="110" y="338"/>
                      </a:lnTo>
                      <a:lnTo>
                        <a:pt x="110" y="340"/>
                      </a:lnTo>
                      <a:lnTo>
                        <a:pt x="110" y="340"/>
                      </a:lnTo>
                      <a:lnTo>
                        <a:pt x="112" y="340"/>
                      </a:lnTo>
                      <a:lnTo>
                        <a:pt x="126" y="340"/>
                      </a:lnTo>
                      <a:lnTo>
                        <a:pt x="126" y="340"/>
                      </a:lnTo>
                      <a:lnTo>
                        <a:pt x="126" y="340"/>
                      </a:lnTo>
                      <a:lnTo>
                        <a:pt x="130" y="340"/>
                      </a:lnTo>
                      <a:lnTo>
                        <a:pt x="130" y="340"/>
                      </a:lnTo>
                      <a:lnTo>
                        <a:pt x="130" y="340"/>
                      </a:lnTo>
                      <a:lnTo>
                        <a:pt x="130" y="338"/>
                      </a:lnTo>
                      <a:lnTo>
                        <a:pt x="130" y="338"/>
                      </a:lnTo>
                      <a:lnTo>
                        <a:pt x="132" y="338"/>
                      </a:lnTo>
                      <a:lnTo>
                        <a:pt x="132" y="338"/>
                      </a:lnTo>
                      <a:lnTo>
                        <a:pt x="132" y="338"/>
                      </a:lnTo>
                      <a:lnTo>
                        <a:pt x="134" y="338"/>
                      </a:lnTo>
                      <a:lnTo>
                        <a:pt x="134" y="338"/>
                      </a:lnTo>
                      <a:lnTo>
                        <a:pt x="134" y="338"/>
                      </a:lnTo>
                      <a:lnTo>
                        <a:pt x="132" y="338"/>
                      </a:lnTo>
                      <a:lnTo>
                        <a:pt x="132" y="338"/>
                      </a:lnTo>
                      <a:lnTo>
                        <a:pt x="132" y="340"/>
                      </a:lnTo>
                      <a:lnTo>
                        <a:pt x="132" y="340"/>
                      </a:lnTo>
                      <a:lnTo>
                        <a:pt x="130" y="340"/>
                      </a:lnTo>
                      <a:lnTo>
                        <a:pt x="130" y="340"/>
                      </a:lnTo>
                      <a:lnTo>
                        <a:pt x="130" y="340"/>
                      </a:lnTo>
                      <a:lnTo>
                        <a:pt x="130" y="342"/>
                      </a:lnTo>
                      <a:lnTo>
                        <a:pt x="126" y="342"/>
                      </a:lnTo>
                      <a:lnTo>
                        <a:pt x="126" y="342"/>
                      </a:lnTo>
                      <a:lnTo>
                        <a:pt x="126" y="342"/>
                      </a:lnTo>
                      <a:lnTo>
                        <a:pt x="126" y="344"/>
                      </a:lnTo>
                      <a:lnTo>
                        <a:pt x="126" y="344"/>
                      </a:lnTo>
                      <a:lnTo>
                        <a:pt x="126" y="344"/>
                      </a:lnTo>
                      <a:lnTo>
                        <a:pt x="128" y="346"/>
                      </a:lnTo>
                      <a:lnTo>
                        <a:pt x="128" y="346"/>
                      </a:lnTo>
                      <a:lnTo>
                        <a:pt x="128" y="346"/>
                      </a:lnTo>
                      <a:lnTo>
                        <a:pt x="130" y="346"/>
                      </a:lnTo>
                      <a:lnTo>
                        <a:pt x="132" y="346"/>
                      </a:lnTo>
                      <a:lnTo>
                        <a:pt x="132" y="346"/>
                      </a:lnTo>
                      <a:lnTo>
                        <a:pt x="132" y="346"/>
                      </a:lnTo>
                      <a:lnTo>
                        <a:pt x="132" y="348"/>
                      </a:lnTo>
                      <a:lnTo>
                        <a:pt x="132" y="348"/>
                      </a:lnTo>
                      <a:lnTo>
                        <a:pt x="132" y="348"/>
                      </a:lnTo>
                      <a:lnTo>
                        <a:pt x="132" y="348"/>
                      </a:lnTo>
                      <a:lnTo>
                        <a:pt x="132" y="348"/>
                      </a:lnTo>
                      <a:lnTo>
                        <a:pt x="132" y="350"/>
                      </a:lnTo>
                      <a:lnTo>
                        <a:pt x="132" y="350"/>
                      </a:lnTo>
                      <a:lnTo>
                        <a:pt x="132" y="350"/>
                      </a:lnTo>
                      <a:lnTo>
                        <a:pt x="134" y="350"/>
                      </a:lnTo>
                      <a:lnTo>
                        <a:pt x="134" y="350"/>
                      </a:lnTo>
                      <a:lnTo>
                        <a:pt x="134" y="350"/>
                      </a:lnTo>
                      <a:lnTo>
                        <a:pt x="136" y="350"/>
                      </a:lnTo>
                      <a:lnTo>
                        <a:pt x="136" y="350"/>
                      </a:lnTo>
                      <a:lnTo>
                        <a:pt x="136" y="350"/>
                      </a:lnTo>
                      <a:lnTo>
                        <a:pt x="136" y="350"/>
                      </a:lnTo>
                      <a:lnTo>
                        <a:pt x="136" y="352"/>
                      </a:lnTo>
                      <a:lnTo>
                        <a:pt x="136" y="352"/>
                      </a:lnTo>
                      <a:lnTo>
                        <a:pt x="136" y="354"/>
                      </a:lnTo>
                      <a:lnTo>
                        <a:pt x="140" y="356"/>
                      </a:lnTo>
                      <a:lnTo>
                        <a:pt x="140" y="356"/>
                      </a:lnTo>
                      <a:lnTo>
                        <a:pt x="140" y="356"/>
                      </a:lnTo>
                      <a:lnTo>
                        <a:pt x="144" y="356"/>
                      </a:lnTo>
                      <a:lnTo>
                        <a:pt x="144" y="356"/>
                      </a:lnTo>
                      <a:lnTo>
                        <a:pt x="144" y="356"/>
                      </a:lnTo>
                      <a:lnTo>
                        <a:pt x="144" y="354"/>
                      </a:lnTo>
                      <a:lnTo>
                        <a:pt x="146" y="354"/>
                      </a:lnTo>
                      <a:lnTo>
                        <a:pt x="146" y="356"/>
                      </a:lnTo>
                      <a:lnTo>
                        <a:pt x="146" y="356"/>
                      </a:lnTo>
                      <a:lnTo>
                        <a:pt x="146" y="356"/>
                      </a:lnTo>
                      <a:lnTo>
                        <a:pt x="152" y="356"/>
                      </a:lnTo>
                      <a:lnTo>
                        <a:pt x="152" y="356"/>
                      </a:lnTo>
                      <a:lnTo>
                        <a:pt x="152" y="356"/>
                      </a:lnTo>
                      <a:lnTo>
                        <a:pt x="154" y="356"/>
                      </a:lnTo>
                      <a:lnTo>
                        <a:pt x="154" y="356"/>
                      </a:lnTo>
                      <a:lnTo>
                        <a:pt x="154" y="356"/>
                      </a:lnTo>
                      <a:lnTo>
                        <a:pt x="154" y="354"/>
                      </a:lnTo>
                      <a:lnTo>
                        <a:pt x="154" y="354"/>
                      </a:lnTo>
                      <a:lnTo>
                        <a:pt x="154" y="354"/>
                      </a:lnTo>
                      <a:lnTo>
                        <a:pt x="154" y="354"/>
                      </a:lnTo>
                      <a:lnTo>
                        <a:pt x="154" y="352"/>
                      </a:lnTo>
                      <a:lnTo>
                        <a:pt x="154" y="352"/>
                      </a:lnTo>
                      <a:lnTo>
                        <a:pt x="154" y="352"/>
                      </a:lnTo>
                      <a:lnTo>
                        <a:pt x="152" y="350"/>
                      </a:lnTo>
                      <a:lnTo>
                        <a:pt x="152" y="350"/>
                      </a:lnTo>
                      <a:lnTo>
                        <a:pt x="152" y="348"/>
                      </a:lnTo>
                      <a:lnTo>
                        <a:pt x="152" y="348"/>
                      </a:lnTo>
                      <a:lnTo>
                        <a:pt x="152" y="348"/>
                      </a:lnTo>
                      <a:lnTo>
                        <a:pt x="154" y="346"/>
                      </a:lnTo>
                      <a:lnTo>
                        <a:pt x="154" y="346"/>
                      </a:lnTo>
                      <a:lnTo>
                        <a:pt x="158" y="346"/>
                      </a:lnTo>
                      <a:lnTo>
                        <a:pt x="158" y="346"/>
                      </a:lnTo>
                      <a:lnTo>
                        <a:pt x="158" y="346"/>
                      </a:lnTo>
                      <a:lnTo>
                        <a:pt x="158" y="346"/>
                      </a:lnTo>
                      <a:lnTo>
                        <a:pt x="158" y="346"/>
                      </a:lnTo>
                      <a:lnTo>
                        <a:pt x="158" y="346"/>
                      </a:lnTo>
                      <a:lnTo>
                        <a:pt x="160" y="342"/>
                      </a:lnTo>
                      <a:lnTo>
                        <a:pt x="162" y="342"/>
                      </a:lnTo>
                      <a:lnTo>
                        <a:pt x="162" y="342"/>
                      </a:lnTo>
                      <a:lnTo>
                        <a:pt x="162" y="342"/>
                      </a:lnTo>
                      <a:lnTo>
                        <a:pt x="164" y="342"/>
                      </a:lnTo>
                      <a:lnTo>
                        <a:pt x="164" y="340"/>
                      </a:lnTo>
                      <a:lnTo>
                        <a:pt x="164" y="340"/>
                      </a:lnTo>
                      <a:lnTo>
                        <a:pt x="162" y="338"/>
                      </a:lnTo>
                      <a:lnTo>
                        <a:pt x="162" y="338"/>
                      </a:lnTo>
                      <a:lnTo>
                        <a:pt x="162" y="336"/>
                      </a:lnTo>
                      <a:lnTo>
                        <a:pt x="162" y="336"/>
                      </a:lnTo>
                      <a:lnTo>
                        <a:pt x="162" y="336"/>
                      </a:lnTo>
                      <a:lnTo>
                        <a:pt x="164" y="338"/>
                      </a:lnTo>
                      <a:lnTo>
                        <a:pt x="164" y="338"/>
                      </a:lnTo>
                      <a:lnTo>
                        <a:pt x="164" y="338"/>
                      </a:lnTo>
                      <a:lnTo>
                        <a:pt x="166" y="338"/>
                      </a:lnTo>
                      <a:lnTo>
                        <a:pt x="166" y="338"/>
                      </a:lnTo>
                      <a:lnTo>
                        <a:pt x="166" y="336"/>
                      </a:lnTo>
                      <a:lnTo>
                        <a:pt x="166" y="336"/>
                      </a:lnTo>
                      <a:lnTo>
                        <a:pt x="166" y="336"/>
                      </a:lnTo>
                      <a:lnTo>
                        <a:pt x="166" y="336"/>
                      </a:lnTo>
                      <a:lnTo>
                        <a:pt x="168" y="336"/>
                      </a:lnTo>
                      <a:lnTo>
                        <a:pt x="168" y="332"/>
                      </a:lnTo>
                      <a:lnTo>
                        <a:pt x="168" y="332"/>
                      </a:lnTo>
                      <a:lnTo>
                        <a:pt x="168" y="332"/>
                      </a:lnTo>
                      <a:lnTo>
                        <a:pt x="168" y="332"/>
                      </a:lnTo>
                      <a:lnTo>
                        <a:pt x="170" y="330"/>
                      </a:lnTo>
                      <a:lnTo>
                        <a:pt x="172" y="328"/>
                      </a:lnTo>
                      <a:lnTo>
                        <a:pt x="172" y="328"/>
                      </a:lnTo>
                      <a:lnTo>
                        <a:pt x="172" y="328"/>
                      </a:lnTo>
                      <a:lnTo>
                        <a:pt x="172" y="326"/>
                      </a:lnTo>
                      <a:lnTo>
                        <a:pt x="172" y="326"/>
                      </a:lnTo>
                      <a:lnTo>
                        <a:pt x="172" y="326"/>
                      </a:lnTo>
                      <a:lnTo>
                        <a:pt x="170" y="324"/>
                      </a:lnTo>
                      <a:lnTo>
                        <a:pt x="170" y="324"/>
                      </a:lnTo>
                      <a:lnTo>
                        <a:pt x="170" y="324"/>
                      </a:lnTo>
                      <a:lnTo>
                        <a:pt x="168" y="324"/>
                      </a:lnTo>
                      <a:lnTo>
                        <a:pt x="168" y="324"/>
                      </a:lnTo>
                      <a:lnTo>
                        <a:pt x="170" y="324"/>
                      </a:lnTo>
                      <a:lnTo>
                        <a:pt x="170" y="324"/>
                      </a:lnTo>
                      <a:lnTo>
                        <a:pt x="170" y="324"/>
                      </a:lnTo>
                      <a:lnTo>
                        <a:pt x="174" y="324"/>
                      </a:lnTo>
                      <a:lnTo>
                        <a:pt x="174" y="324"/>
                      </a:lnTo>
                      <a:lnTo>
                        <a:pt x="174" y="324"/>
                      </a:lnTo>
                      <a:lnTo>
                        <a:pt x="176" y="322"/>
                      </a:lnTo>
                      <a:lnTo>
                        <a:pt x="176" y="322"/>
                      </a:lnTo>
                      <a:lnTo>
                        <a:pt x="178" y="320"/>
                      </a:lnTo>
                      <a:lnTo>
                        <a:pt x="178" y="318"/>
                      </a:lnTo>
                      <a:lnTo>
                        <a:pt x="178" y="318"/>
                      </a:lnTo>
                      <a:lnTo>
                        <a:pt x="176" y="318"/>
                      </a:lnTo>
                      <a:lnTo>
                        <a:pt x="174" y="316"/>
                      </a:lnTo>
                      <a:lnTo>
                        <a:pt x="174" y="314"/>
                      </a:lnTo>
                      <a:lnTo>
                        <a:pt x="180" y="314"/>
                      </a:lnTo>
                      <a:lnTo>
                        <a:pt x="180" y="314"/>
                      </a:lnTo>
                      <a:lnTo>
                        <a:pt x="180" y="314"/>
                      </a:lnTo>
                      <a:lnTo>
                        <a:pt x="180" y="312"/>
                      </a:lnTo>
                      <a:lnTo>
                        <a:pt x="184" y="312"/>
                      </a:lnTo>
                      <a:lnTo>
                        <a:pt x="184" y="312"/>
                      </a:lnTo>
                      <a:lnTo>
                        <a:pt x="186" y="310"/>
                      </a:lnTo>
                      <a:lnTo>
                        <a:pt x="186" y="310"/>
                      </a:lnTo>
                      <a:lnTo>
                        <a:pt x="186" y="308"/>
                      </a:lnTo>
                      <a:lnTo>
                        <a:pt x="186" y="308"/>
                      </a:lnTo>
                      <a:lnTo>
                        <a:pt x="186" y="308"/>
                      </a:lnTo>
                      <a:lnTo>
                        <a:pt x="186" y="308"/>
                      </a:lnTo>
                      <a:lnTo>
                        <a:pt x="188" y="306"/>
                      </a:lnTo>
                      <a:lnTo>
                        <a:pt x="188" y="306"/>
                      </a:lnTo>
                      <a:lnTo>
                        <a:pt x="188" y="306"/>
                      </a:lnTo>
                      <a:lnTo>
                        <a:pt x="188" y="304"/>
                      </a:lnTo>
                      <a:lnTo>
                        <a:pt x="188" y="304"/>
                      </a:lnTo>
                      <a:lnTo>
                        <a:pt x="188" y="304"/>
                      </a:lnTo>
                      <a:lnTo>
                        <a:pt x="186" y="302"/>
                      </a:lnTo>
                      <a:lnTo>
                        <a:pt x="186" y="300"/>
                      </a:lnTo>
                      <a:lnTo>
                        <a:pt x="188" y="300"/>
                      </a:lnTo>
                      <a:lnTo>
                        <a:pt x="188" y="302"/>
                      </a:lnTo>
                      <a:lnTo>
                        <a:pt x="188" y="302"/>
                      </a:lnTo>
                      <a:lnTo>
                        <a:pt x="190" y="302"/>
                      </a:lnTo>
                      <a:lnTo>
                        <a:pt x="190" y="302"/>
                      </a:lnTo>
                      <a:lnTo>
                        <a:pt x="190" y="302"/>
                      </a:lnTo>
                      <a:lnTo>
                        <a:pt x="190" y="302"/>
                      </a:lnTo>
                      <a:lnTo>
                        <a:pt x="192" y="300"/>
                      </a:lnTo>
                      <a:lnTo>
                        <a:pt x="192" y="300"/>
                      </a:lnTo>
                      <a:lnTo>
                        <a:pt x="192" y="300"/>
                      </a:lnTo>
                      <a:lnTo>
                        <a:pt x="192" y="300"/>
                      </a:lnTo>
                      <a:lnTo>
                        <a:pt x="194" y="300"/>
                      </a:lnTo>
                      <a:lnTo>
                        <a:pt x="194" y="300"/>
                      </a:lnTo>
                      <a:lnTo>
                        <a:pt x="194" y="300"/>
                      </a:lnTo>
                      <a:lnTo>
                        <a:pt x="194" y="296"/>
                      </a:lnTo>
                      <a:lnTo>
                        <a:pt x="194" y="296"/>
                      </a:lnTo>
                      <a:lnTo>
                        <a:pt x="194" y="296"/>
                      </a:lnTo>
                      <a:lnTo>
                        <a:pt x="192" y="292"/>
                      </a:lnTo>
                      <a:lnTo>
                        <a:pt x="192" y="292"/>
                      </a:lnTo>
                      <a:lnTo>
                        <a:pt x="192" y="292"/>
                      </a:lnTo>
                      <a:lnTo>
                        <a:pt x="192" y="292"/>
                      </a:lnTo>
                      <a:lnTo>
                        <a:pt x="192" y="292"/>
                      </a:lnTo>
                      <a:lnTo>
                        <a:pt x="194" y="290"/>
                      </a:lnTo>
                      <a:lnTo>
                        <a:pt x="196" y="290"/>
                      </a:lnTo>
                      <a:lnTo>
                        <a:pt x="196" y="290"/>
                      </a:lnTo>
                      <a:lnTo>
                        <a:pt x="196" y="290"/>
                      </a:lnTo>
                      <a:lnTo>
                        <a:pt x="196" y="290"/>
                      </a:lnTo>
                      <a:lnTo>
                        <a:pt x="198" y="288"/>
                      </a:lnTo>
                      <a:lnTo>
                        <a:pt x="198" y="288"/>
                      </a:lnTo>
                      <a:lnTo>
                        <a:pt x="198" y="288"/>
                      </a:lnTo>
                      <a:lnTo>
                        <a:pt x="198" y="286"/>
                      </a:lnTo>
                      <a:lnTo>
                        <a:pt x="200" y="284"/>
                      </a:lnTo>
                      <a:lnTo>
                        <a:pt x="200" y="284"/>
                      </a:lnTo>
                      <a:lnTo>
                        <a:pt x="200" y="284"/>
                      </a:lnTo>
                      <a:lnTo>
                        <a:pt x="200" y="284"/>
                      </a:lnTo>
                      <a:lnTo>
                        <a:pt x="200" y="284"/>
                      </a:lnTo>
                      <a:lnTo>
                        <a:pt x="200" y="286"/>
                      </a:lnTo>
                      <a:lnTo>
                        <a:pt x="200" y="286"/>
                      </a:lnTo>
                      <a:lnTo>
                        <a:pt x="202" y="286"/>
                      </a:lnTo>
                      <a:lnTo>
                        <a:pt x="202" y="286"/>
                      </a:lnTo>
                      <a:lnTo>
                        <a:pt x="202" y="286"/>
                      </a:lnTo>
                      <a:lnTo>
                        <a:pt x="202" y="286"/>
                      </a:lnTo>
                      <a:lnTo>
                        <a:pt x="202" y="288"/>
                      </a:lnTo>
                      <a:lnTo>
                        <a:pt x="210" y="288"/>
                      </a:lnTo>
                      <a:lnTo>
                        <a:pt x="210" y="288"/>
                      </a:lnTo>
                      <a:lnTo>
                        <a:pt x="210" y="288"/>
                      </a:lnTo>
                      <a:lnTo>
                        <a:pt x="212" y="286"/>
                      </a:lnTo>
                      <a:lnTo>
                        <a:pt x="214" y="286"/>
                      </a:lnTo>
                      <a:lnTo>
                        <a:pt x="214" y="286"/>
                      </a:lnTo>
                      <a:lnTo>
                        <a:pt x="214" y="286"/>
                      </a:lnTo>
                      <a:lnTo>
                        <a:pt x="214" y="280"/>
                      </a:lnTo>
                      <a:lnTo>
                        <a:pt x="216" y="280"/>
                      </a:lnTo>
                      <a:lnTo>
                        <a:pt x="216" y="280"/>
                      </a:lnTo>
                      <a:lnTo>
                        <a:pt x="216" y="280"/>
                      </a:lnTo>
                      <a:lnTo>
                        <a:pt x="216" y="280"/>
                      </a:lnTo>
                      <a:lnTo>
                        <a:pt x="216" y="280"/>
                      </a:lnTo>
                      <a:lnTo>
                        <a:pt x="218" y="280"/>
                      </a:lnTo>
                      <a:lnTo>
                        <a:pt x="218" y="276"/>
                      </a:lnTo>
                      <a:lnTo>
                        <a:pt x="220" y="274"/>
                      </a:lnTo>
                      <a:lnTo>
                        <a:pt x="220" y="274"/>
                      </a:lnTo>
                      <a:lnTo>
                        <a:pt x="220" y="274"/>
                      </a:lnTo>
                      <a:lnTo>
                        <a:pt x="222" y="274"/>
                      </a:lnTo>
                      <a:lnTo>
                        <a:pt x="226" y="272"/>
                      </a:lnTo>
                      <a:lnTo>
                        <a:pt x="226" y="272"/>
                      </a:lnTo>
                      <a:lnTo>
                        <a:pt x="228" y="272"/>
                      </a:lnTo>
                      <a:lnTo>
                        <a:pt x="228" y="272"/>
                      </a:lnTo>
                      <a:lnTo>
                        <a:pt x="226" y="272"/>
                      </a:lnTo>
                      <a:lnTo>
                        <a:pt x="226" y="272"/>
                      </a:lnTo>
                      <a:lnTo>
                        <a:pt x="224" y="272"/>
                      </a:lnTo>
                      <a:lnTo>
                        <a:pt x="220" y="274"/>
                      </a:lnTo>
                      <a:lnTo>
                        <a:pt x="220" y="274"/>
                      </a:lnTo>
                      <a:lnTo>
                        <a:pt x="220" y="276"/>
                      </a:lnTo>
                      <a:lnTo>
                        <a:pt x="220" y="276"/>
                      </a:lnTo>
                      <a:lnTo>
                        <a:pt x="220" y="276"/>
                      </a:lnTo>
                      <a:lnTo>
                        <a:pt x="220" y="276"/>
                      </a:lnTo>
                      <a:lnTo>
                        <a:pt x="220" y="276"/>
                      </a:lnTo>
                      <a:lnTo>
                        <a:pt x="220" y="278"/>
                      </a:lnTo>
                      <a:lnTo>
                        <a:pt x="218" y="280"/>
                      </a:lnTo>
                      <a:lnTo>
                        <a:pt x="218" y="280"/>
                      </a:lnTo>
                      <a:lnTo>
                        <a:pt x="218" y="280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18" y="284"/>
                      </a:lnTo>
                      <a:lnTo>
                        <a:pt x="220" y="284"/>
                      </a:lnTo>
                      <a:lnTo>
                        <a:pt x="220" y="284"/>
                      </a:lnTo>
                      <a:lnTo>
                        <a:pt x="220" y="284"/>
                      </a:lnTo>
                      <a:lnTo>
                        <a:pt x="222" y="284"/>
                      </a:lnTo>
                      <a:lnTo>
                        <a:pt x="226" y="284"/>
                      </a:lnTo>
                      <a:lnTo>
                        <a:pt x="226" y="284"/>
                      </a:lnTo>
                      <a:lnTo>
                        <a:pt x="226" y="284"/>
                      </a:lnTo>
                      <a:lnTo>
                        <a:pt x="226" y="284"/>
                      </a:lnTo>
                      <a:lnTo>
                        <a:pt x="226" y="284"/>
                      </a:lnTo>
                      <a:lnTo>
                        <a:pt x="228" y="284"/>
                      </a:lnTo>
                      <a:lnTo>
                        <a:pt x="228" y="282"/>
                      </a:lnTo>
                      <a:lnTo>
                        <a:pt x="230" y="280"/>
                      </a:lnTo>
                      <a:lnTo>
                        <a:pt x="230" y="280"/>
                      </a:lnTo>
                      <a:lnTo>
                        <a:pt x="230" y="280"/>
                      </a:lnTo>
                      <a:lnTo>
                        <a:pt x="232" y="280"/>
                      </a:lnTo>
                      <a:lnTo>
                        <a:pt x="232" y="280"/>
                      </a:lnTo>
                      <a:lnTo>
                        <a:pt x="232" y="280"/>
                      </a:lnTo>
                      <a:lnTo>
                        <a:pt x="232" y="280"/>
                      </a:lnTo>
                      <a:lnTo>
                        <a:pt x="232" y="280"/>
                      </a:lnTo>
                      <a:lnTo>
                        <a:pt x="234" y="282"/>
                      </a:lnTo>
                      <a:lnTo>
                        <a:pt x="234" y="282"/>
                      </a:lnTo>
                      <a:lnTo>
                        <a:pt x="234" y="282"/>
                      </a:lnTo>
                      <a:lnTo>
                        <a:pt x="234" y="282"/>
                      </a:lnTo>
                      <a:lnTo>
                        <a:pt x="240" y="282"/>
                      </a:lnTo>
                      <a:lnTo>
                        <a:pt x="240" y="282"/>
                      </a:lnTo>
                      <a:lnTo>
                        <a:pt x="242" y="282"/>
                      </a:lnTo>
                      <a:lnTo>
                        <a:pt x="242" y="280"/>
                      </a:lnTo>
                      <a:lnTo>
                        <a:pt x="242" y="280"/>
                      </a:lnTo>
                      <a:lnTo>
                        <a:pt x="240" y="280"/>
                      </a:lnTo>
                      <a:lnTo>
                        <a:pt x="240" y="280"/>
                      </a:lnTo>
                      <a:lnTo>
                        <a:pt x="240" y="278"/>
                      </a:lnTo>
                      <a:lnTo>
                        <a:pt x="240" y="278"/>
                      </a:lnTo>
                      <a:lnTo>
                        <a:pt x="244" y="278"/>
                      </a:lnTo>
                      <a:lnTo>
                        <a:pt x="244" y="278"/>
                      </a:lnTo>
                      <a:lnTo>
                        <a:pt x="244" y="278"/>
                      </a:lnTo>
                      <a:lnTo>
                        <a:pt x="244" y="278"/>
                      </a:lnTo>
                      <a:lnTo>
                        <a:pt x="244" y="278"/>
                      </a:lnTo>
                      <a:lnTo>
                        <a:pt x="246" y="278"/>
                      </a:lnTo>
                      <a:lnTo>
                        <a:pt x="246" y="278"/>
                      </a:lnTo>
                      <a:lnTo>
                        <a:pt x="248" y="278"/>
                      </a:lnTo>
                      <a:lnTo>
                        <a:pt x="248" y="278"/>
                      </a:lnTo>
                      <a:lnTo>
                        <a:pt x="248" y="276"/>
                      </a:lnTo>
                      <a:lnTo>
                        <a:pt x="256" y="270"/>
                      </a:lnTo>
                      <a:lnTo>
                        <a:pt x="258" y="268"/>
                      </a:lnTo>
                      <a:lnTo>
                        <a:pt x="258" y="268"/>
                      </a:lnTo>
                      <a:lnTo>
                        <a:pt x="258" y="268"/>
                      </a:lnTo>
                      <a:lnTo>
                        <a:pt x="260" y="268"/>
                      </a:lnTo>
                      <a:lnTo>
                        <a:pt x="260" y="268"/>
                      </a:lnTo>
                      <a:lnTo>
                        <a:pt x="260" y="268"/>
                      </a:lnTo>
                      <a:lnTo>
                        <a:pt x="260" y="262"/>
                      </a:lnTo>
                      <a:lnTo>
                        <a:pt x="262" y="262"/>
                      </a:lnTo>
                      <a:lnTo>
                        <a:pt x="262" y="262"/>
                      </a:lnTo>
                      <a:lnTo>
                        <a:pt x="262" y="260"/>
                      </a:lnTo>
                      <a:lnTo>
                        <a:pt x="262" y="260"/>
                      </a:lnTo>
                      <a:lnTo>
                        <a:pt x="266" y="260"/>
                      </a:lnTo>
                      <a:lnTo>
                        <a:pt x="266" y="260"/>
                      </a:lnTo>
                      <a:lnTo>
                        <a:pt x="266" y="260"/>
                      </a:lnTo>
                      <a:lnTo>
                        <a:pt x="268" y="258"/>
                      </a:lnTo>
                      <a:lnTo>
                        <a:pt x="270" y="258"/>
                      </a:lnTo>
                      <a:lnTo>
                        <a:pt x="270" y="258"/>
                      </a:lnTo>
                      <a:lnTo>
                        <a:pt x="270" y="258"/>
                      </a:lnTo>
                      <a:lnTo>
                        <a:pt x="272" y="256"/>
                      </a:lnTo>
                      <a:lnTo>
                        <a:pt x="272" y="256"/>
                      </a:lnTo>
                      <a:lnTo>
                        <a:pt x="274" y="254"/>
                      </a:lnTo>
                      <a:lnTo>
                        <a:pt x="274" y="244"/>
                      </a:lnTo>
                      <a:lnTo>
                        <a:pt x="274" y="244"/>
                      </a:lnTo>
                      <a:lnTo>
                        <a:pt x="276" y="250"/>
                      </a:lnTo>
                      <a:lnTo>
                        <a:pt x="276" y="252"/>
                      </a:lnTo>
                      <a:lnTo>
                        <a:pt x="276" y="252"/>
                      </a:lnTo>
                      <a:lnTo>
                        <a:pt x="276" y="252"/>
                      </a:lnTo>
                      <a:lnTo>
                        <a:pt x="280" y="252"/>
                      </a:lnTo>
                      <a:lnTo>
                        <a:pt x="280" y="252"/>
                      </a:lnTo>
                      <a:lnTo>
                        <a:pt x="280" y="252"/>
                      </a:lnTo>
                      <a:lnTo>
                        <a:pt x="282" y="250"/>
                      </a:lnTo>
                      <a:lnTo>
                        <a:pt x="288" y="250"/>
                      </a:lnTo>
                      <a:lnTo>
                        <a:pt x="288" y="252"/>
                      </a:lnTo>
                      <a:lnTo>
                        <a:pt x="288" y="252"/>
                      </a:lnTo>
                      <a:lnTo>
                        <a:pt x="288" y="252"/>
                      </a:lnTo>
                      <a:lnTo>
                        <a:pt x="290" y="252"/>
                      </a:lnTo>
                      <a:lnTo>
                        <a:pt x="290" y="252"/>
                      </a:lnTo>
                      <a:lnTo>
                        <a:pt x="290" y="252"/>
                      </a:lnTo>
                      <a:lnTo>
                        <a:pt x="292" y="250"/>
                      </a:lnTo>
                      <a:lnTo>
                        <a:pt x="294" y="250"/>
                      </a:lnTo>
                      <a:lnTo>
                        <a:pt x="294" y="250"/>
                      </a:lnTo>
                      <a:lnTo>
                        <a:pt x="294" y="250"/>
                      </a:lnTo>
                      <a:lnTo>
                        <a:pt x="294" y="250"/>
                      </a:lnTo>
                      <a:lnTo>
                        <a:pt x="296" y="250"/>
                      </a:lnTo>
                      <a:lnTo>
                        <a:pt x="296" y="250"/>
                      </a:lnTo>
                      <a:lnTo>
                        <a:pt x="296" y="250"/>
                      </a:lnTo>
                      <a:lnTo>
                        <a:pt x="296" y="248"/>
                      </a:lnTo>
                      <a:lnTo>
                        <a:pt x="298" y="248"/>
                      </a:lnTo>
                      <a:lnTo>
                        <a:pt x="304" y="250"/>
                      </a:lnTo>
                      <a:lnTo>
                        <a:pt x="304" y="250"/>
                      </a:lnTo>
                      <a:lnTo>
                        <a:pt x="304" y="250"/>
                      </a:lnTo>
                      <a:lnTo>
                        <a:pt x="306" y="250"/>
                      </a:lnTo>
                      <a:lnTo>
                        <a:pt x="306" y="250"/>
                      </a:lnTo>
                      <a:lnTo>
                        <a:pt x="306" y="250"/>
                      </a:lnTo>
                      <a:lnTo>
                        <a:pt x="308" y="248"/>
                      </a:lnTo>
                      <a:lnTo>
                        <a:pt x="316" y="248"/>
                      </a:lnTo>
                      <a:lnTo>
                        <a:pt x="316" y="248"/>
                      </a:lnTo>
                      <a:lnTo>
                        <a:pt x="318" y="248"/>
                      </a:lnTo>
                      <a:lnTo>
                        <a:pt x="318" y="248"/>
                      </a:lnTo>
                      <a:lnTo>
                        <a:pt x="322" y="248"/>
                      </a:lnTo>
                      <a:lnTo>
                        <a:pt x="322" y="248"/>
                      </a:lnTo>
                      <a:lnTo>
                        <a:pt x="322" y="248"/>
                      </a:lnTo>
                      <a:lnTo>
                        <a:pt x="322" y="246"/>
                      </a:lnTo>
                      <a:lnTo>
                        <a:pt x="324" y="246"/>
                      </a:lnTo>
                      <a:lnTo>
                        <a:pt x="324" y="246"/>
                      </a:lnTo>
                      <a:lnTo>
                        <a:pt x="324" y="246"/>
                      </a:lnTo>
                      <a:lnTo>
                        <a:pt x="326" y="244"/>
                      </a:lnTo>
                      <a:lnTo>
                        <a:pt x="330" y="244"/>
                      </a:lnTo>
                      <a:close/>
                      <a:moveTo>
                        <a:pt x="322" y="202"/>
                      </a:moveTo>
                      <a:lnTo>
                        <a:pt x="324" y="202"/>
                      </a:lnTo>
                      <a:lnTo>
                        <a:pt x="324" y="202"/>
                      </a:lnTo>
                      <a:lnTo>
                        <a:pt x="324" y="204"/>
                      </a:lnTo>
                      <a:lnTo>
                        <a:pt x="326" y="204"/>
                      </a:lnTo>
                      <a:lnTo>
                        <a:pt x="328" y="204"/>
                      </a:lnTo>
                      <a:lnTo>
                        <a:pt x="328" y="204"/>
                      </a:lnTo>
                      <a:lnTo>
                        <a:pt x="328" y="204"/>
                      </a:lnTo>
                      <a:lnTo>
                        <a:pt x="326" y="204"/>
                      </a:lnTo>
                      <a:lnTo>
                        <a:pt x="326" y="204"/>
                      </a:lnTo>
                      <a:lnTo>
                        <a:pt x="324" y="204"/>
                      </a:lnTo>
                      <a:lnTo>
                        <a:pt x="324" y="206"/>
                      </a:lnTo>
                      <a:lnTo>
                        <a:pt x="324" y="206"/>
                      </a:lnTo>
                      <a:lnTo>
                        <a:pt x="324" y="204"/>
                      </a:lnTo>
                      <a:lnTo>
                        <a:pt x="324" y="204"/>
                      </a:lnTo>
                      <a:lnTo>
                        <a:pt x="322" y="204"/>
                      </a:lnTo>
                      <a:lnTo>
                        <a:pt x="322" y="204"/>
                      </a:lnTo>
                      <a:lnTo>
                        <a:pt x="320" y="204"/>
                      </a:lnTo>
                      <a:lnTo>
                        <a:pt x="320" y="204"/>
                      </a:lnTo>
                      <a:lnTo>
                        <a:pt x="320" y="202"/>
                      </a:lnTo>
                      <a:lnTo>
                        <a:pt x="318" y="202"/>
                      </a:lnTo>
                      <a:lnTo>
                        <a:pt x="318" y="202"/>
                      </a:lnTo>
                      <a:lnTo>
                        <a:pt x="318" y="202"/>
                      </a:lnTo>
                      <a:lnTo>
                        <a:pt x="318" y="202"/>
                      </a:lnTo>
                      <a:lnTo>
                        <a:pt x="318" y="202"/>
                      </a:lnTo>
                      <a:lnTo>
                        <a:pt x="316" y="200"/>
                      </a:lnTo>
                      <a:lnTo>
                        <a:pt x="316" y="200"/>
                      </a:lnTo>
                      <a:lnTo>
                        <a:pt x="316" y="200"/>
                      </a:lnTo>
                      <a:lnTo>
                        <a:pt x="316" y="200"/>
                      </a:lnTo>
                      <a:lnTo>
                        <a:pt x="316" y="200"/>
                      </a:lnTo>
                      <a:lnTo>
                        <a:pt x="316" y="200"/>
                      </a:lnTo>
                      <a:lnTo>
                        <a:pt x="316" y="200"/>
                      </a:lnTo>
                      <a:lnTo>
                        <a:pt x="316" y="198"/>
                      </a:lnTo>
                      <a:lnTo>
                        <a:pt x="318" y="200"/>
                      </a:lnTo>
                      <a:lnTo>
                        <a:pt x="318" y="200"/>
                      </a:lnTo>
                      <a:lnTo>
                        <a:pt x="318" y="200"/>
                      </a:lnTo>
                      <a:lnTo>
                        <a:pt x="320" y="200"/>
                      </a:lnTo>
                      <a:lnTo>
                        <a:pt x="320" y="200"/>
                      </a:lnTo>
                      <a:lnTo>
                        <a:pt x="320" y="200"/>
                      </a:lnTo>
                      <a:lnTo>
                        <a:pt x="322" y="200"/>
                      </a:lnTo>
                      <a:lnTo>
                        <a:pt x="322" y="200"/>
                      </a:lnTo>
                      <a:lnTo>
                        <a:pt x="322" y="202"/>
                      </a:lnTo>
                      <a:lnTo>
                        <a:pt x="322" y="202"/>
                      </a:lnTo>
                      <a:lnTo>
                        <a:pt x="322" y="202"/>
                      </a:lnTo>
                      <a:lnTo>
                        <a:pt x="322" y="202"/>
                      </a:lnTo>
                      <a:close/>
                      <a:moveTo>
                        <a:pt x="410" y="70"/>
                      </a:moveTo>
                      <a:lnTo>
                        <a:pt x="408" y="70"/>
                      </a:lnTo>
                      <a:lnTo>
                        <a:pt x="404" y="70"/>
                      </a:lnTo>
                      <a:lnTo>
                        <a:pt x="404" y="70"/>
                      </a:lnTo>
                      <a:lnTo>
                        <a:pt x="402" y="72"/>
                      </a:lnTo>
                      <a:lnTo>
                        <a:pt x="402" y="72"/>
                      </a:lnTo>
                      <a:lnTo>
                        <a:pt x="402" y="72"/>
                      </a:lnTo>
                      <a:lnTo>
                        <a:pt x="402" y="72"/>
                      </a:lnTo>
                      <a:lnTo>
                        <a:pt x="402" y="72"/>
                      </a:lnTo>
                      <a:lnTo>
                        <a:pt x="402" y="70"/>
                      </a:lnTo>
                      <a:lnTo>
                        <a:pt x="402" y="70"/>
                      </a:lnTo>
                      <a:lnTo>
                        <a:pt x="402" y="70"/>
                      </a:lnTo>
                      <a:lnTo>
                        <a:pt x="402" y="70"/>
                      </a:lnTo>
                      <a:lnTo>
                        <a:pt x="402" y="70"/>
                      </a:lnTo>
                      <a:lnTo>
                        <a:pt x="402" y="70"/>
                      </a:lnTo>
                      <a:lnTo>
                        <a:pt x="402" y="68"/>
                      </a:lnTo>
                      <a:lnTo>
                        <a:pt x="404" y="68"/>
                      </a:lnTo>
                      <a:lnTo>
                        <a:pt x="406" y="70"/>
                      </a:lnTo>
                      <a:lnTo>
                        <a:pt x="406" y="70"/>
                      </a:lnTo>
                      <a:lnTo>
                        <a:pt x="406" y="70"/>
                      </a:lnTo>
                      <a:lnTo>
                        <a:pt x="410" y="70"/>
                      </a:lnTo>
                      <a:lnTo>
                        <a:pt x="410" y="70"/>
                      </a:lnTo>
                      <a:lnTo>
                        <a:pt x="410" y="70"/>
                      </a:lnTo>
                      <a:lnTo>
                        <a:pt x="410" y="70"/>
                      </a:lnTo>
                      <a:close/>
                      <a:moveTo>
                        <a:pt x="166" y="320"/>
                      </a:moveTo>
                      <a:lnTo>
                        <a:pt x="168" y="320"/>
                      </a:lnTo>
                      <a:lnTo>
                        <a:pt x="168" y="322"/>
                      </a:lnTo>
                      <a:lnTo>
                        <a:pt x="166" y="320"/>
                      </a:lnTo>
                      <a:lnTo>
                        <a:pt x="166" y="320"/>
                      </a:lnTo>
                      <a:lnTo>
                        <a:pt x="166" y="320"/>
                      </a:lnTo>
                      <a:close/>
                      <a:moveTo>
                        <a:pt x="124" y="26"/>
                      </a:move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0" y="26"/>
                      </a:lnTo>
                      <a:lnTo>
                        <a:pt x="120" y="26"/>
                      </a:lnTo>
                      <a:lnTo>
                        <a:pt x="120" y="26"/>
                      </a:lnTo>
                      <a:lnTo>
                        <a:pt x="120" y="26"/>
                      </a:lnTo>
                      <a:lnTo>
                        <a:pt x="118" y="22"/>
                      </a:lnTo>
                      <a:lnTo>
                        <a:pt x="124" y="26"/>
                      </a:lnTo>
                      <a:close/>
                      <a:moveTo>
                        <a:pt x="36" y="66"/>
                      </a:move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8" y="64"/>
                      </a:lnTo>
                      <a:lnTo>
                        <a:pt x="42" y="64"/>
                      </a:lnTo>
                      <a:lnTo>
                        <a:pt x="42" y="64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2" y="68"/>
                      </a:lnTo>
                      <a:lnTo>
                        <a:pt x="38" y="66"/>
                      </a:lnTo>
                      <a:lnTo>
                        <a:pt x="36" y="66"/>
                      </a:lnTo>
                      <a:lnTo>
                        <a:pt x="36" y="66"/>
                      </a:lnTo>
                      <a:close/>
                      <a:moveTo>
                        <a:pt x="94" y="256"/>
                      </a:moveTo>
                      <a:lnTo>
                        <a:pt x="96" y="256"/>
                      </a:lnTo>
                      <a:lnTo>
                        <a:pt x="100" y="256"/>
                      </a:lnTo>
                      <a:lnTo>
                        <a:pt x="102" y="256"/>
                      </a:lnTo>
                      <a:lnTo>
                        <a:pt x="102" y="256"/>
                      </a:lnTo>
                      <a:lnTo>
                        <a:pt x="102" y="256"/>
                      </a:lnTo>
                      <a:lnTo>
                        <a:pt x="94" y="256"/>
                      </a:lnTo>
                      <a:lnTo>
                        <a:pt x="94" y="256"/>
                      </a:lnTo>
                      <a:lnTo>
                        <a:pt x="94" y="256"/>
                      </a:lnTo>
                      <a:lnTo>
                        <a:pt x="94" y="256"/>
                      </a:lnTo>
                      <a:close/>
                      <a:moveTo>
                        <a:pt x="246" y="10"/>
                      </a:moveTo>
                      <a:lnTo>
                        <a:pt x="246" y="10"/>
                      </a:lnTo>
                      <a:lnTo>
                        <a:pt x="246" y="10"/>
                      </a:lnTo>
                      <a:lnTo>
                        <a:pt x="248" y="10"/>
                      </a:lnTo>
                      <a:lnTo>
                        <a:pt x="246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8" name="Freeform 469"/>
                <p:cNvSpPr>
                  <a:spLocks/>
                </p:cNvSpPr>
                <p:nvPr/>
              </p:nvSpPr>
              <p:spPr bwMode="auto">
                <a:xfrm>
                  <a:off x="2302" y="1692"/>
                  <a:ext cx="20" cy="20"/>
                </a:xfrm>
                <a:custGeom>
                  <a:avLst/>
                  <a:gdLst>
                    <a:gd name="T0" fmla="*/ 0 w 20"/>
                    <a:gd name="T1" fmla="*/ 12 h 20"/>
                    <a:gd name="T2" fmla="*/ 0 w 20"/>
                    <a:gd name="T3" fmla="*/ 12 h 20"/>
                    <a:gd name="T4" fmla="*/ 0 w 20"/>
                    <a:gd name="T5" fmla="*/ 14 h 20"/>
                    <a:gd name="T6" fmla="*/ 0 w 20"/>
                    <a:gd name="T7" fmla="*/ 14 h 20"/>
                    <a:gd name="T8" fmla="*/ 4 w 20"/>
                    <a:gd name="T9" fmla="*/ 16 h 20"/>
                    <a:gd name="T10" fmla="*/ 4 w 20"/>
                    <a:gd name="T11" fmla="*/ 18 h 20"/>
                    <a:gd name="T12" fmla="*/ 4 w 20"/>
                    <a:gd name="T13" fmla="*/ 18 h 20"/>
                    <a:gd name="T14" fmla="*/ 6 w 20"/>
                    <a:gd name="T15" fmla="*/ 18 h 20"/>
                    <a:gd name="T16" fmla="*/ 8 w 20"/>
                    <a:gd name="T17" fmla="*/ 18 h 20"/>
                    <a:gd name="T18" fmla="*/ 10 w 20"/>
                    <a:gd name="T19" fmla="*/ 18 h 20"/>
                    <a:gd name="T20" fmla="*/ 10 w 20"/>
                    <a:gd name="T21" fmla="*/ 18 h 20"/>
                    <a:gd name="T22" fmla="*/ 10 w 20"/>
                    <a:gd name="T23" fmla="*/ 20 h 20"/>
                    <a:gd name="T24" fmla="*/ 18 w 20"/>
                    <a:gd name="T25" fmla="*/ 20 h 20"/>
                    <a:gd name="T26" fmla="*/ 18 w 20"/>
                    <a:gd name="T27" fmla="*/ 20 h 20"/>
                    <a:gd name="T28" fmla="*/ 18 w 20"/>
                    <a:gd name="T29" fmla="*/ 18 h 20"/>
                    <a:gd name="T30" fmla="*/ 20 w 20"/>
                    <a:gd name="T31" fmla="*/ 18 h 20"/>
                    <a:gd name="T32" fmla="*/ 20 w 20"/>
                    <a:gd name="T33" fmla="*/ 18 h 20"/>
                    <a:gd name="T34" fmla="*/ 20 w 20"/>
                    <a:gd name="T35" fmla="*/ 18 h 20"/>
                    <a:gd name="T36" fmla="*/ 20 w 20"/>
                    <a:gd name="T37" fmla="*/ 10 h 20"/>
                    <a:gd name="T38" fmla="*/ 20 w 20"/>
                    <a:gd name="T39" fmla="*/ 10 h 20"/>
                    <a:gd name="T40" fmla="*/ 20 w 20"/>
                    <a:gd name="T41" fmla="*/ 10 h 20"/>
                    <a:gd name="T42" fmla="*/ 18 w 20"/>
                    <a:gd name="T43" fmla="*/ 8 h 20"/>
                    <a:gd name="T44" fmla="*/ 18 w 20"/>
                    <a:gd name="T45" fmla="*/ 8 h 20"/>
                    <a:gd name="T46" fmla="*/ 18 w 20"/>
                    <a:gd name="T47" fmla="*/ 8 h 20"/>
                    <a:gd name="T48" fmla="*/ 18 w 20"/>
                    <a:gd name="T49" fmla="*/ 8 h 20"/>
                    <a:gd name="T50" fmla="*/ 16 w 20"/>
                    <a:gd name="T51" fmla="*/ 8 h 20"/>
                    <a:gd name="T52" fmla="*/ 14 w 20"/>
                    <a:gd name="T53" fmla="*/ 6 h 20"/>
                    <a:gd name="T54" fmla="*/ 14 w 20"/>
                    <a:gd name="T55" fmla="*/ 4 h 20"/>
                    <a:gd name="T56" fmla="*/ 14 w 20"/>
                    <a:gd name="T57" fmla="*/ 4 h 20"/>
                    <a:gd name="T58" fmla="*/ 14 w 20"/>
                    <a:gd name="T59" fmla="*/ 4 h 20"/>
                    <a:gd name="T60" fmla="*/ 12 w 20"/>
                    <a:gd name="T61" fmla="*/ 2 h 20"/>
                    <a:gd name="T62" fmla="*/ 12 w 20"/>
                    <a:gd name="T63" fmla="*/ 2 h 20"/>
                    <a:gd name="T64" fmla="*/ 12 w 20"/>
                    <a:gd name="T65" fmla="*/ 2 h 20"/>
                    <a:gd name="T66" fmla="*/ 12 w 20"/>
                    <a:gd name="T67" fmla="*/ 2 h 20"/>
                    <a:gd name="T68" fmla="*/ 12 w 20"/>
                    <a:gd name="T69" fmla="*/ 0 h 20"/>
                    <a:gd name="T70" fmla="*/ 12 w 20"/>
                    <a:gd name="T71" fmla="*/ 0 h 20"/>
                    <a:gd name="T72" fmla="*/ 10 w 20"/>
                    <a:gd name="T73" fmla="*/ 0 h 20"/>
                    <a:gd name="T74" fmla="*/ 8 w 20"/>
                    <a:gd name="T75" fmla="*/ 0 h 20"/>
                    <a:gd name="T76" fmla="*/ 8 w 20"/>
                    <a:gd name="T77" fmla="*/ 0 h 20"/>
                    <a:gd name="T78" fmla="*/ 8 w 20"/>
                    <a:gd name="T79" fmla="*/ 0 h 20"/>
                    <a:gd name="T80" fmla="*/ 4 w 20"/>
                    <a:gd name="T81" fmla="*/ 4 h 20"/>
                    <a:gd name="T82" fmla="*/ 4 w 20"/>
                    <a:gd name="T83" fmla="*/ 4 h 20"/>
                    <a:gd name="T84" fmla="*/ 4 w 20"/>
                    <a:gd name="T85" fmla="*/ 4 h 20"/>
                    <a:gd name="T86" fmla="*/ 4 w 20"/>
                    <a:gd name="T87" fmla="*/ 8 h 20"/>
                    <a:gd name="T88" fmla="*/ 2 w 20"/>
                    <a:gd name="T89" fmla="*/ 8 h 20"/>
                    <a:gd name="T90" fmla="*/ 2 w 20"/>
                    <a:gd name="T91" fmla="*/ 8 h 20"/>
                    <a:gd name="T92" fmla="*/ 0 w 20"/>
                    <a:gd name="T93" fmla="*/ 10 h 20"/>
                    <a:gd name="T94" fmla="*/ 0 w 20"/>
                    <a:gd name="T95" fmla="*/ 10 h 20"/>
                    <a:gd name="T96" fmla="*/ 0 w 20"/>
                    <a:gd name="T97" fmla="*/ 10 h 20"/>
                    <a:gd name="T98" fmla="*/ 0 w 20"/>
                    <a:gd name="T99" fmla="*/ 10 h 20"/>
                    <a:gd name="T100" fmla="*/ 0 w 20"/>
                    <a:gd name="T101" fmla="*/ 10 h 20"/>
                    <a:gd name="T102" fmla="*/ 0 w 20"/>
                    <a:gd name="T103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" h="20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39" name="Freeform 470"/>
                <p:cNvSpPr>
                  <a:spLocks/>
                </p:cNvSpPr>
                <p:nvPr/>
              </p:nvSpPr>
              <p:spPr bwMode="auto">
                <a:xfrm>
                  <a:off x="2326" y="1702"/>
                  <a:ext cx="10" cy="6"/>
                </a:xfrm>
                <a:custGeom>
                  <a:avLst/>
                  <a:gdLst>
                    <a:gd name="T0" fmla="*/ 4 w 10"/>
                    <a:gd name="T1" fmla="*/ 6 h 6"/>
                    <a:gd name="T2" fmla="*/ 4 w 10"/>
                    <a:gd name="T3" fmla="*/ 6 h 6"/>
                    <a:gd name="T4" fmla="*/ 4 w 10"/>
                    <a:gd name="T5" fmla="*/ 6 h 6"/>
                    <a:gd name="T6" fmla="*/ 6 w 10"/>
                    <a:gd name="T7" fmla="*/ 4 h 6"/>
                    <a:gd name="T8" fmla="*/ 6 w 10"/>
                    <a:gd name="T9" fmla="*/ 4 h 6"/>
                    <a:gd name="T10" fmla="*/ 6 w 10"/>
                    <a:gd name="T11" fmla="*/ 4 h 6"/>
                    <a:gd name="T12" fmla="*/ 6 w 10"/>
                    <a:gd name="T13" fmla="*/ 4 h 6"/>
                    <a:gd name="T14" fmla="*/ 10 w 10"/>
                    <a:gd name="T15" fmla="*/ 2 h 6"/>
                    <a:gd name="T16" fmla="*/ 10 w 10"/>
                    <a:gd name="T17" fmla="*/ 2 h 6"/>
                    <a:gd name="T18" fmla="*/ 10 w 10"/>
                    <a:gd name="T19" fmla="*/ 2 h 6"/>
                    <a:gd name="T20" fmla="*/ 10 w 10"/>
                    <a:gd name="T21" fmla="*/ 2 h 6"/>
                    <a:gd name="T22" fmla="*/ 10 w 10"/>
                    <a:gd name="T23" fmla="*/ 0 h 6"/>
                    <a:gd name="T24" fmla="*/ 8 w 10"/>
                    <a:gd name="T25" fmla="*/ 0 h 6"/>
                    <a:gd name="T26" fmla="*/ 8 w 10"/>
                    <a:gd name="T27" fmla="*/ 0 h 6"/>
                    <a:gd name="T28" fmla="*/ 8 w 10"/>
                    <a:gd name="T29" fmla="*/ 0 h 6"/>
                    <a:gd name="T30" fmla="*/ 6 w 10"/>
                    <a:gd name="T31" fmla="*/ 0 h 6"/>
                    <a:gd name="T32" fmla="*/ 6 w 10"/>
                    <a:gd name="T33" fmla="*/ 0 h 6"/>
                    <a:gd name="T34" fmla="*/ 6 w 10"/>
                    <a:gd name="T35" fmla="*/ 0 h 6"/>
                    <a:gd name="T36" fmla="*/ 2 w 10"/>
                    <a:gd name="T37" fmla="*/ 4 h 6"/>
                    <a:gd name="T38" fmla="*/ 2 w 10"/>
                    <a:gd name="T39" fmla="*/ 4 h 6"/>
                    <a:gd name="T40" fmla="*/ 2 w 10"/>
                    <a:gd name="T41" fmla="*/ 4 h 6"/>
                    <a:gd name="T42" fmla="*/ 2 w 10"/>
                    <a:gd name="T43" fmla="*/ 4 h 6"/>
                    <a:gd name="T44" fmla="*/ 0 w 10"/>
                    <a:gd name="T45" fmla="*/ 6 h 6"/>
                    <a:gd name="T46" fmla="*/ 0 w 10"/>
                    <a:gd name="T47" fmla="*/ 6 h 6"/>
                    <a:gd name="T48" fmla="*/ 0 w 10"/>
                    <a:gd name="T49" fmla="*/ 6 h 6"/>
                    <a:gd name="T50" fmla="*/ 0 w 10"/>
                    <a:gd name="T51" fmla="*/ 6 h 6"/>
                    <a:gd name="T52" fmla="*/ 0 w 10"/>
                    <a:gd name="T53" fmla="*/ 6 h 6"/>
                    <a:gd name="T54" fmla="*/ 4 w 10"/>
                    <a:gd name="T5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0" name="Freeform 471"/>
                <p:cNvSpPr>
                  <a:spLocks/>
                </p:cNvSpPr>
                <p:nvPr/>
              </p:nvSpPr>
              <p:spPr bwMode="auto">
                <a:xfrm>
                  <a:off x="2310" y="1652"/>
                  <a:ext cx="8" cy="6"/>
                </a:xfrm>
                <a:custGeom>
                  <a:avLst/>
                  <a:gdLst>
                    <a:gd name="T0" fmla="*/ 2 w 8"/>
                    <a:gd name="T1" fmla="*/ 0 h 6"/>
                    <a:gd name="T2" fmla="*/ 2 w 8"/>
                    <a:gd name="T3" fmla="*/ 0 h 6"/>
                    <a:gd name="T4" fmla="*/ 0 w 8"/>
                    <a:gd name="T5" fmla="*/ 2 h 6"/>
                    <a:gd name="T6" fmla="*/ 0 w 8"/>
                    <a:gd name="T7" fmla="*/ 4 h 6"/>
                    <a:gd name="T8" fmla="*/ 0 w 8"/>
                    <a:gd name="T9" fmla="*/ 4 h 6"/>
                    <a:gd name="T10" fmla="*/ 0 w 8"/>
                    <a:gd name="T11" fmla="*/ 4 h 6"/>
                    <a:gd name="T12" fmla="*/ 0 w 8"/>
                    <a:gd name="T13" fmla="*/ 4 h 6"/>
                    <a:gd name="T14" fmla="*/ 0 w 8"/>
                    <a:gd name="T15" fmla="*/ 4 h 6"/>
                    <a:gd name="T16" fmla="*/ 0 w 8"/>
                    <a:gd name="T17" fmla="*/ 4 h 6"/>
                    <a:gd name="T18" fmla="*/ 0 w 8"/>
                    <a:gd name="T19" fmla="*/ 6 h 6"/>
                    <a:gd name="T20" fmla="*/ 0 w 8"/>
                    <a:gd name="T21" fmla="*/ 6 h 6"/>
                    <a:gd name="T22" fmla="*/ 2 w 8"/>
                    <a:gd name="T23" fmla="*/ 6 h 6"/>
                    <a:gd name="T24" fmla="*/ 2 w 8"/>
                    <a:gd name="T25" fmla="*/ 6 h 6"/>
                    <a:gd name="T26" fmla="*/ 2 w 8"/>
                    <a:gd name="T27" fmla="*/ 6 h 6"/>
                    <a:gd name="T28" fmla="*/ 2 w 8"/>
                    <a:gd name="T29" fmla="*/ 6 h 6"/>
                    <a:gd name="T30" fmla="*/ 6 w 8"/>
                    <a:gd name="T31" fmla="*/ 4 h 6"/>
                    <a:gd name="T32" fmla="*/ 6 w 8"/>
                    <a:gd name="T33" fmla="*/ 4 h 6"/>
                    <a:gd name="T34" fmla="*/ 6 w 8"/>
                    <a:gd name="T35" fmla="*/ 4 h 6"/>
                    <a:gd name="T36" fmla="*/ 8 w 8"/>
                    <a:gd name="T37" fmla="*/ 2 h 6"/>
                    <a:gd name="T38" fmla="*/ 8 w 8"/>
                    <a:gd name="T39" fmla="*/ 2 h 6"/>
                    <a:gd name="T40" fmla="*/ 8 w 8"/>
                    <a:gd name="T41" fmla="*/ 2 h 6"/>
                    <a:gd name="T42" fmla="*/ 8 w 8"/>
                    <a:gd name="T43" fmla="*/ 2 h 6"/>
                    <a:gd name="T44" fmla="*/ 8 w 8"/>
                    <a:gd name="T45" fmla="*/ 0 h 6"/>
                    <a:gd name="T46" fmla="*/ 8 w 8"/>
                    <a:gd name="T47" fmla="*/ 0 h 6"/>
                    <a:gd name="T48" fmla="*/ 8 w 8"/>
                    <a:gd name="T49" fmla="*/ 0 h 6"/>
                    <a:gd name="T50" fmla="*/ 6 w 8"/>
                    <a:gd name="T51" fmla="*/ 0 h 6"/>
                    <a:gd name="T52" fmla="*/ 6 w 8"/>
                    <a:gd name="T53" fmla="*/ 0 h 6"/>
                    <a:gd name="T54" fmla="*/ 6 w 8"/>
                    <a:gd name="T55" fmla="*/ 0 h 6"/>
                    <a:gd name="T56" fmla="*/ 6 w 8"/>
                    <a:gd name="T57" fmla="*/ 0 h 6"/>
                    <a:gd name="T58" fmla="*/ 2 w 8"/>
                    <a:gd name="T59" fmla="*/ 0 h 6"/>
                    <a:gd name="T60" fmla="*/ 2 w 8"/>
                    <a:gd name="T6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" h="6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1" name="Freeform 472"/>
                <p:cNvSpPr>
                  <a:spLocks/>
                </p:cNvSpPr>
                <p:nvPr/>
              </p:nvSpPr>
              <p:spPr bwMode="auto">
                <a:xfrm>
                  <a:off x="2308" y="1642"/>
                  <a:ext cx="6" cy="8"/>
                </a:xfrm>
                <a:custGeom>
                  <a:avLst/>
                  <a:gdLst>
                    <a:gd name="T0" fmla="*/ 6 w 6"/>
                    <a:gd name="T1" fmla="*/ 0 h 8"/>
                    <a:gd name="T2" fmla="*/ 4 w 6"/>
                    <a:gd name="T3" fmla="*/ 0 h 8"/>
                    <a:gd name="T4" fmla="*/ 4 w 6"/>
                    <a:gd name="T5" fmla="*/ 0 h 8"/>
                    <a:gd name="T6" fmla="*/ 4 w 6"/>
                    <a:gd name="T7" fmla="*/ 0 h 8"/>
                    <a:gd name="T8" fmla="*/ 4 w 6"/>
                    <a:gd name="T9" fmla="*/ 2 h 8"/>
                    <a:gd name="T10" fmla="*/ 2 w 6"/>
                    <a:gd name="T11" fmla="*/ 2 h 8"/>
                    <a:gd name="T12" fmla="*/ 2 w 6"/>
                    <a:gd name="T13" fmla="*/ 2 h 8"/>
                    <a:gd name="T14" fmla="*/ 2 w 6"/>
                    <a:gd name="T15" fmla="*/ 2 h 8"/>
                    <a:gd name="T16" fmla="*/ 0 w 6"/>
                    <a:gd name="T17" fmla="*/ 4 h 8"/>
                    <a:gd name="T18" fmla="*/ 0 w 6"/>
                    <a:gd name="T19" fmla="*/ 4 h 8"/>
                    <a:gd name="T20" fmla="*/ 0 w 6"/>
                    <a:gd name="T21" fmla="*/ 4 h 8"/>
                    <a:gd name="T22" fmla="*/ 0 w 6"/>
                    <a:gd name="T23" fmla="*/ 6 h 8"/>
                    <a:gd name="T24" fmla="*/ 0 w 6"/>
                    <a:gd name="T25" fmla="*/ 6 h 8"/>
                    <a:gd name="T26" fmla="*/ 0 w 6"/>
                    <a:gd name="T27" fmla="*/ 6 h 8"/>
                    <a:gd name="T28" fmla="*/ 2 w 6"/>
                    <a:gd name="T29" fmla="*/ 8 h 8"/>
                    <a:gd name="T30" fmla="*/ 2 w 6"/>
                    <a:gd name="T31" fmla="*/ 8 h 8"/>
                    <a:gd name="T32" fmla="*/ 2 w 6"/>
                    <a:gd name="T33" fmla="*/ 8 h 8"/>
                    <a:gd name="T34" fmla="*/ 2 w 6"/>
                    <a:gd name="T35" fmla="*/ 8 h 8"/>
                    <a:gd name="T36" fmla="*/ 2 w 6"/>
                    <a:gd name="T37" fmla="*/ 8 h 8"/>
                    <a:gd name="T38" fmla="*/ 6 w 6"/>
                    <a:gd name="T39" fmla="*/ 4 h 8"/>
                    <a:gd name="T40" fmla="*/ 6 w 6"/>
                    <a:gd name="T41" fmla="*/ 4 h 8"/>
                    <a:gd name="T42" fmla="*/ 6 w 6"/>
                    <a:gd name="T43" fmla="*/ 4 h 8"/>
                    <a:gd name="T44" fmla="*/ 6 w 6"/>
                    <a:gd name="T45" fmla="*/ 0 h 8"/>
                    <a:gd name="T46" fmla="*/ 6 w 6"/>
                    <a:gd name="T47" fmla="*/ 0 h 8"/>
                    <a:gd name="T48" fmla="*/ 6 w 6"/>
                    <a:gd name="T49" fmla="*/ 0 h 8"/>
                    <a:gd name="T50" fmla="*/ 6 w 6"/>
                    <a:gd name="T5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8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2" name="Freeform 473"/>
                <p:cNvSpPr>
                  <a:spLocks/>
                </p:cNvSpPr>
                <p:nvPr/>
              </p:nvSpPr>
              <p:spPr bwMode="auto">
                <a:xfrm>
                  <a:off x="2302" y="1628"/>
                  <a:ext cx="8" cy="6"/>
                </a:xfrm>
                <a:custGeom>
                  <a:avLst/>
                  <a:gdLst>
                    <a:gd name="T0" fmla="*/ 6 w 8"/>
                    <a:gd name="T1" fmla="*/ 2 h 6"/>
                    <a:gd name="T2" fmla="*/ 6 w 8"/>
                    <a:gd name="T3" fmla="*/ 2 h 6"/>
                    <a:gd name="T4" fmla="*/ 4 w 8"/>
                    <a:gd name="T5" fmla="*/ 2 h 6"/>
                    <a:gd name="T6" fmla="*/ 4 w 8"/>
                    <a:gd name="T7" fmla="*/ 2 h 6"/>
                    <a:gd name="T8" fmla="*/ 4 w 8"/>
                    <a:gd name="T9" fmla="*/ 0 h 6"/>
                    <a:gd name="T10" fmla="*/ 0 w 8"/>
                    <a:gd name="T11" fmla="*/ 0 h 6"/>
                    <a:gd name="T12" fmla="*/ 0 w 8"/>
                    <a:gd name="T13" fmla="*/ 0 h 6"/>
                    <a:gd name="T14" fmla="*/ 0 w 8"/>
                    <a:gd name="T15" fmla="*/ 2 h 6"/>
                    <a:gd name="T16" fmla="*/ 0 w 8"/>
                    <a:gd name="T17" fmla="*/ 2 h 6"/>
                    <a:gd name="T18" fmla="*/ 0 w 8"/>
                    <a:gd name="T19" fmla="*/ 2 h 6"/>
                    <a:gd name="T20" fmla="*/ 0 w 8"/>
                    <a:gd name="T21" fmla="*/ 4 h 6"/>
                    <a:gd name="T22" fmla="*/ 0 w 8"/>
                    <a:gd name="T23" fmla="*/ 4 h 6"/>
                    <a:gd name="T24" fmla="*/ 0 w 8"/>
                    <a:gd name="T25" fmla="*/ 4 h 6"/>
                    <a:gd name="T26" fmla="*/ 0 w 8"/>
                    <a:gd name="T27" fmla="*/ 4 h 6"/>
                    <a:gd name="T28" fmla="*/ 4 w 8"/>
                    <a:gd name="T29" fmla="*/ 6 h 6"/>
                    <a:gd name="T30" fmla="*/ 4 w 8"/>
                    <a:gd name="T31" fmla="*/ 6 h 6"/>
                    <a:gd name="T32" fmla="*/ 4 w 8"/>
                    <a:gd name="T33" fmla="*/ 6 h 6"/>
                    <a:gd name="T34" fmla="*/ 6 w 8"/>
                    <a:gd name="T35" fmla="*/ 6 h 6"/>
                    <a:gd name="T36" fmla="*/ 8 w 8"/>
                    <a:gd name="T37" fmla="*/ 6 h 6"/>
                    <a:gd name="T38" fmla="*/ 8 w 8"/>
                    <a:gd name="T39" fmla="*/ 6 h 6"/>
                    <a:gd name="T40" fmla="*/ 8 w 8"/>
                    <a:gd name="T41" fmla="*/ 6 h 6"/>
                    <a:gd name="T42" fmla="*/ 8 w 8"/>
                    <a:gd name="T43" fmla="*/ 6 h 6"/>
                    <a:gd name="T44" fmla="*/ 8 w 8"/>
                    <a:gd name="T45" fmla="*/ 6 h 6"/>
                    <a:gd name="T46" fmla="*/ 8 w 8"/>
                    <a:gd name="T47" fmla="*/ 4 h 6"/>
                    <a:gd name="T48" fmla="*/ 8 w 8"/>
                    <a:gd name="T49" fmla="*/ 4 h 6"/>
                    <a:gd name="T50" fmla="*/ 8 w 8"/>
                    <a:gd name="T51" fmla="*/ 2 h 6"/>
                    <a:gd name="T52" fmla="*/ 8 w 8"/>
                    <a:gd name="T53" fmla="*/ 2 h 6"/>
                    <a:gd name="T54" fmla="*/ 6 w 8"/>
                    <a:gd name="T55" fmla="*/ 2 h 6"/>
                    <a:gd name="T56" fmla="*/ 6 w 8"/>
                    <a:gd name="T5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" h="6"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3" name="Freeform 474"/>
                <p:cNvSpPr>
                  <a:spLocks/>
                </p:cNvSpPr>
                <p:nvPr/>
              </p:nvSpPr>
              <p:spPr bwMode="auto">
                <a:xfrm>
                  <a:off x="2210" y="1552"/>
                  <a:ext cx="10" cy="6"/>
                </a:xfrm>
                <a:custGeom>
                  <a:avLst/>
                  <a:gdLst>
                    <a:gd name="T0" fmla="*/ 8 w 10"/>
                    <a:gd name="T1" fmla="*/ 0 h 6"/>
                    <a:gd name="T2" fmla="*/ 6 w 10"/>
                    <a:gd name="T3" fmla="*/ 0 h 6"/>
                    <a:gd name="T4" fmla="*/ 6 w 10"/>
                    <a:gd name="T5" fmla="*/ 0 h 6"/>
                    <a:gd name="T6" fmla="*/ 4 w 10"/>
                    <a:gd name="T7" fmla="*/ 0 h 6"/>
                    <a:gd name="T8" fmla="*/ 4 w 10"/>
                    <a:gd name="T9" fmla="*/ 0 h 6"/>
                    <a:gd name="T10" fmla="*/ 2 w 10"/>
                    <a:gd name="T11" fmla="*/ 0 h 6"/>
                    <a:gd name="T12" fmla="*/ 2 w 10"/>
                    <a:gd name="T13" fmla="*/ 0 h 6"/>
                    <a:gd name="T14" fmla="*/ 0 w 10"/>
                    <a:gd name="T15" fmla="*/ 0 h 6"/>
                    <a:gd name="T16" fmla="*/ 0 w 10"/>
                    <a:gd name="T17" fmla="*/ 2 h 6"/>
                    <a:gd name="T18" fmla="*/ 0 w 10"/>
                    <a:gd name="T19" fmla="*/ 2 h 6"/>
                    <a:gd name="T20" fmla="*/ 0 w 10"/>
                    <a:gd name="T21" fmla="*/ 2 h 6"/>
                    <a:gd name="T22" fmla="*/ 2 w 10"/>
                    <a:gd name="T23" fmla="*/ 4 h 6"/>
                    <a:gd name="T24" fmla="*/ 2 w 10"/>
                    <a:gd name="T25" fmla="*/ 4 h 6"/>
                    <a:gd name="T26" fmla="*/ 2 w 10"/>
                    <a:gd name="T27" fmla="*/ 4 h 6"/>
                    <a:gd name="T28" fmla="*/ 6 w 10"/>
                    <a:gd name="T29" fmla="*/ 6 h 6"/>
                    <a:gd name="T30" fmla="*/ 8 w 10"/>
                    <a:gd name="T31" fmla="*/ 6 h 6"/>
                    <a:gd name="T32" fmla="*/ 8 w 10"/>
                    <a:gd name="T33" fmla="*/ 6 h 6"/>
                    <a:gd name="T34" fmla="*/ 8 w 10"/>
                    <a:gd name="T35" fmla="*/ 6 h 6"/>
                    <a:gd name="T36" fmla="*/ 10 w 10"/>
                    <a:gd name="T37" fmla="*/ 6 h 6"/>
                    <a:gd name="T38" fmla="*/ 10 w 10"/>
                    <a:gd name="T39" fmla="*/ 6 h 6"/>
                    <a:gd name="T40" fmla="*/ 10 w 10"/>
                    <a:gd name="T41" fmla="*/ 6 h 6"/>
                    <a:gd name="T42" fmla="*/ 10 w 10"/>
                    <a:gd name="T43" fmla="*/ 0 h 6"/>
                    <a:gd name="T44" fmla="*/ 10 w 10"/>
                    <a:gd name="T45" fmla="*/ 0 h 6"/>
                    <a:gd name="T46" fmla="*/ 10 w 10"/>
                    <a:gd name="T47" fmla="*/ 0 h 6"/>
                    <a:gd name="T48" fmla="*/ 8 w 10"/>
                    <a:gd name="T49" fmla="*/ 0 h 6"/>
                    <a:gd name="T50" fmla="*/ 8 w 10"/>
                    <a:gd name="T51" fmla="*/ 0 h 6"/>
                    <a:gd name="T52" fmla="*/ 8 w 10"/>
                    <a:gd name="T53" fmla="*/ 0 h 6"/>
                    <a:gd name="T54" fmla="*/ 8 w 10"/>
                    <a:gd name="T55" fmla="*/ 0 h 6"/>
                    <a:gd name="T56" fmla="*/ 8 w 10"/>
                    <a:gd name="T5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" h="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4" name="Freeform 475"/>
                <p:cNvSpPr>
                  <a:spLocks/>
                </p:cNvSpPr>
                <p:nvPr/>
              </p:nvSpPr>
              <p:spPr bwMode="auto">
                <a:xfrm>
                  <a:off x="2214" y="1546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10 w 10"/>
                    <a:gd name="T3" fmla="*/ 2 h 4"/>
                    <a:gd name="T4" fmla="*/ 10 w 10"/>
                    <a:gd name="T5" fmla="*/ 2 h 4"/>
                    <a:gd name="T6" fmla="*/ 8 w 10"/>
                    <a:gd name="T7" fmla="*/ 0 h 4"/>
                    <a:gd name="T8" fmla="*/ 8 w 10"/>
                    <a:gd name="T9" fmla="*/ 0 h 4"/>
                    <a:gd name="T10" fmla="*/ 6 w 10"/>
                    <a:gd name="T11" fmla="*/ 0 h 4"/>
                    <a:gd name="T12" fmla="*/ 6 w 10"/>
                    <a:gd name="T13" fmla="*/ 0 h 4"/>
                    <a:gd name="T14" fmla="*/ 6 w 10"/>
                    <a:gd name="T15" fmla="*/ 0 h 4"/>
                    <a:gd name="T16" fmla="*/ 4 w 10"/>
                    <a:gd name="T17" fmla="*/ 0 h 4"/>
                    <a:gd name="T18" fmla="*/ 4 w 10"/>
                    <a:gd name="T19" fmla="*/ 0 h 4"/>
                    <a:gd name="T20" fmla="*/ 4 w 10"/>
                    <a:gd name="T21" fmla="*/ 0 h 4"/>
                    <a:gd name="T22" fmla="*/ 2 w 10"/>
                    <a:gd name="T23" fmla="*/ 0 h 4"/>
                    <a:gd name="T24" fmla="*/ 2 w 10"/>
                    <a:gd name="T25" fmla="*/ 0 h 4"/>
                    <a:gd name="T26" fmla="*/ 2 w 10"/>
                    <a:gd name="T27" fmla="*/ 0 h 4"/>
                    <a:gd name="T28" fmla="*/ 0 w 10"/>
                    <a:gd name="T29" fmla="*/ 2 h 4"/>
                    <a:gd name="T30" fmla="*/ 0 w 10"/>
                    <a:gd name="T31" fmla="*/ 2 h 4"/>
                    <a:gd name="T32" fmla="*/ 0 w 10"/>
                    <a:gd name="T33" fmla="*/ 2 h 4"/>
                    <a:gd name="T34" fmla="*/ 2 w 10"/>
                    <a:gd name="T35" fmla="*/ 4 h 4"/>
                    <a:gd name="T36" fmla="*/ 2 w 10"/>
                    <a:gd name="T37" fmla="*/ 4 h 4"/>
                    <a:gd name="T38" fmla="*/ 4 w 10"/>
                    <a:gd name="T39" fmla="*/ 4 h 4"/>
                    <a:gd name="T40" fmla="*/ 4 w 10"/>
                    <a:gd name="T41" fmla="*/ 4 h 4"/>
                    <a:gd name="T42" fmla="*/ 4 w 10"/>
                    <a:gd name="T43" fmla="*/ 4 h 4"/>
                    <a:gd name="T44" fmla="*/ 8 w 10"/>
                    <a:gd name="T45" fmla="*/ 4 h 4"/>
                    <a:gd name="T46" fmla="*/ 8 w 10"/>
                    <a:gd name="T47" fmla="*/ 4 h 4"/>
                    <a:gd name="T48" fmla="*/ 10 w 10"/>
                    <a:gd name="T49" fmla="*/ 4 h 4"/>
                    <a:gd name="T50" fmla="*/ 10 w 10"/>
                    <a:gd name="T5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" h="4">
                      <a:moveTo>
                        <a:pt x="10" y="4"/>
                      </a:move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5" name="Freeform 476"/>
                <p:cNvSpPr>
                  <a:spLocks/>
                </p:cNvSpPr>
                <p:nvPr/>
              </p:nvSpPr>
              <p:spPr bwMode="auto">
                <a:xfrm>
                  <a:off x="2226" y="1550"/>
                  <a:ext cx="6" cy="6"/>
                </a:xfrm>
                <a:custGeom>
                  <a:avLst/>
                  <a:gdLst>
                    <a:gd name="T0" fmla="*/ 4 w 6"/>
                    <a:gd name="T1" fmla="*/ 6 h 6"/>
                    <a:gd name="T2" fmla="*/ 4 w 6"/>
                    <a:gd name="T3" fmla="*/ 6 h 6"/>
                    <a:gd name="T4" fmla="*/ 6 w 6"/>
                    <a:gd name="T5" fmla="*/ 6 h 6"/>
                    <a:gd name="T6" fmla="*/ 6 w 6"/>
                    <a:gd name="T7" fmla="*/ 4 h 6"/>
                    <a:gd name="T8" fmla="*/ 6 w 6"/>
                    <a:gd name="T9" fmla="*/ 4 h 6"/>
                    <a:gd name="T10" fmla="*/ 6 w 6"/>
                    <a:gd name="T11" fmla="*/ 4 h 6"/>
                    <a:gd name="T12" fmla="*/ 2 w 6"/>
                    <a:gd name="T13" fmla="*/ 0 h 6"/>
                    <a:gd name="T14" fmla="*/ 2 w 6"/>
                    <a:gd name="T15" fmla="*/ 0 h 6"/>
                    <a:gd name="T16" fmla="*/ 0 w 6"/>
                    <a:gd name="T17" fmla="*/ 0 h 6"/>
                    <a:gd name="T18" fmla="*/ 0 w 6"/>
                    <a:gd name="T19" fmla="*/ 0 h 6"/>
                    <a:gd name="T20" fmla="*/ 0 w 6"/>
                    <a:gd name="T21" fmla="*/ 0 h 6"/>
                    <a:gd name="T22" fmla="*/ 0 w 6"/>
                    <a:gd name="T23" fmla="*/ 6 h 6"/>
                    <a:gd name="T24" fmla="*/ 0 w 6"/>
                    <a:gd name="T25" fmla="*/ 6 h 6"/>
                    <a:gd name="T26" fmla="*/ 0 w 6"/>
                    <a:gd name="T27" fmla="*/ 6 h 6"/>
                    <a:gd name="T28" fmla="*/ 4 w 6"/>
                    <a:gd name="T2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6" name="Freeform 477"/>
                <p:cNvSpPr>
                  <a:spLocks/>
                </p:cNvSpPr>
                <p:nvPr/>
              </p:nvSpPr>
              <p:spPr bwMode="auto">
                <a:xfrm>
                  <a:off x="2382" y="1496"/>
                  <a:ext cx="10" cy="12"/>
                </a:xfrm>
                <a:custGeom>
                  <a:avLst/>
                  <a:gdLst>
                    <a:gd name="T0" fmla="*/ 0 w 10"/>
                    <a:gd name="T1" fmla="*/ 8 h 12"/>
                    <a:gd name="T2" fmla="*/ 2 w 10"/>
                    <a:gd name="T3" fmla="*/ 8 h 12"/>
                    <a:gd name="T4" fmla="*/ 2 w 10"/>
                    <a:gd name="T5" fmla="*/ 10 h 12"/>
                    <a:gd name="T6" fmla="*/ 2 w 10"/>
                    <a:gd name="T7" fmla="*/ 10 h 12"/>
                    <a:gd name="T8" fmla="*/ 4 w 10"/>
                    <a:gd name="T9" fmla="*/ 10 h 12"/>
                    <a:gd name="T10" fmla="*/ 4 w 10"/>
                    <a:gd name="T11" fmla="*/ 10 h 12"/>
                    <a:gd name="T12" fmla="*/ 6 w 10"/>
                    <a:gd name="T13" fmla="*/ 12 h 12"/>
                    <a:gd name="T14" fmla="*/ 6 w 10"/>
                    <a:gd name="T15" fmla="*/ 12 h 12"/>
                    <a:gd name="T16" fmla="*/ 6 w 10"/>
                    <a:gd name="T17" fmla="*/ 12 h 12"/>
                    <a:gd name="T18" fmla="*/ 8 w 10"/>
                    <a:gd name="T19" fmla="*/ 12 h 12"/>
                    <a:gd name="T20" fmla="*/ 8 w 10"/>
                    <a:gd name="T21" fmla="*/ 12 h 12"/>
                    <a:gd name="T22" fmla="*/ 10 w 10"/>
                    <a:gd name="T23" fmla="*/ 12 h 12"/>
                    <a:gd name="T24" fmla="*/ 10 w 10"/>
                    <a:gd name="T25" fmla="*/ 10 h 12"/>
                    <a:gd name="T26" fmla="*/ 10 w 10"/>
                    <a:gd name="T27" fmla="*/ 10 h 12"/>
                    <a:gd name="T28" fmla="*/ 8 w 10"/>
                    <a:gd name="T29" fmla="*/ 10 h 12"/>
                    <a:gd name="T30" fmla="*/ 8 w 10"/>
                    <a:gd name="T31" fmla="*/ 10 h 12"/>
                    <a:gd name="T32" fmla="*/ 8 w 10"/>
                    <a:gd name="T33" fmla="*/ 10 h 12"/>
                    <a:gd name="T34" fmla="*/ 8 w 10"/>
                    <a:gd name="T35" fmla="*/ 10 h 12"/>
                    <a:gd name="T36" fmla="*/ 8 w 10"/>
                    <a:gd name="T37" fmla="*/ 8 h 12"/>
                    <a:gd name="T38" fmla="*/ 6 w 10"/>
                    <a:gd name="T39" fmla="*/ 6 h 12"/>
                    <a:gd name="T40" fmla="*/ 6 w 10"/>
                    <a:gd name="T41" fmla="*/ 4 h 12"/>
                    <a:gd name="T42" fmla="*/ 4 w 10"/>
                    <a:gd name="T43" fmla="*/ 0 h 12"/>
                    <a:gd name="T44" fmla="*/ 4 w 10"/>
                    <a:gd name="T45" fmla="*/ 0 h 12"/>
                    <a:gd name="T46" fmla="*/ 4 w 10"/>
                    <a:gd name="T47" fmla="*/ 0 h 12"/>
                    <a:gd name="T48" fmla="*/ 2 w 10"/>
                    <a:gd name="T49" fmla="*/ 0 h 12"/>
                    <a:gd name="T50" fmla="*/ 2 w 10"/>
                    <a:gd name="T51" fmla="*/ 0 h 12"/>
                    <a:gd name="T52" fmla="*/ 2 w 10"/>
                    <a:gd name="T53" fmla="*/ 0 h 12"/>
                    <a:gd name="T54" fmla="*/ 2 w 10"/>
                    <a:gd name="T55" fmla="*/ 0 h 12"/>
                    <a:gd name="T56" fmla="*/ 2 w 10"/>
                    <a:gd name="T57" fmla="*/ 0 h 12"/>
                    <a:gd name="T58" fmla="*/ 2 w 10"/>
                    <a:gd name="T59" fmla="*/ 0 h 12"/>
                    <a:gd name="T60" fmla="*/ 0 w 10"/>
                    <a:gd name="T61" fmla="*/ 2 h 12"/>
                    <a:gd name="T62" fmla="*/ 0 w 10"/>
                    <a:gd name="T63" fmla="*/ 2 h 12"/>
                    <a:gd name="T64" fmla="*/ 0 w 10"/>
                    <a:gd name="T65" fmla="*/ 2 h 12"/>
                    <a:gd name="T66" fmla="*/ 0 w 10"/>
                    <a:gd name="T67" fmla="*/ 8 h 12"/>
                    <a:gd name="T68" fmla="*/ 0 w 10"/>
                    <a:gd name="T69" fmla="*/ 8 h 12"/>
                    <a:gd name="T70" fmla="*/ 0 w 10"/>
                    <a:gd name="T71" fmla="*/ 8 h 12"/>
                    <a:gd name="T72" fmla="*/ 0 w 10"/>
                    <a:gd name="T73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" h="12">
                      <a:moveTo>
                        <a:pt x="0" y="8"/>
                      </a:move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7" name="Freeform 478"/>
                <p:cNvSpPr>
                  <a:spLocks/>
                </p:cNvSpPr>
                <p:nvPr/>
              </p:nvSpPr>
              <p:spPr bwMode="auto">
                <a:xfrm>
                  <a:off x="2430" y="1496"/>
                  <a:ext cx="6" cy="10"/>
                </a:xfrm>
                <a:custGeom>
                  <a:avLst/>
                  <a:gdLst>
                    <a:gd name="T0" fmla="*/ 2 w 6"/>
                    <a:gd name="T1" fmla="*/ 8 h 10"/>
                    <a:gd name="T2" fmla="*/ 2 w 6"/>
                    <a:gd name="T3" fmla="*/ 8 h 10"/>
                    <a:gd name="T4" fmla="*/ 2 w 6"/>
                    <a:gd name="T5" fmla="*/ 8 h 10"/>
                    <a:gd name="T6" fmla="*/ 4 w 6"/>
                    <a:gd name="T7" fmla="*/ 10 h 10"/>
                    <a:gd name="T8" fmla="*/ 4 w 6"/>
                    <a:gd name="T9" fmla="*/ 10 h 10"/>
                    <a:gd name="T10" fmla="*/ 4 w 6"/>
                    <a:gd name="T11" fmla="*/ 10 h 10"/>
                    <a:gd name="T12" fmla="*/ 4 w 6"/>
                    <a:gd name="T13" fmla="*/ 10 h 10"/>
                    <a:gd name="T14" fmla="*/ 6 w 6"/>
                    <a:gd name="T15" fmla="*/ 10 h 10"/>
                    <a:gd name="T16" fmla="*/ 6 w 6"/>
                    <a:gd name="T17" fmla="*/ 10 h 10"/>
                    <a:gd name="T18" fmla="*/ 6 w 6"/>
                    <a:gd name="T19" fmla="*/ 10 h 10"/>
                    <a:gd name="T20" fmla="*/ 6 w 6"/>
                    <a:gd name="T21" fmla="*/ 4 h 10"/>
                    <a:gd name="T22" fmla="*/ 6 w 6"/>
                    <a:gd name="T23" fmla="*/ 4 h 10"/>
                    <a:gd name="T24" fmla="*/ 6 w 6"/>
                    <a:gd name="T25" fmla="*/ 4 h 10"/>
                    <a:gd name="T26" fmla="*/ 4 w 6"/>
                    <a:gd name="T27" fmla="*/ 4 h 10"/>
                    <a:gd name="T28" fmla="*/ 4 w 6"/>
                    <a:gd name="T29" fmla="*/ 2 h 10"/>
                    <a:gd name="T30" fmla="*/ 4 w 6"/>
                    <a:gd name="T31" fmla="*/ 2 h 10"/>
                    <a:gd name="T32" fmla="*/ 4 w 6"/>
                    <a:gd name="T33" fmla="*/ 2 h 10"/>
                    <a:gd name="T34" fmla="*/ 2 w 6"/>
                    <a:gd name="T35" fmla="*/ 0 h 10"/>
                    <a:gd name="T36" fmla="*/ 2 w 6"/>
                    <a:gd name="T37" fmla="*/ 0 h 10"/>
                    <a:gd name="T38" fmla="*/ 2 w 6"/>
                    <a:gd name="T39" fmla="*/ 0 h 10"/>
                    <a:gd name="T40" fmla="*/ 0 w 6"/>
                    <a:gd name="T41" fmla="*/ 2 h 10"/>
                    <a:gd name="T42" fmla="*/ 0 w 6"/>
                    <a:gd name="T43" fmla="*/ 2 h 10"/>
                    <a:gd name="T44" fmla="*/ 0 w 6"/>
                    <a:gd name="T45" fmla="*/ 2 h 10"/>
                    <a:gd name="T46" fmla="*/ 0 w 6"/>
                    <a:gd name="T47" fmla="*/ 6 h 10"/>
                    <a:gd name="T48" fmla="*/ 0 w 6"/>
                    <a:gd name="T49" fmla="*/ 6 h 10"/>
                    <a:gd name="T50" fmla="*/ 0 w 6"/>
                    <a:gd name="T51" fmla="*/ 6 h 10"/>
                    <a:gd name="T52" fmla="*/ 2 w 6"/>
                    <a:gd name="T53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" h="10"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8" name="Freeform 479"/>
                <p:cNvSpPr>
                  <a:spLocks/>
                </p:cNvSpPr>
                <p:nvPr/>
              </p:nvSpPr>
              <p:spPr bwMode="auto">
                <a:xfrm>
                  <a:off x="2470" y="1492"/>
                  <a:ext cx="10" cy="10"/>
                </a:xfrm>
                <a:custGeom>
                  <a:avLst/>
                  <a:gdLst>
                    <a:gd name="T0" fmla="*/ 2 w 10"/>
                    <a:gd name="T1" fmla="*/ 6 h 10"/>
                    <a:gd name="T2" fmla="*/ 2 w 10"/>
                    <a:gd name="T3" fmla="*/ 6 h 10"/>
                    <a:gd name="T4" fmla="*/ 2 w 10"/>
                    <a:gd name="T5" fmla="*/ 8 h 10"/>
                    <a:gd name="T6" fmla="*/ 4 w 10"/>
                    <a:gd name="T7" fmla="*/ 8 h 10"/>
                    <a:gd name="T8" fmla="*/ 4 w 10"/>
                    <a:gd name="T9" fmla="*/ 8 h 10"/>
                    <a:gd name="T10" fmla="*/ 4 w 10"/>
                    <a:gd name="T11" fmla="*/ 8 h 10"/>
                    <a:gd name="T12" fmla="*/ 4 w 10"/>
                    <a:gd name="T13" fmla="*/ 8 h 10"/>
                    <a:gd name="T14" fmla="*/ 6 w 10"/>
                    <a:gd name="T15" fmla="*/ 10 h 10"/>
                    <a:gd name="T16" fmla="*/ 6 w 10"/>
                    <a:gd name="T17" fmla="*/ 10 h 10"/>
                    <a:gd name="T18" fmla="*/ 6 w 10"/>
                    <a:gd name="T19" fmla="*/ 10 h 10"/>
                    <a:gd name="T20" fmla="*/ 8 w 10"/>
                    <a:gd name="T21" fmla="*/ 10 h 10"/>
                    <a:gd name="T22" fmla="*/ 8 w 10"/>
                    <a:gd name="T23" fmla="*/ 10 h 10"/>
                    <a:gd name="T24" fmla="*/ 10 w 10"/>
                    <a:gd name="T25" fmla="*/ 8 h 10"/>
                    <a:gd name="T26" fmla="*/ 10 w 10"/>
                    <a:gd name="T27" fmla="*/ 8 h 10"/>
                    <a:gd name="T28" fmla="*/ 10 w 10"/>
                    <a:gd name="T29" fmla="*/ 8 h 10"/>
                    <a:gd name="T30" fmla="*/ 8 w 10"/>
                    <a:gd name="T31" fmla="*/ 8 h 10"/>
                    <a:gd name="T32" fmla="*/ 8 w 10"/>
                    <a:gd name="T33" fmla="*/ 6 h 10"/>
                    <a:gd name="T34" fmla="*/ 8 w 10"/>
                    <a:gd name="T35" fmla="*/ 6 h 10"/>
                    <a:gd name="T36" fmla="*/ 8 w 10"/>
                    <a:gd name="T37" fmla="*/ 6 h 10"/>
                    <a:gd name="T38" fmla="*/ 6 w 10"/>
                    <a:gd name="T39" fmla="*/ 4 h 10"/>
                    <a:gd name="T40" fmla="*/ 4 w 10"/>
                    <a:gd name="T41" fmla="*/ 2 h 10"/>
                    <a:gd name="T42" fmla="*/ 4 w 10"/>
                    <a:gd name="T43" fmla="*/ 2 h 10"/>
                    <a:gd name="T44" fmla="*/ 4 w 10"/>
                    <a:gd name="T45" fmla="*/ 2 h 10"/>
                    <a:gd name="T46" fmla="*/ 4 w 10"/>
                    <a:gd name="T47" fmla="*/ 2 h 10"/>
                    <a:gd name="T48" fmla="*/ 4 w 10"/>
                    <a:gd name="T49" fmla="*/ 0 h 10"/>
                    <a:gd name="T50" fmla="*/ 4 w 10"/>
                    <a:gd name="T51" fmla="*/ 0 h 10"/>
                    <a:gd name="T52" fmla="*/ 2 w 10"/>
                    <a:gd name="T53" fmla="*/ 0 h 10"/>
                    <a:gd name="T54" fmla="*/ 2 w 10"/>
                    <a:gd name="T55" fmla="*/ 0 h 10"/>
                    <a:gd name="T56" fmla="*/ 2 w 10"/>
                    <a:gd name="T57" fmla="*/ 0 h 10"/>
                    <a:gd name="T58" fmla="*/ 0 w 10"/>
                    <a:gd name="T59" fmla="*/ 0 h 10"/>
                    <a:gd name="T60" fmla="*/ 0 w 10"/>
                    <a:gd name="T61" fmla="*/ 6 h 10"/>
                    <a:gd name="T62" fmla="*/ 0 w 10"/>
                    <a:gd name="T63" fmla="*/ 6 h 10"/>
                    <a:gd name="T64" fmla="*/ 0 w 10"/>
                    <a:gd name="T65" fmla="*/ 6 h 10"/>
                    <a:gd name="T66" fmla="*/ 2 w 10"/>
                    <a:gd name="T6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" h="10"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49" name="Freeform 480"/>
                <p:cNvSpPr>
                  <a:spLocks/>
                </p:cNvSpPr>
                <p:nvPr/>
              </p:nvSpPr>
              <p:spPr bwMode="auto">
                <a:xfrm>
                  <a:off x="2620" y="1528"/>
                  <a:ext cx="8" cy="6"/>
                </a:xfrm>
                <a:custGeom>
                  <a:avLst/>
                  <a:gdLst>
                    <a:gd name="T0" fmla="*/ 4 w 8"/>
                    <a:gd name="T1" fmla="*/ 4 h 6"/>
                    <a:gd name="T2" fmla="*/ 4 w 8"/>
                    <a:gd name="T3" fmla="*/ 4 h 6"/>
                    <a:gd name="T4" fmla="*/ 4 w 8"/>
                    <a:gd name="T5" fmla="*/ 4 h 6"/>
                    <a:gd name="T6" fmla="*/ 4 w 8"/>
                    <a:gd name="T7" fmla="*/ 6 h 6"/>
                    <a:gd name="T8" fmla="*/ 8 w 8"/>
                    <a:gd name="T9" fmla="*/ 6 h 6"/>
                    <a:gd name="T10" fmla="*/ 8 w 8"/>
                    <a:gd name="T11" fmla="*/ 6 h 6"/>
                    <a:gd name="T12" fmla="*/ 8 w 8"/>
                    <a:gd name="T13" fmla="*/ 4 h 6"/>
                    <a:gd name="T14" fmla="*/ 8 w 8"/>
                    <a:gd name="T15" fmla="*/ 4 h 6"/>
                    <a:gd name="T16" fmla="*/ 8 w 8"/>
                    <a:gd name="T17" fmla="*/ 4 h 6"/>
                    <a:gd name="T18" fmla="*/ 8 w 8"/>
                    <a:gd name="T19" fmla="*/ 4 h 6"/>
                    <a:gd name="T20" fmla="*/ 6 w 8"/>
                    <a:gd name="T21" fmla="*/ 2 h 6"/>
                    <a:gd name="T22" fmla="*/ 6 w 8"/>
                    <a:gd name="T23" fmla="*/ 2 h 6"/>
                    <a:gd name="T24" fmla="*/ 6 w 8"/>
                    <a:gd name="T25" fmla="*/ 2 h 6"/>
                    <a:gd name="T26" fmla="*/ 4 w 8"/>
                    <a:gd name="T27" fmla="*/ 0 h 6"/>
                    <a:gd name="T28" fmla="*/ 2 w 8"/>
                    <a:gd name="T29" fmla="*/ 0 h 6"/>
                    <a:gd name="T30" fmla="*/ 2 w 8"/>
                    <a:gd name="T31" fmla="*/ 0 h 6"/>
                    <a:gd name="T32" fmla="*/ 2 w 8"/>
                    <a:gd name="T33" fmla="*/ 0 h 6"/>
                    <a:gd name="T34" fmla="*/ 2 w 8"/>
                    <a:gd name="T35" fmla="*/ 0 h 6"/>
                    <a:gd name="T36" fmla="*/ 0 w 8"/>
                    <a:gd name="T37" fmla="*/ 0 h 6"/>
                    <a:gd name="T38" fmla="*/ 0 w 8"/>
                    <a:gd name="T39" fmla="*/ 2 h 6"/>
                    <a:gd name="T40" fmla="*/ 0 w 8"/>
                    <a:gd name="T41" fmla="*/ 2 h 6"/>
                    <a:gd name="T42" fmla="*/ 2 w 8"/>
                    <a:gd name="T43" fmla="*/ 2 h 6"/>
                    <a:gd name="T44" fmla="*/ 4 w 8"/>
                    <a:gd name="T4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" h="6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0" name="Freeform 481"/>
                <p:cNvSpPr>
                  <a:spLocks/>
                </p:cNvSpPr>
                <p:nvPr/>
              </p:nvSpPr>
              <p:spPr bwMode="auto">
                <a:xfrm>
                  <a:off x="2616" y="1530"/>
                  <a:ext cx="8" cy="6"/>
                </a:xfrm>
                <a:custGeom>
                  <a:avLst/>
                  <a:gdLst>
                    <a:gd name="T0" fmla="*/ 2 w 8"/>
                    <a:gd name="T1" fmla="*/ 4 h 6"/>
                    <a:gd name="T2" fmla="*/ 2 w 8"/>
                    <a:gd name="T3" fmla="*/ 4 h 6"/>
                    <a:gd name="T4" fmla="*/ 2 w 8"/>
                    <a:gd name="T5" fmla="*/ 4 h 6"/>
                    <a:gd name="T6" fmla="*/ 4 w 8"/>
                    <a:gd name="T7" fmla="*/ 4 h 6"/>
                    <a:gd name="T8" fmla="*/ 4 w 8"/>
                    <a:gd name="T9" fmla="*/ 4 h 6"/>
                    <a:gd name="T10" fmla="*/ 4 w 8"/>
                    <a:gd name="T11" fmla="*/ 4 h 6"/>
                    <a:gd name="T12" fmla="*/ 6 w 8"/>
                    <a:gd name="T13" fmla="*/ 6 h 6"/>
                    <a:gd name="T14" fmla="*/ 6 w 8"/>
                    <a:gd name="T15" fmla="*/ 6 h 6"/>
                    <a:gd name="T16" fmla="*/ 6 w 8"/>
                    <a:gd name="T17" fmla="*/ 4 h 6"/>
                    <a:gd name="T18" fmla="*/ 6 w 8"/>
                    <a:gd name="T19" fmla="*/ 4 h 6"/>
                    <a:gd name="T20" fmla="*/ 6 w 8"/>
                    <a:gd name="T21" fmla="*/ 4 h 6"/>
                    <a:gd name="T22" fmla="*/ 6 w 8"/>
                    <a:gd name="T23" fmla="*/ 4 h 6"/>
                    <a:gd name="T24" fmla="*/ 8 w 8"/>
                    <a:gd name="T25" fmla="*/ 4 h 6"/>
                    <a:gd name="T26" fmla="*/ 8 w 8"/>
                    <a:gd name="T27" fmla="*/ 4 h 6"/>
                    <a:gd name="T28" fmla="*/ 8 w 8"/>
                    <a:gd name="T29" fmla="*/ 4 h 6"/>
                    <a:gd name="T30" fmla="*/ 4 w 8"/>
                    <a:gd name="T31" fmla="*/ 2 h 6"/>
                    <a:gd name="T32" fmla="*/ 4 w 8"/>
                    <a:gd name="T33" fmla="*/ 2 h 6"/>
                    <a:gd name="T34" fmla="*/ 4 w 8"/>
                    <a:gd name="T35" fmla="*/ 0 h 6"/>
                    <a:gd name="T36" fmla="*/ 2 w 8"/>
                    <a:gd name="T37" fmla="*/ 0 h 6"/>
                    <a:gd name="T38" fmla="*/ 2 w 8"/>
                    <a:gd name="T39" fmla="*/ 0 h 6"/>
                    <a:gd name="T40" fmla="*/ 0 w 8"/>
                    <a:gd name="T41" fmla="*/ 2 h 6"/>
                    <a:gd name="T42" fmla="*/ 0 w 8"/>
                    <a:gd name="T43" fmla="*/ 2 h 6"/>
                    <a:gd name="T44" fmla="*/ 0 w 8"/>
                    <a:gd name="T45" fmla="*/ 2 h 6"/>
                    <a:gd name="T46" fmla="*/ 2 w 8"/>
                    <a:gd name="T4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" h="6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1" name="Freeform 482"/>
                <p:cNvSpPr>
                  <a:spLocks/>
                </p:cNvSpPr>
                <p:nvPr/>
              </p:nvSpPr>
              <p:spPr bwMode="auto">
                <a:xfrm>
                  <a:off x="2632" y="1574"/>
                  <a:ext cx="4" cy="8"/>
                </a:xfrm>
                <a:custGeom>
                  <a:avLst/>
                  <a:gdLst>
                    <a:gd name="T0" fmla="*/ 2 w 4"/>
                    <a:gd name="T1" fmla="*/ 8 h 8"/>
                    <a:gd name="T2" fmla="*/ 2 w 4"/>
                    <a:gd name="T3" fmla="*/ 8 h 8"/>
                    <a:gd name="T4" fmla="*/ 2 w 4"/>
                    <a:gd name="T5" fmla="*/ 6 h 8"/>
                    <a:gd name="T6" fmla="*/ 2 w 4"/>
                    <a:gd name="T7" fmla="*/ 6 h 8"/>
                    <a:gd name="T8" fmla="*/ 4 w 4"/>
                    <a:gd name="T9" fmla="*/ 4 h 8"/>
                    <a:gd name="T10" fmla="*/ 4 w 4"/>
                    <a:gd name="T11" fmla="*/ 4 h 8"/>
                    <a:gd name="T12" fmla="*/ 4 w 4"/>
                    <a:gd name="T13" fmla="*/ 4 h 8"/>
                    <a:gd name="T14" fmla="*/ 4 w 4"/>
                    <a:gd name="T15" fmla="*/ 0 h 8"/>
                    <a:gd name="T16" fmla="*/ 4 w 4"/>
                    <a:gd name="T17" fmla="*/ 0 h 8"/>
                    <a:gd name="T18" fmla="*/ 4 w 4"/>
                    <a:gd name="T19" fmla="*/ 0 h 8"/>
                    <a:gd name="T20" fmla="*/ 0 w 4"/>
                    <a:gd name="T21" fmla="*/ 0 h 8"/>
                    <a:gd name="T22" fmla="*/ 0 w 4"/>
                    <a:gd name="T23" fmla="*/ 0 h 8"/>
                    <a:gd name="T24" fmla="*/ 0 w 4"/>
                    <a:gd name="T25" fmla="*/ 0 h 8"/>
                    <a:gd name="T26" fmla="*/ 0 w 4"/>
                    <a:gd name="T27" fmla="*/ 6 h 8"/>
                    <a:gd name="T28" fmla="*/ 0 w 4"/>
                    <a:gd name="T29" fmla="*/ 6 h 8"/>
                    <a:gd name="T30" fmla="*/ 0 w 4"/>
                    <a:gd name="T31" fmla="*/ 6 h 8"/>
                    <a:gd name="T32" fmla="*/ 2 w 4"/>
                    <a:gd name="T33" fmla="*/ 6 h 8"/>
                    <a:gd name="T34" fmla="*/ 2 w 4"/>
                    <a:gd name="T35" fmla="*/ 6 h 8"/>
                    <a:gd name="T36" fmla="*/ 2 w 4"/>
                    <a:gd name="T37" fmla="*/ 6 h 8"/>
                    <a:gd name="T38" fmla="*/ 2 w 4"/>
                    <a:gd name="T39" fmla="*/ 8 h 8"/>
                    <a:gd name="T40" fmla="*/ 2 w 4"/>
                    <a:gd name="T4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8">
                      <a:moveTo>
                        <a:pt x="2" y="8"/>
                      </a:move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2" name="Freeform 483"/>
                <p:cNvSpPr>
                  <a:spLocks/>
                </p:cNvSpPr>
                <p:nvPr/>
              </p:nvSpPr>
              <p:spPr bwMode="auto">
                <a:xfrm>
                  <a:off x="2620" y="1580"/>
                  <a:ext cx="10" cy="6"/>
                </a:xfrm>
                <a:custGeom>
                  <a:avLst/>
                  <a:gdLst>
                    <a:gd name="T0" fmla="*/ 10 w 10"/>
                    <a:gd name="T1" fmla="*/ 2 h 6"/>
                    <a:gd name="T2" fmla="*/ 10 w 10"/>
                    <a:gd name="T3" fmla="*/ 0 h 6"/>
                    <a:gd name="T4" fmla="*/ 10 w 10"/>
                    <a:gd name="T5" fmla="*/ 0 h 6"/>
                    <a:gd name="T6" fmla="*/ 8 w 10"/>
                    <a:gd name="T7" fmla="*/ 0 h 6"/>
                    <a:gd name="T8" fmla="*/ 4 w 10"/>
                    <a:gd name="T9" fmla="*/ 0 h 6"/>
                    <a:gd name="T10" fmla="*/ 4 w 10"/>
                    <a:gd name="T11" fmla="*/ 0 h 6"/>
                    <a:gd name="T12" fmla="*/ 2 w 10"/>
                    <a:gd name="T13" fmla="*/ 0 h 6"/>
                    <a:gd name="T14" fmla="*/ 2 w 10"/>
                    <a:gd name="T15" fmla="*/ 2 h 6"/>
                    <a:gd name="T16" fmla="*/ 2 w 10"/>
                    <a:gd name="T17" fmla="*/ 2 h 6"/>
                    <a:gd name="T18" fmla="*/ 2 w 10"/>
                    <a:gd name="T19" fmla="*/ 2 h 6"/>
                    <a:gd name="T20" fmla="*/ 2 w 10"/>
                    <a:gd name="T21" fmla="*/ 4 h 6"/>
                    <a:gd name="T22" fmla="*/ 0 w 10"/>
                    <a:gd name="T23" fmla="*/ 4 h 6"/>
                    <a:gd name="T24" fmla="*/ 0 w 10"/>
                    <a:gd name="T25" fmla="*/ 4 h 6"/>
                    <a:gd name="T26" fmla="*/ 0 w 10"/>
                    <a:gd name="T27" fmla="*/ 6 h 6"/>
                    <a:gd name="T28" fmla="*/ 0 w 10"/>
                    <a:gd name="T29" fmla="*/ 6 h 6"/>
                    <a:gd name="T30" fmla="*/ 0 w 10"/>
                    <a:gd name="T31" fmla="*/ 6 h 6"/>
                    <a:gd name="T32" fmla="*/ 0 w 10"/>
                    <a:gd name="T33" fmla="*/ 6 h 6"/>
                    <a:gd name="T34" fmla="*/ 2 w 10"/>
                    <a:gd name="T35" fmla="*/ 6 h 6"/>
                    <a:gd name="T36" fmla="*/ 2 w 10"/>
                    <a:gd name="T37" fmla="*/ 6 h 6"/>
                    <a:gd name="T38" fmla="*/ 2 w 10"/>
                    <a:gd name="T39" fmla="*/ 6 h 6"/>
                    <a:gd name="T40" fmla="*/ 4 w 10"/>
                    <a:gd name="T41" fmla="*/ 6 h 6"/>
                    <a:gd name="T42" fmla="*/ 6 w 10"/>
                    <a:gd name="T43" fmla="*/ 4 h 6"/>
                    <a:gd name="T44" fmla="*/ 6 w 10"/>
                    <a:gd name="T45" fmla="*/ 4 h 6"/>
                    <a:gd name="T46" fmla="*/ 6 w 10"/>
                    <a:gd name="T47" fmla="*/ 4 h 6"/>
                    <a:gd name="T48" fmla="*/ 8 w 10"/>
                    <a:gd name="T49" fmla="*/ 2 h 6"/>
                    <a:gd name="T50" fmla="*/ 8 w 10"/>
                    <a:gd name="T51" fmla="*/ 2 h 6"/>
                    <a:gd name="T52" fmla="*/ 10 w 10"/>
                    <a:gd name="T53" fmla="*/ 2 h 6"/>
                    <a:gd name="T54" fmla="*/ 10 w 10"/>
                    <a:gd name="T5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" h="6">
                      <a:moveTo>
                        <a:pt x="10" y="2"/>
                      </a:move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3" name="Freeform 484"/>
                <p:cNvSpPr>
                  <a:spLocks/>
                </p:cNvSpPr>
                <p:nvPr/>
              </p:nvSpPr>
              <p:spPr bwMode="auto">
                <a:xfrm>
                  <a:off x="2626" y="1586"/>
                  <a:ext cx="6" cy="6"/>
                </a:xfrm>
                <a:custGeom>
                  <a:avLst/>
                  <a:gdLst>
                    <a:gd name="T0" fmla="*/ 2 w 6"/>
                    <a:gd name="T1" fmla="*/ 6 h 6"/>
                    <a:gd name="T2" fmla="*/ 4 w 6"/>
                    <a:gd name="T3" fmla="*/ 6 h 6"/>
                    <a:gd name="T4" fmla="*/ 4 w 6"/>
                    <a:gd name="T5" fmla="*/ 6 h 6"/>
                    <a:gd name="T6" fmla="*/ 4 w 6"/>
                    <a:gd name="T7" fmla="*/ 6 h 6"/>
                    <a:gd name="T8" fmla="*/ 4 w 6"/>
                    <a:gd name="T9" fmla="*/ 4 h 6"/>
                    <a:gd name="T10" fmla="*/ 6 w 6"/>
                    <a:gd name="T11" fmla="*/ 2 h 6"/>
                    <a:gd name="T12" fmla="*/ 6 w 6"/>
                    <a:gd name="T13" fmla="*/ 2 h 6"/>
                    <a:gd name="T14" fmla="*/ 6 w 6"/>
                    <a:gd name="T15" fmla="*/ 2 h 6"/>
                    <a:gd name="T16" fmla="*/ 6 w 6"/>
                    <a:gd name="T17" fmla="*/ 0 h 6"/>
                    <a:gd name="T18" fmla="*/ 6 w 6"/>
                    <a:gd name="T19" fmla="*/ 0 h 6"/>
                    <a:gd name="T20" fmla="*/ 6 w 6"/>
                    <a:gd name="T21" fmla="*/ 0 h 6"/>
                    <a:gd name="T22" fmla="*/ 4 w 6"/>
                    <a:gd name="T23" fmla="*/ 0 h 6"/>
                    <a:gd name="T24" fmla="*/ 4 w 6"/>
                    <a:gd name="T25" fmla="*/ 0 h 6"/>
                    <a:gd name="T26" fmla="*/ 4 w 6"/>
                    <a:gd name="T27" fmla="*/ 0 h 6"/>
                    <a:gd name="T28" fmla="*/ 0 w 6"/>
                    <a:gd name="T29" fmla="*/ 2 h 6"/>
                    <a:gd name="T30" fmla="*/ 0 w 6"/>
                    <a:gd name="T31" fmla="*/ 2 h 6"/>
                    <a:gd name="T32" fmla="*/ 0 w 6"/>
                    <a:gd name="T33" fmla="*/ 2 h 6"/>
                    <a:gd name="T34" fmla="*/ 0 w 6"/>
                    <a:gd name="T35" fmla="*/ 4 h 6"/>
                    <a:gd name="T36" fmla="*/ 0 w 6"/>
                    <a:gd name="T37" fmla="*/ 4 h 6"/>
                    <a:gd name="T38" fmla="*/ 2 w 6"/>
                    <a:gd name="T39" fmla="*/ 6 h 6"/>
                    <a:gd name="T40" fmla="*/ 2 w 6"/>
                    <a:gd name="T41" fmla="*/ 6 h 6"/>
                    <a:gd name="T42" fmla="*/ 2 w 6"/>
                    <a:gd name="T43" fmla="*/ 6 h 6"/>
                    <a:gd name="T44" fmla="*/ 2 w 6"/>
                    <a:gd name="T45" fmla="*/ 6 h 6"/>
                    <a:gd name="T46" fmla="*/ 2 w 6"/>
                    <a:gd name="T47" fmla="*/ 6 h 6"/>
                    <a:gd name="T48" fmla="*/ 2 w 6"/>
                    <a:gd name="T4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4" name="Freeform 485"/>
                <p:cNvSpPr>
                  <a:spLocks/>
                </p:cNvSpPr>
                <p:nvPr/>
              </p:nvSpPr>
              <p:spPr bwMode="auto">
                <a:xfrm>
                  <a:off x="2616" y="1592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8 w 10"/>
                    <a:gd name="T3" fmla="*/ 6 h 6"/>
                    <a:gd name="T4" fmla="*/ 8 w 10"/>
                    <a:gd name="T5" fmla="*/ 6 h 6"/>
                    <a:gd name="T6" fmla="*/ 8 w 10"/>
                    <a:gd name="T7" fmla="*/ 6 h 6"/>
                    <a:gd name="T8" fmla="*/ 8 w 10"/>
                    <a:gd name="T9" fmla="*/ 6 h 6"/>
                    <a:gd name="T10" fmla="*/ 8 w 10"/>
                    <a:gd name="T11" fmla="*/ 6 h 6"/>
                    <a:gd name="T12" fmla="*/ 8 w 10"/>
                    <a:gd name="T13" fmla="*/ 6 h 6"/>
                    <a:gd name="T14" fmla="*/ 8 w 10"/>
                    <a:gd name="T15" fmla="*/ 4 h 6"/>
                    <a:gd name="T16" fmla="*/ 10 w 10"/>
                    <a:gd name="T17" fmla="*/ 4 h 6"/>
                    <a:gd name="T18" fmla="*/ 10 w 10"/>
                    <a:gd name="T19" fmla="*/ 4 h 6"/>
                    <a:gd name="T20" fmla="*/ 10 w 10"/>
                    <a:gd name="T21" fmla="*/ 4 h 6"/>
                    <a:gd name="T22" fmla="*/ 10 w 10"/>
                    <a:gd name="T23" fmla="*/ 2 h 6"/>
                    <a:gd name="T24" fmla="*/ 10 w 10"/>
                    <a:gd name="T25" fmla="*/ 2 h 6"/>
                    <a:gd name="T26" fmla="*/ 10 w 10"/>
                    <a:gd name="T27" fmla="*/ 2 h 6"/>
                    <a:gd name="T28" fmla="*/ 6 w 10"/>
                    <a:gd name="T29" fmla="*/ 2 h 6"/>
                    <a:gd name="T30" fmla="*/ 4 w 10"/>
                    <a:gd name="T31" fmla="*/ 0 h 6"/>
                    <a:gd name="T32" fmla="*/ 4 w 10"/>
                    <a:gd name="T33" fmla="*/ 0 h 6"/>
                    <a:gd name="T34" fmla="*/ 4 w 10"/>
                    <a:gd name="T35" fmla="*/ 0 h 6"/>
                    <a:gd name="T36" fmla="*/ 2 w 10"/>
                    <a:gd name="T37" fmla="*/ 0 h 6"/>
                    <a:gd name="T38" fmla="*/ 2 w 10"/>
                    <a:gd name="T39" fmla="*/ 0 h 6"/>
                    <a:gd name="T40" fmla="*/ 2 w 10"/>
                    <a:gd name="T41" fmla="*/ 0 h 6"/>
                    <a:gd name="T42" fmla="*/ 0 w 10"/>
                    <a:gd name="T43" fmla="*/ 0 h 6"/>
                    <a:gd name="T44" fmla="*/ 0 w 10"/>
                    <a:gd name="T45" fmla="*/ 0 h 6"/>
                    <a:gd name="T46" fmla="*/ 0 w 10"/>
                    <a:gd name="T47" fmla="*/ 2 h 6"/>
                    <a:gd name="T48" fmla="*/ 0 w 10"/>
                    <a:gd name="T49" fmla="*/ 2 h 6"/>
                    <a:gd name="T50" fmla="*/ 2 w 10"/>
                    <a:gd name="T51" fmla="*/ 2 h 6"/>
                    <a:gd name="T52" fmla="*/ 2 w 10"/>
                    <a:gd name="T53" fmla="*/ 2 h 6"/>
                    <a:gd name="T54" fmla="*/ 2 w 10"/>
                    <a:gd name="T55" fmla="*/ 2 h 6"/>
                    <a:gd name="T56" fmla="*/ 2 w 10"/>
                    <a:gd name="T57" fmla="*/ 2 h 6"/>
                    <a:gd name="T58" fmla="*/ 2 w 10"/>
                    <a:gd name="T59" fmla="*/ 2 h 6"/>
                    <a:gd name="T60" fmla="*/ 4 w 10"/>
                    <a:gd name="T61" fmla="*/ 4 h 6"/>
                    <a:gd name="T62" fmla="*/ 4 w 10"/>
                    <a:gd name="T63" fmla="*/ 6 h 6"/>
                    <a:gd name="T64" fmla="*/ 4 w 10"/>
                    <a:gd name="T65" fmla="*/ 6 h 6"/>
                    <a:gd name="T66" fmla="*/ 6 w 10"/>
                    <a:gd name="T67" fmla="*/ 6 h 6"/>
                    <a:gd name="T68" fmla="*/ 6 w 10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5" name="Freeform 486"/>
                <p:cNvSpPr>
                  <a:spLocks/>
                </p:cNvSpPr>
                <p:nvPr/>
              </p:nvSpPr>
              <p:spPr bwMode="auto">
                <a:xfrm>
                  <a:off x="2618" y="1622"/>
                  <a:ext cx="8" cy="12"/>
                </a:xfrm>
                <a:custGeom>
                  <a:avLst/>
                  <a:gdLst>
                    <a:gd name="T0" fmla="*/ 6 w 8"/>
                    <a:gd name="T1" fmla="*/ 6 h 12"/>
                    <a:gd name="T2" fmla="*/ 8 w 8"/>
                    <a:gd name="T3" fmla="*/ 4 h 12"/>
                    <a:gd name="T4" fmla="*/ 8 w 8"/>
                    <a:gd name="T5" fmla="*/ 4 h 12"/>
                    <a:gd name="T6" fmla="*/ 8 w 8"/>
                    <a:gd name="T7" fmla="*/ 4 h 12"/>
                    <a:gd name="T8" fmla="*/ 8 w 8"/>
                    <a:gd name="T9" fmla="*/ 2 h 12"/>
                    <a:gd name="T10" fmla="*/ 8 w 8"/>
                    <a:gd name="T11" fmla="*/ 2 h 12"/>
                    <a:gd name="T12" fmla="*/ 6 w 8"/>
                    <a:gd name="T13" fmla="*/ 0 h 12"/>
                    <a:gd name="T14" fmla="*/ 4 w 8"/>
                    <a:gd name="T15" fmla="*/ 0 h 12"/>
                    <a:gd name="T16" fmla="*/ 4 w 8"/>
                    <a:gd name="T17" fmla="*/ 0 h 12"/>
                    <a:gd name="T18" fmla="*/ 4 w 8"/>
                    <a:gd name="T19" fmla="*/ 0 h 12"/>
                    <a:gd name="T20" fmla="*/ 4 w 8"/>
                    <a:gd name="T21" fmla="*/ 0 h 12"/>
                    <a:gd name="T22" fmla="*/ 2 w 8"/>
                    <a:gd name="T23" fmla="*/ 0 h 12"/>
                    <a:gd name="T24" fmla="*/ 2 w 8"/>
                    <a:gd name="T25" fmla="*/ 0 h 12"/>
                    <a:gd name="T26" fmla="*/ 0 w 8"/>
                    <a:gd name="T27" fmla="*/ 0 h 12"/>
                    <a:gd name="T28" fmla="*/ 0 w 8"/>
                    <a:gd name="T29" fmla="*/ 10 h 12"/>
                    <a:gd name="T30" fmla="*/ 0 w 8"/>
                    <a:gd name="T31" fmla="*/ 10 h 12"/>
                    <a:gd name="T32" fmla="*/ 0 w 8"/>
                    <a:gd name="T33" fmla="*/ 10 h 12"/>
                    <a:gd name="T34" fmla="*/ 2 w 8"/>
                    <a:gd name="T35" fmla="*/ 12 h 12"/>
                    <a:gd name="T36" fmla="*/ 2 w 8"/>
                    <a:gd name="T37" fmla="*/ 12 h 12"/>
                    <a:gd name="T38" fmla="*/ 2 w 8"/>
                    <a:gd name="T39" fmla="*/ 12 h 12"/>
                    <a:gd name="T40" fmla="*/ 2 w 8"/>
                    <a:gd name="T41" fmla="*/ 12 h 12"/>
                    <a:gd name="T42" fmla="*/ 4 w 8"/>
                    <a:gd name="T43" fmla="*/ 12 h 12"/>
                    <a:gd name="T44" fmla="*/ 4 w 8"/>
                    <a:gd name="T45" fmla="*/ 12 h 12"/>
                    <a:gd name="T46" fmla="*/ 4 w 8"/>
                    <a:gd name="T47" fmla="*/ 12 h 12"/>
                    <a:gd name="T48" fmla="*/ 4 w 8"/>
                    <a:gd name="T49" fmla="*/ 8 h 12"/>
                    <a:gd name="T50" fmla="*/ 6 w 8"/>
                    <a:gd name="T51" fmla="*/ 6 h 12"/>
                    <a:gd name="T52" fmla="*/ 6 w 8"/>
                    <a:gd name="T53" fmla="*/ 6 h 12"/>
                    <a:gd name="T54" fmla="*/ 6 w 8"/>
                    <a:gd name="T55" fmla="*/ 6 h 12"/>
                    <a:gd name="T56" fmla="*/ 6 w 8"/>
                    <a:gd name="T5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" h="12">
                      <a:moveTo>
                        <a:pt x="6" y="6"/>
                      </a:move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6" name="Freeform 487"/>
                <p:cNvSpPr>
                  <a:spLocks/>
                </p:cNvSpPr>
                <p:nvPr/>
              </p:nvSpPr>
              <p:spPr bwMode="auto">
                <a:xfrm>
                  <a:off x="2616" y="1642"/>
                  <a:ext cx="8" cy="6"/>
                </a:xfrm>
                <a:custGeom>
                  <a:avLst/>
                  <a:gdLst>
                    <a:gd name="T0" fmla="*/ 2 w 8"/>
                    <a:gd name="T1" fmla="*/ 0 h 6"/>
                    <a:gd name="T2" fmla="*/ 2 w 8"/>
                    <a:gd name="T3" fmla="*/ 0 h 6"/>
                    <a:gd name="T4" fmla="*/ 0 w 8"/>
                    <a:gd name="T5" fmla="*/ 0 h 6"/>
                    <a:gd name="T6" fmla="*/ 0 w 8"/>
                    <a:gd name="T7" fmla="*/ 6 h 6"/>
                    <a:gd name="T8" fmla="*/ 0 w 8"/>
                    <a:gd name="T9" fmla="*/ 6 h 6"/>
                    <a:gd name="T10" fmla="*/ 2 w 8"/>
                    <a:gd name="T11" fmla="*/ 6 h 6"/>
                    <a:gd name="T12" fmla="*/ 2 w 8"/>
                    <a:gd name="T13" fmla="*/ 6 h 6"/>
                    <a:gd name="T14" fmla="*/ 2 w 8"/>
                    <a:gd name="T15" fmla="*/ 6 h 6"/>
                    <a:gd name="T16" fmla="*/ 4 w 8"/>
                    <a:gd name="T17" fmla="*/ 6 h 6"/>
                    <a:gd name="T18" fmla="*/ 4 w 8"/>
                    <a:gd name="T19" fmla="*/ 6 h 6"/>
                    <a:gd name="T20" fmla="*/ 4 w 8"/>
                    <a:gd name="T21" fmla="*/ 6 h 6"/>
                    <a:gd name="T22" fmla="*/ 4 w 8"/>
                    <a:gd name="T23" fmla="*/ 6 h 6"/>
                    <a:gd name="T24" fmla="*/ 4 w 8"/>
                    <a:gd name="T25" fmla="*/ 4 h 6"/>
                    <a:gd name="T26" fmla="*/ 4 w 8"/>
                    <a:gd name="T27" fmla="*/ 4 h 6"/>
                    <a:gd name="T28" fmla="*/ 6 w 8"/>
                    <a:gd name="T29" fmla="*/ 4 h 6"/>
                    <a:gd name="T30" fmla="*/ 6 w 8"/>
                    <a:gd name="T31" fmla="*/ 4 h 6"/>
                    <a:gd name="T32" fmla="*/ 6 w 8"/>
                    <a:gd name="T33" fmla="*/ 4 h 6"/>
                    <a:gd name="T34" fmla="*/ 6 w 8"/>
                    <a:gd name="T35" fmla="*/ 2 h 6"/>
                    <a:gd name="T36" fmla="*/ 6 w 8"/>
                    <a:gd name="T37" fmla="*/ 2 h 6"/>
                    <a:gd name="T38" fmla="*/ 6 w 8"/>
                    <a:gd name="T39" fmla="*/ 2 h 6"/>
                    <a:gd name="T40" fmla="*/ 8 w 8"/>
                    <a:gd name="T41" fmla="*/ 2 h 6"/>
                    <a:gd name="T42" fmla="*/ 8 w 8"/>
                    <a:gd name="T43" fmla="*/ 0 h 6"/>
                    <a:gd name="T44" fmla="*/ 8 w 8"/>
                    <a:gd name="T45" fmla="*/ 0 h 6"/>
                    <a:gd name="T46" fmla="*/ 6 w 8"/>
                    <a:gd name="T47" fmla="*/ 0 h 6"/>
                    <a:gd name="T48" fmla="*/ 2 w 8"/>
                    <a:gd name="T4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" h="6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7" name="Freeform 488"/>
                <p:cNvSpPr>
                  <a:spLocks/>
                </p:cNvSpPr>
                <p:nvPr/>
              </p:nvSpPr>
              <p:spPr bwMode="auto">
                <a:xfrm>
                  <a:off x="2608" y="1644"/>
                  <a:ext cx="8" cy="6"/>
                </a:xfrm>
                <a:custGeom>
                  <a:avLst/>
                  <a:gdLst>
                    <a:gd name="T0" fmla="*/ 6 w 8"/>
                    <a:gd name="T1" fmla="*/ 0 h 6"/>
                    <a:gd name="T2" fmla="*/ 2 w 8"/>
                    <a:gd name="T3" fmla="*/ 0 h 6"/>
                    <a:gd name="T4" fmla="*/ 2 w 8"/>
                    <a:gd name="T5" fmla="*/ 0 h 6"/>
                    <a:gd name="T6" fmla="*/ 2 w 8"/>
                    <a:gd name="T7" fmla="*/ 2 h 6"/>
                    <a:gd name="T8" fmla="*/ 0 w 8"/>
                    <a:gd name="T9" fmla="*/ 2 h 6"/>
                    <a:gd name="T10" fmla="*/ 0 w 8"/>
                    <a:gd name="T11" fmla="*/ 2 h 6"/>
                    <a:gd name="T12" fmla="*/ 0 w 8"/>
                    <a:gd name="T13" fmla="*/ 2 h 6"/>
                    <a:gd name="T14" fmla="*/ 0 w 8"/>
                    <a:gd name="T15" fmla="*/ 4 h 6"/>
                    <a:gd name="T16" fmla="*/ 0 w 8"/>
                    <a:gd name="T17" fmla="*/ 4 h 6"/>
                    <a:gd name="T18" fmla="*/ 0 w 8"/>
                    <a:gd name="T19" fmla="*/ 4 h 6"/>
                    <a:gd name="T20" fmla="*/ 2 w 8"/>
                    <a:gd name="T21" fmla="*/ 4 h 6"/>
                    <a:gd name="T22" fmla="*/ 4 w 8"/>
                    <a:gd name="T23" fmla="*/ 6 h 6"/>
                    <a:gd name="T24" fmla="*/ 4 w 8"/>
                    <a:gd name="T25" fmla="*/ 6 h 6"/>
                    <a:gd name="T26" fmla="*/ 4 w 8"/>
                    <a:gd name="T27" fmla="*/ 6 h 6"/>
                    <a:gd name="T28" fmla="*/ 6 w 8"/>
                    <a:gd name="T29" fmla="*/ 6 h 6"/>
                    <a:gd name="T30" fmla="*/ 6 w 8"/>
                    <a:gd name="T31" fmla="*/ 6 h 6"/>
                    <a:gd name="T32" fmla="*/ 8 w 8"/>
                    <a:gd name="T33" fmla="*/ 4 h 6"/>
                    <a:gd name="T34" fmla="*/ 8 w 8"/>
                    <a:gd name="T35" fmla="*/ 2 h 6"/>
                    <a:gd name="T36" fmla="*/ 8 w 8"/>
                    <a:gd name="T37" fmla="*/ 2 h 6"/>
                    <a:gd name="T38" fmla="*/ 6 w 8"/>
                    <a:gd name="T39" fmla="*/ 2 h 6"/>
                    <a:gd name="T40" fmla="*/ 6 w 8"/>
                    <a:gd name="T41" fmla="*/ 2 h 6"/>
                    <a:gd name="T42" fmla="*/ 6 w 8"/>
                    <a:gd name="T43" fmla="*/ 2 h 6"/>
                    <a:gd name="T44" fmla="*/ 6 w 8"/>
                    <a:gd name="T45" fmla="*/ 2 h 6"/>
                    <a:gd name="T46" fmla="*/ 6 w 8"/>
                    <a:gd name="T47" fmla="*/ 0 h 6"/>
                    <a:gd name="T48" fmla="*/ 6 w 8"/>
                    <a:gd name="T4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" h="6">
                      <a:moveTo>
                        <a:pt x="6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8" name="Freeform 489"/>
                <p:cNvSpPr>
                  <a:spLocks/>
                </p:cNvSpPr>
                <p:nvPr/>
              </p:nvSpPr>
              <p:spPr bwMode="auto">
                <a:xfrm>
                  <a:off x="2572" y="1670"/>
                  <a:ext cx="26" cy="12"/>
                </a:xfrm>
                <a:custGeom>
                  <a:avLst/>
                  <a:gdLst>
                    <a:gd name="T0" fmla="*/ 10 w 26"/>
                    <a:gd name="T1" fmla="*/ 0 h 12"/>
                    <a:gd name="T2" fmla="*/ 6 w 26"/>
                    <a:gd name="T3" fmla="*/ 0 h 12"/>
                    <a:gd name="T4" fmla="*/ 6 w 26"/>
                    <a:gd name="T5" fmla="*/ 0 h 12"/>
                    <a:gd name="T6" fmla="*/ 6 w 26"/>
                    <a:gd name="T7" fmla="*/ 0 h 12"/>
                    <a:gd name="T8" fmla="*/ 6 w 26"/>
                    <a:gd name="T9" fmla="*/ 2 h 12"/>
                    <a:gd name="T10" fmla="*/ 2 w 26"/>
                    <a:gd name="T11" fmla="*/ 2 h 12"/>
                    <a:gd name="T12" fmla="*/ 2 w 26"/>
                    <a:gd name="T13" fmla="*/ 2 h 12"/>
                    <a:gd name="T14" fmla="*/ 2 w 26"/>
                    <a:gd name="T15" fmla="*/ 2 h 12"/>
                    <a:gd name="T16" fmla="*/ 2 w 26"/>
                    <a:gd name="T17" fmla="*/ 2 h 12"/>
                    <a:gd name="T18" fmla="*/ 0 w 26"/>
                    <a:gd name="T19" fmla="*/ 2 h 12"/>
                    <a:gd name="T20" fmla="*/ 0 w 26"/>
                    <a:gd name="T21" fmla="*/ 2 h 12"/>
                    <a:gd name="T22" fmla="*/ 0 w 26"/>
                    <a:gd name="T23" fmla="*/ 4 h 12"/>
                    <a:gd name="T24" fmla="*/ 0 w 26"/>
                    <a:gd name="T25" fmla="*/ 8 h 12"/>
                    <a:gd name="T26" fmla="*/ 0 w 26"/>
                    <a:gd name="T27" fmla="*/ 8 h 12"/>
                    <a:gd name="T28" fmla="*/ 0 w 26"/>
                    <a:gd name="T29" fmla="*/ 8 h 12"/>
                    <a:gd name="T30" fmla="*/ 2 w 26"/>
                    <a:gd name="T31" fmla="*/ 8 h 12"/>
                    <a:gd name="T32" fmla="*/ 2 w 26"/>
                    <a:gd name="T33" fmla="*/ 8 h 12"/>
                    <a:gd name="T34" fmla="*/ 4 w 26"/>
                    <a:gd name="T35" fmla="*/ 8 h 12"/>
                    <a:gd name="T36" fmla="*/ 4 w 26"/>
                    <a:gd name="T37" fmla="*/ 6 h 12"/>
                    <a:gd name="T38" fmla="*/ 10 w 26"/>
                    <a:gd name="T39" fmla="*/ 6 h 12"/>
                    <a:gd name="T40" fmla="*/ 12 w 26"/>
                    <a:gd name="T41" fmla="*/ 8 h 12"/>
                    <a:gd name="T42" fmla="*/ 12 w 26"/>
                    <a:gd name="T43" fmla="*/ 8 h 12"/>
                    <a:gd name="T44" fmla="*/ 12 w 26"/>
                    <a:gd name="T45" fmla="*/ 8 h 12"/>
                    <a:gd name="T46" fmla="*/ 14 w 26"/>
                    <a:gd name="T47" fmla="*/ 8 h 12"/>
                    <a:gd name="T48" fmla="*/ 16 w 26"/>
                    <a:gd name="T49" fmla="*/ 8 h 12"/>
                    <a:gd name="T50" fmla="*/ 18 w 26"/>
                    <a:gd name="T51" fmla="*/ 10 h 12"/>
                    <a:gd name="T52" fmla="*/ 18 w 26"/>
                    <a:gd name="T53" fmla="*/ 10 h 12"/>
                    <a:gd name="T54" fmla="*/ 18 w 26"/>
                    <a:gd name="T55" fmla="*/ 10 h 12"/>
                    <a:gd name="T56" fmla="*/ 20 w 26"/>
                    <a:gd name="T57" fmla="*/ 12 h 12"/>
                    <a:gd name="T58" fmla="*/ 20 w 26"/>
                    <a:gd name="T59" fmla="*/ 12 h 12"/>
                    <a:gd name="T60" fmla="*/ 20 w 26"/>
                    <a:gd name="T61" fmla="*/ 12 h 12"/>
                    <a:gd name="T62" fmla="*/ 24 w 26"/>
                    <a:gd name="T63" fmla="*/ 12 h 12"/>
                    <a:gd name="T64" fmla="*/ 24 w 26"/>
                    <a:gd name="T65" fmla="*/ 12 h 12"/>
                    <a:gd name="T66" fmla="*/ 24 w 26"/>
                    <a:gd name="T67" fmla="*/ 12 h 12"/>
                    <a:gd name="T68" fmla="*/ 24 w 26"/>
                    <a:gd name="T69" fmla="*/ 12 h 12"/>
                    <a:gd name="T70" fmla="*/ 24 w 26"/>
                    <a:gd name="T71" fmla="*/ 12 h 12"/>
                    <a:gd name="T72" fmla="*/ 26 w 26"/>
                    <a:gd name="T73" fmla="*/ 12 h 12"/>
                    <a:gd name="T74" fmla="*/ 26 w 26"/>
                    <a:gd name="T75" fmla="*/ 10 h 12"/>
                    <a:gd name="T76" fmla="*/ 26 w 26"/>
                    <a:gd name="T77" fmla="*/ 10 h 12"/>
                    <a:gd name="T78" fmla="*/ 26 w 26"/>
                    <a:gd name="T79" fmla="*/ 10 h 12"/>
                    <a:gd name="T80" fmla="*/ 26 w 26"/>
                    <a:gd name="T81" fmla="*/ 8 h 12"/>
                    <a:gd name="T82" fmla="*/ 26 w 26"/>
                    <a:gd name="T83" fmla="*/ 8 h 12"/>
                    <a:gd name="T84" fmla="*/ 26 w 26"/>
                    <a:gd name="T85" fmla="*/ 8 h 12"/>
                    <a:gd name="T86" fmla="*/ 26 w 26"/>
                    <a:gd name="T87" fmla="*/ 6 h 12"/>
                    <a:gd name="T88" fmla="*/ 24 w 26"/>
                    <a:gd name="T89" fmla="*/ 6 h 12"/>
                    <a:gd name="T90" fmla="*/ 22 w 26"/>
                    <a:gd name="T91" fmla="*/ 4 h 12"/>
                    <a:gd name="T92" fmla="*/ 22 w 26"/>
                    <a:gd name="T93" fmla="*/ 4 h 12"/>
                    <a:gd name="T94" fmla="*/ 22 w 26"/>
                    <a:gd name="T95" fmla="*/ 2 h 12"/>
                    <a:gd name="T96" fmla="*/ 16 w 26"/>
                    <a:gd name="T97" fmla="*/ 2 h 12"/>
                    <a:gd name="T98" fmla="*/ 16 w 26"/>
                    <a:gd name="T99" fmla="*/ 2 h 12"/>
                    <a:gd name="T100" fmla="*/ 16 w 26"/>
                    <a:gd name="T101" fmla="*/ 2 h 12"/>
                    <a:gd name="T102" fmla="*/ 16 w 26"/>
                    <a:gd name="T103" fmla="*/ 2 h 12"/>
                    <a:gd name="T104" fmla="*/ 10 w 26"/>
                    <a:gd name="T105" fmla="*/ 2 h 12"/>
                    <a:gd name="T106" fmla="*/ 10 w 26"/>
                    <a:gd name="T107" fmla="*/ 2 h 12"/>
                    <a:gd name="T108" fmla="*/ 10 w 26"/>
                    <a:gd name="T109" fmla="*/ 2 h 12"/>
                    <a:gd name="T110" fmla="*/ 10 w 26"/>
                    <a:gd name="T111" fmla="*/ 0 h 12"/>
                    <a:gd name="T112" fmla="*/ 10 w 26"/>
                    <a:gd name="T1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6" h="12">
                      <a:moveTo>
                        <a:pt x="10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10" y="6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6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4" y="6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59" name="Freeform 490"/>
                <p:cNvSpPr>
                  <a:spLocks/>
                </p:cNvSpPr>
                <p:nvPr/>
              </p:nvSpPr>
              <p:spPr bwMode="auto">
                <a:xfrm>
                  <a:off x="2936" y="1846"/>
                  <a:ext cx="8" cy="8"/>
                </a:xfrm>
                <a:custGeom>
                  <a:avLst/>
                  <a:gdLst>
                    <a:gd name="T0" fmla="*/ 6 w 8"/>
                    <a:gd name="T1" fmla="*/ 0 h 8"/>
                    <a:gd name="T2" fmla="*/ 4 w 8"/>
                    <a:gd name="T3" fmla="*/ 0 h 8"/>
                    <a:gd name="T4" fmla="*/ 4 w 8"/>
                    <a:gd name="T5" fmla="*/ 0 h 8"/>
                    <a:gd name="T6" fmla="*/ 2 w 8"/>
                    <a:gd name="T7" fmla="*/ 0 h 8"/>
                    <a:gd name="T8" fmla="*/ 0 w 8"/>
                    <a:gd name="T9" fmla="*/ 2 h 8"/>
                    <a:gd name="T10" fmla="*/ 0 w 8"/>
                    <a:gd name="T11" fmla="*/ 2 h 8"/>
                    <a:gd name="T12" fmla="*/ 0 w 8"/>
                    <a:gd name="T13" fmla="*/ 4 h 8"/>
                    <a:gd name="T14" fmla="*/ 0 w 8"/>
                    <a:gd name="T15" fmla="*/ 6 h 8"/>
                    <a:gd name="T16" fmla="*/ 0 w 8"/>
                    <a:gd name="T17" fmla="*/ 6 h 8"/>
                    <a:gd name="T18" fmla="*/ 0 w 8"/>
                    <a:gd name="T19" fmla="*/ 6 h 8"/>
                    <a:gd name="T20" fmla="*/ 2 w 8"/>
                    <a:gd name="T21" fmla="*/ 6 h 8"/>
                    <a:gd name="T22" fmla="*/ 2 w 8"/>
                    <a:gd name="T23" fmla="*/ 8 h 8"/>
                    <a:gd name="T24" fmla="*/ 2 w 8"/>
                    <a:gd name="T25" fmla="*/ 8 h 8"/>
                    <a:gd name="T26" fmla="*/ 2 w 8"/>
                    <a:gd name="T27" fmla="*/ 8 h 8"/>
                    <a:gd name="T28" fmla="*/ 2 w 8"/>
                    <a:gd name="T29" fmla="*/ 8 h 8"/>
                    <a:gd name="T30" fmla="*/ 2 w 8"/>
                    <a:gd name="T31" fmla="*/ 8 h 8"/>
                    <a:gd name="T32" fmla="*/ 2 w 8"/>
                    <a:gd name="T33" fmla="*/ 8 h 8"/>
                    <a:gd name="T34" fmla="*/ 2 w 8"/>
                    <a:gd name="T35" fmla="*/ 8 h 8"/>
                    <a:gd name="T36" fmla="*/ 4 w 8"/>
                    <a:gd name="T37" fmla="*/ 6 h 8"/>
                    <a:gd name="T38" fmla="*/ 4 w 8"/>
                    <a:gd name="T39" fmla="*/ 6 h 8"/>
                    <a:gd name="T40" fmla="*/ 6 w 8"/>
                    <a:gd name="T41" fmla="*/ 6 h 8"/>
                    <a:gd name="T42" fmla="*/ 6 w 8"/>
                    <a:gd name="T43" fmla="*/ 6 h 8"/>
                    <a:gd name="T44" fmla="*/ 6 w 8"/>
                    <a:gd name="T45" fmla="*/ 6 h 8"/>
                    <a:gd name="T46" fmla="*/ 6 w 8"/>
                    <a:gd name="T47" fmla="*/ 6 h 8"/>
                    <a:gd name="T48" fmla="*/ 6 w 8"/>
                    <a:gd name="T49" fmla="*/ 4 h 8"/>
                    <a:gd name="T50" fmla="*/ 8 w 8"/>
                    <a:gd name="T51" fmla="*/ 4 h 8"/>
                    <a:gd name="T52" fmla="*/ 8 w 8"/>
                    <a:gd name="T53" fmla="*/ 4 h 8"/>
                    <a:gd name="T54" fmla="*/ 8 w 8"/>
                    <a:gd name="T55" fmla="*/ 4 h 8"/>
                    <a:gd name="T56" fmla="*/ 8 w 8"/>
                    <a:gd name="T57" fmla="*/ 2 h 8"/>
                    <a:gd name="T58" fmla="*/ 8 w 8"/>
                    <a:gd name="T59" fmla="*/ 2 h 8"/>
                    <a:gd name="T60" fmla="*/ 8 w 8"/>
                    <a:gd name="T61" fmla="*/ 2 h 8"/>
                    <a:gd name="T62" fmla="*/ 6 w 8"/>
                    <a:gd name="T63" fmla="*/ 2 h 8"/>
                    <a:gd name="T64" fmla="*/ 6 w 8"/>
                    <a:gd name="T65" fmla="*/ 2 h 8"/>
                    <a:gd name="T66" fmla="*/ 6 w 8"/>
                    <a:gd name="T67" fmla="*/ 2 h 8"/>
                    <a:gd name="T68" fmla="*/ 6 w 8"/>
                    <a:gd name="T69" fmla="*/ 0 h 8"/>
                    <a:gd name="T70" fmla="*/ 6 w 8"/>
                    <a:gd name="T7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" h="8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0" name="Freeform 491"/>
                <p:cNvSpPr>
                  <a:spLocks/>
                </p:cNvSpPr>
                <p:nvPr/>
              </p:nvSpPr>
              <p:spPr bwMode="auto">
                <a:xfrm>
                  <a:off x="2934" y="1856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0 w 4"/>
                    <a:gd name="T3" fmla="*/ 2 h 4"/>
                    <a:gd name="T4" fmla="*/ 0 w 4"/>
                    <a:gd name="T5" fmla="*/ 2 h 4"/>
                    <a:gd name="T6" fmla="*/ 0 w 4"/>
                    <a:gd name="T7" fmla="*/ 2 h 4"/>
                    <a:gd name="T8" fmla="*/ 2 w 4"/>
                    <a:gd name="T9" fmla="*/ 4 h 4"/>
                    <a:gd name="T10" fmla="*/ 2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4 h 4"/>
                    <a:gd name="T18" fmla="*/ 4 w 4"/>
                    <a:gd name="T19" fmla="*/ 4 h 4"/>
                    <a:gd name="T20" fmla="*/ 4 w 4"/>
                    <a:gd name="T21" fmla="*/ 2 h 4"/>
                    <a:gd name="T22" fmla="*/ 4 w 4"/>
                    <a:gd name="T23" fmla="*/ 2 h 4"/>
                    <a:gd name="T24" fmla="*/ 4 w 4"/>
                    <a:gd name="T25" fmla="*/ 0 h 4"/>
                    <a:gd name="T26" fmla="*/ 2 w 4"/>
                    <a:gd name="T27" fmla="*/ 0 h 4"/>
                    <a:gd name="T28" fmla="*/ 2 w 4"/>
                    <a:gd name="T29" fmla="*/ 0 h 4"/>
                    <a:gd name="T30" fmla="*/ 2 w 4"/>
                    <a:gd name="T31" fmla="*/ 0 h 4"/>
                    <a:gd name="T32" fmla="*/ 0 w 4"/>
                    <a:gd name="T33" fmla="*/ 0 h 4"/>
                    <a:gd name="T34" fmla="*/ 0 w 4"/>
                    <a:gd name="T35" fmla="*/ 0 h 4"/>
                    <a:gd name="T36" fmla="*/ 0 w 4"/>
                    <a:gd name="T37" fmla="*/ 0 h 4"/>
                    <a:gd name="T38" fmla="*/ 0 w 4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1" name="Freeform 492"/>
                <p:cNvSpPr>
                  <a:spLocks/>
                </p:cNvSpPr>
                <p:nvPr/>
              </p:nvSpPr>
              <p:spPr bwMode="auto">
                <a:xfrm>
                  <a:off x="2926" y="1876"/>
                  <a:ext cx="12" cy="18"/>
                </a:xfrm>
                <a:custGeom>
                  <a:avLst/>
                  <a:gdLst>
                    <a:gd name="T0" fmla="*/ 6 w 12"/>
                    <a:gd name="T1" fmla="*/ 4 h 18"/>
                    <a:gd name="T2" fmla="*/ 6 w 12"/>
                    <a:gd name="T3" fmla="*/ 4 h 18"/>
                    <a:gd name="T4" fmla="*/ 4 w 12"/>
                    <a:gd name="T5" fmla="*/ 6 h 18"/>
                    <a:gd name="T6" fmla="*/ 4 w 12"/>
                    <a:gd name="T7" fmla="*/ 6 h 18"/>
                    <a:gd name="T8" fmla="*/ 4 w 12"/>
                    <a:gd name="T9" fmla="*/ 6 h 18"/>
                    <a:gd name="T10" fmla="*/ 2 w 12"/>
                    <a:gd name="T11" fmla="*/ 8 h 18"/>
                    <a:gd name="T12" fmla="*/ 2 w 12"/>
                    <a:gd name="T13" fmla="*/ 8 h 18"/>
                    <a:gd name="T14" fmla="*/ 2 w 12"/>
                    <a:gd name="T15" fmla="*/ 8 h 18"/>
                    <a:gd name="T16" fmla="*/ 0 w 12"/>
                    <a:gd name="T17" fmla="*/ 10 h 18"/>
                    <a:gd name="T18" fmla="*/ 0 w 12"/>
                    <a:gd name="T19" fmla="*/ 12 h 18"/>
                    <a:gd name="T20" fmla="*/ 0 w 12"/>
                    <a:gd name="T21" fmla="*/ 12 h 18"/>
                    <a:gd name="T22" fmla="*/ 2 w 12"/>
                    <a:gd name="T23" fmla="*/ 14 h 18"/>
                    <a:gd name="T24" fmla="*/ 2 w 12"/>
                    <a:gd name="T25" fmla="*/ 14 h 18"/>
                    <a:gd name="T26" fmla="*/ 2 w 12"/>
                    <a:gd name="T27" fmla="*/ 16 h 18"/>
                    <a:gd name="T28" fmla="*/ 2 w 12"/>
                    <a:gd name="T29" fmla="*/ 16 h 18"/>
                    <a:gd name="T30" fmla="*/ 2 w 12"/>
                    <a:gd name="T31" fmla="*/ 18 h 18"/>
                    <a:gd name="T32" fmla="*/ 6 w 12"/>
                    <a:gd name="T33" fmla="*/ 18 h 18"/>
                    <a:gd name="T34" fmla="*/ 6 w 12"/>
                    <a:gd name="T35" fmla="*/ 18 h 18"/>
                    <a:gd name="T36" fmla="*/ 6 w 12"/>
                    <a:gd name="T37" fmla="*/ 16 h 18"/>
                    <a:gd name="T38" fmla="*/ 10 w 12"/>
                    <a:gd name="T39" fmla="*/ 14 h 18"/>
                    <a:gd name="T40" fmla="*/ 10 w 12"/>
                    <a:gd name="T41" fmla="*/ 14 h 18"/>
                    <a:gd name="T42" fmla="*/ 10 w 12"/>
                    <a:gd name="T43" fmla="*/ 14 h 18"/>
                    <a:gd name="T44" fmla="*/ 10 w 12"/>
                    <a:gd name="T45" fmla="*/ 14 h 18"/>
                    <a:gd name="T46" fmla="*/ 10 w 12"/>
                    <a:gd name="T47" fmla="*/ 10 h 18"/>
                    <a:gd name="T48" fmla="*/ 10 w 12"/>
                    <a:gd name="T49" fmla="*/ 10 h 18"/>
                    <a:gd name="T50" fmla="*/ 10 w 12"/>
                    <a:gd name="T51" fmla="*/ 10 h 18"/>
                    <a:gd name="T52" fmla="*/ 10 w 12"/>
                    <a:gd name="T53" fmla="*/ 6 h 18"/>
                    <a:gd name="T54" fmla="*/ 12 w 12"/>
                    <a:gd name="T55" fmla="*/ 6 h 18"/>
                    <a:gd name="T56" fmla="*/ 12 w 12"/>
                    <a:gd name="T57" fmla="*/ 6 h 18"/>
                    <a:gd name="T58" fmla="*/ 12 w 12"/>
                    <a:gd name="T59" fmla="*/ 4 h 18"/>
                    <a:gd name="T60" fmla="*/ 12 w 12"/>
                    <a:gd name="T61" fmla="*/ 4 h 18"/>
                    <a:gd name="T62" fmla="*/ 12 w 12"/>
                    <a:gd name="T63" fmla="*/ 4 h 18"/>
                    <a:gd name="T64" fmla="*/ 12 w 12"/>
                    <a:gd name="T65" fmla="*/ 4 h 18"/>
                    <a:gd name="T66" fmla="*/ 10 w 12"/>
                    <a:gd name="T67" fmla="*/ 2 h 18"/>
                    <a:gd name="T68" fmla="*/ 10 w 12"/>
                    <a:gd name="T69" fmla="*/ 2 h 18"/>
                    <a:gd name="T70" fmla="*/ 10 w 12"/>
                    <a:gd name="T71" fmla="*/ 2 h 18"/>
                    <a:gd name="T72" fmla="*/ 10 w 12"/>
                    <a:gd name="T73" fmla="*/ 0 h 18"/>
                    <a:gd name="T74" fmla="*/ 8 w 12"/>
                    <a:gd name="T75" fmla="*/ 0 h 18"/>
                    <a:gd name="T76" fmla="*/ 8 w 12"/>
                    <a:gd name="T77" fmla="*/ 0 h 18"/>
                    <a:gd name="T78" fmla="*/ 8 w 12"/>
                    <a:gd name="T79" fmla="*/ 2 h 18"/>
                    <a:gd name="T80" fmla="*/ 8 w 12"/>
                    <a:gd name="T81" fmla="*/ 2 h 18"/>
                    <a:gd name="T82" fmla="*/ 6 w 12"/>
                    <a:gd name="T83" fmla="*/ 4 h 18"/>
                    <a:gd name="T84" fmla="*/ 6 w 12"/>
                    <a:gd name="T85" fmla="*/ 4 h 18"/>
                    <a:gd name="T86" fmla="*/ 6 w 12"/>
                    <a:gd name="T87" fmla="*/ 4 h 18"/>
                    <a:gd name="T88" fmla="*/ 6 w 12"/>
                    <a:gd name="T89" fmla="*/ 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2" h="18">
                      <a:moveTo>
                        <a:pt x="6" y="4"/>
                      </a:move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6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2" name="Freeform 493"/>
                <p:cNvSpPr>
                  <a:spLocks/>
                </p:cNvSpPr>
                <p:nvPr/>
              </p:nvSpPr>
              <p:spPr bwMode="auto">
                <a:xfrm>
                  <a:off x="2786" y="2090"/>
                  <a:ext cx="10" cy="10"/>
                </a:xfrm>
                <a:custGeom>
                  <a:avLst/>
                  <a:gdLst>
                    <a:gd name="T0" fmla="*/ 2 w 10"/>
                    <a:gd name="T1" fmla="*/ 10 h 10"/>
                    <a:gd name="T2" fmla="*/ 2 w 10"/>
                    <a:gd name="T3" fmla="*/ 10 h 10"/>
                    <a:gd name="T4" fmla="*/ 2 w 10"/>
                    <a:gd name="T5" fmla="*/ 10 h 10"/>
                    <a:gd name="T6" fmla="*/ 2 w 10"/>
                    <a:gd name="T7" fmla="*/ 10 h 10"/>
                    <a:gd name="T8" fmla="*/ 6 w 10"/>
                    <a:gd name="T9" fmla="*/ 6 h 10"/>
                    <a:gd name="T10" fmla="*/ 6 w 10"/>
                    <a:gd name="T11" fmla="*/ 6 h 10"/>
                    <a:gd name="T12" fmla="*/ 6 w 10"/>
                    <a:gd name="T13" fmla="*/ 6 h 10"/>
                    <a:gd name="T14" fmla="*/ 8 w 10"/>
                    <a:gd name="T15" fmla="*/ 6 h 10"/>
                    <a:gd name="T16" fmla="*/ 8 w 10"/>
                    <a:gd name="T17" fmla="*/ 6 h 10"/>
                    <a:gd name="T18" fmla="*/ 8 w 10"/>
                    <a:gd name="T19" fmla="*/ 6 h 10"/>
                    <a:gd name="T20" fmla="*/ 8 w 10"/>
                    <a:gd name="T21" fmla="*/ 6 h 10"/>
                    <a:gd name="T22" fmla="*/ 8 w 10"/>
                    <a:gd name="T23" fmla="*/ 6 h 10"/>
                    <a:gd name="T24" fmla="*/ 10 w 10"/>
                    <a:gd name="T25" fmla="*/ 4 h 10"/>
                    <a:gd name="T26" fmla="*/ 10 w 10"/>
                    <a:gd name="T27" fmla="*/ 4 h 10"/>
                    <a:gd name="T28" fmla="*/ 10 w 10"/>
                    <a:gd name="T29" fmla="*/ 4 h 10"/>
                    <a:gd name="T30" fmla="*/ 10 w 10"/>
                    <a:gd name="T31" fmla="*/ 4 h 10"/>
                    <a:gd name="T32" fmla="*/ 10 w 10"/>
                    <a:gd name="T33" fmla="*/ 4 h 10"/>
                    <a:gd name="T34" fmla="*/ 10 w 10"/>
                    <a:gd name="T35" fmla="*/ 2 h 10"/>
                    <a:gd name="T36" fmla="*/ 8 w 10"/>
                    <a:gd name="T37" fmla="*/ 2 h 10"/>
                    <a:gd name="T38" fmla="*/ 8 w 10"/>
                    <a:gd name="T39" fmla="*/ 2 h 10"/>
                    <a:gd name="T40" fmla="*/ 8 w 10"/>
                    <a:gd name="T41" fmla="*/ 2 h 10"/>
                    <a:gd name="T42" fmla="*/ 6 w 10"/>
                    <a:gd name="T43" fmla="*/ 2 h 10"/>
                    <a:gd name="T44" fmla="*/ 6 w 10"/>
                    <a:gd name="T45" fmla="*/ 2 h 10"/>
                    <a:gd name="T46" fmla="*/ 4 w 10"/>
                    <a:gd name="T47" fmla="*/ 2 h 10"/>
                    <a:gd name="T48" fmla="*/ 2 w 10"/>
                    <a:gd name="T49" fmla="*/ 0 h 10"/>
                    <a:gd name="T50" fmla="*/ 2 w 10"/>
                    <a:gd name="T51" fmla="*/ 0 h 10"/>
                    <a:gd name="T52" fmla="*/ 2 w 10"/>
                    <a:gd name="T53" fmla="*/ 0 h 10"/>
                    <a:gd name="T54" fmla="*/ 0 w 10"/>
                    <a:gd name="T55" fmla="*/ 2 h 10"/>
                    <a:gd name="T56" fmla="*/ 0 w 10"/>
                    <a:gd name="T57" fmla="*/ 2 h 10"/>
                    <a:gd name="T58" fmla="*/ 0 w 10"/>
                    <a:gd name="T59" fmla="*/ 4 h 10"/>
                    <a:gd name="T60" fmla="*/ 0 w 10"/>
                    <a:gd name="T61" fmla="*/ 6 h 10"/>
                    <a:gd name="T62" fmla="*/ 0 w 10"/>
                    <a:gd name="T63" fmla="*/ 6 h 10"/>
                    <a:gd name="T64" fmla="*/ 0 w 10"/>
                    <a:gd name="T65" fmla="*/ 6 h 10"/>
                    <a:gd name="T66" fmla="*/ 0 w 10"/>
                    <a:gd name="T67" fmla="*/ 6 h 10"/>
                    <a:gd name="T68" fmla="*/ 0 w 10"/>
                    <a:gd name="T69" fmla="*/ 8 h 10"/>
                    <a:gd name="T70" fmla="*/ 0 w 10"/>
                    <a:gd name="T71" fmla="*/ 8 h 10"/>
                    <a:gd name="T72" fmla="*/ 2 w 10"/>
                    <a:gd name="T73" fmla="*/ 10 h 10"/>
                    <a:gd name="T74" fmla="*/ 2 w 10"/>
                    <a:gd name="T7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" h="10">
                      <a:moveTo>
                        <a:pt x="2" y="10"/>
                      </a:move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3" name="Freeform 494"/>
                <p:cNvSpPr>
                  <a:spLocks/>
                </p:cNvSpPr>
                <p:nvPr/>
              </p:nvSpPr>
              <p:spPr bwMode="auto">
                <a:xfrm>
                  <a:off x="2796" y="2086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6 h 6"/>
                    <a:gd name="T4" fmla="*/ 4 w 4"/>
                    <a:gd name="T5" fmla="*/ 6 h 6"/>
                    <a:gd name="T6" fmla="*/ 4 w 4"/>
                    <a:gd name="T7" fmla="*/ 4 h 6"/>
                    <a:gd name="T8" fmla="*/ 4 w 4"/>
                    <a:gd name="T9" fmla="*/ 2 h 6"/>
                    <a:gd name="T10" fmla="*/ 4 w 4"/>
                    <a:gd name="T11" fmla="*/ 2 h 6"/>
                    <a:gd name="T12" fmla="*/ 4 w 4"/>
                    <a:gd name="T13" fmla="*/ 2 h 6"/>
                    <a:gd name="T14" fmla="*/ 2 w 4"/>
                    <a:gd name="T15" fmla="*/ 0 h 6"/>
                    <a:gd name="T16" fmla="*/ 2 w 4"/>
                    <a:gd name="T17" fmla="*/ 0 h 6"/>
                    <a:gd name="T18" fmla="*/ 2 w 4"/>
                    <a:gd name="T19" fmla="*/ 0 h 6"/>
                    <a:gd name="T20" fmla="*/ 2 w 4"/>
                    <a:gd name="T21" fmla="*/ 0 h 6"/>
                    <a:gd name="T22" fmla="*/ 2 w 4"/>
                    <a:gd name="T23" fmla="*/ 0 h 6"/>
                    <a:gd name="T24" fmla="*/ 0 w 4"/>
                    <a:gd name="T25" fmla="*/ 2 h 6"/>
                    <a:gd name="T26" fmla="*/ 0 w 4"/>
                    <a:gd name="T27" fmla="*/ 4 h 6"/>
                    <a:gd name="T28" fmla="*/ 0 w 4"/>
                    <a:gd name="T29" fmla="*/ 4 h 6"/>
                    <a:gd name="T30" fmla="*/ 2 w 4"/>
                    <a:gd name="T31" fmla="*/ 4 h 6"/>
                    <a:gd name="T32" fmla="*/ 2 w 4"/>
                    <a:gd name="T33" fmla="*/ 4 h 6"/>
                    <a:gd name="T34" fmla="*/ 2 w 4"/>
                    <a:gd name="T35" fmla="*/ 4 h 6"/>
                    <a:gd name="T36" fmla="*/ 2 w 4"/>
                    <a:gd name="T37" fmla="*/ 4 h 6"/>
                    <a:gd name="T38" fmla="*/ 2 w 4"/>
                    <a:gd name="T39" fmla="*/ 6 h 6"/>
                    <a:gd name="T40" fmla="*/ 2 w 4"/>
                    <a:gd name="T4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4" name="Freeform 495"/>
                <p:cNvSpPr>
                  <a:spLocks/>
                </p:cNvSpPr>
                <p:nvPr/>
              </p:nvSpPr>
              <p:spPr bwMode="auto">
                <a:xfrm>
                  <a:off x="2770" y="2100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6 h 6"/>
                    <a:gd name="T4" fmla="*/ 4 w 4"/>
                    <a:gd name="T5" fmla="*/ 6 h 6"/>
                    <a:gd name="T6" fmla="*/ 4 w 4"/>
                    <a:gd name="T7" fmla="*/ 6 h 6"/>
                    <a:gd name="T8" fmla="*/ 4 w 4"/>
                    <a:gd name="T9" fmla="*/ 0 h 6"/>
                    <a:gd name="T10" fmla="*/ 4 w 4"/>
                    <a:gd name="T11" fmla="*/ 0 h 6"/>
                    <a:gd name="T12" fmla="*/ 4 w 4"/>
                    <a:gd name="T13" fmla="*/ 0 h 6"/>
                    <a:gd name="T14" fmla="*/ 2 w 4"/>
                    <a:gd name="T15" fmla="*/ 0 h 6"/>
                    <a:gd name="T16" fmla="*/ 2 w 4"/>
                    <a:gd name="T17" fmla="*/ 0 h 6"/>
                    <a:gd name="T18" fmla="*/ 2 w 4"/>
                    <a:gd name="T19" fmla="*/ 0 h 6"/>
                    <a:gd name="T20" fmla="*/ 0 w 4"/>
                    <a:gd name="T21" fmla="*/ 0 h 6"/>
                    <a:gd name="T22" fmla="*/ 0 w 4"/>
                    <a:gd name="T23" fmla="*/ 0 h 6"/>
                    <a:gd name="T24" fmla="*/ 0 w 4"/>
                    <a:gd name="T25" fmla="*/ 0 h 6"/>
                    <a:gd name="T26" fmla="*/ 0 w 4"/>
                    <a:gd name="T27" fmla="*/ 4 h 6"/>
                    <a:gd name="T28" fmla="*/ 0 w 4"/>
                    <a:gd name="T29" fmla="*/ 4 h 6"/>
                    <a:gd name="T30" fmla="*/ 0 w 4"/>
                    <a:gd name="T31" fmla="*/ 4 h 6"/>
                    <a:gd name="T32" fmla="*/ 2 w 4"/>
                    <a:gd name="T33" fmla="*/ 4 h 6"/>
                    <a:gd name="T34" fmla="*/ 2 w 4"/>
                    <a:gd name="T35" fmla="*/ 6 h 6"/>
                    <a:gd name="T36" fmla="*/ 2 w 4"/>
                    <a:gd name="T37" fmla="*/ 6 h 6"/>
                    <a:gd name="T38" fmla="*/ 2 w 4"/>
                    <a:gd name="T39" fmla="*/ 6 h 6"/>
                    <a:gd name="T40" fmla="*/ 2 w 4"/>
                    <a:gd name="T4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5" name="Freeform 496"/>
                <p:cNvSpPr>
                  <a:spLocks/>
                </p:cNvSpPr>
                <p:nvPr/>
              </p:nvSpPr>
              <p:spPr bwMode="auto">
                <a:xfrm>
                  <a:off x="2886" y="2104"/>
                  <a:ext cx="30" cy="20"/>
                </a:xfrm>
                <a:custGeom>
                  <a:avLst/>
                  <a:gdLst>
                    <a:gd name="T0" fmla="*/ 30 w 30"/>
                    <a:gd name="T1" fmla="*/ 6 h 20"/>
                    <a:gd name="T2" fmla="*/ 30 w 30"/>
                    <a:gd name="T3" fmla="*/ 2 h 20"/>
                    <a:gd name="T4" fmla="*/ 30 w 30"/>
                    <a:gd name="T5" fmla="*/ 2 h 20"/>
                    <a:gd name="T6" fmla="*/ 28 w 30"/>
                    <a:gd name="T7" fmla="*/ 0 h 20"/>
                    <a:gd name="T8" fmla="*/ 24 w 30"/>
                    <a:gd name="T9" fmla="*/ 0 h 20"/>
                    <a:gd name="T10" fmla="*/ 24 w 30"/>
                    <a:gd name="T11" fmla="*/ 0 h 20"/>
                    <a:gd name="T12" fmla="*/ 20 w 30"/>
                    <a:gd name="T13" fmla="*/ 2 h 20"/>
                    <a:gd name="T14" fmla="*/ 18 w 30"/>
                    <a:gd name="T15" fmla="*/ 4 h 20"/>
                    <a:gd name="T16" fmla="*/ 18 w 30"/>
                    <a:gd name="T17" fmla="*/ 4 h 20"/>
                    <a:gd name="T18" fmla="*/ 2 w 30"/>
                    <a:gd name="T19" fmla="*/ 4 h 20"/>
                    <a:gd name="T20" fmla="*/ 2 w 30"/>
                    <a:gd name="T21" fmla="*/ 4 h 20"/>
                    <a:gd name="T22" fmla="*/ 0 w 30"/>
                    <a:gd name="T23" fmla="*/ 6 h 20"/>
                    <a:gd name="T24" fmla="*/ 0 w 30"/>
                    <a:gd name="T25" fmla="*/ 8 h 20"/>
                    <a:gd name="T26" fmla="*/ 0 w 30"/>
                    <a:gd name="T27" fmla="*/ 8 h 20"/>
                    <a:gd name="T28" fmla="*/ 0 w 30"/>
                    <a:gd name="T29" fmla="*/ 10 h 20"/>
                    <a:gd name="T30" fmla="*/ 4 w 30"/>
                    <a:gd name="T31" fmla="*/ 12 h 20"/>
                    <a:gd name="T32" fmla="*/ 4 w 30"/>
                    <a:gd name="T33" fmla="*/ 12 h 20"/>
                    <a:gd name="T34" fmla="*/ 10 w 30"/>
                    <a:gd name="T35" fmla="*/ 12 h 20"/>
                    <a:gd name="T36" fmla="*/ 10 w 30"/>
                    <a:gd name="T37" fmla="*/ 12 h 20"/>
                    <a:gd name="T38" fmla="*/ 14 w 30"/>
                    <a:gd name="T39" fmla="*/ 14 h 20"/>
                    <a:gd name="T40" fmla="*/ 14 w 30"/>
                    <a:gd name="T41" fmla="*/ 14 h 20"/>
                    <a:gd name="T42" fmla="*/ 18 w 30"/>
                    <a:gd name="T43" fmla="*/ 16 h 20"/>
                    <a:gd name="T44" fmla="*/ 18 w 30"/>
                    <a:gd name="T45" fmla="*/ 16 h 20"/>
                    <a:gd name="T46" fmla="*/ 22 w 30"/>
                    <a:gd name="T47" fmla="*/ 16 h 20"/>
                    <a:gd name="T48" fmla="*/ 22 w 30"/>
                    <a:gd name="T49" fmla="*/ 18 h 20"/>
                    <a:gd name="T50" fmla="*/ 26 w 30"/>
                    <a:gd name="T51" fmla="*/ 20 h 20"/>
                    <a:gd name="T52" fmla="*/ 26 w 30"/>
                    <a:gd name="T53" fmla="*/ 20 h 20"/>
                    <a:gd name="T54" fmla="*/ 28 w 30"/>
                    <a:gd name="T55" fmla="*/ 20 h 20"/>
                    <a:gd name="T56" fmla="*/ 30 w 30"/>
                    <a:gd name="T57" fmla="*/ 18 h 20"/>
                    <a:gd name="T58" fmla="*/ 30 w 30"/>
                    <a:gd name="T59" fmla="*/ 18 h 20"/>
                    <a:gd name="T60" fmla="*/ 30 w 30"/>
                    <a:gd name="T61" fmla="*/ 12 h 20"/>
                    <a:gd name="T62" fmla="*/ 28 w 30"/>
                    <a:gd name="T63" fmla="*/ 10 h 20"/>
                    <a:gd name="T64" fmla="*/ 30 w 30"/>
                    <a:gd name="T65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20">
                      <a:moveTo>
                        <a:pt x="30" y="6"/>
                      </a:move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6" y="14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20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6" name="Freeform 497"/>
                <p:cNvSpPr>
                  <a:spLocks/>
                </p:cNvSpPr>
                <p:nvPr/>
              </p:nvSpPr>
              <p:spPr bwMode="auto">
                <a:xfrm>
                  <a:off x="2840" y="2076"/>
                  <a:ext cx="20" cy="26"/>
                </a:xfrm>
                <a:custGeom>
                  <a:avLst/>
                  <a:gdLst>
                    <a:gd name="T0" fmla="*/ 0 w 20"/>
                    <a:gd name="T1" fmla="*/ 18 h 26"/>
                    <a:gd name="T2" fmla="*/ 0 w 20"/>
                    <a:gd name="T3" fmla="*/ 18 h 26"/>
                    <a:gd name="T4" fmla="*/ 2 w 20"/>
                    <a:gd name="T5" fmla="*/ 20 h 26"/>
                    <a:gd name="T6" fmla="*/ 2 w 20"/>
                    <a:gd name="T7" fmla="*/ 20 h 26"/>
                    <a:gd name="T8" fmla="*/ 4 w 20"/>
                    <a:gd name="T9" fmla="*/ 22 h 26"/>
                    <a:gd name="T10" fmla="*/ 2 w 20"/>
                    <a:gd name="T11" fmla="*/ 24 h 26"/>
                    <a:gd name="T12" fmla="*/ 2 w 20"/>
                    <a:gd name="T13" fmla="*/ 24 h 26"/>
                    <a:gd name="T14" fmla="*/ 2 w 20"/>
                    <a:gd name="T15" fmla="*/ 26 h 26"/>
                    <a:gd name="T16" fmla="*/ 6 w 20"/>
                    <a:gd name="T17" fmla="*/ 26 h 26"/>
                    <a:gd name="T18" fmla="*/ 8 w 20"/>
                    <a:gd name="T19" fmla="*/ 26 h 26"/>
                    <a:gd name="T20" fmla="*/ 10 w 20"/>
                    <a:gd name="T21" fmla="*/ 26 h 26"/>
                    <a:gd name="T22" fmla="*/ 10 w 20"/>
                    <a:gd name="T23" fmla="*/ 24 h 26"/>
                    <a:gd name="T24" fmla="*/ 16 w 20"/>
                    <a:gd name="T25" fmla="*/ 24 h 26"/>
                    <a:gd name="T26" fmla="*/ 18 w 20"/>
                    <a:gd name="T27" fmla="*/ 22 h 26"/>
                    <a:gd name="T28" fmla="*/ 18 w 20"/>
                    <a:gd name="T29" fmla="*/ 20 h 26"/>
                    <a:gd name="T30" fmla="*/ 18 w 20"/>
                    <a:gd name="T31" fmla="*/ 20 h 26"/>
                    <a:gd name="T32" fmla="*/ 20 w 20"/>
                    <a:gd name="T33" fmla="*/ 18 h 26"/>
                    <a:gd name="T34" fmla="*/ 20 w 20"/>
                    <a:gd name="T35" fmla="*/ 16 h 26"/>
                    <a:gd name="T36" fmla="*/ 20 w 20"/>
                    <a:gd name="T37" fmla="*/ 16 h 26"/>
                    <a:gd name="T38" fmla="*/ 18 w 20"/>
                    <a:gd name="T39" fmla="*/ 14 h 26"/>
                    <a:gd name="T40" fmla="*/ 18 w 20"/>
                    <a:gd name="T41" fmla="*/ 14 h 26"/>
                    <a:gd name="T42" fmla="*/ 18 w 20"/>
                    <a:gd name="T43" fmla="*/ 6 h 26"/>
                    <a:gd name="T44" fmla="*/ 18 w 20"/>
                    <a:gd name="T45" fmla="*/ 6 h 26"/>
                    <a:gd name="T46" fmla="*/ 18 w 20"/>
                    <a:gd name="T47" fmla="*/ 4 h 26"/>
                    <a:gd name="T48" fmla="*/ 18 w 20"/>
                    <a:gd name="T49" fmla="*/ 4 h 26"/>
                    <a:gd name="T50" fmla="*/ 12 w 20"/>
                    <a:gd name="T51" fmla="*/ 0 h 26"/>
                    <a:gd name="T52" fmla="*/ 10 w 20"/>
                    <a:gd name="T53" fmla="*/ 2 h 26"/>
                    <a:gd name="T54" fmla="*/ 10 w 20"/>
                    <a:gd name="T55" fmla="*/ 2 h 26"/>
                    <a:gd name="T56" fmla="*/ 6 w 20"/>
                    <a:gd name="T57" fmla="*/ 4 h 26"/>
                    <a:gd name="T58" fmla="*/ 6 w 20"/>
                    <a:gd name="T59" fmla="*/ 4 h 26"/>
                    <a:gd name="T60" fmla="*/ 2 w 20"/>
                    <a:gd name="T61" fmla="*/ 4 h 26"/>
                    <a:gd name="T62" fmla="*/ 2 w 20"/>
                    <a:gd name="T63" fmla="*/ 6 h 26"/>
                    <a:gd name="T64" fmla="*/ 0 w 20"/>
                    <a:gd name="T65" fmla="*/ 6 h 26"/>
                    <a:gd name="T66" fmla="*/ 0 w 20"/>
                    <a:gd name="T67" fmla="*/ 10 h 26"/>
                    <a:gd name="T68" fmla="*/ 0 w 20"/>
                    <a:gd name="T69" fmla="*/ 10 h 26"/>
                    <a:gd name="T70" fmla="*/ 2 w 20"/>
                    <a:gd name="T71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0" h="26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8" y="24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2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2" y="16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7" name="Freeform 498"/>
                <p:cNvSpPr>
                  <a:spLocks/>
                </p:cNvSpPr>
                <p:nvPr/>
              </p:nvSpPr>
              <p:spPr bwMode="auto">
                <a:xfrm>
                  <a:off x="2956" y="1864"/>
                  <a:ext cx="16" cy="16"/>
                </a:xfrm>
                <a:custGeom>
                  <a:avLst/>
                  <a:gdLst>
                    <a:gd name="T0" fmla="*/ 4 w 16"/>
                    <a:gd name="T1" fmla="*/ 6 h 16"/>
                    <a:gd name="T2" fmla="*/ 4 w 16"/>
                    <a:gd name="T3" fmla="*/ 6 h 16"/>
                    <a:gd name="T4" fmla="*/ 4 w 16"/>
                    <a:gd name="T5" fmla="*/ 6 h 16"/>
                    <a:gd name="T6" fmla="*/ 4 w 16"/>
                    <a:gd name="T7" fmla="*/ 8 h 16"/>
                    <a:gd name="T8" fmla="*/ 2 w 16"/>
                    <a:gd name="T9" fmla="*/ 8 h 16"/>
                    <a:gd name="T10" fmla="*/ 2 w 16"/>
                    <a:gd name="T11" fmla="*/ 8 h 16"/>
                    <a:gd name="T12" fmla="*/ 0 w 16"/>
                    <a:gd name="T13" fmla="*/ 8 h 16"/>
                    <a:gd name="T14" fmla="*/ 0 w 16"/>
                    <a:gd name="T15" fmla="*/ 10 h 16"/>
                    <a:gd name="T16" fmla="*/ 0 w 16"/>
                    <a:gd name="T17" fmla="*/ 10 h 16"/>
                    <a:gd name="T18" fmla="*/ 2 w 16"/>
                    <a:gd name="T19" fmla="*/ 10 h 16"/>
                    <a:gd name="T20" fmla="*/ 4 w 16"/>
                    <a:gd name="T21" fmla="*/ 10 h 16"/>
                    <a:gd name="T22" fmla="*/ 4 w 16"/>
                    <a:gd name="T23" fmla="*/ 16 h 16"/>
                    <a:gd name="T24" fmla="*/ 4 w 16"/>
                    <a:gd name="T25" fmla="*/ 16 h 16"/>
                    <a:gd name="T26" fmla="*/ 4 w 16"/>
                    <a:gd name="T27" fmla="*/ 16 h 16"/>
                    <a:gd name="T28" fmla="*/ 4 w 16"/>
                    <a:gd name="T29" fmla="*/ 16 h 16"/>
                    <a:gd name="T30" fmla="*/ 4 w 16"/>
                    <a:gd name="T31" fmla="*/ 16 h 16"/>
                    <a:gd name="T32" fmla="*/ 4 w 16"/>
                    <a:gd name="T33" fmla="*/ 16 h 16"/>
                    <a:gd name="T34" fmla="*/ 4 w 16"/>
                    <a:gd name="T35" fmla="*/ 16 h 16"/>
                    <a:gd name="T36" fmla="*/ 6 w 16"/>
                    <a:gd name="T37" fmla="*/ 14 h 16"/>
                    <a:gd name="T38" fmla="*/ 14 w 16"/>
                    <a:gd name="T39" fmla="*/ 14 h 16"/>
                    <a:gd name="T40" fmla="*/ 14 w 16"/>
                    <a:gd name="T41" fmla="*/ 14 h 16"/>
                    <a:gd name="T42" fmla="*/ 14 w 16"/>
                    <a:gd name="T43" fmla="*/ 14 h 16"/>
                    <a:gd name="T44" fmla="*/ 16 w 16"/>
                    <a:gd name="T45" fmla="*/ 12 h 16"/>
                    <a:gd name="T46" fmla="*/ 16 w 16"/>
                    <a:gd name="T47" fmla="*/ 12 h 16"/>
                    <a:gd name="T48" fmla="*/ 16 w 16"/>
                    <a:gd name="T49" fmla="*/ 12 h 16"/>
                    <a:gd name="T50" fmla="*/ 16 w 16"/>
                    <a:gd name="T51" fmla="*/ 6 h 16"/>
                    <a:gd name="T52" fmla="*/ 16 w 16"/>
                    <a:gd name="T53" fmla="*/ 6 h 16"/>
                    <a:gd name="T54" fmla="*/ 14 w 16"/>
                    <a:gd name="T55" fmla="*/ 6 h 16"/>
                    <a:gd name="T56" fmla="*/ 14 w 16"/>
                    <a:gd name="T57" fmla="*/ 6 h 16"/>
                    <a:gd name="T58" fmla="*/ 14 w 16"/>
                    <a:gd name="T59" fmla="*/ 6 h 16"/>
                    <a:gd name="T60" fmla="*/ 14 w 16"/>
                    <a:gd name="T61" fmla="*/ 6 h 16"/>
                    <a:gd name="T62" fmla="*/ 14 w 16"/>
                    <a:gd name="T63" fmla="*/ 6 h 16"/>
                    <a:gd name="T64" fmla="*/ 12 w 16"/>
                    <a:gd name="T65" fmla="*/ 6 h 16"/>
                    <a:gd name="T66" fmla="*/ 12 w 16"/>
                    <a:gd name="T67" fmla="*/ 4 h 16"/>
                    <a:gd name="T68" fmla="*/ 14 w 16"/>
                    <a:gd name="T69" fmla="*/ 4 h 16"/>
                    <a:gd name="T70" fmla="*/ 14 w 16"/>
                    <a:gd name="T71" fmla="*/ 4 h 16"/>
                    <a:gd name="T72" fmla="*/ 14 w 16"/>
                    <a:gd name="T73" fmla="*/ 4 h 16"/>
                    <a:gd name="T74" fmla="*/ 14 w 16"/>
                    <a:gd name="T75" fmla="*/ 2 h 16"/>
                    <a:gd name="T76" fmla="*/ 14 w 16"/>
                    <a:gd name="T77" fmla="*/ 2 h 16"/>
                    <a:gd name="T78" fmla="*/ 14 w 16"/>
                    <a:gd name="T79" fmla="*/ 2 h 16"/>
                    <a:gd name="T80" fmla="*/ 12 w 16"/>
                    <a:gd name="T81" fmla="*/ 2 h 16"/>
                    <a:gd name="T82" fmla="*/ 12 w 16"/>
                    <a:gd name="T83" fmla="*/ 2 h 16"/>
                    <a:gd name="T84" fmla="*/ 12 w 16"/>
                    <a:gd name="T85" fmla="*/ 2 h 16"/>
                    <a:gd name="T86" fmla="*/ 12 w 16"/>
                    <a:gd name="T87" fmla="*/ 0 h 16"/>
                    <a:gd name="T88" fmla="*/ 6 w 16"/>
                    <a:gd name="T89" fmla="*/ 0 h 16"/>
                    <a:gd name="T90" fmla="*/ 6 w 16"/>
                    <a:gd name="T91" fmla="*/ 0 h 16"/>
                    <a:gd name="T92" fmla="*/ 4 w 16"/>
                    <a:gd name="T93" fmla="*/ 2 h 16"/>
                    <a:gd name="T94" fmla="*/ 4 w 16"/>
                    <a:gd name="T95" fmla="*/ 2 h 16"/>
                    <a:gd name="T96" fmla="*/ 4 w 16"/>
                    <a:gd name="T97" fmla="*/ 2 h 16"/>
                    <a:gd name="T98" fmla="*/ 4 w 16"/>
                    <a:gd name="T99" fmla="*/ 2 h 16"/>
                    <a:gd name="T100" fmla="*/ 4 w 16"/>
                    <a:gd name="T101" fmla="*/ 2 h 16"/>
                    <a:gd name="T102" fmla="*/ 4 w 16"/>
                    <a:gd name="T103" fmla="*/ 4 h 16"/>
                    <a:gd name="T104" fmla="*/ 4 w 16"/>
                    <a:gd name="T105" fmla="*/ 4 h 16"/>
                    <a:gd name="T106" fmla="*/ 4 w 16"/>
                    <a:gd name="T107" fmla="*/ 4 h 16"/>
                    <a:gd name="T108" fmla="*/ 4 w 16"/>
                    <a:gd name="T109" fmla="*/ 4 h 16"/>
                    <a:gd name="T110" fmla="*/ 4 w 16"/>
                    <a:gd name="T111" fmla="*/ 4 h 16"/>
                    <a:gd name="T112" fmla="*/ 4 w 16"/>
                    <a:gd name="T113" fmla="*/ 4 h 16"/>
                    <a:gd name="T114" fmla="*/ 4 w 16"/>
                    <a:gd name="T115" fmla="*/ 6 h 16"/>
                    <a:gd name="T116" fmla="*/ 6 w 16"/>
                    <a:gd name="T117" fmla="*/ 6 h 16"/>
                    <a:gd name="T118" fmla="*/ 6 w 16"/>
                    <a:gd name="T119" fmla="*/ 6 h 16"/>
                    <a:gd name="T120" fmla="*/ 4 w 16"/>
                    <a:gd name="T121" fmla="*/ 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1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6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8" name="Freeform 499"/>
                <p:cNvSpPr>
                  <a:spLocks/>
                </p:cNvSpPr>
                <p:nvPr/>
              </p:nvSpPr>
              <p:spPr bwMode="auto">
                <a:xfrm>
                  <a:off x="3004" y="2132"/>
                  <a:ext cx="32" cy="10"/>
                </a:xfrm>
                <a:custGeom>
                  <a:avLst/>
                  <a:gdLst>
                    <a:gd name="T0" fmla="*/ 8 w 32"/>
                    <a:gd name="T1" fmla="*/ 0 h 10"/>
                    <a:gd name="T2" fmla="*/ 8 w 32"/>
                    <a:gd name="T3" fmla="*/ 0 h 10"/>
                    <a:gd name="T4" fmla="*/ 8 w 32"/>
                    <a:gd name="T5" fmla="*/ 0 h 10"/>
                    <a:gd name="T6" fmla="*/ 4 w 32"/>
                    <a:gd name="T7" fmla="*/ 0 h 10"/>
                    <a:gd name="T8" fmla="*/ 4 w 32"/>
                    <a:gd name="T9" fmla="*/ 0 h 10"/>
                    <a:gd name="T10" fmla="*/ 2 w 32"/>
                    <a:gd name="T11" fmla="*/ 0 h 10"/>
                    <a:gd name="T12" fmla="*/ 2 w 32"/>
                    <a:gd name="T13" fmla="*/ 2 h 10"/>
                    <a:gd name="T14" fmla="*/ 2 w 32"/>
                    <a:gd name="T15" fmla="*/ 2 h 10"/>
                    <a:gd name="T16" fmla="*/ 0 w 32"/>
                    <a:gd name="T17" fmla="*/ 2 h 10"/>
                    <a:gd name="T18" fmla="*/ 0 w 32"/>
                    <a:gd name="T19" fmla="*/ 2 h 10"/>
                    <a:gd name="T20" fmla="*/ 0 w 32"/>
                    <a:gd name="T21" fmla="*/ 2 h 10"/>
                    <a:gd name="T22" fmla="*/ 0 w 32"/>
                    <a:gd name="T23" fmla="*/ 4 h 10"/>
                    <a:gd name="T24" fmla="*/ 0 w 32"/>
                    <a:gd name="T25" fmla="*/ 4 h 10"/>
                    <a:gd name="T26" fmla="*/ 0 w 32"/>
                    <a:gd name="T27" fmla="*/ 4 h 10"/>
                    <a:gd name="T28" fmla="*/ 4 w 32"/>
                    <a:gd name="T29" fmla="*/ 4 h 10"/>
                    <a:gd name="T30" fmla="*/ 4 w 32"/>
                    <a:gd name="T31" fmla="*/ 6 h 10"/>
                    <a:gd name="T32" fmla="*/ 4 w 32"/>
                    <a:gd name="T33" fmla="*/ 6 h 10"/>
                    <a:gd name="T34" fmla="*/ 4 w 32"/>
                    <a:gd name="T35" fmla="*/ 6 h 10"/>
                    <a:gd name="T36" fmla="*/ 6 w 32"/>
                    <a:gd name="T37" fmla="*/ 6 h 10"/>
                    <a:gd name="T38" fmla="*/ 10 w 32"/>
                    <a:gd name="T39" fmla="*/ 8 h 10"/>
                    <a:gd name="T40" fmla="*/ 10 w 32"/>
                    <a:gd name="T41" fmla="*/ 8 h 10"/>
                    <a:gd name="T42" fmla="*/ 10 w 32"/>
                    <a:gd name="T43" fmla="*/ 8 h 10"/>
                    <a:gd name="T44" fmla="*/ 12 w 32"/>
                    <a:gd name="T45" fmla="*/ 10 h 10"/>
                    <a:gd name="T46" fmla="*/ 12 w 32"/>
                    <a:gd name="T47" fmla="*/ 10 h 10"/>
                    <a:gd name="T48" fmla="*/ 12 w 32"/>
                    <a:gd name="T49" fmla="*/ 10 h 10"/>
                    <a:gd name="T50" fmla="*/ 16 w 32"/>
                    <a:gd name="T51" fmla="*/ 10 h 10"/>
                    <a:gd name="T52" fmla="*/ 16 w 32"/>
                    <a:gd name="T53" fmla="*/ 10 h 10"/>
                    <a:gd name="T54" fmla="*/ 16 w 32"/>
                    <a:gd name="T55" fmla="*/ 10 h 10"/>
                    <a:gd name="T56" fmla="*/ 16 w 32"/>
                    <a:gd name="T57" fmla="*/ 10 h 10"/>
                    <a:gd name="T58" fmla="*/ 18 w 32"/>
                    <a:gd name="T59" fmla="*/ 10 h 10"/>
                    <a:gd name="T60" fmla="*/ 18 w 32"/>
                    <a:gd name="T61" fmla="*/ 10 h 10"/>
                    <a:gd name="T62" fmla="*/ 18 w 32"/>
                    <a:gd name="T63" fmla="*/ 10 h 10"/>
                    <a:gd name="T64" fmla="*/ 20 w 32"/>
                    <a:gd name="T65" fmla="*/ 10 h 10"/>
                    <a:gd name="T66" fmla="*/ 22 w 32"/>
                    <a:gd name="T67" fmla="*/ 10 h 10"/>
                    <a:gd name="T68" fmla="*/ 22 w 32"/>
                    <a:gd name="T69" fmla="*/ 10 h 10"/>
                    <a:gd name="T70" fmla="*/ 22 w 32"/>
                    <a:gd name="T71" fmla="*/ 10 h 10"/>
                    <a:gd name="T72" fmla="*/ 22 w 32"/>
                    <a:gd name="T73" fmla="*/ 8 h 10"/>
                    <a:gd name="T74" fmla="*/ 30 w 32"/>
                    <a:gd name="T75" fmla="*/ 8 h 10"/>
                    <a:gd name="T76" fmla="*/ 30 w 32"/>
                    <a:gd name="T77" fmla="*/ 8 h 10"/>
                    <a:gd name="T78" fmla="*/ 30 w 32"/>
                    <a:gd name="T79" fmla="*/ 8 h 10"/>
                    <a:gd name="T80" fmla="*/ 32 w 32"/>
                    <a:gd name="T81" fmla="*/ 6 h 10"/>
                    <a:gd name="T82" fmla="*/ 32 w 32"/>
                    <a:gd name="T83" fmla="*/ 6 h 10"/>
                    <a:gd name="T84" fmla="*/ 32 w 32"/>
                    <a:gd name="T85" fmla="*/ 6 h 10"/>
                    <a:gd name="T86" fmla="*/ 32 w 32"/>
                    <a:gd name="T87" fmla="*/ 2 h 10"/>
                    <a:gd name="T88" fmla="*/ 32 w 32"/>
                    <a:gd name="T89" fmla="*/ 2 h 10"/>
                    <a:gd name="T90" fmla="*/ 32 w 32"/>
                    <a:gd name="T91" fmla="*/ 2 h 10"/>
                    <a:gd name="T92" fmla="*/ 32 w 32"/>
                    <a:gd name="T93" fmla="*/ 2 h 10"/>
                    <a:gd name="T94" fmla="*/ 30 w 32"/>
                    <a:gd name="T95" fmla="*/ 2 h 10"/>
                    <a:gd name="T96" fmla="*/ 30 w 32"/>
                    <a:gd name="T97" fmla="*/ 2 h 10"/>
                    <a:gd name="T98" fmla="*/ 30 w 32"/>
                    <a:gd name="T99" fmla="*/ 2 h 10"/>
                    <a:gd name="T100" fmla="*/ 24 w 32"/>
                    <a:gd name="T101" fmla="*/ 2 h 10"/>
                    <a:gd name="T102" fmla="*/ 24 w 32"/>
                    <a:gd name="T103" fmla="*/ 2 h 10"/>
                    <a:gd name="T104" fmla="*/ 24 w 32"/>
                    <a:gd name="T105" fmla="*/ 2 h 10"/>
                    <a:gd name="T106" fmla="*/ 24 w 32"/>
                    <a:gd name="T107" fmla="*/ 2 h 10"/>
                    <a:gd name="T108" fmla="*/ 22 w 32"/>
                    <a:gd name="T109" fmla="*/ 4 h 10"/>
                    <a:gd name="T110" fmla="*/ 18 w 32"/>
                    <a:gd name="T111" fmla="*/ 4 h 10"/>
                    <a:gd name="T112" fmla="*/ 16 w 32"/>
                    <a:gd name="T113" fmla="*/ 2 h 10"/>
                    <a:gd name="T114" fmla="*/ 16 w 32"/>
                    <a:gd name="T115" fmla="*/ 2 h 10"/>
                    <a:gd name="T116" fmla="*/ 16 w 32"/>
                    <a:gd name="T117" fmla="*/ 2 h 10"/>
                    <a:gd name="T118" fmla="*/ 10 w 32"/>
                    <a:gd name="T119" fmla="*/ 2 h 10"/>
                    <a:gd name="T120" fmla="*/ 8 w 32"/>
                    <a:gd name="T1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2" h="10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18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69" name="Freeform 500"/>
                <p:cNvSpPr>
                  <a:spLocks/>
                </p:cNvSpPr>
                <p:nvPr/>
              </p:nvSpPr>
              <p:spPr bwMode="auto">
                <a:xfrm>
                  <a:off x="3018" y="2088"/>
                  <a:ext cx="6" cy="2"/>
                </a:xfrm>
                <a:custGeom>
                  <a:avLst/>
                  <a:gdLst>
                    <a:gd name="T0" fmla="*/ 6 w 6"/>
                    <a:gd name="T1" fmla="*/ 2 h 2"/>
                    <a:gd name="T2" fmla="*/ 6 w 6"/>
                    <a:gd name="T3" fmla="*/ 2 h 2"/>
                    <a:gd name="T4" fmla="*/ 4 w 6"/>
                    <a:gd name="T5" fmla="*/ 0 h 2"/>
                    <a:gd name="T6" fmla="*/ 4 w 6"/>
                    <a:gd name="T7" fmla="*/ 0 h 2"/>
                    <a:gd name="T8" fmla="*/ 4 w 6"/>
                    <a:gd name="T9" fmla="*/ 0 h 2"/>
                    <a:gd name="T10" fmla="*/ 4 w 6"/>
                    <a:gd name="T11" fmla="*/ 0 h 2"/>
                    <a:gd name="T12" fmla="*/ 2 w 6"/>
                    <a:gd name="T13" fmla="*/ 0 h 2"/>
                    <a:gd name="T14" fmla="*/ 2 w 6"/>
                    <a:gd name="T15" fmla="*/ 0 h 2"/>
                    <a:gd name="T16" fmla="*/ 2 w 6"/>
                    <a:gd name="T17" fmla="*/ 0 h 2"/>
                    <a:gd name="T18" fmla="*/ 0 w 6"/>
                    <a:gd name="T19" fmla="*/ 0 h 2"/>
                    <a:gd name="T20" fmla="*/ 0 w 6"/>
                    <a:gd name="T21" fmla="*/ 0 h 2"/>
                    <a:gd name="T22" fmla="*/ 0 w 6"/>
                    <a:gd name="T23" fmla="*/ 2 h 2"/>
                    <a:gd name="T24" fmla="*/ 0 w 6"/>
                    <a:gd name="T25" fmla="*/ 2 h 2"/>
                    <a:gd name="T26" fmla="*/ 0 w 6"/>
                    <a:gd name="T27" fmla="*/ 2 h 2"/>
                    <a:gd name="T28" fmla="*/ 4 w 6"/>
                    <a:gd name="T29" fmla="*/ 2 h 2"/>
                    <a:gd name="T30" fmla="*/ 4 w 6"/>
                    <a:gd name="T31" fmla="*/ 2 h 2"/>
                    <a:gd name="T32" fmla="*/ 6 w 6"/>
                    <a:gd name="T33" fmla="*/ 2 h 2"/>
                    <a:gd name="T34" fmla="*/ 6 w 6"/>
                    <a:gd name="T3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0" name="Freeform 501"/>
                <p:cNvSpPr>
                  <a:spLocks/>
                </p:cNvSpPr>
                <p:nvPr/>
              </p:nvSpPr>
              <p:spPr bwMode="auto">
                <a:xfrm>
                  <a:off x="4088" y="2082"/>
                  <a:ext cx="6" cy="4"/>
                </a:xfrm>
                <a:custGeom>
                  <a:avLst/>
                  <a:gdLst>
                    <a:gd name="T0" fmla="*/ 6 w 6"/>
                    <a:gd name="T1" fmla="*/ 0 h 4"/>
                    <a:gd name="T2" fmla="*/ 2 w 6"/>
                    <a:gd name="T3" fmla="*/ 0 h 4"/>
                    <a:gd name="T4" fmla="*/ 2 w 6"/>
                    <a:gd name="T5" fmla="*/ 0 h 4"/>
                    <a:gd name="T6" fmla="*/ 2 w 6"/>
                    <a:gd name="T7" fmla="*/ 0 h 4"/>
                    <a:gd name="T8" fmla="*/ 2 w 6"/>
                    <a:gd name="T9" fmla="*/ 2 h 4"/>
                    <a:gd name="T10" fmla="*/ 0 w 6"/>
                    <a:gd name="T11" fmla="*/ 2 h 4"/>
                    <a:gd name="T12" fmla="*/ 0 w 6"/>
                    <a:gd name="T13" fmla="*/ 2 h 4"/>
                    <a:gd name="T14" fmla="*/ 0 w 6"/>
                    <a:gd name="T15" fmla="*/ 2 h 4"/>
                    <a:gd name="T16" fmla="*/ 0 w 6"/>
                    <a:gd name="T17" fmla="*/ 2 h 4"/>
                    <a:gd name="T18" fmla="*/ 0 w 6"/>
                    <a:gd name="T19" fmla="*/ 2 h 4"/>
                    <a:gd name="T20" fmla="*/ 2 w 6"/>
                    <a:gd name="T21" fmla="*/ 4 h 4"/>
                    <a:gd name="T22" fmla="*/ 2 w 6"/>
                    <a:gd name="T23" fmla="*/ 4 h 4"/>
                    <a:gd name="T24" fmla="*/ 2 w 6"/>
                    <a:gd name="T25" fmla="*/ 4 h 4"/>
                    <a:gd name="T26" fmla="*/ 4 w 6"/>
                    <a:gd name="T27" fmla="*/ 4 h 4"/>
                    <a:gd name="T28" fmla="*/ 4 w 6"/>
                    <a:gd name="T29" fmla="*/ 4 h 4"/>
                    <a:gd name="T30" fmla="*/ 4 w 6"/>
                    <a:gd name="T31" fmla="*/ 4 h 4"/>
                    <a:gd name="T32" fmla="*/ 6 w 6"/>
                    <a:gd name="T33" fmla="*/ 2 h 4"/>
                    <a:gd name="T34" fmla="*/ 6 w 6"/>
                    <a:gd name="T35" fmla="*/ 2 h 4"/>
                    <a:gd name="T36" fmla="*/ 6 w 6"/>
                    <a:gd name="T37" fmla="*/ 2 h 4"/>
                    <a:gd name="T38" fmla="*/ 6 w 6"/>
                    <a:gd name="T39" fmla="*/ 0 h 4"/>
                    <a:gd name="T40" fmla="*/ 6 w 6"/>
                    <a:gd name="T41" fmla="*/ 0 h 4"/>
                    <a:gd name="T42" fmla="*/ 6 w 6"/>
                    <a:gd name="T43" fmla="*/ 0 h 4"/>
                    <a:gd name="T44" fmla="*/ 6 w 6"/>
                    <a:gd name="T4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" h="4">
                      <a:moveTo>
                        <a:pt x="6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1" name="Freeform 502"/>
                <p:cNvSpPr>
                  <a:spLocks/>
                </p:cNvSpPr>
                <p:nvPr/>
              </p:nvSpPr>
              <p:spPr bwMode="auto">
                <a:xfrm>
                  <a:off x="4102" y="2072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4 w 6"/>
                    <a:gd name="T3" fmla="*/ 4 h 4"/>
                    <a:gd name="T4" fmla="*/ 4 w 6"/>
                    <a:gd name="T5" fmla="*/ 4 h 4"/>
                    <a:gd name="T6" fmla="*/ 6 w 6"/>
                    <a:gd name="T7" fmla="*/ 4 h 4"/>
                    <a:gd name="T8" fmla="*/ 6 w 6"/>
                    <a:gd name="T9" fmla="*/ 4 h 4"/>
                    <a:gd name="T10" fmla="*/ 6 w 6"/>
                    <a:gd name="T11" fmla="*/ 2 h 4"/>
                    <a:gd name="T12" fmla="*/ 6 w 6"/>
                    <a:gd name="T13" fmla="*/ 2 h 4"/>
                    <a:gd name="T14" fmla="*/ 6 w 6"/>
                    <a:gd name="T15" fmla="*/ 2 h 4"/>
                    <a:gd name="T16" fmla="*/ 6 w 6"/>
                    <a:gd name="T17" fmla="*/ 2 h 4"/>
                    <a:gd name="T18" fmla="*/ 4 w 6"/>
                    <a:gd name="T19" fmla="*/ 0 h 4"/>
                    <a:gd name="T20" fmla="*/ 4 w 6"/>
                    <a:gd name="T21" fmla="*/ 0 h 4"/>
                    <a:gd name="T22" fmla="*/ 4 w 6"/>
                    <a:gd name="T23" fmla="*/ 0 h 4"/>
                    <a:gd name="T24" fmla="*/ 0 w 6"/>
                    <a:gd name="T25" fmla="*/ 2 h 4"/>
                    <a:gd name="T26" fmla="*/ 0 w 6"/>
                    <a:gd name="T27" fmla="*/ 2 h 4"/>
                    <a:gd name="T28" fmla="*/ 0 w 6"/>
                    <a:gd name="T29" fmla="*/ 2 h 4"/>
                    <a:gd name="T30" fmla="*/ 0 w 6"/>
                    <a:gd name="T31" fmla="*/ 4 h 4"/>
                    <a:gd name="T32" fmla="*/ 0 w 6"/>
                    <a:gd name="T33" fmla="*/ 4 h 4"/>
                    <a:gd name="T34" fmla="*/ 2 w 6"/>
                    <a:gd name="T35" fmla="*/ 4 h 4"/>
                    <a:gd name="T36" fmla="*/ 4 w 6"/>
                    <a:gd name="T3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2" name="Freeform 503"/>
                <p:cNvSpPr>
                  <a:spLocks/>
                </p:cNvSpPr>
                <p:nvPr/>
              </p:nvSpPr>
              <p:spPr bwMode="auto">
                <a:xfrm>
                  <a:off x="4090" y="2092"/>
                  <a:ext cx="6" cy="6"/>
                </a:xfrm>
                <a:custGeom>
                  <a:avLst/>
                  <a:gdLst>
                    <a:gd name="T0" fmla="*/ 2 w 6"/>
                    <a:gd name="T1" fmla="*/ 2 h 6"/>
                    <a:gd name="T2" fmla="*/ 0 w 6"/>
                    <a:gd name="T3" fmla="*/ 0 h 6"/>
                    <a:gd name="T4" fmla="*/ 0 w 6"/>
                    <a:gd name="T5" fmla="*/ 0 h 6"/>
                    <a:gd name="T6" fmla="*/ 0 w 6"/>
                    <a:gd name="T7" fmla="*/ 0 h 6"/>
                    <a:gd name="T8" fmla="*/ 0 w 6"/>
                    <a:gd name="T9" fmla="*/ 0 h 6"/>
                    <a:gd name="T10" fmla="*/ 0 w 6"/>
                    <a:gd name="T11" fmla="*/ 0 h 6"/>
                    <a:gd name="T12" fmla="*/ 0 w 6"/>
                    <a:gd name="T13" fmla="*/ 4 h 6"/>
                    <a:gd name="T14" fmla="*/ 0 w 6"/>
                    <a:gd name="T15" fmla="*/ 4 h 6"/>
                    <a:gd name="T16" fmla="*/ 0 w 6"/>
                    <a:gd name="T17" fmla="*/ 4 h 6"/>
                    <a:gd name="T18" fmla="*/ 2 w 6"/>
                    <a:gd name="T19" fmla="*/ 4 h 6"/>
                    <a:gd name="T20" fmla="*/ 4 w 6"/>
                    <a:gd name="T21" fmla="*/ 6 h 6"/>
                    <a:gd name="T22" fmla="*/ 4 w 6"/>
                    <a:gd name="T23" fmla="*/ 6 h 6"/>
                    <a:gd name="T24" fmla="*/ 4 w 6"/>
                    <a:gd name="T25" fmla="*/ 6 h 6"/>
                    <a:gd name="T26" fmla="*/ 4 w 6"/>
                    <a:gd name="T27" fmla="*/ 6 h 6"/>
                    <a:gd name="T28" fmla="*/ 4 w 6"/>
                    <a:gd name="T29" fmla="*/ 6 h 6"/>
                    <a:gd name="T30" fmla="*/ 6 w 6"/>
                    <a:gd name="T31" fmla="*/ 4 h 6"/>
                    <a:gd name="T32" fmla="*/ 6 w 6"/>
                    <a:gd name="T33" fmla="*/ 4 h 6"/>
                    <a:gd name="T34" fmla="*/ 6 w 6"/>
                    <a:gd name="T35" fmla="*/ 4 h 6"/>
                    <a:gd name="T36" fmla="*/ 6 w 6"/>
                    <a:gd name="T37" fmla="*/ 4 h 6"/>
                    <a:gd name="T38" fmla="*/ 6 w 6"/>
                    <a:gd name="T39" fmla="*/ 0 h 6"/>
                    <a:gd name="T40" fmla="*/ 6 w 6"/>
                    <a:gd name="T41" fmla="*/ 0 h 6"/>
                    <a:gd name="T42" fmla="*/ 6 w 6"/>
                    <a:gd name="T43" fmla="*/ 0 h 6"/>
                    <a:gd name="T44" fmla="*/ 4 w 6"/>
                    <a:gd name="T45" fmla="*/ 0 h 6"/>
                    <a:gd name="T46" fmla="*/ 4 w 6"/>
                    <a:gd name="T47" fmla="*/ 0 h 6"/>
                    <a:gd name="T48" fmla="*/ 4 w 6"/>
                    <a:gd name="T49" fmla="*/ 0 h 6"/>
                    <a:gd name="T50" fmla="*/ 4 w 6"/>
                    <a:gd name="T51" fmla="*/ 2 h 6"/>
                    <a:gd name="T52" fmla="*/ 2 w 6"/>
                    <a:gd name="T5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3" name="Freeform 504"/>
                <p:cNvSpPr>
                  <a:spLocks/>
                </p:cNvSpPr>
                <p:nvPr/>
              </p:nvSpPr>
              <p:spPr bwMode="auto">
                <a:xfrm>
                  <a:off x="4134" y="1980"/>
                  <a:ext cx="98" cy="118"/>
                </a:xfrm>
                <a:custGeom>
                  <a:avLst/>
                  <a:gdLst>
                    <a:gd name="T0" fmla="*/ 96 w 98"/>
                    <a:gd name="T1" fmla="*/ 80 h 118"/>
                    <a:gd name="T2" fmla="*/ 98 w 98"/>
                    <a:gd name="T3" fmla="*/ 70 h 118"/>
                    <a:gd name="T4" fmla="*/ 96 w 98"/>
                    <a:gd name="T5" fmla="*/ 66 h 118"/>
                    <a:gd name="T6" fmla="*/ 94 w 98"/>
                    <a:gd name="T7" fmla="*/ 48 h 118"/>
                    <a:gd name="T8" fmla="*/ 88 w 98"/>
                    <a:gd name="T9" fmla="*/ 38 h 118"/>
                    <a:gd name="T10" fmla="*/ 90 w 98"/>
                    <a:gd name="T11" fmla="*/ 34 h 118"/>
                    <a:gd name="T12" fmla="*/ 92 w 98"/>
                    <a:gd name="T13" fmla="*/ 32 h 118"/>
                    <a:gd name="T14" fmla="*/ 94 w 98"/>
                    <a:gd name="T15" fmla="*/ 24 h 118"/>
                    <a:gd name="T16" fmla="*/ 90 w 98"/>
                    <a:gd name="T17" fmla="*/ 20 h 118"/>
                    <a:gd name="T18" fmla="*/ 86 w 98"/>
                    <a:gd name="T19" fmla="*/ 14 h 118"/>
                    <a:gd name="T20" fmla="*/ 78 w 98"/>
                    <a:gd name="T21" fmla="*/ 6 h 118"/>
                    <a:gd name="T22" fmla="*/ 72 w 98"/>
                    <a:gd name="T23" fmla="*/ 0 h 118"/>
                    <a:gd name="T24" fmla="*/ 70 w 98"/>
                    <a:gd name="T25" fmla="*/ 2 h 118"/>
                    <a:gd name="T26" fmla="*/ 70 w 98"/>
                    <a:gd name="T27" fmla="*/ 6 h 118"/>
                    <a:gd name="T28" fmla="*/ 62 w 98"/>
                    <a:gd name="T29" fmla="*/ 10 h 118"/>
                    <a:gd name="T30" fmla="*/ 60 w 98"/>
                    <a:gd name="T31" fmla="*/ 14 h 118"/>
                    <a:gd name="T32" fmla="*/ 66 w 98"/>
                    <a:gd name="T33" fmla="*/ 24 h 118"/>
                    <a:gd name="T34" fmla="*/ 66 w 98"/>
                    <a:gd name="T35" fmla="*/ 34 h 118"/>
                    <a:gd name="T36" fmla="*/ 62 w 98"/>
                    <a:gd name="T37" fmla="*/ 48 h 118"/>
                    <a:gd name="T38" fmla="*/ 52 w 98"/>
                    <a:gd name="T39" fmla="*/ 56 h 118"/>
                    <a:gd name="T40" fmla="*/ 48 w 98"/>
                    <a:gd name="T41" fmla="*/ 48 h 118"/>
                    <a:gd name="T42" fmla="*/ 46 w 98"/>
                    <a:gd name="T43" fmla="*/ 56 h 118"/>
                    <a:gd name="T44" fmla="*/ 44 w 98"/>
                    <a:gd name="T45" fmla="*/ 62 h 118"/>
                    <a:gd name="T46" fmla="*/ 44 w 98"/>
                    <a:gd name="T47" fmla="*/ 76 h 118"/>
                    <a:gd name="T48" fmla="*/ 38 w 98"/>
                    <a:gd name="T49" fmla="*/ 74 h 118"/>
                    <a:gd name="T50" fmla="*/ 32 w 98"/>
                    <a:gd name="T51" fmla="*/ 74 h 118"/>
                    <a:gd name="T52" fmla="*/ 20 w 98"/>
                    <a:gd name="T53" fmla="*/ 78 h 118"/>
                    <a:gd name="T54" fmla="*/ 8 w 98"/>
                    <a:gd name="T55" fmla="*/ 82 h 118"/>
                    <a:gd name="T56" fmla="*/ 4 w 98"/>
                    <a:gd name="T57" fmla="*/ 94 h 118"/>
                    <a:gd name="T58" fmla="*/ 0 w 98"/>
                    <a:gd name="T59" fmla="*/ 96 h 118"/>
                    <a:gd name="T60" fmla="*/ 4 w 98"/>
                    <a:gd name="T61" fmla="*/ 104 h 118"/>
                    <a:gd name="T62" fmla="*/ 10 w 98"/>
                    <a:gd name="T63" fmla="*/ 104 h 118"/>
                    <a:gd name="T64" fmla="*/ 16 w 98"/>
                    <a:gd name="T65" fmla="*/ 98 h 118"/>
                    <a:gd name="T66" fmla="*/ 24 w 98"/>
                    <a:gd name="T67" fmla="*/ 98 h 118"/>
                    <a:gd name="T68" fmla="*/ 28 w 98"/>
                    <a:gd name="T69" fmla="*/ 96 h 118"/>
                    <a:gd name="T70" fmla="*/ 32 w 98"/>
                    <a:gd name="T71" fmla="*/ 90 h 118"/>
                    <a:gd name="T72" fmla="*/ 42 w 98"/>
                    <a:gd name="T73" fmla="*/ 88 h 118"/>
                    <a:gd name="T74" fmla="*/ 32 w 98"/>
                    <a:gd name="T75" fmla="*/ 96 h 118"/>
                    <a:gd name="T76" fmla="*/ 28 w 98"/>
                    <a:gd name="T77" fmla="*/ 98 h 118"/>
                    <a:gd name="T78" fmla="*/ 18 w 98"/>
                    <a:gd name="T79" fmla="*/ 108 h 118"/>
                    <a:gd name="T80" fmla="*/ 22 w 98"/>
                    <a:gd name="T81" fmla="*/ 110 h 118"/>
                    <a:gd name="T82" fmla="*/ 26 w 98"/>
                    <a:gd name="T83" fmla="*/ 116 h 118"/>
                    <a:gd name="T84" fmla="*/ 32 w 98"/>
                    <a:gd name="T85" fmla="*/ 114 h 118"/>
                    <a:gd name="T86" fmla="*/ 34 w 98"/>
                    <a:gd name="T87" fmla="*/ 108 h 118"/>
                    <a:gd name="T88" fmla="*/ 38 w 98"/>
                    <a:gd name="T89" fmla="*/ 106 h 118"/>
                    <a:gd name="T90" fmla="*/ 40 w 98"/>
                    <a:gd name="T91" fmla="*/ 110 h 118"/>
                    <a:gd name="T92" fmla="*/ 44 w 98"/>
                    <a:gd name="T93" fmla="*/ 104 h 118"/>
                    <a:gd name="T94" fmla="*/ 50 w 98"/>
                    <a:gd name="T95" fmla="*/ 102 h 118"/>
                    <a:gd name="T96" fmla="*/ 54 w 98"/>
                    <a:gd name="T97" fmla="*/ 104 h 118"/>
                    <a:gd name="T98" fmla="*/ 58 w 98"/>
                    <a:gd name="T99" fmla="*/ 106 h 118"/>
                    <a:gd name="T100" fmla="*/ 64 w 98"/>
                    <a:gd name="T101" fmla="*/ 96 h 118"/>
                    <a:gd name="T102" fmla="*/ 68 w 98"/>
                    <a:gd name="T103" fmla="*/ 92 h 118"/>
                    <a:gd name="T104" fmla="*/ 64 w 98"/>
                    <a:gd name="T105" fmla="*/ 88 h 118"/>
                    <a:gd name="T106" fmla="*/ 62 w 98"/>
                    <a:gd name="T107" fmla="*/ 82 h 118"/>
                    <a:gd name="T108" fmla="*/ 64 w 98"/>
                    <a:gd name="T109" fmla="*/ 86 h 118"/>
                    <a:gd name="T110" fmla="*/ 80 w 98"/>
                    <a:gd name="T111" fmla="*/ 86 h 118"/>
                    <a:gd name="T112" fmla="*/ 86 w 98"/>
                    <a:gd name="T113" fmla="*/ 82 h 118"/>
                    <a:gd name="T114" fmla="*/ 88 w 98"/>
                    <a:gd name="T115" fmla="*/ 80 h 118"/>
                    <a:gd name="T116" fmla="*/ 90 w 98"/>
                    <a:gd name="T117" fmla="*/ 82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8" h="118">
                      <a:moveTo>
                        <a:pt x="90" y="82"/>
                      </a:moveTo>
                      <a:lnTo>
                        <a:pt x="92" y="82"/>
                      </a:lnTo>
                      <a:lnTo>
                        <a:pt x="92" y="82"/>
                      </a:lnTo>
                      <a:lnTo>
                        <a:pt x="92" y="82"/>
                      </a:lnTo>
                      <a:lnTo>
                        <a:pt x="92" y="82"/>
                      </a:lnTo>
                      <a:lnTo>
                        <a:pt x="92" y="80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8" y="78"/>
                      </a:lnTo>
                      <a:lnTo>
                        <a:pt x="98" y="74"/>
                      </a:lnTo>
                      <a:lnTo>
                        <a:pt x="98" y="72"/>
                      </a:lnTo>
                      <a:lnTo>
                        <a:pt x="98" y="72"/>
                      </a:lnTo>
                      <a:lnTo>
                        <a:pt x="98" y="72"/>
                      </a:lnTo>
                      <a:lnTo>
                        <a:pt x="98" y="70"/>
                      </a:lnTo>
                      <a:lnTo>
                        <a:pt x="98" y="70"/>
                      </a:lnTo>
                      <a:lnTo>
                        <a:pt x="98" y="70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6" y="68"/>
                      </a:lnTo>
                      <a:lnTo>
                        <a:pt x="96" y="68"/>
                      </a:lnTo>
                      <a:lnTo>
                        <a:pt x="96" y="68"/>
                      </a:lnTo>
                      <a:lnTo>
                        <a:pt x="96" y="68"/>
                      </a:lnTo>
                      <a:lnTo>
                        <a:pt x="96" y="66"/>
                      </a:lnTo>
                      <a:lnTo>
                        <a:pt x="94" y="66"/>
                      </a:lnTo>
                      <a:lnTo>
                        <a:pt x="94" y="54"/>
                      </a:lnTo>
                      <a:lnTo>
                        <a:pt x="94" y="54"/>
                      </a:lnTo>
                      <a:lnTo>
                        <a:pt x="94" y="54"/>
                      </a:lnTo>
                      <a:lnTo>
                        <a:pt x="94" y="52"/>
                      </a:lnTo>
                      <a:lnTo>
                        <a:pt x="94" y="50"/>
                      </a:lnTo>
                      <a:lnTo>
                        <a:pt x="94" y="50"/>
                      </a:lnTo>
                      <a:lnTo>
                        <a:pt x="94" y="48"/>
                      </a:lnTo>
                      <a:lnTo>
                        <a:pt x="92" y="48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92" y="46"/>
                      </a:lnTo>
                      <a:lnTo>
                        <a:pt x="88" y="44"/>
                      </a:lnTo>
                      <a:lnTo>
                        <a:pt x="88" y="42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6" y="38"/>
                      </a:lnTo>
                      <a:lnTo>
                        <a:pt x="86" y="36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88" y="34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0" y="30"/>
                      </a:lnTo>
                      <a:lnTo>
                        <a:pt x="90" y="28"/>
                      </a:lnTo>
                      <a:lnTo>
                        <a:pt x="92" y="28"/>
                      </a:lnTo>
                      <a:lnTo>
                        <a:pt x="92" y="28"/>
                      </a:lnTo>
                      <a:lnTo>
                        <a:pt x="92" y="28"/>
                      </a:lnTo>
                      <a:lnTo>
                        <a:pt x="94" y="28"/>
                      </a:lnTo>
                      <a:lnTo>
                        <a:pt x="94" y="24"/>
                      </a:lnTo>
                      <a:lnTo>
                        <a:pt x="94" y="24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2" y="22"/>
                      </a:lnTo>
                      <a:lnTo>
                        <a:pt x="92" y="22"/>
                      </a:lnTo>
                      <a:lnTo>
                        <a:pt x="92" y="22"/>
                      </a:lnTo>
                      <a:lnTo>
                        <a:pt x="90" y="22"/>
                      </a:lnTo>
                      <a:lnTo>
                        <a:pt x="90" y="20"/>
                      </a:lnTo>
                      <a:lnTo>
                        <a:pt x="90" y="20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88" y="16"/>
                      </a:lnTo>
                      <a:lnTo>
                        <a:pt x="86" y="14"/>
                      </a:lnTo>
                      <a:lnTo>
                        <a:pt x="86" y="14"/>
                      </a:lnTo>
                      <a:lnTo>
                        <a:pt x="86" y="14"/>
                      </a:lnTo>
                      <a:lnTo>
                        <a:pt x="84" y="14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80" y="10"/>
                      </a:lnTo>
                      <a:lnTo>
                        <a:pt x="80" y="10"/>
                      </a:lnTo>
                      <a:lnTo>
                        <a:pt x="80" y="8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6" y="4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70" y="4"/>
                      </a:lnTo>
                      <a:lnTo>
                        <a:pt x="70" y="4"/>
                      </a:lnTo>
                      <a:lnTo>
                        <a:pt x="68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2" y="4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6"/>
                      </a:lnTo>
                      <a:lnTo>
                        <a:pt x="62" y="18"/>
                      </a:lnTo>
                      <a:lnTo>
                        <a:pt x="62" y="18"/>
                      </a:lnTo>
                      <a:lnTo>
                        <a:pt x="62" y="18"/>
                      </a:lnTo>
                      <a:lnTo>
                        <a:pt x="62" y="18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4" y="26"/>
                      </a:lnTo>
                      <a:lnTo>
                        <a:pt x="64" y="28"/>
                      </a:lnTo>
                      <a:lnTo>
                        <a:pt x="64" y="28"/>
                      </a:lnTo>
                      <a:lnTo>
                        <a:pt x="64" y="30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8"/>
                      </a:lnTo>
                      <a:lnTo>
                        <a:pt x="64" y="38"/>
                      </a:lnTo>
                      <a:lnTo>
                        <a:pt x="64" y="38"/>
                      </a:lnTo>
                      <a:lnTo>
                        <a:pt x="64" y="44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8" y="52"/>
                      </a:lnTo>
                      <a:lnTo>
                        <a:pt x="56" y="56"/>
                      </a:lnTo>
                      <a:lnTo>
                        <a:pt x="54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2" y="50"/>
                      </a:lnTo>
                      <a:lnTo>
                        <a:pt x="52" y="50"/>
                      </a:lnTo>
                      <a:lnTo>
                        <a:pt x="52" y="50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4" y="48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46" y="56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4" y="60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6"/>
                      </a:lnTo>
                      <a:lnTo>
                        <a:pt x="44" y="76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38" y="76"/>
                      </a:lnTo>
                      <a:lnTo>
                        <a:pt x="38" y="74"/>
                      </a:lnTo>
                      <a:lnTo>
                        <a:pt x="38" y="74"/>
                      </a:lnTo>
                      <a:lnTo>
                        <a:pt x="38" y="74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2" y="74"/>
                      </a:lnTo>
                      <a:lnTo>
                        <a:pt x="32" y="74"/>
                      </a:lnTo>
                      <a:lnTo>
                        <a:pt x="32" y="74"/>
                      </a:lnTo>
                      <a:lnTo>
                        <a:pt x="30" y="76"/>
                      </a:lnTo>
                      <a:lnTo>
                        <a:pt x="30" y="76"/>
                      </a:lnTo>
                      <a:lnTo>
                        <a:pt x="24" y="76"/>
                      </a:lnTo>
                      <a:lnTo>
                        <a:pt x="24" y="76"/>
                      </a:lnTo>
                      <a:lnTo>
                        <a:pt x="24" y="76"/>
                      </a:lnTo>
                      <a:lnTo>
                        <a:pt x="22" y="78"/>
                      </a:lnTo>
                      <a:lnTo>
                        <a:pt x="20" y="78"/>
                      </a:lnTo>
                      <a:lnTo>
                        <a:pt x="20" y="78"/>
                      </a:lnTo>
                      <a:lnTo>
                        <a:pt x="20" y="78"/>
                      </a:lnTo>
                      <a:lnTo>
                        <a:pt x="18" y="78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2"/>
                      </a:lnTo>
                      <a:lnTo>
                        <a:pt x="8" y="86"/>
                      </a:lnTo>
                      <a:lnTo>
                        <a:pt x="8" y="88"/>
                      </a:lnTo>
                      <a:lnTo>
                        <a:pt x="6" y="92"/>
                      </a:lnTo>
                      <a:lnTo>
                        <a:pt x="6" y="92"/>
                      </a:lnTo>
                      <a:lnTo>
                        <a:pt x="6" y="92"/>
                      </a:lnTo>
                      <a:lnTo>
                        <a:pt x="6" y="94"/>
                      </a:lnTo>
                      <a:lnTo>
                        <a:pt x="4" y="94"/>
                      </a:lnTo>
                      <a:lnTo>
                        <a:pt x="4" y="94"/>
                      </a:lnTo>
                      <a:lnTo>
                        <a:pt x="4" y="94"/>
                      </a:lnTo>
                      <a:lnTo>
                        <a:pt x="4" y="94"/>
                      </a:lnTo>
                      <a:lnTo>
                        <a:pt x="2" y="94"/>
                      </a:lnTo>
                      <a:lnTo>
                        <a:pt x="2" y="94"/>
                      </a:lnTo>
                      <a:lnTo>
                        <a:pt x="2" y="94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0" y="98"/>
                      </a:lnTo>
                      <a:lnTo>
                        <a:pt x="2" y="100"/>
                      </a:lnTo>
                      <a:lnTo>
                        <a:pt x="2" y="100"/>
                      </a:lnTo>
                      <a:lnTo>
                        <a:pt x="2" y="100"/>
                      </a:lnTo>
                      <a:lnTo>
                        <a:pt x="2" y="102"/>
                      </a:lnTo>
                      <a:lnTo>
                        <a:pt x="4" y="104"/>
                      </a:lnTo>
                      <a:lnTo>
                        <a:pt x="4" y="104"/>
                      </a:lnTo>
                      <a:lnTo>
                        <a:pt x="4" y="104"/>
                      </a:lnTo>
                      <a:lnTo>
                        <a:pt x="8" y="104"/>
                      </a:lnTo>
                      <a:lnTo>
                        <a:pt x="8" y="104"/>
                      </a:lnTo>
                      <a:lnTo>
                        <a:pt x="8" y="104"/>
                      </a:lnTo>
                      <a:lnTo>
                        <a:pt x="10" y="102"/>
                      </a:lnTo>
                      <a:lnTo>
                        <a:pt x="10" y="104"/>
                      </a:lnTo>
                      <a:lnTo>
                        <a:pt x="10" y="104"/>
                      </a:lnTo>
                      <a:lnTo>
                        <a:pt x="10" y="104"/>
                      </a:lnTo>
                      <a:lnTo>
                        <a:pt x="14" y="104"/>
                      </a:lnTo>
                      <a:lnTo>
                        <a:pt x="14" y="104"/>
                      </a:lnTo>
                      <a:lnTo>
                        <a:pt x="14" y="104"/>
                      </a:lnTo>
                      <a:lnTo>
                        <a:pt x="16" y="102"/>
                      </a:lnTo>
                      <a:lnTo>
                        <a:pt x="16" y="102"/>
                      </a:lnTo>
                      <a:lnTo>
                        <a:pt x="16" y="102"/>
                      </a:lnTo>
                      <a:lnTo>
                        <a:pt x="16" y="98"/>
                      </a:lnTo>
                      <a:lnTo>
                        <a:pt x="18" y="98"/>
                      </a:lnTo>
                      <a:lnTo>
                        <a:pt x="20" y="96"/>
                      </a:lnTo>
                      <a:lnTo>
                        <a:pt x="20" y="96"/>
                      </a:lnTo>
                      <a:lnTo>
                        <a:pt x="20" y="98"/>
                      </a:lnTo>
                      <a:lnTo>
                        <a:pt x="20" y="98"/>
                      </a:lnTo>
                      <a:lnTo>
                        <a:pt x="22" y="98"/>
                      </a:lnTo>
                      <a:lnTo>
                        <a:pt x="24" y="98"/>
                      </a:lnTo>
                      <a:lnTo>
                        <a:pt x="24" y="98"/>
                      </a:lnTo>
                      <a:lnTo>
                        <a:pt x="24" y="98"/>
                      </a:lnTo>
                      <a:lnTo>
                        <a:pt x="26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30" y="94"/>
                      </a:lnTo>
                      <a:lnTo>
                        <a:pt x="30" y="94"/>
                      </a:lnTo>
                      <a:lnTo>
                        <a:pt x="32" y="92"/>
                      </a:lnTo>
                      <a:lnTo>
                        <a:pt x="32" y="92"/>
                      </a:lnTo>
                      <a:lnTo>
                        <a:pt x="32" y="92"/>
                      </a:lnTo>
                      <a:lnTo>
                        <a:pt x="32" y="90"/>
                      </a:lnTo>
                      <a:lnTo>
                        <a:pt x="32" y="90"/>
                      </a:lnTo>
                      <a:lnTo>
                        <a:pt x="32" y="90"/>
                      </a:lnTo>
                      <a:lnTo>
                        <a:pt x="34" y="90"/>
                      </a:lnTo>
                      <a:lnTo>
                        <a:pt x="36" y="88"/>
                      </a:lnTo>
                      <a:lnTo>
                        <a:pt x="36" y="88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38" y="88"/>
                      </a:lnTo>
                      <a:lnTo>
                        <a:pt x="40" y="88"/>
                      </a:lnTo>
                      <a:lnTo>
                        <a:pt x="42" y="88"/>
                      </a:lnTo>
                      <a:lnTo>
                        <a:pt x="42" y="94"/>
                      </a:lnTo>
                      <a:lnTo>
                        <a:pt x="36" y="94"/>
                      </a:lnTo>
                      <a:lnTo>
                        <a:pt x="36" y="94"/>
                      </a:lnTo>
                      <a:lnTo>
                        <a:pt x="36" y="94"/>
                      </a:lnTo>
                      <a:lnTo>
                        <a:pt x="32" y="94"/>
                      </a:lnTo>
                      <a:lnTo>
                        <a:pt x="32" y="94"/>
                      </a:lnTo>
                      <a:lnTo>
                        <a:pt x="32" y="94"/>
                      </a:lnTo>
                      <a:lnTo>
                        <a:pt x="32" y="96"/>
                      </a:lnTo>
                      <a:lnTo>
                        <a:pt x="30" y="96"/>
                      </a:lnTo>
                      <a:lnTo>
                        <a:pt x="30" y="96"/>
                      </a:lnTo>
                      <a:lnTo>
                        <a:pt x="30" y="96"/>
                      </a:lnTo>
                      <a:lnTo>
                        <a:pt x="30" y="96"/>
                      </a:lnTo>
                      <a:lnTo>
                        <a:pt x="28" y="96"/>
                      </a:lnTo>
                      <a:lnTo>
                        <a:pt x="28" y="96"/>
                      </a:lnTo>
                      <a:lnTo>
                        <a:pt x="28" y="98"/>
                      </a:lnTo>
                      <a:lnTo>
                        <a:pt x="28" y="98"/>
                      </a:lnTo>
                      <a:lnTo>
                        <a:pt x="22" y="98"/>
                      </a:lnTo>
                      <a:lnTo>
                        <a:pt x="22" y="98"/>
                      </a:lnTo>
                      <a:lnTo>
                        <a:pt x="22" y="100"/>
                      </a:lnTo>
                      <a:lnTo>
                        <a:pt x="22" y="102"/>
                      </a:lnTo>
                      <a:lnTo>
                        <a:pt x="18" y="106"/>
                      </a:lnTo>
                      <a:lnTo>
                        <a:pt x="18" y="106"/>
                      </a:lnTo>
                      <a:lnTo>
                        <a:pt x="18" y="106"/>
                      </a:lnTo>
                      <a:lnTo>
                        <a:pt x="18" y="108"/>
                      </a:lnTo>
                      <a:lnTo>
                        <a:pt x="18" y="108"/>
                      </a:lnTo>
                      <a:lnTo>
                        <a:pt x="18" y="108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0" y="110"/>
                      </a:lnTo>
                      <a:lnTo>
                        <a:pt x="22" y="110"/>
                      </a:lnTo>
                      <a:lnTo>
                        <a:pt x="22" y="110"/>
                      </a:lnTo>
                      <a:lnTo>
                        <a:pt x="22" y="110"/>
                      </a:lnTo>
                      <a:lnTo>
                        <a:pt x="22" y="112"/>
                      </a:lnTo>
                      <a:lnTo>
                        <a:pt x="24" y="112"/>
                      </a:lnTo>
                      <a:lnTo>
                        <a:pt x="24" y="114"/>
                      </a:lnTo>
                      <a:lnTo>
                        <a:pt x="24" y="114"/>
                      </a:lnTo>
                      <a:lnTo>
                        <a:pt x="24" y="114"/>
                      </a:lnTo>
                      <a:lnTo>
                        <a:pt x="26" y="114"/>
                      </a:lnTo>
                      <a:lnTo>
                        <a:pt x="26" y="116"/>
                      </a:lnTo>
                      <a:lnTo>
                        <a:pt x="26" y="116"/>
                      </a:lnTo>
                      <a:lnTo>
                        <a:pt x="26" y="116"/>
                      </a:lnTo>
                      <a:lnTo>
                        <a:pt x="26" y="116"/>
                      </a:lnTo>
                      <a:lnTo>
                        <a:pt x="26" y="116"/>
                      </a:lnTo>
                      <a:lnTo>
                        <a:pt x="28" y="118"/>
                      </a:lnTo>
                      <a:lnTo>
                        <a:pt x="32" y="118"/>
                      </a:lnTo>
                      <a:lnTo>
                        <a:pt x="32" y="118"/>
                      </a:lnTo>
                      <a:lnTo>
                        <a:pt x="32" y="116"/>
                      </a:lnTo>
                      <a:lnTo>
                        <a:pt x="32" y="114"/>
                      </a:lnTo>
                      <a:lnTo>
                        <a:pt x="32" y="114"/>
                      </a:lnTo>
                      <a:lnTo>
                        <a:pt x="32" y="112"/>
                      </a:lnTo>
                      <a:lnTo>
                        <a:pt x="30" y="112"/>
                      </a:lnTo>
                      <a:lnTo>
                        <a:pt x="30" y="110"/>
                      </a:lnTo>
                      <a:lnTo>
                        <a:pt x="32" y="110"/>
                      </a:lnTo>
                      <a:lnTo>
                        <a:pt x="32" y="110"/>
                      </a:lnTo>
                      <a:lnTo>
                        <a:pt x="34" y="110"/>
                      </a:lnTo>
                      <a:lnTo>
                        <a:pt x="34" y="108"/>
                      </a:lnTo>
                      <a:lnTo>
                        <a:pt x="34" y="108"/>
                      </a:lnTo>
                      <a:lnTo>
                        <a:pt x="34" y="108"/>
                      </a:lnTo>
                      <a:lnTo>
                        <a:pt x="34" y="108"/>
                      </a:lnTo>
                      <a:lnTo>
                        <a:pt x="36" y="106"/>
                      </a:lnTo>
                      <a:lnTo>
                        <a:pt x="36" y="106"/>
                      </a:lnTo>
                      <a:lnTo>
                        <a:pt x="36" y="106"/>
                      </a:lnTo>
                      <a:lnTo>
                        <a:pt x="38" y="106"/>
                      </a:lnTo>
                      <a:lnTo>
                        <a:pt x="38" y="106"/>
                      </a:lnTo>
                      <a:lnTo>
                        <a:pt x="38" y="106"/>
                      </a:lnTo>
                      <a:lnTo>
                        <a:pt x="38" y="106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40" y="110"/>
                      </a:lnTo>
                      <a:lnTo>
                        <a:pt x="42" y="110"/>
                      </a:lnTo>
                      <a:lnTo>
                        <a:pt x="42" y="110"/>
                      </a:lnTo>
                      <a:lnTo>
                        <a:pt x="42" y="110"/>
                      </a:lnTo>
                      <a:lnTo>
                        <a:pt x="42" y="110"/>
                      </a:lnTo>
                      <a:lnTo>
                        <a:pt x="42" y="110"/>
                      </a:lnTo>
                      <a:lnTo>
                        <a:pt x="42" y="110"/>
                      </a:lnTo>
                      <a:lnTo>
                        <a:pt x="44" y="108"/>
                      </a:lnTo>
                      <a:lnTo>
                        <a:pt x="44" y="104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0"/>
                      </a:lnTo>
                      <a:lnTo>
                        <a:pt x="46" y="98"/>
                      </a:lnTo>
                      <a:lnTo>
                        <a:pt x="48" y="98"/>
                      </a:lnTo>
                      <a:lnTo>
                        <a:pt x="50" y="100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52" y="102"/>
                      </a:lnTo>
                      <a:lnTo>
                        <a:pt x="52" y="102"/>
                      </a:lnTo>
                      <a:lnTo>
                        <a:pt x="52" y="102"/>
                      </a:lnTo>
                      <a:lnTo>
                        <a:pt x="52" y="104"/>
                      </a:lnTo>
                      <a:lnTo>
                        <a:pt x="54" y="104"/>
                      </a:lnTo>
                      <a:lnTo>
                        <a:pt x="54" y="104"/>
                      </a:lnTo>
                      <a:lnTo>
                        <a:pt x="54" y="104"/>
                      </a:lnTo>
                      <a:lnTo>
                        <a:pt x="54" y="104"/>
                      </a:lnTo>
                      <a:lnTo>
                        <a:pt x="56" y="106"/>
                      </a:lnTo>
                      <a:lnTo>
                        <a:pt x="56" y="106"/>
                      </a:lnTo>
                      <a:lnTo>
                        <a:pt x="56" y="106"/>
                      </a:lnTo>
                      <a:lnTo>
                        <a:pt x="58" y="106"/>
                      </a:lnTo>
                      <a:lnTo>
                        <a:pt x="58" y="106"/>
                      </a:lnTo>
                      <a:lnTo>
                        <a:pt x="58" y="106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0" y="104"/>
                      </a:lnTo>
                      <a:lnTo>
                        <a:pt x="62" y="104"/>
                      </a:lnTo>
                      <a:lnTo>
                        <a:pt x="62" y="98"/>
                      </a:lnTo>
                      <a:lnTo>
                        <a:pt x="62" y="96"/>
                      </a:lnTo>
                      <a:lnTo>
                        <a:pt x="64" y="96"/>
                      </a:lnTo>
                      <a:lnTo>
                        <a:pt x="64" y="96"/>
                      </a:lnTo>
                      <a:lnTo>
                        <a:pt x="66" y="96"/>
                      </a:lnTo>
                      <a:lnTo>
                        <a:pt x="66" y="96"/>
                      </a:lnTo>
                      <a:lnTo>
                        <a:pt x="66" y="96"/>
                      </a:lnTo>
                      <a:lnTo>
                        <a:pt x="66" y="94"/>
                      </a:lnTo>
                      <a:lnTo>
                        <a:pt x="66" y="94"/>
                      </a:lnTo>
                      <a:lnTo>
                        <a:pt x="68" y="94"/>
                      </a:lnTo>
                      <a:lnTo>
                        <a:pt x="68" y="94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6" y="92"/>
                      </a:lnTo>
                      <a:lnTo>
                        <a:pt x="66" y="90"/>
                      </a:lnTo>
                      <a:lnTo>
                        <a:pt x="66" y="90"/>
                      </a:lnTo>
                      <a:lnTo>
                        <a:pt x="66" y="90"/>
                      </a:lnTo>
                      <a:lnTo>
                        <a:pt x="64" y="88"/>
                      </a:lnTo>
                      <a:lnTo>
                        <a:pt x="64" y="88"/>
                      </a:lnTo>
                      <a:lnTo>
                        <a:pt x="64" y="88"/>
                      </a:lnTo>
                      <a:lnTo>
                        <a:pt x="62" y="88"/>
                      </a:lnTo>
                      <a:lnTo>
                        <a:pt x="62" y="86"/>
                      </a:lnTo>
                      <a:lnTo>
                        <a:pt x="62" y="86"/>
                      </a:lnTo>
                      <a:lnTo>
                        <a:pt x="62" y="86"/>
                      </a:lnTo>
                      <a:lnTo>
                        <a:pt x="62" y="86"/>
                      </a:lnTo>
                      <a:lnTo>
                        <a:pt x="62" y="82"/>
                      </a:lnTo>
                      <a:lnTo>
                        <a:pt x="62" y="82"/>
                      </a:lnTo>
                      <a:lnTo>
                        <a:pt x="62" y="82"/>
                      </a:lnTo>
                      <a:lnTo>
                        <a:pt x="62" y="84"/>
                      </a:lnTo>
                      <a:lnTo>
                        <a:pt x="62" y="84"/>
                      </a:lnTo>
                      <a:lnTo>
                        <a:pt x="62" y="84"/>
                      </a:lnTo>
                      <a:lnTo>
                        <a:pt x="64" y="84"/>
                      </a:lnTo>
                      <a:lnTo>
                        <a:pt x="64" y="86"/>
                      </a:lnTo>
                      <a:lnTo>
                        <a:pt x="64" y="86"/>
                      </a:lnTo>
                      <a:lnTo>
                        <a:pt x="64" y="86"/>
                      </a:lnTo>
                      <a:lnTo>
                        <a:pt x="66" y="86"/>
                      </a:lnTo>
                      <a:lnTo>
                        <a:pt x="66" y="90"/>
                      </a:lnTo>
                      <a:lnTo>
                        <a:pt x="66" y="90"/>
                      </a:lnTo>
                      <a:lnTo>
                        <a:pt x="68" y="90"/>
                      </a:lnTo>
                      <a:lnTo>
                        <a:pt x="76" y="90"/>
                      </a:lnTo>
                      <a:lnTo>
                        <a:pt x="76" y="90"/>
                      </a:lnTo>
                      <a:lnTo>
                        <a:pt x="76" y="90"/>
                      </a:lnTo>
                      <a:lnTo>
                        <a:pt x="80" y="86"/>
                      </a:lnTo>
                      <a:lnTo>
                        <a:pt x="82" y="86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2" y="88"/>
                      </a:lnTo>
                      <a:lnTo>
                        <a:pt x="86" y="88"/>
                      </a:lnTo>
                      <a:lnTo>
                        <a:pt x="86" y="88"/>
                      </a:lnTo>
                      <a:lnTo>
                        <a:pt x="86" y="86"/>
                      </a:lnTo>
                      <a:lnTo>
                        <a:pt x="86" y="82"/>
                      </a:lnTo>
                      <a:lnTo>
                        <a:pt x="86" y="82"/>
                      </a:lnTo>
                      <a:lnTo>
                        <a:pt x="86" y="82"/>
                      </a:lnTo>
                      <a:lnTo>
                        <a:pt x="86" y="82"/>
                      </a:lnTo>
                      <a:lnTo>
                        <a:pt x="86" y="80"/>
                      </a:lnTo>
                      <a:lnTo>
                        <a:pt x="86" y="80"/>
                      </a:lnTo>
                      <a:lnTo>
                        <a:pt x="86" y="80"/>
                      </a:lnTo>
                      <a:lnTo>
                        <a:pt x="86" y="80"/>
                      </a:ln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88" y="78"/>
                      </a:ln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90" y="80"/>
                      </a:lnTo>
                      <a:lnTo>
                        <a:pt x="90" y="82"/>
                      </a:lnTo>
                      <a:lnTo>
                        <a:pt x="90" y="82"/>
                      </a:lnTo>
                      <a:lnTo>
                        <a:pt x="90" y="82"/>
                      </a:lnTo>
                      <a:lnTo>
                        <a:pt x="90" y="8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4" name="Freeform 505"/>
                <p:cNvSpPr>
                  <a:spLocks/>
                </p:cNvSpPr>
                <p:nvPr/>
              </p:nvSpPr>
              <p:spPr bwMode="auto">
                <a:xfrm>
                  <a:off x="4264" y="1886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2 w 4"/>
                    <a:gd name="T3" fmla="*/ 4 h 4"/>
                    <a:gd name="T4" fmla="*/ 2 w 4"/>
                    <a:gd name="T5" fmla="*/ 4 h 4"/>
                    <a:gd name="T6" fmla="*/ 2 w 4"/>
                    <a:gd name="T7" fmla="*/ 4 h 4"/>
                    <a:gd name="T8" fmla="*/ 4 w 4"/>
                    <a:gd name="T9" fmla="*/ 2 h 4"/>
                    <a:gd name="T10" fmla="*/ 4 w 4"/>
                    <a:gd name="T11" fmla="*/ 2 h 4"/>
                    <a:gd name="T12" fmla="*/ 4 w 4"/>
                    <a:gd name="T13" fmla="*/ 2 h 4"/>
                    <a:gd name="T14" fmla="*/ 4 w 4"/>
                    <a:gd name="T15" fmla="*/ 0 h 4"/>
                    <a:gd name="T16" fmla="*/ 4 w 4"/>
                    <a:gd name="T17" fmla="*/ 0 h 4"/>
                    <a:gd name="T18" fmla="*/ 2 w 4"/>
                    <a:gd name="T19" fmla="*/ 0 h 4"/>
                    <a:gd name="T20" fmla="*/ 2 w 4"/>
                    <a:gd name="T21" fmla="*/ 0 h 4"/>
                    <a:gd name="T22" fmla="*/ 2 w 4"/>
                    <a:gd name="T23" fmla="*/ 0 h 4"/>
                    <a:gd name="T24" fmla="*/ 2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4 h 4"/>
                    <a:gd name="T34" fmla="*/ 0 w 4"/>
                    <a:gd name="T35" fmla="*/ 4 h 4"/>
                    <a:gd name="T36" fmla="*/ 0 w 4"/>
                    <a:gd name="T37" fmla="*/ 4 h 4"/>
                    <a:gd name="T38" fmla="*/ 0 w 4"/>
                    <a:gd name="T3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5" name="Freeform 506"/>
                <p:cNvSpPr>
                  <a:spLocks/>
                </p:cNvSpPr>
                <p:nvPr/>
              </p:nvSpPr>
              <p:spPr bwMode="auto">
                <a:xfrm>
                  <a:off x="4252" y="1896"/>
                  <a:ext cx="8" cy="14"/>
                </a:xfrm>
                <a:custGeom>
                  <a:avLst/>
                  <a:gdLst>
                    <a:gd name="T0" fmla="*/ 6 w 8"/>
                    <a:gd name="T1" fmla="*/ 0 h 14"/>
                    <a:gd name="T2" fmla="*/ 6 w 8"/>
                    <a:gd name="T3" fmla="*/ 0 h 14"/>
                    <a:gd name="T4" fmla="*/ 4 w 8"/>
                    <a:gd name="T5" fmla="*/ 2 h 14"/>
                    <a:gd name="T6" fmla="*/ 4 w 8"/>
                    <a:gd name="T7" fmla="*/ 2 h 14"/>
                    <a:gd name="T8" fmla="*/ 4 w 8"/>
                    <a:gd name="T9" fmla="*/ 2 h 14"/>
                    <a:gd name="T10" fmla="*/ 4 w 8"/>
                    <a:gd name="T11" fmla="*/ 2 h 14"/>
                    <a:gd name="T12" fmla="*/ 4 w 8"/>
                    <a:gd name="T13" fmla="*/ 2 h 14"/>
                    <a:gd name="T14" fmla="*/ 2 w 8"/>
                    <a:gd name="T15" fmla="*/ 4 h 14"/>
                    <a:gd name="T16" fmla="*/ 2 w 8"/>
                    <a:gd name="T17" fmla="*/ 4 h 14"/>
                    <a:gd name="T18" fmla="*/ 2 w 8"/>
                    <a:gd name="T19" fmla="*/ 4 h 14"/>
                    <a:gd name="T20" fmla="*/ 2 w 8"/>
                    <a:gd name="T21" fmla="*/ 6 h 14"/>
                    <a:gd name="T22" fmla="*/ 0 w 8"/>
                    <a:gd name="T23" fmla="*/ 6 h 14"/>
                    <a:gd name="T24" fmla="*/ 0 w 8"/>
                    <a:gd name="T25" fmla="*/ 6 h 14"/>
                    <a:gd name="T26" fmla="*/ 0 w 8"/>
                    <a:gd name="T27" fmla="*/ 6 h 14"/>
                    <a:gd name="T28" fmla="*/ 0 w 8"/>
                    <a:gd name="T29" fmla="*/ 10 h 14"/>
                    <a:gd name="T30" fmla="*/ 0 w 8"/>
                    <a:gd name="T31" fmla="*/ 12 h 14"/>
                    <a:gd name="T32" fmla="*/ 0 w 8"/>
                    <a:gd name="T33" fmla="*/ 12 h 14"/>
                    <a:gd name="T34" fmla="*/ 0 w 8"/>
                    <a:gd name="T35" fmla="*/ 12 h 14"/>
                    <a:gd name="T36" fmla="*/ 0 w 8"/>
                    <a:gd name="T37" fmla="*/ 14 h 14"/>
                    <a:gd name="T38" fmla="*/ 0 w 8"/>
                    <a:gd name="T39" fmla="*/ 14 h 14"/>
                    <a:gd name="T40" fmla="*/ 0 w 8"/>
                    <a:gd name="T41" fmla="*/ 14 h 14"/>
                    <a:gd name="T42" fmla="*/ 2 w 8"/>
                    <a:gd name="T43" fmla="*/ 14 h 14"/>
                    <a:gd name="T44" fmla="*/ 2 w 8"/>
                    <a:gd name="T45" fmla="*/ 14 h 14"/>
                    <a:gd name="T46" fmla="*/ 2 w 8"/>
                    <a:gd name="T47" fmla="*/ 14 h 14"/>
                    <a:gd name="T48" fmla="*/ 4 w 8"/>
                    <a:gd name="T49" fmla="*/ 12 h 14"/>
                    <a:gd name="T50" fmla="*/ 4 w 8"/>
                    <a:gd name="T51" fmla="*/ 12 h 14"/>
                    <a:gd name="T52" fmla="*/ 4 w 8"/>
                    <a:gd name="T53" fmla="*/ 12 h 14"/>
                    <a:gd name="T54" fmla="*/ 4 w 8"/>
                    <a:gd name="T55" fmla="*/ 8 h 14"/>
                    <a:gd name="T56" fmla="*/ 6 w 8"/>
                    <a:gd name="T57" fmla="*/ 8 h 14"/>
                    <a:gd name="T58" fmla="*/ 6 w 8"/>
                    <a:gd name="T59" fmla="*/ 8 h 14"/>
                    <a:gd name="T60" fmla="*/ 6 w 8"/>
                    <a:gd name="T61" fmla="*/ 6 h 14"/>
                    <a:gd name="T62" fmla="*/ 6 w 8"/>
                    <a:gd name="T63" fmla="*/ 6 h 14"/>
                    <a:gd name="T64" fmla="*/ 8 w 8"/>
                    <a:gd name="T65" fmla="*/ 4 h 14"/>
                    <a:gd name="T66" fmla="*/ 8 w 8"/>
                    <a:gd name="T67" fmla="*/ 4 h 14"/>
                    <a:gd name="T68" fmla="*/ 8 w 8"/>
                    <a:gd name="T69" fmla="*/ 4 h 14"/>
                    <a:gd name="T70" fmla="*/ 8 w 8"/>
                    <a:gd name="T71" fmla="*/ 2 h 14"/>
                    <a:gd name="T72" fmla="*/ 8 w 8"/>
                    <a:gd name="T73" fmla="*/ 2 h 14"/>
                    <a:gd name="T74" fmla="*/ 8 w 8"/>
                    <a:gd name="T75" fmla="*/ 0 h 14"/>
                    <a:gd name="T76" fmla="*/ 6 w 8"/>
                    <a:gd name="T7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" h="14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6" name="Freeform 507"/>
                <p:cNvSpPr>
                  <a:spLocks/>
                </p:cNvSpPr>
                <p:nvPr/>
              </p:nvSpPr>
              <p:spPr bwMode="auto">
                <a:xfrm>
                  <a:off x="4236" y="1912"/>
                  <a:ext cx="12" cy="14"/>
                </a:xfrm>
                <a:custGeom>
                  <a:avLst/>
                  <a:gdLst>
                    <a:gd name="T0" fmla="*/ 8 w 12"/>
                    <a:gd name="T1" fmla="*/ 0 h 14"/>
                    <a:gd name="T2" fmla="*/ 8 w 12"/>
                    <a:gd name="T3" fmla="*/ 0 h 14"/>
                    <a:gd name="T4" fmla="*/ 8 w 12"/>
                    <a:gd name="T5" fmla="*/ 2 h 14"/>
                    <a:gd name="T6" fmla="*/ 8 w 12"/>
                    <a:gd name="T7" fmla="*/ 2 h 14"/>
                    <a:gd name="T8" fmla="*/ 6 w 12"/>
                    <a:gd name="T9" fmla="*/ 2 h 14"/>
                    <a:gd name="T10" fmla="*/ 6 w 12"/>
                    <a:gd name="T11" fmla="*/ 2 h 14"/>
                    <a:gd name="T12" fmla="*/ 6 w 12"/>
                    <a:gd name="T13" fmla="*/ 2 h 14"/>
                    <a:gd name="T14" fmla="*/ 6 w 12"/>
                    <a:gd name="T15" fmla="*/ 2 h 14"/>
                    <a:gd name="T16" fmla="*/ 4 w 12"/>
                    <a:gd name="T17" fmla="*/ 2 h 14"/>
                    <a:gd name="T18" fmla="*/ 4 w 12"/>
                    <a:gd name="T19" fmla="*/ 2 h 14"/>
                    <a:gd name="T20" fmla="*/ 4 w 12"/>
                    <a:gd name="T21" fmla="*/ 2 h 14"/>
                    <a:gd name="T22" fmla="*/ 2 w 12"/>
                    <a:gd name="T23" fmla="*/ 4 h 14"/>
                    <a:gd name="T24" fmla="*/ 2 w 12"/>
                    <a:gd name="T25" fmla="*/ 4 h 14"/>
                    <a:gd name="T26" fmla="*/ 2 w 12"/>
                    <a:gd name="T27" fmla="*/ 4 h 14"/>
                    <a:gd name="T28" fmla="*/ 2 w 12"/>
                    <a:gd name="T29" fmla="*/ 6 h 14"/>
                    <a:gd name="T30" fmla="*/ 2 w 12"/>
                    <a:gd name="T31" fmla="*/ 6 h 14"/>
                    <a:gd name="T32" fmla="*/ 2 w 12"/>
                    <a:gd name="T33" fmla="*/ 6 h 14"/>
                    <a:gd name="T34" fmla="*/ 2 w 12"/>
                    <a:gd name="T35" fmla="*/ 6 h 14"/>
                    <a:gd name="T36" fmla="*/ 2 w 12"/>
                    <a:gd name="T37" fmla="*/ 8 h 14"/>
                    <a:gd name="T38" fmla="*/ 0 w 12"/>
                    <a:gd name="T39" fmla="*/ 8 h 14"/>
                    <a:gd name="T40" fmla="*/ 0 w 12"/>
                    <a:gd name="T41" fmla="*/ 8 h 14"/>
                    <a:gd name="T42" fmla="*/ 0 w 12"/>
                    <a:gd name="T43" fmla="*/ 8 h 14"/>
                    <a:gd name="T44" fmla="*/ 0 w 12"/>
                    <a:gd name="T45" fmla="*/ 14 h 14"/>
                    <a:gd name="T46" fmla="*/ 0 w 12"/>
                    <a:gd name="T47" fmla="*/ 14 h 14"/>
                    <a:gd name="T48" fmla="*/ 0 w 12"/>
                    <a:gd name="T49" fmla="*/ 14 h 14"/>
                    <a:gd name="T50" fmla="*/ 2 w 12"/>
                    <a:gd name="T51" fmla="*/ 14 h 14"/>
                    <a:gd name="T52" fmla="*/ 2 w 12"/>
                    <a:gd name="T53" fmla="*/ 14 h 14"/>
                    <a:gd name="T54" fmla="*/ 2 w 12"/>
                    <a:gd name="T55" fmla="*/ 14 h 14"/>
                    <a:gd name="T56" fmla="*/ 2 w 12"/>
                    <a:gd name="T57" fmla="*/ 12 h 14"/>
                    <a:gd name="T58" fmla="*/ 4 w 12"/>
                    <a:gd name="T59" fmla="*/ 12 h 14"/>
                    <a:gd name="T60" fmla="*/ 4 w 12"/>
                    <a:gd name="T61" fmla="*/ 12 h 14"/>
                    <a:gd name="T62" fmla="*/ 4 w 12"/>
                    <a:gd name="T63" fmla="*/ 12 h 14"/>
                    <a:gd name="T64" fmla="*/ 6 w 12"/>
                    <a:gd name="T65" fmla="*/ 12 h 14"/>
                    <a:gd name="T66" fmla="*/ 6 w 12"/>
                    <a:gd name="T67" fmla="*/ 10 h 14"/>
                    <a:gd name="T68" fmla="*/ 8 w 12"/>
                    <a:gd name="T69" fmla="*/ 8 h 14"/>
                    <a:gd name="T70" fmla="*/ 8 w 12"/>
                    <a:gd name="T71" fmla="*/ 8 h 14"/>
                    <a:gd name="T72" fmla="*/ 8 w 12"/>
                    <a:gd name="T73" fmla="*/ 6 h 14"/>
                    <a:gd name="T74" fmla="*/ 8 w 12"/>
                    <a:gd name="T75" fmla="*/ 6 h 14"/>
                    <a:gd name="T76" fmla="*/ 8 w 12"/>
                    <a:gd name="T77" fmla="*/ 6 h 14"/>
                    <a:gd name="T78" fmla="*/ 10 w 12"/>
                    <a:gd name="T79" fmla="*/ 6 h 14"/>
                    <a:gd name="T80" fmla="*/ 10 w 12"/>
                    <a:gd name="T81" fmla="*/ 6 h 14"/>
                    <a:gd name="T82" fmla="*/ 10 w 12"/>
                    <a:gd name="T83" fmla="*/ 4 h 14"/>
                    <a:gd name="T84" fmla="*/ 12 w 12"/>
                    <a:gd name="T85" fmla="*/ 4 h 14"/>
                    <a:gd name="T86" fmla="*/ 12 w 12"/>
                    <a:gd name="T87" fmla="*/ 4 h 14"/>
                    <a:gd name="T88" fmla="*/ 12 w 12"/>
                    <a:gd name="T89" fmla="*/ 4 h 14"/>
                    <a:gd name="T90" fmla="*/ 12 w 12"/>
                    <a:gd name="T91" fmla="*/ 2 h 14"/>
                    <a:gd name="T92" fmla="*/ 12 w 12"/>
                    <a:gd name="T93" fmla="*/ 2 h 14"/>
                    <a:gd name="T94" fmla="*/ 12 w 12"/>
                    <a:gd name="T95" fmla="*/ 0 h 14"/>
                    <a:gd name="T96" fmla="*/ 8 w 12"/>
                    <a:gd name="T9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" h="14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7" name="Freeform 508"/>
                <p:cNvSpPr>
                  <a:spLocks/>
                </p:cNvSpPr>
                <p:nvPr/>
              </p:nvSpPr>
              <p:spPr bwMode="auto">
                <a:xfrm>
                  <a:off x="4172" y="1920"/>
                  <a:ext cx="64" cy="64"/>
                </a:xfrm>
                <a:custGeom>
                  <a:avLst/>
                  <a:gdLst>
                    <a:gd name="T0" fmla="*/ 64 w 64"/>
                    <a:gd name="T1" fmla="*/ 24 h 64"/>
                    <a:gd name="T2" fmla="*/ 60 w 64"/>
                    <a:gd name="T3" fmla="*/ 18 h 64"/>
                    <a:gd name="T4" fmla="*/ 60 w 64"/>
                    <a:gd name="T5" fmla="*/ 16 h 64"/>
                    <a:gd name="T6" fmla="*/ 62 w 64"/>
                    <a:gd name="T7" fmla="*/ 10 h 64"/>
                    <a:gd name="T8" fmla="*/ 60 w 64"/>
                    <a:gd name="T9" fmla="*/ 8 h 64"/>
                    <a:gd name="T10" fmla="*/ 58 w 64"/>
                    <a:gd name="T11" fmla="*/ 16 h 64"/>
                    <a:gd name="T12" fmla="*/ 56 w 64"/>
                    <a:gd name="T13" fmla="*/ 16 h 64"/>
                    <a:gd name="T14" fmla="*/ 56 w 64"/>
                    <a:gd name="T15" fmla="*/ 14 h 64"/>
                    <a:gd name="T16" fmla="*/ 56 w 64"/>
                    <a:gd name="T17" fmla="*/ 10 h 64"/>
                    <a:gd name="T18" fmla="*/ 54 w 64"/>
                    <a:gd name="T19" fmla="*/ 8 h 64"/>
                    <a:gd name="T20" fmla="*/ 52 w 64"/>
                    <a:gd name="T21" fmla="*/ 10 h 64"/>
                    <a:gd name="T22" fmla="*/ 42 w 64"/>
                    <a:gd name="T23" fmla="*/ 16 h 64"/>
                    <a:gd name="T24" fmla="*/ 30 w 64"/>
                    <a:gd name="T25" fmla="*/ 12 h 64"/>
                    <a:gd name="T26" fmla="*/ 24 w 64"/>
                    <a:gd name="T27" fmla="*/ 8 h 64"/>
                    <a:gd name="T28" fmla="*/ 12 w 64"/>
                    <a:gd name="T29" fmla="*/ 0 h 64"/>
                    <a:gd name="T30" fmla="*/ 8 w 64"/>
                    <a:gd name="T31" fmla="*/ 2 h 64"/>
                    <a:gd name="T32" fmla="*/ 8 w 64"/>
                    <a:gd name="T33" fmla="*/ 6 h 64"/>
                    <a:gd name="T34" fmla="*/ 10 w 64"/>
                    <a:gd name="T35" fmla="*/ 10 h 64"/>
                    <a:gd name="T36" fmla="*/ 16 w 64"/>
                    <a:gd name="T37" fmla="*/ 14 h 64"/>
                    <a:gd name="T38" fmla="*/ 16 w 64"/>
                    <a:gd name="T39" fmla="*/ 16 h 64"/>
                    <a:gd name="T40" fmla="*/ 14 w 64"/>
                    <a:gd name="T41" fmla="*/ 18 h 64"/>
                    <a:gd name="T42" fmla="*/ 16 w 64"/>
                    <a:gd name="T43" fmla="*/ 28 h 64"/>
                    <a:gd name="T44" fmla="*/ 16 w 64"/>
                    <a:gd name="T45" fmla="*/ 32 h 64"/>
                    <a:gd name="T46" fmla="*/ 8 w 64"/>
                    <a:gd name="T47" fmla="*/ 30 h 64"/>
                    <a:gd name="T48" fmla="*/ 8 w 64"/>
                    <a:gd name="T49" fmla="*/ 32 h 64"/>
                    <a:gd name="T50" fmla="*/ 0 w 64"/>
                    <a:gd name="T51" fmla="*/ 42 h 64"/>
                    <a:gd name="T52" fmla="*/ 2 w 64"/>
                    <a:gd name="T53" fmla="*/ 46 h 64"/>
                    <a:gd name="T54" fmla="*/ 8 w 64"/>
                    <a:gd name="T55" fmla="*/ 48 h 64"/>
                    <a:gd name="T56" fmla="*/ 18 w 64"/>
                    <a:gd name="T57" fmla="*/ 56 h 64"/>
                    <a:gd name="T58" fmla="*/ 20 w 64"/>
                    <a:gd name="T59" fmla="*/ 60 h 64"/>
                    <a:gd name="T60" fmla="*/ 24 w 64"/>
                    <a:gd name="T61" fmla="*/ 62 h 64"/>
                    <a:gd name="T62" fmla="*/ 28 w 64"/>
                    <a:gd name="T63" fmla="*/ 62 h 64"/>
                    <a:gd name="T64" fmla="*/ 30 w 64"/>
                    <a:gd name="T65" fmla="*/ 58 h 64"/>
                    <a:gd name="T66" fmla="*/ 34 w 64"/>
                    <a:gd name="T67" fmla="*/ 54 h 64"/>
                    <a:gd name="T68" fmla="*/ 32 w 64"/>
                    <a:gd name="T69" fmla="*/ 52 h 64"/>
                    <a:gd name="T70" fmla="*/ 26 w 64"/>
                    <a:gd name="T71" fmla="*/ 50 h 64"/>
                    <a:gd name="T72" fmla="*/ 20 w 64"/>
                    <a:gd name="T73" fmla="*/ 48 h 64"/>
                    <a:gd name="T74" fmla="*/ 18 w 64"/>
                    <a:gd name="T75" fmla="*/ 46 h 64"/>
                    <a:gd name="T76" fmla="*/ 22 w 64"/>
                    <a:gd name="T77" fmla="*/ 46 h 64"/>
                    <a:gd name="T78" fmla="*/ 24 w 64"/>
                    <a:gd name="T79" fmla="*/ 42 h 64"/>
                    <a:gd name="T80" fmla="*/ 26 w 64"/>
                    <a:gd name="T81" fmla="*/ 42 h 64"/>
                    <a:gd name="T82" fmla="*/ 30 w 64"/>
                    <a:gd name="T83" fmla="*/ 40 h 64"/>
                    <a:gd name="T84" fmla="*/ 32 w 64"/>
                    <a:gd name="T85" fmla="*/ 40 h 64"/>
                    <a:gd name="T86" fmla="*/ 34 w 64"/>
                    <a:gd name="T87" fmla="*/ 42 h 64"/>
                    <a:gd name="T88" fmla="*/ 40 w 64"/>
                    <a:gd name="T89" fmla="*/ 44 h 64"/>
                    <a:gd name="T90" fmla="*/ 42 w 64"/>
                    <a:gd name="T91" fmla="*/ 46 h 64"/>
                    <a:gd name="T92" fmla="*/ 46 w 64"/>
                    <a:gd name="T93" fmla="*/ 50 h 64"/>
                    <a:gd name="T94" fmla="*/ 48 w 64"/>
                    <a:gd name="T95" fmla="*/ 46 h 64"/>
                    <a:gd name="T96" fmla="*/ 46 w 64"/>
                    <a:gd name="T97" fmla="*/ 42 h 64"/>
                    <a:gd name="T98" fmla="*/ 50 w 64"/>
                    <a:gd name="T99" fmla="*/ 32 h 64"/>
                    <a:gd name="T100" fmla="*/ 52 w 64"/>
                    <a:gd name="T101" fmla="*/ 32 h 64"/>
                    <a:gd name="T102" fmla="*/ 56 w 64"/>
                    <a:gd name="T103" fmla="*/ 30 h 64"/>
                    <a:gd name="T104" fmla="*/ 60 w 64"/>
                    <a:gd name="T105" fmla="*/ 26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4" h="64">
                      <a:moveTo>
                        <a:pt x="62" y="26"/>
                      </a:moveTo>
                      <a:lnTo>
                        <a:pt x="62" y="26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0" y="20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2" y="8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58" y="8"/>
                      </a:lnTo>
                      <a:lnTo>
                        <a:pt x="58" y="8"/>
                      </a:lnTo>
                      <a:lnTo>
                        <a:pt x="58" y="8"/>
                      </a:lnTo>
                      <a:lnTo>
                        <a:pt x="58" y="16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56" y="18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2" y="10"/>
                      </a:lnTo>
                      <a:lnTo>
                        <a:pt x="46" y="16"/>
                      </a:lnTo>
                      <a:lnTo>
                        <a:pt x="42" y="16"/>
                      </a:lnTo>
                      <a:lnTo>
                        <a:pt x="42" y="16"/>
                      </a:lnTo>
                      <a:lnTo>
                        <a:pt x="42" y="16"/>
                      </a:lnTo>
                      <a:lnTo>
                        <a:pt x="42" y="16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32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0" y="6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10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4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16" y="32"/>
                      </a:lnTo>
                      <a:lnTo>
                        <a:pt x="14" y="32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6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2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4" y="46"/>
                      </a:lnTo>
                      <a:lnTo>
                        <a:pt x="6" y="46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20" y="56"/>
                      </a:lnTo>
                      <a:lnTo>
                        <a:pt x="20" y="58"/>
                      </a:lnTo>
                      <a:lnTo>
                        <a:pt x="20" y="60"/>
                      </a:lnTo>
                      <a:lnTo>
                        <a:pt x="20" y="60"/>
                      </a:lnTo>
                      <a:lnTo>
                        <a:pt x="20" y="60"/>
                      </a:lnTo>
                      <a:lnTo>
                        <a:pt x="22" y="62"/>
                      </a:lnTo>
                      <a:lnTo>
                        <a:pt x="22" y="62"/>
                      </a:lnTo>
                      <a:lnTo>
                        <a:pt x="22" y="62"/>
                      </a:lnTo>
                      <a:lnTo>
                        <a:pt x="24" y="62"/>
                      </a:lnTo>
                      <a:lnTo>
                        <a:pt x="24" y="62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6" y="64"/>
                      </a:lnTo>
                      <a:lnTo>
                        <a:pt x="26" y="64"/>
                      </a:lnTo>
                      <a:lnTo>
                        <a:pt x="28" y="62"/>
                      </a:lnTo>
                      <a:lnTo>
                        <a:pt x="28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2"/>
                      </a:lnTo>
                      <a:lnTo>
                        <a:pt x="34" y="52"/>
                      </a:lnTo>
                      <a:lnTo>
                        <a:pt x="34" y="52"/>
                      </a:lnTo>
                      <a:lnTo>
                        <a:pt x="34" y="52"/>
                      </a:lnTo>
                      <a:lnTo>
                        <a:pt x="32" y="52"/>
                      </a:lnTo>
                      <a:lnTo>
                        <a:pt x="30" y="52"/>
                      </a:lnTo>
                      <a:lnTo>
                        <a:pt x="28" y="50"/>
                      </a:lnTo>
                      <a:lnTo>
                        <a:pt x="26" y="50"/>
                      </a:lnTo>
                      <a:lnTo>
                        <a:pt x="26" y="50"/>
                      </a:lnTo>
                      <a:lnTo>
                        <a:pt x="26" y="50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18" y="48"/>
                      </a:lnTo>
                      <a:lnTo>
                        <a:pt x="18" y="48"/>
                      </a:lnTo>
                      <a:lnTo>
                        <a:pt x="18" y="46"/>
                      </a:lnTo>
                      <a:lnTo>
                        <a:pt x="18" y="46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8" y="40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6" y="44"/>
                      </a:lnTo>
                      <a:lnTo>
                        <a:pt x="36" y="44"/>
                      </a:lnTo>
                      <a:lnTo>
                        <a:pt x="36" y="44"/>
                      </a:lnTo>
                      <a:lnTo>
                        <a:pt x="38" y="44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4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8" y="50"/>
                      </a:lnTo>
                      <a:lnTo>
                        <a:pt x="48" y="50"/>
                      </a:lnTo>
                      <a:lnTo>
                        <a:pt x="48" y="48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2" y="40"/>
                      </a:lnTo>
                      <a:lnTo>
                        <a:pt x="42" y="36"/>
                      </a:lnTo>
                      <a:lnTo>
                        <a:pt x="48" y="32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52" y="32"/>
                      </a:lnTo>
                      <a:lnTo>
                        <a:pt x="52" y="32"/>
                      </a:lnTo>
                      <a:lnTo>
                        <a:pt x="52" y="32"/>
                      </a:lnTo>
                      <a:lnTo>
                        <a:pt x="54" y="32"/>
                      </a:lnTo>
                      <a:lnTo>
                        <a:pt x="54" y="32"/>
                      </a:lnTo>
                      <a:lnTo>
                        <a:pt x="54" y="32"/>
                      </a:lnTo>
                      <a:lnTo>
                        <a:pt x="56" y="30"/>
                      </a:lnTo>
                      <a:lnTo>
                        <a:pt x="56" y="30"/>
                      </a:lnTo>
                      <a:lnTo>
                        <a:pt x="58" y="28"/>
                      </a:lnTo>
                      <a:lnTo>
                        <a:pt x="60" y="28"/>
                      </a:lnTo>
                      <a:lnTo>
                        <a:pt x="60" y="28"/>
                      </a:lnTo>
                      <a:lnTo>
                        <a:pt x="60" y="28"/>
                      </a:lnTo>
                      <a:lnTo>
                        <a:pt x="60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lnTo>
                        <a:pt x="62" y="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8" name="Freeform 509"/>
                <p:cNvSpPr>
                  <a:spLocks/>
                </p:cNvSpPr>
                <p:nvPr/>
              </p:nvSpPr>
              <p:spPr bwMode="auto">
                <a:xfrm>
                  <a:off x="4114" y="2076"/>
                  <a:ext cx="6" cy="6"/>
                </a:xfrm>
                <a:custGeom>
                  <a:avLst/>
                  <a:gdLst>
                    <a:gd name="T0" fmla="*/ 6 w 6"/>
                    <a:gd name="T1" fmla="*/ 0 h 6"/>
                    <a:gd name="T2" fmla="*/ 2 w 6"/>
                    <a:gd name="T3" fmla="*/ 0 h 6"/>
                    <a:gd name="T4" fmla="*/ 2 w 6"/>
                    <a:gd name="T5" fmla="*/ 0 h 6"/>
                    <a:gd name="T6" fmla="*/ 0 w 6"/>
                    <a:gd name="T7" fmla="*/ 0 h 6"/>
                    <a:gd name="T8" fmla="*/ 0 w 6"/>
                    <a:gd name="T9" fmla="*/ 2 h 6"/>
                    <a:gd name="T10" fmla="*/ 0 w 6"/>
                    <a:gd name="T11" fmla="*/ 2 h 6"/>
                    <a:gd name="T12" fmla="*/ 0 w 6"/>
                    <a:gd name="T13" fmla="*/ 2 h 6"/>
                    <a:gd name="T14" fmla="*/ 2 w 6"/>
                    <a:gd name="T15" fmla="*/ 4 h 6"/>
                    <a:gd name="T16" fmla="*/ 2 w 6"/>
                    <a:gd name="T17" fmla="*/ 4 h 6"/>
                    <a:gd name="T18" fmla="*/ 2 w 6"/>
                    <a:gd name="T19" fmla="*/ 4 h 6"/>
                    <a:gd name="T20" fmla="*/ 2 w 6"/>
                    <a:gd name="T21" fmla="*/ 6 h 6"/>
                    <a:gd name="T22" fmla="*/ 6 w 6"/>
                    <a:gd name="T23" fmla="*/ 6 h 6"/>
                    <a:gd name="T24" fmla="*/ 6 w 6"/>
                    <a:gd name="T25" fmla="*/ 6 h 6"/>
                    <a:gd name="T26" fmla="*/ 6 w 6"/>
                    <a:gd name="T27" fmla="*/ 4 h 6"/>
                    <a:gd name="T28" fmla="*/ 6 w 6"/>
                    <a:gd name="T29" fmla="*/ 0 h 6"/>
                    <a:gd name="T30" fmla="*/ 6 w 6"/>
                    <a:gd name="T31" fmla="*/ 0 h 6"/>
                    <a:gd name="T32" fmla="*/ 6 w 6"/>
                    <a:gd name="T33" fmla="*/ 0 h 6"/>
                    <a:gd name="T34" fmla="*/ 6 w 6"/>
                    <a:gd name="T3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6">
                      <a:moveTo>
                        <a:pt x="6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79" name="Freeform 510"/>
                <p:cNvSpPr>
                  <a:spLocks/>
                </p:cNvSpPr>
                <p:nvPr/>
              </p:nvSpPr>
              <p:spPr bwMode="auto">
                <a:xfrm>
                  <a:off x="4118" y="2082"/>
                  <a:ext cx="6" cy="4"/>
                </a:xfrm>
                <a:custGeom>
                  <a:avLst/>
                  <a:gdLst>
                    <a:gd name="T0" fmla="*/ 0 w 6"/>
                    <a:gd name="T1" fmla="*/ 2 h 4"/>
                    <a:gd name="T2" fmla="*/ 0 w 6"/>
                    <a:gd name="T3" fmla="*/ 4 h 4"/>
                    <a:gd name="T4" fmla="*/ 0 w 6"/>
                    <a:gd name="T5" fmla="*/ 4 h 4"/>
                    <a:gd name="T6" fmla="*/ 2 w 6"/>
                    <a:gd name="T7" fmla="*/ 4 h 4"/>
                    <a:gd name="T8" fmla="*/ 2 w 6"/>
                    <a:gd name="T9" fmla="*/ 4 h 4"/>
                    <a:gd name="T10" fmla="*/ 2 w 6"/>
                    <a:gd name="T11" fmla="*/ 4 h 4"/>
                    <a:gd name="T12" fmla="*/ 4 w 6"/>
                    <a:gd name="T13" fmla="*/ 4 h 4"/>
                    <a:gd name="T14" fmla="*/ 4 w 6"/>
                    <a:gd name="T15" fmla="*/ 4 h 4"/>
                    <a:gd name="T16" fmla="*/ 4 w 6"/>
                    <a:gd name="T17" fmla="*/ 4 h 4"/>
                    <a:gd name="T18" fmla="*/ 6 w 6"/>
                    <a:gd name="T19" fmla="*/ 4 h 4"/>
                    <a:gd name="T20" fmla="*/ 6 w 6"/>
                    <a:gd name="T21" fmla="*/ 4 h 4"/>
                    <a:gd name="T22" fmla="*/ 6 w 6"/>
                    <a:gd name="T23" fmla="*/ 4 h 4"/>
                    <a:gd name="T24" fmla="*/ 6 w 6"/>
                    <a:gd name="T25" fmla="*/ 2 h 4"/>
                    <a:gd name="T26" fmla="*/ 6 w 6"/>
                    <a:gd name="T27" fmla="*/ 2 h 4"/>
                    <a:gd name="T28" fmla="*/ 6 w 6"/>
                    <a:gd name="T29" fmla="*/ 2 h 4"/>
                    <a:gd name="T30" fmla="*/ 4 w 6"/>
                    <a:gd name="T31" fmla="*/ 0 h 4"/>
                    <a:gd name="T32" fmla="*/ 4 w 6"/>
                    <a:gd name="T33" fmla="*/ 0 h 4"/>
                    <a:gd name="T34" fmla="*/ 2 w 6"/>
                    <a:gd name="T35" fmla="*/ 0 h 4"/>
                    <a:gd name="T36" fmla="*/ 2 w 6"/>
                    <a:gd name="T37" fmla="*/ 0 h 4"/>
                    <a:gd name="T38" fmla="*/ 2 w 6"/>
                    <a:gd name="T39" fmla="*/ 0 h 4"/>
                    <a:gd name="T40" fmla="*/ 2 w 6"/>
                    <a:gd name="T41" fmla="*/ 2 h 4"/>
                    <a:gd name="T42" fmla="*/ 2 w 6"/>
                    <a:gd name="T43" fmla="*/ 2 h 4"/>
                    <a:gd name="T44" fmla="*/ 2 w 6"/>
                    <a:gd name="T45" fmla="*/ 2 h 4"/>
                    <a:gd name="T46" fmla="*/ 0 w 6"/>
                    <a:gd name="T47" fmla="*/ 2 h 4"/>
                    <a:gd name="T48" fmla="*/ 0 w 6"/>
                    <a:gd name="T4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" h="4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0" name="Freeform 511"/>
                <p:cNvSpPr>
                  <a:spLocks/>
                </p:cNvSpPr>
                <p:nvPr/>
              </p:nvSpPr>
              <p:spPr bwMode="auto">
                <a:xfrm>
                  <a:off x="4126" y="2082"/>
                  <a:ext cx="30" cy="36"/>
                </a:xfrm>
                <a:custGeom>
                  <a:avLst/>
                  <a:gdLst>
                    <a:gd name="T0" fmla="*/ 8 w 30"/>
                    <a:gd name="T1" fmla="*/ 0 h 36"/>
                    <a:gd name="T2" fmla="*/ 8 w 30"/>
                    <a:gd name="T3" fmla="*/ 0 h 36"/>
                    <a:gd name="T4" fmla="*/ 6 w 30"/>
                    <a:gd name="T5" fmla="*/ 2 h 36"/>
                    <a:gd name="T6" fmla="*/ 6 w 30"/>
                    <a:gd name="T7" fmla="*/ 2 h 36"/>
                    <a:gd name="T8" fmla="*/ 4 w 30"/>
                    <a:gd name="T9" fmla="*/ 2 h 36"/>
                    <a:gd name="T10" fmla="*/ 4 w 30"/>
                    <a:gd name="T11" fmla="*/ 4 h 36"/>
                    <a:gd name="T12" fmla="*/ 2 w 30"/>
                    <a:gd name="T13" fmla="*/ 8 h 36"/>
                    <a:gd name="T14" fmla="*/ 2 w 30"/>
                    <a:gd name="T15" fmla="*/ 10 h 36"/>
                    <a:gd name="T16" fmla="*/ 0 w 30"/>
                    <a:gd name="T17" fmla="*/ 10 h 36"/>
                    <a:gd name="T18" fmla="*/ 0 w 30"/>
                    <a:gd name="T19" fmla="*/ 14 h 36"/>
                    <a:gd name="T20" fmla="*/ 0 w 30"/>
                    <a:gd name="T21" fmla="*/ 14 h 36"/>
                    <a:gd name="T22" fmla="*/ 2 w 30"/>
                    <a:gd name="T23" fmla="*/ 16 h 36"/>
                    <a:gd name="T24" fmla="*/ 4 w 30"/>
                    <a:gd name="T25" fmla="*/ 18 h 36"/>
                    <a:gd name="T26" fmla="*/ 6 w 30"/>
                    <a:gd name="T27" fmla="*/ 20 h 36"/>
                    <a:gd name="T28" fmla="*/ 6 w 30"/>
                    <a:gd name="T29" fmla="*/ 20 h 36"/>
                    <a:gd name="T30" fmla="*/ 10 w 30"/>
                    <a:gd name="T31" fmla="*/ 20 h 36"/>
                    <a:gd name="T32" fmla="*/ 12 w 30"/>
                    <a:gd name="T33" fmla="*/ 20 h 36"/>
                    <a:gd name="T34" fmla="*/ 14 w 30"/>
                    <a:gd name="T35" fmla="*/ 20 h 36"/>
                    <a:gd name="T36" fmla="*/ 10 w 30"/>
                    <a:gd name="T37" fmla="*/ 22 h 36"/>
                    <a:gd name="T38" fmla="*/ 10 w 30"/>
                    <a:gd name="T39" fmla="*/ 24 h 36"/>
                    <a:gd name="T40" fmla="*/ 10 w 30"/>
                    <a:gd name="T41" fmla="*/ 24 h 36"/>
                    <a:gd name="T42" fmla="*/ 12 w 30"/>
                    <a:gd name="T43" fmla="*/ 26 h 36"/>
                    <a:gd name="T44" fmla="*/ 12 w 30"/>
                    <a:gd name="T45" fmla="*/ 26 h 36"/>
                    <a:gd name="T46" fmla="*/ 14 w 30"/>
                    <a:gd name="T47" fmla="*/ 26 h 36"/>
                    <a:gd name="T48" fmla="*/ 14 w 30"/>
                    <a:gd name="T49" fmla="*/ 30 h 36"/>
                    <a:gd name="T50" fmla="*/ 16 w 30"/>
                    <a:gd name="T51" fmla="*/ 32 h 36"/>
                    <a:gd name="T52" fmla="*/ 16 w 30"/>
                    <a:gd name="T53" fmla="*/ 36 h 36"/>
                    <a:gd name="T54" fmla="*/ 20 w 30"/>
                    <a:gd name="T55" fmla="*/ 36 h 36"/>
                    <a:gd name="T56" fmla="*/ 20 w 30"/>
                    <a:gd name="T57" fmla="*/ 36 h 36"/>
                    <a:gd name="T58" fmla="*/ 26 w 30"/>
                    <a:gd name="T59" fmla="*/ 36 h 36"/>
                    <a:gd name="T60" fmla="*/ 26 w 30"/>
                    <a:gd name="T61" fmla="*/ 36 h 36"/>
                    <a:gd name="T62" fmla="*/ 28 w 30"/>
                    <a:gd name="T63" fmla="*/ 34 h 36"/>
                    <a:gd name="T64" fmla="*/ 28 w 30"/>
                    <a:gd name="T65" fmla="*/ 34 h 36"/>
                    <a:gd name="T66" fmla="*/ 28 w 30"/>
                    <a:gd name="T67" fmla="*/ 30 h 36"/>
                    <a:gd name="T68" fmla="*/ 30 w 30"/>
                    <a:gd name="T69" fmla="*/ 30 h 36"/>
                    <a:gd name="T70" fmla="*/ 30 w 30"/>
                    <a:gd name="T71" fmla="*/ 28 h 36"/>
                    <a:gd name="T72" fmla="*/ 30 w 30"/>
                    <a:gd name="T73" fmla="*/ 28 h 36"/>
                    <a:gd name="T74" fmla="*/ 30 w 30"/>
                    <a:gd name="T75" fmla="*/ 26 h 36"/>
                    <a:gd name="T76" fmla="*/ 28 w 30"/>
                    <a:gd name="T77" fmla="*/ 26 h 36"/>
                    <a:gd name="T78" fmla="*/ 30 w 30"/>
                    <a:gd name="T79" fmla="*/ 24 h 36"/>
                    <a:gd name="T80" fmla="*/ 30 w 30"/>
                    <a:gd name="T81" fmla="*/ 24 h 36"/>
                    <a:gd name="T82" fmla="*/ 30 w 30"/>
                    <a:gd name="T83" fmla="*/ 22 h 36"/>
                    <a:gd name="T84" fmla="*/ 28 w 30"/>
                    <a:gd name="T85" fmla="*/ 20 h 36"/>
                    <a:gd name="T86" fmla="*/ 30 w 30"/>
                    <a:gd name="T87" fmla="*/ 20 h 36"/>
                    <a:gd name="T88" fmla="*/ 30 w 30"/>
                    <a:gd name="T89" fmla="*/ 18 h 36"/>
                    <a:gd name="T90" fmla="*/ 30 w 30"/>
                    <a:gd name="T91" fmla="*/ 14 h 36"/>
                    <a:gd name="T92" fmla="*/ 28 w 30"/>
                    <a:gd name="T93" fmla="*/ 12 h 36"/>
                    <a:gd name="T94" fmla="*/ 28 w 30"/>
                    <a:gd name="T95" fmla="*/ 12 h 36"/>
                    <a:gd name="T96" fmla="*/ 30 w 30"/>
                    <a:gd name="T97" fmla="*/ 12 h 36"/>
                    <a:gd name="T98" fmla="*/ 30 w 30"/>
                    <a:gd name="T99" fmla="*/ 10 h 36"/>
                    <a:gd name="T100" fmla="*/ 20 w 30"/>
                    <a:gd name="T101" fmla="*/ 2 h 36"/>
                    <a:gd name="T102" fmla="*/ 20 w 30"/>
                    <a:gd name="T103" fmla="*/ 2 h 36"/>
                    <a:gd name="T104" fmla="*/ 18 w 30"/>
                    <a:gd name="T105" fmla="*/ 2 h 36"/>
                    <a:gd name="T106" fmla="*/ 18 w 30"/>
                    <a:gd name="T107" fmla="*/ 4 h 36"/>
                    <a:gd name="T108" fmla="*/ 14 w 30"/>
                    <a:gd name="T109" fmla="*/ 2 h 36"/>
                    <a:gd name="T110" fmla="*/ 14 w 30"/>
                    <a:gd name="T111" fmla="*/ 2 h 36"/>
                    <a:gd name="T112" fmla="*/ 10 w 30"/>
                    <a:gd name="T113" fmla="*/ 2 h 36"/>
                    <a:gd name="T114" fmla="*/ 10 w 30"/>
                    <a:gd name="T115" fmla="*/ 0 h 36"/>
                    <a:gd name="T116" fmla="*/ 10 w 30"/>
                    <a:gd name="T11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0" h="36">
                      <a:moveTo>
                        <a:pt x="10" y="0"/>
                      </a:move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4" y="20"/>
                      </a:lnTo>
                      <a:lnTo>
                        <a:pt x="14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6" y="32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30" y="30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28" y="26"/>
                      </a:lnTo>
                      <a:lnTo>
                        <a:pt x="28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18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30" y="12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1" name="Freeform 512"/>
                <p:cNvSpPr>
                  <a:spLocks/>
                </p:cNvSpPr>
                <p:nvPr/>
              </p:nvSpPr>
              <p:spPr bwMode="auto">
                <a:xfrm>
                  <a:off x="3948" y="2256"/>
                  <a:ext cx="24" cy="22"/>
                </a:xfrm>
                <a:custGeom>
                  <a:avLst/>
                  <a:gdLst>
                    <a:gd name="T0" fmla="*/ 18 w 24"/>
                    <a:gd name="T1" fmla="*/ 22 h 22"/>
                    <a:gd name="T2" fmla="*/ 18 w 24"/>
                    <a:gd name="T3" fmla="*/ 22 h 22"/>
                    <a:gd name="T4" fmla="*/ 20 w 24"/>
                    <a:gd name="T5" fmla="*/ 20 h 22"/>
                    <a:gd name="T6" fmla="*/ 20 w 24"/>
                    <a:gd name="T7" fmla="*/ 18 h 22"/>
                    <a:gd name="T8" fmla="*/ 22 w 24"/>
                    <a:gd name="T9" fmla="*/ 18 h 22"/>
                    <a:gd name="T10" fmla="*/ 22 w 24"/>
                    <a:gd name="T11" fmla="*/ 12 h 22"/>
                    <a:gd name="T12" fmla="*/ 24 w 24"/>
                    <a:gd name="T13" fmla="*/ 10 h 22"/>
                    <a:gd name="T14" fmla="*/ 24 w 24"/>
                    <a:gd name="T15" fmla="*/ 4 h 22"/>
                    <a:gd name="T16" fmla="*/ 24 w 24"/>
                    <a:gd name="T17" fmla="*/ 4 h 22"/>
                    <a:gd name="T18" fmla="*/ 24 w 24"/>
                    <a:gd name="T19" fmla="*/ 4 h 22"/>
                    <a:gd name="T20" fmla="*/ 22 w 24"/>
                    <a:gd name="T21" fmla="*/ 2 h 22"/>
                    <a:gd name="T22" fmla="*/ 22 w 24"/>
                    <a:gd name="T23" fmla="*/ 2 h 22"/>
                    <a:gd name="T24" fmla="*/ 22 w 24"/>
                    <a:gd name="T25" fmla="*/ 2 h 22"/>
                    <a:gd name="T26" fmla="*/ 20 w 24"/>
                    <a:gd name="T27" fmla="*/ 0 h 22"/>
                    <a:gd name="T28" fmla="*/ 14 w 24"/>
                    <a:gd name="T29" fmla="*/ 0 h 22"/>
                    <a:gd name="T30" fmla="*/ 14 w 24"/>
                    <a:gd name="T31" fmla="*/ 0 h 22"/>
                    <a:gd name="T32" fmla="*/ 12 w 24"/>
                    <a:gd name="T33" fmla="*/ 0 h 22"/>
                    <a:gd name="T34" fmla="*/ 12 w 24"/>
                    <a:gd name="T35" fmla="*/ 0 h 22"/>
                    <a:gd name="T36" fmla="*/ 8 w 24"/>
                    <a:gd name="T37" fmla="*/ 2 h 22"/>
                    <a:gd name="T38" fmla="*/ 8 w 24"/>
                    <a:gd name="T39" fmla="*/ 2 h 22"/>
                    <a:gd name="T40" fmla="*/ 6 w 24"/>
                    <a:gd name="T41" fmla="*/ 2 h 22"/>
                    <a:gd name="T42" fmla="*/ 6 w 24"/>
                    <a:gd name="T43" fmla="*/ 2 h 22"/>
                    <a:gd name="T44" fmla="*/ 4 w 24"/>
                    <a:gd name="T45" fmla="*/ 4 h 22"/>
                    <a:gd name="T46" fmla="*/ 2 w 24"/>
                    <a:gd name="T47" fmla="*/ 4 h 22"/>
                    <a:gd name="T48" fmla="*/ 2 w 24"/>
                    <a:gd name="T49" fmla="*/ 4 h 22"/>
                    <a:gd name="T50" fmla="*/ 2 w 24"/>
                    <a:gd name="T51" fmla="*/ 6 h 22"/>
                    <a:gd name="T52" fmla="*/ 0 w 24"/>
                    <a:gd name="T53" fmla="*/ 10 h 22"/>
                    <a:gd name="T54" fmla="*/ 0 w 24"/>
                    <a:gd name="T55" fmla="*/ 10 h 22"/>
                    <a:gd name="T56" fmla="*/ 0 w 24"/>
                    <a:gd name="T57" fmla="*/ 12 h 22"/>
                    <a:gd name="T58" fmla="*/ 2 w 24"/>
                    <a:gd name="T59" fmla="*/ 12 h 22"/>
                    <a:gd name="T60" fmla="*/ 2 w 24"/>
                    <a:gd name="T61" fmla="*/ 14 h 22"/>
                    <a:gd name="T62" fmla="*/ 4 w 24"/>
                    <a:gd name="T63" fmla="*/ 18 h 22"/>
                    <a:gd name="T64" fmla="*/ 4 w 24"/>
                    <a:gd name="T65" fmla="*/ 18 h 22"/>
                    <a:gd name="T66" fmla="*/ 6 w 24"/>
                    <a:gd name="T67" fmla="*/ 20 h 22"/>
                    <a:gd name="T68" fmla="*/ 6 w 24"/>
                    <a:gd name="T69" fmla="*/ 20 h 22"/>
                    <a:gd name="T70" fmla="*/ 14 w 24"/>
                    <a:gd name="T71" fmla="*/ 20 h 22"/>
                    <a:gd name="T72" fmla="*/ 14 w 24"/>
                    <a:gd name="T73" fmla="*/ 22 h 22"/>
                    <a:gd name="T74" fmla="*/ 14 w 24"/>
                    <a:gd name="T75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14" y="22"/>
                      </a:move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2" y="16"/>
                      </a:lnTo>
                      <a:lnTo>
                        <a:pt x="22" y="12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8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14" y="20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2" name="Freeform 513"/>
                <p:cNvSpPr>
                  <a:spLocks noEditPoints="1"/>
                </p:cNvSpPr>
                <p:nvPr/>
              </p:nvSpPr>
              <p:spPr bwMode="auto">
                <a:xfrm>
                  <a:off x="2566" y="1448"/>
                  <a:ext cx="1846" cy="1362"/>
                </a:xfrm>
                <a:custGeom>
                  <a:avLst/>
                  <a:gdLst>
                    <a:gd name="T0" fmla="*/ 1334 w 1846"/>
                    <a:gd name="T1" fmla="*/ 1008 h 1362"/>
                    <a:gd name="T2" fmla="*/ 1340 w 1846"/>
                    <a:gd name="T3" fmla="*/ 908 h 1362"/>
                    <a:gd name="T4" fmla="*/ 1402 w 1846"/>
                    <a:gd name="T5" fmla="*/ 792 h 1362"/>
                    <a:gd name="T6" fmla="*/ 1476 w 1846"/>
                    <a:gd name="T7" fmla="*/ 686 h 1362"/>
                    <a:gd name="T8" fmla="*/ 1428 w 1846"/>
                    <a:gd name="T9" fmla="*/ 602 h 1362"/>
                    <a:gd name="T10" fmla="*/ 1504 w 1846"/>
                    <a:gd name="T11" fmla="*/ 602 h 1362"/>
                    <a:gd name="T12" fmla="*/ 1526 w 1846"/>
                    <a:gd name="T13" fmla="*/ 516 h 1362"/>
                    <a:gd name="T14" fmla="*/ 1536 w 1846"/>
                    <a:gd name="T15" fmla="*/ 358 h 1362"/>
                    <a:gd name="T16" fmla="*/ 1540 w 1846"/>
                    <a:gd name="T17" fmla="*/ 268 h 1362"/>
                    <a:gd name="T18" fmla="*/ 1634 w 1846"/>
                    <a:gd name="T19" fmla="*/ 182 h 1362"/>
                    <a:gd name="T20" fmla="*/ 1654 w 1846"/>
                    <a:gd name="T21" fmla="*/ 272 h 1362"/>
                    <a:gd name="T22" fmla="*/ 1710 w 1846"/>
                    <a:gd name="T23" fmla="*/ 254 h 1362"/>
                    <a:gd name="T24" fmla="*/ 1802 w 1846"/>
                    <a:gd name="T25" fmla="*/ 130 h 1362"/>
                    <a:gd name="T26" fmla="*/ 1794 w 1846"/>
                    <a:gd name="T27" fmla="*/ 62 h 1362"/>
                    <a:gd name="T28" fmla="*/ 1780 w 1846"/>
                    <a:gd name="T29" fmla="*/ 22 h 1362"/>
                    <a:gd name="T30" fmla="*/ 1596 w 1846"/>
                    <a:gd name="T31" fmla="*/ 30 h 1362"/>
                    <a:gd name="T32" fmla="*/ 1386 w 1846"/>
                    <a:gd name="T33" fmla="*/ 58 h 1362"/>
                    <a:gd name="T34" fmla="*/ 1282 w 1846"/>
                    <a:gd name="T35" fmla="*/ 88 h 1362"/>
                    <a:gd name="T36" fmla="*/ 1174 w 1846"/>
                    <a:gd name="T37" fmla="*/ 84 h 1362"/>
                    <a:gd name="T38" fmla="*/ 1038 w 1846"/>
                    <a:gd name="T39" fmla="*/ 122 h 1362"/>
                    <a:gd name="T40" fmla="*/ 974 w 1846"/>
                    <a:gd name="T41" fmla="*/ 54 h 1362"/>
                    <a:gd name="T42" fmla="*/ 888 w 1846"/>
                    <a:gd name="T43" fmla="*/ 134 h 1362"/>
                    <a:gd name="T44" fmla="*/ 876 w 1846"/>
                    <a:gd name="T45" fmla="*/ 182 h 1362"/>
                    <a:gd name="T46" fmla="*/ 824 w 1846"/>
                    <a:gd name="T47" fmla="*/ 236 h 1362"/>
                    <a:gd name="T48" fmla="*/ 814 w 1846"/>
                    <a:gd name="T49" fmla="*/ 248 h 1362"/>
                    <a:gd name="T50" fmla="*/ 730 w 1846"/>
                    <a:gd name="T51" fmla="*/ 242 h 1362"/>
                    <a:gd name="T52" fmla="*/ 598 w 1846"/>
                    <a:gd name="T53" fmla="*/ 288 h 1362"/>
                    <a:gd name="T54" fmla="*/ 514 w 1846"/>
                    <a:gd name="T55" fmla="*/ 332 h 1362"/>
                    <a:gd name="T56" fmla="*/ 472 w 1846"/>
                    <a:gd name="T57" fmla="*/ 272 h 1362"/>
                    <a:gd name="T58" fmla="*/ 382 w 1846"/>
                    <a:gd name="T59" fmla="*/ 260 h 1362"/>
                    <a:gd name="T60" fmla="*/ 306 w 1846"/>
                    <a:gd name="T61" fmla="*/ 326 h 1362"/>
                    <a:gd name="T62" fmla="*/ 242 w 1846"/>
                    <a:gd name="T63" fmla="*/ 402 h 1362"/>
                    <a:gd name="T64" fmla="*/ 328 w 1846"/>
                    <a:gd name="T65" fmla="*/ 464 h 1362"/>
                    <a:gd name="T66" fmla="*/ 382 w 1846"/>
                    <a:gd name="T67" fmla="*/ 336 h 1362"/>
                    <a:gd name="T68" fmla="*/ 412 w 1846"/>
                    <a:gd name="T69" fmla="*/ 410 h 1362"/>
                    <a:gd name="T70" fmla="*/ 322 w 1846"/>
                    <a:gd name="T71" fmla="*/ 472 h 1362"/>
                    <a:gd name="T72" fmla="*/ 242 w 1846"/>
                    <a:gd name="T73" fmla="*/ 500 h 1362"/>
                    <a:gd name="T74" fmla="*/ 174 w 1846"/>
                    <a:gd name="T75" fmla="*/ 604 h 1362"/>
                    <a:gd name="T76" fmla="*/ 172 w 1846"/>
                    <a:gd name="T77" fmla="*/ 678 h 1362"/>
                    <a:gd name="T78" fmla="*/ 348 w 1846"/>
                    <a:gd name="T79" fmla="*/ 640 h 1362"/>
                    <a:gd name="T80" fmla="*/ 354 w 1846"/>
                    <a:gd name="T81" fmla="*/ 608 h 1362"/>
                    <a:gd name="T82" fmla="*/ 442 w 1846"/>
                    <a:gd name="T83" fmla="*/ 652 h 1362"/>
                    <a:gd name="T84" fmla="*/ 474 w 1846"/>
                    <a:gd name="T85" fmla="*/ 670 h 1362"/>
                    <a:gd name="T86" fmla="*/ 454 w 1846"/>
                    <a:gd name="T87" fmla="*/ 720 h 1362"/>
                    <a:gd name="T88" fmla="*/ 206 w 1846"/>
                    <a:gd name="T89" fmla="*/ 674 h 1362"/>
                    <a:gd name="T90" fmla="*/ 4 w 1846"/>
                    <a:gd name="T91" fmla="*/ 830 h 1362"/>
                    <a:gd name="T92" fmla="*/ 94 w 1846"/>
                    <a:gd name="T93" fmla="*/ 982 h 1362"/>
                    <a:gd name="T94" fmla="*/ 326 w 1846"/>
                    <a:gd name="T95" fmla="*/ 1076 h 1362"/>
                    <a:gd name="T96" fmla="*/ 382 w 1846"/>
                    <a:gd name="T97" fmla="*/ 1322 h 1362"/>
                    <a:gd name="T98" fmla="*/ 580 w 1846"/>
                    <a:gd name="T99" fmla="*/ 1252 h 1362"/>
                    <a:gd name="T100" fmla="*/ 724 w 1846"/>
                    <a:gd name="T101" fmla="*/ 986 h 1362"/>
                    <a:gd name="T102" fmla="*/ 608 w 1846"/>
                    <a:gd name="T103" fmla="*/ 850 h 1362"/>
                    <a:gd name="T104" fmla="*/ 662 w 1846"/>
                    <a:gd name="T105" fmla="*/ 866 h 1362"/>
                    <a:gd name="T106" fmla="*/ 844 w 1846"/>
                    <a:gd name="T107" fmla="*/ 818 h 1362"/>
                    <a:gd name="T108" fmla="*/ 712 w 1846"/>
                    <a:gd name="T109" fmla="*/ 744 h 1362"/>
                    <a:gd name="T110" fmla="*/ 926 w 1846"/>
                    <a:gd name="T111" fmla="*/ 784 h 1362"/>
                    <a:gd name="T112" fmla="*/ 1082 w 1846"/>
                    <a:gd name="T113" fmla="*/ 910 h 1362"/>
                    <a:gd name="T114" fmla="*/ 1194 w 1846"/>
                    <a:gd name="T115" fmla="*/ 806 h 1362"/>
                    <a:gd name="T116" fmla="*/ 470 w 1846"/>
                    <a:gd name="T117" fmla="*/ 302 h 1362"/>
                    <a:gd name="T118" fmla="*/ 718 w 1846"/>
                    <a:gd name="T119" fmla="*/ 544 h 1362"/>
                    <a:gd name="T120" fmla="*/ 746 w 1846"/>
                    <a:gd name="T121" fmla="*/ 654 h 1362"/>
                    <a:gd name="T122" fmla="*/ 542 w 1846"/>
                    <a:gd name="T123" fmla="*/ 572 h 1362"/>
                    <a:gd name="T124" fmla="*/ 518 w 1846"/>
                    <a:gd name="T125" fmla="*/ 620 h 1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46" h="1362">
                      <a:moveTo>
                        <a:pt x="1250" y="852"/>
                      </a:moveTo>
                      <a:lnTo>
                        <a:pt x="1250" y="852"/>
                      </a:lnTo>
                      <a:lnTo>
                        <a:pt x="1250" y="852"/>
                      </a:lnTo>
                      <a:lnTo>
                        <a:pt x="1254" y="848"/>
                      </a:lnTo>
                      <a:lnTo>
                        <a:pt x="1254" y="848"/>
                      </a:lnTo>
                      <a:lnTo>
                        <a:pt x="1254" y="848"/>
                      </a:lnTo>
                      <a:lnTo>
                        <a:pt x="1254" y="846"/>
                      </a:lnTo>
                      <a:lnTo>
                        <a:pt x="1254" y="844"/>
                      </a:lnTo>
                      <a:lnTo>
                        <a:pt x="1256" y="844"/>
                      </a:lnTo>
                      <a:lnTo>
                        <a:pt x="1256" y="846"/>
                      </a:lnTo>
                      <a:lnTo>
                        <a:pt x="1258" y="848"/>
                      </a:lnTo>
                      <a:lnTo>
                        <a:pt x="1258" y="848"/>
                      </a:lnTo>
                      <a:lnTo>
                        <a:pt x="1258" y="848"/>
                      </a:lnTo>
                      <a:lnTo>
                        <a:pt x="1260" y="850"/>
                      </a:lnTo>
                      <a:lnTo>
                        <a:pt x="1262" y="852"/>
                      </a:lnTo>
                      <a:lnTo>
                        <a:pt x="1264" y="856"/>
                      </a:lnTo>
                      <a:lnTo>
                        <a:pt x="1264" y="858"/>
                      </a:lnTo>
                      <a:lnTo>
                        <a:pt x="1264" y="858"/>
                      </a:lnTo>
                      <a:lnTo>
                        <a:pt x="1264" y="858"/>
                      </a:lnTo>
                      <a:lnTo>
                        <a:pt x="1266" y="860"/>
                      </a:lnTo>
                      <a:lnTo>
                        <a:pt x="1266" y="860"/>
                      </a:lnTo>
                      <a:lnTo>
                        <a:pt x="1264" y="862"/>
                      </a:lnTo>
                      <a:lnTo>
                        <a:pt x="1264" y="862"/>
                      </a:lnTo>
                      <a:lnTo>
                        <a:pt x="1264" y="862"/>
                      </a:lnTo>
                      <a:lnTo>
                        <a:pt x="1264" y="864"/>
                      </a:lnTo>
                      <a:lnTo>
                        <a:pt x="1262" y="864"/>
                      </a:lnTo>
                      <a:lnTo>
                        <a:pt x="1262" y="864"/>
                      </a:lnTo>
                      <a:lnTo>
                        <a:pt x="1262" y="864"/>
                      </a:lnTo>
                      <a:lnTo>
                        <a:pt x="1262" y="866"/>
                      </a:lnTo>
                      <a:lnTo>
                        <a:pt x="1262" y="866"/>
                      </a:lnTo>
                      <a:lnTo>
                        <a:pt x="1262" y="866"/>
                      </a:lnTo>
                      <a:lnTo>
                        <a:pt x="1264" y="868"/>
                      </a:lnTo>
                      <a:lnTo>
                        <a:pt x="1266" y="870"/>
                      </a:lnTo>
                      <a:lnTo>
                        <a:pt x="1266" y="870"/>
                      </a:lnTo>
                      <a:lnTo>
                        <a:pt x="1266" y="870"/>
                      </a:lnTo>
                      <a:lnTo>
                        <a:pt x="1268" y="870"/>
                      </a:lnTo>
                      <a:lnTo>
                        <a:pt x="1268" y="878"/>
                      </a:lnTo>
                      <a:lnTo>
                        <a:pt x="1268" y="878"/>
                      </a:lnTo>
                      <a:lnTo>
                        <a:pt x="1268" y="878"/>
                      </a:lnTo>
                      <a:lnTo>
                        <a:pt x="1270" y="880"/>
                      </a:lnTo>
                      <a:lnTo>
                        <a:pt x="1270" y="880"/>
                      </a:lnTo>
                      <a:lnTo>
                        <a:pt x="1270" y="880"/>
                      </a:lnTo>
                      <a:lnTo>
                        <a:pt x="1274" y="880"/>
                      </a:lnTo>
                      <a:lnTo>
                        <a:pt x="1274" y="880"/>
                      </a:lnTo>
                      <a:lnTo>
                        <a:pt x="1274" y="880"/>
                      </a:lnTo>
                      <a:lnTo>
                        <a:pt x="1274" y="882"/>
                      </a:lnTo>
                      <a:lnTo>
                        <a:pt x="1274" y="882"/>
                      </a:lnTo>
                      <a:lnTo>
                        <a:pt x="1274" y="886"/>
                      </a:lnTo>
                      <a:lnTo>
                        <a:pt x="1274" y="886"/>
                      </a:lnTo>
                      <a:lnTo>
                        <a:pt x="1276" y="886"/>
                      </a:lnTo>
                      <a:lnTo>
                        <a:pt x="1278" y="888"/>
                      </a:lnTo>
                      <a:lnTo>
                        <a:pt x="1280" y="890"/>
                      </a:lnTo>
                      <a:lnTo>
                        <a:pt x="1280" y="894"/>
                      </a:lnTo>
                      <a:lnTo>
                        <a:pt x="1278" y="894"/>
                      </a:lnTo>
                      <a:lnTo>
                        <a:pt x="1278" y="894"/>
                      </a:lnTo>
                      <a:lnTo>
                        <a:pt x="1278" y="894"/>
                      </a:lnTo>
                      <a:lnTo>
                        <a:pt x="1276" y="894"/>
                      </a:lnTo>
                      <a:lnTo>
                        <a:pt x="1276" y="894"/>
                      </a:lnTo>
                      <a:lnTo>
                        <a:pt x="1276" y="894"/>
                      </a:lnTo>
                      <a:lnTo>
                        <a:pt x="1274" y="896"/>
                      </a:lnTo>
                      <a:lnTo>
                        <a:pt x="1274" y="898"/>
                      </a:lnTo>
                      <a:lnTo>
                        <a:pt x="1274" y="898"/>
                      </a:lnTo>
                      <a:lnTo>
                        <a:pt x="1276" y="898"/>
                      </a:lnTo>
                      <a:lnTo>
                        <a:pt x="1278" y="900"/>
                      </a:lnTo>
                      <a:lnTo>
                        <a:pt x="1278" y="902"/>
                      </a:lnTo>
                      <a:lnTo>
                        <a:pt x="1278" y="902"/>
                      </a:lnTo>
                      <a:lnTo>
                        <a:pt x="1278" y="902"/>
                      </a:lnTo>
                      <a:lnTo>
                        <a:pt x="1280" y="904"/>
                      </a:lnTo>
                      <a:lnTo>
                        <a:pt x="1280" y="906"/>
                      </a:lnTo>
                      <a:lnTo>
                        <a:pt x="1280" y="906"/>
                      </a:lnTo>
                      <a:lnTo>
                        <a:pt x="1280" y="908"/>
                      </a:lnTo>
                      <a:lnTo>
                        <a:pt x="1282" y="910"/>
                      </a:lnTo>
                      <a:lnTo>
                        <a:pt x="1282" y="914"/>
                      </a:lnTo>
                      <a:lnTo>
                        <a:pt x="1280" y="914"/>
                      </a:lnTo>
                      <a:lnTo>
                        <a:pt x="1280" y="914"/>
                      </a:lnTo>
                      <a:lnTo>
                        <a:pt x="1280" y="914"/>
                      </a:lnTo>
                      <a:lnTo>
                        <a:pt x="1280" y="916"/>
                      </a:lnTo>
                      <a:lnTo>
                        <a:pt x="1280" y="916"/>
                      </a:lnTo>
                      <a:lnTo>
                        <a:pt x="1280" y="916"/>
                      </a:lnTo>
                      <a:lnTo>
                        <a:pt x="1280" y="916"/>
                      </a:lnTo>
                      <a:lnTo>
                        <a:pt x="1280" y="918"/>
                      </a:lnTo>
                      <a:lnTo>
                        <a:pt x="1282" y="920"/>
                      </a:lnTo>
                      <a:lnTo>
                        <a:pt x="1282" y="922"/>
                      </a:lnTo>
                      <a:lnTo>
                        <a:pt x="1280" y="924"/>
                      </a:lnTo>
                      <a:lnTo>
                        <a:pt x="1280" y="924"/>
                      </a:lnTo>
                      <a:lnTo>
                        <a:pt x="1280" y="924"/>
                      </a:lnTo>
                      <a:lnTo>
                        <a:pt x="1280" y="924"/>
                      </a:lnTo>
                      <a:lnTo>
                        <a:pt x="1278" y="926"/>
                      </a:lnTo>
                      <a:lnTo>
                        <a:pt x="1278" y="926"/>
                      </a:lnTo>
                      <a:lnTo>
                        <a:pt x="1278" y="928"/>
                      </a:lnTo>
                      <a:lnTo>
                        <a:pt x="1278" y="930"/>
                      </a:lnTo>
                      <a:lnTo>
                        <a:pt x="1278" y="930"/>
                      </a:lnTo>
                      <a:lnTo>
                        <a:pt x="1278" y="930"/>
                      </a:lnTo>
                      <a:lnTo>
                        <a:pt x="1278" y="932"/>
                      </a:lnTo>
                      <a:lnTo>
                        <a:pt x="1278" y="936"/>
                      </a:lnTo>
                      <a:lnTo>
                        <a:pt x="1278" y="936"/>
                      </a:lnTo>
                      <a:lnTo>
                        <a:pt x="1278" y="936"/>
                      </a:lnTo>
                      <a:lnTo>
                        <a:pt x="1280" y="938"/>
                      </a:lnTo>
                      <a:lnTo>
                        <a:pt x="1280" y="940"/>
                      </a:lnTo>
                      <a:lnTo>
                        <a:pt x="1280" y="940"/>
                      </a:lnTo>
                      <a:lnTo>
                        <a:pt x="1280" y="940"/>
                      </a:lnTo>
                      <a:lnTo>
                        <a:pt x="1284" y="940"/>
                      </a:lnTo>
                      <a:lnTo>
                        <a:pt x="1284" y="940"/>
                      </a:lnTo>
                      <a:lnTo>
                        <a:pt x="1286" y="940"/>
                      </a:lnTo>
                      <a:lnTo>
                        <a:pt x="1286" y="934"/>
                      </a:lnTo>
                      <a:lnTo>
                        <a:pt x="1286" y="934"/>
                      </a:lnTo>
                      <a:lnTo>
                        <a:pt x="1286" y="936"/>
                      </a:lnTo>
                      <a:lnTo>
                        <a:pt x="1286" y="936"/>
                      </a:lnTo>
                      <a:lnTo>
                        <a:pt x="1286" y="936"/>
                      </a:lnTo>
                      <a:lnTo>
                        <a:pt x="1288" y="936"/>
                      </a:lnTo>
                      <a:lnTo>
                        <a:pt x="1288" y="940"/>
                      </a:lnTo>
                      <a:lnTo>
                        <a:pt x="1288" y="940"/>
                      </a:lnTo>
                      <a:lnTo>
                        <a:pt x="1288" y="940"/>
                      </a:lnTo>
                      <a:lnTo>
                        <a:pt x="1288" y="940"/>
                      </a:lnTo>
                      <a:lnTo>
                        <a:pt x="1288" y="940"/>
                      </a:lnTo>
                      <a:lnTo>
                        <a:pt x="1288" y="940"/>
                      </a:lnTo>
                      <a:lnTo>
                        <a:pt x="1288" y="942"/>
                      </a:lnTo>
                      <a:lnTo>
                        <a:pt x="1290" y="942"/>
                      </a:lnTo>
                      <a:lnTo>
                        <a:pt x="1290" y="942"/>
                      </a:lnTo>
                      <a:lnTo>
                        <a:pt x="1290" y="942"/>
                      </a:lnTo>
                      <a:lnTo>
                        <a:pt x="1294" y="944"/>
                      </a:lnTo>
                      <a:lnTo>
                        <a:pt x="1294" y="944"/>
                      </a:lnTo>
                      <a:lnTo>
                        <a:pt x="1294" y="944"/>
                      </a:lnTo>
                      <a:lnTo>
                        <a:pt x="1294" y="944"/>
                      </a:lnTo>
                      <a:lnTo>
                        <a:pt x="1294" y="944"/>
                      </a:lnTo>
                      <a:lnTo>
                        <a:pt x="1294" y="944"/>
                      </a:lnTo>
                      <a:lnTo>
                        <a:pt x="1294" y="944"/>
                      </a:lnTo>
                      <a:lnTo>
                        <a:pt x="1296" y="946"/>
                      </a:lnTo>
                      <a:lnTo>
                        <a:pt x="1296" y="948"/>
                      </a:lnTo>
                      <a:lnTo>
                        <a:pt x="1296" y="948"/>
                      </a:lnTo>
                      <a:lnTo>
                        <a:pt x="1296" y="950"/>
                      </a:lnTo>
                      <a:lnTo>
                        <a:pt x="1298" y="950"/>
                      </a:lnTo>
                      <a:lnTo>
                        <a:pt x="1298" y="950"/>
                      </a:lnTo>
                      <a:lnTo>
                        <a:pt x="1298" y="952"/>
                      </a:lnTo>
                      <a:lnTo>
                        <a:pt x="1298" y="952"/>
                      </a:lnTo>
                      <a:lnTo>
                        <a:pt x="1298" y="952"/>
                      </a:lnTo>
                      <a:lnTo>
                        <a:pt x="1300" y="952"/>
                      </a:lnTo>
                      <a:lnTo>
                        <a:pt x="1300" y="952"/>
                      </a:lnTo>
                      <a:lnTo>
                        <a:pt x="1300" y="952"/>
                      </a:lnTo>
                      <a:lnTo>
                        <a:pt x="1300" y="954"/>
                      </a:lnTo>
                      <a:lnTo>
                        <a:pt x="1300" y="954"/>
                      </a:lnTo>
                      <a:lnTo>
                        <a:pt x="1300" y="954"/>
                      </a:lnTo>
                      <a:lnTo>
                        <a:pt x="1304" y="960"/>
                      </a:lnTo>
                      <a:lnTo>
                        <a:pt x="1304" y="960"/>
                      </a:lnTo>
                      <a:lnTo>
                        <a:pt x="1304" y="962"/>
                      </a:lnTo>
                      <a:lnTo>
                        <a:pt x="1306" y="962"/>
                      </a:lnTo>
                      <a:lnTo>
                        <a:pt x="1306" y="962"/>
                      </a:lnTo>
                      <a:lnTo>
                        <a:pt x="1306" y="962"/>
                      </a:lnTo>
                      <a:lnTo>
                        <a:pt x="1306" y="964"/>
                      </a:lnTo>
                      <a:lnTo>
                        <a:pt x="1306" y="964"/>
                      </a:lnTo>
                      <a:lnTo>
                        <a:pt x="1306" y="966"/>
                      </a:lnTo>
                      <a:lnTo>
                        <a:pt x="1306" y="966"/>
                      </a:lnTo>
                      <a:lnTo>
                        <a:pt x="1308" y="966"/>
                      </a:lnTo>
                      <a:lnTo>
                        <a:pt x="1308" y="968"/>
                      </a:lnTo>
                      <a:lnTo>
                        <a:pt x="1308" y="968"/>
                      </a:lnTo>
                      <a:lnTo>
                        <a:pt x="1308" y="968"/>
                      </a:lnTo>
                      <a:lnTo>
                        <a:pt x="1308" y="970"/>
                      </a:lnTo>
                      <a:lnTo>
                        <a:pt x="1310" y="970"/>
                      </a:lnTo>
                      <a:lnTo>
                        <a:pt x="1310" y="974"/>
                      </a:lnTo>
                      <a:lnTo>
                        <a:pt x="1310" y="974"/>
                      </a:lnTo>
                      <a:lnTo>
                        <a:pt x="1310" y="974"/>
                      </a:lnTo>
                      <a:lnTo>
                        <a:pt x="1310" y="974"/>
                      </a:lnTo>
                      <a:lnTo>
                        <a:pt x="1310" y="976"/>
                      </a:lnTo>
                      <a:lnTo>
                        <a:pt x="1310" y="978"/>
                      </a:lnTo>
                      <a:lnTo>
                        <a:pt x="1310" y="978"/>
                      </a:lnTo>
                      <a:lnTo>
                        <a:pt x="1310" y="980"/>
                      </a:lnTo>
                      <a:lnTo>
                        <a:pt x="1310" y="982"/>
                      </a:lnTo>
                      <a:lnTo>
                        <a:pt x="1310" y="986"/>
                      </a:lnTo>
                      <a:lnTo>
                        <a:pt x="1310" y="986"/>
                      </a:lnTo>
                      <a:lnTo>
                        <a:pt x="1312" y="986"/>
                      </a:lnTo>
                      <a:lnTo>
                        <a:pt x="1312" y="986"/>
                      </a:lnTo>
                      <a:lnTo>
                        <a:pt x="1312" y="988"/>
                      </a:lnTo>
                      <a:lnTo>
                        <a:pt x="1312" y="988"/>
                      </a:lnTo>
                      <a:lnTo>
                        <a:pt x="1312" y="988"/>
                      </a:lnTo>
                      <a:lnTo>
                        <a:pt x="1314" y="990"/>
                      </a:lnTo>
                      <a:lnTo>
                        <a:pt x="1314" y="990"/>
                      </a:lnTo>
                      <a:lnTo>
                        <a:pt x="1314" y="990"/>
                      </a:lnTo>
                      <a:lnTo>
                        <a:pt x="1316" y="990"/>
                      </a:lnTo>
                      <a:lnTo>
                        <a:pt x="1316" y="990"/>
                      </a:lnTo>
                      <a:lnTo>
                        <a:pt x="1316" y="990"/>
                      </a:lnTo>
                      <a:lnTo>
                        <a:pt x="1316" y="990"/>
                      </a:lnTo>
                      <a:lnTo>
                        <a:pt x="1316" y="992"/>
                      </a:lnTo>
                      <a:lnTo>
                        <a:pt x="1316" y="992"/>
                      </a:lnTo>
                      <a:lnTo>
                        <a:pt x="1316" y="992"/>
                      </a:lnTo>
                      <a:lnTo>
                        <a:pt x="1316" y="992"/>
                      </a:lnTo>
                      <a:lnTo>
                        <a:pt x="1316" y="996"/>
                      </a:lnTo>
                      <a:lnTo>
                        <a:pt x="1316" y="996"/>
                      </a:lnTo>
                      <a:lnTo>
                        <a:pt x="1316" y="996"/>
                      </a:lnTo>
                      <a:lnTo>
                        <a:pt x="1316" y="996"/>
                      </a:lnTo>
                      <a:lnTo>
                        <a:pt x="1320" y="998"/>
                      </a:lnTo>
                      <a:lnTo>
                        <a:pt x="1320" y="998"/>
                      </a:lnTo>
                      <a:lnTo>
                        <a:pt x="1320" y="998"/>
                      </a:lnTo>
                      <a:lnTo>
                        <a:pt x="1322" y="998"/>
                      </a:lnTo>
                      <a:lnTo>
                        <a:pt x="1322" y="1000"/>
                      </a:lnTo>
                      <a:lnTo>
                        <a:pt x="1326" y="1002"/>
                      </a:lnTo>
                      <a:lnTo>
                        <a:pt x="1330" y="1004"/>
                      </a:lnTo>
                      <a:lnTo>
                        <a:pt x="1330" y="1004"/>
                      </a:lnTo>
                      <a:lnTo>
                        <a:pt x="1330" y="1006"/>
                      </a:lnTo>
                      <a:lnTo>
                        <a:pt x="1330" y="1006"/>
                      </a:lnTo>
                      <a:lnTo>
                        <a:pt x="1330" y="1006"/>
                      </a:lnTo>
                      <a:lnTo>
                        <a:pt x="1332" y="1008"/>
                      </a:lnTo>
                      <a:lnTo>
                        <a:pt x="1332" y="1008"/>
                      </a:lnTo>
                      <a:lnTo>
                        <a:pt x="1332" y="1008"/>
                      </a:lnTo>
                      <a:lnTo>
                        <a:pt x="1334" y="1008"/>
                      </a:lnTo>
                      <a:lnTo>
                        <a:pt x="1334" y="1008"/>
                      </a:lnTo>
                      <a:lnTo>
                        <a:pt x="1334" y="1008"/>
                      </a:lnTo>
                      <a:lnTo>
                        <a:pt x="1334" y="1010"/>
                      </a:lnTo>
                      <a:lnTo>
                        <a:pt x="1336" y="1010"/>
                      </a:lnTo>
                      <a:lnTo>
                        <a:pt x="1340" y="1010"/>
                      </a:lnTo>
                      <a:lnTo>
                        <a:pt x="1344" y="1012"/>
                      </a:lnTo>
                      <a:lnTo>
                        <a:pt x="1344" y="1012"/>
                      </a:lnTo>
                      <a:lnTo>
                        <a:pt x="1344" y="1012"/>
                      </a:lnTo>
                      <a:lnTo>
                        <a:pt x="1344" y="1012"/>
                      </a:lnTo>
                      <a:lnTo>
                        <a:pt x="1348" y="1012"/>
                      </a:lnTo>
                      <a:lnTo>
                        <a:pt x="1348" y="1012"/>
                      </a:lnTo>
                      <a:lnTo>
                        <a:pt x="1348" y="1012"/>
                      </a:lnTo>
                      <a:lnTo>
                        <a:pt x="1348" y="1012"/>
                      </a:lnTo>
                      <a:lnTo>
                        <a:pt x="1348" y="1012"/>
                      </a:lnTo>
                      <a:lnTo>
                        <a:pt x="1350" y="1012"/>
                      </a:lnTo>
                      <a:lnTo>
                        <a:pt x="1350" y="1012"/>
                      </a:lnTo>
                      <a:lnTo>
                        <a:pt x="1350" y="1012"/>
                      </a:lnTo>
                      <a:lnTo>
                        <a:pt x="1350" y="1010"/>
                      </a:lnTo>
                      <a:lnTo>
                        <a:pt x="1350" y="1008"/>
                      </a:lnTo>
                      <a:lnTo>
                        <a:pt x="1350" y="1008"/>
                      </a:lnTo>
                      <a:lnTo>
                        <a:pt x="1350" y="1008"/>
                      </a:lnTo>
                      <a:lnTo>
                        <a:pt x="1350" y="1004"/>
                      </a:lnTo>
                      <a:lnTo>
                        <a:pt x="1348" y="1002"/>
                      </a:lnTo>
                      <a:lnTo>
                        <a:pt x="1348" y="1002"/>
                      </a:lnTo>
                      <a:lnTo>
                        <a:pt x="1348" y="1002"/>
                      </a:lnTo>
                      <a:lnTo>
                        <a:pt x="1348" y="1002"/>
                      </a:lnTo>
                      <a:lnTo>
                        <a:pt x="1346" y="998"/>
                      </a:lnTo>
                      <a:lnTo>
                        <a:pt x="1346" y="996"/>
                      </a:lnTo>
                      <a:lnTo>
                        <a:pt x="1346" y="994"/>
                      </a:lnTo>
                      <a:lnTo>
                        <a:pt x="1346" y="994"/>
                      </a:lnTo>
                      <a:lnTo>
                        <a:pt x="1346" y="994"/>
                      </a:lnTo>
                      <a:lnTo>
                        <a:pt x="1342" y="992"/>
                      </a:lnTo>
                      <a:lnTo>
                        <a:pt x="1342" y="990"/>
                      </a:lnTo>
                      <a:lnTo>
                        <a:pt x="1342" y="990"/>
                      </a:lnTo>
                      <a:lnTo>
                        <a:pt x="1340" y="990"/>
                      </a:lnTo>
                      <a:lnTo>
                        <a:pt x="1340" y="988"/>
                      </a:lnTo>
                      <a:lnTo>
                        <a:pt x="1342" y="988"/>
                      </a:lnTo>
                      <a:lnTo>
                        <a:pt x="1342" y="988"/>
                      </a:lnTo>
                      <a:lnTo>
                        <a:pt x="1342" y="986"/>
                      </a:lnTo>
                      <a:lnTo>
                        <a:pt x="1342" y="974"/>
                      </a:lnTo>
                      <a:lnTo>
                        <a:pt x="1342" y="974"/>
                      </a:lnTo>
                      <a:lnTo>
                        <a:pt x="1340" y="972"/>
                      </a:lnTo>
                      <a:lnTo>
                        <a:pt x="1338" y="970"/>
                      </a:lnTo>
                      <a:lnTo>
                        <a:pt x="1338" y="970"/>
                      </a:lnTo>
                      <a:lnTo>
                        <a:pt x="1338" y="970"/>
                      </a:lnTo>
                      <a:lnTo>
                        <a:pt x="1338" y="970"/>
                      </a:lnTo>
                      <a:lnTo>
                        <a:pt x="1336" y="968"/>
                      </a:lnTo>
                      <a:lnTo>
                        <a:pt x="1336" y="968"/>
                      </a:lnTo>
                      <a:lnTo>
                        <a:pt x="1336" y="966"/>
                      </a:lnTo>
                      <a:lnTo>
                        <a:pt x="1334" y="966"/>
                      </a:lnTo>
                      <a:lnTo>
                        <a:pt x="1332" y="964"/>
                      </a:lnTo>
                      <a:lnTo>
                        <a:pt x="1330" y="962"/>
                      </a:lnTo>
                      <a:lnTo>
                        <a:pt x="1330" y="962"/>
                      </a:lnTo>
                      <a:lnTo>
                        <a:pt x="1330" y="962"/>
                      </a:lnTo>
                      <a:lnTo>
                        <a:pt x="1328" y="958"/>
                      </a:lnTo>
                      <a:lnTo>
                        <a:pt x="1328" y="958"/>
                      </a:lnTo>
                      <a:lnTo>
                        <a:pt x="1328" y="958"/>
                      </a:lnTo>
                      <a:lnTo>
                        <a:pt x="1328" y="958"/>
                      </a:lnTo>
                      <a:lnTo>
                        <a:pt x="1328" y="958"/>
                      </a:lnTo>
                      <a:lnTo>
                        <a:pt x="1324" y="956"/>
                      </a:lnTo>
                      <a:lnTo>
                        <a:pt x="1324" y="954"/>
                      </a:lnTo>
                      <a:lnTo>
                        <a:pt x="1324" y="954"/>
                      </a:lnTo>
                      <a:lnTo>
                        <a:pt x="1324" y="954"/>
                      </a:lnTo>
                      <a:lnTo>
                        <a:pt x="1322" y="954"/>
                      </a:lnTo>
                      <a:lnTo>
                        <a:pt x="1322" y="952"/>
                      </a:lnTo>
                      <a:lnTo>
                        <a:pt x="1322" y="950"/>
                      </a:lnTo>
                      <a:lnTo>
                        <a:pt x="1322" y="950"/>
                      </a:lnTo>
                      <a:lnTo>
                        <a:pt x="1322" y="950"/>
                      </a:lnTo>
                      <a:lnTo>
                        <a:pt x="1316" y="950"/>
                      </a:lnTo>
                      <a:lnTo>
                        <a:pt x="1314" y="948"/>
                      </a:lnTo>
                      <a:lnTo>
                        <a:pt x="1314" y="946"/>
                      </a:lnTo>
                      <a:lnTo>
                        <a:pt x="1314" y="946"/>
                      </a:lnTo>
                      <a:lnTo>
                        <a:pt x="1314" y="946"/>
                      </a:lnTo>
                      <a:lnTo>
                        <a:pt x="1308" y="942"/>
                      </a:lnTo>
                      <a:lnTo>
                        <a:pt x="1308" y="942"/>
                      </a:lnTo>
                      <a:lnTo>
                        <a:pt x="1308" y="942"/>
                      </a:lnTo>
                      <a:lnTo>
                        <a:pt x="1308" y="942"/>
                      </a:lnTo>
                      <a:lnTo>
                        <a:pt x="1306" y="942"/>
                      </a:lnTo>
                      <a:lnTo>
                        <a:pt x="1306" y="942"/>
                      </a:lnTo>
                      <a:lnTo>
                        <a:pt x="1306" y="942"/>
                      </a:lnTo>
                      <a:lnTo>
                        <a:pt x="1304" y="942"/>
                      </a:lnTo>
                      <a:lnTo>
                        <a:pt x="1304" y="942"/>
                      </a:lnTo>
                      <a:lnTo>
                        <a:pt x="1304" y="942"/>
                      </a:lnTo>
                      <a:lnTo>
                        <a:pt x="1302" y="942"/>
                      </a:lnTo>
                      <a:lnTo>
                        <a:pt x="1302" y="942"/>
                      </a:lnTo>
                      <a:lnTo>
                        <a:pt x="1302" y="942"/>
                      </a:lnTo>
                      <a:lnTo>
                        <a:pt x="1302" y="942"/>
                      </a:lnTo>
                      <a:lnTo>
                        <a:pt x="1302" y="942"/>
                      </a:lnTo>
                      <a:lnTo>
                        <a:pt x="1300" y="940"/>
                      </a:lnTo>
                      <a:lnTo>
                        <a:pt x="1300" y="940"/>
                      </a:lnTo>
                      <a:lnTo>
                        <a:pt x="1304" y="940"/>
                      </a:lnTo>
                      <a:lnTo>
                        <a:pt x="1304" y="940"/>
                      </a:lnTo>
                      <a:lnTo>
                        <a:pt x="1306" y="938"/>
                      </a:lnTo>
                      <a:lnTo>
                        <a:pt x="1306" y="938"/>
                      </a:lnTo>
                      <a:lnTo>
                        <a:pt x="1306" y="938"/>
                      </a:lnTo>
                      <a:lnTo>
                        <a:pt x="1304" y="938"/>
                      </a:lnTo>
                      <a:lnTo>
                        <a:pt x="1304" y="936"/>
                      </a:lnTo>
                      <a:lnTo>
                        <a:pt x="1304" y="932"/>
                      </a:lnTo>
                      <a:lnTo>
                        <a:pt x="1304" y="932"/>
                      </a:lnTo>
                      <a:lnTo>
                        <a:pt x="1304" y="932"/>
                      </a:lnTo>
                      <a:lnTo>
                        <a:pt x="1302" y="930"/>
                      </a:lnTo>
                      <a:lnTo>
                        <a:pt x="1302" y="930"/>
                      </a:lnTo>
                      <a:lnTo>
                        <a:pt x="1302" y="930"/>
                      </a:lnTo>
                      <a:lnTo>
                        <a:pt x="1302" y="930"/>
                      </a:lnTo>
                      <a:lnTo>
                        <a:pt x="1300" y="928"/>
                      </a:lnTo>
                      <a:lnTo>
                        <a:pt x="1300" y="928"/>
                      </a:lnTo>
                      <a:lnTo>
                        <a:pt x="1300" y="928"/>
                      </a:lnTo>
                      <a:lnTo>
                        <a:pt x="1300" y="926"/>
                      </a:lnTo>
                      <a:lnTo>
                        <a:pt x="1300" y="926"/>
                      </a:lnTo>
                      <a:lnTo>
                        <a:pt x="1300" y="926"/>
                      </a:lnTo>
                      <a:lnTo>
                        <a:pt x="1300" y="926"/>
                      </a:lnTo>
                      <a:lnTo>
                        <a:pt x="1300" y="924"/>
                      </a:lnTo>
                      <a:lnTo>
                        <a:pt x="1298" y="924"/>
                      </a:lnTo>
                      <a:lnTo>
                        <a:pt x="1298" y="924"/>
                      </a:lnTo>
                      <a:lnTo>
                        <a:pt x="1298" y="924"/>
                      </a:lnTo>
                      <a:lnTo>
                        <a:pt x="1296" y="924"/>
                      </a:lnTo>
                      <a:lnTo>
                        <a:pt x="1296" y="922"/>
                      </a:lnTo>
                      <a:lnTo>
                        <a:pt x="1296" y="922"/>
                      </a:lnTo>
                      <a:lnTo>
                        <a:pt x="1296" y="922"/>
                      </a:lnTo>
                      <a:lnTo>
                        <a:pt x="1296" y="922"/>
                      </a:lnTo>
                      <a:lnTo>
                        <a:pt x="1296" y="920"/>
                      </a:lnTo>
                      <a:lnTo>
                        <a:pt x="1296" y="920"/>
                      </a:lnTo>
                      <a:lnTo>
                        <a:pt x="1296" y="920"/>
                      </a:lnTo>
                      <a:lnTo>
                        <a:pt x="1294" y="916"/>
                      </a:lnTo>
                      <a:lnTo>
                        <a:pt x="1294" y="912"/>
                      </a:lnTo>
                      <a:lnTo>
                        <a:pt x="1296" y="912"/>
                      </a:lnTo>
                      <a:lnTo>
                        <a:pt x="1296" y="912"/>
                      </a:lnTo>
                      <a:lnTo>
                        <a:pt x="1296" y="912"/>
                      </a:lnTo>
                      <a:lnTo>
                        <a:pt x="1296" y="902"/>
                      </a:lnTo>
                      <a:lnTo>
                        <a:pt x="1296" y="900"/>
                      </a:lnTo>
                      <a:lnTo>
                        <a:pt x="1296" y="900"/>
                      </a:lnTo>
                      <a:lnTo>
                        <a:pt x="1296" y="900"/>
                      </a:lnTo>
                      <a:lnTo>
                        <a:pt x="1296" y="900"/>
                      </a:lnTo>
                      <a:lnTo>
                        <a:pt x="1298" y="900"/>
                      </a:lnTo>
                      <a:lnTo>
                        <a:pt x="1298" y="900"/>
                      </a:lnTo>
                      <a:lnTo>
                        <a:pt x="1298" y="898"/>
                      </a:lnTo>
                      <a:lnTo>
                        <a:pt x="1298" y="886"/>
                      </a:lnTo>
                      <a:lnTo>
                        <a:pt x="1298" y="886"/>
                      </a:lnTo>
                      <a:lnTo>
                        <a:pt x="1298" y="884"/>
                      </a:lnTo>
                      <a:lnTo>
                        <a:pt x="1296" y="884"/>
                      </a:lnTo>
                      <a:lnTo>
                        <a:pt x="1296" y="882"/>
                      </a:lnTo>
                      <a:lnTo>
                        <a:pt x="1298" y="882"/>
                      </a:lnTo>
                      <a:lnTo>
                        <a:pt x="1298" y="882"/>
                      </a:lnTo>
                      <a:lnTo>
                        <a:pt x="1298" y="882"/>
                      </a:lnTo>
                      <a:lnTo>
                        <a:pt x="1300" y="878"/>
                      </a:lnTo>
                      <a:lnTo>
                        <a:pt x="1302" y="878"/>
                      </a:lnTo>
                      <a:lnTo>
                        <a:pt x="1304" y="880"/>
                      </a:lnTo>
                      <a:lnTo>
                        <a:pt x="1306" y="880"/>
                      </a:lnTo>
                      <a:lnTo>
                        <a:pt x="1306" y="882"/>
                      </a:lnTo>
                      <a:lnTo>
                        <a:pt x="1306" y="882"/>
                      </a:lnTo>
                      <a:lnTo>
                        <a:pt x="1306" y="882"/>
                      </a:lnTo>
                      <a:lnTo>
                        <a:pt x="1306" y="882"/>
                      </a:lnTo>
                      <a:lnTo>
                        <a:pt x="1306" y="882"/>
                      </a:lnTo>
                      <a:lnTo>
                        <a:pt x="1306" y="890"/>
                      </a:lnTo>
                      <a:lnTo>
                        <a:pt x="1306" y="890"/>
                      </a:lnTo>
                      <a:lnTo>
                        <a:pt x="1306" y="890"/>
                      </a:lnTo>
                      <a:lnTo>
                        <a:pt x="1310" y="890"/>
                      </a:lnTo>
                      <a:lnTo>
                        <a:pt x="1310" y="890"/>
                      </a:lnTo>
                      <a:lnTo>
                        <a:pt x="1310" y="890"/>
                      </a:lnTo>
                      <a:lnTo>
                        <a:pt x="1310" y="890"/>
                      </a:lnTo>
                      <a:lnTo>
                        <a:pt x="1312" y="890"/>
                      </a:lnTo>
                      <a:lnTo>
                        <a:pt x="1312" y="890"/>
                      </a:lnTo>
                      <a:lnTo>
                        <a:pt x="1312" y="890"/>
                      </a:lnTo>
                      <a:lnTo>
                        <a:pt x="1312" y="890"/>
                      </a:lnTo>
                      <a:lnTo>
                        <a:pt x="1312" y="890"/>
                      </a:lnTo>
                      <a:lnTo>
                        <a:pt x="1312" y="890"/>
                      </a:lnTo>
                      <a:lnTo>
                        <a:pt x="1316" y="890"/>
                      </a:lnTo>
                      <a:lnTo>
                        <a:pt x="1316" y="890"/>
                      </a:lnTo>
                      <a:lnTo>
                        <a:pt x="1318" y="890"/>
                      </a:lnTo>
                      <a:lnTo>
                        <a:pt x="1318" y="892"/>
                      </a:lnTo>
                      <a:lnTo>
                        <a:pt x="1318" y="892"/>
                      </a:lnTo>
                      <a:lnTo>
                        <a:pt x="1318" y="892"/>
                      </a:lnTo>
                      <a:lnTo>
                        <a:pt x="1320" y="892"/>
                      </a:lnTo>
                      <a:lnTo>
                        <a:pt x="1322" y="894"/>
                      </a:lnTo>
                      <a:lnTo>
                        <a:pt x="1322" y="894"/>
                      </a:lnTo>
                      <a:lnTo>
                        <a:pt x="1322" y="894"/>
                      </a:lnTo>
                      <a:lnTo>
                        <a:pt x="1324" y="896"/>
                      </a:lnTo>
                      <a:lnTo>
                        <a:pt x="1324" y="896"/>
                      </a:lnTo>
                      <a:lnTo>
                        <a:pt x="1324" y="896"/>
                      </a:lnTo>
                      <a:lnTo>
                        <a:pt x="1324" y="898"/>
                      </a:lnTo>
                      <a:lnTo>
                        <a:pt x="1328" y="900"/>
                      </a:lnTo>
                      <a:lnTo>
                        <a:pt x="1328" y="900"/>
                      </a:lnTo>
                      <a:lnTo>
                        <a:pt x="1328" y="900"/>
                      </a:lnTo>
                      <a:lnTo>
                        <a:pt x="1328" y="900"/>
                      </a:lnTo>
                      <a:lnTo>
                        <a:pt x="1328" y="900"/>
                      </a:lnTo>
                      <a:lnTo>
                        <a:pt x="1328" y="900"/>
                      </a:lnTo>
                      <a:lnTo>
                        <a:pt x="1330" y="900"/>
                      </a:lnTo>
                      <a:lnTo>
                        <a:pt x="1330" y="902"/>
                      </a:lnTo>
                      <a:lnTo>
                        <a:pt x="1330" y="902"/>
                      </a:lnTo>
                      <a:lnTo>
                        <a:pt x="1330" y="902"/>
                      </a:lnTo>
                      <a:lnTo>
                        <a:pt x="1330" y="902"/>
                      </a:lnTo>
                      <a:lnTo>
                        <a:pt x="1332" y="904"/>
                      </a:lnTo>
                      <a:lnTo>
                        <a:pt x="1332" y="906"/>
                      </a:lnTo>
                      <a:lnTo>
                        <a:pt x="1332" y="906"/>
                      </a:lnTo>
                      <a:lnTo>
                        <a:pt x="1332" y="908"/>
                      </a:lnTo>
                      <a:lnTo>
                        <a:pt x="1334" y="910"/>
                      </a:lnTo>
                      <a:lnTo>
                        <a:pt x="1334" y="910"/>
                      </a:lnTo>
                      <a:lnTo>
                        <a:pt x="1336" y="910"/>
                      </a:lnTo>
                      <a:lnTo>
                        <a:pt x="1336" y="910"/>
                      </a:lnTo>
                      <a:lnTo>
                        <a:pt x="1336" y="910"/>
                      </a:lnTo>
                      <a:lnTo>
                        <a:pt x="1338" y="910"/>
                      </a:lnTo>
                      <a:lnTo>
                        <a:pt x="1338" y="908"/>
                      </a:lnTo>
                      <a:lnTo>
                        <a:pt x="1338" y="908"/>
                      </a:lnTo>
                      <a:lnTo>
                        <a:pt x="1338" y="908"/>
                      </a:lnTo>
                      <a:lnTo>
                        <a:pt x="1338" y="908"/>
                      </a:lnTo>
                      <a:lnTo>
                        <a:pt x="1340" y="908"/>
                      </a:lnTo>
                      <a:lnTo>
                        <a:pt x="1340" y="908"/>
                      </a:lnTo>
                      <a:lnTo>
                        <a:pt x="1340" y="910"/>
                      </a:lnTo>
                      <a:lnTo>
                        <a:pt x="1340" y="910"/>
                      </a:lnTo>
                      <a:lnTo>
                        <a:pt x="1340" y="910"/>
                      </a:lnTo>
                      <a:lnTo>
                        <a:pt x="1344" y="910"/>
                      </a:lnTo>
                      <a:lnTo>
                        <a:pt x="1344" y="912"/>
                      </a:lnTo>
                      <a:lnTo>
                        <a:pt x="1344" y="912"/>
                      </a:lnTo>
                      <a:lnTo>
                        <a:pt x="1344" y="912"/>
                      </a:lnTo>
                      <a:lnTo>
                        <a:pt x="1346" y="912"/>
                      </a:lnTo>
                      <a:lnTo>
                        <a:pt x="1346" y="912"/>
                      </a:lnTo>
                      <a:lnTo>
                        <a:pt x="1346" y="912"/>
                      </a:lnTo>
                      <a:lnTo>
                        <a:pt x="1346" y="912"/>
                      </a:lnTo>
                      <a:lnTo>
                        <a:pt x="1346" y="912"/>
                      </a:lnTo>
                      <a:lnTo>
                        <a:pt x="1346" y="914"/>
                      </a:lnTo>
                      <a:lnTo>
                        <a:pt x="1348" y="914"/>
                      </a:lnTo>
                      <a:lnTo>
                        <a:pt x="1348" y="914"/>
                      </a:lnTo>
                      <a:lnTo>
                        <a:pt x="1348" y="914"/>
                      </a:lnTo>
                      <a:lnTo>
                        <a:pt x="1348" y="916"/>
                      </a:lnTo>
                      <a:lnTo>
                        <a:pt x="1348" y="916"/>
                      </a:lnTo>
                      <a:lnTo>
                        <a:pt x="1348" y="920"/>
                      </a:lnTo>
                      <a:lnTo>
                        <a:pt x="1348" y="922"/>
                      </a:lnTo>
                      <a:lnTo>
                        <a:pt x="1348" y="922"/>
                      </a:lnTo>
                      <a:lnTo>
                        <a:pt x="1348" y="922"/>
                      </a:lnTo>
                      <a:lnTo>
                        <a:pt x="1348" y="924"/>
                      </a:lnTo>
                      <a:lnTo>
                        <a:pt x="1348" y="928"/>
                      </a:lnTo>
                      <a:lnTo>
                        <a:pt x="1348" y="928"/>
                      </a:lnTo>
                      <a:lnTo>
                        <a:pt x="1348" y="928"/>
                      </a:lnTo>
                      <a:lnTo>
                        <a:pt x="1350" y="930"/>
                      </a:lnTo>
                      <a:lnTo>
                        <a:pt x="1350" y="930"/>
                      </a:lnTo>
                      <a:lnTo>
                        <a:pt x="1350" y="930"/>
                      </a:lnTo>
                      <a:lnTo>
                        <a:pt x="1352" y="932"/>
                      </a:lnTo>
                      <a:lnTo>
                        <a:pt x="1352" y="932"/>
                      </a:lnTo>
                      <a:lnTo>
                        <a:pt x="1352" y="932"/>
                      </a:lnTo>
                      <a:lnTo>
                        <a:pt x="1354" y="932"/>
                      </a:lnTo>
                      <a:lnTo>
                        <a:pt x="1354" y="932"/>
                      </a:lnTo>
                      <a:lnTo>
                        <a:pt x="1354" y="932"/>
                      </a:lnTo>
                      <a:lnTo>
                        <a:pt x="1354" y="932"/>
                      </a:lnTo>
                      <a:lnTo>
                        <a:pt x="1356" y="932"/>
                      </a:lnTo>
                      <a:lnTo>
                        <a:pt x="1356" y="932"/>
                      </a:lnTo>
                      <a:lnTo>
                        <a:pt x="1356" y="932"/>
                      </a:lnTo>
                      <a:lnTo>
                        <a:pt x="1360" y="930"/>
                      </a:lnTo>
                      <a:lnTo>
                        <a:pt x="1360" y="930"/>
                      </a:lnTo>
                      <a:lnTo>
                        <a:pt x="1362" y="928"/>
                      </a:lnTo>
                      <a:lnTo>
                        <a:pt x="1362" y="928"/>
                      </a:lnTo>
                      <a:lnTo>
                        <a:pt x="1362" y="926"/>
                      </a:lnTo>
                      <a:lnTo>
                        <a:pt x="1366" y="926"/>
                      </a:lnTo>
                      <a:lnTo>
                        <a:pt x="1366" y="926"/>
                      </a:lnTo>
                      <a:lnTo>
                        <a:pt x="1366" y="926"/>
                      </a:lnTo>
                      <a:lnTo>
                        <a:pt x="1368" y="926"/>
                      </a:lnTo>
                      <a:lnTo>
                        <a:pt x="1368" y="926"/>
                      </a:lnTo>
                      <a:lnTo>
                        <a:pt x="1368" y="926"/>
                      </a:lnTo>
                      <a:lnTo>
                        <a:pt x="1368" y="924"/>
                      </a:lnTo>
                      <a:lnTo>
                        <a:pt x="1368" y="924"/>
                      </a:lnTo>
                      <a:lnTo>
                        <a:pt x="1368" y="924"/>
                      </a:lnTo>
                      <a:lnTo>
                        <a:pt x="1370" y="924"/>
                      </a:lnTo>
                      <a:lnTo>
                        <a:pt x="1370" y="922"/>
                      </a:lnTo>
                      <a:lnTo>
                        <a:pt x="1372" y="924"/>
                      </a:lnTo>
                      <a:lnTo>
                        <a:pt x="1372" y="924"/>
                      </a:lnTo>
                      <a:lnTo>
                        <a:pt x="1372" y="924"/>
                      </a:lnTo>
                      <a:lnTo>
                        <a:pt x="1374" y="922"/>
                      </a:lnTo>
                      <a:lnTo>
                        <a:pt x="1376" y="922"/>
                      </a:lnTo>
                      <a:lnTo>
                        <a:pt x="1376" y="922"/>
                      </a:lnTo>
                      <a:lnTo>
                        <a:pt x="1376" y="922"/>
                      </a:lnTo>
                      <a:lnTo>
                        <a:pt x="1376" y="920"/>
                      </a:lnTo>
                      <a:lnTo>
                        <a:pt x="1376" y="920"/>
                      </a:lnTo>
                      <a:lnTo>
                        <a:pt x="1376" y="920"/>
                      </a:lnTo>
                      <a:lnTo>
                        <a:pt x="1374" y="920"/>
                      </a:lnTo>
                      <a:lnTo>
                        <a:pt x="1374" y="916"/>
                      </a:lnTo>
                      <a:lnTo>
                        <a:pt x="1378" y="916"/>
                      </a:lnTo>
                      <a:lnTo>
                        <a:pt x="1378" y="916"/>
                      </a:lnTo>
                      <a:lnTo>
                        <a:pt x="1378" y="916"/>
                      </a:lnTo>
                      <a:lnTo>
                        <a:pt x="1380" y="914"/>
                      </a:lnTo>
                      <a:lnTo>
                        <a:pt x="1380" y="914"/>
                      </a:lnTo>
                      <a:lnTo>
                        <a:pt x="1380" y="914"/>
                      </a:lnTo>
                      <a:lnTo>
                        <a:pt x="1380" y="914"/>
                      </a:lnTo>
                      <a:lnTo>
                        <a:pt x="1386" y="914"/>
                      </a:lnTo>
                      <a:lnTo>
                        <a:pt x="1386" y="914"/>
                      </a:lnTo>
                      <a:lnTo>
                        <a:pt x="1388" y="914"/>
                      </a:lnTo>
                      <a:lnTo>
                        <a:pt x="1398" y="904"/>
                      </a:lnTo>
                      <a:lnTo>
                        <a:pt x="1398" y="904"/>
                      </a:lnTo>
                      <a:lnTo>
                        <a:pt x="1398" y="904"/>
                      </a:lnTo>
                      <a:lnTo>
                        <a:pt x="1398" y="894"/>
                      </a:lnTo>
                      <a:lnTo>
                        <a:pt x="1400" y="892"/>
                      </a:lnTo>
                      <a:lnTo>
                        <a:pt x="1400" y="892"/>
                      </a:lnTo>
                      <a:lnTo>
                        <a:pt x="1400" y="892"/>
                      </a:lnTo>
                      <a:lnTo>
                        <a:pt x="1400" y="886"/>
                      </a:lnTo>
                      <a:lnTo>
                        <a:pt x="1400" y="886"/>
                      </a:lnTo>
                      <a:lnTo>
                        <a:pt x="1400" y="884"/>
                      </a:lnTo>
                      <a:lnTo>
                        <a:pt x="1398" y="884"/>
                      </a:lnTo>
                      <a:lnTo>
                        <a:pt x="1398" y="882"/>
                      </a:lnTo>
                      <a:lnTo>
                        <a:pt x="1400" y="882"/>
                      </a:lnTo>
                      <a:lnTo>
                        <a:pt x="1400" y="882"/>
                      </a:lnTo>
                      <a:lnTo>
                        <a:pt x="1400" y="880"/>
                      </a:lnTo>
                      <a:lnTo>
                        <a:pt x="1400" y="876"/>
                      </a:lnTo>
                      <a:lnTo>
                        <a:pt x="1400" y="876"/>
                      </a:lnTo>
                      <a:lnTo>
                        <a:pt x="1400" y="874"/>
                      </a:lnTo>
                      <a:lnTo>
                        <a:pt x="1398" y="872"/>
                      </a:lnTo>
                      <a:lnTo>
                        <a:pt x="1398" y="872"/>
                      </a:lnTo>
                      <a:lnTo>
                        <a:pt x="1398" y="872"/>
                      </a:lnTo>
                      <a:lnTo>
                        <a:pt x="1398" y="870"/>
                      </a:lnTo>
                      <a:lnTo>
                        <a:pt x="1398" y="868"/>
                      </a:lnTo>
                      <a:lnTo>
                        <a:pt x="1398" y="868"/>
                      </a:lnTo>
                      <a:lnTo>
                        <a:pt x="1396" y="868"/>
                      </a:lnTo>
                      <a:lnTo>
                        <a:pt x="1396" y="866"/>
                      </a:lnTo>
                      <a:lnTo>
                        <a:pt x="1396" y="866"/>
                      </a:lnTo>
                      <a:lnTo>
                        <a:pt x="1396" y="866"/>
                      </a:lnTo>
                      <a:lnTo>
                        <a:pt x="1396" y="866"/>
                      </a:lnTo>
                      <a:lnTo>
                        <a:pt x="1394" y="864"/>
                      </a:lnTo>
                      <a:lnTo>
                        <a:pt x="1394" y="860"/>
                      </a:lnTo>
                      <a:lnTo>
                        <a:pt x="1394" y="860"/>
                      </a:lnTo>
                      <a:lnTo>
                        <a:pt x="1394" y="858"/>
                      </a:lnTo>
                      <a:lnTo>
                        <a:pt x="1392" y="856"/>
                      </a:lnTo>
                      <a:lnTo>
                        <a:pt x="1392" y="856"/>
                      </a:lnTo>
                      <a:lnTo>
                        <a:pt x="1392" y="856"/>
                      </a:lnTo>
                      <a:lnTo>
                        <a:pt x="1388" y="856"/>
                      </a:lnTo>
                      <a:lnTo>
                        <a:pt x="1384" y="852"/>
                      </a:lnTo>
                      <a:lnTo>
                        <a:pt x="1382" y="850"/>
                      </a:lnTo>
                      <a:lnTo>
                        <a:pt x="1382" y="850"/>
                      </a:lnTo>
                      <a:lnTo>
                        <a:pt x="1382" y="850"/>
                      </a:lnTo>
                      <a:lnTo>
                        <a:pt x="1378" y="850"/>
                      </a:lnTo>
                      <a:lnTo>
                        <a:pt x="1374" y="848"/>
                      </a:lnTo>
                      <a:lnTo>
                        <a:pt x="1370" y="844"/>
                      </a:lnTo>
                      <a:lnTo>
                        <a:pt x="1368" y="842"/>
                      </a:lnTo>
                      <a:lnTo>
                        <a:pt x="1368" y="842"/>
                      </a:lnTo>
                      <a:lnTo>
                        <a:pt x="1368" y="842"/>
                      </a:lnTo>
                      <a:lnTo>
                        <a:pt x="1366" y="842"/>
                      </a:lnTo>
                      <a:lnTo>
                        <a:pt x="1366" y="840"/>
                      </a:lnTo>
                      <a:lnTo>
                        <a:pt x="1366" y="840"/>
                      </a:lnTo>
                      <a:lnTo>
                        <a:pt x="1366" y="840"/>
                      </a:lnTo>
                      <a:lnTo>
                        <a:pt x="1366" y="838"/>
                      </a:lnTo>
                      <a:lnTo>
                        <a:pt x="1366" y="838"/>
                      </a:lnTo>
                      <a:lnTo>
                        <a:pt x="1366" y="838"/>
                      </a:lnTo>
                      <a:lnTo>
                        <a:pt x="1364" y="836"/>
                      </a:lnTo>
                      <a:lnTo>
                        <a:pt x="1364" y="836"/>
                      </a:lnTo>
                      <a:lnTo>
                        <a:pt x="1364" y="836"/>
                      </a:lnTo>
                      <a:lnTo>
                        <a:pt x="1364" y="836"/>
                      </a:lnTo>
                      <a:lnTo>
                        <a:pt x="1364" y="834"/>
                      </a:lnTo>
                      <a:lnTo>
                        <a:pt x="1356" y="828"/>
                      </a:lnTo>
                      <a:lnTo>
                        <a:pt x="1354" y="824"/>
                      </a:lnTo>
                      <a:lnTo>
                        <a:pt x="1354" y="824"/>
                      </a:lnTo>
                      <a:lnTo>
                        <a:pt x="1354" y="824"/>
                      </a:lnTo>
                      <a:lnTo>
                        <a:pt x="1350" y="822"/>
                      </a:lnTo>
                      <a:lnTo>
                        <a:pt x="1350" y="816"/>
                      </a:lnTo>
                      <a:lnTo>
                        <a:pt x="1350" y="816"/>
                      </a:lnTo>
                      <a:lnTo>
                        <a:pt x="1350" y="816"/>
                      </a:lnTo>
                      <a:lnTo>
                        <a:pt x="1348" y="814"/>
                      </a:lnTo>
                      <a:lnTo>
                        <a:pt x="1350" y="812"/>
                      </a:lnTo>
                      <a:lnTo>
                        <a:pt x="1350" y="812"/>
                      </a:lnTo>
                      <a:lnTo>
                        <a:pt x="1350" y="812"/>
                      </a:lnTo>
                      <a:lnTo>
                        <a:pt x="1350" y="810"/>
                      </a:lnTo>
                      <a:lnTo>
                        <a:pt x="1352" y="810"/>
                      </a:lnTo>
                      <a:lnTo>
                        <a:pt x="1352" y="810"/>
                      </a:lnTo>
                      <a:lnTo>
                        <a:pt x="1352" y="808"/>
                      </a:lnTo>
                      <a:lnTo>
                        <a:pt x="1352" y="808"/>
                      </a:lnTo>
                      <a:lnTo>
                        <a:pt x="1354" y="808"/>
                      </a:lnTo>
                      <a:lnTo>
                        <a:pt x="1354" y="808"/>
                      </a:lnTo>
                      <a:lnTo>
                        <a:pt x="1354" y="808"/>
                      </a:lnTo>
                      <a:lnTo>
                        <a:pt x="1358" y="804"/>
                      </a:lnTo>
                      <a:lnTo>
                        <a:pt x="1360" y="802"/>
                      </a:lnTo>
                      <a:lnTo>
                        <a:pt x="1360" y="802"/>
                      </a:lnTo>
                      <a:lnTo>
                        <a:pt x="1360" y="802"/>
                      </a:lnTo>
                      <a:lnTo>
                        <a:pt x="1364" y="800"/>
                      </a:lnTo>
                      <a:lnTo>
                        <a:pt x="1364" y="800"/>
                      </a:lnTo>
                      <a:lnTo>
                        <a:pt x="1364" y="800"/>
                      </a:lnTo>
                      <a:lnTo>
                        <a:pt x="1364" y="796"/>
                      </a:lnTo>
                      <a:lnTo>
                        <a:pt x="1364" y="794"/>
                      </a:lnTo>
                      <a:lnTo>
                        <a:pt x="1364" y="794"/>
                      </a:lnTo>
                      <a:lnTo>
                        <a:pt x="1364" y="794"/>
                      </a:lnTo>
                      <a:lnTo>
                        <a:pt x="1368" y="792"/>
                      </a:lnTo>
                      <a:lnTo>
                        <a:pt x="1382" y="792"/>
                      </a:lnTo>
                      <a:lnTo>
                        <a:pt x="1382" y="792"/>
                      </a:lnTo>
                      <a:lnTo>
                        <a:pt x="1382" y="792"/>
                      </a:lnTo>
                      <a:lnTo>
                        <a:pt x="1384" y="790"/>
                      </a:lnTo>
                      <a:lnTo>
                        <a:pt x="1384" y="792"/>
                      </a:lnTo>
                      <a:lnTo>
                        <a:pt x="1384" y="792"/>
                      </a:lnTo>
                      <a:lnTo>
                        <a:pt x="1386" y="792"/>
                      </a:lnTo>
                      <a:lnTo>
                        <a:pt x="1386" y="792"/>
                      </a:lnTo>
                      <a:lnTo>
                        <a:pt x="1388" y="794"/>
                      </a:lnTo>
                      <a:lnTo>
                        <a:pt x="1388" y="802"/>
                      </a:lnTo>
                      <a:lnTo>
                        <a:pt x="1388" y="802"/>
                      </a:lnTo>
                      <a:lnTo>
                        <a:pt x="1390" y="802"/>
                      </a:lnTo>
                      <a:lnTo>
                        <a:pt x="1390" y="802"/>
                      </a:lnTo>
                      <a:lnTo>
                        <a:pt x="1394" y="806"/>
                      </a:lnTo>
                      <a:lnTo>
                        <a:pt x="1394" y="806"/>
                      </a:lnTo>
                      <a:lnTo>
                        <a:pt x="1394" y="806"/>
                      </a:lnTo>
                      <a:lnTo>
                        <a:pt x="1396" y="806"/>
                      </a:lnTo>
                      <a:lnTo>
                        <a:pt x="1396" y="806"/>
                      </a:lnTo>
                      <a:lnTo>
                        <a:pt x="1396" y="806"/>
                      </a:lnTo>
                      <a:lnTo>
                        <a:pt x="1398" y="804"/>
                      </a:lnTo>
                      <a:lnTo>
                        <a:pt x="1400" y="804"/>
                      </a:lnTo>
                      <a:lnTo>
                        <a:pt x="1400" y="804"/>
                      </a:lnTo>
                      <a:lnTo>
                        <a:pt x="1400" y="804"/>
                      </a:lnTo>
                      <a:lnTo>
                        <a:pt x="1400" y="802"/>
                      </a:lnTo>
                      <a:lnTo>
                        <a:pt x="1400" y="802"/>
                      </a:lnTo>
                      <a:lnTo>
                        <a:pt x="1400" y="800"/>
                      </a:lnTo>
                      <a:lnTo>
                        <a:pt x="1398" y="800"/>
                      </a:lnTo>
                      <a:lnTo>
                        <a:pt x="1396" y="798"/>
                      </a:lnTo>
                      <a:lnTo>
                        <a:pt x="1396" y="798"/>
                      </a:lnTo>
                      <a:lnTo>
                        <a:pt x="1396" y="798"/>
                      </a:lnTo>
                      <a:lnTo>
                        <a:pt x="1396" y="798"/>
                      </a:lnTo>
                      <a:lnTo>
                        <a:pt x="1396" y="796"/>
                      </a:lnTo>
                      <a:lnTo>
                        <a:pt x="1400" y="792"/>
                      </a:lnTo>
                      <a:lnTo>
                        <a:pt x="1402" y="792"/>
                      </a:lnTo>
                      <a:lnTo>
                        <a:pt x="1402" y="792"/>
                      </a:lnTo>
                      <a:lnTo>
                        <a:pt x="1402" y="792"/>
                      </a:lnTo>
                      <a:lnTo>
                        <a:pt x="1406" y="792"/>
                      </a:lnTo>
                      <a:lnTo>
                        <a:pt x="1408" y="792"/>
                      </a:lnTo>
                      <a:lnTo>
                        <a:pt x="1408" y="792"/>
                      </a:lnTo>
                      <a:lnTo>
                        <a:pt x="1408" y="792"/>
                      </a:lnTo>
                      <a:lnTo>
                        <a:pt x="1414" y="790"/>
                      </a:lnTo>
                      <a:lnTo>
                        <a:pt x="1414" y="790"/>
                      </a:lnTo>
                      <a:lnTo>
                        <a:pt x="1414" y="790"/>
                      </a:lnTo>
                      <a:lnTo>
                        <a:pt x="1416" y="788"/>
                      </a:lnTo>
                      <a:lnTo>
                        <a:pt x="1418" y="788"/>
                      </a:lnTo>
                      <a:lnTo>
                        <a:pt x="1418" y="788"/>
                      </a:lnTo>
                      <a:lnTo>
                        <a:pt x="1418" y="786"/>
                      </a:lnTo>
                      <a:lnTo>
                        <a:pt x="1422" y="784"/>
                      </a:lnTo>
                      <a:lnTo>
                        <a:pt x="1422" y="784"/>
                      </a:lnTo>
                      <a:lnTo>
                        <a:pt x="1422" y="784"/>
                      </a:lnTo>
                      <a:lnTo>
                        <a:pt x="1424" y="784"/>
                      </a:lnTo>
                      <a:lnTo>
                        <a:pt x="1424" y="780"/>
                      </a:lnTo>
                      <a:lnTo>
                        <a:pt x="1424" y="778"/>
                      </a:lnTo>
                      <a:lnTo>
                        <a:pt x="1424" y="778"/>
                      </a:lnTo>
                      <a:lnTo>
                        <a:pt x="1424" y="778"/>
                      </a:lnTo>
                      <a:lnTo>
                        <a:pt x="1426" y="780"/>
                      </a:lnTo>
                      <a:lnTo>
                        <a:pt x="1426" y="780"/>
                      </a:lnTo>
                      <a:lnTo>
                        <a:pt x="1426" y="780"/>
                      </a:lnTo>
                      <a:lnTo>
                        <a:pt x="1432" y="780"/>
                      </a:lnTo>
                      <a:lnTo>
                        <a:pt x="1432" y="780"/>
                      </a:lnTo>
                      <a:lnTo>
                        <a:pt x="1432" y="780"/>
                      </a:lnTo>
                      <a:lnTo>
                        <a:pt x="1434" y="778"/>
                      </a:lnTo>
                      <a:lnTo>
                        <a:pt x="1434" y="778"/>
                      </a:lnTo>
                      <a:lnTo>
                        <a:pt x="1434" y="778"/>
                      </a:lnTo>
                      <a:lnTo>
                        <a:pt x="1434" y="776"/>
                      </a:lnTo>
                      <a:lnTo>
                        <a:pt x="1436" y="776"/>
                      </a:lnTo>
                      <a:lnTo>
                        <a:pt x="1436" y="776"/>
                      </a:lnTo>
                      <a:lnTo>
                        <a:pt x="1436" y="776"/>
                      </a:lnTo>
                      <a:lnTo>
                        <a:pt x="1436" y="776"/>
                      </a:lnTo>
                      <a:lnTo>
                        <a:pt x="1436" y="776"/>
                      </a:lnTo>
                      <a:lnTo>
                        <a:pt x="1438" y="776"/>
                      </a:lnTo>
                      <a:lnTo>
                        <a:pt x="1438" y="776"/>
                      </a:lnTo>
                      <a:lnTo>
                        <a:pt x="1438" y="776"/>
                      </a:lnTo>
                      <a:lnTo>
                        <a:pt x="1440" y="776"/>
                      </a:lnTo>
                      <a:lnTo>
                        <a:pt x="1440" y="776"/>
                      </a:lnTo>
                      <a:lnTo>
                        <a:pt x="1440" y="776"/>
                      </a:lnTo>
                      <a:lnTo>
                        <a:pt x="1440" y="776"/>
                      </a:lnTo>
                      <a:lnTo>
                        <a:pt x="1440" y="776"/>
                      </a:lnTo>
                      <a:lnTo>
                        <a:pt x="1440" y="776"/>
                      </a:lnTo>
                      <a:lnTo>
                        <a:pt x="1442" y="776"/>
                      </a:lnTo>
                      <a:lnTo>
                        <a:pt x="1444" y="774"/>
                      </a:lnTo>
                      <a:lnTo>
                        <a:pt x="1452" y="774"/>
                      </a:lnTo>
                      <a:lnTo>
                        <a:pt x="1452" y="774"/>
                      </a:lnTo>
                      <a:lnTo>
                        <a:pt x="1452" y="774"/>
                      </a:lnTo>
                      <a:lnTo>
                        <a:pt x="1454" y="772"/>
                      </a:lnTo>
                      <a:lnTo>
                        <a:pt x="1454" y="772"/>
                      </a:lnTo>
                      <a:lnTo>
                        <a:pt x="1454" y="772"/>
                      </a:lnTo>
                      <a:lnTo>
                        <a:pt x="1456" y="772"/>
                      </a:lnTo>
                      <a:lnTo>
                        <a:pt x="1456" y="770"/>
                      </a:lnTo>
                      <a:lnTo>
                        <a:pt x="1456" y="770"/>
                      </a:lnTo>
                      <a:lnTo>
                        <a:pt x="1456" y="770"/>
                      </a:lnTo>
                      <a:lnTo>
                        <a:pt x="1458" y="768"/>
                      </a:lnTo>
                      <a:lnTo>
                        <a:pt x="1460" y="768"/>
                      </a:lnTo>
                      <a:lnTo>
                        <a:pt x="1460" y="768"/>
                      </a:lnTo>
                      <a:lnTo>
                        <a:pt x="1460" y="768"/>
                      </a:lnTo>
                      <a:lnTo>
                        <a:pt x="1460" y="766"/>
                      </a:lnTo>
                      <a:lnTo>
                        <a:pt x="1462" y="764"/>
                      </a:lnTo>
                      <a:lnTo>
                        <a:pt x="1464" y="764"/>
                      </a:lnTo>
                      <a:lnTo>
                        <a:pt x="1464" y="764"/>
                      </a:lnTo>
                      <a:lnTo>
                        <a:pt x="1464" y="764"/>
                      </a:lnTo>
                      <a:lnTo>
                        <a:pt x="1464" y="762"/>
                      </a:lnTo>
                      <a:lnTo>
                        <a:pt x="1464" y="762"/>
                      </a:lnTo>
                      <a:lnTo>
                        <a:pt x="1468" y="760"/>
                      </a:lnTo>
                      <a:lnTo>
                        <a:pt x="1470" y="760"/>
                      </a:lnTo>
                      <a:lnTo>
                        <a:pt x="1470" y="760"/>
                      </a:lnTo>
                      <a:lnTo>
                        <a:pt x="1470" y="760"/>
                      </a:lnTo>
                      <a:lnTo>
                        <a:pt x="1470" y="760"/>
                      </a:lnTo>
                      <a:lnTo>
                        <a:pt x="1472" y="758"/>
                      </a:lnTo>
                      <a:lnTo>
                        <a:pt x="1472" y="758"/>
                      </a:lnTo>
                      <a:lnTo>
                        <a:pt x="1472" y="758"/>
                      </a:lnTo>
                      <a:lnTo>
                        <a:pt x="1472" y="758"/>
                      </a:lnTo>
                      <a:lnTo>
                        <a:pt x="1472" y="758"/>
                      </a:lnTo>
                      <a:lnTo>
                        <a:pt x="1470" y="758"/>
                      </a:lnTo>
                      <a:lnTo>
                        <a:pt x="1470" y="756"/>
                      </a:lnTo>
                      <a:lnTo>
                        <a:pt x="1470" y="756"/>
                      </a:lnTo>
                      <a:lnTo>
                        <a:pt x="1470" y="756"/>
                      </a:lnTo>
                      <a:lnTo>
                        <a:pt x="1468" y="754"/>
                      </a:lnTo>
                      <a:lnTo>
                        <a:pt x="1468" y="754"/>
                      </a:lnTo>
                      <a:lnTo>
                        <a:pt x="1468" y="754"/>
                      </a:lnTo>
                      <a:lnTo>
                        <a:pt x="1468" y="754"/>
                      </a:lnTo>
                      <a:lnTo>
                        <a:pt x="1470" y="754"/>
                      </a:lnTo>
                      <a:lnTo>
                        <a:pt x="1470" y="754"/>
                      </a:lnTo>
                      <a:lnTo>
                        <a:pt x="1470" y="754"/>
                      </a:lnTo>
                      <a:lnTo>
                        <a:pt x="1470" y="754"/>
                      </a:lnTo>
                      <a:lnTo>
                        <a:pt x="1472" y="754"/>
                      </a:lnTo>
                      <a:lnTo>
                        <a:pt x="1472" y="754"/>
                      </a:lnTo>
                      <a:lnTo>
                        <a:pt x="1472" y="754"/>
                      </a:lnTo>
                      <a:lnTo>
                        <a:pt x="1474" y="752"/>
                      </a:lnTo>
                      <a:lnTo>
                        <a:pt x="1474" y="752"/>
                      </a:lnTo>
                      <a:lnTo>
                        <a:pt x="1474" y="752"/>
                      </a:lnTo>
                      <a:lnTo>
                        <a:pt x="1474" y="750"/>
                      </a:lnTo>
                      <a:lnTo>
                        <a:pt x="1476" y="750"/>
                      </a:lnTo>
                      <a:lnTo>
                        <a:pt x="1476" y="750"/>
                      </a:lnTo>
                      <a:lnTo>
                        <a:pt x="1476" y="750"/>
                      </a:lnTo>
                      <a:lnTo>
                        <a:pt x="1478" y="750"/>
                      </a:lnTo>
                      <a:lnTo>
                        <a:pt x="1478" y="750"/>
                      </a:lnTo>
                      <a:lnTo>
                        <a:pt x="1478" y="748"/>
                      </a:lnTo>
                      <a:lnTo>
                        <a:pt x="1478" y="748"/>
                      </a:lnTo>
                      <a:lnTo>
                        <a:pt x="1478" y="748"/>
                      </a:lnTo>
                      <a:lnTo>
                        <a:pt x="1478" y="748"/>
                      </a:lnTo>
                      <a:lnTo>
                        <a:pt x="1478" y="748"/>
                      </a:lnTo>
                      <a:lnTo>
                        <a:pt x="1478" y="744"/>
                      </a:lnTo>
                      <a:lnTo>
                        <a:pt x="1480" y="744"/>
                      </a:lnTo>
                      <a:lnTo>
                        <a:pt x="1480" y="744"/>
                      </a:lnTo>
                      <a:lnTo>
                        <a:pt x="1480" y="744"/>
                      </a:lnTo>
                      <a:lnTo>
                        <a:pt x="1480" y="738"/>
                      </a:lnTo>
                      <a:lnTo>
                        <a:pt x="1482" y="738"/>
                      </a:lnTo>
                      <a:lnTo>
                        <a:pt x="1482" y="738"/>
                      </a:lnTo>
                      <a:lnTo>
                        <a:pt x="1482" y="738"/>
                      </a:lnTo>
                      <a:lnTo>
                        <a:pt x="1484" y="738"/>
                      </a:lnTo>
                      <a:lnTo>
                        <a:pt x="1484" y="732"/>
                      </a:lnTo>
                      <a:lnTo>
                        <a:pt x="1484" y="732"/>
                      </a:lnTo>
                      <a:lnTo>
                        <a:pt x="1482" y="732"/>
                      </a:lnTo>
                      <a:lnTo>
                        <a:pt x="1482" y="732"/>
                      </a:lnTo>
                      <a:lnTo>
                        <a:pt x="1482" y="730"/>
                      </a:lnTo>
                      <a:lnTo>
                        <a:pt x="1482" y="730"/>
                      </a:lnTo>
                      <a:lnTo>
                        <a:pt x="1482" y="730"/>
                      </a:lnTo>
                      <a:lnTo>
                        <a:pt x="1484" y="730"/>
                      </a:lnTo>
                      <a:lnTo>
                        <a:pt x="1484" y="728"/>
                      </a:lnTo>
                      <a:lnTo>
                        <a:pt x="1486" y="726"/>
                      </a:lnTo>
                      <a:lnTo>
                        <a:pt x="1486" y="726"/>
                      </a:lnTo>
                      <a:lnTo>
                        <a:pt x="1486" y="726"/>
                      </a:lnTo>
                      <a:lnTo>
                        <a:pt x="1486" y="722"/>
                      </a:lnTo>
                      <a:lnTo>
                        <a:pt x="1486" y="722"/>
                      </a:lnTo>
                      <a:lnTo>
                        <a:pt x="1486" y="720"/>
                      </a:lnTo>
                      <a:lnTo>
                        <a:pt x="1484" y="720"/>
                      </a:lnTo>
                      <a:lnTo>
                        <a:pt x="1486" y="720"/>
                      </a:lnTo>
                      <a:lnTo>
                        <a:pt x="1486" y="720"/>
                      </a:lnTo>
                      <a:lnTo>
                        <a:pt x="1486" y="720"/>
                      </a:lnTo>
                      <a:lnTo>
                        <a:pt x="1486" y="718"/>
                      </a:lnTo>
                      <a:lnTo>
                        <a:pt x="1488" y="718"/>
                      </a:lnTo>
                      <a:lnTo>
                        <a:pt x="1488" y="718"/>
                      </a:lnTo>
                      <a:lnTo>
                        <a:pt x="1488" y="716"/>
                      </a:lnTo>
                      <a:lnTo>
                        <a:pt x="1488" y="716"/>
                      </a:lnTo>
                      <a:lnTo>
                        <a:pt x="1488" y="716"/>
                      </a:lnTo>
                      <a:lnTo>
                        <a:pt x="1486" y="716"/>
                      </a:lnTo>
                      <a:lnTo>
                        <a:pt x="1488" y="716"/>
                      </a:lnTo>
                      <a:lnTo>
                        <a:pt x="1488" y="716"/>
                      </a:lnTo>
                      <a:lnTo>
                        <a:pt x="1488" y="714"/>
                      </a:lnTo>
                      <a:lnTo>
                        <a:pt x="1488" y="714"/>
                      </a:lnTo>
                      <a:lnTo>
                        <a:pt x="1488" y="714"/>
                      </a:lnTo>
                      <a:lnTo>
                        <a:pt x="1488" y="714"/>
                      </a:lnTo>
                      <a:lnTo>
                        <a:pt x="1488" y="714"/>
                      </a:lnTo>
                      <a:lnTo>
                        <a:pt x="1488" y="712"/>
                      </a:lnTo>
                      <a:lnTo>
                        <a:pt x="1490" y="712"/>
                      </a:lnTo>
                      <a:lnTo>
                        <a:pt x="1490" y="712"/>
                      </a:lnTo>
                      <a:lnTo>
                        <a:pt x="1490" y="712"/>
                      </a:lnTo>
                      <a:lnTo>
                        <a:pt x="1490" y="712"/>
                      </a:lnTo>
                      <a:lnTo>
                        <a:pt x="1494" y="708"/>
                      </a:lnTo>
                      <a:lnTo>
                        <a:pt x="1494" y="708"/>
                      </a:lnTo>
                      <a:lnTo>
                        <a:pt x="1494" y="708"/>
                      </a:lnTo>
                      <a:lnTo>
                        <a:pt x="1494" y="706"/>
                      </a:lnTo>
                      <a:lnTo>
                        <a:pt x="1496" y="706"/>
                      </a:lnTo>
                      <a:lnTo>
                        <a:pt x="1496" y="706"/>
                      </a:lnTo>
                      <a:lnTo>
                        <a:pt x="1496" y="706"/>
                      </a:lnTo>
                      <a:lnTo>
                        <a:pt x="1496" y="704"/>
                      </a:lnTo>
                      <a:lnTo>
                        <a:pt x="1496" y="704"/>
                      </a:lnTo>
                      <a:lnTo>
                        <a:pt x="1496" y="704"/>
                      </a:lnTo>
                      <a:lnTo>
                        <a:pt x="1494" y="702"/>
                      </a:lnTo>
                      <a:lnTo>
                        <a:pt x="1494" y="700"/>
                      </a:lnTo>
                      <a:lnTo>
                        <a:pt x="1496" y="700"/>
                      </a:lnTo>
                      <a:lnTo>
                        <a:pt x="1496" y="700"/>
                      </a:lnTo>
                      <a:lnTo>
                        <a:pt x="1496" y="698"/>
                      </a:lnTo>
                      <a:lnTo>
                        <a:pt x="1498" y="696"/>
                      </a:lnTo>
                      <a:lnTo>
                        <a:pt x="1498" y="696"/>
                      </a:lnTo>
                      <a:lnTo>
                        <a:pt x="1496" y="696"/>
                      </a:lnTo>
                      <a:lnTo>
                        <a:pt x="1496" y="694"/>
                      </a:lnTo>
                      <a:lnTo>
                        <a:pt x="1496" y="694"/>
                      </a:lnTo>
                      <a:lnTo>
                        <a:pt x="1496" y="694"/>
                      </a:lnTo>
                      <a:lnTo>
                        <a:pt x="1496" y="694"/>
                      </a:lnTo>
                      <a:lnTo>
                        <a:pt x="1494" y="692"/>
                      </a:lnTo>
                      <a:lnTo>
                        <a:pt x="1496" y="692"/>
                      </a:lnTo>
                      <a:lnTo>
                        <a:pt x="1496" y="692"/>
                      </a:lnTo>
                      <a:lnTo>
                        <a:pt x="1496" y="692"/>
                      </a:lnTo>
                      <a:lnTo>
                        <a:pt x="1496" y="688"/>
                      </a:lnTo>
                      <a:lnTo>
                        <a:pt x="1496" y="688"/>
                      </a:lnTo>
                      <a:lnTo>
                        <a:pt x="1496" y="688"/>
                      </a:lnTo>
                      <a:lnTo>
                        <a:pt x="1494" y="688"/>
                      </a:lnTo>
                      <a:lnTo>
                        <a:pt x="1494" y="688"/>
                      </a:lnTo>
                      <a:lnTo>
                        <a:pt x="1494" y="688"/>
                      </a:lnTo>
                      <a:lnTo>
                        <a:pt x="1494" y="686"/>
                      </a:lnTo>
                      <a:lnTo>
                        <a:pt x="1492" y="686"/>
                      </a:lnTo>
                      <a:lnTo>
                        <a:pt x="1492" y="686"/>
                      </a:lnTo>
                      <a:lnTo>
                        <a:pt x="1492" y="686"/>
                      </a:lnTo>
                      <a:lnTo>
                        <a:pt x="1490" y="686"/>
                      </a:lnTo>
                      <a:lnTo>
                        <a:pt x="1488" y="684"/>
                      </a:lnTo>
                      <a:lnTo>
                        <a:pt x="1488" y="684"/>
                      </a:lnTo>
                      <a:lnTo>
                        <a:pt x="1488" y="684"/>
                      </a:lnTo>
                      <a:lnTo>
                        <a:pt x="1488" y="684"/>
                      </a:lnTo>
                      <a:lnTo>
                        <a:pt x="1488" y="684"/>
                      </a:lnTo>
                      <a:lnTo>
                        <a:pt x="1488" y="684"/>
                      </a:lnTo>
                      <a:lnTo>
                        <a:pt x="1486" y="684"/>
                      </a:lnTo>
                      <a:lnTo>
                        <a:pt x="1486" y="684"/>
                      </a:lnTo>
                      <a:lnTo>
                        <a:pt x="1486" y="684"/>
                      </a:lnTo>
                      <a:lnTo>
                        <a:pt x="1484" y="684"/>
                      </a:lnTo>
                      <a:lnTo>
                        <a:pt x="1484" y="684"/>
                      </a:lnTo>
                      <a:lnTo>
                        <a:pt x="1482" y="684"/>
                      </a:lnTo>
                      <a:lnTo>
                        <a:pt x="1482" y="684"/>
                      </a:lnTo>
                      <a:lnTo>
                        <a:pt x="1480" y="684"/>
                      </a:lnTo>
                      <a:lnTo>
                        <a:pt x="1478" y="686"/>
                      </a:lnTo>
                      <a:lnTo>
                        <a:pt x="1476" y="686"/>
                      </a:lnTo>
                      <a:lnTo>
                        <a:pt x="1476" y="686"/>
                      </a:lnTo>
                      <a:lnTo>
                        <a:pt x="1476" y="686"/>
                      </a:lnTo>
                      <a:lnTo>
                        <a:pt x="1474" y="688"/>
                      </a:lnTo>
                      <a:lnTo>
                        <a:pt x="1472" y="688"/>
                      </a:lnTo>
                      <a:lnTo>
                        <a:pt x="1472" y="688"/>
                      </a:lnTo>
                      <a:lnTo>
                        <a:pt x="1472" y="688"/>
                      </a:lnTo>
                      <a:lnTo>
                        <a:pt x="1472" y="690"/>
                      </a:lnTo>
                      <a:lnTo>
                        <a:pt x="1472" y="690"/>
                      </a:lnTo>
                      <a:lnTo>
                        <a:pt x="1472" y="690"/>
                      </a:lnTo>
                      <a:lnTo>
                        <a:pt x="1470" y="690"/>
                      </a:lnTo>
                      <a:lnTo>
                        <a:pt x="1470" y="692"/>
                      </a:lnTo>
                      <a:lnTo>
                        <a:pt x="1468" y="692"/>
                      </a:lnTo>
                      <a:lnTo>
                        <a:pt x="1468" y="692"/>
                      </a:lnTo>
                      <a:lnTo>
                        <a:pt x="1468" y="692"/>
                      </a:lnTo>
                      <a:lnTo>
                        <a:pt x="1468" y="694"/>
                      </a:lnTo>
                      <a:lnTo>
                        <a:pt x="1466" y="694"/>
                      </a:lnTo>
                      <a:lnTo>
                        <a:pt x="1466" y="692"/>
                      </a:lnTo>
                      <a:lnTo>
                        <a:pt x="1468" y="692"/>
                      </a:lnTo>
                      <a:lnTo>
                        <a:pt x="1468" y="692"/>
                      </a:lnTo>
                      <a:lnTo>
                        <a:pt x="1468" y="690"/>
                      </a:lnTo>
                      <a:lnTo>
                        <a:pt x="1468" y="688"/>
                      </a:lnTo>
                      <a:lnTo>
                        <a:pt x="1470" y="688"/>
                      </a:lnTo>
                      <a:lnTo>
                        <a:pt x="1470" y="688"/>
                      </a:lnTo>
                      <a:lnTo>
                        <a:pt x="1470" y="688"/>
                      </a:lnTo>
                      <a:lnTo>
                        <a:pt x="1470" y="684"/>
                      </a:lnTo>
                      <a:lnTo>
                        <a:pt x="1478" y="684"/>
                      </a:lnTo>
                      <a:lnTo>
                        <a:pt x="1478" y="684"/>
                      </a:lnTo>
                      <a:lnTo>
                        <a:pt x="1478" y="684"/>
                      </a:lnTo>
                      <a:lnTo>
                        <a:pt x="1480" y="684"/>
                      </a:lnTo>
                      <a:lnTo>
                        <a:pt x="1484" y="684"/>
                      </a:lnTo>
                      <a:lnTo>
                        <a:pt x="1484" y="684"/>
                      </a:lnTo>
                      <a:lnTo>
                        <a:pt x="1484" y="684"/>
                      </a:lnTo>
                      <a:lnTo>
                        <a:pt x="1488" y="680"/>
                      </a:lnTo>
                      <a:lnTo>
                        <a:pt x="1488" y="680"/>
                      </a:lnTo>
                      <a:lnTo>
                        <a:pt x="1488" y="680"/>
                      </a:lnTo>
                      <a:lnTo>
                        <a:pt x="1488" y="676"/>
                      </a:lnTo>
                      <a:lnTo>
                        <a:pt x="1488" y="676"/>
                      </a:lnTo>
                      <a:lnTo>
                        <a:pt x="1488" y="676"/>
                      </a:lnTo>
                      <a:lnTo>
                        <a:pt x="1486" y="674"/>
                      </a:lnTo>
                      <a:lnTo>
                        <a:pt x="1486" y="674"/>
                      </a:lnTo>
                      <a:lnTo>
                        <a:pt x="1486" y="674"/>
                      </a:lnTo>
                      <a:lnTo>
                        <a:pt x="1486" y="674"/>
                      </a:lnTo>
                      <a:lnTo>
                        <a:pt x="1484" y="672"/>
                      </a:lnTo>
                      <a:lnTo>
                        <a:pt x="1484" y="672"/>
                      </a:lnTo>
                      <a:lnTo>
                        <a:pt x="1484" y="672"/>
                      </a:lnTo>
                      <a:lnTo>
                        <a:pt x="1484" y="670"/>
                      </a:lnTo>
                      <a:lnTo>
                        <a:pt x="1482" y="670"/>
                      </a:lnTo>
                      <a:lnTo>
                        <a:pt x="1480" y="670"/>
                      </a:lnTo>
                      <a:lnTo>
                        <a:pt x="1480" y="670"/>
                      </a:lnTo>
                      <a:lnTo>
                        <a:pt x="1480" y="670"/>
                      </a:lnTo>
                      <a:lnTo>
                        <a:pt x="1476" y="670"/>
                      </a:lnTo>
                      <a:lnTo>
                        <a:pt x="1476" y="670"/>
                      </a:lnTo>
                      <a:lnTo>
                        <a:pt x="1476" y="670"/>
                      </a:lnTo>
                      <a:lnTo>
                        <a:pt x="1476" y="668"/>
                      </a:lnTo>
                      <a:lnTo>
                        <a:pt x="1484" y="668"/>
                      </a:lnTo>
                      <a:lnTo>
                        <a:pt x="1484" y="670"/>
                      </a:lnTo>
                      <a:lnTo>
                        <a:pt x="1484" y="670"/>
                      </a:lnTo>
                      <a:lnTo>
                        <a:pt x="1486" y="670"/>
                      </a:lnTo>
                      <a:lnTo>
                        <a:pt x="1488" y="670"/>
                      </a:lnTo>
                      <a:lnTo>
                        <a:pt x="1488" y="670"/>
                      </a:lnTo>
                      <a:lnTo>
                        <a:pt x="1488" y="670"/>
                      </a:lnTo>
                      <a:lnTo>
                        <a:pt x="1488" y="668"/>
                      </a:lnTo>
                      <a:lnTo>
                        <a:pt x="1488" y="668"/>
                      </a:lnTo>
                      <a:lnTo>
                        <a:pt x="1488" y="668"/>
                      </a:lnTo>
                      <a:lnTo>
                        <a:pt x="1486" y="668"/>
                      </a:lnTo>
                      <a:lnTo>
                        <a:pt x="1484" y="666"/>
                      </a:lnTo>
                      <a:lnTo>
                        <a:pt x="1484" y="666"/>
                      </a:lnTo>
                      <a:lnTo>
                        <a:pt x="1484" y="664"/>
                      </a:lnTo>
                      <a:lnTo>
                        <a:pt x="1484" y="664"/>
                      </a:lnTo>
                      <a:lnTo>
                        <a:pt x="1484" y="664"/>
                      </a:lnTo>
                      <a:lnTo>
                        <a:pt x="1484" y="664"/>
                      </a:lnTo>
                      <a:lnTo>
                        <a:pt x="1484" y="664"/>
                      </a:lnTo>
                      <a:lnTo>
                        <a:pt x="1482" y="662"/>
                      </a:lnTo>
                      <a:lnTo>
                        <a:pt x="1482" y="662"/>
                      </a:lnTo>
                      <a:lnTo>
                        <a:pt x="1482" y="662"/>
                      </a:lnTo>
                      <a:lnTo>
                        <a:pt x="1480" y="662"/>
                      </a:lnTo>
                      <a:lnTo>
                        <a:pt x="1480" y="662"/>
                      </a:lnTo>
                      <a:lnTo>
                        <a:pt x="1480" y="662"/>
                      </a:lnTo>
                      <a:lnTo>
                        <a:pt x="1480" y="660"/>
                      </a:lnTo>
                      <a:lnTo>
                        <a:pt x="1478" y="660"/>
                      </a:lnTo>
                      <a:lnTo>
                        <a:pt x="1478" y="660"/>
                      </a:lnTo>
                      <a:lnTo>
                        <a:pt x="1476" y="658"/>
                      </a:lnTo>
                      <a:lnTo>
                        <a:pt x="1476" y="658"/>
                      </a:lnTo>
                      <a:lnTo>
                        <a:pt x="1476" y="658"/>
                      </a:lnTo>
                      <a:lnTo>
                        <a:pt x="1474" y="656"/>
                      </a:lnTo>
                      <a:lnTo>
                        <a:pt x="1474" y="656"/>
                      </a:lnTo>
                      <a:lnTo>
                        <a:pt x="1474" y="656"/>
                      </a:lnTo>
                      <a:lnTo>
                        <a:pt x="1474" y="656"/>
                      </a:lnTo>
                      <a:lnTo>
                        <a:pt x="1468" y="652"/>
                      </a:lnTo>
                      <a:lnTo>
                        <a:pt x="1466" y="648"/>
                      </a:lnTo>
                      <a:lnTo>
                        <a:pt x="1466" y="648"/>
                      </a:lnTo>
                      <a:lnTo>
                        <a:pt x="1466" y="648"/>
                      </a:lnTo>
                      <a:lnTo>
                        <a:pt x="1464" y="646"/>
                      </a:lnTo>
                      <a:lnTo>
                        <a:pt x="1464" y="646"/>
                      </a:lnTo>
                      <a:lnTo>
                        <a:pt x="1464" y="646"/>
                      </a:lnTo>
                      <a:lnTo>
                        <a:pt x="1464" y="644"/>
                      </a:lnTo>
                      <a:lnTo>
                        <a:pt x="1460" y="642"/>
                      </a:lnTo>
                      <a:lnTo>
                        <a:pt x="1456" y="638"/>
                      </a:lnTo>
                      <a:lnTo>
                        <a:pt x="1456" y="638"/>
                      </a:lnTo>
                      <a:lnTo>
                        <a:pt x="1456" y="638"/>
                      </a:lnTo>
                      <a:lnTo>
                        <a:pt x="1454" y="636"/>
                      </a:lnTo>
                      <a:lnTo>
                        <a:pt x="1452" y="636"/>
                      </a:lnTo>
                      <a:lnTo>
                        <a:pt x="1452" y="636"/>
                      </a:lnTo>
                      <a:lnTo>
                        <a:pt x="1452" y="636"/>
                      </a:lnTo>
                      <a:lnTo>
                        <a:pt x="1450" y="636"/>
                      </a:lnTo>
                      <a:lnTo>
                        <a:pt x="1448" y="634"/>
                      </a:lnTo>
                      <a:lnTo>
                        <a:pt x="1448" y="634"/>
                      </a:lnTo>
                      <a:lnTo>
                        <a:pt x="1448" y="634"/>
                      </a:lnTo>
                      <a:lnTo>
                        <a:pt x="1446" y="634"/>
                      </a:lnTo>
                      <a:lnTo>
                        <a:pt x="1446" y="634"/>
                      </a:lnTo>
                      <a:lnTo>
                        <a:pt x="1446" y="628"/>
                      </a:lnTo>
                      <a:lnTo>
                        <a:pt x="1446" y="628"/>
                      </a:lnTo>
                      <a:lnTo>
                        <a:pt x="1446" y="628"/>
                      </a:lnTo>
                      <a:lnTo>
                        <a:pt x="1448" y="626"/>
                      </a:lnTo>
                      <a:lnTo>
                        <a:pt x="1448" y="626"/>
                      </a:lnTo>
                      <a:lnTo>
                        <a:pt x="1448" y="626"/>
                      </a:lnTo>
                      <a:lnTo>
                        <a:pt x="1446" y="626"/>
                      </a:lnTo>
                      <a:lnTo>
                        <a:pt x="1446" y="626"/>
                      </a:lnTo>
                      <a:lnTo>
                        <a:pt x="1446" y="620"/>
                      </a:lnTo>
                      <a:lnTo>
                        <a:pt x="1450" y="616"/>
                      </a:lnTo>
                      <a:lnTo>
                        <a:pt x="1452" y="614"/>
                      </a:lnTo>
                      <a:lnTo>
                        <a:pt x="1452" y="614"/>
                      </a:lnTo>
                      <a:lnTo>
                        <a:pt x="1452" y="614"/>
                      </a:lnTo>
                      <a:lnTo>
                        <a:pt x="1456" y="612"/>
                      </a:lnTo>
                      <a:lnTo>
                        <a:pt x="1456" y="612"/>
                      </a:lnTo>
                      <a:lnTo>
                        <a:pt x="1456" y="612"/>
                      </a:lnTo>
                      <a:lnTo>
                        <a:pt x="1456" y="608"/>
                      </a:lnTo>
                      <a:lnTo>
                        <a:pt x="1456" y="608"/>
                      </a:lnTo>
                      <a:lnTo>
                        <a:pt x="1456" y="608"/>
                      </a:lnTo>
                      <a:lnTo>
                        <a:pt x="1456" y="606"/>
                      </a:lnTo>
                      <a:lnTo>
                        <a:pt x="1458" y="606"/>
                      </a:lnTo>
                      <a:lnTo>
                        <a:pt x="1458" y="606"/>
                      </a:lnTo>
                      <a:lnTo>
                        <a:pt x="1458" y="606"/>
                      </a:lnTo>
                      <a:lnTo>
                        <a:pt x="1458" y="606"/>
                      </a:lnTo>
                      <a:lnTo>
                        <a:pt x="1460" y="606"/>
                      </a:lnTo>
                      <a:lnTo>
                        <a:pt x="1460" y="606"/>
                      </a:lnTo>
                      <a:lnTo>
                        <a:pt x="1460" y="606"/>
                      </a:lnTo>
                      <a:lnTo>
                        <a:pt x="1462" y="606"/>
                      </a:lnTo>
                      <a:lnTo>
                        <a:pt x="1462" y="606"/>
                      </a:lnTo>
                      <a:lnTo>
                        <a:pt x="1462" y="606"/>
                      </a:lnTo>
                      <a:lnTo>
                        <a:pt x="1462" y="606"/>
                      </a:lnTo>
                      <a:lnTo>
                        <a:pt x="1464" y="604"/>
                      </a:lnTo>
                      <a:lnTo>
                        <a:pt x="1468" y="604"/>
                      </a:lnTo>
                      <a:lnTo>
                        <a:pt x="1468" y="604"/>
                      </a:lnTo>
                      <a:lnTo>
                        <a:pt x="1468" y="604"/>
                      </a:lnTo>
                      <a:lnTo>
                        <a:pt x="1468" y="600"/>
                      </a:lnTo>
                      <a:lnTo>
                        <a:pt x="1470" y="598"/>
                      </a:lnTo>
                      <a:lnTo>
                        <a:pt x="1470" y="598"/>
                      </a:lnTo>
                      <a:lnTo>
                        <a:pt x="1470" y="598"/>
                      </a:lnTo>
                      <a:lnTo>
                        <a:pt x="1470" y="598"/>
                      </a:lnTo>
                      <a:lnTo>
                        <a:pt x="1470" y="598"/>
                      </a:lnTo>
                      <a:lnTo>
                        <a:pt x="1468" y="596"/>
                      </a:lnTo>
                      <a:lnTo>
                        <a:pt x="1468" y="596"/>
                      </a:lnTo>
                      <a:lnTo>
                        <a:pt x="1468" y="596"/>
                      </a:lnTo>
                      <a:lnTo>
                        <a:pt x="1468" y="596"/>
                      </a:lnTo>
                      <a:lnTo>
                        <a:pt x="1468" y="596"/>
                      </a:lnTo>
                      <a:lnTo>
                        <a:pt x="1466" y="596"/>
                      </a:lnTo>
                      <a:lnTo>
                        <a:pt x="1466" y="596"/>
                      </a:lnTo>
                      <a:lnTo>
                        <a:pt x="1466" y="596"/>
                      </a:lnTo>
                      <a:lnTo>
                        <a:pt x="1464" y="596"/>
                      </a:lnTo>
                      <a:lnTo>
                        <a:pt x="1464" y="596"/>
                      </a:lnTo>
                      <a:lnTo>
                        <a:pt x="1462" y="596"/>
                      </a:lnTo>
                      <a:lnTo>
                        <a:pt x="1462" y="596"/>
                      </a:lnTo>
                      <a:lnTo>
                        <a:pt x="1462" y="596"/>
                      </a:lnTo>
                      <a:lnTo>
                        <a:pt x="1458" y="596"/>
                      </a:lnTo>
                      <a:lnTo>
                        <a:pt x="1458" y="596"/>
                      </a:lnTo>
                      <a:lnTo>
                        <a:pt x="1458" y="596"/>
                      </a:lnTo>
                      <a:lnTo>
                        <a:pt x="1458" y="596"/>
                      </a:lnTo>
                      <a:lnTo>
                        <a:pt x="1454" y="596"/>
                      </a:lnTo>
                      <a:lnTo>
                        <a:pt x="1454" y="596"/>
                      </a:lnTo>
                      <a:lnTo>
                        <a:pt x="1454" y="596"/>
                      </a:lnTo>
                      <a:lnTo>
                        <a:pt x="1454" y="596"/>
                      </a:lnTo>
                      <a:lnTo>
                        <a:pt x="1452" y="596"/>
                      </a:lnTo>
                      <a:lnTo>
                        <a:pt x="1452" y="596"/>
                      </a:lnTo>
                      <a:lnTo>
                        <a:pt x="1452" y="596"/>
                      </a:lnTo>
                      <a:lnTo>
                        <a:pt x="1450" y="596"/>
                      </a:lnTo>
                      <a:lnTo>
                        <a:pt x="1448" y="596"/>
                      </a:lnTo>
                      <a:lnTo>
                        <a:pt x="1448" y="596"/>
                      </a:lnTo>
                      <a:lnTo>
                        <a:pt x="1448" y="596"/>
                      </a:lnTo>
                      <a:lnTo>
                        <a:pt x="1448" y="596"/>
                      </a:lnTo>
                      <a:lnTo>
                        <a:pt x="1446" y="594"/>
                      </a:lnTo>
                      <a:lnTo>
                        <a:pt x="1446" y="594"/>
                      </a:lnTo>
                      <a:lnTo>
                        <a:pt x="1444" y="594"/>
                      </a:lnTo>
                      <a:lnTo>
                        <a:pt x="1444" y="594"/>
                      </a:lnTo>
                      <a:lnTo>
                        <a:pt x="1444" y="594"/>
                      </a:lnTo>
                      <a:lnTo>
                        <a:pt x="1444" y="594"/>
                      </a:lnTo>
                      <a:lnTo>
                        <a:pt x="1442" y="594"/>
                      </a:lnTo>
                      <a:lnTo>
                        <a:pt x="1442" y="594"/>
                      </a:lnTo>
                      <a:lnTo>
                        <a:pt x="1442" y="594"/>
                      </a:lnTo>
                      <a:lnTo>
                        <a:pt x="1442" y="596"/>
                      </a:lnTo>
                      <a:lnTo>
                        <a:pt x="1440" y="596"/>
                      </a:lnTo>
                      <a:lnTo>
                        <a:pt x="1440" y="596"/>
                      </a:lnTo>
                      <a:lnTo>
                        <a:pt x="1440" y="598"/>
                      </a:lnTo>
                      <a:lnTo>
                        <a:pt x="1440" y="598"/>
                      </a:lnTo>
                      <a:lnTo>
                        <a:pt x="1440" y="598"/>
                      </a:lnTo>
                      <a:lnTo>
                        <a:pt x="1440" y="598"/>
                      </a:lnTo>
                      <a:lnTo>
                        <a:pt x="1438" y="598"/>
                      </a:lnTo>
                      <a:lnTo>
                        <a:pt x="1438" y="602"/>
                      </a:lnTo>
                      <a:lnTo>
                        <a:pt x="1436" y="604"/>
                      </a:lnTo>
                      <a:lnTo>
                        <a:pt x="1432" y="604"/>
                      </a:lnTo>
                      <a:lnTo>
                        <a:pt x="1430" y="602"/>
                      </a:lnTo>
                      <a:lnTo>
                        <a:pt x="1430" y="602"/>
                      </a:lnTo>
                      <a:lnTo>
                        <a:pt x="1430" y="602"/>
                      </a:lnTo>
                      <a:lnTo>
                        <a:pt x="1428" y="602"/>
                      </a:lnTo>
                      <a:lnTo>
                        <a:pt x="1428" y="602"/>
                      </a:lnTo>
                      <a:lnTo>
                        <a:pt x="1428" y="602"/>
                      </a:lnTo>
                      <a:lnTo>
                        <a:pt x="1428" y="602"/>
                      </a:lnTo>
                      <a:lnTo>
                        <a:pt x="1424" y="602"/>
                      </a:lnTo>
                      <a:lnTo>
                        <a:pt x="1424" y="600"/>
                      </a:lnTo>
                      <a:lnTo>
                        <a:pt x="1424" y="600"/>
                      </a:lnTo>
                      <a:lnTo>
                        <a:pt x="1424" y="600"/>
                      </a:lnTo>
                      <a:lnTo>
                        <a:pt x="1424" y="600"/>
                      </a:lnTo>
                      <a:lnTo>
                        <a:pt x="1424" y="598"/>
                      </a:lnTo>
                      <a:lnTo>
                        <a:pt x="1424" y="598"/>
                      </a:lnTo>
                      <a:lnTo>
                        <a:pt x="1424" y="598"/>
                      </a:lnTo>
                      <a:lnTo>
                        <a:pt x="1424" y="596"/>
                      </a:lnTo>
                      <a:lnTo>
                        <a:pt x="1424" y="596"/>
                      </a:lnTo>
                      <a:lnTo>
                        <a:pt x="1424" y="596"/>
                      </a:lnTo>
                      <a:lnTo>
                        <a:pt x="1424" y="596"/>
                      </a:lnTo>
                      <a:lnTo>
                        <a:pt x="1420" y="594"/>
                      </a:lnTo>
                      <a:lnTo>
                        <a:pt x="1420" y="594"/>
                      </a:lnTo>
                      <a:lnTo>
                        <a:pt x="1420" y="594"/>
                      </a:lnTo>
                      <a:lnTo>
                        <a:pt x="1416" y="594"/>
                      </a:lnTo>
                      <a:lnTo>
                        <a:pt x="1416" y="592"/>
                      </a:lnTo>
                      <a:lnTo>
                        <a:pt x="1416" y="592"/>
                      </a:lnTo>
                      <a:lnTo>
                        <a:pt x="1416" y="592"/>
                      </a:lnTo>
                      <a:lnTo>
                        <a:pt x="1416" y="592"/>
                      </a:lnTo>
                      <a:lnTo>
                        <a:pt x="1416" y="590"/>
                      </a:lnTo>
                      <a:lnTo>
                        <a:pt x="1416" y="590"/>
                      </a:lnTo>
                      <a:lnTo>
                        <a:pt x="1414" y="590"/>
                      </a:lnTo>
                      <a:lnTo>
                        <a:pt x="1414" y="590"/>
                      </a:lnTo>
                      <a:lnTo>
                        <a:pt x="1410" y="588"/>
                      </a:lnTo>
                      <a:lnTo>
                        <a:pt x="1410" y="588"/>
                      </a:lnTo>
                      <a:lnTo>
                        <a:pt x="1410" y="588"/>
                      </a:lnTo>
                      <a:lnTo>
                        <a:pt x="1410" y="588"/>
                      </a:lnTo>
                      <a:lnTo>
                        <a:pt x="1410" y="586"/>
                      </a:lnTo>
                      <a:lnTo>
                        <a:pt x="1410" y="586"/>
                      </a:lnTo>
                      <a:lnTo>
                        <a:pt x="1410" y="586"/>
                      </a:lnTo>
                      <a:lnTo>
                        <a:pt x="1408" y="584"/>
                      </a:lnTo>
                      <a:lnTo>
                        <a:pt x="1408" y="584"/>
                      </a:lnTo>
                      <a:lnTo>
                        <a:pt x="1410" y="582"/>
                      </a:lnTo>
                      <a:lnTo>
                        <a:pt x="1422" y="582"/>
                      </a:lnTo>
                      <a:lnTo>
                        <a:pt x="1422" y="582"/>
                      </a:lnTo>
                      <a:lnTo>
                        <a:pt x="1422" y="582"/>
                      </a:lnTo>
                      <a:lnTo>
                        <a:pt x="1424" y="580"/>
                      </a:lnTo>
                      <a:lnTo>
                        <a:pt x="1424" y="580"/>
                      </a:lnTo>
                      <a:lnTo>
                        <a:pt x="1424" y="580"/>
                      </a:lnTo>
                      <a:lnTo>
                        <a:pt x="1424" y="572"/>
                      </a:lnTo>
                      <a:lnTo>
                        <a:pt x="1424" y="572"/>
                      </a:lnTo>
                      <a:lnTo>
                        <a:pt x="1424" y="572"/>
                      </a:lnTo>
                      <a:lnTo>
                        <a:pt x="1424" y="572"/>
                      </a:lnTo>
                      <a:lnTo>
                        <a:pt x="1428" y="570"/>
                      </a:lnTo>
                      <a:lnTo>
                        <a:pt x="1428" y="570"/>
                      </a:lnTo>
                      <a:lnTo>
                        <a:pt x="1428" y="570"/>
                      </a:lnTo>
                      <a:lnTo>
                        <a:pt x="1428" y="570"/>
                      </a:lnTo>
                      <a:lnTo>
                        <a:pt x="1428" y="570"/>
                      </a:lnTo>
                      <a:lnTo>
                        <a:pt x="1428" y="568"/>
                      </a:lnTo>
                      <a:lnTo>
                        <a:pt x="1428" y="564"/>
                      </a:lnTo>
                      <a:lnTo>
                        <a:pt x="1430" y="562"/>
                      </a:lnTo>
                      <a:lnTo>
                        <a:pt x="1430" y="562"/>
                      </a:lnTo>
                      <a:lnTo>
                        <a:pt x="1430" y="562"/>
                      </a:lnTo>
                      <a:lnTo>
                        <a:pt x="1430" y="560"/>
                      </a:lnTo>
                      <a:lnTo>
                        <a:pt x="1434" y="558"/>
                      </a:lnTo>
                      <a:lnTo>
                        <a:pt x="1436" y="558"/>
                      </a:lnTo>
                      <a:lnTo>
                        <a:pt x="1436" y="558"/>
                      </a:lnTo>
                      <a:lnTo>
                        <a:pt x="1436" y="558"/>
                      </a:lnTo>
                      <a:lnTo>
                        <a:pt x="1436" y="556"/>
                      </a:lnTo>
                      <a:lnTo>
                        <a:pt x="1444" y="556"/>
                      </a:lnTo>
                      <a:lnTo>
                        <a:pt x="1444" y="558"/>
                      </a:lnTo>
                      <a:lnTo>
                        <a:pt x="1444" y="560"/>
                      </a:lnTo>
                      <a:lnTo>
                        <a:pt x="1444" y="560"/>
                      </a:lnTo>
                      <a:lnTo>
                        <a:pt x="1444" y="560"/>
                      </a:lnTo>
                      <a:lnTo>
                        <a:pt x="1444" y="562"/>
                      </a:lnTo>
                      <a:lnTo>
                        <a:pt x="1444" y="562"/>
                      </a:lnTo>
                      <a:lnTo>
                        <a:pt x="1444" y="564"/>
                      </a:lnTo>
                      <a:lnTo>
                        <a:pt x="1444" y="564"/>
                      </a:lnTo>
                      <a:lnTo>
                        <a:pt x="1444" y="566"/>
                      </a:lnTo>
                      <a:lnTo>
                        <a:pt x="1444" y="566"/>
                      </a:lnTo>
                      <a:lnTo>
                        <a:pt x="1444" y="566"/>
                      </a:lnTo>
                      <a:lnTo>
                        <a:pt x="1444" y="566"/>
                      </a:lnTo>
                      <a:lnTo>
                        <a:pt x="1442" y="568"/>
                      </a:lnTo>
                      <a:lnTo>
                        <a:pt x="1440" y="570"/>
                      </a:lnTo>
                      <a:lnTo>
                        <a:pt x="1440" y="570"/>
                      </a:lnTo>
                      <a:lnTo>
                        <a:pt x="1440" y="570"/>
                      </a:lnTo>
                      <a:lnTo>
                        <a:pt x="1440" y="574"/>
                      </a:lnTo>
                      <a:lnTo>
                        <a:pt x="1440" y="574"/>
                      </a:lnTo>
                      <a:lnTo>
                        <a:pt x="1440" y="574"/>
                      </a:lnTo>
                      <a:lnTo>
                        <a:pt x="1442" y="574"/>
                      </a:lnTo>
                      <a:lnTo>
                        <a:pt x="1444" y="574"/>
                      </a:lnTo>
                      <a:lnTo>
                        <a:pt x="1444" y="574"/>
                      </a:lnTo>
                      <a:lnTo>
                        <a:pt x="1444" y="574"/>
                      </a:lnTo>
                      <a:lnTo>
                        <a:pt x="1444" y="574"/>
                      </a:lnTo>
                      <a:lnTo>
                        <a:pt x="1446" y="576"/>
                      </a:lnTo>
                      <a:lnTo>
                        <a:pt x="1446" y="576"/>
                      </a:lnTo>
                      <a:lnTo>
                        <a:pt x="1444" y="578"/>
                      </a:lnTo>
                      <a:lnTo>
                        <a:pt x="1444" y="578"/>
                      </a:lnTo>
                      <a:lnTo>
                        <a:pt x="1444" y="578"/>
                      </a:lnTo>
                      <a:lnTo>
                        <a:pt x="1444" y="580"/>
                      </a:lnTo>
                      <a:lnTo>
                        <a:pt x="1444" y="580"/>
                      </a:lnTo>
                      <a:lnTo>
                        <a:pt x="1444" y="580"/>
                      </a:lnTo>
                      <a:lnTo>
                        <a:pt x="1444" y="582"/>
                      </a:lnTo>
                      <a:lnTo>
                        <a:pt x="1444" y="582"/>
                      </a:lnTo>
                      <a:lnTo>
                        <a:pt x="1444" y="582"/>
                      </a:lnTo>
                      <a:lnTo>
                        <a:pt x="1444" y="582"/>
                      </a:lnTo>
                      <a:lnTo>
                        <a:pt x="1446" y="582"/>
                      </a:lnTo>
                      <a:lnTo>
                        <a:pt x="1446" y="582"/>
                      </a:lnTo>
                      <a:lnTo>
                        <a:pt x="1448" y="582"/>
                      </a:lnTo>
                      <a:lnTo>
                        <a:pt x="1448" y="582"/>
                      </a:lnTo>
                      <a:lnTo>
                        <a:pt x="1452" y="580"/>
                      </a:lnTo>
                      <a:lnTo>
                        <a:pt x="1452" y="580"/>
                      </a:lnTo>
                      <a:lnTo>
                        <a:pt x="1452" y="580"/>
                      </a:lnTo>
                      <a:lnTo>
                        <a:pt x="1454" y="578"/>
                      </a:lnTo>
                      <a:lnTo>
                        <a:pt x="1456" y="578"/>
                      </a:lnTo>
                      <a:lnTo>
                        <a:pt x="1456" y="578"/>
                      </a:lnTo>
                      <a:lnTo>
                        <a:pt x="1456" y="576"/>
                      </a:lnTo>
                      <a:lnTo>
                        <a:pt x="1456" y="574"/>
                      </a:lnTo>
                      <a:lnTo>
                        <a:pt x="1458" y="574"/>
                      </a:lnTo>
                      <a:lnTo>
                        <a:pt x="1458" y="574"/>
                      </a:lnTo>
                      <a:lnTo>
                        <a:pt x="1458" y="574"/>
                      </a:lnTo>
                      <a:lnTo>
                        <a:pt x="1458" y="572"/>
                      </a:lnTo>
                      <a:lnTo>
                        <a:pt x="1460" y="570"/>
                      </a:lnTo>
                      <a:lnTo>
                        <a:pt x="1464" y="570"/>
                      </a:lnTo>
                      <a:lnTo>
                        <a:pt x="1464" y="570"/>
                      </a:lnTo>
                      <a:lnTo>
                        <a:pt x="1464" y="570"/>
                      </a:lnTo>
                      <a:lnTo>
                        <a:pt x="1464" y="570"/>
                      </a:lnTo>
                      <a:lnTo>
                        <a:pt x="1466" y="568"/>
                      </a:lnTo>
                      <a:lnTo>
                        <a:pt x="1468" y="568"/>
                      </a:lnTo>
                      <a:lnTo>
                        <a:pt x="1470" y="570"/>
                      </a:lnTo>
                      <a:lnTo>
                        <a:pt x="1470" y="570"/>
                      </a:lnTo>
                      <a:lnTo>
                        <a:pt x="1470" y="570"/>
                      </a:lnTo>
                      <a:lnTo>
                        <a:pt x="1472" y="570"/>
                      </a:lnTo>
                      <a:lnTo>
                        <a:pt x="1472" y="570"/>
                      </a:lnTo>
                      <a:lnTo>
                        <a:pt x="1472" y="568"/>
                      </a:lnTo>
                      <a:lnTo>
                        <a:pt x="1472" y="568"/>
                      </a:lnTo>
                      <a:lnTo>
                        <a:pt x="1472" y="568"/>
                      </a:lnTo>
                      <a:lnTo>
                        <a:pt x="1472" y="568"/>
                      </a:lnTo>
                      <a:lnTo>
                        <a:pt x="1474" y="568"/>
                      </a:lnTo>
                      <a:lnTo>
                        <a:pt x="1474" y="568"/>
                      </a:lnTo>
                      <a:lnTo>
                        <a:pt x="1474" y="568"/>
                      </a:lnTo>
                      <a:lnTo>
                        <a:pt x="1474" y="568"/>
                      </a:lnTo>
                      <a:lnTo>
                        <a:pt x="1474" y="568"/>
                      </a:lnTo>
                      <a:lnTo>
                        <a:pt x="1474" y="568"/>
                      </a:lnTo>
                      <a:lnTo>
                        <a:pt x="1476" y="568"/>
                      </a:lnTo>
                      <a:lnTo>
                        <a:pt x="1476" y="570"/>
                      </a:lnTo>
                      <a:lnTo>
                        <a:pt x="1476" y="570"/>
                      </a:lnTo>
                      <a:lnTo>
                        <a:pt x="1478" y="570"/>
                      </a:lnTo>
                      <a:lnTo>
                        <a:pt x="1482" y="570"/>
                      </a:lnTo>
                      <a:lnTo>
                        <a:pt x="1484" y="570"/>
                      </a:lnTo>
                      <a:lnTo>
                        <a:pt x="1484" y="572"/>
                      </a:lnTo>
                      <a:lnTo>
                        <a:pt x="1484" y="572"/>
                      </a:lnTo>
                      <a:lnTo>
                        <a:pt x="1484" y="574"/>
                      </a:lnTo>
                      <a:lnTo>
                        <a:pt x="1484" y="574"/>
                      </a:lnTo>
                      <a:lnTo>
                        <a:pt x="1484" y="576"/>
                      </a:lnTo>
                      <a:lnTo>
                        <a:pt x="1484" y="576"/>
                      </a:lnTo>
                      <a:lnTo>
                        <a:pt x="1484" y="576"/>
                      </a:lnTo>
                      <a:lnTo>
                        <a:pt x="1484" y="578"/>
                      </a:lnTo>
                      <a:lnTo>
                        <a:pt x="1484" y="580"/>
                      </a:lnTo>
                      <a:lnTo>
                        <a:pt x="1484" y="580"/>
                      </a:lnTo>
                      <a:lnTo>
                        <a:pt x="1484" y="582"/>
                      </a:lnTo>
                      <a:lnTo>
                        <a:pt x="1484" y="584"/>
                      </a:lnTo>
                      <a:lnTo>
                        <a:pt x="1484" y="588"/>
                      </a:lnTo>
                      <a:lnTo>
                        <a:pt x="1484" y="588"/>
                      </a:lnTo>
                      <a:lnTo>
                        <a:pt x="1486" y="588"/>
                      </a:lnTo>
                      <a:lnTo>
                        <a:pt x="1486" y="590"/>
                      </a:lnTo>
                      <a:lnTo>
                        <a:pt x="1486" y="590"/>
                      </a:lnTo>
                      <a:lnTo>
                        <a:pt x="1486" y="590"/>
                      </a:lnTo>
                      <a:lnTo>
                        <a:pt x="1490" y="590"/>
                      </a:lnTo>
                      <a:lnTo>
                        <a:pt x="1490" y="590"/>
                      </a:lnTo>
                      <a:lnTo>
                        <a:pt x="1490" y="590"/>
                      </a:lnTo>
                      <a:lnTo>
                        <a:pt x="1490" y="590"/>
                      </a:lnTo>
                      <a:lnTo>
                        <a:pt x="1490" y="590"/>
                      </a:lnTo>
                      <a:lnTo>
                        <a:pt x="1492" y="592"/>
                      </a:lnTo>
                      <a:lnTo>
                        <a:pt x="1492" y="592"/>
                      </a:lnTo>
                      <a:lnTo>
                        <a:pt x="1492" y="592"/>
                      </a:lnTo>
                      <a:lnTo>
                        <a:pt x="1496" y="592"/>
                      </a:lnTo>
                      <a:lnTo>
                        <a:pt x="1496" y="592"/>
                      </a:lnTo>
                      <a:lnTo>
                        <a:pt x="1496" y="592"/>
                      </a:lnTo>
                      <a:lnTo>
                        <a:pt x="1496" y="590"/>
                      </a:lnTo>
                      <a:lnTo>
                        <a:pt x="1496" y="590"/>
                      </a:lnTo>
                      <a:lnTo>
                        <a:pt x="1496" y="590"/>
                      </a:lnTo>
                      <a:lnTo>
                        <a:pt x="1496" y="590"/>
                      </a:lnTo>
                      <a:lnTo>
                        <a:pt x="1496" y="590"/>
                      </a:lnTo>
                      <a:lnTo>
                        <a:pt x="1498" y="592"/>
                      </a:lnTo>
                      <a:lnTo>
                        <a:pt x="1498" y="592"/>
                      </a:lnTo>
                      <a:lnTo>
                        <a:pt x="1498" y="592"/>
                      </a:lnTo>
                      <a:lnTo>
                        <a:pt x="1498" y="592"/>
                      </a:lnTo>
                      <a:lnTo>
                        <a:pt x="1500" y="592"/>
                      </a:lnTo>
                      <a:lnTo>
                        <a:pt x="1500" y="592"/>
                      </a:lnTo>
                      <a:lnTo>
                        <a:pt x="1500" y="592"/>
                      </a:lnTo>
                      <a:lnTo>
                        <a:pt x="1500" y="592"/>
                      </a:lnTo>
                      <a:lnTo>
                        <a:pt x="1502" y="592"/>
                      </a:lnTo>
                      <a:lnTo>
                        <a:pt x="1504" y="592"/>
                      </a:lnTo>
                      <a:lnTo>
                        <a:pt x="1504" y="592"/>
                      </a:lnTo>
                      <a:lnTo>
                        <a:pt x="1504" y="594"/>
                      </a:lnTo>
                      <a:lnTo>
                        <a:pt x="1506" y="594"/>
                      </a:lnTo>
                      <a:lnTo>
                        <a:pt x="1510" y="596"/>
                      </a:lnTo>
                      <a:lnTo>
                        <a:pt x="1510" y="596"/>
                      </a:lnTo>
                      <a:lnTo>
                        <a:pt x="1510" y="596"/>
                      </a:lnTo>
                      <a:lnTo>
                        <a:pt x="1510" y="596"/>
                      </a:lnTo>
                      <a:lnTo>
                        <a:pt x="1508" y="598"/>
                      </a:lnTo>
                      <a:lnTo>
                        <a:pt x="1508" y="602"/>
                      </a:lnTo>
                      <a:lnTo>
                        <a:pt x="1508" y="602"/>
                      </a:lnTo>
                      <a:lnTo>
                        <a:pt x="1506" y="600"/>
                      </a:lnTo>
                      <a:lnTo>
                        <a:pt x="1506" y="600"/>
                      </a:lnTo>
                      <a:lnTo>
                        <a:pt x="1506" y="600"/>
                      </a:lnTo>
                      <a:lnTo>
                        <a:pt x="1506" y="600"/>
                      </a:lnTo>
                      <a:lnTo>
                        <a:pt x="1506" y="600"/>
                      </a:lnTo>
                      <a:lnTo>
                        <a:pt x="1504" y="600"/>
                      </a:lnTo>
                      <a:lnTo>
                        <a:pt x="1504" y="602"/>
                      </a:lnTo>
                      <a:lnTo>
                        <a:pt x="1504" y="602"/>
                      </a:lnTo>
                      <a:lnTo>
                        <a:pt x="1504" y="604"/>
                      </a:lnTo>
                      <a:lnTo>
                        <a:pt x="1508" y="606"/>
                      </a:lnTo>
                      <a:lnTo>
                        <a:pt x="1508" y="606"/>
                      </a:lnTo>
                      <a:lnTo>
                        <a:pt x="1508" y="606"/>
                      </a:lnTo>
                      <a:lnTo>
                        <a:pt x="1508" y="606"/>
                      </a:lnTo>
                      <a:lnTo>
                        <a:pt x="1508" y="608"/>
                      </a:lnTo>
                      <a:lnTo>
                        <a:pt x="1508" y="608"/>
                      </a:lnTo>
                      <a:lnTo>
                        <a:pt x="1508" y="608"/>
                      </a:lnTo>
                      <a:lnTo>
                        <a:pt x="1510" y="608"/>
                      </a:lnTo>
                      <a:lnTo>
                        <a:pt x="1510" y="610"/>
                      </a:lnTo>
                      <a:lnTo>
                        <a:pt x="1510" y="610"/>
                      </a:lnTo>
                      <a:lnTo>
                        <a:pt x="1510" y="612"/>
                      </a:lnTo>
                      <a:lnTo>
                        <a:pt x="1512" y="612"/>
                      </a:lnTo>
                      <a:lnTo>
                        <a:pt x="1512" y="612"/>
                      </a:lnTo>
                      <a:lnTo>
                        <a:pt x="1512" y="612"/>
                      </a:lnTo>
                      <a:lnTo>
                        <a:pt x="1514" y="612"/>
                      </a:lnTo>
                      <a:lnTo>
                        <a:pt x="1516" y="614"/>
                      </a:lnTo>
                      <a:lnTo>
                        <a:pt x="1516" y="616"/>
                      </a:lnTo>
                      <a:lnTo>
                        <a:pt x="1514" y="618"/>
                      </a:lnTo>
                      <a:lnTo>
                        <a:pt x="1514" y="618"/>
                      </a:lnTo>
                      <a:lnTo>
                        <a:pt x="1514" y="618"/>
                      </a:lnTo>
                      <a:lnTo>
                        <a:pt x="1514" y="622"/>
                      </a:lnTo>
                      <a:lnTo>
                        <a:pt x="1514" y="622"/>
                      </a:lnTo>
                      <a:lnTo>
                        <a:pt x="1514" y="622"/>
                      </a:lnTo>
                      <a:lnTo>
                        <a:pt x="1516" y="624"/>
                      </a:lnTo>
                      <a:lnTo>
                        <a:pt x="1516" y="626"/>
                      </a:lnTo>
                      <a:lnTo>
                        <a:pt x="1516" y="626"/>
                      </a:lnTo>
                      <a:lnTo>
                        <a:pt x="1516" y="626"/>
                      </a:lnTo>
                      <a:lnTo>
                        <a:pt x="1518" y="628"/>
                      </a:lnTo>
                      <a:lnTo>
                        <a:pt x="1518" y="628"/>
                      </a:lnTo>
                      <a:lnTo>
                        <a:pt x="1518" y="628"/>
                      </a:lnTo>
                      <a:lnTo>
                        <a:pt x="1518" y="628"/>
                      </a:lnTo>
                      <a:lnTo>
                        <a:pt x="1518" y="628"/>
                      </a:lnTo>
                      <a:lnTo>
                        <a:pt x="1518" y="628"/>
                      </a:lnTo>
                      <a:lnTo>
                        <a:pt x="1516" y="630"/>
                      </a:lnTo>
                      <a:lnTo>
                        <a:pt x="1516" y="630"/>
                      </a:lnTo>
                      <a:lnTo>
                        <a:pt x="1516" y="630"/>
                      </a:lnTo>
                      <a:lnTo>
                        <a:pt x="1516" y="632"/>
                      </a:lnTo>
                      <a:lnTo>
                        <a:pt x="1516" y="632"/>
                      </a:lnTo>
                      <a:lnTo>
                        <a:pt x="1516" y="632"/>
                      </a:lnTo>
                      <a:lnTo>
                        <a:pt x="1518" y="632"/>
                      </a:lnTo>
                      <a:lnTo>
                        <a:pt x="1518" y="632"/>
                      </a:lnTo>
                      <a:lnTo>
                        <a:pt x="1518" y="632"/>
                      </a:lnTo>
                      <a:lnTo>
                        <a:pt x="1518" y="634"/>
                      </a:lnTo>
                      <a:lnTo>
                        <a:pt x="1524" y="634"/>
                      </a:lnTo>
                      <a:lnTo>
                        <a:pt x="1524" y="634"/>
                      </a:lnTo>
                      <a:lnTo>
                        <a:pt x="1526" y="632"/>
                      </a:lnTo>
                      <a:lnTo>
                        <a:pt x="1526" y="632"/>
                      </a:lnTo>
                      <a:lnTo>
                        <a:pt x="1526" y="632"/>
                      </a:lnTo>
                      <a:lnTo>
                        <a:pt x="1526" y="632"/>
                      </a:lnTo>
                      <a:lnTo>
                        <a:pt x="1526" y="632"/>
                      </a:lnTo>
                      <a:lnTo>
                        <a:pt x="1528" y="630"/>
                      </a:lnTo>
                      <a:lnTo>
                        <a:pt x="1530" y="630"/>
                      </a:lnTo>
                      <a:lnTo>
                        <a:pt x="1530" y="630"/>
                      </a:lnTo>
                      <a:lnTo>
                        <a:pt x="1530" y="630"/>
                      </a:lnTo>
                      <a:lnTo>
                        <a:pt x="1530" y="628"/>
                      </a:lnTo>
                      <a:lnTo>
                        <a:pt x="1532" y="626"/>
                      </a:lnTo>
                      <a:lnTo>
                        <a:pt x="1532" y="626"/>
                      </a:lnTo>
                      <a:lnTo>
                        <a:pt x="1532" y="626"/>
                      </a:lnTo>
                      <a:lnTo>
                        <a:pt x="1532" y="626"/>
                      </a:lnTo>
                      <a:lnTo>
                        <a:pt x="1532" y="626"/>
                      </a:lnTo>
                      <a:lnTo>
                        <a:pt x="1532" y="626"/>
                      </a:lnTo>
                      <a:lnTo>
                        <a:pt x="1532" y="626"/>
                      </a:lnTo>
                      <a:lnTo>
                        <a:pt x="1532" y="626"/>
                      </a:lnTo>
                      <a:lnTo>
                        <a:pt x="1534" y="628"/>
                      </a:lnTo>
                      <a:lnTo>
                        <a:pt x="1534" y="628"/>
                      </a:lnTo>
                      <a:lnTo>
                        <a:pt x="1534" y="628"/>
                      </a:lnTo>
                      <a:lnTo>
                        <a:pt x="1534" y="628"/>
                      </a:lnTo>
                      <a:lnTo>
                        <a:pt x="1534" y="628"/>
                      </a:lnTo>
                      <a:lnTo>
                        <a:pt x="1534" y="628"/>
                      </a:lnTo>
                      <a:lnTo>
                        <a:pt x="1536" y="628"/>
                      </a:lnTo>
                      <a:lnTo>
                        <a:pt x="1536" y="628"/>
                      </a:lnTo>
                      <a:lnTo>
                        <a:pt x="1536" y="628"/>
                      </a:lnTo>
                      <a:lnTo>
                        <a:pt x="1536" y="626"/>
                      </a:lnTo>
                      <a:lnTo>
                        <a:pt x="1536" y="626"/>
                      </a:lnTo>
                      <a:lnTo>
                        <a:pt x="1536" y="626"/>
                      </a:lnTo>
                      <a:lnTo>
                        <a:pt x="1538" y="624"/>
                      </a:lnTo>
                      <a:lnTo>
                        <a:pt x="1538" y="624"/>
                      </a:lnTo>
                      <a:lnTo>
                        <a:pt x="1538" y="624"/>
                      </a:lnTo>
                      <a:lnTo>
                        <a:pt x="1538" y="624"/>
                      </a:lnTo>
                      <a:lnTo>
                        <a:pt x="1538" y="624"/>
                      </a:lnTo>
                      <a:lnTo>
                        <a:pt x="1540" y="622"/>
                      </a:lnTo>
                      <a:lnTo>
                        <a:pt x="1540" y="622"/>
                      </a:lnTo>
                      <a:lnTo>
                        <a:pt x="1540" y="622"/>
                      </a:lnTo>
                      <a:lnTo>
                        <a:pt x="1540" y="622"/>
                      </a:lnTo>
                      <a:lnTo>
                        <a:pt x="1540" y="622"/>
                      </a:lnTo>
                      <a:lnTo>
                        <a:pt x="1540" y="620"/>
                      </a:lnTo>
                      <a:lnTo>
                        <a:pt x="1538" y="620"/>
                      </a:lnTo>
                      <a:lnTo>
                        <a:pt x="1538" y="618"/>
                      </a:lnTo>
                      <a:lnTo>
                        <a:pt x="1538" y="618"/>
                      </a:lnTo>
                      <a:lnTo>
                        <a:pt x="1538" y="618"/>
                      </a:lnTo>
                      <a:lnTo>
                        <a:pt x="1540" y="618"/>
                      </a:lnTo>
                      <a:lnTo>
                        <a:pt x="1542" y="620"/>
                      </a:lnTo>
                      <a:lnTo>
                        <a:pt x="1542" y="620"/>
                      </a:lnTo>
                      <a:lnTo>
                        <a:pt x="1542" y="620"/>
                      </a:lnTo>
                      <a:lnTo>
                        <a:pt x="1544" y="620"/>
                      </a:lnTo>
                      <a:lnTo>
                        <a:pt x="1544" y="622"/>
                      </a:lnTo>
                      <a:lnTo>
                        <a:pt x="1544" y="622"/>
                      </a:lnTo>
                      <a:lnTo>
                        <a:pt x="1546" y="622"/>
                      </a:lnTo>
                      <a:lnTo>
                        <a:pt x="1546" y="622"/>
                      </a:lnTo>
                      <a:lnTo>
                        <a:pt x="1546" y="622"/>
                      </a:lnTo>
                      <a:lnTo>
                        <a:pt x="1548" y="622"/>
                      </a:lnTo>
                      <a:lnTo>
                        <a:pt x="1548" y="610"/>
                      </a:lnTo>
                      <a:lnTo>
                        <a:pt x="1548" y="610"/>
                      </a:lnTo>
                      <a:lnTo>
                        <a:pt x="1546" y="610"/>
                      </a:lnTo>
                      <a:lnTo>
                        <a:pt x="1546" y="608"/>
                      </a:lnTo>
                      <a:lnTo>
                        <a:pt x="1546" y="608"/>
                      </a:lnTo>
                      <a:lnTo>
                        <a:pt x="1546" y="608"/>
                      </a:lnTo>
                      <a:lnTo>
                        <a:pt x="1544" y="608"/>
                      </a:lnTo>
                      <a:lnTo>
                        <a:pt x="1544" y="608"/>
                      </a:lnTo>
                      <a:lnTo>
                        <a:pt x="1544" y="600"/>
                      </a:lnTo>
                      <a:lnTo>
                        <a:pt x="1544" y="600"/>
                      </a:lnTo>
                      <a:lnTo>
                        <a:pt x="1542" y="598"/>
                      </a:lnTo>
                      <a:lnTo>
                        <a:pt x="1542" y="598"/>
                      </a:lnTo>
                      <a:lnTo>
                        <a:pt x="1542" y="598"/>
                      </a:lnTo>
                      <a:lnTo>
                        <a:pt x="1542" y="598"/>
                      </a:lnTo>
                      <a:lnTo>
                        <a:pt x="1542" y="598"/>
                      </a:lnTo>
                      <a:lnTo>
                        <a:pt x="1538" y="594"/>
                      </a:lnTo>
                      <a:lnTo>
                        <a:pt x="1538" y="594"/>
                      </a:lnTo>
                      <a:lnTo>
                        <a:pt x="1538" y="594"/>
                      </a:lnTo>
                      <a:lnTo>
                        <a:pt x="1538" y="594"/>
                      </a:lnTo>
                      <a:lnTo>
                        <a:pt x="1534" y="590"/>
                      </a:lnTo>
                      <a:lnTo>
                        <a:pt x="1532" y="588"/>
                      </a:lnTo>
                      <a:lnTo>
                        <a:pt x="1530" y="586"/>
                      </a:lnTo>
                      <a:lnTo>
                        <a:pt x="1530" y="586"/>
                      </a:lnTo>
                      <a:lnTo>
                        <a:pt x="1530" y="586"/>
                      </a:lnTo>
                      <a:lnTo>
                        <a:pt x="1528" y="584"/>
                      </a:lnTo>
                      <a:lnTo>
                        <a:pt x="1524" y="580"/>
                      </a:lnTo>
                      <a:lnTo>
                        <a:pt x="1520" y="580"/>
                      </a:lnTo>
                      <a:lnTo>
                        <a:pt x="1518" y="578"/>
                      </a:lnTo>
                      <a:lnTo>
                        <a:pt x="1518" y="578"/>
                      </a:lnTo>
                      <a:lnTo>
                        <a:pt x="1518" y="578"/>
                      </a:lnTo>
                      <a:lnTo>
                        <a:pt x="1518" y="578"/>
                      </a:lnTo>
                      <a:lnTo>
                        <a:pt x="1516" y="576"/>
                      </a:lnTo>
                      <a:lnTo>
                        <a:pt x="1516" y="574"/>
                      </a:lnTo>
                      <a:lnTo>
                        <a:pt x="1516" y="574"/>
                      </a:lnTo>
                      <a:lnTo>
                        <a:pt x="1516" y="574"/>
                      </a:lnTo>
                      <a:lnTo>
                        <a:pt x="1512" y="570"/>
                      </a:lnTo>
                      <a:lnTo>
                        <a:pt x="1512" y="570"/>
                      </a:lnTo>
                      <a:lnTo>
                        <a:pt x="1512" y="570"/>
                      </a:lnTo>
                      <a:lnTo>
                        <a:pt x="1510" y="570"/>
                      </a:lnTo>
                      <a:lnTo>
                        <a:pt x="1510" y="570"/>
                      </a:lnTo>
                      <a:lnTo>
                        <a:pt x="1508" y="568"/>
                      </a:lnTo>
                      <a:lnTo>
                        <a:pt x="1508" y="564"/>
                      </a:lnTo>
                      <a:lnTo>
                        <a:pt x="1510" y="562"/>
                      </a:lnTo>
                      <a:lnTo>
                        <a:pt x="1512" y="562"/>
                      </a:lnTo>
                      <a:lnTo>
                        <a:pt x="1512" y="562"/>
                      </a:lnTo>
                      <a:lnTo>
                        <a:pt x="1512" y="562"/>
                      </a:lnTo>
                      <a:lnTo>
                        <a:pt x="1512" y="558"/>
                      </a:lnTo>
                      <a:lnTo>
                        <a:pt x="1514" y="558"/>
                      </a:lnTo>
                      <a:lnTo>
                        <a:pt x="1514" y="558"/>
                      </a:lnTo>
                      <a:lnTo>
                        <a:pt x="1514" y="558"/>
                      </a:lnTo>
                      <a:lnTo>
                        <a:pt x="1514" y="556"/>
                      </a:lnTo>
                      <a:lnTo>
                        <a:pt x="1516" y="556"/>
                      </a:lnTo>
                      <a:lnTo>
                        <a:pt x="1516" y="556"/>
                      </a:lnTo>
                      <a:lnTo>
                        <a:pt x="1516" y="556"/>
                      </a:lnTo>
                      <a:lnTo>
                        <a:pt x="1518" y="554"/>
                      </a:lnTo>
                      <a:lnTo>
                        <a:pt x="1518" y="554"/>
                      </a:lnTo>
                      <a:lnTo>
                        <a:pt x="1518" y="554"/>
                      </a:lnTo>
                      <a:lnTo>
                        <a:pt x="1520" y="552"/>
                      </a:lnTo>
                      <a:lnTo>
                        <a:pt x="1520" y="550"/>
                      </a:lnTo>
                      <a:lnTo>
                        <a:pt x="1520" y="550"/>
                      </a:lnTo>
                      <a:lnTo>
                        <a:pt x="1522" y="550"/>
                      </a:lnTo>
                      <a:lnTo>
                        <a:pt x="1522" y="550"/>
                      </a:lnTo>
                      <a:lnTo>
                        <a:pt x="1522" y="548"/>
                      </a:lnTo>
                      <a:lnTo>
                        <a:pt x="1522" y="548"/>
                      </a:lnTo>
                      <a:lnTo>
                        <a:pt x="1522" y="546"/>
                      </a:lnTo>
                      <a:lnTo>
                        <a:pt x="1522" y="544"/>
                      </a:lnTo>
                      <a:lnTo>
                        <a:pt x="1522" y="544"/>
                      </a:lnTo>
                      <a:lnTo>
                        <a:pt x="1522" y="544"/>
                      </a:lnTo>
                      <a:lnTo>
                        <a:pt x="1522" y="544"/>
                      </a:lnTo>
                      <a:lnTo>
                        <a:pt x="1522" y="544"/>
                      </a:lnTo>
                      <a:lnTo>
                        <a:pt x="1522" y="544"/>
                      </a:lnTo>
                      <a:lnTo>
                        <a:pt x="1520" y="542"/>
                      </a:lnTo>
                      <a:lnTo>
                        <a:pt x="1520" y="542"/>
                      </a:lnTo>
                      <a:lnTo>
                        <a:pt x="1520" y="542"/>
                      </a:lnTo>
                      <a:lnTo>
                        <a:pt x="1520" y="542"/>
                      </a:lnTo>
                      <a:lnTo>
                        <a:pt x="1520" y="542"/>
                      </a:lnTo>
                      <a:lnTo>
                        <a:pt x="1518" y="542"/>
                      </a:lnTo>
                      <a:lnTo>
                        <a:pt x="1518" y="534"/>
                      </a:lnTo>
                      <a:lnTo>
                        <a:pt x="1520" y="534"/>
                      </a:lnTo>
                      <a:lnTo>
                        <a:pt x="1520" y="534"/>
                      </a:lnTo>
                      <a:lnTo>
                        <a:pt x="1520" y="534"/>
                      </a:lnTo>
                      <a:lnTo>
                        <a:pt x="1522" y="534"/>
                      </a:lnTo>
                      <a:lnTo>
                        <a:pt x="1522" y="532"/>
                      </a:lnTo>
                      <a:lnTo>
                        <a:pt x="1522" y="532"/>
                      </a:lnTo>
                      <a:lnTo>
                        <a:pt x="1522" y="532"/>
                      </a:lnTo>
                      <a:lnTo>
                        <a:pt x="1522" y="530"/>
                      </a:lnTo>
                      <a:lnTo>
                        <a:pt x="1522" y="530"/>
                      </a:lnTo>
                      <a:lnTo>
                        <a:pt x="1524" y="528"/>
                      </a:lnTo>
                      <a:lnTo>
                        <a:pt x="1524" y="528"/>
                      </a:lnTo>
                      <a:lnTo>
                        <a:pt x="1526" y="528"/>
                      </a:lnTo>
                      <a:lnTo>
                        <a:pt x="1526" y="526"/>
                      </a:lnTo>
                      <a:lnTo>
                        <a:pt x="1526" y="526"/>
                      </a:lnTo>
                      <a:lnTo>
                        <a:pt x="1524" y="524"/>
                      </a:lnTo>
                      <a:lnTo>
                        <a:pt x="1524" y="524"/>
                      </a:lnTo>
                      <a:lnTo>
                        <a:pt x="1524" y="524"/>
                      </a:lnTo>
                      <a:lnTo>
                        <a:pt x="1524" y="524"/>
                      </a:lnTo>
                      <a:lnTo>
                        <a:pt x="1524" y="522"/>
                      </a:lnTo>
                      <a:lnTo>
                        <a:pt x="1524" y="520"/>
                      </a:lnTo>
                      <a:lnTo>
                        <a:pt x="1526" y="516"/>
                      </a:lnTo>
                      <a:lnTo>
                        <a:pt x="1526" y="516"/>
                      </a:lnTo>
                      <a:lnTo>
                        <a:pt x="1526" y="516"/>
                      </a:lnTo>
                      <a:lnTo>
                        <a:pt x="1526" y="516"/>
                      </a:lnTo>
                      <a:lnTo>
                        <a:pt x="1526" y="516"/>
                      </a:lnTo>
                      <a:lnTo>
                        <a:pt x="1526" y="516"/>
                      </a:lnTo>
                      <a:lnTo>
                        <a:pt x="1526" y="516"/>
                      </a:lnTo>
                      <a:lnTo>
                        <a:pt x="1528" y="518"/>
                      </a:lnTo>
                      <a:lnTo>
                        <a:pt x="1528" y="518"/>
                      </a:lnTo>
                      <a:lnTo>
                        <a:pt x="1530" y="518"/>
                      </a:lnTo>
                      <a:lnTo>
                        <a:pt x="1530" y="518"/>
                      </a:lnTo>
                      <a:lnTo>
                        <a:pt x="1530" y="518"/>
                      </a:lnTo>
                      <a:lnTo>
                        <a:pt x="1532" y="518"/>
                      </a:lnTo>
                      <a:lnTo>
                        <a:pt x="1532" y="520"/>
                      </a:lnTo>
                      <a:lnTo>
                        <a:pt x="1532" y="520"/>
                      </a:lnTo>
                      <a:lnTo>
                        <a:pt x="1532" y="520"/>
                      </a:lnTo>
                      <a:lnTo>
                        <a:pt x="1534" y="520"/>
                      </a:lnTo>
                      <a:lnTo>
                        <a:pt x="1534" y="520"/>
                      </a:lnTo>
                      <a:lnTo>
                        <a:pt x="1534" y="520"/>
                      </a:lnTo>
                      <a:lnTo>
                        <a:pt x="1534" y="520"/>
                      </a:lnTo>
                      <a:lnTo>
                        <a:pt x="1536" y="522"/>
                      </a:lnTo>
                      <a:lnTo>
                        <a:pt x="1536" y="522"/>
                      </a:lnTo>
                      <a:lnTo>
                        <a:pt x="1536" y="522"/>
                      </a:lnTo>
                      <a:lnTo>
                        <a:pt x="1536" y="522"/>
                      </a:lnTo>
                      <a:lnTo>
                        <a:pt x="1536" y="522"/>
                      </a:lnTo>
                      <a:lnTo>
                        <a:pt x="1538" y="522"/>
                      </a:lnTo>
                      <a:lnTo>
                        <a:pt x="1538" y="520"/>
                      </a:lnTo>
                      <a:lnTo>
                        <a:pt x="1540" y="520"/>
                      </a:lnTo>
                      <a:lnTo>
                        <a:pt x="1542" y="522"/>
                      </a:lnTo>
                      <a:lnTo>
                        <a:pt x="1542" y="522"/>
                      </a:lnTo>
                      <a:lnTo>
                        <a:pt x="1542" y="522"/>
                      </a:lnTo>
                      <a:lnTo>
                        <a:pt x="1544" y="522"/>
                      </a:lnTo>
                      <a:lnTo>
                        <a:pt x="1546" y="522"/>
                      </a:lnTo>
                      <a:lnTo>
                        <a:pt x="1546" y="522"/>
                      </a:lnTo>
                      <a:lnTo>
                        <a:pt x="1546" y="522"/>
                      </a:lnTo>
                      <a:lnTo>
                        <a:pt x="1550" y="522"/>
                      </a:lnTo>
                      <a:lnTo>
                        <a:pt x="1550" y="522"/>
                      </a:lnTo>
                      <a:lnTo>
                        <a:pt x="1550" y="522"/>
                      </a:lnTo>
                      <a:lnTo>
                        <a:pt x="1550" y="522"/>
                      </a:lnTo>
                      <a:lnTo>
                        <a:pt x="1550" y="522"/>
                      </a:lnTo>
                      <a:lnTo>
                        <a:pt x="1550" y="522"/>
                      </a:lnTo>
                      <a:lnTo>
                        <a:pt x="1552" y="522"/>
                      </a:lnTo>
                      <a:lnTo>
                        <a:pt x="1552" y="520"/>
                      </a:lnTo>
                      <a:lnTo>
                        <a:pt x="1552" y="520"/>
                      </a:lnTo>
                      <a:lnTo>
                        <a:pt x="1552" y="520"/>
                      </a:lnTo>
                      <a:lnTo>
                        <a:pt x="1552" y="520"/>
                      </a:lnTo>
                      <a:lnTo>
                        <a:pt x="1554" y="518"/>
                      </a:lnTo>
                      <a:lnTo>
                        <a:pt x="1554" y="518"/>
                      </a:lnTo>
                      <a:lnTo>
                        <a:pt x="1554" y="518"/>
                      </a:lnTo>
                      <a:lnTo>
                        <a:pt x="1556" y="516"/>
                      </a:lnTo>
                      <a:lnTo>
                        <a:pt x="1556" y="516"/>
                      </a:lnTo>
                      <a:lnTo>
                        <a:pt x="1556" y="516"/>
                      </a:lnTo>
                      <a:lnTo>
                        <a:pt x="1556" y="512"/>
                      </a:lnTo>
                      <a:lnTo>
                        <a:pt x="1556" y="510"/>
                      </a:lnTo>
                      <a:lnTo>
                        <a:pt x="1556" y="510"/>
                      </a:lnTo>
                      <a:lnTo>
                        <a:pt x="1556" y="510"/>
                      </a:lnTo>
                      <a:lnTo>
                        <a:pt x="1556" y="508"/>
                      </a:lnTo>
                      <a:lnTo>
                        <a:pt x="1558" y="506"/>
                      </a:lnTo>
                      <a:lnTo>
                        <a:pt x="1560" y="506"/>
                      </a:lnTo>
                      <a:lnTo>
                        <a:pt x="1560" y="506"/>
                      </a:lnTo>
                      <a:lnTo>
                        <a:pt x="1560" y="506"/>
                      </a:lnTo>
                      <a:lnTo>
                        <a:pt x="1560" y="502"/>
                      </a:lnTo>
                      <a:lnTo>
                        <a:pt x="1562" y="500"/>
                      </a:lnTo>
                      <a:lnTo>
                        <a:pt x="1562" y="500"/>
                      </a:lnTo>
                      <a:lnTo>
                        <a:pt x="1562" y="500"/>
                      </a:lnTo>
                      <a:lnTo>
                        <a:pt x="1562" y="498"/>
                      </a:lnTo>
                      <a:lnTo>
                        <a:pt x="1562" y="498"/>
                      </a:lnTo>
                      <a:lnTo>
                        <a:pt x="1562" y="498"/>
                      </a:lnTo>
                      <a:lnTo>
                        <a:pt x="1562" y="498"/>
                      </a:lnTo>
                      <a:lnTo>
                        <a:pt x="1562" y="490"/>
                      </a:lnTo>
                      <a:lnTo>
                        <a:pt x="1564" y="488"/>
                      </a:lnTo>
                      <a:lnTo>
                        <a:pt x="1564" y="488"/>
                      </a:lnTo>
                      <a:lnTo>
                        <a:pt x="1564" y="488"/>
                      </a:lnTo>
                      <a:lnTo>
                        <a:pt x="1564" y="486"/>
                      </a:lnTo>
                      <a:lnTo>
                        <a:pt x="1564" y="486"/>
                      </a:lnTo>
                      <a:lnTo>
                        <a:pt x="1564" y="486"/>
                      </a:lnTo>
                      <a:lnTo>
                        <a:pt x="1566" y="486"/>
                      </a:lnTo>
                      <a:lnTo>
                        <a:pt x="1566" y="482"/>
                      </a:lnTo>
                      <a:lnTo>
                        <a:pt x="1566" y="482"/>
                      </a:lnTo>
                      <a:lnTo>
                        <a:pt x="1566" y="482"/>
                      </a:lnTo>
                      <a:lnTo>
                        <a:pt x="1564" y="480"/>
                      </a:lnTo>
                      <a:lnTo>
                        <a:pt x="1564" y="480"/>
                      </a:lnTo>
                      <a:lnTo>
                        <a:pt x="1566" y="476"/>
                      </a:lnTo>
                      <a:lnTo>
                        <a:pt x="1566" y="476"/>
                      </a:lnTo>
                      <a:lnTo>
                        <a:pt x="1566" y="476"/>
                      </a:lnTo>
                      <a:lnTo>
                        <a:pt x="1566" y="476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66" y="474"/>
                      </a:lnTo>
                      <a:lnTo>
                        <a:pt x="1568" y="472"/>
                      </a:lnTo>
                      <a:lnTo>
                        <a:pt x="1568" y="472"/>
                      </a:lnTo>
                      <a:lnTo>
                        <a:pt x="1568" y="472"/>
                      </a:lnTo>
                      <a:lnTo>
                        <a:pt x="1568" y="472"/>
                      </a:lnTo>
                      <a:lnTo>
                        <a:pt x="1568" y="472"/>
                      </a:lnTo>
                      <a:lnTo>
                        <a:pt x="1566" y="470"/>
                      </a:lnTo>
                      <a:lnTo>
                        <a:pt x="1566" y="470"/>
                      </a:lnTo>
                      <a:lnTo>
                        <a:pt x="1566" y="470"/>
                      </a:lnTo>
                      <a:lnTo>
                        <a:pt x="1566" y="470"/>
                      </a:lnTo>
                      <a:lnTo>
                        <a:pt x="1566" y="468"/>
                      </a:lnTo>
                      <a:lnTo>
                        <a:pt x="1566" y="460"/>
                      </a:lnTo>
                      <a:lnTo>
                        <a:pt x="1566" y="458"/>
                      </a:lnTo>
                      <a:lnTo>
                        <a:pt x="1570" y="454"/>
                      </a:lnTo>
                      <a:lnTo>
                        <a:pt x="1570" y="454"/>
                      </a:lnTo>
                      <a:lnTo>
                        <a:pt x="1570" y="454"/>
                      </a:lnTo>
                      <a:lnTo>
                        <a:pt x="1570" y="450"/>
                      </a:lnTo>
                      <a:lnTo>
                        <a:pt x="1570" y="450"/>
                      </a:lnTo>
                      <a:lnTo>
                        <a:pt x="1570" y="450"/>
                      </a:lnTo>
                      <a:lnTo>
                        <a:pt x="1570" y="450"/>
                      </a:lnTo>
                      <a:lnTo>
                        <a:pt x="1572" y="448"/>
                      </a:lnTo>
                      <a:lnTo>
                        <a:pt x="1574" y="446"/>
                      </a:lnTo>
                      <a:lnTo>
                        <a:pt x="1576" y="442"/>
                      </a:lnTo>
                      <a:lnTo>
                        <a:pt x="1576" y="442"/>
                      </a:lnTo>
                      <a:lnTo>
                        <a:pt x="1576" y="442"/>
                      </a:lnTo>
                      <a:lnTo>
                        <a:pt x="1576" y="442"/>
                      </a:lnTo>
                      <a:lnTo>
                        <a:pt x="1578" y="440"/>
                      </a:lnTo>
                      <a:lnTo>
                        <a:pt x="1578" y="440"/>
                      </a:lnTo>
                      <a:lnTo>
                        <a:pt x="1578" y="440"/>
                      </a:lnTo>
                      <a:lnTo>
                        <a:pt x="1578" y="438"/>
                      </a:lnTo>
                      <a:lnTo>
                        <a:pt x="1578" y="438"/>
                      </a:lnTo>
                      <a:lnTo>
                        <a:pt x="1578" y="438"/>
                      </a:lnTo>
                      <a:lnTo>
                        <a:pt x="1576" y="438"/>
                      </a:lnTo>
                      <a:lnTo>
                        <a:pt x="1576" y="436"/>
                      </a:lnTo>
                      <a:lnTo>
                        <a:pt x="1576" y="436"/>
                      </a:lnTo>
                      <a:lnTo>
                        <a:pt x="1576" y="436"/>
                      </a:lnTo>
                      <a:lnTo>
                        <a:pt x="1576" y="434"/>
                      </a:lnTo>
                      <a:lnTo>
                        <a:pt x="1576" y="432"/>
                      </a:lnTo>
                      <a:lnTo>
                        <a:pt x="1576" y="432"/>
                      </a:lnTo>
                      <a:lnTo>
                        <a:pt x="1574" y="432"/>
                      </a:lnTo>
                      <a:lnTo>
                        <a:pt x="1574" y="430"/>
                      </a:lnTo>
                      <a:lnTo>
                        <a:pt x="1574" y="428"/>
                      </a:lnTo>
                      <a:lnTo>
                        <a:pt x="1574" y="428"/>
                      </a:lnTo>
                      <a:lnTo>
                        <a:pt x="1574" y="428"/>
                      </a:lnTo>
                      <a:lnTo>
                        <a:pt x="1572" y="426"/>
                      </a:lnTo>
                      <a:lnTo>
                        <a:pt x="1572" y="424"/>
                      </a:lnTo>
                      <a:lnTo>
                        <a:pt x="1572" y="424"/>
                      </a:lnTo>
                      <a:lnTo>
                        <a:pt x="1572" y="424"/>
                      </a:lnTo>
                      <a:lnTo>
                        <a:pt x="1570" y="422"/>
                      </a:lnTo>
                      <a:lnTo>
                        <a:pt x="1570" y="420"/>
                      </a:lnTo>
                      <a:lnTo>
                        <a:pt x="1570" y="420"/>
                      </a:lnTo>
                      <a:lnTo>
                        <a:pt x="1570" y="420"/>
                      </a:lnTo>
                      <a:lnTo>
                        <a:pt x="1568" y="418"/>
                      </a:lnTo>
                      <a:lnTo>
                        <a:pt x="1568" y="418"/>
                      </a:lnTo>
                      <a:lnTo>
                        <a:pt x="1568" y="418"/>
                      </a:lnTo>
                      <a:lnTo>
                        <a:pt x="1568" y="416"/>
                      </a:lnTo>
                      <a:lnTo>
                        <a:pt x="1566" y="416"/>
                      </a:lnTo>
                      <a:lnTo>
                        <a:pt x="1566" y="416"/>
                      </a:lnTo>
                      <a:lnTo>
                        <a:pt x="1566" y="416"/>
                      </a:lnTo>
                      <a:lnTo>
                        <a:pt x="1566" y="416"/>
                      </a:lnTo>
                      <a:lnTo>
                        <a:pt x="1566" y="412"/>
                      </a:lnTo>
                      <a:lnTo>
                        <a:pt x="1566" y="412"/>
                      </a:lnTo>
                      <a:lnTo>
                        <a:pt x="1566" y="412"/>
                      </a:lnTo>
                      <a:lnTo>
                        <a:pt x="1564" y="410"/>
                      </a:lnTo>
                      <a:lnTo>
                        <a:pt x="1564" y="410"/>
                      </a:lnTo>
                      <a:lnTo>
                        <a:pt x="1564" y="410"/>
                      </a:lnTo>
                      <a:lnTo>
                        <a:pt x="1564" y="408"/>
                      </a:lnTo>
                      <a:lnTo>
                        <a:pt x="1562" y="408"/>
                      </a:lnTo>
                      <a:lnTo>
                        <a:pt x="1562" y="404"/>
                      </a:lnTo>
                      <a:lnTo>
                        <a:pt x="1562" y="404"/>
                      </a:lnTo>
                      <a:lnTo>
                        <a:pt x="1562" y="404"/>
                      </a:lnTo>
                      <a:lnTo>
                        <a:pt x="1560" y="402"/>
                      </a:lnTo>
                      <a:lnTo>
                        <a:pt x="1560" y="400"/>
                      </a:lnTo>
                      <a:lnTo>
                        <a:pt x="1560" y="400"/>
                      </a:lnTo>
                      <a:lnTo>
                        <a:pt x="1560" y="400"/>
                      </a:lnTo>
                      <a:lnTo>
                        <a:pt x="1558" y="398"/>
                      </a:lnTo>
                      <a:lnTo>
                        <a:pt x="1558" y="388"/>
                      </a:lnTo>
                      <a:lnTo>
                        <a:pt x="1558" y="388"/>
                      </a:lnTo>
                      <a:lnTo>
                        <a:pt x="1558" y="388"/>
                      </a:lnTo>
                      <a:lnTo>
                        <a:pt x="1556" y="388"/>
                      </a:lnTo>
                      <a:lnTo>
                        <a:pt x="1556" y="384"/>
                      </a:lnTo>
                      <a:lnTo>
                        <a:pt x="1558" y="384"/>
                      </a:lnTo>
                      <a:lnTo>
                        <a:pt x="1558" y="384"/>
                      </a:lnTo>
                      <a:lnTo>
                        <a:pt x="1558" y="384"/>
                      </a:lnTo>
                      <a:lnTo>
                        <a:pt x="1558" y="380"/>
                      </a:lnTo>
                      <a:lnTo>
                        <a:pt x="1558" y="380"/>
                      </a:lnTo>
                      <a:lnTo>
                        <a:pt x="1558" y="380"/>
                      </a:lnTo>
                      <a:lnTo>
                        <a:pt x="1556" y="378"/>
                      </a:lnTo>
                      <a:lnTo>
                        <a:pt x="1556" y="378"/>
                      </a:lnTo>
                      <a:lnTo>
                        <a:pt x="1556" y="376"/>
                      </a:lnTo>
                      <a:lnTo>
                        <a:pt x="1554" y="376"/>
                      </a:lnTo>
                      <a:lnTo>
                        <a:pt x="1552" y="376"/>
                      </a:lnTo>
                      <a:lnTo>
                        <a:pt x="1552" y="376"/>
                      </a:lnTo>
                      <a:lnTo>
                        <a:pt x="1552" y="376"/>
                      </a:lnTo>
                      <a:lnTo>
                        <a:pt x="1550" y="376"/>
                      </a:lnTo>
                      <a:lnTo>
                        <a:pt x="1548" y="374"/>
                      </a:lnTo>
                      <a:lnTo>
                        <a:pt x="1548" y="372"/>
                      </a:lnTo>
                      <a:lnTo>
                        <a:pt x="1548" y="372"/>
                      </a:lnTo>
                      <a:lnTo>
                        <a:pt x="1548" y="372"/>
                      </a:lnTo>
                      <a:lnTo>
                        <a:pt x="1546" y="372"/>
                      </a:lnTo>
                      <a:lnTo>
                        <a:pt x="1546" y="372"/>
                      </a:lnTo>
                      <a:lnTo>
                        <a:pt x="1546" y="372"/>
                      </a:lnTo>
                      <a:lnTo>
                        <a:pt x="1546" y="372"/>
                      </a:lnTo>
                      <a:lnTo>
                        <a:pt x="1546" y="372"/>
                      </a:lnTo>
                      <a:lnTo>
                        <a:pt x="1546" y="372"/>
                      </a:lnTo>
                      <a:lnTo>
                        <a:pt x="1546" y="370"/>
                      </a:lnTo>
                      <a:lnTo>
                        <a:pt x="1546" y="368"/>
                      </a:lnTo>
                      <a:lnTo>
                        <a:pt x="1546" y="368"/>
                      </a:lnTo>
                      <a:lnTo>
                        <a:pt x="1546" y="366"/>
                      </a:lnTo>
                      <a:lnTo>
                        <a:pt x="1544" y="366"/>
                      </a:lnTo>
                      <a:lnTo>
                        <a:pt x="1544" y="362"/>
                      </a:lnTo>
                      <a:lnTo>
                        <a:pt x="1544" y="362"/>
                      </a:lnTo>
                      <a:lnTo>
                        <a:pt x="1544" y="362"/>
                      </a:lnTo>
                      <a:lnTo>
                        <a:pt x="1542" y="362"/>
                      </a:lnTo>
                      <a:lnTo>
                        <a:pt x="1542" y="362"/>
                      </a:lnTo>
                      <a:lnTo>
                        <a:pt x="1542" y="360"/>
                      </a:lnTo>
                      <a:lnTo>
                        <a:pt x="1542" y="360"/>
                      </a:lnTo>
                      <a:lnTo>
                        <a:pt x="1540" y="358"/>
                      </a:lnTo>
                      <a:lnTo>
                        <a:pt x="1540" y="358"/>
                      </a:lnTo>
                      <a:lnTo>
                        <a:pt x="1540" y="358"/>
                      </a:lnTo>
                      <a:lnTo>
                        <a:pt x="1536" y="358"/>
                      </a:lnTo>
                      <a:lnTo>
                        <a:pt x="1534" y="358"/>
                      </a:lnTo>
                      <a:lnTo>
                        <a:pt x="1534" y="356"/>
                      </a:lnTo>
                      <a:lnTo>
                        <a:pt x="1534" y="356"/>
                      </a:lnTo>
                      <a:lnTo>
                        <a:pt x="1532" y="356"/>
                      </a:lnTo>
                      <a:lnTo>
                        <a:pt x="1532" y="356"/>
                      </a:lnTo>
                      <a:lnTo>
                        <a:pt x="1530" y="354"/>
                      </a:lnTo>
                      <a:lnTo>
                        <a:pt x="1530" y="354"/>
                      </a:lnTo>
                      <a:lnTo>
                        <a:pt x="1530" y="354"/>
                      </a:lnTo>
                      <a:lnTo>
                        <a:pt x="1530" y="354"/>
                      </a:lnTo>
                      <a:lnTo>
                        <a:pt x="1528" y="352"/>
                      </a:lnTo>
                      <a:lnTo>
                        <a:pt x="1528" y="352"/>
                      </a:lnTo>
                      <a:lnTo>
                        <a:pt x="1528" y="352"/>
                      </a:lnTo>
                      <a:lnTo>
                        <a:pt x="1528" y="352"/>
                      </a:lnTo>
                      <a:lnTo>
                        <a:pt x="1526" y="350"/>
                      </a:lnTo>
                      <a:lnTo>
                        <a:pt x="1526" y="350"/>
                      </a:lnTo>
                      <a:lnTo>
                        <a:pt x="1526" y="350"/>
                      </a:lnTo>
                      <a:lnTo>
                        <a:pt x="1524" y="350"/>
                      </a:lnTo>
                      <a:lnTo>
                        <a:pt x="1522" y="348"/>
                      </a:lnTo>
                      <a:lnTo>
                        <a:pt x="1522" y="348"/>
                      </a:lnTo>
                      <a:lnTo>
                        <a:pt x="1522" y="348"/>
                      </a:lnTo>
                      <a:lnTo>
                        <a:pt x="1520" y="348"/>
                      </a:lnTo>
                      <a:lnTo>
                        <a:pt x="1520" y="348"/>
                      </a:lnTo>
                      <a:lnTo>
                        <a:pt x="1520" y="348"/>
                      </a:lnTo>
                      <a:lnTo>
                        <a:pt x="1520" y="348"/>
                      </a:lnTo>
                      <a:lnTo>
                        <a:pt x="1520" y="348"/>
                      </a:lnTo>
                      <a:lnTo>
                        <a:pt x="1520" y="348"/>
                      </a:lnTo>
                      <a:lnTo>
                        <a:pt x="1518" y="348"/>
                      </a:lnTo>
                      <a:lnTo>
                        <a:pt x="1518" y="348"/>
                      </a:lnTo>
                      <a:lnTo>
                        <a:pt x="1518" y="350"/>
                      </a:lnTo>
                      <a:lnTo>
                        <a:pt x="1518" y="350"/>
                      </a:lnTo>
                      <a:lnTo>
                        <a:pt x="1518" y="350"/>
                      </a:lnTo>
                      <a:lnTo>
                        <a:pt x="1518" y="350"/>
                      </a:lnTo>
                      <a:lnTo>
                        <a:pt x="1516" y="350"/>
                      </a:lnTo>
                      <a:lnTo>
                        <a:pt x="1516" y="350"/>
                      </a:lnTo>
                      <a:lnTo>
                        <a:pt x="1516" y="350"/>
                      </a:lnTo>
                      <a:lnTo>
                        <a:pt x="1516" y="350"/>
                      </a:lnTo>
                      <a:lnTo>
                        <a:pt x="1516" y="350"/>
                      </a:lnTo>
                      <a:lnTo>
                        <a:pt x="1514" y="352"/>
                      </a:lnTo>
                      <a:lnTo>
                        <a:pt x="1514" y="352"/>
                      </a:lnTo>
                      <a:lnTo>
                        <a:pt x="1514" y="352"/>
                      </a:lnTo>
                      <a:lnTo>
                        <a:pt x="1514" y="352"/>
                      </a:lnTo>
                      <a:lnTo>
                        <a:pt x="1514" y="350"/>
                      </a:lnTo>
                      <a:lnTo>
                        <a:pt x="1512" y="350"/>
                      </a:lnTo>
                      <a:lnTo>
                        <a:pt x="1512" y="350"/>
                      </a:lnTo>
                      <a:lnTo>
                        <a:pt x="1512" y="352"/>
                      </a:lnTo>
                      <a:lnTo>
                        <a:pt x="1512" y="352"/>
                      </a:lnTo>
                      <a:lnTo>
                        <a:pt x="1510" y="352"/>
                      </a:lnTo>
                      <a:lnTo>
                        <a:pt x="1510" y="352"/>
                      </a:lnTo>
                      <a:lnTo>
                        <a:pt x="1510" y="352"/>
                      </a:lnTo>
                      <a:lnTo>
                        <a:pt x="1510" y="354"/>
                      </a:lnTo>
                      <a:lnTo>
                        <a:pt x="1510" y="354"/>
                      </a:lnTo>
                      <a:lnTo>
                        <a:pt x="1510" y="354"/>
                      </a:lnTo>
                      <a:lnTo>
                        <a:pt x="1512" y="354"/>
                      </a:lnTo>
                      <a:lnTo>
                        <a:pt x="1512" y="356"/>
                      </a:lnTo>
                      <a:lnTo>
                        <a:pt x="1512" y="356"/>
                      </a:lnTo>
                      <a:lnTo>
                        <a:pt x="1512" y="356"/>
                      </a:lnTo>
                      <a:lnTo>
                        <a:pt x="1512" y="356"/>
                      </a:lnTo>
                      <a:lnTo>
                        <a:pt x="1512" y="358"/>
                      </a:lnTo>
                      <a:lnTo>
                        <a:pt x="1510" y="358"/>
                      </a:lnTo>
                      <a:lnTo>
                        <a:pt x="1510" y="358"/>
                      </a:lnTo>
                      <a:lnTo>
                        <a:pt x="1510" y="358"/>
                      </a:lnTo>
                      <a:lnTo>
                        <a:pt x="1510" y="358"/>
                      </a:lnTo>
                      <a:lnTo>
                        <a:pt x="1508" y="360"/>
                      </a:lnTo>
                      <a:lnTo>
                        <a:pt x="1508" y="360"/>
                      </a:lnTo>
                      <a:lnTo>
                        <a:pt x="1508" y="360"/>
                      </a:lnTo>
                      <a:lnTo>
                        <a:pt x="1508" y="360"/>
                      </a:lnTo>
                      <a:lnTo>
                        <a:pt x="1506" y="360"/>
                      </a:lnTo>
                      <a:lnTo>
                        <a:pt x="1504" y="360"/>
                      </a:lnTo>
                      <a:lnTo>
                        <a:pt x="1504" y="360"/>
                      </a:lnTo>
                      <a:lnTo>
                        <a:pt x="1504" y="360"/>
                      </a:lnTo>
                      <a:lnTo>
                        <a:pt x="1502" y="360"/>
                      </a:lnTo>
                      <a:lnTo>
                        <a:pt x="1502" y="360"/>
                      </a:lnTo>
                      <a:lnTo>
                        <a:pt x="1502" y="360"/>
                      </a:lnTo>
                      <a:lnTo>
                        <a:pt x="1502" y="358"/>
                      </a:lnTo>
                      <a:lnTo>
                        <a:pt x="1504" y="358"/>
                      </a:lnTo>
                      <a:lnTo>
                        <a:pt x="1504" y="358"/>
                      </a:lnTo>
                      <a:lnTo>
                        <a:pt x="1504" y="356"/>
                      </a:lnTo>
                      <a:lnTo>
                        <a:pt x="1504" y="356"/>
                      </a:lnTo>
                      <a:lnTo>
                        <a:pt x="1504" y="356"/>
                      </a:lnTo>
                      <a:lnTo>
                        <a:pt x="1504" y="356"/>
                      </a:lnTo>
                      <a:lnTo>
                        <a:pt x="1500" y="356"/>
                      </a:lnTo>
                      <a:lnTo>
                        <a:pt x="1500" y="354"/>
                      </a:lnTo>
                      <a:lnTo>
                        <a:pt x="1500" y="352"/>
                      </a:lnTo>
                      <a:lnTo>
                        <a:pt x="1500" y="352"/>
                      </a:lnTo>
                      <a:lnTo>
                        <a:pt x="1500" y="352"/>
                      </a:lnTo>
                      <a:lnTo>
                        <a:pt x="1496" y="352"/>
                      </a:lnTo>
                      <a:lnTo>
                        <a:pt x="1496" y="352"/>
                      </a:lnTo>
                      <a:lnTo>
                        <a:pt x="1494" y="352"/>
                      </a:lnTo>
                      <a:lnTo>
                        <a:pt x="1494" y="354"/>
                      </a:lnTo>
                      <a:lnTo>
                        <a:pt x="1494" y="354"/>
                      </a:lnTo>
                      <a:lnTo>
                        <a:pt x="1494" y="354"/>
                      </a:lnTo>
                      <a:lnTo>
                        <a:pt x="1494" y="354"/>
                      </a:lnTo>
                      <a:lnTo>
                        <a:pt x="1494" y="354"/>
                      </a:lnTo>
                      <a:lnTo>
                        <a:pt x="1494" y="354"/>
                      </a:lnTo>
                      <a:lnTo>
                        <a:pt x="1494" y="356"/>
                      </a:lnTo>
                      <a:lnTo>
                        <a:pt x="1494" y="356"/>
                      </a:lnTo>
                      <a:lnTo>
                        <a:pt x="1494" y="356"/>
                      </a:lnTo>
                      <a:lnTo>
                        <a:pt x="1496" y="358"/>
                      </a:lnTo>
                      <a:lnTo>
                        <a:pt x="1496" y="360"/>
                      </a:lnTo>
                      <a:lnTo>
                        <a:pt x="1494" y="360"/>
                      </a:lnTo>
                      <a:lnTo>
                        <a:pt x="1494" y="360"/>
                      </a:lnTo>
                      <a:lnTo>
                        <a:pt x="1494" y="360"/>
                      </a:lnTo>
                      <a:lnTo>
                        <a:pt x="1494" y="360"/>
                      </a:lnTo>
                      <a:lnTo>
                        <a:pt x="1492" y="358"/>
                      </a:lnTo>
                      <a:lnTo>
                        <a:pt x="1492" y="356"/>
                      </a:lnTo>
                      <a:lnTo>
                        <a:pt x="1492" y="356"/>
                      </a:lnTo>
                      <a:lnTo>
                        <a:pt x="1492" y="356"/>
                      </a:lnTo>
                      <a:lnTo>
                        <a:pt x="1492" y="354"/>
                      </a:lnTo>
                      <a:lnTo>
                        <a:pt x="1490" y="352"/>
                      </a:lnTo>
                      <a:lnTo>
                        <a:pt x="1490" y="352"/>
                      </a:lnTo>
                      <a:lnTo>
                        <a:pt x="1490" y="352"/>
                      </a:lnTo>
                      <a:lnTo>
                        <a:pt x="1488" y="350"/>
                      </a:lnTo>
                      <a:lnTo>
                        <a:pt x="1488" y="350"/>
                      </a:lnTo>
                      <a:lnTo>
                        <a:pt x="1488" y="350"/>
                      </a:lnTo>
                      <a:lnTo>
                        <a:pt x="1488" y="350"/>
                      </a:lnTo>
                      <a:lnTo>
                        <a:pt x="1488" y="350"/>
                      </a:lnTo>
                      <a:lnTo>
                        <a:pt x="1488" y="350"/>
                      </a:lnTo>
                      <a:lnTo>
                        <a:pt x="1486" y="350"/>
                      </a:lnTo>
                      <a:lnTo>
                        <a:pt x="1484" y="350"/>
                      </a:lnTo>
                      <a:lnTo>
                        <a:pt x="1484" y="350"/>
                      </a:lnTo>
                      <a:lnTo>
                        <a:pt x="1484" y="350"/>
                      </a:lnTo>
                      <a:lnTo>
                        <a:pt x="1482" y="350"/>
                      </a:lnTo>
                      <a:lnTo>
                        <a:pt x="1482" y="350"/>
                      </a:lnTo>
                      <a:lnTo>
                        <a:pt x="1482" y="350"/>
                      </a:lnTo>
                      <a:lnTo>
                        <a:pt x="1480" y="350"/>
                      </a:lnTo>
                      <a:lnTo>
                        <a:pt x="1480" y="352"/>
                      </a:lnTo>
                      <a:lnTo>
                        <a:pt x="1474" y="352"/>
                      </a:lnTo>
                      <a:lnTo>
                        <a:pt x="1474" y="350"/>
                      </a:lnTo>
                      <a:lnTo>
                        <a:pt x="1478" y="348"/>
                      </a:lnTo>
                      <a:lnTo>
                        <a:pt x="1478" y="348"/>
                      </a:lnTo>
                      <a:lnTo>
                        <a:pt x="1478" y="348"/>
                      </a:lnTo>
                      <a:lnTo>
                        <a:pt x="1478" y="348"/>
                      </a:lnTo>
                      <a:lnTo>
                        <a:pt x="1478" y="346"/>
                      </a:lnTo>
                      <a:lnTo>
                        <a:pt x="1478" y="346"/>
                      </a:lnTo>
                      <a:lnTo>
                        <a:pt x="1480" y="346"/>
                      </a:lnTo>
                      <a:lnTo>
                        <a:pt x="1480" y="344"/>
                      </a:lnTo>
                      <a:lnTo>
                        <a:pt x="1480" y="342"/>
                      </a:lnTo>
                      <a:lnTo>
                        <a:pt x="1482" y="342"/>
                      </a:lnTo>
                      <a:lnTo>
                        <a:pt x="1482" y="342"/>
                      </a:lnTo>
                      <a:lnTo>
                        <a:pt x="1484" y="342"/>
                      </a:lnTo>
                      <a:lnTo>
                        <a:pt x="1484" y="340"/>
                      </a:lnTo>
                      <a:lnTo>
                        <a:pt x="1484" y="338"/>
                      </a:lnTo>
                      <a:lnTo>
                        <a:pt x="1486" y="336"/>
                      </a:lnTo>
                      <a:lnTo>
                        <a:pt x="1486" y="336"/>
                      </a:lnTo>
                      <a:lnTo>
                        <a:pt x="1486" y="336"/>
                      </a:lnTo>
                      <a:lnTo>
                        <a:pt x="1486" y="326"/>
                      </a:lnTo>
                      <a:lnTo>
                        <a:pt x="1488" y="324"/>
                      </a:lnTo>
                      <a:lnTo>
                        <a:pt x="1488" y="324"/>
                      </a:lnTo>
                      <a:lnTo>
                        <a:pt x="1488" y="324"/>
                      </a:lnTo>
                      <a:lnTo>
                        <a:pt x="1488" y="322"/>
                      </a:lnTo>
                      <a:lnTo>
                        <a:pt x="1488" y="320"/>
                      </a:lnTo>
                      <a:lnTo>
                        <a:pt x="1488" y="320"/>
                      </a:lnTo>
                      <a:lnTo>
                        <a:pt x="1488" y="320"/>
                      </a:lnTo>
                      <a:lnTo>
                        <a:pt x="1488" y="320"/>
                      </a:lnTo>
                      <a:lnTo>
                        <a:pt x="1490" y="318"/>
                      </a:lnTo>
                      <a:lnTo>
                        <a:pt x="1492" y="314"/>
                      </a:lnTo>
                      <a:lnTo>
                        <a:pt x="1492" y="314"/>
                      </a:lnTo>
                      <a:lnTo>
                        <a:pt x="1492" y="314"/>
                      </a:lnTo>
                      <a:lnTo>
                        <a:pt x="1492" y="312"/>
                      </a:lnTo>
                      <a:lnTo>
                        <a:pt x="1492" y="310"/>
                      </a:lnTo>
                      <a:lnTo>
                        <a:pt x="1494" y="308"/>
                      </a:lnTo>
                      <a:lnTo>
                        <a:pt x="1494" y="308"/>
                      </a:lnTo>
                      <a:lnTo>
                        <a:pt x="1494" y="306"/>
                      </a:lnTo>
                      <a:lnTo>
                        <a:pt x="1494" y="304"/>
                      </a:lnTo>
                      <a:lnTo>
                        <a:pt x="1496" y="302"/>
                      </a:lnTo>
                      <a:lnTo>
                        <a:pt x="1496" y="302"/>
                      </a:lnTo>
                      <a:lnTo>
                        <a:pt x="1496" y="302"/>
                      </a:lnTo>
                      <a:lnTo>
                        <a:pt x="1496" y="298"/>
                      </a:lnTo>
                      <a:lnTo>
                        <a:pt x="1498" y="296"/>
                      </a:lnTo>
                      <a:lnTo>
                        <a:pt x="1498" y="292"/>
                      </a:lnTo>
                      <a:lnTo>
                        <a:pt x="1498" y="292"/>
                      </a:lnTo>
                      <a:lnTo>
                        <a:pt x="1498" y="292"/>
                      </a:lnTo>
                      <a:lnTo>
                        <a:pt x="1498" y="286"/>
                      </a:lnTo>
                      <a:lnTo>
                        <a:pt x="1500" y="284"/>
                      </a:lnTo>
                      <a:lnTo>
                        <a:pt x="1500" y="284"/>
                      </a:lnTo>
                      <a:lnTo>
                        <a:pt x="1500" y="282"/>
                      </a:lnTo>
                      <a:lnTo>
                        <a:pt x="1500" y="276"/>
                      </a:lnTo>
                      <a:lnTo>
                        <a:pt x="1502" y="274"/>
                      </a:lnTo>
                      <a:lnTo>
                        <a:pt x="1502" y="274"/>
                      </a:lnTo>
                      <a:lnTo>
                        <a:pt x="1502" y="274"/>
                      </a:lnTo>
                      <a:lnTo>
                        <a:pt x="1502" y="272"/>
                      </a:lnTo>
                      <a:lnTo>
                        <a:pt x="1502" y="270"/>
                      </a:lnTo>
                      <a:lnTo>
                        <a:pt x="1506" y="268"/>
                      </a:lnTo>
                      <a:lnTo>
                        <a:pt x="1508" y="268"/>
                      </a:lnTo>
                      <a:lnTo>
                        <a:pt x="1508" y="268"/>
                      </a:lnTo>
                      <a:lnTo>
                        <a:pt x="1508" y="268"/>
                      </a:lnTo>
                      <a:lnTo>
                        <a:pt x="1510" y="266"/>
                      </a:lnTo>
                      <a:lnTo>
                        <a:pt x="1514" y="264"/>
                      </a:lnTo>
                      <a:lnTo>
                        <a:pt x="1528" y="264"/>
                      </a:lnTo>
                      <a:lnTo>
                        <a:pt x="1528" y="264"/>
                      </a:lnTo>
                      <a:lnTo>
                        <a:pt x="1528" y="264"/>
                      </a:lnTo>
                      <a:lnTo>
                        <a:pt x="1528" y="264"/>
                      </a:lnTo>
                      <a:lnTo>
                        <a:pt x="1530" y="264"/>
                      </a:lnTo>
                      <a:lnTo>
                        <a:pt x="1530" y="264"/>
                      </a:lnTo>
                      <a:lnTo>
                        <a:pt x="1530" y="264"/>
                      </a:lnTo>
                      <a:lnTo>
                        <a:pt x="1530" y="264"/>
                      </a:lnTo>
                      <a:lnTo>
                        <a:pt x="1532" y="266"/>
                      </a:lnTo>
                      <a:lnTo>
                        <a:pt x="1532" y="266"/>
                      </a:lnTo>
                      <a:lnTo>
                        <a:pt x="1532" y="266"/>
                      </a:lnTo>
                      <a:lnTo>
                        <a:pt x="1534" y="266"/>
                      </a:lnTo>
                      <a:lnTo>
                        <a:pt x="1536" y="268"/>
                      </a:lnTo>
                      <a:lnTo>
                        <a:pt x="1536" y="268"/>
                      </a:lnTo>
                      <a:lnTo>
                        <a:pt x="1536" y="268"/>
                      </a:lnTo>
                      <a:lnTo>
                        <a:pt x="1540" y="268"/>
                      </a:lnTo>
                      <a:lnTo>
                        <a:pt x="1540" y="268"/>
                      </a:lnTo>
                      <a:lnTo>
                        <a:pt x="1540" y="266"/>
                      </a:lnTo>
                      <a:lnTo>
                        <a:pt x="1540" y="266"/>
                      </a:lnTo>
                      <a:lnTo>
                        <a:pt x="1542" y="266"/>
                      </a:lnTo>
                      <a:lnTo>
                        <a:pt x="1542" y="266"/>
                      </a:lnTo>
                      <a:lnTo>
                        <a:pt x="1542" y="266"/>
                      </a:lnTo>
                      <a:lnTo>
                        <a:pt x="1542" y="266"/>
                      </a:lnTo>
                      <a:lnTo>
                        <a:pt x="1542" y="266"/>
                      </a:lnTo>
                      <a:lnTo>
                        <a:pt x="1542" y="266"/>
                      </a:lnTo>
                      <a:lnTo>
                        <a:pt x="1542" y="264"/>
                      </a:lnTo>
                      <a:lnTo>
                        <a:pt x="1542" y="264"/>
                      </a:lnTo>
                      <a:lnTo>
                        <a:pt x="1542" y="264"/>
                      </a:lnTo>
                      <a:lnTo>
                        <a:pt x="1540" y="262"/>
                      </a:lnTo>
                      <a:lnTo>
                        <a:pt x="1540" y="262"/>
                      </a:lnTo>
                      <a:lnTo>
                        <a:pt x="1540" y="262"/>
                      </a:lnTo>
                      <a:lnTo>
                        <a:pt x="1538" y="262"/>
                      </a:lnTo>
                      <a:lnTo>
                        <a:pt x="1538" y="260"/>
                      </a:lnTo>
                      <a:lnTo>
                        <a:pt x="1540" y="260"/>
                      </a:lnTo>
                      <a:lnTo>
                        <a:pt x="1542" y="262"/>
                      </a:lnTo>
                      <a:lnTo>
                        <a:pt x="1542" y="262"/>
                      </a:lnTo>
                      <a:lnTo>
                        <a:pt x="1542" y="262"/>
                      </a:lnTo>
                      <a:lnTo>
                        <a:pt x="1550" y="262"/>
                      </a:lnTo>
                      <a:lnTo>
                        <a:pt x="1550" y="262"/>
                      </a:lnTo>
                      <a:lnTo>
                        <a:pt x="1550" y="262"/>
                      </a:lnTo>
                      <a:lnTo>
                        <a:pt x="1550" y="260"/>
                      </a:lnTo>
                      <a:lnTo>
                        <a:pt x="1552" y="260"/>
                      </a:lnTo>
                      <a:lnTo>
                        <a:pt x="1552" y="260"/>
                      </a:lnTo>
                      <a:lnTo>
                        <a:pt x="1552" y="260"/>
                      </a:lnTo>
                      <a:lnTo>
                        <a:pt x="1554" y="260"/>
                      </a:lnTo>
                      <a:lnTo>
                        <a:pt x="1560" y="260"/>
                      </a:lnTo>
                      <a:lnTo>
                        <a:pt x="1560" y="260"/>
                      </a:lnTo>
                      <a:lnTo>
                        <a:pt x="1560" y="260"/>
                      </a:lnTo>
                      <a:lnTo>
                        <a:pt x="1560" y="256"/>
                      </a:lnTo>
                      <a:lnTo>
                        <a:pt x="1562" y="254"/>
                      </a:lnTo>
                      <a:lnTo>
                        <a:pt x="1562" y="254"/>
                      </a:lnTo>
                      <a:lnTo>
                        <a:pt x="1562" y="254"/>
                      </a:lnTo>
                      <a:lnTo>
                        <a:pt x="1562" y="252"/>
                      </a:lnTo>
                      <a:lnTo>
                        <a:pt x="1562" y="252"/>
                      </a:lnTo>
                      <a:lnTo>
                        <a:pt x="1562" y="250"/>
                      </a:lnTo>
                      <a:lnTo>
                        <a:pt x="1562" y="250"/>
                      </a:lnTo>
                      <a:lnTo>
                        <a:pt x="1562" y="250"/>
                      </a:lnTo>
                      <a:lnTo>
                        <a:pt x="1562" y="250"/>
                      </a:lnTo>
                      <a:lnTo>
                        <a:pt x="1562" y="250"/>
                      </a:lnTo>
                      <a:lnTo>
                        <a:pt x="1562" y="250"/>
                      </a:lnTo>
                      <a:lnTo>
                        <a:pt x="1564" y="248"/>
                      </a:lnTo>
                      <a:lnTo>
                        <a:pt x="1570" y="248"/>
                      </a:lnTo>
                      <a:lnTo>
                        <a:pt x="1572" y="250"/>
                      </a:lnTo>
                      <a:lnTo>
                        <a:pt x="1572" y="250"/>
                      </a:lnTo>
                      <a:lnTo>
                        <a:pt x="1574" y="250"/>
                      </a:lnTo>
                      <a:lnTo>
                        <a:pt x="1582" y="250"/>
                      </a:lnTo>
                      <a:lnTo>
                        <a:pt x="1582" y="250"/>
                      </a:lnTo>
                      <a:lnTo>
                        <a:pt x="1582" y="250"/>
                      </a:lnTo>
                      <a:lnTo>
                        <a:pt x="1582" y="250"/>
                      </a:lnTo>
                      <a:lnTo>
                        <a:pt x="1584" y="250"/>
                      </a:lnTo>
                      <a:lnTo>
                        <a:pt x="1584" y="252"/>
                      </a:lnTo>
                      <a:lnTo>
                        <a:pt x="1584" y="252"/>
                      </a:lnTo>
                      <a:lnTo>
                        <a:pt x="1584" y="252"/>
                      </a:lnTo>
                      <a:lnTo>
                        <a:pt x="1586" y="252"/>
                      </a:lnTo>
                      <a:lnTo>
                        <a:pt x="1586" y="252"/>
                      </a:lnTo>
                      <a:lnTo>
                        <a:pt x="1588" y="252"/>
                      </a:lnTo>
                      <a:lnTo>
                        <a:pt x="1588" y="252"/>
                      </a:lnTo>
                      <a:lnTo>
                        <a:pt x="1588" y="252"/>
                      </a:lnTo>
                      <a:lnTo>
                        <a:pt x="1588" y="252"/>
                      </a:lnTo>
                      <a:lnTo>
                        <a:pt x="1588" y="252"/>
                      </a:lnTo>
                      <a:lnTo>
                        <a:pt x="1588" y="252"/>
                      </a:lnTo>
                      <a:lnTo>
                        <a:pt x="1588" y="252"/>
                      </a:lnTo>
                      <a:lnTo>
                        <a:pt x="1586" y="252"/>
                      </a:lnTo>
                      <a:lnTo>
                        <a:pt x="1586" y="252"/>
                      </a:lnTo>
                      <a:lnTo>
                        <a:pt x="1586" y="252"/>
                      </a:lnTo>
                      <a:lnTo>
                        <a:pt x="1584" y="254"/>
                      </a:lnTo>
                      <a:lnTo>
                        <a:pt x="1582" y="254"/>
                      </a:lnTo>
                      <a:lnTo>
                        <a:pt x="1582" y="254"/>
                      </a:lnTo>
                      <a:lnTo>
                        <a:pt x="1582" y="254"/>
                      </a:lnTo>
                      <a:lnTo>
                        <a:pt x="1582" y="258"/>
                      </a:lnTo>
                      <a:lnTo>
                        <a:pt x="1582" y="258"/>
                      </a:lnTo>
                      <a:lnTo>
                        <a:pt x="1582" y="258"/>
                      </a:lnTo>
                      <a:lnTo>
                        <a:pt x="1586" y="260"/>
                      </a:lnTo>
                      <a:lnTo>
                        <a:pt x="1586" y="260"/>
                      </a:lnTo>
                      <a:lnTo>
                        <a:pt x="1586" y="260"/>
                      </a:lnTo>
                      <a:lnTo>
                        <a:pt x="1588" y="260"/>
                      </a:lnTo>
                      <a:lnTo>
                        <a:pt x="1588" y="260"/>
                      </a:lnTo>
                      <a:lnTo>
                        <a:pt x="1588" y="260"/>
                      </a:lnTo>
                      <a:lnTo>
                        <a:pt x="1590" y="260"/>
                      </a:lnTo>
                      <a:lnTo>
                        <a:pt x="1592" y="260"/>
                      </a:lnTo>
                      <a:lnTo>
                        <a:pt x="1592" y="260"/>
                      </a:lnTo>
                      <a:lnTo>
                        <a:pt x="1592" y="260"/>
                      </a:lnTo>
                      <a:lnTo>
                        <a:pt x="1592" y="258"/>
                      </a:lnTo>
                      <a:lnTo>
                        <a:pt x="1594" y="256"/>
                      </a:lnTo>
                      <a:lnTo>
                        <a:pt x="1594" y="256"/>
                      </a:lnTo>
                      <a:lnTo>
                        <a:pt x="1594" y="256"/>
                      </a:lnTo>
                      <a:lnTo>
                        <a:pt x="1594" y="256"/>
                      </a:lnTo>
                      <a:lnTo>
                        <a:pt x="1596" y="256"/>
                      </a:lnTo>
                      <a:lnTo>
                        <a:pt x="1596" y="256"/>
                      </a:lnTo>
                      <a:lnTo>
                        <a:pt x="1596" y="254"/>
                      </a:lnTo>
                      <a:lnTo>
                        <a:pt x="1596" y="254"/>
                      </a:lnTo>
                      <a:lnTo>
                        <a:pt x="1600" y="256"/>
                      </a:lnTo>
                      <a:lnTo>
                        <a:pt x="1600" y="256"/>
                      </a:lnTo>
                      <a:lnTo>
                        <a:pt x="1600" y="254"/>
                      </a:lnTo>
                      <a:lnTo>
                        <a:pt x="1602" y="254"/>
                      </a:lnTo>
                      <a:lnTo>
                        <a:pt x="1602" y="254"/>
                      </a:lnTo>
                      <a:lnTo>
                        <a:pt x="1602" y="254"/>
                      </a:lnTo>
                      <a:lnTo>
                        <a:pt x="1602" y="254"/>
                      </a:lnTo>
                      <a:lnTo>
                        <a:pt x="1602" y="252"/>
                      </a:lnTo>
                      <a:lnTo>
                        <a:pt x="1604" y="250"/>
                      </a:lnTo>
                      <a:lnTo>
                        <a:pt x="1604" y="250"/>
                      </a:lnTo>
                      <a:lnTo>
                        <a:pt x="1604" y="250"/>
                      </a:lnTo>
                      <a:lnTo>
                        <a:pt x="1604" y="250"/>
                      </a:lnTo>
                      <a:lnTo>
                        <a:pt x="1604" y="250"/>
                      </a:lnTo>
                      <a:lnTo>
                        <a:pt x="1604" y="250"/>
                      </a:lnTo>
                      <a:lnTo>
                        <a:pt x="1606" y="248"/>
                      </a:lnTo>
                      <a:lnTo>
                        <a:pt x="1606" y="248"/>
                      </a:lnTo>
                      <a:lnTo>
                        <a:pt x="1608" y="248"/>
                      </a:lnTo>
                      <a:lnTo>
                        <a:pt x="1612" y="248"/>
                      </a:lnTo>
                      <a:lnTo>
                        <a:pt x="1612" y="248"/>
                      </a:lnTo>
                      <a:lnTo>
                        <a:pt x="1612" y="246"/>
                      </a:lnTo>
                      <a:lnTo>
                        <a:pt x="1614" y="246"/>
                      </a:lnTo>
                      <a:lnTo>
                        <a:pt x="1614" y="246"/>
                      </a:lnTo>
                      <a:lnTo>
                        <a:pt x="1614" y="246"/>
                      </a:lnTo>
                      <a:lnTo>
                        <a:pt x="1614" y="246"/>
                      </a:lnTo>
                      <a:lnTo>
                        <a:pt x="1620" y="244"/>
                      </a:lnTo>
                      <a:lnTo>
                        <a:pt x="1620" y="244"/>
                      </a:lnTo>
                      <a:lnTo>
                        <a:pt x="1620" y="244"/>
                      </a:lnTo>
                      <a:lnTo>
                        <a:pt x="1622" y="242"/>
                      </a:lnTo>
                      <a:lnTo>
                        <a:pt x="1622" y="242"/>
                      </a:lnTo>
                      <a:lnTo>
                        <a:pt x="1622" y="242"/>
                      </a:lnTo>
                      <a:lnTo>
                        <a:pt x="1622" y="238"/>
                      </a:lnTo>
                      <a:lnTo>
                        <a:pt x="1622" y="238"/>
                      </a:lnTo>
                      <a:lnTo>
                        <a:pt x="1622" y="238"/>
                      </a:lnTo>
                      <a:lnTo>
                        <a:pt x="1620" y="236"/>
                      </a:lnTo>
                      <a:lnTo>
                        <a:pt x="1620" y="236"/>
                      </a:lnTo>
                      <a:lnTo>
                        <a:pt x="1618" y="236"/>
                      </a:lnTo>
                      <a:lnTo>
                        <a:pt x="1614" y="236"/>
                      </a:lnTo>
                      <a:lnTo>
                        <a:pt x="1614" y="234"/>
                      </a:lnTo>
                      <a:lnTo>
                        <a:pt x="1614" y="234"/>
                      </a:lnTo>
                      <a:lnTo>
                        <a:pt x="1614" y="234"/>
                      </a:lnTo>
                      <a:lnTo>
                        <a:pt x="1612" y="234"/>
                      </a:lnTo>
                      <a:lnTo>
                        <a:pt x="1610" y="234"/>
                      </a:lnTo>
                      <a:lnTo>
                        <a:pt x="1610" y="234"/>
                      </a:lnTo>
                      <a:lnTo>
                        <a:pt x="1610" y="234"/>
                      </a:lnTo>
                      <a:lnTo>
                        <a:pt x="1608" y="234"/>
                      </a:lnTo>
                      <a:lnTo>
                        <a:pt x="1608" y="232"/>
                      </a:lnTo>
                      <a:lnTo>
                        <a:pt x="1608" y="232"/>
                      </a:lnTo>
                      <a:lnTo>
                        <a:pt x="1608" y="232"/>
                      </a:lnTo>
                      <a:lnTo>
                        <a:pt x="1608" y="230"/>
                      </a:lnTo>
                      <a:lnTo>
                        <a:pt x="1608" y="228"/>
                      </a:lnTo>
                      <a:lnTo>
                        <a:pt x="1608" y="224"/>
                      </a:lnTo>
                      <a:lnTo>
                        <a:pt x="1610" y="222"/>
                      </a:lnTo>
                      <a:lnTo>
                        <a:pt x="1610" y="222"/>
                      </a:lnTo>
                      <a:lnTo>
                        <a:pt x="1610" y="222"/>
                      </a:lnTo>
                      <a:lnTo>
                        <a:pt x="1610" y="220"/>
                      </a:lnTo>
                      <a:lnTo>
                        <a:pt x="1614" y="218"/>
                      </a:lnTo>
                      <a:lnTo>
                        <a:pt x="1614" y="218"/>
                      </a:lnTo>
                      <a:lnTo>
                        <a:pt x="1614" y="216"/>
                      </a:lnTo>
                      <a:lnTo>
                        <a:pt x="1614" y="216"/>
                      </a:lnTo>
                      <a:lnTo>
                        <a:pt x="1614" y="216"/>
                      </a:lnTo>
                      <a:lnTo>
                        <a:pt x="1614" y="216"/>
                      </a:lnTo>
                      <a:lnTo>
                        <a:pt x="1612" y="214"/>
                      </a:lnTo>
                      <a:lnTo>
                        <a:pt x="1612" y="212"/>
                      </a:lnTo>
                      <a:lnTo>
                        <a:pt x="1612" y="212"/>
                      </a:lnTo>
                      <a:lnTo>
                        <a:pt x="1610" y="212"/>
                      </a:lnTo>
                      <a:lnTo>
                        <a:pt x="1610" y="212"/>
                      </a:lnTo>
                      <a:lnTo>
                        <a:pt x="1612" y="210"/>
                      </a:lnTo>
                      <a:lnTo>
                        <a:pt x="1612" y="210"/>
                      </a:lnTo>
                      <a:lnTo>
                        <a:pt x="1612" y="208"/>
                      </a:lnTo>
                      <a:lnTo>
                        <a:pt x="1612" y="206"/>
                      </a:lnTo>
                      <a:lnTo>
                        <a:pt x="1612" y="204"/>
                      </a:lnTo>
                      <a:lnTo>
                        <a:pt x="1612" y="204"/>
                      </a:lnTo>
                      <a:lnTo>
                        <a:pt x="1612" y="204"/>
                      </a:lnTo>
                      <a:lnTo>
                        <a:pt x="1612" y="202"/>
                      </a:lnTo>
                      <a:lnTo>
                        <a:pt x="1614" y="202"/>
                      </a:lnTo>
                      <a:lnTo>
                        <a:pt x="1614" y="202"/>
                      </a:lnTo>
                      <a:lnTo>
                        <a:pt x="1614" y="200"/>
                      </a:lnTo>
                      <a:lnTo>
                        <a:pt x="1614" y="200"/>
                      </a:lnTo>
                      <a:lnTo>
                        <a:pt x="1616" y="200"/>
                      </a:lnTo>
                      <a:lnTo>
                        <a:pt x="1616" y="200"/>
                      </a:lnTo>
                      <a:lnTo>
                        <a:pt x="1616" y="198"/>
                      </a:lnTo>
                      <a:lnTo>
                        <a:pt x="1616" y="196"/>
                      </a:lnTo>
                      <a:lnTo>
                        <a:pt x="1616" y="196"/>
                      </a:lnTo>
                      <a:lnTo>
                        <a:pt x="1616" y="196"/>
                      </a:lnTo>
                      <a:lnTo>
                        <a:pt x="1614" y="196"/>
                      </a:lnTo>
                      <a:lnTo>
                        <a:pt x="1614" y="194"/>
                      </a:lnTo>
                      <a:lnTo>
                        <a:pt x="1616" y="194"/>
                      </a:lnTo>
                      <a:lnTo>
                        <a:pt x="1622" y="194"/>
                      </a:lnTo>
                      <a:lnTo>
                        <a:pt x="1622" y="194"/>
                      </a:lnTo>
                      <a:lnTo>
                        <a:pt x="1622" y="194"/>
                      </a:lnTo>
                      <a:lnTo>
                        <a:pt x="1624" y="192"/>
                      </a:lnTo>
                      <a:lnTo>
                        <a:pt x="1624" y="192"/>
                      </a:lnTo>
                      <a:lnTo>
                        <a:pt x="1624" y="192"/>
                      </a:lnTo>
                      <a:lnTo>
                        <a:pt x="1626" y="192"/>
                      </a:lnTo>
                      <a:lnTo>
                        <a:pt x="1626" y="188"/>
                      </a:lnTo>
                      <a:lnTo>
                        <a:pt x="1628" y="186"/>
                      </a:lnTo>
                      <a:lnTo>
                        <a:pt x="1628" y="186"/>
                      </a:lnTo>
                      <a:lnTo>
                        <a:pt x="1628" y="186"/>
                      </a:lnTo>
                      <a:lnTo>
                        <a:pt x="1628" y="186"/>
                      </a:lnTo>
                      <a:lnTo>
                        <a:pt x="1628" y="186"/>
                      </a:lnTo>
                      <a:lnTo>
                        <a:pt x="1630" y="186"/>
                      </a:lnTo>
                      <a:lnTo>
                        <a:pt x="1632" y="188"/>
                      </a:lnTo>
                      <a:lnTo>
                        <a:pt x="1632" y="188"/>
                      </a:lnTo>
                      <a:lnTo>
                        <a:pt x="1632" y="188"/>
                      </a:lnTo>
                      <a:lnTo>
                        <a:pt x="1634" y="186"/>
                      </a:lnTo>
                      <a:lnTo>
                        <a:pt x="1634" y="186"/>
                      </a:lnTo>
                      <a:lnTo>
                        <a:pt x="1634" y="186"/>
                      </a:lnTo>
                      <a:lnTo>
                        <a:pt x="1634" y="184"/>
                      </a:lnTo>
                      <a:lnTo>
                        <a:pt x="1634" y="184"/>
                      </a:lnTo>
                      <a:lnTo>
                        <a:pt x="1634" y="184"/>
                      </a:lnTo>
                      <a:lnTo>
                        <a:pt x="1634" y="182"/>
                      </a:lnTo>
                      <a:lnTo>
                        <a:pt x="1636" y="184"/>
                      </a:lnTo>
                      <a:lnTo>
                        <a:pt x="1636" y="188"/>
                      </a:lnTo>
                      <a:lnTo>
                        <a:pt x="1636" y="192"/>
                      </a:lnTo>
                      <a:lnTo>
                        <a:pt x="1636" y="192"/>
                      </a:lnTo>
                      <a:lnTo>
                        <a:pt x="1636" y="192"/>
                      </a:lnTo>
                      <a:lnTo>
                        <a:pt x="1640" y="192"/>
                      </a:lnTo>
                      <a:lnTo>
                        <a:pt x="1640" y="200"/>
                      </a:lnTo>
                      <a:lnTo>
                        <a:pt x="1640" y="200"/>
                      </a:lnTo>
                      <a:lnTo>
                        <a:pt x="1640" y="202"/>
                      </a:lnTo>
                      <a:lnTo>
                        <a:pt x="1640" y="202"/>
                      </a:lnTo>
                      <a:lnTo>
                        <a:pt x="1642" y="202"/>
                      </a:lnTo>
                      <a:lnTo>
                        <a:pt x="1642" y="202"/>
                      </a:lnTo>
                      <a:lnTo>
                        <a:pt x="1642" y="202"/>
                      </a:lnTo>
                      <a:lnTo>
                        <a:pt x="1644" y="202"/>
                      </a:lnTo>
                      <a:lnTo>
                        <a:pt x="1644" y="204"/>
                      </a:lnTo>
                      <a:lnTo>
                        <a:pt x="1644" y="204"/>
                      </a:lnTo>
                      <a:lnTo>
                        <a:pt x="1646" y="204"/>
                      </a:lnTo>
                      <a:lnTo>
                        <a:pt x="1648" y="204"/>
                      </a:lnTo>
                      <a:lnTo>
                        <a:pt x="1648" y="206"/>
                      </a:lnTo>
                      <a:lnTo>
                        <a:pt x="1648" y="206"/>
                      </a:lnTo>
                      <a:lnTo>
                        <a:pt x="1648" y="206"/>
                      </a:lnTo>
                      <a:lnTo>
                        <a:pt x="1650" y="206"/>
                      </a:lnTo>
                      <a:lnTo>
                        <a:pt x="1652" y="206"/>
                      </a:lnTo>
                      <a:lnTo>
                        <a:pt x="1652" y="208"/>
                      </a:lnTo>
                      <a:lnTo>
                        <a:pt x="1652" y="208"/>
                      </a:lnTo>
                      <a:lnTo>
                        <a:pt x="1652" y="208"/>
                      </a:lnTo>
                      <a:lnTo>
                        <a:pt x="1652" y="208"/>
                      </a:lnTo>
                      <a:lnTo>
                        <a:pt x="1652" y="208"/>
                      </a:lnTo>
                      <a:lnTo>
                        <a:pt x="1654" y="208"/>
                      </a:lnTo>
                      <a:lnTo>
                        <a:pt x="1654" y="208"/>
                      </a:lnTo>
                      <a:lnTo>
                        <a:pt x="1654" y="206"/>
                      </a:lnTo>
                      <a:lnTo>
                        <a:pt x="1656" y="204"/>
                      </a:lnTo>
                      <a:lnTo>
                        <a:pt x="1656" y="204"/>
                      </a:lnTo>
                      <a:lnTo>
                        <a:pt x="1656" y="204"/>
                      </a:lnTo>
                      <a:lnTo>
                        <a:pt x="1656" y="204"/>
                      </a:lnTo>
                      <a:lnTo>
                        <a:pt x="1660" y="200"/>
                      </a:lnTo>
                      <a:lnTo>
                        <a:pt x="1660" y="200"/>
                      </a:lnTo>
                      <a:lnTo>
                        <a:pt x="1660" y="200"/>
                      </a:lnTo>
                      <a:lnTo>
                        <a:pt x="1660" y="188"/>
                      </a:lnTo>
                      <a:lnTo>
                        <a:pt x="1662" y="186"/>
                      </a:lnTo>
                      <a:lnTo>
                        <a:pt x="1662" y="186"/>
                      </a:lnTo>
                      <a:lnTo>
                        <a:pt x="1662" y="186"/>
                      </a:lnTo>
                      <a:lnTo>
                        <a:pt x="1662" y="186"/>
                      </a:lnTo>
                      <a:lnTo>
                        <a:pt x="1664" y="186"/>
                      </a:lnTo>
                      <a:lnTo>
                        <a:pt x="1666" y="188"/>
                      </a:lnTo>
                      <a:lnTo>
                        <a:pt x="1666" y="188"/>
                      </a:lnTo>
                      <a:lnTo>
                        <a:pt x="1666" y="188"/>
                      </a:lnTo>
                      <a:lnTo>
                        <a:pt x="1668" y="188"/>
                      </a:lnTo>
                      <a:lnTo>
                        <a:pt x="1668" y="188"/>
                      </a:lnTo>
                      <a:lnTo>
                        <a:pt x="1668" y="188"/>
                      </a:lnTo>
                      <a:lnTo>
                        <a:pt x="1670" y="188"/>
                      </a:lnTo>
                      <a:lnTo>
                        <a:pt x="1670" y="188"/>
                      </a:lnTo>
                      <a:lnTo>
                        <a:pt x="1670" y="188"/>
                      </a:lnTo>
                      <a:lnTo>
                        <a:pt x="1670" y="186"/>
                      </a:lnTo>
                      <a:lnTo>
                        <a:pt x="1670" y="186"/>
                      </a:lnTo>
                      <a:lnTo>
                        <a:pt x="1670" y="186"/>
                      </a:lnTo>
                      <a:lnTo>
                        <a:pt x="1668" y="184"/>
                      </a:lnTo>
                      <a:lnTo>
                        <a:pt x="1668" y="180"/>
                      </a:lnTo>
                      <a:lnTo>
                        <a:pt x="1668" y="180"/>
                      </a:lnTo>
                      <a:lnTo>
                        <a:pt x="1668" y="180"/>
                      </a:lnTo>
                      <a:lnTo>
                        <a:pt x="1662" y="174"/>
                      </a:lnTo>
                      <a:lnTo>
                        <a:pt x="1662" y="174"/>
                      </a:lnTo>
                      <a:lnTo>
                        <a:pt x="1662" y="174"/>
                      </a:lnTo>
                      <a:lnTo>
                        <a:pt x="1660" y="174"/>
                      </a:lnTo>
                      <a:lnTo>
                        <a:pt x="1660" y="174"/>
                      </a:lnTo>
                      <a:lnTo>
                        <a:pt x="1662" y="172"/>
                      </a:lnTo>
                      <a:lnTo>
                        <a:pt x="1662" y="172"/>
                      </a:lnTo>
                      <a:lnTo>
                        <a:pt x="1662" y="172"/>
                      </a:lnTo>
                      <a:lnTo>
                        <a:pt x="1662" y="172"/>
                      </a:lnTo>
                      <a:lnTo>
                        <a:pt x="1662" y="172"/>
                      </a:lnTo>
                      <a:lnTo>
                        <a:pt x="1664" y="170"/>
                      </a:lnTo>
                      <a:lnTo>
                        <a:pt x="1664" y="170"/>
                      </a:lnTo>
                      <a:lnTo>
                        <a:pt x="1664" y="170"/>
                      </a:lnTo>
                      <a:lnTo>
                        <a:pt x="1664" y="170"/>
                      </a:lnTo>
                      <a:lnTo>
                        <a:pt x="1664" y="170"/>
                      </a:lnTo>
                      <a:lnTo>
                        <a:pt x="1664" y="168"/>
                      </a:lnTo>
                      <a:lnTo>
                        <a:pt x="1662" y="168"/>
                      </a:lnTo>
                      <a:lnTo>
                        <a:pt x="1662" y="168"/>
                      </a:lnTo>
                      <a:lnTo>
                        <a:pt x="1664" y="168"/>
                      </a:lnTo>
                      <a:lnTo>
                        <a:pt x="1664" y="168"/>
                      </a:lnTo>
                      <a:lnTo>
                        <a:pt x="1664" y="166"/>
                      </a:lnTo>
                      <a:lnTo>
                        <a:pt x="1664" y="166"/>
                      </a:lnTo>
                      <a:lnTo>
                        <a:pt x="1666" y="164"/>
                      </a:lnTo>
                      <a:lnTo>
                        <a:pt x="1666" y="164"/>
                      </a:lnTo>
                      <a:lnTo>
                        <a:pt x="1666" y="164"/>
                      </a:lnTo>
                      <a:lnTo>
                        <a:pt x="1666" y="164"/>
                      </a:lnTo>
                      <a:lnTo>
                        <a:pt x="1668" y="164"/>
                      </a:lnTo>
                      <a:lnTo>
                        <a:pt x="1668" y="164"/>
                      </a:lnTo>
                      <a:lnTo>
                        <a:pt x="1668" y="164"/>
                      </a:lnTo>
                      <a:lnTo>
                        <a:pt x="1668" y="166"/>
                      </a:lnTo>
                      <a:lnTo>
                        <a:pt x="1670" y="166"/>
                      </a:lnTo>
                      <a:lnTo>
                        <a:pt x="1672" y="166"/>
                      </a:lnTo>
                      <a:lnTo>
                        <a:pt x="1672" y="166"/>
                      </a:lnTo>
                      <a:lnTo>
                        <a:pt x="1672" y="166"/>
                      </a:lnTo>
                      <a:lnTo>
                        <a:pt x="1674" y="166"/>
                      </a:lnTo>
                      <a:lnTo>
                        <a:pt x="1672" y="168"/>
                      </a:lnTo>
                      <a:lnTo>
                        <a:pt x="1670" y="168"/>
                      </a:lnTo>
                      <a:lnTo>
                        <a:pt x="1670" y="168"/>
                      </a:lnTo>
                      <a:lnTo>
                        <a:pt x="1670" y="168"/>
                      </a:lnTo>
                      <a:lnTo>
                        <a:pt x="1670" y="172"/>
                      </a:lnTo>
                      <a:lnTo>
                        <a:pt x="1670" y="172"/>
                      </a:lnTo>
                      <a:lnTo>
                        <a:pt x="1670" y="172"/>
                      </a:lnTo>
                      <a:lnTo>
                        <a:pt x="1672" y="174"/>
                      </a:lnTo>
                      <a:lnTo>
                        <a:pt x="1672" y="174"/>
                      </a:lnTo>
                      <a:lnTo>
                        <a:pt x="1672" y="174"/>
                      </a:lnTo>
                      <a:lnTo>
                        <a:pt x="1672" y="176"/>
                      </a:lnTo>
                      <a:lnTo>
                        <a:pt x="1672" y="178"/>
                      </a:lnTo>
                      <a:lnTo>
                        <a:pt x="1672" y="178"/>
                      </a:lnTo>
                      <a:lnTo>
                        <a:pt x="1672" y="178"/>
                      </a:lnTo>
                      <a:lnTo>
                        <a:pt x="1672" y="178"/>
                      </a:lnTo>
                      <a:lnTo>
                        <a:pt x="1674" y="180"/>
                      </a:lnTo>
                      <a:lnTo>
                        <a:pt x="1674" y="180"/>
                      </a:lnTo>
                      <a:lnTo>
                        <a:pt x="1674" y="182"/>
                      </a:lnTo>
                      <a:lnTo>
                        <a:pt x="1676" y="182"/>
                      </a:lnTo>
                      <a:lnTo>
                        <a:pt x="1676" y="182"/>
                      </a:lnTo>
                      <a:lnTo>
                        <a:pt x="1676" y="184"/>
                      </a:lnTo>
                      <a:lnTo>
                        <a:pt x="1674" y="184"/>
                      </a:lnTo>
                      <a:lnTo>
                        <a:pt x="1674" y="184"/>
                      </a:lnTo>
                      <a:lnTo>
                        <a:pt x="1674" y="184"/>
                      </a:lnTo>
                      <a:lnTo>
                        <a:pt x="1674" y="184"/>
                      </a:lnTo>
                      <a:lnTo>
                        <a:pt x="1674" y="184"/>
                      </a:lnTo>
                      <a:lnTo>
                        <a:pt x="1674" y="186"/>
                      </a:lnTo>
                      <a:lnTo>
                        <a:pt x="1676" y="188"/>
                      </a:lnTo>
                      <a:lnTo>
                        <a:pt x="1676" y="188"/>
                      </a:lnTo>
                      <a:lnTo>
                        <a:pt x="1676" y="188"/>
                      </a:lnTo>
                      <a:lnTo>
                        <a:pt x="1680" y="190"/>
                      </a:lnTo>
                      <a:lnTo>
                        <a:pt x="1680" y="196"/>
                      </a:lnTo>
                      <a:lnTo>
                        <a:pt x="1678" y="196"/>
                      </a:lnTo>
                      <a:lnTo>
                        <a:pt x="1674" y="196"/>
                      </a:lnTo>
                      <a:lnTo>
                        <a:pt x="1674" y="196"/>
                      </a:lnTo>
                      <a:lnTo>
                        <a:pt x="1674" y="198"/>
                      </a:lnTo>
                      <a:lnTo>
                        <a:pt x="1670" y="200"/>
                      </a:lnTo>
                      <a:lnTo>
                        <a:pt x="1670" y="200"/>
                      </a:lnTo>
                      <a:lnTo>
                        <a:pt x="1670" y="200"/>
                      </a:lnTo>
                      <a:lnTo>
                        <a:pt x="1670" y="202"/>
                      </a:lnTo>
                      <a:lnTo>
                        <a:pt x="1668" y="202"/>
                      </a:lnTo>
                      <a:lnTo>
                        <a:pt x="1668" y="202"/>
                      </a:lnTo>
                      <a:lnTo>
                        <a:pt x="1668" y="204"/>
                      </a:lnTo>
                      <a:lnTo>
                        <a:pt x="1668" y="206"/>
                      </a:lnTo>
                      <a:lnTo>
                        <a:pt x="1668" y="206"/>
                      </a:lnTo>
                      <a:lnTo>
                        <a:pt x="1668" y="206"/>
                      </a:lnTo>
                      <a:lnTo>
                        <a:pt x="1666" y="206"/>
                      </a:lnTo>
                      <a:lnTo>
                        <a:pt x="1666" y="208"/>
                      </a:lnTo>
                      <a:lnTo>
                        <a:pt x="1666" y="208"/>
                      </a:lnTo>
                      <a:lnTo>
                        <a:pt x="1666" y="208"/>
                      </a:lnTo>
                      <a:lnTo>
                        <a:pt x="1666" y="208"/>
                      </a:lnTo>
                      <a:lnTo>
                        <a:pt x="1666" y="208"/>
                      </a:lnTo>
                      <a:lnTo>
                        <a:pt x="1666" y="208"/>
                      </a:lnTo>
                      <a:lnTo>
                        <a:pt x="1666" y="210"/>
                      </a:lnTo>
                      <a:lnTo>
                        <a:pt x="1668" y="212"/>
                      </a:lnTo>
                      <a:lnTo>
                        <a:pt x="1668" y="214"/>
                      </a:lnTo>
                      <a:lnTo>
                        <a:pt x="1668" y="214"/>
                      </a:lnTo>
                      <a:lnTo>
                        <a:pt x="1668" y="214"/>
                      </a:lnTo>
                      <a:lnTo>
                        <a:pt x="1668" y="214"/>
                      </a:lnTo>
                      <a:lnTo>
                        <a:pt x="1668" y="214"/>
                      </a:lnTo>
                      <a:lnTo>
                        <a:pt x="1668" y="214"/>
                      </a:lnTo>
                      <a:lnTo>
                        <a:pt x="1668" y="216"/>
                      </a:lnTo>
                      <a:lnTo>
                        <a:pt x="1668" y="216"/>
                      </a:lnTo>
                      <a:lnTo>
                        <a:pt x="1666" y="216"/>
                      </a:lnTo>
                      <a:lnTo>
                        <a:pt x="1666" y="216"/>
                      </a:lnTo>
                      <a:lnTo>
                        <a:pt x="1666" y="216"/>
                      </a:lnTo>
                      <a:lnTo>
                        <a:pt x="1666" y="226"/>
                      </a:lnTo>
                      <a:lnTo>
                        <a:pt x="1664" y="228"/>
                      </a:lnTo>
                      <a:lnTo>
                        <a:pt x="1664" y="228"/>
                      </a:lnTo>
                      <a:lnTo>
                        <a:pt x="1664" y="228"/>
                      </a:lnTo>
                      <a:lnTo>
                        <a:pt x="1664" y="230"/>
                      </a:lnTo>
                      <a:lnTo>
                        <a:pt x="1664" y="230"/>
                      </a:lnTo>
                      <a:lnTo>
                        <a:pt x="1664" y="230"/>
                      </a:lnTo>
                      <a:lnTo>
                        <a:pt x="1666" y="232"/>
                      </a:lnTo>
                      <a:lnTo>
                        <a:pt x="1666" y="238"/>
                      </a:lnTo>
                      <a:lnTo>
                        <a:pt x="1664" y="238"/>
                      </a:lnTo>
                      <a:lnTo>
                        <a:pt x="1664" y="238"/>
                      </a:lnTo>
                      <a:lnTo>
                        <a:pt x="1664" y="238"/>
                      </a:lnTo>
                      <a:lnTo>
                        <a:pt x="1662" y="240"/>
                      </a:lnTo>
                      <a:lnTo>
                        <a:pt x="1660" y="244"/>
                      </a:lnTo>
                      <a:lnTo>
                        <a:pt x="1660" y="244"/>
                      </a:lnTo>
                      <a:lnTo>
                        <a:pt x="1660" y="244"/>
                      </a:lnTo>
                      <a:lnTo>
                        <a:pt x="1660" y="246"/>
                      </a:lnTo>
                      <a:lnTo>
                        <a:pt x="1658" y="246"/>
                      </a:lnTo>
                      <a:lnTo>
                        <a:pt x="1658" y="246"/>
                      </a:lnTo>
                      <a:lnTo>
                        <a:pt x="1658" y="246"/>
                      </a:lnTo>
                      <a:lnTo>
                        <a:pt x="1658" y="250"/>
                      </a:lnTo>
                      <a:lnTo>
                        <a:pt x="1658" y="252"/>
                      </a:lnTo>
                      <a:lnTo>
                        <a:pt x="1656" y="252"/>
                      </a:lnTo>
                      <a:lnTo>
                        <a:pt x="1656" y="252"/>
                      </a:lnTo>
                      <a:lnTo>
                        <a:pt x="1656" y="252"/>
                      </a:lnTo>
                      <a:lnTo>
                        <a:pt x="1654" y="252"/>
                      </a:lnTo>
                      <a:lnTo>
                        <a:pt x="1654" y="252"/>
                      </a:lnTo>
                      <a:lnTo>
                        <a:pt x="1654" y="252"/>
                      </a:lnTo>
                      <a:lnTo>
                        <a:pt x="1654" y="254"/>
                      </a:lnTo>
                      <a:lnTo>
                        <a:pt x="1654" y="260"/>
                      </a:lnTo>
                      <a:lnTo>
                        <a:pt x="1648" y="260"/>
                      </a:lnTo>
                      <a:lnTo>
                        <a:pt x="1648" y="260"/>
                      </a:lnTo>
                      <a:lnTo>
                        <a:pt x="1648" y="260"/>
                      </a:lnTo>
                      <a:lnTo>
                        <a:pt x="1648" y="262"/>
                      </a:lnTo>
                      <a:lnTo>
                        <a:pt x="1648" y="262"/>
                      </a:lnTo>
                      <a:lnTo>
                        <a:pt x="1648" y="262"/>
                      </a:lnTo>
                      <a:lnTo>
                        <a:pt x="1650" y="264"/>
                      </a:lnTo>
                      <a:lnTo>
                        <a:pt x="1650" y="266"/>
                      </a:lnTo>
                      <a:lnTo>
                        <a:pt x="1650" y="266"/>
                      </a:lnTo>
                      <a:lnTo>
                        <a:pt x="1650" y="266"/>
                      </a:lnTo>
                      <a:lnTo>
                        <a:pt x="1654" y="268"/>
                      </a:lnTo>
                      <a:lnTo>
                        <a:pt x="1654" y="270"/>
                      </a:lnTo>
                      <a:lnTo>
                        <a:pt x="1654" y="270"/>
                      </a:lnTo>
                      <a:lnTo>
                        <a:pt x="1654" y="272"/>
                      </a:lnTo>
                      <a:lnTo>
                        <a:pt x="1654" y="272"/>
                      </a:lnTo>
                      <a:lnTo>
                        <a:pt x="1656" y="272"/>
                      </a:lnTo>
                      <a:lnTo>
                        <a:pt x="1656" y="272"/>
                      </a:lnTo>
                      <a:lnTo>
                        <a:pt x="1654" y="274"/>
                      </a:lnTo>
                      <a:lnTo>
                        <a:pt x="1652" y="276"/>
                      </a:lnTo>
                      <a:lnTo>
                        <a:pt x="1652" y="276"/>
                      </a:lnTo>
                      <a:lnTo>
                        <a:pt x="1652" y="278"/>
                      </a:lnTo>
                      <a:lnTo>
                        <a:pt x="1652" y="282"/>
                      </a:lnTo>
                      <a:lnTo>
                        <a:pt x="1652" y="282"/>
                      </a:lnTo>
                      <a:lnTo>
                        <a:pt x="1652" y="282"/>
                      </a:lnTo>
                      <a:lnTo>
                        <a:pt x="1654" y="286"/>
                      </a:lnTo>
                      <a:lnTo>
                        <a:pt x="1654" y="288"/>
                      </a:lnTo>
                      <a:lnTo>
                        <a:pt x="1654" y="288"/>
                      </a:lnTo>
                      <a:lnTo>
                        <a:pt x="1654" y="288"/>
                      </a:lnTo>
                      <a:lnTo>
                        <a:pt x="1654" y="292"/>
                      </a:lnTo>
                      <a:lnTo>
                        <a:pt x="1654" y="292"/>
                      </a:lnTo>
                      <a:lnTo>
                        <a:pt x="1654" y="292"/>
                      </a:lnTo>
                      <a:lnTo>
                        <a:pt x="1654" y="292"/>
                      </a:lnTo>
                      <a:lnTo>
                        <a:pt x="1658" y="296"/>
                      </a:lnTo>
                      <a:lnTo>
                        <a:pt x="1658" y="296"/>
                      </a:lnTo>
                      <a:lnTo>
                        <a:pt x="1658" y="298"/>
                      </a:lnTo>
                      <a:lnTo>
                        <a:pt x="1662" y="302"/>
                      </a:lnTo>
                      <a:lnTo>
                        <a:pt x="1664" y="304"/>
                      </a:lnTo>
                      <a:lnTo>
                        <a:pt x="1664" y="304"/>
                      </a:lnTo>
                      <a:lnTo>
                        <a:pt x="1664" y="304"/>
                      </a:lnTo>
                      <a:lnTo>
                        <a:pt x="1666" y="304"/>
                      </a:lnTo>
                      <a:lnTo>
                        <a:pt x="1668" y="308"/>
                      </a:lnTo>
                      <a:lnTo>
                        <a:pt x="1670" y="310"/>
                      </a:lnTo>
                      <a:lnTo>
                        <a:pt x="1672" y="312"/>
                      </a:lnTo>
                      <a:lnTo>
                        <a:pt x="1672" y="312"/>
                      </a:lnTo>
                      <a:lnTo>
                        <a:pt x="1672" y="314"/>
                      </a:lnTo>
                      <a:lnTo>
                        <a:pt x="1672" y="314"/>
                      </a:lnTo>
                      <a:lnTo>
                        <a:pt x="1672" y="316"/>
                      </a:lnTo>
                      <a:lnTo>
                        <a:pt x="1672" y="316"/>
                      </a:lnTo>
                      <a:lnTo>
                        <a:pt x="1672" y="316"/>
                      </a:lnTo>
                      <a:lnTo>
                        <a:pt x="1676" y="320"/>
                      </a:lnTo>
                      <a:lnTo>
                        <a:pt x="1676" y="320"/>
                      </a:lnTo>
                      <a:lnTo>
                        <a:pt x="1676" y="322"/>
                      </a:lnTo>
                      <a:lnTo>
                        <a:pt x="1682" y="326"/>
                      </a:lnTo>
                      <a:lnTo>
                        <a:pt x="1682" y="328"/>
                      </a:lnTo>
                      <a:lnTo>
                        <a:pt x="1682" y="328"/>
                      </a:lnTo>
                      <a:lnTo>
                        <a:pt x="1682" y="328"/>
                      </a:lnTo>
                      <a:lnTo>
                        <a:pt x="1686" y="330"/>
                      </a:lnTo>
                      <a:lnTo>
                        <a:pt x="1686" y="330"/>
                      </a:lnTo>
                      <a:lnTo>
                        <a:pt x="1686" y="330"/>
                      </a:lnTo>
                      <a:lnTo>
                        <a:pt x="1686" y="330"/>
                      </a:lnTo>
                      <a:lnTo>
                        <a:pt x="1690" y="332"/>
                      </a:lnTo>
                      <a:lnTo>
                        <a:pt x="1690" y="334"/>
                      </a:lnTo>
                      <a:lnTo>
                        <a:pt x="1690" y="334"/>
                      </a:lnTo>
                      <a:lnTo>
                        <a:pt x="1690" y="334"/>
                      </a:lnTo>
                      <a:lnTo>
                        <a:pt x="1692" y="336"/>
                      </a:lnTo>
                      <a:lnTo>
                        <a:pt x="1694" y="340"/>
                      </a:lnTo>
                      <a:lnTo>
                        <a:pt x="1694" y="340"/>
                      </a:lnTo>
                      <a:lnTo>
                        <a:pt x="1694" y="340"/>
                      </a:lnTo>
                      <a:lnTo>
                        <a:pt x="1698" y="344"/>
                      </a:lnTo>
                      <a:lnTo>
                        <a:pt x="1700" y="348"/>
                      </a:lnTo>
                      <a:lnTo>
                        <a:pt x="1702" y="350"/>
                      </a:lnTo>
                      <a:lnTo>
                        <a:pt x="1704" y="354"/>
                      </a:lnTo>
                      <a:lnTo>
                        <a:pt x="1704" y="356"/>
                      </a:lnTo>
                      <a:lnTo>
                        <a:pt x="1704" y="356"/>
                      </a:lnTo>
                      <a:lnTo>
                        <a:pt x="1704" y="356"/>
                      </a:lnTo>
                      <a:lnTo>
                        <a:pt x="1708" y="358"/>
                      </a:lnTo>
                      <a:lnTo>
                        <a:pt x="1708" y="360"/>
                      </a:lnTo>
                      <a:lnTo>
                        <a:pt x="1708" y="360"/>
                      </a:lnTo>
                      <a:lnTo>
                        <a:pt x="1708" y="360"/>
                      </a:lnTo>
                      <a:lnTo>
                        <a:pt x="1714" y="364"/>
                      </a:lnTo>
                      <a:lnTo>
                        <a:pt x="1714" y="364"/>
                      </a:lnTo>
                      <a:lnTo>
                        <a:pt x="1716" y="364"/>
                      </a:lnTo>
                      <a:lnTo>
                        <a:pt x="1716" y="364"/>
                      </a:lnTo>
                      <a:lnTo>
                        <a:pt x="1716" y="364"/>
                      </a:lnTo>
                      <a:lnTo>
                        <a:pt x="1716" y="362"/>
                      </a:lnTo>
                      <a:lnTo>
                        <a:pt x="1716" y="360"/>
                      </a:lnTo>
                      <a:lnTo>
                        <a:pt x="1716" y="360"/>
                      </a:lnTo>
                      <a:lnTo>
                        <a:pt x="1716" y="358"/>
                      </a:lnTo>
                      <a:lnTo>
                        <a:pt x="1716" y="358"/>
                      </a:lnTo>
                      <a:lnTo>
                        <a:pt x="1716" y="358"/>
                      </a:lnTo>
                      <a:lnTo>
                        <a:pt x="1716" y="358"/>
                      </a:lnTo>
                      <a:lnTo>
                        <a:pt x="1716" y="356"/>
                      </a:lnTo>
                      <a:lnTo>
                        <a:pt x="1716" y="354"/>
                      </a:lnTo>
                      <a:lnTo>
                        <a:pt x="1718" y="354"/>
                      </a:lnTo>
                      <a:lnTo>
                        <a:pt x="1718" y="354"/>
                      </a:lnTo>
                      <a:lnTo>
                        <a:pt x="1718" y="354"/>
                      </a:lnTo>
                      <a:lnTo>
                        <a:pt x="1718" y="352"/>
                      </a:lnTo>
                      <a:lnTo>
                        <a:pt x="1720" y="350"/>
                      </a:lnTo>
                      <a:lnTo>
                        <a:pt x="1720" y="350"/>
                      </a:lnTo>
                      <a:lnTo>
                        <a:pt x="1720" y="350"/>
                      </a:lnTo>
                      <a:lnTo>
                        <a:pt x="1720" y="346"/>
                      </a:lnTo>
                      <a:lnTo>
                        <a:pt x="1720" y="344"/>
                      </a:lnTo>
                      <a:lnTo>
                        <a:pt x="1720" y="344"/>
                      </a:lnTo>
                      <a:lnTo>
                        <a:pt x="1720" y="344"/>
                      </a:lnTo>
                      <a:lnTo>
                        <a:pt x="1720" y="344"/>
                      </a:lnTo>
                      <a:lnTo>
                        <a:pt x="1720" y="342"/>
                      </a:lnTo>
                      <a:lnTo>
                        <a:pt x="1720" y="342"/>
                      </a:lnTo>
                      <a:lnTo>
                        <a:pt x="1720" y="340"/>
                      </a:lnTo>
                      <a:lnTo>
                        <a:pt x="1716" y="336"/>
                      </a:lnTo>
                      <a:lnTo>
                        <a:pt x="1716" y="332"/>
                      </a:lnTo>
                      <a:lnTo>
                        <a:pt x="1714" y="330"/>
                      </a:lnTo>
                      <a:lnTo>
                        <a:pt x="1714" y="330"/>
                      </a:lnTo>
                      <a:lnTo>
                        <a:pt x="1714" y="330"/>
                      </a:lnTo>
                      <a:lnTo>
                        <a:pt x="1712" y="330"/>
                      </a:lnTo>
                      <a:lnTo>
                        <a:pt x="1712" y="326"/>
                      </a:lnTo>
                      <a:lnTo>
                        <a:pt x="1714" y="326"/>
                      </a:lnTo>
                      <a:lnTo>
                        <a:pt x="1714" y="326"/>
                      </a:lnTo>
                      <a:lnTo>
                        <a:pt x="1714" y="326"/>
                      </a:lnTo>
                      <a:lnTo>
                        <a:pt x="1716" y="324"/>
                      </a:lnTo>
                      <a:lnTo>
                        <a:pt x="1716" y="324"/>
                      </a:lnTo>
                      <a:lnTo>
                        <a:pt x="1716" y="324"/>
                      </a:lnTo>
                      <a:lnTo>
                        <a:pt x="1716" y="324"/>
                      </a:lnTo>
                      <a:lnTo>
                        <a:pt x="1720" y="322"/>
                      </a:lnTo>
                      <a:lnTo>
                        <a:pt x="1720" y="322"/>
                      </a:lnTo>
                      <a:lnTo>
                        <a:pt x="1720" y="322"/>
                      </a:lnTo>
                      <a:lnTo>
                        <a:pt x="1720" y="320"/>
                      </a:lnTo>
                      <a:lnTo>
                        <a:pt x="1720" y="320"/>
                      </a:lnTo>
                      <a:lnTo>
                        <a:pt x="1720" y="318"/>
                      </a:lnTo>
                      <a:lnTo>
                        <a:pt x="1716" y="318"/>
                      </a:lnTo>
                      <a:lnTo>
                        <a:pt x="1716" y="314"/>
                      </a:lnTo>
                      <a:lnTo>
                        <a:pt x="1716" y="314"/>
                      </a:lnTo>
                      <a:lnTo>
                        <a:pt x="1716" y="314"/>
                      </a:lnTo>
                      <a:lnTo>
                        <a:pt x="1716" y="312"/>
                      </a:lnTo>
                      <a:lnTo>
                        <a:pt x="1716" y="310"/>
                      </a:lnTo>
                      <a:lnTo>
                        <a:pt x="1718" y="308"/>
                      </a:lnTo>
                      <a:lnTo>
                        <a:pt x="1718" y="308"/>
                      </a:lnTo>
                      <a:lnTo>
                        <a:pt x="1718" y="306"/>
                      </a:lnTo>
                      <a:lnTo>
                        <a:pt x="1718" y="306"/>
                      </a:lnTo>
                      <a:lnTo>
                        <a:pt x="1724" y="306"/>
                      </a:lnTo>
                      <a:lnTo>
                        <a:pt x="1724" y="306"/>
                      </a:lnTo>
                      <a:lnTo>
                        <a:pt x="1724" y="306"/>
                      </a:lnTo>
                      <a:lnTo>
                        <a:pt x="1728" y="304"/>
                      </a:lnTo>
                      <a:lnTo>
                        <a:pt x="1728" y="304"/>
                      </a:lnTo>
                      <a:lnTo>
                        <a:pt x="1728" y="304"/>
                      </a:lnTo>
                      <a:lnTo>
                        <a:pt x="1728" y="298"/>
                      </a:lnTo>
                      <a:lnTo>
                        <a:pt x="1728" y="298"/>
                      </a:lnTo>
                      <a:lnTo>
                        <a:pt x="1728" y="298"/>
                      </a:lnTo>
                      <a:lnTo>
                        <a:pt x="1726" y="296"/>
                      </a:lnTo>
                      <a:lnTo>
                        <a:pt x="1726" y="296"/>
                      </a:lnTo>
                      <a:lnTo>
                        <a:pt x="1726" y="296"/>
                      </a:lnTo>
                      <a:lnTo>
                        <a:pt x="1724" y="294"/>
                      </a:lnTo>
                      <a:lnTo>
                        <a:pt x="1722" y="292"/>
                      </a:lnTo>
                      <a:lnTo>
                        <a:pt x="1722" y="290"/>
                      </a:lnTo>
                      <a:lnTo>
                        <a:pt x="1722" y="290"/>
                      </a:lnTo>
                      <a:lnTo>
                        <a:pt x="1722" y="290"/>
                      </a:lnTo>
                      <a:lnTo>
                        <a:pt x="1722" y="288"/>
                      </a:lnTo>
                      <a:lnTo>
                        <a:pt x="1722" y="282"/>
                      </a:lnTo>
                      <a:lnTo>
                        <a:pt x="1722" y="282"/>
                      </a:lnTo>
                      <a:lnTo>
                        <a:pt x="1720" y="282"/>
                      </a:lnTo>
                      <a:lnTo>
                        <a:pt x="1720" y="280"/>
                      </a:lnTo>
                      <a:lnTo>
                        <a:pt x="1720" y="280"/>
                      </a:lnTo>
                      <a:lnTo>
                        <a:pt x="1720" y="280"/>
                      </a:lnTo>
                      <a:lnTo>
                        <a:pt x="1718" y="280"/>
                      </a:lnTo>
                      <a:lnTo>
                        <a:pt x="1718" y="280"/>
                      </a:lnTo>
                      <a:lnTo>
                        <a:pt x="1718" y="280"/>
                      </a:lnTo>
                      <a:lnTo>
                        <a:pt x="1718" y="278"/>
                      </a:lnTo>
                      <a:lnTo>
                        <a:pt x="1716" y="278"/>
                      </a:lnTo>
                      <a:lnTo>
                        <a:pt x="1716" y="278"/>
                      </a:lnTo>
                      <a:lnTo>
                        <a:pt x="1718" y="276"/>
                      </a:lnTo>
                      <a:lnTo>
                        <a:pt x="1720" y="276"/>
                      </a:lnTo>
                      <a:lnTo>
                        <a:pt x="1720" y="276"/>
                      </a:lnTo>
                      <a:lnTo>
                        <a:pt x="1720" y="276"/>
                      </a:lnTo>
                      <a:lnTo>
                        <a:pt x="1720" y="272"/>
                      </a:lnTo>
                      <a:lnTo>
                        <a:pt x="1720" y="272"/>
                      </a:lnTo>
                      <a:lnTo>
                        <a:pt x="1720" y="274"/>
                      </a:lnTo>
                      <a:lnTo>
                        <a:pt x="1720" y="274"/>
                      </a:lnTo>
                      <a:lnTo>
                        <a:pt x="1720" y="274"/>
                      </a:lnTo>
                      <a:lnTo>
                        <a:pt x="1722" y="276"/>
                      </a:lnTo>
                      <a:lnTo>
                        <a:pt x="1722" y="276"/>
                      </a:lnTo>
                      <a:lnTo>
                        <a:pt x="1722" y="276"/>
                      </a:lnTo>
                      <a:lnTo>
                        <a:pt x="1722" y="276"/>
                      </a:lnTo>
                      <a:lnTo>
                        <a:pt x="1724" y="278"/>
                      </a:lnTo>
                      <a:lnTo>
                        <a:pt x="1724" y="278"/>
                      </a:lnTo>
                      <a:lnTo>
                        <a:pt x="1724" y="278"/>
                      </a:lnTo>
                      <a:lnTo>
                        <a:pt x="1730" y="278"/>
                      </a:lnTo>
                      <a:lnTo>
                        <a:pt x="1730" y="278"/>
                      </a:lnTo>
                      <a:lnTo>
                        <a:pt x="1730" y="278"/>
                      </a:lnTo>
                      <a:lnTo>
                        <a:pt x="1730" y="276"/>
                      </a:lnTo>
                      <a:lnTo>
                        <a:pt x="1730" y="276"/>
                      </a:lnTo>
                      <a:lnTo>
                        <a:pt x="1730" y="276"/>
                      </a:lnTo>
                      <a:lnTo>
                        <a:pt x="1730" y="274"/>
                      </a:lnTo>
                      <a:lnTo>
                        <a:pt x="1730" y="274"/>
                      </a:lnTo>
                      <a:lnTo>
                        <a:pt x="1730" y="274"/>
                      </a:lnTo>
                      <a:lnTo>
                        <a:pt x="1728" y="274"/>
                      </a:lnTo>
                      <a:lnTo>
                        <a:pt x="1728" y="274"/>
                      </a:lnTo>
                      <a:lnTo>
                        <a:pt x="1728" y="272"/>
                      </a:lnTo>
                      <a:lnTo>
                        <a:pt x="1728" y="272"/>
                      </a:lnTo>
                      <a:lnTo>
                        <a:pt x="1728" y="272"/>
                      </a:lnTo>
                      <a:lnTo>
                        <a:pt x="1726" y="268"/>
                      </a:lnTo>
                      <a:lnTo>
                        <a:pt x="1726" y="268"/>
                      </a:lnTo>
                      <a:lnTo>
                        <a:pt x="1726" y="268"/>
                      </a:lnTo>
                      <a:lnTo>
                        <a:pt x="1726" y="266"/>
                      </a:lnTo>
                      <a:lnTo>
                        <a:pt x="1726" y="266"/>
                      </a:lnTo>
                      <a:lnTo>
                        <a:pt x="1726" y="266"/>
                      </a:lnTo>
                      <a:lnTo>
                        <a:pt x="1724" y="266"/>
                      </a:lnTo>
                      <a:lnTo>
                        <a:pt x="1724" y="266"/>
                      </a:lnTo>
                      <a:lnTo>
                        <a:pt x="1722" y="264"/>
                      </a:lnTo>
                      <a:lnTo>
                        <a:pt x="1722" y="264"/>
                      </a:lnTo>
                      <a:lnTo>
                        <a:pt x="1722" y="264"/>
                      </a:lnTo>
                      <a:lnTo>
                        <a:pt x="1718" y="264"/>
                      </a:lnTo>
                      <a:lnTo>
                        <a:pt x="1716" y="264"/>
                      </a:lnTo>
                      <a:lnTo>
                        <a:pt x="1716" y="262"/>
                      </a:lnTo>
                      <a:lnTo>
                        <a:pt x="1716" y="262"/>
                      </a:lnTo>
                      <a:lnTo>
                        <a:pt x="1716" y="262"/>
                      </a:lnTo>
                      <a:lnTo>
                        <a:pt x="1716" y="262"/>
                      </a:lnTo>
                      <a:lnTo>
                        <a:pt x="1716" y="260"/>
                      </a:lnTo>
                      <a:lnTo>
                        <a:pt x="1716" y="260"/>
                      </a:lnTo>
                      <a:lnTo>
                        <a:pt x="1716" y="258"/>
                      </a:lnTo>
                      <a:lnTo>
                        <a:pt x="1710" y="254"/>
                      </a:lnTo>
                      <a:lnTo>
                        <a:pt x="1710" y="250"/>
                      </a:lnTo>
                      <a:lnTo>
                        <a:pt x="1710" y="250"/>
                      </a:lnTo>
                      <a:lnTo>
                        <a:pt x="1710" y="250"/>
                      </a:lnTo>
                      <a:lnTo>
                        <a:pt x="1708" y="248"/>
                      </a:lnTo>
                      <a:lnTo>
                        <a:pt x="1708" y="246"/>
                      </a:lnTo>
                      <a:lnTo>
                        <a:pt x="1708" y="246"/>
                      </a:lnTo>
                      <a:lnTo>
                        <a:pt x="1706" y="246"/>
                      </a:lnTo>
                      <a:lnTo>
                        <a:pt x="1700" y="246"/>
                      </a:lnTo>
                      <a:lnTo>
                        <a:pt x="1700" y="246"/>
                      </a:lnTo>
                      <a:lnTo>
                        <a:pt x="1700" y="246"/>
                      </a:lnTo>
                      <a:lnTo>
                        <a:pt x="1698" y="248"/>
                      </a:lnTo>
                      <a:lnTo>
                        <a:pt x="1698" y="248"/>
                      </a:lnTo>
                      <a:lnTo>
                        <a:pt x="1698" y="248"/>
                      </a:lnTo>
                      <a:lnTo>
                        <a:pt x="1698" y="250"/>
                      </a:lnTo>
                      <a:lnTo>
                        <a:pt x="1698" y="250"/>
                      </a:lnTo>
                      <a:lnTo>
                        <a:pt x="1698" y="248"/>
                      </a:lnTo>
                      <a:lnTo>
                        <a:pt x="1698" y="248"/>
                      </a:lnTo>
                      <a:lnTo>
                        <a:pt x="1696" y="248"/>
                      </a:lnTo>
                      <a:lnTo>
                        <a:pt x="1696" y="248"/>
                      </a:lnTo>
                      <a:lnTo>
                        <a:pt x="1696" y="248"/>
                      </a:lnTo>
                      <a:lnTo>
                        <a:pt x="1696" y="248"/>
                      </a:lnTo>
                      <a:lnTo>
                        <a:pt x="1696" y="248"/>
                      </a:lnTo>
                      <a:lnTo>
                        <a:pt x="1694" y="246"/>
                      </a:lnTo>
                      <a:lnTo>
                        <a:pt x="1694" y="238"/>
                      </a:lnTo>
                      <a:lnTo>
                        <a:pt x="1696" y="236"/>
                      </a:lnTo>
                      <a:lnTo>
                        <a:pt x="1696" y="236"/>
                      </a:lnTo>
                      <a:lnTo>
                        <a:pt x="1696" y="236"/>
                      </a:lnTo>
                      <a:lnTo>
                        <a:pt x="1694" y="234"/>
                      </a:lnTo>
                      <a:lnTo>
                        <a:pt x="1694" y="224"/>
                      </a:lnTo>
                      <a:lnTo>
                        <a:pt x="1694" y="224"/>
                      </a:lnTo>
                      <a:lnTo>
                        <a:pt x="1694" y="224"/>
                      </a:lnTo>
                      <a:lnTo>
                        <a:pt x="1694" y="224"/>
                      </a:lnTo>
                      <a:lnTo>
                        <a:pt x="1690" y="216"/>
                      </a:lnTo>
                      <a:lnTo>
                        <a:pt x="1688" y="212"/>
                      </a:lnTo>
                      <a:lnTo>
                        <a:pt x="1688" y="212"/>
                      </a:lnTo>
                      <a:lnTo>
                        <a:pt x="1688" y="210"/>
                      </a:lnTo>
                      <a:lnTo>
                        <a:pt x="1688" y="210"/>
                      </a:lnTo>
                      <a:lnTo>
                        <a:pt x="1690" y="208"/>
                      </a:lnTo>
                      <a:lnTo>
                        <a:pt x="1690" y="208"/>
                      </a:lnTo>
                      <a:lnTo>
                        <a:pt x="1690" y="208"/>
                      </a:lnTo>
                      <a:lnTo>
                        <a:pt x="1690" y="208"/>
                      </a:lnTo>
                      <a:lnTo>
                        <a:pt x="1690" y="208"/>
                      </a:lnTo>
                      <a:lnTo>
                        <a:pt x="1692" y="208"/>
                      </a:lnTo>
                      <a:lnTo>
                        <a:pt x="1696" y="208"/>
                      </a:lnTo>
                      <a:lnTo>
                        <a:pt x="1698" y="208"/>
                      </a:lnTo>
                      <a:lnTo>
                        <a:pt x="1698" y="208"/>
                      </a:lnTo>
                      <a:lnTo>
                        <a:pt x="1698" y="208"/>
                      </a:lnTo>
                      <a:lnTo>
                        <a:pt x="1698" y="208"/>
                      </a:lnTo>
                      <a:lnTo>
                        <a:pt x="1698" y="208"/>
                      </a:lnTo>
                      <a:lnTo>
                        <a:pt x="1698" y="208"/>
                      </a:lnTo>
                      <a:lnTo>
                        <a:pt x="1700" y="210"/>
                      </a:lnTo>
                      <a:lnTo>
                        <a:pt x="1704" y="212"/>
                      </a:lnTo>
                      <a:lnTo>
                        <a:pt x="1704" y="212"/>
                      </a:lnTo>
                      <a:lnTo>
                        <a:pt x="1704" y="212"/>
                      </a:lnTo>
                      <a:lnTo>
                        <a:pt x="1704" y="212"/>
                      </a:lnTo>
                      <a:lnTo>
                        <a:pt x="1704" y="212"/>
                      </a:lnTo>
                      <a:lnTo>
                        <a:pt x="1704" y="212"/>
                      </a:lnTo>
                      <a:lnTo>
                        <a:pt x="1706" y="212"/>
                      </a:lnTo>
                      <a:lnTo>
                        <a:pt x="1706" y="212"/>
                      </a:lnTo>
                      <a:lnTo>
                        <a:pt x="1706" y="212"/>
                      </a:lnTo>
                      <a:lnTo>
                        <a:pt x="1706" y="208"/>
                      </a:lnTo>
                      <a:lnTo>
                        <a:pt x="1706" y="208"/>
                      </a:lnTo>
                      <a:lnTo>
                        <a:pt x="1706" y="208"/>
                      </a:lnTo>
                      <a:lnTo>
                        <a:pt x="1708" y="206"/>
                      </a:lnTo>
                      <a:lnTo>
                        <a:pt x="1708" y="204"/>
                      </a:lnTo>
                      <a:lnTo>
                        <a:pt x="1708" y="204"/>
                      </a:lnTo>
                      <a:lnTo>
                        <a:pt x="1708" y="204"/>
                      </a:lnTo>
                      <a:lnTo>
                        <a:pt x="1708" y="196"/>
                      </a:lnTo>
                      <a:lnTo>
                        <a:pt x="1710" y="194"/>
                      </a:lnTo>
                      <a:lnTo>
                        <a:pt x="1710" y="194"/>
                      </a:lnTo>
                      <a:lnTo>
                        <a:pt x="1710" y="194"/>
                      </a:lnTo>
                      <a:lnTo>
                        <a:pt x="1710" y="194"/>
                      </a:lnTo>
                      <a:lnTo>
                        <a:pt x="1710" y="194"/>
                      </a:lnTo>
                      <a:lnTo>
                        <a:pt x="1710" y="194"/>
                      </a:lnTo>
                      <a:lnTo>
                        <a:pt x="1712" y="192"/>
                      </a:lnTo>
                      <a:lnTo>
                        <a:pt x="1712" y="192"/>
                      </a:lnTo>
                      <a:lnTo>
                        <a:pt x="1712" y="192"/>
                      </a:lnTo>
                      <a:lnTo>
                        <a:pt x="1712" y="196"/>
                      </a:lnTo>
                      <a:lnTo>
                        <a:pt x="1710" y="198"/>
                      </a:lnTo>
                      <a:lnTo>
                        <a:pt x="1710" y="198"/>
                      </a:lnTo>
                      <a:lnTo>
                        <a:pt x="1710" y="198"/>
                      </a:lnTo>
                      <a:lnTo>
                        <a:pt x="1710" y="198"/>
                      </a:lnTo>
                      <a:lnTo>
                        <a:pt x="1710" y="198"/>
                      </a:lnTo>
                      <a:lnTo>
                        <a:pt x="1710" y="200"/>
                      </a:lnTo>
                      <a:lnTo>
                        <a:pt x="1712" y="202"/>
                      </a:lnTo>
                      <a:lnTo>
                        <a:pt x="1712" y="204"/>
                      </a:lnTo>
                      <a:lnTo>
                        <a:pt x="1712" y="204"/>
                      </a:lnTo>
                      <a:lnTo>
                        <a:pt x="1714" y="204"/>
                      </a:lnTo>
                      <a:lnTo>
                        <a:pt x="1714" y="206"/>
                      </a:lnTo>
                      <a:lnTo>
                        <a:pt x="1714" y="208"/>
                      </a:lnTo>
                      <a:lnTo>
                        <a:pt x="1714" y="208"/>
                      </a:lnTo>
                      <a:lnTo>
                        <a:pt x="1714" y="208"/>
                      </a:lnTo>
                      <a:lnTo>
                        <a:pt x="1714" y="208"/>
                      </a:lnTo>
                      <a:lnTo>
                        <a:pt x="1716" y="208"/>
                      </a:lnTo>
                      <a:lnTo>
                        <a:pt x="1716" y="208"/>
                      </a:lnTo>
                      <a:lnTo>
                        <a:pt x="1716" y="208"/>
                      </a:lnTo>
                      <a:lnTo>
                        <a:pt x="1716" y="206"/>
                      </a:lnTo>
                      <a:lnTo>
                        <a:pt x="1716" y="206"/>
                      </a:lnTo>
                      <a:lnTo>
                        <a:pt x="1718" y="204"/>
                      </a:lnTo>
                      <a:lnTo>
                        <a:pt x="1718" y="204"/>
                      </a:lnTo>
                      <a:lnTo>
                        <a:pt x="1718" y="204"/>
                      </a:lnTo>
                      <a:lnTo>
                        <a:pt x="1718" y="202"/>
                      </a:lnTo>
                      <a:lnTo>
                        <a:pt x="1720" y="202"/>
                      </a:lnTo>
                      <a:lnTo>
                        <a:pt x="1720" y="202"/>
                      </a:lnTo>
                      <a:lnTo>
                        <a:pt x="1720" y="202"/>
                      </a:lnTo>
                      <a:lnTo>
                        <a:pt x="1720" y="202"/>
                      </a:lnTo>
                      <a:lnTo>
                        <a:pt x="1722" y="202"/>
                      </a:lnTo>
                      <a:lnTo>
                        <a:pt x="1722" y="202"/>
                      </a:lnTo>
                      <a:lnTo>
                        <a:pt x="1722" y="200"/>
                      </a:lnTo>
                      <a:lnTo>
                        <a:pt x="1722" y="194"/>
                      </a:lnTo>
                      <a:lnTo>
                        <a:pt x="1724" y="194"/>
                      </a:lnTo>
                      <a:lnTo>
                        <a:pt x="1724" y="194"/>
                      </a:lnTo>
                      <a:lnTo>
                        <a:pt x="1724" y="194"/>
                      </a:lnTo>
                      <a:lnTo>
                        <a:pt x="1724" y="194"/>
                      </a:lnTo>
                      <a:lnTo>
                        <a:pt x="1724" y="194"/>
                      </a:lnTo>
                      <a:lnTo>
                        <a:pt x="1726" y="194"/>
                      </a:lnTo>
                      <a:lnTo>
                        <a:pt x="1726" y="192"/>
                      </a:lnTo>
                      <a:lnTo>
                        <a:pt x="1730" y="188"/>
                      </a:lnTo>
                      <a:lnTo>
                        <a:pt x="1736" y="188"/>
                      </a:lnTo>
                      <a:lnTo>
                        <a:pt x="1736" y="188"/>
                      </a:lnTo>
                      <a:lnTo>
                        <a:pt x="1736" y="188"/>
                      </a:lnTo>
                      <a:lnTo>
                        <a:pt x="1736" y="188"/>
                      </a:lnTo>
                      <a:lnTo>
                        <a:pt x="1742" y="190"/>
                      </a:lnTo>
                      <a:lnTo>
                        <a:pt x="1742" y="190"/>
                      </a:lnTo>
                      <a:lnTo>
                        <a:pt x="1742" y="190"/>
                      </a:lnTo>
                      <a:lnTo>
                        <a:pt x="1744" y="190"/>
                      </a:lnTo>
                      <a:lnTo>
                        <a:pt x="1744" y="190"/>
                      </a:lnTo>
                      <a:lnTo>
                        <a:pt x="1744" y="190"/>
                      </a:lnTo>
                      <a:lnTo>
                        <a:pt x="1744" y="192"/>
                      </a:lnTo>
                      <a:lnTo>
                        <a:pt x="1744" y="192"/>
                      </a:lnTo>
                      <a:lnTo>
                        <a:pt x="1744" y="192"/>
                      </a:lnTo>
                      <a:lnTo>
                        <a:pt x="1744" y="192"/>
                      </a:lnTo>
                      <a:lnTo>
                        <a:pt x="1746" y="194"/>
                      </a:lnTo>
                      <a:lnTo>
                        <a:pt x="1746" y="194"/>
                      </a:lnTo>
                      <a:lnTo>
                        <a:pt x="1746" y="194"/>
                      </a:lnTo>
                      <a:lnTo>
                        <a:pt x="1746" y="194"/>
                      </a:lnTo>
                      <a:lnTo>
                        <a:pt x="1750" y="194"/>
                      </a:lnTo>
                      <a:lnTo>
                        <a:pt x="1750" y="196"/>
                      </a:lnTo>
                      <a:lnTo>
                        <a:pt x="1750" y="196"/>
                      </a:lnTo>
                      <a:lnTo>
                        <a:pt x="1750" y="196"/>
                      </a:lnTo>
                      <a:lnTo>
                        <a:pt x="1750" y="196"/>
                      </a:lnTo>
                      <a:lnTo>
                        <a:pt x="1752" y="196"/>
                      </a:lnTo>
                      <a:lnTo>
                        <a:pt x="1752" y="194"/>
                      </a:lnTo>
                      <a:lnTo>
                        <a:pt x="1752" y="194"/>
                      </a:lnTo>
                      <a:lnTo>
                        <a:pt x="1754" y="194"/>
                      </a:lnTo>
                      <a:lnTo>
                        <a:pt x="1754" y="192"/>
                      </a:lnTo>
                      <a:lnTo>
                        <a:pt x="1754" y="192"/>
                      </a:lnTo>
                      <a:lnTo>
                        <a:pt x="1752" y="192"/>
                      </a:lnTo>
                      <a:lnTo>
                        <a:pt x="1752" y="190"/>
                      </a:lnTo>
                      <a:lnTo>
                        <a:pt x="1752" y="186"/>
                      </a:lnTo>
                      <a:lnTo>
                        <a:pt x="1752" y="184"/>
                      </a:lnTo>
                      <a:lnTo>
                        <a:pt x="1752" y="184"/>
                      </a:lnTo>
                      <a:lnTo>
                        <a:pt x="1754" y="184"/>
                      </a:lnTo>
                      <a:lnTo>
                        <a:pt x="1754" y="184"/>
                      </a:lnTo>
                      <a:lnTo>
                        <a:pt x="1756" y="184"/>
                      </a:lnTo>
                      <a:lnTo>
                        <a:pt x="1756" y="184"/>
                      </a:lnTo>
                      <a:lnTo>
                        <a:pt x="1756" y="182"/>
                      </a:lnTo>
                      <a:lnTo>
                        <a:pt x="1756" y="176"/>
                      </a:lnTo>
                      <a:lnTo>
                        <a:pt x="1762" y="170"/>
                      </a:lnTo>
                      <a:lnTo>
                        <a:pt x="1762" y="170"/>
                      </a:lnTo>
                      <a:lnTo>
                        <a:pt x="1762" y="170"/>
                      </a:lnTo>
                      <a:lnTo>
                        <a:pt x="1762" y="166"/>
                      </a:lnTo>
                      <a:lnTo>
                        <a:pt x="1762" y="164"/>
                      </a:lnTo>
                      <a:lnTo>
                        <a:pt x="1762" y="164"/>
                      </a:lnTo>
                      <a:lnTo>
                        <a:pt x="1762" y="164"/>
                      </a:lnTo>
                      <a:lnTo>
                        <a:pt x="1764" y="162"/>
                      </a:lnTo>
                      <a:lnTo>
                        <a:pt x="1764" y="162"/>
                      </a:lnTo>
                      <a:lnTo>
                        <a:pt x="1764" y="162"/>
                      </a:lnTo>
                      <a:lnTo>
                        <a:pt x="1764" y="156"/>
                      </a:lnTo>
                      <a:lnTo>
                        <a:pt x="1766" y="154"/>
                      </a:lnTo>
                      <a:lnTo>
                        <a:pt x="1766" y="154"/>
                      </a:lnTo>
                      <a:lnTo>
                        <a:pt x="1766" y="154"/>
                      </a:lnTo>
                      <a:lnTo>
                        <a:pt x="1766" y="154"/>
                      </a:lnTo>
                      <a:lnTo>
                        <a:pt x="1768" y="152"/>
                      </a:lnTo>
                      <a:lnTo>
                        <a:pt x="1770" y="152"/>
                      </a:lnTo>
                      <a:lnTo>
                        <a:pt x="1770" y="152"/>
                      </a:lnTo>
                      <a:lnTo>
                        <a:pt x="1770" y="150"/>
                      </a:lnTo>
                      <a:lnTo>
                        <a:pt x="1770" y="148"/>
                      </a:lnTo>
                      <a:lnTo>
                        <a:pt x="1770" y="148"/>
                      </a:lnTo>
                      <a:lnTo>
                        <a:pt x="1770" y="148"/>
                      </a:lnTo>
                      <a:lnTo>
                        <a:pt x="1772" y="148"/>
                      </a:lnTo>
                      <a:lnTo>
                        <a:pt x="1772" y="146"/>
                      </a:lnTo>
                      <a:lnTo>
                        <a:pt x="1774" y="140"/>
                      </a:lnTo>
                      <a:lnTo>
                        <a:pt x="1774" y="140"/>
                      </a:lnTo>
                      <a:lnTo>
                        <a:pt x="1774" y="140"/>
                      </a:lnTo>
                      <a:lnTo>
                        <a:pt x="1774" y="138"/>
                      </a:lnTo>
                      <a:lnTo>
                        <a:pt x="1776" y="138"/>
                      </a:lnTo>
                      <a:lnTo>
                        <a:pt x="1776" y="138"/>
                      </a:lnTo>
                      <a:lnTo>
                        <a:pt x="1776" y="138"/>
                      </a:lnTo>
                      <a:lnTo>
                        <a:pt x="1776" y="136"/>
                      </a:lnTo>
                      <a:lnTo>
                        <a:pt x="1778" y="134"/>
                      </a:lnTo>
                      <a:lnTo>
                        <a:pt x="1780" y="134"/>
                      </a:lnTo>
                      <a:lnTo>
                        <a:pt x="1780" y="134"/>
                      </a:lnTo>
                      <a:lnTo>
                        <a:pt x="1780" y="134"/>
                      </a:lnTo>
                      <a:lnTo>
                        <a:pt x="1780" y="132"/>
                      </a:lnTo>
                      <a:lnTo>
                        <a:pt x="1784" y="130"/>
                      </a:lnTo>
                      <a:lnTo>
                        <a:pt x="1786" y="130"/>
                      </a:lnTo>
                      <a:lnTo>
                        <a:pt x="1786" y="130"/>
                      </a:lnTo>
                      <a:lnTo>
                        <a:pt x="1786" y="130"/>
                      </a:lnTo>
                      <a:lnTo>
                        <a:pt x="1788" y="128"/>
                      </a:lnTo>
                      <a:lnTo>
                        <a:pt x="1792" y="128"/>
                      </a:lnTo>
                      <a:lnTo>
                        <a:pt x="1798" y="130"/>
                      </a:lnTo>
                      <a:lnTo>
                        <a:pt x="1800" y="130"/>
                      </a:lnTo>
                      <a:lnTo>
                        <a:pt x="1800" y="130"/>
                      </a:lnTo>
                      <a:lnTo>
                        <a:pt x="1802" y="130"/>
                      </a:lnTo>
                      <a:lnTo>
                        <a:pt x="1802" y="130"/>
                      </a:lnTo>
                      <a:lnTo>
                        <a:pt x="1802" y="130"/>
                      </a:lnTo>
                      <a:lnTo>
                        <a:pt x="1802" y="130"/>
                      </a:lnTo>
                      <a:lnTo>
                        <a:pt x="1802" y="130"/>
                      </a:lnTo>
                      <a:lnTo>
                        <a:pt x="1802" y="130"/>
                      </a:lnTo>
                      <a:lnTo>
                        <a:pt x="1804" y="130"/>
                      </a:lnTo>
                      <a:lnTo>
                        <a:pt x="1804" y="126"/>
                      </a:lnTo>
                      <a:lnTo>
                        <a:pt x="1804" y="126"/>
                      </a:lnTo>
                      <a:lnTo>
                        <a:pt x="1802" y="126"/>
                      </a:lnTo>
                      <a:lnTo>
                        <a:pt x="1802" y="126"/>
                      </a:lnTo>
                      <a:lnTo>
                        <a:pt x="1802" y="124"/>
                      </a:lnTo>
                      <a:lnTo>
                        <a:pt x="1802" y="122"/>
                      </a:lnTo>
                      <a:lnTo>
                        <a:pt x="1802" y="122"/>
                      </a:lnTo>
                      <a:lnTo>
                        <a:pt x="1804" y="122"/>
                      </a:lnTo>
                      <a:lnTo>
                        <a:pt x="1804" y="120"/>
                      </a:lnTo>
                      <a:lnTo>
                        <a:pt x="1804" y="120"/>
                      </a:lnTo>
                      <a:lnTo>
                        <a:pt x="1802" y="120"/>
                      </a:lnTo>
                      <a:lnTo>
                        <a:pt x="1802" y="118"/>
                      </a:lnTo>
                      <a:lnTo>
                        <a:pt x="1802" y="118"/>
                      </a:lnTo>
                      <a:lnTo>
                        <a:pt x="1802" y="118"/>
                      </a:lnTo>
                      <a:lnTo>
                        <a:pt x="1800" y="118"/>
                      </a:lnTo>
                      <a:lnTo>
                        <a:pt x="1798" y="116"/>
                      </a:lnTo>
                      <a:lnTo>
                        <a:pt x="1798" y="116"/>
                      </a:lnTo>
                      <a:lnTo>
                        <a:pt x="1796" y="116"/>
                      </a:lnTo>
                      <a:lnTo>
                        <a:pt x="1796" y="116"/>
                      </a:lnTo>
                      <a:lnTo>
                        <a:pt x="1794" y="116"/>
                      </a:lnTo>
                      <a:lnTo>
                        <a:pt x="1794" y="116"/>
                      </a:lnTo>
                      <a:lnTo>
                        <a:pt x="1794" y="114"/>
                      </a:lnTo>
                      <a:lnTo>
                        <a:pt x="1788" y="114"/>
                      </a:lnTo>
                      <a:lnTo>
                        <a:pt x="1786" y="114"/>
                      </a:lnTo>
                      <a:lnTo>
                        <a:pt x="1786" y="114"/>
                      </a:lnTo>
                      <a:lnTo>
                        <a:pt x="1786" y="114"/>
                      </a:lnTo>
                      <a:lnTo>
                        <a:pt x="1782" y="112"/>
                      </a:lnTo>
                      <a:lnTo>
                        <a:pt x="1782" y="112"/>
                      </a:lnTo>
                      <a:lnTo>
                        <a:pt x="1782" y="112"/>
                      </a:lnTo>
                      <a:lnTo>
                        <a:pt x="1780" y="112"/>
                      </a:lnTo>
                      <a:lnTo>
                        <a:pt x="1778" y="112"/>
                      </a:lnTo>
                      <a:lnTo>
                        <a:pt x="1778" y="112"/>
                      </a:lnTo>
                      <a:lnTo>
                        <a:pt x="1778" y="112"/>
                      </a:lnTo>
                      <a:lnTo>
                        <a:pt x="1776" y="112"/>
                      </a:lnTo>
                      <a:lnTo>
                        <a:pt x="1776" y="112"/>
                      </a:lnTo>
                      <a:lnTo>
                        <a:pt x="1778" y="110"/>
                      </a:lnTo>
                      <a:lnTo>
                        <a:pt x="1778" y="110"/>
                      </a:lnTo>
                      <a:lnTo>
                        <a:pt x="1778" y="110"/>
                      </a:lnTo>
                      <a:lnTo>
                        <a:pt x="1778" y="108"/>
                      </a:lnTo>
                      <a:lnTo>
                        <a:pt x="1778" y="108"/>
                      </a:lnTo>
                      <a:lnTo>
                        <a:pt x="1778" y="106"/>
                      </a:lnTo>
                      <a:lnTo>
                        <a:pt x="1776" y="106"/>
                      </a:lnTo>
                      <a:lnTo>
                        <a:pt x="1776" y="106"/>
                      </a:lnTo>
                      <a:lnTo>
                        <a:pt x="1776" y="106"/>
                      </a:lnTo>
                      <a:lnTo>
                        <a:pt x="1776" y="106"/>
                      </a:lnTo>
                      <a:lnTo>
                        <a:pt x="1776" y="104"/>
                      </a:lnTo>
                      <a:lnTo>
                        <a:pt x="1772" y="102"/>
                      </a:lnTo>
                      <a:lnTo>
                        <a:pt x="1772" y="102"/>
                      </a:lnTo>
                      <a:lnTo>
                        <a:pt x="1772" y="102"/>
                      </a:lnTo>
                      <a:lnTo>
                        <a:pt x="1770" y="102"/>
                      </a:lnTo>
                      <a:lnTo>
                        <a:pt x="1770" y="100"/>
                      </a:lnTo>
                      <a:lnTo>
                        <a:pt x="1770" y="100"/>
                      </a:lnTo>
                      <a:lnTo>
                        <a:pt x="1770" y="100"/>
                      </a:lnTo>
                      <a:lnTo>
                        <a:pt x="1766" y="96"/>
                      </a:lnTo>
                      <a:lnTo>
                        <a:pt x="1766" y="96"/>
                      </a:lnTo>
                      <a:lnTo>
                        <a:pt x="1764" y="96"/>
                      </a:lnTo>
                      <a:lnTo>
                        <a:pt x="1764" y="96"/>
                      </a:lnTo>
                      <a:lnTo>
                        <a:pt x="1762" y="96"/>
                      </a:lnTo>
                      <a:lnTo>
                        <a:pt x="1762" y="96"/>
                      </a:lnTo>
                      <a:lnTo>
                        <a:pt x="1762" y="96"/>
                      </a:lnTo>
                      <a:lnTo>
                        <a:pt x="1760" y="96"/>
                      </a:lnTo>
                      <a:lnTo>
                        <a:pt x="1760" y="96"/>
                      </a:lnTo>
                      <a:lnTo>
                        <a:pt x="1760" y="96"/>
                      </a:lnTo>
                      <a:lnTo>
                        <a:pt x="1758" y="98"/>
                      </a:lnTo>
                      <a:lnTo>
                        <a:pt x="1758" y="98"/>
                      </a:lnTo>
                      <a:lnTo>
                        <a:pt x="1758" y="98"/>
                      </a:lnTo>
                      <a:lnTo>
                        <a:pt x="1758" y="98"/>
                      </a:lnTo>
                      <a:lnTo>
                        <a:pt x="1756" y="98"/>
                      </a:lnTo>
                      <a:lnTo>
                        <a:pt x="1756" y="98"/>
                      </a:lnTo>
                      <a:lnTo>
                        <a:pt x="1756" y="98"/>
                      </a:lnTo>
                      <a:lnTo>
                        <a:pt x="1756" y="98"/>
                      </a:lnTo>
                      <a:lnTo>
                        <a:pt x="1756" y="96"/>
                      </a:lnTo>
                      <a:lnTo>
                        <a:pt x="1752" y="96"/>
                      </a:lnTo>
                      <a:lnTo>
                        <a:pt x="1752" y="96"/>
                      </a:lnTo>
                      <a:lnTo>
                        <a:pt x="1750" y="96"/>
                      </a:lnTo>
                      <a:lnTo>
                        <a:pt x="1746" y="98"/>
                      </a:lnTo>
                      <a:lnTo>
                        <a:pt x="1746" y="98"/>
                      </a:lnTo>
                      <a:lnTo>
                        <a:pt x="1746" y="98"/>
                      </a:lnTo>
                      <a:lnTo>
                        <a:pt x="1746" y="98"/>
                      </a:lnTo>
                      <a:lnTo>
                        <a:pt x="1744" y="98"/>
                      </a:lnTo>
                      <a:lnTo>
                        <a:pt x="1744" y="98"/>
                      </a:lnTo>
                      <a:lnTo>
                        <a:pt x="1744" y="100"/>
                      </a:lnTo>
                      <a:lnTo>
                        <a:pt x="1742" y="100"/>
                      </a:lnTo>
                      <a:lnTo>
                        <a:pt x="1742" y="100"/>
                      </a:lnTo>
                      <a:lnTo>
                        <a:pt x="1742" y="100"/>
                      </a:lnTo>
                      <a:lnTo>
                        <a:pt x="1742" y="100"/>
                      </a:lnTo>
                      <a:lnTo>
                        <a:pt x="1744" y="98"/>
                      </a:lnTo>
                      <a:lnTo>
                        <a:pt x="1746" y="98"/>
                      </a:lnTo>
                      <a:lnTo>
                        <a:pt x="1746" y="98"/>
                      </a:lnTo>
                      <a:lnTo>
                        <a:pt x="1746" y="98"/>
                      </a:lnTo>
                      <a:lnTo>
                        <a:pt x="1748" y="96"/>
                      </a:lnTo>
                      <a:lnTo>
                        <a:pt x="1748" y="96"/>
                      </a:lnTo>
                      <a:lnTo>
                        <a:pt x="1748" y="96"/>
                      </a:lnTo>
                      <a:lnTo>
                        <a:pt x="1748" y="94"/>
                      </a:lnTo>
                      <a:lnTo>
                        <a:pt x="1750" y="94"/>
                      </a:lnTo>
                      <a:lnTo>
                        <a:pt x="1752" y="96"/>
                      </a:lnTo>
                      <a:lnTo>
                        <a:pt x="1752" y="96"/>
                      </a:lnTo>
                      <a:lnTo>
                        <a:pt x="1752" y="96"/>
                      </a:lnTo>
                      <a:lnTo>
                        <a:pt x="1754" y="94"/>
                      </a:lnTo>
                      <a:lnTo>
                        <a:pt x="1756" y="94"/>
                      </a:lnTo>
                      <a:lnTo>
                        <a:pt x="1756" y="94"/>
                      </a:lnTo>
                      <a:lnTo>
                        <a:pt x="1756" y="94"/>
                      </a:lnTo>
                      <a:lnTo>
                        <a:pt x="1760" y="94"/>
                      </a:lnTo>
                      <a:lnTo>
                        <a:pt x="1760" y="94"/>
                      </a:lnTo>
                      <a:lnTo>
                        <a:pt x="1760" y="94"/>
                      </a:lnTo>
                      <a:lnTo>
                        <a:pt x="1760" y="92"/>
                      </a:lnTo>
                      <a:lnTo>
                        <a:pt x="1764" y="92"/>
                      </a:lnTo>
                      <a:lnTo>
                        <a:pt x="1764" y="92"/>
                      </a:lnTo>
                      <a:lnTo>
                        <a:pt x="1766" y="92"/>
                      </a:lnTo>
                      <a:lnTo>
                        <a:pt x="1766" y="90"/>
                      </a:lnTo>
                      <a:lnTo>
                        <a:pt x="1768" y="88"/>
                      </a:lnTo>
                      <a:lnTo>
                        <a:pt x="1768" y="88"/>
                      </a:lnTo>
                      <a:lnTo>
                        <a:pt x="1768" y="88"/>
                      </a:lnTo>
                      <a:lnTo>
                        <a:pt x="1768" y="82"/>
                      </a:lnTo>
                      <a:lnTo>
                        <a:pt x="1770" y="80"/>
                      </a:lnTo>
                      <a:lnTo>
                        <a:pt x="1770" y="80"/>
                      </a:lnTo>
                      <a:lnTo>
                        <a:pt x="1770" y="80"/>
                      </a:lnTo>
                      <a:lnTo>
                        <a:pt x="1770" y="74"/>
                      </a:lnTo>
                      <a:lnTo>
                        <a:pt x="1770" y="74"/>
                      </a:lnTo>
                      <a:lnTo>
                        <a:pt x="1770" y="72"/>
                      </a:lnTo>
                      <a:lnTo>
                        <a:pt x="1768" y="72"/>
                      </a:lnTo>
                      <a:lnTo>
                        <a:pt x="1768" y="72"/>
                      </a:lnTo>
                      <a:lnTo>
                        <a:pt x="1768" y="72"/>
                      </a:lnTo>
                      <a:lnTo>
                        <a:pt x="1768" y="70"/>
                      </a:lnTo>
                      <a:lnTo>
                        <a:pt x="1766" y="68"/>
                      </a:lnTo>
                      <a:lnTo>
                        <a:pt x="1766" y="68"/>
                      </a:lnTo>
                      <a:lnTo>
                        <a:pt x="1766" y="68"/>
                      </a:lnTo>
                      <a:lnTo>
                        <a:pt x="1764" y="66"/>
                      </a:lnTo>
                      <a:lnTo>
                        <a:pt x="1762" y="64"/>
                      </a:lnTo>
                      <a:lnTo>
                        <a:pt x="1762" y="64"/>
                      </a:lnTo>
                      <a:lnTo>
                        <a:pt x="1762" y="64"/>
                      </a:lnTo>
                      <a:lnTo>
                        <a:pt x="1762" y="62"/>
                      </a:lnTo>
                      <a:lnTo>
                        <a:pt x="1760" y="60"/>
                      </a:lnTo>
                      <a:lnTo>
                        <a:pt x="1760" y="58"/>
                      </a:lnTo>
                      <a:lnTo>
                        <a:pt x="1762" y="58"/>
                      </a:lnTo>
                      <a:lnTo>
                        <a:pt x="1762" y="58"/>
                      </a:lnTo>
                      <a:lnTo>
                        <a:pt x="1762" y="58"/>
                      </a:lnTo>
                      <a:lnTo>
                        <a:pt x="1762" y="56"/>
                      </a:lnTo>
                      <a:lnTo>
                        <a:pt x="1762" y="56"/>
                      </a:lnTo>
                      <a:lnTo>
                        <a:pt x="1762" y="56"/>
                      </a:lnTo>
                      <a:lnTo>
                        <a:pt x="1760" y="54"/>
                      </a:lnTo>
                      <a:lnTo>
                        <a:pt x="1760" y="54"/>
                      </a:lnTo>
                      <a:lnTo>
                        <a:pt x="1760" y="54"/>
                      </a:lnTo>
                      <a:lnTo>
                        <a:pt x="1762" y="54"/>
                      </a:lnTo>
                      <a:lnTo>
                        <a:pt x="1762" y="54"/>
                      </a:lnTo>
                      <a:lnTo>
                        <a:pt x="1762" y="54"/>
                      </a:lnTo>
                      <a:lnTo>
                        <a:pt x="1762" y="54"/>
                      </a:lnTo>
                      <a:lnTo>
                        <a:pt x="1762" y="54"/>
                      </a:lnTo>
                      <a:lnTo>
                        <a:pt x="1762" y="54"/>
                      </a:lnTo>
                      <a:lnTo>
                        <a:pt x="1764" y="50"/>
                      </a:lnTo>
                      <a:lnTo>
                        <a:pt x="1764" y="50"/>
                      </a:lnTo>
                      <a:lnTo>
                        <a:pt x="1764" y="50"/>
                      </a:lnTo>
                      <a:lnTo>
                        <a:pt x="1764" y="48"/>
                      </a:lnTo>
                      <a:lnTo>
                        <a:pt x="1764" y="48"/>
                      </a:lnTo>
                      <a:lnTo>
                        <a:pt x="1764" y="50"/>
                      </a:lnTo>
                      <a:lnTo>
                        <a:pt x="1766" y="56"/>
                      </a:lnTo>
                      <a:lnTo>
                        <a:pt x="1766" y="62"/>
                      </a:lnTo>
                      <a:lnTo>
                        <a:pt x="1766" y="62"/>
                      </a:lnTo>
                      <a:lnTo>
                        <a:pt x="1766" y="62"/>
                      </a:lnTo>
                      <a:lnTo>
                        <a:pt x="1768" y="62"/>
                      </a:lnTo>
                      <a:lnTo>
                        <a:pt x="1768" y="64"/>
                      </a:lnTo>
                      <a:lnTo>
                        <a:pt x="1768" y="64"/>
                      </a:lnTo>
                      <a:lnTo>
                        <a:pt x="1768" y="64"/>
                      </a:lnTo>
                      <a:lnTo>
                        <a:pt x="1768" y="64"/>
                      </a:lnTo>
                      <a:lnTo>
                        <a:pt x="1768" y="64"/>
                      </a:lnTo>
                      <a:lnTo>
                        <a:pt x="1770" y="64"/>
                      </a:lnTo>
                      <a:lnTo>
                        <a:pt x="1770" y="64"/>
                      </a:lnTo>
                      <a:lnTo>
                        <a:pt x="1774" y="66"/>
                      </a:lnTo>
                      <a:lnTo>
                        <a:pt x="1774" y="66"/>
                      </a:lnTo>
                      <a:lnTo>
                        <a:pt x="1774" y="66"/>
                      </a:lnTo>
                      <a:lnTo>
                        <a:pt x="1774" y="66"/>
                      </a:lnTo>
                      <a:lnTo>
                        <a:pt x="1778" y="68"/>
                      </a:lnTo>
                      <a:lnTo>
                        <a:pt x="1778" y="68"/>
                      </a:lnTo>
                      <a:lnTo>
                        <a:pt x="1778" y="68"/>
                      </a:lnTo>
                      <a:lnTo>
                        <a:pt x="1778" y="68"/>
                      </a:lnTo>
                      <a:lnTo>
                        <a:pt x="1784" y="68"/>
                      </a:lnTo>
                      <a:lnTo>
                        <a:pt x="1784" y="68"/>
                      </a:lnTo>
                      <a:lnTo>
                        <a:pt x="1784" y="68"/>
                      </a:lnTo>
                      <a:lnTo>
                        <a:pt x="1784" y="68"/>
                      </a:lnTo>
                      <a:lnTo>
                        <a:pt x="1786" y="68"/>
                      </a:lnTo>
                      <a:lnTo>
                        <a:pt x="1786" y="68"/>
                      </a:lnTo>
                      <a:lnTo>
                        <a:pt x="1786" y="66"/>
                      </a:lnTo>
                      <a:lnTo>
                        <a:pt x="1786" y="66"/>
                      </a:lnTo>
                      <a:lnTo>
                        <a:pt x="1788" y="64"/>
                      </a:lnTo>
                      <a:lnTo>
                        <a:pt x="1788" y="64"/>
                      </a:lnTo>
                      <a:lnTo>
                        <a:pt x="1788" y="64"/>
                      </a:lnTo>
                      <a:lnTo>
                        <a:pt x="1788" y="62"/>
                      </a:lnTo>
                      <a:lnTo>
                        <a:pt x="1788" y="62"/>
                      </a:lnTo>
                      <a:lnTo>
                        <a:pt x="1788" y="62"/>
                      </a:lnTo>
                      <a:lnTo>
                        <a:pt x="1788" y="62"/>
                      </a:lnTo>
                      <a:lnTo>
                        <a:pt x="1792" y="60"/>
                      </a:lnTo>
                      <a:lnTo>
                        <a:pt x="1792" y="60"/>
                      </a:lnTo>
                      <a:lnTo>
                        <a:pt x="1794" y="62"/>
                      </a:lnTo>
                      <a:lnTo>
                        <a:pt x="1794" y="62"/>
                      </a:lnTo>
                      <a:lnTo>
                        <a:pt x="1794" y="62"/>
                      </a:lnTo>
                      <a:lnTo>
                        <a:pt x="1794" y="62"/>
                      </a:lnTo>
                      <a:lnTo>
                        <a:pt x="1794" y="62"/>
                      </a:lnTo>
                      <a:lnTo>
                        <a:pt x="1794" y="62"/>
                      </a:lnTo>
                      <a:lnTo>
                        <a:pt x="1794" y="62"/>
                      </a:lnTo>
                      <a:lnTo>
                        <a:pt x="1796" y="64"/>
                      </a:lnTo>
                      <a:lnTo>
                        <a:pt x="1796" y="64"/>
                      </a:lnTo>
                      <a:lnTo>
                        <a:pt x="1796" y="64"/>
                      </a:lnTo>
                      <a:lnTo>
                        <a:pt x="1800" y="68"/>
                      </a:lnTo>
                      <a:lnTo>
                        <a:pt x="1800" y="68"/>
                      </a:lnTo>
                      <a:lnTo>
                        <a:pt x="1800" y="68"/>
                      </a:lnTo>
                      <a:lnTo>
                        <a:pt x="1810" y="72"/>
                      </a:lnTo>
                      <a:lnTo>
                        <a:pt x="1810" y="72"/>
                      </a:lnTo>
                      <a:lnTo>
                        <a:pt x="1810" y="72"/>
                      </a:lnTo>
                      <a:lnTo>
                        <a:pt x="1810" y="72"/>
                      </a:lnTo>
                      <a:lnTo>
                        <a:pt x="1814" y="74"/>
                      </a:lnTo>
                      <a:lnTo>
                        <a:pt x="1814" y="74"/>
                      </a:lnTo>
                      <a:lnTo>
                        <a:pt x="1814" y="74"/>
                      </a:lnTo>
                      <a:lnTo>
                        <a:pt x="1814" y="74"/>
                      </a:lnTo>
                      <a:lnTo>
                        <a:pt x="1814" y="74"/>
                      </a:lnTo>
                      <a:lnTo>
                        <a:pt x="1816" y="74"/>
                      </a:lnTo>
                      <a:lnTo>
                        <a:pt x="1816" y="72"/>
                      </a:lnTo>
                      <a:lnTo>
                        <a:pt x="1816" y="72"/>
                      </a:lnTo>
                      <a:lnTo>
                        <a:pt x="1816" y="72"/>
                      </a:lnTo>
                      <a:lnTo>
                        <a:pt x="1818" y="70"/>
                      </a:lnTo>
                      <a:lnTo>
                        <a:pt x="1820" y="70"/>
                      </a:lnTo>
                      <a:lnTo>
                        <a:pt x="1820" y="70"/>
                      </a:lnTo>
                      <a:lnTo>
                        <a:pt x="1820" y="68"/>
                      </a:lnTo>
                      <a:lnTo>
                        <a:pt x="1820" y="68"/>
                      </a:lnTo>
                      <a:lnTo>
                        <a:pt x="1820" y="68"/>
                      </a:lnTo>
                      <a:lnTo>
                        <a:pt x="1820" y="68"/>
                      </a:lnTo>
                      <a:lnTo>
                        <a:pt x="1820" y="68"/>
                      </a:lnTo>
                      <a:lnTo>
                        <a:pt x="1822" y="70"/>
                      </a:lnTo>
                      <a:lnTo>
                        <a:pt x="1822" y="72"/>
                      </a:lnTo>
                      <a:lnTo>
                        <a:pt x="1822" y="72"/>
                      </a:lnTo>
                      <a:lnTo>
                        <a:pt x="1822" y="72"/>
                      </a:lnTo>
                      <a:lnTo>
                        <a:pt x="1824" y="72"/>
                      </a:lnTo>
                      <a:lnTo>
                        <a:pt x="1826" y="72"/>
                      </a:lnTo>
                      <a:lnTo>
                        <a:pt x="1828" y="74"/>
                      </a:lnTo>
                      <a:lnTo>
                        <a:pt x="1828" y="74"/>
                      </a:lnTo>
                      <a:lnTo>
                        <a:pt x="1828" y="74"/>
                      </a:lnTo>
                      <a:lnTo>
                        <a:pt x="1828" y="74"/>
                      </a:lnTo>
                      <a:lnTo>
                        <a:pt x="1830" y="74"/>
                      </a:lnTo>
                      <a:lnTo>
                        <a:pt x="1830" y="74"/>
                      </a:lnTo>
                      <a:lnTo>
                        <a:pt x="1830" y="76"/>
                      </a:lnTo>
                      <a:lnTo>
                        <a:pt x="1836" y="76"/>
                      </a:lnTo>
                      <a:lnTo>
                        <a:pt x="1836" y="76"/>
                      </a:lnTo>
                      <a:lnTo>
                        <a:pt x="1836" y="74"/>
                      </a:lnTo>
                      <a:lnTo>
                        <a:pt x="1838" y="74"/>
                      </a:lnTo>
                      <a:lnTo>
                        <a:pt x="1840" y="74"/>
                      </a:lnTo>
                      <a:lnTo>
                        <a:pt x="1840" y="74"/>
                      </a:lnTo>
                      <a:lnTo>
                        <a:pt x="1840" y="74"/>
                      </a:lnTo>
                      <a:lnTo>
                        <a:pt x="1844" y="74"/>
                      </a:lnTo>
                      <a:lnTo>
                        <a:pt x="1844" y="74"/>
                      </a:lnTo>
                      <a:lnTo>
                        <a:pt x="1844" y="74"/>
                      </a:lnTo>
                      <a:lnTo>
                        <a:pt x="1844" y="72"/>
                      </a:lnTo>
                      <a:lnTo>
                        <a:pt x="1846" y="72"/>
                      </a:lnTo>
                      <a:lnTo>
                        <a:pt x="1846" y="72"/>
                      </a:lnTo>
                      <a:lnTo>
                        <a:pt x="1846" y="72"/>
                      </a:lnTo>
                      <a:lnTo>
                        <a:pt x="1846" y="72"/>
                      </a:lnTo>
                      <a:lnTo>
                        <a:pt x="1846" y="72"/>
                      </a:lnTo>
                      <a:lnTo>
                        <a:pt x="1846" y="70"/>
                      </a:lnTo>
                      <a:lnTo>
                        <a:pt x="1844" y="70"/>
                      </a:lnTo>
                      <a:lnTo>
                        <a:pt x="1844" y="68"/>
                      </a:lnTo>
                      <a:lnTo>
                        <a:pt x="1844" y="68"/>
                      </a:lnTo>
                      <a:lnTo>
                        <a:pt x="1844" y="68"/>
                      </a:lnTo>
                      <a:lnTo>
                        <a:pt x="1844" y="68"/>
                      </a:lnTo>
                      <a:lnTo>
                        <a:pt x="1844" y="66"/>
                      </a:lnTo>
                      <a:lnTo>
                        <a:pt x="1844" y="66"/>
                      </a:lnTo>
                      <a:lnTo>
                        <a:pt x="1842" y="64"/>
                      </a:lnTo>
                      <a:lnTo>
                        <a:pt x="1842" y="64"/>
                      </a:lnTo>
                      <a:lnTo>
                        <a:pt x="1840" y="62"/>
                      </a:lnTo>
                      <a:lnTo>
                        <a:pt x="1840" y="60"/>
                      </a:lnTo>
                      <a:lnTo>
                        <a:pt x="1840" y="60"/>
                      </a:lnTo>
                      <a:lnTo>
                        <a:pt x="1840" y="60"/>
                      </a:lnTo>
                      <a:lnTo>
                        <a:pt x="1838" y="60"/>
                      </a:lnTo>
                      <a:lnTo>
                        <a:pt x="1838" y="58"/>
                      </a:lnTo>
                      <a:lnTo>
                        <a:pt x="1838" y="58"/>
                      </a:lnTo>
                      <a:lnTo>
                        <a:pt x="1838" y="58"/>
                      </a:lnTo>
                      <a:lnTo>
                        <a:pt x="1832" y="54"/>
                      </a:lnTo>
                      <a:lnTo>
                        <a:pt x="1832" y="54"/>
                      </a:lnTo>
                      <a:lnTo>
                        <a:pt x="1832" y="54"/>
                      </a:lnTo>
                      <a:lnTo>
                        <a:pt x="1828" y="52"/>
                      </a:lnTo>
                      <a:lnTo>
                        <a:pt x="1828" y="52"/>
                      </a:lnTo>
                      <a:lnTo>
                        <a:pt x="1828" y="52"/>
                      </a:lnTo>
                      <a:lnTo>
                        <a:pt x="1828" y="52"/>
                      </a:lnTo>
                      <a:lnTo>
                        <a:pt x="1828" y="52"/>
                      </a:lnTo>
                      <a:lnTo>
                        <a:pt x="1828" y="52"/>
                      </a:lnTo>
                      <a:lnTo>
                        <a:pt x="1828" y="52"/>
                      </a:lnTo>
                      <a:lnTo>
                        <a:pt x="1830" y="52"/>
                      </a:lnTo>
                      <a:lnTo>
                        <a:pt x="1832" y="48"/>
                      </a:lnTo>
                      <a:lnTo>
                        <a:pt x="1838" y="48"/>
                      </a:lnTo>
                      <a:lnTo>
                        <a:pt x="1840" y="50"/>
                      </a:lnTo>
                      <a:lnTo>
                        <a:pt x="1840" y="50"/>
                      </a:lnTo>
                      <a:lnTo>
                        <a:pt x="1840" y="50"/>
                      </a:lnTo>
                      <a:lnTo>
                        <a:pt x="1840" y="50"/>
                      </a:lnTo>
                      <a:lnTo>
                        <a:pt x="1840" y="50"/>
                      </a:lnTo>
                      <a:lnTo>
                        <a:pt x="1840" y="48"/>
                      </a:lnTo>
                      <a:lnTo>
                        <a:pt x="1842" y="48"/>
                      </a:lnTo>
                      <a:lnTo>
                        <a:pt x="1842" y="48"/>
                      </a:lnTo>
                      <a:lnTo>
                        <a:pt x="1842" y="48"/>
                      </a:lnTo>
                      <a:lnTo>
                        <a:pt x="1842" y="44"/>
                      </a:lnTo>
                      <a:lnTo>
                        <a:pt x="1842" y="44"/>
                      </a:lnTo>
                      <a:lnTo>
                        <a:pt x="1842" y="44"/>
                      </a:lnTo>
                      <a:lnTo>
                        <a:pt x="1840" y="42"/>
                      </a:lnTo>
                      <a:lnTo>
                        <a:pt x="1840" y="40"/>
                      </a:lnTo>
                      <a:lnTo>
                        <a:pt x="1842" y="36"/>
                      </a:lnTo>
                      <a:lnTo>
                        <a:pt x="1842" y="36"/>
                      </a:lnTo>
                      <a:lnTo>
                        <a:pt x="1842" y="36"/>
                      </a:lnTo>
                      <a:lnTo>
                        <a:pt x="1842" y="34"/>
                      </a:lnTo>
                      <a:lnTo>
                        <a:pt x="1844" y="34"/>
                      </a:lnTo>
                      <a:lnTo>
                        <a:pt x="1844" y="34"/>
                      </a:lnTo>
                      <a:lnTo>
                        <a:pt x="1844" y="34"/>
                      </a:lnTo>
                      <a:lnTo>
                        <a:pt x="1844" y="32"/>
                      </a:lnTo>
                      <a:lnTo>
                        <a:pt x="1844" y="32"/>
                      </a:lnTo>
                      <a:lnTo>
                        <a:pt x="1844" y="32"/>
                      </a:lnTo>
                      <a:lnTo>
                        <a:pt x="1844" y="32"/>
                      </a:lnTo>
                      <a:lnTo>
                        <a:pt x="1844" y="30"/>
                      </a:lnTo>
                      <a:lnTo>
                        <a:pt x="1844" y="30"/>
                      </a:lnTo>
                      <a:lnTo>
                        <a:pt x="1844" y="30"/>
                      </a:lnTo>
                      <a:lnTo>
                        <a:pt x="1844" y="28"/>
                      </a:lnTo>
                      <a:lnTo>
                        <a:pt x="1844" y="28"/>
                      </a:lnTo>
                      <a:lnTo>
                        <a:pt x="1842" y="28"/>
                      </a:lnTo>
                      <a:lnTo>
                        <a:pt x="1838" y="28"/>
                      </a:lnTo>
                      <a:lnTo>
                        <a:pt x="1838" y="28"/>
                      </a:lnTo>
                      <a:lnTo>
                        <a:pt x="1838" y="28"/>
                      </a:lnTo>
                      <a:lnTo>
                        <a:pt x="1838" y="30"/>
                      </a:lnTo>
                      <a:lnTo>
                        <a:pt x="1834" y="28"/>
                      </a:lnTo>
                      <a:lnTo>
                        <a:pt x="1834" y="28"/>
                      </a:lnTo>
                      <a:lnTo>
                        <a:pt x="1834" y="28"/>
                      </a:lnTo>
                      <a:lnTo>
                        <a:pt x="1834" y="28"/>
                      </a:lnTo>
                      <a:lnTo>
                        <a:pt x="1832" y="28"/>
                      </a:lnTo>
                      <a:lnTo>
                        <a:pt x="1830" y="26"/>
                      </a:lnTo>
                      <a:lnTo>
                        <a:pt x="1830" y="26"/>
                      </a:lnTo>
                      <a:lnTo>
                        <a:pt x="1830" y="26"/>
                      </a:lnTo>
                      <a:lnTo>
                        <a:pt x="1822" y="24"/>
                      </a:lnTo>
                      <a:lnTo>
                        <a:pt x="1822" y="24"/>
                      </a:lnTo>
                      <a:lnTo>
                        <a:pt x="1822" y="24"/>
                      </a:lnTo>
                      <a:lnTo>
                        <a:pt x="1820" y="24"/>
                      </a:lnTo>
                      <a:lnTo>
                        <a:pt x="1816" y="22"/>
                      </a:lnTo>
                      <a:lnTo>
                        <a:pt x="1816" y="22"/>
                      </a:lnTo>
                      <a:lnTo>
                        <a:pt x="1816" y="22"/>
                      </a:lnTo>
                      <a:lnTo>
                        <a:pt x="1816" y="22"/>
                      </a:lnTo>
                      <a:lnTo>
                        <a:pt x="1814" y="22"/>
                      </a:lnTo>
                      <a:lnTo>
                        <a:pt x="1814" y="22"/>
                      </a:lnTo>
                      <a:lnTo>
                        <a:pt x="1814" y="22"/>
                      </a:lnTo>
                      <a:lnTo>
                        <a:pt x="1812" y="22"/>
                      </a:lnTo>
                      <a:lnTo>
                        <a:pt x="1812" y="20"/>
                      </a:lnTo>
                      <a:lnTo>
                        <a:pt x="1812" y="20"/>
                      </a:lnTo>
                      <a:lnTo>
                        <a:pt x="1810" y="20"/>
                      </a:lnTo>
                      <a:lnTo>
                        <a:pt x="1808" y="20"/>
                      </a:lnTo>
                      <a:lnTo>
                        <a:pt x="1808" y="20"/>
                      </a:lnTo>
                      <a:lnTo>
                        <a:pt x="1808" y="20"/>
                      </a:lnTo>
                      <a:lnTo>
                        <a:pt x="1806" y="22"/>
                      </a:lnTo>
                      <a:lnTo>
                        <a:pt x="1806" y="22"/>
                      </a:lnTo>
                      <a:lnTo>
                        <a:pt x="1806" y="22"/>
                      </a:lnTo>
                      <a:lnTo>
                        <a:pt x="1804" y="22"/>
                      </a:lnTo>
                      <a:lnTo>
                        <a:pt x="1804" y="22"/>
                      </a:lnTo>
                      <a:lnTo>
                        <a:pt x="1802" y="22"/>
                      </a:lnTo>
                      <a:lnTo>
                        <a:pt x="1802" y="22"/>
                      </a:lnTo>
                      <a:lnTo>
                        <a:pt x="1802" y="22"/>
                      </a:lnTo>
                      <a:lnTo>
                        <a:pt x="1802" y="22"/>
                      </a:lnTo>
                      <a:lnTo>
                        <a:pt x="1798" y="22"/>
                      </a:lnTo>
                      <a:lnTo>
                        <a:pt x="1798" y="22"/>
                      </a:lnTo>
                      <a:lnTo>
                        <a:pt x="1798" y="22"/>
                      </a:lnTo>
                      <a:lnTo>
                        <a:pt x="1798" y="24"/>
                      </a:lnTo>
                      <a:lnTo>
                        <a:pt x="1794" y="24"/>
                      </a:lnTo>
                      <a:lnTo>
                        <a:pt x="1794" y="24"/>
                      </a:lnTo>
                      <a:lnTo>
                        <a:pt x="1794" y="24"/>
                      </a:lnTo>
                      <a:lnTo>
                        <a:pt x="1792" y="24"/>
                      </a:lnTo>
                      <a:lnTo>
                        <a:pt x="1790" y="24"/>
                      </a:lnTo>
                      <a:lnTo>
                        <a:pt x="1790" y="24"/>
                      </a:lnTo>
                      <a:lnTo>
                        <a:pt x="1790" y="24"/>
                      </a:lnTo>
                      <a:lnTo>
                        <a:pt x="1786" y="26"/>
                      </a:lnTo>
                      <a:lnTo>
                        <a:pt x="1786" y="26"/>
                      </a:lnTo>
                      <a:lnTo>
                        <a:pt x="1786" y="26"/>
                      </a:lnTo>
                      <a:lnTo>
                        <a:pt x="1786" y="28"/>
                      </a:lnTo>
                      <a:lnTo>
                        <a:pt x="1786" y="28"/>
                      </a:lnTo>
                      <a:lnTo>
                        <a:pt x="1788" y="28"/>
                      </a:lnTo>
                      <a:lnTo>
                        <a:pt x="1788" y="28"/>
                      </a:lnTo>
                      <a:lnTo>
                        <a:pt x="1788" y="28"/>
                      </a:lnTo>
                      <a:lnTo>
                        <a:pt x="1788" y="28"/>
                      </a:lnTo>
                      <a:lnTo>
                        <a:pt x="1788" y="30"/>
                      </a:lnTo>
                      <a:lnTo>
                        <a:pt x="1792" y="30"/>
                      </a:lnTo>
                      <a:lnTo>
                        <a:pt x="1794" y="30"/>
                      </a:lnTo>
                      <a:lnTo>
                        <a:pt x="1796" y="32"/>
                      </a:lnTo>
                      <a:lnTo>
                        <a:pt x="1796" y="36"/>
                      </a:lnTo>
                      <a:lnTo>
                        <a:pt x="1796" y="36"/>
                      </a:lnTo>
                      <a:lnTo>
                        <a:pt x="1796" y="36"/>
                      </a:lnTo>
                      <a:lnTo>
                        <a:pt x="1798" y="36"/>
                      </a:lnTo>
                      <a:lnTo>
                        <a:pt x="1798" y="36"/>
                      </a:lnTo>
                      <a:lnTo>
                        <a:pt x="1798" y="36"/>
                      </a:lnTo>
                      <a:lnTo>
                        <a:pt x="1798" y="38"/>
                      </a:lnTo>
                      <a:lnTo>
                        <a:pt x="1792" y="38"/>
                      </a:lnTo>
                      <a:lnTo>
                        <a:pt x="1792" y="34"/>
                      </a:lnTo>
                      <a:lnTo>
                        <a:pt x="1792" y="34"/>
                      </a:lnTo>
                      <a:lnTo>
                        <a:pt x="1792" y="34"/>
                      </a:lnTo>
                      <a:lnTo>
                        <a:pt x="1790" y="32"/>
                      </a:lnTo>
                      <a:lnTo>
                        <a:pt x="1790" y="32"/>
                      </a:lnTo>
                      <a:lnTo>
                        <a:pt x="1790" y="32"/>
                      </a:lnTo>
                      <a:lnTo>
                        <a:pt x="1786" y="28"/>
                      </a:lnTo>
                      <a:lnTo>
                        <a:pt x="1786" y="28"/>
                      </a:lnTo>
                      <a:lnTo>
                        <a:pt x="1786" y="28"/>
                      </a:lnTo>
                      <a:lnTo>
                        <a:pt x="1786" y="28"/>
                      </a:lnTo>
                      <a:lnTo>
                        <a:pt x="1784" y="28"/>
                      </a:lnTo>
                      <a:lnTo>
                        <a:pt x="1784" y="24"/>
                      </a:lnTo>
                      <a:lnTo>
                        <a:pt x="1784" y="24"/>
                      </a:lnTo>
                      <a:lnTo>
                        <a:pt x="1784" y="24"/>
                      </a:lnTo>
                      <a:lnTo>
                        <a:pt x="1780" y="22"/>
                      </a:lnTo>
                      <a:lnTo>
                        <a:pt x="1780" y="22"/>
                      </a:lnTo>
                      <a:lnTo>
                        <a:pt x="1780" y="22"/>
                      </a:lnTo>
                      <a:lnTo>
                        <a:pt x="1780" y="22"/>
                      </a:lnTo>
                      <a:lnTo>
                        <a:pt x="1776" y="20"/>
                      </a:lnTo>
                      <a:lnTo>
                        <a:pt x="1776" y="18"/>
                      </a:lnTo>
                      <a:lnTo>
                        <a:pt x="1776" y="18"/>
                      </a:lnTo>
                      <a:lnTo>
                        <a:pt x="1776" y="18"/>
                      </a:lnTo>
                      <a:lnTo>
                        <a:pt x="1770" y="18"/>
                      </a:lnTo>
                      <a:lnTo>
                        <a:pt x="1770" y="18"/>
                      </a:lnTo>
                      <a:lnTo>
                        <a:pt x="1770" y="18"/>
                      </a:lnTo>
                      <a:lnTo>
                        <a:pt x="1770" y="20"/>
                      </a:lnTo>
                      <a:lnTo>
                        <a:pt x="1770" y="20"/>
                      </a:lnTo>
                      <a:lnTo>
                        <a:pt x="1770" y="20"/>
                      </a:lnTo>
                      <a:lnTo>
                        <a:pt x="1768" y="20"/>
                      </a:lnTo>
                      <a:lnTo>
                        <a:pt x="1768" y="20"/>
                      </a:lnTo>
                      <a:lnTo>
                        <a:pt x="1768" y="20"/>
                      </a:lnTo>
                      <a:lnTo>
                        <a:pt x="1766" y="20"/>
                      </a:lnTo>
                      <a:lnTo>
                        <a:pt x="1766" y="18"/>
                      </a:lnTo>
                      <a:lnTo>
                        <a:pt x="1766" y="18"/>
                      </a:lnTo>
                      <a:lnTo>
                        <a:pt x="1766" y="18"/>
                      </a:lnTo>
                      <a:lnTo>
                        <a:pt x="1762" y="18"/>
                      </a:lnTo>
                      <a:lnTo>
                        <a:pt x="1760" y="16"/>
                      </a:lnTo>
                      <a:lnTo>
                        <a:pt x="1760" y="16"/>
                      </a:lnTo>
                      <a:lnTo>
                        <a:pt x="1760" y="16"/>
                      </a:lnTo>
                      <a:lnTo>
                        <a:pt x="1756" y="16"/>
                      </a:lnTo>
                      <a:lnTo>
                        <a:pt x="1756" y="16"/>
                      </a:lnTo>
                      <a:lnTo>
                        <a:pt x="1754" y="18"/>
                      </a:lnTo>
                      <a:lnTo>
                        <a:pt x="1754" y="18"/>
                      </a:lnTo>
                      <a:lnTo>
                        <a:pt x="1754" y="18"/>
                      </a:lnTo>
                      <a:lnTo>
                        <a:pt x="1754" y="18"/>
                      </a:lnTo>
                      <a:lnTo>
                        <a:pt x="1752" y="18"/>
                      </a:lnTo>
                      <a:lnTo>
                        <a:pt x="1752" y="18"/>
                      </a:lnTo>
                      <a:lnTo>
                        <a:pt x="1752" y="18"/>
                      </a:lnTo>
                      <a:lnTo>
                        <a:pt x="1750" y="18"/>
                      </a:lnTo>
                      <a:lnTo>
                        <a:pt x="1750" y="18"/>
                      </a:lnTo>
                      <a:lnTo>
                        <a:pt x="1750" y="18"/>
                      </a:lnTo>
                      <a:lnTo>
                        <a:pt x="1750" y="18"/>
                      </a:lnTo>
                      <a:lnTo>
                        <a:pt x="1748" y="14"/>
                      </a:lnTo>
                      <a:lnTo>
                        <a:pt x="1748" y="14"/>
                      </a:lnTo>
                      <a:lnTo>
                        <a:pt x="1746" y="14"/>
                      </a:lnTo>
                      <a:lnTo>
                        <a:pt x="1742" y="14"/>
                      </a:lnTo>
                      <a:lnTo>
                        <a:pt x="1742" y="14"/>
                      </a:lnTo>
                      <a:lnTo>
                        <a:pt x="1740" y="16"/>
                      </a:lnTo>
                      <a:lnTo>
                        <a:pt x="1740" y="16"/>
                      </a:lnTo>
                      <a:lnTo>
                        <a:pt x="1740" y="16"/>
                      </a:lnTo>
                      <a:lnTo>
                        <a:pt x="1740" y="16"/>
                      </a:lnTo>
                      <a:lnTo>
                        <a:pt x="1740" y="16"/>
                      </a:lnTo>
                      <a:lnTo>
                        <a:pt x="1740" y="16"/>
                      </a:lnTo>
                      <a:lnTo>
                        <a:pt x="1740" y="16"/>
                      </a:lnTo>
                      <a:lnTo>
                        <a:pt x="1740" y="16"/>
                      </a:lnTo>
                      <a:lnTo>
                        <a:pt x="1740" y="16"/>
                      </a:lnTo>
                      <a:lnTo>
                        <a:pt x="1738" y="16"/>
                      </a:lnTo>
                      <a:lnTo>
                        <a:pt x="1736" y="16"/>
                      </a:lnTo>
                      <a:lnTo>
                        <a:pt x="1734" y="14"/>
                      </a:lnTo>
                      <a:lnTo>
                        <a:pt x="1734" y="14"/>
                      </a:lnTo>
                      <a:lnTo>
                        <a:pt x="1734" y="14"/>
                      </a:lnTo>
                      <a:lnTo>
                        <a:pt x="1734" y="14"/>
                      </a:lnTo>
                      <a:lnTo>
                        <a:pt x="1734" y="14"/>
                      </a:lnTo>
                      <a:lnTo>
                        <a:pt x="1734" y="12"/>
                      </a:lnTo>
                      <a:lnTo>
                        <a:pt x="1734" y="12"/>
                      </a:lnTo>
                      <a:lnTo>
                        <a:pt x="1734" y="12"/>
                      </a:lnTo>
                      <a:lnTo>
                        <a:pt x="1728" y="10"/>
                      </a:lnTo>
                      <a:lnTo>
                        <a:pt x="1726" y="10"/>
                      </a:lnTo>
                      <a:lnTo>
                        <a:pt x="1726" y="10"/>
                      </a:lnTo>
                      <a:lnTo>
                        <a:pt x="1726" y="8"/>
                      </a:lnTo>
                      <a:lnTo>
                        <a:pt x="1724" y="8"/>
                      </a:lnTo>
                      <a:lnTo>
                        <a:pt x="1724" y="8"/>
                      </a:lnTo>
                      <a:lnTo>
                        <a:pt x="1724" y="8"/>
                      </a:lnTo>
                      <a:lnTo>
                        <a:pt x="1724" y="8"/>
                      </a:lnTo>
                      <a:lnTo>
                        <a:pt x="1722" y="8"/>
                      </a:lnTo>
                      <a:lnTo>
                        <a:pt x="1722" y="8"/>
                      </a:lnTo>
                      <a:lnTo>
                        <a:pt x="1722" y="8"/>
                      </a:lnTo>
                      <a:lnTo>
                        <a:pt x="1720" y="10"/>
                      </a:lnTo>
                      <a:lnTo>
                        <a:pt x="1720" y="10"/>
                      </a:lnTo>
                      <a:lnTo>
                        <a:pt x="1720" y="10"/>
                      </a:lnTo>
                      <a:lnTo>
                        <a:pt x="1720" y="12"/>
                      </a:lnTo>
                      <a:lnTo>
                        <a:pt x="1720" y="12"/>
                      </a:lnTo>
                      <a:lnTo>
                        <a:pt x="1716" y="8"/>
                      </a:lnTo>
                      <a:lnTo>
                        <a:pt x="1716" y="6"/>
                      </a:lnTo>
                      <a:lnTo>
                        <a:pt x="1716" y="6"/>
                      </a:lnTo>
                      <a:lnTo>
                        <a:pt x="1716" y="6"/>
                      </a:lnTo>
                      <a:lnTo>
                        <a:pt x="1714" y="4"/>
                      </a:lnTo>
                      <a:lnTo>
                        <a:pt x="1714" y="4"/>
                      </a:lnTo>
                      <a:lnTo>
                        <a:pt x="1714" y="4"/>
                      </a:lnTo>
                      <a:lnTo>
                        <a:pt x="1712" y="4"/>
                      </a:lnTo>
                      <a:lnTo>
                        <a:pt x="1710" y="2"/>
                      </a:lnTo>
                      <a:lnTo>
                        <a:pt x="1710" y="2"/>
                      </a:lnTo>
                      <a:lnTo>
                        <a:pt x="1710" y="2"/>
                      </a:lnTo>
                      <a:lnTo>
                        <a:pt x="1706" y="2"/>
                      </a:lnTo>
                      <a:lnTo>
                        <a:pt x="1706" y="2"/>
                      </a:lnTo>
                      <a:lnTo>
                        <a:pt x="1706" y="0"/>
                      </a:lnTo>
                      <a:lnTo>
                        <a:pt x="1692" y="0"/>
                      </a:lnTo>
                      <a:lnTo>
                        <a:pt x="1692" y="0"/>
                      </a:lnTo>
                      <a:lnTo>
                        <a:pt x="1692" y="2"/>
                      </a:lnTo>
                      <a:lnTo>
                        <a:pt x="1692" y="2"/>
                      </a:lnTo>
                      <a:lnTo>
                        <a:pt x="1692" y="2"/>
                      </a:lnTo>
                      <a:lnTo>
                        <a:pt x="1692" y="2"/>
                      </a:lnTo>
                      <a:lnTo>
                        <a:pt x="1690" y="2"/>
                      </a:lnTo>
                      <a:lnTo>
                        <a:pt x="1690" y="4"/>
                      </a:lnTo>
                      <a:lnTo>
                        <a:pt x="1690" y="4"/>
                      </a:lnTo>
                      <a:lnTo>
                        <a:pt x="1682" y="4"/>
                      </a:lnTo>
                      <a:lnTo>
                        <a:pt x="1682" y="4"/>
                      </a:lnTo>
                      <a:lnTo>
                        <a:pt x="1682" y="4"/>
                      </a:lnTo>
                      <a:lnTo>
                        <a:pt x="1682" y="4"/>
                      </a:lnTo>
                      <a:lnTo>
                        <a:pt x="1680" y="2"/>
                      </a:lnTo>
                      <a:lnTo>
                        <a:pt x="1680" y="2"/>
                      </a:lnTo>
                      <a:lnTo>
                        <a:pt x="1680" y="2"/>
                      </a:lnTo>
                      <a:lnTo>
                        <a:pt x="1678" y="2"/>
                      </a:lnTo>
                      <a:lnTo>
                        <a:pt x="1678" y="2"/>
                      </a:lnTo>
                      <a:lnTo>
                        <a:pt x="1678" y="2"/>
                      </a:lnTo>
                      <a:lnTo>
                        <a:pt x="1678" y="2"/>
                      </a:lnTo>
                      <a:lnTo>
                        <a:pt x="1674" y="2"/>
                      </a:lnTo>
                      <a:lnTo>
                        <a:pt x="1668" y="2"/>
                      </a:lnTo>
                      <a:lnTo>
                        <a:pt x="1668" y="2"/>
                      </a:lnTo>
                      <a:lnTo>
                        <a:pt x="1668" y="2"/>
                      </a:lnTo>
                      <a:lnTo>
                        <a:pt x="1666" y="4"/>
                      </a:lnTo>
                      <a:lnTo>
                        <a:pt x="1664" y="4"/>
                      </a:lnTo>
                      <a:lnTo>
                        <a:pt x="1664" y="4"/>
                      </a:lnTo>
                      <a:lnTo>
                        <a:pt x="1664" y="4"/>
                      </a:lnTo>
                      <a:lnTo>
                        <a:pt x="1662" y="4"/>
                      </a:lnTo>
                      <a:lnTo>
                        <a:pt x="1660" y="4"/>
                      </a:lnTo>
                      <a:lnTo>
                        <a:pt x="1660" y="4"/>
                      </a:lnTo>
                      <a:lnTo>
                        <a:pt x="1658" y="4"/>
                      </a:lnTo>
                      <a:lnTo>
                        <a:pt x="1654" y="8"/>
                      </a:lnTo>
                      <a:lnTo>
                        <a:pt x="1654" y="8"/>
                      </a:lnTo>
                      <a:lnTo>
                        <a:pt x="1654" y="8"/>
                      </a:lnTo>
                      <a:lnTo>
                        <a:pt x="1654" y="8"/>
                      </a:lnTo>
                      <a:lnTo>
                        <a:pt x="1654" y="8"/>
                      </a:lnTo>
                      <a:lnTo>
                        <a:pt x="1644" y="8"/>
                      </a:lnTo>
                      <a:lnTo>
                        <a:pt x="1644" y="8"/>
                      </a:lnTo>
                      <a:lnTo>
                        <a:pt x="1644" y="10"/>
                      </a:lnTo>
                      <a:lnTo>
                        <a:pt x="1642" y="10"/>
                      </a:lnTo>
                      <a:lnTo>
                        <a:pt x="1642" y="10"/>
                      </a:lnTo>
                      <a:lnTo>
                        <a:pt x="1642" y="10"/>
                      </a:lnTo>
                      <a:lnTo>
                        <a:pt x="1640" y="10"/>
                      </a:lnTo>
                      <a:lnTo>
                        <a:pt x="1638" y="12"/>
                      </a:lnTo>
                      <a:lnTo>
                        <a:pt x="1638" y="12"/>
                      </a:lnTo>
                      <a:lnTo>
                        <a:pt x="1634" y="10"/>
                      </a:lnTo>
                      <a:lnTo>
                        <a:pt x="1634" y="10"/>
                      </a:lnTo>
                      <a:lnTo>
                        <a:pt x="1634" y="10"/>
                      </a:lnTo>
                      <a:lnTo>
                        <a:pt x="1634" y="10"/>
                      </a:lnTo>
                      <a:lnTo>
                        <a:pt x="1632" y="10"/>
                      </a:lnTo>
                      <a:lnTo>
                        <a:pt x="1632" y="10"/>
                      </a:lnTo>
                      <a:lnTo>
                        <a:pt x="1632" y="8"/>
                      </a:lnTo>
                      <a:lnTo>
                        <a:pt x="1630" y="8"/>
                      </a:lnTo>
                      <a:lnTo>
                        <a:pt x="1630" y="8"/>
                      </a:lnTo>
                      <a:lnTo>
                        <a:pt x="1630" y="10"/>
                      </a:lnTo>
                      <a:lnTo>
                        <a:pt x="1628" y="10"/>
                      </a:lnTo>
                      <a:lnTo>
                        <a:pt x="1628" y="10"/>
                      </a:lnTo>
                      <a:lnTo>
                        <a:pt x="1628" y="10"/>
                      </a:lnTo>
                      <a:lnTo>
                        <a:pt x="1626" y="10"/>
                      </a:lnTo>
                      <a:lnTo>
                        <a:pt x="1626" y="12"/>
                      </a:lnTo>
                      <a:lnTo>
                        <a:pt x="1624" y="12"/>
                      </a:lnTo>
                      <a:lnTo>
                        <a:pt x="1624" y="12"/>
                      </a:lnTo>
                      <a:lnTo>
                        <a:pt x="1622" y="12"/>
                      </a:lnTo>
                      <a:lnTo>
                        <a:pt x="1622" y="12"/>
                      </a:lnTo>
                      <a:lnTo>
                        <a:pt x="1620" y="12"/>
                      </a:lnTo>
                      <a:lnTo>
                        <a:pt x="1620" y="12"/>
                      </a:lnTo>
                      <a:lnTo>
                        <a:pt x="1620" y="12"/>
                      </a:lnTo>
                      <a:lnTo>
                        <a:pt x="1618" y="14"/>
                      </a:lnTo>
                      <a:lnTo>
                        <a:pt x="1614" y="14"/>
                      </a:lnTo>
                      <a:lnTo>
                        <a:pt x="1614" y="14"/>
                      </a:lnTo>
                      <a:lnTo>
                        <a:pt x="1614" y="14"/>
                      </a:lnTo>
                      <a:lnTo>
                        <a:pt x="1612" y="16"/>
                      </a:lnTo>
                      <a:lnTo>
                        <a:pt x="1612" y="16"/>
                      </a:lnTo>
                      <a:lnTo>
                        <a:pt x="1612" y="16"/>
                      </a:lnTo>
                      <a:lnTo>
                        <a:pt x="1612" y="18"/>
                      </a:lnTo>
                      <a:lnTo>
                        <a:pt x="1612" y="18"/>
                      </a:lnTo>
                      <a:lnTo>
                        <a:pt x="1612" y="20"/>
                      </a:lnTo>
                      <a:lnTo>
                        <a:pt x="1616" y="22"/>
                      </a:lnTo>
                      <a:lnTo>
                        <a:pt x="1616" y="22"/>
                      </a:lnTo>
                      <a:lnTo>
                        <a:pt x="1616" y="22"/>
                      </a:lnTo>
                      <a:lnTo>
                        <a:pt x="1618" y="22"/>
                      </a:lnTo>
                      <a:lnTo>
                        <a:pt x="1622" y="24"/>
                      </a:lnTo>
                      <a:lnTo>
                        <a:pt x="1626" y="28"/>
                      </a:lnTo>
                      <a:lnTo>
                        <a:pt x="1632" y="32"/>
                      </a:lnTo>
                      <a:lnTo>
                        <a:pt x="1632" y="32"/>
                      </a:lnTo>
                      <a:lnTo>
                        <a:pt x="1632" y="32"/>
                      </a:lnTo>
                      <a:lnTo>
                        <a:pt x="1632" y="32"/>
                      </a:lnTo>
                      <a:lnTo>
                        <a:pt x="1634" y="34"/>
                      </a:lnTo>
                      <a:lnTo>
                        <a:pt x="1634" y="38"/>
                      </a:lnTo>
                      <a:lnTo>
                        <a:pt x="1632" y="40"/>
                      </a:lnTo>
                      <a:lnTo>
                        <a:pt x="1632" y="40"/>
                      </a:lnTo>
                      <a:lnTo>
                        <a:pt x="1632" y="40"/>
                      </a:lnTo>
                      <a:lnTo>
                        <a:pt x="1630" y="40"/>
                      </a:lnTo>
                      <a:lnTo>
                        <a:pt x="1630" y="40"/>
                      </a:lnTo>
                      <a:lnTo>
                        <a:pt x="1628" y="40"/>
                      </a:lnTo>
                      <a:lnTo>
                        <a:pt x="1624" y="38"/>
                      </a:lnTo>
                      <a:lnTo>
                        <a:pt x="1624" y="38"/>
                      </a:lnTo>
                      <a:lnTo>
                        <a:pt x="1624" y="38"/>
                      </a:lnTo>
                      <a:lnTo>
                        <a:pt x="1620" y="38"/>
                      </a:lnTo>
                      <a:lnTo>
                        <a:pt x="1620" y="38"/>
                      </a:lnTo>
                      <a:lnTo>
                        <a:pt x="1620" y="38"/>
                      </a:lnTo>
                      <a:lnTo>
                        <a:pt x="1618" y="38"/>
                      </a:lnTo>
                      <a:lnTo>
                        <a:pt x="1610" y="38"/>
                      </a:lnTo>
                      <a:lnTo>
                        <a:pt x="1610" y="36"/>
                      </a:lnTo>
                      <a:lnTo>
                        <a:pt x="1610" y="36"/>
                      </a:lnTo>
                      <a:lnTo>
                        <a:pt x="1610" y="36"/>
                      </a:lnTo>
                      <a:lnTo>
                        <a:pt x="1608" y="36"/>
                      </a:lnTo>
                      <a:lnTo>
                        <a:pt x="1604" y="34"/>
                      </a:lnTo>
                      <a:lnTo>
                        <a:pt x="1604" y="32"/>
                      </a:lnTo>
                      <a:lnTo>
                        <a:pt x="1604" y="32"/>
                      </a:lnTo>
                      <a:lnTo>
                        <a:pt x="1604" y="32"/>
                      </a:lnTo>
                      <a:lnTo>
                        <a:pt x="1596" y="32"/>
                      </a:lnTo>
                      <a:lnTo>
                        <a:pt x="1596" y="30"/>
                      </a:lnTo>
                      <a:lnTo>
                        <a:pt x="1596" y="30"/>
                      </a:lnTo>
                      <a:lnTo>
                        <a:pt x="1596" y="30"/>
                      </a:lnTo>
                      <a:lnTo>
                        <a:pt x="1594" y="30"/>
                      </a:lnTo>
                      <a:lnTo>
                        <a:pt x="1594" y="30"/>
                      </a:lnTo>
                      <a:lnTo>
                        <a:pt x="1594" y="32"/>
                      </a:lnTo>
                      <a:lnTo>
                        <a:pt x="1594" y="32"/>
                      </a:lnTo>
                      <a:lnTo>
                        <a:pt x="1594" y="32"/>
                      </a:lnTo>
                      <a:lnTo>
                        <a:pt x="1594" y="32"/>
                      </a:lnTo>
                      <a:lnTo>
                        <a:pt x="1594" y="34"/>
                      </a:lnTo>
                      <a:lnTo>
                        <a:pt x="1594" y="36"/>
                      </a:lnTo>
                      <a:lnTo>
                        <a:pt x="1592" y="36"/>
                      </a:lnTo>
                      <a:lnTo>
                        <a:pt x="1588" y="38"/>
                      </a:lnTo>
                      <a:lnTo>
                        <a:pt x="1588" y="38"/>
                      </a:lnTo>
                      <a:lnTo>
                        <a:pt x="1588" y="38"/>
                      </a:lnTo>
                      <a:lnTo>
                        <a:pt x="1586" y="38"/>
                      </a:lnTo>
                      <a:lnTo>
                        <a:pt x="1570" y="38"/>
                      </a:lnTo>
                      <a:lnTo>
                        <a:pt x="1570" y="38"/>
                      </a:lnTo>
                      <a:lnTo>
                        <a:pt x="1570" y="38"/>
                      </a:lnTo>
                      <a:lnTo>
                        <a:pt x="1568" y="40"/>
                      </a:lnTo>
                      <a:lnTo>
                        <a:pt x="1568" y="40"/>
                      </a:lnTo>
                      <a:lnTo>
                        <a:pt x="1568" y="40"/>
                      </a:lnTo>
                      <a:lnTo>
                        <a:pt x="1568" y="40"/>
                      </a:lnTo>
                      <a:lnTo>
                        <a:pt x="1562" y="44"/>
                      </a:lnTo>
                      <a:lnTo>
                        <a:pt x="1556" y="44"/>
                      </a:lnTo>
                      <a:lnTo>
                        <a:pt x="1556" y="44"/>
                      </a:lnTo>
                      <a:lnTo>
                        <a:pt x="1556" y="44"/>
                      </a:lnTo>
                      <a:lnTo>
                        <a:pt x="1554" y="46"/>
                      </a:lnTo>
                      <a:lnTo>
                        <a:pt x="1550" y="46"/>
                      </a:lnTo>
                      <a:lnTo>
                        <a:pt x="1550" y="46"/>
                      </a:lnTo>
                      <a:lnTo>
                        <a:pt x="1550" y="46"/>
                      </a:lnTo>
                      <a:lnTo>
                        <a:pt x="1548" y="48"/>
                      </a:lnTo>
                      <a:lnTo>
                        <a:pt x="1548" y="48"/>
                      </a:lnTo>
                      <a:lnTo>
                        <a:pt x="1548" y="50"/>
                      </a:lnTo>
                      <a:lnTo>
                        <a:pt x="1548" y="54"/>
                      </a:lnTo>
                      <a:lnTo>
                        <a:pt x="1546" y="52"/>
                      </a:lnTo>
                      <a:lnTo>
                        <a:pt x="1546" y="52"/>
                      </a:lnTo>
                      <a:lnTo>
                        <a:pt x="1546" y="52"/>
                      </a:lnTo>
                      <a:lnTo>
                        <a:pt x="1540" y="52"/>
                      </a:lnTo>
                      <a:lnTo>
                        <a:pt x="1538" y="52"/>
                      </a:lnTo>
                      <a:lnTo>
                        <a:pt x="1538" y="50"/>
                      </a:lnTo>
                      <a:lnTo>
                        <a:pt x="1538" y="50"/>
                      </a:lnTo>
                      <a:lnTo>
                        <a:pt x="1538" y="50"/>
                      </a:lnTo>
                      <a:lnTo>
                        <a:pt x="1538" y="50"/>
                      </a:lnTo>
                      <a:lnTo>
                        <a:pt x="1538" y="50"/>
                      </a:lnTo>
                      <a:lnTo>
                        <a:pt x="1538" y="50"/>
                      </a:lnTo>
                      <a:lnTo>
                        <a:pt x="1536" y="48"/>
                      </a:lnTo>
                      <a:lnTo>
                        <a:pt x="1532" y="48"/>
                      </a:lnTo>
                      <a:lnTo>
                        <a:pt x="1530" y="46"/>
                      </a:lnTo>
                      <a:lnTo>
                        <a:pt x="1530" y="46"/>
                      </a:lnTo>
                      <a:lnTo>
                        <a:pt x="1530" y="46"/>
                      </a:lnTo>
                      <a:lnTo>
                        <a:pt x="1528" y="46"/>
                      </a:lnTo>
                      <a:lnTo>
                        <a:pt x="1528" y="46"/>
                      </a:lnTo>
                      <a:lnTo>
                        <a:pt x="1528" y="40"/>
                      </a:lnTo>
                      <a:lnTo>
                        <a:pt x="1528" y="40"/>
                      </a:lnTo>
                      <a:lnTo>
                        <a:pt x="1528" y="38"/>
                      </a:lnTo>
                      <a:lnTo>
                        <a:pt x="1526" y="38"/>
                      </a:lnTo>
                      <a:lnTo>
                        <a:pt x="1526" y="36"/>
                      </a:lnTo>
                      <a:lnTo>
                        <a:pt x="1526" y="36"/>
                      </a:lnTo>
                      <a:lnTo>
                        <a:pt x="1526" y="36"/>
                      </a:lnTo>
                      <a:lnTo>
                        <a:pt x="1522" y="34"/>
                      </a:lnTo>
                      <a:lnTo>
                        <a:pt x="1522" y="34"/>
                      </a:lnTo>
                      <a:lnTo>
                        <a:pt x="1522" y="32"/>
                      </a:lnTo>
                      <a:lnTo>
                        <a:pt x="1518" y="32"/>
                      </a:lnTo>
                      <a:lnTo>
                        <a:pt x="1518" y="32"/>
                      </a:lnTo>
                      <a:lnTo>
                        <a:pt x="1518" y="32"/>
                      </a:lnTo>
                      <a:lnTo>
                        <a:pt x="1518" y="32"/>
                      </a:lnTo>
                      <a:lnTo>
                        <a:pt x="1514" y="32"/>
                      </a:lnTo>
                      <a:lnTo>
                        <a:pt x="1514" y="32"/>
                      </a:lnTo>
                      <a:lnTo>
                        <a:pt x="1514" y="32"/>
                      </a:lnTo>
                      <a:lnTo>
                        <a:pt x="1512" y="32"/>
                      </a:lnTo>
                      <a:lnTo>
                        <a:pt x="1510" y="32"/>
                      </a:lnTo>
                      <a:lnTo>
                        <a:pt x="1510" y="32"/>
                      </a:lnTo>
                      <a:lnTo>
                        <a:pt x="1510" y="34"/>
                      </a:lnTo>
                      <a:lnTo>
                        <a:pt x="1510" y="34"/>
                      </a:lnTo>
                      <a:lnTo>
                        <a:pt x="1510" y="32"/>
                      </a:lnTo>
                      <a:lnTo>
                        <a:pt x="1510" y="32"/>
                      </a:lnTo>
                      <a:lnTo>
                        <a:pt x="1510" y="32"/>
                      </a:lnTo>
                      <a:lnTo>
                        <a:pt x="1498" y="32"/>
                      </a:lnTo>
                      <a:lnTo>
                        <a:pt x="1498" y="32"/>
                      </a:lnTo>
                      <a:lnTo>
                        <a:pt x="1498" y="32"/>
                      </a:lnTo>
                      <a:lnTo>
                        <a:pt x="1496" y="34"/>
                      </a:lnTo>
                      <a:lnTo>
                        <a:pt x="1496" y="34"/>
                      </a:lnTo>
                      <a:lnTo>
                        <a:pt x="1496" y="34"/>
                      </a:lnTo>
                      <a:lnTo>
                        <a:pt x="1496" y="34"/>
                      </a:lnTo>
                      <a:lnTo>
                        <a:pt x="1496" y="34"/>
                      </a:lnTo>
                      <a:lnTo>
                        <a:pt x="1496" y="34"/>
                      </a:lnTo>
                      <a:lnTo>
                        <a:pt x="1494" y="34"/>
                      </a:lnTo>
                      <a:lnTo>
                        <a:pt x="1492" y="34"/>
                      </a:lnTo>
                      <a:lnTo>
                        <a:pt x="1492" y="34"/>
                      </a:lnTo>
                      <a:lnTo>
                        <a:pt x="1492" y="34"/>
                      </a:lnTo>
                      <a:lnTo>
                        <a:pt x="1490" y="34"/>
                      </a:lnTo>
                      <a:lnTo>
                        <a:pt x="1490" y="34"/>
                      </a:lnTo>
                      <a:lnTo>
                        <a:pt x="1490" y="34"/>
                      </a:lnTo>
                      <a:lnTo>
                        <a:pt x="1490" y="34"/>
                      </a:lnTo>
                      <a:lnTo>
                        <a:pt x="1486" y="36"/>
                      </a:lnTo>
                      <a:lnTo>
                        <a:pt x="1482" y="38"/>
                      </a:lnTo>
                      <a:lnTo>
                        <a:pt x="1478" y="40"/>
                      </a:lnTo>
                      <a:lnTo>
                        <a:pt x="1470" y="44"/>
                      </a:lnTo>
                      <a:lnTo>
                        <a:pt x="1468" y="44"/>
                      </a:lnTo>
                      <a:lnTo>
                        <a:pt x="1468" y="44"/>
                      </a:lnTo>
                      <a:lnTo>
                        <a:pt x="1466" y="44"/>
                      </a:lnTo>
                      <a:lnTo>
                        <a:pt x="1466" y="46"/>
                      </a:lnTo>
                      <a:lnTo>
                        <a:pt x="1466" y="46"/>
                      </a:lnTo>
                      <a:lnTo>
                        <a:pt x="1466" y="46"/>
                      </a:lnTo>
                      <a:lnTo>
                        <a:pt x="1464" y="48"/>
                      </a:lnTo>
                      <a:lnTo>
                        <a:pt x="1462" y="48"/>
                      </a:lnTo>
                      <a:lnTo>
                        <a:pt x="1462" y="48"/>
                      </a:lnTo>
                      <a:lnTo>
                        <a:pt x="1462" y="50"/>
                      </a:lnTo>
                      <a:lnTo>
                        <a:pt x="1462" y="52"/>
                      </a:lnTo>
                      <a:lnTo>
                        <a:pt x="1462" y="52"/>
                      </a:lnTo>
                      <a:lnTo>
                        <a:pt x="1462" y="54"/>
                      </a:lnTo>
                      <a:lnTo>
                        <a:pt x="1462" y="54"/>
                      </a:lnTo>
                      <a:lnTo>
                        <a:pt x="1462" y="54"/>
                      </a:lnTo>
                      <a:lnTo>
                        <a:pt x="1458" y="50"/>
                      </a:lnTo>
                      <a:lnTo>
                        <a:pt x="1458" y="50"/>
                      </a:lnTo>
                      <a:lnTo>
                        <a:pt x="1458" y="50"/>
                      </a:lnTo>
                      <a:lnTo>
                        <a:pt x="1452" y="50"/>
                      </a:lnTo>
                      <a:lnTo>
                        <a:pt x="1452" y="50"/>
                      </a:lnTo>
                      <a:lnTo>
                        <a:pt x="1452" y="50"/>
                      </a:lnTo>
                      <a:lnTo>
                        <a:pt x="1448" y="52"/>
                      </a:lnTo>
                      <a:lnTo>
                        <a:pt x="1446" y="52"/>
                      </a:lnTo>
                      <a:lnTo>
                        <a:pt x="1446" y="50"/>
                      </a:lnTo>
                      <a:lnTo>
                        <a:pt x="1446" y="50"/>
                      </a:lnTo>
                      <a:lnTo>
                        <a:pt x="1446" y="50"/>
                      </a:lnTo>
                      <a:lnTo>
                        <a:pt x="1444" y="50"/>
                      </a:lnTo>
                      <a:lnTo>
                        <a:pt x="1442" y="48"/>
                      </a:lnTo>
                      <a:lnTo>
                        <a:pt x="1442" y="48"/>
                      </a:lnTo>
                      <a:lnTo>
                        <a:pt x="1442" y="48"/>
                      </a:lnTo>
                      <a:lnTo>
                        <a:pt x="1436" y="48"/>
                      </a:lnTo>
                      <a:lnTo>
                        <a:pt x="1436" y="48"/>
                      </a:lnTo>
                      <a:lnTo>
                        <a:pt x="1436" y="48"/>
                      </a:lnTo>
                      <a:lnTo>
                        <a:pt x="1434" y="50"/>
                      </a:lnTo>
                      <a:lnTo>
                        <a:pt x="1432" y="50"/>
                      </a:lnTo>
                      <a:lnTo>
                        <a:pt x="1432" y="48"/>
                      </a:lnTo>
                      <a:lnTo>
                        <a:pt x="1432" y="48"/>
                      </a:lnTo>
                      <a:lnTo>
                        <a:pt x="1432" y="48"/>
                      </a:lnTo>
                      <a:lnTo>
                        <a:pt x="1428" y="48"/>
                      </a:lnTo>
                      <a:lnTo>
                        <a:pt x="1428" y="48"/>
                      </a:lnTo>
                      <a:lnTo>
                        <a:pt x="1428" y="48"/>
                      </a:lnTo>
                      <a:lnTo>
                        <a:pt x="1424" y="48"/>
                      </a:lnTo>
                      <a:lnTo>
                        <a:pt x="1420" y="48"/>
                      </a:lnTo>
                      <a:lnTo>
                        <a:pt x="1420" y="48"/>
                      </a:lnTo>
                      <a:lnTo>
                        <a:pt x="1420" y="48"/>
                      </a:lnTo>
                      <a:lnTo>
                        <a:pt x="1420" y="48"/>
                      </a:lnTo>
                      <a:lnTo>
                        <a:pt x="1418" y="46"/>
                      </a:lnTo>
                      <a:lnTo>
                        <a:pt x="1418" y="46"/>
                      </a:lnTo>
                      <a:lnTo>
                        <a:pt x="1418" y="46"/>
                      </a:lnTo>
                      <a:lnTo>
                        <a:pt x="1418" y="46"/>
                      </a:lnTo>
                      <a:lnTo>
                        <a:pt x="1418" y="46"/>
                      </a:lnTo>
                      <a:lnTo>
                        <a:pt x="1420" y="46"/>
                      </a:lnTo>
                      <a:lnTo>
                        <a:pt x="1422" y="46"/>
                      </a:lnTo>
                      <a:lnTo>
                        <a:pt x="1422" y="46"/>
                      </a:lnTo>
                      <a:lnTo>
                        <a:pt x="1422" y="46"/>
                      </a:lnTo>
                      <a:lnTo>
                        <a:pt x="1424" y="46"/>
                      </a:lnTo>
                      <a:lnTo>
                        <a:pt x="1424" y="46"/>
                      </a:lnTo>
                      <a:lnTo>
                        <a:pt x="1424" y="46"/>
                      </a:lnTo>
                      <a:lnTo>
                        <a:pt x="1424" y="44"/>
                      </a:lnTo>
                      <a:lnTo>
                        <a:pt x="1424" y="44"/>
                      </a:lnTo>
                      <a:lnTo>
                        <a:pt x="1424" y="44"/>
                      </a:lnTo>
                      <a:lnTo>
                        <a:pt x="1424" y="44"/>
                      </a:lnTo>
                      <a:lnTo>
                        <a:pt x="1422" y="42"/>
                      </a:lnTo>
                      <a:lnTo>
                        <a:pt x="1422" y="42"/>
                      </a:lnTo>
                      <a:lnTo>
                        <a:pt x="1422" y="42"/>
                      </a:lnTo>
                      <a:lnTo>
                        <a:pt x="1420" y="40"/>
                      </a:lnTo>
                      <a:lnTo>
                        <a:pt x="1420" y="40"/>
                      </a:lnTo>
                      <a:lnTo>
                        <a:pt x="1420" y="40"/>
                      </a:lnTo>
                      <a:lnTo>
                        <a:pt x="1418" y="40"/>
                      </a:lnTo>
                      <a:lnTo>
                        <a:pt x="1418" y="40"/>
                      </a:lnTo>
                      <a:lnTo>
                        <a:pt x="1418" y="40"/>
                      </a:lnTo>
                      <a:lnTo>
                        <a:pt x="1414" y="40"/>
                      </a:lnTo>
                      <a:lnTo>
                        <a:pt x="1410" y="38"/>
                      </a:lnTo>
                      <a:lnTo>
                        <a:pt x="1410" y="38"/>
                      </a:lnTo>
                      <a:lnTo>
                        <a:pt x="1410" y="38"/>
                      </a:lnTo>
                      <a:lnTo>
                        <a:pt x="1408" y="38"/>
                      </a:lnTo>
                      <a:lnTo>
                        <a:pt x="1408" y="38"/>
                      </a:lnTo>
                      <a:lnTo>
                        <a:pt x="1408" y="38"/>
                      </a:lnTo>
                      <a:lnTo>
                        <a:pt x="1404" y="40"/>
                      </a:lnTo>
                      <a:lnTo>
                        <a:pt x="1396" y="40"/>
                      </a:lnTo>
                      <a:lnTo>
                        <a:pt x="1396" y="40"/>
                      </a:lnTo>
                      <a:lnTo>
                        <a:pt x="1396" y="40"/>
                      </a:lnTo>
                      <a:lnTo>
                        <a:pt x="1396" y="40"/>
                      </a:lnTo>
                      <a:lnTo>
                        <a:pt x="1394" y="40"/>
                      </a:lnTo>
                      <a:lnTo>
                        <a:pt x="1394" y="40"/>
                      </a:lnTo>
                      <a:lnTo>
                        <a:pt x="1394" y="42"/>
                      </a:lnTo>
                      <a:lnTo>
                        <a:pt x="1394" y="44"/>
                      </a:lnTo>
                      <a:lnTo>
                        <a:pt x="1394" y="44"/>
                      </a:lnTo>
                      <a:lnTo>
                        <a:pt x="1394" y="44"/>
                      </a:lnTo>
                      <a:lnTo>
                        <a:pt x="1392" y="44"/>
                      </a:lnTo>
                      <a:lnTo>
                        <a:pt x="1392" y="50"/>
                      </a:lnTo>
                      <a:lnTo>
                        <a:pt x="1392" y="50"/>
                      </a:lnTo>
                      <a:lnTo>
                        <a:pt x="1394" y="50"/>
                      </a:lnTo>
                      <a:lnTo>
                        <a:pt x="1394" y="54"/>
                      </a:lnTo>
                      <a:lnTo>
                        <a:pt x="1394" y="60"/>
                      </a:lnTo>
                      <a:lnTo>
                        <a:pt x="1392" y="60"/>
                      </a:lnTo>
                      <a:lnTo>
                        <a:pt x="1392" y="60"/>
                      </a:lnTo>
                      <a:lnTo>
                        <a:pt x="1392" y="60"/>
                      </a:lnTo>
                      <a:lnTo>
                        <a:pt x="1392" y="60"/>
                      </a:lnTo>
                      <a:lnTo>
                        <a:pt x="1390" y="60"/>
                      </a:lnTo>
                      <a:lnTo>
                        <a:pt x="1388" y="60"/>
                      </a:lnTo>
                      <a:lnTo>
                        <a:pt x="1388" y="60"/>
                      </a:lnTo>
                      <a:lnTo>
                        <a:pt x="1388" y="60"/>
                      </a:lnTo>
                      <a:lnTo>
                        <a:pt x="1388" y="60"/>
                      </a:lnTo>
                      <a:lnTo>
                        <a:pt x="1388" y="58"/>
                      </a:lnTo>
                      <a:lnTo>
                        <a:pt x="1388" y="58"/>
                      </a:lnTo>
                      <a:lnTo>
                        <a:pt x="1386" y="58"/>
                      </a:lnTo>
                      <a:lnTo>
                        <a:pt x="1386" y="58"/>
                      </a:lnTo>
                      <a:lnTo>
                        <a:pt x="1384" y="58"/>
                      </a:lnTo>
                      <a:lnTo>
                        <a:pt x="1384" y="56"/>
                      </a:lnTo>
                      <a:lnTo>
                        <a:pt x="1390" y="56"/>
                      </a:lnTo>
                      <a:lnTo>
                        <a:pt x="1390" y="56"/>
                      </a:lnTo>
                      <a:lnTo>
                        <a:pt x="1390" y="56"/>
                      </a:lnTo>
                      <a:lnTo>
                        <a:pt x="1390" y="56"/>
                      </a:lnTo>
                      <a:lnTo>
                        <a:pt x="1390" y="54"/>
                      </a:lnTo>
                      <a:lnTo>
                        <a:pt x="1386" y="52"/>
                      </a:lnTo>
                      <a:lnTo>
                        <a:pt x="1388" y="52"/>
                      </a:lnTo>
                      <a:lnTo>
                        <a:pt x="1388" y="52"/>
                      </a:lnTo>
                      <a:lnTo>
                        <a:pt x="1388" y="50"/>
                      </a:lnTo>
                      <a:lnTo>
                        <a:pt x="1388" y="48"/>
                      </a:lnTo>
                      <a:lnTo>
                        <a:pt x="1388" y="48"/>
                      </a:lnTo>
                      <a:lnTo>
                        <a:pt x="1388" y="48"/>
                      </a:lnTo>
                      <a:lnTo>
                        <a:pt x="1388" y="46"/>
                      </a:lnTo>
                      <a:lnTo>
                        <a:pt x="1388" y="46"/>
                      </a:lnTo>
                      <a:lnTo>
                        <a:pt x="1388" y="46"/>
                      </a:lnTo>
                      <a:lnTo>
                        <a:pt x="1388" y="44"/>
                      </a:lnTo>
                      <a:lnTo>
                        <a:pt x="1388" y="44"/>
                      </a:lnTo>
                      <a:lnTo>
                        <a:pt x="1386" y="44"/>
                      </a:lnTo>
                      <a:lnTo>
                        <a:pt x="1386" y="44"/>
                      </a:lnTo>
                      <a:lnTo>
                        <a:pt x="1386" y="44"/>
                      </a:lnTo>
                      <a:lnTo>
                        <a:pt x="1384" y="44"/>
                      </a:lnTo>
                      <a:lnTo>
                        <a:pt x="1384" y="46"/>
                      </a:lnTo>
                      <a:lnTo>
                        <a:pt x="1384" y="46"/>
                      </a:lnTo>
                      <a:lnTo>
                        <a:pt x="1384" y="44"/>
                      </a:lnTo>
                      <a:lnTo>
                        <a:pt x="1382" y="42"/>
                      </a:lnTo>
                      <a:lnTo>
                        <a:pt x="1382" y="42"/>
                      </a:lnTo>
                      <a:lnTo>
                        <a:pt x="1382" y="42"/>
                      </a:lnTo>
                      <a:lnTo>
                        <a:pt x="1380" y="42"/>
                      </a:lnTo>
                      <a:lnTo>
                        <a:pt x="1380" y="42"/>
                      </a:lnTo>
                      <a:lnTo>
                        <a:pt x="1380" y="42"/>
                      </a:lnTo>
                      <a:lnTo>
                        <a:pt x="1378" y="44"/>
                      </a:lnTo>
                      <a:lnTo>
                        <a:pt x="1376" y="44"/>
                      </a:lnTo>
                      <a:lnTo>
                        <a:pt x="1376" y="44"/>
                      </a:lnTo>
                      <a:lnTo>
                        <a:pt x="1376" y="44"/>
                      </a:lnTo>
                      <a:lnTo>
                        <a:pt x="1374" y="44"/>
                      </a:lnTo>
                      <a:lnTo>
                        <a:pt x="1348" y="44"/>
                      </a:lnTo>
                      <a:lnTo>
                        <a:pt x="1348" y="44"/>
                      </a:lnTo>
                      <a:lnTo>
                        <a:pt x="1348" y="44"/>
                      </a:lnTo>
                      <a:lnTo>
                        <a:pt x="1346" y="46"/>
                      </a:lnTo>
                      <a:lnTo>
                        <a:pt x="1340" y="46"/>
                      </a:lnTo>
                      <a:lnTo>
                        <a:pt x="1336" y="48"/>
                      </a:lnTo>
                      <a:lnTo>
                        <a:pt x="1330" y="50"/>
                      </a:lnTo>
                      <a:lnTo>
                        <a:pt x="1330" y="50"/>
                      </a:lnTo>
                      <a:lnTo>
                        <a:pt x="1330" y="50"/>
                      </a:lnTo>
                      <a:lnTo>
                        <a:pt x="1330" y="50"/>
                      </a:lnTo>
                      <a:lnTo>
                        <a:pt x="1330" y="52"/>
                      </a:lnTo>
                      <a:lnTo>
                        <a:pt x="1330" y="52"/>
                      </a:lnTo>
                      <a:lnTo>
                        <a:pt x="1330" y="54"/>
                      </a:lnTo>
                      <a:lnTo>
                        <a:pt x="1330" y="54"/>
                      </a:lnTo>
                      <a:lnTo>
                        <a:pt x="1330" y="56"/>
                      </a:lnTo>
                      <a:lnTo>
                        <a:pt x="1326" y="60"/>
                      </a:lnTo>
                      <a:lnTo>
                        <a:pt x="1324" y="60"/>
                      </a:lnTo>
                      <a:lnTo>
                        <a:pt x="1324" y="60"/>
                      </a:lnTo>
                      <a:lnTo>
                        <a:pt x="1324" y="60"/>
                      </a:lnTo>
                      <a:lnTo>
                        <a:pt x="1324" y="62"/>
                      </a:lnTo>
                      <a:lnTo>
                        <a:pt x="1322" y="62"/>
                      </a:lnTo>
                      <a:lnTo>
                        <a:pt x="1322" y="62"/>
                      </a:lnTo>
                      <a:lnTo>
                        <a:pt x="1322" y="64"/>
                      </a:lnTo>
                      <a:lnTo>
                        <a:pt x="1322" y="64"/>
                      </a:lnTo>
                      <a:lnTo>
                        <a:pt x="1322" y="64"/>
                      </a:lnTo>
                      <a:lnTo>
                        <a:pt x="1322" y="64"/>
                      </a:lnTo>
                      <a:lnTo>
                        <a:pt x="1324" y="66"/>
                      </a:lnTo>
                      <a:lnTo>
                        <a:pt x="1324" y="68"/>
                      </a:lnTo>
                      <a:lnTo>
                        <a:pt x="1324" y="68"/>
                      </a:lnTo>
                      <a:lnTo>
                        <a:pt x="1324" y="68"/>
                      </a:lnTo>
                      <a:lnTo>
                        <a:pt x="1326" y="70"/>
                      </a:lnTo>
                      <a:lnTo>
                        <a:pt x="1326" y="70"/>
                      </a:lnTo>
                      <a:lnTo>
                        <a:pt x="1326" y="70"/>
                      </a:lnTo>
                      <a:lnTo>
                        <a:pt x="1326" y="70"/>
                      </a:lnTo>
                      <a:lnTo>
                        <a:pt x="1326" y="70"/>
                      </a:lnTo>
                      <a:lnTo>
                        <a:pt x="1328" y="70"/>
                      </a:lnTo>
                      <a:lnTo>
                        <a:pt x="1328" y="68"/>
                      </a:lnTo>
                      <a:lnTo>
                        <a:pt x="1328" y="68"/>
                      </a:lnTo>
                      <a:lnTo>
                        <a:pt x="1328" y="68"/>
                      </a:lnTo>
                      <a:lnTo>
                        <a:pt x="1328" y="66"/>
                      </a:lnTo>
                      <a:lnTo>
                        <a:pt x="1330" y="66"/>
                      </a:lnTo>
                      <a:lnTo>
                        <a:pt x="1330" y="66"/>
                      </a:lnTo>
                      <a:lnTo>
                        <a:pt x="1330" y="66"/>
                      </a:lnTo>
                      <a:lnTo>
                        <a:pt x="1330" y="64"/>
                      </a:lnTo>
                      <a:lnTo>
                        <a:pt x="1332" y="64"/>
                      </a:lnTo>
                      <a:lnTo>
                        <a:pt x="1334" y="66"/>
                      </a:lnTo>
                      <a:lnTo>
                        <a:pt x="1334" y="70"/>
                      </a:lnTo>
                      <a:lnTo>
                        <a:pt x="1332" y="70"/>
                      </a:lnTo>
                      <a:lnTo>
                        <a:pt x="1332" y="70"/>
                      </a:lnTo>
                      <a:lnTo>
                        <a:pt x="1332" y="72"/>
                      </a:lnTo>
                      <a:lnTo>
                        <a:pt x="1332" y="72"/>
                      </a:lnTo>
                      <a:lnTo>
                        <a:pt x="1332" y="72"/>
                      </a:lnTo>
                      <a:lnTo>
                        <a:pt x="1332" y="72"/>
                      </a:lnTo>
                      <a:lnTo>
                        <a:pt x="1334" y="72"/>
                      </a:lnTo>
                      <a:lnTo>
                        <a:pt x="1336" y="74"/>
                      </a:lnTo>
                      <a:lnTo>
                        <a:pt x="1336" y="76"/>
                      </a:lnTo>
                      <a:lnTo>
                        <a:pt x="1334" y="76"/>
                      </a:lnTo>
                      <a:lnTo>
                        <a:pt x="1334" y="76"/>
                      </a:lnTo>
                      <a:lnTo>
                        <a:pt x="1334" y="76"/>
                      </a:lnTo>
                      <a:lnTo>
                        <a:pt x="1334" y="76"/>
                      </a:lnTo>
                      <a:lnTo>
                        <a:pt x="1332" y="74"/>
                      </a:lnTo>
                      <a:lnTo>
                        <a:pt x="1332" y="74"/>
                      </a:lnTo>
                      <a:lnTo>
                        <a:pt x="1332" y="74"/>
                      </a:lnTo>
                      <a:lnTo>
                        <a:pt x="1328" y="74"/>
                      </a:lnTo>
                      <a:lnTo>
                        <a:pt x="1328" y="74"/>
                      </a:lnTo>
                      <a:lnTo>
                        <a:pt x="1328" y="74"/>
                      </a:lnTo>
                      <a:lnTo>
                        <a:pt x="1326" y="76"/>
                      </a:lnTo>
                      <a:lnTo>
                        <a:pt x="1326" y="76"/>
                      </a:lnTo>
                      <a:lnTo>
                        <a:pt x="1326" y="76"/>
                      </a:lnTo>
                      <a:lnTo>
                        <a:pt x="1324" y="76"/>
                      </a:lnTo>
                      <a:lnTo>
                        <a:pt x="1324" y="78"/>
                      </a:lnTo>
                      <a:lnTo>
                        <a:pt x="1324" y="78"/>
                      </a:lnTo>
                      <a:lnTo>
                        <a:pt x="1324" y="78"/>
                      </a:lnTo>
                      <a:lnTo>
                        <a:pt x="1324" y="80"/>
                      </a:lnTo>
                      <a:lnTo>
                        <a:pt x="1324" y="80"/>
                      </a:lnTo>
                      <a:lnTo>
                        <a:pt x="1324" y="80"/>
                      </a:lnTo>
                      <a:lnTo>
                        <a:pt x="1324" y="80"/>
                      </a:lnTo>
                      <a:lnTo>
                        <a:pt x="1330" y="80"/>
                      </a:lnTo>
                      <a:lnTo>
                        <a:pt x="1330" y="80"/>
                      </a:lnTo>
                      <a:lnTo>
                        <a:pt x="1330" y="80"/>
                      </a:lnTo>
                      <a:lnTo>
                        <a:pt x="1330" y="80"/>
                      </a:lnTo>
                      <a:lnTo>
                        <a:pt x="1332" y="80"/>
                      </a:lnTo>
                      <a:lnTo>
                        <a:pt x="1332" y="80"/>
                      </a:lnTo>
                      <a:lnTo>
                        <a:pt x="1332" y="80"/>
                      </a:lnTo>
                      <a:lnTo>
                        <a:pt x="1332" y="78"/>
                      </a:lnTo>
                      <a:lnTo>
                        <a:pt x="1334" y="78"/>
                      </a:lnTo>
                      <a:lnTo>
                        <a:pt x="1332" y="78"/>
                      </a:lnTo>
                      <a:lnTo>
                        <a:pt x="1332" y="78"/>
                      </a:lnTo>
                      <a:lnTo>
                        <a:pt x="1332" y="80"/>
                      </a:lnTo>
                      <a:lnTo>
                        <a:pt x="1332" y="84"/>
                      </a:lnTo>
                      <a:lnTo>
                        <a:pt x="1330" y="86"/>
                      </a:lnTo>
                      <a:lnTo>
                        <a:pt x="1330" y="86"/>
                      </a:lnTo>
                      <a:lnTo>
                        <a:pt x="1330" y="84"/>
                      </a:lnTo>
                      <a:lnTo>
                        <a:pt x="1330" y="84"/>
                      </a:lnTo>
                      <a:lnTo>
                        <a:pt x="1330" y="84"/>
                      </a:lnTo>
                      <a:lnTo>
                        <a:pt x="1328" y="84"/>
                      </a:lnTo>
                      <a:lnTo>
                        <a:pt x="1328" y="84"/>
                      </a:lnTo>
                      <a:lnTo>
                        <a:pt x="1328" y="84"/>
                      </a:lnTo>
                      <a:lnTo>
                        <a:pt x="1328" y="84"/>
                      </a:lnTo>
                      <a:lnTo>
                        <a:pt x="1324" y="82"/>
                      </a:lnTo>
                      <a:lnTo>
                        <a:pt x="1324" y="82"/>
                      </a:lnTo>
                      <a:lnTo>
                        <a:pt x="1324" y="82"/>
                      </a:lnTo>
                      <a:lnTo>
                        <a:pt x="1324" y="82"/>
                      </a:lnTo>
                      <a:lnTo>
                        <a:pt x="1324" y="82"/>
                      </a:lnTo>
                      <a:lnTo>
                        <a:pt x="1324" y="82"/>
                      </a:lnTo>
                      <a:lnTo>
                        <a:pt x="1322" y="80"/>
                      </a:lnTo>
                      <a:lnTo>
                        <a:pt x="1322" y="80"/>
                      </a:lnTo>
                      <a:lnTo>
                        <a:pt x="1322" y="80"/>
                      </a:lnTo>
                      <a:lnTo>
                        <a:pt x="1320" y="80"/>
                      </a:lnTo>
                      <a:lnTo>
                        <a:pt x="1320" y="82"/>
                      </a:lnTo>
                      <a:lnTo>
                        <a:pt x="1318" y="84"/>
                      </a:lnTo>
                      <a:lnTo>
                        <a:pt x="1314" y="84"/>
                      </a:lnTo>
                      <a:lnTo>
                        <a:pt x="1314" y="82"/>
                      </a:lnTo>
                      <a:lnTo>
                        <a:pt x="1314" y="82"/>
                      </a:lnTo>
                      <a:lnTo>
                        <a:pt x="1314" y="82"/>
                      </a:lnTo>
                      <a:lnTo>
                        <a:pt x="1314" y="82"/>
                      </a:lnTo>
                      <a:lnTo>
                        <a:pt x="1314" y="82"/>
                      </a:lnTo>
                      <a:lnTo>
                        <a:pt x="1314" y="82"/>
                      </a:lnTo>
                      <a:lnTo>
                        <a:pt x="1312" y="80"/>
                      </a:lnTo>
                      <a:lnTo>
                        <a:pt x="1312" y="80"/>
                      </a:lnTo>
                      <a:lnTo>
                        <a:pt x="1310" y="80"/>
                      </a:lnTo>
                      <a:lnTo>
                        <a:pt x="1310" y="80"/>
                      </a:lnTo>
                      <a:lnTo>
                        <a:pt x="1308" y="80"/>
                      </a:lnTo>
                      <a:lnTo>
                        <a:pt x="1304" y="80"/>
                      </a:lnTo>
                      <a:lnTo>
                        <a:pt x="1304" y="80"/>
                      </a:lnTo>
                      <a:lnTo>
                        <a:pt x="1304" y="80"/>
                      </a:lnTo>
                      <a:lnTo>
                        <a:pt x="1304" y="80"/>
                      </a:lnTo>
                      <a:lnTo>
                        <a:pt x="1302" y="80"/>
                      </a:lnTo>
                      <a:lnTo>
                        <a:pt x="1302" y="80"/>
                      </a:lnTo>
                      <a:lnTo>
                        <a:pt x="1302" y="80"/>
                      </a:lnTo>
                      <a:lnTo>
                        <a:pt x="1300" y="82"/>
                      </a:lnTo>
                      <a:lnTo>
                        <a:pt x="1300" y="82"/>
                      </a:lnTo>
                      <a:lnTo>
                        <a:pt x="1300" y="82"/>
                      </a:lnTo>
                      <a:lnTo>
                        <a:pt x="1300" y="84"/>
                      </a:lnTo>
                      <a:lnTo>
                        <a:pt x="1300" y="84"/>
                      </a:lnTo>
                      <a:lnTo>
                        <a:pt x="1300" y="86"/>
                      </a:lnTo>
                      <a:lnTo>
                        <a:pt x="1302" y="86"/>
                      </a:lnTo>
                      <a:lnTo>
                        <a:pt x="1302" y="86"/>
                      </a:lnTo>
                      <a:lnTo>
                        <a:pt x="1302" y="86"/>
                      </a:lnTo>
                      <a:lnTo>
                        <a:pt x="1302" y="86"/>
                      </a:lnTo>
                      <a:lnTo>
                        <a:pt x="1304" y="88"/>
                      </a:lnTo>
                      <a:lnTo>
                        <a:pt x="1304" y="88"/>
                      </a:lnTo>
                      <a:lnTo>
                        <a:pt x="1304" y="88"/>
                      </a:lnTo>
                      <a:lnTo>
                        <a:pt x="1304" y="88"/>
                      </a:lnTo>
                      <a:lnTo>
                        <a:pt x="1306" y="88"/>
                      </a:lnTo>
                      <a:lnTo>
                        <a:pt x="1306" y="90"/>
                      </a:lnTo>
                      <a:lnTo>
                        <a:pt x="1304" y="90"/>
                      </a:lnTo>
                      <a:lnTo>
                        <a:pt x="1302" y="90"/>
                      </a:lnTo>
                      <a:lnTo>
                        <a:pt x="1300" y="90"/>
                      </a:lnTo>
                      <a:lnTo>
                        <a:pt x="1300" y="90"/>
                      </a:lnTo>
                      <a:lnTo>
                        <a:pt x="1300" y="90"/>
                      </a:lnTo>
                      <a:lnTo>
                        <a:pt x="1300" y="90"/>
                      </a:lnTo>
                      <a:lnTo>
                        <a:pt x="1298" y="88"/>
                      </a:lnTo>
                      <a:lnTo>
                        <a:pt x="1298" y="88"/>
                      </a:lnTo>
                      <a:lnTo>
                        <a:pt x="1298" y="88"/>
                      </a:lnTo>
                      <a:lnTo>
                        <a:pt x="1292" y="88"/>
                      </a:lnTo>
                      <a:lnTo>
                        <a:pt x="1292" y="88"/>
                      </a:lnTo>
                      <a:lnTo>
                        <a:pt x="1292" y="88"/>
                      </a:lnTo>
                      <a:lnTo>
                        <a:pt x="1290" y="90"/>
                      </a:lnTo>
                      <a:lnTo>
                        <a:pt x="1290" y="90"/>
                      </a:lnTo>
                      <a:lnTo>
                        <a:pt x="1288" y="90"/>
                      </a:lnTo>
                      <a:lnTo>
                        <a:pt x="1286" y="92"/>
                      </a:lnTo>
                      <a:lnTo>
                        <a:pt x="1286" y="92"/>
                      </a:lnTo>
                      <a:lnTo>
                        <a:pt x="1282" y="92"/>
                      </a:lnTo>
                      <a:lnTo>
                        <a:pt x="1282" y="90"/>
                      </a:lnTo>
                      <a:lnTo>
                        <a:pt x="1282" y="90"/>
                      </a:lnTo>
                      <a:lnTo>
                        <a:pt x="1282" y="90"/>
                      </a:lnTo>
                      <a:lnTo>
                        <a:pt x="1282" y="88"/>
                      </a:lnTo>
                      <a:lnTo>
                        <a:pt x="1280" y="88"/>
                      </a:lnTo>
                      <a:lnTo>
                        <a:pt x="1278" y="86"/>
                      </a:lnTo>
                      <a:lnTo>
                        <a:pt x="1278" y="86"/>
                      </a:lnTo>
                      <a:lnTo>
                        <a:pt x="1278" y="86"/>
                      </a:lnTo>
                      <a:lnTo>
                        <a:pt x="1278" y="84"/>
                      </a:lnTo>
                      <a:lnTo>
                        <a:pt x="1278" y="84"/>
                      </a:lnTo>
                      <a:lnTo>
                        <a:pt x="1278" y="84"/>
                      </a:lnTo>
                      <a:lnTo>
                        <a:pt x="1276" y="84"/>
                      </a:lnTo>
                      <a:lnTo>
                        <a:pt x="1276" y="84"/>
                      </a:lnTo>
                      <a:lnTo>
                        <a:pt x="1274" y="82"/>
                      </a:lnTo>
                      <a:lnTo>
                        <a:pt x="1274" y="82"/>
                      </a:lnTo>
                      <a:lnTo>
                        <a:pt x="1274" y="82"/>
                      </a:lnTo>
                      <a:lnTo>
                        <a:pt x="1272" y="84"/>
                      </a:lnTo>
                      <a:lnTo>
                        <a:pt x="1272" y="84"/>
                      </a:lnTo>
                      <a:lnTo>
                        <a:pt x="1272" y="84"/>
                      </a:lnTo>
                      <a:lnTo>
                        <a:pt x="1270" y="84"/>
                      </a:lnTo>
                      <a:lnTo>
                        <a:pt x="1270" y="88"/>
                      </a:lnTo>
                      <a:lnTo>
                        <a:pt x="1270" y="88"/>
                      </a:lnTo>
                      <a:lnTo>
                        <a:pt x="1270" y="88"/>
                      </a:lnTo>
                      <a:lnTo>
                        <a:pt x="1272" y="90"/>
                      </a:lnTo>
                      <a:lnTo>
                        <a:pt x="1272" y="96"/>
                      </a:lnTo>
                      <a:lnTo>
                        <a:pt x="1272" y="96"/>
                      </a:lnTo>
                      <a:lnTo>
                        <a:pt x="1272" y="96"/>
                      </a:lnTo>
                      <a:lnTo>
                        <a:pt x="1274" y="98"/>
                      </a:lnTo>
                      <a:lnTo>
                        <a:pt x="1274" y="98"/>
                      </a:lnTo>
                      <a:lnTo>
                        <a:pt x="1274" y="98"/>
                      </a:lnTo>
                      <a:lnTo>
                        <a:pt x="1274" y="98"/>
                      </a:lnTo>
                      <a:lnTo>
                        <a:pt x="1274" y="100"/>
                      </a:lnTo>
                      <a:lnTo>
                        <a:pt x="1274" y="100"/>
                      </a:lnTo>
                      <a:lnTo>
                        <a:pt x="1276" y="100"/>
                      </a:lnTo>
                      <a:lnTo>
                        <a:pt x="1276" y="102"/>
                      </a:lnTo>
                      <a:lnTo>
                        <a:pt x="1276" y="102"/>
                      </a:lnTo>
                      <a:lnTo>
                        <a:pt x="1276" y="102"/>
                      </a:lnTo>
                      <a:lnTo>
                        <a:pt x="1278" y="102"/>
                      </a:lnTo>
                      <a:lnTo>
                        <a:pt x="1278" y="102"/>
                      </a:lnTo>
                      <a:lnTo>
                        <a:pt x="1278" y="102"/>
                      </a:lnTo>
                      <a:lnTo>
                        <a:pt x="1278" y="102"/>
                      </a:lnTo>
                      <a:lnTo>
                        <a:pt x="1278" y="102"/>
                      </a:lnTo>
                      <a:lnTo>
                        <a:pt x="1278" y="104"/>
                      </a:lnTo>
                      <a:lnTo>
                        <a:pt x="1278" y="104"/>
                      </a:lnTo>
                      <a:lnTo>
                        <a:pt x="1278" y="104"/>
                      </a:lnTo>
                      <a:lnTo>
                        <a:pt x="1278" y="104"/>
                      </a:lnTo>
                      <a:lnTo>
                        <a:pt x="1276" y="104"/>
                      </a:lnTo>
                      <a:lnTo>
                        <a:pt x="1276" y="104"/>
                      </a:lnTo>
                      <a:lnTo>
                        <a:pt x="1276" y="104"/>
                      </a:lnTo>
                      <a:lnTo>
                        <a:pt x="1272" y="106"/>
                      </a:lnTo>
                      <a:lnTo>
                        <a:pt x="1268" y="106"/>
                      </a:lnTo>
                      <a:lnTo>
                        <a:pt x="1268" y="104"/>
                      </a:lnTo>
                      <a:lnTo>
                        <a:pt x="1268" y="104"/>
                      </a:lnTo>
                      <a:lnTo>
                        <a:pt x="1268" y="104"/>
                      </a:lnTo>
                      <a:lnTo>
                        <a:pt x="1266" y="104"/>
                      </a:lnTo>
                      <a:lnTo>
                        <a:pt x="1264" y="104"/>
                      </a:lnTo>
                      <a:lnTo>
                        <a:pt x="1264" y="104"/>
                      </a:lnTo>
                      <a:lnTo>
                        <a:pt x="1264" y="104"/>
                      </a:lnTo>
                      <a:lnTo>
                        <a:pt x="1264" y="104"/>
                      </a:lnTo>
                      <a:lnTo>
                        <a:pt x="1262" y="102"/>
                      </a:lnTo>
                      <a:lnTo>
                        <a:pt x="1262" y="102"/>
                      </a:lnTo>
                      <a:lnTo>
                        <a:pt x="1262" y="102"/>
                      </a:lnTo>
                      <a:lnTo>
                        <a:pt x="1260" y="100"/>
                      </a:lnTo>
                      <a:lnTo>
                        <a:pt x="1260" y="100"/>
                      </a:lnTo>
                      <a:lnTo>
                        <a:pt x="1258" y="98"/>
                      </a:lnTo>
                      <a:lnTo>
                        <a:pt x="1250" y="98"/>
                      </a:lnTo>
                      <a:lnTo>
                        <a:pt x="1248" y="96"/>
                      </a:lnTo>
                      <a:lnTo>
                        <a:pt x="1248" y="96"/>
                      </a:lnTo>
                      <a:lnTo>
                        <a:pt x="1248" y="96"/>
                      </a:lnTo>
                      <a:lnTo>
                        <a:pt x="1246" y="96"/>
                      </a:lnTo>
                      <a:lnTo>
                        <a:pt x="1246" y="96"/>
                      </a:lnTo>
                      <a:lnTo>
                        <a:pt x="1248" y="96"/>
                      </a:lnTo>
                      <a:lnTo>
                        <a:pt x="1248" y="96"/>
                      </a:lnTo>
                      <a:lnTo>
                        <a:pt x="1250" y="96"/>
                      </a:lnTo>
                      <a:lnTo>
                        <a:pt x="1250" y="94"/>
                      </a:lnTo>
                      <a:lnTo>
                        <a:pt x="1250" y="94"/>
                      </a:lnTo>
                      <a:lnTo>
                        <a:pt x="1248" y="94"/>
                      </a:lnTo>
                      <a:lnTo>
                        <a:pt x="1248" y="94"/>
                      </a:lnTo>
                      <a:lnTo>
                        <a:pt x="1246" y="92"/>
                      </a:lnTo>
                      <a:lnTo>
                        <a:pt x="1246" y="92"/>
                      </a:lnTo>
                      <a:lnTo>
                        <a:pt x="1246" y="92"/>
                      </a:lnTo>
                      <a:lnTo>
                        <a:pt x="1244" y="92"/>
                      </a:lnTo>
                      <a:lnTo>
                        <a:pt x="1242" y="92"/>
                      </a:lnTo>
                      <a:lnTo>
                        <a:pt x="1242" y="92"/>
                      </a:lnTo>
                      <a:lnTo>
                        <a:pt x="1242" y="90"/>
                      </a:lnTo>
                      <a:lnTo>
                        <a:pt x="1240" y="90"/>
                      </a:lnTo>
                      <a:lnTo>
                        <a:pt x="1240" y="90"/>
                      </a:lnTo>
                      <a:lnTo>
                        <a:pt x="1240" y="92"/>
                      </a:lnTo>
                      <a:lnTo>
                        <a:pt x="1240" y="94"/>
                      </a:lnTo>
                      <a:lnTo>
                        <a:pt x="1236" y="94"/>
                      </a:lnTo>
                      <a:lnTo>
                        <a:pt x="1234" y="92"/>
                      </a:lnTo>
                      <a:lnTo>
                        <a:pt x="1234" y="92"/>
                      </a:lnTo>
                      <a:lnTo>
                        <a:pt x="1234" y="92"/>
                      </a:lnTo>
                      <a:lnTo>
                        <a:pt x="1232" y="92"/>
                      </a:lnTo>
                      <a:lnTo>
                        <a:pt x="1228" y="92"/>
                      </a:lnTo>
                      <a:lnTo>
                        <a:pt x="1228" y="92"/>
                      </a:lnTo>
                      <a:lnTo>
                        <a:pt x="1228" y="90"/>
                      </a:lnTo>
                      <a:lnTo>
                        <a:pt x="1226" y="90"/>
                      </a:lnTo>
                      <a:lnTo>
                        <a:pt x="1224" y="90"/>
                      </a:lnTo>
                      <a:lnTo>
                        <a:pt x="1224" y="90"/>
                      </a:lnTo>
                      <a:lnTo>
                        <a:pt x="1224" y="90"/>
                      </a:lnTo>
                      <a:lnTo>
                        <a:pt x="1224" y="88"/>
                      </a:lnTo>
                      <a:lnTo>
                        <a:pt x="1222" y="88"/>
                      </a:lnTo>
                      <a:lnTo>
                        <a:pt x="1222" y="88"/>
                      </a:lnTo>
                      <a:lnTo>
                        <a:pt x="1220" y="90"/>
                      </a:lnTo>
                      <a:lnTo>
                        <a:pt x="1220" y="90"/>
                      </a:lnTo>
                      <a:lnTo>
                        <a:pt x="1218" y="92"/>
                      </a:lnTo>
                      <a:lnTo>
                        <a:pt x="1218" y="92"/>
                      </a:lnTo>
                      <a:lnTo>
                        <a:pt x="1218" y="92"/>
                      </a:lnTo>
                      <a:lnTo>
                        <a:pt x="1216" y="92"/>
                      </a:lnTo>
                      <a:lnTo>
                        <a:pt x="1216" y="92"/>
                      </a:lnTo>
                      <a:lnTo>
                        <a:pt x="1216" y="92"/>
                      </a:lnTo>
                      <a:lnTo>
                        <a:pt x="1216" y="92"/>
                      </a:lnTo>
                      <a:lnTo>
                        <a:pt x="1216" y="94"/>
                      </a:lnTo>
                      <a:lnTo>
                        <a:pt x="1218" y="94"/>
                      </a:lnTo>
                      <a:lnTo>
                        <a:pt x="1218" y="94"/>
                      </a:lnTo>
                      <a:lnTo>
                        <a:pt x="1216" y="96"/>
                      </a:lnTo>
                      <a:lnTo>
                        <a:pt x="1216" y="94"/>
                      </a:lnTo>
                      <a:lnTo>
                        <a:pt x="1216" y="94"/>
                      </a:lnTo>
                      <a:lnTo>
                        <a:pt x="1216" y="94"/>
                      </a:lnTo>
                      <a:lnTo>
                        <a:pt x="1214" y="94"/>
                      </a:lnTo>
                      <a:lnTo>
                        <a:pt x="1214" y="92"/>
                      </a:lnTo>
                      <a:lnTo>
                        <a:pt x="1214" y="92"/>
                      </a:lnTo>
                      <a:lnTo>
                        <a:pt x="1214" y="92"/>
                      </a:lnTo>
                      <a:lnTo>
                        <a:pt x="1214" y="90"/>
                      </a:lnTo>
                      <a:lnTo>
                        <a:pt x="1214" y="88"/>
                      </a:lnTo>
                      <a:lnTo>
                        <a:pt x="1214" y="88"/>
                      </a:lnTo>
                      <a:lnTo>
                        <a:pt x="1214" y="88"/>
                      </a:lnTo>
                      <a:lnTo>
                        <a:pt x="1214" y="88"/>
                      </a:lnTo>
                      <a:lnTo>
                        <a:pt x="1214" y="88"/>
                      </a:lnTo>
                      <a:lnTo>
                        <a:pt x="1216" y="86"/>
                      </a:lnTo>
                      <a:lnTo>
                        <a:pt x="1218" y="86"/>
                      </a:lnTo>
                      <a:lnTo>
                        <a:pt x="1220" y="86"/>
                      </a:lnTo>
                      <a:lnTo>
                        <a:pt x="1220" y="86"/>
                      </a:lnTo>
                      <a:lnTo>
                        <a:pt x="1220" y="86"/>
                      </a:lnTo>
                      <a:lnTo>
                        <a:pt x="1222" y="82"/>
                      </a:lnTo>
                      <a:lnTo>
                        <a:pt x="1222" y="82"/>
                      </a:lnTo>
                      <a:lnTo>
                        <a:pt x="1224" y="82"/>
                      </a:lnTo>
                      <a:lnTo>
                        <a:pt x="1224" y="80"/>
                      </a:lnTo>
                      <a:lnTo>
                        <a:pt x="1224" y="80"/>
                      </a:lnTo>
                      <a:lnTo>
                        <a:pt x="1224" y="80"/>
                      </a:lnTo>
                      <a:lnTo>
                        <a:pt x="1224" y="80"/>
                      </a:lnTo>
                      <a:lnTo>
                        <a:pt x="1224" y="78"/>
                      </a:lnTo>
                      <a:lnTo>
                        <a:pt x="1226" y="78"/>
                      </a:lnTo>
                      <a:lnTo>
                        <a:pt x="1226" y="78"/>
                      </a:lnTo>
                      <a:lnTo>
                        <a:pt x="1228" y="78"/>
                      </a:lnTo>
                      <a:lnTo>
                        <a:pt x="1228" y="76"/>
                      </a:lnTo>
                      <a:lnTo>
                        <a:pt x="1228" y="76"/>
                      </a:lnTo>
                      <a:lnTo>
                        <a:pt x="1228" y="76"/>
                      </a:lnTo>
                      <a:lnTo>
                        <a:pt x="1228" y="76"/>
                      </a:lnTo>
                      <a:lnTo>
                        <a:pt x="1230" y="76"/>
                      </a:lnTo>
                      <a:lnTo>
                        <a:pt x="1230" y="76"/>
                      </a:lnTo>
                      <a:lnTo>
                        <a:pt x="1230" y="74"/>
                      </a:lnTo>
                      <a:lnTo>
                        <a:pt x="1230" y="72"/>
                      </a:lnTo>
                      <a:lnTo>
                        <a:pt x="1230" y="72"/>
                      </a:lnTo>
                      <a:lnTo>
                        <a:pt x="1230" y="72"/>
                      </a:lnTo>
                      <a:lnTo>
                        <a:pt x="1228" y="72"/>
                      </a:lnTo>
                      <a:lnTo>
                        <a:pt x="1228" y="72"/>
                      </a:lnTo>
                      <a:lnTo>
                        <a:pt x="1228" y="72"/>
                      </a:lnTo>
                      <a:lnTo>
                        <a:pt x="1228" y="70"/>
                      </a:lnTo>
                      <a:lnTo>
                        <a:pt x="1226" y="70"/>
                      </a:lnTo>
                      <a:lnTo>
                        <a:pt x="1224" y="70"/>
                      </a:lnTo>
                      <a:lnTo>
                        <a:pt x="1224" y="70"/>
                      </a:lnTo>
                      <a:lnTo>
                        <a:pt x="1224" y="70"/>
                      </a:lnTo>
                      <a:lnTo>
                        <a:pt x="1212" y="70"/>
                      </a:lnTo>
                      <a:lnTo>
                        <a:pt x="1212" y="70"/>
                      </a:lnTo>
                      <a:lnTo>
                        <a:pt x="1212" y="70"/>
                      </a:lnTo>
                      <a:lnTo>
                        <a:pt x="1212" y="70"/>
                      </a:lnTo>
                      <a:lnTo>
                        <a:pt x="1208" y="70"/>
                      </a:lnTo>
                      <a:lnTo>
                        <a:pt x="1208" y="70"/>
                      </a:lnTo>
                      <a:lnTo>
                        <a:pt x="1208" y="70"/>
                      </a:lnTo>
                      <a:lnTo>
                        <a:pt x="1208" y="70"/>
                      </a:lnTo>
                      <a:lnTo>
                        <a:pt x="1204" y="70"/>
                      </a:lnTo>
                      <a:lnTo>
                        <a:pt x="1204" y="70"/>
                      </a:lnTo>
                      <a:lnTo>
                        <a:pt x="1204" y="70"/>
                      </a:lnTo>
                      <a:lnTo>
                        <a:pt x="1202" y="70"/>
                      </a:lnTo>
                      <a:lnTo>
                        <a:pt x="1200" y="72"/>
                      </a:lnTo>
                      <a:lnTo>
                        <a:pt x="1200" y="72"/>
                      </a:lnTo>
                      <a:lnTo>
                        <a:pt x="1200" y="72"/>
                      </a:lnTo>
                      <a:lnTo>
                        <a:pt x="1198" y="72"/>
                      </a:lnTo>
                      <a:lnTo>
                        <a:pt x="1194" y="72"/>
                      </a:lnTo>
                      <a:lnTo>
                        <a:pt x="1194" y="72"/>
                      </a:lnTo>
                      <a:lnTo>
                        <a:pt x="1194" y="72"/>
                      </a:lnTo>
                      <a:lnTo>
                        <a:pt x="1194" y="72"/>
                      </a:lnTo>
                      <a:lnTo>
                        <a:pt x="1186" y="72"/>
                      </a:lnTo>
                      <a:lnTo>
                        <a:pt x="1186" y="70"/>
                      </a:lnTo>
                      <a:lnTo>
                        <a:pt x="1186" y="70"/>
                      </a:lnTo>
                      <a:lnTo>
                        <a:pt x="1186" y="70"/>
                      </a:lnTo>
                      <a:lnTo>
                        <a:pt x="1182" y="70"/>
                      </a:lnTo>
                      <a:lnTo>
                        <a:pt x="1182" y="70"/>
                      </a:lnTo>
                      <a:lnTo>
                        <a:pt x="1182" y="70"/>
                      </a:lnTo>
                      <a:lnTo>
                        <a:pt x="1180" y="70"/>
                      </a:lnTo>
                      <a:lnTo>
                        <a:pt x="1180" y="70"/>
                      </a:lnTo>
                      <a:lnTo>
                        <a:pt x="1178" y="70"/>
                      </a:lnTo>
                      <a:lnTo>
                        <a:pt x="1178" y="70"/>
                      </a:lnTo>
                      <a:lnTo>
                        <a:pt x="1178" y="70"/>
                      </a:lnTo>
                      <a:lnTo>
                        <a:pt x="1174" y="72"/>
                      </a:lnTo>
                      <a:lnTo>
                        <a:pt x="1174" y="72"/>
                      </a:lnTo>
                      <a:lnTo>
                        <a:pt x="1174" y="74"/>
                      </a:lnTo>
                      <a:lnTo>
                        <a:pt x="1174" y="76"/>
                      </a:lnTo>
                      <a:lnTo>
                        <a:pt x="1174" y="76"/>
                      </a:lnTo>
                      <a:lnTo>
                        <a:pt x="1176" y="78"/>
                      </a:lnTo>
                      <a:lnTo>
                        <a:pt x="1178" y="78"/>
                      </a:lnTo>
                      <a:lnTo>
                        <a:pt x="1178" y="78"/>
                      </a:lnTo>
                      <a:lnTo>
                        <a:pt x="1178" y="78"/>
                      </a:lnTo>
                      <a:lnTo>
                        <a:pt x="1174" y="80"/>
                      </a:lnTo>
                      <a:lnTo>
                        <a:pt x="1174" y="80"/>
                      </a:lnTo>
                      <a:lnTo>
                        <a:pt x="1174" y="82"/>
                      </a:lnTo>
                      <a:lnTo>
                        <a:pt x="1174" y="84"/>
                      </a:lnTo>
                      <a:lnTo>
                        <a:pt x="1174" y="84"/>
                      </a:lnTo>
                      <a:lnTo>
                        <a:pt x="1174" y="84"/>
                      </a:lnTo>
                      <a:lnTo>
                        <a:pt x="1174" y="84"/>
                      </a:lnTo>
                      <a:lnTo>
                        <a:pt x="1174" y="84"/>
                      </a:lnTo>
                      <a:lnTo>
                        <a:pt x="1174" y="84"/>
                      </a:lnTo>
                      <a:lnTo>
                        <a:pt x="1176" y="86"/>
                      </a:lnTo>
                      <a:lnTo>
                        <a:pt x="1180" y="86"/>
                      </a:lnTo>
                      <a:lnTo>
                        <a:pt x="1180" y="86"/>
                      </a:lnTo>
                      <a:lnTo>
                        <a:pt x="1180" y="86"/>
                      </a:lnTo>
                      <a:lnTo>
                        <a:pt x="1180" y="86"/>
                      </a:lnTo>
                      <a:lnTo>
                        <a:pt x="1182" y="86"/>
                      </a:lnTo>
                      <a:lnTo>
                        <a:pt x="1180" y="88"/>
                      </a:lnTo>
                      <a:lnTo>
                        <a:pt x="1178" y="88"/>
                      </a:lnTo>
                      <a:lnTo>
                        <a:pt x="1168" y="88"/>
                      </a:lnTo>
                      <a:lnTo>
                        <a:pt x="1168" y="88"/>
                      </a:lnTo>
                      <a:lnTo>
                        <a:pt x="1168" y="88"/>
                      </a:lnTo>
                      <a:lnTo>
                        <a:pt x="1164" y="92"/>
                      </a:lnTo>
                      <a:lnTo>
                        <a:pt x="1162" y="94"/>
                      </a:lnTo>
                      <a:lnTo>
                        <a:pt x="1162" y="94"/>
                      </a:lnTo>
                      <a:lnTo>
                        <a:pt x="1160" y="94"/>
                      </a:lnTo>
                      <a:lnTo>
                        <a:pt x="1158" y="96"/>
                      </a:lnTo>
                      <a:lnTo>
                        <a:pt x="1156" y="96"/>
                      </a:lnTo>
                      <a:lnTo>
                        <a:pt x="1156" y="96"/>
                      </a:lnTo>
                      <a:lnTo>
                        <a:pt x="1156" y="96"/>
                      </a:lnTo>
                      <a:lnTo>
                        <a:pt x="1154" y="96"/>
                      </a:lnTo>
                      <a:lnTo>
                        <a:pt x="1150" y="96"/>
                      </a:lnTo>
                      <a:lnTo>
                        <a:pt x="1150" y="96"/>
                      </a:lnTo>
                      <a:lnTo>
                        <a:pt x="1150" y="96"/>
                      </a:lnTo>
                      <a:lnTo>
                        <a:pt x="1148" y="96"/>
                      </a:lnTo>
                      <a:lnTo>
                        <a:pt x="1148" y="96"/>
                      </a:lnTo>
                      <a:lnTo>
                        <a:pt x="1148" y="96"/>
                      </a:lnTo>
                      <a:lnTo>
                        <a:pt x="1148" y="96"/>
                      </a:lnTo>
                      <a:lnTo>
                        <a:pt x="1148" y="94"/>
                      </a:lnTo>
                      <a:lnTo>
                        <a:pt x="1146" y="94"/>
                      </a:lnTo>
                      <a:lnTo>
                        <a:pt x="1146" y="92"/>
                      </a:lnTo>
                      <a:lnTo>
                        <a:pt x="1146" y="92"/>
                      </a:lnTo>
                      <a:lnTo>
                        <a:pt x="1146" y="92"/>
                      </a:lnTo>
                      <a:lnTo>
                        <a:pt x="1146" y="90"/>
                      </a:lnTo>
                      <a:lnTo>
                        <a:pt x="1146" y="90"/>
                      </a:lnTo>
                      <a:lnTo>
                        <a:pt x="1146" y="90"/>
                      </a:lnTo>
                      <a:lnTo>
                        <a:pt x="1144" y="88"/>
                      </a:lnTo>
                      <a:lnTo>
                        <a:pt x="1144" y="88"/>
                      </a:lnTo>
                      <a:lnTo>
                        <a:pt x="1142" y="88"/>
                      </a:lnTo>
                      <a:lnTo>
                        <a:pt x="1142" y="88"/>
                      </a:lnTo>
                      <a:lnTo>
                        <a:pt x="1142" y="88"/>
                      </a:lnTo>
                      <a:lnTo>
                        <a:pt x="1140" y="88"/>
                      </a:lnTo>
                      <a:lnTo>
                        <a:pt x="1140" y="88"/>
                      </a:lnTo>
                      <a:lnTo>
                        <a:pt x="1138" y="88"/>
                      </a:lnTo>
                      <a:lnTo>
                        <a:pt x="1136" y="88"/>
                      </a:lnTo>
                      <a:lnTo>
                        <a:pt x="1134" y="88"/>
                      </a:lnTo>
                      <a:lnTo>
                        <a:pt x="1134" y="88"/>
                      </a:lnTo>
                      <a:lnTo>
                        <a:pt x="1134" y="88"/>
                      </a:lnTo>
                      <a:lnTo>
                        <a:pt x="1130" y="90"/>
                      </a:lnTo>
                      <a:lnTo>
                        <a:pt x="1130" y="90"/>
                      </a:lnTo>
                      <a:lnTo>
                        <a:pt x="1130" y="90"/>
                      </a:lnTo>
                      <a:lnTo>
                        <a:pt x="1126" y="94"/>
                      </a:lnTo>
                      <a:lnTo>
                        <a:pt x="1118" y="94"/>
                      </a:lnTo>
                      <a:lnTo>
                        <a:pt x="1118" y="94"/>
                      </a:lnTo>
                      <a:lnTo>
                        <a:pt x="1118" y="94"/>
                      </a:lnTo>
                      <a:lnTo>
                        <a:pt x="1114" y="96"/>
                      </a:lnTo>
                      <a:lnTo>
                        <a:pt x="1112" y="96"/>
                      </a:lnTo>
                      <a:lnTo>
                        <a:pt x="1112" y="96"/>
                      </a:lnTo>
                      <a:lnTo>
                        <a:pt x="1110" y="96"/>
                      </a:lnTo>
                      <a:lnTo>
                        <a:pt x="1108" y="98"/>
                      </a:lnTo>
                      <a:lnTo>
                        <a:pt x="1106" y="98"/>
                      </a:lnTo>
                      <a:lnTo>
                        <a:pt x="1106" y="98"/>
                      </a:lnTo>
                      <a:lnTo>
                        <a:pt x="1106" y="98"/>
                      </a:lnTo>
                      <a:lnTo>
                        <a:pt x="1104" y="100"/>
                      </a:lnTo>
                      <a:lnTo>
                        <a:pt x="1104" y="100"/>
                      </a:lnTo>
                      <a:lnTo>
                        <a:pt x="1104" y="100"/>
                      </a:lnTo>
                      <a:lnTo>
                        <a:pt x="1104" y="100"/>
                      </a:lnTo>
                      <a:lnTo>
                        <a:pt x="1104" y="100"/>
                      </a:lnTo>
                      <a:lnTo>
                        <a:pt x="1104" y="102"/>
                      </a:lnTo>
                      <a:lnTo>
                        <a:pt x="1106" y="104"/>
                      </a:lnTo>
                      <a:lnTo>
                        <a:pt x="1106" y="104"/>
                      </a:lnTo>
                      <a:lnTo>
                        <a:pt x="1106" y="104"/>
                      </a:lnTo>
                      <a:lnTo>
                        <a:pt x="1106" y="104"/>
                      </a:lnTo>
                      <a:lnTo>
                        <a:pt x="1106" y="106"/>
                      </a:lnTo>
                      <a:lnTo>
                        <a:pt x="1106" y="108"/>
                      </a:lnTo>
                      <a:lnTo>
                        <a:pt x="1106" y="108"/>
                      </a:lnTo>
                      <a:lnTo>
                        <a:pt x="1106" y="108"/>
                      </a:lnTo>
                      <a:lnTo>
                        <a:pt x="1106" y="108"/>
                      </a:lnTo>
                      <a:lnTo>
                        <a:pt x="1104" y="110"/>
                      </a:lnTo>
                      <a:lnTo>
                        <a:pt x="1104" y="110"/>
                      </a:lnTo>
                      <a:lnTo>
                        <a:pt x="1104" y="104"/>
                      </a:lnTo>
                      <a:lnTo>
                        <a:pt x="1104" y="104"/>
                      </a:lnTo>
                      <a:lnTo>
                        <a:pt x="1104" y="104"/>
                      </a:lnTo>
                      <a:lnTo>
                        <a:pt x="1102" y="102"/>
                      </a:lnTo>
                      <a:lnTo>
                        <a:pt x="1102" y="100"/>
                      </a:lnTo>
                      <a:lnTo>
                        <a:pt x="1102" y="100"/>
                      </a:lnTo>
                      <a:lnTo>
                        <a:pt x="1102" y="98"/>
                      </a:lnTo>
                      <a:lnTo>
                        <a:pt x="1100" y="98"/>
                      </a:lnTo>
                      <a:lnTo>
                        <a:pt x="1100" y="98"/>
                      </a:lnTo>
                      <a:lnTo>
                        <a:pt x="1100" y="98"/>
                      </a:lnTo>
                      <a:lnTo>
                        <a:pt x="1100" y="96"/>
                      </a:lnTo>
                      <a:lnTo>
                        <a:pt x="1100" y="96"/>
                      </a:lnTo>
                      <a:lnTo>
                        <a:pt x="1100" y="96"/>
                      </a:lnTo>
                      <a:lnTo>
                        <a:pt x="1100" y="96"/>
                      </a:lnTo>
                      <a:lnTo>
                        <a:pt x="1100" y="94"/>
                      </a:lnTo>
                      <a:lnTo>
                        <a:pt x="1096" y="94"/>
                      </a:lnTo>
                      <a:lnTo>
                        <a:pt x="1094" y="92"/>
                      </a:lnTo>
                      <a:lnTo>
                        <a:pt x="1094" y="92"/>
                      </a:lnTo>
                      <a:lnTo>
                        <a:pt x="1094" y="90"/>
                      </a:lnTo>
                      <a:lnTo>
                        <a:pt x="1092" y="90"/>
                      </a:lnTo>
                      <a:lnTo>
                        <a:pt x="1092" y="90"/>
                      </a:lnTo>
                      <a:lnTo>
                        <a:pt x="1092" y="92"/>
                      </a:lnTo>
                      <a:lnTo>
                        <a:pt x="1090" y="92"/>
                      </a:lnTo>
                      <a:lnTo>
                        <a:pt x="1090" y="92"/>
                      </a:lnTo>
                      <a:lnTo>
                        <a:pt x="1090" y="92"/>
                      </a:lnTo>
                      <a:lnTo>
                        <a:pt x="1090" y="96"/>
                      </a:lnTo>
                      <a:lnTo>
                        <a:pt x="1088" y="96"/>
                      </a:lnTo>
                      <a:lnTo>
                        <a:pt x="1086" y="94"/>
                      </a:lnTo>
                      <a:lnTo>
                        <a:pt x="1086" y="94"/>
                      </a:lnTo>
                      <a:lnTo>
                        <a:pt x="1084" y="94"/>
                      </a:lnTo>
                      <a:lnTo>
                        <a:pt x="1080" y="94"/>
                      </a:lnTo>
                      <a:lnTo>
                        <a:pt x="1080" y="94"/>
                      </a:lnTo>
                      <a:lnTo>
                        <a:pt x="1080" y="94"/>
                      </a:lnTo>
                      <a:lnTo>
                        <a:pt x="1078" y="96"/>
                      </a:lnTo>
                      <a:lnTo>
                        <a:pt x="1076" y="96"/>
                      </a:lnTo>
                      <a:lnTo>
                        <a:pt x="1076" y="96"/>
                      </a:lnTo>
                      <a:lnTo>
                        <a:pt x="1076" y="96"/>
                      </a:lnTo>
                      <a:lnTo>
                        <a:pt x="1074" y="98"/>
                      </a:lnTo>
                      <a:lnTo>
                        <a:pt x="1074" y="98"/>
                      </a:lnTo>
                      <a:lnTo>
                        <a:pt x="1074" y="98"/>
                      </a:lnTo>
                      <a:lnTo>
                        <a:pt x="1074" y="98"/>
                      </a:lnTo>
                      <a:lnTo>
                        <a:pt x="1070" y="98"/>
                      </a:lnTo>
                      <a:lnTo>
                        <a:pt x="1068" y="98"/>
                      </a:lnTo>
                      <a:lnTo>
                        <a:pt x="1068" y="98"/>
                      </a:lnTo>
                      <a:lnTo>
                        <a:pt x="1068" y="100"/>
                      </a:lnTo>
                      <a:lnTo>
                        <a:pt x="1066" y="100"/>
                      </a:lnTo>
                      <a:lnTo>
                        <a:pt x="1066" y="100"/>
                      </a:lnTo>
                      <a:lnTo>
                        <a:pt x="1066" y="100"/>
                      </a:lnTo>
                      <a:lnTo>
                        <a:pt x="1066" y="102"/>
                      </a:lnTo>
                      <a:lnTo>
                        <a:pt x="1066" y="102"/>
                      </a:lnTo>
                      <a:lnTo>
                        <a:pt x="1066" y="102"/>
                      </a:lnTo>
                      <a:lnTo>
                        <a:pt x="1064" y="102"/>
                      </a:lnTo>
                      <a:lnTo>
                        <a:pt x="1064" y="104"/>
                      </a:lnTo>
                      <a:lnTo>
                        <a:pt x="1064" y="104"/>
                      </a:lnTo>
                      <a:lnTo>
                        <a:pt x="1066" y="104"/>
                      </a:lnTo>
                      <a:lnTo>
                        <a:pt x="1066" y="104"/>
                      </a:lnTo>
                      <a:lnTo>
                        <a:pt x="1066" y="106"/>
                      </a:lnTo>
                      <a:lnTo>
                        <a:pt x="1066" y="106"/>
                      </a:lnTo>
                      <a:lnTo>
                        <a:pt x="1066" y="106"/>
                      </a:lnTo>
                      <a:lnTo>
                        <a:pt x="1068" y="106"/>
                      </a:lnTo>
                      <a:lnTo>
                        <a:pt x="1068" y="106"/>
                      </a:lnTo>
                      <a:lnTo>
                        <a:pt x="1068" y="108"/>
                      </a:lnTo>
                      <a:lnTo>
                        <a:pt x="1070" y="108"/>
                      </a:lnTo>
                      <a:lnTo>
                        <a:pt x="1070" y="108"/>
                      </a:lnTo>
                      <a:lnTo>
                        <a:pt x="1072" y="106"/>
                      </a:lnTo>
                      <a:lnTo>
                        <a:pt x="1072" y="106"/>
                      </a:lnTo>
                      <a:lnTo>
                        <a:pt x="1076" y="104"/>
                      </a:lnTo>
                      <a:lnTo>
                        <a:pt x="1076" y="104"/>
                      </a:lnTo>
                      <a:lnTo>
                        <a:pt x="1076" y="104"/>
                      </a:lnTo>
                      <a:lnTo>
                        <a:pt x="1076" y="104"/>
                      </a:lnTo>
                      <a:lnTo>
                        <a:pt x="1078" y="104"/>
                      </a:lnTo>
                      <a:lnTo>
                        <a:pt x="1078" y="104"/>
                      </a:lnTo>
                      <a:lnTo>
                        <a:pt x="1078" y="102"/>
                      </a:lnTo>
                      <a:lnTo>
                        <a:pt x="1078" y="102"/>
                      </a:lnTo>
                      <a:lnTo>
                        <a:pt x="1080" y="102"/>
                      </a:lnTo>
                      <a:lnTo>
                        <a:pt x="1080" y="104"/>
                      </a:lnTo>
                      <a:lnTo>
                        <a:pt x="1080" y="104"/>
                      </a:lnTo>
                      <a:lnTo>
                        <a:pt x="1076" y="108"/>
                      </a:lnTo>
                      <a:lnTo>
                        <a:pt x="1070" y="108"/>
                      </a:lnTo>
                      <a:lnTo>
                        <a:pt x="1070" y="108"/>
                      </a:lnTo>
                      <a:lnTo>
                        <a:pt x="1070" y="108"/>
                      </a:lnTo>
                      <a:lnTo>
                        <a:pt x="1068" y="110"/>
                      </a:lnTo>
                      <a:lnTo>
                        <a:pt x="1064" y="110"/>
                      </a:lnTo>
                      <a:lnTo>
                        <a:pt x="1064" y="110"/>
                      </a:lnTo>
                      <a:lnTo>
                        <a:pt x="1064" y="110"/>
                      </a:lnTo>
                      <a:lnTo>
                        <a:pt x="1060" y="112"/>
                      </a:lnTo>
                      <a:lnTo>
                        <a:pt x="1058" y="112"/>
                      </a:lnTo>
                      <a:lnTo>
                        <a:pt x="1058" y="112"/>
                      </a:lnTo>
                      <a:lnTo>
                        <a:pt x="1058" y="112"/>
                      </a:lnTo>
                      <a:lnTo>
                        <a:pt x="1056" y="114"/>
                      </a:lnTo>
                      <a:lnTo>
                        <a:pt x="1052" y="114"/>
                      </a:lnTo>
                      <a:lnTo>
                        <a:pt x="1052" y="114"/>
                      </a:lnTo>
                      <a:lnTo>
                        <a:pt x="1052" y="114"/>
                      </a:lnTo>
                      <a:lnTo>
                        <a:pt x="1050" y="114"/>
                      </a:lnTo>
                      <a:lnTo>
                        <a:pt x="1048" y="114"/>
                      </a:lnTo>
                      <a:lnTo>
                        <a:pt x="1048" y="114"/>
                      </a:lnTo>
                      <a:lnTo>
                        <a:pt x="1046" y="116"/>
                      </a:lnTo>
                      <a:lnTo>
                        <a:pt x="1046" y="116"/>
                      </a:lnTo>
                      <a:lnTo>
                        <a:pt x="1046" y="116"/>
                      </a:lnTo>
                      <a:lnTo>
                        <a:pt x="1046" y="116"/>
                      </a:lnTo>
                      <a:lnTo>
                        <a:pt x="1046" y="118"/>
                      </a:lnTo>
                      <a:lnTo>
                        <a:pt x="1046" y="118"/>
                      </a:lnTo>
                      <a:lnTo>
                        <a:pt x="1046" y="120"/>
                      </a:lnTo>
                      <a:lnTo>
                        <a:pt x="1046" y="120"/>
                      </a:lnTo>
                      <a:lnTo>
                        <a:pt x="1046" y="122"/>
                      </a:lnTo>
                      <a:lnTo>
                        <a:pt x="1046" y="122"/>
                      </a:lnTo>
                      <a:lnTo>
                        <a:pt x="1046" y="122"/>
                      </a:lnTo>
                      <a:lnTo>
                        <a:pt x="1048" y="122"/>
                      </a:lnTo>
                      <a:lnTo>
                        <a:pt x="1048" y="122"/>
                      </a:lnTo>
                      <a:lnTo>
                        <a:pt x="1044" y="122"/>
                      </a:lnTo>
                      <a:lnTo>
                        <a:pt x="1044" y="122"/>
                      </a:lnTo>
                      <a:lnTo>
                        <a:pt x="1042" y="124"/>
                      </a:lnTo>
                      <a:lnTo>
                        <a:pt x="1042" y="124"/>
                      </a:lnTo>
                      <a:lnTo>
                        <a:pt x="1040" y="124"/>
                      </a:lnTo>
                      <a:lnTo>
                        <a:pt x="1040" y="124"/>
                      </a:lnTo>
                      <a:lnTo>
                        <a:pt x="1040" y="124"/>
                      </a:lnTo>
                      <a:lnTo>
                        <a:pt x="1040" y="126"/>
                      </a:lnTo>
                      <a:lnTo>
                        <a:pt x="1036" y="126"/>
                      </a:lnTo>
                      <a:lnTo>
                        <a:pt x="1036" y="124"/>
                      </a:lnTo>
                      <a:lnTo>
                        <a:pt x="1038" y="122"/>
                      </a:lnTo>
                      <a:lnTo>
                        <a:pt x="1038" y="122"/>
                      </a:lnTo>
                      <a:lnTo>
                        <a:pt x="1038" y="122"/>
                      </a:lnTo>
                      <a:lnTo>
                        <a:pt x="1038" y="122"/>
                      </a:lnTo>
                      <a:lnTo>
                        <a:pt x="1040" y="120"/>
                      </a:lnTo>
                      <a:lnTo>
                        <a:pt x="1040" y="120"/>
                      </a:lnTo>
                      <a:lnTo>
                        <a:pt x="1040" y="120"/>
                      </a:lnTo>
                      <a:lnTo>
                        <a:pt x="1040" y="118"/>
                      </a:lnTo>
                      <a:lnTo>
                        <a:pt x="1040" y="116"/>
                      </a:lnTo>
                      <a:lnTo>
                        <a:pt x="1040" y="116"/>
                      </a:lnTo>
                      <a:lnTo>
                        <a:pt x="1040" y="116"/>
                      </a:lnTo>
                      <a:lnTo>
                        <a:pt x="1038" y="114"/>
                      </a:lnTo>
                      <a:lnTo>
                        <a:pt x="1038" y="114"/>
                      </a:lnTo>
                      <a:lnTo>
                        <a:pt x="1038" y="114"/>
                      </a:lnTo>
                      <a:lnTo>
                        <a:pt x="1042" y="114"/>
                      </a:lnTo>
                      <a:lnTo>
                        <a:pt x="1042" y="114"/>
                      </a:lnTo>
                      <a:lnTo>
                        <a:pt x="1042" y="114"/>
                      </a:lnTo>
                      <a:lnTo>
                        <a:pt x="1044" y="112"/>
                      </a:lnTo>
                      <a:lnTo>
                        <a:pt x="1048" y="110"/>
                      </a:lnTo>
                      <a:lnTo>
                        <a:pt x="1048" y="110"/>
                      </a:lnTo>
                      <a:lnTo>
                        <a:pt x="1048" y="110"/>
                      </a:lnTo>
                      <a:lnTo>
                        <a:pt x="1054" y="104"/>
                      </a:lnTo>
                      <a:lnTo>
                        <a:pt x="1058" y="100"/>
                      </a:lnTo>
                      <a:lnTo>
                        <a:pt x="1058" y="100"/>
                      </a:lnTo>
                      <a:lnTo>
                        <a:pt x="1058" y="100"/>
                      </a:lnTo>
                      <a:lnTo>
                        <a:pt x="1058" y="100"/>
                      </a:lnTo>
                      <a:lnTo>
                        <a:pt x="1064" y="98"/>
                      </a:lnTo>
                      <a:lnTo>
                        <a:pt x="1064" y="98"/>
                      </a:lnTo>
                      <a:lnTo>
                        <a:pt x="1064" y="98"/>
                      </a:lnTo>
                      <a:lnTo>
                        <a:pt x="1068" y="96"/>
                      </a:lnTo>
                      <a:lnTo>
                        <a:pt x="1068" y="96"/>
                      </a:lnTo>
                      <a:lnTo>
                        <a:pt x="1068" y="94"/>
                      </a:lnTo>
                      <a:lnTo>
                        <a:pt x="1068" y="94"/>
                      </a:lnTo>
                      <a:lnTo>
                        <a:pt x="1066" y="94"/>
                      </a:lnTo>
                      <a:lnTo>
                        <a:pt x="1066" y="94"/>
                      </a:lnTo>
                      <a:lnTo>
                        <a:pt x="1064" y="94"/>
                      </a:lnTo>
                      <a:lnTo>
                        <a:pt x="1064" y="94"/>
                      </a:lnTo>
                      <a:lnTo>
                        <a:pt x="1064" y="94"/>
                      </a:lnTo>
                      <a:lnTo>
                        <a:pt x="1064" y="94"/>
                      </a:lnTo>
                      <a:lnTo>
                        <a:pt x="1064" y="94"/>
                      </a:lnTo>
                      <a:lnTo>
                        <a:pt x="1066" y="92"/>
                      </a:lnTo>
                      <a:lnTo>
                        <a:pt x="1068" y="92"/>
                      </a:lnTo>
                      <a:lnTo>
                        <a:pt x="1068" y="92"/>
                      </a:lnTo>
                      <a:lnTo>
                        <a:pt x="1068" y="92"/>
                      </a:lnTo>
                      <a:lnTo>
                        <a:pt x="1072" y="92"/>
                      </a:lnTo>
                      <a:lnTo>
                        <a:pt x="1072" y="92"/>
                      </a:lnTo>
                      <a:lnTo>
                        <a:pt x="1072" y="92"/>
                      </a:lnTo>
                      <a:lnTo>
                        <a:pt x="1072" y="90"/>
                      </a:lnTo>
                      <a:lnTo>
                        <a:pt x="1072" y="90"/>
                      </a:lnTo>
                      <a:lnTo>
                        <a:pt x="1076" y="88"/>
                      </a:lnTo>
                      <a:lnTo>
                        <a:pt x="1076" y="88"/>
                      </a:lnTo>
                      <a:lnTo>
                        <a:pt x="1076" y="88"/>
                      </a:lnTo>
                      <a:lnTo>
                        <a:pt x="1076" y="86"/>
                      </a:lnTo>
                      <a:lnTo>
                        <a:pt x="1078" y="84"/>
                      </a:lnTo>
                      <a:lnTo>
                        <a:pt x="1078" y="84"/>
                      </a:lnTo>
                      <a:lnTo>
                        <a:pt x="1078" y="84"/>
                      </a:lnTo>
                      <a:lnTo>
                        <a:pt x="1078" y="82"/>
                      </a:lnTo>
                      <a:lnTo>
                        <a:pt x="1078" y="82"/>
                      </a:lnTo>
                      <a:lnTo>
                        <a:pt x="1078" y="82"/>
                      </a:lnTo>
                      <a:lnTo>
                        <a:pt x="1078" y="82"/>
                      </a:lnTo>
                      <a:lnTo>
                        <a:pt x="1078" y="80"/>
                      </a:lnTo>
                      <a:lnTo>
                        <a:pt x="1082" y="80"/>
                      </a:lnTo>
                      <a:lnTo>
                        <a:pt x="1082" y="80"/>
                      </a:lnTo>
                      <a:lnTo>
                        <a:pt x="1082" y="80"/>
                      </a:lnTo>
                      <a:lnTo>
                        <a:pt x="1082" y="80"/>
                      </a:lnTo>
                      <a:lnTo>
                        <a:pt x="1084" y="80"/>
                      </a:lnTo>
                      <a:lnTo>
                        <a:pt x="1084" y="80"/>
                      </a:lnTo>
                      <a:lnTo>
                        <a:pt x="1084" y="80"/>
                      </a:lnTo>
                      <a:lnTo>
                        <a:pt x="1084" y="72"/>
                      </a:lnTo>
                      <a:lnTo>
                        <a:pt x="1084" y="72"/>
                      </a:lnTo>
                      <a:lnTo>
                        <a:pt x="1084" y="72"/>
                      </a:lnTo>
                      <a:lnTo>
                        <a:pt x="1082" y="72"/>
                      </a:lnTo>
                      <a:lnTo>
                        <a:pt x="1082" y="70"/>
                      </a:lnTo>
                      <a:lnTo>
                        <a:pt x="1082" y="68"/>
                      </a:lnTo>
                      <a:lnTo>
                        <a:pt x="1082" y="68"/>
                      </a:lnTo>
                      <a:lnTo>
                        <a:pt x="1082" y="68"/>
                      </a:lnTo>
                      <a:lnTo>
                        <a:pt x="1076" y="64"/>
                      </a:lnTo>
                      <a:lnTo>
                        <a:pt x="1076" y="64"/>
                      </a:lnTo>
                      <a:lnTo>
                        <a:pt x="1076" y="64"/>
                      </a:lnTo>
                      <a:lnTo>
                        <a:pt x="1076" y="64"/>
                      </a:lnTo>
                      <a:lnTo>
                        <a:pt x="1076" y="66"/>
                      </a:lnTo>
                      <a:lnTo>
                        <a:pt x="1076" y="66"/>
                      </a:lnTo>
                      <a:lnTo>
                        <a:pt x="1076" y="66"/>
                      </a:lnTo>
                      <a:lnTo>
                        <a:pt x="1076" y="66"/>
                      </a:lnTo>
                      <a:lnTo>
                        <a:pt x="1074" y="66"/>
                      </a:lnTo>
                      <a:lnTo>
                        <a:pt x="1074" y="68"/>
                      </a:lnTo>
                      <a:lnTo>
                        <a:pt x="1072" y="68"/>
                      </a:lnTo>
                      <a:lnTo>
                        <a:pt x="1072" y="66"/>
                      </a:lnTo>
                      <a:lnTo>
                        <a:pt x="1072" y="66"/>
                      </a:lnTo>
                      <a:lnTo>
                        <a:pt x="1070" y="66"/>
                      </a:lnTo>
                      <a:lnTo>
                        <a:pt x="1070" y="66"/>
                      </a:lnTo>
                      <a:lnTo>
                        <a:pt x="1068" y="64"/>
                      </a:lnTo>
                      <a:lnTo>
                        <a:pt x="1068" y="64"/>
                      </a:lnTo>
                      <a:lnTo>
                        <a:pt x="1072" y="64"/>
                      </a:lnTo>
                      <a:lnTo>
                        <a:pt x="1072" y="64"/>
                      </a:lnTo>
                      <a:lnTo>
                        <a:pt x="1072" y="64"/>
                      </a:lnTo>
                      <a:lnTo>
                        <a:pt x="1076" y="62"/>
                      </a:lnTo>
                      <a:lnTo>
                        <a:pt x="1080" y="62"/>
                      </a:lnTo>
                      <a:lnTo>
                        <a:pt x="1080" y="62"/>
                      </a:lnTo>
                      <a:lnTo>
                        <a:pt x="1080" y="62"/>
                      </a:lnTo>
                      <a:lnTo>
                        <a:pt x="1082" y="62"/>
                      </a:lnTo>
                      <a:lnTo>
                        <a:pt x="1082" y="62"/>
                      </a:lnTo>
                      <a:lnTo>
                        <a:pt x="1082" y="60"/>
                      </a:lnTo>
                      <a:lnTo>
                        <a:pt x="1082" y="56"/>
                      </a:lnTo>
                      <a:lnTo>
                        <a:pt x="1082" y="56"/>
                      </a:lnTo>
                      <a:lnTo>
                        <a:pt x="1082" y="54"/>
                      </a:lnTo>
                      <a:lnTo>
                        <a:pt x="1076" y="50"/>
                      </a:lnTo>
                      <a:lnTo>
                        <a:pt x="1076" y="50"/>
                      </a:lnTo>
                      <a:lnTo>
                        <a:pt x="1076" y="50"/>
                      </a:lnTo>
                      <a:lnTo>
                        <a:pt x="1072" y="50"/>
                      </a:lnTo>
                      <a:lnTo>
                        <a:pt x="1072" y="48"/>
                      </a:lnTo>
                      <a:lnTo>
                        <a:pt x="1072" y="48"/>
                      </a:lnTo>
                      <a:lnTo>
                        <a:pt x="1070" y="48"/>
                      </a:lnTo>
                      <a:lnTo>
                        <a:pt x="1068" y="48"/>
                      </a:lnTo>
                      <a:lnTo>
                        <a:pt x="1068" y="48"/>
                      </a:lnTo>
                      <a:lnTo>
                        <a:pt x="1068" y="48"/>
                      </a:lnTo>
                      <a:lnTo>
                        <a:pt x="1066" y="50"/>
                      </a:lnTo>
                      <a:lnTo>
                        <a:pt x="1064" y="50"/>
                      </a:lnTo>
                      <a:lnTo>
                        <a:pt x="1064" y="50"/>
                      </a:lnTo>
                      <a:lnTo>
                        <a:pt x="1064" y="50"/>
                      </a:lnTo>
                      <a:lnTo>
                        <a:pt x="1062" y="48"/>
                      </a:lnTo>
                      <a:lnTo>
                        <a:pt x="1062" y="48"/>
                      </a:lnTo>
                      <a:lnTo>
                        <a:pt x="1060" y="46"/>
                      </a:lnTo>
                      <a:lnTo>
                        <a:pt x="1060" y="46"/>
                      </a:lnTo>
                      <a:lnTo>
                        <a:pt x="1060" y="46"/>
                      </a:lnTo>
                      <a:lnTo>
                        <a:pt x="1060" y="46"/>
                      </a:lnTo>
                      <a:lnTo>
                        <a:pt x="1054" y="46"/>
                      </a:lnTo>
                      <a:lnTo>
                        <a:pt x="1054" y="46"/>
                      </a:lnTo>
                      <a:lnTo>
                        <a:pt x="1054" y="46"/>
                      </a:lnTo>
                      <a:lnTo>
                        <a:pt x="1052" y="46"/>
                      </a:lnTo>
                      <a:lnTo>
                        <a:pt x="1052" y="46"/>
                      </a:lnTo>
                      <a:lnTo>
                        <a:pt x="1052" y="46"/>
                      </a:lnTo>
                      <a:lnTo>
                        <a:pt x="1050" y="48"/>
                      </a:lnTo>
                      <a:lnTo>
                        <a:pt x="1044" y="50"/>
                      </a:lnTo>
                      <a:lnTo>
                        <a:pt x="1040" y="50"/>
                      </a:lnTo>
                      <a:lnTo>
                        <a:pt x="1040" y="50"/>
                      </a:lnTo>
                      <a:lnTo>
                        <a:pt x="1040" y="50"/>
                      </a:lnTo>
                      <a:lnTo>
                        <a:pt x="1038" y="52"/>
                      </a:lnTo>
                      <a:lnTo>
                        <a:pt x="1026" y="52"/>
                      </a:lnTo>
                      <a:lnTo>
                        <a:pt x="1026" y="52"/>
                      </a:lnTo>
                      <a:lnTo>
                        <a:pt x="1026" y="52"/>
                      </a:lnTo>
                      <a:lnTo>
                        <a:pt x="1024" y="52"/>
                      </a:lnTo>
                      <a:lnTo>
                        <a:pt x="1010" y="58"/>
                      </a:lnTo>
                      <a:lnTo>
                        <a:pt x="1010" y="58"/>
                      </a:lnTo>
                      <a:lnTo>
                        <a:pt x="1010" y="58"/>
                      </a:lnTo>
                      <a:lnTo>
                        <a:pt x="1010" y="60"/>
                      </a:lnTo>
                      <a:lnTo>
                        <a:pt x="1008" y="62"/>
                      </a:lnTo>
                      <a:lnTo>
                        <a:pt x="1008" y="58"/>
                      </a:lnTo>
                      <a:lnTo>
                        <a:pt x="1008" y="58"/>
                      </a:lnTo>
                      <a:lnTo>
                        <a:pt x="1008" y="56"/>
                      </a:lnTo>
                      <a:lnTo>
                        <a:pt x="1006" y="56"/>
                      </a:lnTo>
                      <a:lnTo>
                        <a:pt x="1006" y="56"/>
                      </a:lnTo>
                      <a:lnTo>
                        <a:pt x="1006" y="56"/>
                      </a:lnTo>
                      <a:lnTo>
                        <a:pt x="1002" y="56"/>
                      </a:lnTo>
                      <a:lnTo>
                        <a:pt x="1002" y="56"/>
                      </a:lnTo>
                      <a:lnTo>
                        <a:pt x="1002" y="56"/>
                      </a:lnTo>
                      <a:lnTo>
                        <a:pt x="1002" y="56"/>
                      </a:lnTo>
                      <a:lnTo>
                        <a:pt x="1000" y="56"/>
                      </a:lnTo>
                      <a:lnTo>
                        <a:pt x="1000" y="56"/>
                      </a:lnTo>
                      <a:lnTo>
                        <a:pt x="1000" y="56"/>
                      </a:lnTo>
                      <a:lnTo>
                        <a:pt x="1000" y="56"/>
                      </a:lnTo>
                      <a:lnTo>
                        <a:pt x="998" y="54"/>
                      </a:lnTo>
                      <a:lnTo>
                        <a:pt x="998" y="54"/>
                      </a:lnTo>
                      <a:lnTo>
                        <a:pt x="996" y="54"/>
                      </a:lnTo>
                      <a:lnTo>
                        <a:pt x="996" y="56"/>
                      </a:lnTo>
                      <a:lnTo>
                        <a:pt x="994" y="56"/>
                      </a:lnTo>
                      <a:lnTo>
                        <a:pt x="994" y="54"/>
                      </a:lnTo>
                      <a:lnTo>
                        <a:pt x="994" y="54"/>
                      </a:lnTo>
                      <a:lnTo>
                        <a:pt x="996" y="54"/>
                      </a:lnTo>
                      <a:lnTo>
                        <a:pt x="996" y="54"/>
                      </a:lnTo>
                      <a:lnTo>
                        <a:pt x="996" y="54"/>
                      </a:lnTo>
                      <a:lnTo>
                        <a:pt x="996" y="54"/>
                      </a:lnTo>
                      <a:lnTo>
                        <a:pt x="996" y="52"/>
                      </a:lnTo>
                      <a:lnTo>
                        <a:pt x="996" y="52"/>
                      </a:lnTo>
                      <a:lnTo>
                        <a:pt x="996" y="50"/>
                      </a:lnTo>
                      <a:lnTo>
                        <a:pt x="996" y="50"/>
                      </a:lnTo>
                      <a:lnTo>
                        <a:pt x="994" y="50"/>
                      </a:lnTo>
                      <a:lnTo>
                        <a:pt x="994" y="50"/>
                      </a:lnTo>
                      <a:lnTo>
                        <a:pt x="992" y="50"/>
                      </a:lnTo>
                      <a:lnTo>
                        <a:pt x="992" y="46"/>
                      </a:lnTo>
                      <a:lnTo>
                        <a:pt x="994" y="46"/>
                      </a:lnTo>
                      <a:lnTo>
                        <a:pt x="994" y="46"/>
                      </a:lnTo>
                      <a:lnTo>
                        <a:pt x="994" y="44"/>
                      </a:lnTo>
                      <a:lnTo>
                        <a:pt x="994" y="44"/>
                      </a:lnTo>
                      <a:lnTo>
                        <a:pt x="994" y="44"/>
                      </a:lnTo>
                      <a:lnTo>
                        <a:pt x="992" y="44"/>
                      </a:lnTo>
                      <a:lnTo>
                        <a:pt x="992" y="44"/>
                      </a:lnTo>
                      <a:lnTo>
                        <a:pt x="992" y="44"/>
                      </a:lnTo>
                      <a:lnTo>
                        <a:pt x="990" y="44"/>
                      </a:lnTo>
                      <a:lnTo>
                        <a:pt x="988" y="42"/>
                      </a:lnTo>
                      <a:lnTo>
                        <a:pt x="988" y="42"/>
                      </a:lnTo>
                      <a:lnTo>
                        <a:pt x="988" y="42"/>
                      </a:lnTo>
                      <a:lnTo>
                        <a:pt x="988" y="40"/>
                      </a:lnTo>
                      <a:lnTo>
                        <a:pt x="984" y="40"/>
                      </a:lnTo>
                      <a:lnTo>
                        <a:pt x="984" y="40"/>
                      </a:lnTo>
                      <a:lnTo>
                        <a:pt x="982" y="42"/>
                      </a:lnTo>
                      <a:lnTo>
                        <a:pt x="978" y="44"/>
                      </a:lnTo>
                      <a:lnTo>
                        <a:pt x="978" y="44"/>
                      </a:lnTo>
                      <a:lnTo>
                        <a:pt x="978" y="44"/>
                      </a:lnTo>
                      <a:lnTo>
                        <a:pt x="978" y="50"/>
                      </a:lnTo>
                      <a:lnTo>
                        <a:pt x="978" y="50"/>
                      </a:lnTo>
                      <a:lnTo>
                        <a:pt x="978" y="50"/>
                      </a:lnTo>
                      <a:lnTo>
                        <a:pt x="978" y="50"/>
                      </a:lnTo>
                      <a:lnTo>
                        <a:pt x="978" y="52"/>
                      </a:lnTo>
                      <a:lnTo>
                        <a:pt x="976" y="54"/>
                      </a:lnTo>
                      <a:lnTo>
                        <a:pt x="974" y="54"/>
                      </a:lnTo>
                      <a:lnTo>
                        <a:pt x="974" y="54"/>
                      </a:lnTo>
                      <a:lnTo>
                        <a:pt x="974" y="54"/>
                      </a:lnTo>
                      <a:lnTo>
                        <a:pt x="974" y="58"/>
                      </a:lnTo>
                      <a:lnTo>
                        <a:pt x="974" y="58"/>
                      </a:lnTo>
                      <a:lnTo>
                        <a:pt x="974" y="58"/>
                      </a:lnTo>
                      <a:lnTo>
                        <a:pt x="974" y="60"/>
                      </a:lnTo>
                      <a:lnTo>
                        <a:pt x="974" y="60"/>
                      </a:lnTo>
                      <a:lnTo>
                        <a:pt x="974" y="62"/>
                      </a:lnTo>
                      <a:lnTo>
                        <a:pt x="976" y="64"/>
                      </a:lnTo>
                      <a:lnTo>
                        <a:pt x="976" y="64"/>
                      </a:lnTo>
                      <a:lnTo>
                        <a:pt x="976" y="64"/>
                      </a:lnTo>
                      <a:lnTo>
                        <a:pt x="976" y="64"/>
                      </a:lnTo>
                      <a:lnTo>
                        <a:pt x="978" y="66"/>
                      </a:lnTo>
                      <a:lnTo>
                        <a:pt x="978" y="66"/>
                      </a:lnTo>
                      <a:lnTo>
                        <a:pt x="978" y="66"/>
                      </a:lnTo>
                      <a:lnTo>
                        <a:pt x="978" y="68"/>
                      </a:lnTo>
                      <a:lnTo>
                        <a:pt x="980" y="68"/>
                      </a:lnTo>
                      <a:lnTo>
                        <a:pt x="982" y="70"/>
                      </a:lnTo>
                      <a:lnTo>
                        <a:pt x="982" y="70"/>
                      </a:lnTo>
                      <a:lnTo>
                        <a:pt x="982" y="70"/>
                      </a:lnTo>
                      <a:lnTo>
                        <a:pt x="984" y="70"/>
                      </a:lnTo>
                      <a:lnTo>
                        <a:pt x="984" y="70"/>
                      </a:lnTo>
                      <a:lnTo>
                        <a:pt x="986" y="70"/>
                      </a:lnTo>
                      <a:lnTo>
                        <a:pt x="986" y="68"/>
                      </a:lnTo>
                      <a:lnTo>
                        <a:pt x="986" y="70"/>
                      </a:lnTo>
                      <a:lnTo>
                        <a:pt x="986" y="72"/>
                      </a:lnTo>
                      <a:lnTo>
                        <a:pt x="984" y="72"/>
                      </a:lnTo>
                      <a:lnTo>
                        <a:pt x="984" y="72"/>
                      </a:lnTo>
                      <a:lnTo>
                        <a:pt x="984" y="72"/>
                      </a:lnTo>
                      <a:lnTo>
                        <a:pt x="982" y="72"/>
                      </a:lnTo>
                      <a:lnTo>
                        <a:pt x="980" y="72"/>
                      </a:lnTo>
                      <a:lnTo>
                        <a:pt x="980" y="72"/>
                      </a:lnTo>
                      <a:lnTo>
                        <a:pt x="980" y="72"/>
                      </a:lnTo>
                      <a:lnTo>
                        <a:pt x="980" y="72"/>
                      </a:lnTo>
                      <a:lnTo>
                        <a:pt x="980" y="70"/>
                      </a:lnTo>
                      <a:lnTo>
                        <a:pt x="976" y="70"/>
                      </a:lnTo>
                      <a:lnTo>
                        <a:pt x="976" y="70"/>
                      </a:lnTo>
                      <a:lnTo>
                        <a:pt x="976" y="70"/>
                      </a:lnTo>
                      <a:lnTo>
                        <a:pt x="974" y="72"/>
                      </a:lnTo>
                      <a:lnTo>
                        <a:pt x="972" y="72"/>
                      </a:lnTo>
                      <a:lnTo>
                        <a:pt x="972" y="72"/>
                      </a:lnTo>
                      <a:lnTo>
                        <a:pt x="972" y="72"/>
                      </a:lnTo>
                      <a:lnTo>
                        <a:pt x="970" y="72"/>
                      </a:lnTo>
                      <a:lnTo>
                        <a:pt x="966" y="72"/>
                      </a:lnTo>
                      <a:lnTo>
                        <a:pt x="966" y="72"/>
                      </a:lnTo>
                      <a:lnTo>
                        <a:pt x="966" y="72"/>
                      </a:lnTo>
                      <a:lnTo>
                        <a:pt x="962" y="74"/>
                      </a:lnTo>
                      <a:lnTo>
                        <a:pt x="962" y="74"/>
                      </a:lnTo>
                      <a:lnTo>
                        <a:pt x="962" y="74"/>
                      </a:lnTo>
                      <a:lnTo>
                        <a:pt x="962" y="74"/>
                      </a:lnTo>
                      <a:lnTo>
                        <a:pt x="962" y="72"/>
                      </a:lnTo>
                      <a:lnTo>
                        <a:pt x="962" y="72"/>
                      </a:lnTo>
                      <a:lnTo>
                        <a:pt x="962" y="70"/>
                      </a:lnTo>
                      <a:lnTo>
                        <a:pt x="960" y="70"/>
                      </a:lnTo>
                      <a:lnTo>
                        <a:pt x="958" y="70"/>
                      </a:lnTo>
                      <a:lnTo>
                        <a:pt x="958" y="70"/>
                      </a:lnTo>
                      <a:lnTo>
                        <a:pt x="958" y="70"/>
                      </a:lnTo>
                      <a:lnTo>
                        <a:pt x="954" y="70"/>
                      </a:lnTo>
                      <a:lnTo>
                        <a:pt x="954" y="70"/>
                      </a:lnTo>
                      <a:lnTo>
                        <a:pt x="954" y="70"/>
                      </a:lnTo>
                      <a:lnTo>
                        <a:pt x="952" y="70"/>
                      </a:lnTo>
                      <a:lnTo>
                        <a:pt x="952" y="70"/>
                      </a:lnTo>
                      <a:lnTo>
                        <a:pt x="952" y="72"/>
                      </a:lnTo>
                      <a:lnTo>
                        <a:pt x="952" y="72"/>
                      </a:lnTo>
                      <a:lnTo>
                        <a:pt x="952" y="72"/>
                      </a:lnTo>
                      <a:lnTo>
                        <a:pt x="952" y="72"/>
                      </a:lnTo>
                      <a:lnTo>
                        <a:pt x="954" y="74"/>
                      </a:lnTo>
                      <a:lnTo>
                        <a:pt x="954" y="74"/>
                      </a:lnTo>
                      <a:lnTo>
                        <a:pt x="954" y="74"/>
                      </a:lnTo>
                      <a:lnTo>
                        <a:pt x="960" y="74"/>
                      </a:lnTo>
                      <a:lnTo>
                        <a:pt x="960" y="74"/>
                      </a:lnTo>
                      <a:lnTo>
                        <a:pt x="960" y="74"/>
                      </a:lnTo>
                      <a:lnTo>
                        <a:pt x="960" y="78"/>
                      </a:lnTo>
                      <a:lnTo>
                        <a:pt x="960" y="78"/>
                      </a:lnTo>
                      <a:lnTo>
                        <a:pt x="962" y="78"/>
                      </a:lnTo>
                      <a:lnTo>
                        <a:pt x="962" y="78"/>
                      </a:lnTo>
                      <a:lnTo>
                        <a:pt x="964" y="80"/>
                      </a:lnTo>
                      <a:lnTo>
                        <a:pt x="964" y="80"/>
                      </a:lnTo>
                      <a:lnTo>
                        <a:pt x="964" y="80"/>
                      </a:lnTo>
                      <a:lnTo>
                        <a:pt x="964" y="82"/>
                      </a:lnTo>
                      <a:lnTo>
                        <a:pt x="970" y="84"/>
                      </a:lnTo>
                      <a:lnTo>
                        <a:pt x="970" y="86"/>
                      </a:lnTo>
                      <a:lnTo>
                        <a:pt x="970" y="86"/>
                      </a:lnTo>
                      <a:lnTo>
                        <a:pt x="970" y="86"/>
                      </a:lnTo>
                      <a:lnTo>
                        <a:pt x="968" y="86"/>
                      </a:lnTo>
                      <a:lnTo>
                        <a:pt x="968" y="84"/>
                      </a:lnTo>
                      <a:lnTo>
                        <a:pt x="968" y="84"/>
                      </a:lnTo>
                      <a:lnTo>
                        <a:pt x="966" y="84"/>
                      </a:lnTo>
                      <a:lnTo>
                        <a:pt x="964" y="84"/>
                      </a:lnTo>
                      <a:lnTo>
                        <a:pt x="964" y="84"/>
                      </a:lnTo>
                      <a:lnTo>
                        <a:pt x="964" y="84"/>
                      </a:lnTo>
                      <a:lnTo>
                        <a:pt x="960" y="86"/>
                      </a:lnTo>
                      <a:lnTo>
                        <a:pt x="960" y="86"/>
                      </a:lnTo>
                      <a:lnTo>
                        <a:pt x="960" y="88"/>
                      </a:lnTo>
                      <a:lnTo>
                        <a:pt x="960" y="88"/>
                      </a:lnTo>
                      <a:lnTo>
                        <a:pt x="960" y="88"/>
                      </a:lnTo>
                      <a:lnTo>
                        <a:pt x="960" y="86"/>
                      </a:lnTo>
                      <a:lnTo>
                        <a:pt x="960" y="86"/>
                      </a:lnTo>
                      <a:lnTo>
                        <a:pt x="960" y="86"/>
                      </a:lnTo>
                      <a:lnTo>
                        <a:pt x="956" y="86"/>
                      </a:lnTo>
                      <a:lnTo>
                        <a:pt x="956" y="86"/>
                      </a:lnTo>
                      <a:lnTo>
                        <a:pt x="956" y="86"/>
                      </a:lnTo>
                      <a:lnTo>
                        <a:pt x="956" y="88"/>
                      </a:lnTo>
                      <a:lnTo>
                        <a:pt x="954" y="88"/>
                      </a:lnTo>
                      <a:lnTo>
                        <a:pt x="954" y="88"/>
                      </a:lnTo>
                      <a:lnTo>
                        <a:pt x="954" y="88"/>
                      </a:lnTo>
                      <a:lnTo>
                        <a:pt x="954" y="88"/>
                      </a:lnTo>
                      <a:lnTo>
                        <a:pt x="954" y="88"/>
                      </a:lnTo>
                      <a:lnTo>
                        <a:pt x="952" y="88"/>
                      </a:lnTo>
                      <a:lnTo>
                        <a:pt x="952" y="88"/>
                      </a:lnTo>
                      <a:lnTo>
                        <a:pt x="950" y="86"/>
                      </a:lnTo>
                      <a:lnTo>
                        <a:pt x="950" y="86"/>
                      </a:lnTo>
                      <a:lnTo>
                        <a:pt x="950" y="86"/>
                      </a:lnTo>
                      <a:lnTo>
                        <a:pt x="948" y="86"/>
                      </a:lnTo>
                      <a:lnTo>
                        <a:pt x="946" y="86"/>
                      </a:lnTo>
                      <a:lnTo>
                        <a:pt x="946" y="86"/>
                      </a:lnTo>
                      <a:lnTo>
                        <a:pt x="946" y="86"/>
                      </a:lnTo>
                      <a:lnTo>
                        <a:pt x="944" y="86"/>
                      </a:lnTo>
                      <a:lnTo>
                        <a:pt x="944" y="86"/>
                      </a:lnTo>
                      <a:lnTo>
                        <a:pt x="944" y="86"/>
                      </a:lnTo>
                      <a:lnTo>
                        <a:pt x="942" y="88"/>
                      </a:lnTo>
                      <a:lnTo>
                        <a:pt x="942" y="88"/>
                      </a:lnTo>
                      <a:lnTo>
                        <a:pt x="942" y="88"/>
                      </a:lnTo>
                      <a:lnTo>
                        <a:pt x="942" y="88"/>
                      </a:lnTo>
                      <a:lnTo>
                        <a:pt x="940" y="90"/>
                      </a:lnTo>
                      <a:lnTo>
                        <a:pt x="940" y="84"/>
                      </a:lnTo>
                      <a:lnTo>
                        <a:pt x="940" y="84"/>
                      </a:lnTo>
                      <a:lnTo>
                        <a:pt x="940" y="84"/>
                      </a:lnTo>
                      <a:lnTo>
                        <a:pt x="938" y="84"/>
                      </a:lnTo>
                      <a:lnTo>
                        <a:pt x="938" y="84"/>
                      </a:lnTo>
                      <a:lnTo>
                        <a:pt x="938" y="84"/>
                      </a:lnTo>
                      <a:lnTo>
                        <a:pt x="936" y="86"/>
                      </a:lnTo>
                      <a:lnTo>
                        <a:pt x="932" y="86"/>
                      </a:lnTo>
                      <a:lnTo>
                        <a:pt x="932" y="86"/>
                      </a:lnTo>
                      <a:lnTo>
                        <a:pt x="932" y="86"/>
                      </a:lnTo>
                      <a:lnTo>
                        <a:pt x="928" y="88"/>
                      </a:lnTo>
                      <a:lnTo>
                        <a:pt x="924" y="90"/>
                      </a:lnTo>
                      <a:lnTo>
                        <a:pt x="924" y="90"/>
                      </a:lnTo>
                      <a:lnTo>
                        <a:pt x="924" y="90"/>
                      </a:lnTo>
                      <a:lnTo>
                        <a:pt x="924" y="90"/>
                      </a:lnTo>
                      <a:lnTo>
                        <a:pt x="922" y="90"/>
                      </a:lnTo>
                      <a:lnTo>
                        <a:pt x="922" y="90"/>
                      </a:lnTo>
                      <a:lnTo>
                        <a:pt x="922" y="92"/>
                      </a:lnTo>
                      <a:lnTo>
                        <a:pt x="922" y="94"/>
                      </a:lnTo>
                      <a:lnTo>
                        <a:pt x="920" y="96"/>
                      </a:lnTo>
                      <a:lnTo>
                        <a:pt x="916" y="96"/>
                      </a:lnTo>
                      <a:lnTo>
                        <a:pt x="916" y="96"/>
                      </a:lnTo>
                      <a:lnTo>
                        <a:pt x="914" y="98"/>
                      </a:lnTo>
                      <a:lnTo>
                        <a:pt x="914" y="98"/>
                      </a:lnTo>
                      <a:lnTo>
                        <a:pt x="914" y="98"/>
                      </a:lnTo>
                      <a:lnTo>
                        <a:pt x="914" y="98"/>
                      </a:lnTo>
                      <a:lnTo>
                        <a:pt x="914" y="98"/>
                      </a:lnTo>
                      <a:lnTo>
                        <a:pt x="912" y="98"/>
                      </a:lnTo>
                      <a:lnTo>
                        <a:pt x="912" y="98"/>
                      </a:lnTo>
                      <a:lnTo>
                        <a:pt x="912" y="98"/>
                      </a:lnTo>
                      <a:lnTo>
                        <a:pt x="910" y="100"/>
                      </a:lnTo>
                      <a:lnTo>
                        <a:pt x="910" y="100"/>
                      </a:lnTo>
                      <a:lnTo>
                        <a:pt x="910" y="100"/>
                      </a:lnTo>
                      <a:lnTo>
                        <a:pt x="910" y="102"/>
                      </a:lnTo>
                      <a:lnTo>
                        <a:pt x="910" y="102"/>
                      </a:lnTo>
                      <a:lnTo>
                        <a:pt x="910" y="102"/>
                      </a:lnTo>
                      <a:lnTo>
                        <a:pt x="910" y="102"/>
                      </a:lnTo>
                      <a:lnTo>
                        <a:pt x="908" y="102"/>
                      </a:lnTo>
                      <a:lnTo>
                        <a:pt x="908" y="102"/>
                      </a:lnTo>
                      <a:lnTo>
                        <a:pt x="908" y="102"/>
                      </a:lnTo>
                      <a:lnTo>
                        <a:pt x="906" y="104"/>
                      </a:lnTo>
                      <a:lnTo>
                        <a:pt x="896" y="104"/>
                      </a:lnTo>
                      <a:lnTo>
                        <a:pt x="896" y="104"/>
                      </a:lnTo>
                      <a:lnTo>
                        <a:pt x="896" y="104"/>
                      </a:lnTo>
                      <a:lnTo>
                        <a:pt x="896" y="104"/>
                      </a:lnTo>
                      <a:lnTo>
                        <a:pt x="894" y="104"/>
                      </a:lnTo>
                      <a:lnTo>
                        <a:pt x="894" y="104"/>
                      </a:lnTo>
                      <a:lnTo>
                        <a:pt x="894" y="106"/>
                      </a:lnTo>
                      <a:lnTo>
                        <a:pt x="894" y="108"/>
                      </a:lnTo>
                      <a:lnTo>
                        <a:pt x="890" y="110"/>
                      </a:lnTo>
                      <a:lnTo>
                        <a:pt x="888" y="110"/>
                      </a:lnTo>
                      <a:lnTo>
                        <a:pt x="888" y="110"/>
                      </a:lnTo>
                      <a:lnTo>
                        <a:pt x="888" y="110"/>
                      </a:lnTo>
                      <a:lnTo>
                        <a:pt x="888" y="114"/>
                      </a:lnTo>
                      <a:lnTo>
                        <a:pt x="888" y="114"/>
                      </a:lnTo>
                      <a:lnTo>
                        <a:pt x="888" y="114"/>
                      </a:lnTo>
                      <a:lnTo>
                        <a:pt x="890" y="114"/>
                      </a:lnTo>
                      <a:lnTo>
                        <a:pt x="890" y="114"/>
                      </a:lnTo>
                      <a:lnTo>
                        <a:pt x="890" y="114"/>
                      </a:lnTo>
                      <a:lnTo>
                        <a:pt x="888" y="116"/>
                      </a:lnTo>
                      <a:lnTo>
                        <a:pt x="884" y="118"/>
                      </a:lnTo>
                      <a:lnTo>
                        <a:pt x="884" y="118"/>
                      </a:lnTo>
                      <a:lnTo>
                        <a:pt x="882" y="118"/>
                      </a:lnTo>
                      <a:lnTo>
                        <a:pt x="880" y="120"/>
                      </a:lnTo>
                      <a:lnTo>
                        <a:pt x="880" y="120"/>
                      </a:lnTo>
                      <a:lnTo>
                        <a:pt x="880" y="120"/>
                      </a:lnTo>
                      <a:lnTo>
                        <a:pt x="878" y="122"/>
                      </a:lnTo>
                      <a:lnTo>
                        <a:pt x="878" y="124"/>
                      </a:lnTo>
                      <a:lnTo>
                        <a:pt x="878" y="124"/>
                      </a:lnTo>
                      <a:lnTo>
                        <a:pt x="878" y="124"/>
                      </a:lnTo>
                      <a:lnTo>
                        <a:pt x="882" y="128"/>
                      </a:lnTo>
                      <a:lnTo>
                        <a:pt x="882" y="132"/>
                      </a:lnTo>
                      <a:lnTo>
                        <a:pt x="882" y="132"/>
                      </a:lnTo>
                      <a:lnTo>
                        <a:pt x="882" y="132"/>
                      </a:lnTo>
                      <a:lnTo>
                        <a:pt x="882" y="134"/>
                      </a:lnTo>
                      <a:lnTo>
                        <a:pt x="882" y="134"/>
                      </a:lnTo>
                      <a:lnTo>
                        <a:pt x="884" y="134"/>
                      </a:lnTo>
                      <a:lnTo>
                        <a:pt x="890" y="134"/>
                      </a:lnTo>
                      <a:lnTo>
                        <a:pt x="890" y="134"/>
                      </a:lnTo>
                      <a:lnTo>
                        <a:pt x="890" y="134"/>
                      </a:lnTo>
                      <a:lnTo>
                        <a:pt x="888" y="134"/>
                      </a:lnTo>
                      <a:lnTo>
                        <a:pt x="888" y="134"/>
                      </a:lnTo>
                      <a:lnTo>
                        <a:pt x="888" y="134"/>
                      </a:lnTo>
                      <a:lnTo>
                        <a:pt x="888" y="134"/>
                      </a:lnTo>
                      <a:lnTo>
                        <a:pt x="886" y="136"/>
                      </a:lnTo>
                      <a:lnTo>
                        <a:pt x="886" y="136"/>
                      </a:lnTo>
                      <a:lnTo>
                        <a:pt x="886" y="136"/>
                      </a:lnTo>
                      <a:lnTo>
                        <a:pt x="886" y="136"/>
                      </a:lnTo>
                      <a:lnTo>
                        <a:pt x="886" y="136"/>
                      </a:lnTo>
                      <a:lnTo>
                        <a:pt x="888" y="136"/>
                      </a:lnTo>
                      <a:lnTo>
                        <a:pt x="890" y="138"/>
                      </a:lnTo>
                      <a:lnTo>
                        <a:pt x="892" y="140"/>
                      </a:lnTo>
                      <a:lnTo>
                        <a:pt x="892" y="144"/>
                      </a:lnTo>
                      <a:lnTo>
                        <a:pt x="892" y="144"/>
                      </a:lnTo>
                      <a:lnTo>
                        <a:pt x="892" y="144"/>
                      </a:lnTo>
                      <a:lnTo>
                        <a:pt x="890" y="144"/>
                      </a:lnTo>
                      <a:lnTo>
                        <a:pt x="890" y="144"/>
                      </a:lnTo>
                      <a:lnTo>
                        <a:pt x="890" y="144"/>
                      </a:lnTo>
                      <a:lnTo>
                        <a:pt x="890" y="144"/>
                      </a:lnTo>
                      <a:lnTo>
                        <a:pt x="890" y="144"/>
                      </a:lnTo>
                      <a:lnTo>
                        <a:pt x="888" y="146"/>
                      </a:lnTo>
                      <a:lnTo>
                        <a:pt x="888" y="146"/>
                      </a:lnTo>
                      <a:lnTo>
                        <a:pt x="886" y="148"/>
                      </a:lnTo>
                      <a:lnTo>
                        <a:pt x="886" y="150"/>
                      </a:lnTo>
                      <a:lnTo>
                        <a:pt x="886" y="150"/>
                      </a:lnTo>
                      <a:lnTo>
                        <a:pt x="886" y="150"/>
                      </a:lnTo>
                      <a:lnTo>
                        <a:pt x="886" y="152"/>
                      </a:lnTo>
                      <a:lnTo>
                        <a:pt x="884" y="152"/>
                      </a:lnTo>
                      <a:lnTo>
                        <a:pt x="884" y="150"/>
                      </a:lnTo>
                      <a:lnTo>
                        <a:pt x="884" y="150"/>
                      </a:lnTo>
                      <a:lnTo>
                        <a:pt x="884" y="150"/>
                      </a:lnTo>
                      <a:lnTo>
                        <a:pt x="884" y="150"/>
                      </a:lnTo>
                      <a:lnTo>
                        <a:pt x="884" y="150"/>
                      </a:lnTo>
                      <a:lnTo>
                        <a:pt x="884" y="150"/>
                      </a:lnTo>
                      <a:lnTo>
                        <a:pt x="884" y="148"/>
                      </a:lnTo>
                      <a:lnTo>
                        <a:pt x="886" y="146"/>
                      </a:lnTo>
                      <a:lnTo>
                        <a:pt x="886" y="146"/>
                      </a:lnTo>
                      <a:lnTo>
                        <a:pt x="886" y="146"/>
                      </a:lnTo>
                      <a:lnTo>
                        <a:pt x="886" y="144"/>
                      </a:lnTo>
                      <a:lnTo>
                        <a:pt x="886" y="144"/>
                      </a:lnTo>
                      <a:lnTo>
                        <a:pt x="886" y="144"/>
                      </a:lnTo>
                      <a:lnTo>
                        <a:pt x="886" y="142"/>
                      </a:lnTo>
                      <a:lnTo>
                        <a:pt x="886" y="140"/>
                      </a:lnTo>
                      <a:lnTo>
                        <a:pt x="886" y="140"/>
                      </a:lnTo>
                      <a:lnTo>
                        <a:pt x="884" y="140"/>
                      </a:lnTo>
                      <a:lnTo>
                        <a:pt x="878" y="140"/>
                      </a:lnTo>
                      <a:lnTo>
                        <a:pt x="878" y="140"/>
                      </a:lnTo>
                      <a:lnTo>
                        <a:pt x="878" y="140"/>
                      </a:lnTo>
                      <a:lnTo>
                        <a:pt x="876" y="142"/>
                      </a:lnTo>
                      <a:lnTo>
                        <a:pt x="876" y="142"/>
                      </a:lnTo>
                      <a:lnTo>
                        <a:pt x="876" y="142"/>
                      </a:lnTo>
                      <a:lnTo>
                        <a:pt x="874" y="144"/>
                      </a:lnTo>
                      <a:lnTo>
                        <a:pt x="874" y="144"/>
                      </a:lnTo>
                      <a:lnTo>
                        <a:pt x="874" y="144"/>
                      </a:lnTo>
                      <a:lnTo>
                        <a:pt x="872" y="146"/>
                      </a:lnTo>
                      <a:lnTo>
                        <a:pt x="872" y="148"/>
                      </a:lnTo>
                      <a:lnTo>
                        <a:pt x="870" y="148"/>
                      </a:lnTo>
                      <a:lnTo>
                        <a:pt x="870" y="146"/>
                      </a:lnTo>
                      <a:lnTo>
                        <a:pt x="870" y="146"/>
                      </a:lnTo>
                      <a:lnTo>
                        <a:pt x="870" y="146"/>
                      </a:lnTo>
                      <a:lnTo>
                        <a:pt x="866" y="146"/>
                      </a:lnTo>
                      <a:lnTo>
                        <a:pt x="866" y="146"/>
                      </a:lnTo>
                      <a:lnTo>
                        <a:pt x="866" y="146"/>
                      </a:lnTo>
                      <a:lnTo>
                        <a:pt x="860" y="150"/>
                      </a:lnTo>
                      <a:lnTo>
                        <a:pt x="860" y="150"/>
                      </a:lnTo>
                      <a:lnTo>
                        <a:pt x="860" y="150"/>
                      </a:lnTo>
                      <a:lnTo>
                        <a:pt x="860" y="150"/>
                      </a:lnTo>
                      <a:lnTo>
                        <a:pt x="856" y="150"/>
                      </a:lnTo>
                      <a:lnTo>
                        <a:pt x="856" y="150"/>
                      </a:lnTo>
                      <a:lnTo>
                        <a:pt x="856" y="150"/>
                      </a:lnTo>
                      <a:lnTo>
                        <a:pt x="854" y="152"/>
                      </a:lnTo>
                      <a:lnTo>
                        <a:pt x="852" y="152"/>
                      </a:lnTo>
                      <a:lnTo>
                        <a:pt x="852" y="152"/>
                      </a:lnTo>
                      <a:lnTo>
                        <a:pt x="852" y="152"/>
                      </a:lnTo>
                      <a:lnTo>
                        <a:pt x="848" y="152"/>
                      </a:lnTo>
                      <a:lnTo>
                        <a:pt x="848" y="152"/>
                      </a:lnTo>
                      <a:lnTo>
                        <a:pt x="848" y="152"/>
                      </a:lnTo>
                      <a:lnTo>
                        <a:pt x="846" y="154"/>
                      </a:lnTo>
                      <a:lnTo>
                        <a:pt x="844" y="154"/>
                      </a:lnTo>
                      <a:lnTo>
                        <a:pt x="844" y="154"/>
                      </a:lnTo>
                      <a:lnTo>
                        <a:pt x="844" y="154"/>
                      </a:lnTo>
                      <a:lnTo>
                        <a:pt x="842" y="154"/>
                      </a:lnTo>
                      <a:lnTo>
                        <a:pt x="842" y="154"/>
                      </a:lnTo>
                      <a:lnTo>
                        <a:pt x="842" y="156"/>
                      </a:lnTo>
                      <a:lnTo>
                        <a:pt x="842" y="160"/>
                      </a:lnTo>
                      <a:lnTo>
                        <a:pt x="842" y="160"/>
                      </a:lnTo>
                      <a:lnTo>
                        <a:pt x="842" y="160"/>
                      </a:lnTo>
                      <a:lnTo>
                        <a:pt x="844" y="162"/>
                      </a:lnTo>
                      <a:lnTo>
                        <a:pt x="844" y="162"/>
                      </a:lnTo>
                      <a:lnTo>
                        <a:pt x="844" y="162"/>
                      </a:lnTo>
                      <a:lnTo>
                        <a:pt x="844" y="162"/>
                      </a:lnTo>
                      <a:lnTo>
                        <a:pt x="844" y="162"/>
                      </a:lnTo>
                      <a:lnTo>
                        <a:pt x="844" y="164"/>
                      </a:lnTo>
                      <a:lnTo>
                        <a:pt x="844" y="164"/>
                      </a:lnTo>
                      <a:lnTo>
                        <a:pt x="844" y="164"/>
                      </a:lnTo>
                      <a:lnTo>
                        <a:pt x="846" y="168"/>
                      </a:lnTo>
                      <a:lnTo>
                        <a:pt x="846" y="168"/>
                      </a:lnTo>
                      <a:lnTo>
                        <a:pt x="848" y="168"/>
                      </a:lnTo>
                      <a:lnTo>
                        <a:pt x="848" y="168"/>
                      </a:lnTo>
                      <a:lnTo>
                        <a:pt x="848" y="168"/>
                      </a:lnTo>
                      <a:lnTo>
                        <a:pt x="848" y="168"/>
                      </a:lnTo>
                      <a:lnTo>
                        <a:pt x="848" y="168"/>
                      </a:lnTo>
                      <a:lnTo>
                        <a:pt x="850" y="168"/>
                      </a:lnTo>
                      <a:lnTo>
                        <a:pt x="850" y="170"/>
                      </a:lnTo>
                      <a:lnTo>
                        <a:pt x="850" y="172"/>
                      </a:lnTo>
                      <a:lnTo>
                        <a:pt x="850" y="172"/>
                      </a:lnTo>
                      <a:lnTo>
                        <a:pt x="852" y="174"/>
                      </a:lnTo>
                      <a:lnTo>
                        <a:pt x="852" y="174"/>
                      </a:lnTo>
                      <a:lnTo>
                        <a:pt x="854" y="174"/>
                      </a:lnTo>
                      <a:lnTo>
                        <a:pt x="854" y="174"/>
                      </a:lnTo>
                      <a:lnTo>
                        <a:pt x="854" y="174"/>
                      </a:lnTo>
                      <a:lnTo>
                        <a:pt x="860" y="176"/>
                      </a:lnTo>
                      <a:lnTo>
                        <a:pt x="860" y="176"/>
                      </a:lnTo>
                      <a:lnTo>
                        <a:pt x="860" y="176"/>
                      </a:lnTo>
                      <a:lnTo>
                        <a:pt x="866" y="176"/>
                      </a:lnTo>
                      <a:lnTo>
                        <a:pt x="868" y="178"/>
                      </a:lnTo>
                      <a:lnTo>
                        <a:pt x="868" y="178"/>
                      </a:lnTo>
                      <a:lnTo>
                        <a:pt x="870" y="178"/>
                      </a:lnTo>
                      <a:lnTo>
                        <a:pt x="870" y="178"/>
                      </a:lnTo>
                      <a:lnTo>
                        <a:pt x="870" y="178"/>
                      </a:lnTo>
                      <a:lnTo>
                        <a:pt x="872" y="178"/>
                      </a:lnTo>
                      <a:lnTo>
                        <a:pt x="872" y="178"/>
                      </a:lnTo>
                      <a:lnTo>
                        <a:pt x="876" y="178"/>
                      </a:lnTo>
                      <a:lnTo>
                        <a:pt x="876" y="178"/>
                      </a:lnTo>
                      <a:lnTo>
                        <a:pt x="876" y="178"/>
                      </a:lnTo>
                      <a:lnTo>
                        <a:pt x="876" y="178"/>
                      </a:lnTo>
                      <a:lnTo>
                        <a:pt x="878" y="178"/>
                      </a:lnTo>
                      <a:lnTo>
                        <a:pt x="878" y="180"/>
                      </a:lnTo>
                      <a:lnTo>
                        <a:pt x="878" y="184"/>
                      </a:lnTo>
                      <a:lnTo>
                        <a:pt x="878" y="186"/>
                      </a:lnTo>
                      <a:lnTo>
                        <a:pt x="878" y="186"/>
                      </a:lnTo>
                      <a:lnTo>
                        <a:pt x="878" y="186"/>
                      </a:lnTo>
                      <a:lnTo>
                        <a:pt x="878" y="186"/>
                      </a:lnTo>
                      <a:lnTo>
                        <a:pt x="878" y="186"/>
                      </a:lnTo>
                      <a:lnTo>
                        <a:pt x="878" y="188"/>
                      </a:lnTo>
                      <a:lnTo>
                        <a:pt x="878" y="188"/>
                      </a:lnTo>
                      <a:lnTo>
                        <a:pt x="880" y="188"/>
                      </a:lnTo>
                      <a:lnTo>
                        <a:pt x="880" y="188"/>
                      </a:lnTo>
                      <a:lnTo>
                        <a:pt x="882" y="190"/>
                      </a:lnTo>
                      <a:lnTo>
                        <a:pt x="884" y="194"/>
                      </a:lnTo>
                      <a:lnTo>
                        <a:pt x="886" y="194"/>
                      </a:lnTo>
                      <a:lnTo>
                        <a:pt x="886" y="196"/>
                      </a:lnTo>
                      <a:lnTo>
                        <a:pt x="886" y="196"/>
                      </a:lnTo>
                      <a:lnTo>
                        <a:pt x="886" y="196"/>
                      </a:lnTo>
                      <a:lnTo>
                        <a:pt x="886" y="196"/>
                      </a:lnTo>
                      <a:lnTo>
                        <a:pt x="886" y="198"/>
                      </a:lnTo>
                      <a:lnTo>
                        <a:pt x="886" y="198"/>
                      </a:lnTo>
                      <a:lnTo>
                        <a:pt x="886" y="198"/>
                      </a:lnTo>
                      <a:lnTo>
                        <a:pt x="886" y="198"/>
                      </a:lnTo>
                      <a:lnTo>
                        <a:pt x="886" y="206"/>
                      </a:lnTo>
                      <a:lnTo>
                        <a:pt x="886" y="206"/>
                      </a:lnTo>
                      <a:lnTo>
                        <a:pt x="886" y="206"/>
                      </a:lnTo>
                      <a:lnTo>
                        <a:pt x="886" y="208"/>
                      </a:lnTo>
                      <a:lnTo>
                        <a:pt x="886" y="208"/>
                      </a:lnTo>
                      <a:lnTo>
                        <a:pt x="888" y="208"/>
                      </a:lnTo>
                      <a:lnTo>
                        <a:pt x="888" y="210"/>
                      </a:lnTo>
                      <a:lnTo>
                        <a:pt x="888" y="210"/>
                      </a:lnTo>
                      <a:lnTo>
                        <a:pt x="888" y="210"/>
                      </a:lnTo>
                      <a:lnTo>
                        <a:pt x="888" y="210"/>
                      </a:lnTo>
                      <a:lnTo>
                        <a:pt x="890" y="212"/>
                      </a:lnTo>
                      <a:lnTo>
                        <a:pt x="890" y="212"/>
                      </a:lnTo>
                      <a:lnTo>
                        <a:pt x="890" y="212"/>
                      </a:lnTo>
                      <a:lnTo>
                        <a:pt x="892" y="212"/>
                      </a:lnTo>
                      <a:lnTo>
                        <a:pt x="894" y="212"/>
                      </a:lnTo>
                      <a:lnTo>
                        <a:pt x="894" y="212"/>
                      </a:lnTo>
                      <a:lnTo>
                        <a:pt x="894" y="212"/>
                      </a:lnTo>
                      <a:lnTo>
                        <a:pt x="896" y="212"/>
                      </a:lnTo>
                      <a:lnTo>
                        <a:pt x="896" y="216"/>
                      </a:lnTo>
                      <a:lnTo>
                        <a:pt x="894" y="216"/>
                      </a:lnTo>
                      <a:lnTo>
                        <a:pt x="894" y="216"/>
                      </a:lnTo>
                      <a:lnTo>
                        <a:pt x="892" y="216"/>
                      </a:lnTo>
                      <a:lnTo>
                        <a:pt x="892" y="216"/>
                      </a:lnTo>
                      <a:lnTo>
                        <a:pt x="892" y="216"/>
                      </a:lnTo>
                      <a:lnTo>
                        <a:pt x="890" y="216"/>
                      </a:lnTo>
                      <a:lnTo>
                        <a:pt x="890" y="214"/>
                      </a:lnTo>
                      <a:lnTo>
                        <a:pt x="890" y="214"/>
                      </a:lnTo>
                      <a:lnTo>
                        <a:pt x="890" y="214"/>
                      </a:lnTo>
                      <a:lnTo>
                        <a:pt x="890" y="212"/>
                      </a:lnTo>
                      <a:lnTo>
                        <a:pt x="886" y="210"/>
                      </a:lnTo>
                      <a:lnTo>
                        <a:pt x="886" y="208"/>
                      </a:lnTo>
                      <a:lnTo>
                        <a:pt x="886" y="208"/>
                      </a:lnTo>
                      <a:lnTo>
                        <a:pt x="884" y="208"/>
                      </a:lnTo>
                      <a:lnTo>
                        <a:pt x="884" y="208"/>
                      </a:lnTo>
                      <a:lnTo>
                        <a:pt x="882" y="208"/>
                      </a:lnTo>
                      <a:lnTo>
                        <a:pt x="882" y="208"/>
                      </a:lnTo>
                      <a:lnTo>
                        <a:pt x="882" y="208"/>
                      </a:lnTo>
                      <a:lnTo>
                        <a:pt x="878" y="208"/>
                      </a:lnTo>
                      <a:lnTo>
                        <a:pt x="876" y="206"/>
                      </a:lnTo>
                      <a:lnTo>
                        <a:pt x="876" y="206"/>
                      </a:lnTo>
                      <a:lnTo>
                        <a:pt x="876" y="206"/>
                      </a:lnTo>
                      <a:lnTo>
                        <a:pt x="876" y="206"/>
                      </a:lnTo>
                      <a:lnTo>
                        <a:pt x="876" y="204"/>
                      </a:lnTo>
                      <a:lnTo>
                        <a:pt x="872" y="200"/>
                      </a:lnTo>
                      <a:lnTo>
                        <a:pt x="872" y="198"/>
                      </a:lnTo>
                      <a:lnTo>
                        <a:pt x="872" y="198"/>
                      </a:lnTo>
                      <a:lnTo>
                        <a:pt x="872" y="198"/>
                      </a:lnTo>
                      <a:lnTo>
                        <a:pt x="872" y="198"/>
                      </a:lnTo>
                      <a:lnTo>
                        <a:pt x="872" y="194"/>
                      </a:lnTo>
                      <a:lnTo>
                        <a:pt x="872" y="194"/>
                      </a:lnTo>
                      <a:lnTo>
                        <a:pt x="872" y="194"/>
                      </a:lnTo>
                      <a:lnTo>
                        <a:pt x="872" y="192"/>
                      </a:lnTo>
                      <a:lnTo>
                        <a:pt x="872" y="190"/>
                      </a:lnTo>
                      <a:lnTo>
                        <a:pt x="876" y="186"/>
                      </a:lnTo>
                      <a:lnTo>
                        <a:pt x="876" y="186"/>
                      </a:lnTo>
                      <a:lnTo>
                        <a:pt x="876" y="186"/>
                      </a:lnTo>
                      <a:lnTo>
                        <a:pt x="876" y="182"/>
                      </a:lnTo>
                      <a:lnTo>
                        <a:pt x="876" y="182"/>
                      </a:lnTo>
                      <a:lnTo>
                        <a:pt x="874" y="180"/>
                      </a:lnTo>
                      <a:lnTo>
                        <a:pt x="870" y="180"/>
                      </a:lnTo>
                      <a:lnTo>
                        <a:pt x="870" y="180"/>
                      </a:lnTo>
                      <a:lnTo>
                        <a:pt x="870" y="182"/>
                      </a:lnTo>
                      <a:lnTo>
                        <a:pt x="866" y="184"/>
                      </a:lnTo>
                      <a:lnTo>
                        <a:pt x="860" y="184"/>
                      </a:lnTo>
                      <a:lnTo>
                        <a:pt x="858" y="184"/>
                      </a:lnTo>
                      <a:lnTo>
                        <a:pt x="858" y="184"/>
                      </a:lnTo>
                      <a:lnTo>
                        <a:pt x="858" y="182"/>
                      </a:lnTo>
                      <a:lnTo>
                        <a:pt x="858" y="182"/>
                      </a:lnTo>
                      <a:lnTo>
                        <a:pt x="858" y="182"/>
                      </a:lnTo>
                      <a:lnTo>
                        <a:pt x="856" y="182"/>
                      </a:lnTo>
                      <a:lnTo>
                        <a:pt x="856" y="182"/>
                      </a:lnTo>
                      <a:lnTo>
                        <a:pt x="856" y="180"/>
                      </a:lnTo>
                      <a:lnTo>
                        <a:pt x="854" y="180"/>
                      </a:lnTo>
                      <a:lnTo>
                        <a:pt x="854" y="180"/>
                      </a:lnTo>
                      <a:lnTo>
                        <a:pt x="854" y="180"/>
                      </a:lnTo>
                      <a:lnTo>
                        <a:pt x="852" y="180"/>
                      </a:lnTo>
                      <a:lnTo>
                        <a:pt x="850" y="180"/>
                      </a:lnTo>
                      <a:lnTo>
                        <a:pt x="842" y="176"/>
                      </a:lnTo>
                      <a:lnTo>
                        <a:pt x="838" y="174"/>
                      </a:lnTo>
                      <a:lnTo>
                        <a:pt x="834" y="174"/>
                      </a:lnTo>
                      <a:lnTo>
                        <a:pt x="834" y="174"/>
                      </a:lnTo>
                      <a:lnTo>
                        <a:pt x="834" y="172"/>
                      </a:lnTo>
                      <a:lnTo>
                        <a:pt x="834" y="172"/>
                      </a:lnTo>
                      <a:lnTo>
                        <a:pt x="832" y="172"/>
                      </a:lnTo>
                      <a:lnTo>
                        <a:pt x="832" y="172"/>
                      </a:lnTo>
                      <a:lnTo>
                        <a:pt x="832" y="172"/>
                      </a:lnTo>
                      <a:lnTo>
                        <a:pt x="826" y="172"/>
                      </a:lnTo>
                      <a:lnTo>
                        <a:pt x="826" y="172"/>
                      </a:lnTo>
                      <a:lnTo>
                        <a:pt x="826" y="172"/>
                      </a:lnTo>
                      <a:lnTo>
                        <a:pt x="824" y="174"/>
                      </a:lnTo>
                      <a:lnTo>
                        <a:pt x="824" y="174"/>
                      </a:lnTo>
                      <a:lnTo>
                        <a:pt x="822" y="174"/>
                      </a:lnTo>
                      <a:lnTo>
                        <a:pt x="822" y="176"/>
                      </a:lnTo>
                      <a:lnTo>
                        <a:pt x="822" y="176"/>
                      </a:lnTo>
                      <a:lnTo>
                        <a:pt x="824" y="176"/>
                      </a:lnTo>
                      <a:lnTo>
                        <a:pt x="824" y="178"/>
                      </a:lnTo>
                      <a:lnTo>
                        <a:pt x="824" y="178"/>
                      </a:lnTo>
                      <a:lnTo>
                        <a:pt x="824" y="178"/>
                      </a:lnTo>
                      <a:lnTo>
                        <a:pt x="828" y="178"/>
                      </a:lnTo>
                      <a:lnTo>
                        <a:pt x="828" y="178"/>
                      </a:lnTo>
                      <a:lnTo>
                        <a:pt x="828" y="178"/>
                      </a:lnTo>
                      <a:lnTo>
                        <a:pt x="830" y="178"/>
                      </a:lnTo>
                      <a:lnTo>
                        <a:pt x="830" y="178"/>
                      </a:lnTo>
                      <a:lnTo>
                        <a:pt x="830" y="180"/>
                      </a:lnTo>
                      <a:lnTo>
                        <a:pt x="828" y="180"/>
                      </a:lnTo>
                      <a:lnTo>
                        <a:pt x="826" y="180"/>
                      </a:lnTo>
                      <a:lnTo>
                        <a:pt x="826" y="180"/>
                      </a:lnTo>
                      <a:lnTo>
                        <a:pt x="826" y="180"/>
                      </a:lnTo>
                      <a:lnTo>
                        <a:pt x="826" y="180"/>
                      </a:lnTo>
                      <a:lnTo>
                        <a:pt x="826" y="180"/>
                      </a:lnTo>
                      <a:lnTo>
                        <a:pt x="828" y="184"/>
                      </a:lnTo>
                      <a:lnTo>
                        <a:pt x="828" y="184"/>
                      </a:lnTo>
                      <a:lnTo>
                        <a:pt x="828" y="184"/>
                      </a:lnTo>
                      <a:lnTo>
                        <a:pt x="832" y="186"/>
                      </a:lnTo>
                      <a:lnTo>
                        <a:pt x="832" y="188"/>
                      </a:lnTo>
                      <a:lnTo>
                        <a:pt x="830" y="188"/>
                      </a:lnTo>
                      <a:lnTo>
                        <a:pt x="826" y="186"/>
                      </a:lnTo>
                      <a:lnTo>
                        <a:pt x="826" y="186"/>
                      </a:lnTo>
                      <a:lnTo>
                        <a:pt x="826" y="186"/>
                      </a:lnTo>
                      <a:lnTo>
                        <a:pt x="826" y="186"/>
                      </a:lnTo>
                      <a:lnTo>
                        <a:pt x="824" y="184"/>
                      </a:lnTo>
                      <a:lnTo>
                        <a:pt x="824" y="184"/>
                      </a:lnTo>
                      <a:lnTo>
                        <a:pt x="824" y="184"/>
                      </a:lnTo>
                      <a:lnTo>
                        <a:pt x="820" y="184"/>
                      </a:lnTo>
                      <a:lnTo>
                        <a:pt x="820" y="184"/>
                      </a:lnTo>
                      <a:lnTo>
                        <a:pt x="820" y="184"/>
                      </a:lnTo>
                      <a:lnTo>
                        <a:pt x="816" y="184"/>
                      </a:lnTo>
                      <a:lnTo>
                        <a:pt x="816" y="184"/>
                      </a:lnTo>
                      <a:lnTo>
                        <a:pt x="816" y="184"/>
                      </a:lnTo>
                      <a:lnTo>
                        <a:pt x="816" y="184"/>
                      </a:lnTo>
                      <a:lnTo>
                        <a:pt x="816" y="184"/>
                      </a:lnTo>
                      <a:lnTo>
                        <a:pt x="816" y="184"/>
                      </a:lnTo>
                      <a:lnTo>
                        <a:pt x="814" y="184"/>
                      </a:lnTo>
                      <a:lnTo>
                        <a:pt x="812" y="186"/>
                      </a:lnTo>
                      <a:lnTo>
                        <a:pt x="812" y="186"/>
                      </a:lnTo>
                      <a:lnTo>
                        <a:pt x="812" y="188"/>
                      </a:lnTo>
                      <a:lnTo>
                        <a:pt x="812" y="188"/>
                      </a:lnTo>
                      <a:lnTo>
                        <a:pt x="810" y="188"/>
                      </a:lnTo>
                      <a:lnTo>
                        <a:pt x="810" y="188"/>
                      </a:lnTo>
                      <a:lnTo>
                        <a:pt x="810" y="188"/>
                      </a:lnTo>
                      <a:lnTo>
                        <a:pt x="810" y="192"/>
                      </a:lnTo>
                      <a:lnTo>
                        <a:pt x="810" y="192"/>
                      </a:lnTo>
                      <a:lnTo>
                        <a:pt x="810" y="194"/>
                      </a:lnTo>
                      <a:lnTo>
                        <a:pt x="812" y="194"/>
                      </a:lnTo>
                      <a:lnTo>
                        <a:pt x="812" y="194"/>
                      </a:lnTo>
                      <a:lnTo>
                        <a:pt x="812" y="194"/>
                      </a:lnTo>
                      <a:lnTo>
                        <a:pt x="814" y="194"/>
                      </a:lnTo>
                      <a:lnTo>
                        <a:pt x="814" y="196"/>
                      </a:lnTo>
                      <a:lnTo>
                        <a:pt x="814" y="196"/>
                      </a:lnTo>
                      <a:lnTo>
                        <a:pt x="814" y="196"/>
                      </a:lnTo>
                      <a:lnTo>
                        <a:pt x="814" y="196"/>
                      </a:lnTo>
                      <a:lnTo>
                        <a:pt x="814" y="196"/>
                      </a:lnTo>
                      <a:lnTo>
                        <a:pt x="814" y="196"/>
                      </a:lnTo>
                      <a:lnTo>
                        <a:pt x="814" y="196"/>
                      </a:lnTo>
                      <a:lnTo>
                        <a:pt x="812" y="196"/>
                      </a:lnTo>
                      <a:lnTo>
                        <a:pt x="812" y="196"/>
                      </a:lnTo>
                      <a:lnTo>
                        <a:pt x="810" y="196"/>
                      </a:lnTo>
                      <a:lnTo>
                        <a:pt x="810" y="196"/>
                      </a:lnTo>
                      <a:lnTo>
                        <a:pt x="808" y="194"/>
                      </a:lnTo>
                      <a:lnTo>
                        <a:pt x="808" y="190"/>
                      </a:lnTo>
                      <a:lnTo>
                        <a:pt x="808" y="188"/>
                      </a:lnTo>
                      <a:lnTo>
                        <a:pt x="810" y="184"/>
                      </a:lnTo>
                      <a:lnTo>
                        <a:pt x="810" y="184"/>
                      </a:lnTo>
                      <a:lnTo>
                        <a:pt x="810" y="184"/>
                      </a:lnTo>
                      <a:lnTo>
                        <a:pt x="810" y="180"/>
                      </a:lnTo>
                      <a:lnTo>
                        <a:pt x="810" y="180"/>
                      </a:lnTo>
                      <a:lnTo>
                        <a:pt x="810" y="180"/>
                      </a:lnTo>
                      <a:lnTo>
                        <a:pt x="808" y="178"/>
                      </a:lnTo>
                      <a:lnTo>
                        <a:pt x="808" y="178"/>
                      </a:lnTo>
                      <a:lnTo>
                        <a:pt x="808" y="178"/>
                      </a:lnTo>
                      <a:lnTo>
                        <a:pt x="804" y="174"/>
                      </a:lnTo>
                      <a:lnTo>
                        <a:pt x="804" y="174"/>
                      </a:lnTo>
                      <a:lnTo>
                        <a:pt x="804" y="174"/>
                      </a:lnTo>
                      <a:lnTo>
                        <a:pt x="802" y="174"/>
                      </a:lnTo>
                      <a:lnTo>
                        <a:pt x="802" y="174"/>
                      </a:lnTo>
                      <a:lnTo>
                        <a:pt x="802" y="174"/>
                      </a:lnTo>
                      <a:lnTo>
                        <a:pt x="802" y="172"/>
                      </a:lnTo>
                      <a:lnTo>
                        <a:pt x="798" y="172"/>
                      </a:lnTo>
                      <a:lnTo>
                        <a:pt x="798" y="172"/>
                      </a:lnTo>
                      <a:lnTo>
                        <a:pt x="798" y="172"/>
                      </a:lnTo>
                      <a:lnTo>
                        <a:pt x="800" y="172"/>
                      </a:lnTo>
                      <a:lnTo>
                        <a:pt x="800" y="172"/>
                      </a:lnTo>
                      <a:lnTo>
                        <a:pt x="800" y="172"/>
                      </a:lnTo>
                      <a:lnTo>
                        <a:pt x="798" y="170"/>
                      </a:lnTo>
                      <a:lnTo>
                        <a:pt x="798" y="170"/>
                      </a:lnTo>
                      <a:lnTo>
                        <a:pt x="798" y="170"/>
                      </a:lnTo>
                      <a:lnTo>
                        <a:pt x="798" y="170"/>
                      </a:lnTo>
                      <a:lnTo>
                        <a:pt x="798" y="170"/>
                      </a:lnTo>
                      <a:lnTo>
                        <a:pt x="792" y="170"/>
                      </a:lnTo>
                      <a:lnTo>
                        <a:pt x="792" y="170"/>
                      </a:lnTo>
                      <a:lnTo>
                        <a:pt x="792" y="170"/>
                      </a:lnTo>
                      <a:lnTo>
                        <a:pt x="792" y="170"/>
                      </a:lnTo>
                      <a:lnTo>
                        <a:pt x="792" y="170"/>
                      </a:lnTo>
                      <a:lnTo>
                        <a:pt x="790" y="172"/>
                      </a:lnTo>
                      <a:lnTo>
                        <a:pt x="790" y="172"/>
                      </a:lnTo>
                      <a:lnTo>
                        <a:pt x="790" y="172"/>
                      </a:lnTo>
                      <a:lnTo>
                        <a:pt x="792" y="174"/>
                      </a:lnTo>
                      <a:lnTo>
                        <a:pt x="792" y="174"/>
                      </a:lnTo>
                      <a:lnTo>
                        <a:pt x="792" y="174"/>
                      </a:lnTo>
                      <a:lnTo>
                        <a:pt x="792" y="174"/>
                      </a:lnTo>
                      <a:lnTo>
                        <a:pt x="792" y="174"/>
                      </a:lnTo>
                      <a:lnTo>
                        <a:pt x="794" y="174"/>
                      </a:lnTo>
                      <a:lnTo>
                        <a:pt x="794" y="174"/>
                      </a:lnTo>
                      <a:lnTo>
                        <a:pt x="794" y="174"/>
                      </a:lnTo>
                      <a:lnTo>
                        <a:pt x="794" y="176"/>
                      </a:lnTo>
                      <a:lnTo>
                        <a:pt x="796" y="176"/>
                      </a:lnTo>
                      <a:lnTo>
                        <a:pt x="796" y="176"/>
                      </a:lnTo>
                      <a:lnTo>
                        <a:pt x="796" y="176"/>
                      </a:lnTo>
                      <a:lnTo>
                        <a:pt x="798" y="174"/>
                      </a:lnTo>
                      <a:lnTo>
                        <a:pt x="798" y="180"/>
                      </a:lnTo>
                      <a:lnTo>
                        <a:pt x="798" y="180"/>
                      </a:lnTo>
                      <a:lnTo>
                        <a:pt x="798" y="180"/>
                      </a:lnTo>
                      <a:lnTo>
                        <a:pt x="800" y="182"/>
                      </a:lnTo>
                      <a:lnTo>
                        <a:pt x="800" y="186"/>
                      </a:lnTo>
                      <a:lnTo>
                        <a:pt x="800" y="186"/>
                      </a:lnTo>
                      <a:lnTo>
                        <a:pt x="800" y="186"/>
                      </a:lnTo>
                      <a:lnTo>
                        <a:pt x="800" y="188"/>
                      </a:lnTo>
                      <a:lnTo>
                        <a:pt x="800" y="188"/>
                      </a:lnTo>
                      <a:lnTo>
                        <a:pt x="798" y="190"/>
                      </a:lnTo>
                      <a:lnTo>
                        <a:pt x="796" y="192"/>
                      </a:lnTo>
                      <a:lnTo>
                        <a:pt x="794" y="194"/>
                      </a:lnTo>
                      <a:lnTo>
                        <a:pt x="794" y="194"/>
                      </a:lnTo>
                      <a:lnTo>
                        <a:pt x="794" y="194"/>
                      </a:lnTo>
                      <a:lnTo>
                        <a:pt x="794" y="204"/>
                      </a:lnTo>
                      <a:lnTo>
                        <a:pt x="794" y="204"/>
                      </a:lnTo>
                      <a:lnTo>
                        <a:pt x="794" y="204"/>
                      </a:lnTo>
                      <a:lnTo>
                        <a:pt x="796" y="204"/>
                      </a:lnTo>
                      <a:lnTo>
                        <a:pt x="798" y="204"/>
                      </a:lnTo>
                      <a:lnTo>
                        <a:pt x="802" y="208"/>
                      </a:lnTo>
                      <a:lnTo>
                        <a:pt x="802" y="208"/>
                      </a:lnTo>
                      <a:lnTo>
                        <a:pt x="802" y="208"/>
                      </a:lnTo>
                      <a:lnTo>
                        <a:pt x="804" y="208"/>
                      </a:lnTo>
                      <a:lnTo>
                        <a:pt x="806" y="212"/>
                      </a:lnTo>
                      <a:lnTo>
                        <a:pt x="808" y="214"/>
                      </a:lnTo>
                      <a:lnTo>
                        <a:pt x="808" y="216"/>
                      </a:lnTo>
                      <a:lnTo>
                        <a:pt x="808" y="216"/>
                      </a:lnTo>
                      <a:lnTo>
                        <a:pt x="808" y="216"/>
                      </a:lnTo>
                      <a:lnTo>
                        <a:pt x="808" y="216"/>
                      </a:lnTo>
                      <a:lnTo>
                        <a:pt x="804" y="220"/>
                      </a:lnTo>
                      <a:lnTo>
                        <a:pt x="804" y="220"/>
                      </a:lnTo>
                      <a:lnTo>
                        <a:pt x="804" y="220"/>
                      </a:lnTo>
                      <a:lnTo>
                        <a:pt x="804" y="222"/>
                      </a:lnTo>
                      <a:lnTo>
                        <a:pt x="804" y="222"/>
                      </a:lnTo>
                      <a:lnTo>
                        <a:pt x="804" y="222"/>
                      </a:lnTo>
                      <a:lnTo>
                        <a:pt x="808" y="226"/>
                      </a:lnTo>
                      <a:lnTo>
                        <a:pt x="808" y="226"/>
                      </a:lnTo>
                      <a:lnTo>
                        <a:pt x="808" y="226"/>
                      </a:lnTo>
                      <a:lnTo>
                        <a:pt x="808" y="226"/>
                      </a:lnTo>
                      <a:lnTo>
                        <a:pt x="808" y="226"/>
                      </a:lnTo>
                      <a:lnTo>
                        <a:pt x="808" y="236"/>
                      </a:lnTo>
                      <a:lnTo>
                        <a:pt x="808" y="236"/>
                      </a:lnTo>
                      <a:lnTo>
                        <a:pt x="810" y="236"/>
                      </a:lnTo>
                      <a:lnTo>
                        <a:pt x="810" y="236"/>
                      </a:lnTo>
                      <a:lnTo>
                        <a:pt x="812" y="236"/>
                      </a:lnTo>
                      <a:lnTo>
                        <a:pt x="812" y="236"/>
                      </a:lnTo>
                      <a:lnTo>
                        <a:pt x="812" y="236"/>
                      </a:lnTo>
                      <a:lnTo>
                        <a:pt x="820" y="236"/>
                      </a:lnTo>
                      <a:lnTo>
                        <a:pt x="820" y="236"/>
                      </a:lnTo>
                      <a:lnTo>
                        <a:pt x="820" y="236"/>
                      </a:lnTo>
                      <a:lnTo>
                        <a:pt x="824" y="236"/>
                      </a:lnTo>
                      <a:lnTo>
                        <a:pt x="824" y="236"/>
                      </a:lnTo>
                      <a:lnTo>
                        <a:pt x="824" y="236"/>
                      </a:lnTo>
                      <a:lnTo>
                        <a:pt x="826" y="236"/>
                      </a:lnTo>
                      <a:lnTo>
                        <a:pt x="830" y="232"/>
                      </a:lnTo>
                      <a:lnTo>
                        <a:pt x="834" y="232"/>
                      </a:lnTo>
                      <a:lnTo>
                        <a:pt x="836" y="234"/>
                      </a:lnTo>
                      <a:lnTo>
                        <a:pt x="836" y="234"/>
                      </a:lnTo>
                      <a:lnTo>
                        <a:pt x="836" y="234"/>
                      </a:lnTo>
                      <a:lnTo>
                        <a:pt x="838" y="234"/>
                      </a:lnTo>
                      <a:lnTo>
                        <a:pt x="840" y="234"/>
                      </a:lnTo>
                      <a:lnTo>
                        <a:pt x="840" y="234"/>
                      </a:lnTo>
                      <a:lnTo>
                        <a:pt x="840" y="234"/>
                      </a:lnTo>
                      <a:lnTo>
                        <a:pt x="842" y="234"/>
                      </a:lnTo>
                      <a:lnTo>
                        <a:pt x="842" y="236"/>
                      </a:lnTo>
                      <a:lnTo>
                        <a:pt x="848" y="238"/>
                      </a:lnTo>
                      <a:lnTo>
                        <a:pt x="850" y="242"/>
                      </a:lnTo>
                      <a:lnTo>
                        <a:pt x="852" y="244"/>
                      </a:lnTo>
                      <a:lnTo>
                        <a:pt x="852" y="244"/>
                      </a:lnTo>
                      <a:lnTo>
                        <a:pt x="852" y="244"/>
                      </a:lnTo>
                      <a:lnTo>
                        <a:pt x="854" y="244"/>
                      </a:lnTo>
                      <a:lnTo>
                        <a:pt x="854" y="246"/>
                      </a:lnTo>
                      <a:lnTo>
                        <a:pt x="854" y="246"/>
                      </a:lnTo>
                      <a:lnTo>
                        <a:pt x="854" y="246"/>
                      </a:lnTo>
                      <a:lnTo>
                        <a:pt x="854" y="250"/>
                      </a:lnTo>
                      <a:lnTo>
                        <a:pt x="854" y="250"/>
                      </a:lnTo>
                      <a:lnTo>
                        <a:pt x="856" y="250"/>
                      </a:lnTo>
                      <a:lnTo>
                        <a:pt x="858" y="250"/>
                      </a:lnTo>
                      <a:lnTo>
                        <a:pt x="860" y="254"/>
                      </a:lnTo>
                      <a:lnTo>
                        <a:pt x="860" y="254"/>
                      </a:lnTo>
                      <a:lnTo>
                        <a:pt x="860" y="254"/>
                      </a:lnTo>
                      <a:lnTo>
                        <a:pt x="860" y="254"/>
                      </a:lnTo>
                      <a:lnTo>
                        <a:pt x="860" y="254"/>
                      </a:lnTo>
                      <a:lnTo>
                        <a:pt x="862" y="256"/>
                      </a:lnTo>
                      <a:lnTo>
                        <a:pt x="862" y="256"/>
                      </a:lnTo>
                      <a:lnTo>
                        <a:pt x="864" y="256"/>
                      </a:lnTo>
                      <a:lnTo>
                        <a:pt x="864" y="256"/>
                      </a:lnTo>
                      <a:lnTo>
                        <a:pt x="866" y="256"/>
                      </a:lnTo>
                      <a:lnTo>
                        <a:pt x="866" y="256"/>
                      </a:lnTo>
                      <a:lnTo>
                        <a:pt x="868" y="256"/>
                      </a:lnTo>
                      <a:lnTo>
                        <a:pt x="868" y="256"/>
                      </a:lnTo>
                      <a:lnTo>
                        <a:pt x="868" y="256"/>
                      </a:lnTo>
                      <a:lnTo>
                        <a:pt x="870" y="256"/>
                      </a:lnTo>
                      <a:lnTo>
                        <a:pt x="870" y="256"/>
                      </a:lnTo>
                      <a:lnTo>
                        <a:pt x="872" y="258"/>
                      </a:lnTo>
                      <a:lnTo>
                        <a:pt x="872" y="258"/>
                      </a:lnTo>
                      <a:lnTo>
                        <a:pt x="872" y="258"/>
                      </a:lnTo>
                      <a:lnTo>
                        <a:pt x="874" y="258"/>
                      </a:lnTo>
                      <a:lnTo>
                        <a:pt x="874" y="258"/>
                      </a:lnTo>
                      <a:lnTo>
                        <a:pt x="874" y="258"/>
                      </a:lnTo>
                      <a:lnTo>
                        <a:pt x="874" y="258"/>
                      </a:lnTo>
                      <a:lnTo>
                        <a:pt x="866" y="258"/>
                      </a:lnTo>
                      <a:lnTo>
                        <a:pt x="862" y="258"/>
                      </a:lnTo>
                      <a:lnTo>
                        <a:pt x="862" y="258"/>
                      </a:lnTo>
                      <a:lnTo>
                        <a:pt x="862" y="258"/>
                      </a:lnTo>
                      <a:lnTo>
                        <a:pt x="860" y="258"/>
                      </a:lnTo>
                      <a:lnTo>
                        <a:pt x="854" y="256"/>
                      </a:lnTo>
                      <a:lnTo>
                        <a:pt x="854" y="254"/>
                      </a:lnTo>
                      <a:lnTo>
                        <a:pt x="854" y="254"/>
                      </a:lnTo>
                      <a:lnTo>
                        <a:pt x="854" y="254"/>
                      </a:lnTo>
                      <a:lnTo>
                        <a:pt x="854" y="254"/>
                      </a:lnTo>
                      <a:lnTo>
                        <a:pt x="854" y="248"/>
                      </a:lnTo>
                      <a:lnTo>
                        <a:pt x="854" y="248"/>
                      </a:lnTo>
                      <a:lnTo>
                        <a:pt x="854" y="248"/>
                      </a:lnTo>
                      <a:lnTo>
                        <a:pt x="852" y="248"/>
                      </a:lnTo>
                      <a:lnTo>
                        <a:pt x="852" y="246"/>
                      </a:lnTo>
                      <a:lnTo>
                        <a:pt x="852" y="246"/>
                      </a:lnTo>
                      <a:lnTo>
                        <a:pt x="852" y="246"/>
                      </a:lnTo>
                      <a:lnTo>
                        <a:pt x="850" y="246"/>
                      </a:lnTo>
                      <a:lnTo>
                        <a:pt x="846" y="242"/>
                      </a:lnTo>
                      <a:lnTo>
                        <a:pt x="844" y="240"/>
                      </a:lnTo>
                      <a:lnTo>
                        <a:pt x="844" y="240"/>
                      </a:lnTo>
                      <a:lnTo>
                        <a:pt x="844" y="240"/>
                      </a:lnTo>
                      <a:lnTo>
                        <a:pt x="844" y="240"/>
                      </a:lnTo>
                      <a:lnTo>
                        <a:pt x="844" y="240"/>
                      </a:lnTo>
                      <a:lnTo>
                        <a:pt x="844" y="240"/>
                      </a:lnTo>
                      <a:lnTo>
                        <a:pt x="838" y="236"/>
                      </a:lnTo>
                      <a:lnTo>
                        <a:pt x="836" y="236"/>
                      </a:lnTo>
                      <a:lnTo>
                        <a:pt x="836" y="236"/>
                      </a:lnTo>
                      <a:lnTo>
                        <a:pt x="836" y="236"/>
                      </a:lnTo>
                      <a:lnTo>
                        <a:pt x="834" y="236"/>
                      </a:lnTo>
                      <a:lnTo>
                        <a:pt x="834" y="236"/>
                      </a:lnTo>
                      <a:lnTo>
                        <a:pt x="832" y="236"/>
                      </a:lnTo>
                      <a:lnTo>
                        <a:pt x="830" y="238"/>
                      </a:lnTo>
                      <a:lnTo>
                        <a:pt x="828" y="240"/>
                      </a:lnTo>
                      <a:lnTo>
                        <a:pt x="828" y="240"/>
                      </a:lnTo>
                      <a:lnTo>
                        <a:pt x="828" y="240"/>
                      </a:lnTo>
                      <a:lnTo>
                        <a:pt x="826" y="240"/>
                      </a:lnTo>
                      <a:lnTo>
                        <a:pt x="826" y="240"/>
                      </a:lnTo>
                      <a:lnTo>
                        <a:pt x="826" y="240"/>
                      </a:lnTo>
                      <a:lnTo>
                        <a:pt x="824" y="242"/>
                      </a:lnTo>
                      <a:lnTo>
                        <a:pt x="824" y="242"/>
                      </a:lnTo>
                      <a:lnTo>
                        <a:pt x="824" y="244"/>
                      </a:lnTo>
                      <a:lnTo>
                        <a:pt x="824" y="254"/>
                      </a:lnTo>
                      <a:lnTo>
                        <a:pt x="824" y="254"/>
                      </a:lnTo>
                      <a:lnTo>
                        <a:pt x="824" y="254"/>
                      </a:lnTo>
                      <a:lnTo>
                        <a:pt x="826" y="256"/>
                      </a:lnTo>
                      <a:lnTo>
                        <a:pt x="826" y="256"/>
                      </a:lnTo>
                      <a:lnTo>
                        <a:pt x="826" y="256"/>
                      </a:lnTo>
                      <a:lnTo>
                        <a:pt x="826" y="258"/>
                      </a:lnTo>
                      <a:lnTo>
                        <a:pt x="828" y="258"/>
                      </a:lnTo>
                      <a:lnTo>
                        <a:pt x="828" y="258"/>
                      </a:lnTo>
                      <a:lnTo>
                        <a:pt x="828" y="260"/>
                      </a:lnTo>
                      <a:lnTo>
                        <a:pt x="828" y="260"/>
                      </a:lnTo>
                      <a:lnTo>
                        <a:pt x="824" y="264"/>
                      </a:lnTo>
                      <a:lnTo>
                        <a:pt x="822" y="266"/>
                      </a:lnTo>
                      <a:lnTo>
                        <a:pt x="822" y="268"/>
                      </a:lnTo>
                      <a:lnTo>
                        <a:pt x="822" y="268"/>
                      </a:lnTo>
                      <a:lnTo>
                        <a:pt x="822" y="268"/>
                      </a:lnTo>
                      <a:lnTo>
                        <a:pt x="822" y="274"/>
                      </a:lnTo>
                      <a:lnTo>
                        <a:pt x="820" y="274"/>
                      </a:lnTo>
                      <a:lnTo>
                        <a:pt x="820" y="274"/>
                      </a:lnTo>
                      <a:lnTo>
                        <a:pt x="820" y="274"/>
                      </a:lnTo>
                      <a:lnTo>
                        <a:pt x="820" y="276"/>
                      </a:lnTo>
                      <a:lnTo>
                        <a:pt x="818" y="278"/>
                      </a:lnTo>
                      <a:lnTo>
                        <a:pt x="816" y="278"/>
                      </a:lnTo>
                      <a:lnTo>
                        <a:pt x="816" y="278"/>
                      </a:lnTo>
                      <a:lnTo>
                        <a:pt x="816" y="278"/>
                      </a:lnTo>
                      <a:lnTo>
                        <a:pt x="816" y="278"/>
                      </a:lnTo>
                      <a:lnTo>
                        <a:pt x="810" y="278"/>
                      </a:lnTo>
                      <a:lnTo>
                        <a:pt x="810" y="278"/>
                      </a:lnTo>
                      <a:lnTo>
                        <a:pt x="808" y="280"/>
                      </a:lnTo>
                      <a:lnTo>
                        <a:pt x="808" y="282"/>
                      </a:lnTo>
                      <a:lnTo>
                        <a:pt x="808" y="282"/>
                      </a:lnTo>
                      <a:lnTo>
                        <a:pt x="808" y="282"/>
                      </a:lnTo>
                      <a:lnTo>
                        <a:pt x="808" y="282"/>
                      </a:lnTo>
                      <a:lnTo>
                        <a:pt x="806" y="282"/>
                      </a:lnTo>
                      <a:lnTo>
                        <a:pt x="806" y="282"/>
                      </a:lnTo>
                      <a:lnTo>
                        <a:pt x="806" y="280"/>
                      </a:lnTo>
                      <a:lnTo>
                        <a:pt x="806" y="280"/>
                      </a:lnTo>
                      <a:lnTo>
                        <a:pt x="806" y="280"/>
                      </a:lnTo>
                      <a:lnTo>
                        <a:pt x="804" y="280"/>
                      </a:lnTo>
                      <a:lnTo>
                        <a:pt x="802" y="278"/>
                      </a:lnTo>
                      <a:lnTo>
                        <a:pt x="802" y="278"/>
                      </a:lnTo>
                      <a:lnTo>
                        <a:pt x="802" y="278"/>
                      </a:lnTo>
                      <a:lnTo>
                        <a:pt x="798" y="278"/>
                      </a:lnTo>
                      <a:lnTo>
                        <a:pt x="798" y="278"/>
                      </a:lnTo>
                      <a:lnTo>
                        <a:pt x="796" y="280"/>
                      </a:lnTo>
                      <a:lnTo>
                        <a:pt x="796" y="280"/>
                      </a:lnTo>
                      <a:lnTo>
                        <a:pt x="792" y="282"/>
                      </a:lnTo>
                      <a:lnTo>
                        <a:pt x="790" y="282"/>
                      </a:lnTo>
                      <a:lnTo>
                        <a:pt x="786" y="278"/>
                      </a:lnTo>
                      <a:lnTo>
                        <a:pt x="786" y="278"/>
                      </a:lnTo>
                      <a:lnTo>
                        <a:pt x="788" y="278"/>
                      </a:lnTo>
                      <a:lnTo>
                        <a:pt x="788" y="278"/>
                      </a:lnTo>
                      <a:lnTo>
                        <a:pt x="788" y="278"/>
                      </a:lnTo>
                      <a:lnTo>
                        <a:pt x="788" y="278"/>
                      </a:lnTo>
                      <a:lnTo>
                        <a:pt x="790" y="278"/>
                      </a:lnTo>
                      <a:lnTo>
                        <a:pt x="792" y="280"/>
                      </a:lnTo>
                      <a:lnTo>
                        <a:pt x="792" y="280"/>
                      </a:lnTo>
                      <a:lnTo>
                        <a:pt x="792" y="280"/>
                      </a:lnTo>
                      <a:lnTo>
                        <a:pt x="792" y="280"/>
                      </a:lnTo>
                      <a:lnTo>
                        <a:pt x="792" y="280"/>
                      </a:lnTo>
                      <a:lnTo>
                        <a:pt x="794" y="280"/>
                      </a:lnTo>
                      <a:lnTo>
                        <a:pt x="794" y="278"/>
                      </a:lnTo>
                      <a:lnTo>
                        <a:pt x="796" y="278"/>
                      </a:lnTo>
                      <a:lnTo>
                        <a:pt x="796" y="278"/>
                      </a:lnTo>
                      <a:lnTo>
                        <a:pt x="796" y="278"/>
                      </a:lnTo>
                      <a:lnTo>
                        <a:pt x="796" y="276"/>
                      </a:lnTo>
                      <a:lnTo>
                        <a:pt x="796" y="276"/>
                      </a:lnTo>
                      <a:lnTo>
                        <a:pt x="796" y="276"/>
                      </a:lnTo>
                      <a:lnTo>
                        <a:pt x="794" y="274"/>
                      </a:lnTo>
                      <a:lnTo>
                        <a:pt x="794" y="274"/>
                      </a:lnTo>
                      <a:lnTo>
                        <a:pt x="796" y="274"/>
                      </a:lnTo>
                      <a:lnTo>
                        <a:pt x="796" y="276"/>
                      </a:lnTo>
                      <a:lnTo>
                        <a:pt x="796" y="276"/>
                      </a:lnTo>
                      <a:lnTo>
                        <a:pt x="798" y="276"/>
                      </a:lnTo>
                      <a:lnTo>
                        <a:pt x="800" y="276"/>
                      </a:lnTo>
                      <a:lnTo>
                        <a:pt x="800" y="276"/>
                      </a:lnTo>
                      <a:lnTo>
                        <a:pt x="800" y="276"/>
                      </a:lnTo>
                      <a:lnTo>
                        <a:pt x="802" y="276"/>
                      </a:lnTo>
                      <a:lnTo>
                        <a:pt x="804" y="276"/>
                      </a:lnTo>
                      <a:lnTo>
                        <a:pt x="804" y="276"/>
                      </a:lnTo>
                      <a:lnTo>
                        <a:pt x="804" y="276"/>
                      </a:lnTo>
                      <a:lnTo>
                        <a:pt x="808" y="274"/>
                      </a:lnTo>
                      <a:lnTo>
                        <a:pt x="808" y="274"/>
                      </a:lnTo>
                      <a:lnTo>
                        <a:pt x="808" y="274"/>
                      </a:lnTo>
                      <a:lnTo>
                        <a:pt x="808" y="272"/>
                      </a:lnTo>
                      <a:lnTo>
                        <a:pt x="808" y="270"/>
                      </a:lnTo>
                      <a:lnTo>
                        <a:pt x="808" y="270"/>
                      </a:lnTo>
                      <a:lnTo>
                        <a:pt x="808" y="270"/>
                      </a:lnTo>
                      <a:lnTo>
                        <a:pt x="808" y="270"/>
                      </a:lnTo>
                      <a:lnTo>
                        <a:pt x="810" y="268"/>
                      </a:lnTo>
                      <a:lnTo>
                        <a:pt x="810" y="268"/>
                      </a:lnTo>
                      <a:lnTo>
                        <a:pt x="810" y="268"/>
                      </a:lnTo>
                      <a:lnTo>
                        <a:pt x="808" y="266"/>
                      </a:lnTo>
                      <a:lnTo>
                        <a:pt x="810" y="264"/>
                      </a:lnTo>
                      <a:lnTo>
                        <a:pt x="810" y="264"/>
                      </a:lnTo>
                      <a:lnTo>
                        <a:pt x="810" y="264"/>
                      </a:lnTo>
                      <a:lnTo>
                        <a:pt x="810" y="260"/>
                      </a:lnTo>
                      <a:lnTo>
                        <a:pt x="812" y="258"/>
                      </a:lnTo>
                      <a:lnTo>
                        <a:pt x="814" y="258"/>
                      </a:lnTo>
                      <a:lnTo>
                        <a:pt x="814" y="258"/>
                      </a:lnTo>
                      <a:lnTo>
                        <a:pt x="814" y="258"/>
                      </a:lnTo>
                      <a:lnTo>
                        <a:pt x="814" y="258"/>
                      </a:lnTo>
                      <a:lnTo>
                        <a:pt x="816" y="258"/>
                      </a:lnTo>
                      <a:lnTo>
                        <a:pt x="816" y="258"/>
                      </a:lnTo>
                      <a:lnTo>
                        <a:pt x="816" y="256"/>
                      </a:lnTo>
                      <a:lnTo>
                        <a:pt x="816" y="252"/>
                      </a:lnTo>
                      <a:lnTo>
                        <a:pt x="816" y="252"/>
                      </a:lnTo>
                      <a:lnTo>
                        <a:pt x="816" y="252"/>
                      </a:lnTo>
                      <a:lnTo>
                        <a:pt x="814" y="250"/>
                      </a:lnTo>
                      <a:lnTo>
                        <a:pt x="814" y="250"/>
                      </a:lnTo>
                      <a:lnTo>
                        <a:pt x="814" y="250"/>
                      </a:lnTo>
                      <a:lnTo>
                        <a:pt x="814" y="250"/>
                      </a:lnTo>
                      <a:lnTo>
                        <a:pt x="814" y="248"/>
                      </a:lnTo>
                      <a:lnTo>
                        <a:pt x="814" y="248"/>
                      </a:lnTo>
                      <a:lnTo>
                        <a:pt x="814" y="248"/>
                      </a:lnTo>
                      <a:lnTo>
                        <a:pt x="814" y="248"/>
                      </a:lnTo>
                      <a:lnTo>
                        <a:pt x="814" y="246"/>
                      </a:lnTo>
                      <a:lnTo>
                        <a:pt x="816" y="244"/>
                      </a:lnTo>
                      <a:lnTo>
                        <a:pt x="816" y="244"/>
                      </a:lnTo>
                      <a:lnTo>
                        <a:pt x="816" y="244"/>
                      </a:lnTo>
                      <a:lnTo>
                        <a:pt x="816" y="242"/>
                      </a:lnTo>
                      <a:lnTo>
                        <a:pt x="816" y="242"/>
                      </a:lnTo>
                      <a:lnTo>
                        <a:pt x="816" y="242"/>
                      </a:lnTo>
                      <a:lnTo>
                        <a:pt x="814" y="240"/>
                      </a:lnTo>
                      <a:lnTo>
                        <a:pt x="814" y="240"/>
                      </a:lnTo>
                      <a:lnTo>
                        <a:pt x="814" y="240"/>
                      </a:lnTo>
                      <a:lnTo>
                        <a:pt x="810" y="240"/>
                      </a:lnTo>
                      <a:lnTo>
                        <a:pt x="810" y="240"/>
                      </a:lnTo>
                      <a:lnTo>
                        <a:pt x="810" y="240"/>
                      </a:lnTo>
                      <a:lnTo>
                        <a:pt x="810" y="240"/>
                      </a:lnTo>
                      <a:lnTo>
                        <a:pt x="808" y="238"/>
                      </a:lnTo>
                      <a:lnTo>
                        <a:pt x="808" y="236"/>
                      </a:lnTo>
                      <a:lnTo>
                        <a:pt x="808" y="236"/>
                      </a:lnTo>
                      <a:lnTo>
                        <a:pt x="808" y="236"/>
                      </a:lnTo>
                      <a:lnTo>
                        <a:pt x="806" y="234"/>
                      </a:lnTo>
                      <a:lnTo>
                        <a:pt x="804" y="232"/>
                      </a:lnTo>
                      <a:lnTo>
                        <a:pt x="804" y="232"/>
                      </a:lnTo>
                      <a:lnTo>
                        <a:pt x="804" y="232"/>
                      </a:lnTo>
                      <a:lnTo>
                        <a:pt x="800" y="226"/>
                      </a:lnTo>
                      <a:lnTo>
                        <a:pt x="800" y="224"/>
                      </a:lnTo>
                      <a:lnTo>
                        <a:pt x="800" y="224"/>
                      </a:lnTo>
                      <a:lnTo>
                        <a:pt x="798" y="224"/>
                      </a:lnTo>
                      <a:lnTo>
                        <a:pt x="798" y="222"/>
                      </a:lnTo>
                      <a:lnTo>
                        <a:pt x="798" y="220"/>
                      </a:lnTo>
                      <a:lnTo>
                        <a:pt x="798" y="220"/>
                      </a:lnTo>
                      <a:lnTo>
                        <a:pt x="798" y="218"/>
                      </a:lnTo>
                      <a:lnTo>
                        <a:pt x="796" y="218"/>
                      </a:lnTo>
                      <a:lnTo>
                        <a:pt x="796" y="218"/>
                      </a:lnTo>
                      <a:lnTo>
                        <a:pt x="796" y="218"/>
                      </a:lnTo>
                      <a:lnTo>
                        <a:pt x="794" y="218"/>
                      </a:lnTo>
                      <a:lnTo>
                        <a:pt x="794" y="216"/>
                      </a:lnTo>
                      <a:lnTo>
                        <a:pt x="796" y="216"/>
                      </a:lnTo>
                      <a:lnTo>
                        <a:pt x="796" y="216"/>
                      </a:lnTo>
                      <a:lnTo>
                        <a:pt x="796" y="214"/>
                      </a:lnTo>
                      <a:lnTo>
                        <a:pt x="796" y="214"/>
                      </a:lnTo>
                      <a:lnTo>
                        <a:pt x="796" y="214"/>
                      </a:lnTo>
                      <a:lnTo>
                        <a:pt x="796" y="212"/>
                      </a:lnTo>
                      <a:lnTo>
                        <a:pt x="794" y="212"/>
                      </a:lnTo>
                      <a:lnTo>
                        <a:pt x="794" y="210"/>
                      </a:lnTo>
                      <a:lnTo>
                        <a:pt x="794" y="210"/>
                      </a:lnTo>
                      <a:lnTo>
                        <a:pt x="794" y="210"/>
                      </a:lnTo>
                      <a:lnTo>
                        <a:pt x="794" y="208"/>
                      </a:lnTo>
                      <a:lnTo>
                        <a:pt x="794" y="206"/>
                      </a:lnTo>
                      <a:lnTo>
                        <a:pt x="794" y="206"/>
                      </a:lnTo>
                      <a:lnTo>
                        <a:pt x="794" y="206"/>
                      </a:lnTo>
                      <a:lnTo>
                        <a:pt x="790" y="204"/>
                      </a:lnTo>
                      <a:lnTo>
                        <a:pt x="790" y="204"/>
                      </a:lnTo>
                      <a:lnTo>
                        <a:pt x="790" y="204"/>
                      </a:lnTo>
                      <a:lnTo>
                        <a:pt x="788" y="204"/>
                      </a:lnTo>
                      <a:lnTo>
                        <a:pt x="786" y="202"/>
                      </a:lnTo>
                      <a:lnTo>
                        <a:pt x="786" y="188"/>
                      </a:lnTo>
                      <a:lnTo>
                        <a:pt x="786" y="188"/>
                      </a:lnTo>
                      <a:lnTo>
                        <a:pt x="784" y="186"/>
                      </a:lnTo>
                      <a:lnTo>
                        <a:pt x="780" y="186"/>
                      </a:lnTo>
                      <a:lnTo>
                        <a:pt x="780" y="184"/>
                      </a:lnTo>
                      <a:lnTo>
                        <a:pt x="780" y="184"/>
                      </a:lnTo>
                      <a:lnTo>
                        <a:pt x="780" y="184"/>
                      </a:lnTo>
                      <a:lnTo>
                        <a:pt x="778" y="182"/>
                      </a:lnTo>
                      <a:lnTo>
                        <a:pt x="778" y="182"/>
                      </a:lnTo>
                      <a:lnTo>
                        <a:pt x="778" y="182"/>
                      </a:lnTo>
                      <a:lnTo>
                        <a:pt x="776" y="182"/>
                      </a:lnTo>
                      <a:lnTo>
                        <a:pt x="776" y="182"/>
                      </a:lnTo>
                      <a:lnTo>
                        <a:pt x="776" y="182"/>
                      </a:lnTo>
                      <a:lnTo>
                        <a:pt x="776" y="180"/>
                      </a:lnTo>
                      <a:lnTo>
                        <a:pt x="770" y="180"/>
                      </a:lnTo>
                      <a:lnTo>
                        <a:pt x="768" y="180"/>
                      </a:lnTo>
                      <a:lnTo>
                        <a:pt x="768" y="180"/>
                      </a:lnTo>
                      <a:lnTo>
                        <a:pt x="768" y="180"/>
                      </a:lnTo>
                      <a:lnTo>
                        <a:pt x="760" y="180"/>
                      </a:lnTo>
                      <a:lnTo>
                        <a:pt x="760" y="180"/>
                      </a:lnTo>
                      <a:lnTo>
                        <a:pt x="760" y="180"/>
                      </a:lnTo>
                      <a:lnTo>
                        <a:pt x="760" y="180"/>
                      </a:lnTo>
                      <a:lnTo>
                        <a:pt x="758" y="180"/>
                      </a:lnTo>
                      <a:lnTo>
                        <a:pt x="758" y="180"/>
                      </a:lnTo>
                      <a:lnTo>
                        <a:pt x="758" y="180"/>
                      </a:lnTo>
                      <a:lnTo>
                        <a:pt x="758" y="180"/>
                      </a:lnTo>
                      <a:lnTo>
                        <a:pt x="752" y="180"/>
                      </a:lnTo>
                      <a:lnTo>
                        <a:pt x="752" y="180"/>
                      </a:lnTo>
                      <a:lnTo>
                        <a:pt x="752" y="180"/>
                      </a:lnTo>
                      <a:lnTo>
                        <a:pt x="750" y="182"/>
                      </a:lnTo>
                      <a:lnTo>
                        <a:pt x="750" y="182"/>
                      </a:lnTo>
                      <a:lnTo>
                        <a:pt x="750" y="182"/>
                      </a:lnTo>
                      <a:lnTo>
                        <a:pt x="750" y="186"/>
                      </a:lnTo>
                      <a:lnTo>
                        <a:pt x="750" y="190"/>
                      </a:lnTo>
                      <a:lnTo>
                        <a:pt x="750" y="190"/>
                      </a:lnTo>
                      <a:lnTo>
                        <a:pt x="750" y="190"/>
                      </a:lnTo>
                      <a:lnTo>
                        <a:pt x="750" y="192"/>
                      </a:lnTo>
                      <a:lnTo>
                        <a:pt x="750" y="192"/>
                      </a:lnTo>
                      <a:lnTo>
                        <a:pt x="750" y="194"/>
                      </a:lnTo>
                      <a:lnTo>
                        <a:pt x="750" y="194"/>
                      </a:lnTo>
                      <a:lnTo>
                        <a:pt x="754" y="198"/>
                      </a:lnTo>
                      <a:lnTo>
                        <a:pt x="754" y="204"/>
                      </a:lnTo>
                      <a:lnTo>
                        <a:pt x="752" y="206"/>
                      </a:lnTo>
                      <a:lnTo>
                        <a:pt x="752" y="206"/>
                      </a:lnTo>
                      <a:lnTo>
                        <a:pt x="752" y="206"/>
                      </a:lnTo>
                      <a:lnTo>
                        <a:pt x="752" y="206"/>
                      </a:lnTo>
                      <a:lnTo>
                        <a:pt x="744" y="206"/>
                      </a:lnTo>
                      <a:lnTo>
                        <a:pt x="744" y="206"/>
                      </a:lnTo>
                      <a:lnTo>
                        <a:pt x="744" y="206"/>
                      </a:lnTo>
                      <a:lnTo>
                        <a:pt x="742" y="208"/>
                      </a:lnTo>
                      <a:lnTo>
                        <a:pt x="742" y="208"/>
                      </a:lnTo>
                      <a:lnTo>
                        <a:pt x="742" y="208"/>
                      </a:lnTo>
                      <a:lnTo>
                        <a:pt x="740" y="208"/>
                      </a:lnTo>
                      <a:lnTo>
                        <a:pt x="740" y="208"/>
                      </a:lnTo>
                      <a:lnTo>
                        <a:pt x="740" y="208"/>
                      </a:lnTo>
                      <a:lnTo>
                        <a:pt x="740" y="208"/>
                      </a:lnTo>
                      <a:lnTo>
                        <a:pt x="740" y="208"/>
                      </a:lnTo>
                      <a:lnTo>
                        <a:pt x="740" y="210"/>
                      </a:lnTo>
                      <a:lnTo>
                        <a:pt x="738" y="210"/>
                      </a:lnTo>
                      <a:lnTo>
                        <a:pt x="738" y="210"/>
                      </a:lnTo>
                      <a:lnTo>
                        <a:pt x="738" y="212"/>
                      </a:lnTo>
                      <a:lnTo>
                        <a:pt x="738" y="214"/>
                      </a:lnTo>
                      <a:lnTo>
                        <a:pt x="738" y="214"/>
                      </a:lnTo>
                      <a:lnTo>
                        <a:pt x="738" y="216"/>
                      </a:lnTo>
                      <a:lnTo>
                        <a:pt x="740" y="216"/>
                      </a:lnTo>
                      <a:lnTo>
                        <a:pt x="740" y="216"/>
                      </a:lnTo>
                      <a:lnTo>
                        <a:pt x="740" y="216"/>
                      </a:lnTo>
                      <a:lnTo>
                        <a:pt x="740" y="216"/>
                      </a:lnTo>
                      <a:lnTo>
                        <a:pt x="742" y="216"/>
                      </a:lnTo>
                      <a:lnTo>
                        <a:pt x="744" y="218"/>
                      </a:lnTo>
                      <a:lnTo>
                        <a:pt x="744" y="218"/>
                      </a:lnTo>
                      <a:lnTo>
                        <a:pt x="744" y="218"/>
                      </a:lnTo>
                      <a:lnTo>
                        <a:pt x="746" y="220"/>
                      </a:lnTo>
                      <a:lnTo>
                        <a:pt x="746" y="222"/>
                      </a:lnTo>
                      <a:lnTo>
                        <a:pt x="746" y="222"/>
                      </a:lnTo>
                      <a:lnTo>
                        <a:pt x="746" y="222"/>
                      </a:lnTo>
                      <a:lnTo>
                        <a:pt x="748" y="222"/>
                      </a:lnTo>
                      <a:lnTo>
                        <a:pt x="748" y="224"/>
                      </a:lnTo>
                      <a:lnTo>
                        <a:pt x="746" y="224"/>
                      </a:lnTo>
                      <a:lnTo>
                        <a:pt x="744" y="224"/>
                      </a:lnTo>
                      <a:lnTo>
                        <a:pt x="744" y="224"/>
                      </a:lnTo>
                      <a:lnTo>
                        <a:pt x="744" y="224"/>
                      </a:lnTo>
                      <a:lnTo>
                        <a:pt x="744" y="234"/>
                      </a:lnTo>
                      <a:lnTo>
                        <a:pt x="744" y="234"/>
                      </a:lnTo>
                      <a:lnTo>
                        <a:pt x="744" y="234"/>
                      </a:lnTo>
                      <a:lnTo>
                        <a:pt x="746" y="236"/>
                      </a:lnTo>
                      <a:lnTo>
                        <a:pt x="746" y="236"/>
                      </a:lnTo>
                      <a:lnTo>
                        <a:pt x="746" y="236"/>
                      </a:lnTo>
                      <a:lnTo>
                        <a:pt x="748" y="236"/>
                      </a:lnTo>
                      <a:lnTo>
                        <a:pt x="748" y="236"/>
                      </a:lnTo>
                      <a:lnTo>
                        <a:pt x="748" y="236"/>
                      </a:lnTo>
                      <a:lnTo>
                        <a:pt x="752" y="234"/>
                      </a:lnTo>
                      <a:lnTo>
                        <a:pt x="752" y="234"/>
                      </a:lnTo>
                      <a:lnTo>
                        <a:pt x="754" y="236"/>
                      </a:lnTo>
                      <a:lnTo>
                        <a:pt x="754" y="236"/>
                      </a:lnTo>
                      <a:lnTo>
                        <a:pt x="754" y="236"/>
                      </a:lnTo>
                      <a:lnTo>
                        <a:pt x="756" y="236"/>
                      </a:lnTo>
                      <a:lnTo>
                        <a:pt x="756" y="236"/>
                      </a:lnTo>
                      <a:lnTo>
                        <a:pt x="756" y="236"/>
                      </a:lnTo>
                      <a:lnTo>
                        <a:pt x="756" y="236"/>
                      </a:lnTo>
                      <a:lnTo>
                        <a:pt x="758" y="236"/>
                      </a:lnTo>
                      <a:lnTo>
                        <a:pt x="758" y="238"/>
                      </a:lnTo>
                      <a:lnTo>
                        <a:pt x="758" y="238"/>
                      </a:lnTo>
                      <a:lnTo>
                        <a:pt x="758" y="238"/>
                      </a:lnTo>
                      <a:lnTo>
                        <a:pt x="760" y="238"/>
                      </a:lnTo>
                      <a:lnTo>
                        <a:pt x="760" y="240"/>
                      </a:lnTo>
                      <a:lnTo>
                        <a:pt x="762" y="242"/>
                      </a:lnTo>
                      <a:lnTo>
                        <a:pt x="762" y="242"/>
                      </a:lnTo>
                      <a:lnTo>
                        <a:pt x="762" y="242"/>
                      </a:lnTo>
                      <a:lnTo>
                        <a:pt x="764" y="244"/>
                      </a:lnTo>
                      <a:lnTo>
                        <a:pt x="766" y="246"/>
                      </a:lnTo>
                      <a:lnTo>
                        <a:pt x="766" y="246"/>
                      </a:lnTo>
                      <a:lnTo>
                        <a:pt x="766" y="246"/>
                      </a:lnTo>
                      <a:lnTo>
                        <a:pt x="768" y="246"/>
                      </a:lnTo>
                      <a:lnTo>
                        <a:pt x="768" y="250"/>
                      </a:lnTo>
                      <a:lnTo>
                        <a:pt x="768" y="250"/>
                      </a:lnTo>
                      <a:lnTo>
                        <a:pt x="768" y="250"/>
                      </a:lnTo>
                      <a:lnTo>
                        <a:pt x="770" y="250"/>
                      </a:lnTo>
                      <a:lnTo>
                        <a:pt x="770" y="256"/>
                      </a:lnTo>
                      <a:lnTo>
                        <a:pt x="768" y="256"/>
                      </a:lnTo>
                      <a:lnTo>
                        <a:pt x="768" y="256"/>
                      </a:lnTo>
                      <a:lnTo>
                        <a:pt x="768" y="254"/>
                      </a:lnTo>
                      <a:lnTo>
                        <a:pt x="768" y="254"/>
                      </a:lnTo>
                      <a:lnTo>
                        <a:pt x="766" y="254"/>
                      </a:lnTo>
                      <a:lnTo>
                        <a:pt x="764" y="252"/>
                      </a:lnTo>
                      <a:lnTo>
                        <a:pt x="758" y="248"/>
                      </a:lnTo>
                      <a:lnTo>
                        <a:pt x="758" y="248"/>
                      </a:lnTo>
                      <a:lnTo>
                        <a:pt x="758" y="248"/>
                      </a:lnTo>
                      <a:lnTo>
                        <a:pt x="752" y="248"/>
                      </a:lnTo>
                      <a:lnTo>
                        <a:pt x="748" y="248"/>
                      </a:lnTo>
                      <a:lnTo>
                        <a:pt x="748" y="248"/>
                      </a:lnTo>
                      <a:lnTo>
                        <a:pt x="748" y="248"/>
                      </a:lnTo>
                      <a:lnTo>
                        <a:pt x="740" y="248"/>
                      </a:lnTo>
                      <a:lnTo>
                        <a:pt x="740" y="246"/>
                      </a:lnTo>
                      <a:lnTo>
                        <a:pt x="740" y="246"/>
                      </a:lnTo>
                      <a:lnTo>
                        <a:pt x="738" y="246"/>
                      </a:lnTo>
                      <a:lnTo>
                        <a:pt x="738" y="246"/>
                      </a:lnTo>
                      <a:lnTo>
                        <a:pt x="736" y="244"/>
                      </a:lnTo>
                      <a:lnTo>
                        <a:pt x="736" y="244"/>
                      </a:lnTo>
                      <a:lnTo>
                        <a:pt x="736" y="244"/>
                      </a:lnTo>
                      <a:lnTo>
                        <a:pt x="736" y="244"/>
                      </a:lnTo>
                      <a:lnTo>
                        <a:pt x="736" y="244"/>
                      </a:lnTo>
                      <a:lnTo>
                        <a:pt x="736" y="244"/>
                      </a:lnTo>
                      <a:lnTo>
                        <a:pt x="734" y="244"/>
                      </a:lnTo>
                      <a:lnTo>
                        <a:pt x="734" y="242"/>
                      </a:lnTo>
                      <a:lnTo>
                        <a:pt x="734" y="242"/>
                      </a:lnTo>
                      <a:lnTo>
                        <a:pt x="734" y="242"/>
                      </a:lnTo>
                      <a:lnTo>
                        <a:pt x="732" y="242"/>
                      </a:lnTo>
                      <a:lnTo>
                        <a:pt x="730" y="242"/>
                      </a:lnTo>
                      <a:lnTo>
                        <a:pt x="730" y="242"/>
                      </a:lnTo>
                      <a:lnTo>
                        <a:pt x="728" y="242"/>
                      </a:lnTo>
                      <a:lnTo>
                        <a:pt x="726" y="242"/>
                      </a:lnTo>
                      <a:lnTo>
                        <a:pt x="726" y="240"/>
                      </a:lnTo>
                      <a:lnTo>
                        <a:pt x="726" y="240"/>
                      </a:lnTo>
                      <a:lnTo>
                        <a:pt x="724" y="240"/>
                      </a:lnTo>
                      <a:lnTo>
                        <a:pt x="722" y="240"/>
                      </a:lnTo>
                      <a:lnTo>
                        <a:pt x="722" y="240"/>
                      </a:lnTo>
                      <a:lnTo>
                        <a:pt x="722" y="240"/>
                      </a:lnTo>
                      <a:lnTo>
                        <a:pt x="720" y="240"/>
                      </a:lnTo>
                      <a:lnTo>
                        <a:pt x="720" y="240"/>
                      </a:lnTo>
                      <a:lnTo>
                        <a:pt x="718" y="240"/>
                      </a:lnTo>
                      <a:lnTo>
                        <a:pt x="716" y="242"/>
                      </a:lnTo>
                      <a:lnTo>
                        <a:pt x="716" y="242"/>
                      </a:lnTo>
                      <a:lnTo>
                        <a:pt x="716" y="242"/>
                      </a:lnTo>
                      <a:lnTo>
                        <a:pt x="716" y="242"/>
                      </a:lnTo>
                      <a:lnTo>
                        <a:pt x="712" y="242"/>
                      </a:lnTo>
                      <a:lnTo>
                        <a:pt x="712" y="242"/>
                      </a:lnTo>
                      <a:lnTo>
                        <a:pt x="712" y="242"/>
                      </a:lnTo>
                      <a:lnTo>
                        <a:pt x="710" y="242"/>
                      </a:lnTo>
                      <a:lnTo>
                        <a:pt x="708" y="242"/>
                      </a:lnTo>
                      <a:lnTo>
                        <a:pt x="706" y="240"/>
                      </a:lnTo>
                      <a:lnTo>
                        <a:pt x="706" y="240"/>
                      </a:lnTo>
                      <a:lnTo>
                        <a:pt x="706" y="240"/>
                      </a:lnTo>
                      <a:lnTo>
                        <a:pt x="702" y="240"/>
                      </a:lnTo>
                      <a:lnTo>
                        <a:pt x="702" y="240"/>
                      </a:lnTo>
                      <a:lnTo>
                        <a:pt x="702" y="240"/>
                      </a:lnTo>
                      <a:lnTo>
                        <a:pt x="702" y="244"/>
                      </a:lnTo>
                      <a:lnTo>
                        <a:pt x="698" y="244"/>
                      </a:lnTo>
                      <a:lnTo>
                        <a:pt x="698" y="244"/>
                      </a:lnTo>
                      <a:lnTo>
                        <a:pt x="698" y="244"/>
                      </a:lnTo>
                      <a:lnTo>
                        <a:pt x="698" y="246"/>
                      </a:lnTo>
                      <a:lnTo>
                        <a:pt x="696" y="246"/>
                      </a:lnTo>
                      <a:lnTo>
                        <a:pt x="696" y="246"/>
                      </a:lnTo>
                      <a:lnTo>
                        <a:pt x="696" y="246"/>
                      </a:lnTo>
                      <a:lnTo>
                        <a:pt x="696" y="248"/>
                      </a:lnTo>
                      <a:lnTo>
                        <a:pt x="696" y="248"/>
                      </a:lnTo>
                      <a:lnTo>
                        <a:pt x="696" y="250"/>
                      </a:lnTo>
                      <a:lnTo>
                        <a:pt x="698" y="250"/>
                      </a:lnTo>
                      <a:lnTo>
                        <a:pt x="700" y="252"/>
                      </a:lnTo>
                      <a:lnTo>
                        <a:pt x="700" y="254"/>
                      </a:lnTo>
                      <a:lnTo>
                        <a:pt x="700" y="254"/>
                      </a:lnTo>
                      <a:lnTo>
                        <a:pt x="700" y="254"/>
                      </a:lnTo>
                      <a:lnTo>
                        <a:pt x="700" y="256"/>
                      </a:lnTo>
                      <a:lnTo>
                        <a:pt x="700" y="258"/>
                      </a:lnTo>
                      <a:lnTo>
                        <a:pt x="700" y="258"/>
                      </a:lnTo>
                      <a:lnTo>
                        <a:pt x="700" y="258"/>
                      </a:lnTo>
                      <a:lnTo>
                        <a:pt x="700" y="260"/>
                      </a:lnTo>
                      <a:lnTo>
                        <a:pt x="700" y="260"/>
                      </a:lnTo>
                      <a:lnTo>
                        <a:pt x="698" y="260"/>
                      </a:lnTo>
                      <a:lnTo>
                        <a:pt x="698" y="260"/>
                      </a:lnTo>
                      <a:lnTo>
                        <a:pt x="698" y="260"/>
                      </a:lnTo>
                      <a:lnTo>
                        <a:pt x="696" y="260"/>
                      </a:lnTo>
                      <a:lnTo>
                        <a:pt x="694" y="260"/>
                      </a:lnTo>
                      <a:lnTo>
                        <a:pt x="694" y="260"/>
                      </a:lnTo>
                      <a:lnTo>
                        <a:pt x="694" y="260"/>
                      </a:lnTo>
                      <a:lnTo>
                        <a:pt x="694" y="260"/>
                      </a:lnTo>
                      <a:lnTo>
                        <a:pt x="694" y="260"/>
                      </a:lnTo>
                      <a:lnTo>
                        <a:pt x="694" y="256"/>
                      </a:lnTo>
                      <a:lnTo>
                        <a:pt x="694" y="256"/>
                      </a:lnTo>
                      <a:lnTo>
                        <a:pt x="694" y="256"/>
                      </a:lnTo>
                      <a:lnTo>
                        <a:pt x="692" y="256"/>
                      </a:lnTo>
                      <a:lnTo>
                        <a:pt x="692" y="254"/>
                      </a:lnTo>
                      <a:lnTo>
                        <a:pt x="692" y="254"/>
                      </a:lnTo>
                      <a:lnTo>
                        <a:pt x="692" y="254"/>
                      </a:lnTo>
                      <a:lnTo>
                        <a:pt x="688" y="254"/>
                      </a:lnTo>
                      <a:lnTo>
                        <a:pt x="688" y="254"/>
                      </a:lnTo>
                      <a:lnTo>
                        <a:pt x="688" y="254"/>
                      </a:lnTo>
                      <a:lnTo>
                        <a:pt x="684" y="258"/>
                      </a:lnTo>
                      <a:lnTo>
                        <a:pt x="674" y="258"/>
                      </a:lnTo>
                      <a:lnTo>
                        <a:pt x="674" y="258"/>
                      </a:lnTo>
                      <a:lnTo>
                        <a:pt x="674" y="258"/>
                      </a:lnTo>
                      <a:lnTo>
                        <a:pt x="674" y="258"/>
                      </a:lnTo>
                      <a:lnTo>
                        <a:pt x="672" y="258"/>
                      </a:lnTo>
                      <a:lnTo>
                        <a:pt x="672" y="258"/>
                      </a:lnTo>
                      <a:lnTo>
                        <a:pt x="672" y="260"/>
                      </a:lnTo>
                      <a:lnTo>
                        <a:pt x="672" y="260"/>
                      </a:lnTo>
                      <a:lnTo>
                        <a:pt x="672" y="260"/>
                      </a:lnTo>
                      <a:lnTo>
                        <a:pt x="672" y="260"/>
                      </a:lnTo>
                      <a:lnTo>
                        <a:pt x="672" y="262"/>
                      </a:lnTo>
                      <a:lnTo>
                        <a:pt x="672" y="262"/>
                      </a:lnTo>
                      <a:lnTo>
                        <a:pt x="674" y="262"/>
                      </a:lnTo>
                      <a:lnTo>
                        <a:pt x="674" y="262"/>
                      </a:lnTo>
                      <a:lnTo>
                        <a:pt x="676" y="262"/>
                      </a:lnTo>
                      <a:lnTo>
                        <a:pt x="676" y="262"/>
                      </a:lnTo>
                      <a:lnTo>
                        <a:pt x="674" y="262"/>
                      </a:lnTo>
                      <a:lnTo>
                        <a:pt x="670" y="262"/>
                      </a:lnTo>
                      <a:lnTo>
                        <a:pt x="670" y="262"/>
                      </a:lnTo>
                      <a:lnTo>
                        <a:pt x="670" y="262"/>
                      </a:lnTo>
                      <a:lnTo>
                        <a:pt x="664" y="262"/>
                      </a:lnTo>
                      <a:lnTo>
                        <a:pt x="660" y="260"/>
                      </a:lnTo>
                      <a:lnTo>
                        <a:pt x="660" y="260"/>
                      </a:lnTo>
                      <a:lnTo>
                        <a:pt x="660" y="260"/>
                      </a:lnTo>
                      <a:lnTo>
                        <a:pt x="658" y="260"/>
                      </a:lnTo>
                      <a:lnTo>
                        <a:pt x="658" y="260"/>
                      </a:lnTo>
                      <a:lnTo>
                        <a:pt x="658" y="262"/>
                      </a:lnTo>
                      <a:lnTo>
                        <a:pt x="658" y="262"/>
                      </a:lnTo>
                      <a:lnTo>
                        <a:pt x="656" y="262"/>
                      </a:lnTo>
                      <a:lnTo>
                        <a:pt x="656" y="262"/>
                      </a:lnTo>
                      <a:lnTo>
                        <a:pt x="656" y="262"/>
                      </a:lnTo>
                      <a:lnTo>
                        <a:pt x="654" y="264"/>
                      </a:lnTo>
                      <a:lnTo>
                        <a:pt x="654" y="264"/>
                      </a:lnTo>
                      <a:lnTo>
                        <a:pt x="654" y="264"/>
                      </a:lnTo>
                      <a:lnTo>
                        <a:pt x="654" y="268"/>
                      </a:lnTo>
                      <a:lnTo>
                        <a:pt x="654" y="268"/>
                      </a:lnTo>
                      <a:lnTo>
                        <a:pt x="654" y="268"/>
                      </a:lnTo>
                      <a:lnTo>
                        <a:pt x="654" y="268"/>
                      </a:lnTo>
                      <a:lnTo>
                        <a:pt x="654" y="270"/>
                      </a:lnTo>
                      <a:lnTo>
                        <a:pt x="654" y="270"/>
                      </a:lnTo>
                      <a:lnTo>
                        <a:pt x="654" y="270"/>
                      </a:lnTo>
                      <a:lnTo>
                        <a:pt x="656" y="270"/>
                      </a:lnTo>
                      <a:lnTo>
                        <a:pt x="654" y="272"/>
                      </a:lnTo>
                      <a:lnTo>
                        <a:pt x="652" y="272"/>
                      </a:lnTo>
                      <a:lnTo>
                        <a:pt x="652" y="272"/>
                      </a:lnTo>
                      <a:lnTo>
                        <a:pt x="652" y="272"/>
                      </a:lnTo>
                      <a:lnTo>
                        <a:pt x="650" y="274"/>
                      </a:lnTo>
                      <a:lnTo>
                        <a:pt x="646" y="274"/>
                      </a:lnTo>
                      <a:lnTo>
                        <a:pt x="646" y="274"/>
                      </a:lnTo>
                      <a:lnTo>
                        <a:pt x="646" y="274"/>
                      </a:lnTo>
                      <a:lnTo>
                        <a:pt x="646" y="274"/>
                      </a:lnTo>
                      <a:lnTo>
                        <a:pt x="644" y="274"/>
                      </a:lnTo>
                      <a:lnTo>
                        <a:pt x="644" y="270"/>
                      </a:lnTo>
                      <a:lnTo>
                        <a:pt x="646" y="268"/>
                      </a:lnTo>
                      <a:lnTo>
                        <a:pt x="648" y="268"/>
                      </a:lnTo>
                      <a:lnTo>
                        <a:pt x="648" y="268"/>
                      </a:lnTo>
                      <a:lnTo>
                        <a:pt x="648" y="268"/>
                      </a:lnTo>
                      <a:lnTo>
                        <a:pt x="648" y="264"/>
                      </a:lnTo>
                      <a:lnTo>
                        <a:pt x="648" y="264"/>
                      </a:lnTo>
                      <a:lnTo>
                        <a:pt x="648" y="262"/>
                      </a:lnTo>
                      <a:lnTo>
                        <a:pt x="648" y="262"/>
                      </a:lnTo>
                      <a:lnTo>
                        <a:pt x="648" y="262"/>
                      </a:lnTo>
                      <a:lnTo>
                        <a:pt x="648" y="262"/>
                      </a:lnTo>
                      <a:lnTo>
                        <a:pt x="648" y="262"/>
                      </a:lnTo>
                      <a:lnTo>
                        <a:pt x="648" y="262"/>
                      </a:lnTo>
                      <a:lnTo>
                        <a:pt x="648" y="260"/>
                      </a:lnTo>
                      <a:lnTo>
                        <a:pt x="650" y="258"/>
                      </a:lnTo>
                      <a:lnTo>
                        <a:pt x="652" y="258"/>
                      </a:lnTo>
                      <a:lnTo>
                        <a:pt x="652" y="258"/>
                      </a:lnTo>
                      <a:lnTo>
                        <a:pt x="652" y="258"/>
                      </a:lnTo>
                      <a:lnTo>
                        <a:pt x="652" y="258"/>
                      </a:lnTo>
                      <a:lnTo>
                        <a:pt x="656" y="258"/>
                      </a:lnTo>
                      <a:lnTo>
                        <a:pt x="656" y="258"/>
                      </a:lnTo>
                      <a:lnTo>
                        <a:pt x="656" y="258"/>
                      </a:lnTo>
                      <a:lnTo>
                        <a:pt x="656" y="256"/>
                      </a:lnTo>
                      <a:lnTo>
                        <a:pt x="656" y="256"/>
                      </a:lnTo>
                      <a:lnTo>
                        <a:pt x="658" y="256"/>
                      </a:lnTo>
                      <a:lnTo>
                        <a:pt x="658" y="254"/>
                      </a:lnTo>
                      <a:lnTo>
                        <a:pt x="658" y="254"/>
                      </a:lnTo>
                      <a:lnTo>
                        <a:pt x="656" y="254"/>
                      </a:lnTo>
                      <a:lnTo>
                        <a:pt x="652" y="254"/>
                      </a:lnTo>
                      <a:lnTo>
                        <a:pt x="652" y="254"/>
                      </a:lnTo>
                      <a:lnTo>
                        <a:pt x="652" y="254"/>
                      </a:lnTo>
                      <a:lnTo>
                        <a:pt x="650" y="254"/>
                      </a:lnTo>
                      <a:lnTo>
                        <a:pt x="648" y="254"/>
                      </a:lnTo>
                      <a:lnTo>
                        <a:pt x="648" y="254"/>
                      </a:lnTo>
                      <a:lnTo>
                        <a:pt x="648" y="256"/>
                      </a:lnTo>
                      <a:lnTo>
                        <a:pt x="646" y="256"/>
                      </a:lnTo>
                      <a:lnTo>
                        <a:pt x="646" y="256"/>
                      </a:lnTo>
                      <a:lnTo>
                        <a:pt x="646" y="256"/>
                      </a:lnTo>
                      <a:lnTo>
                        <a:pt x="646" y="258"/>
                      </a:lnTo>
                      <a:lnTo>
                        <a:pt x="644" y="258"/>
                      </a:lnTo>
                      <a:lnTo>
                        <a:pt x="644" y="258"/>
                      </a:lnTo>
                      <a:lnTo>
                        <a:pt x="644" y="258"/>
                      </a:lnTo>
                      <a:lnTo>
                        <a:pt x="642" y="260"/>
                      </a:lnTo>
                      <a:lnTo>
                        <a:pt x="642" y="260"/>
                      </a:lnTo>
                      <a:lnTo>
                        <a:pt x="642" y="260"/>
                      </a:lnTo>
                      <a:lnTo>
                        <a:pt x="640" y="262"/>
                      </a:lnTo>
                      <a:lnTo>
                        <a:pt x="638" y="262"/>
                      </a:lnTo>
                      <a:lnTo>
                        <a:pt x="638" y="262"/>
                      </a:lnTo>
                      <a:lnTo>
                        <a:pt x="638" y="262"/>
                      </a:lnTo>
                      <a:lnTo>
                        <a:pt x="636" y="264"/>
                      </a:lnTo>
                      <a:lnTo>
                        <a:pt x="636" y="264"/>
                      </a:lnTo>
                      <a:lnTo>
                        <a:pt x="634" y="266"/>
                      </a:lnTo>
                      <a:lnTo>
                        <a:pt x="634" y="266"/>
                      </a:lnTo>
                      <a:lnTo>
                        <a:pt x="634" y="266"/>
                      </a:lnTo>
                      <a:lnTo>
                        <a:pt x="634" y="268"/>
                      </a:lnTo>
                      <a:lnTo>
                        <a:pt x="630" y="268"/>
                      </a:lnTo>
                      <a:lnTo>
                        <a:pt x="630" y="268"/>
                      </a:lnTo>
                      <a:lnTo>
                        <a:pt x="630" y="268"/>
                      </a:lnTo>
                      <a:lnTo>
                        <a:pt x="628" y="268"/>
                      </a:lnTo>
                      <a:lnTo>
                        <a:pt x="628" y="268"/>
                      </a:lnTo>
                      <a:lnTo>
                        <a:pt x="628" y="268"/>
                      </a:lnTo>
                      <a:lnTo>
                        <a:pt x="628" y="268"/>
                      </a:lnTo>
                      <a:lnTo>
                        <a:pt x="618" y="272"/>
                      </a:lnTo>
                      <a:lnTo>
                        <a:pt x="614" y="274"/>
                      </a:lnTo>
                      <a:lnTo>
                        <a:pt x="614" y="274"/>
                      </a:lnTo>
                      <a:lnTo>
                        <a:pt x="614" y="274"/>
                      </a:lnTo>
                      <a:lnTo>
                        <a:pt x="610" y="276"/>
                      </a:lnTo>
                      <a:lnTo>
                        <a:pt x="606" y="276"/>
                      </a:lnTo>
                      <a:lnTo>
                        <a:pt x="606" y="276"/>
                      </a:lnTo>
                      <a:lnTo>
                        <a:pt x="606" y="276"/>
                      </a:lnTo>
                      <a:lnTo>
                        <a:pt x="604" y="278"/>
                      </a:lnTo>
                      <a:lnTo>
                        <a:pt x="604" y="278"/>
                      </a:lnTo>
                      <a:lnTo>
                        <a:pt x="604" y="278"/>
                      </a:lnTo>
                      <a:lnTo>
                        <a:pt x="604" y="282"/>
                      </a:lnTo>
                      <a:lnTo>
                        <a:pt x="602" y="284"/>
                      </a:lnTo>
                      <a:lnTo>
                        <a:pt x="602" y="284"/>
                      </a:lnTo>
                      <a:lnTo>
                        <a:pt x="602" y="284"/>
                      </a:lnTo>
                      <a:lnTo>
                        <a:pt x="602" y="284"/>
                      </a:lnTo>
                      <a:lnTo>
                        <a:pt x="600" y="284"/>
                      </a:lnTo>
                      <a:lnTo>
                        <a:pt x="600" y="284"/>
                      </a:lnTo>
                      <a:lnTo>
                        <a:pt x="600" y="284"/>
                      </a:lnTo>
                      <a:lnTo>
                        <a:pt x="600" y="286"/>
                      </a:lnTo>
                      <a:lnTo>
                        <a:pt x="600" y="286"/>
                      </a:lnTo>
                      <a:lnTo>
                        <a:pt x="600" y="286"/>
                      </a:lnTo>
                      <a:lnTo>
                        <a:pt x="598" y="288"/>
                      </a:lnTo>
                      <a:lnTo>
                        <a:pt x="598" y="288"/>
                      </a:lnTo>
                      <a:lnTo>
                        <a:pt x="598" y="288"/>
                      </a:lnTo>
                      <a:lnTo>
                        <a:pt x="598" y="294"/>
                      </a:lnTo>
                      <a:lnTo>
                        <a:pt x="598" y="294"/>
                      </a:lnTo>
                      <a:lnTo>
                        <a:pt x="598" y="294"/>
                      </a:lnTo>
                      <a:lnTo>
                        <a:pt x="598" y="296"/>
                      </a:lnTo>
                      <a:lnTo>
                        <a:pt x="598" y="296"/>
                      </a:lnTo>
                      <a:lnTo>
                        <a:pt x="590" y="296"/>
                      </a:lnTo>
                      <a:lnTo>
                        <a:pt x="590" y="296"/>
                      </a:lnTo>
                      <a:lnTo>
                        <a:pt x="590" y="296"/>
                      </a:lnTo>
                      <a:lnTo>
                        <a:pt x="588" y="298"/>
                      </a:lnTo>
                      <a:lnTo>
                        <a:pt x="586" y="298"/>
                      </a:lnTo>
                      <a:lnTo>
                        <a:pt x="586" y="296"/>
                      </a:lnTo>
                      <a:lnTo>
                        <a:pt x="586" y="296"/>
                      </a:lnTo>
                      <a:lnTo>
                        <a:pt x="586" y="296"/>
                      </a:lnTo>
                      <a:lnTo>
                        <a:pt x="580" y="294"/>
                      </a:lnTo>
                      <a:lnTo>
                        <a:pt x="578" y="292"/>
                      </a:lnTo>
                      <a:lnTo>
                        <a:pt x="578" y="292"/>
                      </a:lnTo>
                      <a:lnTo>
                        <a:pt x="578" y="292"/>
                      </a:lnTo>
                      <a:lnTo>
                        <a:pt x="576" y="292"/>
                      </a:lnTo>
                      <a:lnTo>
                        <a:pt x="576" y="290"/>
                      </a:lnTo>
                      <a:lnTo>
                        <a:pt x="576" y="290"/>
                      </a:lnTo>
                      <a:lnTo>
                        <a:pt x="576" y="290"/>
                      </a:lnTo>
                      <a:lnTo>
                        <a:pt x="576" y="290"/>
                      </a:lnTo>
                      <a:lnTo>
                        <a:pt x="576" y="288"/>
                      </a:lnTo>
                      <a:lnTo>
                        <a:pt x="576" y="288"/>
                      </a:lnTo>
                      <a:lnTo>
                        <a:pt x="576" y="288"/>
                      </a:lnTo>
                      <a:lnTo>
                        <a:pt x="576" y="288"/>
                      </a:lnTo>
                      <a:lnTo>
                        <a:pt x="576" y="286"/>
                      </a:lnTo>
                      <a:lnTo>
                        <a:pt x="580" y="284"/>
                      </a:lnTo>
                      <a:lnTo>
                        <a:pt x="582" y="284"/>
                      </a:lnTo>
                      <a:lnTo>
                        <a:pt x="586" y="284"/>
                      </a:lnTo>
                      <a:lnTo>
                        <a:pt x="586" y="284"/>
                      </a:lnTo>
                      <a:lnTo>
                        <a:pt x="586" y="284"/>
                      </a:lnTo>
                      <a:lnTo>
                        <a:pt x="590" y="284"/>
                      </a:lnTo>
                      <a:lnTo>
                        <a:pt x="590" y="284"/>
                      </a:lnTo>
                      <a:lnTo>
                        <a:pt x="590" y="284"/>
                      </a:lnTo>
                      <a:lnTo>
                        <a:pt x="590" y="282"/>
                      </a:lnTo>
                      <a:lnTo>
                        <a:pt x="590" y="282"/>
                      </a:lnTo>
                      <a:lnTo>
                        <a:pt x="590" y="282"/>
                      </a:lnTo>
                      <a:lnTo>
                        <a:pt x="586" y="278"/>
                      </a:lnTo>
                      <a:lnTo>
                        <a:pt x="584" y="276"/>
                      </a:lnTo>
                      <a:lnTo>
                        <a:pt x="584" y="276"/>
                      </a:lnTo>
                      <a:lnTo>
                        <a:pt x="584" y="276"/>
                      </a:lnTo>
                      <a:lnTo>
                        <a:pt x="584" y="276"/>
                      </a:lnTo>
                      <a:lnTo>
                        <a:pt x="582" y="274"/>
                      </a:lnTo>
                      <a:lnTo>
                        <a:pt x="582" y="274"/>
                      </a:lnTo>
                      <a:lnTo>
                        <a:pt x="582" y="274"/>
                      </a:lnTo>
                      <a:lnTo>
                        <a:pt x="580" y="274"/>
                      </a:lnTo>
                      <a:lnTo>
                        <a:pt x="578" y="274"/>
                      </a:lnTo>
                      <a:lnTo>
                        <a:pt x="576" y="272"/>
                      </a:lnTo>
                      <a:lnTo>
                        <a:pt x="576" y="272"/>
                      </a:lnTo>
                      <a:lnTo>
                        <a:pt x="576" y="272"/>
                      </a:lnTo>
                      <a:lnTo>
                        <a:pt x="570" y="272"/>
                      </a:lnTo>
                      <a:lnTo>
                        <a:pt x="570" y="272"/>
                      </a:lnTo>
                      <a:lnTo>
                        <a:pt x="570" y="272"/>
                      </a:lnTo>
                      <a:lnTo>
                        <a:pt x="568" y="274"/>
                      </a:lnTo>
                      <a:lnTo>
                        <a:pt x="566" y="274"/>
                      </a:lnTo>
                      <a:lnTo>
                        <a:pt x="566" y="274"/>
                      </a:lnTo>
                      <a:lnTo>
                        <a:pt x="566" y="274"/>
                      </a:lnTo>
                      <a:lnTo>
                        <a:pt x="562" y="274"/>
                      </a:lnTo>
                      <a:lnTo>
                        <a:pt x="560" y="274"/>
                      </a:lnTo>
                      <a:lnTo>
                        <a:pt x="556" y="272"/>
                      </a:lnTo>
                      <a:lnTo>
                        <a:pt x="556" y="272"/>
                      </a:lnTo>
                      <a:lnTo>
                        <a:pt x="556" y="270"/>
                      </a:lnTo>
                      <a:lnTo>
                        <a:pt x="552" y="270"/>
                      </a:lnTo>
                      <a:lnTo>
                        <a:pt x="552" y="270"/>
                      </a:lnTo>
                      <a:lnTo>
                        <a:pt x="552" y="272"/>
                      </a:lnTo>
                      <a:lnTo>
                        <a:pt x="552" y="274"/>
                      </a:lnTo>
                      <a:lnTo>
                        <a:pt x="552" y="274"/>
                      </a:lnTo>
                      <a:lnTo>
                        <a:pt x="552" y="274"/>
                      </a:lnTo>
                      <a:lnTo>
                        <a:pt x="554" y="276"/>
                      </a:lnTo>
                      <a:lnTo>
                        <a:pt x="554" y="276"/>
                      </a:lnTo>
                      <a:lnTo>
                        <a:pt x="554" y="276"/>
                      </a:lnTo>
                      <a:lnTo>
                        <a:pt x="554" y="276"/>
                      </a:lnTo>
                      <a:lnTo>
                        <a:pt x="556" y="276"/>
                      </a:lnTo>
                      <a:lnTo>
                        <a:pt x="556" y="276"/>
                      </a:lnTo>
                      <a:lnTo>
                        <a:pt x="556" y="276"/>
                      </a:lnTo>
                      <a:lnTo>
                        <a:pt x="558" y="276"/>
                      </a:lnTo>
                      <a:lnTo>
                        <a:pt x="558" y="278"/>
                      </a:lnTo>
                      <a:lnTo>
                        <a:pt x="558" y="278"/>
                      </a:lnTo>
                      <a:lnTo>
                        <a:pt x="558" y="278"/>
                      </a:lnTo>
                      <a:lnTo>
                        <a:pt x="558" y="278"/>
                      </a:lnTo>
                      <a:lnTo>
                        <a:pt x="558" y="278"/>
                      </a:lnTo>
                      <a:lnTo>
                        <a:pt x="558" y="278"/>
                      </a:lnTo>
                      <a:lnTo>
                        <a:pt x="558" y="278"/>
                      </a:lnTo>
                      <a:lnTo>
                        <a:pt x="560" y="280"/>
                      </a:lnTo>
                      <a:lnTo>
                        <a:pt x="560" y="280"/>
                      </a:lnTo>
                      <a:lnTo>
                        <a:pt x="560" y="282"/>
                      </a:lnTo>
                      <a:lnTo>
                        <a:pt x="562" y="282"/>
                      </a:lnTo>
                      <a:lnTo>
                        <a:pt x="562" y="284"/>
                      </a:lnTo>
                      <a:lnTo>
                        <a:pt x="562" y="284"/>
                      </a:lnTo>
                      <a:lnTo>
                        <a:pt x="562" y="284"/>
                      </a:lnTo>
                      <a:lnTo>
                        <a:pt x="562" y="286"/>
                      </a:lnTo>
                      <a:lnTo>
                        <a:pt x="562" y="290"/>
                      </a:lnTo>
                      <a:lnTo>
                        <a:pt x="562" y="290"/>
                      </a:lnTo>
                      <a:lnTo>
                        <a:pt x="562" y="290"/>
                      </a:lnTo>
                      <a:lnTo>
                        <a:pt x="562" y="290"/>
                      </a:lnTo>
                      <a:lnTo>
                        <a:pt x="562" y="290"/>
                      </a:lnTo>
                      <a:lnTo>
                        <a:pt x="562" y="290"/>
                      </a:lnTo>
                      <a:lnTo>
                        <a:pt x="562" y="290"/>
                      </a:lnTo>
                      <a:lnTo>
                        <a:pt x="562" y="290"/>
                      </a:lnTo>
                      <a:lnTo>
                        <a:pt x="564" y="292"/>
                      </a:lnTo>
                      <a:lnTo>
                        <a:pt x="564" y="292"/>
                      </a:lnTo>
                      <a:lnTo>
                        <a:pt x="564" y="294"/>
                      </a:lnTo>
                      <a:lnTo>
                        <a:pt x="564" y="294"/>
                      </a:lnTo>
                      <a:lnTo>
                        <a:pt x="564" y="294"/>
                      </a:lnTo>
                      <a:lnTo>
                        <a:pt x="566" y="294"/>
                      </a:lnTo>
                      <a:lnTo>
                        <a:pt x="566" y="294"/>
                      </a:lnTo>
                      <a:lnTo>
                        <a:pt x="566" y="294"/>
                      </a:lnTo>
                      <a:lnTo>
                        <a:pt x="568" y="296"/>
                      </a:lnTo>
                      <a:lnTo>
                        <a:pt x="570" y="298"/>
                      </a:lnTo>
                      <a:lnTo>
                        <a:pt x="570" y="298"/>
                      </a:lnTo>
                      <a:lnTo>
                        <a:pt x="570" y="298"/>
                      </a:lnTo>
                      <a:lnTo>
                        <a:pt x="572" y="298"/>
                      </a:lnTo>
                      <a:lnTo>
                        <a:pt x="572" y="300"/>
                      </a:lnTo>
                      <a:lnTo>
                        <a:pt x="572" y="308"/>
                      </a:lnTo>
                      <a:lnTo>
                        <a:pt x="572" y="308"/>
                      </a:lnTo>
                      <a:lnTo>
                        <a:pt x="572" y="308"/>
                      </a:lnTo>
                      <a:lnTo>
                        <a:pt x="574" y="310"/>
                      </a:lnTo>
                      <a:lnTo>
                        <a:pt x="574" y="312"/>
                      </a:lnTo>
                      <a:lnTo>
                        <a:pt x="570" y="308"/>
                      </a:lnTo>
                      <a:lnTo>
                        <a:pt x="568" y="306"/>
                      </a:lnTo>
                      <a:lnTo>
                        <a:pt x="568" y="304"/>
                      </a:lnTo>
                      <a:lnTo>
                        <a:pt x="568" y="304"/>
                      </a:lnTo>
                      <a:lnTo>
                        <a:pt x="568" y="304"/>
                      </a:lnTo>
                      <a:lnTo>
                        <a:pt x="566" y="304"/>
                      </a:lnTo>
                      <a:lnTo>
                        <a:pt x="566" y="302"/>
                      </a:lnTo>
                      <a:lnTo>
                        <a:pt x="566" y="302"/>
                      </a:lnTo>
                      <a:lnTo>
                        <a:pt x="564" y="302"/>
                      </a:lnTo>
                      <a:lnTo>
                        <a:pt x="554" y="302"/>
                      </a:lnTo>
                      <a:lnTo>
                        <a:pt x="554" y="302"/>
                      </a:lnTo>
                      <a:lnTo>
                        <a:pt x="554" y="302"/>
                      </a:lnTo>
                      <a:lnTo>
                        <a:pt x="552" y="304"/>
                      </a:lnTo>
                      <a:lnTo>
                        <a:pt x="552" y="304"/>
                      </a:lnTo>
                      <a:lnTo>
                        <a:pt x="552" y="304"/>
                      </a:lnTo>
                      <a:lnTo>
                        <a:pt x="550" y="306"/>
                      </a:lnTo>
                      <a:lnTo>
                        <a:pt x="550" y="306"/>
                      </a:lnTo>
                      <a:lnTo>
                        <a:pt x="550" y="306"/>
                      </a:lnTo>
                      <a:lnTo>
                        <a:pt x="550" y="310"/>
                      </a:lnTo>
                      <a:lnTo>
                        <a:pt x="548" y="312"/>
                      </a:lnTo>
                      <a:lnTo>
                        <a:pt x="546" y="312"/>
                      </a:lnTo>
                      <a:lnTo>
                        <a:pt x="546" y="312"/>
                      </a:lnTo>
                      <a:lnTo>
                        <a:pt x="546" y="312"/>
                      </a:lnTo>
                      <a:lnTo>
                        <a:pt x="546" y="314"/>
                      </a:lnTo>
                      <a:lnTo>
                        <a:pt x="544" y="314"/>
                      </a:lnTo>
                      <a:lnTo>
                        <a:pt x="544" y="314"/>
                      </a:lnTo>
                      <a:lnTo>
                        <a:pt x="544" y="314"/>
                      </a:lnTo>
                      <a:lnTo>
                        <a:pt x="542" y="314"/>
                      </a:lnTo>
                      <a:lnTo>
                        <a:pt x="542" y="314"/>
                      </a:lnTo>
                      <a:lnTo>
                        <a:pt x="542" y="314"/>
                      </a:lnTo>
                      <a:lnTo>
                        <a:pt x="540" y="314"/>
                      </a:lnTo>
                      <a:lnTo>
                        <a:pt x="540" y="316"/>
                      </a:lnTo>
                      <a:lnTo>
                        <a:pt x="540" y="316"/>
                      </a:lnTo>
                      <a:lnTo>
                        <a:pt x="540" y="316"/>
                      </a:lnTo>
                      <a:lnTo>
                        <a:pt x="540" y="316"/>
                      </a:lnTo>
                      <a:lnTo>
                        <a:pt x="540" y="320"/>
                      </a:lnTo>
                      <a:lnTo>
                        <a:pt x="540" y="320"/>
                      </a:lnTo>
                      <a:lnTo>
                        <a:pt x="540" y="322"/>
                      </a:lnTo>
                      <a:lnTo>
                        <a:pt x="542" y="322"/>
                      </a:lnTo>
                      <a:lnTo>
                        <a:pt x="544" y="322"/>
                      </a:lnTo>
                      <a:lnTo>
                        <a:pt x="544" y="322"/>
                      </a:lnTo>
                      <a:lnTo>
                        <a:pt x="544" y="322"/>
                      </a:lnTo>
                      <a:lnTo>
                        <a:pt x="544" y="324"/>
                      </a:lnTo>
                      <a:lnTo>
                        <a:pt x="544" y="324"/>
                      </a:lnTo>
                      <a:lnTo>
                        <a:pt x="544" y="326"/>
                      </a:lnTo>
                      <a:lnTo>
                        <a:pt x="544" y="326"/>
                      </a:lnTo>
                      <a:lnTo>
                        <a:pt x="544" y="326"/>
                      </a:lnTo>
                      <a:lnTo>
                        <a:pt x="546" y="328"/>
                      </a:lnTo>
                      <a:lnTo>
                        <a:pt x="546" y="330"/>
                      </a:lnTo>
                      <a:lnTo>
                        <a:pt x="540" y="330"/>
                      </a:lnTo>
                      <a:lnTo>
                        <a:pt x="540" y="330"/>
                      </a:lnTo>
                      <a:lnTo>
                        <a:pt x="540" y="330"/>
                      </a:lnTo>
                      <a:lnTo>
                        <a:pt x="536" y="330"/>
                      </a:lnTo>
                      <a:lnTo>
                        <a:pt x="536" y="330"/>
                      </a:lnTo>
                      <a:lnTo>
                        <a:pt x="536" y="330"/>
                      </a:lnTo>
                      <a:lnTo>
                        <a:pt x="536" y="332"/>
                      </a:lnTo>
                      <a:lnTo>
                        <a:pt x="532" y="332"/>
                      </a:lnTo>
                      <a:lnTo>
                        <a:pt x="530" y="330"/>
                      </a:lnTo>
                      <a:lnTo>
                        <a:pt x="530" y="330"/>
                      </a:lnTo>
                      <a:lnTo>
                        <a:pt x="530" y="330"/>
                      </a:lnTo>
                      <a:lnTo>
                        <a:pt x="528" y="330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2" y="326"/>
                      </a:lnTo>
                      <a:lnTo>
                        <a:pt x="522" y="326"/>
                      </a:lnTo>
                      <a:lnTo>
                        <a:pt x="522" y="326"/>
                      </a:lnTo>
                      <a:lnTo>
                        <a:pt x="518" y="326"/>
                      </a:lnTo>
                      <a:lnTo>
                        <a:pt x="518" y="326"/>
                      </a:lnTo>
                      <a:lnTo>
                        <a:pt x="518" y="326"/>
                      </a:lnTo>
                      <a:lnTo>
                        <a:pt x="518" y="326"/>
                      </a:lnTo>
                      <a:lnTo>
                        <a:pt x="514" y="326"/>
                      </a:lnTo>
                      <a:lnTo>
                        <a:pt x="514" y="326"/>
                      </a:lnTo>
                      <a:lnTo>
                        <a:pt x="512" y="326"/>
                      </a:lnTo>
                      <a:lnTo>
                        <a:pt x="512" y="328"/>
                      </a:lnTo>
                      <a:lnTo>
                        <a:pt x="512" y="328"/>
                      </a:lnTo>
                      <a:lnTo>
                        <a:pt x="512" y="328"/>
                      </a:lnTo>
                      <a:lnTo>
                        <a:pt x="512" y="330"/>
                      </a:lnTo>
                      <a:lnTo>
                        <a:pt x="512" y="330"/>
                      </a:lnTo>
                      <a:lnTo>
                        <a:pt x="512" y="330"/>
                      </a:lnTo>
                      <a:lnTo>
                        <a:pt x="514" y="330"/>
                      </a:lnTo>
                      <a:lnTo>
                        <a:pt x="514" y="332"/>
                      </a:lnTo>
                      <a:lnTo>
                        <a:pt x="514" y="332"/>
                      </a:lnTo>
                      <a:lnTo>
                        <a:pt x="514" y="332"/>
                      </a:lnTo>
                      <a:lnTo>
                        <a:pt x="518" y="332"/>
                      </a:lnTo>
                      <a:lnTo>
                        <a:pt x="518" y="332"/>
                      </a:lnTo>
                      <a:lnTo>
                        <a:pt x="518" y="332"/>
                      </a:lnTo>
                      <a:lnTo>
                        <a:pt x="518" y="332"/>
                      </a:lnTo>
                      <a:lnTo>
                        <a:pt x="520" y="332"/>
                      </a:lnTo>
                      <a:lnTo>
                        <a:pt x="522" y="334"/>
                      </a:lnTo>
                      <a:lnTo>
                        <a:pt x="522" y="336"/>
                      </a:lnTo>
                      <a:lnTo>
                        <a:pt x="522" y="336"/>
                      </a:lnTo>
                      <a:lnTo>
                        <a:pt x="522" y="338"/>
                      </a:lnTo>
                      <a:lnTo>
                        <a:pt x="522" y="338"/>
                      </a:lnTo>
                      <a:lnTo>
                        <a:pt x="522" y="338"/>
                      </a:lnTo>
                      <a:lnTo>
                        <a:pt x="522" y="338"/>
                      </a:lnTo>
                      <a:lnTo>
                        <a:pt x="524" y="338"/>
                      </a:lnTo>
                      <a:lnTo>
                        <a:pt x="528" y="338"/>
                      </a:lnTo>
                      <a:lnTo>
                        <a:pt x="528" y="340"/>
                      </a:lnTo>
                      <a:lnTo>
                        <a:pt x="530" y="342"/>
                      </a:lnTo>
                      <a:lnTo>
                        <a:pt x="530" y="342"/>
                      </a:lnTo>
                      <a:lnTo>
                        <a:pt x="530" y="342"/>
                      </a:lnTo>
                      <a:lnTo>
                        <a:pt x="530" y="342"/>
                      </a:lnTo>
                      <a:lnTo>
                        <a:pt x="524" y="342"/>
                      </a:lnTo>
                      <a:lnTo>
                        <a:pt x="524" y="342"/>
                      </a:lnTo>
                      <a:lnTo>
                        <a:pt x="524" y="342"/>
                      </a:lnTo>
                      <a:lnTo>
                        <a:pt x="522" y="344"/>
                      </a:lnTo>
                      <a:lnTo>
                        <a:pt x="522" y="344"/>
                      </a:lnTo>
                      <a:lnTo>
                        <a:pt x="522" y="344"/>
                      </a:lnTo>
                      <a:lnTo>
                        <a:pt x="522" y="344"/>
                      </a:lnTo>
                      <a:lnTo>
                        <a:pt x="522" y="344"/>
                      </a:lnTo>
                      <a:lnTo>
                        <a:pt x="520" y="344"/>
                      </a:lnTo>
                      <a:lnTo>
                        <a:pt x="520" y="344"/>
                      </a:lnTo>
                      <a:lnTo>
                        <a:pt x="520" y="344"/>
                      </a:lnTo>
                      <a:lnTo>
                        <a:pt x="518" y="344"/>
                      </a:lnTo>
                      <a:lnTo>
                        <a:pt x="512" y="344"/>
                      </a:lnTo>
                      <a:lnTo>
                        <a:pt x="512" y="344"/>
                      </a:lnTo>
                      <a:lnTo>
                        <a:pt x="512" y="344"/>
                      </a:lnTo>
                      <a:lnTo>
                        <a:pt x="510" y="342"/>
                      </a:lnTo>
                      <a:lnTo>
                        <a:pt x="510" y="342"/>
                      </a:lnTo>
                      <a:lnTo>
                        <a:pt x="510" y="342"/>
                      </a:lnTo>
                      <a:lnTo>
                        <a:pt x="510" y="342"/>
                      </a:lnTo>
                      <a:lnTo>
                        <a:pt x="510" y="342"/>
                      </a:lnTo>
                      <a:lnTo>
                        <a:pt x="506" y="340"/>
                      </a:lnTo>
                      <a:lnTo>
                        <a:pt x="506" y="340"/>
                      </a:lnTo>
                      <a:lnTo>
                        <a:pt x="506" y="340"/>
                      </a:lnTo>
                      <a:lnTo>
                        <a:pt x="502" y="338"/>
                      </a:lnTo>
                      <a:lnTo>
                        <a:pt x="500" y="338"/>
                      </a:lnTo>
                      <a:lnTo>
                        <a:pt x="500" y="338"/>
                      </a:lnTo>
                      <a:lnTo>
                        <a:pt x="500" y="338"/>
                      </a:lnTo>
                      <a:lnTo>
                        <a:pt x="498" y="338"/>
                      </a:lnTo>
                      <a:lnTo>
                        <a:pt x="498" y="336"/>
                      </a:lnTo>
                      <a:lnTo>
                        <a:pt x="498" y="328"/>
                      </a:lnTo>
                      <a:lnTo>
                        <a:pt x="498" y="328"/>
                      </a:lnTo>
                      <a:lnTo>
                        <a:pt x="498" y="328"/>
                      </a:lnTo>
                      <a:lnTo>
                        <a:pt x="494" y="326"/>
                      </a:lnTo>
                      <a:lnTo>
                        <a:pt x="494" y="326"/>
                      </a:lnTo>
                      <a:lnTo>
                        <a:pt x="496" y="324"/>
                      </a:lnTo>
                      <a:lnTo>
                        <a:pt x="496" y="324"/>
                      </a:lnTo>
                      <a:lnTo>
                        <a:pt x="496" y="324"/>
                      </a:lnTo>
                      <a:lnTo>
                        <a:pt x="496" y="322"/>
                      </a:lnTo>
                      <a:lnTo>
                        <a:pt x="496" y="322"/>
                      </a:lnTo>
                      <a:lnTo>
                        <a:pt x="496" y="322"/>
                      </a:lnTo>
                      <a:lnTo>
                        <a:pt x="492" y="318"/>
                      </a:lnTo>
                      <a:lnTo>
                        <a:pt x="492" y="318"/>
                      </a:lnTo>
                      <a:lnTo>
                        <a:pt x="492" y="318"/>
                      </a:lnTo>
                      <a:lnTo>
                        <a:pt x="492" y="316"/>
                      </a:lnTo>
                      <a:lnTo>
                        <a:pt x="490" y="316"/>
                      </a:lnTo>
                      <a:lnTo>
                        <a:pt x="488" y="316"/>
                      </a:lnTo>
                      <a:lnTo>
                        <a:pt x="486" y="314"/>
                      </a:lnTo>
                      <a:lnTo>
                        <a:pt x="486" y="314"/>
                      </a:lnTo>
                      <a:lnTo>
                        <a:pt x="486" y="314"/>
                      </a:lnTo>
                      <a:lnTo>
                        <a:pt x="480" y="314"/>
                      </a:lnTo>
                      <a:lnTo>
                        <a:pt x="480" y="314"/>
                      </a:lnTo>
                      <a:lnTo>
                        <a:pt x="480" y="314"/>
                      </a:lnTo>
                      <a:lnTo>
                        <a:pt x="480" y="314"/>
                      </a:lnTo>
                      <a:lnTo>
                        <a:pt x="480" y="314"/>
                      </a:lnTo>
                      <a:lnTo>
                        <a:pt x="480" y="310"/>
                      </a:lnTo>
                      <a:lnTo>
                        <a:pt x="480" y="310"/>
                      </a:lnTo>
                      <a:lnTo>
                        <a:pt x="478" y="310"/>
                      </a:lnTo>
                      <a:lnTo>
                        <a:pt x="478" y="310"/>
                      </a:lnTo>
                      <a:lnTo>
                        <a:pt x="476" y="308"/>
                      </a:lnTo>
                      <a:lnTo>
                        <a:pt x="476" y="308"/>
                      </a:lnTo>
                      <a:lnTo>
                        <a:pt x="476" y="308"/>
                      </a:lnTo>
                      <a:lnTo>
                        <a:pt x="472" y="308"/>
                      </a:lnTo>
                      <a:lnTo>
                        <a:pt x="472" y="308"/>
                      </a:lnTo>
                      <a:lnTo>
                        <a:pt x="472" y="308"/>
                      </a:lnTo>
                      <a:lnTo>
                        <a:pt x="470" y="310"/>
                      </a:lnTo>
                      <a:lnTo>
                        <a:pt x="466" y="310"/>
                      </a:lnTo>
                      <a:lnTo>
                        <a:pt x="466" y="308"/>
                      </a:lnTo>
                      <a:lnTo>
                        <a:pt x="466" y="308"/>
                      </a:lnTo>
                      <a:lnTo>
                        <a:pt x="466" y="308"/>
                      </a:lnTo>
                      <a:lnTo>
                        <a:pt x="466" y="308"/>
                      </a:lnTo>
                      <a:lnTo>
                        <a:pt x="468" y="308"/>
                      </a:lnTo>
                      <a:lnTo>
                        <a:pt x="470" y="308"/>
                      </a:lnTo>
                      <a:lnTo>
                        <a:pt x="470" y="308"/>
                      </a:lnTo>
                      <a:lnTo>
                        <a:pt x="470" y="308"/>
                      </a:lnTo>
                      <a:lnTo>
                        <a:pt x="472" y="306"/>
                      </a:lnTo>
                      <a:lnTo>
                        <a:pt x="474" y="306"/>
                      </a:lnTo>
                      <a:lnTo>
                        <a:pt x="474" y="306"/>
                      </a:lnTo>
                      <a:lnTo>
                        <a:pt x="474" y="306"/>
                      </a:lnTo>
                      <a:lnTo>
                        <a:pt x="474" y="304"/>
                      </a:lnTo>
                      <a:lnTo>
                        <a:pt x="474" y="304"/>
                      </a:lnTo>
                      <a:lnTo>
                        <a:pt x="474" y="304"/>
                      </a:lnTo>
                      <a:lnTo>
                        <a:pt x="474" y="304"/>
                      </a:lnTo>
                      <a:lnTo>
                        <a:pt x="476" y="306"/>
                      </a:lnTo>
                      <a:lnTo>
                        <a:pt x="476" y="306"/>
                      </a:lnTo>
                      <a:lnTo>
                        <a:pt x="476" y="306"/>
                      </a:lnTo>
                      <a:lnTo>
                        <a:pt x="482" y="306"/>
                      </a:lnTo>
                      <a:lnTo>
                        <a:pt x="484" y="306"/>
                      </a:lnTo>
                      <a:lnTo>
                        <a:pt x="484" y="306"/>
                      </a:lnTo>
                      <a:lnTo>
                        <a:pt x="484" y="306"/>
                      </a:lnTo>
                      <a:lnTo>
                        <a:pt x="486" y="306"/>
                      </a:lnTo>
                      <a:lnTo>
                        <a:pt x="488" y="308"/>
                      </a:lnTo>
                      <a:lnTo>
                        <a:pt x="490" y="310"/>
                      </a:lnTo>
                      <a:lnTo>
                        <a:pt x="490" y="310"/>
                      </a:lnTo>
                      <a:lnTo>
                        <a:pt x="492" y="310"/>
                      </a:lnTo>
                      <a:lnTo>
                        <a:pt x="492" y="310"/>
                      </a:lnTo>
                      <a:lnTo>
                        <a:pt x="496" y="310"/>
                      </a:lnTo>
                      <a:lnTo>
                        <a:pt x="496" y="310"/>
                      </a:lnTo>
                      <a:lnTo>
                        <a:pt x="496" y="310"/>
                      </a:lnTo>
                      <a:lnTo>
                        <a:pt x="500" y="310"/>
                      </a:lnTo>
                      <a:lnTo>
                        <a:pt x="508" y="312"/>
                      </a:lnTo>
                      <a:lnTo>
                        <a:pt x="512" y="314"/>
                      </a:lnTo>
                      <a:lnTo>
                        <a:pt x="514" y="314"/>
                      </a:lnTo>
                      <a:lnTo>
                        <a:pt x="514" y="314"/>
                      </a:lnTo>
                      <a:lnTo>
                        <a:pt x="514" y="314"/>
                      </a:lnTo>
                      <a:lnTo>
                        <a:pt x="518" y="314"/>
                      </a:lnTo>
                      <a:lnTo>
                        <a:pt x="520" y="316"/>
                      </a:lnTo>
                      <a:lnTo>
                        <a:pt x="520" y="316"/>
                      </a:lnTo>
                      <a:lnTo>
                        <a:pt x="520" y="316"/>
                      </a:lnTo>
                      <a:lnTo>
                        <a:pt x="524" y="314"/>
                      </a:lnTo>
                      <a:lnTo>
                        <a:pt x="534" y="314"/>
                      </a:lnTo>
                      <a:lnTo>
                        <a:pt x="534" y="314"/>
                      </a:lnTo>
                      <a:lnTo>
                        <a:pt x="534" y="314"/>
                      </a:lnTo>
                      <a:lnTo>
                        <a:pt x="536" y="314"/>
                      </a:lnTo>
                      <a:lnTo>
                        <a:pt x="538" y="312"/>
                      </a:lnTo>
                      <a:lnTo>
                        <a:pt x="540" y="312"/>
                      </a:lnTo>
                      <a:lnTo>
                        <a:pt x="540" y="312"/>
                      </a:lnTo>
                      <a:lnTo>
                        <a:pt x="540" y="312"/>
                      </a:lnTo>
                      <a:lnTo>
                        <a:pt x="542" y="310"/>
                      </a:lnTo>
                      <a:lnTo>
                        <a:pt x="542" y="310"/>
                      </a:lnTo>
                      <a:lnTo>
                        <a:pt x="542" y="310"/>
                      </a:lnTo>
                      <a:lnTo>
                        <a:pt x="542" y="310"/>
                      </a:lnTo>
                      <a:lnTo>
                        <a:pt x="542" y="308"/>
                      </a:lnTo>
                      <a:lnTo>
                        <a:pt x="542" y="308"/>
                      </a:lnTo>
                      <a:lnTo>
                        <a:pt x="544" y="308"/>
                      </a:lnTo>
                      <a:lnTo>
                        <a:pt x="544" y="308"/>
                      </a:lnTo>
                      <a:lnTo>
                        <a:pt x="544" y="306"/>
                      </a:lnTo>
                      <a:lnTo>
                        <a:pt x="544" y="306"/>
                      </a:lnTo>
                      <a:lnTo>
                        <a:pt x="544" y="306"/>
                      </a:lnTo>
                      <a:lnTo>
                        <a:pt x="544" y="304"/>
                      </a:lnTo>
                      <a:lnTo>
                        <a:pt x="546" y="304"/>
                      </a:lnTo>
                      <a:lnTo>
                        <a:pt x="546" y="304"/>
                      </a:lnTo>
                      <a:lnTo>
                        <a:pt x="546" y="304"/>
                      </a:lnTo>
                      <a:lnTo>
                        <a:pt x="546" y="298"/>
                      </a:lnTo>
                      <a:lnTo>
                        <a:pt x="546" y="298"/>
                      </a:lnTo>
                      <a:lnTo>
                        <a:pt x="546" y="298"/>
                      </a:lnTo>
                      <a:lnTo>
                        <a:pt x="544" y="296"/>
                      </a:lnTo>
                      <a:lnTo>
                        <a:pt x="544" y="294"/>
                      </a:lnTo>
                      <a:lnTo>
                        <a:pt x="544" y="294"/>
                      </a:lnTo>
                      <a:lnTo>
                        <a:pt x="544" y="294"/>
                      </a:lnTo>
                      <a:lnTo>
                        <a:pt x="542" y="294"/>
                      </a:lnTo>
                      <a:lnTo>
                        <a:pt x="542" y="292"/>
                      </a:lnTo>
                      <a:lnTo>
                        <a:pt x="542" y="292"/>
                      </a:lnTo>
                      <a:lnTo>
                        <a:pt x="542" y="292"/>
                      </a:lnTo>
                      <a:lnTo>
                        <a:pt x="540" y="290"/>
                      </a:lnTo>
                      <a:lnTo>
                        <a:pt x="538" y="288"/>
                      </a:lnTo>
                      <a:lnTo>
                        <a:pt x="538" y="288"/>
                      </a:lnTo>
                      <a:lnTo>
                        <a:pt x="538" y="288"/>
                      </a:lnTo>
                      <a:lnTo>
                        <a:pt x="538" y="288"/>
                      </a:lnTo>
                      <a:lnTo>
                        <a:pt x="538" y="286"/>
                      </a:lnTo>
                      <a:lnTo>
                        <a:pt x="538" y="286"/>
                      </a:lnTo>
                      <a:lnTo>
                        <a:pt x="536" y="286"/>
                      </a:lnTo>
                      <a:lnTo>
                        <a:pt x="536" y="286"/>
                      </a:lnTo>
                      <a:lnTo>
                        <a:pt x="536" y="286"/>
                      </a:lnTo>
                      <a:lnTo>
                        <a:pt x="536" y="286"/>
                      </a:lnTo>
                      <a:lnTo>
                        <a:pt x="536" y="284"/>
                      </a:lnTo>
                      <a:lnTo>
                        <a:pt x="534" y="284"/>
                      </a:lnTo>
                      <a:lnTo>
                        <a:pt x="534" y="284"/>
                      </a:lnTo>
                      <a:lnTo>
                        <a:pt x="532" y="284"/>
                      </a:lnTo>
                      <a:lnTo>
                        <a:pt x="526" y="284"/>
                      </a:lnTo>
                      <a:lnTo>
                        <a:pt x="526" y="282"/>
                      </a:lnTo>
                      <a:lnTo>
                        <a:pt x="526" y="282"/>
                      </a:lnTo>
                      <a:lnTo>
                        <a:pt x="526" y="282"/>
                      </a:lnTo>
                      <a:lnTo>
                        <a:pt x="526" y="282"/>
                      </a:lnTo>
                      <a:lnTo>
                        <a:pt x="526" y="282"/>
                      </a:lnTo>
                      <a:lnTo>
                        <a:pt x="526" y="282"/>
                      </a:lnTo>
                      <a:lnTo>
                        <a:pt x="524" y="282"/>
                      </a:lnTo>
                      <a:lnTo>
                        <a:pt x="516" y="278"/>
                      </a:lnTo>
                      <a:lnTo>
                        <a:pt x="514" y="276"/>
                      </a:lnTo>
                      <a:lnTo>
                        <a:pt x="514" y="276"/>
                      </a:lnTo>
                      <a:lnTo>
                        <a:pt x="514" y="276"/>
                      </a:lnTo>
                      <a:lnTo>
                        <a:pt x="508" y="274"/>
                      </a:lnTo>
                      <a:lnTo>
                        <a:pt x="502" y="272"/>
                      </a:lnTo>
                      <a:lnTo>
                        <a:pt x="502" y="272"/>
                      </a:lnTo>
                      <a:lnTo>
                        <a:pt x="502" y="272"/>
                      </a:lnTo>
                      <a:lnTo>
                        <a:pt x="500" y="270"/>
                      </a:lnTo>
                      <a:lnTo>
                        <a:pt x="500" y="270"/>
                      </a:lnTo>
                      <a:lnTo>
                        <a:pt x="496" y="270"/>
                      </a:lnTo>
                      <a:lnTo>
                        <a:pt x="496" y="270"/>
                      </a:lnTo>
                      <a:lnTo>
                        <a:pt x="496" y="270"/>
                      </a:lnTo>
                      <a:lnTo>
                        <a:pt x="474" y="270"/>
                      </a:lnTo>
                      <a:lnTo>
                        <a:pt x="474" y="270"/>
                      </a:lnTo>
                      <a:lnTo>
                        <a:pt x="474" y="270"/>
                      </a:lnTo>
                      <a:lnTo>
                        <a:pt x="474" y="272"/>
                      </a:lnTo>
                      <a:lnTo>
                        <a:pt x="472" y="272"/>
                      </a:lnTo>
                      <a:lnTo>
                        <a:pt x="472" y="272"/>
                      </a:lnTo>
                      <a:lnTo>
                        <a:pt x="472" y="272"/>
                      </a:lnTo>
                      <a:lnTo>
                        <a:pt x="472" y="274"/>
                      </a:lnTo>
                      <a:lnTo>
                        <a:pt x="472" y="274"/>
                      </a:lnTo>
                      <a:lnTo>
                        <a:pt x="472" y="272"/>
                      </a:lnTo>
                      <a:lnTo>
                        <a:pt x="472" y="272"/>
                      </a:lnTo>
                      <a:lnTo>
                        <a:pt x="472" y="272"/>
                      </a:lnTo>
                      <a:lnTo>
                        <a:pt x="468" y="268"/>
                      </a:lnTo>
                      <a:lnTo>
                        <a:pt x="468" y="268"/>
                      </a:lnTo>
                      <a:lnTo>
                        <a:pt x="468" y="268"/>
                      </a:lnTo>
                      <a:lnTo>
                        <a:pt x="468" y="268"/>
                      </a:lnTo>
                      <a:lnTo>
                        <a:pt x="466" y="268"/>
                      </a:lnTo>
                      <a:lnTo>
                        <a:pt x="466" y="268"/>
                      </a:lnTo>
                      <a:lnTo>
                        <a:pt x="466" y="266"/>
                      </a:lnTo>
                      <a:lnTo>
                        <a:pt x="468" y="266"/>
                      </a:lnTo>
                      <a:lnTo>
                        <a:pt x="468" y="266"/>
                      </a:lnTo>
                      <a:lnTo>
                        <a:pt x="468" y="266"/>
                      </a:lnTo>
                      <a:lnTo>
                        <a:pt x="468" y="264"/>
                      </a:lnTo>
                      <a:lnTo>
                        <a:pt x="468" y="264"/>
                      </a:lnTo>
                      <a:lnTo>
                        <a:pt x="468" y="264"/>
                      </a:lnTo>
                      <a:lnTo>
                        <a:pt x="466" y="264"/>
                      </a:lnTo>
                      <a:lnTo>
                        <a:pt x="466" y="264"/>
                      </a:lnTo>
                      <a:lnTo>
                        <a:pt x="466" y="262"/>
                      </a:lnTo>
                      <a:lnTo>
                        <a:pt x="464" y="262"/>
                      </a:lnTo>
                      <a:lnTo>
                        <a:pt x="464" y="262"/>
                      </a:lnTo>
                      <a:lnTo>
                        <a:pt x="464" y="262"/>
                      </a:lnTo>
                      <a:lnTo>
                        <a:pt x="464" y="262"/>
                      </a:lnTo>
                      <a:lnTo>
                        <a:pt x="460" y="262"/>
                      </a:lnTo>
                      <a:lnTo>
                        <a:pt x="460" y="262"/>
                      </a:lnTo>
                      <a:lnTo>
                        <a:pt x="458" y="262"/>
                      </a:lnTo>
                      <a:lnTo>
                        <a:pt x="458" y="262"/>
                      </a:lnTo>
                      <a:lnTo>
                        <a:pt x="458" y="262"/>
                      </a:lnTo>
                      <a:lnTo>
                        <a:pt x="458" y="262"/>
                      </a:lnTo>
                      <a:lnTo>
                        <a:pt x="458" y="264"/>
                      </a:lnTo>
                      <a:lnTo>
                        <a:pt x="458" y="264"/>
                      </a:lnTo>
                      <a:lnTo>
                        <a:pt x="454" y="266"/>
                      </a:lnTo>
                      <a:lnTo>
                        <a:pt x="450" y="266"/>
                      </a:lnTo>
                      <a:lnTo>
                        <a:pt x="448" y="266"/>
                      </a:lnTo>
                      <a:lnTo>
                        <a:pt x="448" y="266"/>
                      </a:lnTo>
                      <a:lnTo>
                        <a:pt x="448" y="266"/>
                      </a:lnTo>
                      <a:lnTo>
                        <a:pt x="446" y="266"/>
                      </a:lnTo>
                      <a:lnTo>
                        <a:pt x="446" y="266"/>
                      </a:lnTo>
                      <a:lnTo>
                        <a:pt x="446" y="266"/>
                      </a:lnTo>
                      <a:lnTo>
                        <a:pt x="446" y="264"/>
                      </a:lnTo>
                      <a:lnTo>
                        <a:pt x="446" y="264"/>
                      </a:lnTo>
                      <a:lnTo>
                        <a:pt x="446" y="264"/>
                      </a:lnTo>
                      <a:lnTo>
                        <a:pt x="442" y="264"/>
                      </a:lnTo>
                      <a:lnTo>
                        <a:pt x="442" y="262"/>
                      </a:lnTo>
                      <a:lnTo>
                        <a:pt x="442" y="262"/>
                      </a:lnTo>
                      <a:lnTo>
                        <a:pt x="440" y="262"/>
                      </a:lnTo>
                      <a:lnTo>
                        <a:pt x="436" y="262"/>
                      </a:lnTo>
                      <a:lnTo>
                        <a:pt x="436" y="262"/>
                      </a:lnTo>
                      <a:lnTo>
                        <a:pt x="436" y="262"/>
                      </a:lnTo>
                      <a:lnTo>
                        <a:pt x="436" y="262"/>
                      </a:lnTo>
                      <a:lnTo>
                        <a:pt x="440" y="262"/>
                      </a:lnTo>
                      <a:lnTo>
                        <a:pt x="440" y="262"/>
                      </a:lnTo>
                      <a:lnTo>
                        <a:pt x="440" y="262"/>
                      </a:lnTo>
                      <a:lnTo>
                        <a:pt x="442" y="260"/>
                      </a:lnTo>
                      <a:lnTo>
                        <a:pt x="442" y="260"/>
                      </a:lnTo>
                      <a:lnTo>
                        <a:pt x="442" y="260"/>
                      </a:lnTo>
                      <a:lnTo>
                        <a:pt x="442" y="260"/>
                      </a:lnTo>
                      <a:lnTo>
                        <a:pt x="442" y="258"/>
                      </a:lnTo>
                      <a:lnTo>
                        <a:pt x="444" y="258"/>
                      </a:lnTo>
                      <a:lnTo>
                        <a:pt x="446" y="258"/>
                      </a:lnTo>
                      <a:lnTo>
                        <a:pt x="446" y="258"/>
                      </a:lnTo>
                      <a:lnTo>
                        <a:pt x="446" y="258"/>
                      </a:lnTo>
                      <a:lnTo>
                        <a:pt x="446" y="256"/>
                      </a:lnTo>
                      <a:lnTo>
                        <a:pt x="446" y="256"/>
                      </a:lnTo>
                      <a:lnTo>
                        <a:pt x="446" y="256"/>
                      </a:lnTo>
                      <a:lnTo>
                        <a:pt x="444" y="256"/>
                      </a:lnTo>
                      <a:lnTo>
                        <a:pt x="442" y="254"/>
                      </a:lnTo>
                      <a:lnTo>
                        <a:pt x="442" y="254"/>
                      </a:lnTo>
                      <a:lnTo>
                        <a:pt x="442" y="254"/>
                      </a:lnTo>
                      <a:lnTo>
                        <a:pt x="440" y="254"/>
                      </a:lnTo>
                      <a:lnTo>
                        <a:pt x="436" y="254"/>
                      </a:lnTo>
                      <a:lnTo>
                        <a:pt x="436" y="254"/>
                      </a:lnTo>
                      <a:lnTo>
                        <a:pt x="436" y="254"/>
                      </a:lnTo>
                      <a:lnTo>
                        <a:pt x="430" y="254"/>
                      </a:lnTo>
                      <a:lnTo>
                        <a:pt x="430" y="254"/>
                      </a:lnTo>
                      <a:lnTo>
                        <a:pt x="430" y="254"/>
                      </a:lnTo>
                      <a:lnTo>
                        <a:pt x="428" y="254"/>
                      </a:lnTo>
                      <a:lnTo>
                        <a:pt x="426" y="254"/>
                      </a:lnTo>
                      <a:lnTo>
                        <a:pt x="426" y="254"/>
                      </a:lnTo>
                      <a:lnTo>
                        <a:pt x="426" y="254"/>
                      </a:lnTo>
                      <a:lnTo>
                        <a:pt x="426" y="256"/>
                      </a:lnTo>
                      <a:lnTo>
                        <a:pt x="426" y="256"/>
                      </a:lnTo>
                      <a:lnTo>
                        <a:pt x="424" y="256"/>
                      </a:lnTo>
                      <a:lnTo>
                        <a:pt x="424" y="258"/>
                      </a:lnTo>
                      <a:lnTo>
                        <a:pt x="424" y="258"/>
                      </a:lnTo>
                      <a:lnTo>
                        <a:pt x="424" y="256"/>
                      </a:lnTo>
                      <a:lnTo>
                        <a:pt x="428" y="254"/>
                      </a:lnTo>
                      <a:lnTo>
                        <a:pt x="428" y="254"/>
                      </a:lnTo>
                      <a:lnTo>
                        <a:pt x="428" y="252"/>
                      </a:lnTo>
                      <a:lnTo>
                        <a:pt x="428" y="252"/>
                      </a:lnTo>
                      <a:lnTo>
                        <a:pt x="428" y="252"/>
                      </a:lnTo>
                      <a:lnTo>
                        <a:pt x="426" y="252"/>
                      </a:lnTo>
                      <a:lnTo>
                        <a:pt x="424" y="252"/>
                      </a:lnTo>
                      <a:lnTo>
                        <a:pt x="422" y="250"/>
                      </a:lnTo>
                      <a:lnTo>
                        <a:pt x="422" y="250"/>
                      </a:lnTo>
                      <a:lnTo>
                        <a:pt x="422" y="248"/>
                      </a:lnTo>
                      <a:lnTo>
                        <a:pt x="418" y="248"/>
                      </a:lnTo>
                      <a:lnTo>
                        <a:pt x="418" y="248"/>
                      </a:lnTo>
                      <a:lnTo>
                        <a:pt x="418" y="250"/>
                      </a:lnTo>
                      <a:lnTo>
                        <a:pt x="418" y="250"/>
                      </a:lnTo>
                      <a:lnTo>
                        <a:pt x="416" y="252"/>
                      </a:lnTo>
                      <a:lnTo>
                        <a:pt x="416" y="252"/>
                      </a:lnTo>
                      <a:lnTo>
                        <a:pt x="416" y="252"/>
                      </a:lnTo>
                      <a:lnTo>
                        <a:pt x="414" y="252"/>
                      </a:lnTo>
                      <a:lnTo>
                        <a:pt x="414" y="252"/>
                      </a:lnTo>
                      <a:lnTo>
                        <a:pt x="414" y="252"/>
                      </a:lnTo>
                      <a:lnTo>
                        <a:pt x="414" y="256"/>
                      </a:lnTo>
                      <a:lnTo>
                        <a:pt x="414" y="256"/>
                      </a:lnTo>
                      <a:lnTo>
                        <a:pt x="414" y="256"/>
                      </a:lnTo>
                      <a:lnTo>
                        <a:pt x="416" y="256"/>
                      </a:lnTo>
                      <a:lnTo>
                        <a:pt x="416" y="256"/>
                      </a:lnTo>
                      <a:lnTo>
                        <a:pt x="414" y="256"/>
                      </a:lnTo>
                      <a:lnTo>
                        <a:pt x="412" y="256"/>
                      </a:lnTo>
                      <a:lnTo>
                        <a:pt x="412" y="256"/>
                      </a:lnTo>
                      <a:lnTo>
                        <a:pt x="414" y="254"/>
                      </a:lnTo>
                      <a:lnTo>
                        <a:pt x="414" y="254"/>
                      </a:lnTo>
                      <a:lnTo>
                        <a:pt x="414" y="252"/>
                      </a:lnTo>
                      <a:lnTo>
                        <a:pt x="414" y="250"/>
                      </a:lnTo>
                      <a:lnTo>
                        <a:pt x="414" y="250"/>
                      </a:lnTo>
                      <a:lnTo>
                        <a:pt x="414" y="250"/>
                      </a:lnTo>
                      <a:lnTo>
                        <a:pt x="408" y="250"/>
                      </a:lnTo>
                      <a:lnTo>
                        <a:pt x="408" y="250"/>
                      </a:lnTo>
                      <a:lnTo>
                        <a:pt x="408" y="250"/>
                      </a:lnTo>
                      <a:lnTo>
                        <a:pt x="406" y="252"/>
                      </a:lnTo>
                      <a:lnTo>
                        <a:pt x="406" y="252"/>
                      </a:lnTo>
                      <a:lnTo>
                        <a:pt x="406" y="252"/>
                      </a:lnTo>
                      <a:lnTo>
                        <a:pt x="406" y="254"/>
                      </a:lnTo>
                      <a:lnTo>
                        <a:pt x="406" y="254"/>
                      </a:lnTo>
                      <a:lnTo>
                        <a:pt x="406" y="254"/>
                      </a:lnTo>
                      <a:lnTo>
                        <a:pt x="406" y="256"/>
                      </a:lnTo>
                      <a:lnTo>
                        <a:pt x="406" y="256"/>
                      </a:lnTo>
                      <a:lnTo>
                        <a:pt x="404" y="256"/>
                      </a:lnTo>
                      <a:lnTo>
                        <a:pt x="404" y="256"/>
                      </a:lnTo>
                      <a:lnTo>
                        <a:pt x="404" y="256"/>
                      </a:lnTo>
                      <a:lnTo>
                        <a:pt x="404" y="256"/>
                      </a:lnTo>
                      <a:lnTo>
                        <a:pt x="404" y="254"/>
                      </a:lnTo>
                      <a:lnTo>
                        <a:pt x="406" y="254"/>
                      </a:lnTo>
                      <a:lnTo>
                        <a:pt x="406" y="254"/>
                      </a:lnTo>
                      <a:lnTo>
                        <a:pt x="406" y="252"/>
                      </a:lnTo>
                      <a:lnTo>
                        <a:pt x="406" y="252"/>
                      </a:lnTo>
                      <a:lnTo>
                        <a:pt x="406" y="252"/>
                      </a:lnTo>
                      <a:lnTo>
                        <a:pt x="404" y="252"/>
                      </a:lnTo>
                      <a:lnTo>
                        <a:pt x="400" y="252"/>
                      </a:lnTo>
                      <a:lnTo>
                        <a:pt x="400" y="250"/>
                      </a:lnTo>
                      <a:lnTo>
                        <a:pt x="400" y="250"/>
                      </a:lnTo>
                      <a:lnTo>
                        <a:pt x="400" y="250"/>
                      </a:lnTo>
                      <a:lnTo>
                        <a:pt x="394" y="250"/>
                      </a:lnTo>
                      <a:lnTo>
                        <a:pt x="394" y="250"/>
                      </a:lnTo>
                      <a:lnTo>
                        <a:pt x="394" y="250"/>
                      </a:lnTo>
                      <a:lnTo>
                        <a:pt x="394" y="252"/>
                      </a:lnTo>
                      <a:lnTo>
                        <a:pt x="394" y="252"/>
                      </a:lnTo>
                      <a:lnTo>
                        <a:pt x="394" y="252"/>
                      </a:lnTo>
                      <a:lnTo>
                        <a:pt x="392" y="252"/>
                      </a:lnTo>
                      <a:lnTo>
                        <a:pt x="392" y="256"/>
                      </a:lnTo>
                      <a:lnTo>
                        <a:pt x="392" y="256"/>
                      </a:lnTo>
                      <a:lnTo>
                        <a:pt x="394" y="256"/>
                      </a:lnTo>
                      <a:lnTo>
                        <a:pt x="394" y="256"/>
                      </a:lnTo>
                      <a:lnTo>
                        <a:pt x="396" y="256"/>
                      </a:lnTo>
                      <a:lnTo>
                        <a:pt x="396" y="256"/>
                      </a:lnTo>
                      <a:lnTo>
                        <a:pt x="396" y="256"/>
                      </a:lnTo>
                      <a:lnTo>
                        <a:pt x="396" y="256"/>
                      </a:lnTo>
                      <a:lnTo>
                        <a:pt x="396" y="258"/>
                      </a:lnTo>
                      <a:lnTo>
                        <a:pt x="394" y="258"/>
                      </a:lnTo>
                      <a:lnTo>
                        <a:pt x="394" y="258"/>
                      </a:lnTo>
                      <a:lnTo>
                        <a:pt x="394" y="258"/>
                      </a:lnTo>
                      <a:lnTo>
                        <a:pt x="394" y="256"/>
                      </a:lnTo>
                      <a:lnTo>
                        <a:pt x="392" y="256"/>
                      </a:lnTo>
                      <a:lnTo>
                        <a:pt x="392" y="256"/>
                      </a:lnTo>
                      <a:lnTo>
                        <a:pt x="392" y="256"/>
                      </a:lnTo>
                      <a:lnTo>
                        <a:pt x="390" y="256"/>
                      </a:lnTo>
                      <a:lnTo>
                        <a:pt x="390" y="256"/>
                      </a:lnTo>
                      <a:lnTo>
                        <a:pt x="390" y="256"/>
                      </a:lnTo>
                      <a:lnTo>
                        <a:pt x="388" y="256"/>
                      </a:lnTo>
                      <a:lnTo>
                        <a:pt x="388" y="258"/>
                      </a:lnTo>
                      <a:lnTo>
                        <a:pt x="388" y="258"/>
                      </a:lnTo>
                      <a:lnTo>
                        <a:pt x="388" y="258"/>
                      </a:lnTo>
                      <a:lnTo>
                        <a:pt x="388" y="258"/>
                      </a:lnTo>
                      <a:lnTo>
                        <a:pt x="388" y="258"/>
                      </a:lnTo>
                      <a:lnTo>
                        <a:pt x="388" y="260"/>
                      </a:lnTo>
                      <a:lnTo>
                        <a:pt x="390" y="262"/>
                      </a:lnTo>
                      <a:lnTo>
                        <a:pt x="390" y="262"/>
                      </a:lnTo>
                      <a:lnTo>
                        <a:pt x="388" y="262"/>
                      </a:lnTo>
                      <a:lnTo>
                        <a:pt x="388" y="262"/>
                      </a:lnTo>
                      <a:lnTo>
                        <a:pt x="388" y="264"/>
                      </a:lnTo>
                      <a:lnTo>
                        <a:pt x="388" y="264"/>
                      </a:lnTo>
                      <a:lnTo>
                        <a:pt x="388" y="264"/>
                      </a:lnTo>
                      <a:lnTo>
                        <a:pt x="388" y="264"/>
                      </a:lnTo>
                      <a:lnTo>
                        <a:pt x="390" y="266"/>
                      </a:lnTo>
                      <a:lnTo>
                        <a:pt x="390" y="266"/>
                      </a:lnTo>
                      <a:lnTo>
                        <a:pt x="390" y="266"/>
                      </a:lnTo>
                      <a:lnTo>
                        <a:pt x="388" y="266"/>
                      </a:lnTo>
                      <a:lnTo>
                        <a:pt x="388" y="264"/>
                      </a:lnTo>
                      <a:lnTo>
                        <a:pt x="388" y="264"/>
                      </a:lnTo>
                      <a:lnTo>
                        <a:pt x="388" y="264"/>
                      </a:lnTo>
                      <a:lnTo>
                        <a:pt x="386" y="264"/>
                      </a:lnTo>
                      <a:lnTo>
                        <a:pt x="386" y="262"/>
                      </a:lnTo>
                      <a:lnTo>
                        <a:pt x="386" y="262"/>
                      </a:lnTo>
                      <a:lnTo>
                        <a:pt x="386" y="262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2" y="260"/>
                      </a:lnTo>
                      <a:lnTo>
                        <a:pt x="382" y="260"/>
                      </a:lnTo>
                      <a:lnTo>
                        <a:pt x="382" y="260"/>
                      </a:lnTo>
                      <a:lnTo>
                        <a:pt x="382" y="260"/>
                      </a:lnTo>
                      <a:lnTo>
                        <a:pt x="368" y="260"/>
                      </a:lnTo>
                      <a:lnTo>
                        <a:pt x="368" y="260"/>
                      </a:lnTo>
                      <a:lnTo>
                        <a:pt x="366" y="260"/>
                      </a:lnTo>
                      <a:lnTo>
                        <a:pt x="366" y="262"/>
                      </a:lnTo>
                      <a:lnTo>
                        <a:pt x="366" y="262"/>
                      </a:lnTo>
                      <a:lnTo>
                        <a:pt x="368" y="262"/>
                      </a:lnTo>
                      <a:lnTo>
                        <a:pt x="368" y="262"/>
                      </a:lnTo>
                      <a:lnTo>
                        <a:pt x="372" y="264"/>
                      </a:lnTo>
                      <a:lnTo>
                        <a:pt x="372" y="264"/>
                      </a:lnTo>
                      <a:lnTo>
                        <a:pt x="372" y="264"/>
                      </a:lnTo>
                      <a:lnTo>
                        <a:pt x="372" y="264"/>
                      </a:lnTo>
                      <a:lnTo>
                        <a:pt x="370" y="264"/>
                      </a:lnTo>
                      <a:lnTo>
                        <a:pt x="370" y="264"/>
                      </a:lnTo>
                      <a:lnTo>
                        <a:pt x="370" y="264"/>
                      </a:lnTo>
                      <a:lnTo>
                        <a:pt x="368" y="264"/>
                      </a:lnTo>
                      <a:lnTo>
                        <a:pt x="368" y="264"/>
                      </a:lnTo>
                      <a:lnTo>
                        <a:pt x="368" y="264"/>
                      </a:lnTo>
                      <a:lnTo>
                        <a:pt x="368" y="264"/>
                      </a:lnTo>
                      <a:lnTo>
                        <a:pt x="368" y="264"/>
                      </a:lnTo>
                      <a:lnTo>
                        <a:pt x="366" y="264"/>
                      </a:lnTo>
                      <a:lnTo>
                        <a:pt x="366" y="266"/>
                      </a:lnTo>
                      <a:lnTo>
                        <a:pt x="362" y="270"/>
                      </a:lnTo>
                      <a:lnTo>
                        <a:pt x="360" y="270"/>
                      </a:lnTo>
                      <a:lnTo>
                        <a:pt x="360" y="270"/>
                      </a:lnTo>
                      <a:lnTo>
                        <a:pt x="360" y="270"/>
                      </a:lnTo>
                      <a:lnTo>
                        <a:pt x="360" y="272"/>
                      </a:lnTo>
                      <a:lnTo>
                        <a:pt x="360" y="272"/>
                      </a:lnTo>
                      <a:lnTo>
                        <a:pt x="360" y="272"/>
                      </a:lnTo>
                      <a:lnTo>
                        <a:pt x="360" y="272"/>
                      </a:lnTo>
                      <a:lnTo>
                        <a:pt x="358" y="272"/>
                      </a:lnTo>
                      <a:lnTo>
                        <a:pt x="358" y="272"/>
                      </a:lnTo>
                      <a:lnTo>
                        <a:pt x="358" y="266"/>
                      </a:lnTo>
                      <a:lnTo>
                        <a:pt x="358" y="266"/>
                      </a:lnTo>
                      <a:lnTo>
                        <a:pt x="358" y="266"/>
                      </a:lnTo>
                      <a:lnTo>
                        <a:pt x="356" y="266"/>
                      </a:lnTo>
                      <a:lnTo>
                        <a:pt x="356" y="266"/>
                      </a:lnTo>
                      <a:lnTo>
                        <a:pt x="356" y="264"/>
                      </a:lnTo>
                      <a:lnTo>
                        <a:pt x="354" y="264"/>
                      </a:lnTo>
                      <a:lnTo>
                        <a:pt x="354" y="264"/>
                      </a:lnTo>
                      <a:lnTo>
                        <a:pt x="354" y="266"/>
                      </a:lnTo>
                      <a:lnTo>
                        <a:pt x="352" y="266"/>
                      </a:lnTo>
                      <a:lnTo>
                        <a:pt x="352" y="266"/>
                      </a:lnTo>
                      <a:lnTo>
                        <a:pt x="352" y="266"/>
                      </a:lnTo>
                      <a:lnTo>
                        <a:pt x="352" y="268"/>
                      </a:lnTo>
                      <a:lnTo>
                        <a:pt x="352" y="268"/>
                      </a:lnTo>
                      <a:lnTo>
                        <a:pt x="352" y="268"/>
                      </a:lnTo>
                      <a:lnTo>
                        <a:pt x="352" y="268"/>
                      </a:lnTo>
                      <a:lnTo>
                        <a:pt x="352" y="270"/>
                      </a:lnTo>
                      <a:lnTo>
                        <a:pt x="350" y="270"/>
                      </a:lnTo>
                      <a:lnTo>
                        <a:pt x="350" y="270"/>
                      </a:lnTo>
                      <a:lnTo>
                        <a:pt x="350" y="270"/>
                      </a:lnTo>
                      <a:lnTo>
                        <a:pt x="350" y="270"/>
                      </a:lnTo>
                      <a:lnTo>
                        <a:pt x="350" y="270"/>
                      </a:lnTo>
                      <a:lnTo>
                        <a:pt x="348" y="270"/>
                      </a:lnTo>
                      <a:lnTo>
                        <a:pt x="348" y="270"/>
                      </a:lnTo>
                      <a:lnTo>
                        <a:pt x="348" y="270"/>
                      </a:lnTo>
                      <a:lnTo>
                        <a:pt x="344" y="270"/>
                      </a:lnTo>
                      <a:lnTo>
                        <a:pt x="344" y="270"/>
                      </a:lnTo>
                      <a:lnTo>
                        <a:pt x="344" y="270"/>
                      </a:lnTo>
                      <a:lnTo>
                        <a:pt x="344" y="272"/>
                      </a:lnTo>
                      <a:lnTo>
                        <a:pt x="344" y="272"/>
                      </a:lnTo>
                      <a:lnTo>
                        <a:pt x="344" y="272"/>
                      </a:lnTo>
                      <a:lnTo>
                        <a:pt x="342" y="274"/>
                      </a:lnTo>
                      <a:lnTo>
                        <a:pt x="342" y="274"/>
                      </a:lnTo>
                      <a:lnTo>
                        <a:pt x="344" y="274"/>
                      </a:lnTo>
                      <a:lnTo>
                        <a:pt x="344" y="274"/>
                      </a:lnTo>
                      <a:lnTo>
                        <a:pt x="340" y="274"/>
                      </a:lnTo>
                      <a:lnTo>
                        <a:pt x="340" y="274"/>
                      </a:lnTo>
                      <a:lnTo>
                        <a:pt x="338" y="274"/>
                      </a:lnTo>
                      <a:lnTo>
                        <a:pt x="338" y="276"/>
                      </a:lnTo>
                      <a:lnTo>
                        <a:pt x="338" y="276"/>
                      </a:lnTo>
                      <a:lnTo>
                        <a:pt x="338" y="276"/>
                      </a:lnTo>
                      <a:lnTo>
                        <a:pt x="338" y="276"/>
                      </a:lnTo>
                      <a:lnTo>
                        <a:pt x="338" y="278"/>
                      </a:lnTo>
                      <a:lnTo>
                        <a:pt x="336" y="278"/>
                      </a:lnTo>
                      <a:lnTo>
                        <a:pt x="336" y="278"/>
                      </a:lnTo>
                      <a:lnTo>
                        <a:pt x="336" y="280"/>
                      </a:lnTo>
                      <a:lnTo>
                        <a:pt x="336" y="280"/>
                      </a:lnTo>
                      <a:lnTo>
                        <a:pt x="336" y="280"/>
                      </a:lnTo>
                      <a:lnTo>
                        <a:pt x="336" y="280"/>
                      </a:lnTo>
                      <a:lnTo>
                        <a:pt x="334" y="280"/>
                      </a:lnTo>
                      <a:lnTo>
                        <a:pt x="334" y="280"/>
                      </a:lnTo>
                      <a:lnTo>
                        <a:pt x="330" y="280"/>
                      </a:lnTo>
                      <a:lnTo>
                        <a:pt x="330" y="280"/>
                      </a:lnTo>
                      <a:lnTo>
                        <a:pt x="330" y="280"/>
                      </a:lnTo>
                      <a:lnTo>
                        <a:pt x="330" y="282"/>
                      </a:lnTo>
                      <a:lnTo>
                        <a:pt x="330" y="282"/>
                      </a:lnTo>
                      <a:lnTo>
                        <a:pt x="328" y="282"/>
                      </a:lnTo>
                      <a:lnTo>
                        <a:pt x="328" y="284"/>
                      </a:lnTo>
                      <a:lnTo>
                        <a:pt x="328" y="284"/>
                      </a:lnTo>
                      <a:lnTo>
                        <a:pt x="330" y="286"/>
                      </a:lnTo>
                      <a:lnTo>
                        <a:pt x="330" y="286"/>
                      </a:lnTo>
                      <a:lnTo>
                        <a:pt x="330" y="286"/>
                      </a:lnTo>
                      <a:lnTo>
                        <a:pt x="330" y="286"/>
                      </a:lnTo>
                      <a:lnTo>
                        <a:pt x="334" y="286"/>
                      </a:lnTo>
                      <a:lnTo>
                        <a:pt x="334" y="288"/>
                      </a:lnTo>
                      <a:lnTo>
                        <a:pt x="334" y="288"/>
                      </a:lnTo>
                      <a:lnTo>
                        <a:pt x="334" y="288"/>
                      </a:lnTo>
                      <a:lnTo>
                        <a:pt x="334" y="288"/>
                      </a:lnTo>
                      <a:lnTo>
                        <a:pt x="336" y="288"/>
                      </a:lnTo>
                      <a:lnTo>
                        <a:pt x="336" y="288"/>
                      </a:lnTo>
                      <a:lnTo>
                        <a:pt x="328" y="288"/>
                      </a:lnTo>
                      <a:lnTo>
                        <a:pt x="328" y="288"/>
                      </a:lnTo>
                      <a:lnTo>
                        <a:pt x="328" y="290"/>
                      </a:lnTo>
                      <a:lnTo>
                        <a:pt x="328" y="294"/>
                      </a:lnTo>
                      <a:lnTo>
                        <a:pt x="326" y="294"/>
                      </a:lnTo>
                      <a:lnTo>
                        <a:pt x="324" y="292"/>
                      </a:lnTo>
                      <a:lnTo>
                        <a:pt x="324" y="292"/>
                      </a:lnTo>
                      <a:lnTo>
                        <a:pt x="324" y="292"/>
                      </a:lnTo>
                      <a:lnTo>
                        <a:pt x="324" y="292"/>
                      </a:lnTo>
                      <a:lnTo>
                        <a:pt x="324" y="292"/>
                      </a:lnTo>
                      <a:lnTo>
                        <a:pt x="324" y="292"/>
                      </a:lnTo>
                      <a:lnTo>
                        <a:pt x="322" y="292"/>
                      </a:lnTo>
                      <a:lnTo>
                        <a:pt x="322" y="292"/>
                      </a:lnTo>
                      <a:lnTo>
                        <a:pt x="322" y="292"/>
                      </a:lnTo>
                      <a:lnTo>
                        <a:pt x="322" y="294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18" y="296"/>
                      </a:lnTo>
                      <a:lnTo>
                        <a:pt x="318" y="296"/>
                      </a:lnTo>
                      <a:lnTo>
                        <a:pt x="316" y="296"/>
                      </a:lnTo>
                      <a:lnTo>
                        <a:pt x="316" y="296"/>
                      </a:lnTo>
                      <a:lnTo>
                        <a:pt x="316" y="296"/>
                      </a:lnTo>
                      <a:lnTo>
                        <a:pt x="316" y="298"/>
                      </a:lnTo>
                      <a:lnTo>
                        <a:pt x="316" y="298"/>
                      </a:lnTo>
                      <a:lnTo>
                        <a:pt x="316" y="298"/>
                      </a:lnTo>
                      <a:lnTo>
                        <a:pt x="318" y="298"/>
                      </a:lnTo>
                      <a:lnTo>
                        <a:pt x="318" y="300"/>
                      </a:lnTo>
                      <a:lnTo>
                        <a:pt x="318" y="300"/>
                      </a:lnTo>
                      <a:lnTo>
                        <a:pt x="318" y="300"/>
                      </a:lnTo>
                      <a:lnTo>
                        <a:pt x="320" y="300"/>
                      </a:lnTo>
                      <a:lnTo>
                        <a:pt x="320" y="300"/>
                      </a:lnTo>
                      <a:lnTo>
                        <a:pt x="320" y="300"/>
                      </a:lnTo>
                      <a:lnTo>
                        <a:pt x="320" y="302"/>
                      </a:lnTo>
                      <a:lnTo>
                        <a:pt x="320" y="302"/>
                      </a:lnTo>
                      <a:lnTo>
                        <a:pt x="322" y="302"/>
                      </a:lnTo>
                      <a:lnTo>
                        <a:pt x="322" y="304"/>
                      </a:lnTo>
                      <a:lnTo>
                        <a:pt x="322" y="304"/>
                      </a:lnTo>
                      <a:lnTo>
                        <a:pt x="320" y="302"/>
                      </a:lnTo>
                      <a:lnTo>
                        <a:pt x="320" y="302"/>
                      </a:lnTo>
                      <a:lnTo>
                        <a:pt x="320" y="302"/>
                      </a:lnTo>
                      <a:lnTo>
                        <a:pt x="316" y="302"/>
                      </a:lnTo>
                      <a:lnTo>
                        <a:pt x="316" y="302"/>
                      </a:lnTo>
                      <a:lnTo>
                        <a:pt x="316" y="304"/>
                      </a:lnTo>
                      <a:lnTo>
                        <a:pt x="316" y="304"/>
                      </a:lnTo>
                      <a:lnTo>
                        <a:pt x="316" y="304"/>
                      </a:lnTo>
                      <a:lnTo>
                        <a:pt x="316" y="304"/>
                      </a:lnTo>
                      <a:lnTo>
                        <a:pt x="318" y="306"/>
                      </a:lnTo>
                      <a:lnTo>
                        <a:pt x="318" y="306"/>
                      </a:lnTo>
                      <a:lnTo>
                        <a:pt x="318" y="306"/>
                      </a:lnTo>
                      <a:lnTo>
                        <a:pt x="318" y="306"/>
                      </a:lnTo>
                      <a:lnTo>
                        <a:pt x="320" y="308"/>
                      </a:lnTo>
                      <a:lnTo>
                        <a:pt x="320" y="310"/>
                      </a:lnTo>
                      <a:lnTo>
                        <a:pt x="318" y="310"/>
                      </a:lnTo>
                      <a:lnTo>
                        <a:pt x="318" y="308"/>
                      </a:lnTo>
                      <a:lnTo>
                        <a:pt x="318" y="308"/>
                      </a:lnTo>
                      <a:lnTo>
                        <a:pt x="316" y="308"/>
                      </a:lnTo>
                      <a:lnTo>
                        <a:pt x="316" y="308"/>
                      </a:lnTo>
                      <a:lnTo>
                        <a:pt x="316" y="308"/>
                      </a:lnTo>
                      <a:lnTo>
                        <a:pt x="316" y="308"/>
                      </a:lnTo>
                      <a:lnTo>
                        <a:pt x="316" y="308"/>
                      </a:lnTo>
                      <a:lnTo>
                        <a:pt x="316" y="308"/>
                      </a:lnTo>
                      <a:lnTo>
                        <a:pt x="316" y="308"/>
                      </a:lnTo>
                      <a:lnTo>
                        <a:pt x="312" y="310"/>
                      </a:lnTo>
                      <a:lnTo>
                        <a:pt x="312" y="310"/>
                      </a:lnTo>
                      <a:lnTo>
                        <a:pt x="312" y="310"/>
                      </a:lnTo>
                      <a:lnTo>
                        <a:pt x="310" y="312"/>
                      </a:lnTo>
                      <a:lnTo>
                        <a:pt x="310" y="312"/>
                      </a:lnTo>
                      <a:lnTo>
                        <a:pt x="310" y="312"/>
                      </a:lnTo>
                      <a:lnTo>
                        <a:pt x="310" y="314"/>
                      </a:lnTo>
                      <a:lnTo>
                        <a:pt x="310" y="316"/>
                      </a:lnTo>
                      <a:lnTo>
                        <a:pt x="310" y="316"/>
                      </a:lnTo>
                      <a:lnTo>
                        <a:pt x="310" y="316"/>
                      </a:lnTo>
                      <a:lnTo>
                        <a:pt x="310" y="316"/>
                      </a:lnTo>
                      <a:lnTo>
                        <a:pt x="308" y="316"/>
                      </a:lnTo>
                      <a:lnTo>
                        <a:pt x="308" y="316"/>
                      </a:lnTo>
                      <a:lnTo>
                        <a:pt x="306" y="316"/>
                      </a:lnTo>
                      <a:lnTo>
                        <a:pt x="306" y="318"/>
                      </a:lnTo>
                      <a:lnTo>
                        <a:pt x="306" y="318"/>
                      </a:lnTo>
                      <a:lnTo>
                        <a:pt x="306" y="318"/>
                      </a:lnTo>
                      <a:lnTo>
                        <a:pt x="308" y="320"/>
                      </a:lnTo>
                      <a:lnTo>
                        <a:pt x="308" y="320"/>
                      </a:lnTo>
                      <a:lnTo>
                        <a:pt x="308" y="320"/>
                      </a:lnTo>
                      <a:lnTo>
                        <a:pt x="312" y="320"/>
                      </a:lnTo>
                      <a:lnTo>
                        <a:pt x="314" y="322"/>
                      </a:lnTo>
                      <a:lnTo>
                        <a:pt x="314" y="322"/>
                      </a:lnTo>
                      <a:lnTo>
                        <a:pt x="314" y="322"/>
                      </a:lnTo>
                      <a:lnTo>
                        <a:pt x="312" y="322"/>
                      </a:lnTo>
                      <a:lnTo>
                        <a:pt x="310" y="322"/>
                      </a:lnTo>
                      <a:lnTo>
                        <a:pt x="308" y="320"/>
                      </a:lnTo>
                      <a:lnTo>
                        <a:pt x="308" y="320"/>
                      </a:lnTo>
                      <a:lnTo>
                        <a:pt x="306" y="320"/>
                      </a:lnTo>
                      <a:lnTo>
                        <a:pt x="306" y="320"/>
                      </a:lnTo>
                      <a:lnTo>
                        <a:pt x="306" y="320"/>
                      </a:lnTo>
                      <a:lnTo>
                        <a:pt x="306" y="322"/>
                      </a:lnTo>
                      <a:lnTo>
                        <a:pt x="306" y="324"/>
                      </a:lnTo>
                      <a:lnTo>
                        <a:pt x="306" y="324"/>
                      </a:lnTo>
                      <a:lnTo>
                        <a:pt x="306" y="324"/>
                      </a:lnTo>
                      <a:lnTo>
                        <a:pt x="306" y="326"/>
                      </a:lnTo>
                      <a:lnTo>
                        <a:pt x="306" y="326"/>
                      </a:lnTo>
                      <a:lnTo>
                        <a:pt x="306" y="326"/>
                      </a:lnTo>
                      <a:lnTo>
                        <a:pt x="306" y="326"/>
                      </a:lnTo>
                      <a:lnTo>
                        <a:pt x="306" y="326"/>
                      </a:lnTo>
                      <a:lnTo>
                        <a:pt x="304" y="326"/>
                      </a:lnTo>
                      <a:lnTo>
                        <a:pt x="304" y="326"/>
                      </a:lnTo>
                      <a:lnTo>
                        <a:pt x="304" y="326"/>
                      </a:lnTo>
                      <a:lnTo>
                        <a:pt x="302" y="326"/>
                      </a:lnTo>
                      <a:lnTo>
                        <a:pt x="302" y="328"/>
                      </a:lnTo>
                      <a:lnTo>
                        <a:pt x="302" y="328"/>
                      </a:lnTo>
                      <a:lnTo>
                        <a:pt x="302" y="328"/>
                      </a:lnTo>
                      <a:lnTo>
                        <a:pt x="302" y="330"/>
                      </a:lnTo>
                      <a:lnTo>
                        <a:pt x="302" y="330"/>
                      </a:lnTo>
                      <a:lnTo>
                        <a:pt x="302" y="330"/>
                      </a:lnTo>
                      <a:lnTo>
                        <a:pt x="302" y="332"/>
                      </a:lnTo>
                      <a:lnTo>
                        <a:pt x="302" y="332"/>
                      </a:lnTo>
                      <a:lnTo>
                        <a:pt x="302" y="332"/>
                      </a:lnTo>
                      <a:lnTo>
                        <a:pt x="302" y="332"/>
                      </a:lnTo>
                      <a:lnTo>
                        <a:pt x="302" y="332"/>
                      </a:lnTo>
                      <a:lnTo>
                        <a:pt x="300" y="334"/>
                      </a:lnTo>
                      <a:lnTo>
                        <a:pt x="298" y="334"/>
                      </a:lnTo>
                      <a:lnTo>
                        <a:pt x="298" y="334"/>
                      </a:lnTo>
                      <a:lnTo>
                        <a:pt x="298" y="334"/>
                      </a:lnTo>
                      <a:lnTo>
                        <a:pt x="296" y="334"/>
                      </a:lnTo>
                      <a:lnTo>
                        <a:pt x="296" y="334"/>
                      </a:lnTo>
                      <a:lnTo>
                        <a:pt x="296" y="334"/>
                      </a:lnTo>
                      <a:lnTo>
                        <a:pt x="294" y="336"/>
                      </a:lnTo>
                      <a:lnTo>
                        <a:pt x="292" y="336"/>
                      </a:lnTo>
                      <a:lnTo>
                        <a:pt x="292" y="336"/>
                      </a:lnTo>
                      <a:lnTo>
                        <a:pt x="292" y="338"/>
                      </a:lnTo>
                      <a:lnTo>
                        <a:pt x="292" y="338"/>
                      </a:lnTo>
                      <a:lnTo>
                        <a:pt x="290" y="338"/>
                      </a:lnTo>
                      <a:lnTo>
                        <a:pt x="290" y="338"/>
                      </a:lnTo>
                      <a:lnTo>
                        <a:pt x="290" y="338"/>
                      </a:lnTo>
                      <a:lnTo>
                        <a:pt x="290" y="340"/>
                      </a:lnTo>
                      <a:lnTo>
                        <a:pt x="288" y="340"/>
                      </a:lnTo>
                      <a:lnTo>
                        <a:pt x="288" y="340"/>
                      </a:lnTo>
                      <a:lnTo>
                        <a:pt x="288" y="340"/>
                      </a:lnTo>
                      <a:lnTo>
                        <a:pt x="288" y="342"/>
                      </a:lnTo>
                      <a:lnTo>
                        <a:pt x="288" y="342"/>
                      </a:lnTo>
                      <a:lnTo>
                        <a:pt x="288" y="342"/>
                      </a:lnTo>
                      <a:lnTo>
                        <a:pt x="290" y="344"/>
                      </a:lnTo>
                      <a:lnTo>
                        <a:pt x="290" y="344"/>
                      </a:lnTo>
                      <a:lnTo>
                        <a:pt x="290" y="344"/>
                      </a:lnTo>
                      <a:lnTo>
                        <a:pt x="290" y="344"/>
                      </a:lnTo>
                      <a:lnTo>
                        <a:pt x="292" y="344"/>
                      </a:lnTo>
                      <a:lnTo>
                        <a:pt x="292" y="346"/>
                      </a:lnTo>
                      <a:lnTo>
                        <a:pt x="292" y="346"/>
                      </a:lnTo>
                      <a:lnTo>
                        <a:pt x="292" y="346"/>
                      </a:lnTo>
                      <a:lnTo>
                        <a:pt x="296" y="346"/>
                      </a:lnTo>
                      <a:lnTo>
                        <a:pt x="296" y="346"/>
                      </a:lnTo>
                      <a:lnTo>
                        <a:pt x="296" y="346"/>
                      </a:lnTo>
                      <a:lnTo>
                        <a:pt x="296" y="350"/>
                      </a:lnTo>
                      <a:lnTo>
                        <a:pt x="294" y="350"/>
                      </a:lnTo>
                      <a:lnTo>
                        <a:pt x="294" y="350"/>
                      </a:lnTo>
                      <a:lnTo>
                        <a:pt x="294" y="350"/>
                      </a:lnTo>
                      <a:lnTo>
                        <a:pt x="294" y="350"/>
                      </a:lnTo>
                      <a:lnTo>
                        <a:pt x="294" y="350"/>
                      </a:lnTo>
                      <a:lnTo>
                        <a:pt x="292" y="348"/>
                      </a:lnTo>
                      <a:lnTo>
                        <a:pt x="292" y="348"/>
                      </a:lnTo>
                      <a:lnTo>
                        <a:pt x="292" y="348"/>
                      </a:lnTo>
                      <a:lnTo>
                        <a:pt x="290" y="348"/>
                      </a:lnTo>
                      <a:lnTo>
                        <a:pt x="290" y="346"/>
                      </a:lnTo>
                      <a:lnTo>
                        <a:pt x="290" y="346"/>
                      </a:lnTo>
                      <a:lnTo>
                        <a:pt x="290" y="346"/>
                      </a:lnTo>
                      <a:lnTo>
                        <a:pt x="290" y="344"/>
                      </a:lnTo>
                      <a:lnTo>
                        <a:pt x="286" y="344"/>
                      </a:lnTo>
                      <a:lnTo>
                        <a:pt x="286" y="344"/>
                      </a:lnTo>
                      <a:lnTo>
                        <a:pt x="286" y="344"/>
                      </a:lnTo>
                      <a:lnTo>
                        <a:pt x="284" y="346"/>
                      </a:lnTo>
                      <a:lnTo>
                        <a:pt x="280" y="348"/>
                      </a:lnTo>
                      <a:lnTo>
                        <a:pt x="280" y="348"/>
                      </a:lnTo>
                      <a:lnTo>
                        <a:pt x="280" y="348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2"/>
                      </a:lnTo>
                      <a:lnTo>
                        <a:pt x="278" y="352"/>
                      </a:lnTo>
                      <a:lnTo>
                        <a:pt x="278" y="352"/>
                      </a:lnTo>
                      <a:lnTo>
                        <a:pt x="280" y="354"/>
                      </a:lnTo>
                      <a:lnTo>
                        <a:pt x="280" y="354"/>
                      </a:lnTo>
                      <a:lnTo>
                        <a:pt x="280" y="354"/>
                      </a:lnTo>
                      <a:lnTo>
                        <a:pt x="284" y="356"/>
                      </a:lnTo>
                      <a:lnTo>
                        <a:pt x="284" y="356"/>
                      </a:lnTo>
                      <a:lnTo>
                        <a:pt x="272" y="356"/>
                      </a:lnTo>
                      <a:lnTo>
                        <a:pt x="272" y="356"/>
                      </a:lnTo>
                      <a:lnTo>
                        <a:pt x="272" y="356"/>
                      </a:lnTo>
                      <a:lnTo>
                        <a:pt x="272" y="354"/>
                      </a:lnTo>
                      <a:lnTo>
                        <a:pt x="272" y="354"/>
                      </a:lnTo>
                      <a:lnTo>
                        <a:pt x="272" y="354"/>
                      </a:lnTo>
                      <a:lnTo>
                        <a:pt x="272" y="354"/>
                      </a:lnTo>
                      <a:lnTo>
                        <a:pt x="270" y="354"/>
                      </a:lnTo>
                      <a:lnTo>
                        <a:pt x="270" y="354"/>
                      </a:lnTo>
                      <a:lnTo>
                        <a:pt x="270" y="354"/>
                      </a:lnTo>
                      <a:lnTo>
                        <a:pt x="270" y="354"/>
                      </a:lnTo>
                      <a:lnTo>
                        <a:pt x="270" y="352"/>
                      </a:lnTo>
                      <a:lnTo>
                        <a:pt x="270" y="352"/>
                      </a:lnTo>
                      <a:lnTo>
                        <a:pt x="268" y="354"/>
                      </a:lnTo>
                      <a:lnTo>
                        <a:pt x="268" y="354"/>
                      </a:lnTo>
                      <a:lnTo>
                        <a:pt x="268" y="354"/>
                      </a:lnTo>
                      <a:lnTo>
                        <a:pt x="268" y="354"/>
                      </a:lnTo>
                      <a:lnTo>
                        <a:pt x="268" y="354"/>
                      </a:lnTo>
                      <a:lnTo>
                        <a:pt x="268" y="354"/>
                      </a:lnTo>
                      <a:lnTo>
                        <a:pt x="266" y="354"/>
                      </a:lnTo>
                      <a:lnTo>
                        <a:pt x="266" y="354"/>
                      </a:lnTo>
                      <a:lnTo>
                        <a:pt x="266" y="356"/>
                      </a:lnTo>
                      <a:lnTo>
                        <a:pt x="266" y="356"/>
                      </a:lnTo>
                      <a:lnTo>
                        <a:pt x="266" y="356"/>
                      </a:lnTo>
                      <a:lnTo>
                        <a:pt x="266" y="356"/>
                      </a:lnTo>
                      <a:lnTo>
                        <a:pt x="264" y="356"/>
                      </a:lnTo>
                      <a:lnTo>
                        <a:pt x="264" y="358"/>
                      </a:lnTo>
                      <a:lnTo>
                        <a:pt x="264" y="358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6" y="360"/>
                      </a:lnTo>
                      <a:lnTo>
                        <a:pt x="268" y="362"/>
                      </a:lnTo>
                      <a:lnTo>
                        <a:pt x="268" y="362"/>
                      </a:lnTo>
                      <a:lnTo>
                        <a:pt x="266" y="364"/>
                      </a:lnTo>
                      <a:lnTo>
                        <a:pt x="266" y="364"/>
                      </a:lnTo>
                      <a:lnTo>
                        <a:pt x="266" y="364"/>
                      </a:lnTo>
                      <a:lnTo>
                        <a:pt x="266" y="364"/>
                      </a:lnTo>
                      <a:lnTo>
                        <a:pt x="266" y="364"/>
                      </a:lnTo>
                      <a:lnTo>
                        <a:pt x="266" y="362"/>
                      </a:lnTo>
                      <a:lnTo>
                        <a:pt x="262" y="362"/>
                      </a:lnTo>
                      <a:lnTo>
                        <a:pt x="262" y="362"/>
                      </a:lnTo>
                      <a:lnTo>
                        <a:pt x="262" y="364"/>
                      </a:lnTo>
                      <a:lnTo>
                        <a:pt x="262" y="364"/>
                      </a:lnTo>
                      <a:lnTo>
                        <a:pt x="260" y="364"/>
                      </a:lnTo>
                      <a:lnTo>
                        <a:pt x="260" y="364"/>
                      </a:lnTo>
                      <a:lnTo>
                        <a:pt x="260" y="364"/>
                      </a:lnTo>
                      <a:lnTo>
                        <a:pt x="258" y="366"/>
                      </a:lnTo>
                      <a:lnTo>
                        <a:pt x="258" y="366"/>
                      </a:lnTo>
                      <a:lnTo>
                        <a:pt x="258" y="366"/>
                      </a:lnTo>
                      <a:lnTo>
                        <a:pt x="258" y="366"/>
                      </a:lnTo>
                      <a:lnTo>
                        <a:pt x="256" y="368"/>
                      </a:lnTo>
                      <a:lnTo>
                        <a:pt x="250" y="368"/>
                      </a:lnTo>
                      <a:lnTo>
                        <a:pt x="250" y="368"/>
                      </a:lnTo>
                      <a:lnTo>
                        <a:pt x="250" y="368"/>
                      </a:lnTo>
                      <a:lnTo>
                        <a:pt x="248" y="370"/>
                      </a:lnTo>
                      <a:lnTo>
                        <a:pt x="248" y="370"/>
                      </a:lnTo>
                      <a:lnTo>
                        <a:pt x="248" y="370"/>
                      </a:lnTo>
                      <a:lnTo>
                        <a:pt x="246" y="370"/>
                      </a:lnTo>
                      <a:lnTo>
                        <a:pt x="244" y="372"/>
                      </a:lnTo>
                      <a:lnTo>
                        <a:pt x="244" y="372"/>
                      </a:lnTo>
                      <a:lnTo>
                        <a:pt x="244" y="372"/>
                      </a:lnTo>
                      <a:lnTo>
                        <a:pt x="242" y="372"/>
                      </a:lnTo>
                      <a:lnTo>
                        <a:pt x="242" y="374"/>
                      </a:lnTo>
                      <a:lnTo>
                        <a:pt x="242" y="374"/>
                      </a:lnTo>
                      <a:lnTo>
                        <a:pt x="242" y="374"/>
                      </a:lnTo>
                      <a:lnTo>
                        <a:pt x="242" y="374"/>
                      </a:lnTo>
                      <a:lnTo>
                        <a:pt x="242" y="374"/>
                      </a:lnTo>
                      <a:lnTo>
                        <a:pt x="242" y="376"/>
                      </a:lnTo>
                      <a:lnTo>
                        <a:pt x="252" y="376"/>
                      </a:lnTo>
                      <a:lnTo>
                        <a:pt x="254" y="376"/>
                      </a:lnTo>
                      <a:lnTo>
                        <a:pt x="254" y="378"/>
                      </a:lnTo>
                      <a:lnTo>
                        <a:pt x="252" y="376"/>
                      </a:lnTo>
                      <a:lnTo>
                        <a:pt x="252" y="376"/>
                      </a:lnTo>
                      <a:lnTo>
                        <a:pt x="252" y="376"/>
                      </a:lnTo>
                      <a:lnTo>
                        <a:pt x="238" y="376"/>
                      </a:lnTo>
                      <a:lnTo>
                        <a:pt x="238" y="376"/>
                      </a:lnTo>
                      <a:lnTo>
                        <a:pt x="238" y="378"/>
                      </a:lnTo>
                      <a:lnTo>
                        <a:pt x="238" y="380"/>
                      </a:lnTo>
                      <a:lnTo>
                        <a:pt x="238" y="380"/>
                      </a:lnTo>
                      <a:lnTo>
                        <a:pt x="238" y="382"/>
                      </a:lnTo>
                      <a:lnTo>
                        <a:pt x="244" y="382"/>
                      </a:lnTo>
                      <a:lnTo>
                        <a:pt x="246" y="382"/>
                      </a:lnTo>
                      <a:lnTo>
                        <a:pt x="246" y="382"/>
                      </a:lnTo>
                      <a:lnTo>
                        <a:pt x="246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2"/>
                      </a:lnTo>
                      <a:lnTo>
                        <a:pt x="238" y="384"/>
                      </a:lnTo>
                      <a:lnTo>
                        <a:pt x="236" y="384"/>
                      </a:lnTo>
                      <a:lnTo>
                        <a:pt x="236" y="384"/>
                      </a:lnTo>
                      <a:lnTo>
                        <a:pt x="236" y="384"/>
                      </a:lnTo>
                      <a:lnTo>
                        <a:pt x="236" y="388"/>
                      </a:lnTo>
                      <a:lnTo>
                        <a:pt x="236" y="388"/>
                      </a:lnTo>
                      <a:lnTo>
                        <a:pt x="236" y="390"/>
                      </a:lnTo>
                      <a:lnTo>
                        <a:pt x="236" y="390"/>
                      </a:lnTo>
                      <a:lnTo>
                        <a:pt x="236" y="390"/>
                      </a:lnTo>
                      <a:lnTo>
                        <a:pt x="236" y="390"/>
                      </a:lnTo>
                      <a:lnTo>
                        <a:pt x="238" y="390"/>
                      </a:lnTo>
                      <a:lnTo>
                        <a:pt x="238" y="392"/>
                      </a:lnTo>
                      <a:lnTo>
                        <a:pt x="238" y="392"/>
                      </a:lnTo>
                      <a:lnTo>
                        <a:pt x="238" y="392"/>
                      </a:lnTo>
                      <a:lnTo>
                        <a:pt x="238" y="392"/>
                      </a:lnTo>
                      <a:lnTo>
                        <a:pt x="238" y="392"/>
                      </a:lnTo>
                      <a:lnTo>
                        <a:pt x="238" y="392"/>
                      </a:lnTo>
                      <a:lnTo>
                        <a:pt x="238" y="392"/>
                      </a:lnTo>
                      <a:lnTo>
                        <a:pt x="238" y="392"/>
                      </a:lnTo>
                      <a:lnTo>
                        <a:pt x="238" y="392"/>
                      </a:lnTo>
                      <a:lnTo>
                        <a:pt x="236" y="394"/>
                      </a:lnTo>
                      <a:lnTo>
                        <a:pt x="236" y="394"/>
                      </a:lnTo>
                      <a:lnTo>
                        <a:pt x="236" y="394"/>
                      </a:lnTo>
                      <a:lnTo>
                        <a:pt x="236" y="396"/>
                      </a:lnTo>
                      <a:lnTo>
                        <a:pt x="236" y="396"/>
                      </a:lnTo>
                      <a:lnTo>
                        <a:pt x="236" y="396"/>
                      </a:lnTo>
                      <a:lnTo>
                        <a:pt x="238" y="396"/>
                      </a:lnTo>
                      <a:lnTo>
                        <a:pt x="238" y="396"/>
                      </a:lnTo>
                      <a:lnTo>
                        <a:pt x="238" y="398"/>
                      </a:lnTo>
                      <a:lnTo>
                        <a:pt x="238" y="398"/>
                      </a:lnTo>
                      <a:lnTo>
                        <a:pt x="238" y="402"/>
                      </a:lnTo>
                      <a:lnTo>
                        <a:pt x="238" y="402"/>
                      </a:lnTo>
                      <a:lnTo>
                        <a:pt x="238" y="402"/>
                      </a:lnTo>
                      <a:lnTo>
                        <a:pt x="242" y="402"/>
                      </a:lnTo>
                      <a:lnTo>
                        <a:pt x="242" y="402"/>
                      </a:lnTo>
                      <a:lnTo>
                        <a:pt x="242" y="402"/>
                      </a:lnTo>
                      <a:lnTo>
                        <a:pt x="242" y="402"/>
                      </a:lnTo>
                      <a:lnTo>
                        <a:pt x="242" y="404"/>
                      </a:lnTo>
                      <a:lnTo>
                        <a:pt x="242" y="404"/>
                      </a:lnTo>
                      <a:lnTo>
                        <a:pt x="244" y="404"/>
                      </a:lnTo>
                      <a:lnTo>
                        <a:pt x="244" y="404"/>
                      </a:lnTo>
                      <a:lnTo>
                        <a:pt x="244" y="404"/>
                      </a:lnTo>
                      <a:lnTo>
                        <a:pt x="242" y="406"/>
                      </a:lnTo>
                      <a:lnTo>
                        <a:pt x="242" y="406"/>
                      </a:lnTo>
                      <a:lnTo>
                        <a:pt x="242" y="406"/>
                      </a:lnTo>
                      <a:lnTo>
                        <a:pt x="242" y="410"/>
                      </a:lnTo>
                      <a:lnTo>
                        <a:pt x="242" y="410"/>
                      </a:lnTo>
                      <a:lnTo>
                        <a:pt x="244" y="410"/>
                      </a:lnTo>
                      <a:lnTo>
                        <a:pt x="244" y="410"/>
                      </a:lnTo>
                      <a:lnTo>
                        <a:pt x="244" y="410"/>
                      </a:lnTo>
                      <a:lnTo>
                        <a:pt x="242" y="410"/>
                      </a:lnTo>
                      <a:lnTo>
                        <a:pt x="242" y="410"/>
                      </a:lnTo>
                      <a:lnTo>
                        <a:pt x="242" y="410"/>
                      </a:lnTo>
                      <a:lnTo>
                        <a:pt x="242" y="410"/>
                      </a:lnTo>
                      <a:lnTo>
                        <a:pt x="240" y="412"/>
                      </a:lnTo>
                      <a:lnTo>
                        <a:pt x="240" y="412"/>
                      </a:lnTo>
                      <a:lnTo>
                        <a:pt x="240" y="412"/>
                      </a:lnTo>
                      <a:lnTo>
                        <a:pt x="240" y="414"/>
                      </a:lnTo>
                      <a:lnTo>
                        <a:pt x="240" y="414"/>
                      </a:lnTo>
                      <a:lnTo>
                        <a:pt x="240" y="414"/>
                      </a:lnTo>
                      <a:lnTo>
                        <a:pt x="242" y="414"/>
                      </a:lnTo>
                      <a:lnTo>
                        <a:pt x="242" y="416"/>
                      </a:lnTo>
                      <a:lnTo>
                        <a:pt x="242" y="416"/>
                      </a:lnTo>
                      <a:lnTo>
                        <a:pt x="244" y="416"/>
                      </a:lnTo>
                      <a:lnTo>
                        <a:pt x="246" y="416"/>
                      </a:lnTo>
                      <a:lnTo>
                        <a:pt x="246" y="416"/>
                      </a:lnTo>
                      <a:lnTo>
                        <a:pt x="246" y="416"/>
                      </a:lnTo>
                      <a:lnTo>
                        <a:pt x="248" y="414"/>
                      </a:lnTo>
                      <a:lnTo>
                        <a:pt x="248" y="414"/>
                      </a:lnTo>
                      <a:lnTo>
                        <a:pt x="248" y="416"/>
                      </a:lnTo>
                      <a:lnTo>
                        <a:pt x="246" y="416"/>
                      </a:lnTo>
                      <a:lnTo>
                        <a:pt x="246" y="416"/>
                      </a:lnTo>
                      <a:lnTo>
                        <a:pt x="246" y="418"/>
                      </a:lnTo>
                      <a:lnTo>
                        <a:pt x="246" y="418"/>
                      </a:lnTo>
                      <a:lnTo>
                        <a:pt x="246" y="418"/>
                      </a:lnTo>
                      <a:lnTo>
                        <a:pt x="244" y="418"/>
                      </a:lnTo>
                      <a:lnTo>
                        <a:pt x="244" y="418"/>
                      </a:lnTo>
                      <a:lnTo>
                        <a:pt x="242" y="420"/>
                      </a:lnTo>
                      <a:lnTo>
                        <a:pt x="242" y="426"/>
                      </a:lnTo>
                      <a:lnTo>
                        <a:pt x="242" y="426"/>
                      </a:lnTo>
                      <a:lnTo>
                        <a:pt x="244" y="426"/>
                      </a:lnTo>
                      <a:lnTo>
                        <a:pt x="244" y="426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4" y="428"/>
                      </a:lnTo>
                      <a:lnTo>
                        <a:pt x="246" y="428"/>
                      </a:lnTo>
                      <a:lnTo>
                        <a:pt x="246" y="428"/>
                      </a:lnTo>
                      <a:lnTo>
                        <a:pt x="246" y="428"/>
                      </a:lnTo>
                      <a:lnTo>
                        <a:pt x="254" y="432"/>
                      </a:lnTo>
                      <a:lnTo>
                        <a:pt x="256" y="434"/>
                      </a:lnTo>
                      <a:lnTo>
                        <a:pt x="256" y="434"/>
                      </a:lnTo>
                      <a:lnTo>
                        <a:pt x="256" y="434"/>
                      </a:lnTo>
                      <a:lnTo>
                        <a:pt x="258" y="434"/>
                      </a:lnTo>
                      <a:lnTo>
                        <a:pt x="258" y="434"/>
                      </a:lnTo>
                      <a:lnTo>
                        <a:pt x="258" y="434"/>
                      </a:lnTo>
                      <a:lnTo>
                        <a:pt x="258" y="434"/>
                      </a:lnTo>
                      <a:lnTo>
                        <a:pt x="258" y="434"/>
                      </a:lnTo>
                      <a:lnTo>
                        <a:pt x="258" y="434"/>
                      </a:lnTo>
                      <a:lnTo>
                        <a:pt x="260" y="434"/>
                      </a:lnTo>
                      <a:lnTo>
                        <a:pt x="260" y="434"/>
                      </a:lnTo>
                      <a:lnTo>
                        <a:pt x="260" y="434"/>
                      </a:lnTo>
                      <a:lnTo>
                        <a:pt x="262" y="434"/>
                      </a:lnTo>
                      <a:lnTo>
                        <a:pt x="264" y="434"/>
                      </a:lnTo>
                      <a:lnTo>
                        <a:pt x="264" y="434"/>
                      </a:lnTo>
                      <a:lnTo>
                        <a:pt x="264" y="434"/>
                      </a:lnTo>
                      <a:lnTo>
                        <a:pt x="266" y="434"/>
                      </a:lnTo>
                      <a:lnTo>
                        <a:pt x="268" y="432"/>
                      </a:lnTo>
                      <a:lnTo>
                        <a:pt x="270" y="432"/>
                      </a:lnTo>
                      <a:lnTo>
                        <a:pt x="270" y="432"/>
                      </a:lnTo>
                      <a:lnTo>
                        <a:pt x="270" y="432"/>
                      </a:lnTo>
                      <a:lnTo>
                        <a:pt x="272" y="432"/>
                      </a:lnTo>
                      <a:lnTo>
                        <a:pt x="272" y="432"/>
                      </a:lnTo>
                      <a:lnTo>
                        <a:pt x="272" y="430"/>
                      </a:lnTo>
                      <a:lnTo>
                        <a:pt x="274" y="428"/>
                      </a:lnTo>
                      <a:lnTo>
                        <a:pt x="276" y="428"/>
                      </a:lnTo>
                      <a:lnTo>
                        <a:pt x="276" y="428"/>
                      </a:lnTo>
                      <a:lnTo>
                        <a:pt x="276" y="428"/>
                      </a:lnTo>
                      <a:lnTo>
                        <a:pt x="282" y="424"/>
                      </a:lnTo>
                      <a:lnTo>
                        <a:pt x="282" y="424"/>
                      </a:lnTo>
                      <a:lnTo>
                        <a:pt x="282" y="424"/>
                      </a:lnTo>
                      <a:lnTo>
                        <a:pt x="282" y="424"/>
                      </a:lnTo>
                      <a:lnTo>
                        <a:pt x="284" y="422"/>
                      </a:lnTo>
                      <a:lnTo>
                        <a:pt x="284" y="422"/>
                      </a:lnTo>
                      <a:lnTo>
                        <a:pt x="284" y="422"/>
                      </a:lnTo>
                      <a:lnTo>
                        <a:pt x="284" y="420"/>
                      </a:lnTo>
                      <a:lnTo>
                        <a:pt x="284" y="420"/>
                      </a:lnTo>
                      <a:lnTo>
                        <a:pt x="284" y="422"/>
                      </a:lnTo>
                      <a:lnTo>
                        <a:pt x="284" y="422"/>
                      </a:lnTo>
                      <a:lnTo>
                        <a:pt x="284" y="422"/>
                      </a:lnTo>
                      <a:lnTo>
                        <a:pt x="286" y="422"/>
                      </a:lnTo>
                      <a:lnTo>
                        <a:pt x="286" y="422"/>
                      </a:lnTo>
                      <a:lnTo>
                        <a:pt x="286" y="422"/>
                      </a:lnTo>
                      <a:lnTo>
                        <a:pt x="286" y="422"/>
                      </a:lnTo>
                      <a:lnTo>
                        <a:pt x="288" y="422"/>
                      </a:lnTo>
                      <a:lnTo>
                        <a:pt x="288" y="422"/>
                      </a:lnTo>
                      <a:lnTo>
                        <a:pt x="288" y="420"/>
                      </a:lnTo>
                      <a:lnTo>
                        <a:pt x="288" y="420"/>
                      </a:lnTo>
                      <a:lnTo>
                        <a:pt x="290" y="418"/>
                      </a:lnTo>
                      <a:lnTo>
                        <a:pt x="290" y="418"/>
                      </a:lnTo>
                      <a:lnTo>
                        <a:pt x="292" y="418"/>
                      </a:lnTo>
                      <a:lnTo>
                        <a:pt x="292" y="416"/>
                      </a:lnTo>
                      <a:lnTo>
                        <a:pt x="292" y="416"/>
                      </a:lnTo>
                      <a:lnTo>
                        <a:pt x="290" y="416"/>
                      </a:lnTo>
                      <a:lnTo>
                        <a:pt x="290" y="414"/>
                      </a:lnTo>
                      <a:lnTo>
                        <a:pt x="288" y="412"/>
                      </a:lnTo>
                      <a:lnTo>
                        <a:pt x="288" y="412"/>
                      </a:lnTo>
                      <a:lnTo>
                        <a:pt x="290" y="412"/>
                      </a:lnTo>
                      <a:lnTo>
                        <a:pt x="290" y="414"/>
                      </a:lnTo>
                      <a:lnTo>
                        <a:pt x="290" y="414"/>
                      </a:lnTo>
                      <a:lnTo>
                        <a:pt x="290" y="414"/>
                      </a:lnTo>
                      <a:lnTo>
                        <a:pt x="292" y="414"/>
                      </a:lnTo>
                      <a:lnTo>
                        <a:pt x="292" y="414"/>
                      </a:lnTo>
                      <a:lnTo>
                        <a:pt x="292" y="414"/>
                      </a:lnTo>
                      <a:lnTo>
                        <a:pt x="292" y="416"/>
                      </a:lnTo>
                      <a:lnTo>
                        <a:pt x="296" y="418"/>
                      </a:lnTo>
                      <a:lnTo>
                        <a:pt x="296" y="420"/>
                      </a:lnTo>
                      <a:lnTo>
                        <a:pt x="296" y="420"/>
                      </a:lnTo>
                      <a:lnTo>
                        <a:pt x="296" y="420"/>
                      </a:lnTo>
                      <a:lnTo>
                        <a:pt x="296" y="420"/>
                      </a:lnTo>
                      <a:lnTo>
                        <a:pt x="294" y="420"/>
                      </a:lnTo>
                      <a:lnTo>
                        <a:pt x="294" y="420"/>
                      </a:lnTo>
                      <a:lnTo>
                        <a:pt x="294" y="420"/>
                      </a:lnTo>
                      <a:lnTo>
                        <a:pt x="294" y="420"/>
                      </a:lnTo>
                      <a:lnTo>
                        <a:pt x="294" y="420"/>
                      </a:lnTo>
                      <a:lnTo>
                        <a:pt x="294" y="420"/>
                      </a:lnTo>
                      <a:lnTo>
                        <a:pt x="292" y="422"/>
                      </a:lnTo>
                      <a:lnTo>
                        <a:pt x="292" y="422"/>
                      </a:lnTo>
                      <a:lnTo>
                        <a:pt x="292" y="422"/>
                      </a:lnTo>
                      <a:lnTo>
                        <a:pt x="294" y="424"/>
                      </a:lnTo>
                      <a:lnTo>
                        <a:pt x="294" y="424"/>
                      </a:lnTo>
                      <a:lnTo>
                        <a:pt x="294" y="426"/>
                      </a:lnTo>
                      <a:lnTo>
                        <a:pt x="294" y="426"/>
                      </a:lnTo>
                      <a:lnTo>
                        <a:pt x="294" y="426"/>
                      </a:lnTo>
                      <a:lnTo>
                        <a:pt x="296" y="426"/>
                      </a:lnTo>
                      <a:lnTo>
                        <a:pt x="298" y="428"/>
                      </a:lnTo>
                      <a:lnTo>
                        <a:pt x="298" y="428"/>
                      </a:lnTo>
                      <a:lnTo>
                        <a:pt x="298" y="428"/>
                      </a:lnTo>
                      <a:lnTo>
                        <a:pt x="298" y="430"/>
                      </a:lnTo>
                      <a:lnTo>
                        <a:pt x="300" y="432"/>
                      </a:lnTo>
                      <a:lnTo>
                        <a:pt x="300" y="434"/>
                      </a:lnTo>
                      <a:lnTo>
                        <a:pt x="300" y="434"/>
                      </a:lnTo>
                      <a:lnTo>
                        <a:pt x="300" y="434"/>
                      </a:lnTo>
                      <a:lnTo>
                        <a:pt x="302" y="436"/>
                      </a:lnTo>
                      <a:lnTo>
                        <a:pt x="302" y="438"/>
                      </a:lnTo>
                      <a:lnTo>
                        <a:pt x="302" y="438"/>
                      </a:lnTo>
                      <a:lnTo>
                        <a:pt x="302" y="438"/>
                      </a:lnTo>
                      <a:lnTo>
                        <a:pt x="306" y="442"/>
                      </a:lnTo>
                      <a:lnTo>
                        <a:pt x="306" y="442"/>
                      </a:lnTo>
                      <a:lnTo>
                        <a:pt x="306" y="442"/>
                      </a:lnTo>
                      <a:lnTo>
                        <a:pt x="306" y="442"/>
                      </a:lnTo>
                      <a:lnTo>
                        <a:pt x="308" y="442"/>
                      </a:lnTo>
                      <a:lnTo>
                        <a:pt x="308" y="444"/>
                      </a:lnTo>
                      <a:lnTo>
                        <a:pt x="308" y="446"/>
                      </a:lnTo>
                      <a:lnTo>
                        <a:pt x="308" y="446"/>
                      </a:lnTo>
                      <a:lnTo>
                        <a:pt x="308" y="446"/>
                      </a:lnTo>
                      <a:lnTo>
                        <a:pt x="310" y="448"/>
                      </a:lnTo>
                      <a:lnTo>
                        <a:pt x="310" y="448"/>
                      </a:lnTo>
                      <a:lnTo>
                        <a:pt x="310" y="448"/>
                      </a:lnTo>
                      <a:lnTo>
                        <a:pt x="310" y="450"/>
                      </a:lnTo>
                      <a:lnTo>
                        <a:pt x="312" y="452"/>
                      </a:lnTo>
                      <a:lnTo>
                        <a:pt x="312" y="452"/>
                      </a:lnTo>
                      <a:lnTo>
                        <a:pt x="312" y="452"/>
                      </a:lnTo>
                      <a:lnTo>
                        <a:pt x="312" y="452"/>
                      </a:lnTo>
                      <a:lnTo>
                        <a:pt x="310" y="452"/>
                      </a:lnTo>
                      <a:lnTo>
                        <a:pt x="310" y="452"/>
                      </a:lnTo>
                      <a:lnTo>
                        <a:pt x="310" y="454"/>
                      </a:lnTo>
                      <a:lnTo>
                        <a:pt x="310" y="456"/>
                      </a:lnTo>
                      <a:lnTo>
                        <a:pt x="310" y="456"/>
                      </a:lnTo>
                      <a:lnTo>
                        <a:pt x="310" y="458"/>
                      </a:lnTo>
                      <a:lnTo>
                        <a:pt x="310" y="458"/>
                      </a:lnTo>
                      <a:lnTo>
                        <a:pt x="310" y="460"/>
                      </a:lnTo>
                      <a:lnTo>
                        <a:pt x="310" y="460"/>
                      </a:lnTo>
                      <a:lnTo>
                        <a:pt x="312" y="460"/>
                      </a:lnTo>
                      <a:lnTo>
                        <a:pt x="312" y="460"/>
                      </a:lnTo>
                      <a:lnTo>
                        <a:pt x="314" y="460"/>
                      </a:lnTo>
                      <a:lnTo>
                        <a:pt x="314" y="462"/>
                      </a:lnTo>
                      <a:lnTo>
                        <a:pt x="314" y="462"/>
                      </a:lnTo>
                      <a:lnTo>
                        <a:pt x="314" y="462"/>
                      </a:lnTo>
                      <a:lnTo>
                        <a:pt x="316" y="462"/>
                      </a:lnTo>
                      <a:lnTo>
                        <a:pt x="316" y="464"/>
                      </a:lnTo>
                      <a:lnTo>
                        <a:pt x="314" y="464"/>
                      </a:lnTo>
                      <a:lnTo>
                        <a:pt x="312" y="464"/>
                      </a:lnTo>
                      <a:lnTo>
                        <a:pt x="312" y="464"/>
                      </a:lnTo>
                      <a:lnTo>
                        <a:pt x="312" y="464"/>
                      </a:lnTo>
                      <a:lnTo>
                        <a:pt x="312" y="464"/>
                      </a:lnTo>
                      <a:lnTo>
                        <a:pt x="312" y="466"/>
                      </a:lnTo>
                      <a:lnTo>
                        <a:pt x="316" y="468"/>
                      </a:lnTo>
                      <a:lnTo>
                        <a:pt x="316" y="468"/>
                      </a:lnTo>
                      <a:lnTo>
                        <a:pt x="316" y="468"/>
                      </a:lnTo>
                      <a:lnTo>
                        <a:pt x="322" y="468"/>
                      </a:lnTo>
                      <a:lnTo>
                        <a:pt x="322" y="468"/>
                      </a:lnTo>
                      <a:lnTo>
                        <a:pt x="322" y="468"/>
                      </a:lnTo>
                      <a:lnTo>
                        <a:pt x="322" y="466"/>
                      </a:lnTo>
                      <a:lnTo>
                        <a:pt x="326" y="466"/>
                      </a:lnTo>
                      <a:lnTo>
                        <a:pt x="326" y="466"/>
                      </a:lnTo>
                      <a:lnTo>
                        <a:pt x="326" y="466"/>
                      </a:lnTo>
                      <a:lnTo>
                        <a:pt x="328" y="466"/>
                      </a:lnTo>
                      <a:lnTo>
                        <a:pt x="328" y="466"/>
                      </a:lnTo>
                      <a:lnTo>
                        <a:pt x="328" y="466"/>
                      </a:lnTo>
                      <a:lnTo>
                        <a:pt x="328" y="464"/>
                      </a:lnTo>
                      <a:lnTo>
                        <a:pt x="328" y="462"/>
                      </a:lnTo>
                      <a:lnTo>
                        <a:pt x="330" y="460"/>
                      </a:lnTo>
                      <a:lnTo>
                        <a:pt x="330" y="460"/>
                      </a:lnTo>
                      <a:lnTo>
                        <a:pt x="330" y="460"/>
                      </a:lnTo>
                      <a:lnTo>
                        <a:pt x="330" y="460"/>
                      </a:lnTo>
                      <a:lnTo>
                        <a:pt x="332" y="458"/>
                      </a:lnTo>
                      <a:lnTo>
                        <a:pt x="334" y="456"/>
                      </a:lnTo>
                      <a:lnTo>
                        <a:pt x="334" y="456"/>
                      </a:lnTo>
                      <a:lnTo>
                        <a:pt x="334" y="456"/>
                      </a:lnTo>
                      <a:lnTo>
                        <a:pt x="336" y="456"/>
                      </a:lnTo>
                      <a:lnTo>
                        <a:pt x="340" y="456"/>
                      </a:lnTo>
                      <a:lnTo>
                        <a:pt x="340" y="456"/>
                      </a:lnTo>
                      <a:lnTo>
                        <a:pt x="340" y="456"/>
                      </a:lnTo>
                      <a:lnTo>
                        <a:pt x="342" y="454"/>
                      </a:lnTo>
                      <a:lnTo>
                        <a:pt x="342" y="454"/>
                      </a:lnTo>
                      <a:lnTo>
                        <a:pt x="342" y="454"/>
                      </a:lnTo>
                      <a:lnTo>
                        <a:pt x="342" y="452"/>
                      </a:lnTo>
                      <a:lnTo>
                        <a:pt x="344" y="452"/>
                      </a:lnTo>
                      <a:lnTo>
                        <a:pt x="344" y="452"/>
                      </a:lnTo>
                      <a:lnTo>
                        <a:pt x="344" y="452"/>
                      </a:lnTo>
                      <a:lnTo>
                        <a:pt x="346" y="452"/>
                      </a:lnTo>
                      <a:lnTo>
                        <a:pt x="346" y="452"/>
                      </a:lnTo>
                      <a:lnTo>
                        <a:pt x="346" y="452"/>
                      </a:lnTo>
                      <a:lnTo>
                        <a:pt x="346" y="452"/>
                      </a:lnTo>
                      <a:lnTo>
                        <a:pt x="348" y="450"/>
                      </a:lnTo>
                      <a:lnTo>
                        <a:pt x="348" y="450"/>
                      </a:lnTo>
                      <a:lnTo>
                        <a:pt x="348" y="450"/>
                      </a:lnTo>
                      <a:lnTo>
                        <a:pt x="348" y="448"/>
                      </a:lnTo>
                      <a:lnTo>
                        <a:pt x="350" y="446"/>
                      </a:lnTo>
                      <a:lnTo>
                        <a:pt x="350" y="446"/>
                      </a:lnTo>
                      <a:lnTo>
                        <a:pt x="350" y="446"/>
                      </a:lnTo>
                      <a:lnTo>
                        <a:pt x="350" y="450"/>
                      </a:lnTo>
                      <a:lnTo>
                        <a:pt x="350" y="450"/>
                      </a:lnTo>
                      <a:lnTo>
                        <a:pt x="350" y="450"/>
                      </a:lnTo>
                      <a:lnTo>
                        <a:pt x="352" y="450"/>
                      </a:lnTo>
                      <a:lnTo>
                        <a:pt x="352" y="450"/>
                      </a:lnTo>
                      <a:lnTo>
                        <a:pt x="352" y="450"/>
                      </a:lnTo>
                      <a:lnTo>
                        <a:pt x="354" y="450"/>
                      </a:lnTo>
                      <a:lnTo>
                        <a:pt x="354" y="450"/>
                      </a:lnTo>
                      <a:lnTo>
                        <a:pt x="354" y="448"/>
                      </a:lnTo>
                      <a:lnTo>
                        <a:pt x="354" y="448"/>
                      </a:lnTo>
                      <a:lnTo>
                        <a:pt x="354" y="448"/>
                      </a:lnTo>
                      <a:lnTo>
                        <a:pt x="354" y="448"/>
                      </a:lnTo>
                      <a:lnTo>
                        <a:pt x="356" y="446"/>
                      </a:lnTo>
                      <a:lnTo>
                        <a:pt x="356" y="444"/>
                      </a:lnTo>
                      <a:lnTo>
                        <a:pt x="356" y="444"/>
                      </a:lnTo>
                      <a:lnTo>
                        <a:pt x="356" y="444"/>
                      </a:lnTo>
                      <a:lnTo>
                        <a:pt x="356" y="444"/>
                      </a:lnTo>
                      <a:lnTo>
                        <a:pt x="356" y="438"/>
                      </a:lnTo>
                      <a:lnTo>
                        <a:pt x="356" y="438"/>
                      </a:lnTo>
                      <a:lnTo>
                        <a:pt x="356" y="438"/>
                      </a:lnTo>
                      <a:lnTo>
                        <a:pt x="356" y="438"/>
                      </a:lnTo>
                      <a:lnTo>
                        <a:pt x="356" y="438"/>
                      </a:lnTo>
                      <a:lnTo>
                        <a:pt x="354" y="440"/>
                      </a:lnTo>
                      <a:lnTo>
                        <a:pt x="354" y="440"/>
                      </a:lnTo>
                      <a:lnTo>
                        <a:pt x="354" y="440"/>
                      </a:lnTo>
                      <a:lnTo>
                        <a:pt x="354" y="442"/>
                      </a:lnTo>
                      <a:lnTo>
                        <a:pt x="354" y="442"/>
                      </a:lnTo>
                      <a:lnTo>
                        <a:pt x="354" y="442"/>
                      </a:lnTo>
                      <a:lnTo>
                        <a:pt x="352" y="442"/>
                      </a:lnTo>
                      <a:lnTo>
                        <a:pt x="352" y="444"/>
                      </a:lnTo>
                      <a:lnTo>
                        <a:pt x="352" y="444"/>
                      </a:lnTo>
                      <a:lnTo>
                        <a:pt x="352" y="444"/>
                      </a:lnTo>
                      <a:lnTo>
                        <a:pt x="352" y="446"/>
                      </a:lnTo>
                      <a:lnTo>
                        <a:pt x="352" y="446"/>
                      </a:lnTo>
                      <a:lnTo>
                        <a:pt x="352" y="446"/>
                      </a:lnTo>
                      <a:lnTo>
                        <a:pt x="352" y="446"/>
                      </a:lnTo>
                      <a:lnTo>
                        <a:pt x="352" y="440"/>
                      </a:lnTo>
                      <a:lnTo>
                        <a:pt x="352" y="440"/>
                      </a:lnTo>
                      <a:lnTo>
                        <a:pt x="350" y="440"/>
                      </a:lnTo>
                      <a:lnTo>
                        <a:pt x="350" y="438"/>
                      </a:lnTo>
                      <a:lnTo>
                        <a:pt x="350" y="438"/>
                      </a:lnTo>
                      <a:lnTo>
                        <a:pt x="350" y="438"/>
                      </a:lnTo>
                      <a:lnTo>
                        <a:pt x="350" y="438"/>
                      </a:lnTo>
                      <a:lnTo>
                        <a:pt x="348" y="436"/>
                      </a:lnTo>
                      <a:lnTo>
                        <a:pt x="350" y="434"/>
                      </a:lnTo>
                      <a:lnTo>
                        <a:pt x="350" y="434"/>
                      </a:lnTo>
                      <a:lnTo>
                        <a:pt x="350" y="434"/>
                      </a:lnTo>
                      <a:lnTo>
                        <a:pt x="350" y="426"/>
                      </a:lnTo>
                      <a:lnTo>
                        <a:pt x="350" y="426"/>
                      </a:lnTo>
                      <a:lnTo>
                        <a:pt x="350" y="426"/>
                      </a:lnTo>
                      <a:lnTo>
                        <a:pt x="348" y="426"/>
                      </a:lnTo>
                      <a:lnTo>
                        <a:pt x="348" y="424"/>
                      </a:lnTo>
                      <a:lnTo>
                        <a:pt x="350" y="424"/>
                      </a:lnTo>
                      <a:lnTo>
                        <a:pt x="350" y="424"/>
                      </a:lnTo>
                      <a:lnTo>
                        <a:pt x="350" y="424"/>
                      </a:lnTo>
                      <a:lnTo>
                        <a:pt x="350" y="424"/>
                      </a:lnTo>
                      <a:lnTo>
                        <a:pt x="354" y="424"/>
                      </a:lnTo>
                      <a:lnTo>
                        <a:pt x="354" y="424"/>
                      </a:lnTo>
                      <a:lnTo>
                        <a:pt x="354" y="424"/>
                      </a:lnTo>
                      <a:lnTo>
                        <a:pt x="356" y="422"/>
                      </a:lnTo>
                      <a:lnTo>
                        <a:pt x="356" y="422"/>
                      </a:lnTo>
                      <a:lnTo>
                        <a:pt x="356" y="422"/>
                      </a:lnTo>
                      <a:lnTo>
                        <a:pt x="358" y="420"/>
                      </a:lnTo>
                      <a:lnTo>
                        <a:pt x="360" y="418"/>
                      </a:lnTo>
                      <a:lnTo>
                        <a:pt x="360" y="418"/>
                      </a:lnTo>
                      <a:lnTo>
                        <a:pt x="360" y="418"/>
                      </a:lnTo>
                      <a:lnTo>
                        <a:pt x="362" y="418"/>
                      </a:lnTo>
                      <a:lnTo>
                        <a:pt x="362" y="418"/>
                      </a:lnTo>
                      <a:lnTo>
                        <a:pt x="362" y="418"/>
                      </a:lnTo>
                      <a:lnTo>
                        <a:pt x="362" y="416"/>
                      </a:lnTo>
                      <a:lnTo>
                        <a:pt x="362" y="416"/>
                      </a:lnTo>
                      <a:lnTo>
                        <a:pt x="362" y="416"/>
                      </a:lnTo>
                      <a:lnTo>
                        <a:pt x="360" y="414"/>
                      </a:lnTo>
                      <a:lnTo>
                        <a:pt x="360" y="414"/>
                      </a:lnTo>
                      <a:lnTo>
                        <a:pt x="360" y="414"/>
                      </a:lnTo>
                      <a:lnTo>
                        <a:pt x="360" y="414"/>
                      </a:lnTo>
                      <a:lnTo>
                        <a:pt x="360" y="414"/>
                      </a:lnTo>
                      <a:lnTo>
                        <a:pt x="360" y="412"/>
                      </a:lnTo>
                      <a:lnTo>
                        <a:pt x="362" y="412"/>
                      </a:lnTo>
                      <a:lnTo>
                        <a:pt x="364" y="412"/>
                      </a:lnTo>
                      <a:lnTo>
                        <a:pt x="364" y="412"/>
                      </a:lnTo>
                      <a:lnTo>
                        <a:pt x="366" y="412"/>
                      </a:lnTo>
                      <a:lnTo>
                        <a:pt x="366" y="410"/>
                      </a:lnTo>
                      <a:lnTo>
                        <a:pt x="366" y="410"/>
                      </a:lnTo>
                      <a:lnTo>
                        <a:pt x="366" y="410"/>
                      </a:lnTo>
                      <a:lnTo>
                        <a:pt x="366" y="410"/>
                      </a:lnTo>
                      <a:lnTo>
                        <a:pt x="366" y="404"/>
                      </a:lnTo>
                      <a:lnTo>
                        <a:pt x="366" y="404"/>
                      </a:lnTo>
                      <a:lnTo>
                        <a:pt x="366" y="402"/>
                      </a:lnTo>
                      <a:lnTo>
                        <a:pt x="364" y="402"/>
                      </a:lnTo>
                      <a:lnTo>
                        <a:pt x="364" y="402"/>
                      </a:lnTo>
                      <a:lnTo>
                        <a:pt x="364" y="402"/>
                      </a:lnTo>
                      <a:lnTo>
                        <a:pt x="364" y="402"/>
                      </a:lnTo>
                      <a:lnTo>
                        <a:pt x="362" y="400"/>
                      </a:lnTo>
                      <a:lnTo>
                        <a:pt x="362" y="400"/>
                      </a:lnTo>
                      <a:lnTo>
                        <a:pt x="362" y="400"/>
                      </a:lnTo>
                      <a:lnTo>
                        <a:pt x="360" y="400"/>
                      </a:lnTo>
                      <a:lnTo>
                        <a:pt x="360" y="398"/>
                      </a:lnTo>
                      <a:lnTo>
                        <a:pt x="360" y="396"/>
                      </a:lnTo>
                      <a:lnTo>
                        <a:pt x="360" y="396"/>
                      </a:lnTo>
                      <a:lnTo>
                        <a:pt x="358" y="396"/>
                      </a:lnTo>
                      <a:lnTo>
                        <a:pt x="358" y="396"/>
                      </a:lnTo>
                      <a:lnTo>
                        <a:pt x="358" y="396"/>
                      </a:lnTo>
                      <a:lnTo>
                        <a:pt x="358" y="396"/>
                      </a:lnTo>
                      <a:lnTo>
                        <a:pt x="358" y="394"/>
                      </a:lnTo>
                      <a:lnTo>
                        <a:pt x="356" y="394"/>
                      </a:lnTo>
                      <a:lnTo>
                        <a:pt x="354" y="392"/>
                      </a:lnTo>
                      <a:lnTo>
                        <a:pt x="354" y="392"/>
                      </a:lnTo>
                      <a:lnTo>
                        <a:pt x="354" y="392"/>
                      </a:lnTo>
                      <a:lnTo>
                        <a:pt x="350" y="392"/>
                      </a:lnTo>
                      <a:lnTo>
                        <a:pt x="348" y="392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8" y="384"/>
                      </a:lnTo>
                      <a:lnTo>
                        <a:pt x="346" y="382"/>
                      </a:lnTo>
                      <a:lnTo>
                        <a:pt x="346" y="378"/>
                      </a:lnTo>
                      <a:lnTo>
                        <a:pt x="348" y="374"/>
                      </a:lnTo>
                      <a:lnTo>
                        <a:pt x="348" y="374"/>
                      </a:lnTo>
                      <a:lnTo>
                        <a:pt x="348" y="374"/>
                      </a:lnTo>
                      <a:lnTo>
                        <a:pt x="348" y="370"/>
                      </a:lnTo>
                      <a:lnTo>
                        <a:pt x="350" y="370"/>
                      </a:lnTo>
                      <a:lnTo>
                        <a:pt x="350" y="370"/>
                      </a:lnTo>
                      <a:lnTo>
                        <a:pt x="350" y="370"/>
                      </a:lnTo>
                      <a:lnTo>
                        <a:pt x="350" y="368"/>
                      </a:lnTo>
                      <a:lnTo>
                        <a:pt x="350" y="368"/>
                      </a:lnTo>
                      <a:lnTo>
                        <a:pt x="352" y="368"/>
                      </a:lnTo>
                      <a:lnTo>
                        <a:pt x="352" y="368"/>
                      </a:lnTo>
                      <a:lnTo>
                        <a:pt x="352" y="368"/>
                      </a:lnTo>
                      <a:lnTo>
                        <a:pt x="354" y="366"/>
                      </a:lnTo>
                      <a:lnTo>
                        <a:pt x="356" y="366"/>
                      </a:lnTo>
                      <a:lnTo>
                        <a:pt x="356" y="366"/>
                      </a:lnTo>
                      <a:lnTo>
                        <a:pt x="356" y="366"/>
                      </a:lnTo>
                      <a:lnTo>
                        <a:pt x="358" y="362"/>
                      </a:lnTo>
                      <a:lnTo>
                        <a:pt x="364" y="358"/>
                      </a:lnTo>
                      <a:lnTo>
                        <a:pt x="372" y="358"/>
                      </a:lnTo>
                      <a:lnTo>
                        <a:pt x="372" y="358"/>
                      </a:lnTo>
                      <a:lnTo>
                        <a:pt x="372" y="358"/>
                      </a:lnTo>
                      <a:lnTo>
                        <a:pt x="372" y="356"/>
                      </a:lnTo>
                      <a:lnTo>
                        <a:pt x="374" y="354"/>
                      </a:lnTo>
                      <a:lnTo>
                        <a:pt x="374" y="354"/>
                      </a:lnTo>
                      <a:lnTo>
                        <a:pt x="374" y="354"/>
                      </a:lnTo>
                      <a:lnTo>
                        <a:pt x="374" y="354"/>
                      </a:lnTo>
                      <a:lnTo>
                        <a:pt x="374" y="352"/>
                      </a:lnTo>
                      <a:lnTo>
                        <a:pt x="376" y="350"/>
                      </a:lnTo>
                      <a:lnTo>
                        <a:pt x="378" y="350"/>
                      </a:lnTo>
                      <a:lnTo>
                        <a:pt x="378" y="350"/>
                      </a:lnTo>
                      <a:lnTo>
                        <a:pt x="378" y="348"/>
                      </a:lnTo>
                      <a:lnTo>
                        <a:pt x="378" y="348"/>
                      </a:lnTo>
                      <a:lnTo>
                        <a:pt x="380" y="348"/>
                      </a:lnTo>
                      <a:lnTo>
                        <a:pt x="380" y="348"/>
                      </a:lnTo>
                      <a:lnTo>
                        <a:pt x="380" y="346"/>
                      </a:lnTo>
                      <a:lnTo>
                        <a:pt x="380" y="344"/>
                      </a:lnTo>
                      <a:lnTo>
                        <a:pt x="380" y="344"/>
                      </a:lnTo>
                      <a:lnTo>
                        <a:pt x="380" y="344"/>
                      </a:lnTo>
                      <a:lnTo>
                        <a:pt x="380" y="344"/>
                      </a:lnTo>
                      <a:lnTo>
                        <a:pt x="380" y="344"/>
                      </a:lnTo>
                      <a:lnTo>
                        <a:pt x="380" y="340"/>
                      </a:lnTo>
                      <a:lnTo>
                        <a:pt x="380" y="340"/>
                      </a:lnTo>
                      <a:lnTo>
                        <a:pt x="380" y="340"/>
                      </a:lnTo>
                      <a:lnTo>
                        <a:pt x="378" y="340"/>
                      </a:lnTo>
                      <a:lnTo>
                        <a:pt x="378" y="340"/>
                      </a:lnTo>
                      <a:lnTo>
                        <a:pt x="378" y="340"/>
                      </a:lnTo>
                      <a:lnTo>
                        <a:pt x="378" y="340"/>
                      </a:lnTo>
                      <a:lnTo>
                        <a:pt x="378" y="338"/>
                      </a:lnTo>
                      <a:lnTo>
                        <a:pt x="378" y="338"/>
                      </a:lnTo>
                      <a:lnTo>
                        <a:pt x="378" y="338"/>
                      </a:lnTo>
                      <a:lnTo>
                        <a:pt x="378" y="338"/>
                      </a:lnTo>
                      <a:lnTo>
                        <a:pt x="378" y="336"/>
                      </a:lnTo>
                      <a:lnTo>
                        <a:pt x="380" y="336"/>
                      </a:lnTo>
                      <a:lnTo>
                        <a:pt x="380" y="336"/>
                      </a:lnTo>
                      <a:lnTo>
                        <a:pt x="380" y="336"/>
                      </a:lnTo>
                      <a:lnTo>
                        <a:pt x="382" y="336"/>
                      </a:lnTo>
                      <a:lnTo>
                        <a:pt x="382" y="336"/>
                      </a:lnTo>
                      <a:lnTo>
                        <a:pt x="382" y="336"/>
                      </a:lnTo>
                      <a:lnTo>
                        <a:pt x="382" y="334"/>
                      </a:lnTo>
                      <a:lnTo>
                        <a:pt x="382" y="334"/>
                      </a:lnTo>
                      <a:lnTo>
                        <a:pt x="382" y="334"/>
                      </a:lnTo>
                      <a:lnTo>
                        <a:pt x="380" y="334"/>
                      </a:lnTo>
                      <a:lnTo>
                        <a:pt x="380" y="332"/>
                      </a:lnTo>
                      <a:lnTo>
                        <a:pt x="382" y="332"/>
                      </a:lnTo>
                      <a:lnTo>
                        <a:pt x="382" y="332"/>
                      </a:lnTo>
                      <a:lnTo>
                        <a:pt x="382" y="332"/>
                      </a:lnTo>
                      <a:lnTo>
                        <a:pt x="384" y="332"/>
                      </a:lnTo>
                      <a:lnTo>
                        <a:pt x="386" y="332"/>
                      </a:lnTo>
                      <a:lnTo>
                        <a:pt x="386" y="332"/>
                      </a:lnTo>
                      <a:lnTo>
                        <a:pt x="386" y="330"/>
                      </a:lnTo>
                      <a:lnTo>
                        <a:pt x="386" y="330"/>
                      </a:lnTo>
                      <a:lnTo>
                        <a:pt x="386" y="330"/>
                      </a:lnTo>
                      <a:lnTo>
                        <a:pt x="386" y="328"/>
                      </a:lnTo>
                      <a:lnTo>
                        <a:pt x="384" y="328"/>
                      </a:lnTo>
                      <a:lnTo>
                        <a:pt x="384" y="328"/>
                      </a:lnTo>
                      <a:lnTo>
                        <a:pt x="386" y="328"/>
                      </a:lnTo>
                      <a:lnTo>
                        <a:pt x="390" y="328"/>
                      </a:lnTo>
                      <a:lnTo>
                        <a:pt x="390" y="328"/>
                      </a:lnTo>
                      <a:lnTo>
                        <a:pt x="390" y="328"/>
                      </a:lnTo>
                      <a:lnTo>
                        <a:pt x="392" y="326"/>
                      </a:lnTo>
                      <a:lnTo>
                        <a:pt x="392" y="326"/>
                      </a:lnTo>
                      <a:lnTo>
                        <a:pt x="392" y="326"/>
                      </a:lnTo>
                      <a:lnTo>
                        <a:pt x="392" y="326"/>
                      </a:lnTo>
                      <a:lnTo>
                        <a:pt x="392" y="324"/>
                      </a:lnTo>
                      <a:lnTo>
                        <a:pt x="394" y="324"/>
                      </a:lnTo>
                      <a:lnTo>
                        <a:pt x="394" y="324"/>
                      </a:lnTo>
                      <a:lnTo>
                        <a:pt x="394" y="324"/>
                      </a:lnTo>
                      <a:lnTo>
                        <a:pt x="396" y="324"/>
                      </a:lnTo>
                      <a:lnTo>
                        <a:pt x="398" y="324"/>
                      </a:lnTo>
                      <a:lnTo>
                        <a:pt x="402" y="326"/>
                      </a:lnTo>
                      <a:lnTo>
                        <a:pt x="402" y="326"/>
                      </a:lnTo>
                      <a:lnTo>
                        <a:pt x="402" y="326"/>
                      </a:lnTo>
                      <a:lnTo>
                        <a:pt x="404" y="326"/>
                      </a:lnTo>
                      <a:lnTo>
                        <a:pt x="404" y="326"/>
                      </a:lnTo>
                      <a:lnTo>
                        <a:pt x="406" y="326"/>
                      </a:lnTo>
                      <a:lnTo>
                        <a:pt x="406" y="324"/>
                      </a:lnTo>
                      <a:lnTo>
                        <a:pt x="406" y="324"/>
                      </a:lnTo>
                      <a:lnTo>
                        <a:pt x="406" y="324"/>
                      </a:lnTo>
                      <a:lnTo>
                        <a:pt x="406" y="330"/>
                      </a:lnTo>
                      <a:lnTo>
                        <a:pt x="406" y="330"/>
                      </a:lnTo>
                      <a:lnTo>
                        <a:pt x="408" y="330"/>
                      </a:lnTo>
                      <a:lnTo>
                        <a:pt x="410" y="332"/>
                      </a:lnTo>
                      <a:lnTo>
                        <a:pt x="410" y="336"/>
                      </a:lnTo>
                      <a:lnTo>
                        <a:pt x="408" y="336"/>
                      </a:lnTo>
                      <a:lnTo>
                        <a:pt x="408" y="336"/>
                      </a:lnTo>
                      <a:lnTo>
                        <a:pt x="406" y="338"/>
                      </a:lnTo>
                      <a:lnTo>
                        <a:pt x="406" y="340"/>
                      </a:lnTo>
                      <a:lnTo>
                        <a:pt x="406" y="340"/>
                      </a:lnTo>
                      <a:lnTo>
                        <a:pt x="404" y="342"/>
                      </a:lnTo>
                      <a:lnTo>
                        <a:pt x="404" y="342"/>
                      </a:lnTo>
                      <a:lnTo>
                        <a:pt x="404" y="342"/>
                      </a:lnTo>
                      <a:lnTo>
                        <a:pt x="400" y="344"/>
                      </a:lnTo>
                      <a:lnTo>
                        <a:pt x="400" y="344"/>
                      </a:lnTo>
                      <a:lnTo>
                        <a:pt x="400" y="344"/>
                      </a:lnTo>
                      <a:lnTo>
                        <a:pt x="398" y="346"/>
                      </a:lnTo>
                      <a:lnTo>
                        <a:pt x="398" y="346"/>
                      </a:lnTo>
                      <a:lnTo>
                        <a:pt x="398" y="346"/>
                      </a:lnTo>
                      <a:lnTo>
                        <a:pt x="398" y="348"/>
                      </a:lnTo>
                      <a:lnTo>
                        <a:pt x="398" y="348"/>
                      </a:lnTo>
                      <a:lnTo>
                        <a:pt x="398" y="348"/>
                      </a:lnTo>
                      <a:lnTo>
                        <a:pt x="398" y="348"/>
                      </a:lnTo>
                      <a:lnTo>
                        <a:pt x="394" y="350"/>
                      </a:lnTo>
                      <a:lnTo>
                        <a:pt x="392" y="352"/>
                      </a:lnTo>
                      <a:lnTo>
                        <a:pt x="392" y="352"/>
                      </a:lnTo>
                      <a:lnTo>
                        <a:pt x="392" y="352"/>
                      </a:lnTo>
                      <a:lnTo>
                        <a:pt x="390" y="354"/>
                      </a:lnTo>
                      <a:lnTo>
                        <a:pt x="390" y="354"/>
                      </a:lnTo>
                      <a:lnTo>
                        <a:pt x="390" y="354"/>
                      </a:lnTo>
                      <a:lnTo>
                        <a:pt x="390" y="356"/>
                      </a:lnTo>
                      <a:lnTo>
                        <a:pt x="388" y="358"/>
                      </a:lnTo>
                      <a:lnTo>
                        <a:pt x="386" y="358"/>
                      </a:lnTo>
                      <a:lnTo>
                        <a:pt x="386" y="358"/>
                      </a:lnTo>
                      <a:lnTo>
                        <a:pt x="386" y="358"/>
                      </a:lnTo>
                      <a:lnTo>
                        <a:pt x="386" y="358"/>
                      </a:lnTo>
                      <a:lnTo>
                        <a:pt x="382" y="362"/>
                      </a:lnTo>
                      <a:lnTo>
                        <a:pt x="382" y="362"/>
                      </a:lnTo>
                      <a:lnTo>
                        <a:pt x="382" y="362"/>
                      </a:lnTo>
                      <a:lnTo>
                        <a:pt x="382" y="368"/>
                      </a:lnTo>
                      <a:lnTo>
                        <a:pt x="380" y="370"/>
                      </a:lnTo>
                      <a:lnTo>
                        <a:pt x="380" y="370"/>
                      </a:lnTo>
                      <a:lnTo>
                        <a:pt x="380" y="370"/>
                      </a:lnTo>
                      <a:lnTo>
                        <a:pt x="380" y="370"/>
                      </a:lnTo>
                      <a:lnTo>
                        <a:pt x="380" y="370"/>
                      </a:lnTo>
                      <a:lnTo>
                        <a:pt x="382" y="370"/>
                      </a:lnTo>
                      <a:lnTo>
                        <a:pt x="382" y="372"/>
                      </a:lnTo>
                      <a:lnTo>
                        <a:pt x="382" y="372"/>
                      </a:lnTo>
                      <a:lnTo>
                        <a:pt x="382" y="372"/>
                      </a:lnTo>
                      <a:lnTo>
                        <a:pt x="384" y="374"/>
                      </a:lnTo>
                      <a:lnTo>
                        <a:pt x="384" y="376"/>
                      </a:lnTo>
                      <a:lnTo>
                        <a:pt x="384" y="376"/>
                      </a:lnTo>
                      <a:lnTo>
                        <a:pt x="384" y="376"/>
                      </a:lnTo>
                      <a:lnTo>
                        <a:pt x="384" y="378"/>
                      </a:lnTo>
                      <a:lnTo>
                        <a:pt x="384" y="388"/>
                      </a:lnTo>
                      <a:lnTo>
                        <a:pt x="384" y="388"/>
                      </a:lnTo>
                      <a:lnTo>
                        <a:pt x="384" y="390"/>
                      </a:lnTo>
                      <a:lnTo>
                        <a:pt x="386" y="392"/>
                      </a:lnTo>
                      <a:lnTo>
                        <a:pt x="386" y="396"/>
                      </a:lnTo>
                      <a:lnTo>
                        <a:pt x="386" y="396"/>
                      </a:lnTo>
                      <a:lnTo>
                        <a:pt x="386" y="396"/>
                      </a:lnTo>
                      <a:lnTo>
                        <a:pt x="388" y="396"/>
                      </a:lnTo>
                      <a:lnTo>
                        <a:pt x="390" y="398"/>
                      </a:lnTo>
                      <a:lnTo>
                        <a:pt x="390" y="398"/>
                      </a:lnTo>
                      <a:lnTo>
                        <a:pt x="390" y="398"/>
                      </a:lnTo>
                      <a:lnTo>
                        <a:pt x="392" y="400"/>
                      </a:lnTo>
                      <a:lnTo>
                        <a:pt x="392" y="400"/>
                      </a:lnTo>
                      <a:lnTo>
                        <a:pt x="392" y="400"/>
                      </a:lnTo>
                      <a:lnTo>
                        <a:pt x="394" y="400"/>
                      </a:lnTo>
                      <a:lnTo>
                        <a:pt x="394" y="402"/>
                      </a:lnTo>
                      <a:lnTo>
                        <a:pt x="394" y="402"/>
                      </a:lnTo>
                      <a:lnTo>
                        <a:pt x="394" y="402"/>
                      </a:lnTo>
                      <a:lnTo>
                        <a:pt x="400" y="402"/>
                      </a:lnTo>
                      <a:lnTo>
                        <a:pt x="404" y="404"/>
                      </a:lnTo>
                      <a:lnTo>
                        <a:pt x="404" y="404"/>
                      </a:lnTo>
                      <a:lnTo>
                        <a:pt x="404" y="404"/>
                      </a:lnTo>
                      <a:lnTo>
                        <a:pt x="408" y="404"/>
                      </a:lnTo>
                      <a:lnTo>
                        <a:pt x="408" y="404"/>
                      </a:lnTo>
                      <a:lnTo>
                        <a:pt x="410" y="404"/>
                      </a:lnTo>
                      <a:lnTo>
                        <a:pt x="414" y="402"/>
                      </a:lnTo>
                      <a:lnTo>
                        <a:pt x="414" y="402"/>
                      </a:lnTo>
                      <a:lnTo>
                        <a:pt x="414" y="402"/>
                      </a:lnTo>
                      <a:lnTo>
                        <a:pt x="416" y="400"/>
                      </a:lnTo>
                      <a:lnTo>
                        <a:pt x="418" y="400"/>
                      </a:lnTo>
                      <a:lnTo>
                        <a:pt x="420" y="400"/>
                      </a:lnTo>
                      <a:lnTo>
                        <a:pt x="420" y="400"/>
                      </a:lnTo>
                      <a:lnTo>
                        <a:pt x="420" y="400"/>
                      </a:lnTo>
                      <a:lnTo>
                        <a:pt x="420" y="398"/>
                      </a:lnTo>
                      <a:lnTo>
                        <a:pt x="422" y="398"/>
                      </a:lnTo>
                      <a:lnTo>
                        <a:pt x="422" y="398"/>
                      </a:lnTo>
                      <a:lnTo>
                        <a:pt x="422" y="398"/>
                      </a:lnTo>
                      <a:lnTo>
                        <a:pt x="422" y="398"/>
                      </a:lnTo>
                      <a:lnTo>
                        <a:pt x="424" y="398"/>
                      </a:lnTo>
                      <a:lnTo>
                        <a:pt x="424" y="398"/>
                      </a:lnTo>
                      <a:lnTo>
                        <a:pt x="424" y="398"/>
                      </a:lnTo>
                      <a:lnTo>
                        <a:pt x="426" y="396"/>
                      </a:lnTo>
                      <a:lnTo>
                        <a:pt x="436" y="396"/>
                      </a:lnTo>
                      <a:lnTo>
                        <a:pt x="436" y="396"/>
                      </a:lnTo>
                      <a:lnTo>
                        <a:pt x="438" y="396"/>
                      </a:lnTo>
                      <a:lnTo>
                        <a:pt x="440" y="394"/>
                      </a:lnTo>
                      <a:lnTo>
                        <a:pt x="440" y="394"/>
                      </a:lnTo>
                      <a:lnTo>
                        <a:pt x="446" y="392"/>
                      </a:lnTo>
                      <a:lnTo>
                        <a:pt x="446" y="392"/>
                      </a:lnTo>
                      <a:lnTo>
                        <a:pt x="446" y="392"/>
                      </a:lnTo>
                      <a:lnTo>
                        <a:pt x="448" y="392"/>
                      </a:lnTo>
                      <a:lnTo>
                        <a:pt x="452" y="392"/>
                      </a:lnTo>
                      <a:lnTo>
                        <a:pt x="452" y="396"/>
                      </a:lnTo>
                      <a:lnTo>
                        <a:pt x="452" y="396"/>
                      </a:lnTo>
                      <a:lnTo>
                        <a:pt x="452" y="398"/>
                      </a:lnTo>
                      <a:lnTo>
                        <a:pt x="458" y="398"/>
                      </a:lnTo>
                      <a:lnTo>
                        <a:pt x="458" y="398"/>
                      </a:lnTo>
                      <a:lnTo>
                        <a:pt x="458" y="398"/>
                      </a:lnTo>
                      <a:lnTo>
                        <a:pt x="460" y="398"/>
                      </a:lnTo>
                      <a:lnTo>
                        <a:pt x="464" y="398"/>
                      </a:lnTo>
                      <a:lnTo>
                        <a:pt x="466" y="400"/>
                      </a:lnTo>
                      <a:lnTo>
                        <a:pt x="466" y="400"/>
                      </a:lnTo>
                      <a:lnTo>
                        <a:pt x="466" y="400"/>
                      </a:lnTo>
                      <a:lnTo>
                        <a:pt x="466" y="400"/>
                      </a:lnTo>
                      <a:lnTo>
                        <a:pt x="466" y="400"/>
                      </a:lnTo>
                      <a:lnTo>
                        <a:pt x="466" y="400"/>
                      </a:lnTo>
                      <a:lnTo>
                        <a:pt x="466" y="400"/>
                      </a:lnTo>
                      <a:lnTo>
                        <a:pt x="466" y="402"/>
                      </a:lnTo>
                      <a:lnTo>
                        <a:pt x="466" y="402"/>
                      </a:lnTo>
                      <a:lnTo>
                        <a:pt x="464" y="402"/>
                      </a:lnTo>
                      <a:lnTo>
                        <a:pt x="464" y="402"/>
                      </a:lnTo>
                      <a:lnTo>
                        <a:pt x="464" y="402"/>
                      </a:lnTo>
                      <a:lnTo>
                        <a:pt x="460" y="404"/>
                      </a:lnTo>
                      <a:lnTo>
                        <a:pt x="460" y="404"/>
                      </a:lnTo>
                      <a:lnTo>
                        <a:pt x="460" y="402"/>
                      </a:lnTo>
                      <a:lnTo>
                        <a:pt x="460" y="402"/>
                      </a:lnTo>
                      <a:lnTo>
                        <a:pt x="460" y="402"/>
                      </a:lnTo>
                      <a:lnTo>
                        <a:pt x="454" y="402"/>
                      </a:lnTo>
                      <a:lnTo>
                        <a:pt x="454" y="402"/>
                      </a:lnTo>
                      <a:lnTo>
                        <a:pt x="452" y="402"/>
                      </a:lnTo>
                      <a:lnTo>
                        <a:pt x="452" y="404"/>
                      </a:lnTo>
                      <a:lnTo>
                        <a:pt x="448" y="406"/>
                      </a:lnTo>
                      <a:lnTo>
                        <a:pt x="448" y="406"/>
                      </a:lnTo>
                      <a:lnTo>
                        <a:pt x="448" y="406"/>
                      </a:lnTo>
                      <a:lnTo>
                        <a:pt x="448" y="406"/>
                      </a:lnTo>
                      <a:lnTo>
                        <a:pt x="448" y="406"/>
                      </a:lnTo>
                      <a:lnTo>
                        <a:pt x="446" y="406"/>
                      </a:lnTo>
                      <a:lnTo>
                        <a:pt x="444" y="408"/>
                      </a:lnTo>
                      <a:lnTo>
                        <a:pt x="444" y="408"/>
                      </a:lnTo>
                      <a:lnTo>
                        <a:pt x="444" y="408"/>
                      </a:lnTo>
                      <a:lnTo>
                        <a:pt x="442" y="408"/>
                      </a:lnTo>
                      <a:lnTo>
                        <a:pt x="440" y="408"/>
                      </a:lnTo>
                      <a:lnTo>
                        <a:pt x="440" y="408"/>
                      </a:lnTo>
                      <a:lnTo>
                        <a:pt x="440" y="408"/>
                      </a:lnTo>
                      <a:lnTo>
                        <a:pt x="438" y="410"/>
                      </a:lnTo>
                      <a:lnTo>
                        <a:pt x="438" y="410"/>
                      </a:lnTo>
                      <a:lnTo>
                        <a:pt x="438" y="410"/>
                      </a:lnTo>
                      <a:lnTo>
                        <a:pt x="438" y="410"/>
                      </a:lnTo>
                      <a:lnTo>
                        <a:pt x="436" y="408"/>
                      </a:lnTo>
                      <a:lnTo>
                        <a:pt x="434" y="408"/>
                      </a:lnTo>
                      <a:lnTo>
                        <a:pt x="432" y="408"/>
                      </a:lnTo>
                      <a:lnTo>
                        <a:pt x="432" y="408"/>
                      </a:lnTo>
                      <a:lnTo>
                        <a:pt x="432" y="408"/>
                      </a:lnTo>
                      <a:lnTo>
                        <a:pt x="420" y="408"/>
                      </a:lnTo>
                      <a:lnTo>
                        <a:pt x="420" y="408"/>
                      </a:lnTo>
                      <a:lnTo>
                        <a:pt x="420" y="408"/>
                      </a:lnTo>
                      <a:lnTo>
                        <a:pt x="418" y="408"/>
                      </a:lnTo>
                      <a:lnTo>
                        <a:pt x="416" y="410"/>
                      </a:lnTo>
                      <a:lnTo>
                        <a:pt x="414" y="410"/>
                      </a:lnTo>
                      <a:lnTo>
                        <a:pt x="414" y="410"/>
                      </a:lnTo>
                      <a:lnTo>
                        <a:pt x="412" y="410"/>
                      </a:lnTo>
                      <a:lnTo>
                        <a:pt x="408" y="412"/>
                      </a:lnTo>
                      <a:lnTo>
                        <a:pt x="404" y="416"/>
                      </a:lnTo>
                      <a:lnTo>
                        <a:pt x="404" y="416"/>
                      </a:lnTo>
                      <a:lnTo>
                        <a:pt x="404" y="416"/>
                      </a:lnTo>
                      <a:lnTo>
                        <a:pt x="404" y="418"/>
                      </a:lnTo>
                      <a:lnTo>
                        <a:pt x="404" y="418"/>
                      </a:lnTo>
                      <a:lnTo>
                        <a:pt x="404" y="418"/>
                      </a:lnTo>
                      <a:lnTo>
                        <a:pt x="406" y="420"/>
                      </a:lnTo>
                      <a:lnTo>
                        <a:pt x="406" y="420"/>
                      </a:lnTo>
                      <a:lnTo>
                        <a:pt x="406" y="420"/>
                      </a:lnTo>
                      <a:lnTo>
                        <a:pt x="408" y="420"/>
                      </a:lnTo>
                      <a:lnTo>
                        <a:pt x="408" y="426"/>
                      </a:lnTo>
                      <a:lnTo>
                        <a:pt x="408" y="426"/>
                      </a:lnTo>
                      <a:lnTo>
                        <a:pt x="408" y="426"/>
                      </a:lnTo>
                      <a:lnTo>
                        <a:pt x="414" y="426"/>
                      </a:lnTo>
                      <a:lnTo>
                        <a:pt x="414" y="426"/>
                      </a:lnTo>
                      <a:lnTo>
                        <a:pt x="414" y="426"/>
                      </a:lnTo>
                      <a:lnTo>
                        <a:pt x="414" y="424"/>
                      </a:lnTo>
                      <a:lnTo>
                        <a:pt x="414" y="424"/>
                      </a:lnTo>
                      <a:lnTo>
                        <a:pt x="416" y="424"/>
                      </a:lnTo>
                      <a:lnTo>
                        <a:pt x="416" y="428"/>
                      </a:lnTo>
                      <a:lnTo>
                        <a:pt x="416" y="428"/>
                      </a:lnTo>
                      <a:lnTo>
                        <a:pt x="416" y="428"/>
                      </a:lnTo>
                      <a:lnTo>
                        <a:pt x="416" y="442"/>
                      </a:lnTo>
                      <a:lnTo>
                        <a:pt x="414" y="442"/>
                      </a:lnTo>
                      <a:lnTo>
                        <a:pt x="414" y="442"/>
                      </a:lnTo>
                      <a:lnTo>
                        <a:pt x="414" y="442"/>
                      </a:lnTo>
                      <a:lnTo>
                        <a:pt x="414" y="442"/>
                      </a:lnTo>
                      <a:lnTo>
                        <a:pt x="408" y="442"/>
                      </a:lnTo>
                      <a:lnTo>
                        <a:pt x="408" y="438"/>
                      </a:lnTo>
                      <a:lnTo>
                        <a:pt x="408" y="438"/>
                      </a:lnTo>
                      <a:lnTo>
                        <a:pt x="408" y="438"/>
                      </a:lnTo>
                      <a:lnTo>
                        <a:pt x="406" y="436"/>
                      </a:lnTo>
                      <a:lnTo>
                        <a:pt x="406" y="436"/>
                      </a:lnTo>
                      <a:lnTo>
                        <a:pt x="406" y="436"/>
                      </a:lnTo>
                      <a:lnTo>
                        <a:pt x="402" y="434"/>
                      </a:lnTo>
                      <a:lnTo>
                        <a:pt x="398" y="432"/>
                      </a:lnTo>
                      <a:lnTo>
                        <a:pt x="398" y="432"/>
                      </a:lnTo>
                      <a:lnTo>
                        <a:pt x="398" y="432"/>
                      </a:lnTo>
                      <a:lnTo>
                        <a:pt x="396" y="432"/>
                      </a:lnTo>
                      <a:lnTo>
                        <a:pt x="396" y="432"/>
                      </a:lnTo>
                      <a:lnTo>
                        <a:pt x="396" y="432"/>
                      </a:lnTo>
                      <a:lnTo>
                        <a:pt x="396" y="432"/>
                      </a:lnTo>
                      <a:lnTo>
                        <a:pt x="394" y="434"/>
                      </a:lnTo>
                      <a:lnTo>
                        <a:pt x="392" y="434"/>
                      </a:lnTo>
                      <a:lnTo>
                        <a:pt x="392" y="434"/>
                      </a:lnTo>
                      <a:lnTo>
                        <a:pt x="392" y="434"/>
                      </a:lnTo>
                      <a:lnTo>
                        <a:pt x="390" y="436"/>
                      </a:lnTo>
                      <a:lnTo>
                        <a:pt x="390" y="436"/>
                      </a:lnTo>
                      <a:lnTo>
                        <a:pt x="390" y="436"/>
                      </a:lnTo>
                      <a:lnTo>
                        <a:pt x="390" y="438"/>
                      </a:lnTo>
                      <a:lnTo>
                        <a:pt x="390" y="438"/>
                      </a:lnTo>
                      <a:lnTo>
                        <a:pt x="390" y="438"/>
                      </a:lnTo>
                      <a:lnTo>
                        <a:pt x="390" y="438"/>
                      </a:lnTo>
                      <a:lnTo>
                        <a:pt x="390" y="442"/>
                      </a:lnTo>
                      <a:lnTo>
                        <a:pt x="388" y="442"/>
                      </a:lnTo>
                      <a:lnTo>
                        <a:pt x="388" y="442"/>
                      </a:lnTo>
                      <a:lnTo>
                        <a:pt x="388" y="444"/>
                      </a:lnTo>
                      <a:lnTo>
                        <a:pt x="388" y="444"/>
                      </a:lnTo>
                      <a:lnTo>
                        <a:pt x="386" y="446"/>
                      </a:lnTo>
                      <a:lnTo>
                        <a:pt x="384" y="446"/>
                      </a:lnTo>
                      <a:lnTo>
                        <a:pt x="384" y="446"/>
                      </a:lnTo>
                      <a:lnTo>
                        <a:pt x="384" y="446"/>
                      </a:lnTo>
                      <a:lnTo>
                        <a:pt x="384" y="450"/>
                      </a:lnTo>
                      <a:lnTo>
                        <a:pt x="384" y="450"/>
                      </a:lnTo>
                      <a:lnTo>
                        <a:pt x="384" y="450"/>
                      </a:lnTo>
                      <a:lnTo>
                        <a:pt x="384" y="452"/>
                      </a:lnTo>
                      <a:lnTo>
                        <a:pt x="384" y="452"/>
                      </a:lnTo>
                      <a:lnTo>
                        <a:pt x="386" y="454"/>
                      </a:lnTo>
                      <a:lnTo>
                        <a:pt x="386" y="454"/>
                      </a:lnTo>
                      <a:lnTo>
                        <a:pt x="388" y="456"/>
                      </a:lnTo>
                      <a:lnTo>
                        <a:pt x="388" y="456"/>
                      </a:lnTo>
                      <a:lnTo>
                        <a:pt x="388" y="456"/>
                      </a:lnTo>
                      <a:lnTo>
                        <a:pt x="388" y="460"/>
                      </a:lnTo>
                      <a:lnTo>
                        <a:pt x="388" y="460"/>
                      </a:lnTo>
                      <a:lnTo>
                        <a:pt x="388" y="460"/>
                      </a:lnTo>
                      <a:lnTo>
                        <a:pt x="388" y="462"/>
                      </a:lnTo>
                      <a:lnTo>
                        <a:pt x="394" y="464"/>
                      </a:lnTo>
                      <a:lnTo>
                        <a:pt x="392" y="464"/>
                      </a:lnTo>
                      <a:lnTo>
                        <a:pt x="392" y="464"/>
                      </a:lnTo>
                      <a:lnTo>
                        <a:pt x="392" y="464"/>
                      </a:lnTo>
                      <a:lnTo>
                        <a:pt x="390" y="466"/>
                      </a:lnTo>
                      <a:lnTo>
                        <a:pt x="390" y="466"/>
                      </a:lnTo>
                      <a:lnTo>
                        <a:pt x="390" y="466"/>
                      </a:lnTo>
                      <a:lnTo>
                        <a:pt x="390" y="466"/>
                      </a:lnTo>
                      <a:lnTo>
                        <a:pt x="390" y="466"/>
                      </a:lnTo>
                      <a:lnTo>
                        <a:pt x="390" y="466"/>
                      </a:lnTo>
                      <a:lnTo>
                        <a:pt x="390" y="466"/>
                      </a:lnTo>
                      <a:lnTo>
                        <a:pt x="388" y="466"/>
                      </a:lnTo>
                      <a:lnTo>
                        <a:pt x="388" y="466"/>
                      </a:lnTo>
                      <a:lnTo>
                        <a:pt x="388" y="466"/>
                      </a:lnTo>
                      <a:lnTo>
                        <a:pt x="388" y="466"/>
                      </a:lnTo>
                      <a:lnTo>
                        <a:pt x="388" y="466"/>
                      </a:lnTo>
                      <a:lnTo>
                        <a:pt x="388" y="466"/>
                      </a:lnTo>
                      <a:lnTo>
                        <a:pt x="388" y="466"/>
                      </a:lnTo>
                      <a:lnTo>
                        <a:pt x="388" y="464"/>
                      </a:lnTo>
                      <a:lnTo>
                        <a:pt x="388" y="464"/>
                      </a:lnTo>
                      <a:lnTo>
                        <a:pt x="388" y="464"/>
                      </a:lnTo>
                      <a:lnTo>
                        <a:pt x="388" y="464"/>
                      </a:lnTo>
                      <a:lnTo>
                        <a:pt x="388" y="464"/>
                      </a:lnTo>
                      <a:lnTo>
                        <a:pt x="388" y="464"/>
                      </a:lnTo>
                      <a:lnTo>
                        <a:pt x="386" y="464"/>
                      </a:lnTo>
                      <a:lnTo>
                        <a:pt x="386" y="464"/>
                      </a:lnTo>
                      <a:lnTo>
                        <a:pt x="386" y="464"/>
                      </a:lnTo>
                      <a:lnTo>
                        <a:pt x="384" y="464"/>
                      </a:lnTo>
                      <a:lnTo>
                        <a:pt x="384" y="464"/>
                      </a:lnTo>
                      <a:lnTo>
                        <a:pt x="384" y="464"/>
                      </a:lnTo>
                      <a:lnTo>
                        <a:pt x="384" y="464"/>
                      </a:lnTo>
                      <a:lnTo>
                        <a:pt x="384" y="464"/>
                      </a:lnTo>
                      <a:lnTo>
                        <a:pt x="384" y="464"/>
                      </a:lnTo>
                      <a:lnTo>
                        <a:pt x="384" y="464"/>
                      </a:lnTo>
                      <a:lnTo>
                        <a:pt x="382" y="466"/>
                      </a:lnTo>
                      <a:lnTo>
                        <a:pt x="380" y="468"/>
                      </a:lnTo>
                      <a:lnTo>
                        <a:pt x="380" y="468"/>
                      </a:lnTo>
                      <a:lnTo>
                        <a:pt x="380" y="468"/>
                      </a:lnTo>
                      <a:lnTo>
                        <a:pt x="380" y="468"/>
                      </a:lnTo>
                      <a:lnTo>
                        <a:pt x="380" y="468"/>
                      </a:lnTo>
                      <a:lnTo>
                        <a:pt x="380" y="468"/>
                      </a:lnTo>
                      <a:lnTo>
                        <a:pt x="380" y="470"/>
                      </a:lnTo>
                      <a:lnTo>
                        <a:pt x="380" y="470"/>
                      </a:lnTo>
                      <a:lnTo>
                        <a:pt x="380" y="470"/>
                      </a:lnTo>
                      <a:lnTo>
                        <a:pt x="382" y="472"/>
                      </a:lnTo>
                      <a:lnTo>
                        <a:pt x="382" y="472"/>
                      </a:lnTo>
                      <a:lnTo>
                        <a:pt x="380" y="474"/>
                      </a:lnTo>
                      <a:lnTo>
                        <a:pt x="378" y="474"/>
                      </a:lnTo>
                      <a:lnTo>
                        <a:pt x="378" y="474"/>
                      </a:lnTo>
                      <a:lnTo>
                        <a:pt x="378" y="474"/>
                      </a:lnTo>
                      <a:lnTo>
                        <a:pt x="378" y="474"/>
                      </a:lnTo>
                      <a:lnTo>
                        <a:pt x="378" y="474"/>
                      </a:lnTo>
                      <a:lnTo>
                        <a:pt x="376" y="476"/>
                      </a:lnTo>
                      <a:lnTo>
                        <a:pt x="374" y="476"/>
                      </a:lnTo>
                      <a:lnTo>
                        <a:pt x="374" y="474"/>
                      </a:lnTo>
                      <a:lnTo>
                        <a:pt x="374" y="474"/>
                      </a:lnTo>
                      <a:lnTo>
                        <a:pt x="374" y="474"/>
                      </a:lnTo>
                      <a:lnTo>
                        <a:pt x="372" y="474"/>
                      </a:lnTo>
                      <a:lnTo>
                        <a:pt x="372" y="474"/>
                      </a:lnTo>
                      <a:lnTo>
                        <a:pt x="372" y="474"/>
                      </a:lnTo>
                      <a:lnTo>
                        <a:pt x="372" y="474"/>
                      </a:lnTo>
                      <a:lnTo>
                        <a:pt x="370" y="474"/>
                      </a:lnTo>
                      <a:lnTo>
                        <a:pt x="370" y="472"/>
                      </a:lnTo>
                      <a:lnTo>
                        <a:pt x="370" y="472"/>
                      </a:lnTo>
                      <a:lnTo>
                        <a:pt x="370" y="472"/>
                      </a:lnTo>
                      <a:lnTo>
                        <a:pt x="366" y="468"/>
                      </a:lnTo>
                      <a:lnTo>
                        <a:pt x="366" y="468"/>
                      </a:lnTo>
                      <a:lnTo>
                        <a:pt x="366" y="468"/>
                      </a:lnTo>
                      <a:lnTo>
                        <a:pt x="364" y="468"/>
                      </a:lnTo>
                      <a:lnTo>
                        <a:pt x="364" y="468"/>
                      </a:lnTo>
                      <a:lnTo>
                        <a:pt x="364" y="468"/>
                      </a:lnTo>
                      <a:lnTo>
                        <a:pt x="362" y="470"/>
                      </a:lnTo>
                      <a:lnTo>
                        <a:pt x="358" y="470"/>
                      </a:lnTo>
                      <a:lnTo>
                        <a:pt x="358" y="470"/>
                      </a:lnTo>
                      <a:lnTo>
                        <a:pt x="358" y="470"/>
                      </a:lnTo>
                      <a:lnTo>
                        <a:pt x="358" y="470"/>
                      </a:lnTo>
                      <a:lnTo>
                        <a:pt x="354" y="470"/>
                      </a:lnTo>
                      <a:lnTo>
                        <a:pt x="354" y="470"/>
                      </a:lnTo>
                      <a:lnTo>
                        <a:pt x="354" y="470"/>
                      </a:lnTo>
                      <a:lnTo>
                        <a:pt x="352" y="472"/>
                      </a:lnTo>
                      <a:lnTo>
                        <a:pt x="350" y="472"/>
                      </a:lnTo>
                      <a:lnTo>
                        <a:pt x="350" y="472"/>
                      </a:lnTo>
                      <a:lnTo>
                        <a:pt x="350" y="472"/>
                      </a:lnTo>
                      <a:lnTo>
                        <a:pt x="346" y="474"/>
                      </a:lnTo>
                      <a:lnTo>
                        <a:pt x="344" y="474"/>
                      </a:lnTo>
                      <a:lnTo>
                        <a:pt x="344" y="474"/>
                      </a:lnTo>
                      <a:lnTo>
                        <a:pt x="344" y="474"/>
                      </a:lnTo>
                      <a:lnTo>
                        <a:pt x="344" y="476"/>
                      </a:lnTo>
                      <a:lnTo>
                        <a:pt x="344" y="476"/>
                      </a:lnTo>
                      <a:lnTo>
                        <a:pt x="342" y="476"/>
                      </a:lnTo>
                      <a:lnTo>
                        <a:pt x="342" y="478"/>
                      </a:lnTo>
                      <a:lnTo>
                        <a:pt x="342" y="478"/>
                      </a:lnTo>
                      <a:lnTo>
                        <a:pt x="336" y="478"/>
                      </a:lnTo>
                      <a:lnTo>
                        <a:pt x="336" y="478"/>
                      </a:lnTo>
                      <a:lnTo>
                        <a:pt x="334" y="478"/>
                      </a:lnTo>
                      <a:lnTo>
                        <a:pt x="334" y="480"/>
                      </a:lnTo>
                      <a:lnTo>
                        <a:pt x="334" y="480"/>
                      </a:lnTo>
                      <a:lnTo>
                        <a:pt x="334" y="480"/>
                      </a:lnTo>
                      <a:lnTo>
                        <a:pt x="334" y="482"/>
                      </a:lnTo>
                      <a:lnTo>
                        <a:pt x="334" y="482"/>
                      </a:lnTo>
                      <a:lnTo>
                        <a:pt x="332" y="482"/>
                      </a:lnTo>
                      <a:lnTo>
                        <a:pt x="332" y="482"/>
                      </a:lnTo>
                      <a:lnTo>
                        <a:pt x="332" y="482"/>
                      </a:lnTo>
                      <a:lnTo>
                        <a:pt x="332" y="482"/>
                      </a:lnTo>
                      <a:lnTo>
                        <a:pt x="332" y="482"/>
                      </a:lnTo>
                      <a:lnTo>
                        <a:pt x="330" y="482"/>
                      </a:lnTo>
                      <a:lnTo>
                        <a:pt x="328" y="482"/>
                      </a:lnTo>
                      <a:lnTo>
                        <a:pt x="328" y="482"/>
                      </a:lnTo>
                      <a:lnTo>
                        <a:pt x="328" y="482"/>
                      </a:lnTo>
                      <a:lnTo>
                        <a:pt x="328" y="482"/>
                      </a:lnTo>
                      <a:lnTo>
                        <a:pt x="324" y="480"/>
                      </a:lnTo>
                      <a:lnTo>
                        <a:pt x="324" y="480"/>
                      </a:lnTo>
                      <a:lnTo>
                        <a:pt x="324" y="480"/>
                      </a:lnTo>
                      <a:lnTo>
                        <a:pt x="322" y="480"/>
                      </a:lnTo>
                      <a:lnTo>
                        <a:pt x="322" y="478"/>
                      </a:lnTo>
                      <a:lnTo>
                        <a:pt x="324" y="478"/>
                      </a:lnTo>
                      <a:lnTo>
                        <a:pt x="324" y="478"/>
                      </a:lnTo>
                      <a:lnTo>
                        <a:pt x="324" y="478"/>
                      </a:lnTo>
                      <a:lnTo>
                        <a:pt x="324" y="476"/>
                      </a:lnTo>
                      <a:lnTo>
                        <a:pt x="324" y="476"/>
                      </a:lnTo>
                      <a:lnTo>
                        <a:pt x="324" y="476"/>
                      </a:lnTo>
                      <a:lnTo>
                        <a:pt x="324" y="476"/>
                      </a:lnTo>
                      <a:lnTo>
                        <a:pt x="324" y="476"/>
                      </a:lnTo>
                      <a:lnTo>
                        <a:pt x="324" y="476"/>
                      </a:lnTo>
                      <a:lnTo>
                        <a:pt x="324" y="474"/>
                      </a:lnTo>
                      <a:lnTo>
                        <a:pt x="322" y="472"/>
                      </a:lnTo>
                      <a:lnTo>
                        <a:pt x="322" y="472"/>
                      </a:lnTo>
                      <a:lnTo>
                        <a:pt x="322" y="472"/>
                      </a:lnTo>
                      <a:lnTo>
                        <a:pt x="316" y="472"/>
                      </a:lnTo>
                      <a:lnTo>
                        <a:pt x="316" y="472"/>
                      </a:lnTo>
                      <a:lnTo>
                        <a:pt x="314" y="472"/>
                      </a:lnTo>
                      <a:lnTo>
                        <a:pt x="314" y="474"/>
                      </a:lnTo>
                      <a:lnTo>
                        <a:pt x="314" y="474"/>
                      </a:lnTo>
                      <a:lnTo>
                        <a:pt x="316" y="474"/>
                      </a:lnTo>
                      <a:lnTo>
                        <a:pt x="320" y="478"/>
                      </a:lnTo>
                      <a:lnTo>
                        <a:pt x="320" y="478"/>
                      </a:lnTo>
                      <a:lnTo>
                        <a:pt x="314" y="478"/>
                      </a:lnTo>
                      <a:lnTo>
                        <a:pt x="312" y="478"/>
                      </a:lnTo>
                      <a:lnTo>
                        <a:pt x="312" y="476"/>
                      </a:lnTo>
                      <a:lnTo>
                        <a:pt x="312" y="476"/>
                      </a:lnTo>
                      <a:lnTo>
                        <a:pt x="312" y="476"/>
                      </a:lnTo>
                      <a:lnTo>
                        <a:pt x="308" y="476"/>
                      </a:lnTo>
                      <a:lnTo>
                        <a:pt x="308" y="476"/>
                      </a:lnTo>
                      <a:lnTo>
                        <a:pt x="308" y="476"/>
                      </a:lnTo>
                      <a:lnTo>
                        <a:pt x="306" y="478"/>
                      </a:lnTo>
                      <a:lnTo>
                        <a:pt x="304" y="478"/>
                      </a:lnTo>
                      <a:lnTo>
                        <a:pt x="304" y="478"/>
                      </a:lnTo>
                      <a:lnTo>
                        <a:pt x="304" y="478"/>
                      </a:lnTo>
                      <a:lnTo>
                        <a:pt x="300" y="480"/>
                      </a:lnTo>
                      <a:lnTo>
                        <a:pt x="298" y="480"/>
                      </a:lnTo>
                      <a:lnTo>
                        <a:pt x="294" y="476"/>
                      </a:lnTo>
                      <a:lnTo>
                        <a:pt x="294" y="476"/>
                      </a:lnTo>
                      <a:lnTo>
                        <a:pt x="294" y="476"/>
                      </a:lnTo>
                      <a:lnTo>
                        <a:pt x="292" y="476"/>
                      </a:lnTo>
                      <a:lnTo>
                        <a:pt x="292" y="476"/>
                      </a:lnTo>
                      <a:lnTo>
                        <a:pt x="292" y="476"/>
                      </a:lnTo>
                      <a:lnTo>
                        <a:pt x="290" y="474"/>
                      </a:lnTo>
                      <a:lnTo>
                        <a:pt x="290" y="474"/>
                      </a:lnTo>
                      <a:lnTo>
                        <a:pt x="288" y="474"/>
                      </a:lnTo>
                      <a:lnTo>
                        <a:pt x="288" y="474"/>
                      </a:lnTo>
                      <a:lnTo>
                        <a:pt x="288" y="474"/>
                      </a:lnTo>
                      <a:lnTo>
                        <a:pt x="288" y="472"/>
                      </a:lnTo>
                      <a:lnTo>
                        <a:pt x="288" y="470"/>
                      </a:lnTo>
                      <a:lnTo>
                        <a:pt x="288" y="470"/>
                      </a:lnTo>
                      <a:lnTo>
                        <a:pt x="290" y="470"/>
                      </a:lnTo>
                      <a:lnTo>
                        <a:pt x="290" y="470"/>
                      </a:lnTo>
                      <a:lnTo>
                        <a:pt x="292" y="472"/>
                      </a:lnTo>
                      <a:lnTo>
                        <a:pt x="292" y="472"/>
                      </a:lnTo>
                      <a:lnTo>
                        <a:pt x="292" y="472"/>
                      </a:lnTo>
                      <a:lnTo>
                        <a:pt x="294" y="472"/>
                      </a:lnTo>
                      <a:lnTo>
                        <a:pt x="294" y="472"/>
                      </a:lnTo>
                      <a:lnTo>
                        <a:pt x="296" y="470"/>
                      </a:lnTo>
                      <a:lnTo>
                        <a:pt x="296" y="470"/>
                      </a:lnTo>
                      <a:lnTo>
                        <a:pt x="296" y="468"/>
                      </a:lnTo>
                      <a:lnTo>
                        <a:pt x="296" y="468"/>
                      </a:lnTo>
                      <a:lnTo>
                        <a:pt x="296" y="468"/>
                      </a:lnTo>
                      <a:lnTo>
                        <a:pt x="296" y="466"/>
                      </a:lnTo>
                      <a:lnTo>
                        <a:pt x="296" y="466"/>
                      </a:lnTo>
                      <a:lnTo>
                        <a:pt x="296" y="464"/>
                      </a:lnTo>
                      <a:lnTo>
                        <a:pt x="296" y="464"/>
                      </a:lnTo>
                      <a:lnTo>
                        <a:pt x="296" y="464"/>
                      </a:lnTo>
                      <a:lnTo>
                        <a:pt x="296" y="464"/>
                      </a:lnTo>
                      <a:lnTo>
                        <a:pt x="294" y="464"/>
                      </a:lnTo>
                      <a:lnTo>
                        <a:pt x="292" y="462"/>
                      </a:lnTo>
                      <a:lnTo>
                        <a:pt x="292" y="462"/>
                      </a:lnTo>
                      <a:lnTo>
                        <a:pt x="292" y="462"/>
                      </a:lnTo>
                      <a:lnTo>
                        <a:pt x="290" y="462"/>
                      </a:lnTo>
                      <a:lnTo>
                        <a:pt x="290" y="462"/>
                      </a:lnTo>
                      <a:lnTo>
                        <a:pt x="290" y="462"/>
                      </a:lnTo>
                      <a:lnTo>
                        <a:pt x="288" y="464"/>
                      </a:lnTo>
                      <a:lnTo>
                        <a:pt x="288" y="464"/>
                      </a:lnTo>
                      <a:lnTo>
                        <a:pt x="288" y="464"/>
                      </a:lnTo>
                      <a:lnTo>
                        <a:pt x="288" y="464"/>
                      </a:lnTo>
                      <a:lnTo>
                        <a:pt x="288" y="464"/>
                      </a:lnTo>
                      <a:lnTo>
                        <a:pt x="290" y="466"/>
                      </a:lnTo>
                      <a:lnTo>
                        <a:pt x="288" y="466"/>
                      </a:lnTo>
                      <a:lnTo>
                        <a:pt x="288" y="464"/>
                      </a:lnTo>
                      <a:lnTo>
                        <a:pt x="288" y="464"/>
                      </a:lnTo>
                      <a:lnTo>
                        <a:pt x="288" y="464"/>
                      </a:lnTo>
                      <a:lnTo>
                        <a:pt x="286" y="464"/>
                      </a:lnTo>
                      <a:lnTo>
                        <a:pt x="286" y="464"/>
                      </a:lnTo>
                      <a:lnTo>
                        <a:pt x="286" y="462"/>
                      </a:lnTo>
                      <a:lnTo>
                        <a:pt x="286" y="462"/>
                      </a:lnTo>
                      <a:lnTo>
                        <a:pt x="286" y="462"/>
                      </a:lnTo>
                      <a:lnTo>
                        <a:pt x="288" y="462"/>
                      </a:lnTo>
                      <a:lnTo>
                        <a:pt x="288" y="462"/>
                      </a:lnTo>
                      <a:lnTo>
                        <a:pt x="288" y="462"/>
                      </a:lnTo>
                      <a:lnTo>
                        <a:pt x="292" y="458"/>
                      </a:lnTo>
                      <a:lnTo>
                        <a:pt x="294" y="458"/>
                      </a:lnTo>
                      <a:lnTo>
                        <a:pt x="294" y="458"/>
                      </a:lnTo>
                      <a:lnTo>
                        <a:pt x="294" y="458"/>
                      </a:lnTo>
                      <a:lnTo>
                        <a:pt x="296" y="458"/>
                      </a:lnTo>
                      <a:lnTo>
                        <a:pt x="296" y="458"/>
                      </a:lnTo>
                      <a:lnTo>
                        <a:pt x="296" y="458"/>
                      </a:lnTo>
                      <a:lnTo>
                        <a:pt x="296" y="458"/>
                      </a:lnTo>
                      <a:lnTo>
                        <a:pt x="298" y="456"/>
                      </a:lnTo>
                      <a:lnTo>
                        <a:pt x="298" y="456"/>
                      </a:lnTo>
                      <a:lnTo>
                        <a:pt x="298" y="456"/>
                      </a:lnTo>
                      <a:lnTo>
                        <a:pt x="298" y="452"/>
                      </a:lnTo>
                      <a:lnTo>
                        <a:pt x="298" y="452"/>
                      </a:lnTo>
                      <a:lnTo>
                        <a:pt x="298" y="450"/>
                      </a:lnTo>
                      <a:lnTo>
                        <a:pt x="296" y="450"/>
                      </a:lnTo>
                      <a:lnTo>
                        <a:pt x="292" y="448"/>
                      </a:lnTo>
                      <a:lnTo>
                        <a:pt x="292" y="446"/>
                      </a:lnTo>
                      <a:lnTo>
                        <a:pt x="292" y="446"/>
                      </a:lnTo>
                      <a:lnTo>
                        <a:pt x="292" y="446"/>
                      </a:lnTo>
                      <a:lnTo>
                        <a:pt x="290" y="446"/>
                      </a:lnTo>
                      <a:lnTo>
                        <a:pt x="290" y="446"/>
                      </a:lnTo>
                      <a:lnTo>
                        <a:pt x="290" y="446"/>
                      </a:lnTo>
                      <a:lnTo>
                        <a:pt x="292" y="444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42"/>
                      </a:lnTo>
                      <a:lnTo>
                        <a:pt x="292" y="438"/>
                      </a:lnTo>
                      <a:lnTo>
                        <a:pt x="292" y="438"/>
                      </a:lnTo>
                      <a:lnTo>
                        <a:pt x="292" y="438"/>
                      </a:lnTo>
                      <a:lnTo>
                        <a:pt x="292" y="436"/>
                      </a:lnTo>
                      <a:lnTo>
                        <a:pt x="292" y="432"/>
                      </a:lnTo>
                      <a:lnTo>
                        <a:pt x="292" y="432"/>
                      </a:lnTo>
                      <a:lnTo>
                        <a:pt x="290" y="432"/>
                      </a:lnTo>
                      <a:lnTo>
                        <a:pt x="290" y="432"/>
                      </a:lnTo>
                      <a:lnTo>
                        <a:pt x="290" y="432"/>
                      </a:lnTo>
                      <a:lnTo>
                        <a:pt x="290" y="432"/>
                      </a:lnTo>
                      <a:lnTo>
                        <a:pt x="288" y="432"/>
                      </a:lnTo>
                      <a:lnTo>
                        <a:pt x="284" y="434"/>
                      </a:lnTo>
                      <a:lnTo>
                        <a:pt x="278" y="438"/>
                      </a:lnTo>
                      <a:lnTo>
                        <a:pt x="278" y="438"/>
                      </a:lnTo>
                      <a:lnTo>
                        <a:pt x="278" y="438"/>
                      </a:lnTo>
                      <a:lnTo>
                        <a:pt x="276" y="438"/>
                      </a:lnTo>
                      <a:lnTo>
                        <a:pt x="276" y="438"/>
                      </a:lnTo>
                      <a:lnTo>
                        <a:pt x="276" y="438"/>
                      </a:lnTo>
                      <a:lnTo>
                        <a:pt x="274" y="440"/>
                      </a:lnTo>
                      <a:lnTo>
                        <a:pt x="274" y="444"/>
                      </a:lnTo>
                      <a:lnTo>
                        <a:pt x="272" y="444"/>
                      </a:lnTo>
                      <a:lnTo>
                        <a:pt x="272" y="444"/>
                      </a:lnTo>
                      <a:lnTo>
                        <a:pt x="272" y="444"/>
                      </a:lnTo>
                      <a:lnTo>
                        <a:pt x="272" y="446"/>
                      </a:lnTo>
                      <a:lnTo>
                        <a:pt x="266" y="446"/>
                      </a:lnTo>
                      <a:lnTo>
                        <a:pt x="266" y="446"/>
                      </a:lnTo>
                      <a:lnTo>
                        <a:pt x="266" y="446"/>
                      </a:lnTo>
                      <a:lnTo>
                        <a:pt x="266" y="452"/>
                      </a:lnTo>
                      <a:lnTo>
                        <a:pt x="266" y="452"/>
                      </a:lnTo>
                      <a:lnTo>
                        <a:pt x="266" y="454"/>
                      </a:lnTo>
                      <a:lnTo>
                        <a:pt x="268" y="454"/>
                      </a:lnTo>
                      <a:lnTo>
                        <a:pt x="266" y="454"/>
                      </a:lnTo>
                      <a:lnTo>
                        <a:pt x="266" y="454"/>
                      </a:lnTo>
                      <a:lnTo>
                        <a:pt x="266" y="454"/>
                      </a:lnTo>
                      <a:lnTo>
                        <a:pt x="266" y="454"/>
                      </a:lnTo>
                      <a:lnTo>
                        <a:pt x="266" y="462"/>
                      </a:lnTo>
                      <a:lnTo>
                        <a:pt x="266" y="462"/>
                      </a:lnTo>
                      <a:lnTo>
                        <a:pt x="266" y="464"/>
                      </a:lnTo>
                      <a:lnTo>
                        <a:pt x="270" y="464"/>
                      </a:lnTo>
                      <a:lnTo>
                        <a:pt x="270" y="464"/>
                      </a:lnTo>
                      <a:lnTo>
                        <a:pt x="270" y="464"/>
                      </a:lnTo>
                      <a:lnTo>
                        <a:pt x="272" y="466"/>
                      </a:lnTo>
                      <a:lnTo>
                        <a:pt x="272" y="466"/>
                      </a:lnTo>
                      <a:lnTo>
                        <a:pt x="272" y="466"/>
                      </a:lnTo>
                      <a:lnTo>
                        <a:pt x="270" y="468"/>
                      </a:lnTo>
                      <a:lnTo>
                        <a:pt x="270" y="468"/>
                      </a:lnTo>
                      <a:lnTo>
                        <a:pt x="270" y="468"/>
                      </a:lnTo>
                      <a:lnTo>
                        <a:pt x="270" y="470"/>
                      </a:lnTo>
                      <a:lnTo>
                        <a:pt x="268" y="472"/>
                      </a:lnTo>
                      <a:lnTo>
                        <a:pt x="268" y="472"/>
                      </a:lnTo>
                      <a:lnTo>
                        <a:pt x="268" y="472"/>
                      </a:lnTo>
                      <a:lnTo>
                        <a:pt x="270" y="474"/>
                      </a:lnTo>
                      <a:lnTo>
                        <a:pt x="270" y="474"/>
                      </a:lnTo>
                      <a:lnTo>
                        <a:pt x="270" y="474"/>
                      </a:lnTo>
                      <a:lnTo>
                        <a:pt x="270" y="474"/>
                      </a:lnTo>
                      <a:lnTo>
                        <a:pt x="270" y="476"/>
                      </a:lnTo>
                      <a:lnTo>
                        <a:pt x="270" y="476"/>
                      </a:lnTo>
                      <a:lnTo>
                        <a:pt x="272" y="476"/>
                      </a:lnTo>
                      <a:lnTo>
                        <a:pt x="272" y="476"/>
                      </a:lnTo>
                      <a:lnTo>
                        <a:pt x="272" y="478"/>
                      </a:lnTo>
                      <a:lnTo>
                        <a:pt x="272" y="478"/>
                      </a:lnTo>
                      <a:lnTo>
                        <a:pt x="272" y="478"/>
                      </a:lnTo>
                      <a:lnTo>
                        <a:pt x="274" y="480"/>
                      </a:lnTo>
                      <a:lnTo>
                        <a:pt x="274" y="486"/>
                      </a:lnTo>
                      <a:lnTo>
                        <a:pt x="272" y="488"/>
                      </a:lnTo>
                      <a:lnTo>
                        <a:pt x="270" y="488"/>
                      </a:lnTo>
                      <a:lnTo>
                        <a:pt x="268" y="484"/>
                      </a:lnTo>
                      <a:lnTo>
                        <a:pt x="268" y="484"/>
                      </a:lnTo>
                      <a:lnTo>
                        <a:pt x="268" y="484"/>
                      </a:lnTo>
                      <a:lnTo>
                        <a:pt x="264" y="484"/>
                      </a:lnTo>
                      <a:lnTo>
                        <a:pt x="264" y="484"/>
                      </a:lnTo>
                      <a:lnTo>
                        <a:pt x="262" y="484"/>
                      </a:lnTo>
                      <a:lnTo>
                        <a:pt x="260" y="486"/>
                      </a:lnTo>
                      <a:lnTo>
                        <a:pt x="260" y="486"/>
                      </a:lnTo>
                      <a:lnTo>
                        <a:pt x="260" y="486"/>
                      </a:lnTo>
                      <a:lnTo>
                        <a:pt x="260" y="488"/>
                      </a:lnTo>
                      <a:lnTo>
                        <a:pt x="258" y="488"/>
                      </a:lnTo>
                      <a:lnTo>
                        <a:pt x="258" y="488"/>
                      </a:lnTo>
                      <a:lnTo>
                        <a:pt x="258" y="488"/>
                      </a:lnTo>
                      <a:lnTo>
                        <a:pt x="256" y="488"/>
                      </a:lnTo>
                      <a:lnTo>
                        <a:pt x="256" y="488"/>
                      </a:lnTo>
                      <a:lnTo>
                        <a:pt x="256" y="488"/>
                      </a:lnTo>
                      <a:lnTo>
                        <a:pt x="256" y="490"/>
                      </a:lnTo>
                      <a:lnTo>
                        <a:pt x="256" y="490"/>
                      </a:lnTo>
                      <a:lnTo>
                        <a:pt x="248" y="490"/>
                      </a:lnTo>
                      <a:lnTo>
                        <a:pt x="248" y="490"/>
                      </a:lnTo>
                      <a:lnTo>
                        <a:pt x="248" y="490"/>
                      </a:lnTo>
                      <a:lnTo>
                        <a:pt x="244" y="492"/>
                      </a:lnTo>
                      <a:lnTo>
                        <a:pt x="244" y="492"/>
                      </a:lnTo>
                      <a:lnTo>
                        <a:pt x="244" y="492"/>
                      </a:lnTo>
                      <a:lnTo>
                        <a:pt x="242" y="492"/>
                      </a:lnTo>
                      <a:lnTo>
                        <a:pt x="240" y="494"/>
                      </a:lnTo>
                      <a:lnTo>
                        <a:pt x="240" y="494"/>
                      </a:lnTo>
                      <a:lnTo>
                        <a:pt x="240" y="494"/>
                      </a:lnTo>
                      <a:lnTo>
                        <a:pt x="240" y="500"/>
                      </a:lnTo>
                      <a:lnTo>
                        <a:pt x="240" y="500"/>
                      </a:lnTo>
                      <a:lnTo>
                        <a:pt x="240" y="500"/>
                      </a:lnTo>
                      <a:lnTo>
                        <a:pt x="242" y="500"/>
                      </a:lnTo>
                      <a:lnTo>
                        <a:pt x="242" y="500"/>
                      </a:lnTo>
                      <a:lnTo>
                        <a:pt x="242" y="504"/>
                      </a:lnTo>
                      <a:lnTo>
                        <a:pt x="242" y="504"/>
                      </a:lnTo>
                      <a:lnTo>
                        <a:pt x="242" y="502"/>
                      </a:lnTo>
                      <a:lnTo>
                        <a:pt x="242" y="502"/>
                      </a:lnTo>
                      <a:lnTo>
                        <a:pt x="240" y="502"/>
                      </a:lnTo>
                      <a:lnTo>
                        <a:pt x="238" y="500"/>
                      </a:lnTo>
                      <a:lnTo>
                        <a:pt x="238" y="500"/>
                      </a:lnTo>
                      <a:lnTo>
                        <a:pt x="238" y="500"/>
                      </a:lnTo>
                      <a:lnTo>
                        <a:pt x="238" y="498"/>
                      </a:lnTo>
                      <a:lnTo>
                        <a:pt x="234" y="498"/>
                      </a:lnTo>
                      <a:lnTo>
                        <a:pt x="234" y="498"/>
                      </a:lnTo>
                      <a:lnTo>
                        <a:pt x="234" y="500"/>
                      </a:lnTo>
                      <a:lnTo>
                        <a:pt x="234" y="500"/>
                      </a:lnTo>
                      <a:lnTo>
                        <a:pt x="232" y="502"/>
                      </a:lnTo>
                      <a:lnTo>
                        <a:pt x="232" y="502"/>
                      </a:lnTo>
                      <a:lnTo>
                        <a:pt x="232" y="502"/>
                      </a:lnTo>
                      <a:lnTo>
                        <a:pt x="232" y="504"/>
                      </a:lnTo>
                      <a:lnTo>
                        <a:pt x="230" y="504"/>
                      </a:lnTo>
                      <a:lnTo>
                        <a:pt x="230" y="504"/>
                      </a:lnTo>
                      <a:lnTo>
                        <a:pt x="230" y="504"/>
                      </a:lnTo>
                      <a:lnTo>
                        <a:pt x="230" y="506"/>
                      </a:lnTo>
                      <a:lnTo>
                        <a:pt x="230" y="506"/>
                      </a:lnTo>
                      <a:lnTo>
                        <a:pt x="230" y="506"/>
                      </a:lnTo>
                      <a:lnTo>
                        <a:pt x="228" y="506"/>
                      </a:lnTo>
                      <a:lnTo>
                        <a:pt x="228" y="506"/>
                      </a:lnTo>
                      <a:lnTo>
                        <a:pt x="228" y="506"/>
                      </a:lnTo>
                      <a:lnTo>
                        <a:pt x="228" y="506"/>
                      </a:lnTo>
                      <a:lnTo>
                        <a:pt x="226" y="510"/>
                      </a:lnTo>
                      <a:lnTo>
                        <a:pt x="226" y="510"/>
                      </a:lnTo>
                      <a:lnTo>
                        <a:pt x="226" y="510"/>
                      </a:lnTo>
                      <a:lnTo>
                        <a:pt x="226" y="510"/>
                      </a:lnTo>
                      <a:lnTo>
                        <a:pt x="224" y="512"/>
                      </a:lnTo>
                      <a:lnTo>
                        <a:pt x="222" y="512"/>
                      </a:lnTo>
                      <a:lnTo>
                        <a:pt x="222" y="512"/>
                      </a:lnTo>
                      <a:lnTo>
                        <a:pt x="222" y="512"/>
                      </a:lnTo>
                      <a:lnTo>
                        <a:pt x="222" y="514"/>
                      </a:lnTo>
                      <a:lnTo>
                        <a:pt x="222" y="516"/>
                      </a:lnTo>
                      <a:lnTo>
                        <a:pt x="216" y="516"/>
                      </a:lnTo>
                      <a:lnTo>
                        <a:pt x="216" y="516"/>
                      </a:lnTo>
                      <a:lnTo>
                        <a:pt x="216" y="516"/>
                      </a:lnTo>
                      <a:lnTo>
                        <a:pt x="212" y="518"/>
                      </a:lnTo>
                      <a:lnTo>
                        <a:pt x="212" y="518"/>
                      </a:lnTo>
                      <a:lnTo>
                        <a:pt x="212" y="518"/>
                      </a:lnTo>
                      <a:lnTo>
                        <a:pt x="212" y="518"/>
                      </a:lnTo>
                      <a:lnTo>
                        <a:pt x="212" y="518"/>
                      </a:lnTo>
                      <a:lnTo>
                        <a:pt x="212" y="518"/>
                      </a:lnTo>
                      <a:lnTo>
                        <a:pt x="210" y="518"/>
                      </a:lnTo>
                      <a:lnTo>
                        <a:pt x="208" y="522"/>
                      </a:lnTo>
                      <a:lnTo>
                        <a:pt x="208" y="522"/>
                      </a:lnTo>
                      <a:lnTo>
                        <a:pt x="208" y="522"/>
                      </a:lnTo>
                      <a:lnTo>
                        <a:pt x="206" y="522"/>
                      </a:lnTo>
                      <a:lnTo>
                        <a:pt x="206" y="522"/>
                      </a:lnTo>
                      <a:lnTo>
                        <a:pt x="206" y="522"/>
                      </a:lnTo>
                      <a:lnTo>
                        <a:pt x="206" y="522"/>
                      </a:lnTo>
                      <a:lnTo>
                        <a:pt x="206" y="524"/>
                      </a:lnTo>
                      <a:lnTo>
                        <a:pt x="204" y="524"/>
                      </a:lnTo>
                      <a:lnTo>
                        <a:pt x="202" y="524"/>
                      </a:lnTo>
                      <a:lnTo>
                        <a:pt x="202" y="524"/>
                      </a:lnTo>
                      <a:lnTo>
                        <a:pt x="202" y="526"/>
                      </a:lnTo>
                      <a:lnTo>
                        <a:pt x="202" y="530"/>
                      </a:lnTo>
                      <a:lnTo>
                        <a:pt x="202" y="530"/>
                      </a:lnTo>
                      <a:lnTo>
                        <a:pt x="200" y="530"/>
                      </a:lnTo>
                      <a:lnTo>
                        <a:pt x="200" y="530"/>
                      </a:lnTo>
                      <a:lnTo>
                        <a:pt x="200" y="530"/>
                      </a:lnTo>
                      <a:lnTo>
                        <a:pt x="200" y="532"/>
                      </a:lnTo>
                      <a:lnTo>
                        <a:pt x="196" y="532"/>
                      </a:lnTo>
                      <a:lnTo>
                        <a:pt x="196" y="532"/>
                      </a:lnTo>
                      <a:lnTo>
                        <a:pt x="196" y="532"/>
                      </a:lnTo>
                      <a:lnTo>
                        <a:pt x="194" y="532"/>
                      </a:lnTo>
                      <a:lnTo>
                        <a:pt x="192" y="532"/>
                      </a:lnTo>
                      <a:lnTo>
                        <a:pt x="192" y="532"/>
                      </a:lnTo>
                      <a:lnTo>
                        <a:pt x="192" y="532"/>
                      </a:lnTo>
                      <a:lnTo>
                        <a:pt x="190" y="534"/>
                      </a:lnTo>
                      <a:lnTo>
                        <a:pt x="190" y="534"/>
                      </a:lnTo>
                      <a:lnTo>
                        <a:pt x="190" y="534"/>
                      </a:lnTo>
                      <a:lnTo>
                        <a:pt x="190" y="536"/>
                      </a:lnTo>
                      <a:lnTo>
                        <a:pt x="188" y="538"/>
                      </a:lnTo>
                      <a:lnTo>
                        <a:pt x="186" y="538"/>
                      </a:lnTo>
                      <a:lnTo>
                        <a:pt x="186" y="538"/>
                      </a:lnTo>
                      <a:lnTo>
                        <a:pt x="186" y="538"/>
                      </a:lnTo>
                      <a:lnTo>
                        <a:pt x="184" y="538"/>
                      </a:lnTo>
                      <a:lnTo>
                        <a:pt x="184" y="538"/>
                      </a:lnTo>
                      <a:lnTo>
                        <a:pt x="184" y="536"/>
                      </a:lnTo>
                      <a:lnTo>
                        <a:pt x="184" y="536"/>
                      </a:lnTo>
                      <a:lnTo>
                        <a:pt x="184" y="536"/>
                      </a:lnTo>
                      <a:lnTo>
                        <a:pt x="180" y="532"/>
                      </a:lnTo>
                      <a:lnTo>
                        <a:pt x="180" y="532"/>
                      </a:lnTo>
                      <a:lnTo>
                        <a:pt x="180" y="532"/>
                      </a:lnTo>
                      <a:lnTo>
                        <a:pt x="170" y="532"/>
                      </a:lnTo>
                      <a:lnTo>
                        <a:pt x="170" y="532"/>
                      </a:lnTo>
                      <a:lnTo>
                        <a:pt x="170" y="532"/>
                      </a:lnTo>
                      <a:lnTo>
                        <a:pt x="170" y="532"/>
                      </a:lnTo>
                      <a:lnTo>
                        <a:pt x="170" y="534"/>
                      </a:lnTo>
                      <a:lnTo>
                        <a:pt x="174" y="536"/>
                      </a:lnTo>
                      <a:lnTo>
                        <a:pt x="174" y="538"/>
                      </a:lnTo>
                      <a:lnTo>
                        <a:pt x="174" y="538"/>
                      </a:lnTo>
                      <a:lnTo>
                        <a:pt x="174" y="540"/>
                      </a:lnTo>
                      <a:lnTo>
                        <a:pt x="176" y="542"/>
                      </a:lnTo>
                      <a:lnTo>
                        <a:pt x="176" y="542"/>
                      </a:lnTo>
                      <a:lnTo>
                        <a:pt x="174" y="542"/>
                      </a:lnTo>
                      <a:lnTo>
                        <a:pt x="174" y="542"/>
                      </a:lnTo>
                      <a:lnTo>
                        <a:pt x="174" y="544"/>
                      </a:lnTo>
                      <a:lnTo>
                        <a:pt x="174" y="544"/>
                      </a:lnTo>
                      <a:lnTo>
                        <a:pt x="170" y="544"/>
                      </a:lnTo>
                      <a:lnTo>
                        <a:pt x="170" y="544"/>
                      </a:lnTo>
                      <a:lnTo>
                        <a:pt x="170" y="544"/>
                      </a:lnTo>
                      <a:lnTo>
                        <a:pt x="170" y="546"/>
                      </a:lnTo>
                      <a:lnTo>
                        <a:pt x="170" y="546"/>
                      </a:lnTo>
                      <a:lnTo>
                        <a:pt x="168" y="544"/>
                      </a:lnTo>
                      <a:lnTo>
                        <a:pt x="168" y="544"/>
                      </a:lnTo>
                      <a:lnTo>
                        <a:pt x="168" y="544"/>
                      </a:lnTo>
                      <a:lnTo>
                        <a:pt x="168" y="544"/>
                      </a:lnTo>
                      <a:lnTo>
                        <a:pt x="166" y="542"/>
                      </a:lnTo>
                      <a:lnTo>
                        <a:pt x="166" y="542"/>
                      </a:lnTo>
                      <a:lnTo>
                        <a:pt x="166" y="542"/>
                      </a:lnTo>
                      <a:lnTo>
                        <a:pt x="154" y="542"/>
                      </a:lnTo>
                      <a:lnTo>
                        <a:pt x="154" y="542"/>
                      </a:lnTo>
                      <a:lnTo>
                        <a:pt x="154" y="542"/>
                      </a:lnTo>
                      <a:lnTo>
                        <a:pt x="152" y="544"/>
                      </a:lnTo>
                      <a:lnTo>
                        <a:pt x="150" y="544"/>
                      </a:lnTo>
                      <a:lnTo>
                        <a:pt x="150" y="544"/>
                      </a:lnTo>
                      <a:lnTo>
                        <a:pt x="150" y="544"/>
                      </a:lnTo>
                      <a:lnTo>
                        <a:pt x="148" y="546"/>
                      </a:lnTo>
                      <a:lnTo>
                        <a:pt x="148" y="546"/>
                      </a:lnTo>
                      <a:lnTo>
                        <a:pt x="148" y="546"/>
                      </a:lnTo>
                      <a:lnTo>
                        <a:pt x="148" y="546"/>
                      </a:lnTo>
                      <a:lnTo>
                        <a:pt x="148" y="546"/>
                      </a:lnTo>
                      <a:lnTo>
                        <a:pt x="148" y="548"/>
                      </a:lnTo>
                      <a:lnTo>
                        <a:pt x="150" y="548"/>
                      </a:lnTo>
                      <a:lnTo>
                        <a:pt x="150" y="554"/>
                      </a:lnTo>
                      <a:lnTo>
                        <a:pt x="150" y="554"/>
                      </a:lnTo>
                      <a:lnTo>
                        <a:pt x="150" y="556"/>
                      </a:lnTo>
                      <a:lnTo>
                        <a:pt x="152" y="556"/>
                      </a:lnTo>
                      <a:lnTo>
                        <a:pt x="152" y="556"/>
                      </a:lnTo>
                      <a:lnTo>
                        <a:pt x="152" y="556"/>
                      </a:lnTo>
                      <a:lnTo>
                        <a:pt x="154" y="556"/>
                      </a:lnTo>
                      <a:lnTo>
                        <a:pt x="156" y="556"/>
                      </a:lnTo>
                      <a:lnTo>
                        <a:pt x="160" y="556"/>
                      </a:lnTo>
                      <a:lnTo>
                        <a:pt x="160" y="556"/>
                      </a:lnTo>
                      <a:lnTo>
                        <a:pt x="160" y="556"/>
                      </a:lnTo>
                      <a:lnTo>
                        <a:pt x="160" y="556"/>
                      </a:lnTo>
                      <a:lnTo>
                        <a:pt x="162" y="556"/>
                      </a:lnTo>
                      <a:lnTo>
                        <a:pt x="162" y="558"/>
                      </a:lnTo>
                      <a:lnTo>
                        <a:pt x="162" y="558"/>
                      </a:lnTo>
                      <a:lnTo>
                        <a:pt x="162" y="558"/>
                      </a:lnTo>
                      <a:lnTo>
                        <a:pt x="164" y="558"/>
                      </a:lnTo>
                      <a:lnTo>
                        <a:pt x="166" y="558"/>
                      </a:lnTo>
                      <a:lnTo>
                        <a:pt x="166" y="558"/>
                      </a:lnTo>
                      <a:lnTo>
                        <a:pt x="166" y="558"/>
                      </a:lnTo>
                      <a:lnTo>
                        <a:pt x="166" y="558"/>
                      </a:lnTo>
                      <a:lnTo>
                        <a:pt x="168" y="560"/>
                      </a:lnTo>
                      <a:lnTo>
                        <a:pt x="168" y="560"/>
                      </a:lnTo>
                      <a:lnTo>
                        <a:pt x="168" y="560"/>
                      </a:lnTo>
                      <a:lnTo>
                        <a:pt x="168" y="560"/>
                      </a:lnTo>
                      <a:lnTo>
                        <a:pt x="168" y="562"/>
                      </a:lnTo>
                      <a:lnTo>
                        <a:pt x="168" y="562"/>
                      </a:lnTo>
                      <a:lnTo>
                        <a:pt x="170" y="564"/>
                      </a:lnTo>
                      <a:lnTo>
                        <a:pt x="170" y="564"/>
                      </a:lnTo>
                      <a:lnTo>
                        <a:pt x="170" y="564"/>
                      </a:lnTo>
                      <a:lnTo>
                        <a:pt x="170" y="564"/>
                      </a:lnTo>
                      <a:lnTo>
                        <a:pt x="172" y="564"/>
                      </a:lnTo>
                      <a:lnTo>
                        <a:pt x="178" y="568"/>
                      </a:lnTo>
                      <a:lnTo>
                        <a:pt x="178" y="568"/>
                      </a:lnTo>
                      <a:lnTo>
                        <a:pt x="178" y="570"/>
                      </a:lnTo>
                      <a:lnTo>
                        <a:pt x="180" y="570"/>
                      </a:lnTo>
                      <a:lnTo>
                        <a:pt x="180" y="570"/>
                      </a:lnTo>
                      <a:lnTo>
                        <a:pt x="180" y="570"/>
                      </a:lnTo>
                      <a:lnTo>
                        <a:pt x="180" y="570"/>
                      </a:lnTo>
                      <a:lnTo>
                        <a:pt x="180" y="572"/>
                      </a:lnTo>
                      <a:lnTo>
                        <a:pt x="182" y="572"/>
                      </a:lnTo>
                      <a:lnTo>
                        <a:pt x="182" y="574"/>
                      </a:lnTo>
                      <a:lnTo>
                        <a:pt x="182" y="574"/>
                      </a:lnTo>
                      <a:lnTo>
                        <a:pt x="184" y="574"/>
                      </a:lnTo>
                      <a:lnTo>
                        <a:pt x="184" y="574"/>
                      </a:lnTo>
                      <a:lnTo>
                        <a:pt x="184" y="574"/>
                      </a:lnTo>
                      <a:lnTo>
                        <a:pt x="184" y="574"/>
                      </a:lnTo>
                      <a:lnTo>
                        <a:pt x="184" y="574"/>
                      </a:lnTo>
                      <a:lnTo>
                        <a:pt x="182" y="576"/>
                      </a:lnTo>
                      <a:lnTo>
                        <a:pt x="182" y="578"/>
                      </a:lnTo>
                      <a:lnTo>
                        <a:pt x="182" y="578"/>
                      </a:lnTo>
                      <a:lnTo>
                        <a:pt x="184" y="578"/>
                      </a:lnTo>
                      <a:lnTo>
                        <a:pt x="188" y="582"/>
                      </a:lnTo>
                      <a:lnTo>
                        <a:pt x="188" y="582"/>
                      </a:lnTo>
                      <a:lnTo>
                        <a:pt x="188" y="582"/>
                      </a:lnTo>
                      <a:lnTo>
                        <a:pt x="188" y="582"/>
                      </a:lnTo>
                      <a:lnTo>
                        <a:pt x="186" y="582"/>
                      </a:lnTo>
                      <a:lnTo>
                        <a:pt x="186" y="582"/>
                      </a:lnTo>
                      <a:lnTo>
                        <a:pt x="186" y="582"/>
                      </a:lnTo>
                      <a:lnTo>
                        <a:pt x="186" y="582"/>
                      </a:lnTo>
                      <a:lnTo>
                        <a:pt x="184" y="582"/>
                      </a:lnTo>
                      <a:lnTo>
                        <a:pt x="184" y="582"/>
                      </a:lnTo>
                      <a:lnTo>
                        <a:pt x="184" y="582"/>
                      </a:lnTo>
                      <a:lnTo>
                        <a:pt x="184" y="584"/>
                      </a:lnTo>
                      <a:lnTo>
                        <a:pt x="182" y="590"/>
                      </a:lnTo>
                      <a:lnTo>
                        <a:pt x="180" y="592"/>
                      </a:lnTo>
                      <a:lnTo>
                        <a:pt x="180" y="592"/>
                      </a:lnTo>
                      <a:lnTo>
                        <a:pt x="180" y="592"/>
                      </a:lnTo>
                      <a:lnTo>
                        <a:pt x="180" y="594"/>
                      </a:lnTo>
                      <a:lnTo>
                        <a:pt x="178" y="596"/>
                      </a:lnTo>
                      <a:lnTo>
                        <a:pt x="178" y="596"/>
                      </a:lnTo>
                      <a:lnTo>
                        <a:pt x="178" y="596"/>
                      </a:lnTo>
                      <a:lnTo>
                        <a:pt x="178" y="596"/>
                      </a:lnTo>
                      <a:lnTo>
                        <a:pt x="174" y="604"/>
                      </a:lnTo>
                      <a:lnTo>
                        <a:pt x="174" y="604"/>
                      </a:lnTo>
                      <a:lnTo>
                        <a:pt x="174" y="604"/>
                      </a:lnTo>
                      <a:lnTo>
                        <a:pt x="174" y="604"/>
                      </a:lnTo>
                      <a:lnTo>
                        <a:pt x="174" y="604"/>
                      </a:lnTo>
                      <a:lnTo>
                        <a:pt x="174" y="604"/>
                      </a:lnTo>
                      <a:lnTo>
                        <a:pt x="172" y="606"/>
                      </a:lnTo>
                      <a:lnTo>
                        <a:pt x="172" y="606"/>
                      </a:lnTo>
                      <a:lnTo>
                        <a:pt x="172" y="606"/>
                      </a:lnTo>
                      <a:lnTo>
                        <a:pt x="170" y="606"/>
                      </a:lnTo>
                      <a:lnTo>
                        <a:pt x="170" y="606"/>
                      </a:lnTo>
                      <a:lnTo>
                        <a:pt x="166" y="606"/>
                      </a:lnTo>
                      <a:lnTo>
                        <a:pt x="164" y="606"/>
                      </a:lnTo>
                      <a:lnTo>
                        <a:pt x="164" y="606"/>
                      </a:lnTo>
                      <a:lnTo>
                        <a:pt x="164" y="606"/>
                      </a:lnTo>
                      <a:lnTo>
                        <a:pt x="162" y="606"/>
                      </a:lnTo>
                      <a:lnTo>
                        <a:pt x="160" y="604"/>
                      </a:lnTo>
                      <a:lnTo>
                        <a:pt x="160" y="604"/>
                      </a:lnTo>
                      <a:lnTo>
                        <a:pt x="160" y="604"/>
                      </a:lnTo>
                      <a:lnTo>
                        <a:pt x="158" y="604"/>
                      </a:lnTo>
                      <a:lnTo>
                        <a:pt x="158" y="604"/>
                      </a:lnTo>
                      <a:lnTo>
                        <a:pt x="158" y="604"/>
                      </a:lnTo>
                      <a:lnTo>
                        <a:pt x="156" y="606"/>
                      </a:lnTo>
                      <a:lnTo>
                        <a:pt x="154" y="606"/>
                      </a:lnTo>
                      <a:lnTo>
                        <a:pt x="150" y="604"/>
                      </a:lnTo>
                      <a:lnTo>
                        <a:pt x="150" y="604"/>
                      </a:lnTo>
                      <a:lnTo>
                        <a:pt x="150" y="604"/>
                      </a:lnTo>
                      <a:lnTo>
                        <a:pt x="144" y="604"/>
                      </a:lnTo>
                      <a:lnTo>
                        <a:pt x="144" y="604"/>
                      </a:lnTo>
                      <a:lnTo>
                        <a:pt x="144" y="604"/>
                      </a:lnTo>
                      <a:lnTo>
                        <a:pt x="144" y="606"/>
                      </a:lnTo>
                      <a:lnTo>
                        <a:pt x="142" y="604"/>
                      </a:lnTo>
                      <a:lnTo>
                        <a:pt x="142" y="604"/>
                      </a:lnTo>
                      <a:lnTo>
                        <a:pt x="142" y="604"/>
                      </a:lnTo>
                      <a:lnTo>
                        <a:pt x="140" y="604"/>
                      </a:lnTo>
                      <a:lnTo>
                        <a:pt x="140" y="604"/>
                      </a:lnTo>
                      <a:lnTo>
                        <a:pt x="140" y="604"/>
                      </a:lnTo>
                      <a:lnTo>
                        <a:pt x="140" y="604"/>
                      </a:lnTo>
                      <a:lnTo>
                        <a:pt x="140" y="604"/>
                      </a:lnTo>
                      <a:lnTo>
                        <a:pt x="138" y="602"/>
                      </a:lnTo>
                      <a:lnTo>
                        <a:pt x="138" y="602"/>
                      </a:lnTo>
                      <a:lnTo>
                        <a:pt x="138" y="602"/>
                      </a:lnTo>
                      <a:lnTo>
                        <a:pt x="134" y="602"/>
                      </a:lnTo>
                      <a:lnTo>
                        <a:pt x="134" y="602"/>
                      </a:lnTo>
                      <a:lnTo>
                        <a:pt x="134" y="602"/>
                      </a:lnTo>
                      <a:lnTo>
                        <a:pt x="134" y="604"/>
                      </a:lnTo>
                      <a:lnTo>
                        <a:pt x="132" y="604"/>
                      </a:lnTo>
                      <a:lnTo>
                        <a:pt x="132" y="604"/>
                      </a:lnTo>
                      <a:lnTo>
                        <a:pt x="132" y="604"/>
                      </a:lnTo>
                      <a:lnTo>
                        <a:pt x="130" y="604"/>
                      </a:lnTo>
                      <a:lnTo>
                        <a:pt x="124" y="604"/>
                      </a:lnTo>
                      <a:lnTo>
                        <a:pt x="122" y="604"/>
                      </a:lnTo>
                      <a:lnTo>
                        <a:pt x="122" y="602"/>
                      </a:lnTo>
                      <a:lnTo>
                        <a:pt x="122" y="602"/>
                      </a:lnTo>
                      <a:lnTo>
                        <a:pt x="122" y="602"/>
                      </a:lnTo>
                      <a:lnTo>
                        <a:pt x="120" y="602"/>
                      </a:lnTo>
                      <a:lnTo>
                        <a:pt x="116" y="600"/>
                      </a:lnTo>
                      <a:lnTo>
                        <a:pt x="116" y="600"/>
                      </a:lnTo>
                      <a:lnTo>
                        <a:pt x="116" y="600"/>
                      </a:lnTo>
                      <a:lnTo>
                        <a:pt x="112" y="602"/>
                      </a:lnTo>
                      <a:lnTo>
                        <a:pt x="108" y="602"/>
                      </a:lnTo>
                      <a:lnTo>
                        <a:pt x="108" y="602"/>
                      </a:lnTo>
                      <a:lnTo>
                        <a:pt x="108" y="602"/>
                      </a:lnTo>
                      <a:lnTo>
                        <a:pt x="108" y="602"/>
                      </a:lnTo>
                      <a:lnTo>
                        <a:pt x="106" y="602"/>
                      </a:lnTo>
                      <a:lnTo>
                        <a:pt x="106" y="602"/>
                      </a:lnTo>
                      <a:lnTo>
                        <a:pt x="106" y="602"/>
                      </a:lnTo>
                      <a:lnTo>
                        <a:pt x="106" y="604"/>
                      </a:lnTo>
                      <a:lnTo>
                        <a:pt x="106" y="604"/>
                      </a:lnTo>
                      <a:lnTo>
                        <a:pt x="104" y="604"/>
                      </a:lnTo>
                      <a:lnTo>
                        <a:pt x="104" y="604"/>
                      </a:lnTo>
                      <a:lnTo>
                        <a:pt x="104" y="606"/>
                      </a:lnTo>
                      <a:lnTo>
                        <a:pt x="102" y="606"/>
                      </a:lnTo>
                      <a:lnTo>
                        <a:pt x="102" y="606"/>
                      </a:lnTo>
                      <a:lnTo>
                        <a:pt x="100" y="606"/>
                      </a:lnTo>
                      <a:lnTo>
                        <a:pt x="100" y="608"/>
                      </a:lnTo>
                      <a:lnTo>
                        <a:pt x="98" y="608"/>
                      </a:lnTo>
                      <a:lnTo>
                        <a:pt x="98" y="608"/>
                      </a:lnTo>
                      <a:lnTo>
                        <a:pt x="98" y="608"/>
                      </a:lnTo>
                      <a:lnTo>
                        <a:pt x="98" y="614"/>
                      </a:lnTo>
                      <a:lnTo>
                        <a:pt x="98" y="614"/>
                      </a:lnTo>
                      <a:lnTo>
                        <a:pt x="98" y="614"/>
                      </a:lnTo>
                      <a:lnTo>
                        <a:pt x="96" y="614"/>
                      </a:lnTo>
                      <a:lnTo>
                        <a:pt x="96" y="614"/>
                      </a:lnTo>
                      <a:lnTo>
                        <a:pt x="96" y="614"/>
                      </a:lnTo>
                      <a:lnTo>
                        <a:pt x="98" y="616"/>
                      </a:lnTo>
                      <a:lnTo>
                        <a:pt x="98" y="616"/>
                      </a:lnTo>
                      <a:lnTo>
                        <a:pt x="98" y="616"/>
                      </a:lnTo>
                      <a:lnTo>
                        <a:pt x="98" y="616"/>
                      </a:lnTo>
                      <a:lnTo>
                        <a:pt x="100" y="620"/>
                      </a:lnTo>
                      <a:lnTo>
                        <a:pt x="100" y="620"/>
                      </a:lnTo>
                      <a:lnTo>
                        <a:pt x="100" y="620"/>
                      </a:lnTo>
                      <a:lnTo>
                        <a:pt x="102" y="620"/>
                      </a:lnTo>
                      <a:lnTo>
                        <a:pt x="102" y="620"/>
                      </a:lnTo>
                      <a:lnTo>
                        <a:pt x="102" y="620"/>
                      </a:lnTo>
                      <a:lnTo>
                        <a:pt x="102" y="620"/>
                      </a:lnTo>
                      <a:lnTo>
                        <a:pt x="104" y="620"/>
                      </a:lnTo>
                      <a:lnTo>
                        <a:pt x="104" y="620"/>
                      </a:lnTo>
                      <a:lnTo>
                        <a:pt x="102" y="620"/>
                      </a:lnTo>
                      <a:lnTo>
                        <a:pt x="102" y="620"/>
                      </a:lnTo>
                      <a:lnTo>
                        <a:pt x="100" y="622"/>
                      </a:lnTo>
                      <a:lnTo>
                        <a:pt x="100" y="622"/>
                      </a:lnTo>
                      <a:lnTo>
                        <a:pt x="100" y="624"/>
                      </a:lnTo>
                      <a:lnTo>
                        <a:pt x="100" y="624"/>
                      </a:lnTo>
                      <a:lnTo>
                        <a:pt x="100" y="624"/>
                      </a:lnTo>
                      <a:lnTo>
                        <a:pt x="100" y="630"/>
                      </a:lnTo>
                      <a:lnTo>
                        <a:pt x="100" y="630"/>
                      </a:lnTo>
                      <a:lnTo>
                        <a:pt x="100" y="630"/>
                      </a:lnTo>
                      <a:lnTo>
                        <a:pt x="102" y="630"/>
                      </a:lnTo>
                      <a:lnTo>
                        <a:pt x="102" y="632"/>
                      </a:lnTo>
                      <a:lnTo>
                        <a:pt x="102" y="632"/>
                      </a:lnTo>
                      <a:lnTo>
                        <a:pt x="102" y="632"/>
                      </a:lnTo>
                      <a:lnTo>
                        <a:pt x="102" y="632"/>
                      </a:lnTo>
                      <a:lnTo>
                        <a:pt x="102" y="632"/>
                      </a:lnTo>
                      <a:lnTo>
                        <a:pt x="102" y="632"/>
                      </a:lnTo>
                      <a:lnTo>
                        <a:pt x="102" y="634"/>
                      </a:lnTo>
                      <a:lnTo>
                        <a:pt x="102" y="634"/>
                      </a:lnTo>
                      <a:lnTo>
                        <a:pt x="102" y="634"/>
                      </a:lnTo>
                      <a:lnTo>
                        <a:pt x="102" y="636"/>
                      </a:lnTo>
                      <a:lnTo>
                        <a:pt x="102" y="636"/>
                      </a:lnTo>
                      <a:lnTo>
                        <a:pt x="102" y="636"/>
                      </a:lnTo>
                      <a:lnTo>
                        <a:pt x="100" y="640"/>
                      </a:lnTo>
                      <a:lnTo>
                        <a:pt x="100" y="640"/>
                      </a:lnTo>
                      <a:lnTo>
                        <a:pt x="100" y="640"/>
                      </a:lnTo>
                      <a:lnTo>
                        <a:pt x="100" y="642"/>
                      </a:lnTo>
                      <a:lnTo>
                        <a:pt x="98" y="642"/>
                      </a:lnTo>
                      <a:lnTo>
                        <a:pt x="98" y="642"/>
                      </a:lnTo>
                      <a:lnTo>
                        <a:pt x="98" y="642"/>
                      </a:lnTo>
                      <a:lnTo>
                        <a:pt x="98" y="648"/>
                      </a:lnTo>
                      <a:lnTo>
                        <a:pt x="96" y="648"/>
                      </a:lnTo>
                      <a:lnTo>
                        <a:pt x="96" y="648"/>
                      </a:lnTo>
                      <a:lnTo>
                        <a:pt x="96" y="648"/>
                      </a:lnTo>
                      <a:lnTo>
                        <a:pt x="94" y="652"/>
                      </a:lnTo>
                      <a:lnTo>
                        <a:pt x="94" y="652"/>
                      </a:lnTo>
                      <a:lnTo>
                        <a:pt x="94" y="654"/>
                      </a:lnTo>
                      <a:lnTo>
                        <a:pt x="94" y="658"/>
                      </a:lnTo>
                      <a:lnTo>
                        <a:pt x="94" y="658"/>
                      </a:lnTo>
                      <a:lnTo>
                        <a:pt x="94" y="658"/>
                      </a:lnTo>
                      <a:lnTo>
                        <a:pt x="96" y="658"/>
                      </a:lnTo>
                      <a:lnTo>
                        <a:pt x="96" y="660"/>
                      </a:lnTo>
                      <a:lnTo>
                        <a:pt x="96" y="662"/>
                      </a:lnTo>
                      <a:lnTo>
                        <a:pt x="96" y="662"/>
                      </a:lnTo>
                      <a:lnTo>
                        <a:pt x="96" y="662"/>
                      </a:lnTo>
                      <a:lnTo>
                        <a:pt x="98" y="662"/>
                      </a:lnTo>
                      <a:lnTo>
                        <a:pt x="98" y="666"/>
                      </a:lnTo>
                      <a:lnTo>
                        <a:pt x="98" y="666"/>
                      </a:lnTo>
                      <a:lnTo>
                        <a:pt x="98" y="668"/>
                      </a:lnTo>
                      <a:lnTo>
                        <a:pt x="100" y="668"/>
                      </a:lnTo>
                      <a:lnTo>
                        <a:pt x="98" y="670"/>
                      </a:lnTo>
                      <a:lnTo>
                        <a:pt x="98" y="670"/>
                      </a:lnTo>
                      <a:lnTo>
                        <a:pt x="98" y="670"/>
                      </a:lnTo>
                      <a:lnTo>
                        <a:pt x="98" y="674"/>
                      </a:lnTo>
                      <a:lnTo>
                        <a:pt x="98" y="674"/>
                      </a:lnTo>
                      <a:lnTo>
                        <a:pt x="98" y="676"/>
                      </a:lnTo>
                      <a:lnTo>
                        <a:pt x="100" y="676"/>
                      </a:lnTo>
                      <a:lnTo>
                        <a:pt x="102" y="676"/>
                      </a:lnTo>
                      <a:lnTo>
                        <a:pt x="102" y="676"/>
                      </a:lnTo>
                      <a:lnTo>
                        <a:pt x="102" y="676"/>
                      </a:lnTo>
                      <a:lnTo>
                        <a:pt x="104" y="676"/>
                      </a:lnTo>
                      <a:lnTo>
                        <a:pt x="104" y="676"/>
                      </a:lnTo>
                      <a:lnTo>
                        <a:pt x="104" y="676"/>
                      </a:lnTo>
                      <a:lnTo>
                        <a:pt x="106" y="676"/>
                      </a:lnTo>
                      <a:lnTo>
                        <a:pt x="106" y="676"/>
                      </a:lnTo>
                      <a:lnTo>
                        <a:pt x="106" y="674"/>
                      </a:lnTo>
                      <a:lnTo>
                        <a:pt x="106" y="674"/>
                      </a:lnTo>
                      <a:lnTo>
                        <a:pt x="118" y="674"/>
                      </a:lnTo>
                      <a:lnTo>
                        <a:pt x="118" y="674"/>
                      </a:lnTo>
                      <a:lnTo>
                        <a:pt x="118" y="674"/>
                      </a:lnTo>
                      <a:lnTo>
                        <a:pt x="120" y="674"/>
                      </a:lnTo>
                      <a:lnTo>
                        <a:pt x="122" y="674"/>
                      </a:lnTo>
                      <a:lnTo>
                        <a:pt x="122" y="674"/>
                      </a:lnTo>
                      <a:lnTo>
                        <a:pt x="122" y="674"/>
                      </a:lnTo>
                      <a:lnTo>
                        <a:pt x="124" y="674"/>
                      </a:lnTo>
                      <a:lnTo>
                        <a:pt x="124" y="676"/>
                      </a:lnTo>
                      <a:lnTo>
                        <a:pt x="124" y="676"/>
                      </a:lnTo>
                      <a:lnTo>
                        <a:pt x="124" y="676"/>
                      </a:lnTo>
                      <a:lnTo>
                        <a:pt x="124" y="676"/>
                      </a:lnTo>
                      <a:lnTo>
                        <a:pt x="124" y="678"/>
                      </a:lnTo>
                      <a:lnTo>
                        <a:pt x="124" y="678"/>
                      </a:lnTo>
                      <a:lnTo>
                        <a:pt x="124" y="678"/>
                      </a:lnTo>
                      <a:lnTo>
                        <a:pt x="126" y="680"/>
                      </a:lnTo>
                      <a:lnTo>
                        <a:pt x="126" y="680"/>
                      </a:lnTo>
                      <a:lnTo>
                        <a:pt x="126" y="680"/>
                      </a:lnTo>
                      <a:lnTo>
                        <a:pt x="126" y="680"/>
                      </a:lnTo>
                      <a:lnTo>
                        <a:pt x="128" y="682"/>
                      </a:lnTo>
                      <a:lnTo>
                        <a:pt x="128" y="682"/>
                      </a:lnTo>
                      <a:lnTo>
                        <a:pt x="130" y="682"/>
                      </a:lnTo>
                      <a:lnTo>
                        <a:pt x="130" y="682"/>
                      </a:lnTo>
                      <a:lnTo>
                        <a:pt x="132" y="686"/>
                      </a:lnTo>
                      <a:lnTo>
                        <a:pt x="132" y="686"/>
                      </a:lnTo>
                      <a:lnTo>
                        <a:pt x="134" y="686"/>
                      </a:lnTo>
                      <a:lnTo>
                        <a:pt x="136" y="686"/>
                      </a:lnTo>
                      <a:lnTo>
                        <a:pt x="136" y="686"/>
                      </a:lnTo>
                      <a:lnTo>
                        <a:pt x="136" y="684"/>
                      </a:lnTo>
                      <a:lnTo>
                        <a:pt x="138" y="682"/>
                      </a:lnTo>
                      <a:lnTo>
                        <a:pt x="146" y="682"/>
                      </a:lnTo>
                      <a:lnTo>
                        <a:pt x="146" y="682"/>
                      </a:lnTo>
                      <a:lnTo>
                        <a:pt x="146" y="682"/>
                      </a:lnTo>
                      <a:lnTo>
                        <a:pt x="148" y="680"/>
                      </a:lnTo>
                      <a:lnTo>
                        <a:pt x="150" y="680"/>
                      </a:lnTo>
                      <a:lnTo>
                        <a:pt x="150" y="680"/>
                      </a:lnTo>
                      <a:lnTo>
                        <a:pt x="150" y="680"/>
                      </a:lnTo>
                      <a:lnTo>
                        <a:pt x="154" y="678"/>
                      </a:lnTo>
                      <a:lnTo>
                        <a:pt x="162" y="678"/>
                      </a:lnTo>
                      <a:lnTo>
                        <a:pt x="162" y="678"/>
                      </a:lnTo>
                      <a:lnTo>
                        <a:pt x="162" y="678"/>
                      </a:lnTo>
                      <a:lnTo>
                        <a:pt x="166" y="678"/>
                      </a:lnTo>
                      <a:lnTo>
                        <a:pt x="172" y="678"/>
                      </a:lnTo>
                      <a:lnTo>
                        <a:pt x="172" y="678"/>
                      </a:lnTo>
                      <a:lnTo>
                        <a:pt x="172" y="678"/>
                      </a:lnTo>
                      <a:lnTo>
                        <a:pt x="174" y="676"/>
                      </a:lnTo>
                      <a:lnTo>
                        <a:pt x="174" y="676"/>
                      </a:lnTo>
                      <a:lnTo>
                        <a:pt x="174" y="676"/>
                      </a:lnTo>
                      <a:lnTo>
                        <a:pt x="174" y="672"/>
                      </a:lnTo>
                      <a:lnTo>
                        <a:pt x="176" y="672"/>
                      </a:lnTo>
                      <a:lnTo>
                        <a:pt x="176" y="672"/>
                      </a:lnTo>
                      <a:lnTo>
                        <a:pt x="176" y="672"/>
                      </a:lnTo>
                      <a:lnTo>
                        <a:pt x="180" y="670"/>
                      </a:lnTo>
                      <a:lnTo>
                        <a:pt x="184" y="670"/>
                      </a:lnTo>
                      <a:lnTo>
                        <a:pt x="184" y="670"/>
                      </a:lnTo>
                      <a:lnTo>
                        <a:pt x="184" y="670"/>
                      </a:lnTo>
                      <a:lnTo>
                        <a:pt x="186" y="668"/>
                      </a:lnTo>
                      <a:lnTo>
                        <a:pt x="186" y="668"/>
                      </a:lnTo>
                      <a:lnTo>
                        <a:pt x="186" y="668"/>
                      </a:lnTo>
                      <a:lnTo>
                        <a:pt x="186" y="664"/>
                      </a:lnTo>
                      <a:lnTo>
                        <a:pt x="186" y="664"/>
                      </a:lnTo>
                      <a:lnTo>
                        <a:pt x="186" y="664"/>
                      </a:lnTo>
                      <a:lnTo>
                        <a:pt x="188" y="664"/>
                      </a:lnTo>
                      <a:lnTo>
                        <a:pt x="188" y="662"/>
                      </a:lnTo>
                      <a:lnTo>
                        <a:pt x="190" y="662"/>
                      </a:lnTo>
                      <a:lnTo>
                        <a:pt x="190" y="662"/>
                      </a:lnTo>
                      <a:lnTo>
                        <a:pt x="190" y="662"/>
                      </a:lnTo>
                      <a:lnTo>
                        <a:pt x="190" y="660"/>
                      </a:lnTo>
                      <a:lnTo>
                        <a:pt x="190" y="660"/>
                      </a:lnTo>
                      <a:lnTo>
                        <a:pt x="192" y="660"/>
                      </a:lnTo>
                      <a:lnTo>
                        <a:pt x="192" y="658"/>
                      </a:lnTo>
                      <a:lnTo>
                        <a:pt x="194" y="656"/>
                      </a:lnTo>
                      <a:lnTo>
                        <a:pt x="194" y="656"/>
                      </a:lnTo>
                      <a:lnTo>
                        <a:pt x="194" y="656"/>
                      </a:lnTo>
                      <a:lnTo>
                        <a:pt x="194" y="652"/>
                      </a:lnTo>
                      <a:lnTo>
                        <a:pt x="194" y="652"/>
                      </a:lnTo>
                      <a:lnTo>
                        <a:pt x="194" y="652"/>
                      </a:lnTo>
                      <a:lnTo>
                        <a:pt x="192" y="650"/>
                      </a:lnTo>
                      <a:lnTo>
                        <a:pt x="192" y="646"/>
                      </a:lnTo>
                      <a:lnTo>
                        <a:pt x="192" y="646"/>
                      </a:lnTo>
                      <a:lnTo>
                        <a:pt x="192" y="646"/>
                      </a:lnTo>
                      <a:lnTo>
                        <a:pt x="192" y="644"/>
                      </a:lnTo>
                      <a:lnTo>
                        <a:pt x="192" y="642"/>
                      </a:lnTo>
                      <a:lnTo>
                        <a:pt x="194" y="642"/>
                      </a:lnTo>
                      <a:lnTo>
                        <a:pt x="194" y="642"/>
                      </a:lnTo>
                      <a:lnTo>
                        <a:pt x="194" y="642"/>
                      </a:lnTo>
                      <a:lnTo>
                        <a:pt x="196" y="640"/>
                      </a:lnTo>
                      <a:lnTo>
                        <a:pt x="202" y="634"/>
                      </a:lnTo>
                      <a:lnTo>
                        <a:pt x="202" y="634"/>
                      </a:lnTo>
                      <a:lnTo>
                        <a:pt x="202" y="634"/>
                      </a:lnTo>
                      <a:lnTo>
                        <a:pt x="202" y="632"/>
                      </a:lnTo>
                      <a:lnTo>
                        <a:pt x="204" y="632"/>
                      </a:lnTo>
                      <a:lnTo>
                        <a:pt x="206" y="632"/>
                      </a:lnTo>
                      <a:lnTo>
                        <a:pt x="206" y="632"/>
                      </a:lnTo>
                      <a:lnTo>
                        <a:pt x="206" y="632"/>
                      </a:lnTo>
                      <a:lnTo>
                        <a:pt x="208" y="630"/>
                      </a:lnTo>
                      <a:lnTo>
                        <a:pt x="210" y="630"/>
                      </a:lnTo>
                      <a:lnTo>
                        <a:pt x="210" y="630"/>
                      </a:lnTo>
                      <a:lnTo>
                        <a:pt x="210" y="630"/>
                      </a:lnTo>
                      <a:lnTo>
                        <a:pt x="214" y="630"/>
                      </a:lnTo>
                      <a:lnTo>
                        <a:pt x="220" y="628"/>
                      </a:lnTo>
                      <a:lnTo>
                        <a:pt x="220" y="628"/>
                      </a:lnTo>
                      <a:lnTo>
                        <a:pt x="220" y="628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24" y="624"/>
                      </a:lnTo>
                      <a:lnTo>
                        <a:pt x="224" y="622"/>
                      </a:lnTo>
                      <a:lnTo>
                        <a:pt x="226" y="620"/>
                      </a:lnTo>
                      <a:lnTo>
                        <a:pt x="226" y="620"/>
                      </a:lnTo>
                      <a:lnTo>
                        <a:pt x="226" y="618"/>
                      </a:lnTo>
                      <a:lnTo>
                        <a:pt x="226" y="616"/>
                      </a:lnTo>
                      <a:lnTo>
                        <a:pt x="226" y="616"/>
                      </a:lnTo>
                      <a:lnTo>
                        <a:pt x="226" y="614"/>
                      </a:lnTo>
                      <a:lnTo>
                        <a:pt x="224" y="614"/>
                      </a:lnTo>
                      <a:lnTo>
                        <a:pt x="224" y="614"/>
                      </a:lnTo>
                      <a:lnTo>
                        <a:pt x="224" y="614"/>
                      </a:lnTo>
                      <a:lnTo>
                        <a:pt x="224" y="614"/>
                      </a:lnTo>
                      <a:lnTo>
                        <a:pt x="224" y="610"/>
                      </a:lnTo>
                      <a:lnTo>
                        <a:pt x="224" y="610"/>
                      </a:lnTo>
                      <a:lnTo>
                        <a:pt x="224" y="610"/>
                      </a:lnTo>
                      <a:lnTo>
                        <a:pt x="224" y="610"/>
                      </a:lnTo>
                      <a:lnTo>
                        <a:pt x="226" y="608"/>
                      </a:lnTo>
                      <a:lnTo>
                        <a:pt x="226" y="606"/>
                      </a:lnTo>
                      <a:lnTo>
                        <a:pt x="230" y="606"/>
                      </a:lnTo>
                      <a:lnTo>
                        <a:pt x="238" y="606"/>
                      </a:lnTo>
                      <a:lnTo>
                        <a:pt x="242" y="608"/>
                      </a:lnTo>
                      <a:lnTo>
                        <a:pt x="242" y="608"/>
                      </a:lnTo>
                      <a:lnTo>
                        <a:pt x="244" y="608"/>
                      </a:lnTo>
                      <a:lnTo>
                        <a:pt x="246" y="608"/>
                      </a:lnTo>
                      <a:lnTo>
                        <a:pt x="246" y="610"/>
                      </a:lnTo>
                      <a:lnTo>
                        <a:pt x="246" y="610"/>
                      </a:lnTo>
                      <a:lnTo>
                        <a:pt x="248" y="610"/>
                      </a:lnTo>
                      <a:lnTo>
                        <a:pt x="248" y="610"/>
                      </a:lnTo>
                      <a:lnTo>
                        <a:pt x="250" y="612"/>
                      </a:lnTo>
                      <a:lnTo>
                        <a:pt x="250" y="612"/>
                      </a:lnTo>
                      <a:lnTo>
                        <a:pt x="250" y="612"/>
                      </a:lnTo>
                      <a:lnTo>
                        <a:pt x="252" y="610"/>
                      </a:lnTo>
                      <a:lnTo>
                        <a:pt x="258" y="610"/>
                      </a:lnTo>
                      <a:lnTo>
                        <a:pt x="258" y="610"/>
                      </a:lnTo>
                      <a:lnTo>
                        <a:pt x="260" y="610"/>
                      </a:lnTo>
                      <a:lnTo>
                        <a:pt x="264" y="606"/>
                      </a:lnTo>
                      <a:lnTo>
                        <a:pt x="268" y="606"/>
                      </a:lnTo>
                      <a:lnTo>
                        <a:pt x="268" y="606"/>
                      </a:lnTo>
                      <a:lnTo>
                        <a:pt x="268" y="604"/>
                      </a:lnTo>
                      <a:lnTo>
                        <a:pt x="268" y="604"/>
                      </a:lnTo>
                      <a:lnTo>
                        <a:pt x="270" y="604"/>
                      </a:lnTo>
                      <a:lnTo>
                        <a:pt x="270" y="604"/>
                      </a:lnTo>
                      <a:lnTo>
                        <a:pt x="270" y="602"/>
                      </a:lnTo>
                      <a:lnTo>
                        <a:pt x="270" y="600"/>
                      </a:lnTo>
                      <a:lnTo>
                        <a:pt x="272" y="600"/>
                      </a:lnTo>
                      <a:lnTo>
                        <a:pt x="272" y="600"/>
                      </a:lnTo>
                      <a:lnTo>
                        <a:pt x="272" y="600"/>
                      </a:lnTo>
                      <a:lnTo>
                        <a:pt x="274" y="598"/>
                      </a:lnTo>
                      <a:lnTo>
                        <a:pt x="274" y="598"/>
                      </a:lnTo>
                      <a:lnTo>
                        <a:pt x="274" y="598"/>
                      </a:lnTo>
                      <a:lnTo>
                        <a:pt x="276" y="598"/>
                      </a:lnTo>
                      <a:lnTo>
                        <a:pt x="276" y="598"/>
                      </a:lnTo>
                      <a:lnTo>
                        <a:pt x="276" y="598"/>
                      </a:lnTo>
                      <a:lnTo>
                        <a:pt x="278" y="598"/>
                      </a:lnTo>
                      <a:lnTo>
                        <a:pt x="278" y="596"/>
                      </a:lnTo>
                      <a:lnTo>
                        <a:pt x="284" y="596"/>
                      </a:lnTo>
                      <a:lnTo>
                        <a:pt x="288" y="600"/>
                      </a:lnTo>
                      <a:lnTo>
                        <a:pt x="288" y="600"/>
                      </a:lnTo>
                      <a:lnTo>
                        <a:pt x="290" y="600"/>
                      </a:lnTo>
                      <a:lnTo>
                        <a:pt x="290" y="600"/>
                      </a:lnTo>
                      <a:lnTo>
                        <a:pt x="290" y="600"/>
                      </a:lnTo>
                      <a:lnTo>
                        <a:pt x="290" y="600"/>
                      </a:lnTo>
                      <a:lnTo>
                        <a:pt x="290" y="602"/>
                      </a:lnTo>
                      <a:lnTo>
                        <a:pt x="292" y="602"/>
                      </a:lnTo>
                      <a:lnTo>
                        <a:pt x="292" y="602"/>
                      </a:lnTo>
                      <a:lnTo>
                        <a:pt x="292" y="602"/>
                      </a:lnTo>
                      <a:lnTo>
                        <a:pt x="294" y="602"/>
                      </a:lnTo>
                      <a:lnTo>
                        <a:pt x="294" y="604"/>
                      </a:lnTo>
                      <a:lnTo>
                        <a:pt x="294" y="604"/>
                      </a:lnTo>
                      <a:lnTo>
                        <a:pt x="294" y="604"/>
                      </a:lnTo>
                      <a:lnTo>
                        <a:pt x="296" y="604"/>
                      </a:lnTo>
                      <a:lnTo>
                        <a:pt x="296" y="604"/>
                      </a:lnTo>
                      <a:lnTo>
                        <a:pt x="296" y="604"/>
                      </a:lnTo>
                      <a:lnTo>
                        <a:pt x="296" y="604"/>
                      </a:lnTo>
                      <a:lnTo>
                        <a:pt x="298" y="606"/>
                      </a:lnTo>
                      <a:lnTo>
                        <a:pt x="298" y="606"/>
                      </a:lnTo>
                      <a:lnTo>
                        <a:pt x="298" y="606"/>
                      </a:lnTo>
                      <a:lnTo>
                        <a:pt x="298" y="606"/>
                      </a:lnTo>
                      <a:lnTo>
                        <a:pt x="298" y="610"/>
                      </a:lnTo>
                      <a:lnTo>
                        <a:pt x="298" y="612"/>
                      </a:lnTo>
                      <a:lnTo>
                        <a:pt x="298" y="612"/>
                      </a:lnTo>
                      <a:lnTo>
                        <a:pt x="300" y="612"/>
                      </a:lnTo>
                      <a:lnTo>
                        <a:pt x="300" y="612"/>
                      </a:lnTo>
                      <a:lnTo>
                        <a:pt x="300" y="614"/>
                      </a:lnTo>
                      <a:lnTo>
                        <a:pt x="300" y="614"/>
                      </a:lnTo>
                      <a:lnTo>
                        <a:pt x="300" y="614"/>
                      </a:lnTo>
                      <a:lnTo>
                        <a:pt x="302" y="614"/>
                      </a:lnTo>
                      <a:lnTo>
                        <a:pt x="302" y="614"/>
                      </a:lnTo>
                      <a:lnTo>
                        <a:pt x="302" y="614"/>
                      </a:lnTo>
                      <a:lnTo>
                        <a:pt x="304" y="614"/>
                      </a:lnTo>
                      <a:lnTo>
                        <a:pt x="304" y="614"/>
                      </a:lnTo>
                      <a:lnTo>
                        <a:pt x="306" y="620"/>
                      </a:lnTo>
                      <a:lnTo>
                        <a:pt x="306" y="620"/>
                      </a:lnTo>
                      <a:lnTo>
                        <a:pt x="306" y="620"/>
                      </a:lnTo>
                      <a:lnTo>
                        <a:pt x="310" y="622"/>
                      </a:lnTo>
                      <a:lnTo>
                        <a:pt x="310" y="622"/>
                      </a:lnTo>
                      <a:lnTo>
                        <a:pt x="310" y="622"/>
                      </a:lnTo>
                      <a:lnTo>
                        <a:pt x="316" y="622"/>
                      </a:lnTo>
                      <a:lnTo>
                        <a:pt x="316" y="622"/>
                      </a:lnTo>
                      <a:lnTo>
                        <a:pt x="316" y="622"/>
                      </a:lnTo>
                      <a:lnTo>
                        <a:pt x="316" y="622"/>
                      </a:lnTo>
                      <a:lnTo>
                        <a:pt x="316" y="624"/>
                      </a:lnTo>
                      <a:lnTo>
                        <a:pt x="316" y="624"/>
                      </a:lnTo>
                      <a:lnTo>
                        <a:pt x="318" y="624"/>
                      </a:lnTo>
                      <a:lnTo>
                        <a:pt x="318" y="624"/>
                      </a:lnTo>
                      <a:lnTo>
                        <a:pt x="320" y="624"/>
                      </a:lnTo>
                      <a:lnTo>
                        <a:pt x="320" y="626"/>
                      </a:lnTo>
                      <a:lnTo>
                        <a:pt x="320" y="626"/>
                      </a:lnTo>
                      <a:lnTo>
                        <a:pt x="320" y="626"/>
                      </a:lnTo>
                      <a:lnTo>
                        <a:pt x="320" y="628"/>
                      </a:lnTo>
                      <a:lnTo>
                        <a:pt x="320" y="628"/>
                      </a:lnTo>
                      <a:lnTo>
                        <a:pt x="322" y="628"/>
                      </a:lnTo>
                      <a:lnTo>
                        <a:pt x="322" y="628"/>
                      </a:lnTo>
                      <a:lnTo>
                        <a:pt x="322" y="628"/>
                      </a:lnTo>
                      <a:lnTo>
                        <a:pt x="322" y="628"/>
                      </a:lnTo>
                      <a:lnTo>
                        <a:pt x="322" y="628"/>
                      </a:lnTo>
                      <a:lnTo>
                        <a:pt x="324" y="630"/>
                      </a:lnTo>
                      <a:lnTo>
                        <a:pt x="324" y="630"/>
                      </a:lnTo>
                      <a:lnTo>
                        <a:pt x="324" y="630"/>
                      </a:lnTo>
                      <a:lnTo>
                        <a:pt x="324" y="630"/>
                      </a:lnTo>
                      <a:lnTo>
                        <a:pt x="326" y="630"/>
                      </a:lnTo>
                      <a:lnTo>
                        <a:pt x="326" y="630"/>
                      </a:lnTo>
                      <a:lnTo>
                        <a:pt x="326" y="630"/>
                      </a:lnTo>
                      <a:lnTo>
                        <a:pt x="326" y="630"/>
                      </a:lnTo>
                      <a:lnTo>
                        <a:pt x="328" y="630"/>
                      </a:lnTo>
                      <a:lnTo>
                        <a:pt x="328" y="630"/>
                      </a:lnTo>
                      <a:lnTo>
                        <a:pt x="328" y="630"/>
                      </a:lnTo>
                      <a:lnTo>
                        <a:pt x="336" y="630"/>
                      </a:lnTo>
                      <a:lnTo>
                        <a:pt x="338" y="632"/>
                      </a:lnTo>
                      <a:lnTo>
                        <a:pt x="338" y="632"/>
                      </a:lnTo>
                      <a:lnTo>
                        <a:pt x="338" y="632"/>
                      </a:lnTo>
                      <a:lnTo>
                        <a:pt x="340" y="632"/>
                      </a:lnTo>
                      <a:lnTo>
                        <a:pt x="340" y="632"/>
                      </a:lnTo>
                      <a:lnTo>
                        <a:pt x="344" y="638"/>
                      </a:lnTo>
                      <a:lnTo>
                        <a:pt x="344" y="638"/>
                      </a:lnTo>
                      <a:lnTo>
                        <a:pt x="344" y="638"/>
                      </a:lnTo>
                      <a:lnTo>
                        <a:pt x="344" y="638"/>
                      </a:lnTo>
                      <a:lnTo>
                        <a:pt x="344" y="638"/>
                      </a:lnTo>
                      <a:lnTo>
                        <a:pt x="344" y="638"/>
                      </a:lnTo>
                      <a:lnTo>
                        <a:pt x="346" y="638"/>
                      </a:lnTo>
                      <a:lnTo>
                        <a:pt x="348" y="640"/>
                      </a:lnTo>
                      <a:lnTo>
                        <a:pt x="348" y="640"/>
                      </a:lnTo>
                      <a:lnTo>
                        <a:pt x="348" y="640"/>
                      </a:lnTo>
                      <a:lnTo>
                        <a:pt x="348" y="640"/>
                      </a:lnTo>
                      <a:lnTo>
                        <a:pt x="350" y="642"/>
                      </a:lnTo>
                      <a:lnTo>
                        <a:pt x="350" y="642"/>
                      </a:lnTo>
                      <a:lnTo>
                        <a:pt x="350" y="642"/>
                      </a:lnTo>
                      <a:lnTo>
                        <a:pt x="352" y="642"/>
                      </a:lnTo>
                      <a:lnTo>
                        <a:pt x="352" y="644"/>
                      </a:lnTo>
                      <a:lnTo>
                        <a:pt x="352" y="644"/>
                      </a:lnTo>
                      <a:lnTo>
                        <a:pt x="352" y="644"/>
                      </a:lnTo>
                      <a:lnTo>
                        <a:pt x="354" y="646"/>
                      </a:lnTo>
                      <a:lnTo>
                        <a:pt x="356" y="648"/>
                      </a:lnTo>
                      <a:lnTo>
                        <a:pt x="356" y="650"/>
                      </a:lnTo>
                      <a:lnTo>
                        <a:pt x="356" y="650"/>
                      </a:lnTo>
                      <a:lnTo>
                        <a:pt x="356" y="650"/>
                      </a:lnTo>
                      <a:lnTo>
                        <a:pt x="356" y="650"/>
                      </a:lnTo>
                      <a:lnTo>
                        <a:pt x="356" y="652"/>
                      </a:lnTo>
                      <a:lnTo>
                        <a:pt x="356" y="652"/>
                      </a:lnTo>
                      <a:lnTo>
                        <a:pt x="356" y="652"/>
                      </a:lnTo>
                      <a:lnTo>
                        <a:pt x="356" y="652"/>
                      </a:lnTo>
                      <a:lnTo>
                        <a:pt x="356" y="654"/>
                      </a:lnTo>
                      <a:lnTo>
                        <a:pt x="352" y="656"/>
                      </a:lnTo>
                      <a:lnTo>
                        <a:pt x="352" y="656"/>
                      </a:lnTo>
                      <a:lnTo>
                        <a:pt x="352" y="656"/>
                      </a:lnTo>
                      <a:lnTo>
                        <a:pt x="352" y="658"/>
                      </a:lnTo>
                      <a:lnTo>
                        <a:pt x="352" y="660"/>
                      </a:lnTo>
                      <a:lnTo>
                        <a:pt x="352" y="660"/>
                      </a:lnTo>
                      <a:lnTo>
                        <a:pt x="352" y="660"/>
                      </a:lnTo>
                      <a:lnTo>
                        <a:pt x="352" y="662"/>
                      </a:lnTo>
                      <a:lnTo>
                        <a:pt x="352" y="662"/>
                      </a:lnTo>
                      <a:lnTo>
                        <a:pt x="352" y="664"/>
                      </a:lnTo>
                      <a:lnTo>
                        <a:pt x="358" y="664"/>
                      </a:lnTo>
                      <a:lnTo>
                        <a:pt x="358" y="664"/>
                      </a:lnTo>
                      <a:lnTo>
                        <a:pt x="358" y="662"/>
                      </a:lnTo>
                      <a:lnTo>
                        <a:pt x="358" y="662"/>
                      </a:lnTo>
                      <a:lnTo>
                        <a:pt x="360" y="660"/>
                      </a:lnTo>
                      <a:lnTo>
                        <a:pt x="362" y="660"/>
                      </a:lnTo>
                      <a:lnTo>
                        <a:pt x="362" y="660"/>
                      </a:lnTo>
                      <a:lnTo>
                        <a:pt x="362" y="660"/>
                      </a:lnTo>
                      <a:lnTo>
                        <a:pt x="364" y="658"/>
                      </a:lnTo>
                      <a:lnTo>
                        <a:pt x="364" y="658"/>
                      </a:lnTo>
                      <a:lnTo>
                        <a:pt x="366" y="658"/>
                      </a:lnTo>
                      <a:lnTo>
                        <a:pt x="366" y="654"/>
                      </a:lnTo>
                      <a:lnTo>
                        <a:pt x="366" y="654"/>
                      </a:lnTo>
                      <a:lnTo>
                        <a:pt x="366" y="654"/>
                      </a:lnTo>
                      <a:lnTo>
                        <a:pt x="366" y="652"/>
                      </a:lnTo>
                      <a:lnTo>
                        <a:pt x="366" y="652"/>
                      </a:lnTo>
                      <a:lnTo>
                        <a:pt x="368" y="652"/>
                      </a:lnTo>
                      <a:lnTo>
                        <a:pt x="368" y="652"/>
                      </a:lnTo>
                      <a:lnTo>
                        <a:pt x="368" y="652"/>
                      </a:lnTo>
                      <a:lnTo>
                        <a:pt x="370" y="650"/>
                      </a:lnTo>
                      <a:lnTo>
                        <a:pt x="370" y="648"/>
                      </a:lnTo>
                      <a:lnTo>
                        <a:pt x="370" y="648"/>
                      </a:lnTo>
                      <a:lnTo>
                        <a:pt x="370" y="646"/>
                      </a:lnTo>
                      <a:lnTo>
                        <a:pt x="368" y="644"/>
                      </a:lnTo>
                      <a:lnTo>
                        <a:pt x="368" y="644"/>
                      </a:lnTo>
                      <a:lnTo>
                        <a:pt x="368" y="644"/>
                      </a:lnTo>
                      <a:lnTo>
                        <a:pt x="366" y="644"/>
                      </a:lnTo>
                      <a:lnTo>
                        <a:pt x="366" y="644"/>
                      </a:lnTo>
                      <a:lnTo>
                        <a:pt x="366" y="644"/>
                      </a:lnTo>
                      <a:lnTo>
                        <a:pt x="364" y="642"/>
                      </a:lnTo>
                      <a:lnTo>
                        <a:pt x="364" y="642"/>
                      </a:lnTo>
                      <a:lnTo>
                        <a:pt x="364" y="642"/>
                      </a:lnTo>
                      <a:lnTo>
                        <a:pt x="362" y="642"/>
                      </a:lnTo>
                      <a:lnTo>
                        <a:pt x="362" y="642"/>
                      </a:lnTo>
                      <a:lnTo>
                        <a:pt x="364" y="640"/>
                      </a:lnTo>
                      <a:lnTo>
                        <a:pt x="364" y="638"/>
                      </a:lnTo>
                      <a:lnTo>
                        <a:pt x="364" y="638"/>
                      </a:lnTo>
                      <a:lnTo>
                        <a:pt x="366" y="638"/>
                      </a:lnTo>
                      <a:lnTo>
                        <a:pt x="366" y="638"/>
                      </a:lnTo>
                      <a:lnTo>
                        <a:pt x="366" y="636"/>
                      </a:lnTo>
                      <a:lnTo>
                        <a:pt x="368" y="636"/>
                      </a:lnTo>
                      <a:lnTo>
                        <a:pt x="374" y="640"/>
                      </a:lnTo>
                      <a:lnTo>
                        <a:pt x="374" y="640"/>
                      </a:lnTo>
                      <a:lnTo>
                        <a:pt x="374" y="640"/>
                      </a:lnTo>
                      <a:lnTo>
                        <a:pt x="378" y="640"/>
                      </a:lnTo>
                      <a:lnTo>
                        <a:pt x="378" y="640"/>
                      </a:lnTo>
                      <a:lnTo>
                        <a:pt x="380" y="640"/>
                      </a:lnTo>
                      <a:lnTo>
                        <a:pt x="380" y="638"/>
                      </a:lnTo>
                      <a:lnTo>
                        <a:pt x="380" y="638"/>
                      </a:lnTo>
                      <a:lnTo>
                        <a:pt x="380" y="638"/>
                      </a:lnTo>
                      <a:lnTo>
                        <a:pt x="378" y="634"/>
                      </a:lnTo>
                      <a:lnTo>
                        <a:pt x="378" y="634"/>
                      </a:lnTo>
                      <a:lnTo>
                        <a:pt x="378" y="634"/>
                      </a:lnTo>
                      <a:lnTo>
                        <a:pt x="374" y="630"/>
                      </a:lnTo>
                      <a:lnTo>
                        <a:pt x="374" y="630"/>
                      </a:lnTo>
                      <a:lnTo>
                        <a:pt x="374" y="630"/>
                      </a:lnTo>
                      <a:lnTo>
                        <a:pt x="368" y="630"/>
                      </a:lnTo>
                      <a:lnTo>
                        <a:pt x="364" y="628"/>
                      </a:lnTo>
                      <a:lnTo>
                        <a:pt x="364" y="628"/>
                      </a:lnTo>
                      <a:lnTo>
                        <a:pt x="364" y="628"/>
                      </a:lnTo>
                      <a:lnTo>
                        <a:pt x="360" y="628"/>
                      </a:lnTo>
                      <a:lnTo>
                        <a:pt x="358" y="626"/>
                      </a:lnTo>
                      <a:lnTo>
                        <a:pt x="358" y="626"/>
                      </a:lnTo>
                      <a:lnTo>
                        <a:pt x="358" y="626"/>
                      </a:lnTo>
                      <a:lnTo>
                        <a:pt x="358" y="624"/>
                      </a:lnTo>
                      <a:lnTo>
                        <a:pt x="356" y="624"/>
                      </a:lnTo>
                      <a:lnTo>
                        <a:pt x="356" y="624"/>
                      </a:lnTo>
                      <a:lnTo>
                        <a:pt x="358" y="624"/>
                      </a:lnTo>
                      <a:lnTo>
                        <a:pt x="358" y="624"/>
                      </a:lnTo>
                      <a:lnTo>
                        <a:pt x="358" y="624"/>
                      </a:lnTo>
                      <a:lnTo>
                        <a:pt x="358" y="620"/>
                      </a:lnTo>
                      <a:lnTo>
                        <a:pt x="358" y="620"/>
                      </a:lnTo>
                      <a:lnTo>
                        <a:pt x="358" y="620"/>
                      </a:lnTo>
                      <a:lnTo>
                        <a:pt x="344" y="620"/>
                      </a:lnTo>
                      <a:lnTo>
                        <a:pt x="340" y="618"/>
                      </a:lnTo>
                      <a:lnTo>
                        <a:pt x="340" y="616"/>
                      </a:lnTo>
                      <a:lnTo>
                        <a:pt x="340" y="616"/>
                      </a:lnTo>
                      <a:lnTo>
                        <a:pt x="340" y="616"/>
                      </a:lnTo>
                      <a:lnTo>
                        <a:pt x="338" y="614"/>
                      </a:lnTo>
                      <a:lnTo>
                        <a:pt x="334" y="610"/>
                      </a:lnTo>
                      <a:lnTo>
                        <a:pt x="334" y="610"/>
                      </a:lnTo>
                      <a:lnTo>
                        <a:pt x="334" y="610"/>
                      </a:lnTo>
                      <a:lnTo>
                        <a:pt x="332" y="608"/>
                      </a:lnTo>
                      <a:lnTo>
                        <a:pt x="332" y="606"/>
                      </a:lnTo>
                      <a:lnTo>
                        <a:pt x="332" y="606"/>
                      </a:lnTo>
                      <a:lnTo>
                        <a:pt x="332" y="606"/>
                      </a:lnTo>
                      <a:lnTo>
                        <a:pt x="332" y="604"/>
                      </a:lnTo>
                      <a:lnTo>
                        <a:pt x="330" y="604"/>
                      </a:lnTo>
                      <a:lnTo>
                        <a:pt x="328" y="602"/>
                      </a:lnTo>
                      <a:lnTo>
                        <a:pt x="328" y="602"/>
                      </a:lnTo>
                      <a:lnTo>
                        <a:pt x="328" y="602"/>
                      </a:lnTo>
                      <a:lnTo>
                        <a:pt x="326" y="600"/>
                      </a:lnTo>
                      <a:lnTo>
                        <a:pt x="324" y="598"/>
                      </a:lnTo>
                      <a:lnTo>
                        <a:pt x="324" y="598"/>
                      </a:lnTo>
                      <a:lnTo>
                        <a:pt x="322" y="598"/>
                      </a:lnTo>
                      <a:lnTo>
                        <a:pt x="322" y="598"/>
                      </a:lnTo>
                      <a:lnTo>
                        <a:pt x="320" y="596"/>
                      </a:lnTo>
                      <a:lnTo>
                        <a:pt x="320" y="596"/>
                      </a:lnTo>
                      <a:lnTo>
                        <a:pt x="320" y="596"/>
                      </a:lnTo>
                      <a:lnTo>
                        <a:pt x="318" y="596"/>
                      </a:lnTo>
                      <a:lnTo>
                        <a:pt x="318" y="596"/>
                      </a:lnTo>
                      <a:lnTo>
                        <a:pt x="318" y="596"/>
                      </a:lnTo>
                      <a:lnTo>
                        <a:pt x="318" y="596"/>
                      </a:lnTo>
                      <a:lnTo>
                        <a:pt x="316" y="594"/>
                      </a:lnTo>
                      <a:lnTo>
                        <a:pt x="318" y="594"/>
                      </a:lnTo>
                      <a:lnTo>
                        <a:pt x="318" y="594"/>
                      </a:lnTo>
                      <a:lnTo>
                        <a:pt x="318" y="592"/>
                      </a:lnTo>
                      <a:lnTo>
                        <a:pt x="318" y="588"/>
                      </a:lnTo>
                      <a:lnTo>
                        <a:pt x="318" y="588"/>
                      </a:lnTo>
                      <a:lnTo>
                        <a:pt x="318" y="588"/>
                      </a:lnTo>
                      <a:lnTo>
                        <a:pt x="316" y="588"/>
                      </a:lnTo>
                      <a:lnTo>
                        <a:pt x="316" y="586"/>
                      </a:lnTo>
                      <a:lnTo>
                        <a:pt x="316" y="586"/>
                      </a:lnTo>
                      <a:lnTo>
                        <a:pt x="316" y="586"/>
                      </a:lnTo>
                      <a:lnTo>
                        <a:pt x="314" y="584"/>
                      </a:lnTo>
                      <a:lnTo>
                        <a:pt x="314" y="582"/>
                      </a:lnTo>
                      <a:lnTo>
                        <a:pt x="318" y="582"/>
                      </a:lnTo>
                      <a:lnTo>
                        <a:pt x="318" y="582"/>
                      </a:lnTo>
                      <a:lnTo>
                        <a:pt x="318" y="582"/>
                      </a:lnTo>
                      <a:lnTo>
                        <a:pt x="320" y="580"/>
                      </a:lnTo>
                      <a:lnTo>
                        <a:pt x="324" y="580"/>
                      </a:lnTo>
                      <a:lnTo>
                        <a:pt x="326" y="580"/>
                      </a:lnTo>
                      <a:lnTo>
                        <a:pt x="326" y="580"/>
                      </a:lnTo>
                      <a:lnTo>
                        <a:pt x="326" y="580"/>
                      </a:lnTo>
                      <a:lnTo>
                        <a:pt x="326" y="580"/>
                      </a:lnTo>
                      <a:lnTo>
                        <a:pt x="326" y="580"/>
                      </a:lnTo>
                      <a:lnTo>
                        <a:pt x="326" y="580"/>
                      </a:lnTo>
                      <a:lnTo>
                        <a:pt x="326" y="584"/>
                      </a:lnTo>
                      <a:lnTo>
                        <a:pt x="326" y="584"/>
                      </a:lnTo>
                      <a:lnTo>
                        <a:pt x="326" y="586"/>
                      </a:lnTo>
                      <a:lnTo>
                        <a:pt x="328" y="586"/>
                      </a:lnTo>
                      <a:lnTo>
                        <a:pt x="328" y="588"/>
                      </a:lnTo>
                      <a:lnTo>
                        <a:pt x="328" y="588"/>
                      </a:lnTo>
                      <a:lnTo>
                        <a:pt x="328" y="588"/>
                      </a:lnTo>
                      <a:lnTo>
                        <a:pt x="330" y="588"/>
                      </a:lnTo>
                      <a:lnTo>
                        <a:pt x="330" y="590"/>
                      </a:lnTo>
                      <a:lnTo>
                        <a:pt x="330" y="590"/>
                      </a:lnTo>
                      <a:lnTo>
                        <a:pt x="332" y="590"/>
                      </a:lnTo>
                      <a:lnTo>
                        <a:pt x="332" y="590"/>
                      </a:lnTo>
                      <a:lnTo>
                        <a:pt x="334" y="590"/>
                      </a:lnTo>
                      <a:lnTo>
                        <a:pt x="334" y="590"/>
                      </a:lnTo>
                      <a:lnTo>
                        <a:pt x="334" y="590"/>
                      </a:lnTo>
                      <a:lnTo>
                        <a:pt x="334" y="590"/>
                      </a:lnTo>
                      <a:lnTo>
                        <a:pt x="334" y="590"/>
                      </a:lnTo>
                      <a:lnTo>
                        <a:pt x="334" y="588"/>
                      </a:lnTo>
                      <a:lnTo>
                        <a:pt x="336" y="588"/>
                      </a:lnTo>
                      <a:lnTo>
                        <a:pt x="336" y="588"/>
                      </a:lnTo>
                      <a:lnTo>
                        <a:pt x="336" y="588"/>
                      </a:lnTo>
                      <a:lnTo>
                        <a:pt x="336" y="588"/>
                      </a:lnTo>
                      <a:lnTo>
                        <a:pt x="340" y="588"/>
                      </a:lnTo>
                      <a:lnTo>
                        <a:pt x="340" y="588"/>
                      </a:lnTo>
                      <a:lnTo>
                        <a:pt x="340" y="588"/>
                      </a:lnTo>
                      <a:lnTo>
                        <a:pt x="340" y="588"/>
                      </a:lnTo>
                      <a:lnTo>
                        <a:pt x="342" y="588"/>
                      </a:lnTo>
                      <a:lnTo>
                        <a:pt x="344" y="590"/>
                      </a:lnTo>
                      <a:lnTo>
                        <a:pt x="344" y="596"/>
                      </a:lnTo>
                      <a:lnTo>
                        <a:pt x="344" y="596"/>
                      </a:lnTo>
                      <a:lnTo>
                        <a:pt x="344" y="596"/>
                      </a:lnTo>
                      <a:lnTo>
                        <a:pt x="344" y="598"/>
                      </a:lnTo>
                      <a:lnTo>
                        <a:pt x="344" y="598"/>
                      </a:lnTo>
                      <a:lnTo>
                        <a:pt x="344" y="598"/>
                      </a:lnTo>
                      <a:lnTo>
                        <a:pt x="344" y="598"/>
                      </a:lnTo>
                      <a:lnTo>
                        <a:pt x="346" y="600"/>
                      </a:lnTo>
                      <a:lnTo>
                        <a:pt x="346" y="600"/>
                      </a:lnTo>
                      <a:lnTo>
                        <a:pt x="346" y="602"/>
                      </a:lnTo>
                      <a:lnTo>
                        <a:pt x="348" y="602"/>
                      </a:lnTo>
                      <a:lnTo>
                        <a:pt x="348" y="602"/>
                      </a:lnTo>
                      <a:lnTo>
                        <a:pt x="348" y="602"/>
                      </a:lnTo>
                      <a:lnTo>
                        <a:pt x="348" y="602"/>
                      </a:lnTo>
                      <a:lnTo>
                        <a:pt x="348" y="602"/>
                      </a:lnTo>
                      <a:lnTo>
                        <a:pt x="348" y="602"/>
                      </a:lnTo>
                      <a:lnTo>
                        <a:pt x="350" y="604"/>
                      </a:lnTo>
                      <a:lnTo>
                        <a:pt x="352" y="604"/>
                      </a:lnTo>
                      <a:lnTo>
                        <a:pt x="354" y="606"/>
                      </a:lnTo>
                      <a:lnTo>
                        <a:pt x="354" y="608"/>
                      </a:lnTo>
                      <a:lnTo>
                        <a:pt x="354" y="608"/>
                      </a:lnTo>
                      <a:lnTo>
                        <a:pt x="354" y="608"/>
                      </a:lnTo>
                      <a:lnTo>
                        <a:pt x="356" y="608"/>
                      </a:lnTo>
                      <a:lnTo>
                        <a:pt x="356" y="610"/>
                      </a:lnTo>
                      <a:lnTo>
                        <a:pt x="356" y="610"/>
                      </a:lnTo>
                      <a:lnTo>
                        <a:pt x="356" y="610"/>
                      </a:lnTo>
                      <a:lnTo>
                        <a:pt x="358" y="610"/>
                      </a:lnTo>
                      <a:lnTo>
                        <a:pt x="358" y="612"/>
                      </a:lnTo>
                      <a:lnTo>
                        <a:pt x="358" y="612"/>
                      </a:lnTo>
                      <a:lnTo>
                        <a:pt x="360" y="612"/>
                      </a:lnTo>
                      <a:lnTo>
                        <a:pt x="362" y="610"/>
                      </a:lnTo>
                      <a:lnTo>
                        <a:pt x="366" y="612"/>
                      </a:lnTo>
                      <a:lnTo>
                        <a:pt x="366" y="612"/>
                      </a:lnTo>
                      <a:lnTo>
                        <a:pt x="366" y="612"/>
                      </a:lnTo>
                      <a:lnTo>
                        <a:pt x="368" y="612"/>
                      </a:lnTo>
                      <a:lnTo>
                        <a:pt x="368" y="612"/>
                      </a:lnTo>
                      <a:lnTo>
                        <a:pt x="368" y="612"/>
                      </a:lnTo>
                      <a:lnTo>
                        <a:pt x="368" y="612"/>
                      </a:lnTo>
                      <a:lnTo>
                        <a:pt x="372" y="614"/>
                      </a:lnTo>
                      <a:lnTo>
                        <a:pt x="372" y="614"/>
                      </a:lnTo>
                      <a:lnTo>
                        <a:pt x="372" y="614"/>
                      </a:lnTo>
                      <a:lnTo>
                        <a:pt x="372" y="614"/>
                      </a:lnTo>
                      <a:lnTo>
                        <a:pt x="372" y="614"/>
                      </a:lnTo>
                      <a:lnTo>
                        <a:pt x="372" y="614"/>
                      </a:lnTo>
                      <a:lnTo>
                        <a:pt x="372" y="614"/>
                      </a:lnTo>
                      <a:lnTo>
                        <a:pt x="374" y="614"/>
                      </a:lnTo>
                      <a:lnTo>
                        <a:pt x="374" y="614"/>
                      </a:lnTo>
                      <a:lnTo>
                        <a:pt x="374" y="614"/>
                      </a:lnTo>
                      <a:lnTo>
                        <a:pt x="374" y="614"/>
                      </a:lnTo>
                      <a:lnTo>
                        <a:pt x="376" y="614"/>
                      </a:lnTo>
                      <a:lnTo>
                        <a:pt x="378" y="614"/>
                      </a:lnTo>
                      <a:lnTo>
                        <a:pt x="378" y="614"/>
                      </a:lnTo>
                      <a:lnTo>
                        <a:pt x="378" y="614"/>
                      </a:lnTo>
                      <a:lnTo>
                        <a:pt x="380" y="614"/>
                      </a:lnTo>
                      <a:lnTo>
                        <a:pt x="384" y="618"/>
                      </a:lnTo>
                      <a:lnTo>
                        <a:pt x="384" y="618"/>
                      </a:lnTo>
                      <a:lnTo>
                        <a:pt x="384" y="618"/>
                      </a:lnTo>
                      <a:lnTo>
                        <a:pt x="384" y="618"/>
                      </a:lnTo>
                      <a:lnTo>
                        <a:pt x="386" y="618"/>
                      </a:lnTo>
                      <a:lnTo>
                        <a:pt x="386" y="620"/>
                      </a:lnTo>
                      <a:lnTo>
                        <a:pt x="386" y="620"/>
                      </a:lnTo>
                      <a:lnTo>
                        <a:pt x="386" y="620"/>
                      </a:lnTo>
                      <a:lnTo>
                        <a:pt x="388" y="620"/>
                      </a:lnTo>
                      <a:lnTo>
                        <a:pt x="388" y="620"/>
                      </a:lnTo>
                      <a:lnTo>
                        <a:pt x="388" y="620"/>
                      </a:lnTo>
                      <a:lnTo>
                        <a:pt x="388" y="620"/>
                      </a:lnTo>
                      <a:lnTo>
                        <a:pt x="390" y="620"/>
                      </a:lnTo>
                      <a:lnTo>
                        <a:pt x="390" y="628"/>
                      </a:lnTo>
                      <a:lnTo>
                        <a:pt x="388" y="628"/>
                      </a:lnTo>
                      <a:lnTo>
                        <a:pt x="388" y="628"/>
                      </a:lnTo>
                      <a:lnTo>
                        <a:pt x="388" y="630"/>
                      </a:lnTo>
                      <a:lnTo>
                        <a:pt x="390" y="632"/>
                      </a:lnTo>
                      <a:lnTo>
                        <a:pt x="390" y="632"/>
                      </a:lnTo>
                      <a:lnTo>
                        <a:pt x="390" y="632"/>
                      </a:lnTo>
                      <a:lnTo>
                        <a:pt x="390" y="632"/>
                      </a:lnTo>
                      <a:lnTo>
                        <a:pt x="392" y="636"/>
                      </a:lnTo>
                      <a:lnTo>
                        <a:pt x="392" y="638"/>
                      </a:lnTo>
                      <a:lnTo>
                        <a:pt x="392" y="638"/>
                      </a:lnTo>
                      <a:lnTo>
                        <a:pt x="392" y="638"/>
                      </a:lnTo>
                      <a:lnTo>
                        <a:pt x="396" y="640"/>
                      </a:lnTo>
                      <a:lnTo>
                        <a:pt x="396" y="642"/>
                      </a:lnTo>
                      <a:lnTo>
                        <a:pt x="396" y="642"/>
                      </a:lnTo>
                      <a:lnTo>
                        <a:pt x="396" y="642"/>
                      </a:lnTo>
                      <a:lnTo>
                        <a:pt x="398" y="644"/>
                      </a:lnTo>
                      <a:lnTo>
                        <a:pt x="398" y="644"/>
                      </a:lnTo>
                      <a:lnTo>
                        <a:pt x="398" y="644"/>
                      </a:lnTo>
                      <a:lnTo>
                        <a:pt x="398" y="644"/>
                      </a:lnTo>
                      <a:lnTo>
                        <a:pt x="398" y="644"/>
                      </a:lnTo>
                      <a:lnTo>
                        <a:pt x="398" y="644"/>
                      </a:lnTo>
                      <a:lnTo>
                        <a:pt x="400" y="646"/>
                      </a:lnTo>
                      <a:lnTo>
                        <a:pt x="400" y="646"/>
                      </a:lnTo>
                      <a:lnTo>
                        <a:pt x="400" y="646"/>
                      </a:lnTo>
                      <a:lnTo>
                        <a:pt x="402" y="648"/>
                      </a:lnTo>
                      <a:lnTo>
                        <a:pt x="402" y="648"/>
                      </a:lnTo>
                      <a:lnTo>
                        <a:pt x="402" y="648"/>
                      </a:lnTo>
                      <a:lnTo>
                        <a:pt x="404" y="648"/>
                      </a:lnTo>
                      <a:lnTo>
                        <a:pt x="406" y="650"/>
                      </a:lnTo>
                      <a:lnTo>
                        <a:pt x="408" y="652"/>
                      </a:lnTo>
                      <a:lnTo>
                        <a:pt x="408" y="652"/>
                      </a:lnTo>
                      <a:lnTo>
                        <a:pt x="408" y="652"/>
                      </a:lnTo>
                      <a:lnTo>
                        <a:pt x="408" y="652"/>
                      </a:lnTo>
                      <a:lnTo>
                        <a:pt x="408" y="656"/>
                      </a:lnTo>
                      <a:lnTo>
                        <a:pt x="408" y="656"/>
                      </a:lnTo>
                      <a:lnTo>
                        <a:pt x="410" y="656"/>
                      </a:lnTo>
                      <a:lnTo>
                        <a:pt x="410" y="656"/>
                      </a:lnTo>
                      <a:lnTo>
                        <a:pt x="412" y="656"/>
                      </a:lnTo>
                      <a:lnTo>
                        <a:pt x="412" y="656"/>
                      </a:lnTo>
                      <a:lnTo>
                        <a:pt x="412" y="658"/>
                      </a:lnTo>
                      <a:lnTo>
                        <a:pt x="414" y="658"/>
                      </a:lnTo>
                      <a:lnTo>
                        <a:pt x="414" y="658"/>
                      </a:lnTo>
                      <a:lnTo>
                        <a:pt x="414" y="656"/>
                      </a:lnTo>
                      <a:lnTo>
                        <a:pt x="414" y="656"/>
                      </a:lnTo>
                      <a:lnTo>
                        <a:pt x="416" y="656"/>
                      </a:lnTo>
                      <a:lnTo>
                        <a:pt x="416" y="656"/>
                      </a:lnTo>
                      <a:lnTo>
                        <a:pt x="416" y="656"/>
                      </a:lnTo>
                      <a:lnTo>
                        <a:pt x="418" y="658"/>
                      </a:lnTo>
                      <a:lnTo>
                        <a:pt x="420" y="658"/>
                      </a:lnTo>
                      <a:lnTo>
                        <a:pt x="422" y="658"/>
                      </a:lnTo>
                      <a:lnTo>
                        <a:pt x="422" y="658"/>
                      </a:lnTo>
                      <a:lnTo>
                        <a:pt x="422" y="658"/>
                      </a:lnTo>
                      <a:lnTo>
                        <a:pt x="428" y="658"/>
                      </a:lnTo>
                      <a:lnTo>
                        <a:pt x="428" y="658"/>
                      </a:lnTo>
                      <a:lnTo>
                        <a:pt x="428" y="658"/>
                      </a:lnTo>
                      <a:lnTo>
                        <a:pt x="428" y="658"/>
                      </a:lnTo>
                      <a:lnTo>
                        <a:pt x="428" y="658"/>
                      </a:lnTo>
                      <a:lnTo>
                        <a:pt x="428" y="658"/>
                      </a:lnTo>
                      <a:lnTo>
                        <a:pt x="426" y="660"/>
                      </a:lnTo>
                      <a:lnTo>
                        <a:pt x="424" y="660"/>
                      </a:lnTo>
                      <a:lnTo>
                        <a:pt x="420" y="658"/>
                      </a:lnTo>
                      <a:lnTo>
                        <a:pt x="420" y="658"/>
                      </a:lnTo>
                      <a:lnTo>
                        <a:pt x="420" y="658"/>
                      </a:lnTo>
                      <a:lnTo>
                        <a:pt x="410" y="658"/>
                      </a:lnTo>
                      <a:lnTo>
                        <a:pt x="410" y="658"/>
                      </a:lnTo>
                      <a:lnTo>
                        <a:pt x="410" y="658"/>
                      </a:lnTo>
                      <a:lnTo>
                        <a:pt x="410" y="660"/>
                      </a:lnTo>
                      <a:lnTo>
                        <a:pt x="408" y="660"/>
                      </a:lnTo>
                      <a:lnTo>
                        <a:pt x="408" y="660"/>
                      </a:lnTo>
                      <a:lnTo>
                        <a:pt x="408" y="660"/>
                      </a:lnTo>
                      <a:lnTo>
                        <a:pt x="408" y="664"/>
                      </a:lnTo>
                      <a:lnTo>
                        <a:pt x="408" y="664"/>
                      </a:lnTo>
                      <a:lnTo>
                        <a:pt x="410" y="664"/>
                      </a:lnTo>
                      <a:lnTo>
                        <a:pt x="410" y="664"/>
                      </a:lnTo>
                      <a:lnTo>
                        <a:pt x="410" y="664"/>
                      </a:lnTo>
                      <a:lnTo>
                        <a:pt x="410" y="664"/>
                      </a:lnTo>
                      <a:lnTo>
                        <a:pt x="410" y="664"/>
                      </a:lnTo>
                      <a:lnTo>
                        <a:pt x="412" y="664"/>
                      </a:lnTo>
                      <a:lnTo>
                        <a:pt x="412" y="666"/>
                      </a:lnTo>
                      <a:lnTo>
                        <a:pt x="412" y="666"/>
                      </a:lnTo>
                      <a:lnTo>
                        <a:pt x="412" y="666"/>
                      </a:lnTo>
                      <a:lnTo>
                        <a:pt x="412" y="666"/>
                      </a:lnTo>
                      <a:lnTo>
                        <a:pt x="412" y="668"/>
                      </a:lnTo>
                      <a:lnTo>
                        <a:pt x="412" y="668"/>
                      </a:lnTo>
                      <a:lnTo>
                        <a:pt x="412" y="668"/>
                      </a:lnTo>
                      <a:lnTo>
                        <a:pt x="414" y="670"/>
                      </a:lnTo>
                      <a:lnTo>
                        <a:pt x="414" y="670"/>
                      </a:lnTo>
                      <a:lnTo>
                        <a:pt x="414" y="670"/>
                      </a:lnTo>
                      <a:lnTo>
                        <a:pt x="414" y="670"/>
                      </a:lnTo>
                      <a:lnTo>
                        <a:pt x="416" y="672"/>
                      </a:lnTo>
                      <a:lnTo>
                        <a:pt x="416" y="672"/>
                      </a:lnTo>
                      <a:lnTo>
                        <a:pt x="416" y="672"/>
                      </a:lnTo>
                      <a:lnTo>
                        <a:pt x="416" y="672"/>
                      </a:lnTo>
                      <a:lnTo>
                        <a:pt x="418" y="672"/>
                      </a:lnTo>
                      <a:lnTo>
                        <a:pt x="418" y="674"/>
                      </a:lnTo>
                      <a:lnTo>
                        <a:pt x="418" y="674"/>
                      </a:lnTo>
                      <a:lnTo>
                        <a:pt x="418" y="674"/>
                      </a:lnTo>
                      <a:lnTo>
                        <a:pt x="420" y="674"/>
                      </a:lnTo>
                      <a:lnTo>
                        <a:pt x="420" y="674"/>
                      </a:lnTo>
                      <a:lnTo>
                        <a:pt x="420" y="674"/>
                      </a:lnTo>
                      <a:lnTo>
                        <a:pt x="420" y="672"/>
                      </a:lnTo>
                      <a:lnTo>
                        <a:pt x="422" y="672"/>
                      </a:lnTo>
                      <a:lnTo>
                        <a:pt x="424" y="674"/>
                      </a:lnTo>
                      <a:lnTo>
                        <a:pt x="424" y="674"/>
                      </a:lnTo>
                      <a:lnTo>
                        <a:pt x="424" y="674"/>
                      </a:lnTo>
                      <a:lnTo>
                        <a:pt x="424" y="676"/>
                      </a:lnTo>
                      <a:lnTo>
                        <a:pt x="426" y="678"/>
                      </a:lnTo>
                      <a:lnTo>
                        <a:pt x="426" y="678"/>
                      </a:lnTo>
                      <a:lnTo>
                        <a:pt x="428" y="678"/>
                      </a:lnTo>
                      <a:lnTo>
                        <a:pt x="430" y="678"/>
                      </a:lnTo>
                      <a:lnTo>
                        <a:pt x="430" y="678"/>
                      </a:lnTo>
                      <a:lnTo>
                        <a:pt x="430" y="676"/>
                      </a:lnTo>
                      <a:lnTo>
                        <a:pt x="430" y="676"/>
                      </a:lnTo>
                      <a:lnTo>
                        <a:pt x="432" y="676"/>
                      </a:lnTo>
                      <a:lnTo>
                        <a:pt x="432" y="676"/>
                      </a:lnTo>
                      <a:lnTo>
                        <a:pt x="432" y="676"/>
                      </a:lnTo>
                      <a:lnTo>
                        <a:pt x="432" y="678"/>
                      </a:lnTo>
                      <a:lnTo>
                        <a:pt x="432" y="678"/>
                      </a:lnTo>
                      <a:lnTo>
                        <a:pt x="434" y="676"/>
                      </a:lnTo>
                      <a:lnTo>
                        <a:pt x="434" y="672"/>
                      </a:lnTo>
                      <a:lnTo>
                        <a:pt x="434" y="672"/>
                      </a:lnTo>
                      <a:lnTo>
                        <a:pt x="434" y="672"/>
                      </a:lnTo>
                      <a:lnTo>
                        <a:pt x="432" y="670"/>
                      </a:lnTo>
                      <a:lnTo>
                        <a:pt x="432" y="668"/>
                      </a:lnTo>
                      <a:lnTo>
                        <a:pt x="434" y="666"/>
                      </a:lnTo>
                      <a:lnTo>
                        <a:pt x="434" y="666"/>
                      </a:lnTo>
                      <a:lnTo>
                        <a:pt x="434" y="666"/>
                      </a:lnTo>
                      <a:lnTo>
                        <a:pt x="434" y="664"/>
                      </a:lnTo>
                      <a:lnTo>
                        <a:pt x="434" y="662"/>
                      </a:lnTo>
                      <a:lnTo>
                        <a:pt x="440" y="662"/>
                      </a:lnTo>
                      <a:lnTo>
                        <a:pt x="440" y="662"/>
                      </a:lnTo>
                      <a:lnTo>
                        <a:pt x="440" y="662"/>
                      </a:lnTo>
                      <a:lnTo>
                        <a:pt x="442" y="662"/>
                      </a:lnTo>
                      <a:lnTo>
                        <a:pt x="442" y="662"/>
                      </a:lnTo>
                      <a:lnTo>
                        <a:pt x="442" y="660"/>
                      </a:lnTo>
                      <a:lnTo>
                        <a:pt x="442" y="658"/>
                      </a:lnTo>
                      <a:lnTo>
                        <a:pt x="442" y="658"/>
                      </a:lnTo>
                      <a:lnTo>
                        <a:pt x="442" y="658"/>
                      </a:lnTo>
                      <a:lnTo>
                        <a:pt x="440" y="656"/>
                      </a:lnTo>
                      <a:lnTo>
                        <a:pt x="440" y="656"/>
                      </a:lnTo>
                      <a:lnTo>
                        <a:pt x="444" y="658"/>
                      </a:lnTo>
                      <a:lnTo>
                        <a:pt x="444" y="658"/>
                      </a:lnTo>
                      <a:lnTo>
                        <a:pt x="444" y="658"/>
                      </a:lnTo>
                      <a:lnTo>
                        <a:pt x="446" y="658"/>
                      </a:lnTo>
                      <a:lnTo>
                        <a:pt x="446" y="658"/>
                      </a:lnTo>
                      <a:lnTo>
                        <a:pt x="446" y="658"/>
                      </a:lnTo>
                      <a:lnTo>
                        <a:pt x="448" y="656"/>
                      </a:lnTo>
                      <a:lnTo>
                        <a:pt x="448" y="656"/>
                      </a:lnTo>
                      <a:lnTo>
                        <a:pt x="448" y="656"/>
                      </a:lnTo>
                      <a:lnTo>
                        <a:pt x="448" y="656"/>
                      </a:lnTo>
                      <a:lnTo>
                        <a:pt x="448" y="656"/>
                      </a:lnTo>
                      <a:lnTo>
                        <a:pt x="448" y="654"/>
                      </a:lnTo>
                      <a:lnTo>
                        <a:pt x="446" y="652"/>
                      </a:lnTo>
                      <a:lnTo>
                        <a:pt x="446" y="652"/>
                      </a:lnTo>
                      <a:lnTo>
                        <a:pt x="444" y="652"/>
                      </a:lnTo>
                      <a:lnTo>
                        <a:pt x="442" y="652"/>
                      </a:lnTo>
                      <a:lnTo>
                        <a:pt x="442" y="652"/>
                      </a:lnTo>
                      <a:lnTo>
                        <a:pt x="442" y="652"/>
                      </a:lnTo>
                      <a:lnTo>
                        <a:pt x="440" y="652"/>
                      </a:lnTo>
                      <a:lnTo>
                        <a:pt x="440" y="652"/>
                      </a:lnTo>
                      <a:lnTo>
                        <a:pt x="436" y="648"/>
                      </a:lnTo>
                      <a:lnTo>
                        <a:pt x="436" y="648"/>
                      </a:lnTo>
                      <a:lnTo>
                        <a:pt x="436" y="648"/>
                      </a:lnTo>
                      <a:lnTo>
                        <a:pt x="434" y="648"/>
                      </a:lnTo>
                      <a:lnTo>
                        <a:pt x="434" y="648"/>
                      </a:lnTo>
                      <a:lnTo>
                        <a:pt x="434" y="648"/>
                      </a:lnTo>
                      <a:lnTo>
                        <a:pt x="434" y="650"/>
                      </a:lnTo>
                      <a:lnTo>
                        <a:pt x="434" y="650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4" y="652"/>
                      </a:lnTo>
                      <a:lnTo>
                        <a:pt x="432" y="652"/>
                      </a:lnTo>
                      <a:lnTo>
                        <a:pt x="432" y="652"/>
                      </a:lnTo>
                      <a:lnTo>
                        <a:pt x="432" y="648"/>
                      </a:lnTo>
                      <a:lnTo>
                        <a:pt x="432" y="648"/>
                      </a:lnTo>
                      <a:lnTo>
                        <a:pt x="432" y="646"/>
                      </a:lnTo>
                      <a:lnTo>
                        <a:pt x="430" y="644"/>
                      </a:lnTo>
                      <a:lnTo>
                        <a:pt x="430" y="642"/>
                      </a:lnTo>
                      <a:lnTo>
                        <a:pt x="430" y="642"/>
                      </a:lnTo>
                      <a:lnTo>
                        <a:pt x="428" y="642"/>
                      </a:lnTo>
                      <a:lnTo>
                        <a:pt x="428" y="642"/>
                      </a:lnTo>
                      <a:lnTo>
                        <a:pt x="426" y="642"/>
                      </a:lnTo>
                      <a:lnTo>
                        <a:pt x="426" y="642"/>
                      </a:lnTo>
                      <a:lnTo>
                        <a:pt x="426" y="642"/>
                      </a:lnTo>
                      <a:lnTo>
                        <a:pt x="424" y="642"/>
                      </a:lnTo>
                      <a:lnTo>
                        <a:pt x="424" y="640"/>
                      </a:lnTo>
                      <a:lnTo>
                        <a:pt x="424" y="640"/>
                      </a:lnTo>
                      <a:lnTo>
                        <a:pt x="424" y="640"/>
                      </a:lnTo>
                      <a:lnTo>
                        <a:pt x="424" y="638"/>
                      </a:lnTo>
                      <a:lnTo>
                        <a:pt x="424" y="634"/>
                      </a:lnTo>
                      <a:lnTo>
                        <a:pt x="424" y="634"/>
                      </a:lnTo>
                      <a:lnTo>
                        <a:pt x="426" y="636"/>
                      </a:lnTo>
                      <a:lnTo>
                        <a:pt x="426" y="636"/>
                      </a:lnTo>
                      <a:lnTo>
                        <a:pt x="428" y="636"/>
                      </a:lnTo>
                      <a:lnTo>
                        <a:pt x="428" y="636"/>
                      </a:lnTo>
                      <a:lnTo>
                        <a:pt x="430" y="640"/>
                      </a:lnTo>
                      <a:lnTo>
                        <a:pt x="430" y="640"/>
                      </a:lnTo>
                      <a:lnTo>
                        <a:pt x="430" y="640"/>
                      </a:lnTo>
                      <a:lnTo>
                        <a:pt x="432" y="640"/>
                      </a:lnTo>
                      <a:lnTo>
                        <a:pt x="432" y="640"/>
                      </a:lnTo>
                      <a:lnTo>
                        <a:pt x="434" y="640"/>
                      </a:lnTo>
                      <a:lnTo>
                        <a:pt x="434" y="638"/>
                      </a:lnTo>
                      <a:lnTo>
                        <a:pt x="436" y="638"/>
                      </a:lnTo>
                      <a:lnTo>
                        <a:pt x="436" y="638"/>
                      </a:lnTo>
                      <a:lnTo>
                        <a:pt x="438" y="638"/>
                      </a:lnTo>
                      <a:lnTo>
                        <a:pt x="438" y="638"/>
                      </a:lnTo>
                      <a:lnTo>
                        <a:pt x="438" y="638"/>
                      </a:lnTo>
                      <a:lnTo>
                        <a:pt x="438" y="638"/>
                      </a:lnTo>
                      <a:lnTo>
                        <a:pt x="438" y="634"/>
                      </a:lnTo>
                      <a:lnTo>
                        <a:pt x="438" y="634"/>
                      </a:lnTo>
                      <a:lnTo>
                        <a:pt x="438" y="634"/>
                      </a:lnTo>
                      <a:lnTo>
                        <a:pt x="438" y="634"/>
                      </a:lnTo>
                      <a:lnTo>
                        <a:pt x="434" y="632"/>
                      </a:lnTo>
                      <a:lnTo>
                        <a:pt x="434" y="632"/>
                      </a:lnTo>
                      <a:lnTo>
                        <a:pt x="436" y="632"/>
                      </a:lnTo>
                      <a:lnTo>
                        <a:pt x="436" y="632"/>
                      </a:lnTo>
                      <a:lnTo>
                        <a:pt x="436" y="632"/>
                      </a:lnTo>
                      <a:lnTo>
                        <a:pt x="436" y="630"/>
                      </a:lnTo>
                      <a:lnTo>
                        <a:pt x="438" y="630"/>
                      </a:lnTo>
                      <a:lnTo>
                        <a:pt x="438" y="630"/>
                      </a:lnTo>
                      <a:lnTo>
                        <a:pt x="438" y="630"/>
                      </a:lnTo>
                      <a:lnTo>
                        <a:pt x="440" y="630"/>
                      </a:lnTo>
                      <a:lnTo>
                        <a:pt x="440" y="630"/>
                      </a:lnTo>
                      <a:lnTo>
                        <a:pt x="442" y="630"/>
                      </a:lnTo>
                      <a:lnTo>
                        <a:pt x="442" y="632"/>
                      </a:lnTo>
                      <a:lnTo>
                        <a:pt x="442" y="632"/>
                      </a:lnTo>
                      <a:lnTo>
                        <a:pt x="442" y="632"/>
                      </a:lnTo>
                      <a:lnTo>
                        <a:pt x="446" y="632"/>
                      </a:lnTo>
                      <a:lnTo>
                        <a:pt x="446" y="632"/>
                      </a:lnTo>
                      <a:lnTo>
                        <a:pt x="446" y="632"/>
                      </a:lnTo>
                      <a:lnTo>
                        <a:pt x="448" y="630"/>
                      </a:lnTo>
                      <a:lnTo>
                        <a:pt x="452" y="630"/>
                      </a:lnTo>
                      <a:lnTo>
                        <a:pt x="452" y="630"/>
                      </a:lnTo>
                      <a:lnTo>
                        <a:pt x="452" y="632"/>
                      </a:lnTo>
                      <a:lnTo>
                        <a:pt x="452" y="632"/>
                      </a:lnTo>
                      <a:lnTo>
                        <a:pt x="454" y="632"/>
                      </a:lnTo>
                      <a:lnTo>
                        <a:pt x="458" y="632"/>
                      </a:lnTo>
                      <a:lnTo>
                        <a:pt x="458" y="632"/>
                      </a:lnTo>
                      <a:lnTo>
                        <a:pt x="460" y="632"/>
                      </a:lnTo>
                      <a:lnTo>
                        <a:pt x="460" y="632"/>
                      </a:lnTo>
                      <a:lnTo>
                        <a:pt x="462" y="634"/>
                      </a:lnTo>
                      <a:lnTo>
                        <a:pt x="462" y="634"/>
                      </a:lnTo>
                      <a:lnTo>
                        <a:pt x="462" y="634"/>
                      </a:lnTo>
                      <a:lnTo>
                        <a:pt x="468" y="634"/>
                      </a:lnTo>
                      <a:lnTo>
                        <a:pt x="468" y="634"/>
                      </a:lnTo>
                      <a:lnTo>
                        <a:pt x="470" y="634"/>
                      </a:lnTo>
                      <a:lnTo>
                        <a:pt x="472" y="630"/>
                      </a:lnTo>
                      <a:lnTo>
                        <a:pt x="472" y="630"/>
                      </a:lnTo>
                      <a:lnTo>
                        <a:pt x="472" y="630"/>
                      </a:lnTo>
                      <a:lnTo>
                        <a:pt x="472" y="630"/>
                      </a:lnTo>
                      <a:lnTo>
                        <a:pt x="472" y="630"/>
                      </a:lnTo>
                      <a:lnTo>
                        <a:pt x="472" y="630"/>
                      </a:lnTo>
                      <a:lnTo>
                        <a:pt x="474" y="630"/>
                      </a:lnTo>
                      <a:lnTo>
                        <a:pt x="474" y="628"/>
                      </a:lnTo>
                      <a:lnTo>
                        <a:pt x="476" y="628"/>
                      </a:lnTo>
                      <a:lnTo>
                        <a:pt x="476" y="628"/>
                      </a:lnTo>
                      <a:lnTo>
                        <a:pt x="476" y="628"/>
                      </a:lnTo>
                      <a:lnTo>
                        <a:pt x="476" y="628"/>
                      </a:lnTo>
                      <a:lnTo>
                        <a:pt x="480" y="628"/>
                      </a:lnTo>
                      <a:lnTo>
                        <a:pt x="482" y="628"/>
                      </a:lnTo>
                      <a:lnTo>
                        <a:pt x="482" y="628"/>
                      </a:lnTo>
                      <a:lnTo>
                        <a:pt x="482" y="628"/>
                      </a:lnTo>
                      <a:lnTo>
                        <a:pt x="482" y="628"/>
                      </a:lnTo>
                      <a:lnTo>
                        <a:pt x="490" y="628"/>
                      </a:lnTo>
                      <a:lnTo>
                        <a:pt x="490" y="630"/>
                      </a:lnTo>
                      <a:lnTo>
                        <a:pt x="490" y="630"/>
                      </a:lnTo>
                      <a:lnTo>
                        <a:pt x="484" y="630"/>
                      </a:lnTo>
                      <a:lnTo>
                        <a:pt x="484" y="630"/>
                      </a:lnTo>
                      <a:lnTo>
                        <a:pt x="484" y="632"/>
                      </a:lnTo>
                      <a:lnTo>
                        <a:pt x="484" y="632"/>
                      </a:lnTo>
                      <a:lnTo>
                        <a:pt x="482" y="634"/>
                      </a:lnTo>
                      <a:lnTo>
                        <a:pt x="482" y="634"/>
                      </a:lnTo>
                      <a:lnTo>
                        <a:pt x="482" y="634"/>
                      </a:lnTo>
                      <a:lnTo>
                        <a:pt x="482" y="634"/>
                      </a:lnTo>
                      <a:lnTo>
                        <a:pt x="480" y="634"/>
                      </a:lnTo>
                      <a:lnTo>
                        <a:pt x="478" y="634"/>
                      </a:lnTo>
                      <a:lnTo>
                        <a:pt x="478" y="634"/>
                      </a:lnTo>
                      <a:lnTo>
                        <a:pt x="478" y="632"/>
                      </a:lnTo>
                      <a:lnTo>
                        <a:pt x="474" y="632"/>
                      </a:lnTo>
                      <a:lnTo>
                        <a:pt x="474" y="632"/>
                      </a:lnTo>
                      <a:lnTo>
                        <a:pt x="474" y="634"/>
                      </a:lnTo>
                      <a:lnTo>
                        <a:pt x="472" y="634"/>
                      </a:lnTo>
                      <a:lnTo>
                        <a:pt x="464" y="634"/>
                      </a:lnTo>
                      <a:lnTo>
                        <a:pt x="464" y="634"/>
                      </a:lnTo>
                      <a:lnTo>
                        <a:pt x="464" y="634"/>
                      </a:lnTo>
                      <a:lnTo>
                        <a:pt x="462" y="636"/>
                      </a:lnTo>
                      <a:lnTo>
                        <a:pt x="462" y="636"/>
                      </a:lnTo>
                      <a:lnTo>
                        <a:pt x="462" y="636"/>
                      </a:lnTo>
                      <a:lnTo>
                        <a:pt x="460" y="638"/>
                      </a:lnTo>
                      <a:lnTo>
                        <a:pt x="458" y="640"/>
                      </a:lnTo>
                      <a:lnTo>
                        <a:pt x="458" y="640"/>
                      </a:lnTo>
                      <a:lnTo>
                        <a:pt x="458" y="640"/>
                      </a:lnTo>
                      <a:lnTo>
                        <a:pt x="458" y="644"/>
                      </a:lnTo>
                      <a:lnTo>
                        <a:pt x="458" y="644"/>
                      </a:lnTo>
                      <a:lnTo>
                        <a:pt x="460" y="646"/>
                      </a:lnTo>
                      <a:lnTo>
                        <a:pt x="464" y="646"/>
                      </a:lnTo>
                      <a:lnTo>
                        <a:pt x="464" y="646"/>
                      </a:lnTo>
                      <a:lnTo>
                        <a:pt x="462" y="648"/>
                      </a:lnTo>
                      <a:lnTo>
                        <a:pt x="462" y="648"/>
                      </a:lnTo>
                      <a:lnTo>
                        <a:pt x="462" y="648"/>
                      </a:lnTo>
                      <a:lnTo>
                        <a:pt x="462" y="648"/>
                      </a:lnTo>
                      <a:lnTo>
                        <a:pt x="462" y="648"/>
                      </a:lnTo>
                      <a:lnTo>
                        <a:pt x="462" y="648"/>
                      </a:lnTo>
                      <a:lnTo>
                        <a:pt x="462" y="650"/>
                      </a:lnTo>
                      <a:lnTo>
                        <a:pt x="462" y="650"/>
                      </a:lnTo>
                      <a:lnTo>
                        <a:pt x="462" y="650"/>
                      </a:lnTo>
                      <a:lnTo>
                        <a:pt x="464" y="652"/>
                      </a:lnTo>
                      <a:lnTo>
                        <a:pt x="466" y="652"/>
                      </a:lnTo>
                      <a:lnTo>
                        <a:pt x="466" y="652"/>
                      </a:lnTo>
                      <a:lnTo>
                        <a:pt x="466" y="652"/>
                      </a:lnTo>
                      <a:lnTo>
                        <a:pt x="466" y="652"/>
                      </a:lnTo>
                      <a:lnTo>
                        <a:pt x="466" y="652"/>
                      </a:lnTo>
                      <a:lnTo>
                        <a:pt x="462" y="654"/>
                      </a:lnTo>
                      <a:lnTo>
                        <a:pt x="462" y="654"/>
                      </a:lnTo>
                      <a:lnTo>
                        <a:pt x="462" y="654"/>
                      </a:lnTo>
                      <a:lnTo>
                        <a:pt x="462" y="656"/>
                      </a:lnTo>
                      <a:lnTo>
                        <a:pt x="462" y="656"/>
                      </a:lnTo>
                      <a:lnTo>
                        <a:pt x="462" y="656"/>
                      </a:lnTo>
                      <a:lnTo>
                        <a:pt x="462" y="656"/>
                      </a:lnTo>
                      <a:lnTo>
                        <a:pt x="462" y="656"/>
                      </a:lnTo>
                      <a:lnTo>
                        <a:pt x="462" y="658"/>
                      </a:lnTo>
                      <a:lnTo>
                        <a:pt x="462" y="658"/>
                      </a:lnTo>
                      <a:lnTo>
                        <a:pt x="464" y="658"/>
                      </a:lnTo>
                      <a:lnTo>
                        <a:pt x="464" y="658"/>
                      </a:lnTo>
                      <a:lnTo>
                        <a:pt x="464" y="658"/>
                      </a:lnTo>
                      <a:lnTo>
                        <a:pt x="464" y="658"/>
                      </a:lnTo>
                      <a:lnTo>
                        <a:pt x="464" y="660"/>
                      </a:lnTo>
                      <a:lnTo>
                        <a:pt x="466" y="660"/>
                      </a:lnTo>
                      <a:lnTo>
                        <a:pt x="466" y="660"/>
                      </a:lnTo>
                      <a:lnTo>
                        <a:pt x="466" y="660"/>
                      </a:lnTo>
                      <a:lnTo>
                        <a:pt x="466" y="660"/>
                      </a:lnTo>
                      <a:lnTo>
                        <a:pt x="470" y="660"/>
                      </a:lnTo>
                      <a:lnTo>
                        <a:pt x="470" y="660"/>
                      </a:lnTo>
                      <a:lnTo>
                        <a:pt x="470" y="660"/>
                      </a:lnTo>
                      <a:lnTo>
                        <a:pt x="470" y="662"/>
                      </a:lnTo>
                      <a:lnTo>
                        <a:pt x="472" y="662"/>
                      </a:lnTo>
                      <a:lnTo>
                        <a:pt x="472" y="662"/>
                      </a:lnTo>
                      <a:lnTo>
                        <a:pt x="472" y="664"/>
                      </a:lnTo>
                      <a:lnTo>
                        <a:pt x="472" y="664"/>
                      </a:lnTo>
                      <a:lnTo>
                        <a:pt x="470" y="664"/>
                      </a:lnTo>
                      <a:lnTo>
                        <a:pt x="470" y="666"/>
                      </a:lnTo>
                      <a:lnTo>
                        <a:pt x="470" y="666"/>
                      </a:lnTo>
                      <a:lnTo>
                        <a:pt x="472" y="666"/>
                      </a:lnTo>
                      <a:lnTo>
                        <a:pt x="472" y="666"/>
                      </a:lnTo>
                      <a:lnTo>
                        <a:pt x="472" y="668"/>
                      </a:lnTo>
                      <a:lnTo>
                        <a:pt x="472" y="668"/>
                      </a:lnTo>
                      <a:lnTo>
                        <a:pt x="472" y="668"/>
                      </a:lnTo>
                      <a:lnTo>
                        <a:pt x="476" y="668"/>
                      </a:lnTo>
                      <a:lnTo>
                        <a:pt x="476" y="668"/>
                      </a:lnTo>
                      <a:lnTo>
                        <a:pt x="476" y="668"/>
                      </a:lnTo>
                      <a:lnTo>
                        <a:pt x="476" y="670"/>
                      </a:lnTo>
                      <a:lnTo>
                        <a:pt x="476" y="670"/>
                      </a:lnTo>
                      <a:lnTo>
                        <a:pt x="476" y="670"/>
                      </a:lnTo>
                      <a:lnTo>
                        <a:pt x="476" y="670"/>
                      </a:lnTo>
                      <a:lnTo>
                        <a:pt x="474" y="670"/>
                      </a:lnTo>
                      <a:lnTo>
                        <a:pt x="474" y="670"/>
                      </a:lnTo>
                      <a:lnTo>
                        <a:pt x="474" y="670"/>
                      </a:lnTo>
                      <a:lnTo>
                        <a:pt x="474" y="670"/>
                      </a:lnTo>
                      <a:lnTo>
                        <a:pt x="474" y="672"/>
                      </a:lnTo>
                      <a:lnTo>
                        <a:pt x="476" y="672"/>
                      </a:lnTo>
                      <a:lnTo>
                        <a:pt x="476" y="672"/>
                      </a:lnTo>
                      <a:lnTo>
                        <a:pt x="476" y="672"/>
                      </a:lnTo>
                      <a:lnTo>
                        <a:pt x="476" y="672"/>
                      </a:lnTo>
                      <a:lnTo>
                        <a:pt x="476" y="674"/>
                      </a:lnTo>
                      <a:lnTo>
                        <a:pt x="476" y="674"/>
                      </a:lnTo>
                      <a:lnTo>
                        <a:pt x="478" y="674"/>
                      </a:lnTo>
                      <a:lnTo>
                        <a:pt x="478" y="674"/>
                      </a:lnTo>
                      <a:lnTo>
                        <a:pt x="478" y="674"/>
                      </a:lnTo>
                      <a:lnTo>
                        <a:pt x="478" y="674"/>
                      </a:lnTo>
                      <a:lnTo>
                        <a:pt x="478" y="676"/>
                      </a:lnTo>
                      <a:lnTo>
                        <a:pt x="482" y="676"/>
                      </a:lnTo>
                      <a:lnTo>
                        <a:pt x="482" y="676"/>
                      </a:lnTo>
                      <a:lnTo>
                        <a:pt x="482" y="676"/>
                      </a:lnTo>
                      <a:lnTo>
                        <a:pt x="486" y="674"/>
                      </a:lnTo>
                      <a:lnTo>
                        <a:pt x="486" y="674"/>
                      </a:lnTo>
                      <a:lnTo>
                        <a:pt x="488" y="674"/>
                      </a:lnTo>
                      <a:lnTo>
                        <a:pt x="488" y="674"/>
                      </a:lnTo>
                      <a:lnTo>
                        <a:pt x="488" y="676"/>
                      </a:lnTo>
                      <a:lnTo>
                        <a:pt x="490" y="676"/>
                      </a:lnTo>
                      <a:lnTo>
                        <a:pt x="492" y="678"/>
                      </a:lnTo>
                      <a:lnTo>
                        <a:pt x="492" y="678"/>
                      </a:lnTo>
                      <a:lnTo>
                        <a:pt x="492" y="678"/>
                      </a:lnTo>
                      <a:lnTo>
                        <a:pt x="494" y="678"/>
                      </a:lnTo>
                      <a:lnTo>
                        <a:pt x="494" y="678"/>
                      </a:lnTo>
                      <a:lnTo>
                        <a:pt x="494" y="678"/>
                      </a:lnTo>
                      <a:lnTo>
                        <a:pt x="496" y="678"/>
                      </a:lnTo>
                      <a:lnTo>
                        <a:pt x="504" y="678"/>
                      </a:lnTo>
                      <a:lnTo>
                        <a:pt x="504" y="678"/>
                      </a:lnTo>
                      <a:lnTo>
                        <a:pt x="504" y="678"/>
                      </a:lnTo>
                      <a:lnTo>
                        <a:pt x="506" y="678"/>
                      </a:lnTo>
                      <a:lnTo>
                        <a:pt x="506" y="678"/>
                      </a:lnTo>
                      <a:lnTo>
                        <a:pt x="506" y="678"/>
                      </a:lnTo>
                      <a:lnTo>
                        <a:pt x="508" y="674"/>
                      </a:lnTo>
                      <a:lnTo>
                        <a:pt x="512" y="672"/>
                      </a:lnTo>
                      <a:lnTo>
                        <a:pt x="512" y="672"/>
                      </a:lnTo>
                      <a:lnTo>
                        <a:pt x="512" y="672"/>
                      </a:lnTo>
                      <a:lnTo>
                        <a:pt x="512" y="670"/>
                      </a:lnTo>
                      <a:lnTo>
                        <a:pt x="520" y="670"/>
                      </a:lnTo>
                      <a:lnTo>
                        <a:pt x="522" y="672"/>
                      </a:lnTo>
                      <a:lnTo>
                        <a:pt x="522" y="672"/>
                      </a:lnTo>
                      <a:lnTo>
                        <a:pt x="522" y="672"/>
                      </a:lnTo>
                      <a:lnTo>
                        <a:pt x="522" y="672"/>
                      </a:lnTo>
                      <a:lnTo>
                        <a:pt x="526" y="674"/>
                      </a:lnTo>
                      <a:lnTo>
                        <a:pt x="526" y="674"/>
                      </a:lnTo>
                      <a:lnTo>
                        <a:pt x="528" y="676"/>
                      </a:lnTo>
                      <a:lnTo>
                        <a:pt x="530" y="676"/>
                      </a:lnTo>
                      <a:lnTo>
                        <a:pt x="530" y="676"/>
                      </a:lnTo>
                      <a:lnTo>
                        <a:pt x="530" y="676"/>
                      </a:lnTo>
                      <a:lnTo>
                        <a:pt x="532" y="676"/>
                      </a:lnTo>
                      <a:lnTo>
                        <a:pt x="534" y="676"/>
                      </a:lnTo>
                      <a:lnTo>
                        <a:pt x="536" y="678"/>
                      </a:lnTo>
                      <a:lnTo>
                        <a:pt x="536" y="678"/>
                      </a:lnTo>
                      <a:lnTo>
                        <a:pt x="536" y="678"/>
                      </a:lnTo>
                      <a:lnTo>
                        <a:pt x="538" y="676"/>
                      </a:lnTo>
                      <a:lnTo>
                        <a:pt x="542" y="676"/>
                      </a:lnTo>
                      <a:lnTo>
                        <a:pt x="542" y="676"/>
                      </a:lnTo>
                      <a:lnTo>
                        <a:pt x="542" y="676"/>
                      </a:lnTo>
                      <a:lnTo>
                        <a:pt x="542" y="676"/>
                      </a:lnTo>
                      <a:lnTo>
                        <a:pt x="548" y="676"/>
                      </a:lnTo>
                      <a:lnTo>
                        <a:pt x="548" y="676"/>
                      </a:lnTo>
                      <a:lnTo>
                        <a:pt x="548" y="674"/>
                      </a:lnTo>
                      <a:lnTo>
                        <a:pt x="550" y="674"/>
                      </a:lnTo>
                      <a:lnTo>
                        <a:pt x="552" y="674"/>
                      </a:lnTo>
                      <a:lnTo>
                        <a:pt x="552" y="674"/>
                      </a:lnTo>
                      <a:lnTo>
                        <a:pt x="552" y="674"/>
                      </a:lnTo>
                      <a:lnTo>
                        <a:pt x="556" y="670"/>
                      </a:lnTo>
                      <a:lnTo>
                        <a:pt x="560" y="670"/>
                      </a:lnTo>
                      <a:lnTo>
                        <a:pt x="560" y="670"/>
                      </a:lnTo>
                      <a:lnTo>
                        <a:pt x="560" y="670"/>
                      </a:lnTo>
                      <a:lnTo>
                        <a:pt x="562" y="670"/>
                      </a:lnTo>
                      <a:lnTo>
                        <a:pt x="564" y="670"/>
                      </a:lnTo>
                      <a:lnTo>
                        <a:pt x="564" y="670"/>
                      </a:lnTo>
                      <a:lnTo>
                        <a:pt x="564" y="670"/>
                      </a:lnTo>
                      <a:lnTo>
                        <a:pt x="564" y="668"/>
                      </a:lnTo>
                      <a:lnTo>
                        <a:pt x="568" y="668"/>
                      </a:lnTo>
                      <a:lnTo>
                        <a:pt x="568" y="670"/>
                      </a:lnTo>
                      <a:lnTo>
                        <a:pt x="568" y="670"/>
                      </a:lnTo>
                      <a:lnTo>
                        <a:pt x="568" y="670"/>
                      </a:lnTo>
                      <a:lnTo>
                        <a:pt x="568" y="670"/>
                      </a:lnTo>
                      <a:lnTo>
                        <a:pt x="566" y="672"/>
                      </a:lnTo>
                      <a:lnTo>
                        <a:pt x="566" y="672"/>
                      </a:lnTo>
                      <a:lnTo>
                        <a:pt x="566" y="672"/>
                      </a:lnTo>
                      <a:lnTo>
                        <a:pt x="566" y="672"/>
                      </a:lnTo>
                      <a:lnTo>
                        <a:pt x="566" y="674"/>
                      </a:lnTo>
                      <a:lnTo>
                        <a:pt x="566" y="674"/>
                      </a:lnTo>
                      <a:lnTo>
                        <a:pt x="564" y="674"/>
                      </a:lnTo>
                      <a:lnTo>
                        <a:pt x="564" y="674"/>
                      </a:lnTo>
                      <a:lnTo>
                        <a:pt x="564" y="674"/>
                      </a:lnTo>
                      <a:lnTo>
                        <a:pt x="564" y="676"/>
                      </a:lnTo>
                      <a:lnTo>
                        <a:pt x="562" y="676"/>
                      </a:lnTo>
                      <a:lnTo>
                        <a:pt x="562" y="676"/>
                      </a:lnTo>
                      <a:lnTo>
                        <a:pt x="562" y="676"/>
                      </a:lnTo>
                      <a:lnTo>
                        <a:pt x="562" y="676"/>
                      </a:lnTo>
                      <a:lnTo>
                        <a:pt x="562" y="678"/>
                      </a:lnTo>
                      <a:lnTo>
                        <a:pt x="562" y="682"/>
                      </a:lnTo>
                      <a:lnTo>
                        <a:pt x="562" y="682"/>
                      </a:lnTo>
                      <a:lnTo>
                        <a:pt x="564" y="684"/>
                      </a:lnTo>
                      <a:lnTo>
                        <a:pt x="566" y="686"/>
                      </a:lnTo>
                      <a:lnTo>
                        <a:pt x="566" y="686"/>
                      </a:lnTo>
                      <a:lnTo>
                        <a:pt x="564" y="688"/>
                      </a:lnTo>
                      <a:lnTo>
                        <a:pt x="564" y="688"/>
                      </a:lnTo>
                      <a:lnTo>
                        <a:pt x="564" y="688"/>
                      </a:lnTo>
                      <a:lnTo>
                        <a:pt x="564" y="688"/>
                      </a:lnTo>
                      <a:lnTo>
                        <a:pt x="564" y="688"/>
                      </a:lnTo>
                      <a:lnTo>
                        <a:pt x="562" y="692"/>
                      </a:lnTo>
                      <a:lnTo>
                        <a:pt x="562" y="694"/>
                      </a:lnTo>
                      <a:lnTo>
                        <a:pt x="562" y="694"/>
                      </a:lnTo>
                      <a:lnTo>
                        <a:pt x="562" y="694"/>
                      </a:lnTo>
                      <a:lnTo>
                        <a:pt x="562" y="696"/>
                      </a:lnTo>
                      <a:lnTo>
                        <a:pt x="560" y="698"/>
                      </a:lnTo>
                      <a:lnTo>
                        <a:pt x="560" y="698"/>
                      </a:lnTo>
                      <a:lnTo>
                        <a:pt x="560" y="698"/>
                      </a:lnTo>
                      <a:lnTo>
                        <a:pt x="560" y="700"/>
                      </a:lnTo>
                      <a:lnTo>
                        <a:pt x="558" y="704"/>
                      </a:lnTo>
                      <a:lnTo>
                        <a:pt x="558" y="704"/>
                      </a:lnTo>
                      <a:lnTo>
                        <a:pt x="558" y="706"/>
                      </a:lnTo>
                      <a:lnTo>
                        <a:pt x="558" y="706"/>
                      </a:lnTo>
                      <a:lnTo>
                        <a:pt x="558" y="708"/>
                      </a:lnTo>
                      <a:lnTo>
                        <a:pt x="558" y="708"/>
                      </a:lnTo>
                      <a:lnTo>
                        <a:pt x="556" y="708"/>
                      </a:lnTo>
                      <a:lnTo>
                        <a:pt x="556" y="714"/>
                      </a:lnTo>
                      <a:lnTo>
                        <a:pt x="556" y="714"/>
                      </a:lnTo>
                      <a:lnTo>
                        <a:pt x="556" y="714"/>
                      </a:lnTo>
                      <a:lnTo>
                        <a:pt x="556" y="714"/>
                      </a:lnTo>
                      <a:lnTo>
                        <a:pt x="556" y="716"/>
                      </a:lnTo>
                      <a:lnTo>
                        <a:pt x="554" y="718"/>
                      </a:lnTo>
                      <a:lnTo>
                        <a:pt x="554" y="718"/>
                      </a:lnTo>
                      <a:lnTo>
                        <a:pt x="554" y="718"/>
                      </a:lnTo>
                      <a:lnTo>
                        <a:pt x="554" y="720"/>
                      </a:lnTo>
                      <a:lnTo>
                        <a:pt x="552" y="722"/>
                      </a:lnTo>
                      <a:lnTo>
                        <a:pt x="552" y="724"/>
                      </a:lnTo>
                      <a:lnTo>
                        <a:pt x="550" y="724"/>
                      </a:lnTo>
                      <a:lnTo>
                        <a:pt x="550" y="724"/>
                      </a:lnTo>
                      <a:lnTo>
                        <a:pt x="550" y="724"/>
                      </a:lnTo>
                      <a:lnTo>
                        <a:pt x="550" y="724"/>
                      </a:lnTo>
                      <a:lnTo>
                        <a:pt x="548" y="726"/>
                      </a:lnTo>
                      <a:lnTo>
                        <a:pt x="546" y="726"/>
                      </a:lnTo>
                      <a:lnTo>
                        <a:pt x="546" y="726"/>
                      </a:lnTo>
                      <a:lnTo>
                        <a:pt x="546" y="726"/>
                      </a:lnTo>
                      <a:lnTo>
                        <a:pt x="544" y="728"/>
                      </a:lnTo>
                      <a:lnTo>
                        <a:pt x="540" y="728"/>
                      </a:lnTo>
                      <a:lnTo>
                        <a:pt x="538" y="726"/>
                      </a:lnTo>
                      <a:lnTo>
                        <a:pt x="538" y="726"/>
                      </a:lnTo>
                      <a:lnTo>
                        <a:pt x="538" y="726"/>
                      </a:lnTo>
                      <a:lnTo>
                        <a:pt x="536" y="726"/>
                      </a:lnTo>
                      <a:lnTo>
                        <a:pt x="530" y="724"/>
                      </a:lnTo>
                      <a:lnTo>
                        <a:pt x="526" y="722"/>
                      </a:lnTo>
                      <a:lnTo>
                        <a:pt x="526" y="722"/>
                      </a:lnTo>
                      <a:lnTo>
                        <a:pt x="526" y="722"/>
                      </a:lnTo>
                      <a:lnTo>
                        <a:pt x="524" y="722"/>
                      </a:lnTo>
                      <a:lnTo>
                        <a:pt x="524" y="720"/>
                      </a:lnTo>
                      <a:lnTo>
                        <a:pt x="524" y="720"/>
                      </a:lnTo>
                      <a:lnTo>
                        <a:pt x="522" y="720"/>
                      </a:lnTo>
                      <a:lnTo>
                        <a:pt x="518" y="720"/>
                      </a:lnTo>
                      <a:lnTo>
                        <a:pt x="518" y="720"/>
                      </a:lnTo>
                      <a:lnTo>
                        <a:pt x="516" y="720"/>
                      </a:lnTo>
                      <a:lnTo>
                        <a:pt x="516" y="722"/>
                      </a:lnTo>
                      <a:lnTo>
                        <a:pt x="514" y="722"/>
                      </a:lnTo>
                      <a:lnTo>
                        <a:pt x="514" y="722"/>
                      </a:lnTo>
                      <a:lnTo>
                        <a:pt x="514" y="722"/>
                      </a:lnTo>
                      <a:lnTo>
                        <a:pt x="512" y="724"/>
                      </a:lnTo>
                      <a:lnTo>
                        <a:pt x="510" y="724"/>
                      </a:lnTo>
                      <a:lnTo>
                        <a:pt x="510" y="724"/>
                      </a:lnTo>
                      <a:lnTo>
                        <a:pt x="510" y="724"/>
                      </a:lnTo>
                      <a:lnTo>
                        <a:pt x="508" y="724"/>
                      </a:lnTo>
                      <a:lnTo>
                        <a:pt x="508" y="724"/>
                      </a:lnTo>
                      <a:lnTo>
                        <a:pt x="506" y="724"/>
                      </a:lnTo>
                      <a:lnTo>
                        <a:pt x="506" y="726"/>
                      </a:lnTo>
                      <a:lnTo>
                        <a:pt x="502" y="728"/>
                      </a:lnTo>
                      <a:lnTo>
                        <a:pt x="502" y="728"/>
                      </a:lnTo>
                      <a:lnTo>
                        <a:pt x="502" y="728"/>
                      </a:lnTo>
                      <a:lnTo>
                        <a:pt x="502" y="728"/>
                      </a:lnTo>
                      <a:lnTo>
                        <a:pt x="496" y="728"/>
                      </a:lnTo>
                      <a:lnTo>
                        <a:pt x="496" y="728"/>
                      </a:lnTo>
                      <a:lnTo>
                        <a:pt x="496" y="728"/>
                      </a:lnTo>
                      <a:lnTo>
                        <a:pt x="494" y="728"/>
                      </a:lnTo>
                      <a:lnTo>
                        <a:pt x="490" y="728"/>
                      </a:lnTo>
                      <a:lnTo>
                        <a:pt x="490" y="728"/>
                      </a:lnTo>
                      <a:lnTo>
                        <a:pt x="490" y="728"/>
                      </a:lnTo>
                      <a:lnTo>
                        <a:pt x="490" y="728"/>
                      </a:lnTo>
                      <a:lnTo>
                        <a:pt x="488" y="728"/>
                      </a:lnTo>
                      <a:lnTo>
                        <a:pt x="488" y="728"/>
                      </a:lnTo>
                      <a:lnTo>
                        <a:pt x="488" y="728"/>
                      </a:lnTo>
                      <a:lnTo>
                        <a:pt x="486" y="728"/>
                      </a:lnTo>
                      <a:lnTo>
                        <a:pt x="484" y="726"/>
                      </a:lnTo>
                      <a:lnTo>
                        <a:pt x="484" y="726"/>
                      </a:lnTo>
                      <a:lnTo>
                        <a:pt x="484" y="726"/>
                      </a:lnTo>
                      <a:lnTo>
                        <a:pt x="482" y="726"/>
                      </a:lnTo>
                      <a:lnTo>
                        <a:pt x="478" y="726"/>
                      </a:lnTo>
                      <a:lnTo>
                        <a:pt x="478" y="726"/>
                      </a:lnTo>
                      <a:lnTo>
                        <a:pt x="478" y="726"/>
                      </a:lnTo>
                      <a:lnTo>
                        <a:pt x="464" y="726"/>
                      </a:lnTo>
                      <a:lnTo>
                        <a:pt x="460" y="724"/>
                      </a:lnTo>
                      <a:lnTo>
                        <a:pt x="460" y="724"/>
                      </a:lnTo>
                      <a:lnTo>
                        <a:pt x="460" y="724"/>
                      </a:lnTo>
                      <a:lnTo>
                        <a:pt x="458" y="722"/>
                      </a:lnTo>
                      <a:lnTo>
                        <a:pt x="458" y="722"/>
                      </a:lnTo>
                      <a:lnTo>
                        <a:pt x="458" y="722"/>
                      </a:lnTo>
                      <a:lnTo>
                        <a:pt x="456" y="722"/>
                      </a:lnTo>
                      <a:lnTo>
                        <a:pt x="454" y="722"/>
                      </a:lnTo>
                      <a:lnTo>
                        <a:pt x="454" y="722"/>
                      </a:lnTo>
                      <a:lnTo>
                        <a:pt x="454" y="720"/>
                      </a:lnTo>
                      <a:lnTo>
                        <a:pt x="438" y="720"/>
                      </a:lnTo>
                      <a:lnTo>
                        <a:pt x="438" y="716"/>
                      </a:lnTo>
                      <a:lnTo>
                        <a:pt x="438" y="716"/>
                      </a:lnTo>
                      <a:lnTo>
                        <a:pt x="436" y="716"/>
                      </a:lnTo>
                      <a:lnTo>
                        <a:pt x="436" y="716"/>
                      </a:lnTo>
                      <a:lnTo>
                        <a:pt x="436" y="716"/>
                      </a:lnTo>
                      <a:lnTo>
                        <a:pt x="436" y="716"/>
                      </a:lnTo>
                      <a:lnTo>
                        <a:pt x="436" y="716"/>
                      </a:lnTo>
                      <a:lnTo>
                        <a:pt x="434" y="714"/>
                      </a:lnTo>
                      <a:lnTo>
                        <a:pt x="434" y="714"/>
                      </a:lnTo>
                      <a:lnTo>
                        <a:pt x="434" y="714"/>
                      </a:lnTo>
                      <a:lnTo>
                        <a:pt x="414" y="714"/>
                      </a:lnTo>
                      <a:lnTo>
                        <a:pt x="414" y="714"/>
                      </a:lnTo>
                      <a:lnTo>
                        <a:pt x="414" y="714"/>
                      </a:lnTo>
                      <a:lnTo>
                        <a:pt x="412" y="716"/>
                      </a:lnTo>
                      <a:lnTo>
                        <a:pt x="408" y="716"/>
                      </a:lnTo>
                      <a:lnTo>
                        <a:pt x="408" y="716"/>
                      </a:lnTo>
                      <a:lnTo>
                        <a:pt x="406" y="716"/>
                      </a:lnTo>
                      <a:lnTo>
                        <a:pt x="406" y="716"/>
                      </a:lnTo>
                      <a:lnTo>
                        <a:pt x="406" y="718"/>
                      </a:lnTo>
                      <a:lnTo>
                        <a:pt x="406" y="718"/>
                      </a:lnTo>
                      <a:lnTo>
                        <a:pt x="406" y="718"/>
                      </a:lnTo>
                      <a:lnTo>
                        <a:pt x="406" y="718"/>
                      </a:lnTo>
                      <a:lnTo>
                        <a:pt x="404" y="720"/>
                      </a:lnTo>
                      <a:lnTo>
                        <a:pt x="404" y="720"/>
                      </a:lnTo>
                      <a:lnTo>
                        <a:pt x="404" y="720"/>
                      </a:lnTo>
                      <a:lnTo>
                        <a:pt x="404" y="722"/>
                      </a:lnTo>
                      <a:lnTo>
                        <a:pt x="402" y="722"/>
                      </a:lnTo>
                      <a:lnTo>
                        <a:pt x="402" y="722"/>
                      </a:lnTo>
                      <a:lnTo>
                        <a:pt x="402" y="722"/>
                      </a:lnTo>
                      <a:lnTo>
                        <a:pt x="402" y="728"/>
                      </a:lnTo>
                      <a:lnTo>
                        <a:pt x="402" y="728"/>
                      </a:lnTo>
                      <a:lnTo>
                        <a:pt x="402" y="728"/>
                      </a:lnTo>
                      <a:lnTo>
                        <a:pt x="404" y="728"/>
                      </a:lnTo>
                      <a:lnTo>
                        <a:pt x="404" y="728"/>
                      </a:lnTo>
                      <a:lnTo>
                        <a:pt x="404" y="728"/>
                      </a:lnTo>
                      <a:lnTo>
                        <a:pt x="404" y="728"/>
                      </a:lnTo>
                      <a:lnTo>
                        <a:pt x="402" y="730"/>
                      </a:lnTo>
                      <a:lnTo>
                        <a:pt x="402" y="732"/>
                      </a:lnTo>
                      <a:lnTo>
                        <a:pt x="398" y="736"/>
                      </a:lnTo>
                      <a:lnTo>
                        <a:pt x="398" y="736"/>
                      </a:lnTo>
                      <a:lnTo>
                        <a:pt x="398" y="736"/>
                      </a:lnTo>
                      <a:lnTo>
                        <a:pt x="398" y="736"/>
                      </a:lnTo>
                      <a:lnTo>
                        <a:pt x="398" y="738"/>
                      </a:lnTo>
                      <a:lnTo>
                        <a:pt x="396" y="738"/>
                      </a:lnTo>
                      <a:lnTo>
                        <a:pt x="390" y="738"/>
                      </a:lnTo>
                      <a:lnTo>
                        <a:pt x="388" y="736"/>
                      </a:lnTo>
                      <a:lnTo>
                        <a:pt x="382" y="734"/>
                      </a:lnTo>
                      <a:lnTo>
                        <a:pt x="378" y="732"/>
                      </a:lnTo>
                      <a:lnTo>
                        <a:pt x="374" y="730"/>
                      </a:lnTo>
                      <a:lnTo>
                        <a:pt x="374" y="730"/>
                      </a:lnTo>
                      <a:lnTo>
                        <a:pt x="374" y="730"/>
                      </a:lnTo>
                      <a:lnTo>
                        <a:pt x="364" y="730"/>
                      </a:lnTo>
                      <a:lnTo>
                        <a:pt x="362" y="730"/>
                      </a:lnTo>
                      <a:lnTo>
                        <a:pt x="362" y="730"/>
                      </a:lnTo>
                      <a:lnTo>
                        <a:pt x="362" y="728"/>
                      </a:lnTo>
                      <a:lnTo>
                        <a:pt x="360" y="728"/>
                      </a:lnTo>
                      <a:lnTo>
                        <a:pt x="358" y="726"/>
                      </a:lnTo>
                      <a:lnTo>
                        <a:pt x="358" y="724"/>
                      </a:lnTo>
                      <a:lnTo>
                        <a:pt x="358" y="724"/>
                      </a:lnTo>
                      <a:lnTo>
                        <a:pt x="358" y="724"/>
                      </a:lnTo>
                      <a:lnTo>
                        <a:pt x="356" y="724"/>
                      </a:lnTo>
                      <a:lnTo>
                        <a:pt x="356" y="722"/>
                      </a:lnTo>
                      <a:lnTo>
                        <a:pt x="356" y="722"/>
                      </a:lnTo>
                      <a:lnTo>
                        <a:pt x="356" y="722"/>
                      </a:lnTo>
                      <a:lnTo>
                        <a:pt x="356" y="722"/>
                      </a:lnTo>
                      <a:lnTo>
                        <a:pt x="356" y="720"/>
                      </a:lnTo>
                      <a:lnTo>
                        <a:pt x="356" y="720"/>
                      </a:lnTo>
                      <a:lnTo>
                        <a:pt x="354" y="720"/>
                      </a:lnTo>
                      <a:lnTo>
                        <a:pt x="352" y="718"/>
                      </a:lnTo>
                      <a:lnTo>
                        <a:pt x="352" y="718"/>
                      </a:lnTo>
                      <a:lnTo>
                        <a:pt x="352" y="718"/>
                      </a:lnTo>
                      <a:lnTo>
                        <a:pt x="350" y="718"/>
                      </a:lnTo>
                      <a:lnTo>
                        <a:pt x="350" y="716"/>
                      </a:lnTo>
                      <a:lnTo>
                        <a:pt x="350" y="716"/>
                      </a:lnTo>
                      <a:lnTo>
                        <a:pt x="348" y="716"/>
                      </a:lnTo>
                      <a:lnTo>
                        <a:pt x="344" y="716"/>
                      </a:lnTo>
                      <a:lnTo>
                        <a:pt x="340" y="716"/>
                      </a:lnTo>
                      <a:lnTo>
                        <a:pt x="336" y="714"/>
                      </a:lnTo>
                      <a:lnTo>
                        <a:pt x="336" y="714"/>
                      </a:lnTo>
                      <a:lnTo>
                        <a:pt x="336" y="714"/>
                      </a:lnTo>
                      <a:lnTo>
                        <a:pt x="322" y="714"/>
                      </a:lnTo>
                      <a:lnTo>
                        <a:pt x="320" y="712"/>
                      </a:lnTo>
                      <a:lnTo>
                        <a:pt x="320" y="712"/>
                      </a:lnTo>
                      <a:lnTo>
                        <a:pt x="320" y="712"/>
                      </a:lnTo>
                      <a:lnTo>
                        <a:pt x="320" y="712"/>
                      </a:lnTo>
                      <a:lnTo>
                        <a:pt x="318" y="712"/>
                      </a:lnTo>
                      <a:lnTo>
                        <a:pt x="318" y="712"/>
                      </a:lnTo>
                      <a:lnTo>
                        <a:pt x="314" y="710"/>
                      </a:lnTo>
                      <a:lnTo>
                        <a:pt x="308" y="706"/>
                      </a:lnTo>
                      <a:lnTo>
                        <a:pt x="308" y="706"/>
                      </a:lnTo>
                      <a:lnTo>
                        <a:pt x="308" y="704"/>
                      </a:lnTo>
                      <a:lnTo>
                        <a:pt x="304" y="704"/>
                      </a:lnTo>
                      <a:lnTo>
                        <a:pt x="304" y="704"/>
                      </a:lnTo>
                      <a:lnTo>
                        <a:pt x="304" y="704"/>
                      </a:lnTo>
                      <a:lnTo>
                        <a:pt x="304" y="704"/>
                      </a:lnTo>
                      <a:lnTo>
                        <a:pt x="302" y="704"/>
                      </a:lnTo>
                      <a:lnTo>
                        <a:pt x="302" y="704"/>
                      </a:lnTo>
                      <a:lnTo>
                        <a:pt x="302" y="704"/>
                      </a:lnTo>
                      <a:lnTo>
                        <a:pt x="302" y="702"/>
                      </a:lnTo>
                      <a:lnTo>
                        <a:pt x="302" y="702"/>
                      </a:lnTo>
                      <a:lnTo>
                        <a:pt x="302" y="702"/>
                      </a:lnTo>
                      <a:lnTo>
                        <a:pt x="302" y="700"/>
                      </a:lnTo>
                      <a:lnTo>
                        <a:pt x="304" y="700"/>
                      </a:lnTo>
                      <a:lnTo>
                        <a:pt x="304" y="700"/>
                      </a:lnTo>
                      <a:lnTo>
                        <a:pt x="306" y="700"/>
                      </a:lnTo>
                      <a:lnTo>
                        <a:pt x="308" y="698"/>
                      </a:lnTo>
                      <a:lnTo>
                        <a:pt x="308" y="698"/>
                      </a:lnTo>
                      <a:lnTo>
                        <a:pt x="308" y="698"/>
                      </a:lnTo>
                      <a:lnTo>
                        <a:pt x="308" y="696"/>
                      </a:lnTo>
                      <a:lnTo>
                        <a:pt x="310" y="696"/>
                      </a:lnTo>
                      <a:lnTo>
                        <a:pt x="310" y="696"/>
                      </a:lnTo>
                      <a:lnTo>
                        <a:pt x="310" y="696"/>
                      </a:lnTo>
                      <a:lnTo>
                        <a:pt x="310" y="694"/>
                      </a:lnTo>
                      <a:lnTo>
                        <a:pt x="310" y="692"/>
                      </a:lnTo>
                      <a:lnTo>
                        <a:pt x="310" y="692"/>
                      </a:lnTo>
                      <a:lnTo>
                        <a:pt x="310" y="692"/>
                      </a:lnTo>
                      <a:lnTo>
                        <a:pt x="310" y="690"/>
                      </a:lnTo>
                      <a:lnTo>
                        <a:pt x="310" y="690"/>
                      </a:lnTo>
                      <a:lnTo>
                        <a:pt x="310" y="690"/>
                      </a:lnTo>
                      <a:lnTo>
                        <a:pt x="310" y="688"/>
                      </a:lnTo>
                      <a:lnTo>
                        <a:pt x="310" y="688"/>
                      </a:lnTo>
                      <a:lnTo>
                        <a:pt x="308" y="688"/>
                      </a:lnTo>
                      <a:lnTo>
                        <a:pt x="308" y="688"/>
                      </a:lnTo>
                      <a:lnTo>
                        <a:pt x="306" y="686"/>
                      </a:lnTo>
                      <a:lnTo>
                        <a:pt x="306" y="686"/>
                      </a:lnTo>
                      <a:lnTo>
                        <a:pt x="304" y="686"/>
                      </a:lnTo>
                      <a:lnTo>
                        <a:pt x="304" y="686"/>
                      </a:lnTo>
                      <a:lnTo>
                        <a:pt x="304" y="684"/>
                      </a:lnTo>
                      <a:lnTo>
                        <a:pt x="304" y="684"/>
                      </a:lnTo>
                      <a:lnTo>
                        <a:pt x="304" y="684"/>
                      </a:lnTo>
                      <a:lnTo>
                        <a:pt x="302" y="684"/>
                      </a:lnTo>
                      <a:lnTo>
                        <a:pt x="302" y="680"/>
                      </a:lnTo>
                      <a:lnTo>
                        <a:pt x="304" y="680"/>
                      </a:lnTo>
                      <a:lnTo>
                        <a:pt x="304" y="680"/>
                      </a:lnTo>
                      <a:lnTo>
                        <a:pt x="304" y="680"/>
                      </a:lnTo>
                      <a:lnTo>
                        <a:pt x="306" y="678"/>
                      </a:lnTo>
                      <a:lnTo>
                        <a:pt x="306" y="678"/>
                      </a:lnTo>
                      <a:lnTo>
                        <a:pt x="306" y="678"/>
                      </a:lnTo>
                      <a:lnTo>
                        <a:pt x="308" y="674"/>
                      </a:lnTo>
                      <a:lnTo>
                        <a:pt x="308" y="674"/>
                      </a:lnTo>
                      <a:lnTo>
                        <a:pt x="308" y="674"/>
                      </a:lnTo>
                      <a:lnTo>
                        <a:pt x="308" y="672"/>
                      </a:lnTo>
                      <a:lnTo>
                        <a:pt x="308" y="672"/>
                      </a:lnTo>
                      <a:lnTo>
                        <a:pt x="308" y="670"/>
                      </a:lnTo>
                      <a:lnTo>
                        <a:pt x="304" y="670"/>
                      </a:lnTo>
                      <a:lnTo>
                        <a:pt x="304" y="670"/>
                      </a:lnTo>
                      <a:lnTo>
                        <a:pt x="304" y="672"/>
                      </a:lnTo>
                      <a:lnTo>
                        <a:pt x="304" y="672"/>
                      </a:lnTo>
                      <a:lnTo>
                        <a:pt x="302" y="674"/>
                      </a:lnTo>
                      <a:lnTo>
                        <a:pt x="302" y="674"/>
                      </a:lnTo>
                      <a:lnTo>
                        <a:pt x="302" y="674"/>
                      </a:lnTo>
                      <a:lnTo>
                        <a:pt x="302" y="674"/>
                      </a:lnTo>
                      <a:lnTo>
                        <a:pt x="300" y="674"/>
                      </a:lnTo>
                      <a:lnTo>
                        <a:pt x="300" y="674"/>
                      </a:lnTo>
                      <a:lnTo>
                        <a:pt x="300" y="674"/>
                      </a:lnTo>
                      <a:lnTo>
                        <a:pt x="300" y="672"/>
                      </a:lnTo>
                      <a:lnTo>
                        <a:pt x="298" y="672"/>
                      </a:lnTo>
                      <a:lnTo>
                        <a:pt x="298" y="672"/>
                      </a:lnTo>
                      <a:lnTo>
                        <a:pt x="298" y="672"/>
                      </a:lnTo>
                      <a:lnTo>
                        <a:pt x="298" y="672"/>
                      </a:lnTo>
                      <a:lnTo>
                        <a:pt x="296" y="672"/>
                      </a:lnTo>
                      <a:lnTo>
                        <a:pt x="296" y="670"/>
                      </a:lnTo>
                      <a:lnTo>
                        <a:pt x="296" y="670"/>
                      </a:lnTo>
                      <a:lnTo>
                        <a:pt x="296" y="670"/>
                      </a:lnTo>
                      <a:lnTo>
                        <a:pt x="284" y="670"/>
                      </a:lnTo>
                      <a:lnTo>
                        <a:pt x="284" y="670"/>
                      </a:lnTo>
                      <a:lnTo>
                        <a:pt x="284" y="670"/>
                      </a:lnTo>
                      <a:lnTo>
                        <a:pt x="280" y="670"/>
                      </a:lnTo>
                      <a:lnTo>
                        <a:pt x="280" y="670"/>
                      </a:lnTo>
                      <a:lnTo>
                        <a:pt x="280" y="670"/>
                      </a:lnTo>
                      <a:lnTo>
                        <a:pt x="276" y="674"/>
                      </a:lnTo>
                      <a:lnTo>
                        <a:pt x="276" y="674"/>
                      </a:lnTo>
                      <a:lnTo>
                        <a:pt x="276" y="674"/>
                      </a:lnTo>
                      <a:lnTo>
                        <a:pt x="274" y="674"/>
                      </a:lnTo>
                      <a:lnTo>
                        <a:pt x="274" y="676"/>
                      </a:lnTo>
                      <a:lnTo>
                        <a:pt x="272" y="676"/>
                      </a:lnTo>
                      <a:lnTo>
                        <a:pt x="272" y="676"/>
                      </a:lnTo>
                      <a:lnTo>
                        <a:pt x="272" y="674"/>
                      </a:lnTo>
                      <a:lnTo>
                        <a:pt x="272" y="674"/>
                      </a:lnTo>
                      <a:lnTo>
                        <a:pt x="270" y="674"/>
                      </a:lnTo>
                      <a:lnTo>
                        <a:pt x="270" y="674"/>
                      </a:lnTo>
                      <a:lnTo>
                        <a:pt x="270" y="674"/>
                      </a:lnTo>
                      <a:lnTo>
                        <a:pt x="270" y="672"/>
                      </a:lnTo>
                      <a:lnTo>
                        <a:pt x="254" y="672"/>
                      </a:lnTo>
                      <a:lnTo>
                        <a:pt x="254" y="672"/>
                      </a:lnTo>
                      <a:lnTo>
                        <a:pt x="254" y="672"/>
                      </a:lnTo>
                      <a:lnTo>
                        <a:pt x="252" y="674"/>
                      </a:lnTo>
                      <a:lnTo>
                        <a:pt x="250" y="674"/>
                      </a:lnTo>
                      <a:lnTo>
                        <a:pt x="250" y="674"/>
                      </a:lnTo>
                      <a:lnTo>
                        <a:pt x="250" y="676"/>
                      </a:lnTo>
                      <a:lnTo>
                        <a:pt x="250" y="676"/>
                      </a:lnTo>
                      <a:lnTo>
                        <a:pt x="248" y="676"/>
                      </a:lnTo>
                      <a:lnTo>
                        <a:pt x="246" y="674"/>
                      </a:lnTo>
                      <a:lnTo>
                        <a:pt x="246" y="674"/>
                      </a:lnTo>
                      <a:lnTo>
                        <a:pt x="244" y="674"/>
                      </a:lnTo>
                      <a:lnTo>
                        <a:pt x="230" y="674"/>
                      </a:lnTo>
                      <a:lnTo>
                        <a:pt x="230" y="674"/>
                      </a:lnTo>
                      <a:lnTo>
                        <a:pt x="230" y="674"/>
                      </a:lnTo>
                      <a:lnTo>
                        <a:pt x="230" y="674"/>
                      </a:lnTo>
                      <a:lnTo>
                        <a:pt x="226" y="676"/>
                      </a:lnTo>
                      <a:lnTo>
                        <a:pt x="216" y="676"/>
                      </a:lnTo>
                      <a:lnTo>
                        <a:pt x="210" y="674"/>
                      </a:lnTo>
                      <a:lnTo>
                        <a:pt x="206" y="674"/>
                      </a:lnTo>
                      <a:lnTo>
                        <a:pt x="206" y="674"/>
                      </a:lnTo>
                      <a:lnTo>
                        <a:pt x="206" y="676"/>
                      </a:lnTo>
                      <a:lnTo>
                        <a:pt x="204" y="676"/>
                      </a:lnTo>
                      <a:lnTo>
                        <a:pt x="202" y="676"/>
                      </a:lnTo>
                      <a:lnTo>
                        <a:pt x="202" y="676"/>
                      </a:lnTo>
                      <a:lnTo>
                        <a:pt x="202" y="676"/>
                      </a:lnTo>
                      <a:lnTo>
                        <a:pt x="198" y="678"/>
                      </a:lnTo>
                      <a:lnTo>
                        <a:pt x="196" y="678"/>
                      </a:lnTo>
                      <a:lnTo>
                        <a:pt x="196" y="678"/>
                      </a:lnTo>
                      <a:lnTo>
                        <a:pt x="196" y="678"/>
                      </a:lnTo>
                      <a:lnTo>
                        <a:pt x="192" y="680"/>
                      </a:lnTo>
                      <a:lnTo>
                        <a:pt x="192" y="680"/>
                      </a:lnTo>
                      <a:lnTo>
                        <a:pt x="192" y="680"/>
                      </a:lnTo>
                      <a:lnTo>
                        <a:pt x="192" y="680"/>
                      </a:lnTo>
                      <a:lnTo>
                        <a:pt x="190" y="680"/>
                      </a:lnTo>
                      <a:lnTo>
                        <a:pt x="190" y="680"/>
                      </a:lnTo>
                      <a:lnTo>
                        <a:pt x="190" y="680"/>
                      </a:lnTo>
                      <a:lnTo>
                        <a:pt x="188" y="682"/>
                      </a:lnTo>
                      <a:lnTo>
                        <a:pt x="186" y="682"/>
                      </a:lnTo>
                      <a:lnTo>
                        <a:pt x="184" y="682"/>
                      </a:lnTo>
                      <a:lnTo>
                        <a:pt x="184" y="682"/>
                      </a:lnTo>
                      <a:lnTo>
                        <a:pt x="184" y="682"/>
                      </a:lnTo>
                      <a:lnTo>
                        <a:pt x="182" y="684"/>
                      </a:lnTo>
                      <a:lnTo>
                        <a:pt x="182" y="684"/>
                      </a:lnTo>
                      <a:lnTo>
                        <a:pt x="182" y="684"/>
                      </a:lnTo>
                      <a:lnTo>
                        <a:pt x="178" y="688"/>
                      </a:lnTo>
                      <a:lnTo>
                        <a:pt x="174" y="688"/>
                      </a:lnTo>
                      <a:lnTo>
                        <a:pt x="174" y="688"/>
                      </a:lnTo>
                      <a:lnTo>
                        <a:pt x="174" y="688"/>
                      </a:lnTo>
                      <a:lnTo>
                        <a:pt x="174" y="690"/>
                      </a:lnTo>
                      <a:lnTo>
                        <a:pt x="174" y="690"/>
                      </a:lnTo>
                      <a:lnTo>
                        <a:pt x="174" y="690"/>
                      </a:lnTo>
                      <a:lnTo>
                        <a:pt x="174" y="690"/>
                      </a:lnTo>
                      <a:lnTo>
                        <a:pt x="172" y="690"/>
                      </a:lnTo>
                      <a:lnTo>
                        <a:pt x="172" y="690"/>
                      </a:lnTo>
                      <a:lnTo>
                        <a:pt x="172" y="692"/>
                      </a:lnTo>
                      <a:lnTo>
                        <a:pt x="172" y="692"/>
                      </a:lnTo>
                      <a:lnTo>
                        <a:pt x="170" y="690"/>
                      </a:lnTo>
                      <a:lnTo>
                        <a:pt x="170" y="690"/>
                      </a:lnTo>
                      <a:lnTo>
                        <a:pt x="170" y="690"/>
                      </a:lnTo>
                      <a:lnTo>
                        <a:pt x="166" y="690"/>
                      </a:lnTo>
                      <a:lnTo>
                        <a:pt x="164" y="688"/>
                      </a:lnTo>
                      <a:lnTo>
                        <a:pt x="164" y="688"/>
                      </a:lnTo>
                      <a:lnTo>
                        <a:pt x="164" y="688"/>
                      </a:lnTo>
                      <a:lnTo>
                        <a:pt x="160" y="688"/>
                      </a:lnTo>
                      <a:lnTo>
                        <a:pt x="160" y="688"/>
                      </a:lnTo>
                      <a:lnTo>
                        <a:pt x="160" y="688"/>
                      </a:lnTo>
                      <a:lnTo>
                        <a:pt x="158" y="690"/>
                      </a:lnTo>
                      <a:lnTo>
                        <a:pt x="158" y="690"/>
                      </a:lnTo>
                      <a:lnTo>
                        <a:pt x="158" y="690"/>
                      </a:lnTo>
                      <a:lnTo>
                        <a:pt x="158" y="690"/>
                      </a:lnTo>
                      <a:lnTo>
                        <a:pt x="154" y="690"/>
                      </a:lnTo>
                      <a:lnTo>
                        <a:pt x="154" y="690"/>
                      </a:lnTo>
                      <a:lnTo>
                        <a:pt x="154" y="690"/>
                      </a:lnTo>
                      <a:lnTo>
                        <a:pt x="154" y="688"/>
                      </a:lnTo>
                      <a:lnTo>
                        <a:pt x="152" y="688"/>
                      </a:lnTo>
                      <a:lnTo>
                        <a:pt x="152" y="688"/>
                      </a:lnTo>
                      <a:lnTo>
                        <a:pt x="152" y="690"/>
                      </a:lnTo>
                      <a:lnTo>
                        <a:pt x="150" y="690"/>
                      </a:lnTo>
                      <a:lnTo>
                        <a:pt x="142" y="690"/>
                      </a:lnTo>
                      <a:lnTo>
                        <a:pt x="140" y="690"/>
                      </a:lnTo>
                      <a:lnTo>
                        <a:pt x="140" y="690"/>
                      </a:lnTo>
                      <a:lnTo>
                        <a:pt x="140" y="688"/>
                      </a:lnTo>
                      <a:lnTo>
                        <a:pt x="138" y="688"/>
                      </a:lnTo>
                      <a:lnTo>
                        <a:pt x="138" y="688"/>
                      </a:lnTo>
                      <a:lnTo>
                        <a:pt x="138" y="688"/>
                      </a:lnTo>
                      <a:lnTo>
                        <a:pt x="138" y="688"/>
                      </a:lnTo>
                      <a:lnTo>
                        <a:pt x="136" y="686"/>
                      </a:lnTo>
                      <a:lnTo>
                        <a:pt x="136" y="686"/>
                      </a:lnTo>
                      <a:lnTo>
                        <a:pt x="134" y="686"/>
                      </a:lnTo>
                      <a:lnTo>
                        <a:pt x="132" y="686"/>
                      </a:lnTo>
                      <a:lnTo>
                        <a:pt x="132" y="686"/>
                      </a:lnTo>
                      <a:lnTo>
                        <a:pt x="132" y="686"/>
                      </a:lnTo>
                      <a:lnTo>
                        <a:pt x="130" y="686"/>
                      </a:lnTo>
                      <a:lnTo>
                        <a:pt x="130" y="686"/>
                      </a:lnTo>
                      <a:lnTo>
                        <a:pt x="130" y="686"/>
                      </a:lnTo>
                      <a:lnTo>
                        <a:pt x="128" y="686"/>
                      </a:lnTo>
                      <a:lnTo>
                        <a:pt x="128" y="688"/>
                      </a:lnTo>
                      <a:lnTo>
                        <a:pt x="128" y="688"/>
                      </a:lnTo>
                      <a:lnTo>
                        <a:pt x="128" y="688"/>
                      </a:lnTo>
                      <a:lnTo>
                        <a:pt x="128" y="692"/>
                      </a:lnTo>
                      <a:lnTo>
                        <a:pt x="124" y="694"/>
                      </a:lnTo>
                      <a:lnTo>
                        <a:pt x="124" y="694"/>
                      </a:lnTo>
                      <a:lnTo>
                        <a:pt x="124" y="696"/>
                      </a:lnTo>
                      <a:lnTo>
                        <a:pt x="124" y="696"/>
                      </a:lnTo>
                      <a:lnTo>
                        <a:pt x="122" y="700"/>
                      </a:lnTo>
                      <a:lnTo>
                        <a:pt x="118" y="704"/>
                      </a:lnTo>
                      <a:lnTo>
                        <a:pt x="118" y="704"/>
                      </a:lnTo>
                      <a:lnTo>
                        <a:pt x="118" y="704"/>
                      </a:lnTo>
                      <a:lnTo>
                        <a:pt x="118" y="706"/>
                      </a:lnTo>
                      <a:lnTo>
                        <a:pt x="114" y="706"/>
                      </a:lnTo>
                      <a:lnTo>
                        <a:pt x="112" y="706"/>
                      </a:lnTo>
                      <a:lnTo>
                        <a:pt x="112" y="706"/>
                      </a:lnTo>
                      <a:lnTo>
                        <a:pt x="112" y="706"/>
                      </a:lnTo>
                      <a:lnTo>
                        <a:pt x="110" y="708"/>
                      </a:lnTo>
                      <a:lnTo>
                        <a:pt x="106" y="708"/>
                      </a:lnTo>
                      <a:lnTo>
                        <a:pt x="102" y="710"/>
                      </a:lnTo>
                      <a:lnTo>
                        <a:pt x="102" y="710"/>
                      </a:lnTo>
                      <a:lnTo>
                        <a:pt x="102" y="710"/>
                      </a:lnTo>
                      <a:lnTo>
                        <a:pt x="98" y="712"/>
                      </a:lnTo>
                      <a:lnTo>
                        <a:pt x="98" y="712"/>
                      </a:lnTo>
                      <a:lnTo>
                        <a:pt x="98" y="714"/>
                      </a:lnTo>
                      <a:lnTo>
                        <a:pt x="98" y="714"/>
                      </a:lnTo>
                      <a:lnTo>
                        <a:pt x="98" y="716"/>
                      </a:lnTo>
                      <a:lnTo>
                        <a:pt x="96" y="716"/>
                      </a:lnTo>
                      <a:lnTo>
                        <a:pt x="96" y="716"/>
                      </a:lnTo>
                      <a:lnTo>
                        <a:pt x="96" y="716"/>
                      </a:lnTo>
                      <a:lnTo>
                        <a:pt x="90" y="720"/>
                      </a:lnTo>
                      <a:lnTo>
                        <a:pt x="90" y="720"/>
                      </a:lnTo>
                      <a:lnTo>
                        <a:pt x="90" y="720"/>
                      </a:lnTo>
                      <a:lnTo>
                        <a:pt x="88" y="724"/>
                      </a:lnTo>
                      <a:lnTo>
                        <a:pt x="88" y="724"/>
                      </a:lnTo>
                      <a:lnTo>
                        <a:pt x="88" y="724"/>
                      </a:lnTo>
                      <a:lnTo>
                        <a:pt x="88" y="726"/>
                      </a:lnTo>
                      <a:lnTo>
                        <a:pt x="88" y="728"/>
                      </a:lnTo>
                      <a:lnTo>
                        <a:pt x="88" y="728"/>
                      </a:lnTo>
                      <a:lnTo>
                        <a:pt x="86" y="728"/>
                      </a:lnTo>
                      <a:lnTo>
                        <a:pt x="86" y="732"/>
                      </a:lnTo>
                      <a:lnTo>
                        <a:pt x="86" y="732"/>
                      </a:lnTo>
                      <a:lnTo>
                        <a:pt x="86" y="732"/>
                      </a:lnTo>
                      <a:lnTo>
                        <a:pt x="86" y="732"/>
                      </a:lnTo>
                      <a:lnTo>
                        <a:pt x="86" y="738"/>
                      </a:lnTo>
                      <a:lnTo>
                        <a:pt x="86" y="738"/>
                      </a:lnTo>
                      <a:lnTo>
                        <a:pt x="86" y="738"/>
                      </a:lnTo>
                      <a:lnTo>
                        <a:pt x="88" y="738"/>
                      </a:lnTo>
                      <a:lnTo>
                        <a:pt x="88" y="738"/>
                      </a:lnTo>
                      <a:lnTo>
                        <a:pt x="88" y="746"/>
                      </a:lnTo>
                      <a:lnTo>
                        <a:pt x="88" y="748"/>
                      </a:lnTo>
                      <a:lnTo>
                        <a:pt x="88" y="748"/>
                      </a:lnTo>
                      <a:lnTo>
                        <a:pt x="88" y="748"/>
                      </a:lnTo>
                      <a:lnTo>
                        <a:pt x="86" y="750"/>
                      </a:lnTo>
                      <a:lnTo>
                        <a:pt x="84" y="752"/>
                      </a:lnTo>
                      <a:lnTo>
                        <a:pt x="80" y="752"/>
                      </a:lnTo>
                      <a:lnTo>
                        <a:pt x="74" y="756"/>
                      </a:lnTo>
                      <a:lnTo>
                        <a:pt x="68" y="760"/>
                      </a:lnTo>
                      <a:lnTo>
                        <a:pt x="66" y="762"/>
                      </a:lnTo>
                      <a:lnTo>
                        <a:pt x="64" y="762"/>
                      </a:lnTo>
                      <a:lnTo>
                        <a:pt x="64" y="762"/>
                      </a:lnTo>
                      <a:lnTo>
                        <a:pt x="64" y="762"/>
                      </a:lnTo>
                      <a:lnTo>
                        <a:pt x="62" y="762"/>
                      </a:lnTo>
                      <a:lnTo>
                        <a:pt x="52" y="762"/>
                      </a:lnTo>
                      <a:lnTo>
                        <a:pt x="52" y="762"/>
                      </a:lnTo>
                      <a:lnTo>
                        <a:pt x="50" y="764"/>
                      </a:lnTo>
                      <a:lnTo>
                        <a:pt x="50" y="764"/>
                      </a:lnTo>
                      <a:lnTo>
                        <a:pt x="50" y="766"/>
                      </a:lnTo>
                      <a:lnTo>
                        <a:pt x="50" y="766"/>
                      </a:lnTo>
                      <a:lnTo>
                        <a:pt x="50" y="766"/>
                      </a:lnTo>
                      <a:lnTo>
                        <a:pt x="48" y="768"/>
                      </a:lnTo>
                      <a:lnTo>
                        <a:pt x="48" y="768"/>
                      </a:lnTo>
                      <a:lnTo>
                        <a:pt x="48" y="768"/>
                      </a:lnTo>
                      <a:lnTo>
                        <a:pt x="48" y="768"/>
                      </a:lnTo>
                      <a:lnTo>
                        <a:pt x="48" y="768"/>
                      </a:lnTo>
                      <a:lnTo>
                        <a:pt x="44" y="774"/>
                      </a:lnTo>
                      <a:lnTo>
                        <a:pt x="42" y="776"/>
                      </a:lnTo>
                      <a:lnTo>
                        <a:pt x="42" y="776"/>
                      </a:lnTo>
                      <a:lnTo>
                        <a:pt x="42" y="776"/>
                      </a:lnTo>
                      <a:lnTo>
                        <a:pt x="42" y="776"/>
                      </a:lnTo>
                      <a:lnTo>
                        <a:pt x="42" y="776"/>
                      </a:lnTo>
                      <a:lnTo>
                        <a:pt x="42" y="776"/>
                      </a:lnTo>
                      <a:lnTo>
                        <a:pt x="42" y="776"/>
                      </a:lnTo>
                      <a:lnTo>
                        <a:pt x="32" y="784"/>
                      </a:lnTo>
                      <a:lnTo>
                        <a:pt x="32" y="784"/>
                      </a:lnTo>
                      <a:lnTo>
                        <a:pt x="32" y="784"/>
                      </a:lnTo>
                      <a:lnTo>
                        <a:pt x="32" y="784"/>
                      </a:lnTo>
                      <a:lnTo>
                        <a:pt x="32" y="786"/>
                      </a:lnTo>
                      <a:lnTo>
                        <a:pt x="32" y="786"/>
                      </a:lnTo>
                      <a:lnTo>
                        <a:pt x="32" y="786"/>
                      </a:lnTo>
                      <a:lnTo>
                        <a:pt x="32" y="788"/>
                      </a:lnTo>
                      <a:lnTo>
                        <a:pt x="30" y="788"/>
                      </a:lnTo>
                      <a:lnTo>
                        <a:pt x="30" y="788"/>
                      </a:lnTo>
                      <a:lnTo>
                        <a:pt x="30" y="788"/>
                      </a:lnTo>
                      <a:lnTo>
                        <a:pt x="30" y="796"/>
                      </a:lnTo>
                      <a:lnTo>
                        <a:pt x="28" y="796"/>
                      </a:lnTo>
                      <a:lnTo>
                        <a:pt x="28" y="796"/>
                      </a:lnTo>
                      <a:lnTo>
                        <a:pt x="28" y="796"/>
                      </a:lnTo>
                      <a:lnTo>
                        <a:pt x="28" y="796"/>
                      </a:lnTo>
                      <a:lnTo>
                        <a:pt x="26" y="798"/>
                      </a:lnTo>
                      <a:lnTo>
                        <a:pt x="24" y="798"/>
                      </a:lnTo>
                      <a:lnTo>
                        <a:pt x="24" y="798"/>
                      </a:lnTo>
                      <a:lnTo>
                        <a:pt x="24" y="798"/>
                      </a:lnTo>
                      <a:lnTo>
                        <a:pt x="16" y="804"/>
                      </a:lnTo>
                      <a:lnTo>
                        <a:pt x="16" y="804"/>
                      </a:lnTo>
                      <a:lnTo>
                        <a:pt x="16" y="804"/>
                      </a:lnTo>
                      <a:lnTo>
                        <a:pt x="16" y="810"/>
                      </a:lnTo>
                      <a:lnTo>
                        <a:pt x="14" y="812"/>
                      </a:lnTo>
                      <a:lnTo>
                        <a:pt x="14" y="812"/>
                      </a:lnTo>
                      <a:lnTo>
                        <a:pt x="14" y="812"/>
                      </a:lnTo>
                      <a:lnTo>
                        <a:pt x="14" y="814"/>
                      </a:lnTo>
                      <a:lnTo>
                        <a:pt x="14" y="816"/>
                      </a:lnTo>
                      <a:lnTo>
                        <a:pt x="14" y="816"/>
                      </a:lnTo>
                      <a:lnTo>
                        <a:pt x="14" y="816"/>
                      </a:lnTo>
                      <a:lnTo>
                        <a:pt x="12" y="818"/>
                      </a:lnTo>
                      <a:lnTo>
                        <a:pt x="10" y="818"/>
                      </a:lnTo>
                      <a:lnTo>
                        <a:pt x="10" y="818"/>
                      </a:lnTo>
                      <a:lnTo>
                        <a:pt x="8" y="818"/>
                      </a:lnTo>
                      <a:lnTo>
                        <a:pt x="8" y="822"/>
                      </a:lnTo>
                      <a:lnTo>
                        <a:pt x="4" y="824"/>
                      </a:lnTo>
                      <a:lnTo>
                        <a:pt x="4" y="824"/>
                      </a:lnTo>
                      <a:lnTo>
                        <a:pt x="4" y="824"/>
                      </a:lnTo>
                      <a:lnTo>
                        <a:pt x="4" y="824"/>
                      </a:lnTo>
                      <a:lnTo>
                        <a:pt x="4" y="826"/>
                      </a:lnTo>
                      <a:lnTo>
                        <a:pt x="4" y="826"/>
                      </a:lnTo>
                      <a:lnTo>
                        <a:pt x="4" y="826"/>
                      </a:lnTo>
                      <a:lnTo>
                        <a:pt x="4" y="830"/>
                      </a:lnTo>
                      <a:lnTo>
                        <a:pt x="4" y="830"/>
                      </a:lnTo>
                      <a:lnTo>
                        <a:pt x="4" y="830"/>
                      </a:lnTo>
                      <a:lnTo>
                        <a:pt x="4" y="830"/>
                      </a:lnTo>
                      <a:lnTo>
                        <a:pt x="4" y="830"/>
                      </a:lnTo>
                      <a:lnTo>
                        <a:pt x="4" y="832"/>
                      </a:lnTo>
                      <a:lnTo>
                        <a:pt x="4" y="832"/>
                      </a:lnTo>
                      <a:lnTo>
                        <a:pt x="4" y="832"/>
                      </a:lnTo>
                      <a:lnTo>
                        <a:pt x="4" y="834"/>
                      </a:lnTo>
                      <a:lnTo>
                        <a:pt x="4" y="834"/>
                      </a:lnTo>
                      <a:lnTo>
                        <a:pt x="4" y="834"/>
                      </a:lnTo>
                      <a:lnTo>
                        <a:pt x="6" y="834"/>
                      </a:lnTo>
                      <a:lnTo>
                        <a:pt x="8" y="834"/>
                      </a:lnTo>
                      <a:lnTo>
                        <a:pt x="10" y="836"/>
                      </a:lnTo>
                      <a:lnTo>
                        <a:pt x="10" y="836"/>
                      </a:lnTo>
                      <a:lnTo>
                        <a:pt x="10" y="836"/>
                      </a:lnTo>
                      <a:lnTo>
                        <a:pt x="12" y="836"/>
                      </a:lnTo>
                      <a:lnTo>
                        <a:pt x="14" y="838"/>
                      </a:lnTo>
                      <a:lnTo>
                        <a:pt x="14" y="840"/>
                      </a:lnTo>
                      <a:lnTo>
                        <a:pt x="12" y="840"/>
                      </a:lnTo>
                      <a:lnTo>
                        <a:pt x="12" y="840"/>
                      </a:lnTo>
                      <a:lnTo>
                        <a:pt x="12" y="840"/>
                      </a:lnTo>
                      <a:lnTo>
                        <a:pt x="10" y="842"/>
                      </a:lnTo>
                      <a:lnTo>
                        <a:pt x="10" y="842"/>
                      </a:lnTo>
                      <a:lnTo>
                        <a:pt x="10" y="844"/>
                      </a:lnTo>
                      <a:lnTo>
                        <a:pt x="10" y="846"/>
                      </a:lnTo>
                      <a:lnTo>
                        <a:pt x="10" y="846"/>
                      </a:lnTo>
                      <a:lnTo>
                        <a:pt x="10" y="848"/>
                      </a:lnTo>
                      <a:lnTo>
                        <a:pt x="14" y="850"/>
                      </a:lnTo>
                      <a:lnTo>
                        <a:pt x="14" y="854"/>
                      </a:lnTo>
                      <a:lnTo>
                        <a:pt x="14" y="854"/>
                      </a:lnTo>
                      <a:lnTo>
                        <a:pt x="14" y="854"/>
                      </a:lnTo>
                      <a:lnTo>
                        <a:pt x="16" y="858"/>
                      </a:lnTo>
                      <a:lnTo>
                        <a:pt x="16" y="860"/>
                      </a:lnTo>
                      <a:lnTo>
                        <a:pt x="16" y="860"/>
                      </a:lnTo>
                      <a:lnTo>
                        <a:pt x="16" y="860"/>
                      </a:lnTo>
                      <a:lnTo>
                        <a:pt x="16" y="860"/>
                      </a:lnTo>
                      <a:lnTo>
                        <a:pt x="16" y="860"/>
                      </a:lnTo>
                      <a:lnTo>
                        <a:pt x="16" y="860"/>
                      </a:lnTo>
                      <a:lnTo>
                        <a:pt x="16" y="862"/>
                      </a:lnTo>
                      <a:lnTo>
                        <a:pt x="16" y="862"/>
                      </a:lnTo>
                      <a:lnTo>
                        <a:pt x="14" y="864"/>
                      </a:lnTo>
                      <a:lnTo>
                        <a:pt x="14" y="864"/>
                      </a:lnTo>
                      <a:lnTo>
                        <a:pt x="14" y="864"/>
                      </a:lnTo>
                      <a:lnTo>
                        <a:pt x="14" y="866"/>
                      </a:lnTo>
                      <a:lnTo>
                        <a:pt x="12" y="866"/>
                      </a:lnTo>
                      <a:lnTo>
                        <a:pt x="12" y="866"/>
                      </a:lnTo>
                      <a:lnTo>
                        <a:pt x="12" y="868"/>
                      </a:lnTo>
                      <a:lnTo>
                        <a:pt x="12" y="876"/>
                      </a:lnTo>
                      <a:lnTo>
                        <a:pt x="12" y="876"/>
                      </a:lnTo>
                      <a:lnTo>
                        <a:pt x="12" y="876"/>
                      </a:lnTo>
                      <a:lnTo>
                        <a:pt x="12" y="876"/>
                      </a:lnTo>
                      <a:lnTo>
                        <a:pt x="12" y="876"/>
                      </a:lnTo>
                      <a:lnTo>
                        <a:pt x="12" y="880"/>
                      </a:lnTo>
                      <a:lnTo>
                        <a:pt x="10" y="882"/>
                      </a:lnTo>
                      <a:lnTo>
                        <a:pt x="8" y="884"/>
                      </a:lnTo>
                      <a:lnTo>
                        <a:pt x="8" y="884"/>
                      </a:lnTo>
                      <a:lnTo>
                        <a:pt x="8" y="884"/>
                      </a:lnTo>
                      <a:lnTo>
                        <a:pt x="6" y="884"/>
                      </a:lnTo>
                      <a:lnTo>
                        <a:pt x="4" y="886"/>
                      </a:lnTo>
                      <a:lnTo>
                        <a:pt x="2" y="886"/>
                      </a:lnTo>
                      <a:lnTo>
                        <a:pt x="2" y="886"/>
                      </a:lnTo>
                      <a:lnTo>
                        <a:pt x="0" y="886"/>
                      </a:lnTo>
                      <a:lnTo>
                        <a:pt x="0" y="888"/>
                      </a:lnTo>
                      <a:lnTo>
                        <a:pt x="0" y="888"/>
                      </a:lnTo>
                      <a:lnTo>
                        <a:pt x="0" y="888"/>
                      </a:lnTo>
                      <a:lnTo>
                        <a:pt x="0" y="888"/>
                      </a:lnTo>
                      <a:lnTo>
                        <a:pt x="0" y="888"/>
                      </a:lnTo>
                      <a:lnTo>
                        <a:pt x="0" y="888"/>
                      </a:lnTo>
                      <a:lnTo>
                        <a:pt x="6" y="892"/>
                      </a:lnTo>
                      <a:lnTo>
                        <a:pt x="6" y="896"/>
                      </a:lnTo>
                      <a:lnTo>
                        <a:pt x="6" y="896"/>
                      </a:lnTo>
                      <a:lnTo>
                        <a:pt x="6" y="896"/>
                      </a:lnTo>
                      <a:lnTo>
                        <a:pt x="6" y="896"/>
                      </a:lnTo>
                      <a:lnTo>
                        <a:pt x="6" y="896"/>
                      </a:lnTo>
                      <a:lnTo>
                        <a:pt x="6" y="896"/>
                      </a:lnTo>
                      <a:lnTo>
                        <a:pt x="8" y="898"/>
                      </a:lnTo>
                      <a:lnTo>
                        <a:pt x="8" y="898"/>
                      </a:lnTo>
                      <a:lnTo>
                        <a:pt x="8" y="900"/>
                      </a:lnTo>
                      <a:lnTo>
                        <a:pt x="8" y="900"/>
                      </a:lnTo>
                      <a:lnTo>
                        <a:pt x="8" y="900"/>
                      </a:lnTo>
                      <a:lnTo>
                        <a:pt x="10" y="900"/>
                      </a:lnTo>
                      <a:lnTo>
                        <a:pt x="10" y="900"/>
                      </a:lnTo>
                      <a:lnTo>
                        <a:pt x="8" y="902"/>
                      </a:lnTo>
                      <a:lnTo>
                        <a:pt x="8" y="902"/>
                      </a:lnTo>
                      <a:lnTo>
                        <a:pt x="8" y="902"/>
                      </a:lnTo>
                      <a:lnTo>
                        <a:pt x="6" y="902"/>
                      </a:lnTo>
                      <a:lnTo>
                        <a:pt x="6" y="906"/>
                      </a:lnTo>
                      <a:lnTo>
                        <a:pt x="6" y="906"/>
                      </a:lnTo>
                      <a:lnTo>
                        <a:pt x="6" y="906"/>
                      </a:lnTo>
                      <a:lnTo>
                        <a:pt x="6" y="906"/>
                      </a:lnTo>
                      <a:lnTo>
                        <a:pt x="6" y="906"/>
                      </a:lnTo>
                      <a:lnTo>
                        <a:pt x="6" y="908"/>
                      </a:lnTo>
                      <a:lnTo>
                        <a:pt x="6" y="908"/>
                      </a:lnTo>
                      <a:lnTo>
                        <a:pt x="6" y="908"/>
                      </a:lnTo>
                      <a:lnTo>
                        <a:pt x="8" y="908"/>
                      </a:lnTo>
                      <a:lnTo>
                        <a:pt x="8" y="908"/>
                      </a:lnTo>
                      <a:lnTo>
                        <a:pt x="8" y="908"/>
                      </a:lnTo>
                      <a:lnTo>
                        <a:pt x="10" y="908"/>
                      </a:lnTo>
                      <a:lnTo>
                        <a:pt x="10" y="910"/>
                      </a:lnTo>
                      <a:lnTo>
                        <a:pt x="10" y="910"/>
                      </a:lnTo>
                      <a:lnTo>
                        <a:pt x="10" y="910"/>
                      </a:lnTo>
                      <a:lnTo>
                        <a:pt x="10" y="912"/>
                      </a:lnTo>
                      <a:lnTo>
                        <a:pt x="12" y="912"/>
                      </a:lnTo>
                      <a:lnTo>
                        <a:pt x="12" y="912"/>
                      </a:lnTo>
                      <a:lnTo>
                        <a:pt x="12" y="912"/>
                      </a:lnTo>
                      <a:lnTo>
                        <a:pt x="12" y="914"/>
                      </a:lnTo>
                      <a:lnTo>
                        <a:pt x="12" y="914"/>
                      </a:lnTo>
                      <a:lnTo>
                        <a:pt x="12" y="914"/>
                      </a:lnTo>
                      <a:lnTo>
                        <a:pt x="14" y="914"/>
                      </a:lnTo>
                      <a:lnTo>
                        <a:pt x="16" y="914"/>
                      </a:lnTo>
                      <a:lnTo>
                        <a:pt x="16" y="914"/>
                      </a:lnTo>
                      <a:lnTo>
                        <a:pt x="16" y="914"/>
                      </a:lnTo>
                      <a:lnTo>
                        <a:pt x="18" y="914"/>
                      </a:lnTo>
                      <a:lnTo>
                        <a:pt x="18" y="914"/>
                      </a:lnTo>
                      <a:lnTo>
                        <a:pt x="20" y="914"/>
                      </a:lnTo>
                      <a:lnTo>
                        <a:pt x="20" y="914"/>
                      </a:lnTo>
                      <a:lnTo>
                        <a:pt x="20" y="914"/>
                      </a:lnTo>
                      <a:lnTo>
                        <a:pt x="20" y="914"/>
                      </a:lnTo>
                      <a:lnTo>
                        <a:pt x="20" y="914"/>
                      </a:lnTo>
                      <a:lnTo>
                        <a:pt x="20" y="914"/>
                      </a:lnTo>
                      <a:lnTo>
                        <a:pt x="20" y="914"/>
                      </a:lnTo>
                      <a:lnTo>
                        <a:pt x="20" y="916"/>
                      </a:lnTo>
                      <a:lnTo>
                        <a:pt x="20" y="916"/>
                      </a:lnTo>
                      <a:lnTo>
                        <a:pt x="20" y="916"/>
                      </a:lnTo>
                      <a:lnTo>
                        <a:pt x="22" y="916"/>
                      </a:lnTo>
                      <a:lnTo>
                        <a:pt x="22" y="918"/>
                      </a:lnTo>
                      <a:lnTo>
                        <a:pt x="22" y="918"/>
                      </a:lnTo>
                      <a:lnTo>
                        <a:pt x="22" y="918"/>
                      </a:lnTo>
                      <a:lnTo>
                        <a:pt x="24" y="918"/>
                      </a:lnTo>
                      <a:lnTo>
                        <a:pt x="24" y="918"/>
                      </a:lnTo>
                      <a:lnTo>
                        <a:pt x="24" y="918"/>
                      </a:lnTo>
                      <a:lnTo>
                        <a:pt x="24" y="918"/>
                      </a:lnTo>
                      <a:lnTo>
                        <a:pt x="24" y="920"/>
                      </a:lnTo>
                      <a:lnTo>
                        <a:pt x="24" y="922"/>
                      </a:lnTo>
                      <a:lnTo>
                        <a:pt x="24" y="922"/>
                      </a:lnTo>
                      <a:lnTo>
                        <a:pt x="24" y="922"/>
                      </a:lnTo>
                      <a:lnTo>
                        <a:pt x="24" y="926"/>
                      </a:lnTo>
                      <a:lnTo>
                        <a:pt x="24" y="926"/>
                      </a:lnTo>
                      <a:lnTo>
                        <a:pt x="26" y="926"/>
                      </a:lnTo>
                      <a:lnTo>
                        <a:pt x="26" y="926"/>
                      </a:lnTo>
                      <a:lnTo>
                        <a:pt x="30" y="926"/>
                      </a:lnTo>
                      <a:lnTo>
                        <a:pt x="30" y="926"/>
                      </a:lnTo>
                      <a:lnTo>
                        <a:pt x="30" y="926"/>
                      </a:lnTo>
                      <a:lnTo>
                        <a:pt x="30" y="926"/>
                      </a:lnTo>
                      <a:lnTo>
                        <a:pt x="34" y="930"/>
                      </a:lnTo>
                      <a:lnTo>
                        <a:pt x="38" y="934"/>
                      </a:lnTo>
                      <a:lnTo>
                        <a:pt x="38" y="936"/>
                      </a:lnTo>
                      <a:lnTo>
                        <a:pt x="40" y="940"/>
                      </a:lnTo>
                      <a:lnTo>
                        <a:pt x="42" y="942"/>
                      </a:lnTo>
                      <a:lnTo>
                        <a:pt x="42" y="942"/>
                      </a:lnTo>
                      <a:lnTo>
                        <a:pt x="42" y="942"/>
                      </a:lnTo>
                      <a:lnTo>
                        <a:pt x="42" y="942"/>
                      </a:lnTo>
                      <a:lnTo>
                        <a:pt x="42" y="942"/>
                      </a:lnTo>
                      <a:lnTo>
                        <a:pt x="42" y="942"/>
                      </a:lnTo>
                      <a:lnTo>
                        <a:pt x="46" y="948"/>
                      </a:lnTo>
                      <a:lnTo>
                        <a:pt x="46" y="948"/>
                      </a:lnTo>
                      <a:lnTo>
                        <a:pt x="46" y="948"/>
                      </a:lnTo>
                      <a:lnTo>
                        <a:pt x="48" y="950"/>
                      </a:lnTo>
                      <a:lnTo>
                        <a:pt x="54" y="958"/>
                      </a:lnTo>
                      <a:lnTo>
                        <a:pt x="54" y="958"/>
                      </a:lnTo>
                      <a:lnTo>
                        <a:pt x="54" y="958"/>
                      </a:lnTo>
                      <a:lnTo>
                        <a:pt x="54" y="958"/>
                      </a:lnTo>
                      <a:lnTo>
                        <a:pt x="54" y="960"/>
                      </a:lnTo>
                      <a:lnTo>
                        <a:pt x="54" y="960"/>
                      </a:lnTo>
                      <a:lnTo>
                        <a:pt x="56" y="960"/>
                      </a:lnTo>
                      <a:lnTo>
                        <a:pt x="66" y="960"/>
                      </a:lnTo>
                      <a:lnTo>
                        <a:pt x="66" y="960"/>
                      </a:lnTo>
                      <a:lnTo>
                        <a:pt x="66" y="960"/>
                      </a:lnTo>
                      <a:lnTo>
                        <a:pt x="64" y="960"/>
                      </a:lnTo>
                      <a:lnTo>
                        <a:pt x="64" y="962"/>
                      </a:lnTo>
                      <a:lnTo>
                        <a:pt x="64" y="962"/>
                      </a:lnTo>
                      <a:lnTo>
                        <a:pt x="66" y="962"/>
                      </a:lnTo>
                      <a:lnTo>
                        <a:pt x="66" y="964"/>
                      </a:lnTo>
                      <a:lnTo>
                        <a:pt x="66" y="964"/>
                      </a:lnTo>
                      <a:lnTo>
                        <a:pt x="66" y="964"/>
                      </a:lnTo>
                      <a:lnTo>
                        <a:pt x="66" y="964"/>
                      </a:lnTo>
                      <a:lnTo>
                        <a:pt x="66" y="964"/>
                      </a:lnTo>
                      <a:lnTo>
                        <a:pt x="68" y="964"/>
                      </a:lnTo>
                      <a:lnTo>
                        <a:pt x="68" y="964"/>
                      </a:lnTo>
                      <a:lnTo>
                        <a:pt x="68" y="964"/>
                      </a:lnTo>
                      <a:lnTo>
                        <a:pt x="74" y="964"/>
                      </a:lnTo>
                      <a:lnTo>
                        <a:pt x="74" y="964"/>
                      </a:lnTo>
                      <a:lnTo>
                        <a:pt x="74" y="964"/>
                      </a:lnTo>
                      <a:lnTo>
                        <a:pt x="74" y="966"/>
                      </a:lnTo>
                      <a:lnTo>
                        <a:pt x="74" y="966"/>
                      </a:lnTo>
                      <a:lnTo>
                        <a:pt x="74" y="968"/>
                      </a:lnTo>
                      <a:lnTo>
                        <a:pt x="74" y="968"/>
                      </a:lnTo>
                      <a:lnTo>
                        <a:pt x="76" y="968"/>
                      </a:lnTo>
                      <a:lnTo>
                        <a:pt x="76" y="968"/>
                      </a:lnTo>
                      <a:lnTo>
                        <a:pt x="76" y="968"/>
                      </a:lnTo>
                      <a:lnTo>
                        <a:pt x="76" y="968"/>
                      </a:lnTo>
                      <a:lnTo>
                        <a:pt x="76" y="968"/>
                      </a:lnTo>
                      <a:lnTo>
                        <a:pt x="78" y="968"/>
                      </a:lnTo>
                      <a:lnTo>
                        <a:pt x="78" y="970"/>
                      </a:lnTo>
                      <a:lnTo>
                        <a:pt x="78" y="970"/>
                      </a:lnTo>
                      <a:lnTo>
                        <a:pt x="80" y="972"/>
                      </a:lnTo>
                      <a:lnTo>
                        <a:pt x="82" y="972"/>
                      </a:lnTo>
                      <a:lnTo>
                        <a:pt x="88" y="976"/>
                      </a:lnTo>
                      <a:lnTo>
                        <a:pt x="88" y="978"/>
                      </a:lnTo>
                      <a:lnTo>
                        <a:pt x="88" y="978"/>
                      </a:lnTo>
                      <a:lnTo>
                        <a:pt x="88" y="980"/>
                      </a:lnTo>
                      <a:lnTo>
                        <a:pt x="90" y="980"/>
                      </a:lnTo>
                      <a:lnTo>
                        <a:pt x="90" y="980"/>
                      </a:lnTo>
                      <a:lnTo>
                        <a:pt x="90" y="980"/>
                      </a:lnTo>
                      <a:lnTo>
                        <a:pt x="92" y="980"/>
                      </a:lnTo>
                      <a:lnTo>
                        <a:pt x="94" y="982"/>
                      </a:lnTo>
                      <a:lnTo>
                        <a:pt x="94" y="982"/>
                      </a:lnTo>
                      <a:lnTo>
                        <a:pt x="94" y="982"/>
                      </a:lnTo>
                      <a:lnTo>
                        <a:pt x="96" y="982"/>
                      </a:lnTo>
                      <a:lnTo>
                        <a:pt x="100" y="986"/>
                      </a:lnTo>
                      <a:lnTo>
                        <a:pt x="100" y="986"/>
                      </a:lnTo>
                      <a:lnTo>
                        <a:pt x="100" y="986"/>
                      </a:lnTo>
                      <a:lnTo>
                        <a:pt x="102" y="988"/>
                      </a:lnTo>
                      <a:lnTo>
                        <a:pt x="102" y="988"/>
                      </a:lnTo>
                      <a:lnTo>
                        <a:pt x="102" y="988"/>
                      </a:lnTo>
                      <a:lnTo>
                        <a:pt x="104" y="988"/>
                      </a:lnTo>
                      <a:lnTo>
                        <a:pt x="106" y="988"/>
                      </a:lnTo>
                      <a:lnTo>
                        <a:pt x="106" y="988"/>
                      </a:lnTo>
                      <a:lnTo>
                        <a:pt x="106" y="988"/>
                      </a:lnTo>
                      <a:lnTo>
                        <a:pt x="110" y="988"/>
                      </a:lnTo>
                      <a:lnTo>
                        <a:pt x="110" y="988"/>
                      </a:lnTo>
                      <a:lnTo>
                        <a:pt x="110" y="988"/>
                      </a:lnTo>
                      <a:lnTo>
                        <a:pt x="110" y="988"/>
                      </a:lnTo>
                      <a:lnTo>
                        <a:pt x="110" y="988"/>
                      </a:lnTo>
                      <a:lnTo>
                        <a:pt x="112" y="988"/>
                      </a:lnTo>
                      <a:lnTo>
                        <a:pt x="112" y="988"/>
                      </a:lnTo>
                      <a:lnTo>
                        <a:pt x="112" y="988"/>
                      </a:lnTo>
                      <a:lnTo>
                        <a:pt x="120" y="986"/>
                      </a:lnTo>
                      <a:lnTo>
                        <a:pt x="126" y="984"/>
                      </a:lnTo>
                      <a:lnTo>
                        <a:pt x="126" y="984"/>
                      </a:lnTo>
                      <a:lnTo>
                        <a:pt x="126" y="984"/>
                      </a:lnTo>
                      <a:lnTo>
                        <a:pt x="128" y="982"/>
                      </a:lnTo>
                      <a:lnTo>
                        <a:pt x="132" y="982"/>
                      </a:lnTo>
                      <a:lnTo>
                        <a:pt x="132" y="982"/>
                      </a:lnTo>
                      <a:lnTo>
                        <a:pt x="132" y="982"/>
                      </a:lnTo>
                      <a:lnTo>
                        <a:pt x="136" y="980"/>
                      </a:lnTo>
                      <a:lnTo>
                        <a:pt x="140" y="980"/>
                      </a:lnTo>
                      <a:lnTo>
                        <a:pt x="140" y="980"/>
                      </a:lnTo>
                      <a:lnTo>
                        <a:pt x="140" y="980"/>
                      </a:lnTo>
                      <a:lnTo>
                        <a:pt x="144" y="980"/>
                      </a:lnTo>
                      <a:lnTo>
                        <a:pt x="144" y="980"/>
                      </a:lnTo>
                      <a:lnTo>
                        <a:pt x="144" y="980"/>
                      </a:lnTo>
                      <a:lnTo>
                        <a:pt x="146" y="980"/>
                      </a:lnTo>
                      <a:lnTo>
                        <a:pt x="146" y="978"/>
                      </a:lnTo>
                      <a:lnTo>
                        <a:pt x="158" y="978"/>
                      </a:lnTo>
                      <a:lnTo>
                        <a:pt x="158" y="980"/>
                      </a:lnTo>
                      <a:lnTo>
                        <a:pt x="158" y="980"/>
                      </a:lnTo>
                      <a:lnTo>
                        <a:pt x="158" y="980"/>
                      </a:lnTo>
                      <a:lnTo>
                        <a:pt x="162" y="980"/>
                      </a:lnTo>
                      <a:lnTo>
                        <a:pt x="166" y="980"/>
                      </a:lnTo>
                      <a:lnTo>
                        <a:pt x="166" y="980"/>
                      </a:lnTo>
                      <a:lnTo>
                        <a:pt x="166" y="980"/>
                      </a:lnTo>
                      <a:lnTo>
                        <a:pt x="172" y="982"/>
                      </a:lnTo>
                      <a:lnTo>
                        <a:pt x="180" y="982"/>
                      </a:lnTo>
                      <a:lnTo>
                        <a:pt x="180" y="982"/>
                      </a:lnTo>
                      <a:lnTo>
                        <a:pt x="182" y="980"/>
                      </a:lnTo>
                      <a:lnTo>
                        <a:pt x="182" y="980"/>
                      </a:lnTo>
                      <a:lnTo>
                        <a:pt x="184" y="980"/>
                      </a:lnTo>
                      <a:lnTo>
                        <a:pt x="184" y="980"/>
                      </a:lnTo>
                      <a:lnTo>
                        <a:pt x="184" y="980"/>
                      </a:lnTo>
                      <a:lnTo>
                        <a:pt x="186" y="976"/>
                      </a:lnTo>
                      <a:lnTo>
                        <a:pt x="190" y="976"/>
                      </a:lnTo>
                      <a:lnTo>
                        <a:pt x="194" y="976"/>
                      </a:lnTo>
                      <a:lnTo>
                        <a:pt x="194" y="976"/>
                      </a:lnTo>
                      <a:lnTo>
                        <a:pt x="194" y="976"/>
                      </a:lnTo>
                      <a:lnTo>
                        <a:pt x="196" y="974"/>
                      </a:lnTo>
                      <a:lnTo>
                        <a:pt x="200" y="974"/>
                      </a:lnTo>
                      <a:lnTo>
                        <a:pt x="200" y="974"/>
                      </a:lnTo>
                      <a:lnTo>
                        <a:pt x="200" y="974"/>
                      </a:lnTo>
                      <a:lnTo>
                        <a:pt x="202" y="972"/>
                      </a:lnTo>
                      <a:lnTo>
                        <a:pt x="204" y="972"/>
                      </a:lnTo>
                      <a:lnTo>
                        <a:pt x="204" y="972"/>
                      </a:lnTo>
                      <a:lnTo>
                        <a:pt x="206" y="972"/>
                      </a:lnTo>
                      <a:lnTo>
                        <a:pt x="206" y="972"/>
                      </a:lnTo>
                      <a:lnTo>
                        <a:pt x="212" y="970"/>
                      </a:lnTo>
                      <a:lnTo>
                        <a:pt x="212" y="970"/>
                      </a:lnTo>
                      <a:lnTo>
                        <a:pt x="212" y="970"/>
                      </a:lnTo>
                      <a:lnTo>
                        <a:pt x="218" y="970"/>
                      </a:lnTo>
                      <a:lnTo>
                        <a:pt x="218" y="970"/>
                      </a:lnTo>
                      <a:lnTo>
                        <a:pt x="218" y="970"/>
                      </a:lnTo>
                      <a:lnTo>
                        <a:pt x="222" y="970"/>
                      </a:lnTo>
                      <a:lnTo>
                        <a:pt x="226" y="970"/>
                      </a:lnTo>
                      <a:lnTo>
                        <a:pt x="226" y="970"/>
                      </a:lnTo>
                      <a:lnTo>
                        <a:pt x="226" y="968"/>
                      </a:lnTo>
                      <a:lnTo>
                        <a:pt x="226" y="968"/>
                      </a:lnTo>
                      <a:lnTo>
                        <a:pt x="238" y="968"/>
                      </a:lnTo>
                      <a:lnTo>
                        <a:pt x="238" y="968"/>
                      </a:lnTo>
                      <a:lnTo>
                        <a:pt x="238" y="968"/>
                      </a:lnTo>
                      <a:lnTo>
                        <a:pt x="238" y="970"/>
                      </a:lnTo>
                      <a:lnTo>
                        <a:pt x="242" y="970"/>
                      </a:lnTo>
                      <a:lnTo>
                        <a:pt x="246" y="972"/>
                      </a:lnTo>
                      <a:lnTo>
                        <a:pt x="248" y="974"/>
                      </a:lnTo>
                      <a:lnTo>
                        <a:pt x="248" y="974"/>
                      </a:lnTo>
                      <a:lnTo>
                        <a:pt x="248" y="974"/>
                      </a:lnTo>
                      <a:lnTo>
                        <a:pt x="248" y="974"/>
                      </a:lnTo>
                      <a:lnTo>
                        <a:pt x="250" y="976"/>
                      </a:lnTo>
                      <a:lnTo>
                        <a:pt x="250" y="976"/>
                      </a:lnTo>
                      <a:lnTo>
                        <a:pt x="250" y="976"/>
                      </a:lnTo>
                      <a:lnTo>
                        <a:pt x="250" y="976"/>
                      </a:lnTo>
                      <a:lnTo>
                        <a:pt x="252" y="978"/>
                      </a:lnTo>
                      <a:lnTo>
                        <a:pt x="252" y="978"/>
                      </a:lnTo>
                      <a:lnTo>
                        <a:pt x="252" y="978"/>
                      </a:lnTo>
                      <a:lnTo>
                        <a:pt x="256" y="978"/>
                      </a:lnTo>
                      <a:lnTo>
                        <a:pt x="256" y="982"/>
                      </a:lnTo>
                      <a:lnTo>
                        <a:pt x="256" y="982"/>
                      </a:lnTo>
                      <a:lnTo>
                        <a:pt x="256" y="982"/>
                      </a:lnTo>
                      <a:lnTo>
                        <a:pt x="256" y="982"/>
                      </a:lnTo>
                      <a:lnTo>
                        <a:pt x="256" y="984"/>
                      </a:lnTo>
                      <a:lnTo>
                        <a:pt x="256" y="984"/>
                      </a:lnTo>
                      <a:lnTo>
                        <a:pt x="258" y="984"/>
                      </a:lnTo>
                      <a:lnTo>
                        <a:pt x="258" y="984"/>
                      </a:lnTo>
                      <a:lnTo>
                        <a:pt x="264" y="986"/>
                      </a:lnTo>
                      <a:lnTo>
                        <a:pt x="264" y="986"/>
                      </a:lnTo>
                      <a:lnTo>
                        <a:pt x="264" y="986"/>
                      </a:lnTo>
                      <a:lnTo>
                        <a:pt x="270" y="986"/>
                      </a:lnTo>
                      <a:lnTo>
                        <a:pt x="270" y="986"/>
                      </a:lnTo>
                      <a:lnTo>
                        <a:pt x="270" y="986"/>
                      </a:lnTo>
                      <a:lnTo>
                        <a:pt x="272" y="986"/>
                      </a:lnTo>
                      <a:lnTo>
                        <a:pt x="286" y="986"/>
                      </a:lnTo>
                      <a:lnTo>
                        <a:pt x="286" y="986"/>
                      </a:lnTo>
                      <a:lnTo>
                        <a:pt x="286" y="984"/>
                      </a:lnTo>
                      <a:lnTo>
                        <a:pt x="286" y="984"/>
                      </a:lnTo>
                      <a:lnTo>
                        <a:pt x="288" y="984"/>
                      </a:lnTo>
                      <a:lnTo>
                        <a:pt x="288" y="984"/>
                      </a:lnTo>
                      <a:lnTo>
                        <a:pt x="288" y="984"/>
                      </a:lnTo>
                      <a:lnTo>
                        <a:pt x="288" y="982"/>
                      </a:lnTo>
                      <a:lnTo>
                        <a:pt x="290" y="982"/>
                      </a:lnTo>
                      <a:lnTo>
                        <a:pt x="290" y="984"/>
                      </a:lnTo>
                      <a:lnTo>
                        <a:pt x="290" y="984"/>
                      </a:lnTo>
                      <a:lnTo>
                        <a:pt x="290" y="984"/>
                      </a:lnTo>
                      <a:lnTo>
                        <a:pt x="292" y="986"/>
                      </a:lnTo>
                      <a:lnTo>
                        <a:pt x="292" y="986"/>
                      </a:lnTo>
                      <a:lnTo>
                        <a:pt x="292" y="986"/>
                      </a:lnTo>
                      <a:lnTo>
                        <a:pt x="292" y="988"/>
                      </a:lnTo>
                      <a:lnTo>
                        <a:pt x="294" y="990"/>
                      </a:lnTo>
                      <a:lnTo>
                        <a:pt x="294" y="990"/>
                      </a:lnTo>
                      <a:lnTo>
                        <a:pt x="294" y="990"/>
                      </a:lnTo>
                      <a:lnTo>
                        <a:pt x="300" y="990"/>
                      </a:lnTo>
                      <a:lnTo>
                        <a:pt x="300" y="992"/>
                      </a:lnTo>
                      <a:lnTo>
                        <a:pt x="300" y="992"/>
                      </a:lnTo>
                      <a:lnTo>
                        <a:pt x="300" y="992"/>
                      </a:lnTo>
                      <a:lnTo>
                        <a:pt x="302" y="992"/>
                      </a:lnTo>
                      <a:lnTo>
                        <a:pt x="302" y="992"/>
                      </a:lnTo>
                      <a:lnTo>
                        <a:pt x="302" y="994"/>
                      </a:lnTo>
                      <a:lnTo>
                        <a:pt x="302" y="994"/>
                      </a:lnTo>
                      <a:lnTo>
                        <a:pt x="302" y="994"/>
                      </a:lnTo>
                      <a:lnTo>
                        <a:pt x="302" y="994"/>
                      </a:lnTo>
                      <a:lnTo>
                        <a:pt x="302" y="994"/>
                      </a:lnTo>
                      <a:lnTo>
                        <a:pt x="302" y="996"/>
                      </a:lnTo>
                      <a:lnTo>
                        <a:pt x="302" y="996"/>
                      </a:lnTo>
                      <a:lnTo>
                        <a:pt x="304" y="998"/>
                      </a:lnTo>
                      <a:lnTo>
                        <a:pt x="304" y="1006"/>
                      </a:lnTo>
                      <a:lnTo>
                        <a:pt x="304" y="1006"/>
                      </a:lnTo>
                      <a:lnTo>
                        <a:pt x="304" y="1006"/>
                      </a:lnTo>
                      <a:lnTo>
                        <a:pt x="302" y="1008"/>
                      </a:lnTo>
                      <a:lnTo>
                        <a:pt x="302" y="1008"/>
                      </a:lnTo>
                      <a:lnTo>
                        <a:pt x="302" y="1008"/>
                      </a:lnTo>
                      <a:lnTo>
                        <a:pt x="302" y="1010"/>
                      </a:lnTo>
                      <a:lnTo>
                        <a:pt x="300" y="1014"/>
                      </a:lnTo>
                      <a:lnTo>
                        <a:pt x="298" y="1014"/>
                      </a:lnTo>
                      <a:lnTo>
                        <a:pt x="298" y="1014"/>
                      </a:lnTo>
                      <a:lnTo>
                        <a:pt x="298" y="1016"/>
                      </a:lnTo>
                      <a:lnTo>
                        <a:pt x="298" y="1016"/>
                      </a:lnTo>
                      <a:lnTo>
                        <a:pt x="298" y="1016"/>
                      </a:lnTo>
                      <a:lnTo>
                        <a:pt x="298" y="1016"/>
                      </a:lnTo>
                      <a:lnTo>
                        <a:pt x="298" y="1018"/>
                      </a:lnTo>
                      <a:lnTo>
                        <a:pt x="296" y="1024"/>
                      </a:lnTo>
                      <a:lnTo>
                        <a:pt x="296" y="1028"/>
                      </a:lnTo>
                      <a:lnTo>
                        <a:pt x="296" y="1028"/>
                      </a:lnTo>
                      <a:lnTo>
                        <a:pt x="296" y="1028"/>
                      </a:lnTo>
                      <a:lnTo>
                        <a:pt x="296" y="1030"/>
                      </a:lnTo>
                      <a:lnTo>
                        <a:pt x="294" y="1030"/>
                      </a:lnTo>
                      <a:lnTo>
                        <a:pt x="294" y="1030"/>
                      </a:lnTo>
                      <a:lnTo>
                        <a:pt x="294" y="1032"/>
                      </a:lnTo>
                      <a:lnTo>
                        <a:pt x="294" y="1032"/>
                      </a:lnTo>
                      <a:lnTo>
                        <a:pt x="294" y="1032"/>
                      </a:lnTo>
                      <a:lnTo>
                        <a:pt x="290" y="1032"/>
                      </a:lnTo>
                      <a:lnTo>
                        <a:pt x="290" y="1032"/>
                      </a:lnTo>
                      <a:lnTo>
                        <a:pt x="288" y="1034"/>
                      </a:lnTo>
                      <a:lnTo>
                        <a:pt x="288" y="1034"/>
                      </a:lnTo>
                      <a:lnTo>
                        <a:pt x="288" y="1034"/>
                      </a:lnTo>
                      <a:lnTo>
                        <a:pt x="290" y="1036"/>
                      </a:lnTo>
                      <a:lnTo>
                        <a:pt x="290" y="1036"/>
                      </a:lnTo>
                      <a:lnTo>
                        <a:pt x="292" y="1038"/>
                      </a:lnTo>
                      <a:lnTo>
                        <a:pt x="292" y="1040"/>
                      </a:lnTo>
                      <a:lnTo>
                        <a:pt x="292" y="1040"/>
                      </a:lnTo>
                      <a:lnTo>
                        <a:pt x="292" y="1040"/>
                      </a:lnTo>
                      <a:lnTo>
                        <a:pt x="292" y="1042"/>
                      </a:lnTo>
                      <a:lnTo>
                        <a:pt x="292" y="1044"/>
                      </a:lnTo>
                      <a:lnTo>
                        <a:pt x="292" y="1044"/>
                      </a:lnTo>
                      <a:lnTo>
                        <a:pt x="292" y="1044"/>
                      </a:lnTo>
                      <a:lnTo>
                        <a:pt x="302" y="1050"/>
                      </a:lnTo>
                      <a:lnTo>
                        <a:pt x="302" y="1052"/>
                      </a:lnTo>
                      <a:lnTo>
                        <a:pt x="302" y="1052"/>
                      </a:lnTo>
                      <a:lnTo>
                        <a:pt x="302" y="1052"/>
                      </a:lnTo>
                      <a:lnTo>
                        <a:pt x="310" y="1060"/>
                      </a:lnTo>
                      <a:lnTo>
                        <a:pt x="314" y="1062"/>
                      </a:lnTo>
                      <a:lnTo>
                        <a:pt x="314" y="1062"/>
                      </a:lnTo>
                      <a:lnTo>
                        <a:pt x="314" y="1062"/>
                      </a:lnTo>
                      <a:lnTo>
                        <a:pt x="322" y="1068"/>
                      </a:lnTo>
                      <a:lnTo>
                        <a:pt x="324" y="1070"/>
                      </a:lnTo>
                      <a:lnTo>
                        <a:pt x="324" y="1070"/>
                      </a:lnTo>
                      <a:lnTo>
                        <a:pt x="324" y="1070"/>
                      </a:lnTo>
                      <a:lnTo>
                        <a:pt x="324" y="1072"/>
                      </a:lnTo>
                      <a:lnTo>
                        <a:pt x="324" y="1072"/>
                      </a:lnTo>
                      <a:lnTo>
                        <a:pt x="324" y="1072"/>
                      </a:lnTo>
                      <a:lnTo>
                        <a:pt x="326" y="1074"/>
                      </a:lnTo>
                      <a:lnTo>
                        <a:pt x="326" y="1074"/>
                      </a:lnTo>
                      <a:lnTo>
                        <a:pt x="326" y="1074"/>
                      </a:lnTo>
                      <a:lnTo>
                        <a:pt x="326" y="1076"/>
                      </a:lnTo>
                      <a:lnTo>
                        <a:pt x="326" y="1076"/>
                      </a:lnTo>
                      <a:lnTo>
                        <a:pt x="326" y="1076"/>
                      </a:lnTo>
                      <a:lnTo>
                        <a:pt x="326" y="1076"/>
                      </a:lnTo>
                      <a:lnTo>
                        <a:pt x="326" y="1076"/>
                      </a:lnTo>
                      <a:lnTo>
                        <a:pt x="326" y="1078"/>
                      </a:lnTo>
                      <a:lnTo>
                        <a:pt x="330" y="1080"/>
                      </a:lnTo>
                      <a:lnTo>
                        <a:pt x="330" y="1080"/>
                      </a:lnTo>
                      <a:lnTo>
                        <a:pt x="330" y="1080"/>
                      </a:lnTo>
                      <a:lnTo>
                        <a:pt x="332" y="1080"/>
                      </a:lnTo>
                      <a:lnTo>
                        <a:pt x="332" y="1080"/>
                      </a:lnTo>
                      <a:lnTo>
                        <a:pt x="332" y="1080"/>
                      </a:lnTo>
                      <a:lnTo>
                        <a:pt x="334" y="1080"/>
                      </a:lnTo>
                      <a:lnTo>
                        <a:pt x="332" y="1080"/>
                      </a:lnTo>
                      <a:lnTo>
                        <a:pt x="332" y="1080"/>
                      </a:lnTo>
                      <a:lnTo>
                        <a:pt x="332" y="1080"/>
                      </a:lnTo>
                      <a:lnTo>
                        <a:pt x="330" y="1082"/>
                      </a:lnTo>
                      <a:lnTo>
                        <a:pt x="330" y="1082"/>
                      </a:lnTo>
                      <a:lnTo>
                        <a:pt x="330" y="1082"/>
                      </a:lnTo>
                      <a:lnTo>
                        <a:pt x="330" y="1084"/>
                      </a:lnTo>
                      <a:lnTo>
                        <a:pt x="330" y="1084"/>
                      </a:lnTo>
                      <a:lnTo>
                        <a:pt x="330" y="1084"/>
                      </a:lnTo>
                      <a:lnTo>
                        <a:pt x="334" y="1086"/>
                      </a:lnTo>
                      <a:lnTo>
                        <a:pt x="334" y="1086"/>
                      </a:lnTo>
                      <a:lnTo>
                        <a:pt x="334" y="1086"/>
                      </a:lnTo>
                      <a:lnTo>
                        <a:pt x="334" y="1086"/>
                      </a:lnTo>
                      <a:lnTo>
                        <a:pt x="334" y="1086"/>
                      </a:lnTo>
                      <a:lnTo>
                        <a:pt x="334" y="1086"/>
                      </a:lnTo>
                      <a:lnTo>
                        <a:pt x="334" y="1088"/>
                      </a:lnTo>
                      <a:lnTo>
                        <a:pt x="336" y="1090"/>
                      </a:lnTo>
                      <a:lnTo>
                        <a:pt x="336" y="1090"/>
                      </a:lnTo>
                      <a:lnTo>
                        <a:pt x="336" y="1090"/>
                      </a:lnTo>
                      <a:lnTo>
                        <a:pt x="338" y="1090"/>
                      </a:lnTo>
                      <a:lnTo>
                        <a:pt x="338" y="1092"/>
                      </a:lnTo>
                      <a:lnTo>
                        <a:pt x="338" y="1092"/>
                      </a:lnTo>
                      <a:lnTo>
                        <a:pt x="338" y="1092"/>
                      </a:lnTo>
                      <a:lnTo>
                        <a:pt x="338" y="1096"/>
                      </a:lnTo>
                      <a:lnTo>
                        <a:pt x="340" y="1098"/>
                      </a:lnTo>
                      <a:lnTo>
                        <a:pt x="340" y="1100"/>
                      </a:lnTo>
                      <a:lnTo>
                        <a:pt x="338" y="1102"/>
                      </a:lnTo>
                      <a:lnTo>
                        <a:pt x="338" y="1102"/>
                      </a:lnTo>
                      <a:lnTo>
                        <a:pt x="338" y="1102"/>
                      </a:lnTo>
                      <a:lnTo>
                        <a:pt x="338" y="1104"/>
                      </a:lnTo>
                      <a:lnTo>
                        <a:pt x="338" y="1106"/>
                      </a:lnTo>
                      <a:lnTo>
                        <a:pt x="338" y="1106"/>
                      </a:lnTo>
                      <a:lnTo>
                        <a:pt x="338" y="1106"/>
                      </a:lnTo>
                      <a:lnTo>
                        <a:pt x="338" y="1110"/>
                      </a:lnTo>
                      <a:lnTo>
                        <a:pt x="338" y="1112"/>
                      </a:lnTo>
                      <a:lnTo>
                        <a:pt x="338" y="1112"/>
                      </a:lnTo>
                      <a:lnTo>
                        <a:pt x="338" y="1112"/>
                      </a:lnTo>
                      <a:lnTo>
                        <a:pt x="340" y="1114"/>
                      </a:lnTo>
                      <a:lnTo>
                        <a:pt x="340" y="1116"/>
                      </a:lnTo>
                      <a:lnTo>
                        <a:pt x="340" y="1116"/>
                      </a:lnTo>
                      <a:lnTo>
                        <a:pt x="340" y="1116"/>
                      </a:lnTo>
                      <a:lnTo>
                        <a:pt x="342" y="1120"/>
                      </a:lnTo>
                      <a:lnTo>
                        <a:pt x="342" y="1122"/>
                      </a:lnTo>
                      <a:lnTo>
                        <a:pt x="342" y="1122"/>
                      </a:lnTo>
                      <a:lnTo>
                        <a:pt x="342" y="1122"/>
                      </a:lnTo>
                      <a:lnTo>
                        <a:pt x="344" y="1124"/>
                      </a:lnTo>
                      <a:lnTo>
                        <a:pt x="346" y="1126"/>
                      </a:lnTo>
                      <a:lnTo>
                        <a:pt x="346" y="1128"/>
                      </a:lnTo>
                      <a:lnTo>
                        <a:pt x="344" y="1128"/>
                      </a:lnTo>
                      <a:lnTo>
                        <a:pt x="344" y="1128"/>
                      </a:lnTo>
                      <a:lnTo>
                        <a:pt x="344" y="1130"/>
                      </a:lnTo>
                      <a:lnTo>
                        <a:pt x="344" y="1130"/>
                      </a:lnTo>
                      <a:lnTo>
                        <a:pt x="344" y="1130"/>
                      </a:lnTo>
                      <a:lnTo>
                        <a:pt x="344" y="1130"/>
                      </a:lnTo>
                      <a:lnTo>
                        <a:pt x="342" y="1130"/>
                      </a:lnTo>
                      <a:lnTo>
                        <a:pt x="342" y="1140"/>
                      </a:lnTo>
                      <a:lnTo>
                        <a:pt x="338" y="1144"/>
                      </a:lnTo>
                      <a:lnTo>
                        <a:pt x="336" y="1144"/>
                      </a:lnTo>
                      <a:lnTo>
                        <a:pt x="336" y="1144"/>
                      </a:lnTo>
                      <a:lnTo>
                        <a:pt x="336" y="1144"/>
                      </a:lnTo>
                      <a:lnTo>
                        <a:pt x="334" y="1146"/>
                      </a:lnTo>
                      <a:lnTo>
                        <a:pt x="334" y="1146"/>
                      </a:lnTo>
                      <a:lnTo>
                        <a:pt x="334" y="1146"/>
                      </a:lnTo>
                      <a:lnTo>
                        <a:pt x="328" y="1156"/>
                      </a:lnTo>
                      <a:lnTo>
                        <a:pt x="326" y="1158"/>
                      </a:lnTo>
                      <a:lnTo>
                        <a:pt x="324" y="1160"/>
                      </a:lnTo>
                      <a:lnTo>
                        <a:pt x="324" y="1160"/>
                      </a:lnTo>
                      <a:lnTo>
                        <a:pt x="324" y="1160"/>
                      </a:lnTo>
                      <a:lnTo>
                        <a:pt x="324" y="1162"/>
                      </a:lnTo>
                      <a:lnTo>
                        <a:pt x="324" y="1166"/>
                      </a:lnTo>
                      <a:lnTo>
                        <a:pt x="324" y="1166"/>
                      </a:lnTo>
                      <a:lnTo>
                        <a:pt x="324" y="1166"/>
                      </a:lnTo>
                      <a:lnTo>
                        <a:pt x="324" y="1172"/>
                      </a:lnTo>
                      <a:lnTo>
                        <a:pt x="322" y="1180"/>
                      </a:lnTo>
                      <a:lnTo>
                        <a:pt x="322" y="1184"/>
                      </a:lnTo>
                      <a:lnTo>
                        <a:pt x="322" y="1184"/>
                      </a:lnTo>
                      <a:lnTo>
                        <a:pt x="322" y="1186"/>
                      </a:lnTo>
                      <a:lnTo>
                        <a:pt x="324" y="1186"/>
                      </a:lnTo>
                      <a:lnTo>
                        <a:pt x="324" y="1186"/>
                      </a:lnTo>
                      <a:lnTo>
                        <a:pt x="324" y="1186"/>
                      </a:lnTo>
                      <a:lnTo>
                        <a:pt x="322" y="1188"/>
                      </a:lnTo>
                      <a:lnTo>
                        <a:pt x="322" y="1188"/>
                      </a:lnTo>
                      <a:lnTo>
                        <a:pt x="322" y="1190"/>
                      </a:lnTo>
                      <a:lnTo>
                        <a:pt x="322" y="1192"/>
                      </a:lnTo>
                      <a:lnTo>
                        <a:pt x="322" y="1192"/>
                      </a:lnTo>
                      <a:lnTo>
                        <a:pt x="322" y="1194"/>
                      </a:lnTo>
                      <a:lnTo>
                        <a:pt x="324" y="1196"/>
                      </a:lnTo>
                      <a:lnTo>
                        <a:pt x="324" y="1198"/>
                      </a:lnTo>
                      <a:lnTo>
                        <a:pt x="324" y="1198"/>
                      </a:lnTo>
                      <a:lnTo>
                        <a:pt x="324" y="1198"/>
                      </a:lnTo>
                      <a:lnTo>
                        <a:pt x="324" y="1198"/>
                      </a:lnTo>
                      <a:lnTo>
                        <a:pt x="324" y="1200"/>
                      </a:lnTo>
                      <a:lnTo>
                        <a:pt x="324" y="1200"/>
                      </a:lnTo>
                      <a:lnTo>
                        <a:pt x="324" y="1200"/>
                      </a:lnTo>
                      <a:lnTo>
                        <a:pt x="326" y="1202"/>
                      </a:lnTo>
                      <a:lnTo>
                        <a:pt x="326" y="1202"/>
                      </a:lnTo>
                      <a:lnTo>
                        <a:pt x="326" y="1202"/>
                      </a:lnTo>
                      <a:lnTo>
                        <a:pt x="336" y="1210"/>
                      </a:lnTo>
                      <a:lnTo>
                        <a:pt x="336" y="1210"/>
                      </a:lnTo>
                      <a:lnTo>
                        <a:pt x="336" y="1210"/>
                      </a:lnTo>
                      <a:lnTo>
                        <a:pt x="336" y="1212"/>
                      </a:lnTo>
                      <a:lnTo>
                        <a:pt x="338" y="1214"/>
                      </a:lnTo>
                      <a:lnTo>
                        <a:pt x="338" y="1218"/>
                      </a:lnTo>
                      <a:lnTo>
                        <a:pt x="338" y="1218"/>
                      </a:lnTo>
                      <a:lnTo>
                        <a:pt x="338" y="1218"/>
                      </a:lnTo>
                      <a:lnTo>
                        <a:pt x="340" y="1220"/>
                      </a:lnTo>
                      <a:lnTo>
                        <a:pt x="342" y="1224"/>
                      </a:lnTo>
                      <a:lnTo>
                        <a:pt x="342" y="1224"/>
                      </a:lnTo>
                      <a:lnTo>
                        <a:pt x="344" y="1226"/>
                      </a:lnTo>
                      <a:lnTo>
                        <a:pt x="346" y="1226"/>
                      </a:lnTo>
                      <a:lnTo>
                        <a:pt x="346" y="1228"/>
                      </a:lnTo>
                      <a:lnTo>
                        <a:pt x="346" y="1228"/>
                      </a:lnTo>
                      <a:lnTo>
                        <a:pt x="346" y="1228"/>
                      </a:lnTo>
                      <a:lnTo>
                        <a:pt x="346" y="1230"/>
                      </a:lnTo>
                      <a:lnTo>
                        <a:pt x="346" y="1232"/>
                      </a:lnTo>
                      <a:lnTo>
                        <a:pt x="346" y="1232"/>
                      </a:lnTo>
                      <a:lnTo>
                        <a:pt x="348" y="1234"/>
                      </a:lnTo>
                      <a:lnTo>
                        <a:pt x="348" y="1234"/>
                      </a:lnTo>
                      <a:lnTo>
                        <a:pt x="348" y="1238"/>
                      </a:lnTo>
                      <a:lnTo>
                        <a:pt x="346" y="1242"/>
                      </a:lnTo>
                      <a:lnTo>
                        <a:pt x="346" y="1242"/>
                      </a:lnTo>
                      <a:lnTo>
                        <a:pt x="346" y="1244"/>
                      </a:lnTo>
                      <a:lnTo>
                        <a:pt x="348" y="1246"/>
                      </a:lnTo>
                      <a:lnTo>
                        <a:pt x="348" y="1250"/>
                      </a:lnTo>
                      <a:lnTo>
                        <a:pt x="348" y="1250"/>
                      </a:lnTo>
                      <a:lnTo>
                        <a:pt x="348" y="1250"/>
                      </a:lnTo>
                      <a:lnTo>
                        <a:pt x="352" y="1260"/>
                      </a:lnTo>
                      <a:lnTo>
                        <a:pt x="352" y="1262"/>
                      </a:lnTo>
                      <a:lnTo>
                        <a:pt x="352" y="1262"/>
                      </a:lnTo>
                      <a:lnTo>
                        <a:pt x="352" y="1262"/>
                      </a:lnTo>
                      <a:lnTo>
                        <a:pt x="354" y="1262"/>
                      </a:lnTo>
                      <a:lnTo>
                        <a:pt x="354" y="1264"/>
                      </a:lnTo>
                      <a:lnTo>
                        <a:pt x="354" y="1264"/>
                      </a:lnTo>
                      <a:lnTo>
                        <a:pt x="354" y="1264"/>
                      </a:lnTo>
                      <a:lnTo>
                        <a:pt x="356" y="1266"/>
                      </a:lnTo>
                      <a:lnTo>
                        <a:pt x="356" y="1280"/>
                      </a:lnTo>
                      <a:lnTo>
                        <a:pt x="356" y="1280"/>
                      </a:lnTo>
                      <a:lnTo>
                        <a:pt x="356" y="1280"/>
                      </a:lnTo>
                      <a:lnTo>
                        <a:pt x="356" y="1282"/>
                      </a:lnTo>
                      <a:lnTo>
                        <a:pt x="356" y="1288"/>
                      </a:lnTo>
                      <a:lnTo>
                        <a:pt x="356" y="1288"/>
                      </a:lnTo>
                      <a:lnTo>
                        <a:pt x="356" y="1288"/>
                      </a:lnTo>
                      <a:lnTo>
                        <a:pt x="358" y="1288"/>
                      </a:lnTo>
                      <a:lnTo>
                        <a:pt x="360" y="1292"/>
                      </a:lnTo>
                      <a:lnTo>
                        <a:pt x="360" y="1292"/>
                      </a:lnTo>
                      <a:lnTo>
                        <a:pt x="360" y="1292"/>
                      </a:lnTo>
                      <a:lnTo>
                        <a:pt x="362" y="1292"/>
                      </a:lnTo>
                      <a:lnTo>
                        <a:pt x="362" y="1292"/>
                      </a:lnTo>
                      <a:lnTo>
                        <a:pt x="362" y="1292"/>
                      </a:lnTo>
                      <a:lnTo>
                        <a:pt x="362" y="1292"/>
                      </a:lnTo>
                      <a:lnTo>
                        <a:pt x="364" y="1294"/>
                      </a:lnTo>
                      <a:lnTo>
                        <a:pt x="364" y="1294"/>
                      </a:lnTo>
                      <a:lnTo>
                        <a:pt x="364" y="1294"/>
                      </a:lnTo>
                      <a:lnTo>
                        <a:pt x="364" y="1294"/>
                      </a:lnTo>
                      <a:lnTo>
                        <a:pt x="364" y="1294"/>
                      </a:lnTo>
                      <a:lnTo>
                        <a:pt x="364" y="1294"/>
                      </a:lnTo>
                      <a:lnTo>
                        <a:pt x="366" y="1294"/>
                      </a:lnTo>
                      <a:lnTo>
                        <a:pt x="366" y="1294"/>
                      </a:lnTo>
                      <a:lnTo>
                        <a:pt x="366" y="1294"/>
                      </a:lnTo>
                      <a:lnTo>
                        <a:pt x="366" y="1294"/>
                      </a:lnTo>
                      <a:lnTo>
                        <a:pt x="366" y="1294"/>
                      </a:lnTo>
                      <a:lnTo>
                        <a:pt x="366" y="1294"/>
                      </a:lnTo>
                      <a:lnTo>
                        <a:pt x="366" y="1296"/>
                      </a:lnTo>
                      <a:lnTo>
                        <a:pt x="366" y="1296"/>
                      </a:lnTo>
                      <a:lnTo>
                        <a:pt x="368" y="1296"/>
                      </a:lnTo>
                      <a:lnTo>
                        <a:pt x="370" y="1296"/>
                      </a:lnTo>
                      <a:lnTo>
                        <a:pt x="370" y="1300"/>
                      </a:lnTo>
                      <a:lnTo>
                        <a:pt x="370" y="1300"/>
                      </a:lnTo>
                      <a:lnTo>
                        <a:pt x="370" y="1300"/>
                      </a:lnTo>
                      <a:lnTo>
                        <a:pt x="370" y="1302"/>
                      </a:lnTo>
                      <a:lnTo>
                        <a:pt x="370" y="1306"/>
                      </a:lnTo>
                      <a:lnTo>
                        <a:pt x="370" y="1306"/>
                      </a:lnTo>
                      <a:lnTo>
                        <a:pt x="370" y="1306"/>
                      </a:lnTo>
                      <a:lnTo>
                        <a:pt x="372" y="1308"/>
                      </a:lnTo>
                      <a:lnTo>
                        <a:pt x="372" y="1312"/>
                      </a:lnTo>
                      <a:lnTo>
                        <a:pt x="372" y="1312"/>
                      </a:lnTo>
                      <a:lnTo>
                        <a:pt x="372" y="1312"/>
                      </a:lnTo>
                      <a:lnTo>
                        <a:pt x="374" y="1314"/>
                      </a:lnTo>
                      <a:lnTo>
                        <a:pt x="374" y="1314"/>
                      </a:lnTo>
                      <a:lnTo>
                        <a:pt x="374" y="1314"/>
                      </a:lnTo>
                      <a:lnTo>
                        <a:pt x="374" y="1316"/>
                      </a:lnTo>
                      <a:lnTo>
                        <a:pt x="376" y="1316"/>
                      </a:lnTo>
                      <a:lnTo>
                        <a:pt x="376" y="1316"/>
                      </a:lnTo>
                      <a:lnTo>
                        <a:pt x="376" y="1316"/>
                      </a:lnTo>
                      <a:lnTo>
                        <a:pt x="376" y="1316"/>
                      </a:lnTo>
                      <a:lnTo>
                        <a:pt x="378" y="1318"/>
                      </a:lnTo>
                      <a:lnTo>
                        <a:pt x="378" y="1318"/>
                      </a:lnTo>
                      <a:lnTo>
                        <a:pt x="378" y="1318"/>
                      </a:lnTo>
                      <a:lnTo>
                        <a:pt x="380" y="1320"/>
                      </a:lnTo>
                      <a:lnTo>
                        <a:pt x="380" y="1320"/>
                      </a:lnTo>
                      <a:lnTo>
                        <a:pt x="380" y="1320"/>
                      </a:lnTo>
                      <a:lnTo>
                        <a:pt x="380" y="1320"/>
                      </a:lnTo>
                      <a:lnTo>
                        <a:pt x="382" y="1322"/>
                      </a:lnTo>
                      <a:lnTo>
                        <a:pt x="382" y="1322"/>
                      </a:lnTo>
                      <a:lnTo>
                        <a:pt x="382" y="1322"/>
                      </a:lnTo>
                      <a:lnTo>
                        <a:pt x="384" y="1322"/>
                      </a:lnTo>
                      <a:lnTo>
                        <a:pt x="384" y="1324"/>
                      </a:lnTo>
                      <a:lnTo>
                        <a:pt x="384" y="1324"/>
                      </a:lnTo>
                      <a:lnTo>
                        <a:pt x="384" y="1326"/>
                      </a:lnTo>
                      <a:lnTo>
                        <a:pt x="384" y="1328"/>
                      </a:lnTo>
                      <a:lnTo>
                        <a:pt x="384" y="1330"/>
                      </a:lnTo>
                      <a:lnTo>
                        <a:pt x="384" y="1332"/>
                      </a:lnTo>
                      <a:lnTo>
                        <a:pt x="384" y="1332"/>
                      </a:lnTo>
                      <a:lnTo>
                        <a:pt x="384" y="1332"/>
                      </a:lnTo>
                      <a:lnTo>
                        <a:pt x="384" y="1332"/>
                      </a:lnTo>
                      <a:lnTo>
                        <a:pt x="382" y="1334"/>
                      </a:lnTo>
                      <a:lnTo>
                        <a:pt x="382" y="1334"/>
                      </a:lnTo>
                      <a:lnTo>
                        <a:pt x="382" y="1334"/>
                      </a:lnTo>
                      <a:lnTo>
                        <a:pt x="382" y="1334"/>
                      </a:lnTo>
                      <a:lnTo>
                        <a:pt x="380" y="1336"/>
                      </a:lnTo>
                      <a:lnTo>
                        <a:pt x="380" y="1336"/>
                      </a:lnTo>
                      <a:lnTo>
                        <a:pt x="380" y="1336"/>
                      </a:lnTo>
                      <a:lnTo>
                        <a:pt x="380" y="1340"/>
                      </a:lnTo>
                      <a:lnTo>
                        <a:pt x="380" y="1340"/>
                      </a:lnTo>
                      <a:lnTo>
                        <a:pt x="380" y="1342"/>
                      </a:lnTo>
                      <a:lnTo>
                        <a:pt x="382" y="1342"/>
                      </a:lnTo>
                      <a:lnTo>
                        <a:pt x="382" y="1344"/>
                      </a:lnTo>
                      <a:lnTo>
                        <a:pt x="382" y="1344"/>
                      </a:lnTo>
                      <a:lnTo>
                        <a:pt x="382" y="1344"/>
                      </a:lnTo>
                      <a:lnTo>
                        <a:pt x="384" y="1344"/>
                      </a:lnTo>
                      <a:lnTo>
                        <a:pt x="386" y="1346"/>
                      </a:lnTo>
                      <a:lnTo>
                        <a:pt x="386" y="1346"/>
                      </a:lnTo>
                      <a:lnTo>
                        <a:pt x="386" y="1346"/>
                      </a:lnTo>
                      <a:lnTo>
                        <a:pt x="386" y="1348"/>
                      </a:lnTo>
                      <a:lnTo>
                        <a:pt x="388" y="1348"/>
                      </a:lnTo>
                      <a:lnTo>
                        <a:pt x="388" y="1348"/>
                      </a:lnTo>
                      <a:lnTo>
                        <a:pt x="386" y="1350"/>
                      </a:lnTo>
                      <a:lnTo>
                        <a:pt x="386" y="1350"/>
                      </a:lnTo>
                      <a:lnTo>
                        <a:pt x="386" y="1350"/>
                      </a:lnTo>
                      <a:lnTo>
                        <a:pt x="386" y="1354"/>
                      </a:lnTo>
                      <a:lnTo>
                        <a:pt x="386" y="1354"/>
                      </a:lnTo>
                      <a:lnTo>
                        <a:pt x="386" y="1354"/>
                      </a:lnTo>
                      <a:lnTo>
                        <a:pt x="388" y="1354"/>
                      </a:lnTo>
                      <a:lnTo>
                        <a:pt x="390" y="1356"/>
                      </a:lnTo>
                      <a:lnTo>
                        <a:pt x="390" y="1356"/>
                      </a:lnTo>
                      <a:lnTo>
                        <a:pt x="390" y="1356"/>
                      </a:lnTo>
                      <a:lnTo>
                        <a:pt x="394" y="1356"/>
                      </a:lnTo>
                      <a:lnTo>
                        <a:pt x="394" y="1356"/>
                      </a:lnTo>
                      <a:lnTo>
                        <a:pt x="394" y="1356"/>
                      </a:lnTo>
                      <a:lnTo>
                        <a:pt x="394" y="1356"/>
                      </a:lnTo>
                      <a:lnTo>
                        <a:pt x="394" y="1358"/>
                      </a:lnTo>
                      <a:lnTo>
                        <a:pt x="394" y="1358"/>
                      </a:lnTo>
                      <a:lnTo>
                        <a:pt x="394" y="1358"/>
                      </a:lnTo>
                      <a:lnTo>
                        <a:pt x="396" y="1360"/>
                      </a:lnTo>
                      <a:lnTo>
                        <a:pt x="396" y="1360"/>
                      </a:lnTo>
                      <a:lnTo>
                        <a:pt x="396" y="1360"/>
                      </a:lnTo>
                      <a:lnTo>
                        <a:pt x="398" y="1360"/>
                      </a:lnTo>
                      <a:lnTo>
                        <a:pt x="400" y="1360"/>
                      </a:lnTo>
                      <a:lnTo>
                        <a:pt x="400" y="1360"/>
                      </a:lnTo>
                      <a:lnTo>
                        <a:pt x="400" y="1360"/>
                      </a:lnTo>
                      <a:lnTo>
                        <a:pt x="404" y="1360"/>
                      </a:lnTo>
                      <a:lnTo>
                        <a:pt x="404" y="1362"/>
                      </a:lnTo>
                      <a:lnTo>
                        <a:pt x="404" y="1362"/>
                      </a:lnTo>
                      <a:lnTo>
                        <a:pt x="404" y="1362"/>
                      </a:lnTo>
                      <a:lnTo>
                        <a:pt x="408" y="1362"/>
                      </a:lnTo>
                      <a:lnTo>
                        <a:pt x="408" y="1362"/>
                      </a:lnTo>
                      <a:lnTo>
                        <a:pt x="408" y="1362"/>
                      </a:lnTo>
                      <a:lnTo>
                        <a:pt x="408" y="1360"/>
                      </a:lnTo>
                      <a:lnTo>
                        <a:pt x="408" y="1360"/>
                      </a:lnTo>
                      <a:lnTo>
                        <a:pt x="408" y="1360"/>
                      </a:lnTo>
                      <a:lnTo>
                        <a:pt x="410" y="1360"/>
                      </a:lnTo>
                      <a:lnTo>
                        <a:pt x="410" y="1360"/>
                      </a:lnTo>
                      <a:lnTo>
                        <a:pt x="414" y="1360"/>
                      </a:lnTo>
                      <a:lnTo>
                        <a:pt x="414" y="1360"/>
                      </a:lnTo>
                      <a:lnTo>
                        <a:pt x="414" y="1360"/>
                      </a:lnTo>
                      <a:lnTo>
                        <a:pt x="414" y="1358"/>
                      </a:lnTo>
                      <a:lnTo>
                        <a:pt x="418" y="1358"/>
                      </a:lnTo>
                      <a:lnTo>
                        <a:pt x="418" y="1358"/>
                      </a:lnTo>
                      <a:lnTo>
                        <a:pt x="418" y="1358"/>
                      </a:lnTo>
                      <a:lnTo>
                        <a:pt x="422" y="1356"/>
                      </a:lnTo>
                      <a:lnTo>
                        <a:pt x="422" y="1356"/>
                      </a:lnTo>
                      <a:lnTo>
                        <a:pt x="422" y="1356"/>
                      </a:lnTo>
                      <a:lnTo>
                        <a:pt x="424" y="1356"/>
                      </a:lnTo>
                      <a:lnTo>
                        <a:pt x="424" y="1354"/>
                      </a:lnTo>
                      <a:lnTo>
                        <a:pt x="432" y="1354"/>
                      </a:lnTo>
                      <a:lnTo>
                        <a:pt x="432" y="1354"/>
                      </a:lnTo>
                      <a:lnTo>
                        <a:pt x="432" y="1354"/>
                      </a:lnTo>
                      <a:lnTo>
                        <a:pt x="436" y="1352"/>
                      </a:lnTo>
                      <a:lnTo>
                        <a:pt x="442" y="1352"/>
                      </a:lnTo>
                      <a:lnTo>
                        <a:pt x="444" y="1354"/>
                      </a:lnTo>
                      <a:lnTo>
                        <a:pt x="444" y="1354"/>
                      </a:lnTo>
                      <a:lnTo>
                        <a:pt x="444" y="1354"/>
                      </a:lnTo>
                      <a:lnTo>
                        <a:pt x="450" y="1354"/>
                      </a:lnTo>
                      <a:lnTo>
                        <a:pt x="450" y="1354"/>
                      </a:lnTo>
                      <a:lnTo>
                        <a:pt x="450" y="1354"/>
                      </a:lnTo>
                      <a:lnTo>
                        <a:pt x="452" y="1352"/>
                      </a:lnTo>
                      <a:lnTo>
                        <a:pt x="454" y="1352"/>
                      </a:lnTo>
                      <a:lnTo>
                        <a:pt x="458" y="1352"/>
                      </a:lnTo>
                      <a:lnTo>
                        <a:pt x="458" y="1352"/>
                      </a:lnTo>
                      <a:lnTo>
                        <a:pt x="458" y="1352"/>
                      </a:lnTo>
                      <a:lnTo>
                        <a:pt x="458" y="1352"/>
                      </a:lnTo>
                      <a:lnTo>
                        <a:pt x="462" y="1352"/>
                      </a:lnTo>
                      <a:lnTo>
                        <a:pt x="462" y="1352"/>
                      </a:lnTo>
                      <a:lnTo>
                        <a:pt x="462" y="1352"/>
                      </a:lnTo>
                      <a:lnTo>
                        <a:pt x="464" y="1352"/>
                      </a:lnTo>
                      <a:lnTo>
                        <a:pt x="464" y="1352"/>
                      </a:lnTo>
                      <a:lnTo>
                        <a:pt x="464" y="1352"/>
                      </a:lnTo>
                      <a:lnTo>
                        <a:pt x="464" y="1350"/>
                      </a:lnTo>
                      <a:lnTo>
                        <a:pt x="466" y="1350"/>
                      </a:lnTo>
                      <a:lnTo>
                        <a:pt x="466" y="1350"/>
                      </a:lnTo>
                      <a:lnTo>
                        <a:pt x="466" y="1350"/>
                      </a:lnTo>
                      <a:lnTo>
                        <a:pt x="468" y="1350"/>
                      </a:lnTo>
                      <a:lnTo>
                        <a:pt x="472" y="1350"/>
                      </a:lnTo>
                      <a:lnTo>
                        <a:pt x="472" y="1350"/>
                      </a:lnTo>
                      <a:lnTo>
                        <a:pt x="472" y="1350"/>
                      </a:lnTo>
                      <a:lnTo>
                        <a:pt x="472" y="1350"/>
                      </a:lnTo>
                      <a:lnTo>
                        <a:pt x="476" y="1350"/>
                      </a:lnTo>
                      <a:lnTo>
                        <a:pt x="476" y="1350"/>
                      </a:lnTo>
                      <a:lnTo>
                        <a:pt x="476" y="1350"/>
                      </a:lnTo>
                      <a:lnTo>
                        <a:pt x="478" y="1348"/>
                      </a:lnTo>
                      <a:lnTo>
                        <a:pt x="480" y="1348"/>
                      </a:lnTo>
                      <a:lnTo>
                        <a:pt x="480" y="1348"/>
                      </a:lnTo>
                      <a:lnTo>
                        <a:pt x="480" y="1348"/>
                      </a:lnTo>
                      <a:lnTo>
                        <a:pt x="482" y="1348"/>
                      </a:lnTo>
                      <a:lnTo>
                        <a:pt x="482" y="1348"/>
                      </a:lnTo>
                      <a:lnTo>
                        <a:pt x="482" y="1348"/>
                      </a:lnTo>
                      <a:lnTo>
                        <a:pt x="482" y="1348"/>
                      </a:lnTo>
                      <a:lnTo>
                        <a:pt x="486" y="1344"/>
                      </a:lnTo>
                      <a:lnTo>
                        <a:pt x="486" y="1344"/>
                      </a:lnTo>
                      <a:lnTo>
                        <a:pt x="486" y="1344"/>
                      </a:lnTo>
                      <a:lnTo>
                        <a:pt x="488" y="1344"/>
                      </a:lnTo>
                      <a:lnTo>
                        <a:pt x="490" y="1342"/>
                      </a:lnTo>
                      <a:lnTo>
                        <a:pt x="490" y="1342"/>
                      </a:lnTo>
                      <a:lnTo>
                        <a:pt x="490" y="1342"/>
                      </a:lnTo>
                      <a:lnTo>
                        <a:pt x="490" y="1342"/>
                      </a:lnTo>
                      <a:lnTo>
                        <a:pt x="502" y="1332"/>
                      </a:lnTo>
                      <a:lnTo>
                        <a:pt x="502" y="1332"/>
                      </a:lnTo>
                      <a:lnTo>
                        <a:pt x="502" y="1330"/>
                      </a:lnTo>
                      <a:lnTo>
                        <a:pt x="504" y="1328"/>
                      </a:lnTo>
                      <a:lnTo>
                        <a:pt x="510" y="1324"/>
                      </a:lnTo>
                      <a:lnTo>
                        <a:pt x="512" y="1324"/>
                      </a:lnTo>
                      <a:lnTo>
                        <a:pt x="516" y="1320"/>
                      </a:lnTo>
                      <a:lnTo>
                        <a:pt x="522" y="1318"/>
                      </a:lnTo>
                      <a:lnTo>
                        <a:pt x="524" y="1316"/>
                      </a:lnTo>
                      <a:lnTo>
                        <a:pt x="524" y="1316"/>
                      </a:lnTo>
                      <a:lnTo>
                        <a:pt x="524" y="1316"/>
                      </a:lnTo>
                      <a:lnTo>
                        <a:pt x="524" y="1314"/>
                      </a:lnTo>
                      <a:lnTo>
                        <a:pt x="524" y="1312"/>
                      </a:lnTo>
                      <a:lnTo>
                        <a:pt x="526" y="1310"/>
                      </a:lnTo>
                      <a:lnTo>
                        <a:pt x="528" y="1306"/>
                      </a:lnTo>
                      <a:lnTo>
                        <a:pt x="540" y="1296"/>
                      </a:lnTo>
                      <a:lnTo>
                        <a:pt x="540" y="1296"/>
                      </a:lnTo>
                      <a:lnTo>
                        <a:pt x="540" y="1296"/>
                      </a:lnTo>
                      <a:lnTo>
                        <a:pt x="542" y="1294"/>
                      </a:lnTo>
                      <a:lnTo>
                        <a:pt x="544" y="1294"/>
                      </a:lnTo>
                      <a:lnTo>
                        <a:pt x="544" y="1294"/>
                      </a:lnTo>
                      <a:lnTo>
                        <a:pt x="544" y="1294"/>
                      </a:lnTo>
                      <a:lnTo>
                        <a:pt x="546" y="1292"/>
                      </a:lnTo>
                      <a:lnTo>
                        <a:pt x="546" y="1292"/>
                      </a:lnTo>
                      <a:lnTo>
                        <a:pt x="546" y="1290"/>
                      </a:lnTo>
                      <a:lnTo>
                        <a:pt x="546" y="1290"/>
                      </a:lnTo>
                      <a:lnTo>
                        <a:pt x="546" y="1288"/>
                      </a:lnTo>
                      <a:lnTo>
                        <a:pt x="546" y="1288"/>
                      </a:lnTo>
                      <a:lnTo>
                        <a:pt x="546" y="1288"/>
                      </a:lnTo>
                      <a:lnTo>
                        <a:pt x="546" y="1282"/>
                      </a:lnTo>
                      <a:lnTo>
                        <a:pt x="548" y="1278"/>
                      </a:lnTo>
                      <a:lnTo>
                        <a:pt x="548" y="1278"/>
                      </a:lnTo>
                      <a:lnTo>
                        <a:pt x="548" y="1278"/>
                      </a:lnTo>
                      <a:lnTo>
                        <a:pt x="550" y="1276"/>
                      </a:lnTo>
                      <a:lnTo>
                        <a:pt x="550" y="1276"/>
                      </a:lnTo>
                      <a:lnTo>
                        <a:pt x="550" y="1274"/>
                      </a:lnTo>
                      <a:lnTo>
                        <a:pt x="550" y="1274"/>
                      </a:lnTo>
                      <a:lnTo>
                        <a:pt x="550" y="1274"/>
                      </a:lnTo>
                      <a:lnTo>
                        <a:pt x="550" y="1272"/>
                      </a:lnTo>
                      <a:lnTo>
                        <a:pt x="548" y="1272"/>
                      </a:lnTo>
                      <a:lnTo>
                        <a:pt x="548" y="1272"/>
                      </a:lnTo>
                      <a:lnTo>
                        <a:pt x="548" y="1272"/>
                      </a:lnTo>
                      <a:lnTo>
                        <a:pt x="548" y="1272"/>
                      </a:lnTo>
                      <a:lnTo>
                        <a:pt x="546" y="1272"/>
                      </a:lnTo>
                      <a:lnTo>
                        <a:pt x="548" y="1270"/>
                      </a:lnTo>
                      <a:lnTo>
                        <a:pt x="548" y="1270"/>
                      </a:lnTo>
                      <a:lnTo>
                        <a:pt x="548" y="1270"/>
                      </a:lnTo>
                      <a:lnTo>
                        <a:pt x="548" y="1270"/>
                      </a:lnTo>
                      <a:lnTo>
                        <a:pt x="548" y="1270"/>
                      </a:lnTo>
                      <a:lnTo>
                        <a:pt x="548" y="1270"/>
                      </a:lnTo>
                      <a:lnTo>
                        <a:pt x="548" y="1268"/>
                      </a:lnTo>
                      <a:lnTo>
                        <a:pt x="550" y="1268"/>
                      </a:lnTo>
                      <a:lnTo>
                        <a:pt x="550" y="1268"/>
                      </a:lnTo>
                      <a:lnTo>
                        <a:pt x="550" y="1268"/>
                      </a:lnTo>
                      <a:lnTo>
                        <a:pt x="552" y="1268"/>
                      </a:lnTo>
                      <a:lnTo>
                        <a:pt x="556" y="1266"/>
                      </a:lnTo>
                      <a:lnTo>
                        <a:pt x="560" y="1266"/>
                      </a:lnTo>
                      <a:lnTo>
                        <a:pt x="560" y="1266"/>
                      </a:lnTo>
                      <a:lnTo>
                        <a:pt x="560" y="1266"/>
                      </a:lnTo>
                      <a:lnTo>
                        <a:pt x="560" y="1264"/>
                      </a:lnTo>
                      <a:lnTo>
                        <a:pt x="564" y="1262"/>
                      </a:lnTo>
                      <a:lnTo>
                        <a:pt x="570" y="1262"/>
                      </a:lnTo>
                      <a:lnTo>
                        <a:pt x="570" y="1262"/>
                      </a:lnTo>
                      <a:lnTo>
                        <a:pt x="570" y="1262"/>
                      </a:lnTo>
                      <a:lnTo>
                        <a:pt x="572" y="1260"/>
                      </a:lnTo>
                      <a:lnTo>
                        <a:pt x="574" y="1258"/>
                      </a:lnTo>
                      <a:lnTo>
                        <a:pt x="574" y="1258"/>
                      </a:lnTo>
                      <a:lnTo>
                        <a:pt x="576" y="1258"/>
                      </a:lnTo>
                      <a:lnTo>
                        <a:pt x="576" y="1258"/>
                      </a:lnTo>
                      <a:lnTo>
                        <a:pt x="576" y="1258"/>
                      </a:lnTo>
                      <a:lnTo>
                        <a:pt x="576" y="1258"/>
                      </a:lnTo>
                      <a:lnTo>
                        <a:pt x="576" y="1256"/>
                      </a:lnTo>
                      <a:lnTo>
                        <a:pt x="576" y="1256"/>
                      </a:lnTo>
                      <a:lnTo>
                        <a:pt x="580" y="1252"/>
                      </a:lnTo>
                      <a:lnTo>
                        <a:pt x="580" y="1252"/>
                      </a:lnTo>
                      <a:lnTo>
                        <a:pt x="580" y="1250"/>
                      </a:lnTo>
                      <a:lnTo>
                        <a:pt x="580" y="1242"/>
                      </a:lnTo>
                      <a:lnTo>
                        <a:pt x="580" y="1240"/>
                      </a:lnTo>
                      <a:lnTo>
                        <a:pt x="580" y="1240"/>
                      </a:lnTo>
                      <a:lnTo>
                        <a:pt x="580" y="1238"/>
                      </a:lnTo>
                      <a:lnTo>
                        <a:pt x="580" y="1238"/>
                      </a:lnTo>
                      <a:lnTo>
                        <a:pt x="580" y="1222"/>
                      </a:lnTo>
                      <a:lnTo>
                        <a:pt x="580" y="1222"/>
                      </a:lnTo>
                      <a:lnTo>
                        <a:pt x="580" y="1222"/>
                      </a:lnTo>
                      <a:lnTo>
                        <a:pt x="578" y="1220"/>
                      </a:lnTo>
                      <a:lnTo>
                        <a:pt x="578" y="1218"/>
                      </a:lnTo>
                      <a:lnTo>
                        <a:pt x="578" y="1218"/>
                      </a:lnTo>
                      <a:lnTo>
                        <a:pt x="578" y="1218"/>
                      </a:lnTo>
                      <a:lnTo>
                        <a:pt x="576" y="1218"/>
                      </a:lnTo>
                      <a:lnTo>
                        <a:pt x="576" y="1216"/>
                      </a:lnTo>
                      <a:lnTo>
                        <a:pt x="576" y="1216"/>
                      </a:lnTo>
                      <a:lnTo>
                        <a:pt x="576" y="1216"/>
                      </a:lnTo>
                      <a:lnTo>
                        <a:pt x="576" y="1216"/>
                      </a:lnTo>
                      <a:lnTo>
                        <a:pt x="576" y="1214"/>
                      </a:lnTo>
                      <a:lnTo>
                        <a:pt x="578" y="1212"/>
                      </a:lnTo>
                      <a:lnTo>
                        <a:pt x="580" y="1212"/>
                      </a:lnTo>
                      <a:lnTo>
                        <a:pt x="580" y="1212"/>
                      </a:lnTo>
                      <a:lnTo>
                        <a:pt x="580" y="1212"/>
                      </a:lnTo>
                      <a:lnTo>
                        <a:pt x="582" y="1210"/>
                      </a:lnTo>
                      <a:lnTo>
                        <a:pt x="582" y="1210"/>
                      </a:lnTo>
                      <a:lnTo>
                        <a:pt x="582" y="1210"/>
                      </a:lnTo>
                      <a:lnTo>
                        <a:pt x="582" y="1210"/>
                      </a:lnTo>
                      <a:lnTo>
                        <a:pt x="584" y="1208"/>
                      </a:lnTo>
                      <a:lnTo>
                        <a:pt x="584" y="1208"/>
                      </a:lnTo>
                      <a:lnTo>
                        <a:pt x="584" y="1208"/>
                      </a:lnTo>
                      <a:lnTo>
                        <a:pt x="586" y="1206"/>
                      </a:lnTo>
                      <a:lnTo>
                        <a:pt x="588" y="1204"/>
                      </a:lnTo>
                      <a:lnTo>
                        <a:pt x="588" y="1204"/>
                      </a:lnTo>
                      <a:lnTo>
                        <a:pt x="588" y="1204"/>
                      </a:lnTo>
                      <a:lnTo>
                        <a:pt x="588" y="1204"/>
                      </a:lnTo>
                      <a:lnTo>
                        <a:pt x="588" y="1200"/>
                      </a:lnTo>
                      <a:lnTo>
                        <a:pt x="594" y="1200"/>
                      </a:lnTo>
                      <a:lnTo>
                        <a:pt x="594" y="1200"/>
                      </a:lnTo>
                      <a:lnTo>
                        <a:pt x="594" y="1200"/>
                      </a:lnTo>
                      <a:lnTo>
                        <a:pt x="598" y="1196"/>
                      </a:lnTo>
                      <a:lnTo>
                        <a:pt x="598" y="1196"/>
                      </a:lnTo>
                      <a:lnTo>
                        <a:pt x="598" y="1196"/>
                      </a:lnTo>
                      <a:lnTo>
                        <a:pt x="598" y="1196"/>
                      </a:lnTo>
                      <a:lnTo>
                        <a:pt x="600" y="1194"/>
                      </a:lnTo>
                      <a:lnTo>
                        <a:pt x="600" y="1194"/>
                      </a:lnTo>
                      <a:lnTo>
                        <a:pt x="600" y="1194"/>
                      </a:lnTo>
                      <a:lnTo>
                        <a:pt x="602" y="1194"/>
                      </a:lnTo>
                      <a:lnTo>
                        <a:pt x="606" y="1190"/>
                      </a:lnTo>
                      <a:lnTo>
                        <a:pt x="606" y="1190"/>
                      </a:lnTo>
                      <a:lnTo>
                        <a:pt x="606" y="1190"/>
                      </a:lnTo>
                      <a:lnTo>
                        <a:pt x="608" y="1186"/>
                      </a:lnTo>
                      <a:lnTo>
                        <a:pt x="610" y="1186"/>
                      </a:lnTo>
                      <a:lnTo>
                        <a:pt x="610" y="1186"/>
                      </a:lnTo>
                      <a:lnTo>
                        <a:pt x="610" y="1186"/>
                      </a:lnTo>
                      <a:lnTo>
                        <a:pt x="610" y="1186"/>
                      </a:lnTo>
                      <a:lnTo>
                        <a:pt x="614" y="1186"/>
                      </a:lnTo>
                      <a:lnTo>
                        <a:pt x="614" y="1186"/>
                      </a:lnTo>
                      <a:lnTo>
                        <a:pt x="614" y="1186"/>
                      </a:lnTo>
                      <a:lnTo>
                        <a:pt x="618" y="1184"/>
                      </a:lnTo>
                      <a:lnTo>
                        <a:pt x="620" y="1184"/>
                      </a:lnTo>
                      <a:lnTo>
                        <a:pt x="620" y="1184"/>
                      </a:lnTo>
                      <a:lnTo>
                        <a:pt x="620" y="1184"/>
                      </a:lnTo>
                      <a:lnTo>
                        <a:pt x="626" y="1182"/>
                      </a:lnTo>
                      <a:lnTo>
                        <a:pt x="628" y="1182"/>
                      </a:lnTo>
                      <a:lnTo>
                        <a:pt x="628" y="1182"/>
                      </a:lnTo>
                      <a:lnTo>
                        <a:pt x="628" y="1182"/>
                      </a:lnTo>
                      <a:lnTo>
                        <a:pt x="628" y="1180"/>
                      </a:lnTo>
                      <a:lnTo>
                        <a:pt x="632" y="1180"/>
                      </a:lnTo>
                      <a:lnTo>
                        <a:pt x="632" y="1180"/>
                      </a:lnTo>
                      <a:lnTo>
                        <a:pt x="632" y="1180"/>
                      </a:lnTo>
                      <a:lnTo>
                        <a:pt x="644" y="1170"/>
                      </a:lnTo>
                      <a:lnTo>
                        <a:pt x="644" y="1170"/>
                      </a:lnTo>
                      <a:lnTo>
                        <a:pt x="644" y="1170"/>
                      </a:lnTo>
                      <a:lnTo>
                        <a:pt x="644" y="1170"/>
                      </a:lnTo>
                      <a:lnTo>
                        <a:pt x="646" y="1168"/>
                      </a:lnTo>
                      <a:lnTo>
                        <a:pt x="646" y="1168"/>
                      </a:lnTo>
                      <a:lnTo>
                        <a:pt x="646" y="1168"/>
                      </a:lnTo>
                      <a:lnTo>
                        <a:pt x="646" y="1166"/>
                      </a:lnTo>
                      <a:lnTo>
                        <a:pt x="646" y="1166"/>
                      </a:lnTo>
                      <a:lnTo>
                        <a:pt x="646" y="1166"/>
                      </a:lnTo>
                      <a:lnTo>
                        <a:pt x="644" y="1164"/>
                      </a:lnTo>
                      <a:lnTo>
                        <a:pt x="644" y="1158"/>
                      </a:lnTo>
                      <a:lnTo>
                        <a:pt x="644" y="1156"/>
                      </a:lnTo>
                      <a:lnTo>
                        <a:pt x="644" y="1156"/>
                      </a:lnTo>
                      <a:lnTo>
                        <a:pt x="644" y="1156"/>
                      </a:lnTo>
                      <a:lnTo>
                        <a:pt x="644" y="1146"/>
                      </a:lnTo>
                      <a:lnTo>
                        <a:pt x="646" y="1146"/>
                      </a:lnTo>
                      <a:lnTo>
                        <a:pt x="646" y="1146"/>
                      </a:lnTo>
                      <a:lnTo>
                        <a:pt x="646" y="1144"/>
                      </a:lnTo>
                      <a:lnTo>
                        <a:pt x="646" y="1144"/>
                      </a:lnTo>
                      <a:lnTo>
                        <a:pt x="646" y="1144"/>
                      </a:lnTo>
                      <a:lnTo>
                        <a:pt x="646" y="1144"/>
                      </a:lnTo>
                      <a:lnTo>
                        <a:pt x="644" y="1142"/>
                      </a:lnTo>
                      <a:lnTo>
                        <a:pt x="644" y="1136"/>
                      </a:lnTo>
                      <a:lnTo>
                        <a:pt x="646" y="1132"/>
                      </a:lnTo>
                      <a:lnTo>
                        <a:pt x="646" y="1132"/>
                      </a:lnTo>
                      <a:lnTo>
                        <a:pt x="646" y="1132"/>
                      </a:lnTo>
                      <a:lnTo>
                        <a:pt x="646" y="1126"/>
                      </a:lnTo>
                      <a:lnTo>
                        <a:pt x="646" y="1126"/>
                      </a:lnTo>
                      <a:lnTo>
                        <a:pt x="646" y="1126"/>
                      </a:lnTo>
                      <a:lnTo>
                        <a:pt x="644" y="1122"/>
                      </a:lnTo>
                      <a:lnTo>
                        <a:pt x="644" y="1122"/>
                      </a:lnTo>
                      <a:lnTo>
                        <a:pt x="644" y="1122"/>
                      </a:lnTo>
                      <a:lnTo>
                        <a:pt x="642" y="1122"/>
                      </a:lnTo>
                      <a:lnTo>
                        <a:pt x="642" y="1122"/>
                      </a:lnTo>
                      <a:lnTo>
                        <a:pt x="642" y="1120"/>
                      </a:lnTo>
                      <a:lnTo>
                        <a:pt x="642" y="1120"/>
                      </a:lnTo>
                      <a:lnTo>
                        <a:pt x="642" y="1120"/>
                      </a:lnTo>
                      <a:lnTo>
                        <a:pt x="640" y="1118"/>
                      </a:lnTo>
                      <a:lnTo>
                        <a:pt x="640" y="1118"/>
                      </a:lnTo>
                      <a:lnTo>
                        <a:pt x="640" y="1118"/>
                      </a:lnTo>
                      <a:lnTo>
                        <a:pt x="638" y="1118"/>
                      </a:lnTo>
                      <a:lnTo>
                        <a:pt x="638" y="1118"/>
                      </a:lnTo>
                      <a:lnTo>
                        <a:pt x="638" y="1116"/>
                      </a:lnTo>
                      <a:lnTo>
                        <a:pt x="638" y="1116"/>
                      </a:lnTo>
                      <a:lnTo>
                        <a:pt x="638" y="1114"/>
                      </a:lnTo>
                      <a:lnTo>
                        <a:pt x="636" y="1114"/>
                      </a:lnTo>
                      <a:lnTo>
                        <a:pt x="636" y="1112"/>
                      </a:lnTo>
                      <a:lnTo>
                        <a:pt x="636" y="1112"/>
                      </a:lnTo>
                      <a:lnTo>
                        <a:pt x="636" y="1112"/>
                      </a:lnTo>
                      <a:lnTo>
                        <a:pt x="634" y="1108"/>
                      </a:lnTo>
                      <a:lnTo>
                        <a:pt x="634" y="1106"/>
                      </a:lnTo>
                      <a:lnTo>
                        <a:pt x="634" y="1104"/>
                      </a:lnTo>
                      <a:lnTo>
                        <a:pt x="634" y="1104"/>
                      </a:lnTo>
                      <a:lnTo>
                        <a:pt x="634" y="1104"/>
                      </a:lnTo>
                      <a:lnTo>
                        <a:pt x="632" y="1102"/>
                      </a:lnTo>
                      <a:lnTo>
                        <a:pt x="634" y="1098"/>
                      </a:lnTo>
                      <a:lnTo>
                        <a:pt x="634" y="1098"/>
                      </a:lnTo>
                      <a:lnTo>
                        <a:pt x="634" y="1098"/>
                      </a:lnTo>
                      <a:lnTo>
                        <a:pt x="634" y="1090"/>
                      </a:lnTo>
                      <a:lnTo>
                        <a:pt x="636" y="1086"/>
                      </a:lnTo>
                      <a:lnTo>
                        <a:pt x="636" y="1086"/>
                      </a:lnTo>
                      <a:lnTo>
                        <a:pt x="636" y="1086"/>
                      </a:lnTo>
                      <a:lnTo>
                        <a:pt x="636" y="1084"/>
                      </a:lnTo>
                      <a:lnTo>
                        <a:pt x="636" y="1084"/>
                      </a:lnTo>
                      <a:lnTo>
                        <a:pt x="634" y="1084"/>
                      </a:lnTo>
                      <a:lnTo>
                        <a:pt x="634" y="1084"/>
                      </a:lnTo>
                      <a:lnTo>
                        <a:pt x="630" y="1078"/>
                      </a:lnTo>
                      <a:lnTo>
                        <a:pt x="630" y="1074"/>
                      </a:lnTo>
                      <a:lnTo>
                        <a:pt x="632" y="1072"/>
                      </a:lnTo>
                      <a:lnTo>
                        <a:pt x="632" y="1072"/>
                      </a:lnTo>
                      <a:lnTo>
                        <a:pt x="632" y="1070"/>
                      </a:lnTo>
                      <a:lnTo>
                        <a:pt x="632" y="1068"/>
                      </a:lnTo>
                      <a:lnTo>
                        <a:pt x="636" y="1066"/>
                      </a:lnTo>
                      <a:lnTo>
                        <a:pt x="636" y="1066"/>
                      </a:lnTo>
                      <a:lnTo>
                        <a:pt x="636" y="1066"/>
                      </a:lnTo>
                      <a:lnTo>
                        <a:pt x="636" y="1066"/>
                      </a:lnTo>
                      <a:lnTo>
                        <a:pt x="636" y="1066"/>
                      </a:lnTo>
                      <a:lnTo>
                        <a:pt x="638" y="1064"/>
                      </a:lnTo>
                      <a:lnTo>
                        <a:pt x="638" y="1064"/>
                      </a:lnTo>
                      <a:lnTo>
                        <a:pt x="638" y="1064"/>
                      </a:lnTo>
                      <a:lnTo>
                        <a:pt x="640" y="1064"/>
                      </a:lnTo>
                      <a:lnTo>
                        <a:pt x="640" y="1064"/>
                      </a:lnTo>
                      <a:lnTo>
                        <a:pt x="640" y="1064"/>
                      </a:lnTo>
                      <a:lnTo>
                        <a:pt x="640" y="1062"/>
                      </a:lnTo>
                      <a:lnTo>
                        <a:pt x="642" y="1058"/>
                      </a:lnTo>
                      <a:lnTo>
                        <a:pt x="642" y="1058"/>
                      </a:lnTo>
                      <a:lnTo>
                        <a:pt x="642" y="1058"/>
                      </a:lnTo>
                      <a:lnTo>
                        <a:pt x="642" y="1056"/>
                      </a:lnTo>
                      <a:lnTo>
                        <a:pt x="644" y="1054"/>
                      </a:lnTo>
                      <a:lnTo>
                        <a:pt x="644" y="1054"/>
                      </a:lnTo>
                      <a:lnTo>
                        <a:pt x="644" y="1054"/>
                      </a:lnTo>
                      <a:lnTo>
                        <a:pt x="644" y="1054"/>
                      </a:lnTo>
                      <a:lnTo>
                        <a:pt x="646" y="1054"/>
                      </a:lnTo>
                      <a:lnTo>
                        <a:pt x="646" y="1054"/>
                      </a:lnTo>
                      <a:lnTo>
                        <a:pt x="646" y="1052"/>
                      </a:lnTo>
                      <a:lnTo>
                        <a:pt x="646" y="1050"/>
                      </a:lnTo>
                      <a:lnTo>
                        <a:pt x="648" y="1048"/>
                      </a:lnTo>
                      <a:lnTo>
                        <a:pt x="652" y="1046"/>
                      </a:lnTo>
                      <a:lnTo>
                        <a:pt x="652" y="1046"/>
                      </a:lnTo>
                      <a:lnTo>
                        <a:pt x="652" y="1046"/>
                      </a:lnTo>
                      <a:lnTo>
                        <a:pt x="652" y="1046"/>
                      </a:lnTo>
                      <a:lnTo>
                        <a:pt x="652" y="1046"/>
                      </a:lnTo>
                      <a:lnTo>
                        <a:pt x="652" y="1046"/>
                      </a:lnTo>
                      <a:lnTo>
                        <a:pt x="654" y="1044"/>
                      </a:lnTo>
                      <a:lnTo>
                        <a:pt x="654" y="1042"/>
                      </a:lnTo>
                      <a:lnTo>
                        <a:pt x="654" y="1042"/>
                      </a:lnTo>
                      <a:lnTo>
                        <a:pt x="656" y="1042"/>
                      </a:lnTo>
                      <a:lnTo>
                        <a:pt x="656" y="1042"/>
                      </a:lnTo>
                      <a:lnTo>
                        <a:pt x="656" y="1042"/>
                      </a:lnTo>
                      <a:lnTo>
                        <a:pt x="658" y="1040"/>
                      </a:lnTo>
                      <a:lnTo>
                        <a:pt x="660" y="1040"/>
                      </a:lnTo>
                      <a:lnTo>
                        <a:pt x="660" y="1040"/>
                      </a:lnTo>
                      <a:lnTo>
                        <a:pt x="660" y="1040"/>
                      </a:lnTo>
                      <a:lnTo>
                        <a:pt x="662" y="1038"/>
                      </a:lnTo>
                      <a:lnTo>
                        <a:pt x="668" y="1032"/>
                      </a:lnTo>
                      <a:lnTo>
                        <a:pt x="668" y="1032"/>
                      </a:lnTo>
                      <a:lnTo>
                        <a:pt x="668" y="1032"/>
                      </a:lnTo>
                      <a:lnTo>
                        <a:pt x="672" y="1028"/>
                      </a:lnTo>
                      <a:lnTo>
                        <a:pt x="682" y="1020"/>
                      </a:lnTo>
                      <a:lnTo>
                        <a:pt x="686" y="1016"/>
                      </a:lnTo>
                      <a:lnTo>
                        <a:pt x="686" y="1016"/>
                      </a:lnTo>
                      <a:lnTo>
                        <a:pt x="686" y="1016"/>
                      </a:lnTo>
                      <a:lnTo>
                        <a:pt x="688" y="1014"/>
                      </a:lnTo>
                      <a:lnTo>
                        <a:pt x="690" y="1012"/>
                      </a:lnTo>
                      <a:lnTo>
                        <a:pt x="694" y="1010"/>
                      </a:lnTo>
                      <a:lnTo>
                        <a:pt x="698" y="1008"/>
                      </a:lnTo>
                      <a:lnTo>
                        <a:pt x="706" y="1004"/>
                      </a:lnTo>
                      <a:lnTo>
                        <a:pt x="706" y="1004"/>
                      </a:lnTo>
                      <a:lnTo>
                        <a:pt x="706" y="1004"/>
                      </a:lnTo>
                      <a:lnTo>
                        <a:pt x="712" y="998"/>
                      </a:lnTo>
                      <a:lnTo>
                        <a:pt x="722" y="988"/>
                      </a:lnTo>
                      <a:lnTo>
                        <a:pt x="722" y="988"/>
                      </a:lnTo>
                      <a:lnTo>
                        <a:pt x="722" y="988"/>
                      </a:lnTo>
                      <a:lnTo>
                        <a:pt x="724" y="986"/>
                      </a:lnTo>
                      <a:lnTo>
                        <a:pt x="728" y="982"/>
                      </a:lnTo>
                      <a:lnTo>
                        <a:pt x="730" y="982"/>
                      </a:lnTo>
                      <a:lnTo>
                        <a:pt x="730" y="982"/>
                      </a:lnTo>
                      <a:lnTo>
                        <a:pt x="732" y="982"/>
                      </a:lnTo>
                      <a:lnTo>
                        <a:pt x="732" y="980"/>
                      </a:lnTo>
                      <a:lnTo>
                        <a:pt x="736" y="976"/>
                      </a:lnTo>
                      <a:lnTo>
                        <a:pt x="736" y="976"/>
                      </a:lnTo>
                      <a:lnTo>
                        <a:pt x="736" y="976"/>
                      </a:lnTo>
                      <a:lnTo>
                        <a:pt x="736" y="972"/>
                      </a:lnTo>
                      <a:lnTo>
                        <a:pt x="740" y="968"/>
                      </a:lnTo>
                      <a:lnTo>
                        <a:pt x="744" y="966"/>
                      </a:lnTo>
                      <a:lnTo>
                        <a:pt x="744" y="966"/>
                      </a:lnTo>
                      <a:lnTo>
                        <a:pt x="744" y="966"/>
                      </a:lnTo>
                      <a:lnTo>
                        <a:pt x="744" y="964"/>
                      </a:lnTo>
                      <a:lnTo>
                        <a:pt x="744" y="962"/>
                      </a:lnTo>
                      <a:lnTo>
                        <a:pt x="746" y="958"/>
                      </a:lnTo>
                      <a:lnTo>
                        <a:pt x="746" y="958"/>
                      </a:lnTo>
                      <a:lnTo>
                        <a:pt x="746" y="958"/>
                      </a:lnTo>
                      <a:lnTo>
                        <a:pt x="746" y="954"/>
                      </a:lnTo>
                      <a:lnTo>
                        <a:pt x="748" y="952"/>
                      </a:lnTo>
                      <a:lnTo>
                        <a:pt x="748" y="952"/>
                      </a:lnTo>
                      <a:lnTo>
                        <a:pt x="748" y="952"/>
                      </a:lnTo>
                      <a:lnTo>
                        <a:pt x="748" y="950"/>
                      </a:lnTo>
                      <a:lnTo>
                        <a:pt x="748" y="948"/>
                      </a:lnTo>
                      <a:lnTo>
                        <a:pt x="748" y="948"/>
                      </a:lnTo>
                      <a:lnTo>
                        <a:pt x="750" y="948"/>
                      </a:lnTo>
                      <a:lnTo>
                        <a:pt x="752" y="944"/>
                      </a:lnTo>
                      <a:lnTo>
                        <a:pt x="754" y="942"/>
                      </a:lnTo>
                      <a:lnTo>
                        <a:pt x="754" y="942"/>
                      </a:lnTo>
                      <a:lnTo>
                        <a:pt x="754" y="942"/>
                      </a:lnTo>
                      <a:lnTo>
                        <a:pt x="754" y="940"/>
                      </a:lnTo>
                      <a:lnTo>
                        <a:pt x="756" y="936"/>
                      </a:lnTo>
                      <a:lnTo>
                        <a:pt x="758" y="934"/>
                      </a:lnTo>
                      <a:lnTo>
                        <a:pt x="758" y="934"/>
                      </a:lnTo>
                      <a:lnTo>
                        <a:pt x="758" y="934"/>
                      </a:lnTo>
                      <a:lnTo>
                        <a:pt x="758" y="930"/>
                      </a:lnTo>
                      <a:lnTo>
                        <a:pt x="758" y="928"/>
                      </a:lnTo>
                      <a:lnTo>
                        <a:pt x="758" y="928"/>
                      </a:lnTo>
                      <a:lnTo>
                        <a:pt x="758" y="928"/>
                      </a:lnTo>
                      <a:lnTo>
                        <a:pt x="758" y="926"/>
                      </a:lnTo>
                      <a:lnTo>
                        <a:pt x="760" y="926"/>
                      </a:lnTo>
                      <a:lnTo>
                        <a:pt x="760" y="926"/>
                      </a:lnTo>
                      <a:lnTo>
                        <a:pt x="760" y="926"/>
                      </a:lnTo>
                      <a:lnTo>
                        <a:pt x="760" y="926"/>
                      </a:lnTo>
                      <a:lnTo>
                        <a:pt x="762" y="926"/>
                      </a:lnTo>
                      <a:lnTo>
                        <a:pt x="762" y="926"/>
                      </a:lnTo>
                      <a:lnTo>
                        <a:pt x="762" y="926"/>
                      </a:lnTo>
                      <a:lnTo>
                        <a:pt x="762" y="924"/>
                      </a:lnTo>
                      <a:lnTo>
                        <a:pt x="762" y="924"/>
                      </a:lnTo>
                      <a:lnTo>
                        <a:pt x="762" y="924"/>
                      </a:lnTo>
                      <a:lnTo>
                        <a:pt x="760" y="922"/>
                      </a:lnTo>
                      <a:lnTo>
                        <a:pt x="760" y="916"/>
                      </a:lnTo>
                      <a:lnTo>
                        <a:pt x="762" y="916"/>
                      </a:lnTo>
                      <a:lnTo>
                        <a:pt x="762" y="916"/>
                      </a:lnTo>
                      <a:lnTo>
                        <a:pt x="762" y="914"/>
                      </a:lnTo>
                      <a:lnTo>
                        <a:pt x="762" y="912"/>
                      </a:lnTo>
                      <a:lnTo>
                        <a:pt x="762" y="912"/>
                      </a:lnTo>
                      <a:lnTo>
                        <a:pt x="762" y="912"/>
                      </a:lnTo>
                      <a:lnTo>
                        <a:pt x="760" y="912"/>
                      </a:lnTo>
                      <a:lnTo>
                        <a:pt x="758" y="912"/>
                      </a:lnTo>
                      <a:lnTo>
                        <a:pt x="758" y="910"/>
                      </a:lnTo>
                      <a:lnTo>
                        <a:pt x="758" y="910"/>
                      </a:lnTo>
                      <a:lnTo>
                        <a:pt x="758" y="910"/>
                      </a:lnTo>
                      <a:lnTo>
                        <a:pt x="756" y="910"/>
                      </a:lnTo>
                      <a:lnTo>
                        <a:pt x="756" y="910"/>
                      </a:lnTo>
                      <a:lnTo>
                        <a:pt x="756" y="910"/>
                      </a:lnTo>
                      <a:lnTo>
                        <a:pt x="754" y="910"/>
                      </a:lnTo>
                      <a:lnTo>
                        <a:pt x="754" y="910"/>
                      </a:lnTo>
                      <a:lnTo>
                        <a:pt x="754" y="912"/>
                      </a:lnTo>
                      <a:lnTo>
                        <a:pt x="752" y="912"/>
                      </a:lnTo>
                      <a:lnTo>
                        <a:pt x="752" y="912"/>
                      </a:lnTo>
                      <a:lnTo>
                        <a:pt x="752" y="912"/>
                      </a:lnTo>
                      <a:lnTo>
                        <a:pt x="750" y="912"/>
                      </a:lnTo>
                      <a:lnTo>
                        <a:pt x="750" y="914"/>
                      </a:lnTo>
                      <a:lnTo>
                        <a:pt x="744" y="914"/>
                      </a:lnTo>
                      <a:lnTo>
                        <a:pt x="744" y="914"/>
                      </a:lnTo>
                      <a:lnTo>
                        <a:pt x="744" y="914"/>
                      </a:lnTo>
                      <a:lnTo>
                        <a:pt x="742" y="914"/>
                      </a:lnTo>
                      <a:lnTo>
                        <a:pt x="742" y="914"/>
                      </a:lnTo>
                      <a:lnTo>
                        <a:pt x="742" y="914"/>
                      </a:lnTo>
                      <a:lnTo>
                        <a:pt x="742" y="914"/>
                      </a:lnTo>
                      <a:lnTo>
                        <a:pt x="738" y="916"/>
                      </a:lnTo>
                      <a:lnTo>
                        <a:pt x="738" y="916"/>
                      </a:lnTo>
                      <a:lnTo>
                        <a:pt x="730" y="916"/>
                      </a:lnTo>
                      <a:lnTo>
                        <a:pt x="720" y="916"/>
                      </a:lnTo>
                      <a:lnTo>
                        <a:pt x="720" y="916"/>
                      </a:lnTo>
                      <a:lnTo>
                        <a:pt x="720" y="918"/>
                      </a:lnTo>
                      <a:lnTo>
                        <a:pt x="720" y="918"/>
                      </a:lnTo>
                      <a:lnTo>
                        <a:pt x="718" y="920"/>
                      </a:lnTo>
                      <a:lnTo>
                        <a:pt x="716" y="922"/>
                      </a:lnTo>
                      <a:lnTo>
                        <a:pt x="706" y="922"/>
                      </a:lnTo>
                      <a:lnTo>
                        <a:pt x="706" y="922"/>
                      </a:lnTo>
                      <a:lnTo>
                        <a:pt x="706" y="922"/>
                      </a:lnTo>
                      <a:lnTo>
                        <a:pt x="702" y="922"/>
                      </a:lnTo>
                      <a:lnTo>
                        <a:pt x="702" y="922"/>
                      </a:lnTo>
                      <a:lnTo>
                        <a:pt x="702" y="922"/>
                      </a:lnTo>
                      <a:lnTo>
                        <a:pt x="702" y="922"/>
                      </a:lnTo>
                      <a:lnTo>
                        <a:pt x="698" y="924"/>
                      </a:lnTo>
                      <a:lnTo>
                        <a:pt x="694" y="926"/>
                      </a:lnTo>
                      <a:lnTo>
                        <a:pt x="692" y="928"/>
                      </a:lnTo>
                      <a:lnTo>
                        <a:pt x="688" y="928"/>
                      </a:lnTo>
                      <a:lnTo>
                        <a:pt x="684" y="926"/>
                      </a:lnTo>
                      <a:lnTo>
                        <a:pt x="678" y="922"/>
                      </a:lnTo>
                      <a:lnTo>
                        <a:pt x="678" y="922"/>
                      </a:lnTo>
                      <a:lnTo>
                        <a:pt x="678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4" y="920"/>
                      </a:lnTo>
                      <a:lnTo>
                        <a:pt x="674" y="918"/>
                      </a:lnTo>
                      <a:lnTo>
                        <a:pt x="674" y="918"/>
                      </a:lnTo>
                      <a:lnTo>
                        <a:pt x="674" y="918"/>
                      </a:lnTo>
                      <a:lnTo>
                        <a:pt x="670" y="914"/>
                      </a:lnTo>
                      <a:lnTo>
                        <a:pt x="670" y="914"/>
                      </a:lnTo>
                      <a:lnTo>
                        <a:pt x="670" y="914"/>
                      </a:lnTo>
                      <a:lnTo>
                        <a:pt x="670" y="914"/>
                      </a:lnTo>
                      <a:lnTo>
                        <a:pt x="672" y="914"/>
                      </a:lnTo>
                      <a:lnTo>
                        <a:pt x="674" y="910"/>
                      </a:lnTo>
                      <a:lnTo>
                        <a:pt x="674" y="910"/>
                      </a:lnTo>
                      <a:lnTo>
                        <a:pt x="674" y="910"/>
                      </a:lnTo>
                      <a:lnTo>
                        <a:pt x="674" y="910"/>
                      </a:lnTo>
                      <a:lnTo>
                        <a:pt x="676" y="908"/>
                      </a:lnTo>
                      <a:lnTo>
                        <a:pt x="676" y="908"/>
                      </a:lnTo>
                      <a:lnTo>
                        <a:pt x="676" y="908"/>
                      </a:lnTo>
                      <a:lnTo>
                        <a:pt x="676" y="908"/>
                      </a:lnTo>
                      <a:lnTo>
                        <a:pt x="676" y="908"/>
                      </a:lnTo>
                      <a:lnTo>
                        <a:pt x="674" y="906"/>
                      </a:lnTo>
                      <a:lnTo>
                        <a:pt x="674" y="906"/>
                      </a:lnTo>
                      <a:lnTo>
                        <a:pt x="674" y="906"/>
                      </a:lnTo>
                      <a:lnTo>
                        <a:pt x="674" y="906"/>
                      </a:lnTo>
                      <a:lnTo>
                        <a:pt x="666" y="900"/>
                      </a:lnTo>
                      <a:lnTo>
                        <a:pt x="666" y="900"/>
                      </a:lnTo>
                      <a:lnTo>
                        <a:pt x="666" y="900"/>
                      </a:lnTo>
                      <a:lnTo>
                        <a:pt x="666" y="900"/>
                      </a:lnTo>
                      <a:lnTo>
                        <a:pt x="666" y="900"/>
                      </a:lnTo>
                      <a:lnTo>
                        <a:pt x="664" y="900"/>
                      </a:lnTo>
                      <a:lnTo>
                        <a:pt x="662" y="898"/>
                      </a:lnTo>
                      <a:lnTo>
                        <a:pt x="662" y="898"/>
                      </a:lnTo>
                      <a:lnTo>
                        <a:pt x="662" y="898"/>
                      </a:lnTo>
                      <a:lnTo>
                        <a:pt x="658" y="898"/>
                      </a:lnTo>
                      <a:lnTo>
                        <a:pt x="656" y="898"/>
                      </a:lnTo>
                      <a:lnTo>
                        <a:pt x="656" y="898"/>
                      </a:lnTo>
                      <a:lnTo>
                        <a:pt x="656" y="898"/>
                      </a:lnTo>
                      <a:lnTo>
                        <a:pt x="656" y="898"/>
                      </a:lnTo>
                      <a:lnTo>
                        <a:pt x="654" y="896"/>
                      </a:lnTo>
                      <a:lnTo>
                        <a:pt x="652" y="894"/>
                      </a:lnTo>
                      <a:lnTo>
                        <a:pt x="652" y="890"/>
                      </a:lnTo>
                      <a:lnTo>
                        <a:pt x="652" y="890"/>
                      </a:lnTo>
                      <a:lnTo>
                        <a:pt x="652" y="890"/>
                      </a:lnTo>
                      <a:lnTo>
                        <a:pt x="650" y="890"/>
                      </a:lnTo>
                      <a:lnTo>
                        <a:pt x="650" y="888"/>
                      </a:lnTo>
                      <a:lnTo>
                        <a:pt x="650" y="888"/>
                      </a:lnTo>
                      <a:lnTo>
                        <a:pt x="650" y="888"/>
                      </a:lnTo>
                      <a:lnTo>
                        <a:pt x="648" y="886"/>
                      </a:lnTo>
                      <a:lnTo>
                        <a:pt x="648" y="886"/>
                      </a:lnTo>
                      <a:lnTo>
                        <a:pt x="646" y="886"/>
                      </a:lnTo>
                      <a:lnTo>
                        <a:pt x="642" y="886"/>
                      </a:lnTo>
                      <a:lnTo>
                        <a:pt x="642" y="884"/>
                      </a:lnTo>
                      <a:lnTo>
                        <a:pt x="642" y="884"/>
                      </a:lnTo>
                      <a:lnTo>
                        <a:pt x="642" y="884"/>
                      </a:lnTo>
                      <a:lnTo>
                        <a:pt x="642" y="884"/>
                      </a:lnTo>
                      <a:lnTo>
                        <a:pt x="640" y="882"/>
                      </a:lnTo>
                      <a:lnTo>
                        <a:pt x="640" y="882"/>
                      </a:lnTo>
                      <a:lnTo>
                        <a:pt x="640" y="882"/>
                      </a:lnTo>
                      <a:lnTo>
                        <a:pt x="638" y="882"/>
                      </a:lnTo>
                      <a:lnTo>
                        <a:pt x="636" y="880"/>
                      </a:lnTo>
                      <a:lnTo>
                        <a:pt x="636" y="880"/>
                      </a:lnTo>
                      <a:lnTo>
                        <a:pt x="636" y="880"/>
                      </a:lnTo>
                      <a:lnTo>
                        <a:pt x="634" y="880"/>
                      </a:lnTo>
                      <a:lnTo>
                        <a:pt x="634" y="880"/>
                      </a:lnTo>
                      <a:lnTo>
                        <a:pt x="634" y="880"/>
                      </a:lnTo>
                      <a:lnTo>
                        <a:pt x="632" y="880"/>
                      </a:lnTo>
                      <a:lnTo>
                        <a:pt x="632" y="880"/>
                      </a:lnTo>
                      <a:lnTo>
                        <a:pt x="630" y="880"/>
                      </a:lnTo>
                      <a:lnTo>
                        <a:pt x="630" y="880"/>
                      </a:lnTo>
                      <a:lnTo>
                        <a:pt x="630" y="880"/>
                      </a:lnTo>
                      <a:lnTo>
                        <a:pt x="628" y="878"/>
                      </a:lnTo>
                      <a:lnTo>
                        <a:pt x="628" y="878"/>
                      </a:lnTo>
                      <a:lnTo>
                        <a:pt x="626" y="878"/>
                      </a:lnTo>
                      <a:lnTo>
                        <a:pt x="626" y="874"/>
                      </a:lnTo>
                      <a:lnTo>
                        <a:pt x="626" y="874"/>
                      </a:lnTo>
                      <a:lnTo>
                        <a:pt x="626" y="874"/>
                      </a:lnTo>
                      <a:lnTo>
                        <a:pt x="626" y="872"/>
                      </a:lnTo>
                      <a:lnTo>
                        <a:pt x="626" y="870"/>
                      </a:lnTo>
                      <a:lnTo>
                        <a:pt x="626" y="870"/>
                      </a:lnTo>
                      <a:lnTo>
                        <a:pt x="626" y="870"/>
                      </a:lnTo>
                      <a:lnTo>
                        <a:pt x="624" y="868"/>
                      </a:lnTo>
                      <a:lnTo>
                        <a:pt x="624" y="866"/>
                      </a:lnTo>
                      <a:lnTo>
                        <a:pt x="624" y="866"/>
                      </a:lnTo>
                      <a:lnTo>
                        <a:pt x="624" y="866"/>
                      </a:lnTo>
                      <a:lnTo>
                        <a:pt x="618" y="856"/>
                      </a:lnTo>
                      <a:lnTo>
                        <a:pt x="618" y="856"/>
                      </a:lnTo>
                      <a:lnTo>
                        <a:pt x="618" y="856"/>
                      </a:lnTo>
                      <a:lnTo>
                        <a:pt x="614" y="854"/>
                      </a:lnTo>
                      <a:lnTo>
                        <a:pt x="614" y="854"/>
                      </a:lnTo>
                      <a:lnTo>
                        <a:pt x="614" y="854"/>
                      </a:lnTo>
                      <a:lnTo>
                        <a:pt x="612" y="852"/>
                      </a:lnTo>
                      <a:lnTo>
                        <a:pt x="612" y="852"/>
                      </a:lnTo>
                      <a:lnTo>
                        <a:pt x="612" y="852"/>
                      </a:lnTo>
                      <a:lnTo>
                        <a:pt x="610" y="850"/>
                      </a:lnTo>
                      <a:lnTo>
                        <a:pt x="610" y="850"/>
                      </a:lnTo>
                      <a:lnTo>
                        <a:pt x="610" y="850"/>
                      </a:lnTo>
                      <a:lnTo>
                        <a:pt x="608" y="850"/>
                      </a:lnTo>
                      <a:lnTo>
                        <a:pt x="608" y="850"/>
                      </a:lnTo>
                      <a:lnTo>
                        <a:pt x="608" y="850"/>
                      </a:lnTo>
                      <a:lnTo>
                        <a:pt x="608" y="850"/>
                      </a:lnTo>
                      <a:lnTo>
                        <a:pt x="606" y="850"/>
                      </a:lnTo>
                      <a:lnTo>
                        <a:pt x="604" y="848"/>
                      </a:lnTo>
                      <a:lnTo>
                        <a:pt x="604" y="848"/>
                      </a:lnTo>
                      <a:lnTo>
                        <a:pt x="604" y="848"/>
                      </a:lnTo>
                      <a:lnTo>
                        <a:pt x="604" y="848"/>
                      </a:lnTo>
                      <a:lnTo>
                        <a:pt x="602" y="846"/>
                      </a:lnTo>
                      <a:lnTo>
                        <a:pt x="602" y="840"/>
                      </a:lnTo>
                      <a:lnTo>
                        <a:pt x="602" y="840"/>
                      </a:lnTo>
                      <a:lnTo>
                        <a:pt x="602" y="840"/>
                      </a:lnTo>
                      <a:lnTo>
                        <a:pt x="602" y="840"/>
                      </a:lnTo>
                      <a:lnTo>
                        <a:pt x="600" y="836"/>
                      </a:lnTo>
                      <a:lnTo>
                        <a:pt x="600" y="836"/>
                      </a:lnTo>
                      <a:lnTo>
                        <a:pt x="600" y="834"/>
                      </a:lnTo>
                      <a:lnTo>
                        <a:pt x="598" y="832"/>
                      </a:lnTo>
                      <a:lnTo>
                        <a:pt x="598" y="832"/>
                      </a:lnTo>
                      <a:lnTo>
                        <a:pt x="598" y="832"/>
                      </a:lnTo>
                      <a:lnTo>
                        <a:pt x="598" y="832"/>
                      </a:lnTo>
                      <a:lnTo>
                        <a:pt x="598" y="830"/>
                      </a:lnTo>
                      <a:lnTo>
                        <a:pt x="598" y="830"/>
                      </a:lnTo>
                      <a:lnTo>
                        <a:pt x="598" y="828"/>
                      </a:lnTo>
                      <a:lnTo>
                        <a:pt x="598" y="828"/>
                      </a:lnTo>
                      <a:lnTo>
                        <a:pt x="598" y="828"/>
                      </a:lnTo>
                      <a:lnTo>
                        <a:pt x="598" y="826"/>
                      </a:lnTo>
                      <a:lnTo>
                        <a:pt x="598" y="826"/>
                      </a:lnTo>
                      <a:lnTo>
                        <a:pt x="598" y="824"/>
                      </a:lnTo>
                      <a:lnTo>
                        <a:pt x="598" y="824"/>
                      </a:lnTo>
                      <a:lnTo>
                        <a:pt x="598" y="822"/>
                      </a:lnTo>
                      <a:lnTo>
                        <a:pt x="598" y="822"/>
                      </a:lnTo>
                      <a:lnTo>
                        <a:pt x="596" y="822"/>
                      </a:lnTo>
                      <a:lnTo>
                        <a:pt x="596" y="822"/>
                      </a:lnTo>
                      <a:lnTo>
                        <a:pt x="596" y="818"/>
                      </a:lnTo>
                      <a:lnTo>
                        <a:pt x="596" y="818"/>
                      </a:lnTo>
                      <a:lnTo>
                        <a:pt x="596" y="818"/>
                      </a:lnTo>
                      <a:lnTo>
                        <a:pt x="594" y="816"/>
                      </a:lnTo>
                      <a:lnTo>
                        <a:pt x="594" y="816"/>
                      </a:lnTo>
                      <a:lnTo>
                        <a:pt x="594" y="816"/>
                      </a:lnTo>
                      <a:lnTo>
                        <a:pt x="592" y="816"/>
                      </a:lnTo>
                      <a:lnTo>
                        <a:pt x="590" y="814"/>
                      </a:lnTo>
                      <a:lnTo>
                        <a:pt x="588" y="812"/>
                      </a:lnTo>
                      <a:lnTo>
                        <a:pt x="586" y="808"/>
                      </a:lnTo>
                      <a:lnTo>
                        <a:pt x="582" y="806"/>
                      </a:lnTo>
                      <a:lnTo>
                        <a:pt x="582" y="806"/>
                      </a:lnTo>
                      <a:lnTo>
                        <a:pt x="582" y="806"/>
                      </a:lnTo>
                      <a:lnTo>
                        <a:pt x="582" y="806"/>
                      </a:lnTo>
                      <a:lnTo>
                        <a:pt x="582" y="804"/>
                      </a:lnTo>
                      <a:lnTo>
                        <a:pt x="578" y="802"/>
                      </a:lnTo>
                      <a:lnTo>
                        <a:pt x="578" y="798"/>
                      </a:lnTo>
                      <a:lnTo>
                        <a:pt x="578" y="798"/>
                      </a:lnTo>
                      <a:lnTo>
                        <a:pt x="578" y="798"/>
                      </a:lnTo>
                      <a:lnTo>
                        <a:pt x="578" y="798"/>
                      </a:lnTo>
                      <a:lnTo>
                        <a:pt x="578" y="796"/>
                      </a:lnTo>
                      <a:lnTo>
                        <a:pt x="580" y="796"/>
                      </a:lnTo>
                      <a:lnTo>
                        <a:pt x="580" y="796"/>
                      </a:lnTo>
                      <a:lnTo>
                        <a:pt x="580" y="796"/>
                      </a:lnTo>
                      <a:lnTo>
                        <a:pt x="580" y="796"/>
                      </a:lnTo>
                      <a:lnTo>
                        <a:pt x="580" y="796"/>
                      </a:lnTo>
                      <a:lnTo>
                        <a:pt x="574" y="792"/>
                      </a:lnTo>
                      <a:lnTo>
                        <a:pt x="574" y="790"/>
                      </a:lnTo>
                      <a:lnTo>
                        <a:pt x="574" y="790"/>
                      </a:lnTo>
                      <a:lnTo>
                        <a:pt x="574" y="790"/>
                      </a:lnTo>
                      <a:lnTo>
                        <a:pt x="572" y="788"/>
                      </a:lnTo>
                      <a:lnTo>
                        <a:pt x="570" y="786"/>
                      </a:lnTo>
                      <a:lnTo>
                        <a:pt x="568" y="784"/>
                      </a:lnTo>
                      <a:lnTo>
                        <a:pt x="568" y="784"/>
                      </a:lnTo>
                      <a:lnTo>
                        <a:pt x="568" y="784"/>
                      </a:lnTo>
                      <a:lnTo>
                        <a:pt x="564" y="782"/>
                      </a:lnTo>
                      <a:lnTo>
                        <a:pt x="562" y="778"/>
                      </a:lnTo>
                      <a:lnTo>
                        <a:pt x="562" y="778"/>
                      </a:lnTo>
                      <a:lnTo>
                        <a:pt x="562" y="778"/>
                      </a:lnTo>
                      <a:lnTo>
                        <a:pt x="556" y="774"/>
                      </a:lnTo>
                      <a:lnTo>
                        <a:pt x="556" y="772"/>
                      </a:lnTo>
                      <a:lnTo>
                        <a:pt x="556" y="768"/>
                      </a:lnTo>
                      <a:lnTo>
                        <a:pt x="558" y="770"/>
                      </a:lnTo>
                      <a:lnTo>
                        <a:pt x="558" y="770"/>
                      </a:lnTo>
                      <a:lnTo>
                        <a:pt x="558" y="770"/>
                      </a:lnTo>
                      <a:lnTo>
                        <a:pt x="558" y="770"/>
                      </a:lnTo>
                      <a:lnTo>
                        <a:pt x="558" y="770"/>
                      </a:lnTo>
                      <a:lnTo>
                        <a:pt x="560" y="770"/>
                      </a:lnTo>
                      <a:lnTo>
                        <a:pt x="560" y="768"/>
                      </a:lnTo>
                      <a:lnTo>
                        <a:pt x="560" y="768"/>
                      </a:lnTo>
                      <a:lnTo>
                        <a:pt x="560" y="768"/>
                      </a:lnTo>
                      <a:lnTo>
                        <a:pt x="560" y="766"/>
                      </a:lnTo>
                      <a:lnTo>
                        <a:pt x="560" y="764"/>
                      </a:lnTo>
                      <a:lnTo>
                        <a:pt x="560" y="764"/>
                      </a:lnTo>
                      <a:lnTo>
                        <a:pt x="560" y="764"/>
                      </a:lnTo>
                      <a:lnTo>
                        <a:pt x="560" y="762"/>
                      </a:lnTo>
                      <a:lnTo>
                        <a:pt x="560" y="756"/>
                      </a:lnTo>
                      <a:lnTo>
                        <a:pt x="560" y="752"/>
                      </a:lnTo>
                      <a:lnTo>
                        <a:pt x="560" y="752"/>
                      </a:lnTo>
                      <a:lnTo>
                        <a:pt x="560" y="752"/>
                      </a:lnTo>
                      <a:lnTo>
                        <a:pt x="560" y="750"/>
                      </a:lnTo>
                      <a:lnTo>
                        <a:pt x="562" y="748"/>
                      </a:lnTo>
                      <a:lnTo>
                        <a:pt x="564" y="746"/>
                      </a:lnTo>
                      <a:lnTo>
                        <a:pt x="564" y="746"/>
                      </a:lnTo>
                      <a:lnTo>
                        <a:pt x="564" y="746"/>
                      </a:lnTo>
                      <a:lnTo>
                        <a:pt x="564" y="746"/>
                      </a:lnTo>
                      <a:lnTo>
                        <a:pt x="564" y="760"/>
                      </a:lnTo>
                      <a:lnTo>
                        <a:pt x="564" y="760"/>
                      </a:lnTo>
                      <a:lnTo>
                        <a:pt x="564" y="760"/>
                      </a:lnTo>
                      <a:lnTo>
                        <a:pt x="566" y="762"/>
                      </a:lnTo>
                      <a:lnTo>
                        <a:pt x="566" y="762"/>
                      </a:lnTo>
                      <a:lnTo>
                        <a:pt x="566" y="762"/>
                      </a:lnTo>
                      <a:lnTo>
                        <a:pt x="568" y="764"/>
                      </a:lnTo>
                      <a:lnTo>
                        <a:pt x="568" y="764"/>
                      </a:lnTo>
                      <a:lnTo>
                        <a:pt x="568" y="764"/>
                      </a:lnTo>
                      <a:lnTo>
                        <a:pt x="568" y="764"/>
                      </a:lnTo>
                      <a:lnTo>
                        <a:pt x="570" y="766"/>
                      </a:lnTo>
                      <a:lnTo>
                        <a:pt x="570" y="766"/>
                      </a:lnTo>
                      <a:lnTo>
                        <a:pt x="570" y="766"/>
                      </a:lnTo>
                      <a:lnTo>
                        <a:pt x="574" y="766"/>
                      </a:lnTo>
                      <a:lnTo>
                        <a:pt x="574" y="766"/>
                      </a:lnTo>
                      <a:lnTo>
                        <a:pt x="574" y="766"/>
                      </a:lnTo>
                      <a:lnTo>
                        <a:pt x="574" y="766"/>
                      </a:lnTo>
                      <a:lnTo>
                        <a:pt x="576" y="768"/>
                      </a:lnTo>
                      <a:lnTo>
                        <a:pt x="578" y="770"/>
                      </a:lnTo>
                      <a:lnTo>
                        <a:pt x="578" y="770"/>
                      </a:lnTo>
                      <a:lnTo>
                        <a:pt x="578" y="770"/>
                      </a:lnTo>
                      <a:lnTo>
                        <a:pt x="580" y="772"/>
                      </a:lnTo>
                      <a:lnTo>
                        <a:pt x="580" y="774"/>
                      </a:lnTo>
                      <a:lnTo>
                        <a:pt x="580" y="776"/>
                      </a:lnTo>
                      <a:lnTo>
                        <a:pt x="580" y="776"/>
                      </a:lnTo>
                      <a:lnTo>
                        <a:pt x="582" y="776"/>
                      </a:lnTo>
                      <a:lnTo>
                        <a:pt x="584" y="778"/>
                      </a:lnTo>
                      <a:lnTo>
                        <a:pt x="584" y="780"/>
                      </a:lnTo>
                      <a:lnTo>
                        <a:pt x="584" y="780"/>
                      </a:lnTo>
                      <a:lnTo>
                        <a:pt x="584" y="780"/>
                      </a:lnTo>
                      <a:lnTo>
                        <a:pt x="586" y="782"/>
                      </a:lnTo>
                      <a:lnTo>
                        <a:pt x="586" y="782"/>
                      </a:lnTo>
                      <a:lnTo>
                        <a:pt x="586" y="782"/>
                      </a:lnTo>
                      <a:lnTo>
                        <a:pt x="590" y="784"/>
                      </a:lnTo>
                      <a:lnTo>
                        <a:pt x="590" y="784"/>
                      </a:lnTo>
                      <a:lnTo>
                        <a:pt x="590" y="784"/>
                      </a:lnTo>
                      <a:lnTo>
                        <a:pt x="590" y="784"/>
                      </a:lnTo>
                      <a:lnTo>
                        <a:pt x="594" y="786"/>
                      </a:lnTo>
                      <a:lnTo>
                        <a:pt x="594" y="788"/>
                      </a:lnTo>
                      <a:lnTo>
                        <a:pt x="594" y="788"/>
                      </a:lnTo>
                      <a:lnTo>
                        <a:pt x="594" y="788"/>
                      </a:lnTo>
                      <a:lnTo>
                        <a:pt x="594" y="792"/>
                      </a:lnTo>
                      <a:lnTo>
                        <a:pt x="596" y="794"/>
                      </a:lnTo>
                      <a:lnTo>
                        <a:pt x="596" y="794"/>
                      </a:lnTo>
                      <a:lnTo>
                        <a:pt x="596" y="794"/>
                      </a:lnTo>
                      <a:lnTo>
                        <a:pt x="598" y="794"/>
                      </a:lnTo>
                      <a:lnTo>
                        <a:pt x="600" y="796"/>
                      </a:lnTo>
                      <a:lnTo>
                        <a:pt x="600" y="796"/>
                      </a:lnTo>
                      <a:lnTo>
                        <a:pt x="600" y="796"/>
                      </a:lnTo>
                      <a:lnTo>
                        <a:pt x="600" y="798"/>
                      </a:lnTo>
                      <a:lnTo>
                        <a:pt x="600" y="798"/>
                      </a:lnTo>
                      <a:lnTo>
                        <a:pt x="600" y="798"/>
                      </a:lnTo>
                      <a:lnTo>
                        <a:pt x="602" y="798"/>
                      </a:lnTo>
                      <a:lnTo>
                        <a:pt x="604" y="800"/>
                      </a:lnTo>
                      <a:lnTo>
                        <a:pt x="604" y="800"/>
                      </a:lnTo>
                      <a:lnTo>
                        <a:pt x="604" y="800"/>
                      </a:lnTo>
                      <a:lnTo>
                        <a:pt x="608" y="800"/>
                      </a:lnTo>
                      <a:lnTo>
                        <a:pt x="608" y="800"/>
                      </a:lnTo>
                      <a:lnTo>
                        <a:pt x="608" y="800"/>
                      </a:lnTo>
                      <a:lnTo>
                        <a:pt x="610" y="800"/>
                      </a:lnTo>
                      <a:lnTo>
                        <a:pt x="610" y="800"/>
                      </a:lnTo>
                      <a:lnTo>
                        <a:pt x="614" y="802"/>
                      </a:lnTo>
                      <a:lnTo>
                        <a:pt x="614" y="804"/>
                      </a:lnTo>
                      <a:lnTo>
                        <a:pt x="614" y="804"/>
                      </a:lnTo>
                      <a:lnTo>
                        <a:pt x="614" y="804"/>
                      </a:lnTo>
                      <a:lnTo>
                        <a:pt x="618" y="808"/>
                      </a:lnTo>
                      <a:lnTo>
                        <a:pt x="618" y="810"/>
                      </a:lnTo>
                      <a:lnTo>
                        <a:pt x="620" y="812"/>
                      </a:lnTo>
                      <a:lnTo>
                        <a:pt x="620" y="818"/>
                      </a:lnTo>
                      <a:lnTo>
                        <a:pt x="620" y="818"/>
                      </a:lnTo>
                      <a:lnTo>
                        <a:pt x="620" y="818"/>
                      </a:lnTo>
                      <a:lnTo>
                        <a:pt x="622" y="820"/>
                      </a:lnTo>
                      <a:lnTo>
                        <a:pt x="622" y="822"/>
                      </a:lnTo>
                      <a:lnTo>
                        <a:pt x="622" y="822"/>
                      </a:lnTo>
                      <a:lnTo>
                        <a:pt x="622" y="824"/>
                      </a:lnTo>
                      <a:lnTo>
                        <a:pt x="622" y="826"/>
                      </a:lnTo>
                      <a:lnTo>
                        <a:pt x="622" y="828"/>
                      </a:lnTo>
                      <a:lnTo>
                        <a:pt x="622" y="828"/>
                      </a:lnTo>
                      <a:lnTo>
                        <a:pt x="624" y="828"/>
                      </a:lnTo>
                      <a:lnTo>
                        <a:pt x="624" y="828"/>
                      </a:lnTo>
                      <a:lnTo>
                        <a:pt x="626" y="830"/>
                      </a:lnTo>
                      <a:lnTo>
                        <a:pt x="626" y="830"/>
                      </a:lnTo>
                      <a:lnTo>
                        <a:pt x="626" y="830"/>
                      </a:lnTo>
                      <a:lnTo>
                        <a:pt x="628" y="832"/>
                      </a:lnTo>
                      <a:lnTo>
                        <a:pt x="628" y="832"/>
                      </a:lnTo>
                      <a:lnTo>
                        <a:pt x="628" y="832"/>
                      </a:lnTo>
                      <a:lnTo>
                        <a:pt x="630" y="834"/>
                      </a:lnTo>
                      <a:lnTo>
                        <a:pt x="630" y="834"/>
                      </a:lnTo>
                      <a:lnTo>
                        <a:pt x="630" y="834"/>
                      </a:lnTo>
                      <a:lnTo>
                        <a:pt x="632" y="834"/>
                      </a:lnTo>
                      <a:lnTo>
                        <a:pt x="636" y="834"/>
                      </a:lnTo>
                      <a:lnTo>
                        <a:pt x="638" y="836"/>
                      </a:lnTo>
                      <a:lnTo>
                        <a:pt x="638" y="836"/>
                      </a:lnTo>
                      <a:lnTo>
                        <a:pt x="638" y="836"/>
                      </a:lnTo>
                      <a:lnTo>
                        <a:pt x="640" y="836"/>
                      </a:lnTo>
                      <a:lnTo>
                        <a:pt x="642" y="838"/>
                      </a:lnTo>
                      <a:lnTo>
                        <a:pt x="642" y="838"/>
                      </a:lnTo>
                      <a:lnTo>
                        <a:pt x="642" y="838"/>
                      </a:lnTo>
                      <a:lnTo>
                        <a:pt x="642" y="840"/>
                      </a:lnTo>
                      <a:lnTo>
                        <a:pt x="644" y="840"/>
                      </a:lnTo>
                      <a:lnTo>
                        <a:pt x="646" y="846"/>
                      </a:lnTo>
                      <a:lnTo>
                        <a:pt x="650" y="852"/>
                      </a:lnTo>
                      <a:lnTo>
                        <a:pt x="652" y="854"/>
                      </a:lnTo>
                      <a:lnTo>
                        <a:pt x="654" y="858"/>
                      </a:lnTo>
                      <a:lnTo>
                        <a:pt x="660" y="864"/>
                      </a:lnTo>
                      <a:lnTo>
                        <a:pt x="660" y="864"/>
                      </a:lnTo>
                      <a:lnTo>
                        <a:pt x="662" y="866"/>
                      </a:lnTo>
                      <a:lnTo>
                        <a:pt x="662" y="866"/>
                      </a:lnTo>
                      <a:lnTo>
                        <a:pt x="662" y="866"/>
                      </a:lnTo>
                      <a:lnTo>
                        <a:pt x="666" y="868"/>
                      </a:lnTo>
                      <a:lnTo>
                        <a:pt x="666" y="868"/>
                      </a:lnTo>
                      <a:lnTo>
                        <a:pt x="666" y="868"/>
                      </a:lnTo>
                      <a:lnTo>
                        <a:pt x="668" y="870"/>
                      </a:lnTo>
                      <a:lnTo>
                        <a:pt x="668" y="870"/>
                      </a:lnTo>
                      <a:lnTo>
                        <a:pt x="668" y="870"/>
                      </a:lnTo>
                      <a:lnTo>
                        <a:pt x="668" y="870"/>
                      </a:lnTo>
                      <a:lnTo>
                        <a:pt x="668" y="872"/>
                      </a:lnTo>
                      <a:lnTo>
                        <a:pt x="668" y="874"/>
                      </a:lnTo>
                      <a:lnTo>
                        <a:pt x="668" y="874"/>
                      </a:lnTo>
                      <a:lnTo>
                        <a:pt x="668" y="874"/>
                      </a:lnTo>
                      <a:lnTo>
                        <a:pt x="668" y="874"/>
                      </a:lnTo>
                      <a:lnTo>
                        <a:pt x="666" y="878"/>
                      </a:lnTo>
                      <a:lnTo>
                        <a:pt x="664" y="878"/>
                      </a:lnTo>
                      <a:lnTo>
                        <a:pt x="664" y="878"/>
                      </a:lnTo>
                      <a:lnTo>
                        <a:pt x="664" y="880"/>
                      </a:lnTo>
                      <a:lnTo>
                        <a:pt x="664" y="880"/>
                      </a:lnTo>
                      <a:lnTo>
                        <a:pt x="664" y="880"/>
                      </a:lnTo>
                      <a:lnTo>
                        <a:pt x="664" y="882"/>
                      </a:lnTo>
                      <a:lnTo>
                        <a:pt x="666" y="882"/>
                      </a:lnTo>
                      <a:lnTo>
                        <a:pt x="666" y="884"/>
                      </a:lnTo>
                      <a:lnTo>
                        <a:pt x="666" y="884"/>
                      </a:lnTo>
                      <a:lnTo>
                        <a:pt x="666" y="884"/>
                      </a:lnTo>
                      <a:lnTo>
                        <a:pt x="668" y="886"/>
                      </a:lnTo>
                      <a:lnTo>
                        <a:pt x="670" y="886"/>
                      </a:lnTo>
                      <a:lnTo>
                        <a:pt x="670" y="896"/>
                      </a:lnTo>
                      <a:lnTo>
                        <a:pt x="670" y="896"/>
                      </a:lnTo>
                      <a:lnTo>
                        <a:pt x="670" y="898"/>
                      </a:lnTo>
                      <a:lnTo>
                        <a:pt x="672" y="898"/>
                      </a:lnTo>
                      <a:lnTo>
                        <a:pt x="672" y="898"/>
                      </a:lnTo>
                      <a:lnTo>
                        <a:pt x="672" y="898"/>
                      </a:lnTo>
                      <a:lnTo>
                        <a:pt x="674" y="900"/>
                      </a:lnTo>
                      <a:lnTo>
                        <a:pt x="674" y="900"/>
                      </a:lnTo>
                      <a:lnTo>
                        <a:pt x="674" y="900"/>
                      </a:lnTo>
                      <a:lnTo>
                        <a:pt x="676" y="900"/>
                      </a:lnTo>
                      <a:lnTo>
                        <a:pt x="676" y="902"/>
                      </a:lnTo>
                      <a:lnTo>
                        <a:pt x="676" y="902"/>
                      </a:lnTo>
                      <a:lnTo>
                        <a:pt x="676" y="902"/>
                      </a:lnTo>
                      <a:lnTo>
                        <a:pt x="678" y="902"/>
                      </a:lnTo>
                      <a:lnTo>
                        <a:pt x="680" y="906"/>
                      </a:lnTo>
                      <a:lnTo>
                        <a:pt x="680" y="906"/>
                      </a:lnTo>
                      <a:lnTo>
                        <a:pt x="680" y="906"/>
                      </a:lnTo>
                      <a:lnTo>
                        <a:pt x="682" y="906"/>
                      </a:lnTo>
                      <a:lnTo>
                        <a:pt x="684" y="906"/>
                      </a:lnTo>
                      <a:lnTo>
                        <a:pt x="684" y="906"/>
                      </a:lnTo>
                      <a:lnTo>
                        <a:pt x="684" y="906"/>
                      </a:lnTo>
                      <a:lnTo>
                        <a:pt x="690" y="906"/>
                      </a:lnTo>
                      <a:lnTo>
                        <a:pt x="690" y="906"/>
                      </a:lnTo>
                      <a:lnTo>
                        <a:pt x="690" y="906"/>
                      </a:lnTo>
                      <a:lnTo>
                        <a:pt x="692" y="906"/>
                      </a:lnTo>
                      <a:lnTo>
                        <a:pt x="692" y="906"/>
                      </a:lnTo>
                      <a:lnTo>
                        <a:pt x="692" y="906"/>
                      </a:lnTo>
                      <a:lnTo>
                        <a:pt x="694" y="906"/>
                      </a:lnTo>
                      <a:lnTo>
                        <a:pt x="694" y="904"/>
                      </a:lnTo>
                      <a:lnTo>
                        <a:pt x="694" y="904"/>
                      </a:lnTo>
                      <a:lnTo>
                        <a:pt x="694" y="904"/>
                      </a:lnTo>
                      <a:lnTo>
                        <a:pt x="694" y="902"/>
                      </a:lnTo>
                      <a:lnTo>
                        <a:pt x="698" y="900"/>
                      </a:lnTo>
                      <a:lnTo>
                        <a:pt x="706" y="900"/>
                      </a:lnTo>
                      <a:lnTo>
                        <a:pt x="706" y="900"/>
                      </a:lnTo>
                      <a:lnTo>
                        <a:pt x="708" y="900"/>
                      </a:lnTo>
                      <a:lnTo>
                        <a:pt x="708" y="898"/>
                      </a:lnTo>
                      <a:lnTo>
                        <a:pt x="712" y="898"/>
                      </a:lnTo>
                      <a:lnTo>
                        <a:pt x="712" y="898"/>
                      </a:lnTo>
                      <a:lnTo>
                        <a:pt x="712" y="898"/>
                      </a:lnTo>
                      <a:lnTo>
                        <a:pt x="714" y="898"/>
                      </a:lnTo>
                      <a:lnTo>
                        <a:pt x="716" y="896"/>
                      </a:lnTo>
                      <a:lnTo>
                        <a:pt x="720" y="894"/>
                      </a:lnTo>
                      <a:lnTo>
                        <a:pt x="722" y="894"/>
                      </a:lnTo>
                      <a:lnTo>
                        <a:pt x="722" y="894"/>
                      </a:lnTo>
                      <a:lnTo>
                        <a:pt x="722" y="894"/>
                      </a:lnTo>
                      <a:lnTo>
                        <a:pt x="724" y="892"/>
                      </a:lnTo>
                      <a:lnTo>
                        <a:pt x="728" y="892"/>
                      </a:lnTo>
                      <a:lnTo>
                        <a:pt x="728" y="892"/>
                      </a:lnTo>
                      <a:lnTo>
                        <a:pt x="728" y="892"/>
                      </a:lnTo>
                      <a:lnTo>
                        <a:pt x="730" y="892"/>
                      </a:lnTo>
                      <a:lnTo>
                        <a:pt x="730" y="892"/>
                      </a:lnTo>
                      <a:lnTo>
                        <a:pt x="730" y="892"/>
                      </a:lnTo>
                      <a:lnTo>
                        <a:pt x="732" y="890"/>
                      </a:lnTo>
                      <a:lnTo>
                        <a:pt x="734" y="890"/>
                      </a:lnTo>
                      <a:lnTo>
                        <a:pt x="734" y="890"/>
                      </a:lnTo>
                      <a:lnTo>
                        <a:pt x="734" y="890"/>
                      </a:lnTo>
                      <a:lnTo>
                        <a:pt x="736" y="890"/>
                      </a:lnTo>
                      <a:lnTo>
                        <a:pt x="736" y="890"/>
                      </a:lnTo>
                      <a:lnTo>
                        <a:pt x="736" y="890"/>
                      </a:lnTo>
                      <a:lnTo>
                        <a:pt x="738" y="886"/>
                      </a:lnTo>
                      <a:lnTo>
                        <a:pt x="742" y="886"/>
                      </a:lnTo>
                      <a:lnTo>
                        <a:pt x="742" y="886"/>
                      </a:lnTo>
                      <a:lnTo>
                        <a:pt x="742" y="886"/>
                      </a:lnTo>
                      <a:lnTo>
                        <a:pt x="744" y="886"/>
                      </a:lnTo>
                      <a:lnTo>
                        <a:pt x="744" y="884"/>
                      </a:lnTo>
                      <a:lnTo>
                        <a:pt x="748" y="884"/>
                      </a:lnTo>
                      <a:lnTo>
                        <a:pt x="752" y="882"/>
                      </a:lnTo>
                      <a:lnTo>
                        <a:pt x="752" y="882"/>
                      </a:lnTo>
                      <a:lnTo>
                        <a:pt x="752" y="882"/>
                      </a:lnTo>
                      <a:lnTo>
                        <a:pt x="752" y="882"/>
                      </a:lnTo>
                      <a:lnTo>
                        <a:pt x="756" y="882"/>
                      </a:lnTo>
                      <a:lnTo>
                        <a:pt x="760" y="882"/>
                      </a:lnTo>
                      <a:lnTo>
                        <a:pt x="760" y="882"/>
                      </a:lnTo>
                      <a:lnTo>
                        <a:pt x="760" y="882"/>
                      </a:lnTo>
                      <a:lnTo>
                        <a:pt x="762" y="880"/>
                      </a:lnTo>
                      <a:lnTo>
                        <a:pt x="762" y="880"/>
                      </a:lnTo>
                      <a:lnTo>
                        <a:pt x="762" y="880"/>
                      </a:lnTo>
                      <a:lnTo>
                        <a:pt x="762" y="878"/>
                      </a:lnTo>
                      <a:lnTo>
                        <a:pt x="772" y="878"/>
                      </a:lnTo>
                      <a:lnTo>
                        <a:pt x="772" y="878"/>
                      </a:lnTo>
                      <a:lnTo>
                        <a:pt x="772" y="878"/>
                      </a:lnTo>
                      <a:lnTo>
                        <a:pt x="774" y="878"/>
                      </a:lnTo>
                      <a:lnTo>
                        <a:pt x="774" y="878"/>
                      </a:lnTo>
                      <a:lnTo>
                        <a:pt x="774" y="878"/>
                      </a:lnTo>
                      <a:lnTo>
                        <a:pt x="774" y="872"/>
                      </a:lnTo>
                      <a:lnTo>
                        <a:pt x="776" y="872"/>
                      </a:lnTo>
                      <a:lnTo>
                        <a:pt x="776" y="872"/>
                      </a:lnTo>
                      <a:lnTo>
                        <a:pt x="776" y="872"/>
                      </a:lnTo>
                      <a:lnTo>
                        <a:pt x="776" y="870"/>
                      </a:lnTo>
                      <a:lnTo>
                        <a:pt x="776" y="868"/>
                      </a:lnTo>
                      <a:lnTo>
                        <a:pt x="778" y="868"/>
                      </a:lnTo>
                      <a:lnTo>
                        <a:pt x="778" y="868"/>
                      </a:lnTo>
                      <a:lnTo>
                        <a:pt x="778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8"/>
                      </a:lnTo>
                      <a:lnTo>
                        <a:pt x="782" y="866"/>
                      </a:lnTo>
                      <a:lnTo>
                        <a:pt x="782" y="866"/>
                      </a:lnTo>
                      <a:lnTo>
                        <a:pt x="788" y="866"/>
                      </a:lnTo>
                      <a:lnTo>
                        <a:pt x="788" y="866"/>
                      </a:lnTo>
                      <a:lnTo>
                        <a:pt x="788" y="866"/>
                      </a:lnTo>
                      <a:lnTo>
                        <a:pt x="788" y="864"/>
                      </a:lnTo>
                      <a:lnTo>
                        <a:pt x="792" y="864"/>
                      </a:lnTo>
                      <a:lnTo>
                        <a:pt x="792" y="864"/>
                      </a:lnTo>
                      <a:lnTo>
                        <a:pt x="792" y="864"/>
                      </a:lnTo>
                      <a:lnTo>
                        <a:pt x="794" y="864"/>
                      </a:lnTo>
                      <a:lnTo>
                        <a:pt x="798" y="862"/>
                      </a:lnTo>
                      <a:lnTo>
                        <a:pt x="802" y="862"/>
                      </a:lnTo>
                      <a:lnTo>
                        <a:pt x="802" y="862"/>
                      </a:lnTo>
                      <a:lnTo>
                        <a:pt x="802" y="862"/>
                      </a:lnTo>
                      <a:lnTo>
                        <a:pt x="804" y="860"/>
                      </a:lnTo>
                      <a:lnTo>
                        <a:pt x="804" y="860"/>
                      </a:lnTo>
                      <a:lnTo>
                        <a:pt x="804" y="860"/>
                      </a:lnTo>
                      <a:lnTo>
                        <a:pt x="804" y="856"/>
                      </a:lnTo>
                      <a:lnTo>
                        <a:pt x="806" y="854"/>
                      </a:lnTo>
                      <a:lnTo>
                        <a:pt x="810" y="854"/>
                      </a:lnTo>
                      <a:lnTo>
                        <a:pt x="810" y="854"/>
                      </a:lnTo>
                      <a:lnTo>
                        <a:pt x="810" y="854"/>
                      </a:lnTo>
                      <a:lnTo>
                        <a:pt x="812" y="852"/>
                      </a:lnTo>
                      <a:lnTo>
                        <a:pt x="814" y="852"/>
                      </a:lnTo>
                      <a:lnTo>
                        <a:pt x="814" y="852"/>
                      </a:lnTo>
                      <a:lnTo>
                        <a:pt x="814" y="852"/>
                      </a:lnTo>
                      <a:lnTo>
                        <a:pt x="816" y="850"/>
                      </a:lnTo>
                      <a:lnTo>
                        <a:pt x="816" y="850"/>
                      </a:lnTo>
                      <a:lnTo>
                        <a:pt x="816" y="850"/>
                      </a:lnTo>
                      <a:lnTo>
                        <a:pt x="816" y="846"/>
                      </a:lnTo>
                      <a:lnTo>
                        <a:pt x="818" y="846"/>
                      </a:lnTo>
                      <a:lnTo>
                        <a:pt x="818" y="846"/>
                      </a:lnTo>
                      <a:lnTo>
                        <a:pt x="818" y="846"/>
                      </a:lnTo>
                      <a:lnTo>
                        <a:pt x="818" y="844"/>
                      </a:lnTo>
                      <a:lnTo>
                        <a:pt x="820" y="844"/>
                      </a:lnTo>
                      <a:lnTo>
                        <a:pt x="820" y="844"/>
                      </a:lnTo>
                      <a:lnTo>
                        <a:pt x="822" y="844"/>
                      </a:lnTo>
                      <a:lnTo>
                        <a:pt x="822" y="844"/>
                      </a:lnTo>
                      <a:lnTo>
                        <a:pt x="822" y="842"/>
                      </a:lnTo>
                      <a:lnTo>
                        <a:pt x="824" y="842"/>
                      </a:lnTo>
                      <a:lnTo>
                        <a:pt x="824" y="842"/>
                      </a:lnTo>
                      <a:lnTo>
                        <a:pt x="824" y="842"/>
                      </a:lnTo>
                      <a:lnTo>
                        <a:pt x="830" y="838"/>
                      </a:lnTo>
                      <a:lnTo>
                        <a:pt x="830" y="838"/>
                      </a:lnTo>
                      <a:lnTo>
                        <a:pt x="830" y="838"/>
                      </a:lnTo>
                      <a:lnTo>
                        <a:pt x="830" y="832"/>
                      </a:lnTo>
                      <a:lnTo>
                        <a:pt x="830" y="832"/>
                      </a:lnTo>
                      <a:lnTo>
                        <a:pt x="830" y="832"/>
                      </a:lnTo>
                      <a:lnTo>
                        <a:pt x="830" y="830"/>
                      </a:lnTo>
                      <a:lnTo>
                        <a:pt x="830" y="830"/>
                      </a:lnTo>
                      <a:lnTo>
                        <a:pt x="832" y="830"/>
                      </a:lnTo>
                      <a:lnTo>
                        <a:pt x="832" y="830"/>
                      </a:lnTo>
                      <a:lnTo>
                        <a:pt x="832" y="830"/>
                      </a:lnTo>
                      <a:lnTo>
                        <a:pt x="834" y="828"/>
                      </a:lnTo>
                      <a:lnTo>
                        <a:pt x="836" y="828"/>
                      </a:lnTo>
                      <a:lnTo>
                        <a:pt x="836" y="828"/>
                      </a:lnTo>
                      <a:lnTo>
                        <a:pt x="836" y="828"/>
                      </a:lnTo>
                      <a:lnTo>
                        <a:pt x="838" y="828"/>
                      </a:lnTo>
                      <a:lnTo>
                        <a:pt x="838" y="828"/>
                      </a:lnTo>
                      <a:lnTo>
                        <a:pt x="838" y="828"/>
                      </a:lnTo>
                      <a:lnTo>
                        <a:pt x="838" y="826"/>
                      </a:lnTo>
                      <a:lnTo>
                        <a:pt x="838" y="824"/>
                      </a:lnTo>
                      <a:lnTo>
                        <a:pt x="838" y="824"/>
                      </a:lnTo>
                      <a:lnTo>
                        <a:pt x="840" y="824"/>
                      </a:lnTo>
                      <a:lnTo>
                        <a:pt x="840" y="822"/>
                      </a:lnTo>
                      <a:lnTo>
                        <a:pt x="840" y="820"/>
                      </a:lnTo>
                      <a:lnTo>
                        <a:pt x="840" y="820"/>
                      </a:lnTo>
                      <a:lnTo>
                        <a:pt x="840" y="820"/>
                      </a:lnTo>
                      <a:lnTo>
                        <a:pt x="840" y="820"/>
                      </a:lnTo>
                      <a:lnTo>
                        <a:pt x="842" y="818"/>
                      </a:lnTo>
                      <a:lnTo>
                        <a:pt x="842" y="818"/>
                      </a:lnTo>
                      <a:lnTo>
                        <a:pt x="844" y="818"/>
                      </a:lnTo>
                      <a:lnTo>
                        <a:pt x="844" y="818"/>
                      </a:lnTo>
                      <a:lnTo>
                        <a:pt x="844" y="818"/>
                      </a:lnTo>
                      <a:lnTo>
                        <a:pt x="844" y="816"/>
                      </a:lnTo>
                      <a:lnTo>
                        <a:pt x="844" y="816"/>
                      </a:lnTo>
                      <a:lnTo>
                        <a:pt x="846" y="816"/>
                      </a:lnTo>
                      <a:lnTo>
                        <a:pt x="846" y="816"/>
                      </a:lnTo>
                      <a:lnTo>
                        <a:pt x="846" y="814"/>
                      </a:lnTo>
                      <a:lnTo>
                        <a:pt x="846" y="806"/>
                      </a:lnTo>
                      <a:lnTo>
                        <a:pt x="846" y="806"/>
                      </a:lnTo>
                      <a:lnTo>
                        <a:pt x="846" y="806"/>
                      </a:lnTo>
                      <a:lnTo>
                        <a:pt x="844" y="804"/>
                      </a:lnTo>
                      <a:lnTo>
                        <a:pt x="844" y="804"/>
                      </a:lnTo>
                      <a:lnTo>
                        <a:pt x="844" y="804"/>
                      </a:lnTo>
                      <a:lnTo>
                        <a:pt x="842" y="804"/>
                      </a:lnTo>
                      <a:lnTo>
                        <a:pt x="836" y="798"/>
                      </a:lnTo>
                      <a:lnTo>
                        <a:pt x="834" y="796"/>
                      </a:lnTo>
                      <a:lnTo>
                        <a:pt x="834" y="796"/>
                      </a:lnTo>
                      <a:lnTo>
                        <a:pt x="834" y="796"/>
                      </a:lnTo>
                      <a:lnTo>
                        <a:pt x="830" y="792"/>
                      </a:lnTo>
                      <a:lnTo>
                        <a:pt x="830" y="792"/>
                      </a:lnTo>
                      <a:lnTo>
                        <a:pt x="830" y="792"/>
                      </a:lnTo>
                      <a:lnTo>
                        <a:pt x="828" y="792"/>
                      </a:lnTo>
                      <a:lnTo>
                        <a:pt x="828" y="792"/>
                      </a:lnTo>
                      <a:lnTo>
                        <a:pt x="828" y="792"/>
                      </a:lnTo>
                      <a:lnTo>
                        <a:pt x="824" y="792"/>
                      </a:lnTo>
                      <a:lnTo>
                        <a:pt x="820" y="790"/>
                      </a:lnTo>
                      <a:lnTo>
                        <a:pt x="820" y="790"/>
                      </a:lnTo>
                      <a:lnTo>
                        <a:pt x="820" y="790"/>
                      </a:lnTo>
                      <a:lnTo>
                        <a:pt x="818" y="790"/>
                      </a:lnTo>
                      <a:lnTo>
                        <a:pt x="814" y="790"/>
                      </a:lnTo>
                      <a:lnTo>
                        <a:pt x="812" y="788"/>
                      </a:lnTo>
                      <a:lnTo>
                        <a:pt x="812" y="788"/>
                      </a:lnTo>
                      <a:lnTo>
                        <a:pt x="812" y="788"/>
                      </a:lnTo>
                      <a:lnTo>
                        <a:pt x="810" y="788"/>
                      </a:lnTo>
                      <a:lnTo>
                        <a:pt x="808" y="786"/>
                      </a:lnTo>
                      <a:lnTo>
                        <a:pt x="808" y="786"/>
                      </a:lnTo>
                      <a:lnTo>
                        <a:pt x="808" y="786"/>
                      </a:lnTo>
                      <a:lnTo>
                        <a:pt x="808" y="784"/>
                      </a:lnTo>
                      <a:lnTo>
                        <a:pt x="806" y="782"/>
                      </a:lnTo>
                      <a:lnTo>
                        <a:pt x="806" y="782"/>
                      </a:lnTo>
                      <a:lnTo>
                        <a:pt x="806" y="782"/>
                      </a:lnTo>
                      <a:lnTo>
                        <a:pt x="804" y="782"/>
                      </a:lnTo>
                      <a:lnTo>
                        <a:pt x="804" y="780"/>
                      </a:lnTo>
                      <a:lnTo>
                        <a:pt x="804" y="780"/>
                      </a:lnTo>
                      <a:lnTo>
                        <a:pt x="804" y="780"/>
                      </a:lnTo>
                      <a:lnTo>
                        <a:pt x="804" y="772"/>
                      </a:lnTo>
                      <a:lnTo>
                        <a:pt x="804" y="772"/>
                      </a:lnTo>
                      <a:lnTo>
                        <a:pt x="804" y="766"/>
                      </a:lnTo>
                      <a:lnTo>
                        <a:pt x="804" y="766"/>
                      </a:lnTo>
                      <a:lnTo>
                        <a:pt x="804" y="766"/>
                      </a:lnTo>
                      <a:lnTo>
                        <a:pt x="802" y="766"/>
                      </a:lnTo>
                      <a:lnTo>
                        <a:pt x="802" y="764"/>
                      </a:lnTo>
                      <a:lnTo>
                        <a:pt x="802" y="764"/>
                      </a:lnTo>
                      <a:lnTo>
                        <a:pt x="802" y="764"/>
                      </a:lnTo>
                      <a:lnTo>
                        <a:pt x="800" y="764"/>
                      </a:lnTo>
                      <a:lnTo>
                        <a:pt x="800" y="764"/>
                      </a:lnTo>
                      <a:lnTo>
                        <a:pt x="800" y="764"/>
                      </a:lnTo>
                      <a:lnTo>
                        <a:pt x="798" y="766"/>
                      </a:lnTo>
                      <a:lnTo>
                        <a:pt x="798" y="766"/>
                      </a:lnTo>
                      <a:lnTo>
                        <a:pt x="798" y="766"/>
                      </a:lnTo>
                      <a:lnTo>
                        <a:pt x="798" y="766"/>
                      </a:lnTo>
                      <a:lnTo>
                        <a:pt x="796" y="768"/>
                      </a:lnTo>
                      <a:lnTo>
                        <a:pt x="796" y="768"/>
                      </a:lnTo>
                      <a:lnTo>
                        <a:pt x="796" y="768"/>
                      </a:lnTo>
                      <a:lnTo>
                        <a:pt x="796" y="770"/>
                      </a:lnTo>
                      <a:lnTo>
                        <a:pt x="796" y="770"/>
                      </a:lnTo>
                      <a:lnTo>
                        <a:pt x="796" y="770"/>
                      </a:lnTo>
                      <a:lnTo>
                        <a:pt x="796" y="770"/>
                      </a:lnTo>
                      <a:lnTo>
                        <a:pt x="796" y="770"/>
                      </a:lnTo>
                      <a:lnTo>
                        <a:pt x="796" y="772"/>
                      </a:lnTo>
                      <a:lnTo>
                        <a:pt x="796" y="774"/>
                      </a:lnTo>
                      <a:lnTo>
                        <a:pt x="794" y="774"/>
                      </a:lnTo>
                      <a:lnTo>
                        <a:pt x="794" y="774"/>
                      </a:lnTo>
                      <a:lnTo>
                        <a:pt x="794" y="774"/>
                      </a:lnTo>
                      <a:lnTo>
                        <a:pt x="794" y="776"/>
                      </a:lnTo>
                      <a:lnTo>
                        <a:pt x="792" y="776"/>
                      </a:lnTo>
                      <a:lnTo>
                        <a:pt x="792" y="776"/>
                      </a:lnTo>
                      <a:lnTo>
                        <a:pt x="792" y="776"/>
                      </a:lnTo>
                      <a:lnTo>
                        <a:pt x="786" y="780"/>
                      </a:lnTo>
                      <a:lnTo>
                        <a:pt x="786" y="780"/>
                      </a:lnTo>
                      <a:lnTo>
                        <a:pt x="786" y="780"/>
                      </a:lnTo>
                      <a:lnTo>
                        <a:pt x="784" y="782"/>
                      </a:lnTo>
                      <a:lnTo>
                        <a:pt x="784" y="782"/>
                      </a:lnTo>
                      <a:lnTo>
                        <a:pt x="784" y="782"/>
                      </a:lnTo>
                      <a:lnTo>
                        <a:pt x="784" y="784"/>
                      </a:lnTo>
                      <a:lnTo>
                        <a:pt x="780" y="786"/>
                      </a:lnTo>
                      <a:lnTo>
                        <a:pt x="780" y="786"/>
                      </a:lnTo>
                      <a:lnTo>
                        <a:pt x="780" y="788"/>
                      </a:lnTo>
                      <a:lnTo>
                        <a:pt x="780" y="788"/>
                      </a:lnTo>
                      <a:lnTo>
                        <a:pt x="778" y="790"/>
                      </a:lnTo>
                      <a:lnTo>
                        <a:pt x="778" y="790"/>
                      </a:lnTo>
                      <a:lnTo>
                        <a:pt x="778" y="790"/>
                      </a:lnTo>
                      <a:lnTo>
                        <a:pt x="778" y="790"/>
                      </a:lnTo>
                      <a:lnTo>
                        <a:pt x="770" y="790"/>
                      </a:lnTo>
                      <a:lnTo>
                        <a:pt x="768" y="790"/>
                      </a:lnTo>
                      <a:lnTo>
                        <a:pt x="768" y="790"/>
                      </a:lnTo>
                      <a:lnTo>
                        <a:pt x="768" y="788"/>
                      </a:lnTo>
                      <a:lnTo>
                        <a:pt x="766" y="788"/>
                      </a:lnTo>
                      <a:lnTo>
                        <a:pt x="766" y="788"/>
                      </a:lnTo>
                      <a:lnTo>
                        <a:pt x="766" y="790"/>
                      </a:lnTo>
                      <a:lnTo>
                        <a:pt x="764" y="790"/>
                      </a:lnTo>
                      <a:lnTo>
                        <a:pt x="764" y="790"/>
                      </a:lnTo>
                      <a:lnTo>
                        <a:pt x="764" y="790"/>
                      </a:lnTo>
                      <a:lnTo>
                        <a:pt x="764" y="790"/>
                      </a:lnTo>
                      <a:lnTo>
                        <a:pt x="760" y="792"/>
                      </a:lnTo>
                      <a:lnTo>
                        <a:pt x="756" y="792"/>
                      </a:lnTo>
                      <a:lnTo>
                        <a:pt x="754" y="790"/>
                      </a:lnTo>
                      <a:lnTo>
                        <a:pt x="754" y="790"/>
                      </a:lnTo>
                      <a:lnTo>
                        <a:pt x="754" y="790"/>
                      </a:lnTo>
                      <a:lnTo>
                        <a:pt x="754" y="790"/>
                      </a:lnTo>
                      <a:lnTo>
                        <a:pt x="754" y="790"/>
                      </a:lnTo>
                      <a:lnTo>
                        <a:pt x="754" y="790"/>
                      </a:lnTo>
                      <a:lnTo>
                        <a:pt x="754" y="790"/>
                      </a:lnTo>
                      <a:lnTo>
                        <a:pt x="752" y="788"/>
                      </a:lnTo>
                      <a:lnTo>
                        <a:pt x="752" y="786"/>
                      </a:lnTo>
                      <a:lnTo>
                        <a:pt x="752" y="786"/>
                      </a:lnTo>
                      <a:lnTo>
                        <a:pt x="752" y="786"/>
                      </a:lnTo>
                      <a:lnTo>
                        <a:pt x="754" y="784"/>
                      </a:lnTo>
                      <a:lnTo>
                        <a:pt x="754" y="784"/>
                      </a:lnTo>
                      <a:lnTo>
                        <a:pt x="754" y="784"/>
                      </a:lnTo>
                      <a:lnTo>
                        <a:pt x="754" y="782"/>
                      </a:lnTo>
                      <a:lnTo>
                        <a:pt x="754" y="782"/>
                      </a:lnTo>
                      <a:lnTo>
                        <a:pt x="754" y="782"/>
                      </a:lnTo>
                      <a:lnTo>
                        <a:pt x="754" y="782"/>
                      </a:lnTo>
                      <a:lnTo>
                        <a:pt x="754" y="780"/>
                      </a:lnTo>
                      <a:lnTo>
                        <a:pt x="756" y="780"/>
                      </a:lnTo>
                      <a:lnTo>
                        <a:pt x="756" y="780"/>
                      </a:lnTo>
                      <a:lnTo>
                        <a:pt x="756" y="780"/>
                      </a:lnTo>
                      <a:lnTo>
                        <a:pt x="756" y="780"/>
                      </a:lnTo>
                      <a:lnTo>
                        <a:pt x="756" y="778"/>
                      </a:lnTo>
                      <a:lnTo>
                        <a:pt x="754" y="778"/>
                      </a:lnTo>
                      <a:lnTo>
                        <a:pt x="754" y="776"/>
                      </a:lnTo>
                      <a:lnTo>
                        <a:pt x="754" y="776"/>
                      </a:lnTo>
                      <a:lnTo>
                        <a:pt x="754" y="776"/>
                      </a:lnTo>
                      <a:lnTo>
                        <a:pt x="754" y="774"/>
                      </a:lnTo>
                      <a:lnTo>
                        <a:pt x="754" y="774"/>
                      </a:lnTo>
                      <a:lnTo>
                        <a:pt x="754" y="774"/>
                      </a:lnTo>
                      <a:lnTo>
                        <a:pt x="752" y="772"/>
                      </a:lnTo>
                      <a:lnTo>
                        <a:pt x="752" y="772"/>
                      </a:lnTo>
                      <a:lnTo>
                        <a:pt x="752" y="772"/>
                      </a:lnTo>
                      <a:lnTo>
                        <a:pt x="752" y="770"/>
                      </a:lnTo>
                      <a:lnTo>
                        <a:pt x="750" y="770"/>
                      </a:lnTo>
                      <a:lnTo>
                        <a:pt x="750" y="770"/>
                      </a:lnTo>
                      <a:lnTo>
                        <a:pt x="750" y="770"/>
                      </a:lnTo>
                      <a:lnTo>
                        <a:pt x="746" y="770"/>
                      </a:lnTo>
                      <a:lnTo>
                        <a:pt x="746" y="770"/>
                      </a:lnTo>
                      <a:lnTo>
                        <a:pt x="746" y="770"/>
                      </a:lnTo>
                      <a:lnTo>
                        <a:pt x="746" y="772"/>
                      </a:lnTo>
                      <a:lnTo>
                        <a:pt x="744" y="772"/>
                      </a:lnTo>
                      <a:lnTo>
                        <a:pt x="744" y="772"/>
                      </a:lnTo>
                      <a:lnTo>
                        <a:pt x="744" y="772"/>
                      </a:lnTo>
                      <a:lnTo>
                        <a:pt x="744" y="776"/>
                      </a:lnTo>
                      <a:lnTo>
                        <a:pt x="742" y="778"/>
                      </a:lnTo>
                      <a:lnTo>
                        <a:pt x="742" y="778"/>
                      </a:lnTo>
                      <a:lnTo>
                        <a:pt x="742" y="778"/>
                      </a:lnTo>
                      <a:lnTo>
                        <a:pt x="742" y="780"/>
                      </a:lnTo>
                      <a:lnTo>
                        <a:pt x="742" y="780"/>
                      </a:lnTo>
                      <a:lnTo>
                        <a:pt x="742" y="778"/>
                      </a:lnTo>
                      <a:lnTo>
                        <a:pt x="742" y="778"/>
                      </a:lnTo>
                      <a:lnTo>
                        <a:pt x="742" y="778"/>
                      </a:lnTo>
                      <a:lnTo>
                        <a:pt x="740" y="776"/>
                      </a:lnTo>
                      <a:lnTo>
                        <a:pt x="740" y="776"/>
                      </a:lnTo>
                      <a:lnTo>
                        <a:pt x="740" y="776"/>
                      </a:lnTo>
                      <a:lnTo>
                        <a:pt x="740" y="776"/>
                      </a:lnTo>
                      <a:lnTo>
                        <a:pt x="736" y="776"/>
                      </a:lnTo>
                      <a:lnTo>
                        <a:pt x="734" y="774"/>
                      </a:lnTo>
                      <a:lnTo>
                        <a:pt x="734" y="772"/>
                      </a:lnTo>
                      <a:lnTo>
                        <a:pt x="734" y="772"/>
                      </a:lnTo>
                      <a:lnTo>
                        <a:pt x="734" y="770"/>
                      </a:lnTo>
                      <a:lnTo>
                        <a:pt x="732" y="770"/>
                      </a:lnTo>
                      <a:lnTo>
                        <a:pt x="732" y="766"/>
                      </a:lnTo>
                      <a:lnTo>
                        <a:pt x="732" y="766"/>
                      </a:lnTo>
                      <a:lnTo>
                        <a:pt x="732" y="766"/>
                      </a:lnTo>
                      <a:lnTo>
                        <a:pt x="732" y="764"/>
                      </a:lnTo>
                      <a:lnTo>
                        <a:pt x="732" y="764"/>
                      </a:lnTo>
                      <a:lnTo>
                        <a:pt x="732" y="764"/>
                      </a:lnTo>
                      <a:lnTo>
                        <a:pt x="730" y="762"/>
                      </a:lnTo>
                      <a:lnTo>
                        <a:pt x="730" y="762"/>
                      </a:lnTo>
                      <a:lnTo>
                        <a:pt x="728" y="762"/>
                      </a:lnTo>
                      <a:lnTo>
                        <a:pt x="728" y="762"/>
                      </a:lnTo>
                      <a:lnTo>
                        <a:pt x="728" y="762"/>
                      </a:lnTo>
                      <a:lnTo>
                        <a:pt x="722" y="760"/>
                      </a:lnTo>
                      <a:lnTo>
                        <a:pt x="722" y="760"/>
                      </a:lnTo>
                      <a:lnTo>
                        <a:pt x="722" y="760"/>
                      </a:lnTo>
                      <a:lnTo>
                        <a:pt x="722" y="760"/>
                      </a:lnTo>
                      <a:lnTo>
                        <a:pt x="722" y="758"/>
                      </a:lnTo>
                      <a:lnTo>
                        <a:pt x="722" y="758"/>
                      </a:lnTo>
                      <a:lnTo>
                        <a:pt x="720" y="758"/>
                      </a:lnTo>
                      <a:lnTo>
                        <a:pt x="720" y="758"/>
                      </a:lnTo>
                      <a:lnTo>
                        <a:pt x="720" y="756"/>
                      </a:lnTo>
                      <a:lnTo>
                        <a:pt x="720" y="756"/>
                      </a:lnTo>
                      <a:lnTo>
                        <a:pt x="720" y="756"/>
                      </a:lnTo>
                      <a:lnTo>
                        <a:pt x="718" y="756"/>
                      </a:lnTo>
                      <a:lnTo>
                        <a:pt x="716" y="750"/>
                      </a:lnTo>
                      <a:lnTo>
                        <a:pt x="716" y="750"/>
                      </a:lnTo>
                      <a:lnTo>
                        <a:pt x="716" y="750"/>
                      </a:lnTo>
                      <a:lnTo>
                        <a:pt x="714" y="750"/>
                      </a:lnTo>
                      <a:lnTo>
                        <a:pt x="714" y="746"/>
                      </a:lnTo>
                      <a:lnTo>
                        <a:pt x="714" y="746"/>
                      </a:lnTo>
                      <a:lnTo>
                        <a:pt x="714" y="746"/>
                      </a:lnTo>
                      <a:lnTo>
                        <a:pt x="712" y="744"/>
                      </a:lnTo>
                      <a:lnTo>
                        <a:pt x="712" y="744"/>
                      </a:lnTo>
                      <a:lnTo>
                        <a:pt x="712" y="744"/>
                      </a:lnTo>
                      <a:lnTo>
                        <a:pt x="712" y="744"/>
                      </a:lnTo>
                      <a:lnTo>
                        <a:pt x="712" y="744"/>
                      </a:lnTo>
                      <a:lnTo>
                        <a:pt x="712" y="744"/>
                      </a:lnTo>
                      <a:lnTo>
                        <a:pt x="712" y="744"/>
                      </a:lnTo>
                      <a:lnTo>
                        <a:pt x="710" y="742"/>
                      </a:lnTo>
                      <a:lnTo>
                        <a:pt x="710" y="742"/>
                      </a:lnTo>
                      <a:lnTo>
                        <a:pt x="710" y="742"/>
                      </a:lnTo>
                      <a:lnTo>
                        <a:pt x="710" y="742"/>
                      </a:lnTo>
                      <a:lnTo>
                        <a:pt x="708" y="740"/>
                      </a:lnTo>
                      <a:lnTo>
                        <a:pt x="708" y="738"/>
                      </a:lnTo>
                      <a:lnTo>
                        <a:pt x="710" y="738"/>
                      </a:lnTo>
                      <a:lnTo>
                        <a:pt x="710" y="738"/>
                      </a:lnTo>
                      <a:lnTo>
                        <a:pt x="712" y="738"/>
                      </a:lnTo>
                      <a:lnTo>
                        <a:pt x="712" y="738"/>
                      </a:lnTo>
                      <a:lnTo>
                        <a:pt x="712" y="738"/>
                      </a:lnTo>
                      <a:lnTo>
                        <a:pt x="712" y="738"/>
                      </a:lnTo>
                      <a:lnTo>
                        <a:pt x="712" y="738"/>
                      </a:lnTo>
                      <a:lnTo>
                        <a:pt x="712" y="736"/>
                      </a:lnTo>
                      <a:lnTo>
                        <a:pt x="712" y="736"/>
                      </a:lnTo>
                      <a:lnTo>
                        <a:pt x="712" y="736"/>
                      </a:lnTo>
                      <a:lnTo>
                        <a:pt x="714" y="736"/>
                      </a:lnTo>
                      <a:lnTo>
                        <a:pt x="714" y="736"/>
                      </a:lnTo>
                      <a:lnTo>
                        <a:pt x="714" y="736"/>
                      </a:lnTo>
                      <a:lnTo>
                        <a:pt x="714" y="736"/>
                      </a:lnTo>
                      <a:lnTo>
                        <a:pt x="718" y="736"/>
                      </a:lnTo>
                      <a:lnTo>
                        <a:pt x="718" y="736"/>
                      </a:lnTo>
                      <a:lnTo>
                        <a:pt x="718" y="736"/>
                      </a:lnTo>
                      <a:lnTo>
                        <a:pt x="718" y="734"/>
                      </a:lnTo>
                      <a:lnTo>
                        <a:pt x="718" y="734"/>
                      </a:lnTo>
                      <a:lnTo>
                        <a:pt x="718" y="734"/>
                      </a:lnTo>
                      <a:lnTo>
                        <a:pt x="718" y="734"/>
                      </a:lnTo>
                      <a:lnTo>
                        <a:pt x="718" y="734"/>
                      </a:lnTo>
                      <a:lnTo>
                        <a:pt x="718" y="732"/>
                      </a:lnTo>
                      <a:lnTo>
                        <a:pt x="720" y="730"/>
                      </a:lnTo>
                      <a:lnTo>
                        <a:pt x="720" y="730"/>
                      </a:lnTo>
                      <a:lnTo>
                        <a:pt x="720" y="730"/>
                      </a:lnTo>
                      <a:lnTo>
                        <a:pt x="720" y="730"/>
                      </a:lnTo>
                      <a:lnTo>
                        <a:pt x="722" y="730"/>
                      </a:lnTo>
                      <a:lnTo>
                        <a:pt x="724" y="730"/>
                      </a:lnTo>
                      <a:lnTo>
                        <a:pt x="724" y="730"/>
                      </a:lnTo>
                      <a:lnTo>
                        <a:pt x="724" y="732"/>
                      </a:lnTo>
                      <a:lnTo>
                        <a:pt x="724" y="732"/>
                      </a:lnTo>
                      <a:lnTo>
                        <a:pt x="724" y="734"/>
                      </a:lnTo>
                      <a:lnTo>
                        <a:pt x="726" y="734"/>
                      </a:lnTo>
                      <a:lnTo>
                        <a:pt x="726" y="734"/>
                      </a:lnTo>
                      <a:lnTo>
                        <a:pt x="726" y="734"/>
                      </a:lnTo>
                      <a:lnTo>
                        <a:pt x="726" y="734"/>
                      </a:lnTo>
                      <a:lnTo>
                        <a:pt x="728" y="734"/>
                      </a:lnTo>
                      <a:lnTo>
                        <a:pt x="728" y="736"/>
                      </a:lnTo>
                      <a:lnTo>
                        <a:pt x="728" y="736"/>
                      </a:lnTo>
                      <a:lnTo>
                        <a:pt x="728" y="736"/>
                      </a:lnTo>
                      <a:lnTo>
                        <a:pt x="730" y="736"/>
                      </a:lnTo>
                      <a:lnTo>
                        <a:pt x="730" y="738"/>
                      </a:lnTo>
                      <a:lnTo>
                        <a:pt x="730" y="738"/>
                      </a:lnTo>
                      <a:lnTo>
                        <a:pt x="732" y="738"/>
                      </a:lnTo>
                      <a:lnTo>
                        <a:pt x="734" y="740"/>
                      </a:lnTo>
                      <a:lnTo>
                        <a:pt x="734" y="740"/>
                      </a:lnTo>
                      <a:lnTo>
                        <a:pt x="734" y="740"/>
                      </a:lnTo>
                      <a:lnTo>
                        <a:pt x="734" y="740"/>
                      </a:lnTo>
                      <a:lnTo>
                        <a:pt x="736" y="742"/>
                      </a:lnTo>
                      <a:lnTo>
                        <a:pt x="736" y="742"/>
                      </a:lnTo>
                      <a:lnTo>
                        <a:pt x="736" y="742"/>
                      </a:lnTo>
                      <a:lnTo>
                        <a:pt x="736" y="742"/>
                      </a:lnTo>
                      <a:lnTo>
                        <a:pt x="736" y="742"/>
                      </a:lnTo>
                      <a:lnTo>
                        <a:pt x="736" y="742"/>
                      </a:lnTo>
                      <a:lnTo>
                        <a:pt x="736" y="744"/>
                      </a:lnTo>
                      <a:lnTo>
                        <a:pt x="738" y="744"/>
                      </a:lnTo>
                      <a:lnTo>
                        <a:pt x="738" y="748"/>
                      </a:lnTo>
                      <a:lnTo>
                        <a:pt x="738" y="748"/>
                      </a:lnTo>
                      <a:lnTo>
                        <a:pt x="738" y="748"/>
                      </a:lnTo>
                      <a:lnTo>
                        <a:pt x="744" y="752"/>
                      </a:lnTo>
                      <a:lnTo>
                        <a:pt x="744" y="754"/>
                      </a:lnTo>
                      <a:lnTo>
                        <a:pt x="744" y="754"/>
                      </a:lnTo>
                      <a:lnTo>
                        <a:pt x="744" y="754"/>
                      </a:lnTo>
                      <a:lnTo>
                        <a:pt x="746" y="756"/>
                      </a:lnTo>
                      <a:lnTo>
                        <a:pt x="746" y="756"/>
                      </a:lnTo>
                      <a:lnTo>
                        <a:pt x="746" y="756"/>
                      </a:lnTo>
                      <a:lnTo>
                        <a:pt x="752" y="756"/>
                      </a:lnTo>
                      <a:lnTo>
                        <a:pt x="752" y="756"/>
                      </a:lnTo>
                      <a:lnTo>
                        <a:pt x="752" y="756"/>
                      </a:lnTo>
                      <a:lnTo>
                        <a:pt x="752" y="754"/>
                      </a:lnTo>
                      <a:lnTo>
                        <a:pt x="756" y="754"/>
                      </a:lnTo>
                      <a:lnTo>
                        <a:pt x="758" y="756"/>
                      </a:lnTo>
                      <a:lnTo>
                        <a:pt x="760" y="758"/>
                      </a:lnTo>
                      <a:lnTo>
                        <a:pt x="760" y="758"/>
                      </a:lnTo>
                      <a:lnTo>
                        <a:pt x="760" y="758"/>
                      </a:lnTo>
                      <a:lnTo>
                        <a:pt x="762" y="758"/>
                      </a:lnTo>
                      <a:lnTo>
                        <a:pt x="766" y="760"/>
                      </a:lnTo>
                      <a:lnTo>
                        <a:pt x="772" y="762"/>
                      </a:lnTo>
                      <a:lnTo>
                        <a:pt x="772" y="764"/>
                      </a:lnTo>
                      <a:lnTo>
                        <a:pt x="772" y="764"/>
                      </a:lnTo>
                      <a:lnTo>
                        <a:pt x="774" y="764"/>
                      </a:lnTo>
                      <a:lnTo>
                        <a:pt x="774" y="764"/>
                      </a:lnTo>
                      <a:lnTo>
                        <a:pt x="778" y="766"/>
                      </a:lnTo>
                      <a:lnTo>
                        <a:pt x="778" y="766"/>
                      </a:lnTo>
                      <a:lnTo>
                        <a:pt x="778" y="766"/>
                      </a:lnTo>
                      <a:lnTo>
                        <a:pt x="778" y="766"/>
                      </a:lnTo>
                      <a:lnTo>
                        <a:pt x="778" y="766"/>
                      </a:lnTo>
                      <a:lnTo>
                        <a:pt x="780" y="766"/>
                      </a:lnTo>
                      <a:lnTo>
                        <a:pt x="782" y="764"/>
                      </a:lnTo>
                      <a:lnTo>
                        <a:pt x="784" y="764"/>
                      </a:lnTo>
                      <a:lnTo>
                        <a:pt x="784" y="764"/>
                      </a:lnTo>
                      <a:lnTo>
                        <a:pt x="784" y="764"/>
                      </a:lnTo>
                      <a:lnTo>
                        <a:pt x="786" y="764"/>
                      </a:lnTo>
                      <a:lnTo>
                        <a:pt x="792" y="764"/>
                      </a:lnTo>
                      <a:lnTo>
                        <a:pt x="792" y="764"/>
                      </a:lnTo>
                      <a:lnTo>
                        <a:pt x="792" y="764"/>
                      </a:lnTo>
                      <a:lnTo>
                        <a:pt x="794" y="762"/>
                      </a:lnTo>
                      <a:lnTo>
                        <a:pt x="794" y="762"/>
                      </a:lnTo>
                      <a:lnTo>
                        <a:pt x="794" y="762"/>
                      </a:lnTo>
                      <a:lnTo>
                        <a:pt x="794" y="762"/>
                      </a:lnTo>
                      <a:lnTo>
                        <a:pt x="796" y="760"/>
                      </a:lnTo>
                      <a:lnTo>
                        <a:pt x="796" y="760"/>
                      </a:lnTo>
                      <a:lnTo>
                        <a:pt x="796" y="760"/>
                      </a:lnTo>
                      <a:lnTo>
                        <a:pt x="798" y="760"/>
                      </a:lnTo>
                      <a:lnTo>
                        <a:pt x="798" y="760"/>
                      </a:lnTo>
                      <a:lnTo>
                        <a:pt x="804" y="760"/>
                      </a:lnTo>
                      <a:lnTo>
                        <a:pt x="808" y="764"/>
                      </a:lnTo>
                      <a:lnTo>
                        <a:pt x="808" y="764"/>
                      </a:lnTo>
                      <a:lnTo>
                        <a:pt x="808" y="764"/>
                      </a:lnTo>
                      <a:lnTo>
                        <a:pt x="808" y="764"/>
                      </a:lnTo>
                      <a:lnTo>
                        <a:pt x="810" y="766"/>
                      </a:lnTo>
                      <a:lnTo>
                        <a:pt x="810" y="770"/>
                      </a:lnTo>
                      <a:lnTo>
                        <a:pt x="810" y="770"/>
                      </a:lnTo>
                      <a:lnTo>
                        <a:pt x="810" y="770"/>
                      </a:lnTo>
                      <a:lnTo>
                        <a:pt x="812" y="772"/>
                      </a:lnTo>
                      <a:lnTo>
                        <a:pt x="812" y="772"/>
                      </a:lnTo>
                      <a:lnTo>
                        <a:pt x="812" y="772"/>
                      </a:lnTo>
                      <a:lnTo>
                        <a:pt x="816" y="772"/>
                      </a:lnTo>
                      <a:lnTo>
                        <a:pt x="818" y="772"/>
                      </a:lnTo>
                      <a:lnTo>
                        <a:pt x="818" y="772"/>
                      </a:lnTo>
                      <a:lnTo>
                        <a:pt x="818" y="772"/>
                      </a:lnTo>
                      <a:lnTo>
                        <a:pt x="820" y="774"/>
                      </a:lnTo>
                      <a:lnTo>
                        <a:pt x="820" y="774"/>
                      </a:lnTo>
                      <a:lnTo>
                        <a:pt x="820" y="774"/>
                      </a:lnTo>
                      <a:lnTo>
                        <a:pt x="832" y="774"/>
                      </a:lnTo>
                      <a:lnTo>
                        <a:pt x="832" y="776"/>
                      </a:lnTo>
                      <a:lnTo>
                        <a:pt x="832" y="776"/>
                      </a:lnTo>
                      <a:lnTo>
                        <a:pt x="834" y="776"/>
                      </a:lnTo>
                      <a:lnTo>
                        <a:pt x="838" y="776"/>
                      </a:lnTo>
                      <a:lnTo>
                        <a:pt x="838" y="776"/>
                      </a:lnTo>
                      <a:lnTo>
                        <a:pt x="838" y="776"/>
                      </a:lnTo>
                      <a:lnTo>
                        <a:pt x="838" y="776"/>
                      </a:lnTo>
                      <a:lnTo>
                        <a:pt x="842" y="776"/>
                      </a:lnTo>
                      <a:lnTo>
                        <a:pt x="842" y="776"/>
                      </a:lnTo>
                      <a:lnTo>
                        <a:pt x="842" y="776"/>
                      </a:lnTo>
                      <a:lnTo>
                        <a:pt x="844" y="776"/>
                      </a:lnTo>
                      <a:lnTo>
                        <a:pt x="846" y="776"/>
                      </a:lnTo>
                      <a:lnTo>
                        <a:pt x="846" y="776"/>
                      </a:lnTo>
                      <a:lnTo>
                        <a:pt x="846" y="776"/>
                      </a:lnTo>
                      <a:lnTo>
                        <a:pt x="846" y="776"/>
                      </a:lnTo>
                      <a:lnTo>
                        <a:pt x="850" y="776"/>
                      </a:lnTo>
                      <a:lnTo>
                        <a:pt x="852" y="778"/>
                      </a:lnTo>
                      <a:lnTo>
                        <a:pt x="852" y="778"/>
                      </a:lnTo>
                      <a:lnTo>
                        <a:pt x="852" y="778"/>
                      </a:lnTo>
                      <a:lnTo>
                        <a:pt x="858" y="778"/>
                      </a:lnTo>
                      <a:lnTo>
                        <a:pt x="858" y="778"/>
                      </a:lnTo>
                      <a:lnTo>
                        <a:pt x="858" y="778"/>
                      </a:lnTo>
                      <a:lnTo>
                        <a:pt x="862" y="776"/>
                      </a:lnTo>
                      <a:lnTo>
                        <a:pt x="862" y="776"/>
                      </a:lnTo>
                      <a:lnTo>
                        <a:pt x="862" y="776"/>
                      </a:lnTo>
                      <a:lnTo>
                        <a:pt x="862" y="776"/>
                      </a:lnTo>
                      <a:lnTo>
                        <a:pt x="866" y="776"/>
                      </a:lnTo>
                      <a:lnTo>
                        <a:pt x="868" y="776"/>
                      </a:lnTo>
                      <a:lnTo>
                        <a:pt x="868" y="776"/>
                      </a:lnTo>
                      <a:lnTo>
                        <a:pt x="868" y="776"/>
                      </a:lnTo>
                      <a:lnTo>
                        <a:pt x="870" y="776"/>
                      </a:lnTo>
                      <a:lnTo>
                        <a:pt x="870" y="776"/>
                      </a:lnTo>
                      <a:lnTo>
                        <a:pt x="872" y="776"/>
                      </a:lnTo>
                      <a:lnTo>
                        <a:pt x="872" y="776"/>
                      </a:lnTo>
                      <a:lnTo>
                        <a:pt x="874" y="776"/>
                      </a:lnTo>
                      <a:lnTo>
                        <a:pt x="874" y="776"/>
                      </a:lnTo>
                      <a:lnTo>
                        <a:pt x="874" y="776"/>
                      </a:lnTo>
                      <a:lnTo>
                        <a:pt x="876" y="774"/>
                      </a:lnTo>
                      <a:lnTo>
                        <a:pt x="888" y="774"/>
                      </a:lnTo>
                      <a:lnTo>
                        <a:pt x="888" y="774"/>
                      </a:lnTo>
                      <a:lnTo>
                        <a:pt x="888" y="774"/>
                      </a:lnTo>
                      <a:lnTo>
                        <a:pt x="890" y="774"/>
                      </a:lnTo>
                      <a:lnTo>
                        <a:pt x="890" y="774"/>
                      </a:lnTo>
                      <a:lnTo>
                        <a:pt x="890" y="774"/>
                      </a:lnTo>
                      <a:lnTo>
                        <a:pt x="892" y="772"/>
                      </a:lnTo>
                      <a:lnTo>
                        <a:pt x="894" y="772"/>
                      </a:lnTo>
                      <a:lnTo>
                        <a:pt x="896" y="774"/>
                      </a:lnTo>
                      <a:lnTo>
                        <a:pt x="896" y="774"/>
                      </a:lnTo>
                      <a:lnTo>
                        <a:pt x="896" y="774"/>
                      </a:lnTo>
                      <a:lnTo>
                        <a:pt x="902" y="774"/>
                      </a:lnTo>
                      <a:lnTo>
                        <a:pt x="902" y="774"/>
                      </a:lnTo>
                      <a:lnTo>
                        <a:pt x="902" y="774"/>
                      </a:lnTo>
                      <a:lnTo>
                        <a:pt x="904" y="772"/>
                      </a:lnTo>
                      <a:lnTo>
                        <a:pt x="906" y="772"/>
                      </a:lnTo>
                      <a:lnTo>
                        <a:pt x="910" y="776"/>
                      </a:lnTo>
                      <a:lnTo>
                        <a:pt x="910" y="778"/>
                      </a:lnTo>
                      <a:lnTo>
                        <a:pt x="910" y="778"/>
                      </a:lnTo>
                      <a:lnTo>
                        <a:pt x="910" y="778"/>
                      </a:lnTo>
                      <a:lnTo>
                        <a:pt x="912" y="778"/>
                      </a:lnTo>
                      <a:lnTo>
                        <a:pt x="912" y="778"/>
                      </a:lnTo>
                      <a:lnTo>
                        <a:pt x="912" y="780"/>
                      </a:lnTo>
                      <a:lnTo>
                        <a:pt x="914" y="780"/>
                      </a:lnTo>
                      <a:lnTo>
                        <a:pt x="916" y="780"/>
                      </a:lnTo>
                      <a:lnTo>
                        <a:pt x="916" y="780"/>
                      </a:lnTo>
                      <a:lnTo>
                        <a:pt x="916" y="780"/>
                      </a:lnTo>
                      <a:lnTo>
                        <a:pt x="918" y="780"/>
                      </a:lnTo>
                      <a:lnTo>
                        <a:pt x="920" y="782"/>
                      </a:lnTo>
                      <a:lnTo>
                        <a:pt x="920" y="782"/>
                      </a:lnTo>
                      <a:lnTo>
                        <a:pt x="920" y="782"/>
                      </a:lnTo>
                      <a:lnTo>
                        <a:pt x="924" y="782"/>
                      </a:lnTo>
                      <a:lnTo>
                        <a:pt x="926" y="782"/>
                      </a:lnTo>
                      <a:lnTo>
                        <a:pt x="926" y="784"/>
                      </a:lnTo>
                      <a:lnTo>
                        <a:pt x="926" y="784"/>
                      </a:lnTo>
                      <a:lnTo>
                        <a:pt x="926" y="784"/>
                      </a:lnTo>
                      <a:lnTo>
                        <a:pt x="932" y="788"/>
                      </a:lnTo>
                      <a:lnTo>
                        <a:pt x="932" y="788"/>
                      </a:lnTo>
                      <a:lnTo>
                        <a:pt x="932" y="788"/>
                      </a:lnTo>
                      <a:lnTo>
                        <a:pt x="936" y="788"/>
                      </a:lnTo>
                      <a:lnTo>
                        <a:pt x="936" y="788"/>
                      </a:lnTo>
                      <a:lnTo>
                        <a:pt x="936" y="790"/>
                      </a:lnTo>
                      <a:lnTo>
                        <a:pt x="936" y="790"/>
                      </a:lnTo>
                      <a:lnTo>
                        <a:pt x="936" y="792"/>
                      </a:lnTo>
                      <a:lnTo>
                        <a:pt x="942" y="796"/>
                      </a:lnTo>
                      <a:lnTo>
                        <a:pt x="942" y="796"/>
                      </a:lnTo>
                      <a:lnTo>
                        <a:pt x="94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4" y="796"/>
                      </a:lnTo>
                      <a:lnTo>
                        <a:pt x="954" y="794"/>
                      </a:lnTo>
                      <a:lnTo>
                        <a:pt x="958" y="794"/>
                      </a:lnTo>
                      <a:lnTo>
                        <a:pt x="960" y="794"/>
                      </a:lnTo>
                      <a:lnTo>
                        <a:pt x="960" y="794"/>
                      </a:lnTo>
                      <a:lnTo>
                        <a:pt x="958" y="796"/>
                      </a:lnTo>
                      <a:lnTo>
                        <a:pt x="956" y="796"/>
                      </a:lnTo>
                      <a:lnTo>
                        <a:pt x="956" y="796"/>
                      </a:lnTo>
                      <a:lnTo>
                        <a:pt x="956" y="796"/>
                      </a:lnTo>
                      <a:lnTo>
                        <a:pt x="954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8"/>
                      </a:lnTo>
                      <a:lnTo>
                        <a:pt x="950" y="798"/>
                      </a:lnTo>
                      <a:lnTo>
                        <a:pt x="948" y="800"/>
                      </a:lnTo>
                      <a:lnTo>
                        <a:pt x="948" y="800"/>
                      </a:lnTo>
                      <a:lnTo>
                        <a:pt x="948" y="800"/>
                      </a:lnTo>
                      <a:lnTo>
                        <a:pt x="946" y="802"/>
                      </a:lnTo>
                      <a:lnTo>
                        <a:pt x="944" y="802"/>
                      </a:lnTo>
                      <a:lnTo>
                        <a:pt x="944" y="802"/>
                      </a:lnTo>
                      <a:lnTo>
                        <a:pt x="944" y="802"/>
                      </a:lnTo>
                      <a:lnTo>
                        <a:pt x="944" y="804"/>
                      </a:lnTo>
                      <a:lnTo>
                        <a:pt x="944" y="804"/>
                      </a:lnTo>
                      <a:lnTo>
                        <a:pt x="944" y="804"/>
                      </a:lnTo>
                      <a:lnTo>
                        <a:pt x="946" y="804"/>
                      </a:lnTo>
                      <a:lnTo>
                        <a:pt x="946" y="804"/>
                      </a:lnTo>
                      <a:lnTo>
                        <a:pt x="946" y="804"/>
                      </a:lnTo>
                      <a:lnTo>
                        <a:pt x="950" y="806"/>
                      </a:lnTo>
                      <a:lnTo>
                        <a:pt x="954" y="810"/>
                      </a:lnTo>
                      <a:lnTo>
                        <a:pt x="956" y="812"/>
                      </a:lnTo>
                      <a:lnTo>
                        <a:pt x="956" y="812"/>
                      </a:lnTo>
                      <a:lnTo>
                        <a:pt x="956" y="812"/>
                      </a:lnTo>
                      <a:lnTo>
                        <a:pt x="960" y="814"/>
                      </a:lnTo>
                      <a:lnTo>
                        <a:pt x="960" y="816"/>
                      </a:lnTo>
                      <a:lnTo>
                        <a:pt x="960" y="816"/>
                      </a:lnTo>
                      <a:lnTo>
                        <a:pt x="960" y="816"/>
                      </a:lnTo>
                      <a:lnTo>
                        <a:pt x="964" y="818"/>
                      </a:lnTo>
                      <a:lnTo>
                        <a:pt x="964" y="818"/>
                      </a:lnTo>
                      <a:lnTo>
                        <a:pt x="964" y="818"/>
                      </a:lnTo>
                      <a:lnTo>
                        <a:pt x="974" y="818"/>
                      </a:lnTo>
                      <a:lnTo>
                        <a:pt x="974" y="818"/>
                      </a:lnTo>
                      <a:lnTo>
                        <a:pt x="974" y="818"/>
                      </a:lnTo>
                      <a:lnTo>
                        <a:pt x="976" y="818"/>
                      </a:lnTo>
                      <a:lnTo>
                        <a:pt x="978" y="818"/>
                      </a:lnTo>
                      <a:lnTo>
                        <a:pt x="978" y="818"/>
                      </a:lnTo>
                      <a:lnTo>
                        <a:pt x="978" y="816"/>
                      </a:lnTo>
                      <a:lnTo>
                        <a:pt x="978" y="816"/>
                      </a:lnTo>
                      <a:lnTo>
                        <a:pt x="980" y="814"/>
                      </a:lnTo>
                      <a:lnTo>
                        <a:pt x="980" y="814"/>
                      </a:lnTo>
                      <a:lnTo>
                        <a:pt x="982" y="814"/>
                      </a:lnTo>
                      <a:lnTo>
                        <a:pt x="982" y="812"/>
                      </a:lnTo>
                      <a:lnTo>
                        <a:pt x="982" y="812"/>
                      </a:lnTo>
                      <a:lnTo>
                        <a:pt x="982" y="812"/>
                      </a:lnTo>
                      <a:lnTo>
                        <a:pt x="982" y="804"/>
                      </a:lnTo>
                      <a:lnTo>
                        <a:pt x="988" y="800"/>
                      </a:lnTo>
                      <a:lnTo>
                        <a:pt x="988" y="800"/>
                      </a:lnTo>
                      <a:lnTo>
                        <a:pt x="988" y="800"/>
                      </a:lnTo>
                      <a:lnTo>
                        <a:pt x="988" y="800"/>
                      </a:lnTo>
                      <a:lnTo>
                        <a:pt x="990" y="800"/>
                      </a:lnTo>
                      <a:lnTo>
                        <a:pt x="990" y="800"/>
                      </a:lnTo>
                      <a:lnTo>
                        <a:pt x="988" y="800"/>
                      </a:lnTo>
                      <a:lnTo>
                        <a:pt x="988" y="800"/>
                      </a:lnTo>
                      <a:lnTo>
                        <a:pt x="988" y="800"/>
                      </a:lnTo>
                      <a:lnTo>
                        <a:pt x="988" y="802"/>
                      </a:lnTo>
                      <a:lnTo>
                        <a:pt x="986" y="804"/>
                      </a:lnTo>
                      <a:lnTo>
                        <a:pt x="986" y="804"/>
                      </a:lnTo>
                      <a:lnTo>
                        <a:pt x="986" y="804"/>
                      </a:lnTo>
                      <a:lnTo>
                        <a:pt x="986" y="806"/>
                      </a:lnTo>
                      <a:lnTo>
                        <a:pt x="984" y="808"/>
                      </a:lnTo>
                      <a:lnTo>
                        <a:pt x="984" y="808"/>
                      </a:lnTo>
                      <a:lnTo>
                        <a:pt x="984" y="808"/>
                      </a:lnTo>
                      <a:lnTo>
                        <a:pt x="984" y="808"/>
                      </a:lnTo>
                      <a:lnTo>
                        <a:pt x="984" y="808"/>
                      </a:lnTo>
                      <a:lnTo>
                        <a:pt x="984" y="810"/>
                      </a:lnTo>
                      <a:lnTo>
                        <a:pt x="992" y="814"/>
                      </a:lnTo>
                      <a:lnTo>
                        <a:pt x="992" y="822"/>
                      </a:lnTo>
                      <a:lnTo>
                        <a:pt x="990" y="824"/>
                      </a:lnTo>
                      <a:lnTo>
                        <a:pt x="990" y="824"/>
                      </a:lnTo>
                      <a:lnTo>
                        <a:pt x="990" y="824"/>
                      </a:lnTo>
                      <a:lnTo>
                        <a:pt x="990" y="826"/>
                      </a:lnTo>
                      <a:lnTo>
                        <a:pt x="988" y="828"/>
                      </a:lnTo>
                      <a:lnTo>
                        <a:pt x="988" y="828"/>
                      </a:lnTo>
                      <a:lnTo>
                        <a:pt x="988" y="828"/>
                      </a:lnTo>
                      <a:lnTo>
                        <a:pt x="988" y="832"/>
                      </a:lnTo>
                      <a:lnTo>
                        <a:pt x="988" y="832"/>
                      </a:lnTo>
                      <a:lnTo>
                        <a:pt x="988" y="832"/>
                      </a:lnTo>
                      <a:lnTo>
                        <a:pt x="990" y="834"/>
                      </a:lnTo>
                      <a:lnTo>
                        <a:pt x="992" y="836"/>
                      </a:lnTo>
                      <a:lnTo>
                        <a:pt x="994" y="842"/>
                      </a:lnTo>
                      <a:lnTo>
                        <a:pt x="996" y="846"/>
                      </a:lnTo>
                      <a:lnTo>
                        <a:pt x="996" y="846"/>
                      </a:lnTo>
                      <a:lnTo>
                        <a:pt x="996" y="846"/>
                      </a:lnTo>
                      <a:lnTo>
                        <a:pt x="998" y="850"/>
                      </a:lnTo>
                      <a:lnTo>
                        <a:pt x="1000" y="854"/>
                      </a:lnTo>
                      <a:lnTo>
                        <a:pt x="1000" y="856"/>
                      </a:lnTo>
                      <a:lnTo>
                        <a:pt x="1000" y="856"/>
                      </a:lnTo>
                      <a:lnTo>
                        <a:pt x="1000" y="856"/>
                      </a:lnTo>
                      <a:lnTo>
                        <a:pt x="1004" y="860"/>
                      </a:lnTo>
                      <a:lnTo>
                        <a:pt x="1006" y="864"/>
                      </a:lnTo>
                      <a:lnTo>
                        <a:pt x="1010" y="870"/>
                      </a:lnTo>
                      <a:lnTo>
                        <a:pt x="1010" y="870"/>
                      </a:lnTo>
                      <a:lnTo>
                        <a:pt x="1010" y="870"/>
                      </a:lnTo>
                      <a:lnTo>
                        <a:pt x="1014" y="876"/>
                      </a:lnTo>
                      <a:lnTo>
                        <a:pt x="1014" y="878"/>
                      </a:lnTo>
                      <a:lnTo>
                        <a:pt x="1014" y="878"/>
                      </a:lnTo>
                      <a:lnTo>
                        <a:pt x="1014" y="878"/>
                      </a:lnTo>
                      <a:lnTo>
                        <a:pt x="1016" y="882"/>
                      </a:lnTo>
                      <a:lnTo>
                        <a:pt x="1016" y="882"/>
                      </a:lnTo>
                      <a:lnTo>
                        <a:pt x="1016" y="882"/>
                      </a:lnTo>
                      <a:lnTo>
                        <a:pt x="1024" y="886"/>
                      </a:lnTo>
                      <a:lnTo>
                        <a:pt x="1024" y="890"/>
                      </a:lnTo>
                      <a:lnTo>
                        <a:pt x="1024" y="890"/>
                      </a:lnTo>
                      <a:lnTo>
                        <a:pt x="1024" y="890"/>
                      </a:lnTo>
                      <a:lnTo>
                        <a:pt x="1026" y="896"/>
                      </a:lnTo>
                      <a:lnTo>
                        <a:pt x="1028" y="900"/>
                      </a:lnTo>
                      <a:lnTo>
                        <a:pt x="1028" y="902"/>
                      </a:lnTo>
                      <a:lnTo>
                        <a:pt x="1028" y="902"/>
                      </a:lnTo>
                      <a:lnTo>
                        <a:pt x="1028" y="902"/>
                      </a:lnTo>
                      <a:lnTo>
                        <a:pt x="1028" y="906"/>
                      </a:lnTo>
                      <a:lnTo>
                        <a:pt x="1028" y="906"/>
                      </a:lnTo>
                      <a:lnTo>
                        <a:pt x="1028" y="906"/>
                      </a:lnTo>
                      <a:lnTo>
                        <a:pt x="1038" y="912"/>
                      </a:lnTo>
                      <a:lnTo>
                        <a:pt x="1038" y="916"/>
                      </a:lnTo>
                      <a:lnTo>
                        <a:pt x="1038" y="918"/>
                      </a:lnTo>
                      <a:lnTo>
                        <a:pt x="1038" y="918"/>
                      </a:lnTo>
                      <a:lnTo>
                        <a:pt x="1038" y="918"/>
                      </a:lnTo>
                      <a:lnTo>
                        <a:pt x="1040" y="918"/>
                      </a:lnTo>
                      <a:lnTo>
                        <a:pt x="1044" y="926"/>
                      </a:lnTo>
                      <a:lnTo>
                        <a:pt x="1044" y="926"/>
                      </a:lnTo>
                      <a:lnTo>
                        <a:pt x="1044" y="926"/>
                      </a:lnTo>
                      <a:lnTo>
                        <a:pt x="1044" y="926"/>
                      </a:lnTo>
                      <a:lnTo>
                        <a:pt x="1042" y="926"/>
                      </a:lnTo>
                      <a:lnTo>
                        <a:pt x="1042" y="930"/>
                      </a:lnTo>
                      <a:lnTo>
                        <a:pt x="1042" y="930"/>
                      </a:lnTo>
                      <a:lnTo>
                        <a:pt x="1042" y="930"/>
                      </a:lnTo>
                      <a:lnTo>
                        <a:pt x="1044" y="934"/>
                      </a:lnTo>
                      <a:lnTo>
                        <a:pt x="1044" y="934"/>
                      </a:lnTo>
                      <a:lnTo>
                        <a:pt x="1044" y="934"/>
                      </a:lnTo>
                      <a:lnTo>
                        <a:pt x="1052" y="944"/>
                      </a:lnTo>
                      <a:lnTo>
                        <a:pt x="1052" y="944"/>
                      </a:lnTo>
                      <a:lnTo>
                        <a:pt x="1052" y="944"/>
                      </a:lnTo>
                      <a:lnTo>
                        <a:pt x="1058" y="944"/>
                      </a:lnTo>
                      <a:lnTo>
                        <a:pt x="1058" y="944"/>
                      </a:lnTo>
                      <a:lnTo>
                        <a:pt x="1058" y="944"/>
                      </a:lnTo>
                      <a:lnTo>
                        <a:pt x="1062" y="942"/>
                      </a:lnTo>
                      <a:lnTo>
                        <a:pt x="1062" y="942"/>
                      </a:lnTo>
                      <a:lnTo>
                        <a:pt x="1064" y="942"/>
                      </a:lnTo>
                      <a:lnTo>
                        <a:pt x="1064" y="940"/>
                      </a:lnTo>
                      <a:lnTo>
                        <a:pt x="1064" y="940"/>
                      </a:lnTo>
                      <a:lnTo>
                        <a:pt x="1064" y="940"/>
                      </a:lnTo>
                      <a:lnTo>
                        <a:pt x="1064" y="936"/>
                      </a:lnTo>
                      <a:lnTo>
                        <a:pt x="1066" y="934"/>
                      </a:lnTo>
                      <a:lnTo>
                        <a:pt x="1066" y="934"/>
                      </a:lnTo>
                      <a:lnTo>
                        <a:pt x="1066" y="934"/>
                      </a:lnTo>
                      <a:lnTo>
                        <a:pt x="1066" y="934"/>
                      </a:lnTo>
                      <a:lnTo>
                        <a:pt x="1068" y="932"/>
                      </a:lnTo>
                      <a:lnTo>
                        <a:pt x="1072" y="932"/>
                      </a:lnTo>
                      <a:lnTo>
                        <a:pt x="1072" y="932"/>
                      </a:lnTo>
                      <a:lnTo>
                        <a:pt x="1072" y="932"/>
                      </a:lnTo>
                      <a:lnTo>
                        <a:pt x="1072" y="932"/>
                      </a:lnTo>
                      <a:lnTo>
                        <a:pt x="1076" y="932"/>
                      </a:lnTo>
                      <a:lnTo>
                        <a:pt x="1076" y="932"/>
                      </a:lnTo>
                      <a:lnTo>
                        <a:pt x="1076" y="932"/>
                      </a:lnTo>
                      <a:lnTo>
                        <a:pt x="1076" y="930"/>
                      </a:lnTo>
                      <a:lnTo>
                        <a:pt x="1076" y="930"/>
                      </a:lnTo>
                      <a:lnTo>
                        <a:pt x="1078" y="930"/>
                      </a:lnTo>
                      <a:lnTo>
                        <a:pt x="1078" y="928"/>
                      </a:lnTo>
                      <a:lnTo>
                        <a:pt x="1078" y="928"/>
                      </a:lnTo>
                      <a:lnTo>
                        <a:pt x="1076" y="928"/>
                      </a:lnTo>
                      <a:lnTo>
                        <a:pt x="1076" y="928"/>
                      </a:lnTo>
                      <a:lnTo>
                        <a:pt x="1076" y="926"/>
                      </a:lnTo>
                      <a:lnTo>
                        <a:pt x="1078" y="924"/>
                      </a:lnTo>
                      <a:lnTo>
                        <a:pt x="1078" y="922"/>
                      </a:lnTo>
                      <a:lnTo>
                        <a:pt x="1080" y="922"/>
                      </a:lnTo>
                      <a:lnTo>
                        <a:pt x="1080" y="922"/>
                      </a:lnTo>
                      <a:lnTo>
                        <a:pt x="1080" y="922"/>
                      </a:lnTo>
                      <a:lnTo>
                        <a:pt x="1080" y="922"/>
                      </a:lnTo>
                      <a:lnTo>
                        <a:pt x="1084" y="922"/>
                      </a:lnTo>
                      <a:lnTo>
                        <a:pt x="1084" y="922"/>
                      </a:lnTo>
                      <a:lnTo>
                        <a:pt x="1084" y="920"/>
                      </a:lnTo>
                      <a:lnTo>
                        <a:pt x="1084" y="920"/>
                      </a:lnTo>
                      <a:lnTo>
                        <a:pt x="1086" y="918"/>
                      </a:lnTo>
                      <a:lnTo>
                        <a:pt x="1086" y="918"/>
                      </a:lnTo>
                      <a:lnTo>
                        <a:pt x="1086" y="918"/>
                      </a:lnTo>
                      <a:lnTo>
                        <a:pt x="1086" y="918"/>
                      </a:lnTo>
                      <a:lnTo>
                        <a:pt x="1086" y="918"/>
                      </a:lnTo>
                      <a:lnTo>
                        <a:pt x="1086" y="916"/>
                      </a:lnTo>
                      <a:lnTo>
                        <a:pt x="1084" y="916"/>
                      </a:lnTo>
                      <a:lnTo>
                        <a:pt x="1082" y="912"/>
                      </a:lnTo>
                      <a:lnTo>
                        <a:pt x="1082" y="910"/>
                      </a:lnTo>
                      <a:lnTo>
                        <a:pt x="1082" y="910"/>
                      </a:lnTo>
                      <a:lnTo>
                        <a:pt x="1082" y="910"/>
                      </a:lnTo>
                      <a:lnTo>
                        <a:pt x="1080" y="908"/>
                      </a:lnTo>
                      <a:lnTo>
                        <a:pt x="1080" y="904"/>
                      </a:lnTo>
                      <a:lnTo>
                        <a:pt x="1082" y="904"/>
                      </a:lnTo>
                      <a:lnTo>
                        <a:pt x="1082" y="904"/>
                      </a:lnTo>
                      <a:lnTo>
                        <a:pt x="1082" y="904"/>
                      </a:lnTo>
                      <a:lnTo>
                        <a:pt x="1082" y="902"/>
                      </a:lnTo>
                      <a:lnTo>
                        <a:pt x="1084" y="900"/>
                      </a:lnTo>
                      <a:lnTo>
                        <a:pt x="1084" y="900"/>
                      </a:lnTo>
                      <a:lnTo>
                        <a:pt x="1084" y="898"/>
                      </a:lnTo>
                      <a:lnTo>
                        <a:pt x="1084" y="898"/>
                      </a:lnTo>
                      <a:lnTo>
                        <a:pt x="1086" y="898"/>
                      </a:lnTo>
                      <a:lnTo>
                        <a:pt x="1086" y="898"/>
                      </a:lnTo>
                      <a:lnTo>
                        <a:pt x="1086" y="896"/>
                      </a:lnTo>
                      <a:lnTo>
                        <a:pt x="1086" y="890"/>
                      </a:lnTo>
                      <a:lnTo>
                        <a:pt x="1086" y="890"/>
                      </a:lnTo>
                      <a:lnTo>
                        <a:pt x="1086" y="890"/>
                      </a:lnTo>
                      <a:lnTo>
                        <a:pt x="1084" y="888"/>
                      </a:lnTo>
                      <a:lnTo>
                        <a:pt x="1082" y="886"/>
                      </a:lnTo>
                      <a:lnTo>
                        <a:pt x="1082" y="886"/>
                      </a:lnTo>
                      <a:lnTo>
                        <a:pt x="1082" y="886"/>
                      </a:lnTo>
                      <a:lnTo>
                        <a:pt x="1082" y="884"/>
                      </a:lnTo>
                      <a:lnTo>
                        <a:pt x="1082" y="884"/>
                      </a:lnTo>
                      <a:lnTo>
                        <a:pt x="1082" y="884"/>
                      </a:lnTo>
                      <a:lnTo>
                        <a:pt x="1082" y="884"/>
                      </a:lnTo>
                      <a:lnTo>
                        <a:pt x="1082" y="884"/>
                      </a:lnTo>
                      <a:lnTo>
                        <a:pt x="1082" y="882"/>
                      </a:lnTo>
                      <a:lnTo>
                        <a:pt x="1082" y="872"/>
                      </a:lnTo>
                      <a:lnTo>
                        <a:pt x="1084" y="870"/>
                      </a:lnTo>
                      <a:lnTo>
                        <a:pt x="1084" y="870"/>
                      </a:lnTo>
                      <a:lnTo>
                        <a:pt x="1084" y="870"/>
                      </a:lnTo>
                      <a:lnTo>
                        <a:pt x="1084" y="866"/>
                      </a:lnTo>
                      <a:lnTo>
                        <a:pt x="1086" y="864"/>
                      </a:lnTo>
                      <a:lnTo>
                        <a:pt x="1086" y="864"/>
                      </a:lnTo>
                      <a:lnTo>
                        <a:pt x="1086" y="864"/>
                      </a:lnTo>
                      <a:lnTo>
                        <a:pt x="1086" y="862"/>
                      </a:lnTo>
                      <a:lnTo>
                        <a:pt x="1088" y="860"/>
                      </a:lnTo>
                      <a:lnTo>
                        <a:pt x="1090" y="860"/>
                      </a:lnTo>
                      <a:lnTo>
                        <a:pt x="1090" y="860"/>
                      </a:lnTo>
                      <a:lnTo>
                        <a:pt x="1090" y="860"/>
                      </a:lnTo>
                      <a:lnTo>
                        <a:pt x="1094" y="858"/>
                      </a:lnTo>
                      <a:lnTo>
                        <a:pt x="1094" y="858"/>
                      </a:lnTo>
                      <a:lnTo>
                        <a:pt x="1094" y="858"/>
                      </a:lnTo>
                      <a:lnTo>
                        <a:pt x="1096" y="858"/>
                      </a:lnTo>
                      <a:lnTo>
                        <a:pt x="1096" y="858"/>
                      </a:lnTo>
                      <a:lnTo>
                        <a:pt x="1098" y="858"/>
                      </a:lnTo>
                      <a:lnTo>
                        <a:pt x="1098" y="858"/>
                      </a:lnTo>
                      <a:lnTo>
                        <a:pt x="1100" y="858"/>
                      </a:lnTo>
                      <a:lnTo>
                        <a:pt x="1102" y="856"/>
                      </a:lnTo>
                      <a:lnTo>
                        <a:pt x="1104" y="856"/>
                      </a:lnTo>
                      <a:lnTo>
                        <a:pt x="1104" y="856"/>
                      </a:lnTo>
                      <a:lnTo>
                        <a:pt x="1104" y="854"/>
                      </a:lnTo>
                      <a:lnTo>
                        <a:pt x="1104" y="852"/>
                      </a:lnTo>
                      <a:lnTo>
                        <a:pt x="1106" y="850"/>
                      </a:lnTo>
                      <a:lnTo>
                        <a:pt x="1106" y="850"/>
                      </a:lnTo>
                      <a:lnTo>
                        <a:pt x="1106" y="848"/>
                      </a:lnTo>
                      <a:lnTo>
                        <a:pt x="1106" y="846"/>
                      </a:lnTo>
                      <a:lnTo>
                        <a:pt x="1106" y="846"/>
                      </a:lnTo>
                      <a:lnTo>
                        <a:pt x="1108" y="846"/>
                      </a:lnTo>
                      <a:lnTo>
                        <a:pt x="1108" y="846"/>
                      </a:lnTo>
                      <a:lnTo>
                        <a:pt x="1108" y="846"/>
                      </a:lnTo>
                      <a:lnTo>
                        <a:pt x="1110" y="844"/>
                      </a:lnTo>
                      <a:lnTo>
                        <a:pt x="1110" y="844"/>
                      </a:lnTo>
                      <a:lnTo>
                        <a:pt x="1110" y="844"/>
                      </a:lnTo>
                      <a:lnTo>
                        <a:pt x="1110" y="842"/>
                      </a:lnTo>
                      <a:lnTo>
                        <a:pt x="1114" y="840"/>
                      </a:lnTo>
                      <a:lnTo>
                        <a:pt x="1114" y="840"/>
                      </a:lnTo>
                      <a:lnTo>
                        <a:pt x="1114" y="840"/>
                      </a:lnTo>
                      <a:lnTo>
                        <a:pt x="1114" y="838"/>
                      </a:lnTo>
                      <a:lnTo>
                        <a:pt x="1116" y="834"/>
                      </a:lnTo>
                      <a:lnTo>
                        <a:pt x="1118" y="834"/>
                      </a:lnTo>
                      <a:lnTo>
                        <a:pt x="1118" y="834"/>
                      </a:lnTo>
                      <a:lnTo>
                        <a:pt x="1118" y="834"/>
                      </a:lnTo>
                      <a:lnTo>
                        <a:pt x="1122" y="830"/>
                      </a:lnTo>
                      <a:lnTo>
                        <a:pt x="1128" y="828"/>
                      </a:lnTo>
                      <a:lnTo>
                        <a:pt x="1128" y="828"/>
                      </a:lnTo>
                      <a:lnTo>
                        <a:pt x="1128" y="828"/>
                      </a:lnTo>
                      <a:lnTo>
                        <a:pt x="1128" y="826"/>
                      </a:lnTo>
                      <a:lnTo>
                        <a:pt x="1130" y="826"/>
                      </a:lnTo>
                      <a:lnTo>
                        <a:pt x="1130" y="826"/>
                      </a:lnTo>
                      <a:lnTo>
                        <a:pt x="1130" y="826"/>
                      </a:lnTo>
                      <a:lnTo>
                        <a:pt x="1130" y="824"/>
                      </a:lnTo>
                      <a:lnTo>
                        <a:pt x="1130" y="824"/>
                      </a:lnTo>
                      <a:lnTo>
                        <a:pt x="1130" y="824"/>
                      </a:lnTo>
                      <a:lnTo>
                        <a:pt x="1130" y="824"/>
                      </a:lnTo>
                      <a:lnTo>
                        <a:pt x="1132" y="824"/>
                      </a:lnTo>
                      <a:lnTo>
                        <a:pt x="1132" y="824"/>
                      </a:lnTo>
                      <a:lnTo>
                        <a:pt x="1132" y="824"/>
                      </a:lnTo>
                      <a:lnTo>
                        <a:pt x="1134" y="824"/>
                      </a:lnTo>
                      <a:lnTo>
                        <a:pt x="1134" y="824"/>
                      </a:lnTo>
                      <a:lnTo>
                        <a:pt x="1134" y="824"/>
                      </a:lnTo>
                      <a:lnTo>
                        <a:pt x="1138" y="820"/>
                      </a:lnTo>
                      <a:lnTo>
                        <a:pt x="1138" y="820"/>
                      </a:lnTo>
                      <a:lnTo>
                        <a:pt x="1138" y="820"/>
                      </a:lnTo>
                      <a:lnTo>
                        <a:pt x="1140" y="818"/>
                      </a:lnTo>
                      <a:lnTo>
                        <a:pt x="1146" y="814"/>
                      </a:lnTo>
                      <a:lnTo>
                        <a:pt x="1146" y="814"/>
                      </a:lnTo>
                      <a:lnTo>
                        <a:pt x="1146" y="814"/>
                      </a:lnTo>
                      <a:lnTo>
                        <a:pt x="1146" y="812"/>
                      </a:lnTo>
                      <a:lnTo>
                        <a:pt x="1146" y="812"/>
                      </a:lnTo>
                      <a:lnTo>
                        <a:pt x="1146" y="812"/>
                      </a:lnTo>
                      <a:lnTo>
                        <a:pt x="1146" y="812"/>
                      </a:lnTo>
                      <a:lnTo>
                        <a:pt x="1146" y="808"/>
                      </a:lnTo>
                      <a:lnTo>
                        <a:pt x="1146" y="808"/>
                      </a:lnTo>
                      <a:lnTo>
                        <a:pt x="1146" y="808"/>
                      </a:lnTo>
                      <a:lnTo>
                        <a:pt x="1146" y="808"/>
                      </a:lnTo>
                      <a:lnTo>
                        <a:pt x="1146" y="804"/>
                      </a:lnTo>
                      <a:lnTo>
                        <a:pt x="1146" y="802"/>
                      </a:lnTo>
                      <a:lnTo>
                        <a:pt x="1148" y="802"/>
                      </a:lnTo>
                      <a:lnTo>
                        <a:pt x="1148" y="802"/>
                      </a:lnTo>
                      <a:lnTo>
                        <a:pt x="1148" y="802"/>
                      </a:lnTo>
                      <a:lnTo>
                        <a:pt x="1150" y="802"/>
                      </a:lnTo>
                      <a:lnTo>
                        <a:pt x="1150" y="802"/>
                      </a:lnTo>
                      <a:lnTo>
                        <a:pt x="1150" y="802"/>
                      </a:lnTo>
                      <a:lnTo>
                        <a:pt x="1150" y="802"/>
                      </a:lnTo>
                      <a:lnTo>
                        <a:pt x="1152" y="800"/>
                      </a:lnTo>
                      <a:lnTo>
                        <a:pt x="1152" y="800"/>
                      </a:lnTo>
                      <a:lnTo>
                        <a:pt x="1152" y="800"/>
                      </a:lnTo>
                      <a:lnTo>
                        <a:pt x="1152" y="798"/>
                      </a:lnTo>
                      <a:lnTo>
                        <a:pt x="1154" y="796"/>
                      </a:lnTo>
                      <a:lnTo>
                        <a:pt x="1154" y="796"/>
                      </a:lnTo>
                      <a:lnTo>
                        <a:pt x="1156" y="796"/>
                      </a:lnTo>
                      <a:lnTo>
                        <a:pt x="1156" y="796"/>
                      </a:lnTo>
                      <a:lnTo>
                        <a:pt x="1156" y="796"/>
                      </a:lnTo>
                      <a:lnTo>
                        <a:pt x="1156" y="796"/>
                      </a:lnTo>
                      <a:lnTo>
                        <a:pt x="1156" y="796"/>
                      </a:lnTo>
                      <a:lnTo>
                        <a:pt x="1158" y="798"/>
                      </a:lnTo>
                      <a:lnTo>
                        <a:pt x="1158" y="798"/>
                      </a:lnTo>
                      <a:lnTo>
                        <a:pt x="1158" y="798"/>
                      </a:lnTo>
                      <a:lnTo>
                        <a:pt x="1160" y="796"/>
                      </a:lnTo>
                      <a:lnTo>
                        <a:pt x="1160" y="794"/>
                      </a:lnTo>
                      <a:lnTo>
                        <a:pt x="1160" y="794"/>
                      </a:lnTo>
                      <a:lnTo>
                        <a:pt x="1160" y="796"/>
                      </a:lnTo>
                      <a:lnTo>
                        <a:pt x="1160" y="802"/>
                      </a:lnTo>
                      <a:lnTo>
                        <a:pt x="1160" y="802"/>
                      </a:lnTo>
                      <a:lnTo>
                        <a:pt x="1162" y="802"/>
                      </a:lnTo>
                      <a:lnTo>
                        <a:pt x="1164" y="802"/>
                      </a:lnTo>
                      <a:lnTo>
                        <a:pt x="1164" y="802"/>
                      </a:lnTo>
                      <a:lnTo>
                        <a:pt x="1164" y="802"/>
                      </a:lnTo>
                      <a:lnTo>
                        <a:pt x="1164" y="802"/>
                      </a:lnTo>
                      <a:lnTo>
                        <a:pt x="1166" y="800"/>
                      </a:lnTo>
                      <a:lnTo>
                        <a:pt x="1166" y="800"/>
                      </a:lnTo>
                      <a:lnTo>
                        <a:pt x="1166" y="800"/>
                      </a:lnTo>
                      <a:lnTo>
                        <a:pt x="1166" y="796"/>
                      </a:lnTo>
                      <a:lnTo>
                        <a:pt x="1166" y="796"/>
                      </a:lnTo>
                      <a:lnTo>
                        <a:pt x="1166" y="798"/>
                      </a:lnTo>
                      <a:lnTo>
                        <a:pt x="1166" y="798"/>
                      </a:lnTo>
                      <a:lnTo>
                        <a:pt x="1166" y="798"/>
                      </a:lnTo>
                      <a:lnTo>
                        <a:pt x="1170" y="800"/>
                      </a:lnTo>
                      <a:lnTo>
                        <a:pt x="1170" y="800"/>
                      </a:lnTo>
                      <a:lnTo>
                        <a:pt x="1170" y="800"/>
                      </a:lnTo>
                      <a:lnTo>
                        <a:pt x="1170" y="802"/>
                      </a:lnTo>
                      <a:lnTo>
                        <a:pt x="1170" y="802"/>
                      </a:lnTo>
                      <a:lnTo>
                        <a:pt x="1170" y="802"/>
                      </a:lnTo>
                      <a:lnTo>
                        <a:pt x="1172" y="800"/>
                      </a:lnTo>
                      <a:lnTo>
                        <a:pt x="1172" y="800"/>
                      </a:lnTo>
                      <a:lnTo>
                        <a:pt x="1172" y="800"/>
                      </a:lnTo>
                      <a:lnTo>
                        <a:pt x="1172" y="798"/>
                      </a:lnTo>
                      <a:lnTo>
                        <a:pt x="1172" y="798"/>
                      </a:lnTo>
                      <a:lnTo>
                        <a:pt x="1172" y="798"/>
                      </a:lnTo>
                      <a:lnTo>
                        <a:pt x="1170" y="796"/>
                      </a:lnTo>
                      <a:lnTo>
                        <a:pt x="1170" y="794"/>
                      </a:lnTo>
                      <a:lnTo>
                        <a:pt x="1170" y="794"/>
                      </a:lnTo>
                      <a:lnTo>
                        <a:pt x="1172" y="796"/>
                      </a:lnTo>
                      <a:lnTo>
                        <a:pt x="1172" y="798"/>
                      </a:lnTo>
                      <a:lnTo>
                        <a:pt x="1172" y="798"/>
                      </a:lnTo>
                      <a:lnTo>
                        <a:pt x="1172" y="798"/>
                      </a:lnTo>
                      <a:lnTo>
                        <a:pt x="1174" y="798"/>
                      </a:lnTo>
                      <a:lnTo>
                        <a:pt x="1174" y="800"/>
                      </a:lnTo>
                      <a:lnTo>
                        <a:pt x="1174" y="800"/>
                      </a:lnTo>
                      <a:lnTo>
                        <a:pt x="1174" y="800"/>
                      </a:lnTo>
                      <a:lnTo>
                        <a:pt x="1176" y="800"/>
                      </a:lnTo>
                      <a:lnTo>
                        <a:pt x="1176" y="800"/>
                      </a:lnTo>
                      <a:lnTo>
                        <a:pt x="1178" y="800"/>
                      </a:lnTo>
                      <a:lnTo>
                        <a:pt x="1178" y="800"/>
                      </a:lnTo>
                      <a:lnTo>
                        <a:pt x="1178" y="800"/>
                      </a:lnTo>
                      <a:lnTo>
                        <a:pt x="1178" y="800"/>
                      </a:lnTo>
                      <a:lnTo>
                        <a:pt x="1178" y="798"/>
                      </a:lnTo>
                      <a:lnTo>
                        <a:pt x="1178" y="796"/>
                      </a:lnTo>
                      <a:lnTo>
                        <a:pt x="1180" y="796"/>
                      </a:lnTo>
                      <a:lnTo>
                        <a:pt x="1182" y="800"/>
                      </a:lnTo>
                      <a:lnTo>
                        <a:pt x="1182" y="800"/>
                      </a:lnTo>
                      <a:lnTo>
                        <a:pt x="1182" y="800"/>
                      </a:lnTo>
                      <a:lnTo>
                        <a:pt x="1184" y="800"/>
                      </a:lnTo>
                      <a:lnTo>
                        <a:pt x="1184" y="800"/>
                      </a:lnTo>
                      <a:lnTo>
                        <a:pt x="1184" y="800"/>
                      </a:lnTo>
                      <a:lnTo>
                        <a:pt x="1186" y="798"/>
                      </a:lnTo>
                      <a:lnTo>
                        <a:pt x="1186" y="798"/>
                      </a:lnTo>
                      <a:lnTo>
                        <a:pt x="1186" y="798"/>
                      </a:lnTo>
                      <a:lnTo>
                        <a:pt x="1186" y="796"/>
                      </a:lnTo>
                      <a:lnTo>
                        <a:pt x="1188" y="796"/>
                      </a:lnTo>
                      <a:lnTo>
                        <a:pt x="1188" y="796"/>
                      </a:lnTo>
                      <a:lnTo>
                        <a:pt x="1188" y="796"/>
                      </a:lnTo>
                      <a:lnTo>
                        <a:pt x="1190" y="796"/>
                      </a:lnTo>
                      <a:lnTo>
                        <a:pt x="1190" y="796"/>
                      </a:lnTo>
                      <a:lnTo>
                        <a:pt x="1190" y="796"/>
                      </a:lnTo>
                      <a:lnTo>
                        <a:pt x="1190" y="794"/>
                      </a:lnTo>
                      <a:lnTo>
                        <a:pt x="1190" y="794"/>
                      </a:lnTo>
                      <a:lnTo>
                        <a:pt x="1192" y="796"/>
                      </a:lnTo>
                      <a:lnTo>
                        <a:pt x="1192" y="798"/>
                      </a:lnTo>
                      <a:lnTo>
                        <a:pt x="1192" y="798"/>
                      </a:lnTo>
                      <a:lnTo>
                        <a:pt x="1192" y="798"/>
                      </a:lnTo>
                      <a:lnTo>
                        <a:pt x="1194" y="804"/>
                      </a:lnTo>
                      <a:lnTo>
                        <a:pt x="1194" y="806"/>
                      </a:lnTo>
                      <a:lnTo>
                        <a:pt x="1194" y="806"/>
                      </a:lnTo>
                      <a:lnTo>
                        <a:pt x="1194" y="808"/>
                      </a:lnTo>
                      <a:lnTo>
                        <a:pt x="1196" y="808"/>
                      </a:lnTo>
                      <a:lnTo>
                        <a:pt x="1196" y="808"/>
                      </a:lnTo>
                      <a:lnTo>
                        <a:pt x="1196" y="808"/>
                      </a:lnTo>
                      <a:lnTo>
                        <a:pt x="1196" y="812"/>
                      </a:lnTo>
                      <a:lnTo>
                        <a:pt x="1196" y="812"/>
                      </a:lnTo>
                      <a:lnTo>
                        <a:pt x="1196" y="812"/>
                      </a:lnTo>
                      <a:lnTo>
                        <a:pt x="1196" y="812"/>
                      </a:lnTo>
                      <a:lnTo>
                        <a:pt x="1196" y="812"/>
                      </a:lnTo>
                      <a:lnTo>
                        <a:pt x="1196" y="812"/>
                      </a:lnTo>
                      <a:lnTo>
                        <a:pt x="1198" y="812"/>
                      </a:lnTo>
                      <a:lnTo>
                        <a:pt x="1200" y="816"/>
                      </a:lnTo>
                      <a:lnTo>
                        <a:pt x="1200" y="816"/>
                      </a:lnTo>
                      <a:lnTo>
                        <a:pt x="1200" y="816"/>
                      </a:lnTo>
                      <a:lnTo>
                        <a:pt x="1202" y="816"/>
                      </a:lnTo>
                      <a:lnTo>
                        <a:pt x="1202" y="816"/>
                      </a:lnTo>
                      <a:lnTo>
                        <a:pt x="1202" y="816"/>
                      </a:lnTo>
                      <a:lnTo>
                        <a:pt x="1204" y="816"/>
                      </a:lnTo>
                      <a:lnTo>
                        <a:pt x="1206" y="818"/>
                      </a:lnTo>
                      <a:lnTo>
                        <a:pt x="1206" y="818"/>
                      </a:lnTo>
                      <a:lnTo>
                        <a:pt x="1208" y="818"/>
                      </a:lnTo>
                      <a:lnTo>
                        <a:pt x="1208" y="818"/>
                      </a:lnTo>
                      <a:lnTo>
                        <a:pt x="1210" y="820"/>
                      </a:lnTo>
                      <a:lnTo>
                        <a:pt x="1210" y="820"/>
                      </a:lnTo>
                      <a:lnTo>
                        <a:pt x="1210" y="820"/>
                      </a:lnTo>
                      <a:lnTo>
                        <a:pt x="1210" y="820"/>
                      </a:lnTo>
                      <a:lnTo>
                        <a:pt x="1210" y="820"/>
                      </a:lnTo>
                      <a:lnTo>
                        <a:pt x="1210" y="820"/>
                      </a:lnTo>
                      <a:lnTo>
                        <a:pt x="1212" y="822"/>
                      </a:lnTo>
                      <a:lnTo>
                        <a:pt x="1212" y="822"/>
                      </a:lnTo>
                      <a:lnTo>
                        <a:pt x="1212" y="822"/>
                      </a:lnTo>
                      <a:lnTo>
                        <a:pt x="1212" y="822"/>
                      </a:lnTo>
                      <a:lnTo>
                        <a:pt x="1212" y="824"/>
                      </a:lnTo>
                      <a:lnTo>
                        <a:pt x="1214" y="824"/>
                      </a:lnTo>
                      <a:lnTo>
                        <a:pt x="1214" y="828"/>
                      </a:lnTo>
                      <a:lnTo>
                        <a:pt x="1214" y="828"/>
                      </a:lnTo>
                      <a:lnTo>
                        <a:pt x="1214" y="828"/>
                      </a:lnTo>
                      <a:lnTo>
                        <a:pt x="1216" y="828"/>
                      </a:lnTo>
                      <a:lnTo>
                        <a:pt x="1216" y="828"/>
                      </a:lnTo>
                      <a:lnTo>
                        <a:pt x="1216" y="828"/>
                      </a:lnTo>
                      <a:lnTo>
                        <a:pt x="1222" y="828"/>
                      </a:lnTo>
                      <a:lnTo>
                        <a:pt x="1222" y="828"/>
                      </a:lnTo>
                      <a:lnTo>
                        <a:pt x="1222" y="828"/>
                      </a:lnTo>
                      <a:lnTo>
                        <a:pt x="1222" y="828"/>
                      </a:lnTo>
                      <a:lnTo>
                        <a:pt x="1224" y="828"/>
                      </a:lnTo>
                      <a:lnTo>
                        <a:pt x="1224" y="830"/>
                      </a:lnTo>
                      <a:lnTo>
                        <a:pt x="1224" y="830"/>
                      </a:lnTo>
                      <a:lnTo>
                        <a:pt x="1224" y="830"/>
                      </a:lnTo>
                      <a:lnTo>
                        <a:pt x="1224" y="830"/>
                      </a:lnTo>
                      <a:lnTo>
                        <a:pt x="1224" y="832"/>
                      </a:lnTo>
                      <a:lnTo>
                        <a:pt x="1224" y="832"/>
                      </a:lnTo>
                      <a:lnTo>
                        <a:pt x="1226" y="834"/>
                      </a:lnTo>
                      <a:lnTo>
                        <a:pt x="1226" y="834"/>
                      </a:lnTo>
                      <a:lnTo>
                        <a:pt x="1226" y="834"/>
                      </a:lnTo>
                      <a:lnTo>
                        <a:pt x="1226" y="834"/>
                      </a:lnTo>
                      <a:lnTo>
                        <a:pt x="1226" y="834"/>
                      </a:lnTo>
                      <a:lnTo>
                        <a:pt x="1230" y="834"/>
                      </a:lnTo>
                      <a:lnTo>
                        <a:pt x="1230" y="834"/>
                      </a:lnTo>
                      <a:lnTo>
                        <a:pt x="1230" y="834"/>
                      </a:lnTo>
                      <a:lnTo>
                        <a:pt x="1230" y="834"/>
                      </a:lnTo>
                      <a:lnTo>
                        <a:pt x="1232" y="832"/>
                      </a:lnTo>
                      <a:lnTo>
                        <a:pt x="1232" y="832"/>
                      </a:lnTo>
                      <a:lnTo>
                        <a:pt x="1232" y="832"/>
                      </a:lnTo>
                      <a:lnTo>
                        <a:pt x="1232" y="832"/>
                      </a:lnTo>
                      <a:lnTo>
                        <a:pt x="1234" y="832"/>
                      </a:lnTo>
                      <a:lnTo>
                        <a:pt x="1234" y="832"/>
                      </a:lnTo>
                      <a:lnTo>
                        <a:pt x="1230" y="836"/>
                      </a:lnTo>
                      <a:lnTo>
                        <a:pt x="1230" y="836"/>
                      </a:lnTo>
                      <a:lnTo>
                        <a:pt x="1228" y="836"/>
                      </a:lnTo>
                      <a:lnTo>
                        <a:pt x="1228" y="838"/>
                      </a:lnTo>
                      <a:lnTo>
                        <a:pt x="1228" y="838"/>
                      </a:lnTo>
                      <a:lnTo>
                        <a:pt x="1230" y="840"/>
                      </a:lnTo>
                      <a:lnTo>
                        <a:pt x="1230" y="840"/>
                      </a:lnTo>
                      <a:lnTo>
                        <a:pt x="1230" y="842"/>
                      </a:lnTo>
                      <a:lnTo>
                        <a:pt x="1230" y="842"/>
                      </a:lnTo>
                      <a:lnTo>
                        <a:pt x="1230" y="842"/>
                      </a:lnTo>
                      <a:lnTo>
                        <a:pt x="1228" y="842"/>
                      </a:lnTo>
                      <a:lnTo>
                        <a:pt x="1228" y="856"/>
                      </a:lnTo>
                      <a:lnTo>
                        <a:pt x="1228" y="856"/>
                      </a:lnTo>
                      <a:lnTo>
                        <a:pt x="1230" y="856"/>
                      </a:lnTo>
                      <a:lnTo>
                        <a:pt x="1232" y="858"/>
                      </a:lnTo>
                      <a:lnTo>
                        <a:pt x="1232" y="858"/>
                      </a:lnTo>
                      <a:lnTo>
                        <a:pt x="1232" y="858"/>
                      </a:lnTo>
                      <a:lnTo>
                        <a:pt x="1236" y="858"/>
                      </a:lnTo>
                      <a:lnTo>
                        <a:pt x="1236" y="858"/>
                      </a:lnTo>
                      <a:lnTo>
                        <a:pt x="1236" y="858"/>
                      </a:lnTo>
                      <a:lnTo>
                        <a:pt x="1236" y="858"/>
                      </a:lnTo>
                      <a:lnTo>
                        <a:pt x="1236" y="858"/>
                      </a:lnTo>
                      <a:lnTo>
                        <a:pt x="1236" y="858"/>
                      </a:lnTo>
                      <a:lnTo>
                        <a:pt x="1236" y="858"/>
                      </a:lnTo>
                      <a:lnTo>
                        <a:pt x="1236" y="858"/>
                      </a:lnTo>
                      <a:lnTo>
                        <a:pt x="1242" y="858"/>
                      </a:lnTo>
                      <a:lnTo>
                        <a:pt x="1242" y="858"/>
                      </a:lnTo>
                      <a:lnTo>
                        <a:pt x="1242" y="858"/>
                      </a:lnTo>
                      <a:lnTo>
                        <a:pt x="1242" y="858"/>
                      </a:lnTo>
                      <a:lnTo>
                        <a:pt x="1244" y="856"/>
                      </a:lnTo>
                      <a:lnTo>
                        <a:pt x="1244" y="856"/>
                      </a:lnTo>
                      <a:lnTo>
                        <a:pt x="1244" y="856"/>
                      </a:lnTo>
                      <a:lnTo>
                        <a:pt x="1244" y="856"/>
                      </a:lnTo>
                      <a:lnTo>
                        <a:pt x="1244" y="856"/>
                      </a:lnTo>
                      <a:lnTo>
                        <a:pt x="1244" y="856"/>
                      </a:lnTo>
                      <a:lnTo>
                        <a:pt x="1246" y="854"/>
                      </a:lnTo>
                      <a:lnTo>
                        <a:pt x="1246" y="854"/>
                      </a:lnTo>
                      <a:lnTo>
                        <a:pt x="1248" y="852"/>
                      </a:lnTo>
                      <a:lnTo>
                        <a:pt x="1250" y="852"/>
                      </a:lnTo>
                      <a:close/>
                      <a:moveTo>
                        <a:pt x="552" y="766"/>
                      </a:moveTo>
                      <a:lnTo>
                        <a:pt x="546" y="762"/>
                      </a:lnTo>
                      <a:lnTo>
                        <a:pt x="546" y="762"/>
                      </a:lnTo>
                      <a:lnTo>
                        <a:pt x="546" y="762"/>
                      </a:lnTo>
                      <a:lnTo>
                        <a:pt x="546" y="762"/>
                      </a:lnTo>
                      <a:lnTo>
                        <a:pt x="546" y="760"/>
                      </a:lnTo>
                      <a:lnTo>
                        <a:pt x="544" y="758"/>
                      </a:lnTo>
                      <a:lnTo>
                        <a:pt x="544" y="758"/>
                      </a:lnTo>
                      <a:lnTo>
                        <a:pt x="544" y="758"/>
                      </a:lnTo>
                      <a:lnTo>
                        <a:pt x="542" y="758"/>
                      </a:lnTo>
                      <a:lnTo>
                        <a:pt x="542" y="756"/>
                      </a:lnTo>
                      <a:lnTo>
                        <a:pt x="542" y="756"/>
                      </a:lnTo>
                      <a:lnTo>
                        <a:pt x="542" y="754"/>
                      </a:lnTo>
                      <a:lnTo>
                        <a:pt x="542" y="754"/>
                      </a:lnTo>
                      <a:lnTo>
                        <a:pt x="542" y="750"/>
                      </a:lnTo>
                      <a:lnTo>
                        <a:pt x="542" y="750"/>
                      </a:lnTo>
                      <a:lnTo>
                        <a:pt x="542" y="750"/>
                      </a:lnTo>
                      <a:lnTo>
                        <a:pt x="540" y="750"/>
                      </a:lnTo>
                      <a:lnTo>
                        <a:pt x="538" y="744"/>
                      </a:lnTo>
                      <a:lnTo>
                        <a:pt x="538" y="744"/>
                      </a:lnTo>
                      <a:lnTo>
                        <a:pt x="538" y="744"/>
                      </a:lnTo>
                      <a:lnTo>
                        <a:pt x="536" y="744"/>
                      </a:lnTo>
                      <a:lnTo>
                        <a:pt x="534" y="742"/>
                      </a:lnTo>
                      <a:lnTo>
                        <a:pt x="534" y="740"/>
                      </a:lnTo>
                      <a:lnTo>
                        <a:pt x="536" y="740"/>
                      </a:lnTo>
                      <a:lnTo>
                        <a:pt x="538" y="740"/>
                      </a:lnTo>
                      <a:lnTo>
                        <a:pt x="538" y="742"/>
                      </a:lnTo>
                      <a:lnTo>
                        <a:pt x="538" y="742"/>
                      </a:lnTo>
                      <a:lnTo>
                        <a:pt x="540" y="742"/>
                      </a:lnTo>
                      <a:lnTo>
                        <a:pt x="540" y="744"/>
                      </a:lnTo>
                      <a:lnTo>
                        <a:pt x="540" y="746"/>
                      </a:lnTo>
                      <a:lnTo>
                        <a:pt x="540" y="746"/>
                      </a:lnTo>
                      <a:lnTo>
                        <a:pt x="540" y="746"/>
                      </a:lnTo>
                      <a:lnTo>
                        <a:pt x="546" y="752"/>
                      </a:lnTo>
                      <a:lnTo>
                        <a:pt x="548" y="754"/>
                      </a:lnTo>
                      <a:lnTo>
                        <a:pt x="548" y="756"/>
                      </a:lnTo>
                      <a:lnTo>
                        <a:pt x="548" y="756"/>
                      </a:lnTo>
                      <a:lnTo>
                        <a:pt x="548" y="758"/>
                      </a:lnTo>
                      <a:lnTo>
                        <a:pt x="550" y="758"/>
                      </a:lnTo>
                      <a:lnTo>
                        <a:pt x="552" y="762"/>
                      </a:lnTo>
                      <a:lnTo>
                        <a:pt x="554" y="766"/>
                      </a:lnTo>
                      <a:lnTo>
                        <a:pt x="554" y="766"/>
                      </a:lnTo>
                      <a:lnTo>
                        <a:pt x="552" y="766"/>
                      </a:lnTo>
                      <a:lnTo>
                        <a:pt x="552" y="766"/>
                      </a:lnTo>
                      <a:lnTo>
                        <a:pt x="552" y="766"/>
                      </a:lnTo>
                      <a:lnTo>
                        <a:pt x="552" y="766"/>
                      </a:lnTo>
                      <a:close/>
                      <a:moveTo>
                        <a:pt x="470" y="302"/>
                      </a:moveTo>
                      <a:lnTo>
                        <a:pt x="468" y="302"/>
                      </a:lnTo>
                      <a:lnTo>
                        <a:pt x="466" y="302"/>
                      </a:lnTo>
                      <a:lnTo>
                        <a:pt x="468" y="302"/>
                      </a:lnTo>
                      <a:lnTo>
                        <a:pt x="468" y="302"/>
                      </a:lnTo>
                      <a:lnTo>
                        <a:pt x="468" y="302"/>
                      </a:lnTo>
                      <a:lnTo>
                        <a:pt x="468" y="298"/>
                      </a:lnTo>
                      <a:lnTo>
                        <a:pt x="468" y="298"/>
                      </a:lnTo>
                      <a:lnTo>
                        <a:pt x="468" y="298"/>
                      </a:lnTo>
                      <a:lnTo>
                        <a:pt x="466" y="298"/>
                      </a:lnTo>
                      <a:lnTo>
                        <a:pt x="466" y="298"/>
                      </a:lnTo>
                      <a:lnTo>
                        <a:pt x="466" y="298"/>
                      </a:lnTo>
                      <a:lnTo>
                        <a:pt x="464" y="298"/>
                      </a:lnTo>
                      <a:lnTo>
                        <a:pt x="464" y="296"/>
                      </a:lnTo>
                      <a:lnTo>
                        <a:pt x="464" y="296"/>
                      </a:lnTo>
                      <a:lnTo>
                        <a:pt x="464" y="296"/>
                      </a:lnTo>
                      <a:lnTo>
                        <a:pt x="464" y="296"/>
                      </a:lnTo>
                      <a:lnTo>
                        <a:pt x="464" y="296"/>
                      </a:lnTo>
                      <a:lnTo>
                        <a:pt x="466" y="296"/>
                      </a:lnTo>
                      <a:lnTo>
                        <a:pt x="466" y="294"/>
                      </a:lnTo>
                      <a:lnTo>
                        <a:pt x="466" y="294"/>
                      </a:lnTo>
                      <a:lnTo>
                        <a:pt x="468" y="296"/>
                      </a:lnTo>
                      <a:lnTo>
                        <a:pt x="468" y="296"/>
                      </a:lnTo>
                      <a:lnTo>
                        <a:pt x="468" y="296"/>
                      </a:lnTo>
                      <a:lnTo>
                        <a:pt x="468" y="296"/>
                      </a:lnTo>
                      <a:lnTo>
                        <a:pt x="468" y="296"/>
                      </a:lnTo>
                      <a:lnTo>
                        <a:pt x="470" y="296"/>
                      </a:lnTo>
                      <a:lnTo>
                        <a:pt x="470" y="294"/>
                      </a:lnTo>
                      <a:lnTo>
                        <a:pt x="470" y="294"/>
                      </a:lnTo>
                      <a:lnTo>
                        <a:pt x="470" y="294"/>
                      </a:lnTo>
                      <a:lnTo>
                        <a:pt x="470" y="294"/>
                      </a:lnTo>
                      <a:lnTo>
                        <a:pt x="470" y="292"/>
                      </a:lnTo>
                      <a:lnTo>
                        <a:pt x="472" y="292"/>
                      </a:lnTo>
                      <a:lnTo>
                        <a:pt x="472" y="292"/>
                      </a:lnTo>
                      <a:lnTo>
                        <a:pt x="472" y="290"/>
                      </a:lnTo>
                      <a:lnTo>
                        <a:pt x="472" y="290"/>
                      </a:lnTo>
                      <a:lnTo>
                        <a:pt x="474" y="288"/>
                      </a:lnTo>
                      <a:lnTo>
                        <a:pt x="476" y="288"/>
                      </a:lnTo>
                      <a:lnTo>
                        <a:pt x="476" y="288"/>
                      </a:lnTo>
                      <a:lnTo>
                        <a:pt x="476" y="290"/>
                      </a:lnTo>
                      <a:lnTo>
                        <a:pt x="476" y="290"/>
                      </a:lnTo>
                      <a:lnTo>
                        <a:pt x="476" y="290"/>
                      </a:lnTo>
                      <a:lnTo>
                        <a:pt x="476" y="296"/>
                      </a:lnTo>
                      <a:lnTo>
                        <a:pt x="474" y="296"/>
                      </a:lnTo>
                      <a:lnTo>
                        <a:pt x="472" y="296"/>
                      </a:lnTo>
                      <a:lnTo>
                        <a:pt x="472" y="296"/>
                      </a:lnTo>
                      <a:lnTo>
                        <a:pt x="472" y="296"/>
                      </a:lnTo>
                      <a:lnTo>
                        <a:pt x="472" y="298"/>
                      </a:lnTo>
                      <a:lnTo>
                        <a:pt x="470" y="298"/>
                      </a:lnTo>
                      <a:lnTo>
                        <a:pt x="470" y="298"/>
                      </a:lnTo>
                      <a:lnTo>
                        <a:pt x="470" y="298"/>
                      </a:lnTo>
                      <a:lnTo>
                        <a:pt x="470" y="302"/>
                      </a:lnTo>
                      <a:lnTo>
                        <a:pt x="470" y="302"/>
                      </a:lnTo>
                      <a:lnTo>
                        <a:pt x="470" y="302"/>
                      </a:lnTo>
                      <a:lnTo>
                        <a:pt x="470" y="302"/>
                      </a:lnTo>
                      <a:close/>
                      <a:moveTo>
                        <a:pt x="270" y="450"/>
                      </a:moveTo>
                      <a:lnTo>
                        <a:pt x="272" y="450"/>
                      </a:lnTo>
                      <a:lnTo>
                        <a:pt x="272" y="450"/>
                      </a:lnTo>
                      <a:lnTo>
                        <a:pt x="272" y="450"/>
                      </a:lnTo>
                      <a:lnTo>
                        <a:pt x="272" y="450"/>
                      </a:lnTo>
                      <a:lnTo>
                        <a:pt x="272" y="452"/>
                      </a:lnTo>
                      <a:lnTo>
                        <a:pt x="270" y="452"/>
                      </a:lnTo>
                      <a:lnTo>
                        <a:pt x="270" y="450"/>
                      </a:lnTo>
                      <a:close/>
                      <a:moveTo>
                        <a:pt x="744" y="658"/>
                      </a:moveTo>
                      <a:lnTo>
                        <a:pt x="744" y="658"/>
                      </a:lnTo>
                      <a:lnTo>
                        <a:pt x="744" y="658"/>
                      </a:lnTo>
                      <a:lnTo>
                        <a:pt x="744" y="660"/>
                      </a:lnTo>
                      <a:lnTo>
                        <a:pt x="742" y="662"/>
                      </a:lnTo>
                      <a:lnTo>
                        <a:pt x="738" y="662"/>
                      </a:lnTo>
                      <a:lnTo>
                        <a:pt x="732" y="660"/>
                      </a:lnTo>
                      <a:lnTo>
                        <a:pt x="726" y="660"/>
                      </a:lnTo>
                      <a:lnTo>
                        <a:pt x="724" y="658"/>
                      </a:lnTo>
                      <a:lnTo>
                        <a:pt x="724" y="658"/>
                      </a:lnTo>
                      <a:lnTo>
                        <a:pt x="724" y="658"/>
                      </a:lnTo>
                      <a:lnTo>
                        <a:pt x="722" y="658"/>
                      </a:lnTo>
                      <a:lnTo>
                        <a:pt x="720" y="656"/>
                      </a:lnTo>
                      <a:lnTo>
                        <a:pt x="720" y="656"/>
                      </a:lnTo>
                      <a:lnTo>
                        <a:pt x="720" y="656"/>
                      </a:lnTo>
                      <a:lnTo>
                        <a:pt x="720" y="656"/>
                      </a:lnTo>
                      <a:lnTo>
                        <a:pt x="716" y="654"/>
                      </a:lnTo>
                      <a:lnTo>
                        <a:pt x="716" y="654"/>
                      </a:lnTo>
                      <a:lnTo>
                        <a:pt x="716" y="654"/>
                      </a:lnTo>
                      <a:lnTo>
                        <a:pt x="714" y="652"/>
                      </a:lnTo>
                      <a:lnTo>
                        <a:pt x="714" y="652"/>
                      </a:lnTo>
                      <a:lnTo>
                        <a:pt x="714" y="652"/>
                      </a:lnTo>
                      <a:lnTo>
                        <a:pt x="710" y="652"/>
                      </a:lnTo>
                      <a:lnTo>
                        <a:pt x="710" y="652"/>
                      </a:lnTo>
                      <a:lnTo>
                        <a:pt x="710" y="652"/>
                      </a:lnTo>
                      <a:lnTo>
                        <a:pt x="710" y="652"/>
                      </a:lnTo>
                      <a:lnTo>
                        <a:pt x="706" y="652"/>
                      </a:lnTo>
                      <a:lnTo>
                        <a:pt x="704" y="650"/>
                      </a:lnTo>
                      <a:lnTo>
                        <a:pt x="704" y="650"/>
                      </a:lnTo>
                      <a:lnTo>
                        <a:pt x="704" y="650"/>
                      </a:lnTo>
                      <a:lnTo>
                        <a:pt x="702" y="650"/>
                      </a:lnTo>
                      <a:lnTo>
                        <a:pt x="702" y="648"/>
                      </a:lnTo>
                      <a:lnTo>
                        <a:pt x="702" y="648"/>
                      </a:lnTo>
                      <a:lnTo>
                        <a:pt x="702" y="648"/>
                      </a:lnTo>
                      <a:lnTo>
                        <a:pt x="700" y="648"/>
                      </a:lnTo>
                      <a:lnTo>
                        <a:pt x="698" y="644"/>
                      </a:lnTo>
                      <a:lnTo>
                        <a:pt x="698" y="644"/>
                      </a:lnTo>
                      <a:lnTo>
                        <a:pt x="698" y="644"/>
                      </a:lnTo>
                      <a:lnTo>
                        <a:pt x="698" y="642"/>
                      </a:lnTo>
                      <a:lnTo>
                        <a:pt x="698" y="642"/>
                      </a:lnTo>
                      <a:lnTo>
                        <a:pt x="698" y="642"/>
                      </a:lnTo>
                      <a:lnTo>
                        <a:pt x="698" y="642"/>
                      </a:lnTo>
                      <a:lnTo>
                        <a:pt x="694" y="640"/>
                      </a:lnTo>
                      <a:lnTo>
                        <a:pt x="694" y="638"/>
                      </a:lnTo>
                      <a:lnTo>
                        <a:pt x="696" y="638"/>
                      </a:lnTo>
                      <a:lnTo>
                        <a:pt x="696" y="638"/>
                      </a:lnTo>
                      <a:lnTo>
                        <a:pt x="696" y="638"/>
                      </a:lnTo>
                      <a:lnTo>
                        <a:pt x="696" y="636"/>
                      </a:lnTo>
                      <a:lnTo>
                        <a:pt x="698" y="636"/>
                      </a:lnTo>
                      <a:lnTo>
                        <a:pt x="698" y="636"/>
                      </a:lnTo>
                      <a:lnTo>
                        <a:pt x="698" y="634"/>
                      </a:lnTo>
                      <a:lnTo>
                        <a:pt x="698" y="634"/>
                      </a:lnTo>
                      <a:lnTo>
                        <a:pt x="698" y="634"/>
                      </a:lnTo>
                      <a:lnTo>
                        <a:pt x="698" y="634"/>
                      </a:lnTo>
                      <a:lnTo>
                        <a:pt x="696" y="632"/>
                      </a:lnTo>
                      <a:lnTo>
                        <a:pt x="696" y="632"/>
                      </a:lnTo>
                      <a:lnTo>
                        <a:pt x="698" y="630"/>
                      </a:lnTo>
                      <a:lnTo>
                        <a:pt x="698" y="630"/>
                      </a:lnTo>
                      <a:lnTo>
                        <a:pt x="698" y="630"/>
                      </a:lnTo>
                      <a:lnTo>
                        <a:pt x="698" y="630"/>
                      </a:lnTo>
                      <a:lnTo>
                        <a:pt x="698" y="630"/>
                      </a:lnTo>
                      <a:lnTo>
                        <a:pt x="698" y="630"/>
                      </a:lnTo>
                      <a:lnTo>
                        <a:pt x="698" y="630"/>
                      </a:lnTo>
                      <a:lnTo>
                        <a:pt x="698" y="630"/>
                      </a:lnTo>
                      <a:lnTo>
                        <a:pt x="700" y="632"/>
                      </a:lnTo>
                      <a:lnTo>
                        <a:pt x="700" y="634"/>
                      </a:lnTo>
                      <a:lnTo>
                        <a:pt x="700" y="634"/>
                      </a:lnTo>
                      <a:lnTo>
                        <a:pt x="700" y="634"/>
                      </a:lnTo>
                      <a:lnTo>
                        <a:pt x="702" y="634"/>
                      </a:lnTo>
                      <a:lnTo>
                        <a:pt x="702" y="634"/>
                      </a:lnTo>
                      <a:lnTo>
                        <a:pt x="702" y="634"/>
                      </a:lnTo>
                      <a:lnTo>
                        <a:pt x="702" y="628"/>
                      </a:lnTo>
                      <a:lnTo>
                        <a:pt x="702" y="628"/>
                      </a:lnTo>
                      <a:lnTo>
                        <a:pt x="708" y="628"/>
                      </a:lnTo>
                      <a:lnTo>
                        <a:pt x="708" y="628"/>
                      </a:lnTo>
                      <a:lnTo>
                        <a:pt x="708" y="628"/>
                      </a:lnTo>
                      <a:lnTo>
                        <a:pt x="712" y="624"/>
                      </a:lnTo>
                      <a:lnTo>
                        <a:pt x="712" y="624"/>
                      </a:lnTo>
                      <a:lnTo>
                        <a:pt x="712" y="624"/>
                      </a:lnTo>
                      <a:lnTo>
                        <a:pt x="712" y="624"/>
                      </a:lnTo>
                      <a:lnTo>
                        <a:pt x="712" y="624"/>
                      </a:lnTo>
                      <a:lnTo>
                        <a:pt x="712" y="622"/>
                      </a:lnTo>
                      <a:lnTo>
                        <a:pt x="710" y="622"/>
                      </a:lnTo>
                      <a:lnTo>
                        <a:pt x="710" y="622"/>
                      </a:lnTo>
                      <a:lnTo>
                        <a:pt x="710" y="622"/>
                      </a:lnTo>
                      <a:lnTo>
                        <a:pt x="710" y="620"/>
                      </a:lnTo>
                      <a:lnTo>
                        <a:pt x="708" y="620"/>
                      </a:lnTo>
                      <a:lnTo>
                        <a:pt x="706" y="620"/>
                      </a:lnTo>
                      <a:lnTo>
                        <a:pt x="706" y="620"/>
                      </a:lnTo>
                      <a:lnTo>
                        <a:pt x="706" y="620"/>
                      </a:lnTo>
                      <a:lnTo>
                        <a:pt x="704" y="620"/>
                      </a:lnTo>
                      <a:lnTo>
                        <a:pt x="702" y="618"/>
                      </a:lnTo>
                      <a:lnTo>
                        <a:pt x="702" y="618"/>
                      </a:lnTo>
                      <a:lnTo>
                        <a:pt x="702" y="618"/>
                      </a:lnTo>
                      <a:lnTo>
                        <a:pt x="700" y="618"/>
                      </a:lnTo>
                      <a:lnTo>
                        <a:pt x="698" y="614"/>
                      </a:lnTo>
                      <a:lnTo>
                        <a:pt x="698" y="614"/>
                      </a:lnTo>
                      <a:lnTo>
                        <a:pt x="698" y="614"/>
                      </a:lnTo>
                      <a:lnTo>
                        <a:pt x="694" y="614"/>
                      </a:lnTo>
                      <a:lnTo>
                        <a:pt x="694" y="612"/>
                      </a:lnTo>
                      <a:lnTo>
                        <a:pt x="694" y="612"/>
                      </a:lnTo>
                      <a:lnTo>
                        <a:pt x="694" y="612"/>
                      </a:lnTo>
                      <a:lnTo>
                        <a:pt x="692" y="610"/>
                      </a:lnTo>
                      <a:lnTo>
                        <a:pt x="692" y="608"/>
                      </a:lnTo>
                      <a:lnTo>
                        <a:pt x="692" y="608"/>
                      </a:lnTo>
                      <a:lnTo>
                        <a:pt x="692" y="608"/>
                      </a:lnTo>
                      <a:lnTo>
                        <a:pt x="684" y="602"/>
                      </a:lnTo>
                      <a:lnTo>
                        <a:pt x="684" y="602"/>
                      </a:lnTo>
                      <a:lnTo>
                        <a:pt x="684" y="602"/>
                      </a:lnTo>
                      <a:lnTo>
                        <a:pt x="684" y="602"/>
                      </a:lnTo>
                      <a:lnTo>
                        <a:pt x="682" y="600"/>
                      </a:lnTo>
                      <a:lnTo>
                        <a:pt x="682" y="600"/>
                      </a:lnTo>
                      <a:lnTo>
                        <a:pt x="682" y="600"/>
                      </a:lnTo>
                      <a:lnTo>
                        <a:pt x="676" y="596"/>
                      </a:lnTo>
                      <a:lnTo>
                        <a:pt x="676" y="594"/>
                      </a:lnTo>
                      <a:lnTo>
                        <a:pt x="676" y="594"/>
                      </a:lnTo>
                      <a:lnTo>
                        <a:pt x="676" y="594"/>
                      </a:lnTo>
                      <a:lnTo>
                        <a:pt x="676" y="594"/>
                      </a:lnTo>
                      <a:lnTo>
                        <a:pt x="676" y="590"/>
                      </a:lnTo>
                      <a:lnTo>
                        <a:pt x="676" y="588"/>
                      </a:lnTo>
                      <a:lnTo>
                        <a:pt x="676" y="588"/>
                      </a:lnTo>
                      <a:lnTo>
                        <a:pt x="676" y="588"/>
                      </a:lnTo>
                      <a:lnTo>
                        <a:pt x="676" y="584"/>
                      </a:lnTo>
                      <a:lnTo>
                        <a:pt x="676" y="584"/>
                      </a:lnTo>
                      <a:lnTo>
                        <a:pt x="676" y="584"/>
                      </a:lnTo>
                      <a:lnTo>
                        <a:pt x="674" y="580"/>
                      </a:lnTo>
                      <a:lnTo>
                        <a:pt x="674" y="580"/>
                      </a:lnTo>
                      <a:lnTo>
                        <a:pt x="674" y="580"/>
                      </a:lnTo>
                      <a:lnTo>
                        <a:pt x="666" y="580"/>
                      </a:lnTo>
                      <a:lnTo>
                        <a:pt x="666" y="580"/>
                      </a:lnTo>
                      <a:lnTo>
                        <a:pt x="666" y="580"/>
                      </a:lnTo>
                      <a:lnTo>
                        <a:pt x="666" y="580"/>
                      </a:lnTo>
                      <a:lnTo>
                        <a:pt x="666" y="580"/>
                      </a:lnTo>
                      <a:lnTo>
                        <a:pt x="666" y="578"/>
                      </a:lnTo>
                      <a:lnTo>
                        <a:pt x="666" y="578"/>
                      </a:lnTo>
                      <a:lnTo>
                        <a:pt x="666" y="578"/>
                      </a:lnTo>
                      <a:lnTo>
                        <a:pt x="666" y="576"/>
                      </a:lnTo>
                      <a:lnTo>
                        <a:pt x="666" y="564"/>
                      </a:lnTo>
                      <a:lnTo>
                        <a:pt x="668" y="562"/>
                      </a:lnTo>
                      <a:lnTo>
                        <a:pt x="670" y="562"/>
                      </a:lnTo>
                      <a:lnTo>
                        <a:pt x="670" y="562"/>
                      </a:lnTo>
                      <a:lnTo>
                        <a:pt x="670" y="562"/>
                      </a:lnTo>
                      <a:lnTo>
                        <a:pt x="670" y="562"/>
                      </a:lnTo>
                      <a:lnTo>
                        <a:pt x="676" y="562"/>
                      </a:lnTo>
                      <a:lnTo>
                        <a:pt x="676" y="562"/>
                      </a:lnTo>
                      <a:lnTo>
                        <a:pt x="676" y="562"/>
                      </a:lnTo>
                      <a:lnTo>
                        <a:pt x="680" y="560"/>
                      </a:lnTo>
                      <a:lnTo>
                        <a:pt x="680" y="560"/>
                      </a:lnTo>
                      <a:lnTo>
                        <a:pt x="680" y="558"/>
                      </a:lnTo>
                      <a:lnTo>
                        <a:pt x="680" y="558"/>
                      </a:lnTo>
                      <a:lnTo>
                        <a:pt x="680" y="558"/>
                      </a:lnTo>
                      <a:lnTo>
                        <a:pt x="680" y="558"/>
                      </a:lnTo>
                      <a:lnTo>
                        <a:pt x="680" y="558"/>
                      </a:lnTo>
                      <a:lnTo>
                        <a:pt x="680" y="556"/>
                      </a:lnTo>
                      <a:lnTo>
                        <a:pt x="682" y="556"/>
                      </a:lnTo>
                      <a:lnTo>
                        <a:pt x="682" y="556"/>
                      </a:lnTo>
                      <a:lnTo>
                        <a:pt x="682" y="556"/>
                      </a:lnTo>
                      <a:lnTo>
                        <a:pt x="684" y="554"/>
                      </a:lnTo>
                      <a:lnTo>
                        <a:pt x="684" y="554"/>
                      </a:lnTo>
                      <a:lnTo>
                        <a:pt x="684" y="552"/>
                      </a:lnTo>
                      <a:lnTo>
                        <a:pt x="684" y="552"/>
                      </a:lnTo>
                      <a:lnTo>
                        <a:pt x="686" y="552"/>
                      </a:lnTo>
                      <a:lnTo>
                        <a:pt x="688" y="552"/>
                      </a:lnTo>
                      <a:lnTo>
                        <a:pt x="688" y="552"/>
                      </a:lnTo>
                      <a:lnTo>
                        <a:pt x="688" y="550"/>
                      </a:lnTo>
                      <a:lnTo>
                        <a:pt x="688" y="550"/>
                      </a:lnTo>
                      <a:lnTo>
                        <a:pt x="688" y="550"/>
                      </a:lnTo>
                      <a:lnTo>
                        <a:pt x="688" y="550"/>
                      </a:lnTo>
                      <a:lnTo>
                        <a:pt x="690" y="550"/>
                      </a:lnTo>
                      <a:lnTo>
                        <a:pt x="690" y="548"/>
                      </a:lnTo>
                      <a:lnTo>
                        <a:pt x="698" y="542"/>
                      </a:lnTo>
                      <a:lnTo>
                        <a:pt x="702" y="542"/>
                      </a:lnTo>
                      <a:lnTo>
                        <a:pt x="702" y="542"/>
                      </a:lnTo>
                      <a:lnTo>
                        <a:pt x="702" y="542"/>
                      </a:lnTo>
                      <a:lnTo>
                        <a:pt x="702" y="542"/>
                      </a:lnTo>
                      <a:lnTo>
                        <a:pt x="702" y="542"/>
                      </a:lnTo>
                      <a:lnTo>
                        <a:pt x="704" y="542"/>
                      </a:lnTo>
                      <a:lnTo>
                        <a:pt x="708" y="546"/>
                      </a:lnTo>
                      <a:lnTo>
                        <a:pt x="708" y="546"/>
                      </a:lnTo>
                      <a:lnTo>
                        <a:pt x="708" y="546"/>
                      </a:lnTo>
                      <a:lnTo>
                        <a:pt x="710" y="546"/>
                      </a:lnTo>
                      <a:lnTo>
                        <a:pt x="710" y="546"/>
                      </a:lnTo>
                      <a:lnTo>
                        <a:pt x="710" y="544"/>
                      </a:lnTo>
                      <a:lnTo>
                        <a:pt x="710" y="544"/>
                      </a:lnTo>
                      <a:lnTo>
                        <a:pt x="712" y="544"/>
                      </a:lnTo>
                      <a:lnTo>
                        <a:pt x="712" y="544"/>
                      </a:lnTo>
                      <a:lnTo>
                        <a:pt x="712" y="542"/>
                      </a:lnTo>
                      <a:lnTo>
                        <a:pt x="712" y="542"/>
                      </a:lnTo>
                      <a:lnTo>
                        <a:pt x="714" y="542"/>
                      </a:lnTo>
                      <a:lnTo>
                        <a:pt x="716" y="544"/>
                      </a:lnTo>
                      <a:lnTo>
                        <a:pt x="716" y="544"/>
                      </a:lnTo>
                      <a:lnTo>
                        <a:pt x="716" y="544"/>
                      </a:lnTo>
                      <a:lnTo>
                        <a:pt x="718" y="544"/>
                      </a:lnTo>
                      <a:lnTo>
                        <a:pt x="718" y="544"/>
                      </a:lnTo>
                      <a:lnTo>
                        <a:pt x="718" y="544"/>
                      </a:lnTo>
                      <a:lnTo>
                        <a:pt x="718" y="544"/>
                      </a:lnTo>
                      <a:lnTo>
                        <a:pt x="718" y="546"/>
                      </a:lnTo>
                      <a:lnTo>
                        <a:pt x="720" y="548"/>
                      </a:lnTo>
                      <a:lnTo>
                        <a:pt x="720" y="548"/>
                      </a:lnTo>
                      <a:lnTo>
                        <a:pt x="720" y="548"/>
                      </a:lnTo>
                      <a:lnTo>
                        <a:pt x="722" y="548"/>
                      </a:lnTo>
                      <a:lnTo>
                        <a:pt x="722" y="554"/>
                      </a:lnTo>
                      <a:lnTo>
                        <a:pt x="720" y="554"/>
                      </a:lnTo>
                      <a:lnTo>
                        <a:pt x="720" y="554"/>
                      </a:lnTo>
                      <a:lnTo>
                        <a:pt x="720" y="556"/>
                      </a:lnTo>
                      <a:lnTo>
                        <a:pt x="720" y="558"/>
                      </a:lnTo>
                      <a:lnTo>
                        <a:pt x="720" y="558"/>
                      </a:lnTo>
                      <a:lnTo>
                        <a:pt x="720" y="558"/>
                      </a:lnTo>
                      <a:lnTo>
                        <a:pt x="722" y="558"/>
                      </a:lnTo>
                      <a:lnTo>
                        <a:pt x="722" y="560"/>
                      </a:lnTo>
                      <a:lnTo>
                        <a:pt x="718" y="562"/>
                      </a:lnTo>
                      <a:lnTo>
                        <a:pt x="718" y="562"/>
                      </a:lnTo>
                      <a:lnTo>
                        <a:pt x="718" y="562"/>
                      </a:lnTo>
                      <a:lnTo>
                        <a:pt x="718" y="564"/>
                      </a:lnTo>
                      <a:lnTo>
                        <a:pt x="718" y="564"/>
                      </a:lnTo>
                      <a:lnTo>
                        <a:pt x="720" y="564"/>
                      </a:lnTo>
                      <a:lnTo>
                        <a:pt x="720" y="564"/>
                      </a:lnTo>
                      <a:lnTo>
                        <a:pt x="720" y="564"/>
                      </a:lnTo>
                      <a:lnTo>
                        <a:pt x="720" y="564"/>
                      </a:lnTo>
                      <a:lnTo>
                        <a:pt x="720" y="564"/>
                      </a:lnTo>
                      <a:lnTo>
                        <a:pt x="724" y="564"/>
                      </a:lnTo>
                      <a:lnTo>
                        <a:pt x="724" y="566"/>
                      </a:lnTo>
                      <a:lnTo>
                        <a:pt x="724" y="566"/>
                      </a:lnTo>
                      <a:lnTo>
                        <a:pt x="724" y="566"/>
                      </a:lnTo>
                      <a:lnTo>
                        <a:pt x="726" y="566"/>
                      </a:lnTo>
                      <a:lnTo>
                        <a:pt x="726" y="566"/>
                      </a:lnTo>
                      <a:lnTo>
                        <a:pt x="724" y="568"/>
                      </a:lnTo>
                      <a:lnTo>
                        <a:pt x="724" y="568"/>
                      </a:lnTo>
                      <a:lnTo>
                        <a:pt x="724" y="566"/>
                      </a:lnTo>
                      <a:lnTo>
                        <a:pt x="724" y="566"/>
                      </a:lnTo>
                      <a:lnTo>
                        <a:pt x="724" y="566"/>
                      </a:lnTo>
                      <a:lnTo>
                        <a:pt x="720" y="564"/>
                      </a:lnTo>
                      <a:lnTo>
                        <a:pt x="720" y="564"/>
                      </a:lnTo>
                      <a:lnTo>
                        <a:pt x="720" y="564"/>
                      </a:lnTo>
                      <a:lnTo>
                        <a:pt x="710" y="564"/>
                      </a:lnTo>
                      <a:lnTo>
                        <a:pt x="710" y="564"/>
                      </a:lnTo>
                      <a:lnTo>
                        <a:pt x="710" y="564"/>
                      </a:lnTo>
                      <a:lnTo>
                        <a:pt x="708" y="566"/>
                      </a:lnTo>
                      <a:lnTo>
                        <a:pt x="708" y="566"/>
                      </a:lnTo>
                      <a:lnTo>
                        <a:pt x="708" y="566"/>
                      </a:lnTo>
                      <a:lnTo>
                        <a:pt x="708" y="568"/>
                      </a:lnTo>
                      <a:lnTo>
                        <a:pt x="706" y="570"/>
                      </a:lnTo>
                      <a:lnTo>
                        <a:pt x="706" y="570"/>
                      </a:lnTo>
                      <a:lnTo>
                        <a:pt x="706" y="570"/>
                      </a:lnTo>
                      <a:lnTo>
                        <a:pt x="706" y="572"/>
                      </a:lnTo>
                      <a:lnTo>
                        <a:pt x="706" y="572"/>
                      </a:lnTo>
                      <a:lnTo>
                        <a:pt x="706" y="572"/>
                      </a:lnTo>
                      <a:lnTo>
                        <a:pt x="708" y="574"/>
                      </a:lnTo>
                      <a:lnTo>
                        <a:pt x="708" y="576"/>
                      </a:lnTo>
                      <a:lnTo>
                        <a:pt x="706" y="576"/>
                      </a:lnTo>
                      <a:lnTo>
                        <a:pt x="702" y="576"/>
                      </a:lnTo>
                      <a:lnTo>
                        <a:pt x="702" y="574"/>
                      </a:lnTo>
                      <a:lnTo>
                        <a:pt x="702" y="574"/>
                      </a:lnTo>
                      <a:lnTo>
                        <a:pt x="702" y="574"/>
                      </a:lnTo>
                      <a:lnTo>
                        <a:pt x="698" y="574"/>
                      </a:lnTo>
                      <a:lnTo>
                        <a:pt x="698" y="574"/>
                      </a:lnTo>
                      <a:lnTo>
                        <a:pt x="696" y="574"/>
                      </a:lnTo>
                      <a:lnTo>
                        <a:pt x="696" y="576"/>
                      </a:lnTo>
                      <a:lnTo>
                        <a:pt x="696" y="576"/>
                      </a:lnTo>
                      <a:lnTo>
                        <a:pt x="696" y="578"/>
                      </a:lnTo>
                      <a:lnTo>
                        <a:pt x="700" y="580"/>
                      </a:lnTo>
                      <a:lnTo>
                        <a:pt x="700" y="580"/>
                      </a:lnTo>
                      <a:lnTo>
                        <a:pt x="702" y="580"/>
                      </a:lnTo>
                      <a:lnTo>
                        <a:pt x="702" y="580"/>
                      </a:lnTo>
                      <a:lnTo>
                        <a:pt x="702" y="580"/>
                      </a:lnTo>
                      <a:lnTo>
                        <a:pt x="702" y="580"/>
                      </a:lnTo>
                      <a:lnTo>
                        <a:pt x="704" y="580"/>
                      </a:lnTo>
                      <a:lnTo>
                        <a:pt x="706" y="580"/>
                      </a:lnTo>
                      <a:lnTo>
                        <a:pt x="706" y="580"/>
                      </a:lnTo>
                      <a:lnTo>
                        <a:pt x="708" y="582"/>
                      </a:lnTo>
                      <a:lnTo>
                        <a:pt x="708" y="582"/>
                      </a:lnTo>
                      <a:lnTo>
                        <a:pt x="708" y="582"/>
                      </a:lnTo>
                      <a:lnTo>
                        <a:pt x="708" y="584"/>
                      </a:lnTo>
                      <a:lnTo>
                        <a:pt x="708" y="584"/>
                      </a:lnTo>
                      <a:lnTo>
                        <a:pt x="708" y="584"/>
                      </a:lnTo>
                      <a:lnTo>
                        <a:pt x="710" y="586"/>
                      </a:lnTo>
                      <a:lnTo>
                        <a:pt x="710" y="588"/>
                      </a:lnTo>
                      <a:lnTo>
                        <a:pt x="710" y="592"/>
                      </a:lnTo>
                      <a:lnTo>
                        <a:pt x="710" y="592"/>
                      </a:lnTo>
                      <a:lnTo>
                        <a:pt x="710" y="594"/>
                      </a:lnTo>
                      <a:lnTo>
                        <a:pt x="718" y="594"/>
                      </a:lnTo>
                      <a:lnTo>
                        <a:pt x="720" y="596"/>
                      </a:lnTo>
                      <a:lnTo>
                        <a:pt x="720" y="596"/>
                      </a:lnTo>
                      <a:lnTo>
                        <a:pt x="720" y="596"/>
                      </a:lnTo>
                      <a:lnTo>
                        <a:pt x="724" y="596"/>
                      </a:lnTo>
                      <a:lnTo>
                        <a:pt x="726" y="598"/>
                      </a:lnTo>
                      <a:lnTo>
                        <a:pt x="726" y="598"/>
                      </a:lnTo>
                      <a:lnTo>
                        <a:pt x="726" y="598"/>
                      </a:lnTo>
                      <a:lnTo>
                        <a:pt x="726" y="598"/>
                      </a:lnTo>
                      <a:lnTo>
                        <a:pt x="726" y="600"/>
                      </a:lnTo>
                      <a:lnTo>
                        <a:pt x="726" y="602"/>
                      </a:lnTo>
                      <a:lnTo>
                        <a:pt x="726" y="602"/>
                      </a:lnTo>
                      <a:lnTo>
                        <a:pt x="726" y="604"/>
                      </a:lnTo>
                      <a:lnTo>
                        <a:pt x="726" y="604"/>
                      </a:lnTo>
                      <a:lnTo>
                        <a:pt x="726" y="604"/>
                      </a:lnTo>
                      <a:lnTo>
                        <a:pt x="726" y="604"/>
                      </a:lnTo>
                      <a:lnTo>
                        <a:pt x="726" y="606"/>
                      </a:lnTo>
                      <a:lnTo>
                        <a:pt x="726" y="608"/>
                      </a:lnTo>
                      <a:lnTo>
                        <a:pt x="726" y="608"/>
                      </a:lnTo>
                      <a:lnTo>
                        <a:pt x="728" y="610"/>
                      </a:lnTo>
                      <a:lnTo>
                        <a:pt x="728" y="610"/>
                      </a:lnTo>
                      <a:lnTo>
                        <a:pt x="728" y="610"/>
                      </a:lnTo>
                      <a:lnTo>
                        <a:pt x="728" y="610"/>
                      </a:lnTo>
                      <a:lnTo>
                        <a:pt x="728" y="612"/>
                      </a:lnTo>
                      <a:lnTo>
                        <a:pt x="730" y="612"/>
                      </a:lnTo>
                      <a:lnTo>
                        <a:pt x="730" y="614"/>
                      </a:lnTo>
                      <a:lnTo>
                        <a:pt x="730" y="614"/>
                      </a:lnTo>
                      <a:lnTo>
                        <a:pt x="730" y="614"/>
                      </a:lnTo>
                      <a:lnTo>
                        <a:pt x="732" y="614"/>
                      </a:lnTo>
                      <a:lnTo>
                        <a:pt x="732" y="614"/>
                      </a:lnTo>
                      <a:lnTo>
                        <a:pt x="732" y="614"/>
                      </a:lnTo>
                      <a:lnTo>
                        <a:pt x="734" y="614"/>
                      </a:lnTo>
                      <a:lnTo>
                        <a:pt x="734" y="614"/>
                      </a:lnTo>
                      <a:lnTo>
                        <a:pt x="734" y="614"/>
                      </a:lnTo>
                      <a:lnTo>
                        <a:pt x="734" y="606"/>
                      </a:lnTo>
                      <a:lnTo>
                        <a:pt x="734" y="606"/>
                      </a:lnTo>
                      <a:lnTo>
                        <a:pt x="734" y="606"/>
                      </a:lnTo>
                      <a:lnTo>
                        <a:pt x="736" y="606"/>
                      </a:lnTo>
                      <a:lnTo>
                        <a:pt x="736" y="604"/>
                      </a:lnTo>
                      <a:lnTo>
                        <a:pt x="738" y="602"/>
                      </a:lnTo>
                      <a:lnTo>
                        <a:pt x="740" y="602"/>
                      </a:lnTo>
                      <a:lnTo>
                        <a:pt x="740" y="602"/>
                      </a:lnTo>
                      <a:lnTo>
                        <a:pt x="740" y="602"/>
                      </a:lnTo>
                      <a:lnTo>
                        <a:pt x="742" y="602"/>
                      </a:lnTo>
                      <a:lnTo>
                        <a:pt x="742" y="602"/>
                      </a:lnTo>
                      <a:lnTo>
                        <a:pt x="742" y="602"/>
                      </a:lnTo>
                      <a:lnTo>
                        <a:pt x="742" y="602"/>
                      </a:lnTo>
                      <a:lnTo>
                        <a:pt x="742" y="602"/>
                      </a:lnTo>
                      <a:lnTo>
                        <a:pt x="742" y="602"/>
                      </a:lnTo>
                      <a:lnTo>
                        <a:pt x="742" y="604"/>
                      </a:lnTo>
                      <a:lnTo>
                        <a:pt x="744" y="604"/>
                      </a:lnTo>
                      <a:lnTo>
                        <a:pt x="744" y="604"/>
                      </a:lnTo>
                      <a:lnTo>
                        <a:pt x="744" y="604"/>
                      </a:lnTo>
                      <a:lnTo>
                        <a:pt x="744" y="604"/>
                      </a:lnTo>
                      <a:lnTo>
                        <a:pt x="746" y="606"/>
                      </a:lnTo>
                      <a:lnTo>
                        <a:pt x="746" y="608"/>
                      </a:lnTo>
                      <a:lnTo>
                        <a:pt x="746" y="608"/>
                      </a:lnTo>
                      <a:lnTo>
                        <a:pt x="746" y="608"/>
                      </a:lnTo>
                      <a:lnTo>
                        <a:pt x="748" y="610"/>
                      </a:lnTo>
                      <a:lnTo>
                        <a:pt x="748" y="610"/>
                      </a:lnTo>
                      <a:lnTo>
                        <a:pt x="748" y="610"/>
                      </a:lnTo>
                      <a:lnTo>
                        <a:pt x="750" y="612"/>
                      </a:lnTo>
                      <a:lnTo>
                        <a:pt x="750" y="612"/>
                      </a:lnTo>
                      <a:lnTo>
                        <a:pt x="750" y="612"/>
                      </a:lnTo>
                      <a:lnTo>
                        <a:pt x="752" y="612"/>
                      </a:lnTo>
                      <a:lnTo>
                        <a:pt x="752" y="612"/>
                      </a:lnTo>
                      <a:lnTo>
                        <a:pt x="752" y="612"/>
                      </a:lnTo>
                      <a:lnTo>
                        <a:pt x="746" y="618"/>
                      </a:lnTo>
                      <a:lnTo>
                        <a:pt x="744" y="618"/>
                      </a:lnTo>
                      <a:lnTo>
                        <a:pt x="744" y="616"/>
                      </a:lnTo>
                      <a:lnTo>
                        <a:pt x="744" y="616"/>
                      </a:lnTo>
                      <a:lnTo>
                        <a:pt x="744" y="616"/>
                      </a:lnTo>
                      <a:lnTo>
                        <a:pt x="740" y="616"/>
                      </a:lnTo>
                      <a:lnTo>
                        <a:pt x="740" y="616"/>
                      </a:lnTo>
                      <a:lnTo>
                        <a:pt x="740" y="616"/>
                      </a:lnTo>
                      <a:lnTo>
                        <a:pt x="738" y="618"/>
                      </a:lnTo>
                      <a:lnTo>
                        <a:pt x="738" y="618"/>
                      </a:lnTo>
                      <a:lnTo>
                        <a:pt x="738" y="618"/>
                      </a:lnTo>
                      <a:lnTo>
                        <a:pt x="738" y="618"/>
                      </a:lnTo>
                      <a:lnTo>
                        <a:pt x="738" y="618"/>
                      </a:lnTo>
                      <a:lnTo>
                        <a:pt x="738" y="618"/>
                      </a:lnTo>
                      <a:lnTo>
                        <a:pt x="738" y="618"/>
                      </a:lnTo>
                      <a:lnTo>
                        <a:pt x="738" y="618"/>
                      </a:lnTo>
                      <a:lnTo>
                        <a:pt x="734" y="618"/>
                      </a:lnTo>
                      <a:lnTo>
                        <a:pt x="734" y="618"/>
                      </a:lnTo>
                      <a:lnTo>
                        <a:pt x="732" y="618"/>
                      </a:lnTo>
                      <a:lnTo>
                        <a:pt x="732" y="626"/>
                      </a:lnTo>
                      <a:lnTo>
                        <a:pt x="732" y="626"/>
                      </a:lnTo>
                      <a:lnTo>
                        <a:pt x="732" y="628"/>
                      </a:lnTo>
                      <a:lnTo>
                        <a:pt x="736" y="630"/>
                      </a:lnTo>
                      <a:lnTo>
                        <a:pt x="736" y="630"/>
                      </a:lnTo>
                      <a:lnTo>
                        <a:pt x="736" y="630"/>
                      </a:lnTo>
                      <a:lnTo>
                        <a:pt x="740" y="630"/>
                      </a:lnTo>
                      <a:lnTo>
                        <a:pt x="740" y="630"/>
                      </a:lnTo>
                      <a:lnTo>
                        <a:pt x="740" y="630"/>
                      </a:lnTo>
                      <a:lnTo>
                        <a:pt x="740" y="630"/>
                      </a:lnTo>
                      <a:lnTo>
                        <a:pt x="740" y="630"/>
                      </a:lnTo>
                      <a:lnTo>
                        <a:pt x="740" y="634"/>
                      </a:lnTo>
                      <a:lnTo>
                        <a:pt x="740" y="636"/>
                      </a:lnTo>
                      <a:lnTo>
                        <a:pt x="740" y="636"/>
                      </a:lnTo>
                      <a:lnTo>
                        <a:pt x="740" y="636"/>
                      </a:lnTo>
                      <a:lnTo>
                        <a:pt x="740" y="636"/>
                      </a:lnTo>
                      <a:lnTo>
                        <a:pt x="740" y="636"/>
                      </a:lnTo>
                      <a:lnTo>
                        <a:pt x="744" y="636"/>
                      </a:lnTo>
                      <a:lnTo>
                        <a:pt x="746" y="638"/>
                      </a:lnTo>
                      <a:lnTo>
                        <a:pt x="746" y="638"/>
                      </a:lnTo>
                      <a:lnTo>
                        <a:pt x="746" y="638"/>
                      </a:lnTo>
                      <a:lnTo>
                        <a:pt x="746" y="638"/>
                      </a:lnTo>
                      <a:lnTo>
                        <a:pt x="748" y="638"/>
                      </a:lnTo>
                      <a:lnTo>
                        <a:pt x="748" y="644"/>
                      </a:lnTo>
                      <a:lnTo>
                        <a:pt x="746" y="644"/>
                      </a:lnTo>
                      <a:lnTo>
                        <a:pt x="746" y="644"/>
                      </a:lnTo>
                      <a:lnTo>
                        <a:pt x="746" y="646"/>
                      </a:lnTo>
                      <a:lnTo>
                        <a:pt x="746" y="648"/>
                      </a:lnTo>
                      <a:lnTo>
                        <a:pt x="746" y="650"/>
                      </a:lnTo>
                      <a:lnTo>
                        <a:pt x="746" y="650"/>
                      </a:lnTo>
                      <a:lnTo>
                        <a:pt x="746" y="650"/>
                      </a:lnTo>
                      <a:lnTo>
                        <a:pt x="746" y="654"/>
                      </a:lnTo>
                      <a:lnTo>
                        <a:pt x="746" y="654"/>
                      </a:lnTo>
                      <a:lnTo>
                        <a:pt x="746" y="654"/>
                      </a:lnTo>
                      <a:lnTo>
                        <a:pt x="746" y="654"/>
                      </a:lnTo>
                      <a:lnTo>
                        <a:pt x="746" y="656"/>
                      </a:lnTo>
                      <a:lnTo>
                        <a:pt x="746" y="656"/>
                      </a:lnTo>
                      <a:lnTo>
                        <a:pt x="746" y="656"/>
                      </a:lnTo>
                      <a:lnTo>
                        <a:pt x="746" y="658"/>
                      </a:lnTo>
                      <a:lnTo>
                        <a:pt x="744" y="658"/>
                      </a:lnTo>
                      <a:lnTo>
                        <a:pt x="744" y="658"/>
                      </a:lnTo>
                      <a:lnTo>
                        <a:pt x="744" y="658"/>
                      </a:lnTo>
                      <a:lnTo>
                        <a:pt x="744" y="658"/>
                      </a:lnTo>
                      <a:lnTo>
                        <a:pt x="744" y="658"/>
                      </a:lnTo>
                      <a:lnTo>
                        <a:pt x="744" y="658"/>
                      </a:lnTo>
                      <a:close/>
                      <a:moveTo>
                        <a:pt x="484" y="622"/>
                      </a:moveTo>
                      <a:lnTo>
                        <a:pt x="484" y="622"/>
                      </a:lnTo>
                      <a:lnTo>
                        <a:pt x="484" y="622"/>
                      </a:lnTo>
                      <a:lnTo>
                        <a:pt x="482" y="622"/>
                      </a:lnTo>
                      <a:lnTo>
                        <a:pt x="480" y="622"/>
                      </a:lnTo>
                      <a:lnTo>
                        <a:pt x="478" y="620"/>
                      </a:lnTo>
                      <a:lnTo>
                        <a:pt x="478" y="618"/>
                      </a:lnTo>
                      <a:lnTo>
                        <a:pt x="478" y="618"/>
                      </a:lnTo>
                      <a:lnTo>
                        <a:pt x="478" y="618"/>
                      </a:lnTo>
                      <a:lnTo>
                        <a:pt x="476" y="616"/>
                      </a:lnTo>
                      <a:lnTo>
                        <a:pt x="476" y="614"/>
                      </a:lnTo>
                      <a:lnTo>
                        <a:pt x="476" y="614"/>
                      </a:lnTo>
                      <a:lnTo>
                        <a:pt x="476" y="612"/>
                      </a:lnTo>
                      <a:lnTo>
                        <a:pt x="474" y="610"/>
                      </a:lnTo>
                      <a:lnTo>
                        <a:pt x="474" y="608"/>
                      </a:lnTo>
                      <a:lnTo>
                        <a:pt x="474" y="606"/>
                      </a:lnTo>
                      <a:lnTo>
                        <a:pt x="474" y="606"/>
                      </a:lnTo>
                      <a:lnTo>
                        <a:pt x="474" y="606"/>
                      </a:lnTo>
                      <a:lnTo>
                        <a:pt x="474" y="604"/>
                      </a:lnTo>
                      <a:lnTo>
                        <a:pt x="480" y="600"/>
                      </a:lnTo>
                      <a:lnTo>
                        <a:pt x="480" y="600"/>
                      </a:lnTo>
                      <a:lnTo>
                        <a:pt x="480" y="600"/>
                      </a:lnTo>
                      <a:lnTo>
                        <a:pt x="480" y="594"/>
                      </a:lnTo>
                      <a:lnTo>
                        <a:pt x="480" y="594"/>
                      </a:lnTo>
                      <a:lnTo>
                        <a:pt x="480" y="592"/>
                      </a:lnTo>
                      <a:lnTo>
                        <a:pt x="480" y="592"/>
                      </a:lnTo>
                      <a:lnTo>
                        <a:pt x="478" y="592"/>
                      </a:lnTo>
                      <a:lnTo>
                        <a:pt x="478" y="592"/>
                      </a:lnTo>
                      <a:lnTo>
                        <a:pt x="478" y="592"/>
                      </a:lnTo>
                      <a:lnTo>
                        <a:pt x="478" y="590"/>
                      </a:lnTo>
                      <a:lnTo>
                        <a:pt x="478" y="590"/>
                      </a:lnTo>
                      <a:lnTo>
                        <a:pt x="478" y="590"/>
                      </a:lnTo>
                      <a:lnTo>
                        <a:pt x="478" y="590"/>
                      </a:lnTo>
                      <a:lnTo>
                        <a:pt x="484" y="590"/>
                      </a:lnTo>
                      <a:lnTo>
                        <a:pt x="484" y="590"/>
                      </a:lnTo>
                      <a:lnTo>
                        <a:pt x="484" y="590"/>
                      </a:lnTo>
                      <a:lnTo>
                        <a:pt x="484" y="588"/>
                      </a:lnTo>
                      <a:lnTo>
                        <a:pt x="486" y="588"/>
                      </a:lnTo>
                      <a:lnTo>
                        <a:pt x="486" y="588"/>
                      </a:lnTo>
                      <a:lnTo>
                        <a:pt x="486" y="588"/>
                      </a:lnTo>
                      <a:lnTo>
                        <a:pt x="486" y="588"/>
                      </a:lnTo>
                      <a:lnTo>
                        <a:pt x="486" y="588"/>
                      </a:lnTo>
                      <a:lnTo>
                        <a:pt x="488" y="588"/>
                      </a:lnTo>
                      <a:lnTo>
                        <a:pt x="488" y="584"/>
                      </a:lnTo>
                      <a:lnTo>
                        <a:pt x="488" y="584"/>
                      </a:lnTo>
                      <a:lnTo>
                        <a:pt x="488" y="584"/>
                      </a:lnTo>
                      <a:lnTo>
                        <a:pt x="488" y="578"/>
                      </a:lnTo>
                      <a:lnTo>
                        <a:pt x="488" y="578"/>
                      </a:lnTo>
                      <a:lnTo>
                        <a:pt x="488" y="578"/>
                      </a:lnTo>
                      <a:lnTo>
                        <a:pt x="488" y="576"/>
                      </a:lnTo>
                      <a:lnTo>
                        <a:pt x="488" y="576"/>
                      </a:lnTo>
                      <a:lnTo>
                        <a:pt x="488" y="576"/>
                      </a:lnTo>
                      <a:lnTo>
                        <a:pt x="488" y="576"/>
                      </a:lnTo>
                      <a:lnTo>
                        <a:pt x="492" y="574"/>
                      </a:lnTo>
                      <a:lnTo>
                        <a:pt x="492" y="574"/>
                      </a:lnTo>
                      <a:lnTo>
                        <a:pt x="492" y="574"/>
                      </a:lnTo>
                      <a:lnTo>
                        <a:pt x="492" y="572"/>
                      </a:lnTo>
                      <a:lnTo>
                        <a:pt x="494" y="570"/>
                      </a:lnTo>
                      <a:lnTo>
                        <a:pt x="494" y="570"/>
                      </a:lnTo>
                      <a:lnTo>
                        <a:pt x="494" y="570"/>
                      </a:lnTo>
                      <a:lnTo>
                        <a:pt x="498" y="564"/>
                      </a:lnTo>
                      <a:lnTo>
                        <a:pt x="500" y="562"/>
                      </a:lnTo>
                      <a:lnTo>
                        <a:pt x="502" y="562"/>
                      </a:lnTo>
                      <a:lnTo>
                        <a:pt x="502" y="562"/>
                      </a:lnTo>
                      <a:lnTo>
                        <a:pt x="502" y="562"/>
                      </a:lnTo>
                      <a:lnTo>
                        <a:pt x="504" y="560"/>
                      </a:lnTo>
                      <a:lnTo>
                        <a:pt x="506" y="560"/>
                      </a:lnTo>
                      <a:lnTo>
                        <a:pt x="506" y="560"/>
                      </a:lnTo>
                      <a:lnTo>
                        <a:pt x="506" y="560"/>
                      </a:lnTo>
                      <a:lnTo>
                        <a:pt x="510" y="558"/>
                      </a:lnTo>
                      <a:lnTo>
                        <a:pt x="512" y="558"/>
                      </a:lnTo>
                      <a:lnTo>
                        <a:pt x="512" y="560"/>
                      </a:lnTo>
                      <a:lnTo>
                        <a:pt x="510" y="560"/>
                      </a:lnTo>
                      <a:lnTo>
                        <a:pt x="510" y="560"/>
                      </a:lnTo>
                      <a:lnTo>
                        <a:pt x="510" y="560"/>
                      </a:lnTo>
                      <a:lnTo>
                        <a:pt x="508" y="562"/>
                      </a:lnTo>
                      <a:lnTo>
                        <a:pt x="508" y="562"/>
                      </a:lnTo>
                      <a:lnTo>
                        <a:pt x="506" y="562"/>
                      </a:lnTo>
                      <a:lnTo>
                        <a:pt x="506" y="564"/>
                      </a:lnTo>
                      <a:lnTo>
                        <a:pt x="506" y="564"/>
                      </a:lnTo>
                      <a:lnTo>
                        <a:pt x="508" y="564"/>
                      </a:lnTo>
                      <a:lnTo>
                        <a:pt x="508" y="566"/>
                      </a:lnTo>
                      <a:lnTo>
                        <a:pt x="508" y="566"/>
                      </a:lnTo>
                      <a:lnTo>
                        <a:pt x="508" y="566"/>
                      </a:lnTo>
                      <a:lnTo>
                        <a:pt x="514" y="566"/>
                      </a:lnTo>
                      <a:lnTo>
                        <a:pt x="514" y="566"/>
                      </a:lnTo>
                      <a:lnTo>
                        <a:pt x="514" y="566"/>
                      </a:lnTo>
                      <a:lnTo>
                        <a:pt x="514" y="564"/>
                      </a:lnTo>
                      <a:lnTo>
                        <a:pt x="514" y="564"/>
                      </a:lnTo>
                      <a:lnTo>
                        <a:pt x="516" y="566"/>
                      </a:lnTo>
                      <a:lnTo>
                        <a:pt x="516" y="566"/>
                      </a:lnTo>
                      <a:lnTo>
                        <a:pt x="518" y="566"/>
                      </a:lnTo>
                      <a:lnTo>
                        <a:pt x="520" y="566"/>
                      </a:lnTo>
                      <a:lnTo>
                        <a:pt x="520" y="568"/>
                      </a:lnTo>
                      <a:lnTo>
                        <a:pt x="520" y="568"/>
                      </a:lnTo>
                      <a:lnTo>
                        <a:pt x="522" y="568"/>
                      </a:lnTo>
                      <a:lnTo>
                        <a:pt x="522" y="568"/>
                      </a:lnTo>
                      <a:lnTo>
                        <a:pt x="522" y="568"/>
                      </a:lnTo>
                      <a:lnTo>
                        <a:pt x="522" y="568"/>
                      </a:lnTo>
                      <a:lnTo>
                        <a:pt x="522" y="568"/>
                      </a:lnTo>
                      <a:lnTo>
                        <a:pt x="522" y="568"/>
                      </a:lnTo>
                      <a:lnTo>
                        <a:pt x="522" y="568"/>
                      </a:lnTo>
                      <a:lnTo>
                        <a:pt x="522" y="570"/>
                      </a:lnTo>
                      <a:lnTo>
                        <a:pt x="522" y="570"/>
                      </a:lnTo>
                      <a:lnTo>
                        <a:pt x="522" y="570"/>
                      </a:lnTo>
                      <a:lnTo>
                        <a:pt x="522" y="570"/>
                      </a:lnTo>
                      <a:lnTo>
                        <a:pt x="522" y="570"/>
                      </a:lnTo>
                      <a:lnTo>
                        <a:pt x="522" y="570"/>
                      </a:lnTo>
                      <a:lnTo>
                        <a:pt x="522" y="570"/>
                      </a:lnTo>
                      <a:lnTo>
                        <a:pt x="518" y="570"/>
                      </a:lnTo>
                      <a:lnTo>
                        <a:pt x="518" y="570"/>
                      </a:lnTo>
                      <a:lnTo>
                        <a:pt x="518" y="570"/>
                      </a:lnTo>
                      <a:lnTo>
                        <a:pt x="518" y="570"/>
                      </a:lnTo>
                      <a:lnTo>
                        <a:pt x="518" y="570"/>
                      </a:lnTo>
                      <a:lnTo>
                        <a:pt x="518" y="570"/>
                      </a:lnTo>
                      <a:lnTo>
                        <a:pt x="516" y="570"/>
                      </a:lnTo>
                      <a:lnTo>
                        <a:pt x="516" y="572"/>
                      </a:lnTo>
                      <a:lnTo>
                        <a:pt x="512" y="574"/>
                      </a:lnTo>
                      <a:lnTo>
                        <a:pt x="512" y="574"/>
                      </a:lnTo>
                      <a:lnTo>
                        <a:pt x="512" y="574"/>
                      </a:lnTo>
                      <a:lnTo>
                        <a:pt x="512" y="576"/>
                      </a:lnTo>
                      <a:lnTo>
                        <a:pt x="512" y="576"/>
                      </a:lnTo>
                      <a:lnTo>
                        <a:pt x="514" y="578"/>
                      </a:lnTo>
                      <a:lnTo>
                        <a:pt x="520" y="578"/>
                      </a:lnTo>
                      <a:lnTo>
                        <a:pt x="522" y="578"/>
                      </a:lnTo>
                      <a:lnTo>
                        <a:pt x="522" y="578"/>
                      </a:lnTo>
                      <a:lnTo>
                        <a:pt x="522" y="578"/>
                      </a:lnTo>
                      <a:lnTo>
                        <a:pt x="522" y="578"/>
                      </a:lnTo>
                      <a:lnTo>
                        <a:pt x="522" y="586"/>
                      </a:lnTo>
                      <a:lnTo>
                        <a:pt x="522" y="586"/>
                      </a:lnTo>
                      <a:lnTo>
                        <a:pt x="522" y="586"/>
                      </a:lnTo>
                      <a:lnTo>
                        <a:pt x="524" y="588"/>
                      </a:lnTo>
                      <a:lnTo>
                        <a:pt x="524" y="588"/>
                      </a:lnTo>
                      <a:lnTo>
                        <a:pt x="524" y="588"/>
                      </a:lnTo>
                      <a:lnTo>
                        <a:pt x="524" y="588"/>
                      </a:lnTo>
                      <a:lnTo>
                        <a:pt x="528" y="588"/>
                      </a:lnTo>
                      <a:lnTo>
                        <a:pt x="528" y="588"/>
                      </a:lnTo>
                      <a:lnTo>
                        <a:pt x="528" y="588"/>
                      </a:lnTo>
                      <a:lnTo>
                        <a:pt x="528" y="588"/>
                      </a:lnTo>
                      <a:lnTo>
                        <a:pt x="528" y="588"/>
                      </a:lnTo>
                      <a:lnTo>
                        <a:pt x="528" y="588"/>
                      </a:lnTo>
                      <a:lnTo>
                        <a:pt x="534" y="586"/>
                      </a:lnTo>
                      <a:lnTo>
                        <a:pt x="534" y="586"/>
                      </a:lnTo>
                      <a:lnTo>
                        <a:pt x="534" y="586"/>
                      </a:lnTo>
                      <a:lnTo>
                        <a:pt x="536" y="586"/>
                      </a:lnTo>
                      <a:lnTo>
                        <a:pt x="536" y="586"/>
                      </a:lnTo>
                      <a:lnTo>
                        <a:pt x="536" y="586"/>
                      </a:lnTo>
                      <a:lnTo>
                        <a:pt x="538" y="584"/>
                      </a:lnTo>
                      <a:lnTo>
                        <a:pt x="538" y="584"/>
                      </a:lnTo>
                      <a:lnTo>
                        <a:pt x="538" y="584"/>
                      </a:lnTo>
                      <a:lnTo>
                        <a:pt x="538" y="584"/>
                      </a:lnTo>
                      <a:lnTo>
                        <a:pt x="538" y="584"/>
                      </a:lnTo>
                      <a:lnTo>
                        <a:pt x="538" y="584"/>
                      </a:lnTo>
                      <a:lnTo>
                        <a:pt x="538" y="582"/>
                      </a:lnTo>
                      <a:lnTo>
                        <a:pt x="542" y="580"/>
                      </a:lnTo>
                      <a:lnTo>
                        <a:pt x="542" y="580"/>
                      </a:lnTo>
                      <a:lnTo>
                        <a:pt x="542" y="580"/>
                      </a:lnTo>
                      <a:lnTo>
                        <a:pt x="542" y="580"/>
                      </a:lnTo>
                      <a:lnTo>
                        <a:pt x="542" y="580"/>
                      </a:lnTo>
                      <a:lnTo>
                        <a:pt x="542" y="580"/>
                      </a:lnTo>
                      <a:lnTo>
                        <a:pt x="542" y="580"/>
                      </a:lnTo>
                      <a:lnTo>
                        <a:pt x="544" y="580"/>
                      </a:lnTo>
                      <a:lnTo>
                        <a:pt x="544" y="580"/>
                      </a:lnTo>
                      <a:lnTo>
                        <a:pt x="548" y="580"/>
                      </a:lnTo>
                      <a:lnTo>
                        <a:pt x="548" y="580"/>
                      </a:lnTo>
                      <a:lnTo>
                        <a:pt x="548" y="580"/>
                      </a:lnTo>
                      <a:lnTo>
                        <a:pt x="554" y="580"/>
                      </a:lnTo>
                      <a:lnTo>
                        <a:pt x="554" y="580"/>
                      </a:lnTo>
                      <a:lnTo>
                        <a:pt x="554" y="580"/>
                      </a:lnTo>
                      <a:lnTo>
                        <a:pt x="554" y="580"/>
                      </a:lnTo>
                      <a:lnTo>
                        <a:pt x="554" y="580"/>
                      </a:lnTo>
                      <a:lnTo>
                        <a:pt x="554" y="580"/>
                      </a:lnTo>
                      <a:lnTo>
                        <a:pt x="554" y="574"/>
                      </a:lnTo>
                      <a:lnTo>
                        <a:pt x="554" y="574"/>
                      </a:lnTo>
                      <a:lnTo>
                        <a:pt x="554" y="574"/>
                      </a:lnTo>
                      <a:lnTo>
                        <a:pt x="552" y="574"/>
                      </a:lnTo>
                      <a:lnTo>
                        <a:pt x="552" y="574"/>
                      </a:lnTo>
                      <a:lnTo>
                        <a:pt x="552" y="574"/>
                      </a:lnTo>
                      <a:lnTo>
                        <a:pt x="552" y="572"/>
                      </a:lnTo>
                      <a:lnTo>
                        <a:pt x="552" y="572"/>
                      </a:lnTo>
                      <a:lnTo>
                        <a:pt x="552" y="572"/>
                      </a:lnTo>
                      <a:lnTo>
                        <a:pt x="552" y="572"/>
                      </a:lnTo>
                      <a:lnTo>
                        <a:pt x="550" y="572"/>
                      </a:lnTo>
                      <a:lnTo>
                        <a:pt x="550" y="572"/>
                      </a:lnTo>
                      <a:lnTo>
                        <a:pt x="550" y="572"/>
                      </a:lnTo>
                      <a:lnTo>
                        <a:pt x="550" y="572"/>
                      </a:lnTo>
                      <a:lnTo>
                        <a:pt x="550" y="572"/>
                      </a:lnTo>
                      <a:lnTo>
                        <a:pt x="550" y="572"/>
                      </a:lnTo>
                      <a:lnTo>
                        <a:pt x="548" y="572"/>
                      </a:lnTo>
                      <a:lnTo>
                        <a:pt x="546" y="574"/>
                      </a:lnTo>
                      <a:lnTo>
                        <a:pt x="544" y="574"/>
                      </a:lnTo>
                      <a:lnTo>
                        <a:pt x="544" y="574"/>
                      </a:lnTo>
                      <a:lnTo>
                        <a:pt x="544" y="574"/>
                      </a:lnTo>
                      <a:lnTo>
                        <a:pt x="542" y="572"/>
                      </a:lnTo>
                      <a:lnTo>
                        <a:pt x="540" y="570"/>
                      </a:lnTo>
                      <a:lnTo>
                        <a:pt x="538" y="568"/>
                      </a:lnTo>
                      <a:lnTo>
                        <a:pt x="538" y="568"/>
                      </a:lnTo>
                      <a:lnTo>
                        <a:pt x="538" y="568"/>
                      </a:lnTo>
                      <a:lnTo>
                        <a:pt x="538" y="568"/>
                      </a:lnTo>
                      <a:lnTo>
                        <a:pt x="538" y="568"/>
                      </a:lnTo>
                      <a:lnTo>
                        <a:pt x="538" y="568"/>
                      </a:lnTo>
                      <a:lnTo>
                        <a:pt x="536" y="568"/>
                      </a:lnTo>
                      <a:lnTo>
                        <a:pt x="528" y="568"/>
                      </a:lnTo>
                      <a:lnTo>
                        <a:pt x="528" y="566"/>
                      </a:lnTo>
                      <a:lnTo>
                        <a:pt x="528" y="566"/>
                      </a:lnTo>
                      <a:lnTo>
                        <a:pt x="528" y="566"/>
                      </a:lnTo>
                      <a:lnTo>
                        <a:pt x="528" y="564"/>
                      </a:lnTo>
                      <a:lnTo>
                        <a:pt x="532" y="564"/>
                      </a:lnTo>
                      <a:lnTo>
                        <a:pt x="532" y="564"/>
                      </a:lnTo>
                      <a:lnTo>
                        <a:pt x="532" y="564"/>
                      </a:lnTo>
                      <a:lnTo>
                        <a:pt x="534" y="564"/>
                      </a:lnTo>
                      <a:lnTo>
                        <a:pt x="536" y="564"/>
                      </a:lnTo>
                      <a:lnTo>
                        <a:pt x="536" y="564"/>
                      </a:lnTo>
                      <a:lnTo>
                        <a:pt x="536" y="564"/>
                      </a:lnTo>
                      <a:lnTo>
                        <a:pt x="536" y="564"/>
                      </a:lnTo>
                      <a:lnTo>
                        <a:pt x="540" y="564"/>
                      </a:lnTo>
                      <a:lnTo>
                        <a:pt x="540" y="564"/>
                      </a:lnTo>
                      <a:lnTo>
                        <a:pt x="542" y="564"/>
                      </a:lnTo>
                      <a:lnTo>
                        <a:pt x="542" y="562"/>
                      </a:lnTo>
                      <a:lnTo>
                        <a:pt x="546" y="558"/>
                      </a:lnTo>
                      <a:lnTo>
                        <a:pt x="546" y="558"/>
                      </a:lnTo>
                      <a:lnTo>
                        <a:pt x="546" y="558"/>
                      </a:lnTo>
                      <a:lnTo>
                        <a:pt x="546" y="558"/>
                      </a:lnTo>
                      <a:lnTo>
                        <a:pt x="550" y="558"/>
                      </a:lnTo>
                      <a:lnTo>
                        <a:pt x="550" y="558"/>
                      </a:lnTo>
                      <a:lnTo>
                        <a:pt x="550" y="558"/>
                      </a:lnTo>
                      <a:lnTo>
                        <a:pt x="550" y="558"/>
                      </a:lnTo>
                      <a:lnTo>
                        <a:pt x="552" y="556"/>
                      </a:lnTo>
                      <a:lnTo>
                        <a:pt x="560" y="554"/>
                      </a:lnTo>
                      <a:lnTo>
                        <a:pt x="562" y="552"/>
                      </a:lnTo>
                      <a:lnTo>
                        <a:pt x="562" y="552"/>
                      </a:lnTo>
                      <a:lnTo>
                        <a:pt x="562" y="552"/>
                      </a:lnTo>
                      <a:lnTo>
                        <a:pt x="564" y="550"/>
                      </a:lnTo>
                      <a:lnTo>
                        <a:pt x="568" y="550"/>
                      </a:lnTo>
                      <a:lnTo>
                        <a:pt x="568" y="550"/>
                      </a:lnTo>
                      <a:lnTo>
                        <a:pt x="568" y="550"/>
                      </a:lnTo>
                      <a:lnTo>
                        <a:pt x="568" y="550"/>
                      </a:lnTo>
                      <a:lnTo>
                        <a:pt x="568" y="550"/>
                      </a:lnTo>
                      <a:lnTo>
                        <a:pt x="568" y="550"/>
                      </a:lnTo>
                      <a:lnTo>
                        <a:pt x="568" y="550"/>
                      </a:lnTo>
                      <a:lnTo>
                        <a:pt x="572" y="550"/>
                      </a:lnTo>
                      <a:lnTo>
                        <a:pt x="572" y="550"/>
                      </a:lnTo>
                      <a:lnTo>
                        <a:pt x="572" y="550"/>
                      </a:lnTo>
                      <a:lnTo>
                        <a:pt x="574" y="548"/>
                      </a:lnTo>
                      <a:lnTo>
                        <a:pt x="580" y="548"/>
                      </a:lnTo>
                      <a:lnTo>
                        <a:pt x="580" y="550"/>
                      </a:lnTo>
                      <a:lnTo>
                        <a:pt x="576" y="552"/>
                      </a:lnTo>
                      <a:lnTo>
                        <a:pt x="576" y="552"/>
                      </a:lnTo>
                      <a:lnTo>
                        <a:pt x="576" y="552"/>
                      </a:lnTo>
                      <a:lnTo>
                        <a:pt x="574" y="552"/>
                      </a:lnTo>
                      <a:lnTo>
                        <a:pt x="574" y="552"/>
                      </a:lnTo>
                      <a:lnTo>
                        <a:pt x="574" y="552"/>
                      </a:lnTo>
                      <a:lnTo>
                        <a:pt x="572" y="552"/>
                      </a:lnTo>
                      <a:lnTo>
                        <a:pt x="572" y="554"/>
                      </a:lnTo>
                      <a:lnTo>
                        <a:pt x="564" y="554"/>
                      </a:lnTo>
                      <a:lnTo>
                        <a:pt x="564" y="554"/>
                      </a:lnTo>
                      <a:lnTo>
                        <a:pt x="564" y="554"/>
                      </a:lnTo>
                      <a:lnTo>
                        <a:pt x="562" y="556"/>
                      </a:lnTo>
                      <a:lnTo>
                        <a:pt x="562" y="556"/>
                      </a:lnTo>
                      <a:lnTo>
                        <a:pt x="562" y="556"/>
                      </a:lnTo>
                      <a:lnTo>
                        <a:pt x="562" y="558"/>
                      </a:lnTo>
                      <a:lnTo>
                        <a:pt x="562" y="558"/>
                      </a:lnTo>
                      <a:lnTo>
                        <a:pt x="562" y="558"/>
                      </a:lnTo>
                      <a:lnTo>
                        <a:pt x="564" y="558"/>
                      </a:lnTo>
                      <a:lnTo>
                        <a:pt x="566" y="560"/>
                      </a:lnTo>
                      <a:lnTo>
                        <a:pt x="566" y="560"/>
                      </a:lnTo>
                      <a:lnTo>
                        <a:pt x="566" y="560"/>
                      </a:lnTo>
                      <a:lnTo>
                        <a:pt x="568" y="560"/>
                      </a:lnTo>
                      <a:lnTo>
                        <a:pt x="568" y="562"/>
                      </a:lnTo>
                      <a:lnTo>
                        <a:pt x="568" y="562"/>
                      </a:lnTo>
                      <a:lnTo>
                        <a:pt x="566" y="562"/>
                      </a:lnTo>
                      <a:lnTo>
                        <a:pt x="566" y="562"/>
                      </a:lnTo>
                      <a:lnTo>
                        <a:pt x="566" y="562"/>
                      </a:lnTo>
                      <a:lnTo>
                        <a:pt x="564" y="562"/>
                      </a:lnTo>
                      <a:lnTo>
                        <a:pt x="564" y="562"/>
                      </a:lnTo>
                      <a:lnTo>
                        <a:pt x="564" y="564"/>
                      </a:lnTo>
                      <a:lnTo>
                        <a:pt x="564" y="564"/>
                      </a:lnTo>
                      <a:lnTo>
                        <a:pt x="564" y="564"/>
                      </a:lnTo>
                      <a:lnTo>
                        <a:pt x="564" y="564"/>
                      </a:lnTo>
                      <a:lnTo>
                        <a:pt x="562" y="566"/>
                      </a:lnTo>
                      <a:lnTo>
                        <a:pt x="562" y="572"/>
                      </a:lnTo>
                      <a:lnTo>
                        <a:pt x="562" y="572"/>
                      </a:lnTo>
                      <a:lnTo>
                        <a:pt x="562" y="572"/>
                      </a:lnTo>
                      <a:lnTo>
                        <a:pt x="562" y="572"/>
                      </a:lnTo>
                      <a:lnTo>
                        <a:pt x="560" y="572"/>
                      </a:lnTo>
                      <a:lnTo>
                        <a:pt x="560" y="572"/>
                      </a:lnTo>
                      <a:lnTo>
                        <a:pt x="560" y="572"/>
                      </a:lnTo>
                      <a:lnTo>
                        <a:pt x="560" y="572"/>
                      </a:lnTo>
                      <a:lnTo>
                        <a:pt x="558" y="572"/>
                      </a:lnTo>
                      <a:lnTo>
                        <a:pt x="558" y="572"/>
                      </a:lnTo>
                      <a:lnTo>
                        <a:pt x="558" y="572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8" y="580"/>
                      </a:lnTo>
                      <a:lnTo>
                        <a:pt x="558" y="580"/>
                      </a:lnTo>
                      <a:lnTo>
                        <a:pt x="560" y="580"/>
                      </a:lnTo>
                      <a:lnTo>
                        <a:pt x="560" y="580"/>
                      </a:lnTo>
                      <a:lnTo>
                        <a:pt x="562" y="582"/>
                      </a:lnTo>
                      <a:lnTo>
                        <a:pt x="562" y="584"/>
                      </a:lnTo>
                      <a:lnTo>
                        <a:pt x="562" y="584"/>
                      </a:lnTo>
                      <a:lnTo>
                        <a:pt x="564" y="584"/>
                      </a:lnTo>
                      <a:lnTo>
                        <a:pt x="564" y="586"/>
                      </a:lnTo>
                      <a:lnTo>
                        <a:pt x="564" y="586"/>
                      </a:lnTo>
                      <a:lnTo>
                        <a:pt x="564" y="586"/>
                      </a:lnTo>
                      <a:lnTo>
                        <a:pt x="568" y="586"/>
                      </a:lnTo>
                      <a:lnTo>
                        <a:pt x="572" y="586"/>
                      </a:lnTo>
                      <a:lnTo>
                        <a:pt x="572" y="586"/>
                      </a:lnTo>
                      <a:lnTo>
                        <a:pt x="572" y="586"/>
                      </a:lnTo>
                      <a:lnTo>
                        <a:pt x="572" y="586"/>
                      </a:lnTo>
                      <a:lnTo>
                        <a:pt x="574" y="588"/>
                      </a:lnTo>
                      <a:lnTo>
                        <a:pt x="574" y="588"/>
                      </a:lnTo>
                      <a:lnTo>
                        <a:pt x="574" y="588"/>
                      </a:lnTo>
                      <a:lnTo>
                        <a:pt x="576" y="588"/>
                      </a:lnTo>
                      <a:lnTo>
                        <a:pt x="578" y="590"/>
                      </a:lnTo>
                      <a:lnTo>
                        <a:pt x="578" y="590"/>
                      </a:lnTo>
                      <a:lnTo>
                        <a:pt x="578" y="590"/>
                      </a:lnTo>
                      <a:lnTo>
                        <a:pt x="580" y="590"/>
                      </a:lnTo>
                      <a:lnTo>
                        <a:pt x="582" y="592"/>
                      </a:lnTo>
                      <a:lnTo>
                        <a:pt x="582" y="592"/>
                      </a:lnTo>
                      <a:lnTo>
                        <a:pt x="582" y="592"/>
                      </a:lnTo>
                      <a:lnTo>
                        <a:pt x="584" y="592"/>
                      </a:lnTo>
                      <a:lnTo>
                        <a:pt x="588" y="592"/>
                      </a:lnTo>
                      <a:lnTo>
                        <a:pt x="590" y="594"/>
                      </a:lnTo>
                      <a:lnTo>
                        <a:pt x="596" y="596"/>
                      </a:lnTo>
                      <a:lnTo>
                        <a:pt x="598" y="598"/>
                      </a:lnTo>
                      <a:lnTo>
                        <a:pt x="598" y="598"/>
                      </a:lnTo>
                      <a:lnTo>
                        <a:pt x="598" y="598"/>
                      </a:lnTo>
                      <a:lnTo>
                        <a:pt x="598" y="598"/>
                      </a:lnTo>
                      <a:lnTo>
                        <a:pt x="602" y="598"/>
                      </a:lnTo>
                      <a:lnTo>
                        <a:pt x="602" y="598"/>
                      </a:lnTo>
                      <a:lnTo>
                        <a:pt x="602" y="598"/>
                      </a:lnTo>
                      <a:lnTo>
                        <a:pt x="604" y="598"/>
                      </a:lnTo>
                      <a:lnTo>
                        <a:pt x="604" y="600"/>
                      </a:lnTo>
                      <a:lnTo>
                        <a:pt x="604" y="600"/>
                      </a:lnTo>
                      <a:lnTo>
                        <a:pt x="606" y="600"/>
                      </a:lnTo>
                      <a:lnTo>
                        <a:pt x="606" y="600"/>
                      </a:lnTo>
                      <a:lnTo>
                        <a:pt x="606" y="600"/>
                      </a:lnTo>
                      <a:lnTo>
                        <a:pt x="606" y="600"/>
                      </a:lnTo>
                      <a:lnTo>
                        <a:pt x="606" y="602"/>
                      </a:lnTo>
                      <a:lnTo>
                        <a:pt x="608" y="602"/>
                      </a:lnTo>
                      <a:lnTo>
                        <a:pt x="608" y="604"/>
                      </a:lnTo>
                      <a:lnTo>
                        <a:pt x="608" y="604"/>
                      </a:lnTo>
                      <a:lnTo>
                        <a:pt x="608" y="604"/>
                      </a:lnTo>
                      <a:lnTo>
                        <a:pt x="608" y="606"/>
                      </a:lnTo>
                      <a:lnTo>
                        <a:pt x="610" y="608"/>
                      </a:lnTo>
                      <a:lnTo>
                        <a:pt x="610" y="608"/>
                      </a:lnTo>
                      <a:lnTo>
                        <a:pt x="610" y="608"/>
                      </a:lnTo>
                      <a:lnTo>
                        <a:pt x="614" y="610"/>
                      </a:lnTo>
                      <a:lnTo>
                        <a:pt x="614" y="612"/>
                      </a:lnTo>
                      <a:lnTo>
                        <a:pt x="614" y="612"/>
                      </a:lnTo>
                      <a:lnTo>
                        <a:pt x="614" y="614"/>
                      </a:lnTo>
                      <a:lnTo>
                        <a:pt x="614" y="614"/>
                      </a:lnTo>
                      <a:lnTo>
                        <a:pt x="614" y="614"/>
                      </a:lnTo>
                      <a:lnTo>
                        <a:pt x="614" y="614"/>
                      </a:lnTo>
                      <a:lnTo>
                        <a:pt x="610" y="618"/>
                      </a:lnTo>
                      <a:lnTo>
                        <a:pt x="608" y="618"/>
                      </a:lnTo>
                      <a:lnTo>
                        <a:pt x="606" y="618"/>
                      </a:lnTo>
                      <a:lnTo>
                        <a:pt x="606" y="618"/>
                      </a:lnTo>
                      <a:lnTo>
                        <a:pt x="604" y="618"/>
                      </a:lnTo>
                      <a:lnTo>
                        <a:pt x="604" y="620"/>
                      </a:lnTo>
                      <a:lnTo>
                        <a:pt x="586" y="620"/>
                      </a:lnTo>
                      <a:lnTo>
                        <a:pt x="586" y="620"/>
                      </a:lnTo>
                      <a:lnTo>
                        <a:pt x="586" y="620"/>
                      </a:lnTo>
                      <a:lnTo>
                        <a:pt x="582" y="620"/>
                      </a:lnTo>
                      <a:lnTo>
                        <a:pt x="574" y="620"/>
                      </a:lnTo>
                      <a:lnTo>
                        <a:pt x="574" y="620"/>
                      </a:lnTo>
                      <a:lnTo>
                        <a:pt x="574" y="620"/>
                      </a:lnTo>
                      <a:lnTo>
                        <a:pt x="574" y="620"/>
                      </a:lnTo>
                      <a:lnTo>
                        <a:pt x="568" y="620"/>
                      </a:lnTo>
                      <a:lnTo>
                        <a:pt x="566" y="618"/>
                      </a:lnTo>
                      <a:lnTo>
                        <a:pt x="566" y="618"/>
                      </a:lnTo>
                      <a:lnTo>
                        <a:pt x="566" y="618"/>
                      </a:lnTo>
                      <a:lnTo>
                        <a:pt x="564" y="618"/>
                      </a:lnTo>
                      <a:lnTo>
                        <a:pt x="560" y="616"/>
                      </a:lnTo>
                      <a:lnTo>
                        <a:pt x="560" y="616"/>
                      </a:lnTo>
                      <a:lnTo>
                        <a:pt x="560" y="616"/>
                      </a:lnTo>
                      <a:lnTo>
                        <a:pt x="560" y="616"/>
                      </a:lnTo>
                      <a:lnTo>
                        <a:pt x="556" y="614"/>
                      </a:lnTo>
                      <a:lnTo>
                        <a:pt x="552" y="614"/>
                      </a:lnTo>
                      <a:lnTo>
                        <a:pt x="552" y="614"/>
                      </a:lnTo>
                      <a:lnTo>
                        <a:pt x="552" y="614"/>
                      </a:lnTo>
                      <a:lnTo>
                        <a:pt x="548" y="614"/>
                      </a:lnTo>
                      <a:lnTo>
                        <a:pt x="548" y="612"/>
                      </a:lnTo>
                      <a:lnTo>
                        <a:pt x="548" y="612"/>
                      </a:lnTo>
                      <a:lnTo>
                        <a:pt x="548" y="612"/>
                      </a:lnTo>
                      <a:lnTo>
                        <a:pt x="538" y="612"/>
                      </a:lnTo>
                      <a:lnTo>
                        <a:pt x="538" y="612"/>
                      </a:lnTo>
                      <a:lnTo>
                        <a:pt x="538" y="612"/>
                      </a:lnTo>
                      <a:lnTo>
                        <a:pt x="536" y="612"/>
                      </a:lnTo>
                      <a:lnTo>
                        <a:pt x="532" y="614"/>
                      </a:lnTo>
                      <a:lnTo>
                        <a:pt x="526" y="616"/>
                      </a:lnTo>
                      <a:lnTo>
                        <a:pt x="526" y="616"/>
                      </a:lnTo>
                      <a:lnTo>
                        <a:pt x="526" y="616"/>
                      </a:lnTo>
                      <a:lnTo>
                        <a:pt x="522" y="620"/>
                      </a:lnTo>
                      <a:lnTo>
                        <a:pt x="520" y="620"/>
                      </a:lnTo>
                      <a:lnTo>
                        <a:pt x="520" y="620"/>
                      </a:lnTo>
                      <a:lnTo>
                        <a:pt x="520" y="620"/>
                      </a:lnTo>
                      <a:lnTo>
                        <a:pt x="518" y="620"/>
                      </a:lnTo>
                      <a:lnTo>
                        <a:pt x="514" y="620"/>
                      </a:lnTo>
                      <a:lnTo>
                        <a:pt x="514" y="620"/>
                      </a:lnTo>
                      <a:lnTo>
                        <a:pt x="512" y="620"/>
                      </a:lnTo>
                      <a:lnTo>
                        <a:pt x="512" y="622"/>
                      </a:lnTo>
                      <a:lnTo>
                        <a:pt x="510" y="622"/>
                      </a:lnTo>
                      <a:lnTo>
                        <a:pt x="510" y="622"/>
                      </a:lnTo>
                      <a:lnTo>
                        <a:pt x="508" y="622"/>
                      </a:lnTo>
                      <a:lnTo>
                        <a:pt x="508" y="624"/>
                      </a:lnTo>
                      <a:lnTo>
                        <a:pt x="486" y="624"/>
                      </a:lnTo>
                      <a:lnTo>
                        <a:pt x="486" y="624"/>
                      </a:lnTo>
                      <a:lnTo>
                        <a:pt x="486" y="624"/>
                      </a:lnTo>
                      <a:lnTo>
                        <a:pt x="484" y="622"/>
                      </a:lnTo>
                      <a:close/>
                      <a:moveTo>
                        <a:pt x="310" y="342"/>
                      </a:moveTo>
                      <a:lnTo>
                        <a:pt x="310" y="342"/>
                      </a:lnTo>
                      <a:lnTo>
                        <a:pt x="308" y="342"/>
                      </a:lnTo>
                      <a:lnTo>
                        <a:pt x="306" y="342"/>
                      </a:lnTo>
                      <a:lnTo>
                        <a:pt x="306" y="342"/>
                      </a:lnTo>
                      <a:lnTo>
                        <a:pt x="306" y="342"/>
                      </a:lnTo>
                      <a:lnTo>
                        <a:pt x="306" y="342"/>
                      </a:lnTo>
                      <a:lnTo>
                        <a:pt x="306" y="342"/>
                      </a:lnTo>
                      <a:lnTo>
                        <a:pt x="306" y="342"/>
                      </a:lnTo>
                      <a:lnTo>
                        <a:pt x="304" y="342"/>
                      </a:lnTo>
                      <a:lnTo>
                        <a:pt x="304" y="342"/>
                      </a:lnTo>
                      <a:lnTo>
                        <a:pt x="302" y="342"/>
                      </a:lnTo>
                      <a:lnTo>
                        <a:pt x="302" y="344"/>
                      </a:lnTo>
                      <a:lnTo>
                        <a:pt x="302" y="344"/>
                      </a:lnTo>
                      <a:lnTo>
                        <a:pt x="302" y="344"/>
                      </a:lnTo>
                      <a:lnTo>
                        <a:pt x="302" y="344"/>
                      </a:lnTo>
                      <a:lnTo>
                        <a:pt x="302" y="344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6"/>
                      </a:lnTo>
                      <a:lnTo>
                        <a:pt x="300" y="344"/>
                      </a:lnTo>
                      <a:lnTo>
                        <a:pt x="300" y="344"/>
                      </a:lnTo>
                      <a:lnTo>
                        <a:pt x="300" y="344"/>
                      </a:lnTo>
                      <a:lnTo>
                        <a:pt x="300" y="344"/>
                      </a:lnTo>
                      <a:lnTo>
                        <a:pt x="302" y="342"/>
                      </a:lnTo>
                      <a:lnTo>
                        <a:pt x="304" y="342"/>
                      </a:lnTo>
                      <a:lnTo>
                        <a:pt x="304" y="342"/>
                      </a:lnTo>
                      <a:lnTo>
                        <a:pt x="304" y="342"/>
                      </a:lnTo>
                      <a:lnTo>
                        <a:pt x="306" y="340"/>
                      </a:lnTo>
                      <a:lnTo>
                        <a:pt x="308" y="340"/>
                      </a:lnTo>
                      <a:lnTo>
                        <a:pt x="308" y="340"/>
                      </a:lnTo>
                      <a:lnTo>
                        <a:pt x="308" y="340"/>
                      </a:lnTo>
                      <a:lnTo>
                        <a:pt x="308" y="340"/>
                      </a:lnTo>
                      <a:lnTo>
                        <a:pt x="310" y="340"/>
                      </a:lnTo>
                      <a:lnTo>
                        <a:pt x="310" y="342"/>
                      </a:lnTo>
                      <a:lnTo>
                        <a:pt x="310" y="342"/>
                      </a:lnTo>
                      <a:lnTo>
                        <a:pt x="310" y="342"/>
                      </a:lnTo>
                      <a:lnTo>
                        <a:pt x="310" y="342"/>
                      </a:lnTo>
                      <a:close/>
                      <a:moveTo>
                        <a:pt x="462" y="296"/>
                      </a:moveTo>
                      <a:lnTo>
                        <a:pt x="462" y="296"/>
                      </a:lnTo>
                      <a:lnTo>
                        <a:pt x="462" y="294"/>
                      </a:lnTo>
                      <a:lnTo>
                        <a:pt x="462" y="294"/>
                      </a:lnTo>
                      <a:lnTo>
                        <a:pt x="462" y="296"/>
                      </a:lnTo>
                      <a:lnTo>
                        <a:pt x="462" y="296"/>
                      </a:lnTo>
                      <a:lnTo>
                        <a:pt x="462" y="296"/>
                      </a:lnTo>
                      <a:lnTo>
                        <a:pt x="462" y="296"/>
                      </a:lnTo>
                      <a:close/>
                      <a:moveTo>
                        <a:pt x="344" y="414"/>
                      </a:moveTo>
                      <a:lnTo>
                        <a:pt x="344" y="412"/>
                      </a:lnTo>
                      <a:lnTo>
                        <a:pt x="354" y="412"/>
                      </a:lnTo>
                      <a:lnTo>
                        <a:pt x="356" y="412"/>
                      </a:lnTo>
                      <a:lnTo>
                        <a:pt x="356" y="412"/>
                      </a:lnTo>
                      <a:lnTo>
                        <a:pt x="356" y="414"/>
                      </a:lnTo>
                      <a:lnTo>
                        <a:pt x="344" y="414"/>
                      </a:lnTo>
                      <a:close/>
                      <a:moveTo>
                        <a:pt x="744" y="784"/>
                      </a:moveTo>
                      <a:lnTo>
                        <a:pt x="744" y="784"/>
                      </a:lnTo>
                      <a:lnTo>
                        <a:pt x="744" y="782"/>
                      </a:lnTo>
                      <a:lnTo>
                        <a:pt x="744" y="782"/>
                      </a:lnTo>
                      <a:lnTo>
                        <a:pt x="744" y="784"/>
                      </a:lnTo>
                      <a:close/>
                      <a:moveTo>
                        <a:pt x="1674" y="166"/>
                      </a:moveTo>
                      <a:lnTo>
                        <a:pt x="1676" y="166"/>
                      </a:lnTo>
                      <a:lnTo>
                        <a:pt x="1678" y="166"/>
                      </a:lnTo>
                      <a:lnTo>
                        <a:pt x="1680" y="166"/>
                      </a:lnTo>
                      <a:lnTo>
                        <a:pt x="1678" y="166"/>
                      </a:lnTo>
                      <a:lnTo>
                        <a:pt x="1674" y="166"/>
                      </a:lnTo>
                      <a:lnTo>
                        <a:pt x="1674" y="166"/>
                      </a:lnTo>
                      <a:lnTo>
                        <a:pt x="1674" y="166"/>
                      </a:lnTo>
                      <a:lnTo>
                        <a:pt x="1674" y="166"/>
                      </a:lnTo>
                      <a:close/>
                      <a:moveTo>
                        <a:pt x="1798" y="38"/>
                      </a:moveTo>
                      <a:lnTo>
                        <a:pt x="1802" y="38"/>
                      </a:lnTo>
                      <a:lnTo>
                        <a:pt x="1802" y="38"/>
                      </a:lnTo>
                      <a:lnTo>
                        <a:pt x="1802" y="38"/>
                      </a:lnTo>
                      <a:lnTo>
                        <a:pt x="1802" y="38"/>
                      </a:lnTo>
                      <a:lnTo>
                        <a:pt x="1804" y="40"/>
                      </a:lnTo>
                      <a:lnTo>
                        <a:pt x="1804" y="40"/>
                      </a:lnTo>
                      <a:lnTo>
                        <a:pt x="1802" y="40"/>
                      </a:lnTo>
                      <a:lnTo>
                        <a:pt x="1802" y="40"/>
                      </a:lnTo>
                      <a:lnTo>
                        <a:pt x="1802" y="40"/>
                      </a:lnTo>
                      <a:lnTo>
                        <a:pt x="1802" y="40"/>
                      </a:lnTo>
                      <a:lnTo>
                        <a:pt x="1802" y="40"/>
                      </a:lnTo>
                      <a:lnTo>
                        <a:pt x="1802" y="40"/>
                      </a:lnTo>
                      <a:lnTo>
                        <a:pt x="1802" y="40"/>
                      </a:lnTo>
                      <a:lnTo>
                        <a:pt x="1802" y="40"/>
                      </a:lnTo>
                      <a:lnTo>
                        <a:pt x="1800" y="38"/>
                      </a:lnTo>
                      <a:lnTo>
                        <a:pt x="1800" y="38"/>
                      </a:lnTo>
                      <a:lnTo>
                        <a:pt x="1800" y="38"/>
                      </a:lnTo>
                      <a:lnTo>
                        <a:pt x="1798" y="38"/>
                      </a:lnTo>
                      <a:lnTo>
                        <a:pt x="1798" y="38"/>
                      </a:lnTo>
                      <a:lnTo>
                        <a:pt x="1798" y="38"/>
                      </a:lnTo>
                      <a:lnTo>
                        <a:pt x="1798" y="38"/>
                      </a:lnTo>
                      <a:lnTo>
                        <a:pt x="1798" y="38"/>
                      </a:lnTo>
                      <a:close/>
                      <a:moveTo>
                        <a:pt x="826" y="196"/>
                      </a:moveTo>
                      <a:lnTo>
                        <a:pt x="828" y="198"/>
                      </a:lnTo>
                      <a:lnTo>
                        <a:pt x="828" y="198"/>
                      </a:lnTo>
                      <a:lnTo>
                        <a:pt x="828" y="198"/>
                      </a:lnTo>
                      <a:lnTo>
                        <a:pt x="828" y="198"/>
                      </a:lnTo>
                      <a:lnTo>
                        <a:pt x="832" y="200"/>
                      </a:lnTo>
                      <a:lnTo>
                        <a:pt x="832" y="200"/>
                      </a:lnTo>
                      <a:lnTo>
                        <a:pt x="832" y="200"/>
                      </a:lnTo>
                      <a:lnTo>
                        <a:pt x="834" y="200"/>
                      </a:lnTo>
                      <a:lnTo>
                        <a:pt x="834" y="200"/>
                      </a:lnTo>
                      <a:lnTo>
                        <a:pt x="834" y="200"/>
                      </a:lnTo>
                      <a:lnTo>
                        <a:pt x="838" y="196"/>
                      </a:lnTo>
                      <a:lnTo>
                        <a:pt x="838" y="196"/>
                      </a:lnTo>
                      <a:lnTo>
                        <a:pt x="838" y="196"/>
                      </a:lnTo>
                      <a:lnTo>
                        <a:pt x="838" y="196"/>
                      </a:lnTo>
                      <a:lnTo>
                        <a:pt x="840" y="196"/>
                      </a:lnTo>
                      <a:lnTo>
                        <a:pt x="842" y="198"/>
                      </a:lnTo>
                      <a:lnTo>
                        <a:pt x="842" y="200"/>
                      </a:lnTo>
                      <a:lnTo>
                        <a:pt x="842" y="200"/>
                      </a:lnTo>
                      <a:lnTo>
                        <a:pt x="842" y="200"/>
                      </a:lnTo>
                      <a:lnTo>
                        <a:pt x="846" y="202"/>
                      </a:lnTo>
                      <a:lnTo>
                        <a:pt x="846" y="204"/>
                      </a:lnTo>
                      <a:lnTo>
                        <a:pt x="842" y="204"/>
                      </a:lnTo>
                      <a:lnTo>
                        <a:pt x="842" y="204"/>
                      </a:lnTo>
                      <a:lnTo>
                        <a:pt x="842" y="204"/>
                      </a:lnTo>
                      <a:lnTo>
                        <a:pt x="842" y="202"/>
                      </a:lnTo>
                      <a:lnTo>
                        <a:pt x="840" y="202"/>
                      </a:lnTo>
                      <a:lnTo>
                        <a:pt x="840" y="202"/>
                      </a:lnTo>
                      <a:lnTo>
                        <a:pt x="840" y="202"/>
                      </a:lnTo>
                      <a:lnTo>
                        <a:pt x="838" y="202"/>
                      </a:lnTo>
                      <a:lnTo>
                        <a:pt x="836" y="202"/>
                      </a:lnTo>
                      <a:lnTo>
                        <a:pt x="836" y="202"/>
                      </a:lnTo>
                      <a:lnTo>
                        <a:pt x="836" y="202"/>
                      </a:lnTo>
                      <a:lnTo>
                        <a:pt x="834" y="202"/>
                      </a:lnTo>
                      <a:lnTo>
                        <a:pt x="830" y="202"/>
                      </a:lnTo>
                      <a:lnTo>
                        <a:pt x="826" y="200"/>
                      </a:lnTo>
                      <a:lnTo>
                        <a:pt x="822" y="198"/>
                      </a:lnTo>
                      <a:lnTo>
                        <a:pt x="822" y="198"/>
                      </a:lnTo>
                      <a:lnTo>
                        <a:pt x="822" y="198"/>
                      </a:lnTo>
                      <a:lnTo>
                        <a:pt x="820" y="198"/>
                      </a:lnTo>
                      <a:lnTo>
                        <a:pt x="816" y="196"/>
                      </a:lnTo>
                      <a:lnTo>
                        <a:pt x="826" y="196"/>
                      </a:lnTo>
                      <a:close/>
                      <a:moveTo>
                        <a:pt x="284" y="444"/>
                      </a:moveTo>
                      <a:lnTo>
                        <a:pt x="284" y="444"/>
                      </a:lnTo>
                      <a:lnTo>
                        <a:pt x="284" y="446"/>
                      </a:lnTo>
                      <a:lnTo>
                        <a:pt x="284" y="446"/>
                      </a:lnTo>
                      <a:lnTo>
                        <a:pt x="280" y="448"/>
                      </a:lnTo>
                      <a:lnTo>
                        <a:pt x="280" y="448"/>
                      </a:lnTo>
                      <a:lnTo>
                        <a:pt x="280" y="448"/>
                      </a:lnTo>
                      <a:lnTo>
                        <a:pt x="280" y="452"/>
                      </a:lnTo>
                      <a:lnTo>
                        <a:pt x="280" y="452"/>
                      </a:lnTo>
                      <a:lnTo>
                        <a:pt x="280" y="452"/>
                      </a:lnTo>
                      <a:lnTo>
                        <a:pt x="280" y="452"/>
                      </a:lnTo>
                      <a:lnTo>
                        <a:pt x="278" y="452"/>
                      </a:lnTo>
                      <a:lnTo>
                        <a:pt x="278" y="452"/>
                      </a:lnTo>
                      <a:lnTo>
                        <a:pt x="278" y="452"/>
                      </a:lnTo>
                      <a:lnTo>
                        <a:pt x="278" y="452"/>
                      </a:lnTo>
                      <a:lnTo>
                        <a:pt x="274" y="450"/>
                      </a:lnTo>
                      <a:lnTo>
                        <a:pt x="276" y="448"/>
                      </a:lnTo>
                      <a:lnTo>
                        <a:pt x="276" y="448"/>
                      </a:lnTo>
                      <a:lnTo>
                        <a:pt x="276" y="448"/>
                      </a:lnTo>
                      <a:lnTo>
                        <a:pt x="276" y="446"/>
                      </a:lnTo>
                      <a:lnTo>
                        <a:pt x="278" y="444"/>
                      </a:lnTo>
                      <a:lnTo>
                        <a:pt x="282" y="442"/>
                      </a:lnTo>
                      <a:lnTo>
                        <a:pt x="286" y="442"/>
                      </a:lnTo>
                      <a:lnTo>
                        <a:pt x="286" y="444"/>
                      </a:lnTo>
                      <a:lnTo>
                        <a:pt x="286" y="444"/>
                      </a:lnTo>
                      <a:lnTo>
                        <a:pt x="286" y="444"/>
                      </a:lnTo>
                      <a:lnTo>
                        <a:pt x="288" y="444"/>
                      </a:lnTo>
                      <a:lnTo>
                        <a:pt x="284" y="444"/>
                      </a:lnTo>
                      <a:close/>
                      <a:moveTo>
                        <a:pt x="1384" y="46"/>
                      </a:moveTo>
                      <a:lnTo>
                        <a:pt x="1382" y="48"/>
                      </a:lnTo>
                      <a:lnTo>
                        <a:pt x="1380" y="48"/>
                      </a:lnTo>
                      <a:lnTo>
                        <a:pt x="1380" y="48"/>
                      </a:lnTo>
                      <a:lnTo>
                        <a:pt x="1380" y="48"/>
                      </a:lnTo>
                      <a:lnTo>
                        <a:pt x="1376" y="52"/>
                      </a:lnTo>
                      <a:lnTo>
                        <a:pt x="1374" y="52"/>
                      </a:lnTo>
                      <a:lnTo>
                        <a:pt x="1374" y="52"/>
                      </a:lnTo>
                      <a:lnTo>
                        <a:pt x="1374" y="52"/>
                      </a:lnTo>
                      <a:lnTo>
                        <a:pt x="1374" y="52"/>
                      </a:lnTo>
                      <a:lnTo>
                        <a:pt x="1374" y="50"/>
                      </a:lnTo>
                      <a:lnTo>
                        <a:pt x="1374" y="50"/>
                      </a:lnTo>
                      <a:lnTo>
                        <a:pt x="1374" y="50"/>
                      </a:lnTo>
                      <a:lnTo>
                        <a:pt x="1374" y="50"/>
                      </a:lnTo>
                      <a:lnTo>
                        <a:pt x="1376" y="48"/>
                      </a:lnTo>
                      <a:lnTo>
                        <a:pt x="1378" y="46"/>
                      </a:lnTo>
                      <a:lnTo>
                        <a:pt x="1380" y="46"/>
                      </a:lnTo>
                      <a:lnTo>
                        <a:pt x="1380" y="46"/>
                      </a:lnTo>
                      <a:lnTo>
                        <a:pt x="1380" y="46"/>
                      </a:lnTo>
                      <a:lnTo>
                        <a:pt x="1382" y="46"/>
                      </a:lnTo>
                      <a:lnTo>
                        <a:pt x="1384" y="46"/>
                      </a:lnTo>
                      <a:lnTo>
                        <a:pt x="1384" y="46"/>
                      </a:lnTo>
                      <a:lnTo>
                        <a:pt x="1384" y="46"/>
                      </a:lnTo>
                      <a:lnTo>
                        <a:pt x="1384" y="46"/>
                      </a:lnTo>
                      <a:close/>
                      <a:moveTo>
                        <a:pt x="438" y="654"/>
                      </a:moveTo>
                      <a:lnTo>
                        <a:pt x="438" y="654"/>
                      </a:lnTo>
                      <a:lnTo>
                        <a:pt x="438" y="654"/>
                      </a:lnTo>
                      <a:lnTo>
                        <a:pt x="436" y="654"/>
                      </a:lnTo>
                      <a:lnTo>
                        <a:pt x="438" y="6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3" name="Freeform 514"/>
                <p:cNvSpPr>
                  <a:spLocks/>
                </p:cNvSpPr>
                <p:nvPr/>
              </p:nvSpPr>
              <p:spPr bwMode="auto">
                <a:xfrm>
                  <a:off x="3304" y="2214"/>
                  <a:ext cx="6" cy="8"/>
                </a:xfrm>
                <a:custGeom>
                  <a:avLst/>
                  <a:gdLst>
                    <a:gd name="T0" fmla="*/ 4 w 6"/>
                    <a:gd name="T1" fmla="*/ 0 h 8"/>
                    <a:gd name="T2" fmla="*/ 0 w 6"/>
                    <a:gd name="T3" fmla="*/ 0 h 8"/>
                    <a:gd name="T4" fmla="*/ 0 w 6"/>
                    <a:gd name="T5" fmla="*/ 0 h 8"/>
                    <a:gd name="T6" fmla="*/ 0 w 6"/>
                    <a:gd name="T7" fmla="*/ 2 h 8"/>
                    <a:gd name="T8" fmla="*/ 0 w 6"/>
                    <a:gd name="T9" fmla="*/ 6 h 8"/>
                    <a:gd name="T10" fmla="*/ 0 w 6"/>
                    <a:gd name="T11" fmla="*/ 6 h 8"/>
                    <a:gd name="T12" fmla="*/ 0 w 6"/>
                    <a:gd name="T13" fmla="*/ 8 h 8"/>
                    <a:gd name="T14" fmla="*/ 2 w 6"/>
                    <a:gd name="T15" fmla="*/ 8 h 8"/>
                    <a:gd name="T16" fmla="*/ 2 w 6"/>
                    <a:gd name="T17" fmla="*/ 8 h 8"/>
                    <a:gd name="T18" fmla="*/ 2 w 6"/>
                    <a:gd name="T19" fmla="*/ 8 h 8"/>
                    <a:gd name="T20" fmla="*/ 2 w 6"/>
                    <a:gd name="T21" fmla="*/ 8 h 8"/>
                    <a:gd name="T22" fmla="*/ 2 w 6"/>
                    <a:gd name="T23" fmla="*/ 8 h 8"/>
                    <a:gd name="T24" fmla="*/ 6 w 6"/>
                    <a:gd name="T25" fmla="*/ 6 h 8"/>
                    <a:gd name="T26" fmla="*/ 6 w 6"/>
                    <a:gd name="T27" fmla="*/ 6 h 8"/>
                    <a:gd name="T28" fmla="*/ 6 w 6"/>
                    <a:gd name="T29" fmla="*/ 6 h 8"/>
                    <a:gd name="T30" fmla="*/ 6 w 6"/>
                    <a:gd name="T31" fmla="*/ 2 h 8"/>
                    <a:gd name="T32" fmla="*/ 6 w 6"/>
                    <a:gd name="T33" fmla="*/ 2 h 8"/>
                    <a:gd name="T34" fmla="*/ 6 w 6"/>
                    <a:gd name="T35" fmla="*/ 2 h 8"/>
                    <a:gd name="T36" fmla="*/ 4 w 6"/>
                    <a:gd name="T37" fmla="*/ 0 h 8"/>
                    <a:gd name="T38" fmla="*/ 4 w 6"/>
                    <a:gd name="T39" fmla="*/ 0 h 8"/>
                    <a:gd name="T40" fmla="*/ 4 w 6"/>
                    <a:gd name="T41" fmla="*/ 0 h 8"/>
                    <a:gd name="T42" fmla="*/ 4 w 6"/>
                    <a:gd name="T4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" h="8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4" name="Freeform 515"/>
                <p:cNvSpPr>
                  <a:spLocks/>
                </p:cNvSpPr>
                <p:nvPr/>
              </p:nvSpPr>
              <p:spPr bwMode="auto">
                <a:xfrm>
                  <a:off x="3338" y="2350"/>
                  <a:ext cx="20" cy="6"/>
                </a:xfrm>
                <a:custGeom>
                  <a:avLst/>
                  <a:gdLst>
                    <a:gd name="T0" fmla="*/ 20 w 20"/>
                    <a:gd name="T1" fmla="*/ 2 h 6"/>
                    <a:gd name="T2" fmla="*/ 18 w 20"/>
                    <a:gd name="T3" fmla="*/ 2 h 6"/>
                    <a:gd name="T4" fmla="*/ 16 w 20"/>
                    <a:gd name="T5" fmla="*/ 0 h 6"/>
                    <a:gd name="T6" fmla="*/ 16 w 20"/>
                    <a:gd name="T7" fmla="*/ 0 h 6"/>
                    <a:gd name="T8" fmla="*/ 16 w 20"/>
                    <a:gd name="T9" fmla="*/ 0 h 6"/>
                    <a:gd name="T10" fmla="*/ 12 w 20"/>
                    <a:gd name="T11" fmla="*/ 0 h 6"/>
                    <a:gd name="T12" fmla="*/ 12 w 20"/>
                    <a:gd name="T13" fmla="*/ 0 h 6"/>
                    <a:gd name="T14" fmla="*/ 12 w 20"/>
                    <a:gd name="T15" fmla="*/ 0 h 6"/>
                    <a:gd name="T16" fmla="*/ 10 w 20"/>
                    <a:gd name="T17" fmla="*/ 2 h 6"/>
                    <a:gd name="T18" fmla="*/ 8 w 20"/>
                    <a:gd name="T19" fmla="*/ 2 h 6"/>
                    <a:gd name="T20" fmla="*/ 8 w 20"/>
                    <a:gd name="T21" fmla="*/ 2 h 6"/>
                    <a:gd name="T22" fmla="*/ 8 w 20"/>
                    <a:gd name="T23" fmla="*/ 2 h 6"/>
                    <a:gd name="T24" fmla="*/ 6 w 20"/>
                    <a:gd name="T25" fmla="*/ 2 h 6"/>
                    <a:gd name="T26" fmla="*/ 2 w 20"/>
                    <a:gd name="T27" fmla="*/ 2 h 6"/>
                    <a:gd name="T28" fmla="*/ 2 w 20"/>
                    <a:gd name="T29" fmla="*/ 2 h 6"/>
                    <a:gd name="T30" fmla="*/ 0 w 20"/>
                    <a:gd name="T31" fmla="*/ 2 h 6"/>
                    <a:gd name="T32" fmla="*/ 0 w 20"/>
                    <a:gd name="T33" fmla="*/ 6 h 6"/>
                    <a:gd name="T34" fmla="*/ 0 w 20"/>
                    <a:gd name="T35" fmla="*/ 6 h 6"/>
                    <a:gd name="T36" fmla="*/ 2 w 20"/>
                    <a:gd name="T37" fmla="*/ 6 h 6"/>
                    <a:gd name="T38" fmla="*/ 4 w 20"/>
                    <a:gd name="T39" fmla="*/ 6 h 6"/>
                    <a:gd name="T40" fmla="*/ 4 w 20"/>
                    <a:gd name="T41" fmla="*/ 6 h 6"/>
                    <a:gd name="T42" fmla="*/ 4 w 20"/>
                    <a:gd name="T43" fmla="*/ 6 h 6"/>
                    <a:gd name="T44" fmla="*/ 6 w 20"/>
                    <a:gd name="T45" fmla="*/ 6 h 6"/>
                    <a:gd name="T46" fmla="*/ 6 w 20"/>
                    <a:gd name="T47" fmla="*/ 6 h 6"/>
                    <a:gd name="T48" fmla="*/ 6 w 20"/>
                    <a:gd name="T49" fmla="*/ 6 h 6"/>
                    <a:gd name="T50" fmla="*/ 6 w 20"/>
                    <a:gd name="T51" fmla="*/ 6 h 6"/>
                    <a:gd name="T52" fmla="*/ 10 w 20"/>
                    <a:gd name="T53" fmla="*/ 6 h 6"/>
                    <a:gd name="T54" fmla="*/ 14 w 20"/>
                    <a:gd name="T55" fmla="*/ 6 h 6"/>
                    <a:gd name="T56" fmla="*/ 14 w 20"/>
                    <a:gd name="T57" fmla="*/ 6 h 6"/>
                    <a:gd name="T58" fmla="*/ 14 w 20"/>
                    <a:gd name="T59" fmla="*/ 6 h 6"/>
                    <a:gd name="T60" fmla="*/ 16 w 20"/>
                    <a:gd name="T61" fmla="*/ 4 h 6"/>
                    <a:gd name="T62" fmla="*/ 20 w 20"/>
                    <a:gd name="T63" fmla="*/ 4 h 6"/>
                    <a:gd name="T64" fmla="*/ 20 w 20"/>
                    <a:gd name="T65" fmla="*/ 4 h 6"/>
                    <a:gd name="T66" fmla="*/ 20 w 20"/>
                    <a:gd name="T67" fmla="*/ 4 h 6"/>
                    <a:gd name="T68" fmla="*/ 20 w 20"/>
                    <a:gd name="T69" fmla="*/ 2 h 6"/>
                    <a:gd name="T70" fmla="*/ 20 w 20"/>
                    <a:gd name="T71" fmla="*/ 2 h 6"/>
                    <a:gd name="T72" fmla="*/ 20 w 20"/>
                    <a:gd name="T73" fmla="*/ 2 h 6"/>
                    <a:gd name="T74" fmla="*/ 20 w 20"/>
                    <a:gd name="T7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0" h="6">
                      <a:moveTo>
                        <a:pt x="20" y="2"/>
                      </a:move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0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5" name="Freeform 516"/>
                <p:cNvSpPr>
                  <a:spLocks/>
                </p:cNvSpPr>
                <p:nvPr/>
              </p:nvSpPr>
              <p:spPr bwMode="auto">
                <a:xfrm>
                  <a:off x="3232" y="2586"/>
                  <a:ext cx="88" cy="130"/>
                </a:xfrm>
                <a:custGeom>
                  <a:avLst/>
                  <a:gdLst>
                    <a:gd name="T0" fmla="*/ 86 w 88"/>
                    <a:gd name="T1" fmla="*/ 28 h 130"/>
                    <a:gd name="T2" fmla="*/ 86 w 88"/>
                    <a:gd name="T3" fmla="*/ 16 h 130"/>
                    <a:gd name="T4" fmla="*/ 82 w 88"/>
                    <a:gd name="T5" fmla="*/ 12 h 130"/>
                    <a:gd name="T6" fmla="*/ 80 w 88"/>
                    <a:gd name="T7" fmla="*/ 6 h 130"/>
                    <a:gd name="T8" fmla="*/ 78 w 88"/>
                    <a:gd name="T9" fmla="*/ 2 h 130"/>
                    <a:gd name="T10" fmla="*/ 76 w 88"/>
                    <a:gd name="T11" fmla="*/ 0 h 130"/>
                    <a:gd name="T12" fmla="*/ 72 w 88"/>
                    <a:gd name="T13" fmla="*/ 0 h 130"/>
                    <a:gd name="T14" fmla="*/ 70 w 88"/>
                    <a:gd name="T15" fmla="*/ 0 h 130"/>
                    <a:gd name="T16" fmla="*/ 68 w 88"/>
                    <a:gd name="T17" fmla="*/ 10 h 130"/>
                    <a:gd name="T18" fmla="*/ 60 w 88"/>
                    <a:gd name="T19" fmla="*/ 14 h 130"/>
                    <a:gd name="T20" fmla="*/ 58 w 88"/>
                    <a:gd name="T21" fmla="*/ 18 h 130"/>
                    <a:gd name="T22" fmla="*/ 56 w 88"/>
                    <a:gd name="T23" fmla="*/ 20 h 130"/>
                    <a:gd name="T24" fmla="*/ 54 w 88"/>
                    <a:gd name="T25" fmla="*/ 22 h 130"/>
                    <a:gd name="T26" fmla="*/ 52 w 88"/>
                    <a:gd name="T27" fmla="*/ 22 h 130"/>
                    <a:gd name="T28" fmla="*/ 50 w 88"/>
                    <a:gd name="T29" fmla="*/ 24 h 130"/>
                    <a:gd name="T30" fmla="*/ 50 w 88"/>
                    <a:gd name="T31" fmla="*/ 30 h 130"/>
                    <a:gd name="T32" fmla="*/ 50 w 88"/>
                    <a:gd name="T33" fmla="*/ 28 h 130"/>
                    <a:gd name="T34" fmla="*/ 46 w 88"/>
                    <a:gd name="T35" fmla="*/ 28 h 130"/>
                    <a:gd name="T36" fmla="*/ 44 w 88"/>
                    <a:gd name="T37" fmla="*/ 32 h 130"/>
                    <a:gd name="T38" fmla="*/ 42 w 88"/>
                    <a:gd name="T39" fmla="*/ 32 h 130"/>
                    <a:gd name="T40" fmla="*/ 26 w 88"/>
                    <a:gd name="T41" fmla="*/ 34 h 130"/>
                    <a:gd name="T42" fmla="*/ 20 w 88"/>
                    <a:gd name="T43" fmla="*/ 40 h 130"/>
                    <a:gd name="T44" fmla="*/ 18 w 88"/>
                    <a:gd name="T45" fmla="*/ 44 h 130"/>
                    <a:gd name="T46" fmla="*/ 14 w 88"/>
                    <a:gd name="T47" fmla="*/ 46 h 130"/>
                    <a:gd name="T48" fmla="*/ 12 w 88"/>
                    <a:gd name="T49" fmla="*/ 50 h 130"/>
                    <a:gd name="T50" fmla="*/ 12 w 88"/>
                    <a:gd name="T51" fmla="*/ 60 h 130"/>
                    <a:gd name="T52" fmla="*/ 14 w 88"/>
                    <a:gd name="T53" fmla="*/ 70 h 130"/>
                    <a:gd name="T54" fmla="*/ 14 w 88"/>
                    <a:gd name="T55" fmla="*/ 78 h 130"/>
                    <a:gd name="T56" fmla="*/ 10 w 88"/>
                    <a:gd name="T57" fmla="*/ 80 h 130"/>
                    <a:gd name="T58" fmla="*/ 2 w 88"/>
                    <a:gd name="T59" fmla="*/ 88 h 130"/>
                    <a:gd name="T60" fmla="*/ 0 w 88"/>
                    <a:gd name="T61" fmla="*/ 94 h 130"/>
                    <a:gd name="T62" fmla="*/ 0 w 88"/>
                    <a:gd name="T63" fmla="*/ 108 h 130"/>
                    <a:gd name="T64" fmla="*/ 0 w 88"/>
                    <a:gd name="T65" fmla="*/ 112 h 130"/>
                    <a:gd name="T66" fmla="*/ 2 w 88"/>
                    <a:gd name="T67" fmla="*/ 114 h 130"/>
                    <a:gd name="T68" fmla="*/ 6 w 88"/>
                    <a:gd name="T69" fmla="*/ 118 h 130"/>
                    <a:gd name="T70" fmla="*/ 8 w 88"/>
                    <a:gd name="T71" fmla="*/ 124 h 130"/>
                    <a:gd name="T72" fmla="*/ 10 w 88"/>
                    <a:gd name="T73" fmla="*/ 128 h 130"/>
                    <a:gd name="T74" fmla="*/ 12 w 88"/>
                    <a:gd name="T75" fmla="*/ 128 h 130"/>
                    <a:gd name="T76" fmla="*/ 18 w 88"/>
                    <a:gd name="T77" fmla="*/ 130 h 130"/>
                    <a:gd name="T78" fmla="*/ 20 w 88"/>
                    <a:gd name="T79" fmla="*/ 130 h 130"/>
                    <a:gd name="T80" fmla="*/ 26 w 88"/>
                    <a:gd name="T81" fmla="*/ 130 h 130"/>
                    <a:gd name="T82" fmla="*/ 34 w 88"/>
                    <a:gd name="T83" fmla="*/ 128 h 130"/>
                    <a:gd name="T84" fmla="*/ 34 w 88"/>
                    <a:gd name="T85" fmla="*/ 128 h 130"/>
                    <a:gd name="T86" fmla="*/ 40 w 88"/>
                    <a:gd name="T87" fmla="*/ 124 h 130"/>
                    <a:gd name="T88" fmla="*/ 44 w 88"/>
                    <a:gd name="T89" fmla="*/ 120 h 130"/>
                    <a:gd name="T90" fmla="*/ 46 w 88"/>
                    <a:gd name="T91" fmla="*/ 116 h 130"/>
                    <a:gd name="T92" fmla="*/ 46 w 88"/>
                    <a:gd name="T93" fmla="*/ 108 h 130"/>
                    <a:gd name="T94" fmla="*/ 48 w 88"/>
                    <a:gd name="T95" fmla="*/ 106 h 130"/>
                    <a:gd name="T96" fmla="*/ 54 w 88"/>
                    <a:gd name="T97" fmla="*/ 92 h 130"/>
                    <a:gd name="T98" fmla="*/ 56 w 88"/>
                    <a:gd name="T99" fmla="*/ 90 h 130"/>
                    <a:gd name="T100" fmla="*/ 62 w 88"/>
                    <a:gd name="T101" fmla="*/ 78 h 130"/>
                    <a:gd name="T102" fmla="*/ 72 w 88"/>
                    <a:gd name="T103" fmla="*/ 60 h 130"/>
                    <a:gd name="T104" fmla="*/ 74 w 88"/>
                    <a:gd name="T105" fmla="*/ 56 h 130"/>
                    <a:gd name="T106" fmla="*/ 74 w 88"/>
                    <a:gd name="T107" fmla="*/ 50 h 130"/>
                    <a:gd name="T108" fmla="*/ 74 w 88"/>
                    <a:gd name="T109" fmla="*/ 46 h 130"/>
                    <a:gd name="T110" fmla="*/ 76 w 88"/>
                    <a:gd name="T111" fmla="*/ 46 h 130"/>
                    <a:gd name="T112" fmla="*/ 76 w 88"/>
                    <a:gd name="T113" fmla="*/ 44 h 130"/>
                    <a:gd name="T114" fmla="*/ 80 w 88"/>
                    <a:gd name="T115" fmla="*/ 38 h 130"/>
                    <a:gd name="T116" fmla="*/ 86 w 88"/>
                    <a:gd name="T117" fmla="*/ 36 h 130"/>
                    <a:gd name="T118" fmla="*/ 88 w 88"/>
                    <a:gd name="T119" fmla="*/ 34 h 130"/>
                    <a:gd name="T120" fmla="*/ 88 w 88"/>
                    <a:gd name="T121" fmla="*/ 32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8" h="130">
                      <a:moveTo>
                        <a:pt x="86" y="30"/>
                      </a:moveTo>
                      <a:lnTo>
                        <a:pt x="86" y="28"/>
                      </a:lnTo>
                      <a:lnTo>
                        <a:pt x="86" y="28"/>
                      </a:lnTo>
                      <a:lnTo>
                        <a:pt x="86" y="28"/>
                      </a:lnTo>
                      <a:lnTo>
                        <a:pt x="86" y="28"/>
                      </a:lnTo>
                      <a:lnTo>
                        <a:pt x="86" y="16"/>
                      </a:lnTo>
                      <a:lnTo>
                        <a:pt x="86" y="16"/>
                      </a:lnTo>
                      <a:lnTo>
                        <a:pt x="86" y="16"/>
                      </a:lnTo>
                      <a:lnTo>
                        <a:pt x="84" y="14"/>
                      </a:lnTo>
                      <a:lnTo>
                        <a:pt x="82" y="12"/>
                      </a:lnTo>
                      <a:lnTo>
                        <a:pt x="82" y="12"/>
                      </a:lnTo>
                      <a:lnTo>
                        <a:pt x="82" y="12"/>
                      </a:lnTo>
                      <a:lnTo>
                        <a:pt x="82" y="12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78" y="4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8" y="10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4"/>
                      </a:lnTo>
                      <a:lnTo>
                        <a:pt x="60" y="16"/>
                      </a:lnTo>
                      <a:lnTo>
                        <a:pt x="58" y="16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58" y="20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0" y="22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50" y="26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30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26" y="34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8" y="40"/>
                      </a:lnTo>
                      <a:lnTo>
                        <a:pt x="18" y="42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16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8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4" y="66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70"/>
                      </a:lnTo>
                      <a:lnTo>
                        <a:pt x="14" y="74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10" y="80"/>
                      </a:lnTo>
                      <a:lnTo>
                        <a:pt x="8" y="82"/>
                      </a:lnTo>
                      <a:lnTo>
                        <a:pt x="2" y="88"/>
                      </a:lnTo>
                      <a:lnTo>
                        <a:pt x="2" y="88"/>
                      </a:lnTo>
                      <a:lnTo>
                        <a:pt x="0" y="90"/>
                      </a:lnTo>
                      <a:lnTo>
                        <a:pt x="0" y="92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0" y="94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08"/>
                      </a:lnTo>
                      <a:lnTo>
                        <a:pt x="0" y="110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2" y="114"/>
                      </a:lnTo>
                      <a:lnTo>
                        <a:pt x="2" y="114"/>
                      </a:lnTo>
                      <a:lnTo>
                        <a:pt x="2" y="114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8"/>
                      </a:lnTo>
                      <a:lnTo>
                        <a:pt x="6" y="118"/>
                      </a:lnTo>
                      <a:lnTo>
                        <a:pt x="6" y="122"/>
                      </a:lnTo>
                      <a:lnTo>
                        <a:pt x="6" y="122"/>
                      </a:lnTo>
                      <a:lnTo>
                        <a:pt x="6" y="122"/>
                      </a:lnTo>
                      <a:lnTo>
                        <a:pt x="8" y="124"/>
                      </a:lnTo>
                      <a:lnTo>
                        <a:pt x="8" y="124"/>
                      </a:lnTo>
                      <a:lnTo>
                        <a:pt x="8" y="124"/>
                      </a:lnTo>
                      <a:lnTo>
                        <a:pt x="10" y="126"/>
                      </a:lnTo>
                      <a:lnTo>
                        <a:pt x="10" y="128"/>
                      </a:lnTo>
                      <a:lnTo>
                        <a:pt x="10" y="128"/>
                      </a:lnTo>
                      <a:lnTo>
                        <a:pt x="12" y="128"/>
                      </a:lnTo>
                      <a:lnTo>
                        <a:pt x="12" y="128"/>
                      </a:lnTo>
                      <a:lnTo>
                        <a:pt x="12" y="128"/>
                      </a:lnTo>
                      <a:lnTo>
                        <a:pt x="12" y="128"/>
                      </a:lnTo>
                      <a:lnTo>
                        <a:pt x="12" y="130"/>
                      </a:lnTo>
                      <a:lnTo>
                        <a:pt x="16" y="130"/>
                      </a:lnTo>
                      <a:lnTo>
                        <a:pt x="18" y="130"/>
                      </a:lnTo>
                      <a:lnTo>
                        <a:pt x="18" y="130"/>
                      </a:lnTo>
                      <a:lnTo>
                        <a:pt x="18" y="130"/>
                      </a:lnTo>
                      <a:lnTo>
                        <a:pt x="20" y="130"/>
                      </a:lnTo>
                      <a:lnTo>
                        <a:pt x="20" y="130"/>
                      </a:lnTo>
                      <a:lnTo>
                        <a:pt x="22" y="130"/>
                      </a:lnTo>
                      <a:lnTo>
                        <a:pt x="24" y="130"/>
                      </a:lnTo>
                      <a:lnTo>
                        <a:pt x="26" y="130"/>
                      </a:lnTo>
                      <a:lnTo>
                        <a:pt x="26" y="130"/>
                      </a:lnTo>
                      <a:lnTo>
                        <a:pt x="26" y="130"/>
                      </a:lnTo>
                      <a:lnTo>
                        <a:pt x="26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6" y="126"/>
                      </a:lnTo>
                      <a:lnTo>
                        <a:pt x="36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4"/>
                      </a:lnTo>
                      <a:lnTo>
                        <a:pt x="40" y="122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4" y="118"/>
                      </a:lnTo>
                      <a:lnTo>
                        <a:pt x="46" y="116"/>
                      </a:lnTo>
                      <a:lnTo>
                        <a:pt x="46" y="116"/>
                      </a:lnTo>
                      <a:lnTo>
                        <a:pt x="46" y="116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6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50" y="100"/>
                      </a:lnTo>
                      <a:lnTo>
                        <a:pt x="54" y="96"/>
                      </a:lnTo>
                      <a:lnTo>
                        <a:pt x="54" y="92"/>
                      </a:lnTo>
                      <a:lnTo>
                        <a:pt x="56" y="92"/>
                      </a:lnTo>
                      <a:lnTo>
                        <a:pt x="56" y="92"/>
                      </a:lnTo>
                      <a:lnTo>
                        <a:pt x="56" y="92"/>
                      </a:lnTo>
                      <a:lnTo>
                        <a:pt x="56" y="90"/>
                      </a:lnTo>
                      <a:lnTo>
                        <a:pt x="60" y="82"/>
                      </a:lnTo>
                      <a:lnTo>
                        <a:pt x="60" y="82"/>
                      </a:lnTo>
                      <a:lnTo>
                        <a:pt x="60" y="82"/>
                      </a:lnTo>
                      <a:lnTo>
                        <a:pt x="62" y="78"/>
                      </a:lnTo>
                      <a:lnTo>
                        <a:pt x="64" y="74"/>
                      </a:lnTo>
                      <a:lnTo>
                        <a:pt x="68" y="68"/>
                      </a:lnTo>
                      <a:lnTo>
                        <a:pt x="70" y="6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2" y="58"/>
                      </a:lnTo>
                      <a:lnTo>
                        <a:pt x="74" y="56"/>
                      </a:lnTo>
                      <a:lnTo>
                        <a:pt x="74" y="56"/>
                      </a:lnTo>
                      <a:lnTo>
                        <a:pt x="74" y="56"/>
                      </a:lnTo>
                      <a:lnTo>
                        <a:pt x="74" y="50"/>
                      </a:lnTo>
                      <a:lnTo>
                        <a:pt x="74" y="50"/>
                      </a:lnTo>
                      <a:lnTo>
                        <a:pt x="74" y="50"/>
                      </a:lnTo>
                      <a:lnTo>
                        <a:pt x="72" y="48"/>
                      </a:lnTo>
                      <a:lnTo>
                        <a:pt x="72" y="46"/>
                      </a:lnTo>
                      <a:lnTo>
                        <a:pt x="74" y="46"/>
                      </a:lnTo>
                      <a:lnTo>
                        <a:pt x="74" y="46"/>
                      </a:lnTo>
                      <a:lnTo>
                        <a:pt x="74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8" y="44"/>
                      </a:lnTo>
                      <a:lnTo>
                        <a:pt x="78" y="40"/>
                      </a:lnTo>
                      <a:lnTo>
                        <a:pt x="80" y="38"/>
                      </a:lnTo>
                      <a:lnTo>
                        <a:pt x="80" y="38"/>
                      </a:lnTo>
                      <a:lnTo>
                        <a:pt x="80" y="38"/>
                      </a:lnTo>
                      <a:lnTo>
                        <a:pt x="80" y="38"/>
                      </a:lnTo>
                      <a:lnTo>
                        <a:pt x="84" y="36"/>
                      </a:lnTo>
                      <a:lnTo>
                        <a:pt x="86" y="36"/>
                      </a:lnTo>
                      <a:lnTo>
                        <a:pt x="86" y="36"/>
                      </a:lnTo>
                      <a:lnTo>
                        <a:pt x="86" y="36"/>
                      </a:lnTo>
                      <a:lnTo>
                        <a:pt x="86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8" y="32"/>
                      </a:lnTo>
                      <a:lnTo>
                        <a:pt x="86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6" name="Freeform 517"/>
                <p:cNvSpPr>
                  <a:spLocks/>
                </p:cNvSpPr>
                <p:nvPr/>
              </p:nvSpPr>
              <p:spPr bwMode="auto">
                <a:xfrm>
                  <a:off x="4056" y="2190"/>
                  <a:ext cx="20" cy="38"/>
                </a:xfrm>
                <a:custGeom>
                  <a:avLst/>
                  <a:gdLst>
                    <a:gd name="T0" fmla="*/ 18 w 20"/>
                    <a:gd name="T1" fmla="*/ 12 h 38"/>
                    <a:gd name="T2" fmla="*/ 18 w 20"/>
                    <a:gd name="T3" fmla="*/ 12 h 38"/>
                    <a:gd name="T4" fmla="*/ 18 w 20"/>
                    <a:gd name="T5" fmla="*/ 12 h 38"/>
                    <a:gd name="T6" fmla="*/ 18 w 20"/>
                    <a:gd name="T7" fmla="*/ 8 h 38"/>
                    <a:gd name="T8" fmla="*/ 18 w 20"/>
                    <a:gd name="T9" fmla="*/ 8 h 38"/>
                    <a:gd name="T10" fmla="*/ 18 w 20"/>
                    <a:gd name="T11" fmla="*/ 8 h 38"/>
                    <a:gd name="T12" fmla="*/ 16 w 20"/>
                    <a:gd name="T13" fmla="*/ 4 h 38"/>
                    <a:gd name="T14" fmla="*/ 16 w 20"/>
                    <a:gd name="T15" fmla="*/ 2 h 38"/>
                    <a:gd name="T16" fmla="*/ 16 w 20"/>
                    <a:gd name="T17" fmla="*/ 2 h 38"/>
                    <a:gd name="T18" fmla="*/ 16 w 20"/>
                    <a:gd name="T19" fmla="*/ 2 h 38"/>
                    <a:gd name="T20" fmla="*/ 12 w 20"/>
                    <a:gd name="T21" fmla="*/ 0 h 38"/>
                    <a:gd name="T22" fmla="*/ 12 w 20"/>
                    <a:gd name="T23" fmla="*/ 0 h 38"/>
                    <a:gd name="T24" fmla="*/ 12 w 20"/>
                    <a:gd name="T25" fmla="*/ 0 h 38"/>
                    <a:gd name="T26" fmla="*/ 10 w 20"/>
                    <a:gd name="T27" fmla="*/ 0 h 38"/>
                    <a:gd name="T28" fmla="*/ 10 w 20"/>
                    <a:gd name="T29" fmla="*/ 0 h 38"/>
                    <a:gd name="T30" fmla="*/ 8 w 20"/>
                    <a:gd name="T31" fmla="*/ 0 h 38"/>
                    <a:gd name="T32" fmla="*/ 6 w 20"/>
                    <a:gd name="T33" fmla="*/ 2 h 38"/>
                    <a:gd name="T34" fmla="*/ 6 w 20"/>
                    <a:gd name="T35" fmla="*/ 2 h 38"/>
                    <a:gd name="T36" fmla="*/ 6 w 20"/>
                    <a:gd name="T37" fmla="*/ 2 h 38"/>
                    <a:gd name="T38" fmla="*/ 6 w 20"/>
                    <a:gd name="T39" fmla="*/ 2 h 38"/>
                    <a:gd name="T40" fmla="*/ 4 w 20"/>
                    <a:gd name="T41" fmla="*/ 4 h 38"/>
                    <a:gd name="T42" fmla="*/ 2 w 20"/>
                    <a:gd name="T43" fmla="*/ 8 h 38"/>
                    <a:gd name="T44" fmla="*/ 2 w 20"/>
                    <a:gd name="T45" fmla="*/ 8 h 38"/>
                    <a:gd name="T46" fmla="*/ 2 w 20"/>
                    <a:gd name="T47" fmla="*/ 8 h 38"/>
                    <a:gd name="T48" fmla="*/ 2 w 20"/>
                    <a:gd name="T49" fmla="*/ 8 h 38"/>
                    <a:gd name="T50" fmla="*/ 0 w 20"/>
                    <a:gd name="T51" fmla="*/ 10 h 38"/>
                    <a:gd name="T52" fmla="*/ 0 w 20"/>
                    <a:gd name="T53" fmla="*/ 10 h 38"/>
                    <a:gd name="T54" fmla="*/ 0 w 20"/>
                    <a:gd name="T55" fmla="*/ 12 h 38"/>
                    <a:gd name="T56" fmla="*/ 0 w 20"/>
                    <a:gd name="T57" fmla="*/ 22 h 38"/>
                    <a:gd name="T58" fmla="*/ 0 w 20"/>
                    <a:gd name="T59" fmla="*/ 22 h 38"/>
                    <a:gd name="T60" fmla="*/ 0 w 20"/>
                    <a:gd name="T61" fmla="*/ 22 h 38"/>
                    <a:gd name="T62" fmla="*/ 2 w 20"/>
                    <a:gd name="T63" fmla="*/ 22 h 38"/>
                    <a:gd name="T64" fmla="*/ 2 w 20"/>
                    <a:gd name="T65" fmla="*/ 24 h 38"/>
                    <a:gd name="T66" fmla="*/ 2 w 20"/>
                    <a:gd name="T67" fmla="*/ 24 h 38"/>
                    <a:gd name="T68" fmla="*/ 2 w 20"/>
                    <a:gd name="T69" fmla="*/ 24 h 38"/>
                    <a:gd name="T70" fmla="*/ 4 w 20"/>
                    <a:gd name="T71" fmla="*/ 28 h 38"/>
                    <a:gd name="T72" fmla="*/ 4 w 20"/>
                    <a:gd name="T73" fmla="*/ 28 h 38"/>
                    <a:gd name="T74" fmla="*/ 4 w 20"/>
                    <a:gd name="T75" fmla="*/ 28 h 38"/>
                    <a:gd name="T76" fmla="*/ 14 w 20"/>
                    <a:gd name="T77" fmla="*/ 36 h 38"/>
                    <a:gd name="T78" fmla="*/ 14 w 20"/>
                    <a:gd name="T79" fmla="*/ 36 h 38"/>
                    <a:gd name="T80" fmla="*/ 14 w 20"/>
                    <a:gd name="T81" fmla="*/ 38 h 38"/>
                    <a:gd name="T82" fmla="*/ 14 w 20"/>
                    <a:gd name="T83" fmla="*/ 38 h 38"/>
                    <a:gd name="T84" fmla="*/ 16 w 20"/>
                    <a:gd name="T85" fmla="*/ 36 h 38"/>
                    <a:gd name="T86" fmla="*/ 16 w 20"/>
                    <a:gd name="T87" fmla="*/ 36 h 38"/>
                    <a:gd name="T88" fmla="*/ 16 w 20"/>
                    <a:gd name="T89" fmla="*/ 36 h 38"/>
                    <a:gd name="T90" fmla="*/ 16 w 20"/>
                    <a:gd name="T91" fmla="*/ 36 h 38"/>
                    <a:gd name="T92" fmla="*/ 16 w 20"/>
                    <a:gd name="T93" fmla="*/ 24 h 38"/>
                    <a:gd name="T94" fmla="*/ 20 w 20"/>
                    <a:gd name="T95" fmla="*/ 22 h 38"/>
                    <a:gd name="T96" fmla="*/ 20 w 20"/>
                    <a:gd name="T97" fmla="*/ 22 h 38"/>
                    <a:gd name="T98" fmla="*/ 20 w 20"/>
                    <a:gd name="T99" fmla="*/ 22 h 38"/>
                    <a:gd name="T100" fmla="*/ 20 w 20"/>
                    <a:gd name="T101" fmla="*/ 20 h 38"/>
                    <a:gd name="T102" fmla="*/ 20 w 20"/>
                    <a:gd name="T103" fmla="*/ 20 h 38"/>
                    <a:gd name="T104" fmla="*/ 20 w 20"/>
                    <a:gd name="T105" fmla="*/ 18 h 38"/>
                    <a:gd name="T106" fmla="*/ 18 w 20"/>
                    <a:gd name="T107" fmla="*/ 18 h 38"/>
                    <a:gd name="T108" fmla="*/ 18 w 20"/>
                    <a:gd name="T109" fmla="*/ 16 h 38"/>
                    <a:gd name="T110" fmla="*/ 18 w 20"/>
                    <a:gd name="T111" fmla="*/ 16 h 38"/>
                    <a:gd name="T112" fmla="*/ 18 w 20"/>
                    <a:gd name="T113" fmla="*/ 16 h 38"/>
                    <a:gd name="T114" fmla="*/ 16 w 20"/>
                    <a:gd name="T115" fmla="*/ 16 h 38"/>
                    <a:gd name="T116" fmla="*/ 16 w 20"/>
                    <a:gd name="T117" fmla="*/ 14 h 38"/>
                    <a:gd name="T118" fmla="*/ 18 w 20"/>
                    <a:gd name="T119" fmla="*/ 1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" h="38">
                      <a:moveTo>
                        <a:pt x="18" y="12"/>
                      </a:move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24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8"/>
                      </a:lnTo>
                      <a:lnTo>
                        <a:pt x="18" y="18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6" y="14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7" name="Freeform 518"/>
                <p:cNvSpPr>
                  <a:spLocks/>
                </p:cNvSpPr>
                <p:nvPr/>
              </p:nvSpPr>
              <p:spPr bwMode="auto">
                <a:xfrm>
                  <a:off x="4110" y="2338"/>
                  <a:ext cx="22" cy="34"/>
                </a:xfrm>
                <a:custGeom>
                  <a:avLst/>
                  <a:gdLst>
                    <a:gd name="T0" fmla="*/ 8 w 22"/>
                    <a:gd name="T1" fmla="*/ 2 h 34"/>
                    <a:gd name="T2" fmla="*/ 6 w 22"/>
                    <a:gd name="T3" fmla="*/ 2 h 34"/>
                    <a:gd name="T4" fmla="*/ 4 w 22"/>
                    <a:gd name="T5" fmla="*/ 2 h 34"/>
                    <a:gd name="T6" fmla="*/ 4 w 22"/>
                    <a:gd name="T7" fmla="*/ 0 h 34"/>
                    <a:gd name="T8" fmla="*/ 0 w 22"/>
                    <a:gd name="T9" fmla="*/ 0 h 34"/>
                    <a:gd name="T10" fmla="*/ 0 w 22"/>
                    <a:gd name="T11" fmla="*/ 0 h 34"/>
                    <a:gd name="T12" fmla="*/ 0 w 22"/>
                    <a:gd name="T13" fmla="*/ 4 h 34"/>
                    <a:gd name="T14" fmla="*/ 0 w 22"/>
                    <a:gd name="T15" fmla="*/ 4 h 34"/>
                    <a:gd name="T16" fmla="*/ 0 w 22"/>
                    <a:gd name="T17" fmla="*/ 6 h 34"/>
                    <a:gd name="T18" fmla="*/ 2 w 22"/>
                    <a:gd name="T19" fmla="*/ 6 h 34"/>
                    <a:gd name="T20" fmla="*/ 2 w 22"/>
                    <a:gd name="T21" fmla="*/ 12 h 34"/>
                    <a:gd name="T22" fmla="*/ 0 w 22"/>
                    <a:gd name="T23" fmla="*/ 14 h 34"/>
                    <a:gd name="T24" fmla="*/ 0 w 22"/>
                    <a:gd name="T25" fmla="*/ 16 h 34"/>
                    <a:gd name="T26" fmla="*/ 2 w 22"/>
                    <a:gd name="T27" fmla="*/ 18 h 34"/>
                    <a:gd name="T28" fmla="*/ 2 w 22"/>
                    <a:gd name="T29" fmla="*/ 18 h 34"/>
                    <a:gd name="T30" fmla="*/ 2 w 22"/>
                    <a:gd name="T31" fmla="*/ 18 h 34"/>
                    <a:gd name="T32" fmla="*/ 8 w 22"/>
                    <a:gd name="T33" fmla="*/ 16 h 34"/>
                    <a:gd name="T34" fmla="*/ 10 w 22"/>
                    <a:gd name="T35" fmla="*/ 16 h 34"/>
                    <a:gd name="T36" fmla="*/ 10 w 22"/>
                    <a:gd name="T37" fmla="*/ 20 h 34"/>
                    <a:gd name="T38" fmla="*/ 10 w 22"/>
                    <a:gd name="T39" fmla="*/ 22 h 34"/>
                    <a:gd name="T40" fmla="*/ 10 w 22"/>
                    <a:gd name="T41" fmla="*/ 24 h 34"/>
                    <a:gd name="T42" fmla="*/ 6 w 22"/>
                    <a:gd name="T43" fmla="*/ 26 h 34"/>
                    <a:gd name="T44" fmla="*/ 6 w 22"/>
                    <a:gd name="T45" fmla="*/ 30 h 34"/>
                    <a:gd name="T46" fmla="*/ 6 w 22"/>
                    <a:gd name="T47" fmla="*/ 30 h 34"/>
                    <a:gd name="T48" fmla="*/ 8 w 22"/>
                    <a:gd name="T49" fmla="*/ 32 h 34"/>
                    <a:gd name="T50" fmla="*/ 12 w 22"/>
                    <a:gd name="T51" fmla="*/ 32 h 34"/>
                    <a:gd name="T52" fmla="*/ 14 w 22"/>
                    <a:gd name="T53" fmla="*/ 34 h 34"/>
                    <a:gd name="T54" fmla="*/ 16 w 22"/>
                    <a:gd name="T55" fmla="*/ 34 h 34"/>
                    <a:gd name="T56" fmla="*/ 18 w 22"/>
                    <a:gd name="T57" fmla="*/ 32 h 34"/>
                    <a:gd name="T58" fmla="*/ 18 w 22"/>
                    <a:gd name="T59" fmla="*/ 28 h 34"/>
                    <a:gd name="T60" fmla="*/ 16 w 22"/>
                    <a:gd name="T61" fmla="*/ 26 h 34"/>
                    <a:gd name="T62" fmla="*/ 18 w 22"/>
                    <a:gd name="T63" fmla="*/ 22 h 34"/>
                    <a:gd name="T64" fmla="*/ 18 w 22"/>
                    <a:gd name="T65" fmla="*/ 22 h 34"/>
                    <a:gd name="T66" fmla="*/ 18 w 22"/>
                    <a:gd name="T67" fmla="*/ 14 h 34"/>
                    <a:gd name="T68" fmla="*/ 18 w 22"/>
                    <a:gd name="T69" fmla="*/ 18 h 34"/>
                    <a:gd name="T70" fmla="*/ 18 w 22"/>
                    <a:gd name="T71" fmla="*/ 20 h 34"/>
                    <a:gd name="T72" fmla="*/ 18 w 22"/>
                    <a:gd name="T73" fmla="*/ 24 h 34"/>
                    <a:gd name="T74" fmla="*/ 18 w 22"/>
                    <a:gd name="T75" fmla="*/ 24 h 34"/>
                    <a:gd name="T76" fmla="*/ 18 w 22"/>
                    <a:gd name="T77" fmla="*/ 26 h 34"/>
                    <a:gd name="T78" fmla="*/ 20 w 22"/>
                    <a:gd name="T79" fmla="*/ 26 h 34"/>
                    <a:gd name="T80" fmla="*/ 22 w 22"/>
                    <a:gd name="T81" fmla="*/ 24 h 34"/>
                    <a:gd name="T82" fmla="*/ 22 w 22"/>
                    <a:gd name="T83" fmla="*/ 16 h 34"/>
                    <a:gd name="T84" fmla="*/ 22 w 22"/>
                    <a:gd name="T85" fmla="*/ 16 h 34"/>
                    <a:gd name="T86" fmla="*/ 22 w 22"/>
                    <a:gd name="T87" fmla="*/ 14 h 34"/>
                    <a:gd name="T88" fmla="*/ 22 w 22"/>
                    <a:gd name="T89" fmla="*/ 14 h 34"/>
                    <a:gd name="T90" fmla="*/ 22 w 22"/>
                    <a:gd name="T91" fmla="*/ 12 h 34"/>
                    <a:gd name="T92" fmla="*/ 20 w 22"/>
                    <a:gd name="T93" fmla="*/ 8 h 34"/>
                    <a:gd name="T94" fmla="*/ 20 w 22"/>
                    <a:gd name="T95" fmla="*/ 8 h 34"/>
                    <a:gd name="T96" fmla="*/ 18 w 22"/>
                    <a:gd name="T97" fmla="*/ 8 h 34"/>
                    <a:gd name="T98" fmla="*/ 18 w 22"/>
                    <a:gd name="T99" fmla="*/ 8 h 34"/>
                    <a:gd name="T100" fmla="*/ 16 w 22"/>
                    <a:gd name="T101" fmla="*/ 10 h 34"/>
                    <a:gd name="T102" fmla="*/ 16 w 22"/>
                    <a:gd name="T103" fmla="*/ 12 h 34"/>
                    <a:gd name="T104" fmla="*/ 14 w 22"/>
                    <a:gd name="T105" fmla="*/ 10 h 34"/>
                    <a:gd name="T106" fmla="*/ 14 w 22"/>
                    <a:gd name="T107" fmla="*/ 10 h 34"/>
                    <a:gd name="T108" fmla="*/ 14 w 22"/>
                    <a:gd name="T109" fmla="*/ 10 h 34"/>
                    <a:gd name="T110" fmla="*/ 14 w 22"/>
                    <a:gd name="T111" fmla="*/ 8 h 34"/>
                    <a:gd name="T112" fmla="*/ 14 w 22"/>
                    <a:gd name="T113" fmla="*/ 6 h 34"/>
                    <a:gd name="T114" fmla="*/ 14 w 22"/>
                    <a:gd name="T115" fmla="*/ 4 h 34"/>
                    <a:gd name="T116" fmla="*/ 14 w 22"/>
                    <a:gd name="T117" fmla="*/ 4 h 34"/>
                    <a:gd name="T118" fmla="*/ 12 w 22"/>
                    <a:gd name="T119" fmla="*/ 4 h 34"/>
                    <a:gd name="T120" fmla="*/ 8 w 22"/>
                    <a:gd name="T121" fmla="*/ 2 h 34"/>
                    <a:gd name="T122" fmla="*/ 8 w 22"/>
                    <a:gd name="T123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" h="34">
                      <a:moveTo>
                        <a:pt x="8" y="2"/>
                      </a:move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2" y="32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8" y="32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6" y="26"/>
                      </a:lnTo>
                      <a:lnTo>
                        <a:pt x="16" y="24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8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18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2" y="24"/>
                      </a:lnTo>
                      <a:lnTo>
                        <a:pt x="22" y="18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8" name="Freeform 519"/>
                <p:cNvSpPr>
                  <a:spLocks/>
                </p:cNvSpPr>
                <p:nvPr/>
              </p:nvSpPr>
              <p:spPr bwMode="auto">
                <a:xfrm>
                  <a:off x="4076" y="2264"/>
                  <a:ext cx="54" cy="70"/>
                </a:xfrm>
                <a:custGeom>
                  <a:avLst/>
                  <a:gdLst>
                    <a:gd name="T0" fmla="*/ 0 w 54"/>
                    <a:gd name="T1" fmla="*/ 30 h 70"/>
                    <a:gd name="T2" fmla="*/ 2 w 54"/>
                    <a:gd name="T3" fmla="*/ 32 h 70"/>
                    <a:gd name="T4" fmla="*/ 4 w 54"/>
                    <a:gd name="T5" fmla="*/ 36 h 70"/>
                    <a:gd name="T6" fmla="*/ 8 w 54"/>
                    <a:gd name="T7" fmla="*/ 40 h 70"/>
                    <a:gd name="T8" fmla="*/ 8 w 54"/>
                    <a:gd name="T9" fmla="*/ 44 h 70"/>
                    <a:gd name="T10" fmla="*/ 12 w 54"/>
                    <a:gd name="T11" fmla="*/ 46 h 70"/>
                    <a:gd name="T12" fmla="*/ 20 w 54"/>
                    <a:gd name="T13" fmla="*/ 56 h 70"/>
                    <a:gd name="T14" fmla="*/ 16 w 54"/>
                    <a:gd name="T15" fmla="*/ 56 h 70"/>
                    <a:gd name="T16" fmla="*/ 14 w 54"/>
                    <a:gd name="T17" fmla="*/ 58 h 70"/>
                    <a:gd name="T18" fmla="*/ 20 w 54"/>
                    <a:gd name="T19" fmla="*/ 66 h 70"/>
                    <a:gd name="T20" fmla="*/ 20 w 54"/>
                    <a:gd name="T21" fmla="*/ 70 h 70"/>
                    <a:gd name="T22" fmla="*/ 28 w 54"/>
                    <a:gd name="T23" fmla="*/ 68 h 70"/>
                    <a:gd name="T24" fmla="*/ 30 w 54"/>
                    <a:gd name="T25" fmla="*/ 66 h 70"/>
                    <a:gd name="T26" fmla="*/ 26 w 54"/>
                    <a:gd name="T27" fmla="*/ 64 h 70"/>
                    <a:gd name="T28" fmla="*/ 24 w 54"/>
                    <a:gd name="T29" fmla="*/ 58 h 70"/>
                    <a:gd name="T30" fmla="*/ 20 w 54"/>
                    <a:gd name="T31" fmla="*/ 56 h 70"/>
                    <a:gd name="T32" fmla="*/ 24 w 54"/>
                    <a:gd name="T33" fmla="*/ 56 h 70"/>
                    <a:gd name="T34" fmla="*/ 28 w 54"/>
                    <a:gd name="T35" fmla="*/ 54 h 70"/>
                    <a:gd name="T36" fmla="*/ 30 w 54"/>
                    <a:gd name="T37" fmla="*/ 52 h 70"/>
                    <a:gd name="T38" fmla="*/ 34 w 54"/>
                    <a:gd name="T39" fmla="*/ 56 h 70"/>
                    <a:gd name="T40" fmla="*/ 30 w 54"/>
                    <a:gd name="T41" fmla="*/ 56 h 70"/>
                    <a:gd name="T42" fmla="*/ 30 w 54"/>
                    <a:gd name="T43" fmla="*/ 60 h 70"/>
                    <a:gd name="T44" fmla="*/ 34 w 54"/>
                    <a:gd name="T45" fmla="*/ 60 h 70"/>
                    <a:gd name="T46" fmla="*/ 36 w 54"/>
                    <a:gd name="T47" fmla="*/ 58 h 70"/>
                    <a:gd name="T48" fmla="*/ 40 w 54"/>
                    <a:gd name="T49" fmla="*/ 56 h 70"/>
                    <a:gd name="T50" fmla="*/ 42 w 54"/>
                    <a:gd name="T51" fmla="*/ 58 h 70"/>
                    <a:gd name="T52" fmla="*/ 46 w 54"/>
                    <a:gd name="T53" fmla="*/ 60 h 70"/>
                    <a:gd name="T54" fmla="*/ 52 w 54"/>
                    <a:gd name="T55" fmla="*/ 62 h 70"/>
                    <a:gd name="T56" fmla="*/ 54 w 54"/>
                    <a:gd name="T57" fmla="*/ 62 h 70"/>
                    <a:gd name="T58" fmla="*/ 54 w 54"/>
                    <a:gd name="T59" fmla="*/ 60 h 70"/>
                    <a:gd name="T60" fmla="*/ 50 w 54"/>
                    <a:gd name="T61" fmla="*/ 54 h 70"/>
                    <a:gd name="T62" fmla="*/ 48 w 54"/>
                    <a:gd name="T63" fmla="*/ 50 h 70"/>
                    <a:gd name="T64" fmla="*/ 46 w 54"/>
                    <a:gd name="T65" fmla="*/ 48 h 70"/>
                    <a:gd name="T66" fmla="*/ 40 w 54"/>
                    <a:gd name="T67" fmla="*/ 50 h 70"/>
                    <a:gd name="T68" fmla="*/ 34 w 54"/>
                    <a:gd name="T69" fmla="*/ 48 h 70"/>
                    <a:gd name="T70" fmla="*/ 26 w 54"/>
                    <a:gd name="T71" fmla="*/ 46 h 70"/>
                    <a:gd name="T72" fmla="*/ 26 w 54"/>
                    <a:gd name="T73" fmla="*/ 44 h 70"/>
                    <a:gd name="T74" fmla="*/ 24 w 54"/>
                    <a:gd name="T75" fmla="*/ 40 h 70"/>
                    <a:gd name="T76" fmla="*/ 28 w 54"/>
                    <a:gd name="T77" fmla="*/ 28 h 70"/>
                    <a:gd name="T78" fmla="*/ 30 w 54"/>
                    <a:gd name="T79" fmla="*/ 24 h 70"/>
                    <a:gd name="T80" fmla="*/ 28 w 54"/>
                    <a:gd name="T81" fmla="*/ 16 h 70"/>
                    <a:gd name="T82" fmla="*/ 24 w 54"/>
                    <a:gd name="T83" fmla="*/ 8 h 70"/>
                    <a:gd name="T84" fmla="*/ 24 w 54"/>
                    <a:gd name="T85" fmla="*/ 2 h 70"/>
                    <a:gd name="T86" fmla="*/ 22 w 54"/>
                    <a:gd name="T87" fmla="*/ 0 h 70"/>
                    <a:gd name="T88" fmla="*/ 14 w 54"/>
                    <a:gd name="T89" fmla="*/ 2 h 70"/>
                    <a:gd name="T90" fmla="*/ 6 w 54"/>
                    <a:gd name="T91" fmla="*/ 4 h 70"/>
                    <a:gd name="T92" fmla="*/ 2 w 54"/>
                    <a:gd name="T93" fmla="*/ 12 h 70"/>
                    <a:gd name="T94" fmla="*/ 8 w 54"/>
                    <a:gd name="T95" fmla="*/ 22 h 70"/>
                    <a:gd name="T96" fmla="*/ 4 w 54"/>
                    <a:gd name="T97" fmla="*/ 26 h 70"/>
                    <a:gd name="T98" fmla="*/ 4 w 54"/>
                    <a:gd name="T99" fmla="*/ 28 h 70"/>
                    <a:gd name="T100" fmla="*/ 2 w 54"/>
                    <a:gd name="T101" fmla="*/ 2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4" h="70">
                      <a:moveTo>
                        <a:pt x="2" y="2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2" y="46"/>
                      </a:lnTo>
                      <a:lnTo>
                        <a:pt x="16" y="48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0" y="64"/>
                      </a:lnTo>
                      <a:lnTo>
                        <a:pt x="20" y="66"/>
                      </a:lnTo>
                      <a:lnTo>
                        <a:pt x="20" y="66"/>
                      </a:lnTo>
                      <a:lnTo>
                        <a:pt x="20" y="66"/>
                      </a:lnTo>
                      <a:lnTo>
                        <a:pt x="20" y="68"/>
                      </a:lnTo>
                      <a:lnTo>
                        <a:pt x="20" y="70"/>
                      </a:lnTo>
                      <a:lnTo>
                        <a:pt x="20" y="70"/>
                      </a:lnTo>
                      <a:lnTo>
                        <a:pt x="22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68"/>
                      </a:lnTo>
                      <a:lnTo>
                        <a:pt x="28" y="68"/>
                      </a:lnTo>
                      <a:lnTo>
                        <a:pt x="28" y="68"/>
                      </a:lnTo>
                      <a:lnTo>
                        <a:pt x="30" y="68"/>
                      </a:lnTo>
                      <a:lnTo>
                        <a:pt x="30" y="66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26" y="64"/>
                      </a:lnTo>
                      <a:lnTo>
                        <a:pt x="24" y="64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2" y="58"/>
                      </a:lnTo>
                      <a:lnTo>
                        <a:pt x="22" y="58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2" y="56"/>
                      </a:lnTo>
                      <a:lnTo>
                        <a:pt x="24" y="56"/>
                      </a:lnTo>
                      <a:lnTo>
                        <a:pt x="24" y="54"/>
                      </a:lnTo>
                      <a:lnTo>
                        <a:pt x="26" y="52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8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2" y="54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2" y="56"/>
                      </a:lnTo>
                      <a:lnTo>
                        <a:pt x="30" y="56"/>
                      </a:lnTo>
                      <a:lnTo>
                        <a:pt x="30" y="56"/>
                      </a:lnTo>
                      <a:lnTo>
                        <a:pt x="30" y="56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4" y="60"/>
                      </a:lnTo>
                      <a:lnTo>
                        <a:pt x="34" y="60"/>
                      </a:lnTo>
                      <a:lnTo>
                        <a:pt x="34" y="60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6" y="58"/>
                      </a:lnTo>
                      <a:lnTo>
                        <a:pt x="36" y="58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50" y="62"/>
                      </a:lnTo>
                      <a:lnTo>
                        <a:pt x="52" y="62"/>
                      </a:lnTo>
                      <a:lnTo>
                        <a:pt x="52" y="62"/>
                      </a:lnTo>
                      <a:lnTo>
                        <a:pt x="52" y="64"/>
                      </a:lnTo>
                      <a:lnTo>
                        <a:pt x="52" y="64"/>
                      </a:lnTo>
                      <a:lnTo>
                        <a:pt x="52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0"/>
                      </a:lnTo>
                      <a:lnTo>
                        <a:pt x="54" y="60"/>
                      </a:lnTo>
                      <a:lnTo>
                        <a:pt x="54" y="60"/>
                      </a:lnTo>
                      <a:lnTo>
                        <a:pt x="52" y="58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0" y="54"/>
                      </a:lnTo>
                      <a:lnTo>
                        <a:pt x="50" y="52"/>
                      </a:lnTo>
                      <a:lnTo>
                        <a:pt x="50" y="52"/>
                      </a:lnTo>
                      <a:lnTo>
                        <a:pt x="50" y="50"/>
                      </a:lnTo>
                      <a:lnTo>
                        <a:pt x="48" y="50"/>
                      </a:lnTo>
                      <a:lnTo>
                        <a:pt x="48" y="50"/>
                      </a:lnTo>
                      <a:lnTo>
                        <a:pt x="48" y="50"/>
                      </a:lnTo>
                      <a:lnTo>
                        <a:pt x="46" y="50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50"/>
                      </a:lnTo>
                      <a:lnTo>
                        <a:pt x="40" y="50"/>
                      </a:lnTo>
                      <a:lnTo>
                        <a:pt x="38" y="48"/>
                      </a:lnTo>
                      <a:lnTo>
                        <a:pt x="38" y="48"/>
                      </a:lnTo>
                      <a:lnTo>
                        <a:pt x="36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2" y="48"/>
                      </a:lnTo>
                      <a:lnTo>
                        <a:pt x="26" y="48"/>
                      </a:lnTo>
                      <a:lnTo>
                        <a:pt x="26" y="48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0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0" y="28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26" y="22"/>
                      </a:lnTo>
                      <a:lnTo>
                        <a:pt x="26" y="18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4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89" name="Freeform 520"/>
                <p:cNvSpPr>
                  <a:spLocks/>
                </p:cNvSpPr>
                <p:nvPr/>
              </p:nvSpPr>
              <p:spPr bwMode="auto">
                <a:xfrm>
                  <a:off x="4086" y="2334"/>
                  <a:ext cx="6" cy="4"/>
                </a:xfrm>
                <a:custGeom>
                  <a:avLst/>
                  <a:gdLst>
                    <a:gd name="T0" fmla="*/ 2 w 6"/>
                    <a:gd name="T1" fmla="*/ 4 h 4"/>
                    <a:gd name="T2" fmla="*/ 4 w 6"/>
                    <a:gd name="T3" fmla="*/ 4 h 4"/>
                    <a:gd name="T4" fmla="*/ 4 w 6"/>
                    <a:gd name="T5" fmla="*/ 4 h 4"/>
                    <a:gd name="T6" fmla="*/ 4 w 6"/>
                    <a:gd name="T7" fmla="*/ 4 h 4"/>
                    <a:gd name="T8" fmla="*/ 4 w 6"/>
                    <a:gd name="T9" fmla="*/ 4 h 4"/>
                    <a:gd name="T10" fmla="*/ 4 w 6"/>
                    <a:gd name="T11" fmla="*/ 2 h 4"/>
                    <a:gd name="T12" fmla="*/ 4 w 6"/>
                    <a:gd name="T13" fmla="*/ 2 h 4"/>
                    <a:gd name="T14" fmla="*/ 6 w 6"/>
                    <a:gd name="T15" fmla="*/ 2 h 4"/>
                    <a:gd name="T16" fmla="*/ 6 w 6"/>
                    <a:gd name="T17" fmla="*/ 0 h 4"/>
                    <a:gd name="T18" fmla="*/ 6 w 6"/>
                    <a:gd name="T19" fmla="*/ 0 h 4"/>
                    <a:gd name="T20" fmla="*/ 4 w 6"/>
                    <a:gd name="T21" fmla="*/ 0 h 4"/>
                    <a:gd name="T22" fmla="*/ 2 w 6"/>
                    <a:gd name="T23" fmla="*/ 0 h 4"/>
                    <a:gd name="T24" fmla="*/ 2 w 6"/>
                    <a:gd name="T25" fmla="*/ 0 h 4"/>
                    <a:gd name="T26" fmla="*/ 2 w 6"/>
                    <a:gd name="T27" fmla="*/ 0 h 4"/>
                    <a:gd name="T28" fmla="*/ 2 w 6"/>
                    <a:gd name="T29" fmla="*/ 2 h 4"/>
                    <a:gd name="T30" fmla="*/ 0 w 6"/>
                    <a:gd name="T31" fmla="*/ 2 h 4"/>
                    <a:gd name="T32" fmla="*/ 0 w 6"/>
                    <a:gd name="T33" fmla="*/ 2 h 4"/>
                    <a:gd name="T34" fmla="*/ 0 w 6"/>
                    <a:gd name="T35" fmla="*/ 2 h 4"/>
                    <a:gd name="T36" fmla="*/ 0 w 6"/>
                    <a:gd name="T37" fmla="*/ 2 h 4"/>
                    <a:gd name="T38" fmla="*/ 0 w 6"/>
                    <a:gd name="T39" fmla="*/ 2 h 4"/>
                    <a:gd name="T40" fmla="*/ 0 w 6"/>
                    <a:gd name="T41" fmla="*/ 4 h 4"/>
                    <a:gd name="T42" fmla="*/ 2 w 6"/>
                    <a:gd name="T43" fmla="*/ 4 h 4"/>
                    <a:gd name="T44" fmla="*/ 2 w 6"/>
                    <a:gd name="T45" fmla="*/ 4 h 4"/>
                    <a:gd name="T46" fmla="*/ 2 w 6"/>
                    <a:gd name="T47" fmla="*/ 4 h 4"/>
                    <a:gd name="T48" fmla="*/ 2 w 6"/>
                    <a:gd name="T49" fmla="*/ 4 h 4"/>
                    <a:gd name="T50" fmla="*/ 2 w 6"/>
                    <a:gd name="T5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0" name="Freeform 521"/>
                <p:cNvSpPr>
                  <a:spLocks/>
                </p:cNvSpPr>
                <p:nvPr/>
              </p:nvSpPr>
              <p:spPr bwMode="auto">
                <a:xfrm>
                  <a:off x="4118" y="2330"/>
                  <a:ext cx="36" cy="28"/>
                </a:xfrm>
                <a:custGeom>
                  <a:avLst/>
                  <a:gdLst>
                    <a:gd name="T0" fmla="*/ 22 w 36"/>
                    <a:gd name="T1" fmla="*/ 0 h 28"/>
                    <a:gd name="T2" fmla="*/ 20 w 36"/>
                    <a:gd name="T3" fmla="*/ 0 h 28"/>
                    <a:gd name="T4" fmla="*/ 18 w 36"/>
                    <a:gd name="T5" fmla="*/ 0 h 28"/>
                    <a:gd name="T6" fmla="*/ 16 w 36"/>
                    <a:gd name="T7" fmla="*/ 0 h 28"/>
                    <a:gd name="T8" fmla="*/ 14 w 36"/>
                    <a:gd name="T9" fmla="*/ 0 h 28"/>
                    <a:gd name="T10" fmla="*/ 12 w 36"/>
                    <a:gd name="T11" fmla="*/ 2 h 28"/>
                    <a:gd name="T12" fmla="*/ 10 w 36"/>
                    <a:gd name="T13" fmla="*/ 2 h 28"/>
                    <a:gd name="T14" fmla="*/ 8 w 36"/>
                    <a:gd name="T15" fmla="*/ 2 h 28"/>
                    <a:gd name="T16" fmla="*/ 4 w 36"/>
                    <a:gd name="T17" fmla="*/ 0 h 28"/>
                    <a:gd name="T18" fmla="*/ 2 w 36"/>
                    <a:gd name="T19" fmla="*/ 0 h 28"/>
                    <a:gd name="T20" fmla="*/ 0 w 36"/>
                    <a:gd name="T21" fmla="*/ 4 h 28"/>
                    <a:gd name="T22" fmla="*/ 4 w 36"/>
                    <a:gd name="T23" fmla="*/ 4 h 28"/>
                    <a:gd name="T24" fmla="*/ 4 w 36"/>
                    <a:gd name="T25" fmla="*/ 4 h 28"/>
                    <a:gd name="T26" fmla="*/ 6 w 36"/>
                    <a:gd name="T27" fmla="*/ 8 h 28"/>
                    <a:gd name="T28" fmla="*/ 6 w 36"/>
                    <a:gd name="T29" fmla="*/ 10 h 28"/>
                    <a:gd name="T30" fmla="*/ 8 w 36"/>
                    <a:gd name="T31" fmla="*/ 10 h 28"/>
                    <a:gd name="T32" fmla="*/ 12 w 36"/>
                    <a:gd name="T33" fmla="*/ 10 h 28"/>
                    <a:gd name="T34" fmla="*/ 12 w 36"/>
                    <a:gd name="T35" fmla="*/ 10 h 28"/>
                    <a:gd name="T36" fmla="*/ 12 w 36"/>
                    <a:gd name="T37" fmla="*/ 8 h 28"/>
                    <a:gd name="T38" fmla="*/ 14 w 36"/>
                    <a:gd name="T39" fmla="*/ 8 h 28"/>
                    <a:gd name="T40" fmla="*/ 12 w 36"/>
                    <a:gd name="T41" fmla="*/ 6 h 28"/>
                    <a:gd name="T42" fmla="*/ 20 w 36"/>
                    <a:gd name="T43" fmla="*/ 10 h 28"/>
                    <a:gd name="T44" fmla="*/ 22 w 36"/>
                    <a:gd name="T45" fmla="*/ 10 h 28"/>
                    <a:gd name="T46" fmla="*/ 24 w 36"/>
                    <a:gd name="T47" fmla="*/ 10 h 28"/>
                    <a:gd name="T48" fmla="*/ 24 w 36"/>
                    <a:gd name="T49" fmla="*/ 12 h 28"/>
                    <a:gd name="T50" fmla="*/ 24 w 36"/>
                    <a:gd name="T51" fmla="*/ 14 h 28"/>
                    <a:gd name="T52" fmla="*/ 22 w 36"/>
                    <a:gd name="T53" fmla="*/ 14 h 28"/>
                    <a:gd name="T54" fmla="*/ 20 w 36"/>
                    <a:gd name="T55" fmla="*/ 14 h 28"/>
                    <a:gd name="T56" fmla="*/ 20 w 36"/>
                    <a:gd name="T57" fmla="*/ 16 h 28"/>
                    <a:gd name="T58" fmla="*/ 18 w 36"/>
                    <a:gd name="T59" fmla="*/ 16 h 28"/>
                    <a:gd name="T60" fmla="*/ 14 w 36"/>
                    <a:gd name="T61" fmla="*/ 16 h 28"/>
                    <a:gd name="T62" fmla="*/ 14 w 36"/>
                    <a:gd name="T63" fmla="*/ 18 h 28"/>
                    <a:gd name="T64" fmla="*/ 16 w 36"/>
                    <a:gd name="T65" fmla="*/ 20 h 28"/>
                    <a:gd name="T66" fmla="*/ 16 w 36"/>
                    <a:gd name="T67" fmla="*/ 22 h 28"/>
                    <a:gd name="T68" fmla="*/ 20 w 36"/>
                    <a:gd name="T69" fmla="*/ 24 h 28"/>
                    <a:gd name="T70" fmla="*/ 20 w 36"/>
                    <a:gd name="T71" fmla="*/ 22 h 28"/>
                    <a:gd name="T72" fmla="*/ 22 w 36"/>
                    <a:gd name="T73" fmla="*/ 26 h 28"/>
                    <a:gd name="T74" fmla="*/ 24 w 36"/>
                    <a:gd name="T75" fmla="*/ 26 h 28"/>
                    <a:gd name="T76" fmla="*/ 28 w 36"/>
                    <a:gd name="T77" fmla="*/ 26 h 28"/>
                    <a:gd name="T78" fmla="*/ 28 w 36"/>
                    <a:gd name="T79" fmla="*/ 28 h 28"/>
                    <a:gd name="T80" fmla="*/ 32 w 36"/>
                    <a:gd name="T81" fmla="*/ 28 h 28"/>
                    <a:gd name="T82" fmla="*/ 32 w 36"/>
                    <a:gd name="T83" fmla="*/ 28 h 28"/>
                    <a:gd name="T84" fmla="*/ 34 w 36"/>
                    <a:gd name="T85" fmla="*/ 28 h 28"/>
                    <a:gd name="T86" fmla="*/ 36 w 36"/>
                    <a:gd name="T87" fmla="*/ 26 h 28"/>
                    <a:gd name="T88" fmla="*/ 34 w 36"/>
                    <a:gd name="T89" fmla="*/ 24 h 28"/>
                    <a:gd name="T90" fmla="*/ 34 w 36"/>
                    <a:gd name="T91" fmla="*/ 24 h 28"/>
                    <a:gd name="T92" fmla="*/ 32 w 36"/>
                    <a:gd name="T93" fmla="*/ 22 h 28"/>
                    <a:gd name="T94" fmla="*/ 30 w 36"/>
                    <a:gd name="T95" fmla="*/ 22 h 28"/>
                    <a:gd name="T96" fmla="*/ 30 w 36"/>
                    <a:gd name="T97" fmla="*/ 24 h 28"/>
                    <a:gd name="T98" fmla="*/ 26 w 36"/>
                    <a:gd name="T99" fmla="*/ 20 h 28"/>
                    <a:gd name="T100" fmla="*/ 24 w 36"/>
                    <a:gd name="T101" fmla="*/ 20 h 28"/>
                    <a:gd name="T102" fmla="*/ 34 w 36"/>
                    <a:gd name="T103" fmla="*/ 18 h 28"/>
                    <a:gd name="T104" fmla="*/ 34 w 36"/>
                    <a:gd name="T105" fmla="*/ 16 h 28"/>
                    <a:gd name="T106" fmla="*/ 32 w 36"/>
                    <a:gd name="T107" fmla="*/ 16 h 28"/>
                    <a:gd name="T108" fmla="*/ 32 w 36"/>
                    <a:gd name="T109" fmla="*/ 14 h 28"/>
                    <a:gd name="T110" fmla="*/ 30 w 36"/>
                    <a:gd name="T111" fmla="*/ 12 h 28"/>
                    <a:gd name="T112" fmla="*/ 32 w 36"/>
                    <a:gd name="T113" fmla="*/ 10 h 28"/>
                    <a:gd name="T114" fmla="*/ 32 w 36"/>
                    <a:gd name="T115" fmla="*/ 8 h 28"/>
                    <a:gd name="T116" fmla="*/ 30 w 36"/>
                    <a:gd name="T117" fmla="*/ 6 h 28"/>
                    <a:gd name="T118" fmla="*/ 28 w 36"/>
                    <a:gd name="T119" fmla="*/ 4 h 28"/>
                    <a:gd name="T120" fmla="*/ 28 w 36"/>
                    <a:gd name="T121" fmla="*/ 4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6" h="28">
                      <a:moveTo>
                        <a:pt x="28" y="4"/>
                      </a:moveTo>
                      <a:lnTo>
                        <a:pt x="26" y="4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6" y="6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6" y="18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24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6" y="26"/>
                      </a:lnTo>
                      <a:lnTo>
                        <a:pt x="36" y="26"/>
                      </a:lnTo>
                      <a:lnTo>
                        <a:pt x="36" y="26"/>
                      </a:lnTo>
                      <a:lnTo>
                        <a:pt x="36" y="26"/>
                      </a:lnTo>
                      <a:lnTo>
                        <a:pt x="36" y="26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4" y="20"/>
                      </a:lnTo>
                      <a:lnTo>
                        <a:pt x="24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2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8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1" name="Freeform 522"/>
                <p:cNvSpPr>
                  <a:spLocks/>
                </p:cNvSpPr>
                <p:nvPr/>
              </p:nvSpPr>
              <p:spPr bwMode="auto">
                <a:xfrm>
                  <a:off x="4058" y="2342"/>
                  <a:ext cx="28" cy="36"/>
                </a:xfrm>
                <a:custGeom>
                  <a:avLst/>
                  <a:gdLst>
                    <a:gd name="T0" fmla="*/ 18 w 28"/>
                    <a:gd name="T1" fmla="*/ 18 h 36"/>
                    <a:gd name="T2" fmla="*/ 18 w 28"/>
                    <a:gd name="T3" fmla="*/ 18 h 36"/>
                    <a:gd name="T4" fmla="*/ 12 w 28"/>
                    <a:gd name="T5" fmla="*/ 22 h 36"/>
                    <a:gd name="T6" fmla="*/ 10 w 28"/>
                    <a:gd name="T7" fmla="*/ 24 h 36"/>
                    <a:gd name="T8" fmla="*/ 8 w 28"/>
                    <a:gd name="T9" fmla="*/ 28 h 36"/>
                    <a:gd name="T10" fmla="*/ 4 w 28"/>
                    <a:gd name="T11" fmla="*/ 28 h 36"/>
                    <a:gd name="T12" fmla="*/ 4 w 28"/>
                    <a:gd name="T13" fmla="*/ 30 h 36"/>
                    <a:gd name="T14" fmla="*/ 0 w 28"/>
                    <a:gd name="T15" fmla="*/ 34 h 36"/>
                    <a:gd name="T16" fmla="*/ 0 w 28"/>
                    <a:gd name="T17" fmla="*/ 36 h 36"/>
                    <a:gd name="T18" fmla="*/ 0 w 28"/>
                    <a:gd name="T19" fmla="*/ 36 h 36"/>
                    <a:gd name="T20" fmla="*/ 2 w 28"/>
                    <a:gd name="T21" fmla="*/ 36 h 36"/>
                    <a:gd name="T22" fmla="*/ 4 w 28"/>
                    <a:gd name="T23" fmla="*/ 36 h 36"/>
                    <a:gd name="T24" fmla="*/ 4 w 28"/>
                    <a:gd name="T25" fmla="*/ 36 h 36"/>
                    <a:gd name="T26" fmla="*/ 6 w 28"/>
                    <a:gd name="T27" fmla="*/ 34 h 36"/>
                    <a:gd name="T28" fmla="*/ 12 w 28"/>
                    <a:gd name="T29" fmla="*/ 30 h 36"/>
                    <a:gd name="T30" fmla="*/ 12 w 28"/>
                    <a:gd name="T31" fmla="*/ 30 h 36"/>
                    <a:gd name="T32" fmla="*/ 14 w 28"/>
                    <a:gd name="T33" fmla="*/ 28 h 36"/>
                    <a:gd name="T34" fmla="*/ 14 w 28"/>
                    <a:gd name="T35" fmla="*/ 28 h 36"/>
                    <a:gd name="T36" fmla="*/ 14 w 28"/>
                    <a:gd name="T37" fmla="*/ 28 h 36"/>
                    <a:gd name="T38" fmla="*/ 16 w 28"/>
                    <a:gd name="T39" fmla="*/ 28 h 36"/>
                    <a:gd name="T40" fmla="*/ 16 w 28"/>
                    <a:gd name="T41" fmla="*/ 24 h 36"/>
                    <a:gd name="T42" fmla="*/ 22 w 28"/>
                    <a:gd name="T43" fmla="*/ 18 h 36"/>
                    <a:gd name="T44" fmla="*/ 24 w 28"/>
                    <a:gd name="T45" fmla="*/ 18 h 36"/>
                    <a:gd name="T46" fmla="*/ 28 w 28"/>
                    <a:gd name="T47" fmla="*/ 18 h 36"/>
                    <a:gd name="T48" fmla="*/ 28 w 28"/>
                    <a:gd name="T49" fmla="*/ 16 h 36"/>
                    <a:gd name="T50" fmla="*/ 28 w 28"/>
                    <a:gd name="T51" fmla="*/ 14 h 36"/>
                    <a:gd name="T52" fmla="*/ 28 w 28"/>
                    <a:gd name="T53" fmla="*/ 14 h 36"/>
                    <a:gd name="T54" fmla="*/ 28 w 28"/>
                    <a:gd name="T55" fmla="*/ 14 h 36"/>
                    <a:gd name="T56" fmla="*/ 28 w 28"/>
                    <a:gd name="T57" fmla="*/ 12 h 36"/>
                    <a:gd name="T58" fmla="*/ 28 w 28"/>
                    <a:gd name="T59" fmla="*/ 10 h 36"/>
                    <a:gd name="T60" fmla="*/ 26 w 28"/>
                    <a:gd name="T61" fmla="*/ 8 h 36"/>
                    <a:gd name="T62" fmla="*/ 26 w 28"/>
                    <a:gd name="T63" fmla="*/ 0 h 36"/>
                    <a:gd name="T64" fmla="*/ 22 w 28"/>
                    <a:gd name="T65" fmla="*/ 0 h 36"/>
                    <a:gd name="T66" fmla="*/ 22 w 28"/>
                    <a:gd name="T67" fmla="*/ 0 h 36"/>
                    <a:gd name="T68" fmla="*/ 22 w 28"/>
                    <a:gd name="T69" fmla="*/ 4 h 36"/>
                    <a:gd name="T70" fmla="*/ 20 w 28"/>
                    <a:gd name="T71" fmla="*/ 4 h 36"/>
                    <a:gd name="T72" fmla="*/ 20 w 28"/>
                    <a:gd name="T73" fmla="*/ 10 h 36"/>
                    <a:gd name="T74" fmla="*/ 22 w 28"/>
                    <a:gd name="T75" fmla="*/ 10 h 36"/>
                    <a:gd name="T76" fmla="*/ 22 w 28"/>
                    <a:gd name="T77" fmla="*/ 12 h 36"/>
                    <a:gd name="T78" fmla="*/ 20 w 28"/>
                    <a:gd name="T79" fmla="*/ 14 h 36"/>
                    <a:gd name="T80" fmla="*/ 20 w 28"/>
                    <a:gd name="T81" fmla="*/ 14 h 36"/>
                    <a:gd name="T82" fmla="*/ 20 w 28"/>
                    <a:gd name="T83" fmla="*/ 14 h 36"/>
                    <a:gd name="T84" fmla="*/ 18 w 28"/>
                    <a:gd name="T85" fmla="*/ 14 h 36"/>
                    <a:gd name="T86" fmla="*/ 18 w 28"/>
                    <a:gd name="T8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8" h="36">
                      <a:moveTo>
                        <a:pt x="18" y="16"/>
                      </a:move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6" y="18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8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10" y="30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4" y="30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6" y="26"/>
                      </a:lnTo>
                      <a:lnTo>
                        <a:pt x="16" y="24"/>
                      </a:lnTo>
                      <a:lnTo>
                        <a:pt x="18" y="22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6"/>
                      </a:lnTo>
                      <a:lnTo>
                        <a:pt x="18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2" name="Freeform 523"/>
                <p:cNvSpPr>
                  <a:spLocks/>
                </p:cNvSpPr>
                <p:nvPr/>
              </p:nvSpPr>
              <p:spPr bwMode="auto">
                <a:xfrm>
                  <a:off x="4132" y="2356"/>
                  <a:ext cx="8" cy="8"/>
                </a:xfrm>
                <a:custGeom>
                  <a:avLst/>
                  <a:gdLst>
                    <a:gd name="T0" fmla="*/ 6 w 8"/>
                    <a:gd name="T1" fmla="*/ 0 h 8"/>
                    <a:gd name="T2" fmla="*/ 6 w 8"/>
                    <a:gd name="T3" fmla="*/ 0 h 8"/>
                    <a:gd name="T4" fmla="*/ 6 w 8"/>
                    <a:gd name="T5" fmla="*/ 0 h 8"/>
                    <a:gd name="T6" fmla="*/ 4 w 8"/>
                    <a:gd name="T7" fmla="*/ 2 h 8"/>
                    <a:gd name="T8" fmla="*/ 4 w 8"/>
                    <a:gd name="T9" fmla="*/ 2 h 8"/>
                    <a:gd name="T10" fmla="*/ 4 w 8"/>
                    <a:gd name="T11" fmla="*/ 2 h 8"/>
                    <a:gd name="T12" fmla="*/ 4 w 8"/>
                    <a:gd name="T13" fmla="*/ 2 h 8"/>
                    <a:gd name="T14" fmla="*/ 4 w 8"/>
                    <a:gd name="T15" fmla="*/ 2 h 8"/>
                    <a:gd name="T16" fmla="*/ 0 w 8"/>
                    <a:gd name="T17" fmla="*/ 6 h 8"/>
                    <a:gd name="T18" fmla="*/ 0 w 8"/>
                    <a:gd name="T19" fmla="*/ 6 h 8"/>
                    <a:gd name="T20" fmla="*/ 0 w 8"/>
                    <a:gd name="T21" fmla="*/ 6 h 8"/>
                    <a:gd name="T22" fmla="*/ 0 w 8"/>
                    <a:gd name="T23" fmla="*/ 6 h 8"/>
                    <a:gd name="T24" fmla="*/ 0 w 8"/>
                    <a:gd name="T25" fmla="*/ 6 h 8"/>
                    <a:gd name="T26" fmla="*/ 0 w 8"/>
                    <a:gd name="T27" fmla="*/ 8 h 8"/>
                    <a:gd name="T28" fmla="*/ 4 w 8"/>
                    <a:gd name="T29" fmla="*/ 8 h 8"/>
                    <a:gd name="T30" fmla="*/ 4 w 8"/>
                    <a:gd name="T31" fmla="*/ 8 h 8"/>
                    <a:gd name="T32" fmla="*/ 4 w 8"/>
                    <a:gd name="T33" fmla="*/ 8 h 8"/>
                    <a:gd name="T34" fmla="*/ 6 w 8"/>
                    <a:gd name="T35" fmla="*/ 6 h 8"/>
                    <a:gd name="T36" fmla="*/ 6 w 8"/>
                    <a:gd name="T37" fmla="*/ 6 h 8"/>
                    <a:gd name="T38" fmla="*/ 6 w 8"/>
                    <a:gd name="T39" fmla="*/ 6 h 8"/>
                    <a:gd name="T40" fmla="*/ 8 w 8"/>
                    <a:gd name="T41" fmla="*/ 6 h 8"/>
                    <a:gd name="T42" fmla="*/ 8 w 8"/>
                    <a:gd name="T43" fmla="*/ 6 h 8"/>
                    <a:gd name="T44" fmla="*/ 8 w 8"/>
                    <a:gd name="T45" fmla="*/ 4 h 8"/>
                    <a:gd name="T46" fmla="*/ 8 w 8"/>
                    <a:gd name="T47" fmla="*/ 4 h 8"/>
                    <a:gd name="T48" fmla="*/ 8 w 8"/>
                    <a:gd name="T49" fmla="*/ 4 h 8"/>
                    <a:gd name="T50" fmla="*/ 8 w 8"/>
                    <a:gd name="T51" fmla="*/ 4 h 8"/>
                    <a:gd name="T52" fmla="*/ 8 w 8"/>
                    <a:gd name="T53" fmla="*/ 2 h 8"/>
                    <a:gd name="T54" fmla="*/ 8 w 8"/>
                    <a:gd name="T55" fmla="*/ 2 h 8"/>
                    <a:gd name="T56" fmla="*/ 8 w 8"/>
                    <a:gd name="T57" fmla="*/ 2 h 8"/>
                    <a:gd name="T58" fmla="*/ 8 w 8"/>
                    <a:gd name="T59" fmla="*/ 2 h 8"/>
                    <a:gd name="T60" fmla="*/ 6 w 8"/>
                    <a:gd name="T61" fmla="*/ 0 h 8"/>
                    <a:gd name="T62" fmla="*/ 6 w 8"/>
                    <a:gd name="T6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8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3" name="Freeform 524"/>
                <p:cNvSpPr>
                  <a:spLocks/>
                </p:cNvSpPr>
                <p:nvPr/>
              </p:nvSpPr>
              <p:spPr bwMode="auto">
                <a:xfrm>
                  <a:off x="4112" y="2360"/>
                  <a:ext cx="54" cy="48"/>
                </a:xfrm>
                <a:custGeom>
                  <a:avLst/>
                  <a:gdLst>
                    <a:gd name="T0" fmla="*/ 52 w 54"/>
                    <a:gd name="T1" fmla="*/ 14 h 48"/>
                    <a:gd name="T2" fmla="*/ 48 w 54"/>
                    <a:gd name="T3" fmla="*/ 10 h 48"/>
                    <a:gd name="T4" fmla="*/ 44 w 54"/>
                    <a:gd name="T5" fmla="*/ 6 h 48"/>
                    <a:gd name="T6" fmla="*/ 40 w 54"/>
                    <a:gd name="T7" fmla="*/ 2 h 48"/>
                    <a:gd name="T8" fmla="*/ 36 w 54"/>
                    <a:gd name="T9" fmla="*/ 0 h 48"/>
                    <a:gd name="T10" fmla="*/ 34 w 54"/>
                    <a:gd name="T11" fmla="*/ 4 h 48"/>
                    <a:gd name="T12" fmla="*/ 38 w 54"/>
                    <a:gd name="T13" fmla="*/ 6 h 48"/>
                    <a:gd name="T14" fmla="*/ 38 w 54"/>
                    <a:gd name="T15" fmla="*/ 8 h 48"/>
                    <a:gd name="T16" fmla="*/ 34 w 54"/>
                    <a:gd name="T17" fmla="*/ 10 h 48"/>
                    <a:gd name="T18" fmla="*/ 32 w 54"/>
                    <a:gd name="T19" fmla="*/ 10 h 48"/>
                    <a:gd name="T20" fmla="*/ 30 w 54"/>
                    <a:gd name="T21" fmla="*/ 12 h 48"/>
                    <a:gd name="T22" fmla="*/ 28 w 54"/>
                    <a:gd name="T23" fmla="*/ 12 h 48"/>
                    <a:gd name="T24" fmla="*/ 28 w 54"/>
                    <a:gd name="T25" fmla="*/ 14 h 48"/>
                    <a:gd name="T26" fmla="*/ 26 w 54"/>
                    <a:gd name="T27" fmla="*/ 16 h 48"/>
                    <a:gd name="T28" fmla="*/ 20 w 54"/>
                    <a:gd name="T29" fmla="*/ 16 h 48"/>
                    <a:gd name="T30" fmla="*/ 14 w 54"/>
                    <a:gd name="T31" fmla="*/ 16 h 48"/>
                    <a:gd name="T32" fmla="*/ 12 w 54"/>
                    <a:gd name="T33" fmla="*/ 20 h 48"/>
                    <a:gd name="T34" fmla="*/ 8 w 54"/>
                    <a:gd name="T35" fmla="*/ 22 h 48"/>
                    <a:gd name="T36" fmla="*/ 6 w 54"/>
                    <a:gd name="T37" fmla="*/ 22 h 48"/>
                    <a:gd name="T38" fmla="*/ 6 w 54"/>
                    <a:gd name="T39" fmla="*/ 24 h 48"/>
                    <a:gd name="T40" fmla="*/ 4 w 54"/>
                    <a:gd name="T41" fmla="*/ 24 h 48"/>
                    <a:gd name="T42" fmla="*/ 2 w 54"/>
                    <a:gd name="T43" fmla="*/ 26 h 48"/>
                    <a:gd name="T44" fmla="*/ 0 w 54"/>
                    <a:gd name="T45" fmla="*/ 26 h 48"/>
                    <a:gd name="T46" fmla="*/ 4 w 54"/>
                    <a:gd name="T47" fmla="*/ 32 h 48"/>
                    <a:gd name="T48" fmla="*/ 8 w 54"/>
                    <a:gd name="T49" fmla="*/ 28 h 48"/>
                    <a:gd name="T50" fmla="*/ 8 w 54"/>
                    <a:gd name="T51" fmla="*/ 32 h 48"/>
                    <a:gd name="T52" fmla="*/ 14 w 54"/>
                    <a:gd name="T53" fmla="*/ 30 h 48"/>
                    <a:gd name="T54" fmla="*/ 18 w 54"/>
                    <a:gd name="T55" fmla="*/ 28 h 48"/>
                    <a:gd name="T56" fmla="*/ 20 w 54"/>
                    <a:gd name="T57" fmla="*/ 28 h 48"/>
                    <a:gd name="T58" fmla="*/ 20 w 54"/>
                    <a:gd name="T59" fmla="*/ 28 h 48"/>
                    <a:gd name="T60" fmla="*/ 22 w 54"/>
                    <a:gd name="T61" fmla="*/ 32 h 48"/>
                    <a:gd name="T62" fmla="*/ 24 w 54"/>
                    <a:gd name="T63" fmla="*/ 34 h 48"/>
                    <a:gd name="T64" fmla="*/ 24 w 54"/>
                    <a:gd name="T65" fmla="*/ 34 h 48"/>
                    <a:gd name="T66" fmla="*/ 24 w 54"/>
                    <a:gd name="T67" fmla="*/ 38 h 48"/>
                    <a:gd name="T68" fmla="*/ 28 w 54"/>
                    <a:gd name="T69" fmla="*/ 42 h 48"/>
                    <a:gd name="T70" fmla="*/ 28 w 54"/>
                    <a:gd name="T71" fmla="*/ 44 h 48"/>
                    <a:gd name="T72" fmla="*/ 34 w 54"/>
                    <a:gd name="T73" fmla="*/ 46 h 48"/>
                    <a:gd name="T74" fmla="*/ 42 w 54"/>
                    <a:gd name="T75" fmla="*/ 48 h 48"/>
                    <a:gd name="T76" fmla="*/ 44 w 54"/>
                    <a:gd name="T77" fmla="*/ 42 h 48"/>
                    <a:gd name="T78" fmla="*/ 42 w 54"/>
                    <a:gd name="T79" fmla="*/ 34 h 48"/>
                    <a:gd name="T80" fmla="*/ 46 w 54"/>
                    <a:gd name="T81" fmla="*/ 40 h 48"/>
                    <a:gd name="T82" fmla="*/ 50 w 54"/>
                    <a:gd name="T83" fmla="*/ 40 h 48"/>
                    <a:gd name="T84" fmla="*/ 52 w 54"/>
                    <a:gd name="T85" fmla="*/ 38 h 48"/>
                    <a:gd name="T86" fmla="*/ 52 w 54"/>
                    <a:gd name="T87" fmla="*/ 32 h 48"/>
                    <a:gd name="T88" fmla="*/ 54 w 54"/>
                    <a:gd name="T89" fmla="*/ 30 h 48"/>
                    <a:gd name="T90" fmla="*/ 52 w 54"/>
                    <a:gd name="T91" fmla="*/ 26 h 48"/>
                    <a:gd name="T92" fmla="*/ 52 w 54"/>
                    <a:gd name="T93" fmla="*/ 24 h 48"/>
                    <a:gd name="T94" fmla="*/ 50 w 54"/>
                    <a:gd name="T95" fmla="*/ 1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4" h="48">
                      <a:moveTo>
                        <a:pt x="52" y="14"/>
                      </a:move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6" y="4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0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6" y="14"/>
                      </a:lnTo>
                      <a:lnTo>
                        <a:pt x="26" y="16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8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8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6" y="30"/>
                      </a:lnTo>
                      <a:lnTo>
                        <a:pt x="8" y="28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4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2" y="30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6" y="40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2"/>
                      </a:lnTo>
                      <a:lnTo>
                        <a:pt x="28" y="44"/>
                      </a:lnTo>
                      <a:lnTo>
                        <a:pt x="32" y="44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40" y="46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4" y="42"/>
                      </a:lnTo>
                      <a:lnTo>
                        <a:pt x="44" y="42"/>
                      </a:lnTo>
                      <a:lnTo>
                        <a:pt x="44" y="42"/>
                      </a:lnTo>
                      <a:lnTo>
                        <a:pt x="42" y="40"/>
                      </a:lnTo>
                      <a:lnTo>
                        <a:pt x="42" y="34"/>
                      </a:lnTo>
                      <a:lnTo>
                        <a:pt x="44" y="34"/>
                      </a:lnTo>
                      <a:lnTo>
                        <a:pt x="46" y="34"/>
                      </a:lnTo>
                      <a:lnTo>
                        <a:pt x="46" y="40"/>
                      </a:lnTo>
                      <a:lnTo>
                        <a:pt x="46" y="40"/>
                      </a:lnTo>
                      <a:lnTo>
                        <a:pt x="46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2" y="32"/>
                      </a:lnTo>
                      <a:lnTo>
                        <a:pt x="52" y="32"/>
                      </a:lnTo>
                      <a:lnTo>
                        <a:pt x="52" y="32"/>
                      </a:lnTo>
                      <a:lnTo>
                        <a:pt x="52" y="32"/>
                      </a:lnTo>
                      <a:lnTo>
                        <a:pt x="52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2" y="26"/>
                      </a:lnTo>
                      <a:lnTo>
                        <a:pt x="52" y="26"/>
                      </a:lnTo>
                      <a:lnTo>
                        <a:pt x="52" y="26"/>
                      </a:lnTo>
                      <a:lnTo>
                        <a:pt x="52" y="26"/>
                      </a:lnTo>
                      <a:lnTo>
                        <a:pt x="52" y="24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0" y="16"/>
                      </a:lnTo>
                      <a:lnTo>
                        <a:pt x="50" y="16"/>
                      </a:lnTo>
                      <a:lnTo>
                        <a:pt x="5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4" name="Freeform 525"/>
                <p:cNvSpPr>
                  <a:spLocks/>
                </p:cNvSpPr>
                <p:nvPr/>
              </p:nvSpPr>
              <p:spPr bwMode="auto">
                <a:xfrm>
                  <a:off x="4156" y="2408"/>
                  <a:ext cx="4" cy="4"/>
                </a:xfrm>
                <a:custGeom>
                  <a:avLst/>
                  <a:gdLst>
                    <a:gd name="T0" fmla="*/ 2 w 4"/>
                    <a:gd name="T1" fmla="*/ 4 h 4"/>
                    <a:gd name="T2" fmla="*/ 2 w 4"/>
                    <a:gd name="T3" fmla="*/ 4 h 4"/>
                    <a:gd name="T4" fmla="*/ 4 w 4"/>
                    <a:gd name="T5" fmla="*/ 2 h 4"/>
                    <a:gd name="T6" fmla="*/ 4 w 4"/>
                    <a:gd name="T7" fmla="*/ 0 h 4"/>
                    <a:gd name="T8" fmla="*/ 4 w 4"/>
                    <a:gd name="T9" fmla="*/ 0 h 4"/>
                    <a:gd name="T10" fmla="*/ 2 w 4"/>
                    <a:gd name="T11" fmla="*/ 0 h 4"/>
                    <a:gd name="T12" fmla="*/ 2 w 4"/>
                    <a:gd name="T13" fmla="*/ 0 h 4"/>
                    <a:gd name="T14" fmla="*/ 2 w 4"/>
                    <a:gd name="T15" fmla="*/ 0 h 4"/>
                    <a:gd name="T16" fmla="*/ 0 w 4"/>
                    <a:gd name="T17" fmla="*/ 0 h 4"/>
                    <a:gd name="T18" fmla="*/ 0 w 4"/>
                    <a:gd name="T19" fmla="*/ 2 h 4"/>
                    <a:gd name="T20" fmla="*/ 0 w 4"/>
                    <a:gd name="T21" fmla="*/ 2 h 4"/>
                    <a:gd name="T22" fmla="*/ 0 w 4"/>
                    <a:gd name="T23" fmla="*/ 2 h 4"/>
                    <a:gd name="T24" fmla="*/ 0 w 4"/>
                    <a:gd name="T25" fmla="*/ 2 h 4"/>
                    <a:gd name="T26" fmla="*/ 0 w 4"/>
                    <a:gd name="T27" fmla="*/ 2 h 4"/>
                    <a:gd name="T28" fmla="*/ 0 w 4"/>
                    <a:gd name="T29" fmla="*/ 4 h 4"/>
                    <a:gd name="T30" fmla="*/ 2 w 4"/>
                    <a:gd name="T3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5" name="Freeform 526"/>
                <p:cNvSpPr>
                  <a:spLocks/>
                </p:cNvSpPr>
                <p:nvPr/>
              </p:nvSpPr>
              <p:spPr bwMode="auto">
                <a:xfrm>
                  <a:off x="4110" y="2398"/>
                  <a:ext cx="8" cy="6"/>
                </a:xfrm>
                <a:custGeom>
                  <a:avLst/>
                  <a:gdLst>
                    <a:gd name="T0" fmla="*/ 4 w 8"/>
                    <a:gd name="T1" fmla="*/ 6 h 6"/>
                    <a:gd name="T2" fmla="*/ 4 w 8"/>
                    <a:gd name="T3" fmla="*/ 6 h 6"/>
                    <a:gd name="T4" fmla="*/ 4 w 8"/>
                    <a:gd name="T5" fmla="*/ 6 h 6"/>
                    <a:gd name="T6" fmla="*/ 6 w 8"/>
                    <a:gd name="T7" fmla="*/ 6 h 6"/>
                    <a:gd name="T8" fmla="*/ 6 w 8"/>
                    <a:gd name="T9" fmla="*/ 6 h 6"/>
                    <a:gd name="T10" fmla="*/ 6 w 8"/>
                    <a:gd name="T11" fmla="*/ 4 h 6"/>
                    <a:gd name="T12" fmla="*/ 6 w 8"/>
                    <a:gd name="T13" fmla="*/ 4 h 6"/>
                    <a:gd name="T14" fmla="*/ 8 w 8"/>
                    <a:gd name="T15" fmla="*/ 4 h 6"/>
                    <a:gd name="T16" fmla="*/ 8 w 8"/>
                    <a:gd name="T17" fmla="*/ 4 h 6"/>
                    <a:gd name="T18" fmla="*/ 8 w 8"/>
                    <a:gd name="T19" fmla="*/ 4 h 6"/>
                    <a:gd name="T20" fmla="*/ 8 w 8"/>
                    <a:gd name="T21" fmla="*/ 2 h 6"/>
                    <a:gd name="T22" fmla="*/ 8 w 8"/>
                    <a:gd name="T23" fmla="*/ 2 h 6"/>
                    <a:gd name="T24" fmla="*/ 8 w 8"/>
                    <a:gd name="T25" fmla="*/ 0 h 6"/>
                    <a:gd name="T26" fmla="*/ 6 w 8"/>
                    <a:gd name="T27" fmla="*/ 0 h 6"/>
                    <a:gd name="T28" fmla="*/ 6 w 8"/>
                    <a:gd name="T29" fmla="*/ 0 h 6"/>
                    <a:gd name="T30" fmla="*/ 6 w 8"/>
                    <a:gd name="T31" fmla="*/ 0 h 6"/>
                    <a:gd name="T32" fmla="*/ 2 w 8"/>
                    <a:gd name="T33" fmla="*/ 0 h 6"/>
                    <a:gd name="T34" fmla="*/ 2 w 8"/>
                    <a:gd name="T35" fmla="*/ 0 h 6"/>
                    <a:gd name="T36" fmla="*/ 2 w 8"/>
                    <a:gd name="T37" fmla="*/ 0 h 6"/>
                    <a:gd name="T38" fmla="*/ 2 w 8"/>
                    <a:gd name="T39" fmla="*/ 0 h 6"/>
                    <a:gd name="T40" fmla="*/ 2 w 8"/>
                    <a:gd name="T41" fmla="*/ 0 h 6"/>
                    <a:gd name="T42" fmla="*/ 2 w 8"/>
                    <a:gd name="T43" fmla="*/ 0 h 6"/>
                    <a:gd name="T44" fmla="*/ 0 w 8"/>
                    <a:gd name="T45" fmla="*/ 2 h 6"/>
                    <a:gd name="T46" fmla="*/ 0 w 8"/>
                    <a:gd name="T47" fmla="*/ 2 h 6"/>
                    <a:gd name="T48" fmla="*/ 0 w 8"/>
                    <a:gd name="T49" fmla="*/ 2 h 6"/>
                    <a:gd name="T50" fmla="*/ 0 w 8"/>
                    <a:gd name="T51" fmla="*/ 2 h 6"/>
                    <a:gd name="T52" fmla="*/ 4 w 8"/>
                    <a:gd name="T5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8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6" name="Freeform 527"/>
                <p:cNvSpPr>
                  <a:spLocks/>
                </p:cNvSpPr>
                <p:nvPr/>
              </p:nvSpPr>
              <p:spPr bwMode="auto">
                <a:xfrm>
                  <a:off x="4100" y="2404"/>
                  <a:ext cx="8" cy="4"/>
                </a:xfrm>
                <a:custGeom>
                  <a:avLst/>
                  <a:gdLst>
                    <a:gd name="T0" fmla="*/ 2 w 8"/>
                    <a:gd name="T1" fmla="*/ 4 h 4"/>
                    <a:gd name="T2" fmla="*/ 6 w 8"/>
                    <a:gd name="T3" fmla="*/ 4 h 4"/>
                    <a:gd name="T4" fmla="*/ 8 w 8"/>
                    <a:gd name="T5" fmla="*/ 4 h 4"/>
                    <a:gd name="T6" fmla="*/ 8 w 8"/>
                    <a:gd name="T7" fmla="*/ 4 h 4"/>
                    <a:gd name="T8" fmla="*/ 8 w 8"/>
                    <a:gd name="T9" fmla="*/ 4 h 4"/>
                    <a:gd name="T10" fmla="*/ 8 w 8"/>
                    <a:gd name="T11" fmla="*/ 4 h 4"/>
                    <a:gd name="T12" fmla="*/ 8 w 8"/>
                    <a:gd name="T13" fmla="*/ 4 h 4"/>
                    <a:gd name="T14" fmla="*/ 8 w 8"/>
                    <a:gd name="T15" fmla="*/ 4 h 4"/>
                    <a:gd name="T16" fmla="*/ 8 w 8"/>
                    <a:gd name="T17" fmla="*/ 4 h 4"/>
                    <a:gd name="T18" fmla="*/ 8 w 8"/>
                    <a:gd name="T19" fmla="*/ 2 h 4"/>
                    <a:gd name="T20" fmla="*/ 8 w 8"/>
                    <a:gd name="T21" fmla="*/ 2 h 4"/>
                    <a:gd name="T22" fmla="*/ 8 w 8"/>
                    <a:gd name="T23" fmla="*/ 2 h 4"/>
                    <a:gd name="T24" fmla="*/ 8 w 8"/>
                    <a:gd name="T25" fmla="*/ 2 h 4"/>
                    <a:gd name="T26" fmla="*/ 6 w 8"/>
                    <a:gd name="T27" fmla="*/ 0 h 4"/>
                    <a:gd name="T28" fmla="*/ 6 w 8"/>
                    <a:gd name="T29" fmla="*/ 0 h 4"/>
                    <a:gd name="T30" fmla="*/ 6 w 8"/>
                    <a:gd name="T31" fmla="*/ 0 h 4"/>
                    <a:gd name="T32" fmla="*/ 4 w 8"/>
                    <a:gd name="T33" fmla="*/ 0 h 4"/>
                    <a:gd name="T34" fmla="*/ 4 w 8"/>
                    <a:gd name="T35" fmla="*/ 0 h 4"/>
                    <a:gd name="T36" fmla="*/ 4 w 8"/>
                    <a:gd name="T37" fmla="*/ 0 h 4"/>
                    <a:gd name="T38" fmla="*/ 2 w 8"/>
                    <a:gd name="T39" fmla="*/ 0 h 4"/>
                    <a:gd name="T40" fmla="*/ 2 w 8"/>
                    <a:gd name="T41" fmla="*/ 0 h 4"/>
                    <a:gd name="T42" fmla="*/ 2 w 8"/>
                    <a:gd name="T43" fmla="*/ 0 h 4"/>
                    <a:gd name="T44" fmla="*/ 0 w 8"/>
                    <a:gd name="T45" fmla="*/ 0 h 4"/>
                    <a:gd name="T46" fmla="*/ 0 w 8"/>
                    <a:gd name="T47" fmla="*/ 0 h 4"/>
                    <a:gd name="T48" fmla="*/ 0 w 8"/>
                    <a:gd name="T49" fmla="*/ 0 h 4"/>
                    <a:gd name="T50" fmla="*/ 0 w 8"/>
                    <a:gd name="T51" fmla="*/ 0 h 4"/>
                    <a:gd name="T52" fmla="*/ 0 w 8"/>
                    <a:gd name="T53" fmla="*/ 0 h 4"/>
                    <a:gd name="T54" fmla="*/ 0 w 8"/>
                    <a:gd name="T55" fmla="*/ 2 h 4"/>
                    <a:gd name="T56" fmla="*/ 0 w 8"/>
                    <a:gd name="T57" fmla="*/ 2 h 4"/>
                    <a:gd name="T58" fmla="*/ 0 w 8"/>
                    <a:gd name="T59" fmla="*/ 2 h 4"/>
                    <a:gd name="T60" fmla="*/ 2 w 8"/>
                    <a:gd name="T61" fmla="*/ 2 h 4"/>
                    <a:gd name="T62" fmla="*/ 2 w 8"/>
                    <a:gd name="T63" fmla="*/ 4 h 4"/>
                    <a:gd name="T64" fmla="*/ 2 w 8"/>
                    <a:gd name="T65" fmla="*/ 4 h 4"/>
                    <a:gd name="T66" fmla="*/ 2 w 8"/>
                    <a:gd name="T67" fmla="*/ 4 h 4"/>
                    <a:gd name="T68" fmla="*/ 2 w 8"/>
                    <a:gd name="T6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" h="4">
                      <a:moveTo>
                        <a:pt x="2" y="4"/>
                      </a:move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7" name="Freeform 528"/>
                <p:cNvSpPr>
                  <a:spLocks noEditPoints="1"/>
                </p:cNvSpPr>
                <p:nvPr/>
              </p:nvSpPr>
              <p:spPr bwMode="auto">
                <a:xfrm>
                  <a:off x="3812" y="2410"/>
                  <a:ext cx="130" cy="126"/>
                </a:xfrm>
                <a:custGeom>
                  <a:avLst/>
                  <a:gdLst>
                    <a:gd name="T0" fmla="*/ 120 w 130"/>
                    <a:gd name="T1" fmla="*/ 124 h 126"/>
                    <a:gd name="T2" fmla="*/ 120 w 130"/>
                    <a:gd name="T3" fmla="*/ 110 h 126"/>
                    <a:gd name="T4" fmla="*/ 118 w 130"/>
                    <a:gd name="T5" fmla="*/ 100 h 126"/>
                    <a:gd name="T6" fmla="*/ 120 w 130"/>
                    <a:gd name="T7" fmla="*/ 88 h 126"/>
                    <a:gd name="T8" fmla="*/ 122 w 130"/>
                    <a:gd name="T9" fmla="*/ 90 h 126"/>
                    <a:gd name="T10" fmla="*/ 130 w 130"/>
                    <a:gd name="T11" fmla="*/ 88 h 126"/>
                    <a:gd name="T12" fmla="*/ 128 w 130"/>
                    <a:gd name="T13" fmla="*/ 80 h 126"/>
                    <a:gd name="T14" fmla="*/ 118 w 130"/>
                    <a:gd name="T15" fmla="*/ 74 h 126"/>
                    <a:gd name="T16" fmla="*/ 112 w 130"/>
                    <a:gd name="T17" fmla="*/ 78 h 126"/>
                    <a:gd name="T18" fmla="*/ 114 w 130"/>
                    <a:gd name="T19" fmla="*/ 82 h 126"/>
                    <a:gd name="T20" fmla="*/ 118 w 130"/>
                    <a:gd name="T21" fmla="*/ 84 h 126"/>
                    <a:gd name="T22" fmla="*/ 118 w 130"/>
                    <a:gd name="T23" fmla="*/ 86 h 126"/>
                    <a:gd name="T24" fmla="*/ 110 w 130"/>
                    <a:gd name="T25" fmla="*/ 80 h 126"/>
                    <a:gd name="T26" fmla="*/ 102 w 130"/>
                    <a:gd name="T27" fmla="*/ 70 h 126"/>
                    <a:gd name="T28" fmla="*/ 100 w 130"/>
                    <a:gd name="T29" fmla="*/ 68 h 126"/>
                    <a:gd name="T30" fmla="*/ 96 w 130"/>
                    <a:gd name="T31" fmla="*/ 62 h 126"/>
                    <a:gd name="T32" fmla="*/ 96 w 130"/>
                    <a:gd name="T33" fmla="*/ 60 h 126"/>
                    <a:gd name="T34" fmla="*/ 88 w 130"/>
                    <a:gd name="T35" fmla="*/ 58 h 126"/>
                    <a:gd name="T36" fmla="*/ 86 w 130"/>
                    <a:gd name="T37" fmla="*/ 54 h 126"/>
                    <a:gd name="T38" fmla="*/ 86 w 130"/>
                    <a:gd name="T39" fmla="*/ 48 h 126"/>
                    <a:gd name="T40" fmla="*/ 82 w 130"/>
                    <a:gd name="T41" fmla="*/ 46 h 126"/>
                    <a:gd name="T42" fmla="*/ 80 w 130"/>
                    <a:gd name="T43" fmla="*/ 46 h 126"/>
                    <a:gd name="T44" fmla="*/ 78 w 130"/>
                    <a:gd name="T45" fmla="*/ 46 h 126"/>
                    <a:gd name="T46" fmla="*/ 78 w 130"/>
                    <a:gd name="T47" fmla="*/ 44 h 126"/>
                    <a:gd name="T48" fmla="*/ 78 w 130"/>
                    <a:gd name="T49" fmla="*/ 42 h 126"/>
                    <a:gd name="T50" fmla="*/ 72 w 130"/>
                    <a:gd name="T51" fmla="*/ 44 h 126"/>
                    <a:gd name="T52" fmla="*/ 68 w 130"/>
                    <a:gd name="T53" fmla="*/ 38 h 126"/>
                    <a:gd name="T54" fmla="*/ 52 w 130"/>
                    <a:gd name="T55" fmla="*/ 28 h 126"/>
                    <a:gd name="T56" fmla="*/ 42 w 130"/>
                    <a:gd name="T57" fmla="*/ 20 h 126"/>
                    <a:gd name="T58" fmla="*/ 36 w 130"/>
                    <a:gd name="T59" fmla="*/ 16 h 126"/>
                    <a:gd name="T60" fmla="*/ 28 w 130"/>
                    <a:gd name="T61" fmla="*/ 10 h 126"/>
                    <a:gd name="T62" fmla="*/ 26 w 130"/>
                    <a:gd name="T63" fmla="*/ 6 h 126"/>
                    <a:gd name="T64" fmla="*/ 10 w 130"/>
                    <a:gd name="T65" fmla="*/ 4 h 126"/>
                    <a:gd name="T66" fmla="*/ 2 w 130"/>
                    <a:gd name="T67" fmla="*/ 0 h 126"/>
                    <a:gd name="T68" fmla="*/ 0 w 130"/>
                    <a:gd name="T69" fmla="*/ 6 h 126"/>
                    <a:gd name="T70" fmla="*/ 6 w 130"/>
                    <a:gd name="T71" fmla="*/ 14 h 126"/>
                    <a:gd name="T72" fmla="*/ 10 w 130"/>
                    <a:gd name="T73" fmla="*/ 16 h 126"/>
                    <a:gd name="T74" fmla="*/ 18 w 130"/>
                    <a:gd name="T75" fmla="*/ 24 h 126"/>
                    <a:gd name="T76" fmla="*/ 20 w 130"/>
                    <a:gd name="T77" fmla="*/ 30 h 126"/>
                    <a:gd name="T78" fmla="*/ 26 w 130"/>
                    <a:gd name="T79" fmla="*/ 32 h 126"/>
                    <a:gd name="T80" fmla="*/ 28 w 130"/>
                    <a:gd name="T81" fmla="*/ 36 h 126"/>
                    <a:gd name="T82" fmla="*/ 36 w 130"/>
                    <a:gd name="T83" fmla="*/ 42 h 126"/>
                    <a:gd name="T84" fmla="*/ 42 w 130"/>
                    <a:gd name="T85" fmla="*/ 46 h 126"/>
                    <a:gd name="T86" fmla="*/ 46 w 130"/>
                    <a:gd name="T87" fmla="*/ 56 h 126"/>
                    <a:gd name="T88" fmla="*/ 54 w 130"/>
                    <a:gd name="T89" fmla="*/ 64 h 126"/>
                    <a:gd name="T90" fmla="*/ 56 w 130"/>
                    <a:gd name="T91" fmla="*/ 68 h 126"/>
                    <a:gd name="T92" fmla="*/ 58 w 130"/>
                    <a:gd name="T93" fmla="*/ 70 h 126"/>
                    <a:gd name="T94" fmla="*/ 60 w 130"/>
                    <a:gd name="T95" fmla="*/ 78 h 126"/>
                    <a:gd name="T96" fmla="*/ 64 w 130"/>
                    <a:gd name="T97" fmla="*/ 82 h 126"/>
                    <a:gd name="T98" fmla="*/ 70 w 130"/>
                    <a:gd name="T99" fmla="*/ 88 h 126"/>
                    <a:gd name="T100" fmla="*/ 76 w 130"/>
                    <a:gd name="T101" fmla="*/ 94 h 126"/>
                    <a:gd name="T102" fmla="*/ 78 w 130"/>
                    <a:gd name="T103" fmla="*/ 98 h 126"/>
                    <a:gd name="T104" fmla="*/ 88 w 130"/>
                    <a:gd name="T105" fmla="*/ 112 h 126"/>
                    <a:gd name="T106" fmla="*/ 96 w 130"/>
                    <a:gd name="T107" fmla="*/ 114 h 126"/>
                    <a:gd name="T108" fmla="*/ 100 w 130"/>
                    <a:gd name="T109" fmla="*/ 120 h 126"/>
                    <a:gd name="T110" fmla="*/ 102 w 130"/>
                    <a:gd name="T111" fmla="*/ 122 h 126"/>
                    <a:gd name="T112" fmla="*/ 108 w 130"/>
                    <a:gd name="T113" fmla="*/ 124 h 126"/>
                    <a:gd name="T114" fmla="*/ 112 w 130"/>
                    <a:gd name="T115" fmla="*/ 124 h 126"/>
                    <a:gd name="T116" fmla="*/ 116 w 130"/>
                    <a:gd name="T117" fmla="*/ 126 h 126"/>
                    <a:gd name="T118" fmla="*/ 82 w 130"/>
                    <a:gd name="T119" fmla="*/ 5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0" h="126">
                      <a:moveTo>
                        <a:pt x="116" y="126"/>
                      </a:moveTo>
                      <a:lnTo>
                        <a:pt x="118" y="126"/>
                      </a:lnTo>
                      <a:lnTo>
                        <a:pt x="118" y="126"/>
                      </a:lnTo>
                      <a:lnTo>
                        <a:pt x="118" y="126"/>
                      </a:lnTo>
                      <a:lnTo>
                        <a:pt x="118" y="124"/>
                      </a:lnTo>
                      <a:lnTo>
                        <a:pt x="118" y="124"/>
                      </a:lnTo>
                      <a:lnTo>
                        <a:pt x="120" y="124"/>
                      </a:lnTo>
                      <a:lnTo>
                        <a:pt x="120" y="122"/>
                      </a:lnTo>
                      <a:lnTo>
                        <a:pt x="120" y="122"/>
                      </a:lnTo>
                      <a:lnTo>
                        <a:pt x="120" y="122"/>
                      </a:lnTo>
                      <a:lnTo>
                        <a:pt x="118" y="120"/>
                      </a:lnTo>
                      <a:lnTo>
                        <a:pt x="118" y="112"/>
                      </a:lnTo>
                      <a:lnTo>
                        <a:pt x="120" y="110"/>
                      </a:lnTo>
                      <a:lnTo>
                        <a:pt x="120" y="110"/>
                      </a:lnTo>
                      <a:lnTo>
                        <a:pt x="120" y="110"/>
                      </a:lnTo>
                      <a:lnTo>
                        <a:pt x="120" y="108"/>
                      </a:lnTo>
                      <a:lnTo>
                        <a:pt x="120" y="108"/>
                      </a:lnTo>
                      <a:lnTo>
                        <a:pt x="120" y="108"/>
                      </a:lnTo>
                      <a:lnTo>
                        <a:pt x="118" y="106"/>
                      </a:lnTo>
                      <a:lnTo>
                        <a:pt x="118" y="100"/>
                      </a:lnTo>
                      <a:lnTo>
                        <a:pt x="118" y="100"/>
                      </a:lnTo>
                      <a:lnTo>
                        <a:pt x="118" y="100"/>
                      </a:lnTo>
                      <a:lnTo>
                        <a:pt x="120" y="98"/>
                      </a:lnTo>
                      <a:lnTo>
                        <a:pt x="120" y="94"/>
                      </a:lnTo>
                      <a:lnTo>
                        <a:pt x="120" y="92"/>
                      </a:lnTo>
                      <a:lnTo>
                        <a:pt x="120" y="92"/>
                      </a:lnTo>
                      <a:lnTo>
                        <a:pt x="120" y="92"/>
                      </a:lnTo>
                      <a:lnTo>
                        <a:pt x="120" y="88"/>
                      </a:lnTo>
                      <a:lnTo>
                        <a:pt x="120" y="88"/>
                      </a:lnTo>
                      <a:lnTo>
                        <a:pt x="120" y="88"/>
                      </a:lnTo>
                      <a:lnTo>
                        <a:pt x="120" y="88"/>
                      </a:lnTo>
                      <a:lnTo>
                        <a:pt x="120" y="88"/>
                      </a:lnTo>
                      <a:lnTo>
                        <a:pt x="120" y="88"/>
                      </a:lnTo>
                      <a:lnTo>
                        <a:pt x="122" y="90"/>
                      </a:lnTo>
                      <a:lnTo>
                        <a:pt x="122" y="90"/>
                      </a:lnTo>
                      <a:lnTo>
                        <a:pt x="126" y="90"/>
                      </a:lnTo>
                      <a:lnTo>
                        <a:pt x="126" y="90"/>
                      </a:lnTo>
                      <a:lnTo>
                        <a:pt x="126" y="90"/>
                      </a:lnTo>
                      <a:lnTo>
                        <a:pt x="128" y="90"/>
                      </a:lnTo>
                      <a:lnTo>
                        <a:pt x="128" y="90"/>
                      </a:lnTo>
                      <a:lnTo>
                        <a:pt x="128" y="90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0" y="86"/>
                      </a:lnTo>
                      <a:lnTo>
                        <a:pt x="130" y="86"/>
                      </a:lnTo>
                      <a:lnTo>
                        <a:pt x="130" y="86"/>
                      </a:lnTo>
                      <a:lnTo>
                        <a:pt x="128" y="84"/>
                      </a:lnTo>
                      <a:lnTo>
                        <a:pt x="128" y="80"/>
                      </a:lnTo>
                      <a:lnTo>
                        <a:pt x="128" y="80"/>
                      </a:lnTo>
                      <a:lnTo>
                        <a:pt x="128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4" y="78"/>
                      </a:lnTo>
                      <a:lnTo>
                        <a:pt x="118" y="74"/>
                      </a:lnTo>
                      <a:lnTo>
                        <a:pt x="118" y="74"/>
                      </a:lnTo>
                      <a:lnTo>
                        <a:pt x="118" y="72"/>
                      </a:lnTo>
                      <a:lnTo>
                        <a:pt x="118" y="72"/>
                      </a:lnTo>
                      <a:lnTo>
                        <a:pt x="118" y="72"/>
                      </a:lnTo>
                      <a:lnTo>
                        <a:pt x="116" y="74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80"/>
                      </a:lnTo>
                      <a:lnTo>
                        <a:pt x="112" y="80"/>
                      </a:lnTo>
                      <a:lnTo>
                        <a:pt x="112" y="82"/>
                      </a:lnTo>
                      <a:lnTo>
                        <a:pt x="112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4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6" y="82"/>
                      </a:lnTo>
                      <a:lnTo>
                        <a:pt x="118" y="82"/>
                      </a:lnTo>
                      <a:lnTo>
                        <a:pt x="118" y="84"/>
                      </a:lnTo>
                      <a:lnTo>
                        <a:pt x="118" y="84"/>
                      </a:lnTo>
                      <a:lnTo>
                        <a:pt x="118" y="84"/>
                      </a:lnTo>
                      <a:lnTo>
                        <a:pt x="120" y="86"/>
                      </a:lnTo>
                      <a:lnTo>
                        <a:pt x="120" y="86"/>
                      </a:lnTo>
                      <a:lnTo>
                        <a:pt x="120" y="86"/>
                      </a:lnTo>
                      <a:lnTo>
                        <a:pt x="120" y="86"/>
                      </a:lnTo>
                      <a:lnTo>
                        <a:pt x="118" y="86"/>
                      </a:ln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0" y="84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10" y="80"/>
                      </a:lnTo>
                      <a:lnTo>
                        <a:pt x="106" y="76"/>
                      </a:lnTo>
                      <a:lnTo>
                        <a:pt x="106" y="74"/>
                      </a:lnTo>
                      <a:lnTo>
                        <a:pt x="106" y="74"/>
                      </a:lnTo>
                      <a:lnTo>
                        <a:pt x="106" y="74"/>
                      </a:lnTo>
                      <a:lnTo>
                        <a:pt x="102" y="72"/>
                      </a:lnTo>
                      <a:lnTo>
                        <a:pt x="102" y="70"/>
                      </a:lnTo>
                      <a:lnTo>
                        <a:pt x="102" y="70"/>
                      </a:lnTo>
                      <a:lnTo>
                        <a:pt x="102" y="70"/>
                      </a:lnTo>
                      <a:lnTo>
                        <a:pt x="102" y="70"/>
                      </a:lnTo>
                      <a:lnTo>
                        <a:pt x="102" y="70"/>
                      </a:lnTo>
                      <a:lnTo>
                        <a:pt x="102" y="70"/>
                      </a:lnTo>
                      <a:lnTo>
                        <a:pt x="100" y="68"/>
                      </a:lnTo>
                      <a:lnTo>
                        <a:pt x="100" y="68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6" y="68"/>
                      </a:lnTo>
                      <a:lnTo>
                        <a:pt x="96" y="64"/>
                      </a:lnTo>
                      <a:lnTo>
                        <a:pt x="96" y="62"/>
                      </a:lnTo>
                      <a:lnTo>
                        <a:pt x="96" y="62"/>
                      </a:lnTo>
                      <a:lnTo>
                        <a:pt x="96" y="62"/>
                      </a:lnTo>
                      <a:lnTo>
                        <a:pt x="96" y="62"/>
                      </a:lnTo>
                      <a:lnTo>
                        <a:pt x="96" y="62"/>
                      </a:lnTo>
                      <a:lnTo>
                        <a:pt x="96" y="62"/>
                      </a:lnTo>
                      <a:lnTo>
                        <a:pt x="96" y="60"/>
                      </a:lnTo>
                      <a:lnTo>
                        <a:pt x="96" y="60"/>
                      </a:lnTo>
                      <a:lnTo>
                        <a:pt x="96" y="60"/>
                      </a:lnTo>
                      <a:lnTo>
                        <a:pt x="94" y="58"/>
                      </a:lnTo>
                      <a:lnTo>
                        <a:pt x="94" y="58"/>
                      </a:lnTo>
                      <a:lnTo>
                        <a:pt x="94" y="58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6" y="56"/>
                      </a:lnTo>
                      <a:lnTo>
                        <a:pt x="86" y="54"/>
                      </a:lnTo>
                      <a:lnTo>
                        <a:pt x="86" y="54"/>
                      </a:lnTo>
                      <a:lnTo>
                        <a:pt x="86" y="54"/>
                      </a:lnTo>
                      <a:lnTo>
                        <a:pt x="86" y="54"/>
                      </a:lnTo>
                      <a:lnTo>
                        <a:pt x="86" y="54"/>
                      </a:lnTo>
                      <a:lnTo>
                        <a:pt x="86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0" y="52"/>
                      </a:lnTo>
                      <a:lnTo>
                        <a:pt x="90" y="50"/>
                      </a:lnTo>
                      <a:lnTo>
                        <a:pt x="90" y="50"/>
                      </a:lnTo>
                      <a:lnTo>
                        <a:pt x="90" y="50"/>
                      </a:lnTo>
                      <a:lnTo>
                        <a:pt x="86" y="48"/>
                      </a:lnTo>
                      <a:lnTo>
                        <a:pt x="86" y="48"/>
                      </a:lnTo>
                      <a:lnTo>
                        <a:pt x="86" y="48"/>
                      </a:lnTo>
                      <a:lnTo>
                        <a:pt x="84" y="48"/>
                      </a:lnTo>
                      <a:lnTo>
                        <a:pt x="84" y="48"/>
                      </a:lnTo>
                      <a:lnTo>
                        <a:pt x="84" y="48"/>
                      </a:lnTo>
                      <a:lnTo>
                        <a:pt x="84" y="46"/>
                      </a:lnTo>
                      <a:lnTo>
                        <a:pt x="82" y="46"/>
                      </a:lnTo>
                      <a:lnTo>
                        <a:pt x="82" y="46"/>
                      </a:lnTo>
                      <a:lnTo>
                        <a:pt x="82" y="46"/>
                      </a:lnTo>
                      <a:lnTo>
                        <a:pt x="82" y="46"/>
                      </a:lnTo>
                      <a:lnTo>
                        <a:pt x="82" y="46"/>
                      </a:lnTo>
                      <a:lnTo>
                        <a:pt x="80" y="46"/>
                      </a:lnTo>
                      <a:lnTo>
                        <a:pt x="80" y="46"/>
                      </a:lnTo>
                      <a:lnTo>
                        <a:pt x="80" y="46"/>
                      </a:lnTo>
                      <a:lnTo>
                        <a:pt x="80" y="48"/>
                      </a:lnTo>
                      <a:lnTo>
                        <a:pt x="80" y="48"/>
                      </a:lnTo>
                      <a:lnTo>
                        <a:pt x="80" y="48"/>
                      </a:lnTo>
                      <a:lnTo>
                        <a:pt x="78" y="48"/>
                      </a:lnTo>
                      <a:lnTo>
                        <a:pt x="78" y="46"/>
                      </a:lnTo>
                      <a:lnTo>
                        <a:pt x="78" y="46"/>
                      </a:lnTo>
                      <a:lnTo>
                        <a:pt x="78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6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2" y="44"/>
                      </a:lnTo>
                      <a:lnTo>
                        <a:pt x="72" y="44"/>
                      </a:lnTo>
                      <a:lnTo>
                        <a:pt x="72" y="44"/>
                      </a:lnTo>
                      <a:lnTo>
                        <a:pt x="72" y="42"/>
                      </a:lnTo>
                      <a:lnTo>
                        <a:pt x="70" y="42"/>
                      </a:lnTo>
                      <a:lnTo>
                        <a:pt x="70" y="38"/>
                      </a:lnTo>
                      <a:lnTo>
                        <a:pt x="70" y="38"/>
                      </a:lnTo>
                      <a:lnTo>
                        <a:pt x="70" y="38"/>
                      </a:lnTo>
                      <a:lnTo>
                        <a:pt x="68" y="38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2" y="36"/>
                      </a:lnTo>
                      <a:lnTo>
                        <a:pt x="52" y="30"/>
                      </a:lnTo>
                      <a:lnTo>
                        <a:pt x="52" y="28"/>
                      </a:lnTo>
                      <a:lnTo>
                        <a:pt x="52" y="28"/>
                      </a:lnTo>
                      <a:lnTo>
                        <a:pt x="52" y="26"/>
                      </a:lnTo>
                      <a:lnTo>
                        <a:pt x="50" y="26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4" y="20"/>
                      </a:lnTo>
                      <a:lnTo>
                        <a:pt x="42" y="20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36" y="18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12" y="18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6" y="20"/>
                      </a:lnTo>
                      <a:lnTo>
                        <a:pt x="18" y="22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20" y="26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32"/>
                      </a:lnTo>
                      <a:lnTo>
                        <a:pt x="26" y="32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4" y="40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0" y="44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4" y="46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4" y="50"/>
                      </a:lnTo>
                      <a:lnTo>
                        <a:pt x="46" y="52"/>
                      </a:lnTo>
                      <a:lnTo>
                        <a:pt x="46" y="56"/>
                      </a:lnTo>
                      <a:lnTo>
                        <a:pt x="46" y="56"/>
                      </a:lnTo>
                      <a:lnTo>
                        <a:pt x="46" y="56"/>
                      </a:lnTo>
                      <a:lnTo>
                        <a:pt x="48" y="58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6"/>
                      </a:lnTo>
                      <a:lnTo>
                        <a:pt x="56" y="66"/>
                      </a:lnTo>
                      <a:lnTo>
                        <a:pt x="56" y="68"/>
                      </a:lnTo>
                      <a:lnTo>
                        <a:pt x="56" y="68"/>
                      </a:lnTo>
                      <a:lnTo>
                        <a:pt x="56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70"/>
                      </a:lnTo>
                      <a:lnTo>
                        <a:pt x="58" y="70"/>
                      </a:lnTo>
                      <a:lnTo>
                        <a:pt x="58" y="70"/>
                      </a:lnTo>
                      <a:lnTo>
                        <a:pt x="60" y="70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6"/>
                      </a:lnTo>
                      <a:lnTo>
                        <a:pt x="60" y="78"/>
                      </a:lnTo>
                      <a:lnTo>
                        <a:pt x="60" y="78"/>
                      </a:lnTo>
                      <a:lnTo>
                        <a:pt x="62" y="78"/>
                      </a:lnTo>
                      <a:lnTo>
                        <a:pt x="62" y="78"/>
                      </a:lnTo>
                      <a:lnTo>
                        <a:pt x="62" y="80"/>
                      </a:lnTo>
                      <a:lnTo>
                        <a:pt x="62" y="80"/>
                      </a:lnTo>
                      <a:lnTo>
                        <a:pt x="62" y="80"/>
                      </a:lnTo>
                      <a:lnTo>
                        <a:pt x="64" y="82"/>
                      </a:lnTo>
                      <a:lnTo>
                        <a:pt x="64" y="82"/>
                      </a:lnTo>
                      <a:lnTo>
                        <a:pt x="64" y="82"/>
                      </a:lnTo>
                      <a:lnTo>
                        <a:pt x="66" y="82"/>
                      </a:lnTo>
                      <a:lnTo>
                        <a:pt x="66" y="84"/>
                      </a:lnTo>
                      <a:lnTo>
                        <a:pt x="66" y="84"/>
                      </a:lnTo>
                      <a:lnTo>
                        <a:pt x="66" y="84"/>
                      </a:lnTo>
                      <a:lnTo>
                        <a:pt x="70" y="86"/>
                      </a:lnTo>
                      <a:lnTo>
                        <a:pt x="70" y="88"/>
                      </a:lnTo>
                      <a:lnTo>
                        <a:pt x="70" y="88"/>
                      </a:lnTo>
                      <a:lnTo>
                        <a:pt x="70" y="88"/>
                      </a:lnTo>
                      <a:lnTo>
                        <a:pt x="70" y="90"/>
                      </a:lnTo>
                      <a:lnTo>
                        <a:pt x="70" y="90"/>
                      </a:lnTo>
                      <a:lnTo>
                        <a:pt x="70" y="90"/>
                      </a:lnTo>
                      <a:lnTo>
                        <a:pt x="70" y="92"/>
                      </a:lnTo>
                      <a:lnTo>
                        <a:pt x="76" y="94"/>
                      </a:lnTo>
                      <a:lnTo>
                        <a:pt x="76" y="94"/>
                      </a:lnTo>
                      <a:lnTo>
                        <a:pt x="76" y="94"/>
                      </a:lnTo>
                      <a:lnTo>
                        <a:pt x="76" y="94"/>
                      </a:lnTo>
                      <a:lnTo>
                        <a:pt x="76" y="96"/>
                      </a:lnTo>
                      <a:lnTo>
                        <a:pt x="76" y="96"/>
                      </a:lnTo>
                      <a:lnTo>
                        <a:pt x="76" y="98"/>
                      </a:lnTo>
                      <a:lnTo>
                        <a:pt x="78" y="98"/>
                      </a:lnTo>
                      <a:lnTo>
                        <a:pt x="80" y="102"/>
                      </a:lnTo>
                      <a:lnTo>
                        <a:pt x="84" y="108"/>
                      </a:lnTo>
                      <a:lnTo>
                        <a:pt x="84" y="108"/>
                      </a:lnTo>
                      <a:lnTo>
                        <a:pt x="84" y="108"/>
                      </a:lnTo>
                      <a:lnTo>
                        <a:pt x="86" y="110"/>
                      </a:lnTo>
                      <a:lnTo>
                        <a:pt x="88" y="112"/>
                      </a:lnTo>
                      <a:lnTo>
                        <a:pt x="88" y="112"/>
                      </a:lnTo>
                      <a:lnTo>
                        <a:pt x="90" y="112"/>
                      </a:lnTo>
                      <a:lnTo>
                        <a:pt x="90" y="112"/>
                      </a:lnTo>
                      <a:lnTo>
                        <a:pt x="94" y="114"/>
                      </a:lnTo>
                      <a:lnTo>
                        <a:pt x="94" y="114"/>
                      </a:lnTo>
                      <a:lnTo>
                        <a:pt x="94" y="114"/>
                      </a:lnTo>
                      <a:lnTo>
                        <a:pt x="94" y="114"/>
                      </a:lnTo>
                      <a:lnTo>
                        <a:pt x="96" y="114"/>
                      </a:lnTo>
                      <a:lnTo>
                        <a:pt x="96" y="114"/>
                      </a:lnTo>
                      <a:lnTo>
                        <a:pt x="96" y="114"/>
                      </a:lnTo>
                      <a:lnTo>
                        <a:pt x="96" y="116"/>
                      </a:lnTo>
                      <a:lnTo>
                        <a:pt x="98" y="118"/>
                      </a:lnTo>
                      <a:lnTo>
                        <a:pt x="98" y="120"/>
                      </a:lnTo>
                      <a:lnTo>
                        <a:pt x="98" y="120"/>
                      </a:lnTo>
                      <a:lnTo>
                        <a:pt x="100" y="120"/>
                      </a:lnTo>
                      <a:lnTo>
                        <a:pt x="100" y="120"/>
                      </a:lnTo>
                      <a:lnTo>
                        <a:pt x="100" y="120"/>
                      </a:lnTo>
                      <a:lnTo>
                        <a:pt x="100" y="120"/>
                      </a:lnTo>
                      <a:lnTo>
                        <a:pt x="100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4" y="122"/>
                      </a:lnTo>
                      <a:lnTo>
                        <a:pt x="104" y="122"/>
                      </a:lnTo>
                      <a:lnTo>
                        <a:pt x="106" y="124"/>
                      </a:lnTo>
                      <a:lnTo>
                        <a:pt x="106" y="124"/>
                      </a:lnTo>
                      <a:lnTo>
                        <a:pt x="106" y="124"/>
                      </a:lnTo>
                      <a:lnTo>
                        <a:pt x="108" y="124"/>
                      </a:lnTo>
                      <a:lnTo>
                        <a:pt x="108" y="124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2"/>
                      </a:lnTo>
                      <a:lnTo>
                        <a:pt x="110" y="124"/>
                      </a:lnTo>
                      <a:lnTo>
                        <a:pt x="112" y="124"/>
                      </a:lnTo>
                      <a:lnTo>
                        <a:pt x="112" y="124"/>
                      </a:lnTo>
                      <a:lnTo>
                        <a:pt x="112" y="124"/>
                      </a:lnTo>
                      <a:lnTo>
                        <a:pt x="112" y="124"/>
                      </a:lnTo>
                      <a:lnTo>
                        <a:pt x="112" y="124"/>
                      </a:lnTo>
                      <a:lnTo>
                        <a:pt x="116" y="126"/>
                      </a:lnTo>
                      <a:lnTo>
                        <a:pt x="116" y="126"/>
                      </a:lnTo>
                      <a:lnTo>
                        <a:pt x="116" y="126"/>
                      </a:lnTo>
                      <a:lnTo>
                        <a:pt x="116" y="126"/>
                      </a:lnTo>
                      <a:close/>
                      <a:moveTo>
                        <a:pt x="82" y="50"/>
                      </a:moveTo>
                      <a:lnTo>
                        <a:pt x="80" y="50"/>
                      </a:lnTo>
                      <a:lnTo>
                        <a:pt x="80" y="48"/>
                      </a:lnTo>
                      <a:lnTo>
                        <a:pt x="80" y="48"/>
                      </a:lnTo>
                      <a:lnTo>
                        <a:pt x="80" y="48"/>
                      </a:lnTo>
                      <a:lnTo>
                        <a:pt x="82" y="50"/>
                      </a:lnTo>
                      <a:close/>
                      <a:moveTo>
                        <a:pt x="84" y="52"/>
                      </a:moveTo>
                      <a:lnTo>
                        <a:pt x="84" y="52"/>
                      </a:lnTo>
                      <a:lnTo>
                        <a:pt x="84" y="52"/>
                      </a:lnTo>
                      <a:lnTo>
                        <a:pt x="84" y="52"/>
                      </a:lnTo>
                      <a:lnTo>
                        <a:pt x="86" y="52"/>
                      </a:lnTo>
                      <a:lnTo>
                        <a:pt x="84" y="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8" name="Freeform 529"/>
                <p:cNvSpPr>
                  <a:spLocks/>
                </p:cNvSpPr>
                <p:nvPr/>
              </p:nvSpPr>
              <p:spPr bwMode="auto">
                <a:xfrm>
                  <a:off x="3820" y="2442"/>
                  <a:ext cx="8" cy="8"/>
                </a:xfrm>
                <a:custGeom>
                  <a:avLst/>
                  <a:gdLst>
                    <a:gd name="T0" fmla="*/ 6 w 8"/>
                    <a:gd name="T1" fmla="*/ 4 h 8"/>
                    <a:gd name="T2" fmla="*/ 6 w 8"/>
                    <a:gd name="T3" fmla="*/ 2 h 8"/>
                    <a:gd name="T4" fmla="*/ 6 w 8"/>
                    <a:gd name="T5" fmla="*/ 2 h 8"/>
                    <a:gd name="T6" fmla="*/ 6 w 8"/>
                    <a:gd name="T7" fmla="*/ 2 h 8"/>
                    <a:gd name="T8" fmla="*/ 4 w 8"/>
                    <a:gd name="T9" fmla="*/ 2 h 8"/>
                    <a:gd name="T10" fmla="*/ 2 w 8"/>
                    <a:gd name="T11" fmla="*/ 0 h 8"/>
                    <a:gd name="T12" fmla="*/ 2 w 8"/>
                    <a:gd name="T13" fmla="*/ 0 h 8"/>
                    <a:gd name="T14" fmla="*/ 2 w 8"/>
                    <a:gd name="T15" fmla="*/ 0 h 8"/>
                    <a:gd name="T16" fmla="*/ 0 w 8"/>
                    <a:gd name="T17" fmla="*/ 2 h 8"/>
                    <a:gd name="T18" fmla="*/ 0 w 8"/>
                    <a:gd name="T19" fmla="*/ 2 h 8"/>
                    <a:gd name="T20" fmla="*/ 0 w 8"/>
                    <a:gd name="T21" fmla="*/ 2 h 8"/>
                    <a:gd name="T22" fmla="*/ 0 w 8"/>
                    <a:gd name="T23" fmla="*/ 4 h 8"/>
                    <a:gd name="T24" fmla="*/ 0 w 8"/>
                    <a:gd name="T25" fmla="*/ 4 h 8"/>
                    <a:gd name="T26" fmla="*/ 0 w 8"/>
                    <a:gd name="T27" fmla="*/ 4 h 8"/>
                    <a:gd name="T28" fmla="*/ 2 w 8"/>
                    <a:gd name="T29" fmla="*/ 4 h 8"/>
                    <a:gd name="T30" fmla="*/ 2 w 8"/>
                    <a:gd name="T31" fmla="*/ 4 h 8"/>
                    <a:gd name="T32" fmla="*/ 2 w 8"/>
                    <a:gd name="T33" fmla="*/ 4 h 8"/>
                    <a:gd name="T34" fmla="*/ 4 w 8"/>
                    <a:gd name="T35" fmla="*/ 4 h 8"/>
                    <a:gd name="T36" fmla="*/ 6 w 8"/>
                    <a:gd name="T37" fmla="*/ 6 h 8"/>
                    <a:gd name="T38" fmla="*/ 8 w 8"/>
                    <a:gd name="T39" fmla="*/ 8 h 8"/>
                    <a:gd name="T40" fmla="*/ 8 w 8"/>
                    <a:gd name="T41" fmla="*/ 8 h 8"/>
                    <a:gd name="T42" fmla="*/ 8 w 8"/>
                    <a:gd name="T43" fmla="*/ 8 h 8"/>
                    <a:gd name="T44" fmla="*/ 8 w 8"/>
                    <a:gd name="T45" fmla="*/ 8 h 8"/>
                    <a:gd name="T46" fmla="*/ 8 w 8"/>
                    <a:gd name="T47" fmla="*/ 8 h 8"/>
                    <a:gd name="T48" fmla="*/ 8 w 8"/>
                    <a:gd name="T49" fmla="*/ 8 h 8"/>
                    <a:gd name="T50" fmla="*/ 8 w 8"/>
                    <a:gd name="T51" fmla="*/ 6 h 8"/>
                    <a:gd name="T52" fmla="*/ 8 w 8"/>
                    <a:gd name="T53" fmla="*/ 6 h 8"/>
                    <a:gd name="T54" fmla="*/ 8 w 8"/>
                    <a:gd name="T55" fmla="*/ 6 h 8"/>
                    <a:gd name="T56" fmla="*/ 8 w 8"/>
                    <a:gd name="T57" fmla="*/ 4 h 8"/>
                    <a:gd name="T58" fmla="*/ 6 w 8"/>
                    <a:gd name="T5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8" h="8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099" name="Freeform 530"/>
                <p:cNvSpPr>
                  <a:spLocks/>
                </p:cNvSpPr>
                <p:nvPr/>
              </p:nvSpPr>
              <p:spPr bwMode="auto">
                <a:xfrm>
                  <a:off x="3836" y="2454"/>
                  <a:ext cx="10" cy="10"/>
                </a:xfrm>
                <a:custGeom>
                  <a:avLst/>
                  <a:gdLst>
                    <a:gd name="T0" fmla="*/ 8 w 10"/>
                    <a:gd name="T1" fmla="*/ 4 h 10"/>
                    <a:gd name="T2" fmla="*/ 6 w 10"/>
                    <a:gd name="T3" fmla="*/ 2 h 10"/>
                    <a:gd name="T4" fmla="*/ 6 w 10"/>
                    <a:gd name="T5" fmla="*/ 2 h 10"/>
                    <a:gd name="T6" fmla="*/ 6 w 10"/>
                    <a:gd name="T7" fmla="*/ 2 h 10"/>
                    <a:gd name="T8" fmla="*/ 2 w 10"/>
                    <a:gd name="T9" fmla="*/ 2 h 10"/>
                    <a:gd name="T10" fmla="*/ 2 w 10"/>
                    <a:gd name="T11" fmla="*/ 0 h 10"/>
                    <a:gd name="T12" fmla="*/ 2 w 10"/>
                    <a:gd name="T13" fmla="*/ 0 h 10"/>
                    <a:gd name="T14" fmla="*/ 2 w 10"/>
                    <a:gd name="T15" fmla="*/ 0 h 10"/>
                    <a:gd name="T16" fmla="*/ 0 w 10"/>
                    <a:gd name="T17" fmla="*/ 0 h 10"/>
                    <a:gd name="T18" fmla="*/ 0 w 10"/>
                    <a:gd name="T19" fmla="*/ 0 h 10"/>
                    <a:gd name="T20" fmla="*/ 0 w 10"/>
                    <a:gd name="T21" fmla="*/ 2 h 10"/>
                    <a:gd name="T22" fmla="*/ 0 w 10"/>
                    <a:gd name="T23" fmla="*/ 4 h 10"/>
                    <a:gd name="T24" fmla="*/ 0 w 10"/>
                    <a:gd name="T25" fmla="*/ 4 h 10"/>
                    <a:gd name="T26" fmla="*/ 0 w 10"/>
                    <a:gd name="T27" fmla="*/ 6 h 10"/>
                    <a:gd name="T28" fmla="*/ 0 w 10"/>
                    <a:gd name="T29" fmla="*/ 6 h 10"/>
                    <a:gd name="T30" fmla="*/ 0 w 10"/>
                    <a:gd name="T31" fmla="*/ 6 h 10"/>
                    <a:gd name="T32" fmla="*/ 2 w 10"/>
                    <a:gd name="T33" fmla="*/ 6 h 10"/>
                    <a:gd name="T34" fmla="*/ 2 w 10"/>
                    <a:gd name="T35" fmla="*/ 6 h 10"/>
                    <a:gd name="T36" fmla="*/ 4 w 10"/>
                    <a:gd name="T37" fmla="*/ 8 h 10"/>
                    <a:gd name="T38" fmla="*/ 4 w 10"/>
                    <a:gd name="T39" fmla="*/ 10 h 10"/>
                    <a:gd name="T40" fmla="*/ 4 w 10"/>
                    <a:gd name="T41" fmla="*/ 10 h 10"/>
                    <a:gd name="T42" fmla="*/ 6 w 10"/>
                    <a:gd name="T43" fmla="*/ 10 h 10"/>
                    <a:gd name="T44" fmla="*/ 10 w 10"/>
                    <a:gd name="T45" fmla="*/ 10 h 10"/>
                    <a:gd name="T46" fmla="*/ 10 w 10"/>
                    <a:gd name="T47" fmla="*/ 10 h 10"/>
                    <a:gd name="T48" fmla="*/ 10 w 10"/>
                    <a:gd name="T49" fmla="*/ 8 h 10"/>
                    <a:gd name="T50" fmla="*/ 10 w 10"/>
                    <a:gd name="T51" fmla="*/ 6 h 10"/>
                    <a:gd name="T52" fmla="*/ 10 w 10"/>
                    <a:gd name="T53" fmla="*/ 6 h 10"/>
                    <a:gd name="T54" fmla="*/ 10 w 10"/>
                    <a:gd name="T55" fmla="*/ 6 h 10"/>
                    <a:gd name="T56" fmla="*/ 8 w 10"/>
                    <a:gd name="T5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" h="10">
                      <a:moveTo>
                        <a:pt x="8" y="4"/>
                      </a:move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0" name="Freeform 531"/>
                <p:cNvSpPr>
                  <a:spLocks/>
                </p:cNvSpPr>
                <p:nvPr/>
              </p:nvSpPr>
              <p:spPr bwMode="auto">
                <a:xfrm>
                  <a:off x="3852" y="2478"/>
                  <a:ext cx="6" cy="8"/>
                </a:xfrm>
                <a:custGeom>
                  <a:avLst/>
                  <a:gdLst>
                    <a:gd name="T0" fmla="*/ 6 w 6"/>
                    <a:gd name="T1" fmla="*/ 4 h 8"/>
                    <a:gd name="T2" fmla="*/ 4 w 6"/>
                    <a:gd name="T3" fmla="*/ 2 h 8"/>
                    <a:gd name="T4" fmla="*/ 4 w 6"/>
                    <a:gd name="T5" fmla="*/ 2 h 8"/>
                    <a:gd name="T6" fmla="*/ 4 w 6"/>
                    <a:gd name="T7" fmla="*/ 2 h 8"/>
                    <a:gd name="T8" fmla="*/ 2 w 6"/>
                    <a:gd name="T9" fmla="*/ 0 h 8"/>
                    <a:gd name="T10" fmla="*/ 2 w 6"/>
                    <a:gd name="T11" fmla="*/ 0 h 8"/>
                    <a:gd name="T12" fmla="*/ 2 w 6"/>
                    <a:gd name="T13" fmla="*/ 0 h 8"/>
                    <a:gd name="T14" fmla="*/ 0 w 6"/>
                    <a:gd name="T15" fmla="*/ 2 h 8"/>
                    <a:gd name="T16" fmla="*/ 0 w 6"/>
                    <a:gd name="T17" fmla="*/ 2 h 8"/>
                    <a:gd name="T18" fmla="*/ 0 w 6"/>
                    <a:gd name="T19" fmla="*/ 2 h 8"/>
                    <a:gd name="T20" fmla="*/ 0 w 6"/>
                    <a:gd name="T21" fmla="*/ 4 h 8"/>
                    <a:gd name="T22" fmla="*/ 0 w 6"/>
                    <a:gd name="T23" fmla="*/ 4 h 8"/>
                    <a:gd name="T24" fmla="*/ 0 w 6"/>
                    <a:gd name="T25" fmla="*/ 6 h 8"/>
                    <a:gd name="T26" fmla="*/ 4 w 6"/>
                    <a:gd name="T27" fmla="*/ 8 h 8"/>
                    <a:gd name="T28" fmla="*/ 4 w 6"/>
                    <a:gd name="T29" fmla="*/ 8 h 8"/>
                    <a:gd name="T30" fmla="*/ 4 w 6"/>
                    <a:gd name="T31" fmla="*/ 8 h 8"/>
                    <a:gd name="T32" fmla="*/ 4 w 6"/>
                    <a:gd name="T33" fmla="*/ 8 h 8"/>
                    <a:gd name="T34" fmla="*/ 6 w 6"/>
                    <a:gd name="T35" fmla="*/ 8 h 8"/>
                    <a:gd name="T36" fmla="*/ 6 w 6"/>
                    <a:gd name="T37" fmla="*/ 8 h 8"/>
                    <a:gd name="T38" fmla="*/ 6 w 6"/>
                    <a:gd name="T39" fmla="*/ 8 h 8"/>
                    <a:gd name="T40" fmla="*/ 6 w 6"/>
                    <a:gd name="T41" fmla="*/ 8 h 8"/>
                    <a:gd name="T42" fmla="*/ 6 w 6"/>
                    <a:gd name="T43" fmla="*/ 8 h 8"/>
                    <a:gd name="T44" fmla="*/ 6 w 6"/>
                    <a:gd name="T45" fmla="*/ 8 h 8"/>
                    <a:gd name="T46" fmla="*/ 6 w 6"/>
                    <a:gd name="T47" fmla="*/ 8 h 8"/>
                    <a:gd name="T48" fmla="*/ 6 w 6"/>
                    <a:gd name="T49" fmla="*/ 6 h 8"/>
                    <a:gd name="T50" fmla="*/ 6 w 6"/>
                    <a:gd name="T51" fmla="*/ 6 h 8"/>
                    <a:gd name="T52" fmla="*/ 6 w 6"/>
                    <a:gd name="T53" fmla="*/ 6 h 8"/>
                    <a:gd name="T54" fmla="*/ 6 w 6"/>
                    <a:gd name="T5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8">
                      <a:moveTo>
                        <a:pt x="6" y="4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1" name="Freeform 532"/>
                <p:cNvSpPr>
                  <a:spLocks/>
                </p:cNvSpPr>
                <p:nvPr/>
              </p:nvSpPr>
              <p:spPr bwMode="auto">
                <a:xfrm>
                  <a:off x="3862" y="2492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2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0 w 6"/>
                    <a:gd name="T9" fmla="*/ 0 h 4"/>
                    <a:gd name="T10" fmla="*/ 0 w 6"/>
                    <a:gd name="T11" fmla="*/ 0 h 4"/>
                    <a:gd name="T12" fmla="*/ 0 w 6"/>
                    <a:gd name="T13" fmla="*/ 2 h 4"/>
                    <a:gd name="T14" fmla="*/ 0 w 6"/>
                    <a:gd name="T15" fmla="*/ 2 h 4"/>
                    <a:gd name="T16" fmla="*/ 0 w 6"/>
                    <a:gd name="T17" fmla="*/ 2 h 4"/>
                    <a:gd name="T18" fmla="*/ 0 w 6"/>
                    <a:gd name="T19" fmla="*/ 4 h 4"/>
                    <a:gd name="T20" fmla="*/ 0 w 6"/>
                    <a:gd name="T21" fmla="*/ 4 h 4"/>
                    <a:gd name="T22" fmla="*/ 0 w 6"/>
                    <a:gd name="T23" fmla="*/ 4 h 4"/>
                    <a:gd name="T24" fmla="*/ 2 w 6"/>
                    <a:gd name="T25" fmla="*/ 4 h 4"/>
                    <a:gd name="T26" fmla="*/ 4 w 6"/>
                    <a:gd name="T27" fmla="*/ 4 h 4"/>
                    <a:gd name="T28" fmla="*/ 4 w 6"/>
                    <a:gd name="T29" fmla="*/ 4 h 4"/>
                    <a:gd name="T30" fmla="*/ 6 w 6"/>
                    <a:gd name="T31" fmla="*/ 4 h 4"/>
                    <a:gd name="T32" fmla="*/ 6 w 6"/>
                    <a:gd name="T33" fmla="*/ 2 h 4"/>
                    <a:gd name="T34" fmla="*/ 6 w 6"/>
                    <a:gd name="T35" fmla="*/ 2 h 4"/>
                    <a:gd name="T36" fmla="*/ 4 w 6"/>
                    <a:gd name="T37" fmla="*/ 2 h 4"/>
                    <a:gd name="T38" fmla="*/ 2 w 6"/>
                    <a:gd name="T3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2" name="Freeform 533"/>
                <p:cNvSpPr>
                  <a:spLocks/>
                </p:cNvSpPr>
                <p:nvPr/>
              </p:nvSpPr>
              <p:spPr bwMode="auto">
                <a:xfrm>
                  <a:off x="3868" y="2498"/>
                  <a:ext cx="4" cy="6"/>
                </a:xfrm>
                <a:custGeom>
                  <a:avLst/>
                  <a:gdLst>
                    <a:gd name="T0" fmla="*/ 4 w 4"/>
                    <a:gd name="T1" fmla="*/ 0 h 6"/>
                    <a:gd name="T2" fmla="*/ 2 w 4"/>
                    <a:gd name="T3" fmla="*/ 0 h 6"/>
                    <a:gd name="T4" fmla="*/ 2 w 4"/>
                    <a:gd name="T5" fmla="*/ 0 h 6"/>
                    <a:gd name="T6" fmla="*/ 0 w 4"/>
                    <a:gd name="T7" fmla="*/ 2 h 6"/>
                    <a:gd name="T8" fmla="*/ 0 w 4"/>
                    <a:gd name="T9" fmla="*/ 2 h 6"/>
                    <a:gd name="T10" fmla="*/ 0 w 4"/>
                    <a:gd name="T11" fmla="*/ 2 h 6"/>
                    <a:gd name="T12" fmla="*/ 0 w 4"/>
                    <a:gd name="T13" fmla="*/ 4 h 6"/>
                    <a:gd name="T14" fmla="*/ 4 w 4"/>
                    <a:gd name="T15" fmla="*/ 6 h 6"/>
                    <a:gd name="T16" fmla="*/ 4 w 4"/>
                    <a:gd name="T17" fmla="*/ 6 h 6"/>
                    <a:gd name="T18" fmla="*/ 4 w 4"/>
                    <a:gd name="T19" fmla="*/ 6 h 6"/>
                    <a:gd name="T20" fmla="*/ 4 w 4"/>
                    <a:gd name="T21" fmla="*/ 6 h 6"/>
                    <a:gd name="T22" fmla="*/ 4 w 4"/>
                    <a:gd name="T23" fmla="*/ 6 h 6"/>
                    <a:gd name="T24" fmla="*/ 4 w 4"/>
                    <a:gd name="T25" fmla="*/ 6 h 6"/>
                    <a:gd name="T26" fmla="*/ 4 w 4"/>
                    <a:gd name="T27" fmla="*/ 6 h 6"/>
                    <a:gd name="T28" fmla="*/ 4 w 4"/>
                    <a:gd name="T29" fmla="*/ 2 h 6"/>
                    <a:gd name="T30" fmla="*/ 4 w 4"/>
                    <a:gd name="T31" fmla="*/ 2 h 6"/>
                    <a:gd name="T32" fmla="*/ 4 w 4"/>
                    <a:gd name="T33" fmla="*/ 0 h 6"/>
                    <a:gd name="T34" fmla="*/ 4 w 4"/>
                    <a:gd name="T3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" h="6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3" name="Freeform 534"/>
                <p:cNvSpPr>
                  <a:spLocks/>
                </p:cNvSpPr>
                <p:nvPr/>
              </p:nvSpPr>
              <p:spPr bwMode="auto">
                <a:xfrm>
                  <a:off x="3916" y="2470"/>
                  <a:ext cx="8" cy="8"/>
                </a:xfrm>
                <a:custGeom>
                  <a:avLst/>
                  <a:gdLst>
                    <a:gd name="T0" fmla="*/ 4 w 8"/>
                    <a:gd name="T1" fmla="*/ 0 h 8"/>
                    <a:gd name="T2" fmla="*/ 2 w 8"/>
                    <a:gd name="T3" fmla="*/ 0 h 8"/>
                    <a:gd name="T4" fmla="*/ 2 w 8"/>
                    <a:gd name="T5" fmla="*/ 0 h 8"/>
                    <a:gd name="T6" fmla="*/ 2 w 8"/>
                    <a:gd name="T7" fmla="*/ 2 h 8"/>
                    <a:gd name="T8" fmla="*/ 2 w 8"/>
                    <a:gd name="T9" fmla="*/ 2 h 8"/>
                    <a:gd name="T10" fmla="*/ 0 w 8"/>
                    <a:gd name="T11" fmla="*/ 2 h 8"/>
                    <a:gd name="T12" fmla="*/ 0 w 8"/>
                    <a:gd name="T13" fmla="*/ 2 h 8"/>
                    <a:gd name="T14" fmla="*/ 0 w 8"/>
                    <a:gd name="T15" fmla="*/ 2 h 8"/>
                    <a:gd name="T16" fmla="*/ 0 w 8"/>
                    <a:gd name="T17" fmla="*/ 4 h 8"/>
                    <a:gd name="T18" fmla="*/ 0 w 8"/>
                    <a:gd name="T19" fmla="*/ 4 h 8"/>
                    <a:gd name="T20" fmla="*/ 0 w 8"/>
                    <a:gd name="T21" fmla="*/ 4 h 8"/>
                    <a:gd name="T22" fmla="*/ 2 w 8"/>
                    <a:gd name="T23" fmla="*/ 6 h 8"/>
                    <a:gd name="T24" fmla="*/ 2 w 8"/>
                    <a:gd name="T25" fmla="*/ 6 h 8"/>
                    <a:gd name="T26" fmla="*/ 2 w 8"/>
                    <a:gd name="T27" fmla="*/ 6 h 8"/>
                    <a:gd name="T28" fmla="*/ 4 w 8"/>
                    <a:gd name="T29" fmla="*/ 6 h 8"/>
                    <a:gd name="T30" fmla="*/ 6 w 8"/>
                    <a:gd name="T31" fmla="*/ 8 h 8"/>
                    <a:gd name="T32" fmla="*/ 6 w 8"/>
                    <a:gd name="T33" fmla="*/ 8 h 8"/>
                    <a:gd name="T34" fmla="*/ 6 w 8"/>
                    <a:gd name="T35" fmla="*/ 8 h 8"/>
                    <a:gd name="T36" fmla="*/ 6 w 8"/>
                    <a:gd name="T37" fmla="*/ 8 h 8"/>
                    <a:gd name="T38" fmla="*/ 6 w 8"/>
                    <a:gd name="T39" fmla="*/ 8 h 8"/>
                    <a:gd name="T40" fmla="*/ 8 w 8"/>
                    <a:gd name="T41" fmla="*/ 6 h 8"/>
                    <a:gd name="T42" fmla="*/ 8 w 8"/>
                    <a:gd name="T43" fmla="*/ 6 h 8"/>
                    <a:gd name="T44" fmla="*/ 8 w 8"/>
                    <a:gd name="T45" fmla="*/ 6 h 8"/>
                    <a:gd name="T46" fmla="*/ 8 w 8"/>
                    <a:gd name="T47" fmla="*/ 4 h 8"/>
                    <a:gd name="T48" fmla="*/ 8 w 8"/>
                    <a:gd name="T49" fmla="*/ 4 h 8"/>
                    <a:gd name="T50" fmla="*/ 8 w 8"/>
                    <a:gd name="T51" fmla="*/ 4 h 8"/>
                    <a:gd name="T52" fmla="*/ 6 w 8"/>
                    <a:gd name="T53" fmla="*/ 4 h 8"/>
                    <a:gd name="T54" fmla="*/ 6 w 8"/>
                    <a:gd name="T55" fmla="*/ 4 h 8"/>
                    <a:gd name="T56" fmla="*/ 6 w 8"/>
                    <a:gd name="T57" fmla="*/ 4 h 8"/>
                    <a:gd name="T58" fmla="*/ 6 w 8"/>
                    <a:gd name="T59" fmla="*/ 4 h 8"/>
                    <a:gd name="T60" fmla="*/ 6 w 8"/>
                    <a:gd name="T61" fmla="*/ 2 h 8"/>
                    <a:gd name="T62" fmla="*/ 6 w 8"/>
                    <a:gd name="T63" fmla="*/ 2 h 8"/>
                    <a:gd name="T64" fmla="*/ 4 w 8"/>
                    <a:gd name="T65" fmla="*/ 2 h 8"/>
                    <a:gd name="T66" fmla="*/ 4 w 8"/>
                    <a:gd name="T67" fmla="*/ 2 h 8"/>
                    <a:gd name="T68" fmla="*/ 4 w 8"/>
                    <a:gd name="T69" fmla="*/ 2 h 8"/>
                    <a:gd name="T70" fmla="*/ 4 w 8"/>
                    <a:gd name="T71" fmla="*/ 2 h 8"/>
                    <a:gd name="T72" fmla="*/ 4 w 8"/>
                    <a:gd name="T73" fmla="*/ 0 h 8"/>
                    <a:gd name="T74" fmla="*/ 4 w 8"/>
                    <a:gd name="T7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4" name="Freeform 535"/>
                <p:cNvSpPr>
                  <a:spLocks/>
                </p:cNvSpPr>
                <p:nvPr/>
              </p:nvSpPr>
              <p:spPr bwMode="auto">
                <a:xfrm>
                  <a:off x="3946" y="2496"/>
                  <a:ext cx="12" cy="8"/>
                </a:xfrm>
                <a:custGeom>
                  <a:avLst/>
                  <a:gdLst>
                    <a:gd name="T0" fmla="*/ 10 w 12"/>
                    <a:gd name="T1" fmla="*/ 8 h 8"/>
                    <a:gd name="T2" fmla="*/ 12 w 12"/>
                    <a:gd name="T3" fmla="*/ 8 h 8"/>
                    <a:gd name="T4" fmla="*/ 12 w 12"/>
                    <a:gd name="T5" fmla="*/ 8 h 8"/>
                    <a:gd name="T6" fmla="*/ 12 w 12"/>
                    <a:gd name="T7" fmla="*/ 8 h 8"/>
                    <a:gd name="T8" fmla="*/ 12 w 12"/>
                    <a:gd name="T9" fmla="*/ 2 h 8"/>
                    <a:gd name="T10" fmla="*/ 12 w 12"/>
                    <a:gd name="T11" fmla="*/ 2 h 8"/>
                    <a:gd name="T12" fmla="*/ 12 w 12"/>
                    <a:gd name="T13" fmla="*/ 2 h 8"/>
                    <a:gd name="T14" fmla="*/ 8 w 12"/>
                    <a:gd name="T15" fmla="*/ 0 h 8"/>
                    <a:gd name="T16" fmla="*/ 8 w 12"/>
                    <a:gd name="T17" fmla="*/ 0 h 8"/>
                    <a:gd name="T18" fmla="*/ 8 w 12"/>
                    <a:gd name="T19" fmla="*/ 0 h 8"/>
                    <a:gd name="T20" fmla="*/ 4 w 12"/>
                    <a:gd name="T21" fmla="*/ 0 h 8"/>
                    <a:gd name="T22" fmla="*/ 4 w 12"/>
                    <a:gd name="T23" fmla="*/ 0 h 8"/>
                    <a:gd name="T24" fmla="*/ 4 w 12"/>
                    <a:gd name="T25" fmla="*/ 0 h 8"/>
                    <a:gd name="T26" fmla="*/ 0 w 12"/>
                    <a:gd name="T27" fmla="*/ 2 h 8"/>
                    <a:gd name="T28" fmla="*/ 0 w 12"/>
                    <a:gd name="T29" fmla="*/ 2 h 8"/>
                    <a:gd name="T30" fmla="*/ 0 w 12"/>
                    <a:gd name="T31" fmla="*/ 2 h 8"/>
                    <a:gd name="T32" fmla="*/ 0 w 12"/>
                    <a:gd name="T33" fmla="*/ 4 h 8"/>
                    <a:gd name="T34" fmla="*/ 0 w 12"/>
                    <a:gd name="T35" fmla="*/ 4 h 8"/>
                    <a:gd name="T36" fmla="*/ 0 w 12"/>
                    <a:gd name="T37" fmla="*/ 6 h 8"/>
                    <a:gd name="T38" fmla="*/ 2 w 12"/>
                    <a:gd name="T39" fmla="*/ 6 h 8"/>
                    <a:gd name="T40" fmla="*/ 2 w 12"/>
                    <a:gd name="T41" fmla="*/ 8 h 8"/>
                    <a:gd name="T42" fmla="*/ 2 w 12"/>
                    <a:gd name="T43" fmla="*/ 8 h 8"/>
                    <a:gd name="T44" fmla="*/ 2 w 12"/>
                    <a:gd name="T45" fmla="*/ 8 h 8"/>
                    <a:gd name="T46" fmla="*/ 6 w 12"/>
                    <a:gd name="T47" fmla="*/ 8 h 8"/>
                    <a:gd name="T48" fmla="*/ 6 w 12"/>
                    <a:gd name="T49" fmla="*/ 8 h 8"/>
                    <a:gd name="T50" fmla="*/ 6 w 12"/>
                    <a:gd name="T51" fmla="*/ 8 h 8"/>
                    <a:gd name="T52" fmla="*/ 8 w 12"/>
                    <a:gd name="T53" fmla="*/ 6 h 8"/>
                    <a:gd name="T54" fmla="*/ 10 w 12"/>
                    <a:gd name="T55" fmla="*/ 6 h 8"/>
                    <a:gd name="T56" fmla="*/ 10 w 12"/>
                    <a:gd name="T57" fmla="*/ 8 h 8"/>
                    <a:gd name="T58" fmla="*/ 10 w 12"/>
                    <a:gd name="T59" fmla="*/ 8 h 8"/>
                    <a:gd name="T60" fmla="*/ 10 w 12"/>
                    <a:gd name="T61" fmla="*/ 8 h 8"/>
                    <a:gd name="T62" fmla="*/ 10 w 12"/>
                    <a:gd name="T6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2" h="8">
                      <a:moveTo>
                        <a:pt x="10" y="8"/>
                      </a:move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5" name="Freeform 536"/>
                <p:cNvSpPr>
                  <a:spLocks/>
                </p:cNvSpPr>
                <p:nvPr/>
              </p:nvSpPr>
              <p:spPr bwMode="auto">
                <a:xfrm>
                  <a:off x="3926" y="2536"/>
                  <a:ext cx="110" cy="36"/>
                </a:xfrm>
                <a:custGeom>
                  <a:avLst/>
                  <a:gdLst>
                    <a:gd name="T0" fmla="*/ 26 w 110"/>
                    <a:gd name="T1" fmla="*/ 18 h 36"/>
                    <a:gd name="T2" fmla="*/ 30 w 110"/>
                    <a:gd name="T3" fmla="*/ 20 h 36"/>
                    <a:gd name="T4" fmla="*/ 34 w 110"/>
                    <a:gd name="T5" fmla="*/ 22 h 36"/>
                    <a:gd name="T6" fmla="*/ 38 w 110"/>
                    <a:gd name="T7" fmla="*/ 22 h 36"/>
                    <a:gd name="T8" fmla="*/ 42 w 110"/>
                    <a:gd name="T9" fmla="*/ 22 h 36"/>
                    <a:gd name="T10" fmla="*/ 52 w 110"/>
                    <a:gd name="T11" fmla="*/ 24 h 36"/>
                    <a:gd name="T12" fmla="*/ 56 w 110"/>
                    <a:gd name="T13" fmla="*/ 26 h 36"/>
                    <a:gd name="T14" fmla="*/ 56 w 110"/>
                    <a:gd name="T15" fmla="*/ 26 h 36"/>
                    <a:gd name="T16" fmla="*/ 58 w 110"/>
                    <a:gd name="T17" fmla="*/ 28 h 36"/>
                    <a:gd name="T18" fmla="*/ 66 w 110"/>
                    <a:gd name="T19" fmla="*/ 30 h 36"/>
                    <a:gd name="T20" fmla="*/ 82 w 110"/>
                    <a:gd name="T21" fmla="*/ 30 h 36"/>
                    <a:gd name="T22" fmla="*/ 88 w 110"/>
                    <a:gd name="T23" fmla="*/ 34 h 36"/>
                    <a:gd name="T24" fmla="*/ 92 w 110"/>
                    <a:gd name="T25" fmla="*/ 34 h 36"/>
                    <a:gd name="T26" fmla="*/ 98 w 110"/>
                    <a:gd name="T27" fmla="*/ 36 h 36"/>
                    <a:gd name="T28" fmla="*/ 102 w 110"/>
                    <a:gd name="T29" fmla="*/ 36 h 36"/>
                    <a:gd name="T30" fmla="*/ 104 w 110"/>
                    <a:gd name="T31" fmla="*/ 34 h 36"/>
                    <a:gd name="T32" fmla="*/ 106 w 110"/>
                    <a:gd name="T33" fmla="*/ 32 h 36"/>
                    <a:gd name="T34" fmla="*/ 108 w 110"/>
                    <a:gd name="T35" fmla="*/ 32 h 36"/>
                    <a:gd name="T36" fmla="*/ 110 w 110"/>
                    <a:gd name="T37" fmla="*/ 28 h 36"/>
                    <a:gd name="T38" fmla="*/ 104 w 110"/>
                    <a:gd name="T39" fmla="*/ 28 h 36"/>
                    <a:gd name="T40" fmla="*/ 102 w 110"/>
                    <a:gd name="T41" fmla="*/ 28 h 36"/>
                    <a:gd name="T42" fmla="*/ 102 w 110"/>
                    <a:gd name="T43" fmla="*/ 30 h 36"/>
                    <a:gd name="T44" fmla="*/ 102 w 110"/>
                    <a:gd name="T45" fmla="*/ 32 h 36"/>
                    <a:gd name="T46" fmla="*/ 100 w 110"/>
                    <a:gd name="T47" fmla="*/ 30 h 36"/>
                    <a:gd name="T48" fmla="*/ 100 w 110"/>
                    <a:gd name="T49" fmla="*/ 28 h 36"/>
                    <a:gd name="T50" fmla="*/ 100 w 110"/>
                    <a:gd name="T51" fmla="*/ 24 h 36"/>
                    <a:gd name="T52" fmla="*/ 98 w 110"/>
                    <a:gd name="T53" fmla="*/ 24 h 36"/>
                    <a:gd name="T54" fmla="*/ 94 w 110"/>
                    <a:gd name="T55" fmla="*/ 22 h 36"/>
                    <a:gd name="T56" fmla="*/ 88 w 110"/>
                    <a:gd name="T57" fmla="*/ 22 h 36"/>
                    <a:gd name="T58" fmla="*/ 86 w 110"/>
                    <a:gd name="T59" fmla="*/ 24 h 36"/>
                    <a:gd name="T60" fmla="*/ 82 w 110"/>
                    <a:gd name="T61" fmla="*/ 20 h 36"/>
                    <a:gd name="T62" fmla="*/ 84 w 110"/>
                    <a:gd name="T63" fmla="*/ 18 h 36"/>
                    <a:gd name="T64" fmla="*/ 84 w 110"/>
                    <a:gd name="T65" fmla="*/ 16 h 36"/>
                    <a:gd name="T66" fmla="*/ 82 w 110"/>
                    <a:gd name="T67" fmla="*/ 14 h 36"/>
                    <a:gd name="T68" fmla="*/ 80 w 110"/>
                    <a:gd name="T69" fmla="*/ 14 h 36"/>
                    <a:gd name="T70" fmla="*/ 76 w 110"/>
                    <a:gd name="T71" fmla="*/ 10 h 36"/>
                    <a:gd name="T72" fmla="*/ 64 w 110"/>
                    <a:gd name="T73" fmla="*/ 6 h 36"/>
                    <a:gd name="T74" fmla="*/ 58 w 110"/>
                    <a:gd name="T75" fmla="*/ 10 h 36"/>
                    <a:gd name="T76" fmla="*/ 56 w 110"/>
                    <a:gd name="T77" fmla="*/ 10 h 36"/>
                    <a:gd name="T78" fmla="*/ 50 w 110"/>
                    <a:gd name="T79" fmla="*/ 10 h 36"/>
                    <a:gd name="T80" fmla="*/ 34 w 110"/>
                    <a:gd name="T81" fmla="*/ 6 h 36"/>
                    <a:gd name="T82" fmla="*/ 30 w 110"/>
                    <a:gd name="T83" fmla="*/ 4 h 36"/>
                    <a:gd name="T84" fmla="*/ 24 w 110"/>
                    <a:gd name="T85" fmla="*/ 4 h 36"/>
                    <a:gd name="T86" fmla="*/ 20 w 110"/>
                    <a:gd name="T87" fmla="*/ 2 h 36"/>
                    <a:gd name="T88" fmla="*/ 12 w 110"/>
                    <a:gd name="T89" fmla="*/ 0 h 36"/>
                    <a:gd name="T90" fmla="*/ 8 w 110"/>
                    <a:gd name="T91" fmla="*/ 0 h 36"/>
                    <a:gd name="T92" fmla="*/ 6 w 110"/>
                    <a:gd name="T93" fmla="*/ 0 h 36"/>
                    <a:gd name="T94" fmla="*/ 4 w 110"/>
                    <a:gd name="T95" fmla="*/ 2 h 36"/>
                    <a:gd name="T96" fmla="*/ 4 w 110"/>
                    <a:gd name="T97" fmla="*/ 8 h 36"/>
                    <a:gd name="T98" fmla="*/ 0 w 110"/>
                    <a:gd name="T99" fmla="*/ 10 h 36"/>
                    <a:gd name="T100" fmla="*/ 0 w 110"/>
                    <a:gd name="T101" fmla="*/ 12 h 36"/>
                    <a:gd name="T102" fmla="*/ 12 w 110"/>
                    <a:gd name="T103" fmla="*/ 10 h 36"/>
                    <a:gd name="T104" fmla="*/ 8 w 110"/>
                    <a:gd name="T105" fmla="*/ 14 h 36"/>
                    <a:gd name="T106" fmla="*/ 8 w 110"/>
                    <a:gd name="T107" fmla="*/ 16 h 36"/>
                    <a:gd name="T108" fmla="*/ 22 w 110"/>
                    <a:gd name="T109" fmla="*/ 16 h 36"/>
                    <a:gd name="T110" fmla="*/ 26 w 110"/>
                    <a:gd name="T111" fmla="*/ 1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10" h="36">
                      <a:moveTo>
                        <a:pt x="26" y="18"/>
                      </a:move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8" y="18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40" y="20"/>
                      </a:lnTo>
                      <a:lnTo>
                        <a:pt x="42" y="20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2"/>
                      </a:lnTo>
                      <a:lnTo>
                        <a:pt x="50" y="22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6" y="24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6" y="26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64" y="28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80" y="30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4" y="30"/>
                      </a:lnTo>
                      <a:lnTo>
                        <a:pt x="86" y="32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4" y="34"/>
                      </a:lnTo>
                      <a:lnTo>
                        <a:pt x="96" y="34"/>
                      </a:lnTo>
                      <a:lnTo>
                        <a:pt x="98" y="36"/>
                      </a:lnTo>
                      <a:lnTo>
                        <a:pt x="98" y="36"/>
                      </a:lnTo>
                      <a:lnTo>
                        <a:pt x="98" y="36"/>
                      </a:lnTo>
                      <a:lnTo>
                        <a:pt x="102" y="36"/>
                      </a:lnTo>
                      <a:lnTo>
                        <a:pt x="102" y="36"/>
                      </a:lnTo>
                      <a:lnTo>
                        <a:pt x="102" y="36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2" y="34"/>
                      </a:lnTo>
                      <a:lnTo>
                        <a:pt x="104" y="34"/>
                      </a:lnTo>
                      <a:lnTo>
                        <a:pt x="104" y="32"/>
                      </a:lnTo>
                      <a:lnTo>
                        <a:pt x="104" y="32"/>
                      </a:lnTo>
                      <a:lnTo>
                        <a:pt x="104" y="32"/>
                      </a:lnTo>
                      <a:lnTo>
                        <a:pt x="106" y="32"/>
                      </a:lnTo>
                      <a:lnTo>
                        <a:pt x="106" y="32"/>
                      </a:lnTo>
                      <a:lnTo>
                        <a:pt x="106" y="32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10" y="30"/>
                      </a:lnTo>
                      <a:lnTo>
                        <a:pt x="110" y="28"/>
                      </a:lnTo>
                      <a:lnTo>
                        <a:pt x="110" y="28"/>
                      </a:lnTo>
                      <a:lnTo>
                        <a:pt x="108" y="28"/>
                      </a:lnTo>
                      <a:lnTo>
                        <a:pt x="106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4" y="26"/>
                      </a:lnTo>
                      <a:lnTo>
                        <a:pt x="102" y="28"/>
                      </a:lnTo>
                      <a:lnTo>
                        <a:pt x="102" y="28"/>
                      </a:lnTo>
                      <a:lnTo>
                        <a:pt x="102" y="28"/>
                      </a:lnTo>
                      <a:lnTo>
                        <a:pt x="102" y="28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32"/>
                      </a:lnTo>
                      <a:lnTo>
                        <a:pt x="102" y="32"/>
                      </a:lnTo>
                      <a:lnTo>
                        <a:pt x="100" y="30"/>
                      </a:lnTo>
                      <a:lnTo>
                        <a:pt x="100" y="30"/>
                      </a:lnTo>
                      <a:lnTo>
                        <a:pt x="100" y="30"/>
                      </a:lnTo>
                      <a:lnTo>
                        <a:pt x="100" y="30"/>
                      </a:lnTo>
                      <a:lnTo>
                        <a:pt x="100" y="28"/>
                      </a:lnTo>
                      <a:lnTo>
                        <a:pt x="100" y="28"/>
                      </a:lnTo>
                      <a:lnTo>
                        <a:pt x="100" y="28"/>
                      </a:lnTo>
                      <a:lnTo>
                        <a:pt x="100" y="28"/>
                      </a:lnTo>
                      <a:lnTo>
                        <a:pt x="100" y="26"/>
                      </a:lnTo>
                      <a:lnTo>
                        <a:pt x="100" y="26"/>
                      </a:lnTo>
                      <a:lnTo>
                        <a:pt x="100" y="24"/>
                      </a:lnTo>
                      <a:lnTo>
                        <a:pt x="100" y="24"/>
                      </a:lnTo>
                      <a:lnTo>
                        <a:pt x="100" y="24"/>
                      </a:lnTo>
                      <a:lnTo>
                        <a:pt x="100" y="24"/>
                      </a:lnTo>
                      <a:lnTo>
                        <a:pt x="98" y="24"/>
                      </a:lnTo>
                      <a:lnTo>
                        <a:pt x="98" y="24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88" y="22"/>
                      </a:lnTo>
                      <a:lnTo>
                        <a:pt x="88" y="22"/>
                      </a:lnTo>
                      <a:lnTo>
                        <a:pt x="88" y="22"/>
                      </a:lnTo>
                      <a:lnTo>
                        <a:pt x="88" y="24"/>
                      </a:lnTo>
                      <a:lnTo>
                        <a:pt x="86" y="24"/>
                      </a:lnTo>
                      <a:lnTo>
                        <a:pt x="86" y="24"/>
                      </a:lnTo>
                      <a:lnTo>
                        <a:pt x="82" y="22"/>
                      </a:lnTo>
                      <a:lnTo>
                        <a:pt x="82" y="20"/>
                      </a:lnTo>
                      <a:lnTo>
                        <a:pt x="82" y="20"/>
                      </a:lnTo>
                      <a:lnTo>
                        <a:pt x="82" y="20"/>
                      </a:lnTo>
                      <a:lnTo>
                        <a:pt x="82" y="20"/>
                      </a:lnTo>
                      <a:lnTo>
                        <a:pt x="82" y="18"/>
                      </a:lnTo>
                      <a:lnTo>
                        <a:pt x="84" y="18"/>
                      </a:lnTo>
                      <a:lnTo>
                        <a:pt x="84" y="18"/>
                      </a:lnTo>
                      <a:lnTo>
                        <a:pt x="84" y="18"/>
                      </a:lnTo>
                      <a:lnTo>
                        <a:pt x="84" y="16"/>
                      </a:lnTo>
                      <a:lnTo>
                        <a:pt x="84" y="16"/>
                      </a:lnTo>
                      <a:lnTo>
                        <a:pt x="84" y="16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0" y="14"/>
                      </a:lnTo>
                      <a:lnTo>
                        <a:pt x="78" y="12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64" y="6"/>
                      </a:lnTo>
                      <a:lnTo>
                        <a:pt x="64" y="6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40" y="10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8" y="10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6" name="Freeform 537"/>
                <p:cNvSpPr>
                  <a:spLocks/>
                </p:cNvSpPr>
                <p:nvPr/>
              </p:nvSpPr>
              <p:spPr bwMode="auto">
                <a:xfrm>
                  <a:off x="4010" y="2544"/>
                  <a:ext cx="14" cy="6"/>
                </a:xfrm>
                <a:custGeom>
                  <a:avLst/>
                  <a:gdLst>
                    <a:gd name="T0" fmla="*/ 2 w 14"/>
                    <a:gd name="T1" fmla="*/ 6 h 6"/>
                    <a:gd name="T2" fmla="*/ 6 w 14"/>
                    <a:gd name="T3" fmla="*/ 6 h 6"/>
                    <a:gd name="T4" fmla="*/ 6 w 14"/>
                    <a:gd name="T5" fmla="*/ 6 h 6"/>
                    <a:gd name="T6" fmla="*/ 6 w 14"/>
                    <a:gd name="T7" fmla="*/ 6 h 6"/>
                    <a:gd name="T8" fmla="*/ 10 w 14"/>
                    <a:gd name="T9" fmla="*/ 6 h 6"/>
                    <a:gd name="T10" fmla="*/ 12 w 14"/>
                    <a:gd name="T11" fmla="*/ 6 h 6"/>
                    <a:gd name="T12" fmla="*/ 12 w 14"/>
                    <a:gd name="T13" fmla="*/ 6 h 6"/>
                    <a:gd name="T14" fmla="*/ 12 w 14"/>
                    <a:gd name="T15" fmla="*/ 4 h 6"/>
                    <a:gd name="T16" fmla="*/ 14 w 14"/>
                    <a:gd name="T17" fmla="*/ 2 h 6"/>
                    <a:gd name="T18" fmla="*/ 14 w 14"/>
                    <a:gd name="T19" fmla="*/ 2 h 6"/>
                    <a:gd name="T20" fmla="*/ 14 w 14"/>
                    <a:gd name="T21" fmla="*/ 2 h 6"/>
                    <a:gd name="T22" fmla="*/ 14 w 14"/>
                    <a:gd name="T23" fmla="*/ 0 h 6"/>
                    <a:gd name="T24" fmla="*/ 14 w 14"/>
                    <a:gd name="T25" fmla="*/ 0 h 6"/>
                    <a:gd name="T26" fmla="*/ 14 w 14"/>
                    <a:gd name="T27" fmla="*/ 0 h 6"/>
                    <a:gd name="T28" fmla="*/ 10 w 14"/>
                    <a:gd name="T29" fmla="*/ 0 h 6"/>
                    <a:gd name="T30" fmla="*/ 2 w 14"/>
                    <a:gd name="T31" fmla="*/ 2 h 6"/>
                    <a:gd name="T32" fmla="*/ 0 w 14"/>
                    <a:gd name="T33" fmla="*/ 2 h 6"/>
                    <a:gd name="T34" fmla="*/ 0 w 14"/>
                    <a:gd name="T35" fmla="*/ 2 h 6"/>
                    <a:gd name="T36" fmla="*/ 0 w 14"/>
                    <a:gd name="T37" fmla="*/ 2 h 6"/>
                    <a:gd name="T38" fmla="*/ 0 w 14"/>
                    <a:gd name="T39" fmla="*/ 4 h 6"/>
                    <a:gd name="T40" fmla="*/ 0 w 14"/>
                    <a:gd name="T41" fmla="*/ 4 h 6"/>
                    <a:gd name="T42" fmla="*/ 0 w 14"/>
                    <a:gd name="T43" fmla="*/ 4 h 6"/>
                    <a:gd name="T44" fmla="*/ 0 w 14"/>
                    <a:gd name="T45" fmla="*/ 4 h 6"/>
                    <a:gd name="T46" fmla="*/ 0 w 14"/>
                    <a:gd name="T47" fmla="*/ 6 h 6"/>
                    <a:gd name="T48" fmla="*/ 0 w 14"/>
                    <a:gd name="T49" fmla="*/ 6 h 6"/>
                    <a:gd name="T50" fmla="*/ 2 w 14"/>
                    <a:gd name="T51" fmla="*/ 6 h 6"/>
                    <a:gd name="T52" fmla="*/ 2 w 14"/>
                    <a:gd name="T5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4" h="6">
                      <a:moveTo>
                        <a:pt x="2" y="6"/>
                      </a:move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7" name="Freeform 538"/>
                <p:cNvSpPr>
                  <a:spLocks/>
                </p:cNvSpPr>
                <p:nvPr/>
              </p:nvSpPr>
              <p:spPr bwMode="auto">
                <a:xfrm>
                  <a:off x="4038" y="2564"/>
                  <a:ext cx="38" cy="10"/>
                </a:xfrm>
                <a:custGeom>
                  <a:avLst/>
                  <a:gdLst>
                    <a:gd name="T0" fmla="*/ 14 w 38"/>
                    <a:gd name="T1" fmla="*/ 10 h 10"/>
                    <a:gd name="T2" fmla="*/ 14 w 38"/>
                    <a:gd name="T3" fmla="*/ 10 h 10"/>
                    <a:gd name="T4" fmla="*/ 14 w 38"/>
                    <a:gd name="T5" fmla="*/ 10 h 10"/>
                    <a:gd name="T6" fmla="*/ 18 w 38"/>
                    <a:gd name="T7" fmla="*/ 8 h 10"/>
                    <a:gd name="T8" fmla="*/ 18 w 38"/>
                    <a:gd name="T9" fmla="*/ 8 h 10"/>
                    <a:gd name="T10" fmla="*/ 20 w 38"/>
                    <a:gd name="T11" fmla="*/ 8 h 10"/>
                    <a:gd name="T12" fmla="*/ 20 w 38"/>
                    <a:gd name="T13" fmla="*/ 8 h 10"/>
                    <a:gd name="T14" fmla="*/ 24 w 38"/>
                    <a:gd name="T15" fmla="*/ 8 h 10"/>
                    <a:gd name="T16" fmla="*/ 26 w 38"/>
                    <a:gd name="T17" fmla="*/ 6 h 10"/>
                    <a:gd name="T18" fmla="*/ 30 w 38"/>
                    <a:gd name="T19" fmla="*/ 6 h 10"/>
                    <a:gd name="T20" fmla="*/ 32 w 38"/>
                    <a:gd name="T21" fmla="*/ 6 h 10"/>
                    <a:gd name="T22" fmla="*/ 34 w 38"/>
                    <a:gd name="T23" fmla="*/ 8 h 10"/>
                    <a:gd name="T24" fmla="*/ 34 w 38"/>
                    <a:gd name="T25" fmla="*/ 8 h 10"/>
                    <a:gd name="T26" fmla="*/ 36 w 38"/>
                    <a:gd name="T27" fmla="*/ 6 h 10"/>
                    <a:gd name="T28" fmla="*/ 38 w 38"/>
                    <a:gd name="T29" fmla="*/ 6 h 10"/>
                    <a:gd name="T30" fmla="*/ 38 w 38"/>
                    <a:gd name="T31" fmla="*/ 6 h 10"/>
                    <a:gd name="T32" fmla="*/ 38 w 38"/>
                    <a:gd name="T33" fmla="*/ 4 h 10"/>
                    <a:gd name="T34" fmla="*/ 38 w 38"/>
                    <a:gd name="T35" fmla="*/ 4 h 10"/>
                    <a:gd name="T36" fmla="*/ 38 w 38"/>
                    <a:gd name="T37" fmla="*/ 2 h 10"/>
                    <a:gd name="T38" fmla="*/ 36 w 38"/>
                    <a:gd name="T39" fmla="*/ 0 h 10"/>
                    <a:gd name="T40" fmla="*/ 36 w 38"/>
                    <a:gd name="T41" fmla="*/ 0 h 10"/>
                    <a:gd name="T42" fmla="*/ 24 w 38"/>
                    <a:gd name="T43" fmla="*/ 0 h 10"/>
                    <a:gd name="T44" fmla="*/ 24 w 38"/>
                    <a:gd name="T45" fmla="*/ 4 h 10"/>
                    <a:gd name="T46" fmla="*/ 20 w 38"/>
                    <a:gd name="T47" fmla="*/ 2 h 10"/>
                    <a:gd name="T48" fmla="*/ 18 w 38"/>
                    <a:gd name="T49" fmla="*/ 2 h 10"/>
                    <a:gd name="T50" fmla="*/ 18 w 38"/>
                    <a:gd name="T51" fmla="*/ 2 h 10"/>
                    <a:gd name="T52" fmla="*/ 16 w 38"/>
                    <a:gd name="T53" fmla="*/ 2 h 10"/>
                    <a:gd name="T54" fmla="*/ 16 w 38"/>
                    <a:gd name="T55" fmla="*/ 2 h 10"/>
                    <a:gd name="T56" fmla="*/ 14 w 38"/>
                    <a:gd name="T57" fmla="*/ 2 h 10"/>
                    <a:gd name="T58" fmla="*/ 14 w 38"/>
                    <a:gd name="T59" fmla="*/ 0 h 10"/>
                    <a:gd name="T60" fmla="*/ 14 w 38"/>
                    <a:gd name="T61" fmla="*/ 0 h 10"/>
                    <a:gd name="T62" fmla="*/ 10 w 38"/>
                    <a:gd name="T63" fmla="*/ 0 h 10"/>
                    <a:gd name="T64" fmla="*/ 8 w 38"/>
                    <a:gd name="T65" fmla="*/ 2 h 10"/>
                    <a:gd name="T66" fmla="*/ 8 w 38"/>
                    <a:gd name="T67" fmla="*/ 0 h 10"/>
                    <a:gd name="T68" fmla="*/ 0 w 38"/>
                    <a:gd name="T69" fmla="*/ 0 h 10"/>
                    <a:gd name="T70" fmla="*/ 0 w 38"/>
                    <a:gd name="T71" fmla="*/ 0 h 10"/>
                    <a:gd name="T72" fmla="*/ 0 w 38"/>
                    <a:gd name="T73" fmla="*/ 2 h 10"/>
                    <a:gd name="T74" fmla="*/ 0 w 38"/>
                    <a:gd name="T75" fmla="*/ 4 h 10"/>
                    <a:gd name="T76" fmla="*/ 2 w 38"/>
                    <a:gd name="T77" fmla="*/ 4 h 10"/>
                    <a:gd name="T78" fmla="*/ 4 w 38"/>
                    <a:gd name="T79" fmla="*/ 4 h 10"/>
                    <a:gd name="T80" fmla="*/ 6 w 38"/>
                    <a:gd name="T81" fmla="*/ 4 h 10"/>
                    <a:gd name="T82" fmla="*/ 6 w 38"/>
                    <a:gd name="T83" fmla="*/ 6 h 10"/>
                    <a:gd name="T84" fmla="*/ 8 w 38"/>
                    <a:gd name="T85" fmla="*/ 8 h 10"/>
                    <a:gd name="T86" fmla="*/ 8 w 38"/>
                    <a:gd name="T87" fmla="*/ 8 h 10"/>
                    <a:gd name="T88" fmla="*/ 12 w 38"/>
                    <a:gd name="T89" fmla="*/ 8 h 10"/>
                    <a:gd name="T90" fmla="*/ 12 w 38"/>
                    <a:gd name="T9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8" h="10">
                      <a:moveTo>
                        <a:pt x="12" y="10"/>
                      </a:move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6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2" y="6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8" name="Freeform 539"/>
                <p:cNvSpPr>
                  <a:spLocks/>
                </p:cNvSpPr>
                <p:nvPr/>
              </p:nvSpPr>
              <p:spPr bwMode="auto">
                <a:xfrm>
                  <a:off x="4076" y="2568"/>
                  <a:ext cx="6" cy="4"/>
                </a:xfrm>
                <a:custGeom>
                  <a:avLst/>
                  <a:gdLst>
                    <a:gd name="T0" fmla="*/ 0 w 6"/>
                    <a:gd name="T1" fmla="*/ 2 h 4"/>
                    <a:gd name="T2" fmla="*/ 0 w 6"/>
                    <a:gd name="T3" fmla="*/ 4 h 4"/>
                    <a:gd name="T4" fmla="*/ 0 w 6"/>
                    <a:gd name="T5" fmla="*/ 4 h 4"/>
                    <a:gd name="T6" fmla="*/ 0 w 6"/>
                    <a:gd name="T7" fmla="*/ 4 h 4"/>
                    <a:gd name="T8" fmla="*/ 4 w 6"/>
                    <a:gd name="T9" fmla="*/ 4 h 4"/>
                    <a:gd name="T10" fmla="*/ 4 w 6"/>
                    <a:gd name="T11" fmla="*/ 4 h 4"/>
                    <a:gd name="T12" fmla="*/ 4 w 6"/>
                    <a:gd name="T13" fmla="*/ 4 h 4"/>
                    <a:gd name="T14" fmla="*/ 6 w 6"/>
                    <a:gd name="T15" fmla="*/ 2 h 4"/>
                    <a:gd name="T16" fmla="*/ 6 w 6"/>
                    <a:gd name="T17" fmla="*/ 2 h 4"/>
                    <a:gd name="T18" fmla="*/ 6 w 6"/>
                    <a:gd name="T19" fmla="*/ 2 h 4"/>
                    <a:gd name="T20" fmla="*/ 6 w 6"/>
                    <a:gd name="T21" fmla="*/ 2 h 4"/>
                    <a:gd name="T22" fmla="*/ 6 w 6"/>
                    <a:gd name="T23" fmla="*/ 2 h 4"/>
                    <a:gd name="T24" fmla="*/ 4 w 6"/>
                    <a:gd name="T25" fmla="*/ 2 h 4"/>
                    <a:gd name="T26" fmla="*/ 4 w 6"/>
                    <a:gd name="T27" fmla="*/ 0 h 4"/>
                    <a:gd name="T28" fmla="*/ 4 w 6"/>
                    <a:gd name="T29" fmla="*/ 0 h 4"/>
                    <a:gd name="T30" fmla="*/ 2 w 6"/>
                    <a:gd name="T31" fmla="*/ 0 h 4"/>
                    <a:gd name="T32" fmla="*/ 2 w 6"/>
                    <a:gd name="T33" fmla="*/ 2 h 4"/>
                    <a:gd name="T34" fmla="*/ 0 w 6"/>
                    <a:gd name="T35" fmla="*/ 2 h 4"/>
                    <a:gd name="T36" fmla="*/ 0 w 6"/>
                    <a:gd name="T37" fmla="*/ 2 h 4"/>
                    <a:gd name="T38" fmla="*/ 0 w 6"/>
                    <a:gd name="T39" fmla="*/ 2 h 4"/>
                    <a:gd name="T40" fmla="*/ 0 w 6"/>
                    <a:gd name="T4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4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09" name="Freeform 540"/>
                <p:cNvSpPr>
                  <a:spLocks/>
                </p:cNvSpPr>
                <p:nvPr/>
              </p:nvSpPr>
              <p:spPr bwMode="auto">
                <a:xfrm>
                  <a:off x="4084" y="2564"/>
                  <a:ext cx="34" cy="8"/>
                </a:xfrm>
                <a:custGeom>
                  <a:avLst/>
                  <a:gdLst>
                    <a:gd name="T0" fmla="*/ 20 w 34"/>
                    <a:gd name="T1" fmla="*/ 8 h 8"/>
                    <a:gd name="T2" fmla="*/ 20 w 34"/>
                    <a:gd name="T3" fmla="*/ 8 h 8"/>
                    <a:gd name="T4" fmla="*/ 24 w 34"/>
                    <a:gd name="T5" fmla="*/ 8 h 8"/>
                    <a:gd name="T6" fmla="*/ 24 w 34"/>
                    <a:gd name="T7" fmla="*/ 8 h 8"/>
                    <a:gd name="T8" fmla="*/ 24 w 34"/>
                    <a:gd name="T9" fmla="*/ 8 h 8"/>
                    <a:gd name="T10" fmla="*/ 24 w 34"/>
                    <a:gd name="T11" fmla="*/ 6 h 8"/>
                    <a:gd name="T12" fmla="*/ 28 w 34"/>
                    <a:gd name="T13" fmla="*/ 6 h 8"/>
                    <a:gd name="T14" fmla="*/ 28 w 34"/>
                    <a:gd name="T15" fmla="*/ 6 h 8"/>
                    <a:gd name="T16" fmla="*/ 30 w 34"/>
                    <a:gd name="T17" fmla="*/ 6 h 8"/>
                    <a:gd name="T18" fmla="*/ 34 w 34"/>
                    <a:gd name="T19" fmla="*/ 2 h 8"/>
                    <a:gd name="T20" fmla="*/ 34 w 34"/>
                    <a:gd name="T21" fmla="*/ 2 h 8"/>
                    <a:gd name="T22" fmla="*/ 34 w 34"/>
                    <a:gd name="T23" fmla="*/ 0 h 8"/>
                    <a:gd name="T24" fmla="*/ 34 w 34"/>
                    <a:gd name="T25" fmla="*/ 0 h 8"/>
                    <a:gd name="T26" fmla="*/ 34 w 34"/>
                    <a:gd name="T27" fmla="*/ 0 h 8"/>
                    <a:gd name="T28" fmla="*/ 28 w 34"/>
                    <a:gd name="T29" fmla="*/ 0 h 8"/>
                    <a:gd name="T30" fmla="*/ 28 w 34"/>
                    <a:gd name="T31" fmla="*/ 0 h 8"/>
                    <a:gd name="T32" fmla="*/ 28 w 34"/>
                    <a:gd name="T33" fmla="*/ 0 h 8"/>
                    <a:gd name="T34" fmla="*/ 28 w 34"/>
                    <a:gd name="T35" fmla="*/ 2 h 8"/>
                    <a:gd name="T36" fmla="*/ 28 w 34"/>
                    <a:gd name="T37" fmla="*/ 2 h 8"/>
                    <a:gd name="T38" fmla="*/ 28 w 34"/>
                    <a:gd name="T39" fmla="*/ 2 h 8"/>
                    <a:gd name="T40" fmla="*/ 26 w 34"/>
                    <a:gd name="T41" fmla="*/ 2 h 8"/>
                    <a:gd name="T42" fmla="*/ 26 w 34"/>
                    <a:gd name="T43" fmla="*/ 2 h 8"/>
                    <a:gd name="T44" fmla="*/ 26 w 34"/>
                    <a:gd name="T45" fmla="*/ 2 h 8"/>
                    <a:gd name="T46" fmla="*/ 26 w 34"/>
                    <a:gd name="T47" fmla="*/ 2 h 8"/>
                    <a:gd name="T48" fmla="*/ 26 w 34"/>
                    <a:gd name="T49" fmla="*/ 2 h 8"/>
                    <a:gd name="T50" fmla="*/ 26 w 34"/>
                    <a:gd name="T51" fmla="*/ 4 h 8"/>
                    <a:gd name="T52" fmla="*/ 22 w 34"/>
                    <a:gd name="T53" fmla="*/ 4 h 8"/>
                    <a:gd name="T54" fmla="*/ 20 w 34"/>
                    <a:gd name="T55" fmla="*/ 2 h 8"/>
                    <a:gd name="T56" fmla="*/ 20 w 34"/>
                    <a:gd name="T57" fmla="*/ 2 h 8"/>
                    <a:gd name="T58" fmla="*/ 20 w 34"/>
                    <a:gd name="T59" fmla="*/ 2 h 8"/>
                    <a:gd name="T60" fmla="*/ 18 w 34"/>
                    <a:gd name="T61" fmla="*/ 2 h 8"/>
                    <a:gd name="T62" fmla="*/ 18 w 34"/>
                    <a:gd name="T63" fmla="*/ 2 h 8"/>
                    <a:gd name="T64" fmla="*/ 18 w 34"/>
                    <a:gd name="T65" fmla="*/ 2 h 8"/>
                    <a:gd name="T66" fmla="*/ 18 w 34"/>
                    <a:gd name="T67" fmla="*/ 4 h 8"/>
                    <a:gd name="T68" fmla="*/ 14 w 34"/>
                    <a:gd name="T69" fmla="*/ 4 h 8"/>
                    <a:gd name="T70" fmla="*/ 12 w 34"/>
                    <a:gd name="T71" fmla="*/ 2 h 8"/>
                    <a:gd name="T72" fmla="*/ 12 w 34"/>
                    <a:gd name="T73" fmla="*/ 2 h 8"/>
                    <a:gd name="T74" fmla="*/ 12 w 34"/>
                    <a:gd name="T75" fmla="*/ 2 h 8"/>
                    <a:gd name="T76" fmla="*/ 8 w 34"/>
                    <a:gd name="T77" fmla="*/ 2 h 8"/>
                    <a:gd name="T78" fmla="*/ 8 w 34"/>
                    <a:gd name="T79" fmla="*/ 2 h 8"/>
                    <a:gd name="T80" fmla="*/ 8 w 34"/>
                    <a:gd name="T81" fmla="*/ 2 h 8"/>
                    <a:gd name="T82" fmla="*/ 4 w 34"/>
                    <a:gd name="T83" fmla="*/ 4 h 8"/>
                    <a:gd name="T84" fmla="*/ 2 w 34"/>
                    <a:gd name="T85" fmla="*/ 4 h 8"/>
                    <a:gd name="T86" fmla="*/ 2 w 34"/>
                    <a:gd name="T87" fmla="*/ 4 h 8"/>
                    <a:gd name="T88" fmla="*/ 2 w 34"/>
                    <a:gd name="T89" fmla="*/ 4 h 8"/>
                    <a:gd name="T90" fmla="*/ 0 w 34"/>
                    <a:gd name="T91" fmla="*/ 6 h 8"/>
                    <a:gd name="T92" fmla="*/ 0 w 34"/>
                    <a:gd name="T93" fmla="*/ 6 h 8"/>
                    <a:gd name="T94" fmla="*/ 0 w 34"/>
                    <a:gd name="T95" fmla="*/ 6 h 8"/>
                    <a:gd name="T96" fmla="*/ 0 w 34"/>
                    <a:gd name="T97" fmla="*/ 8 h 8"/>
                    <a:gd name="T98" fmla="*/ 0 w 34"/>
                    <a:gd name="T99" fmla="*/ 8 h 8"/>
                    <a:gd name="T100" fmla="*/ 0 w 34"/>
                    <a:gd name="T101" fmla="*/ 8 h 8"/>
                    <a:gd name="T102" fmla="*/ 18 w 34"/>
                    <a:gd name="T103" fmla="*/ 8 h 8"/>
                    <a:gd name="T104" fmla="*/ 18 w 34"/>
                    <a:gd name="T105" fmla="*/ 8 h 8"/>
                    <a:gd name="T106" fmla="*/ 20 w 34"/>
                    <a:gd name="T107" fmla="*/ 8 h 8"/>
                    <a:gd name="T108" fmla="*/ 20 w 34"/>
                    <a:gd name="T10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4" h="8">
                      <a:moveTo>
                        <a:pt x="20" y="8"/>
                      </a:moveTo>
                      <a:lnTo>
                        <a:pt x="20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30" y="6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0" name="Freeform 541"/>
                <p:cNvSpPr>
                  <a:spLocks/>
                </p:cNvSpPr>
                <p:nvPr/>
              </p:nvSpPr>
              <p:spPr bwMode="auto">
                <a:xfrm>
                  <a:off x="4072" y="2578"/>
                  <a:ext cx="20" cy="10"/>
                </a:xfrm>
                <a:custGeom>
                  <a:avLst/>
                  <a:gdLst>
                    <a:gd name="T0" fmla="*/ 12 w 20"/>
                    <a:gd name="T1" fmla="*/ 6 h 10"/>
                    <a:gd name="T2" fmla="*/ 16 w 20"/>
                    <a:gd name="T3" fmla="*/ 10 h 10"/>
                    <a:gd name="T4" fmla="*/ 16 w 20"/>
                    <a:gd name="T5" fmla="*/ 10 h 10"/>
                    <a:gd name="T6" fmla="*/ 16 w 20"/>
                    <a:gd name="T7" fmla="*/ 10 h 10"/>
                    <a:gd name="T8" fmla="*/ 18 w 20"/>
                    <a:gd name="T9" fmla="*/ 10 h 10"/>
                    <a:gd name="T10" fmla="*/ 18 w 20"/>
                    <a:gd name="T11" fmla="*/ 10 h 10"/>
                    <a:gd name="T12" fmla="*/ 18 w 20"/>
                    <a:gd name="T13" fmla="*/ 10 h 10"/>
                    <a:gd name="T14" fmla="*/ 18 w 20"/>
                    <a:gd name="T15" fmla="*/ 8 h 10"/>
                    <a:gd name="T16" fmla="*/ 18 w 20"/>
                    <a:gd name="T17" fmla="*/ 8 h 10"/>
                    <a:gd name="T18" fmla="*/ 20 w 20"/>
                    <a:gd name="T19" fmla="*/ 8 h 10"/>
                    <a:gd name="T20" fmla="*/ 20 w 20"/>
                    <a:gd name="T21" fmla="*/ 4 h 10"/>
                    <a:gd name="T22" fmla="*/ 20 w 20"/>
                    <a:gd name="T23" fmla="*/ 4 h 10"/>
                    <a:gd name="T24" fmla="*/ 20 w 20"/>
                    <a:gd name="T25" fmla="*/ 4 h 10"/>
                    <a:gd name="T26" fmla="*/ 18 w 20"/>
                    <a:gd name="T27" fmla="*/ 2 h 10"/>
                    <a:gd name="T28" fmla="*/ 18 w 20"/>
                    <a:gd name="T29" fmla="*/ 2 h 10"/>
                    <a:gd name="T30" fmla="*/ 18 w 20"/>
                    <a:gd name="T31" fmla="*/ 2 h 10"/>
                    <a:gd name="T32" fmla="*/ 14 w 20"/>
                    <a:gd name="T33" fmla="*/ 0 h 10"/>
                    <a:gd name="T34" fmla="*/ 14 w 20"/>
                    <a:gd name="T35" fmla="*/ 0 h 10"/>
                    <a:gd name="T36" fmla="*/ 14 w 20"/>
                    <a:gd name="T37" fmla="*/ 0 h 10"/>
                    <a:gd name="T38" fmla="*/ 2 w 20"/>
                    <a:gd name="T39" fmla="*/ 0 h 10"/>
                    <a:gd name="T40" fmla="*/ 2 w 20"/>
                    <a:gd name="T41" fmla="*/ 0 h 10"/>
                    <a:gd name="T42" fmla="*/ 2 w 20"/>
                    <a:gd name="T43" fmla="*/ 0 h 10"/>
                    <a:gd name="T44" fmla="*/ 2 w 20"/>
                    <a:gd name="T45" fmla="*/ 2 h 10"/>
                    <a:gd name="T46" fmla="*/ 2 w 20"/>
                    <a:gd name="T47" fmla="*/ 2 h 10"/>
                    <a:gd name="T48" fmla="*/ 0 w 20"/>
                    <a:gd name="T49" fmla="*/ 2 h 10"/>
                    <a:gd name="T50" fmla="*/ 0 w 20"/>
                    <a:gd name="T51" fmla="*/ 2 h 10"/>
                    <a:gd name="T52" fmla="*/ 0 w 20"/>
                    <a:gd name="T53" fmla="*/ 2 h 10"/>
                    <a:gd name="T54" fmla="*/ 2 w 20"/>
                    <a:gd name="T55" fmla="*/ 4 h 10"/>
                    <a:gd name="T56" fmla="*/ 2 w 20"/>
                    <a:gd name="T57" fmla="*/ 4 h 10"/>
                    <a:gd name="T58" fmla="*/ 2 w 20"/>
                    <a:gd name="T59" fmla="*/ 4 h 10"/>
                    <a:gd name="T60" fmla="*/ 2 w 20"/>
                    <a:gd name="T61" fmla="*/ 4 h 10"/>
                    <a:gd name="T62" fmla="*/ 4 w 20"/>
                    <a:gd name="T63" fmla="*/ 4 h 10"/>
                    <a:gd name="T64" fmla="*/ 6 w 20"/>
                    <a:gd name="T65" fmla="*/ 6 h 10"/>
                    <a:gd name="T66" fmla="*/ 6 w 20"/>
                    <a:gd name="T67" fmla="*/ 6 h 10"/>
                    <a:gd name="T68" fmla="*/ 6 w 20"/>
                    <a:gd name="T69" fmla="*/ 6 h 10"/>
                    <a:gd name="T70" fmla="*/ 8 w 20"/>
                    <a:gd name="T71" fmla="*/ 4 h 10"/>
                    <a:gd name="T72" fmla="*/ 8 w 20"/>
                    <a:gd name="T73" fmla="*/ 4 h 10"/>
                    <a:gd name="T74" fmla="*/ 10 w 20"/>
                    <a:gd name="T75" fmla="*/ 6 h 10"/>
                    <a:gd name="T76" fmla="*/ 10 w 20"/>
                    <a:gd name="T77" fmla="*/ 6 h 10"/>
                    <a:gd name="T78" fmla="*/ 10 w 20"/>
                    <a:gd name="T79" fmla="*/ 6 h 10"/>
                    <a:gd name="T80" fmla="*/ 10 w 20"/>
                    <a:gd name="T81" fmla="*/ 6 h 10"/>
                    <a:gd name="T82" fmla="*/ 10 w 20"/>
                    <a:gd name="T83" fmla="*/ 6 h 10"/>
                    <a:gd name="T84" fmla="*/ 10 w 20"/>
                    <a:gd name="T85" fmla="*/ 6 h 10"/>
                    <a:gd name="T86" fmla="*/ 12 w 20"/>
                    <a:gd name="T87" fmla="*/ 6 h 10"/>
                    <a:gd name="T88" fmla="*/ 12 w 20"/>
                    <a:gd name="T8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0" h="10">
                      <a:moveTo>
                        <a:pt x="12" y="6"/>
                      </a:move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1" name="Freeform 542"/>
                <p:cNvSpPr>
                  <a:spLocks/>
                </p:cNvSpPr>
                <p:nvPr/>
              </p:nvSpPr>
              <p:spPr bwMode="auto">
                <a:xfrm>
                  <a:off x="4124" y="2568"/>
                  <a:ext cx="40" cy="20"/>
                </a:xfrm>
                <a:custGeom>
                  <a:avLst/>
                  <a:gdLst>
                    <a:gd name="T0" fmla="*/ 2 w 40"/>
                    <a:gd name="T1" fmla="*/ 20 h 20"/>
                    <a:gd name="T2" fmla="*/ 4 w 40"/>
                    <a:gd name="T3" fmla="*/ 20 h 20"/>
                    <a:gd name="T4" fmla="*/ 6 w 40"/>
                    <a:gd name="T5" fmla="*/ 20 h 20"/>
                    <a:gd name="T6" fmla="*/ 8 w 40"/>
                    <a:gd name="T7" fmla="*/ 20 h 20"/>
                    <a:gd name="T8" fmla="*/ 10 w 40"/>
                    <a:gd name="T9" fmla="*/ 20 h 20"/>
                    <a:gd name="T10" fmla="*/ 10 w 40"/>
                    <a:gd name="T11" fmla="*/ 20 h 20"/>
                    <a:gd name="T12" fmla="*/ 12 w 40"/>
                    <a:gd name="T13" fmla="*/ 18 h 20"/>
                    <a:gd name="T14" fmla="*/ 14 w 40"/>
                    <a:gd name="T15" fmla="*/ 16 h 20"/>
                    <a:gd name="T16" fmla="*/ 16 w 40"/>
                    <a:gd name="T17" fmla="*/ 14 h 20"/>
                    <a:gd name="T18" fmla="*/ 18 w 40"/>
                    <a:gd name="T19" fmla="*/ 12 h 20"/>
                    <a:gd name="T20" fmla="*/ 20 w 40"/>
                    <a:gd name="T21" fmla="*/ 14 h 20"/>
                    <a:gd name="T22" fmla="*/ 20 w 40"/>
                    <a:gd name="T23" fmla="*/ 14 h 20"/>
                    <a:gd name="T24" fmla="*/ 20 w 40"/>
                    <a:gd name="T25" fmla="*/ 12 h 20"/>
                    <a:gd name="T26" fmla="*/ 22 w 40"/>
                    <a:gd name="T27" fmla="*/ 12 h 20"/>
                    <a:gd name="T28" fmla="*/ 22 w 40"/>
                    <a:gd name="T29" fmla="*/ 12 h 20"/>
                    <a:gd name="T30" fmla="*/ 24 w 40"/>
                    <a:gd name="T31" fmla="*/ 10 h 20"/>
                    <a:gd name="T32" fmla="*/ 24 w 40"/>
                    <a:gd name="T33" fmla="*/ 10 h 20"/>
                    <a:gd name="T34" fmla="*/ 30 w 40"/>
                    <a:gd name="T35" fmla="*/ 10 h 20"/>
                    <a:gd name="T36" fmla="*/ 30 w 40"/>
                    <a:gd name="T37" fmla="*/ 10 h 20"/>
                    <a:gd name="T38" fmla="*/ 38 w 40"/>
                    <a:gd name="T39" fmla="*/ 6 h 20"/>
                    <a:gd name="T40" fmla="*/ 38 w 40"/>
                    <a:gd name="T41" fmla="*/ 6 h 20"/>
                    <a:gd name="T42" fmla="*/ 40 w 40"/>
                    <a:gd name="T43" fmla="*/ 4 h 20"/>
                    <a:gd name="T44" fmla="*/ 40 w 40"/>
                    <a:gd name="T45" fmla="*/ 2 h 20"/>
                    <a:gd name="T46" fmla="*/ 38 w 40"/>
                    <a:gd name="T47" fmla="*/ 0 h 20"/>
                    <a:gd name="T48" fmla="*/ 36 w 40"/>
                    <a:gd name="T49" fmla="*/ 0 h 20"/>
                    <a:gd name="T50" fmla="*/ 32 w 40"/>
                    <a:gd name="T51" fmla="*/ 2 h 20"/>
                    <a:gd name="T52" fmla="*/ 22 w 40"/>
                    <a:gd name="T53" fmla="*/ 2 h 20"/>
                    <a:gd name="T54" fmla="*/ 22 w 40"/>
                    <a:gd name="T55" fmla="*/ 2 h 20"/>
                    <a:gd name="T56" fmla="*/ 20 w 40"/>
                    <a:gd name="T57" fmla="*/ 2 h 20"/>
                    <a:gd name="T58" fmla="*/ 18 w 40"/>
                    <a:gd name="T59" fmla="*/ 4 h 20"/>
                    <a:gd name="T60" fmla="*/ 16 w 40"/>
                    <a:gd name="T61" fmla="*/ 4 h 20"/>
                    <a:gd name="T62" fmla="*/ 16 w 40"/>
                    <a:gd name="T63" fmla="*/ 4 h 20"/>
                    <a:gd name="T64" fmla="*/ 14 w 40"/>
                    <a:gd name="T65" fmla="*/ 4 h 20"/>
                    <a:gd name="T66" fmla="*/ 12 w 40"/>
                    <a:gd name="T67" fmla="*/ 4 h 20"/>
                    <a:gd name="T68" fmla="*/ 12 w 40"/>
                    <a:gd name="T69" fmla="*/ 6 h 20"/>
                    <a:gd name="T70" fmla="*/ 10 w 40"/>
                    <a:gd name="T71" fmla="*/ 8 h 20"/>
                    <a:gd name="T72" fmla="*/ 10 w 40"/>
                    <a:gd name="T73" fmla="*/ 8 h 20"/>
                    <a:gd name="T74" fmla="*/ 8 w 40"/>
                    <a:gd name="T75" fmla="*/ 10 h 20"/>
                    <a:gd name="T76" fmla="*/ 8 w 40"/>
                    <a:gd name="T77" fmla="*/ 10 h 20"/>
                    <a:gd name="T78" fmla="*/ 6 w 40"/>
                    <a:gd name="T79" fmla="*/ 10 h 20"/>
                    <a:gd name="T80" fmla="*/ 2 w 40"/>
                    <a:gd name="T81" fmla="*/ 12 h 20"/>
                    <a:gd name="T82" fmla="*/ 2 w 40"/>
                    <a:gd name="T83" fmla="*/ 14 h 20"/>
                    <a:gd name="T84" fmla="*/ 0 w 40"/>
                    <a:gd name="T85" fmla="*/ 16 h 20"/>
                    <a:gd name="T86" fmla="*/ 0 w 40"/>
                    <a:gd name="T87" fmla="*/ 16 h 20"/>
                    <a:gd name="T88" fmla="*/ 0 w 40"/>
                    <a:gd name="T89" fmla="*/ 20 h 20"/>
                    <a:gd name="T90" fmla="*/ 2 w 40"/>
                    <a:gd name="T9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0" h="20">
                      <a:moveTo>
                        <a:pt x="2" y="20"/>
                      </a:move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4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2" name="Freeform 543"/>
                <p:cNvSpPr>
                  <a:spLocks/>
                </p:cNvSpPr>
                <p:nvPr/>
              </p:nvSpPr>
              <p:spPr bwMode="auto">
                <a:xfrm>
                  <a:off x="4134" y="2564"/>
                  <a:ext cx="10" cy="4"/>
                </a:xfrm>
                <a:custGeom>
                  <a:avLst/>
                  <a:gdLst>
                    <a:gd name="T0" fmla="*/ 2 w 10"/>
                    <a:gd name="T1" fmla="*/ 4 h 4"/>
                    <a:gd name="T2" fmla="*/ 2 w 10"/>
                    <a:gd name="T3" fmla="*/ 4 h 4"/>
                    <a:gd name="T4" fmla="*/ 2 w 10"/>
                    <a:gd name="T5" fmla="*/ 4 h 4"/>
                    <a:gd name="T6" fmla="*/ 8 w 10"/>
                    <a:gd name="T7" fmla="*/ 4 h 4"/>
                    <a:gd name="T8" fmla="*/ 8 w 10"/>
                    <a:gd name="T9" fmla="*/ 4 h 4"/>
                    <a:gd name="T10" fmla="*/ 8 w 10"/>
                    <a:gd name="T11" fmla="*/ 4 h 4"/>
                    <a:gd name="T12" fmla="*/ 10 w 10"/>
                    <a:gd name="T13" fmla="*/ 4 h 4"/>
                    <a:gd name="T14" fmla="*/ 10 w 10"/>
                    <a:gd name="T15" fmla="*/ 4 h 4"/>
                    <a:gd name="T16" fmla="*/ 10 w 10"/>
                    <a:gd name="T17" fmla="*/ 2 h 4"/>
                    <a:gd name="T18" fmla="*/ 10 w 10"/>
                    <a:gd name="T19" fmla="*/ 2 h 4"/>
                    <a:gd name="T20" fmla="*/ 10 w 10"/>
                    <a:gd name="T21" fmla="*/ 2 h 4"/>
                    <a:gd name="T22" fmla="*/ 10 w 10"/>
                    <a:gd name="T23" fmla="*/ 2 h 4"/>
                    <a:gd name="T24" fmla="*/ 6 w 10"/>
                    <a:gd name="T25" fmla="*/ 2 h 4"/>
                    <a:gd name="T26" fmla="*/ 6 w 10"/>
                    <a:gd name="T27" fmla="*/ 0 h 4"/>
                    <a:gd name="T28" fmla="*/ 6 w 10"/>
                    <a:gd name="T29" fmla="*/ 0 h 4"/>
                    <a:gd name="T30" fmla="*/ 6 w 10"/>
                    <a:gd name="T31" fmla="*/ 0 h 4"/>
                    <a:gd name="T32" fmla="*/ 0 w 10"/>
                    <a:gd name="T33" fmla="*/ 0 h 4"/>
                    <a:gd name="T34" fmla="*/ 0 w 10"/>
                    <a:gd name="T35" fmla="*/ 0 h 4"/>
                    <a:gd name="T36" fmla="*/ 0 w 10"/>
                    <a:gd name="T37" fmla="*/ 0 h 4"/>
                    <a:gd name="T38" fmla="*/ 0 w 10"/>
                    <a:gd name="T39" fmla="*/ 2 h 4"/>
                    <a:gd name="T40" fmla="*/ 0 w 10"/>
                    <a:gd name="T41" fmla="*/ 2 h 4"/>
                    <a:gd name="T42" fmla="*/ 0 w 10"/>
                    <a:gd name="T43" fmla="*/ 4 h 4"/>
                    <a:gd name="T44" fmla="*/ 2 w 10"/>
                    <a:gd name="T4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3" name="Freeform 544"/>
                <p:cNvSpPr>
                  <a:spLocks/>
                </p:cNvSpPr>
                <p:nvPr/>
              </p:nvSpPr>
              <p:spPr bwMode="auto">
                <a:xfrm>
                  <a:off x="4124" y="25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0 w 4"/>
                    <a:gd name="T3" fmla="*/ 4 h 4"/>
                    <a:gd name="T4" fmla="*/ 2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2 h 4"/>
                    <a:gd name="T12" fmla="*/ 4 w 4"/>
                    <a:gd name="T13" fmla="*/ 0 h 4"/>
                    <a:gd name="T14" fmla="*/ 4 w 4"/>
                    <a:gd name="T15" fmla="*/ 0 h 4"/>
                    <a:gd name="T16" fmla="*/ 2 w 4"/>
                    <a:gd name="T17" fmla="*/ 0 h 4"/>
                    <a:gd name="T18" fmla="*/ 2 w 4"/>
                    <a:gd name="T19" fmla="*/ 0 h 4"/>
                    <a:gd name="T20" fmla="*/ 2 w 4"/>
                    <a:gd name="T21" fmla="*/ 0 h 4"/>
                    <a:gd name="T22" fmla="*/ 0 w 4"/>
                    <a:gd name="T23" fmla="*/ 0 h 4"/>
                    <a:gd name="T24" fmla="*/ 0 w 4"/>
                    <a:gd name="T25" fmla="*/ 2 h 4"/>
                    <a:gd name="T26" fmla="*/ 0 w 4"/>
                    <a:gd name="T27" fmla="*/ 2 h 4"/>
                    <a:gd name="T28" fmla="*/ 0 w 4"/>
                    <a:gd name="T29" fmla="*/ 2 h 4"/>
                    <a:gd name="T30" fmla="*/ 0 w 4"/>
                    <a:gd name="T31" fmla="*/ 2 h 4"/>
                    <a:gd name="T32" fmla="*/ 0 w 4"/>
                    <a:gd name="T33" fmla="*/ 2 h 4"/>
                    <a:gd name="T34" fmla="*/ 0 w 4"/>
                    <a:gd name="T3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4" name="Freeform 545"/>
                <p:cNvSpPr>
                  <a:spLocks/>
                </p:cNvSpPr>
                <p:nvPr/>
              </p:nvSpPr>
              <p:spPr bwMode="auto">
                <a:xfrm>
                  <a:off x="4128" y="2564"/>
                  <a:ext cx="4" cy="2"/>
                </a:xfrm>
                <a:custGeom>
                  <a:avLst/>
                  <a:gdLst>
                    <a:gd name="T0" fmla="*/ 2 w 4"/>
                    <a:gd name="T1" fmla="*/ 0 h 2"/>
                    <a:gd name="T2" fmla="*/ 2 w 4"/>
                    <a:gd name="T3" fmla="*/ 0 h 2"/>
                    <a:gd name="T4" fmla="*/ 0 w 4"/>
                    <a:gd name="T5" fmla="*/ 0 h 2"/>
                    <a:gd name="T6" fmla="*/ 0 w 4"/>
                    <a:gd name="T7" fmla="*/ 2 h 2"/>
                    <a:gd name="T8" fmla="*/ 0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2 h 2"/>
                    <a:gd name="T16" fmla="*/ 4 w 4"/>
                    <a:gd name="T17" fmla="*/ 2 h 2"/>
                    <a:gd name="T18" fmla="*/ 4 w 4"/>
                    <a:gd name="T19" fmla="*/ 0 h 2"/>
                    <a:gd name="T20" fmla="*/ 4 w 4"/>
                    <a:gd name="T21" fmla="*/ 0 h 2"/>
                    <a:gd name="T22" fmla="*/ 4 w 4"/>
                    <a:gd name="T23" fmla="*/ 0 h 2"/>
                    <a:gd name="T24" fmla="*/ 2 w 4"/>
                    <a:gd name="T2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5" name="Freeform 546"/>
                <p:cNvSpPr>
                  <a:spLocks/>
                </p:cNvSpPr>
                <p:nvPr/>
              </p:nvSpPr>
              <p:spPr bwMode="auto">
                <a:xfrm>
                  <a:off x="4152" y="2558"/>
                  <a:ext cx="12" cy="8"/>
                </a:xfrm>
                <a:custGeom>
                  <a:avLst/>
                  <a:gdLst>
                    <a:gd name="T0" fmla="*/ 12 w 12"/>
                    <a:gd name="T1" fmla="*/ 0 h 8"/>
                    <a:gd name="T2" fmla="*/ 12 w 12"/>
                    <a:gd name="T3" fmla="*/ 0 h 8"/>
                    <a:gd name="T4" fmla="*/ 10 w 12"/>
                    <a:gd name="T5" fmla="*/ 0 h 8"/>
                    <a:gd name="T6" fmla="*/ 10 w 12"/>
                    <a:gd name="T7" fmla="*/ 0 h 8"/>
                    <a:gd name="T8" fmla="*/ 10 w 12"/>
                    <a:gd name="T9" fmla="*/ 0 h 8"/>
                    <a:gd name="T10" fmla="*/ 10 w 12"/>
                    <a:gd name="T11" fmla="*/ 0 h 8"/>
                    <a:gd name="T12" fmla="*/ 8 w 12"/>
                    <a:gd name="T13" fmla="*/ 0 h 8"/>
                    <a:gd name="T14" fmla="*/ 6 w 12"/>
                    <a:gd name="T15" fmla="*/ 0 h 8"/>
                    <a:gd name="T16" fmla="*/ 6 w 12"/>
                    <a:gd name="T17" fmla="*/ 0 h 8"/>
                    <a:gd name="T18" fmla="*/ 6 w 12"/>
                    <a:gd name="T19" fmla="*/ 0 h 8"/>
                    <a:gd name="T20" fmla="*/ 4 w 12"/>
                    <a:gd name="T21" fmla="*/ 2 h 8"/>
                    <a:gd name="T22" fmla="*/ 2 w 12"/>
                    <a:gd name="T23" fmla="*/ 2 h 8"/>
                    <a:gd name="T24" fmla="*/ 2 w 12"/>
                    <a:gd name="T25" fmla="*/ 2 h 8"/>
                    <a:gd name="T26" fmla="*/ 2 w 12"/>
                    <a:gd name="T27" fmla="*/ 2 h 8"/>
                    <a:gd name="T28" fmla="*/ 0 w 12"/>
                    <a:gd name="T29" fmla="*/ 4 h 8"/>
                    <a:gd name="T30" fmla="*/ 0 w 12"/>
                    <a:gd name="T31" fmla="*/ 4 h 8"/>
                    <a:gd name="T32" fmla="*/ 0 w 12"/>
                    <a:gd name="T33" fmla="*/ 4 h 8"/>
                    <a:gd name="T34" fmla="*/ 0 w 12"/>
                    <a:gd name="T35" fmla="*/ 4 h 8"/>
                    <a:gd name="T36" fmla="*/ 0 w 12"/>
                    <a:gd name="T37" fmla="*/ 6 h 8"/>
                    <a:gd name="T38" fmla="*/ 0 w 12"/>
                    <a:gd name="T39" fmla="*/ 6 h 8"/>
                    <a:gd name="T40" fmla="*/ 0 w 12"/>
                    <a:gd name="T41" fmla="*/ 6 h 8"/>
                    <a:gd name="T42" fmla="*/ 0 w 12"/>
                    <a:gd name="T43" fmla="*/ 8 h 8"/>
                    <a:gd name="T44" fmla="*/ 0 w 12"/>
                    <a:gd name="T45" fmla="*/ 8 h 8"/>
                    <a:gd name="T46" fmla="*/ 2 w 12"/>
                    <a:gd name="T47" fmla="*/ 8 h 8"/>
                    <a:gd name="T48" fmla="*/ 6 w 12"/>
                    <a:gd name="T49" fmla="*/ 8 h 8"/>
                    <a:gd name="T50" fmla="*/ 6 w 12"/>
                    <a:gd name="T51" fmla="*/ 8 h 8"/>
                    <a:gd name="T52" fmla="*/ 6 w 12"/>
                    <a:gd name="T53" fmla="*/ 6 h 8"/>
                    <a:gd name="T54" fmla="*/ 6 w 12"/>
                    <a:gd name="T55" fmla="*/ 6 h 8"/>
                    <a:gd name="T56" fmla="*/ 6 w 12"/>
                    <a:gd name="T57" fmla="*/ 4 h 8"/>
                    <a:gd name="T58" fmla="*/ 8 w 12"/>
                    <a:gd name="T59" fmla="*/ 4 h 8"/>
                    <a:gd name="T60" fmla="*/ 8 w 12"/>
                    <a:gd name="T61" fmla="*/ 4 h 8"/>
                    <a:gd name="T62" fmla="*/ 8 w 12"/>
                    <a:gd name="T63" fmla="*/ 4 h 8"/>
                    <a:gd name="T64" fmla="*/ 8 w 12"/>
                    <a:gd name="T65" fmla="*/ 4 h 8"/>
                    <a:gd name="T66" fmla="*/ 10 w 12"/>
                    <a:gd name="T67" fmla="*/ 4 h 8"/>
                    <a:gd name="T68" fmla="*/ 10 w 12"/>
                    <a:gd name="T69" fmla="*/ 4 h 8"/>
                    <a:gd name="T70" fmla="*/ 10 w 12"/>
                    <a:gd name="T71" fmla="*/ 4 h 8"/>
                    <a:gd name="T72" fmla="*/ 12 w 12"/>
                    <a:gd name="T73" fmla="*/ 2 h 8"/>
                    <a:gd name="T74" fmla="*/ 12 w 12"/>
                    <a:gd name="T75" fmla="*/ 2 h 8"/>
                    <a:gd name="T76" fmla="*/ 12 w 12"/>
                    <a:gd name="T77" fmla="*/ 2 h 8"/>
                    <a:gd name="T78" fmla="*/ 12 w 12"/>
                    <a:gd name="T7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2" h="8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6" name="Freeform 547"/>
                <p:cNvSpPr>
                  <a:spLocks/>
                </p:cNvSpPr>
                <p:nvPr/>
              </p:nvSpPr>
              <p:spPr bwMode="auto">
                <a:xfrm>
                  <a:off x="4114" y="2590"/>
                  <a:ext cx="10" cy="4"/>
                </a:xfrm>
                <a:custGeom>
                  <a:avLst/>
                  <a:gdLst>
                    <a:gd name="T0" fmla="*/ 2 w 10"/>
                    <a:gd name="T1" fmla="*/ 4 h 4"/>
                    <a:gd name="T2" fmla="*/ 4 w 10"/>
                    <a:gd name="T3" fmla="*/ 4 h 4"/>
                    <a:gd name="T4" fmla="*/ 4 w 10"/>
                    <a:gd name="T5" fmla="*/ 4 h 4"/>
                    <a:gd name="T6" fmla="*/ 4 w 10"/>
                    <a:gd name="T7" fmla="*/ 4 h 4"/>
                    <a:gd name="T8" fmla="*/ 8 w 10"/>
                    <a:gd name="T9" fmla="*/ 2 h 4"/>
                    <a:gd name="T10" fmla="*/ 8 w 10"/>
                    <a:gd name="T11" fmla="*/ 2 h 4"/>
                    <a:gd name="T12" fmla="*/ 8 w 10"/>
                    <a:gd name="T13" fmla="*/ 2 h 4"/>
                    <a:gd name="T14" fmla="*/ 10 w 10"/>
                    <a:gd name="T15" fmla="*/ 2 h 4"/>
                    <a:gd name="T16" fmla="*/ 10 w 10"/>
                    <a:gd name="T17" fmla="*/ 0 h 4"/>
                    <a:gd name="T18" fmla="*/ 10 w 10"/>
                    <a:gd name="T19" fmla="*/ 0 h 4"/>
                    <a:gd name="T20" fmla="*/ 8 w 10"/>
                    <a:gd name="T21" fmla="*/ 0 h 4"/>
                    <a:gd name="T22" fmla="*/ 6 w 10"/>
                    <a:gd name="T23" fmla="*/ 0 h 4"/>
                    <a:gd name="T24" fmla="*/ 6 w 10"/>
                    <a:gd name="T25" fmla="*/ 0 h 4"/>
                    <a:gd name="T26" fmla="*/ 6 w 10"/>
                    <a:gd name="T27" fmla="*/ 0 h 4"/>
                    <a:gd name="T28" fmla="*/ 0 w 10"/>
                    <a:gd name="T29" fmla="*/ 2 h 4"/>
                    <a:gd name="T30" fmla="*/ 0 w 10"/>
                    <a:gd name="T31" fmla="*/ 2 h 4"/>
                    <a:gd name="T32" fmla="*/ 0 w 10"/>
                    <a:gd name="T33" fmla="*/ 2 h 4"/>
                    <a:gd name="T34" fmla="*/ 0 w 10"/>
                    <a:gd name="T35" fmla="*/ 4 h 4"/>
                    <a:gd name="T36" fmla="*/ 0 w 10"/>
                    <a:gd name="T37" fmla="*/ 4 h 4"/>
                    <a:gd name="T38" fmla="*/ 2 w 10"/>
                    <a:gd name="T39" fmla="*/ 4 h 4"/>
                    <a:gd name="T40" fmla="*/ 2 w 10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4">
                      <a:moveTo>
                        <a:pt x="2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7" name="Freeform 548"/>
                <p:cNvSpPr>
                  <a:spLocks/>
                </p:cNvSpPr>
                <p:nvPr/>
              </p:nvSpPr>
              <p:spPr bwMode="auto">
                <a:xfrm>
                  <a:off x="4212" y="255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2 w 6"/>
                    <a:gd name="T3" fmla="*/ 2 h 8"/>
                    <a:gd name="T4" fmla="*/ 2 w 6"/>
                    <a:gd name="T5" fmla="*/ 2 h 8"/>
                    <a:gd name="T6" fmla="*/ 2 w 6"/>
                    <a:gd name="T7" fmla="*/ 2 h 8"/>
                    <a:gd name="T8" fmla="*/ 2 w 6"/>
                    <a:gd name="T9" fmla="*/ 2 h 8"/>
                    <a:gd name="T10" fmla="*/ 2 w 6"/>
                    <a:gd name="T11" fmla="*/ 4 h 8"/>
                    <a:gd name="T12" fmla="*/ 0 w 6"/>
                    <a:gd name="T13" fmla="*/ 4 h 8"/>
                    <a:gd name="T14" fmla="*/ 0 w 6"/>
                    <a:gd name="T15" fmla="*/ 4 h 8"/>
                    <a:gd name="T16" fmla="*/ 0 w 6"/>
                    <a:gd name="T17" fmla="*/ 4 h 8"/>
                    <a:gd name="T18" fmla="*/ 0 w 6"/>
                    <a:gd name="T19" fmla="*/ 6 h 8"/>
                    <a:gd name="T20" fmla="*/ 0 w 6"/>
                    <a:gd name="T21" fmla="*/ 6 h 8"/>
                    <a:gd name="T22" fmla="*/ 0 w 6"/>
                    <a:gd name="T23" fmla="*/ 6 h 8"/>
                    <a:gd name="T24" fmla="*/ 2 w 6"/>
                    <a:gd name="T25" fmla="*/ 8 h 8"/>
                    <a:gd name="T26" fmla="*/ 2 w 6"/>
                    <a:gd name="T27" fmla="*/ 8 h 8"/>
                    <a:gd name="T28" fmla="*/ 2 w 6"/>
                    <a:gd name="T29" fmla="*/ 8 h 8"/>
                    <a:gd name="T30" fmla="*/ 4 w 6"/>
                    <a:gd name="T31" fmla="*/ 8 h 8"/>
                    <a:gd name="T32" fmla="*/ 4 w 6"/>
                    <a:gd name="T33" fmla="*/ 8 h 8"/>
                    <a:gd name="T34" fmla="*/ 4 w 6"/>
                    <a:gd name="T35" fmla="*/ 6 h 8"/>
                    <a:gd name="T36" fmla="*/ 4 w 6"/>
                    <a:gd name="T37" fmla="*/ 6 h 8"/>
                    <a:gd name="T38" fmla="*/ 6 w 6"/>
                    <a:gd name="T39" fmla="*/ 4 h 8"/>
                    <a:gd name="T40" fmla="*/ 6 w 6"/>
                    <a:gd name="T41" fmla="*/ 4 h 8"/>
                    <a:gd name="T42" fmla="*/ 6 w 6"/>
                    <a:gd name="T43" fmla="*/ 4 h 8"/>
                    <a:gd name="T44" fmla="*/ 6 w 6"/>
                    <a:gd name="T45" fmla="*/ 0 h 8"/>
                    <a:gd name="T46" fmla="*/ 6 w 6"/>
                    <a:gd name="T47" fmla="*/ 0 h 8"/>
                    <a:gd name="T48" fmla="*/ 6 w 6"/>
                    <a:gd name="T49" fmla="*/ 0 h 8"/>
                    <a:gd name="T50" fmla="*/ 4 w 6"/>
                    <a:gd name="T51" fmla="*/ 0 h 8"/>
                    <a:gd name="T52" fmla="*/ 4 w 6"/>
                    <a:gd name="T53" fmla="*/ 0 h 8"/>
                    <a:gd name="T54" fmla="*/ 2 w 6"/>
                    <a:gd name="T55" fmla="*/ 0 h 8"/>
                    <a:gd name="T56" fmla="*/ 2 w 6"/>
                    <a:gd name="T5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8" name="Freeform 549"/>
                <p:cNvSpPr>
                  <a:spLocks/>
                </p:cNvSpPr>
                <p:nvPr/>
              </p:nvSpPr>
              <p:spPr bwMode="auto">
                <a:xfrm>
                  <a:off x="4232" y="2536"/>
                  <a:ext cx="6" cy="6"/>
                </a:xfrm>
                <a:custGeom>
                  <a:avLst/>
                  <a:gdLst>
                    <a:gd name="T0" fmla="*/ 2 w 6"/>
                    <a:gd name="T1" fmla="*/ 6 h 6"/>
                    <a:gd name="T2" fmla="*/ 4 w 6"/>
                    <a:gd name="T3" fmla="*/ 6 h 6"/>
                    <a:gd name="T4" fmla="*/ 4 w 6"/>
                    <a:gd name="T5" fmla="*/ 6 h 6"/>
                    <a:gd name="T6" fmla="*/ 4 w 6"/>
                    <a:gd name="T7" fmla="*/ 4 h 6"/>
                    <a:gd name="T8" fmla="*/ 4 w 6"/>
                    <a:gd name="T9" fmla="*/ 4 h 6"/>
                    <a:gd name="T10" fmla="*/ 6 w 6"/>
                    <a:gd name="T11" fmla="*/ 4 h 6"/>
                    <a:gd name="T12" fmla="*/ 6 w 6"/>
                    <a:gd name="T13" fmla="*/ 4 h 6"/>
                    <a:gd name="T14" fmla="*/ 6 w 6"/>
                    <a:gd name="T15" fmla="*/ 4 h 6"/>
                    <a:gd name="T16" fmla="*/ 6 w 6"/>
                    <a:gd name="T17" fmla="*/ 2 h 6"/>
                    <a:gd name="T18" fmla="*/ 6 w 6"/>
                    <a:gd name="T19" fmla="*/ 2 h 6"/>
                    <a:gd name="T20" fmla="*/ 6 w 6"/>
                    <a:gd name="T21" fmla="*/ 0 h 6"/>
                    <a:gd name="T22" fmla="*/ 2 w 6"/>
                    <a:gd name="T23" fmla="*/ 0 h 6"/>
                    <a:gd name="T24" fmla="*/ 2 w 6"/>
                    <a:gd name="T25" fmla="*/ 0 h 6"/>
                    <a:gd name="T26" fmla="*/ 2 w 6"/>
                    <a:gd name="T27" fmla="*/ 0 h 6"/>
                    <a:gd name="T28" fmla="*/ 2 w 6"/>
                    <a:gd name="T29" fmla="*/ 2 h 6"/>
                    <a:gd name="T30" fmla="*/ 2 w 6"/>
                    <a:gd name="T31" fmla="*/ 2 h 6"/>
                    <a:gd name="T32" fmla="*/ 0 w 6"/>
                    <a:gd name="T33" fmla="*/ 2 h 6"/>
                    <a:gd name="T34" fmla="*/ 0 w 6"/>
                    <a:gd name="T35" fmla="*/ 4 h 6"/>
                    <a:gd name="T36" fmla="*/ 0 w 6"/>
                    <a:gd name="T37" fmla="*/ 4 h 6"/>
                    <a:gd name="T38" fmla="*/ 2 w 6"/>
                    <a:gd name="T39" fmla="*/ 4 h 6"/>
                    <a:gd name="T40" fmla="*/ 2 w 6"/>
                    <a:gd name="T41" fmla="*/ 4 h 6"/>
                    <a:gd name="T42" fmla="*/ 2 w 6"/>
                    <a:gd name="T43" fmla="*/ 4 h 6"/>
                    <a:gd name="T44" fmla="*/ 2 w 6"/>
                    <a:gd name="T45" fmla="*/ 4 h 6"/>
                    <a:gd name="T46" fmla="*/ 2 w 6"/>
                    <a:gd name="T47" fmla="*/ 6 h 6"/>
                    <a:gd name="T48" fmla="*/ 2 w 6"/>
                    <a:gd name="T4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" h="6">
                      <a:moveTo>
                        <a:pt x="2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1119" name="Freeform 550"/>
                <p:cNvSpPr>
                  <a:spLocks/>
                </p:cNvSpPr>
                <p:nvPr/>
              </p:nvSpPr>
              <p:spPr bwMode="auto">
                <a:xfrm>
                  <a:off x="4246" y="2536"/>
                  <a:ext cx="8" cy="18"/>
                </a:xfrm>
                <a:custGeom>
                  <a:avLst/>
                  <a:gdLst>
                    <a:gd name="T0" fmla="*/ 4 w 8"/>
                    <a:gd name="T1" fmla="*/ 18 h 18"/>
                    <a:gd name="T2" fmla="*/ 4 w 8"/>
                    <a:gd name="T3" fmla="*/ 18 h 18"/>
                    <a:gd name="T4" fmla="*/ 4 w 8"/>
                    <a:gd name="T5" fmla="*/ 18 h 18"/>
                    <a:gd name="T6" fmla="*/ 4 w 8"/>
                    <a:gd name="T7" fmla="*/ 16 h 18"/>
                    <a:gd name="T8" fmla="*/ 6 w 8"/>
                    <a:gd name="T9" fmla="*/ 16 h 18"/>
                    <a:gd name="T10" fmla="*/ 6 w 8"/>
                    <a:gd name="T11" fmla="*/ 16 h 18"/>
                    <a:gd name="T12" fmla="*/ 6 w 8"/>
                    <a:gd name="T13" fmla="*/ 14 h 18"/>
                    <a:gd name="T14" fmla="*/ 6 w 8"/>
                    <a:gd name="T15" fmla="*/ 10 h 18"/>
                    <a:gd name="T16" fmla="*/ 8 w 8"/>
                    <a:gd name="T17" fmla="*/ 8 h 18"/>
                    <a:gd name="T18" fmla="*/ 8 w 8"/>
                    <a:gd name="T19" fmla="*/ 8 h 18"/>
                    <a:gd name="T20" fmla="*/ 8 w 8"/>
                    <a:gd name="T21" fmla="*/ 6 h 18"/>
                    <a:gd name="T22" fmla="*/ 8 w 8"/>
                    <a:gd name="T23" fmla="*/ 2 h 18"/>
                    <a:gd name="T24" fmla="*/ 8 w 8"/>
                    <a:gd name="T25" fmla="*/ 2 h 18"/>
                    <a:gd name="T26" fmla="*/ 8 w 8"/>
                    <a:gd name="T27" fmla="*/ 0 h 18"/>
                    <a:gd name="T28" fmla="*/ 6 w 8"/>
                    <a:gd name="T29" fmla="*/ 0 h 18"/>
                    <a:gd name="T30" fmla="*/ 6 w 8"/>
                    <a:gd name="T31" fmla="*/ 0 h 18"/>
                    <a:gd name="T32" fmla="*/ 4 w 8"/>
                    <a:gd name="T33" fmla="*/ 2 h 18"/>
                    <a:gd name="T34" fmla="*/ 4 w 8"/>
                    <a:gd name="T35" fmla="*/ 2 h 18"/>
                    <a:gd name="T36" fmla="*/ 2 w 8"/>
                    <a:gd name="T37" fmla="*/ 4 h 18"/>
                    <a:gd name="T38" fmla="*/ 2 w 8"/>
                    <a:gd name="T39" fmla="*/ 4 h 18"/>
                    <a:gd name="T40" fmla="*/ 2 w 8"/>
                    <a:gd name="T41" fmla="*/ 4 h 18"/>
                    <a:gd name="T42" fmla="*/ 0 w 8"/>
                    <a:gd name="T43" fmla="*/ 8 h 18"/>
                    <a:gd name="T44" fmla="*/ 0 w 8"/>
                    <a:gd name="T45" fmla="*/ 8 h 18"/>
                    <a:gd name="T46" fmla="*/ 0 w 8"/>
                    <a:gd name="T47" fmla="*/ 8 h 18"/>
                    <a:gd name="T48" fmla="*/ 0 w 8"/>
                    <a:gd name="T49" fmla="*/ 8 h 18"/>
                    <a:gd name="T50" fmla="*/ 0 w 8"/>
                    <a:gd name="T51" fmla="*/ 8 h 18"/>
                    <a:gd name="T52" fmla="*/ 0 w 8"/>
                    <a:gd name="T53" fmla="*/ 8 h 18"/>
                    <a:gd name="T54" fmla="*/ 0 w 8"/>
                    <a:gd name="T55" fmla="*/ 10 h 18"/>
                    <a:gd name="T56" fmla="*/ 0 w 8"/>
                    <a:gd name="T57" fmla="*/ 18 h 18"/>
                    <a:gd name="T58" fmla="*/ 0 w 8"/>
                    <a:gd name="T59" fmla="*/ 18 h 18"/>
                    <a:gd name="T60" fmla="*/ 0 w 8"/>
                    <a:gd name="T61" fmla="*/ 18 h 18"/>
                    <a:gd name="T62" fmla="*/ 4 w 8"/>
                    <a:gd name="T6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" h="18">
                      <a:moveTo>
                        <a:pt x="4" y="18"/>
                      </a:move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6" y="14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4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</p:grpSp>
          <p:sp>
            <p:nvSpPr>
              <p:cNvPr id="780" name="Freeform 552"/>
              <p:cNvSpPr>
                <a:spLocks/>
              </p:cNvSpPr>
              <p:nvPr/>
            </p:nvSpPr>
            <p:spPr bwMode="auto">
              <a:xfrm>
                <a:off x="7445207" y="4656831"/>
                <a:ext cx="183230" cy="192874"/>
              </a:xfrm>
              <a:custGeom>
                <a:avLst/>
                <a:gdLst>
                  <a:gd name="T0" fmla="*/ 50 w 76"/>
                  <a:gd name="T1" fmla="*/ 78 h 80"/>
                  <a:gd name="T2" fmla="*/ 52 w 76"/>
                  <a:gd name="T3" fmla="*/ 76 h 80"/>
                  <a:gd name="T4" fmla="*/ 52 w 76"/>
                  <a:gd name="T5" fmla="*/ 72 h 80"/>
                  <a:gd name="T6" fmla="*/ 52 w 76"/>
                  <a:gd name="T7" fmla="*/ 66 h 80"/>
                  <a:gd name="T8" fmla="*/ 50 w 76"/>
                  <a:gd name="T9" fmla="*/ 64 h 80"/>
                  <a:gd name="T10" fmla="*/ 44 w 76"/>
                  <a:gd name="T11" fmla="*/ 56 h 80"/>
                  <a:gd name="T12" fmla="*/ 42 w 76"/>
                  <a:gd name="T13" fmla="*/ 46 h 80"/>
                  <a:gd name="T14" fmla="*/ 36 w 76"/>
                  <a:gd name="T15" fmla="*/ 34 h 80"/>
                  <a:gd name="T16" fmla="*/ 44 w 76"/>
                  <a:gd name="T17" fmla="*/ 32 h 80"/>
                  <a:gd name="T18" fmla="*/ 52 w 76"/>
                  <a:gd name="T19" fmla="*/ 30 h 80"/>
                  <a:gd name="T20" fmla="*/ 54 w 76"/>
                  <a:gd name="T21" fmla="*/ 24 h 80"/>
                  <a:gd name="T22" fmla="*/ 52 w 76"/>
                  <a:gd name="T23" fmla="*/ 22 h 80"/>
                  <a:gd name="T24" fmla="*/ 48 w 76"/>
                  <a:gd name="T25" fmla="*/ 22 h 80"/>
                  <a:gd name="T26" fmla="*/ 38 w 76"/>
                  <a:gd name="T27" fmla="*/ 24 h 80"/>
                  <a:gd name="T28" fmla="*/ 34 w 76"/>
                  <a:gd name="T29" fmla="*/ 24 h 80"/>
                  <a:gd name="T30" fmla="*/ 32 w 76"/>
                  <a:gd name="T31" fmla="*/ 28 h 80"/>
                  <a:gd name="T32" fmla="*/ 30 w 76"/>
                  <a:gd name="T33" fmla="*/ 30 h 80"/>
                  <a:gd name="T34" fmla="*/ 24 w 76"/>
                  <a:gd name="T35" fmla="*/ 26 h 80"/>
                  <a:gd name="T36" fmla="*/ 20 w 76"/>
                  <a:gd name="T37" fmla="*/ 24 h 80"/>
                  <a:gd name="T38" fmla="*/ 20 w 76"/>
                  <a:gd name="T39" fmla="*/ 18 h 80"/>
                  <a:gd name="T40" fmla="*/ 22 w 76"/>
                  <a:gd name="T41" fmla="*/ 14 h 80"/>
                  <a:gd name="T42" fmla="*/ 38 w 76"/>
                  <a:gd name="T43" fmla="*/ 14 h 80"/>
                  <a:gd name="T44" fmla="*/ 50 w 76"/>
                  <a:gd name="T45" fmla="*/ 12 h 80"/>
                  <a:gd name="T46" fmla="*/ 60 w 76"/>
                  <a:gd name="T47" fmla="*/ 14 h 80"/>
                  <a:gd name="T48" fmla="*/ 68 w 76"/>
                  <a:gd name="T49" fmla="*/ 12 h 80"/>
                  <a:gd name="T50" fmla="*/ 72 w 76"/>
                  <a:gd name="T51" fmla="*/ 8 h 80"/>
                  <a:gd name="T52" fmla="*/ 76 w 76"/>
                  <a:gd name="T53" fmla="*/ 0 h 80"/>
                  <a:gd name="T54" fmla="*/ 68 w 76"/>
                  <a:gd name="T55" fmla="*/ 0 h 80"/>
                  <a:gd name="T56" fmla="*/ 62 w 76"/>
                  <a:gd name="T57" fmla="*/ 6 h 80"/>
                  <a:gd name="T58" fmla="*/ 54 w 76"/>
                  <a:gd name="T59" fmla="*/ 6 h 80"/>
                  <a:gd name="T60" fmla="*/ 38 w 76"/>
                  <a:gd name="T61" fmla="*/ 4 h 80"/>
                  <a:gd name="T62" fmla="*/ 30 w 76"/>
                  <a:gd name="T63" fmla="*/ 0 h 80"/>
                  <a:gd name="T64" fmla="*/ 24 w 76"/>
                  <a:gd name="T65" fmla="*/ 4 h 80"/>
                  <a:gd name="T66" fmla="*/ 22 w 76"/>
                  <a:gd name="T67" fmla="*/ 8 h 80"/>
                  <a:gd name="T68" fmla="*/ 16 w 76"/>
                  <a:gd name="T69" fmla="*/ 12 h 80"/>
                  <a:gd name="T70" fmla="*/ 12 w 76"/>
                  <a:gd name="T71" fmla="*/ 16 h 80"/>
                  <a:gd name="T72" fmla="*/ 14 w 76"/>
                  <a:gd name="T73" fmla="*/ 24 h 80"/>
                  <a:gd name="T74" fmla="*/ 10 w 76"/>
                  <a:gd name="T75" fmla="*/ 26 h 80"/>
                  <a:gd name="T76" fmla="*/ 6 w 76"/>
                  <a:gd name="T77" fmla="*/ 32 h 80"/>
                  <a:gd name="T78" fmla="*/ 0 w 76"/>
                  <a:gd name="T79" fmla="*/ 46 h 80"/>
                  <a:gd name="T80" fmla="*/ 2 w 76"/>
                  <a:gd name="T81" fmla="*/ 52 h 80"/>
                  <a:gd name="T82" fmla="*/ 2 w 76"/>
                  <a:gd name="T83" fmla="*/ 56 h 80"/>
                  <a:gd name="T84" fmla="*/ 8 w 76"/>
                  <a:gd name="T85" fmla="*/ 60 h 80"/>
                  <a:gd name="T86" fmla="*/ 10 w 76"/>
                  <a:gd name="T87" fmla="*/ 66 h 80"/>
                  <a:gd name="T88" fmla="*/ 6 w 76"/>
                  <a:gd name="T89" fmla="*/ 74 h 80"/>
                  <a:gd name="T90" fmla="*/ 6 w 76"/>
                  <a:gd name="T91" fmla="*/ 80 h 80"/>
                  <a:gd name="T92" fmla="*/ 10 w 76"/>
                  <a:gd name="T93" fmla="*/ 78 h 80"/>
                  <a:gd name="T94" fmla="*/ 16 w 76"/>
                  <a:gd name="T95" fmla="*/ 80 h 80"/>
                  <a:gd name="T96" fmla="*/ 18 w 76"/>
                  <a:gd name="T97" fmla="*/ 76 h 80"/>
                  <a:gd name="T98" fmla="*/ 18 w 76"/>
                  <a:gd name="T99" fmla="*/ 70 h 80"/>
                  <a:gd name="T100" fmla="*/ 20 w 76"/>
                  <a:gd name="T101" fmla="*/ 64 h 80"/>
                  <a:gd name="T102" fmla="*/ 22 w 76"/>
                  <a:gd name="T103" fmla="*/ 50 h 80"/>
                  <a:gd name="T104" fmla="*/ 24 w 76"/>
                  <a:gd name="T105" fmla="*/ 44 h 80"/>
                  <a:gd name="T106" fmla="*/ 24 w 76"/>
                  <a:gd name="T107" fmla="*/ 50 h 80"/>
                  <a:gd name="T108" fmla="*/ 26 w 76"/>
                  <a:gd name="T109" fmla="*/ 52 h 80"/>
                  <a:gd name="T110" fmla="*/ 32 w 76"/>
                  <a:gd name="T111" fmla="*/ 56 h 80"/>
                  <a:gd name="T112" fmla="*/ 32 w 76"/>
                  <a:gd name="T113" fmla="*/ 66 h 80"/>
                  <a:gd name="T114" fmla="*/ 32 w 76"/>
                  <a:gd name="T115" fmla="*/ 74 h 80"/>
                  <a:gd name="T116" fmla="*/ 34 w 76"/>
                  <a:gd name="T117" fmla="*/ 76 h 80"/>
                  <a:gd name="T118" fmla="*/ 42 w 76"/>
                  <a:gd name="T119" fmla="*/ 74 h 80"/>
                  <a:gd name="T120" fmla="*/ 44 w 76"/>
                  <a:gd name="T121" fmla="*/ 70 h 80"/>
                  <a:gd name="T122" fmla="*/ 46 w 76"/>
                  <a:gd name="T123" fmla="*/ 7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6" h="80">
                    <a:moveTo>
                      <a:pt x="48" y="72"/>
                    </a:moveTo>
                    <a:lnTo>
                      <a:pt x="48" y="72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50" y="74"/>
                    </a:lnTo>
                    <a:lnTo>
                      <a:pt x="50" y="78"/>
                    </a:lnTo>
                    <a:lnTo>
                      <a:pt x="50" y="78"/>
                    </a:lnTo>
                    <a:lnTo>
                      <a:pt x="50" y="78"/>
                    </a:lnTo>
                    <a:lnTo>
                      <a:pt x="52" y="78"/>
                    </a:lnTo>
                    <a:lnTo>
                      <a:pt x="52" y="78"/>
                    </a:lnTo>
                    <a:lnTo>
                      <a:pt x="52" y="78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2" y="76"/>
                    </a:lnTo>
                    <a:lnTo>
                      <a:pt x="54" y="76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2" y="74"/>
                    </a:lnTo>
                    <a:lnTo>
                      <a:pt x="52" y="74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4" y="68"/>
                    </a:lnTo>
                    <a:lnTo>
                      <a:pt x="54" y="68"/>
                    </a:lnTo>
                    <a:lnTo>
                      <a:pt x="52" y="68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50" y="66"/>
                    </a:lnTo>
                    <a:lnTo>
                      <a:pt x="50" y="66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50" y="62"/>
                    </a:lnTo>
                    <a:lnTo>
                      <a:pt x="48" y="62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4" y="56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4" y="48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0" y="34"/>
                    </a:lnTo>
                    <a:lnTo>
                      <a:pt x="40" y="34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6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52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2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4" y="26"/>
                    </a:lnTo>
                    <a:lnTo>
                      <a:pt x="32" y="26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6" y="28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4" y="12"/>
                    </a:lnTo>
                    <a:lnTo>
                      <a:pt x="30" y="12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40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50" y="12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0" y="14"/>
                    </a:lnTo>
                    <a:lnTo>
                      <a:pt x="62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6" y="14"/>
                    </a:lnTo>
                    <a:lnTo>
                      <a:pt x="68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0" y="12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42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4"/>
                    </a:lnTo>
                    <a:lnTo>
                      <a:pt x="2" y="4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10" y="62"/>
                    </a:lnTo>
                    <a:lnTo>
                      <a:pt x="10" y="62"/>
                    </a:lnTo>
                    <a:lnTo>
                      <a:pt x="10" y="64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6" y="74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8" y="80"/>
                    </a:lnTo>
                    <a:lnTo>
                      <a:pt x="8" y="80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4" y="80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8" y="80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0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8" y="68"/>
                    </a:lnTo>
                    <a:lnTo>
                      <a:pt x="18" y="66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56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0" y="48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4" y="42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6" y="52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2" y="60"/>
                    </a:lnTo>
                    <a:lnTo>
                      <a:pt x="32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2" y="72"/>
                    </a:lnTo>
                    <a:lnTo>
                      <a:pt x="32" y="74"/>
                    </a:lnTo>
                    <a:lnTo>
                      <a:pt x="32" y="74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42" y="76"/>
                    </a:lnTo>
                    <a:lnTo>
                      <a:pt x="42" y="76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2"/>
                    </a:lnTo>
                    <a:lnTo>
                      <a:pt x="44" y="72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8" y="72"/>
                    </a:lnTo>
                    <a:lnTo>
                      <a:pt x="48" y="7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81" name="Freeform 553"/>
              <p:cNvSpPr>
                <a:spLocks/>
              </p:cNvSpPr>
              <p:nvPr/>
            </p:nvSpPr>
            <p:spPr bwMode="auto">
              <a:xfrm>
                <a:off x="7623616" y="4632722"/>
                <a:ext cx="4822" cy="964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4 h 4"/>
                  <a:gd name="T10" fmla="*/ 2 w 2"/>
                  <a:gd name="T11" fmla="*/ 2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  <a:gd name="T18" fmla="*/ 0 w 2"/>
                  <a:gd name="T19" fmla="*/ 0 h 4"/>
                  <a:gd name="T20" fmla="*/ 0 w 2"/>
                  <a:gd name="T21" fmla="*/ 0 h 4"/>
                  <a:gd name="T22" fmla="*/ 0 w 2"/>
                  <a:gd name="T23" fmla="*/ 0 h 4"/>
                  <a:gd name="T24" fmla="*/ 0 w 2"/>
                  <a:gd name="T25" fmla="*/ 0 h 4"/>
                  <a:gd name="T26" fmla="*/ 0 w 2"/>
                  <a:gd name="T27" fmla="*/ 0 h 4"/>
                  <a:gd name="T28" fmla="*/ 0 w 2"/>
                  <a:gd name="T29" fmla="*/ 2 h 4"/>
                  <a:gd name="T30" fmla="*/ 0 w 2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82" name="Freeform 554"/>
              <p:cNvSpPr>
                <a:spLocks/>
              </p:cNvSpPr>
              <p:nvPr/>
            </p:nvSpPr>
            <p:spPr bwMode="auto">
              <a:xfrm>
                <a:off x="7623616" y="4613434"/>
                <a:ext cx="4822" cy="482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2 h 2"/>
                  <a:gd name="T18" fmla="*/ 2 w 2"/>
                  <a:gd name="T19" fmla="*/ 2 h 2"/>
                  <a:gd name="T20" fmla="*/ 2 w 2"/>
                  <a:gd name="T21" fmla="*/ 2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0 h 2"/>
                  <a:gd name="T28" fmla="*/ 2 w 2"/>
                  <a:gd name="T29" fmla="*/ 0 h 2"/>
                  <a:gd name="T30" fmla="*/ 2 w 2"/>
                  <a:gd name="T31" fmla="*/ 0 h 2"/>
                  <a:gd name="T32" fmla="*/ 0 w 2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83" name="Freeform 555"/>
              <p:cNvSpPr>
                <a:spLocks/>
              </p:cNvSpPr>
              <p:nvPr/>
            </p:nvSpPr>
            <p:spPr bwMode="auto">
              <a:xfrm>
                <a:off x="7700766" y="4627900"/>
                <a:ext cx="19287" cy="14466"/>
              </a:xfrm>
              <a:custGeom>
                <a:avLst/>
                <a:gdLst>
                  <a:gd name="T0" fmla="*/ 6 w 8"/>
                  <a:gd name="T1" fmla="*/ 0 h 6"/>
                  <a:gd name="T2" fmla="*/ 6 w 8"/>
                  <a:gd name="T3" fmla="*/ 0 h 6"/>
                  <a:gd name="T4" fmla="*/ 4 w 8"/>
                  <a:gd name="T5" fmla="*/ 0 h 6"/>
                  <a:gd name="T6" fmla="*/ 0 w 8"/>
                  <a:gd name="T7" fmla="*/ 2 h 6"/>
                  <a:gd name="T8" fmla="*/ 0 w 8"/>
                  <a:gd name="T9" fmla="*/ 2 h 6"/>
                  <a:gd name="T10" fmla="*/ 0 w 8"/>
                  <a:gd name="T11" fmla="*/ 4 h 6"/>
                  <a:gd name="T12" fmla="*/ 0 w 8"/>
                  <a:gd name="T13" fmla="*/ 4 h 6"/>
                  <a:gd name="T14" fmla="*/ 0 w 8"/>
                  <a:gd name="T15" fmla="*/ 4 h 6"/>
                  <a:gd name="T16" fmla="*/ 4 w 8"/>
                  <a:gd name="T17" fmla="*/ 6 h 6"/>
                  <a:gd name="T18" fmla="*/ 4 w 8"/>
                  <a:gd name="T19" fmla="*/ 6 h 6"/>
                  <a:gd name="T20" fmla="*/ 4 w 8"/>
                  <a:gd name="T21" fmla="*/ 6 h 6"/>
                  <a:gd name="T22" fmla="*/ 6 w 8"/>
                  <a:gd name="T23" fmla="*/ 6 h 6"/>
                  <a:gd name="T24" fmla="*/ 6 w 8"/>
                  <a:gd name="T25" fmla="*/ 6 h 6"/>
                  <a:gd name="T26" fmla="*/ 8 w 8"/>
                  <a:gd name="T27" fmla="*/ 6 h 6"/>
                  <a:gd name="T28" fmla="*/ 8 w 8"/>
                  <a:gd name="T29" fmla="*/ 2 h 6"/>
                  <a:gd name="T30" fmla="*/ 8 w 8"/>
                  <a:gd name="T31" fmla="*/ 2 h 6"/>
                  <a:gd name="T32" fmla="*/ 6 w 8"/>
                  <a:gd name="T33" fmla="*/ 0 h 6"/>
                  <a:gd name="T34" fmla="*/ 6 w 8"/>
                  <a:gd name="T35" fmla="*/ 0 h 6"/>
                  <a:gd name="T36" fmla="*/ 6 w 8"/>
                  <a:gd name="T37" fmla="*/ 0 h 6"/>
                  <a:gd name="T38" fmla="*/ 6 w 8"/>
                  <a:gd name="T39" fmla="*/ 0 h 6"/>
                  <a:gd name="T40" fmla="*/ 6 w 8"/>
                  <a:gd name="T41" fmla="*/ 0 h 6"/>
                  <a:gd name="T42" fmla="*/ 6 w 8"/>
                  <a:gd name="T4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84" name="Freeform 556"/>
              <p:cNvSpPr>
                <a:spLocks/>
              </p:cNvSpPr>
              <p:nvPr/>
            </p:nvSpPr>
            <p:spPr bwMode="auto">
              <a:xfrm>
                <a:off x="7667013" y="4637544"/>
                <a:ext cx="57862" cy="77150"/>
              </a:xfrm>
              <a:custGeom>
                <a:avLst/>
                <a:gdLst>
                  <a:gd name="T0" fmla="*/ 8 w 24"/>
                  <a:gd name="T1" fmla="*/ 24 h 32"/>
                  <a:gd name="T2" fmla="*/ 10 w 24"/>
                  <a:gd name="T3" fmla="*/ 28 h 32"/>
                  <a:gd name="T4" fmla="*/ 10 w 24"/>
                  <a:gd name="T5" fmla="*/ 28 h 32"/>
                  <a:gd name="T6" fmla="*/ 12 w 24"/>
                  <a:gd name="T7" fmla="*/ 30 h 32"/>
                  <a:gd name="T8" fmla="*/ 14 w 24"/>
                  <a:gd name="T9" fmla="*/ 30 h 32"/>
                  <a:gd name="T10" fmla="*/ 14 w 24"/>
                  <a:gd name="T11" fmla="*/ 30 h 32"/>
                  <a:gd name="T12" fmla="*/ 16 w 24"/>
                  <a:gd name="T13" fmla="*/ 30 h 32"/>
                  <a:gd name="T14" fmla="*/ 16 w 24"/>
                  <a:gd name="T15" fmla="*/ 32 h 32"/>
                  <a:gd name="T16" fmla="*/ 18 w 24"/>
                  <a:gd name="T17" fmla="*/ 32 h 32"/>
                  <a:gd name="T18" fmla="*/ 18 w 24"/>
                  <a:gd name="T19" fmla="*/ 28 h 32"/>
                  <a:gd name="T20" fmla="*/ 18 w 24"/>
                  <a:gd name="T21" fmla="*/ 28 h 32"/>
                  <a:gd name="T22" fmla="*/ 16 w 24"/>
                  <a:gd name="T23" fmla="*/ 24 h 32"/>
                  <a:gd name="T24" fmla="*/ 12 w 24"/>
                  <a:gd name="T25" fmla="*/ 24 h 32"/>
                  <a:gd name="T26" fmla="*/ 12 w 24"/>
                  <a:gd name="T27" fmla="*/ 24 h 32"/>
                  <a:gd name="T28" fmla="*/ 12 w 24"/>
                  <a:gd name="T29" fmla="*/ 24 h 32"/>
                  <a:gd name="T30" fmla="*/ 16 w 24"/>
                  <a:gd name="T31" fmla="*/ 22 h 32"/>
                  <a:gd name="T32" fmla="*/ 24 w 24"/>
                  <a:gd name="T33" fmla="*/ 22 h 32"/>
                  <a:gd name="T34" fmla="*/ 24 w 24"/>
                  <a:gd name="T35" fmla="*/ 22 h 32"/>
                  <a:gd name="T36" fmla="*/ 22 w 24"/>
                  <a:gd name="T37" fmla="*/ 18 h 32"/>
                  <a:gd name="T38" fmla="*/ 22 w 24"/>
                  <a:gd name="T39" fmla="*/ 16 h 32"/>
                  <a:gd name="T40" fmla="*/ 22 w 24"/>
                  <a:gd name="T41" fmla="*/ 16 h 32"/>
                  <a:gd name="T42" fmla="*/ 22 w 24"/>
                  <a:gd name="T43" fmla="*/ 12 h 32"/>
                  <a:gd name="T44" fmla="*/ 20 w 24"/>
                  <a:gd name="T45" fmla="*/ 10 h 32"/>
                  <a:gd name="T46" fmla="*/ 20 w 24"/>
                  <a:gd name="T47" fmla="*/ 10 h 32"/>
                  <a:gd name="T48" fmla="*/ 16 w 24"/>
                  <a:gd name="T49" fmla="*/ 10 h 32"/>
                  <a:gd name="T50" fmla="*/ 16 w 24"/>
                  <a:gd name="T51" fmla="*/ 12 h 32"/>
                  <a:gd name="T52" fmla="*/ 14 w 24"/>
                  <a:gd name="T53" fmla="*/ 12 h 32"/>
                  <a:gd name="T54" fmla="*/ 14 w 24"/>
                  <a:gd name="T55" fmla="*/ 14 h 32"/>
                  <a:gd name="T56" fmla="*/ 10 w 24"/>
                  <a:gd name="T57" fmla="*/ 14 h 32"/>
                  <a:gd name="T58" fmla="*/ 12 w 24"/>
                  <a:gd name="T59" fmla="*/ 2 h 32"/>
                  <a:gd name="T60" fmla="*/ 12 w 24"/>
                  <a:gd name="T61" fmla="*/ 2 h 32"/>
                  <a:gd name="T62" fmla="*/ 12 w 24"/>
                  <a:gd name="T63" fmla="*/ 0 h 32"/>
                  <a:gd name="T64" fmla="*/ 10 w 24"/>
                  <a:gd name="T65" fmla="*/ 0 h 32"/>
                  <a:gd name="T66" fmla="*/ 8 w 24"/>
                  <a:gd name="T67" fmla="*/ 0 h 32"/>
                  <a:gd name="T68" fmla="*/ 8 w 24"/>
                  <a:gd name="T69" fmla="*/ 4 h 32"/>
                  <a:gd name="T70" fmla="*/ 6 w 24"/>
                  <a:gd name="T71" fmla="*/ 4 h 32"/>
                  <a:gd name="T72" fmla="*/ 6 w 24"/>
                  <a:gd name="T73" fmla="*/ 4 h 32"/>
                  <a:gd name="T74" fmla="*/ 6 w 24"/>
                  <a:gd name="T75" fmla="*/ 4 h 32"/>
                  <a:gd name="T76" fmla="*/ 4 w 24"/>
                  <a:gd name="T77" fmla="*/ 6 h 32"/>
                  <a:gd name="T78" fmla="*/ 4 w 24"/>
                  <a:gd name="T79" fmla="*/ 6 h 32"/>
                  <a:gd name="T80" fmla="*/ 4 w 24"/>
                  <a:gd name="T81" fmla="*/ 8 h 32"/>
                  <a:gd name="T82" fmla="*/ 2 w 24"/>
                  <a:gd name="T83" fmla="*/ 8 h 32"/>
                  <a:gd name="T84" fmla="*/ 0 w 24"/>
                  <a:gd name="T85" fmla="*/ 10 h 32"/>
                  <a:gd name="T86" fmla="*/ 0 w 24"/>
                  <a:gd name="T87" fmla="*/ 10 h 32"/>
                  <a:gd name="T88" fmla="*/ 0 w 24"/>
                  <a:gd name="T89" fmla="*/ 14 h 32"/>
                  <a:gd name="T90" fmla="*/ 0 w 24"/>
                  <a:gd name="T91" fmla="*/ 14 h 32"/>
                  <a:gd name="T92" fmla="*/ 0 w 24"/>
                  <a:gd name="T93" fmla="*/ 16 h 32"/>
                  <a:gd name="T94" fmla="*/ 0 w 24"/>
                  <a:gd name="T95" fmla="*/ 18 h 32"/>
                  <a:gd name="T96" fmla="*/ 0 w 24"/>
                  <a:gd name="T97" fmla="*/ 18 h 32"/>
                  <a:gd name="T98" fmla="*/ 2 w 24"/>
                  <a:gd name="T99" fmla="*/ 20 h 32"/>
                  <a:gd name="T100" fmla="*/ 4 w 24"/>
                  <a:gd name="T101" fmla="*/ 22 h 32"/>
                  <a:gd name="T102" fmla="*/ 4 w 24"/>
                  <a:gd name="T103" fmla="*/ 22 h 32"/>
                  <a:gd name="T104" fmla="*/ 6 w 24"/>
                  <a:gd name="T105" fmla="*/ 24 h 32"/>
                  <a:gd name="T106" fmla="*/ 6 w 24"/>
                  <a:gd name="T10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32">
                    <a:moveTo>
                      <a:pt x="6" y="24"/>
                    </a:moveTo>
                    <a:lnTo>
                      <a:pt x="8" y="24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6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85" name="Freeform 557"/>
              <p:cNvSpPr>
                <a:spLocks/>
              </p:cNvSpPr>
              <p:nvPr/>
            </p:nvSpPr>
            <p:spPr bwMode="auto">
              <a:xfrm>
                <a:off x="7575397" y="4729159"/>
                <a:ext cx="9644" cy="964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4 w 4"/>
                  <a:gd name="T5" fmla="*/ 2 h 4"/>
                  <a:gd name="T6" fmla="*/ 2 w 4"/>
                  <a:gd name="T7" fmla="*/ 0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0 w 4"/>
                  <a:gd name="T21" fmla="*/ 0 h 4"/>
                  <a:gd name="T22" fmla="*/ 0 w 4"/>
                  <a:gd name="T23" fmla="*/ 0 h 4"/>
                  <a:gd name="T24" fmla="*/ 0 w 4"/>
                  <a:gd name="T25" fmla="*/ 2 h 4"/>
                  <a:gd name="T26" fmla="*/ 0 w 4"/>
                  <a:gd name="T27" fmla="*/ 4 h 4"/>
                  <a:gd name="T28" fmla="*/ 0 w 4"/>
                  <a:gd name="T29" fmla="*/ 4 h 4"/>
                  <a:gd name="T30" fmla="*/ 0 w 4"/>
                  <a:gd name="T31" fmla="*/ 4 h 4"/>
                  <a:gd name="T32" fmla="*/ 2 w 4"/>
                  <a:gd name="T33" fmla="*/ 4 h 4"/>
                  <a:gd name="T34" fmla="*/ 2 w 4"/>
                  <a:gd name="T35" fmla="*/ 4 h 4"/>
                  <a:gd name="T36" fmla="*/ 4 w 4"/>
                  <a:gd name="T37" fmla="*/ 4 h 4"/>
                  <a:gd name="T38" fmla="*/ 4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0" name="Freeform 558"/>
              <p:cNvSpPr>
                <a:spLocks/>
              </p:cNvSpPr>
              <p:nvPr/>
            </p:nvSpPr>
            <p:spPr bwMode="auto">
              <a:xfrm>
                <a:off x="7589863" y="4733981"/>
                <a:ext cx="33753" cy="14466"/>
              </a:xfrm>
              <a:custGeom>
                <a:avLst/>
                <a:gdLst>
                  <a:gd name="T0" fmla="*/ 8 w 14"/>
                  <a:gd name="T1" fmla="*/ 6 h 6"/>
                  <a:gd name="T2" fmla="*/ 8 w 14"/>
                  <a:gd name="T3" fmla="*/ 4 h 6"/>
                  <a:gd name="T4" fmla="*/ 14 w 14"/>
                  <a:gd name="T5" fmla="*/ 4 h 6"/>
                  <a:gd name="T6" fmla="*/ 14 w 14"/>
                  <a:gd name="T7" fmla="*/ 4 h 6"/>
                  <a:gd name="T8" fmla="*/ 14 w 14"/>
                  <a:gd name="T9" fmla="*/ 4 h 6"/>
                  <a:gd name="T10" fmla="*/ 14 w 14"/>
                  <a:gd name="T11" fmla="*/ 2 h 6"/>
                  <a:gd name="T12" fmla="*/ 14 w 14"/>
                  <a:gd name="T13" fmla="*/ 2 h 6"/>
                  <a:gd name="T14" fmla="*/ 14 w 14"/>
                  <a:gd name="T15" fmla="*/ 2 h 6"/>
                  <a:gd name="T16" fmla="*/ 12 w 14"/>
                  <a:gd name="T17" fmla="*/ 2 h 6"/>
                  <a:gd name="T18" fmla="*/ 12 w 14"/>
                  <a:gd name="T19" fmla="*/ 2 h 6"/>
                  <a:gd name="T20" fmla="*/ 12 w 14"/>
                  <a:gd name="T21" fmla="*/ 2 h 6"/>
                  <a:gd name="T22" fmla="*/ 12 w 14"/>
                  <a:gd name="T23" fmla="*/ 0 h 6"/>
                  <a:gd name="T24" fmla="*/ 4 w 14"/>
                  <a:gd name="T25" fmla="*/ 0 h 6"/>
                  <a:gd name="T26" fmla="*/ 4 w 14"/>
                  <a:gd name="T27" fmla="*/ 0 h 6"/>
                  <a:gd name="T28" fmla="*/ 4 w 14"/>
                  <a:gd name="T29" fmla="*/ 0 h 6"/>
                  <a:gd name="T30" fmla="*/ 2 w 14"/>
                  <a:gd name="T31" fmla="*/ 2 h 6"/>
                  <a:gd name="T32" fmla="*/ 2 w 14"/>
                  <a:gd name="T33" fmla="*/ 2 h 6"/>
                  <a:gd name="T34" fmla="*/ 2 w 14"/>
                  <a:gd name="T35" fmla="*/ 2 h 6"/>
                  <a:gd name="T36" fmla="*/ 0 w 14"/>
                  <a:gd name="T37" fmla="*/ 2 h 6"/>
                  <a:gd name="T38" fmla="*/ 0 w 14"/>
                  <a:gd name="T39" fmla="*/ 4 h 6"/>
                  <a:gd name="T40" fmla="*/ 0 w 14"/>
                  <a:gd name="T41" fmla="*/ 4 h 6"/>
                  <a:gd name="T42" fmla="*/ 0 w 14"/>
                  <a:gd name="T43" fmla="*/ 4 h 6"/>
                  <a:gd name="T44" fmla="*/ 2 w 14"/>
                  <a:gd name="T45" fmla="*/ 6 h 6"/>
                  <a:gd name="T46" fmla="*/ 2 w 14"/>
                  <a:gd name="T47" fmla="*/ 6 h 6"/>
                  <a:gd name="T48" fmla="*/ 2 w 14"/>
                  <a:gd name="T49" fmla="*/ 6 h 6"/>
                  <a:gd name="T50" fmla="*/ 6 w 14"/>
                  <a:gd name="T51" fmla="*/ 6 h 6"/>
                  <a:gd name="T52" fmla="*/ 6 w 14"/>
                  <a:gd name="T53" fmla="*/ 6 h 6"/>
                  <a:gd name="T54" fmla="*/ 8 w 14"/>
                  <a:gd name="T55" fmla="*/ 6 h 6"/>
                  <a:gd name="T56" fmla="*/ 8 w 14"/>
                  <a:gd name="T5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6">
                    <a:moveTo>
                      <a:pt x="8" y="6"/>
                    </a:moveTo>
                    <a:lnTo>
                      <a:pt x="8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1" name="Freeform 559"/>
              <p:cNvSpPr>
                <a:spLocks/>
              </p:cNvSpPr>
              <p:nvPr/>
            </p:nvSpPr>
            <p:spPr bwMode="auto">
              <a:xfrm>
                <a:off x="7623616" y="4738803"/>
                <a:ext cx="24109" cy="482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0 w 10"/>
                  <a:gd name="T5" fmla="*/ 2 h 2"/>
                  <a:gd name="T6" fmla="*/ 0 w 10"/>
                  <a:gd name="T7" fmla="*/ 2 h 2"/>
                  <a:gd name="T8" fmla="*/ 10 w 10"/>
                  <a:gd name="T9" fmla="*/ 2 h 2"/>
                  <a:gd name="T10" fmla="*/ 10 w 10"/>
                  <a:gd name="T11" fmla="*/ 2 h 2"/>
                  <a:gd name="T12" fmla="*/ 10 w 10"/>
                  <a:gd name="T13" fmla="*/ 2 h 2"/>
                  <a:gd name="T14" fmla="*/ 10 w 10"/>
                  <a:gd name="T15" fmla="*/ 0 h 2"/>
                  <a:gd name="T16" fmla="*/ 10 w 10"/>
                  <a:gd name="T17" fmla="*/ 0 h 2"/>
                  <a:gd name="T18" fmla="*/ 10 w 10"/>
                  <a:gd name="T19" fmla="*/ 0 h 2"/>
                  <a:gd name="T20" fmla="*/ 0 w 10"/>
                  <a:gd name="T21" fmla="*/ 0 h 2"/>
                  <a:gd name="T22" fmla="*/ 0 w 10"/>
                  <a:gd name="T23" fmla="*/ 0 h 2"/>
                  <a:gd name="T24" fmla="*/ 0 w 10"/>
                  <a:gd name="T25" fmla="*/ 0 h 2"/>
                  <a:gd name="T26" fmla="*/ 0 w 10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2" name="Freeform 560"/>
              <p:cNvSpPr>
                <a:spLocks/>
              </p:cNvSpPr>
              <p:nvPr/>
            </p:nvSpPr>
            <p:spPr bwMode="auto">
              <a:xfrm>
                <a:off x="7647725" y="4733981"/>
                <a:ext cx="24109" cy="9644"/>
              </a:xfrm>
              <a:custGeom>
                <a:avLst/>
                <a:gdLst>
                  <a:gd name="T0" fmla="*/ 6 w 10"/>
                  <a:gd name="T1" fmla="*/ 0 h 4"/>
                  <a:gd name="T2" fmla="*/ 2 w 10"/>
                  <a:gd name="T3" fmla="*/ 0 h 4"/>
                  <a:gd name="T4" fmla="*/ 2 w 10"/>
                  <a:gd name="T5" fmla="*/ 0 h 4"/>
                  <a:gd name="T6" fmla="*/ 2 w 10"/>
                  <a:gd name="T7" fmla="*/ 0 h 4"/>
                  <a:gd name="T8" fmla="*/ 2 w 10"/>
                  <a:gd name="T9" fmla="*/ 0 h 4"/>
                  <a:gd name="T10" fmla="*/ 0 w 10"/>
                  <a:gd name="T11" fmla="*/ 0 h 4"/>
                  <a:gd name="T12" fmla="*/ 0 w 10"/>
                  <a:gd name="T13" fmla="*/ 0 h 4"/>
                  <a:gd name="T14" fmla="*/ 0 w 10"/>
                  <a:gd name="T15" fmla="*/ 2 h 4"/>
                  <a:gd name="T16" fmla="*/ 0 w 10"/>
                  <a:gd name="T17" fmla="*/ 4 h 4"/>
                  <a:gd name="T18" fmla="*/ 0 w 10"/>
                  <a:gd name="T19" fmla="*/ 4 h 4"/>
                  <a:gd name="T20" fmla="*/ 0 w 10"/>
                  <a:gd name="T21" fmla="*/ 4 h 4"/>
                  <a:gd name="T22" fmla="*/ 10 w 10"/>
                  <a:gd name="T23" fmla="*/ 4 h 4"/>
                  <a:gd name="T24" fmla="*/ 10 w 10"/>
                  <a:gd name="T25" fmla="*/ 4 h 4"/>
                  <a:gd name="T26" fmla="*/ 10 w 10"/>
                  <a:gd name="T27" fmla="*/ 4 h 4"/>
                  <a:gd name="T28" fmla="*/ 10 w 10"/>
                  <a:gd name="T29" fmla="*/ 2 h 4"/>
                  <a:gd name="T30" fmla="*/ 10 w 10"/>
                  <a:gd name="T31" fmla="*/ 2 h 4"/>
                  <a:gd name="T32" fmla="*/ 10 w 10"/>
                  <a:gd name="T33" fmla="*/ 0 h 4"/>
                  <a:gd name="T34" fmla="*/ 8 w 10"/>
                  <a:gd name="T35" fmla="*/ 0 h 4"/>
                  <a:gd name="T36" fmla="*/ 8 w 10"/>
                  <a:gd name="T37" fmla="*/ 0 h 4"/>
                  <a:gd name="T38" fmla="*/ 8 w 10"/>
                  <a:gd name="T39" fmla="*/ 0 h 4"/>
                  <a:gd name="T40" fmla="*/ 6 w 10"/>
                  <a:gd name="T41" fmla="*/ 0 h 4"/>
                  <a:gd name="T42" fmla="*/ 6 w 10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3" name="Freeform 561"/>
              <p:cNvSpPr>
                <a:spLocks/>
              </p:cNvSpPr>
              <p:nvPr/>
            </p:nvSpPr>
            <p:spPr bwMode="auto">
              <a:xfrm>
                <a:off x="7681478" y="4729159"/>
                <a:ext cx="24109" cy="9644"/>
              </a:xfrm>
              <a:custGeom>
                <a:avLst/>
                <a:gdLst>
                  <a:gd name="T0" fmla="*/ 0 w 10"/>
                  <a:gd name="T1" fmla="*/ 4 h 4"/>
                  <a:gd name="T2" fmla="*/ 4 w 10"/>
                  <a:gd name="T3" fmla="*/ 4 h 4"/>
                  <a:gd name="T4" fmla="*/ 4 w 10"/>
                  <a:gd name="T5" fmla="*/ 4 h 4"/>
                  <a:gd name="T6" fmla="*/ 6 w 10"/>
                  <a:gd name="T7" fmla="*/ 4 h 4"/>
                  <a:gd name="T8" fmla="*/ 6 w 10"/>
                  <a:gd name="T9" fmla="*/ 4 h 4"/>
                  <a:gd name="T10" fmla="*/ 8 w 10"/>
                  <a:gd name="T11" fmla="*/ 4 h 4"/>
                  <a:gd name="T12" fmla="*/ 8 w 10"/>
                  <a:gd name="T13" fmla="*/ 4 h 4"/>
                  <a:gd name="T14" fmla="*/ 10 w 10"/>
                  <a:gd name="T15" fmla="*/ 4 h 4"/>
                  <a:gd name="T16" fmla="*/ 10 w 10"/>
                  <a:gd name="T17" fmla="*/ 2 h 4"/>
                  <a:gd name="T18" fmla="*/ 10 w 10"/>
                  <a:gd name="T19" fmla="*/ 2 h 4"/>
                  <a:gd name="T20" fmla="*/ 8 w 10"/>
                  <a:gd name="T21" fmla="*/ 0 h 4"/>
                  <a:gd name="T22" fmla="*/ 2 w 10"/>
                  <a:gd name="T23" fmla="*/ 0 h 4"/>
                  <a:gd name="T24" fmla="*/ 2 w 10"/>
                  <a:gd name="T25" fmla="*/ 0 h 4"/>
                  <a:gd name="T26" fmla="*/ 2 w 10"/>
                  <a:gd name="T27" fmla="*/ 0 h 4"/>
                  <a:gd name="T28" fmla="*/ 0 w 10"/>
                  <a:gd name="T29" fmla="*/ 2 h 4"/>
                  <a:gd name="T30" fmla="*/ 0 w 10"/>
                  <a:gd name="T31" fmla="*/ 2 h 4"/>
                  <a:gd name="T32" fmla="*/ 0 w 10"/>
                  <a:gd name="T33" fmla="*/ 2 h 4"/>
                  <a:gd name="T34" fmla="*/ 0 w 10"/>
                  <a:gd name="T35" fmla="*/ 4 h 4"/>
                  <a:gd name="T36" fmla="*/ 0 w 10"/>
                  <a:gd name="T37" fmla="*/ 4 h 4"/>
                  <a:gd name="T38" fmla="*/ 0 w 10"/>
                  <a:gd name="T39" fmla="*/ 4 h 4"/>
                  <a:gd name="T40" fmla="*/ 0 w 10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4" name="Freeform 562"/>
              <p:cNvSpPr>
                <a:spLocks/>
              </p:cNvSpPr>
              <p:nvPr/>
            </p:nvSpPr>
            <p:spPr bwMode="auto">
              <a:xfrm>
                <a:off x="7647725" y="4767734"/>
                <a:ext cx="28931" cy="24109"/>
              </a:xfrm>
              <a:custGeom>
                <a:avLst/>
                <a:gdLst>
                  <a:gd name="T0" fmla="*/ 4 w 12"/>
                  <a:gd name="T1" fmla="*/ 10 h 10"/>
                  <a:gd name="T2" fmla="*/ 6 w 12"/>
                  <a:gd name="T3" fmla="*/ 10 h 10"/>
                  <a:gd name="T4" fmla="*/ 6 w 12"/>
                  <a:gd name="T5" fmla="*/ 10 h 10"/>
                  <a:gd name="T6" fmla="*/ 6 w 12"/>
                  <a:gd name="T7" fmla="*/ 10 h 10"/>
                  <a:gd name="T8" fmla="*/ 10 w 12"/>
                  <a:gd name="T9" fmla="*/ 10 h 10"/>
                  <a:gd name="T10" fmla="*/ 10 w 12"/>
                  <a:gd name="T11" fmla="*/ 10 h 10"/>
                  <a:gd name="T12" fmla="*/ 10 w 12"/>
                  <a:gd name="T13" fmla="*/ 10 h 10"/>
                  <a:gd name="T14" fmla="*/ 10 w 12"/>
                  <a:gd name="T15" fmla="*/ 8 h 10"/>
                  <a:gd name="T16" fmla="*/ 10 w 12"/>
                  <a:gd name="T17" fmla="*/ 8 h 10"/>
                  <a:gd name="T18" fmla="*/ 12 w 12"/>
                  <a:gd name="T19" fmla="*/ 8 h 10"/>
                  <a:gd name="T20" fmla="*/ 12 w 12"/>
                  <a:gd name="T21" fmla="*/ 6 h 10"/>
                  <a:gd name="T22" fmla="*/ 12 w 12"/>
                  <a:gd name="T23" fmla="*/ 6 h 10"/>
                  <a:gd name="T24" fmla="*/ 10 w 12"/>
                  <a:gd name="T25" fmla="*/ 6 h 10"/>
                  <a:gd name="T26" fmla="*/ 10 w 12"/>
                  <a:gd name="T27" fmla="*/ 4 h 10"/>
                  <a:gd name="T28" fmla="*/ 10 w 12"/>
                  <a:gd name="T29" fmla="*/ 4 h 10"/>
                  <a:gd name="T30" fmla="*/ 10 w 12"/>
                  <a:gd name="T31" fmla="*/ 4 h 10"/>
                  <a:gd name="T32" fmla="*/ 10 w 12"/>
                  <a:gd name="T33" fmla="*/ 2 h 10"/>
                  <a:gd name="T34" fmla="*/ 8 w 12"/>
                  <a:gd name="T35" fmla="*/ 2 h 10"/>
                  <a:gd name="T36" fmla="*/ 8 w 12"/>
                  <a:gd name="T37" fmla="*/ 2 h 10"/>
                  <a:gd name="T38" fmla="*/ 8 w 12"/>
                  <a:gd name="T39" fmla="*/ 2 h 10"/>
                  <a:gd name="T40" fmla="*/ 6 w 12"/>
                  <a:gd name="T41" fmla="*/ 2 h 10"/>
                  <a:gd name="T42" fmla="*/ 6 w 12"/>
                  <a:gd name="T43" fmla="*/ 0 h 10"/>
                  <a:gd name="T44" fmla="*/ 6 w 12"/>
                  <a:gd name="T45" fmla="*/ 0 h 10"/>
                  <a:gd name="T46" fmla="*/ 6 w 12"/>
                  <a:gd name="T47" fmla="*/ 0 h 10"/>
                  <a:gd name="T48" fmla="*/ 4 w 12"/>
                  <a:gd name="T49" fmla="*/ 0 h 10"/>
                  <a:gd name="T50" fmla="*/ 4 w 12"/>
                  <a:gd name="T51" fmla="*/ 0 h 10"/>
                  <a:gd name="T52" fmla="*/ 4 w 12"/>
                  <a:gd name="T53" fmla="*/ 0 h 10"/>
                  <a:gd name="T54" fmla="*/ 2 w 12"/>
                  <a:gd name="T55" fmla="*/ 2 h 10"/>
                  <a:gd name="T56" fmla="*/ 2 w 12"/>
                  <a:gd name="T57" fmla="*/ 2 h 10"/>
                  <a:gd name="T58" fmla="*/ 2 w 12"/>
                  <a:gd name="T59" fmla="*/ 2 h 10"/>
                  <a:gd name="T60" fmla="*/ 2 w 12"/>
                  <a:gd name="T61" fmla="*/ 4 h 10"/>
                  <a:gd name="T62" fmla="*/ 0 w 12"/>
                  <a:gd name="T63" fmla="*/ 4 h 10"/>
                  <a:gd name="T64" fmla="*/ 0 w 12"/>
                  <a:gd name="T65" fmla="*/ 4 h 10"/>
                  <a:gd name="T66" fmla="*/ 0 w 12"/>
                  <a:gd name="T67" fmla="*/ 4 h 10"/>
                  <a:gd name="T68" fmla="*/ 0 w 12"/>
                  <a:gd name="T69" fmla="*/ 8 h 10"/>
                  <a:gd name="T70" fmla="*/ 0 w 12"/>
                  <a:gd name="T71" fmla="*/ 8 h 10"/>
                  <a:gd name="T72" fmla="*/ 0 w 12"/>
                  <a:gd name="T73" fmla="*/ 8 h 10"/>
                  <a:gd name="T74" fmla="*/ 4 w 12"/>
                  <a:gd name="T75" fmla="*/ 10 h 10"/>
                  <a:gd name="T76" fmla="*/ 4 w 12"/>
                  <a:gd name="T77" fmla="*/ 10 h 10"/>
                  <a:gd name="T78" fmla="*/ 4 w 12"/>
                  <a:gd name="T79" fmla="*/ 10 h 10"/>
                  <a:gd name="T80" fmla="*/ 4 w 12"/>
                  <a:gd name="T8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4" y="10"/>
                    </a:move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5" name="Freeform 563"/>
              <p:cNvSpPr>
                <a:spLocks/>
              </p:cNvSpPr>
              <p:nvPr/>
            </p:nvSpPr>
            <p:spPr bwMode="auto">
              <a:xfrm>
                <a:off x="7686300" y="4753268"/>
                <a:ext cx="96437" cy="38575"/>
              </a:xfrm>
              <a:custGeom>
                <a:avLst/>
                <a:gdLst>
                  <a:gd name="T0" fmla="*/ 36 w 40"/>
                  <a:gd name="T1" fmla="*/ 6 h 16"/>
                  <a:gd name="T2" fmla="*/ 36 w 40"/>
                  <a:gd name="T3" fmla="*/ 6 h 16"/>
                  <a:gd name="T4" fmla="*/ 32 w 40"/>
                  <a:gd name="T5" fmla="*/ 4 h 16"/>
                  <a:gd name="T6" fmla="*/ 28 w 40"/>
                  <a:gd name="T7" fmla="*/ 2 h 16"/>
                  <a:gd name="T8" fmla="*/ 28 w 40"/>
                  <a:gd name="T9" fmla="*/ 2 h 16"/>
                  <a:gd name="T10" fmla="*/ 20 w 40"/>
                  <a:gd name="T11" fmla="*/ 0 h 16"/>
                  <a:gd name="T12" fmla="*/ 20 w 40"/>
                  <a:gd name="T13" fmla="*/ 0 h 16"/>
                  <a:gd name="T14" fmla="*/ 14 w 40"/>
                  <a:gd name="T15" fmla="*/ 0 h 16"/>
                  <a:gd name="T16" fmla="*/ 12 w 40"/>
                  <a:gd name="T17" fmla="*/ 2 h 16"/>
                  <a:gd name="T18" fmla="*/ 10 w 40"/>
                  <a:gd name="T19" fmla="*/ 4 h 16"/>
                  <a:gd name="T20" fmla="*/ 8 w 40"/>
                  <a:gd name="T21" fmla="*/ 4 h 16"/>
                  <a:gd name="T22" fmla="*/ 4 w 40"/>
                  <a:gd name="T23" fmla="*/ 4 h 16"/>
                  <a:gd name="T24" fmla="*/ 2 w 40"/>
                  <a:gd name="T25" fmla="*/ 6 h 16"/>
                  <a:gd name="T26" fmla="*/ 0 w 40"/>
                  <a:gd name="T27" fmla="*/ 6 h 16"/>
                  <a:gd name="T28" fmla="*/ 0 w 40"/>
                  <a:gd name="T29" fmla="*/ 8 h 16"/>
                  <a:gd name="T30" fmla="*/ 0 w 40"/>
                  <a:gd name="T31" fmla="*/ 10 h 16"/>
                  <a:gd name="T32" fmla="*/ 0 w 40"/>
                  <a:gd name="T33" fmla="*/ 12 h 16"/>
                  <a:gd name="T34" fmla="*/ 2 w 40"/>
                  <a:gd name="T35" fmla="*/ 12 h 16"/>
                  <a:gd name="T36" fmla="*/ 2 w 40"/>
                  <a:gd name="T37" fmla="*/ 10 h 16"/>
                  <a:gd name="T38" fmla="*/ 4 w 40"/>
                  <a:gd name="T39" fmla="*/ 12 h 16"/>
                  <a:gd name="T40" fmla="*/ 4 w 40"/>
                  <a:gd name="T41" fmla="*/ 12 h 16"/>
                  <a:gd name="T42" fmla="*/ 8 w 40"/>
                  <a:gd name="T43" fmla="*/ 12 h 16"/>
                  <a:gd name="T44" fmla="*/ 10 w 40"/>
                  <a:gd name="T45" fmla="*/ 12 h 16"/>
                  <a:gd name="T46" fmla="*/ 12 w 40"/>
                  <a:gd name="T47" fmla="*/ 12 h 16"/>
                  <a:gd name="T48" fmla="*/ 12 w 40"/>
                  <a:gd name="T49" fmla="*/ 10 h 16"/>
                  <a:gd name="T50" fmla="*/ 20 w 40"/>
                  <a:gd name="T51" fmla="*/ 10 h 16"/>
                  <a:gd name="T52" fmla="*/ 20 w 40"/>
                  <a:gd name="T53" fmla="*/ 8 h 16"/>
                  <a:gd name="T54" fmla="*/ 24 w 40"/>
                  <a:gd name="T55" fmla="*/ 8 h 16"/>
                  <a:gd name="T56" fmla="*/ 24 w 40"/>
                  <a:gd name="T57" fmla="*/ 10 h 16"/>
                  <a:gd name="T58" fmla="*/ 24 w 40"/>
                  <a:gd name="T59" fmla="*/ 12 h 16"/>
                  <a:gd name="T60" fmla="*/ 26 w 40"/>
                  <a:gd name="T61" fmla="*/ 12 h 16"/>
                  <a:gd name="T62" fmla="*/ 30 w 40"/>
                  <a:gd name="T63" fmla="*/ 12 h 16"/>
                  <a:gd name="T64" fmla="*/ 32 w 40"/>
                  <a:gd name="T65" fmla="*/ 14 h 16"/>
                  <a:gd name="T66" fmla="*/ 34 w 40"/>
                  <a:gd name="T67" fmla="*/ 14 h 16"/>
                  <a:gd name="T68" fmla="*/ 36 w 40"/>
                  <a:gd name="T69" fmla="*/ 16 h 16"/>
                  <a:gd name="T70" fmla="*/ 40 w 40"/>
                  <a:gd name="T71" fmla="*/ 16 h 16"/>
                  <a:gd name="T72" fmla="*/ 40 w 40"/>
                  <a:gd name="T73" fmla="*/ 14 h 16"/>
                  <a:gd name="T74" fmla="*/ 40 w 40"/>
                  <a:gd name="T75" fmla="*/ 12 h 16"/>
                  <a:gd name="T76" fmla="*/ 36 w 40"/>
                  <a:gd name="T7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0" h="16">
                    <a:moveTo>
                      <a:pt x="36" y="10"/>
                    </a:move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6" name="Freeform 564"/>
              <p:cNvSpPr>
                <a:spLocks/>
              </p:cNvSpPr>
              <p:nvPr/>
            </p:nvSpPr>
            <p:spPr bwMode="auto">
              <a:xfrm>
                <a:off x="7758628" y="4695406"/>
                <a:ext cx="38575" cy="19287"/>
              </a:xfrm>
              <a:custGeom>
                <a:avLst/>
                <a:gdLst>
                  <a:gd name="T0" fmla="*/ 8 w 16"/>
                  <a:gd name="T1" fmla="*/ 8 h 8"/>
                  <a:gd name="T2" fmla="*/ 8 w 16"/>
                  <a:gd name="T3" fmla="*/ 6 h 8"/>
                  <a:gd name="T4" fmla="*/ 10 w 16"/>
                  <a:gd name="T5" fmla="*/ 6 h 8"/>
                  <a:gd name="T6" fmla="*/ 10 w 16"/>
                  <a:gd name="T7" fmla="*/ 6 h 8"/>
                  <a:gd name="T8" fmla="*/ 10 w 16"/>
                  <a:gd name="T9" fmla="*/ 6 h 8"/>
                  <a:gd name="T10" fmla="*/ 10 w 16"/>
                  <a:gd name="T11" fmla="*/ 6 h 8"/>
                  <a:gd name="T12" fmla="*/ 14 w 16"/>
                  <a:gd name="T13" fmla="*/ 6 h 8"/>
                  <a:gd name="T14" fmla="*/ 14 w 16"/>
                  <a:gd name="T15" fmla="*/ 6 h 8"/>
                  <a:gd name="T16" fmla="*/ 14 w 16"/>
                  <a:gd name="T17" fmla="*/ 6 h 8"/>
                  <a:gd name="T18" fmla="*/ 16 w 16"/>
                  <a:gd name="T19" fmla="*/ 4 h 8"/>
                  <a:gd name="T20" fmla="*/ 16 w 16"/>
                  <a:gd name="T21" fmla="*/ 4 h 8"/>
                  <a:gd name="T22" fmla="*/ 16 w 16"/>
                  <a:gd name="T23" fmla="*/ 4 h 8"/>
                  <a:gd name="T24" fmla="*/ 16 w 16"/>
                  <a:gd name="T25" fmla="*/ 2 h 8"/>
                  <a:gd name="T26" fmla="*/ 16 w 16"/>
                  <a:gd name="T27" fmla="*/ 2 h 8"/>
                  <a:gd name="T28" fmla="*/ 14 w 16"/>
                  <a:gd name="T29" fmla="*/ 2 h 8"/>
                  <a:gd name="T30" fmla="*/ 14 w 16"/>
                  <a:gd name="T31" fmla="*/ 2 h 8"/>
                  <a:gd name="T32" fmla="*/ 12 w 16"/>
                  <a:gd name="T33" fmla="*/ 0 h 8"/>
                  <a:gd name="T34" fmla="*/ 12 w 16"/>
                  <a:gd name="T35" fmla="*/ 0 h 8"/>
                  <a:gd name="T36" fmla="*/ 12 w 16"/>
                  <a:gd name="T37" fmla="*/ 0 h 8"/>
                  <a:gd name="T38" fmla="*/ 4 w 16"/>
                  <a:gd name="T39" fmla="*/ 0 h 8"/>
                  <a:gd name="T40" fmla="*/ 4 w 16"/>
                  <a:gd name="T41" fmla="*/ 0 h 8"/>
                  <a:gd name="T42" fmla="*/ 4 w 16"/>
                  <a:gd name="T43" fmla="*/ 2 h 8"/>
                  <a:gd name="T44" fmla="*/ 4 w 16"/>
                  <a:gd name="T45" fmla="*/ 4 h 8"/>
                  <a:gd name="T46" fmla="*/ 2 w 16"/>
                  <a:gd name="T47" fmla="*/ 4 h 8"/>
                  <a:gd name="T48" fmla="*/ 2 w 16"/>
                  <a:gd name="T49" fmla="*/ 4 h 8"/>
                  <a:gd name="T50" fmla="*/ 2 w 16"/>
                  <a:gd name="T51" fmla="*/ 4 h 8"/>
                  <a:gd name="T52" fmla="*/ 0 w 16"/>
                  <a:gd name="T53" fmla="*/ 6 h 8"/>
                  <a:gd name="T54" fmla="*/ 0 w 16"/>
                  <a:gd name="T55" fmla="*/ 6 h 8"/>
                  <a:gd name="T56" fmla="*/ 0 w 16"/>
                  <a:gd name="T57" fmla="*/ 6 h 8"/>
                  <a:gd name="T58" fmla="*/ 0 w 16"/>
                  <a:gd name="T59" fmla="*/ 6 h 8"/>
                  <a:gd name="T60" fmla="*/ 0 w 16"/>
                  <a:gd name="T61" fmla="*/ 6 h 8"/>
                  <a:gd name="T62" fmla="*/ 0 w 16"/>
                  <a:gd name="T63" fmla="*/ 8 h 8"/>
                  <a:gd name="T64" fmla="*/ 2 w 16"/>
                  <a:gd name="T65" fmla="*/ 8 h 8"/>
                  <a:gd name="T66" fmla="*/ 2 w 16"/>
                  <a:gd name="T67" fmla="*/ 8 h 8"/>
                  <a:gd name="T68" fmla="*/ 2 w 16"/>
                  <a:gd name="T69" fmla="*/ 8 h 8"/>
                  <a:gd name="T70" fmla="*/ 6 w 16"/>
                  <a:gd name="T71" fmla="*/ 8 h 8"/>
                  <a:gd name="T72" fmla="*/ 6 w 16"/>
                  <a:gd name="T73" fmla="*/ 8 h 8"/>
                  <a:gd name="T74" fmla="*/ 8 w 16"/>
                  <a:gd name="T75" fmla="*/ 8 h 8"/>
                  <a:gd name="T76" fmla="*/ 8 w 16"/>
                  <a:gd name="T7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7" name="Freeform 565"/>
              <p:cNvSpPr>
                <a:spLocks/>
              </p:cNvSpPr>
              <p:nvPr/>
            </p:nvSpPr>
            <p:spPr bwMode="auto">
              <a:xfrm>
                <a:off x="7748984" y="4733981"/>
                <a:ext cx="24109" cy="14466"/>
              </a:xfrm>
              <a:custGeom>
                <a:avLst/>
                <a:gdLst>
                  <a:gd name="T0" fmla="*/ 8 w 10"/>
                  <a:gd name="T1" fmla="*/ 0 h 6"/>
                  <a:gd name="T2" fmla="*/ 8 w 10"/>
                  <a:gd name="T3" fmla="*/ 0 h 6"/>
                  <a:gd name="T4" fmla="*/ 8 w 10"/>
                  <a:gd name="T5" fmla="*/ 0 h 6"/>
                  <a:gd name="T6" fmla="*/ 2 w 10"/>
                  <a:gd name="T7" fmla="*/ 0 h 6"/>
                  <a:gd name="T8" fmla="*/ 2 w 10"/>
                  <a:gd name="T9" fmla="*/ 0 h 6"/>
                  <a:gd name="T10" fmla="*/ 2 w 10"/>
                  <a:gd name="T11" fmla="*/ 2 h 6"/>
                  <a:gd name="T12" fmla="*/ 2 w 10"/>
                  <a:gd name="T13" fmla="*/ 2 h 6"/>
                  <a:gd name="T14" fmla="*/ 0 w 10"/>
                  <a:gd name="T15" fmla="*/ 4 h 6"/>
                  <a:gd name="T16" fmla="*/ 0 w 10"/>
                  <a:gd name="T17" fmla="*/ 4 h 6"/>
                  <a:gd name="T18" fmla="*/ 0 w 10"/>
                  <a:gd name="T19" fmla="*/ 4 h 6"/>
                  <a:gd name="T20" fmla="*/ 0 w 10"/>
                  <a:gd name="T21" fmla="*/ 4 h 6"/>
                  <a:gd name="T22" fmla="*/ 0 w 10"/>
                  <a:gd name="T23" fmla="*/ 4 h 6"/>
                  <a:gd name="T24" fmla="*/ 2 w 10"/>
                  <a:gd name="T25" fmla="*/ 4 h 6"/>
                  <a:gd name="T26" fmla="*/ 2 w 10"/>
                  <a:gd name="T27" fmla="*/ 4 h 6"/>
                  <a:gd name="T28" fmla="*/ 2 w 10"/>
                  <a:gd name="T29" fmla="*/ 4 h 6"/>
                  <a:gd name="T30" fmla="*/ 2 w 10"/>
                  <a:gd name="T31" fmla="*/ 6 h 6"/>
                  <a:gd name="T32" fmla="*/ 8 w 10"/>
                  <a:gd name="T33" fmla="*/ 6 h 6"/>
                  <a:gd name="T34" fmla="*/ 8 w 10"/>
                  <a:gd name="T35" fmla="*/ 6 h 6"/>
                  <a:gd name="T36" fmla="*/ 8 w 10"/>
                  <a:gd name="T37" fmla="*/ 6 h 6"/>
                  <a:gd name="T38" fmla="*/ 10 w 10"/>
                  <a:gd name="T39" fmla="*/ 4 h 6"/>
                  <a:gd name="T40" fmla="*/ 10 w 10"/>
                  <a:gd name="T41" fmla="*/ 4 h 6"/>
                  <a:gd name="T42" fmla="*/ 10 w 10"/>
                  <a:gd name="T43" fmla="*/ 4 h 6"/>
                  <a:gd name="T44" fmla="*/ 10 w 10"/>
                  <a:gd name="T45" fmla="*/ 2 h 6"/>
                  <a:gd name="T46" fmla="*/ 10 w 10"/>
                  <a:gd name="T47" fmla="*/ 2 h 6"/>
                  <a:gd name="T48" fmla="*/ 10 w 10"/>
                  <a:gd name="T49" fmla="*/ 2 h 6"/>
                  <a:gd name="T50" fmla="*/ 8 w 10"/>
                  <a:gd name="T5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8" name="Freeform 566"/>
              <p:cNvSpPr>
                <a:spLocks/>
              </p:cNvSpPr>
              <p:nvPr/>
            </p:nvSpPr>
            <p:spPr bwMode="auto">
              <a:xfrm>
                <a:off x="7941858" y="4907567"/>
                <a:ext cx="33753" cy="33753"/>
              </a:xfrm>
              <a:custGeom>
                <a:avLst/>
                <a:gdLst>
                  <a:gd name="T0" fmla="*/ 12 w 14"/>
                  <a:gd name="T1" fmla="*/ 0 h 14"/>
                  <a:gd name="T2" fmla="*/ 6 w 14"/>
                  <a:gd name="T3" fmla="*/ 0 h 14"/>
                  <a:gd name="T4" fmla="*/ 6 w 14"/>
                  <a:gd name="T5" fmla="*/ 0 h 14"/>
                  <a:gd name="T6" fmla="*/ 6 w 14"/>
                  <a:gd name="T7" fmla="*/ 0 h 14"/>
                  <a:gd name="T8" fmla="*/ 6 w 14"/>
                  <a:gd name="T9" fmla="*/ 2 h 14"/>
                  <a:gd name="T10" fmla="*/ 0 w 14"/>
                  <a:gd name="T11" fmla="*/ 6 h 14"/>
                  <a:gd name="T12" fmla="*/ 0 w 14"/>
                  <a:gd name="T13" fmla="*/ 6 h 14"/>
                  <a:gd name="T14" fmla="*/ 0 w 14"/>
                  <a:gd name="T15" fmla="*/ 6 h 14"/>
                  <a:gd name="T16" fmla="*/ 0 w 14"/>
                  <a:gd name="T17" fmla="*/ 14 h 14"/>
                  <a:gd name="T18" fmla="*/ 0 w 14"/>
                  <a:gd name="T19" fmla="*/ 14 h 14"/>
                  <a:gd name="T20" fmla="*/ 2 w 14"/>
                  <a:gd name="T21" fmla="*/ 14 h 14"/>
                  <a:gd name="T22" fmla="*/ 6 w 14"/>
                  <a:gd name="T23" fmla="*/ 14 h 14"/>
                  <a:gd name="T24" fmla="*/ 6 w 14"/>
                  <a:gd name="T25" fmla="*/ 14 h 14"/>
                  <a:gd name="T26" fmla="*/ 6 w 14"/>
                  <a:gd name="T27" fmla="*/ 14 h 14"/>
                  <a:gd name="T28" fmla="*/ 6 w 14"/>
                  <a:gd name="T29" fmla="*/ 14 h 14"/>
                  <a:gd name="T30" fmla="*/ 10 w 14"/>
                  <a:gd name="T31" fmla="*/ 12 h 14"/>
                  <a:gd name="T32" fmla="*/ 10 w 14"/>
                  <a:gd name="T33" fmla="*/ 12 h 14"/>
                  <a:gd name="T34" fmla="*/ 10 w 14"/>
                  <a:gd name="T35" fmla="*/ 12 h 14"/>
                  <a:gd name="T36" fmla="*/ 12 w 14"/>
                  <a:gd name="T37" fmla="*/ 10 h 14"/>
                  <a:gd name="T38" fmla="*/ 12 w 14"/>
                  <a:gd name="T39" fmla="*/ 10 h 14"/>
                  <a:gd name="T40" fmla="*/ 12 w 14"/>
                  <a:gd name="T41" fmla="*/ 10 h 14"/>
                  <a:gd name="T42" fmla="*/ 12 w 14"/>
                  <a:gd name="T43" fmla="*/ 8 h 14"/>
                  <a:gd name="T44" fmla="*/ 14 w 14"/>
                  <a:gd name="T45" fmla="*/ 6 h 14"/>
                  <a:gd name="T46" fmla="*/ 14 w 14"/>
                  <a:gd name="T47" fmla="*/ 6 h 14"/>
                  <a:gd name="T48" fmla="*/ 14 w 14"/>
                  <a:gd name="T49" fmla="*/ 6 h 14"/>
                  <a:gd name="T50" fmla="*/ 14 w 14"/>
                  <a:gd name="T51" fmla="*/ 4 h 14"/>
                  <a:gd name="T52" fmla="*/ 14 w 14"/>
                  <a:gd name="T53" fmla="*/ 4 h 14"/>
                  <a:gd name="T54" fmla="*/ 14 w 14"/>
                  <a:gd name="T55" fmla="*/ 4 h 14"/>
                  <a:gd name="T56" fmla="*/ 12 w 14"/>
                  <a:gd name="T57" fmla="*/ 2 h 14"/>
                  <a:gd name="T58" fmla="*/ 12 w 14"/>
                  <a:gd name="T59" fmla="*/ 0 h 14"/>
                  <a:gd name="T60" fmla="*/ 12 w 14"/>
                  <a:gd name="T61" fmla="*/ 0 h 14"/>
                  <a:gd name="T62" fmla="*/ 12 w 14"/>
                  <a:gd name="T63" fmla="*/ 0 h 14"/>
                  <a:gd name="T64" fmla="*/ 12 w 14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4">
                    <a:moveTo>
                      <a:pt x="12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799" name="Freeform 567"/>
              <p:cNvSpPr>
                <a:spLocks/>
              </p:cNvSpPr>
              <p:nvPr/>
            </p:nvSpPr>
            <p:spPr bwMode="auto">
              <a:xfrm>
                <a:off x="7965967" y="4936499"/>
                <a:ext cx="9644" cy="964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2 h 4"/>
                  <a:gd name="T12" fmla="*/ 0 w 4"/>
                  <a:gd name="T13" fmla="*/ 4 h 4"/>
                  <a:gd name="T14" fmla="*/ 0 w 4"/>
                  <a:gd name="T15" fmla="*/ 4 h 4"/>
                  <a:gd name="T16" fmla="*/ 2 w 4"/>
                  <a:gd name="T17" fmla="*/ 4 h 4"/>
                  <a:gd name="T18" fmla="*/ 2 w 4"/>
                  <a:gd name="T19" fmla="*/ 4 h 4"/>
                  <a:gd name="T20" fmla="*/ 2 w 4"/>
                  <a:gd name="T21" fmla="*/ 4 h 4"/>
                  <a:gd name="T22" fmla="*/ 4 w 4"/>
                  <a:gd name="T23" fmla="*/ 4 h 4"/>
                  <a:gd name="T24" fmla="*/ 4 w 4"/>
                  <a:gd name="T25" fmla="*/ 4 h 4"/>
                  <a:gd name="T26" fmla="*/ 4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0 h 4"/>
                  <a:gd name="T34" fmla="*/ 4 w 4"/>
                  <a:gd name="T35" fmla="*/ 0 h 4"/>
                  <a:gd name="T36" fmla="*/ 4 w 4"/>
                  <a:gd name="T37" fmla="*/ 0 h 4"/>
                  <a:gd name="T38" fmla="*/ 2 w 4"/>
                  <a:gd name="T3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0" name="Freeform 568"/>
              <p:cNvSpPr>
                <a:spLocks/>
              </p:cNvSpPr>
              <p:nvPr/>
            </p:nvSpPr>
            <p:spPr bwMode="auto">
              <a:xfrm>
                <a:off x="7893640" y="4743624"/>
                <a:ext cx="43397" cy="9644"/>
              </a:xfrm>
              <a:custGeom>
                <a:avLst/>
                <a:gdLst>
                  <a:gd name="T0" fmla="*/ 4 w 18"/>
                  <a:gd name="T1" fmla="*/ 4 h 4"/>
                  <a:gd name="T2" fmla="*/ 4 w 18"/>
                  <a:gd name="T3" fmla="*/ 4 h 4"/>
                  <a:gd name="T4" fmla="*/ 4 w 18"/>
                  <a:gd name="T5" fmla="*/ 4 h 4"/>
                  <a:gd name="T6" fmla="*/ 16 w 18"/>
                  <a:gd name="T7" fmla="*/ 4 h 4"/>
                  <a:gd name="T8" fmla="*/ 16 w 18"/>
                  <a:gd name="T9" fmla="*/ 4 h 4"/>
                  <a:gd name="T10" fmla="*/ 16 w 18"/>
                  <a:gd name="T11" fmla="*/ 4 h 4"/>
                  <a:gd name="T12" fmla="*/ 18 w 18"/>
                  <a:gd name="T13" fmla="*/ 2 h 4"/>
                  <a:gd name="T14" fmla="*/ 18 w 18"/>
                  <a:gd name="T15" fmla="*/ 2 h 4"/>
                  <a:gd name="T16" fmla="*/ 18 w 18"/>
                  <a:gd name="T17" fmla="*/ 2 h 4"/>
                  <a:gd name="T18" fmla="*/ 18 w 18"/>
                  <a:gd name="T19" fmla="*/ 0 h 4"/>
                  <a:gd name="T20" fmla="*/ 18 w 18"/>
                  <a:gd name="T21" fmla="*/ 0 h 4"/>
                  <a:gd name="T22" fmla="*/ 16 w 18"/>
                  <a:gd name="T23" fmla="*/ 0 h 4"/>
                  <a:gd name="T24" fmla="*/ 2 w 18"/>
                  <a:gd name="T25" fmla="*/ 0 h 4"/>
                  <a:gd name="T26" fmla="*/ 2 w 18"/>
                  <a:gd name="T27" fmla="*/ 0 h 4"/>
                  <a:gd name="T28" fmla="*/ 0 w 18"/>
                  <a:gd name="T29" fmla="*/ 0 h 4"/>
                  <a:gd name="T30" fmla="*/ 0 w 18"/>
                  <a:gd name="T31" fmla="*/ 2 h 4"/>
                  <a:gd name="T32" fmla="*/ 0 w 18"/>
                  <a:gd name="T33" fmla="*/ 2 h 4"/>
                  <a:gd name="T34" fmla="*/ 2 w 18"/>
                  <a:gd name="T35" fmla="*/ 2 h 4"/>
                  <a:gd name="T36" fmla="*/ 4 w 18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1" name="Freeform 569"/>
              <p:cNvSpPr>
                <a:spLocks/>
              </p:cNvSpPr>
              <p:nvPr/>
            </p:nvSpPr>
            <p:spPr bwMode="auto">
              <a:xfrm>
                <a:off x="7893640" y="4719515"/>
                <a:ext cx="28931" cy="14466"/>
              </a:xfrm>
              <a:custGeom>
                <a:avLst/>
                <a:gdLst>
                  <a:gd name="T0" fmla="*/ 0 w 12"/>
                  <a:gd name="T1" fmla="*/ 2 h 6"/>
                  <a:gd name="T2" fmla="*/ 0 w 12"/>
                  <a:gd name="T3" fmla="*/ 2 h 6"/>
                  <a:gd name="T4" fmla="*/ 0 w 12"/>
                  <a:gd name="T5" fmla="*/ 4 h 6"/>
                  <a:gd name="T6" fmla="*/ 2 w 12"/>
                  <a:gd name="T7" fmla="*/ 4 h 6"/>
                  <a:gd name="T8" fmla="*/ 2 w 12"/>
                  <a:gd name="T9" fmla="*/ 4 h 6"/>
                  <a:gd name="T10" fmla="*/ 2 w 12"/>
                  <a:gd name="T11" fmla="*/ 4 h 6"/>
                  <a:gd name="T12" fmla="*/ 2 w 12"/>
                  <a:gd name="T13" fmla="*/ 4 h 6"/>
                  <a:gd name="T14" fmla="*/ 4 w 12"/>
                  <a:gd name="T15" fmla="*/ 6 h 6"/>
                  <a:gd name="T16" fmla="*/ 4 w 12"/>
                  <a:gd name="T17" fmla="*/ 6 h 6"/>
                  <a:gd name="T18" fmla="*/ 4 w 12"/>
                  <a:gd name="T19" fmla="*/ 6 h 6"/>
                  <a:gd name="T20" fmla="*/ 6 w 12"/>
                  <a:gd name="T21" fmla="*/ 6 h 6"/>
                  <a:gd name="T22" fmla="*/ 8 w 12"/>
                  <a:gd name="T23" fmla="*/ 6 h 6"/>
                  <a:gd name="T24" fmla="*/ 8 w 12"/>
                  <a:gd name="T25" fmla="*/ 6 h 6"/>
                  <a:gd name="T26" fmla="*/ 8 w 12"/>
                  <a:gd name="T27" fmla="*/ 6 h 6"/>
                  <a:gd name="T28" fmla="*/ 12 w 12"/>
                  <a:gd name="T29" fmla="*/ 6 h 6"/>
                  <a:gd name="T30" fmla="*/ 12 w 12"/>
                  <a:gd name="T31" fmla="*/ 6 h 6"/>
                  <a:gd name="T32" fmla="*/ 12 w 12"/>
                  <a:gd name="T33" fmla="*/ 6 h 6"/>
                  <a:gd name="T34" fmla="*/ 12 w 12"/>
                  <a:gd name="T35" fmla="*/ 4 h 6"/>
                  <a:gd name="T36" fmla="*/ 12 w 12"/>
                  <a:gd name="T37" fmla="*/ 4 h 6"/>
                  <a:gd name="T38" fmla="*/ 12 w 12"/>
                  <a:gd name="T39" fmla="*/ 4 h 6"/>
                  <a:gd name="T40" fmla="*/ 8 w 12"/>
                  <a:gd name="T41" fmla="*/ 4 h 6"/>
                  <a:gd name="T42" fmla="*/ 2 w 12"/>
                  <a:gd name="T43" fmla="*/ 2 h 6"/>
                  <a:gd name="T44" fmla="*/ 2 w 12"/>
                  <a:gd name="T45" fmla="*/ 2 h 6"/>
                  <a:gd name="T46" fmla="*/ 2 w 12"/>
                  <a:gd name="T47" fmla="*/ 0 h 6"/>
                  <a:gd name="T48" fmla="*/ 0 w 12"/>
                  <a:gd name="T49" fmla="*/ 0 h 6"/>
                  <a:gd name="T50" fmla="*/ 0 w 12"/>
                  <a:gd name="T51" fmla="*/ 0 h 6"/>
                  <a:gd name="T52" fmla="*/ 0 w 12"/>
                  <a:gd name="T53" fmla="*/ 2 h 6"/>
                  <a:gd name="T54" fmla="*/ 0 w 12"/>
                  <a:gd name="T5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2" name="Freeform 570"/>
              <p:cNvSpPr>
                <a:spLocks/>
              </p:cNvSpPr>
              <p:nvPr/>
            </p:nvSpPr>
            <p:spPr bwMode="auto">
              <a:xfrm>
                <a:off x="7652547" y="4570038"/>
                <a:ext cx="9644" cy="1446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0 w 4"/>
                  <a:gd name="T11" fmla="*/ 2 h 6"/>
                  <a:gd name="T12" fmla="*/ 0 w 4"/>
                  <a:gd name="T13" fmla="*/ 2 h 6"/>
                  <a:gd name="T14" fmla="*/ 0 w 4"/>
                  <a:gd name="T15" fmla="*/ 2 h 6"/>
                  <a:gd name="T16" fmla="*/ 0 w 4"/>
                  <a:gd name="T17" fmla="*/ 4 h 6"/>
                  <a:gd name="T18" fmla="*/ 0 w 4"/>
                  <a:gd name="T19" fmla="*/ 4 h 6"/>
                  <a:gd name="T20" fmla="*/ 0 w 4"/>
                  <a:gd name="T21" fmla="*/ 4 h 6"/>
                  <a:gd name="T22" fmla="*/ 2 w 4"/>
                  <a:gd name="T23" fmla="*/ 6 h 6"/>
                  <a:gd name="T24" fmla="*/ 2 w 4"/>
                  <a:gd name="T25" fmla="*/ 6 h 6"/>
                  <a:gd name="T26" fmla="*/ 2 w 4"/>
                  <a:gd name="T27" fmla="*/ 6 h 6"/>
                  <a:gd name="T28" fmla="*/ 2 w 4"/>
                  <a:gd name="T29" fmla="*/ 6 h 6"/>
                  <a:gd name="T30" fmla="*/ 2 w 4"/>
                  <a:gd name="T31" fmla="*/ 6 h 6"/>
                  <a:gd name="T32" fmla="*/ 4 w 4"/>
                  <a:gd name="T33" fmla="*/ 6 h 6"/>
                  <a:gd name="T34" fmla="*/ 4 w 4"/>
                  <a:gd name="T35" fmla="*/ 4 h 6"/>
                  <a:gd name="T36" fmla="*/ 4 w 4"/>
                  <a:gd name="T37" fmla="*/ 4 h 6"/>
                  <a:gd name="T38" fmla="*/ 4 w 4"/>
                  <a:gd name="T39" fmla="*/ 4 h 6"/>
                  <a:gd name="T40" fmla="*/ 4 w 4"/>
                  <a:gd name="T41" fmla="*/ 4 h 6"/>
                  <a:gd name="T42" fmla="*/ 4 w 4"/>
                  <a:gd name="T43" fmla="*/ 0 h 6"/>
                  <a:gd name="T44" fmla="*/ 4 w 4"/>
                  <a:gd name="T45" fmla="*/ 0 h 6"/>
                  <a:gd name="T46" fmla="*/ 4 w 4"/>
                  <a:gd name="T47" fmla="*/ 0 h 6"/>
                  <a:gd name="T48" fmla="*/ 4 w 4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3" name="Freeform 571"/>
              <p:cNvSpPr>
                <a:spLocks/>
              </p:cNvSpPr>
              <p:nvPr/>
            </p:nvSpPr>
            <p:spPr bwMode="auto">
              <a:xfrm>
                <a:off x="7623616" y="4584503"/>
                <a:ext cx="9644" cy="964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2 h 4"/>
                  <a:gd name="T8" fmla="*/ 2 w 4"/>
                  <a:gd name="T9" fmla="*/ 4 h 4"/>
                  <a:gd name="T10" fmla="*/ 2 w 4"/>
                  <a:gd name="T11" fmla="*/ 4 h 4"/>
                  <a:gd name="T12" fmla="*/ 2 w 4"/>
                  <a:gd name="T13" fmla="*/ 4 h 4"/>
                  <a:gd name="T14" fmla="*/ 2 w 4"/>
                  <a:gd name="T15" fmla="*/ 4 h 4"/>
                  <a:gd name="T16" fmla="*/ 2 w 4"/>
                  <a:gd name="T17" fmla="*/ 4 h 4"/>
                  <a:gd name="T18" fmla="*/ 4 w 4"/>
                  <a:gd name="T19" fmla="*/ 4 h 4"/>
                  <a:gd name="T20" fmla="*/ 4 w 4"/>
                  <a:gd name="T21" fmla="*/ 4 h 4"/>
                  <a:gd name="T22" fmla="*/ 4 w 4"/>
                  <a:gd name="T23" fmla="*/ 2 h 4"/>
                  <a:gd name="T24" fmla="*/ 4 w 4"/>
                  <a:gd name="T25" fmla="*/ 0 h 4"/>
                  <a:gd name="T26" fmla="*/ 4 w 4"/>
                  <a:gd name="T27" fmla="*/ 0 h 4"/>
                  <a:gd name="T28" fmla="*/ 4 w 4"/>
                  <a:gd name="T29" fmla="*/ 0 h 4"/>
                  <a:gd name="T30" fmla="*/ 0 w 4"/>
                  <a:gd name="T31" fmla="*/ 0 h 4"/>
                  <a:gd name="T32" fmla="*/ 0 w 4"/>
                  <a:gd name="T33" fmla="*/ 0 h 4"/>
                  <a:gd name="T34" fmla="*/ 0 w 4"/>
                  <a:gd name="T35" fmla="*/ 0 h 4"/>
                  <a:gd name="T36" fmla="*/ 0 w 4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4" name="Freeform 572"/>
              <p:cNvSpPr>
                <a:spLocks/>
              </p:cNvSpPr>
              <p:nvPr/>
            </p:nvSpPr>
            <p:spPr bwMode="auto">
              <a:xfrm>
                <a:off x="7180006" y="4497710"/>
                <a:ext cx="279667" cy="313420"/>
              </a:xfrm>
              <a:custGeom>
                <a:avLst/>
                <a:gdLst>
                  <a:gd name="T0" fmla="*/ 70 w 116"/>
                  <a:gd name="T1" fmla="*/ 128 h 130"/>
                  <a:gd name="T2" fmla="*/ 82 w 116"/>
                  <a:gd name="T3" fmla="*/ 114 h 130"/>
                  <a:gd name="T4" fmla="*/ 90 w 116"/>
                  <a:gd name="T5" fmla="*/ 106 h 130"/>
                  <a:gd name="T6" fmla="*/ 90 w 116"/>
                  <a:gd name="T7" fmla="*/ 100 h 130"/>
                  <a:gd name="T8" fmla="*/ 90 w 116"/>
                  <a:gd name="T9" fmla="*/ 94 h 130"/>
                  <a:gd name="T10" fmla="*/ 96 w 116"/>
                  <a:gd name="T11" fmla="*/ 90 h 130"/>
                  <a:gd name="T12" fmla="*/ 100 w 116"/>
                  <a:gd name="T13" fmla="*/ 86 h 130"/>
                  <a:gd name="T14" fmla="*/ 98 w 116"/>
                  <a:gd name="T15" fmla="*/ 80 h 130"/>
                  <a:gd name="T16" fmla="*/ 98 w 116"/>
                  <a:gd name="T17" fmla="*/ 80 h 130"/>
                  <a:gd name="T18" fmla="*/ 114 w 116"/>
                  <a:gd name="T19" fmla="*/ 74 h 130"/>
                  <a:gd name="T20" fmla="*/ 110 w 116"/>
                  <a:gd name="T21" fmla="*/ 70 h 130"/>
                  <a:gd name="T22" fmla="*/ 108 w 116"/>
                  <a:gd name="T23" fmla="*/ 68 h 130"/>
                  <a:gd name="T24" fmla="*/ 104 w 116"/>
                  <a:gd name="T25" fmla="*/ 60 h 130"/>
                  <a:gd name="T26" fmla="*/ 104 w 116"/>
                  <a:gd name="T27" fmla="*/ 54 h 130"/>
                  <a:gd name="T28" fmla="*/ 100 w 116"/>
                  <a:gd name="T29" fmla="*/ 52 h 130"/>
                  <a:gd name="T30" fmla="*/ 100 w 116"/>
                  <a:gd name="T31" fmla="*/ 48 h 130"/>
                  <a:gd name="T32" fmla="*/ 98 w 116"/>
                  <a:gd name="T33" fmla="*/ 40 h 130"/>
                  <a:gd name="T34" fmla="*/ 102 w 116"/>
                  <a:gd name="T35" fmla="*/ 36 h 130"/>
                  <a:gd name="T36" fmla="*/ 110 w 116"/>
                  <a:gd name="T37" fmla="*/ 36 h 130"/>
                  <a:gd name="T38" fmla="*/ 106 w 116"/>
                  <a:gd name="T39" fmla="*/ 30 h 130"/>
                  <a:gd name="T40" fmla="*/ 108 w 116"/>
                  <a:gd name="T41" fmla="*/ 30 h 130"/>
                  <a:gd name="T42" fmla="*/ 114 w 116"/>
                  <a:gd name="T43" fmla="*/ 26 h 130"/>
                  <a:gd name="T44" fmla="*/ 114 w 116"/>
                  <a:gd name="T45" fmla="*/ 24 h 130"/>
                  <a:gd name="T46" fmla="*/ 108 w 116"/>
                  <a:gd name="T47" fmla="*/ 20 h 130"/>
                  <a:gd name="T48" fmla="*/ 102 w 116"/>
                  <a:gd name="T49" fmla="*/ 18 h 130"/>
                  <a:gd name="T50" fmla="*/ 100 w 116"/>
                  <a:gd name="T51" fmla="*/ 16 h 130"/>
                  <a:gd name="T52" fmla="*/ 98 w 116"/>
                  <a:gd name="T53" fmla="*/ 10 h 130"/>
                  <a:gd name="T54" fmla="*/ 92 w 116"/>
                  <a:gd name="T55" fmla="*/ 4 h 130"/>
                  <a:gd name="T56" fmla="*/ 88 w 116"/>
                  <a:gd name="T57" fmla="*/ 0 h 130"/>
                  <a:gd name="T58" fmla="*/ 84 w 116"/>
                  <a:gd name="T59" fmla="*/ 2 h 130"/>
                  <a:gd name="T60" fmla="*/ 82 w 116"/>
                  <a:gd name="T61" fmla="*/ 8 h 130"/>
                  <a:gd name="T62" fmla="*/ 80 w 116"/>
                  <a:gd name="T63" fmla="*/ 10 h 130"/>
                  <a:gd name="T64" fmla="*/ 78 w 116"/>
                  <a:gd name="T65" fmla="*/ 16 h 130"/>
                  <a:gd name="T66" fmla="*/ 76 w 116"/>
                  <a:gd name="T67" fmla="*/ 18 h 130"/>
                  <a:gd name="T68" fmla="*/ 66 w 116"/>
                  <a:gd name="T69" fmla="*/ 24 h 130"/>
                  <a:gd name="T70" fmla="*/ 64 w 116"/>
                  <a:gd name="T71" fmla="*/ 28 h 130"/>
                  <a:gd name="T72" fmla="*/ 60 w 116"/>
                  <a:gd name="T73" fmla="*/ 32 h 130"/>
                  <a:gd name="T74" fmla="*/ 56 w 116"/>
                  <a:gd name="T75" fmla="*/ 36 h 130"/>
                  <a:gd name="T76" fmla="*/ 52 w 116"/>
                  <a:gd name="T77" fmla="*/ 42 h 130"/>
                  <a:gd name="T78" fmla="*/ 46 w 116"/>
                  <a:gd name="T79" fmla="*/ 46 h 130"/>
                  <a:gd name="T80" fmla="*/ 36 w 116"/>
                  <a:gd name="T81" fmla="*/ 50 h 130"/>
                  <a:gd name="T82" fmla="*/ 26 w 116"/>
                  <a:gd name="T83" fmla="*/ 56 h 130"/>
                  <a:gd name="T84" fmla="*/ 24 w 116"/>
                  <a:gd name="T85" fmla="*/ 60 h 130"/>
                  <a:gd name="T86" fmla="*/ 26 w 116"/>
                  <a:gd name="T87" fmla="*/ 66 h 130"/>
                  <a:gd name="T88" fmla="*/ 22 w 116"/>
                  <a:gd name="T89" fmla="*/ 66 h 130"/>
                  <a:gd name="T90" fmla="*/ 18 w 116"/>
                  <a:gd name="T91" fmla="*/ 66 h 130"/>
                  <a:gd name="T92" fmla="*/ 10 w 116"/>
                  <a:gd name="T93" fmla="*/ 66 h 130"/>
                  <a:gd name="T94" fmla="*/ 4 w 116"/>
                  <a:gd name="T95" fmla="*/ 66 h 130"/>
                  <a:gd name="T96" fmla="*/ 0 w 116"/>
                  <a:gd name="T97" fmla="*/ 72 h 130"/>
                  <a:gd name="T98" fmla="*/ 4 w 116"/>
                  <a:gd name="T99" fmla="*/ 86 h 130"/>
                  <a:gd name="T100" fmla="*/ 6 w 116"/>
                  <a:gd name="T101" fmla="*/ 90 h 130"/>
                  <a:gd name="T102" fmla="*/ 10 w 116"/>
                  <a:gd name="T103" fmla="*/ 94 h 130"/>
                  <a:gd name="T104" fmla="*/ 10 w 116"/>
                  <a:gd name="T105" fmla="*/ 96 h 130"/>
                  <a:gd name="T106" fmla="*/ 14 w 116"/>
                  <a:gd name="T107" fmla="*/ 110 h 130"/>
                  <a:gd name="T108" fmla="*/ 16 w 116"/>
                  <a:gd name="T109" fmla="*/ 114 h 130"/>
                  <a:gd name="T110" fmla="*/ 28 w 116"/>
                  <a:gd name="T111" fmla="*/ 112 h 130"/>
                  <a:gd name="T112" fmla="*/ 32 w 116"/>
                  <a:gd name="T113" fmla="*/ 112 h 130"/>
                  <a:gd name="T114" fmla="*/ 34 w 116"/>
                  <a:gd name="T115" fmla="*/ 118 h 130"/>
                  <a:gd name="T116" fmla="*/ 42 w 116"/>
                  <a:gd name="T117" fmla="*/ 118 h 130"/>
                  <a:gd name="T118" fmla="*/ 46 w 116"/>
                  <a:gd name="T119" fmla="*/ 114 h 130"/>
                  <a:gd name="T120" fmla="*/ 50 w 116"/>
                  <a:gd name="T121" fmla="*/ 118 h 130"/>
                  <a:gd name="T122" fmla="*/ 52 w 116"/>
                  <a:gd name="T123" fmla="*/ 120 h 130"/>
                  <a:gd name="T124" fmla="*/ 64 w 116"/>
                  <a:gd name="T125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" h="130">
                    <a:moveTo>
                      <a:pt x="64" y="130"/>
                    </a:moveTo>
                    <a:lnTo>
                      <a:pt x="66" y="130"/>
                    </a:lnTo>
                    <a:lnTo>
                      <a:pt x="66" y="130"/>
                    </a:lnTo>
                    <a:lnTo>
                      <a:pt x="66" y="130"/>
                    </a:lnTo>
                    <a:lnTo>
                      <a:pt x="68" y="128"/>
                    </a:lnTo>
                    <a:lnTo>
                      <a:pt x="70" y="128"/>
                    </a:lnTo>
                    <a:lnTo>
                      <a:pt x="70" y="128"/>
                    </a:lnTo>
                    <a:lnTo>
                      <a:pt x="70" y="128"/>
                    </a:lnTo>
                    <a:lnTo>
                      <a:pt x="72" y="128"/>
                    </a:lnTo>
                    <a:lnTo>
                      <a:pt x="74" y="124"/>
                    </a:lnTo>
                    <a:lnTo>
                      <a:pt x="80" y="118"/>
                    </a:lnTo>
                    <a:lnTo>
                      <a:pt x="80" y="118"/>
                    </a:lnTo>
                    <a:lnTo>
                      <a:pt x="80" y="118"/>
                    </a:lnTo>
                    <a:lnTo>
                      <a:pt x="82" y="114"/>
                    </a:lnTo>
                    <a:lnTo>
                      <a:pt x="84" y="112"/>
                    </a:lnTo>
                    <a:lnTo>
                      <a:pt x="84" y="112"/>
                    </a:lnTo>
                    <a:lnTo>
                      <a:pt x="86" y="112"/>
                    </a:lnTo>
                    <a:lnTo>
                      <a:pt x="86" y="112"/>
                    </a:lnTo>
                    <a:lnTo>
                      <a:pt x="86" y="108"/>
                    </a:lnTo>
                    <a:lnTo>
                      <a:pt x="90" y="106"/>
                    </a:lnTo>
                    <a:lnTo>
                      <a:pt x="90" y="106"/>
                    </a:lnTo>
                    <a:lnTo>
                      <a:pt x="90" y="106"/>
                    </a:lnTo>
                    <a:lnTo>
                      <a:pt x="90" y="106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0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8" y="100"/>
                    </a:lnTo>
                    <a:lnTo>
                      <a:pt x="88" y="96"/>
                    </a:lnTo>
                    <a:lnTo>
                      <a:pt x="90" y="94"/>
                    </a:lnTo>
                    <a:lnTo>
                      <a:pt x="90" y="94"/>
                    </a:lnTo>
                    <a:lnTo>
                      <a:pt x="90" y="94"/>
                    </a:lnTo>
                    <a:lnTo>
                      <a:pt x="90" y="92"/>
                    </a:lnTo>
                    <a:lnTo>
                      <a:pt x="90" y="92"/>
                    </a:lnTo>
                    <a:lnTo>
                      <a:pt x="90" y="92"/>
                    </a:lnTo>
                    <a:lnTo>
                      <a:pt x="90" y="92"/>
                    </a:lnTo>
                    <a:lnTo>
                      <a:pt x="92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6" y="90"/>
                    </a:lnTo>
                    <a:lnTo>
                      <a:pt x="98" y="88"/>
                    </a:lnTo>
                    <a:lnTo>
                      <a:pt x="100" y="88"/>
                    </a:lnTo>
                    <a:lnTo>
                      <a:pt x="100" y="88"/>
                    </a:lnTo>
                    <a:lnTo>
                      <a:pt x="100" y="86"/>
                    </a:lnTo>
                    <a:lnTo>
                      <a:pt x="100" y="86"/>
                    </a:lnTo>
                    <a:lnTo>
                      <a:pt x="102" y="86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2"/>
                    </a:lnTo>
                    <a:lnTo>
                      <a:pt x="98" y="80"/>
                    </a:lnTo>
                    <a:lnTo>
                      <a:pt x="98" y="80"/>
                    </a:lnTo>
                    <a:lnTo>
                      <a:pt x="98" y="80"/>
                    </a:lnTo>
                    <a:lnTo>
                      <a:pt x="98" y="80"/>
                    </a:lnTo>
                    <a:lnTo>
                      <a:pt x="98" y="80"/>
                    </a:lnTo>
                    <a:lnTo>
                      <a:pt x="98" y="80"/>
                    </a:lnTo>
                    <a:lnTo>
                      <a:pt x="98" y="80"/>
                    </a:lnTo>
                    <a:lnTo>
                      <a:pt x="98" y="80"/>
                    </a:lnTo>
                    <a:lnTo>
                      <a:pt x="102" y="76"/>
                    </a:lnTo>
                    <a:lnTo>
                      <a:pt x="112" y="76"/>
                    </a:lnTo>
                    <a:lnTo>
                      <a:pt x="112" y="76"/>
                    </a:lnTo>
                    <a:lnTo>
                      <a:pt x="112" y="76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2" y="74"/>
                    </a:lnTo>
                    <a:lnTo>
                      <a:pt x="112" y="74"/>
                    </a:lnTo>
                    <a:lnTo>
                      <a:pt x="112" y="74"/>
                    </a:lnTo>
                    <a:lnTo>
                      <a:pt x="112" y="72"/>
                    </a:lnTo>
                    <a:lnTo>
                      <a:pt x="110" y="70"/>
                    </a:lnTo>
                    <a:lnTo>
                      <a:pt x="110" y="70"/>
                    </a:lnTo>
                    <a:lnTo>
                      <a:pt x="110" y="70"/>
                    </a:lnTo>
                    <a:lnTo>
                      <a:pt x="110" y="70"/>
                    </a:lnTo>
                    <a:lnTo>
                      <a:pt x="108" y="70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8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8" y="64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4" y="60"/>
                    </a:lnTo>
                    <a:lnTo>
                      <a:pt x="104" y="60"/>
                    </a:lnTo>
                    <a:lnTo>
                      <a:pt x="104" y="60"/>
                    </a:lnTo>
                    <a:lnTo>
                      <a:pt x="104" y="56"/>
                    </a:lnTo>
                    <a:lnTo>
                      <a:pt x="104" y="56"/>
                    </a:lnTo>
                    <a:lnTo>
                      <a:pt x="104" y="56"/>
                    </a:lnTo>
                    <a:lnTo>
                      <a:pt x="104" y="54"/>
                    </a:lnTo>
                    <a:lnTo>
                      <a:pt x="104" y="54"/>
                    </a:lnTo>
                    <a:lnTo>
                      <a:pt x="102" y="54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100" y="52"/>
                    </a:lnTo>
                    <a:lnTo>
                      <a:pt x="100" y="52"/>
                    </a:lnTo>
                    <a:lnTo>
                      <a:pt x="100" y="52"/>
                    </a:lnTo>
                    <a:lnTo>
                      <a:pt x="100" y="52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50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100" y="48"/>
                    </a:lnTo>
                    <a:lnTo>
                      <a:pt x="98" y="48"/>
                    </a:lnTo>
                    <a:lnTo>
                      <a:pt x="98" y="46"/>
                    </a:lnTo>
                    <a:lnTo>
                      <a:pt x="98" y="40"/>
                    </a:lnTo>
                    <a:lnTo>
                      <a:pt x="98" y="40"/>
                    </a:lnTo>
                    <a:lnTo>
                      <a:pt x="98" y="40"/>
                    </a:lnTo>
                    <a:lnTo>
                      <a:pt x="100" y="38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0" y="36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2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8" y="36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10" y="36"/>
                    </a:lnTo>
                    <a:lnTo>
                      <a:pt x="110" y="34"/>
                    </a:lnTo>
                    <a:lnTo>
                      <a:pt x="110" y="34"/>
                    </a:lnTo>
                    <a:lnTo>
                      <a:pt x="110" y="34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28"/>
                    </a:lnTo>
                    <a:lnTo>
                      <a:pt x="108" y="30"/>
                    </a:lnTo>
                    <a:lnTo>
                      <a:pt x="112" y="30"/>
                    </a:lnTo>
                    <a:lnTo>
                      <a:pt x="112" y="30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4" y="28"/>
                    </a:lnTo>
                    <a:lnTo>
                      <a:pt x="114" y="28"/>
                    </a:lnTo>
                    <a:lnTo>
                      <a:pt x="114" y="26"/>
                    </a:lnTo>
                    <a:lnTo>
                      <a:pt x="116" y="26"/>
                    </a:lnTo>
                    <a:lnTo>
                      <a:pt x="116" y="26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6" y="24"/>
                    </a:lnTo>
                    <a:lnTo>
                      <a:pt x="114" y="24"/>
                    </a:lnTo>
                    <a:lnTo>
                      <a:pt x="112" y="22"/>
                    </a:lnTo>
                    <a:lnTo>
                      <a:pt x="112" y="20"/>
                    </a:lnTo>
                    <a:lnTo>
                      <a:pt x="112" y="20"/>
                    </a:lnTo>
                    <a:lnTo>
                      <a:pt x="112" y="20"/>
                    </a:lnTo>
                    <a:lnTo>
                      <a:pt x="110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8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6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0" y="2"/>
                    </a:lnTo>
                    <a:lnTo>
                      <a:pt x="90" y="2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4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8"/>
                    </a:lnTo>
                    <a:lnTo>
                      <a:pt x="80" y="10"/>
                    </a:lnTo>
                    <a:lnTo>
                      <a:pt x="80" y="12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2"/>
                    </a:lnTo>
                    <a:lnTo>
                      <a:pt x="78" y="14"/>
                    </a:lnTo>
                    <a:lnTo>
                      <a:pt x="78" y="14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20"/>
                    </a:lnTo>
                    <a:lnTo>
                      <a:pt x="74" y="24"/>
                    </a:lnTo>
                    <a:lnTo>
                      <a:pt x="66" y="24"/>
                    </a:lnTo>
                    <a:lnTo>
                      <a:pt x="66" y="2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60" y="30"/>
                    </a:lnTo>
                    <a:lnTo>
                      <a:pt x="60" y="30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4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36"/>
                    </a:lnTo>
                    <a:lnTo>
                      <a:pt x="56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2" y="50"/>
                    </a:lnTo>
                    <a:lnTo>
                      <a:pt x="40" y="50"/>
                    </a:lnTo>
                    <a:lnTo>
                      <a:pt x="40" y="50"/>
                    </a:lnTo>
                    <a:lnTo>
                      <a:pt x="38" y="50"/>
                    </a:lnTo>
                    <a:lnTo>
                      <a:pt x="38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4" y="50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4" y="56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0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22" y="66"/>
                    </a:lnTo>
                    <a:lnTo>
                      <a:pt x="22" y="66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8" y="66"/>
                    </a:lnTo>
                    <a:lnTo>
                      <a:pt x="16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4" y="80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8" y="94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2" y="98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14" y="112"/>
                    </a:lnTo>
                    <a:lnTo>
                      <a:pt x="14" y="112"/>
                    </a:lnTo>
                    <a:lnTo>
                      <a:pt x="16" y="112"/>
                    </a:lnTo>
                    <a:lnTo>
                      <a:pt x="16" y="112"/>
                    </a:lnTo>
                    <a:lnTo>
                      <a:pt x="16" y="114"/>
                    </a:lnTo>
                    <a:lnTo>
                      <a:pt x="16" y="114"/>
                    </a:lnTo>
                    <a:lnTo>
                      <a:pt x="16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8" y="112"/>
                    </a:lnTo>
                    <a:lnTo>
                      <a:pt x="28" y="112"/>
                    </a:lnTo>
                    <a:lnTo>
                      <a:pt x="28" y="112"/>
                    </a:lnTo>
                    <a:lnTo>
                      <a:pt x="28" y="112"/>
                    </a:lnTo>
                    <a:lnTo>
                      <a:pt x="32" y="112"/>
                    </a:lnTo>
                    <a:lnTo>
                      <a:pt x="32" y="112"/>
                    </a:lnTo>
                    <a:lnTo>
                      <a:pt x="32" y="112"/>
                    </a:lnTo>
                    <a:lnTo>
                      <a:pt x="32" y="112"/>
                    </a:lnTo>
                    <a:lnTo>
                      <a:pt x="32" y="112"/>
                    </a:lnTo>
                    <a:lnTo>
                      <a:pt x="32" y="114"/>
                    </a:lnTo>
                    <a:lnTo>
                      <a:pt x="32" y="116"/>
                    </a:lnTo>
                    <a:lnTo>
                      <a:pt x="32" y="116"/>
                    </a:lnTo>
                    <a:lnTo>
                      <a:pt x="32" y="118"/>
                    </a:lnTo>
                    <a:lnTo>
                      <a:pt x="34" y="118"/>
                    </a:lnTo>
                    <a:lnTo>
                      <a:pt x="34" y="118"/>
                    </a:lnTo>
                    <a:lnTo>
                      <a:pt x="34" y="118"/>
                    </a:lnTo>
                    <a:lnTo>
                      <a:pt x="38" y="116"/>
                    </a:lnTo>
                    <a:lnTo>
                      <a:pt x="40" y="116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4" y="118"/>
                    </a:lnTo>
                    <a:lnTo>
                      <a:pt x="44" y="116"/>
                    </a:lnTo>
                    <a:lnTo>
                      <a:pt x="44" y="116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46" y="116"/>
                    </a:lnTo>
                    <a:lnTo>
                      <a:pt x="46" y="116"/>
                    </a:lnTo>
                    <a:lnTo>
                      <a:pt x="46" y="118"/>
                    </a:lnTo>
                    <a:lnTo>
                      <a:pt x="50" y="118"/>
                    </a:lnTo>
                    <a:lnTo>
                      <a:pt x="50" y="118"/>
                    </a:lnTo>
                    <a:lnTo>
                      <a:pt x="50" y="118"/>
                    </a:lnTo>
                    <a:lnTo>
                      <a:pt x="50" y="120"/>
                    </a:lnTo>
                    <a:lnTo>
                      <a:pt x="50" y="120"/>
                    </a:lnTo>
                    <a:lnTo>
                      <a:pt x="50" y="120"/>
                    </a:lnTo>
                    <a:lnTo>
                      <a:pt x="52" y="120"/>
                    </a:lnTo>
                    <a:lnTo>
                      <a:pt x="52" y="120"/>
                    </a:lnTo>
                    <a:lnTo>
                      <a:pt x="52" y="120"/>
                    </a:lnTo>
                    <a:lnTo>
                      <a:pt x="52" y="120"/>
                    </a:lnTo>
                    <a:lnTo>
                      <a:pt x="54" y="120"/>
                    </a:lnTo>
                    <a:lnTo>
                      <a:pt x="60" y="120"/>
                    </a:lnTo>
                    <a:lnTo>
                      <a:pt x="62" y="120"/>
                    </a:lnTo>
                    <a:lnTo>
                      <a:pt x="62" y="120"/>
                    </a:lnTo>
                    <a:lnTo>
                      <a:pt x="62" y="120"/>
                    </a:lnTo>
                    <a:lnTo>
                      <a:pt x="64" y="120"/>
                    </a:lnTo>
                    <a:lnTo>
                      <a:pt x="64" y="130"/>
                    </a:lnTo>
                    <a:lnTo>
                      <a:pt x="64" y="130"/>
                    </a:lnTo>
                    <a:lnTo>
                      <a:pt x="64" y="130"/>
                    </a:lnTo>
                    <a:lnTo>
                      <a:pt x="64" y="13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5" name="Freeform 573"/>
              <p:cNvSpPr>
                <a:spLocks/>
              </p:cNvSpPr>
              <p:nvPr/>
            </p:nvSpPr>
            <p:spPr bwMode="auto">
              <a:xfrm>
                <a:off x="7146253" y="4598969"/>
                <a:ext cx="14466" cy="19287"/>
              </a:xfrm>
              <a:custGeom>
                <a:avLst/>
                <a:gdLst>
                  <a:gd name="T0" fmla="*/ 6 w 6"/>
                  <a:gd name="T1" fmla="*/ 6 h 8"/>
                  <a:gd name="T2" fmla="*/ 6 w 6"/>
                  <a:gd name="T3" fmla="*/ 6 h 8"/>
                  <a:gd name="T4" fmla="*/ 6 w 6"/>
                  <a:gd name="T5" fmla="*/ 6 h 8"/>
                  <a:gd name="T6" fmla="*/ 6 w 6"/>
                  <a:gd name="T7" fmla="*/ 6 h 8"/>
                  <a:gd name="T8" fmla="*/ 6 w 6"/>
                  <a:gd name="T9" fmla="*/ 4 h 8"/>
                  <a:gd name="T10" fmla="*/ 4 w 6"/>
                  <a:gd name="T11" fmla="*/ 0 h 8"/>
                  <a:gd name="T12" fmla="*/ 4 w 6"/>
                  <a:gd name="T13" fmla="*/ 0 h 8"/>
                  <a:gd name="T14" fmla="*/ 2 w 6"/>
                  <a:gd name="T15" fmla="*/ 0 h 8"/>
                  <a:gd name="T16" fmla="*/ 2 w 6"/>
                  <a:gd name="T17" fmla="*/ 0 h 8"/>
                  <a:gd name="T18" fmla="*/ 2 w 6"/>
                  <a:gd name="T19" fmla="*/ 0 h 8"/>
                  <a:gd name="T20" fmla="*/ 0 w 6"/>
                  <a:gd name="T21" fmla="*/ 0 h 8"/>
                  <a:gd name="T22" fmla="*/ 0 w 6"/>
                  <a:gd name="T23" fmla="*/ 8 h 8"/>
                  <a:gd name="T24" fmla="*/ 0 w 6"/>
                  <a:gd name="T25" fmla="*/ 8 h 8"/>
                  <a:gd name="T26" fmla="*/ 0 w 6"/>
                  <a:gd name="T27" fmla="*/ 8 h 8"/>
                  <a:gd name="T28" fmla="*/ 0 w 6"/>
                  <a:gd name="T29" fmla="*/ 8 h 8"/>
                  <a:gd name="T30" fmla="*/ 2 w 6"/>
                  <a:gd name="T31" fmla="*/ 8 h 8"/>
                  <a:gd name="T32" fmla="*/ 2 w 6"/>
                  <a:gd name="T33" fmla="*/ 8 h 8"/>
                  <a:gd name="T34" fmla="*/ 2 w 6"/>
                  <a:gd name="T35" fmla="*/ 8 h 8"/>
                  <a:gd name="T36" fmla="*/ 4 w 6"/>
                  <a:gd name="T37" fmla="*/ 6 h 8"/>
                  <a:gd name="T38" fmla="*/ 6 w 6"/>
                  <a:gd name="T3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8">
                    <a:moveTo>
                      <a:pt x="6" y="6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6" name="Freeform 574"/>
              <p:cNvSpPr>
                <a:spLocks noEditPoints="1"/>
              </p:cNvSpPr>
              <p:nvPr/>
            </p:nvSpPr>
            <p:spPr bwMode="auto">
              <a:xfrm>
                <a:off x="7773093" y="4709871"/>
                <a:ext cx="520760" cy="313420"/>
              </a:xfrm>
              <a:custGeom>
                <a:avLst/>
                <a:gdLst>
                  <a:gd name="T0" fmla="*/ 210 w 216"/>
                  <a:gd name="T1" fmla="*/ 130 h 130"/>
                  <a:gd name="T2" fmla="*/ 216 w 216"/>
                  <a:gd name="T3" fmla="*/ 124 h 130"/>
                  <a:gd name="T4" fmla="*/ 200 w 216"/>
                  <a:gd name="T5" fmla="*/ 112 h 130"/>
                  <a:gd name="T6" fmla="*/ 196 w 216"/>
                  <a:gd name="T7" fmla="*/ 104 h 130"/>
                  <a:gd name="T8" fmla="*/ 192 w 216"/>
                  <a:gd name="T9" fmla="*/ 102 h 130"/>
                  <a:gd name="T10" fmla="*/ 188 w 216"/>
                  <a:gd name="T11" fmla="*/ 96 h 130"/>
                  <a:gd name="T12" fmla="*/ 184 w 216"/>
                  <a:gd name="T13" fmla="*/ 86 h 130"/>
                  <a:gd name="T14" fmla="*/ 180 w 216"/>
                  <a:gd name="T15" fmla="*/ 76 h 130"/>
                  <a:gd name="T16" fmla="*/ 188 w 216"/>
                  <a:gd name="T17" fmla="*/ 76 h 130"/>
                  <a:gd name="T18" fmla="*/ 184 w 216"/>
                  <a:gd name="T19" fmla="*/ 68 h 130"/>
                  <a:gd name="T20" fmla="*/ 168 w 216"/>
                  <a:gd name="T21" fmla="*/ 64 h 130"/>
                  <a:gd name="T22" fmla="*/ 164 w 216"/>
                  <a:gd name="T23" fmla="*/ 54 h 130"/>
                  <a:gd name="T24" fmla="*/ 152 w 216"/>
                  <a:gd name="T25" fmla="*/ 46 h 130"/>
                  <a:gd name="T26" fmla="*/ 144 w 216"/>
                  <a:gd name="T27" fmla="*/ 42 h 130"/>
                  <a:gd name="T28" fmla="*/ 114 w 216"/>
                  <a:gd name="T29" fmla="*/ 28 h 130"/>
                  <a:gd name="T30" fmla="*/ 104 w 216"/>
                  <a:gd name="T31" fmla="*/ 26 h 130"/>
                  <a:gd name="T32" fmla="*/ 96 w 216"/>
                  <a:gd name="T33" fmla="*/ 22 h 130"/>
                  <a:gd name="T34" fmla="*/ 82 w 216"/>
                  <a:gd name="T35" fmla="*/ 10 h 130"/>
                  <a:gd name="T36" fmla="*/ 72 w 216"/>
                  <a:gd name="T37" fmla="*/ 16 h 130"/>
                  <a:gd name="T38" fmla="*/ 66 w 216"/>
                  <a:gd name="T39" fmla="*/ 20 h 130"/>
                  <a:gd name="T40" fmla="*/ 60 w 216"/>
                  <a:gd name="T41" fmla="*/ 24 h 130"/>
                  <a:gd name="T42" fmla="*/ 48 w 216"/>
                  <a:gd name="T43" fmla="*/ 32 h 130"/>
                  <a:gd name="T44" fmla="*/ 46 w 216"/>
                  <a:gd name="T45" fmla="*/ 24 h 130"/>
                  <a:gd name="T46" fmla="*/ 42 w 216"/>
                  <a:gd name="T47" fmla="*/ 22 h 130"/>
                  <a:gd name="T48" fmla="*/ 40 w 216"/>
                  <a:gd name="T49" fmla="*/ 10 h 130"/>
                  <a:gd name="T50" fmla="*/ 36 w 216"/>
                  <a:gd name="T51" fmla="*/ 2 h 130"/>
                  <a:gd name="T52" fmla="*/ 18 w 216"/>
                  <a:gd name="T53" fmla="*/ 0 h 130"/>
                  <a:gd name="T54" fmla="*/ 14 w 216"/>
                  <a:gd name="T55" fmla="*/ 2 h 130"/>
                  <a:gd name="T56" fmla="*/ 10 w 216"/>
                  <a:gd name="T57" fmla="*/ 2 h 130"/>
                  <a:gd name="T58" fmla="*/ 0 w 216"/>
                  <a:gd name="T59" fmla="*/ 6 h 130"/>
                  <a:gd name="T60" fmla="*/ 6 w 216"/>
                  <a:gd name="T61" fmla="*/ 12 h 130"/>
                  <a:gd name="T62" fmla="*/ 14 w 216"/>
                  <a:gd name="T63" fmla="*/ 18 h 130"/>
                  <a:gd name="T64" fmla="*/ 24 w 216"/>
                  <a:gd name="T65" fmla="*/ 20 h 130"/>
                  <a:gd name="T66" fmla="*/ 18 w 216"/>
                  <a:gd name="T67" fmla="*/ 24 h 130"/>
                  <a:gd name="T68" fmla="*/ 10 w 216"/>
                  <a:gd name="T69" fmla="*/ 26 h 130"/>
                  <a:gd name="T70" fmla="*/ 20 w 216"/>
                  <a:gd name="T71" fmla="*/ 32 h 130"/>
                  <a:gd name="T72" fmla="*/ 26 w 216"/>
                  <a:gd name="T73" fmla="*/ 48 h 130"/>
                  <a:gd name="T74" fmla="*/ 32 w 216"/>
                  <a:gd name="T75" fmla="*/ 44 h 130"/>
                  <a:gd name="T76" fmla="*/ 36 w 216"/>
                  <a:gd name="T77" fmla="*/ 30 h 130"/>
                  <a:gd name="T78" fmla="*/ 36 w 216"/>
                  <a:gd name="T79" fmla="*/ 32 h 130"/>
                  <a:gd name="T80" fmla="*/ 42 w 216"/>
                  <a:gd name="T81" fmla="*/ 44 h 130"/>
                  <a:gd name="T82" fmla="*/ 46 w 216"/>
                  <a:gd name="T83" fmla="*/ 48 h 130"/>
                  <a:gd name="T84" fmla="*/ 50 w 216"/>
                  <a:gd name="T85" fmla="*/ 50 h 130"/>
                  <a:gd name="T86" fmla="*/ 62 w 216"/>
                  <a:gd name="T87" fmla="*/ 56 h 130"/>
                  <a:gd name="T88" fmla="*/ 80 w 216"/>
                  <a:gd name="T89" fmla="*/ 62 h 130"/>
                  <a:gd name="T90" fmla="*/ 84 w 216"/>
                  <a:gd name="T91" fmla="*/ 80 h 130"/>
                  <a:gd name="T92" fmla="*/ 90 w 216"/>
                  <a:gd name="T93" fmla="*/ 96 h 130"/>
                  <a:gd name="T94" fmla="*/ 102 w 216"/>
                  <a:gd name="T95" fmla="*/ 106 h 130"/>
                  <a:gd name="T96" fmla="*/ 112 w 216"/>
                  <a:gd name="T97" fmla="*/ 110 h 130"/>
                  <a:gd name="T98" fmla="*/ 126 w 216"/>
                  <a:gd name="T99" fmla="*/ 110 h 130"/>
                  <a:gd name="T100" fmla="*/ 134 w 216"/>
                  <a:gd name="T101" fmla="*/ 102 h 130"/>
                  <a:gd name="T102" fmla="*/ 124 w 216"/>
                  <a:gd name="T103" fmla="*/ 96 h 130"/>
                  <a:gd name="T104" fmla="*/ 132 w 216"/>
                  <a:gd name="T105" fmla="*/ 96 h 130"/>
                  <a:gd name="T106" fmla="*/ 144 w 216"/>
                  <a:gd name="T107" fmla="*/ 92 h 130"/>
                  <a:gd name="T108" fmla="*/ 156 w 216"/>
                  <a:gd name="T109" fmla="*/ 90 h 130"/>
                  <a:gd name="T110" fmla="*/ 166 w 216"/>
                  <a:gd name="T111" fmla="*/ 100 h 130"/>
                  <a:gd name="T112" fmla="*/ 168 w 216"/>
                  <a:gd name="T113" fmla="*/ 106 h 130"/>
                  <a:gd name="T114" fmla="*/ 180 w 216"/>
                  <a:gd name="T115" fmla="*/ 122 h 130"/>
                  <a:gd name="T116" fmla="*/ 188 w 216"/>
                  <a:gd name="T117" fmla="*/ 126 h 130"/>
                  <a:gd name="T118" fmla="*/ 198 w 216"/>
                  <a:gd name="T119" fmla="*/ 128 h 130"/>
                  <a:gd name="T120" fmla="*/ 26 w 216"/>
                  <a:gd name="T121" fmla="*/ 2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6" h="130">
                    <a:moveTo>
                      <a:pt x="204" y="128"/>
                    </a:moveTo>
                    <a:lnTo>
                      <a:pt x="204" y="128"/>
                    </a:lnTo>
                    <a:lnTo>
                      <a:pt x="204" y="130"/>
                    </a:lnTo>
                    <a:lnTo>
                      <a:pt x="206" y="130"/>
                    </a:lnTo>
                    <a:lnTo>
                      <a:pt x="206" y="130"/>
                    </a:lnTo>
                    <a:lnTo>
                      <a:pt x="206" y="130"/>
                    </a:lnTo>
                    <a:lnTo>
                      <a:pt x="208" y="130"/>
                    </a:lnTo>
                    <a:lnTo>
                      <a:pt x="208" y="130"/>
                    </a:lnTo>
                    <a:lnTo>
                      <a:pt x="210" y="130"/>
                    </a:lnTo>
                    <a:lnTo>
                      <a:pt x="210" y="130"/>
                    </a:lnTo>
                    <a:lnTo>
                      <a:pt x="212" y="130"/>
                    </a:lnTo>
                    <a:lnTo>
                      <a:pt x="212" y="130"/>
                    </a:lnTo>
                    <a:lnTo>
                      <a:pt x="212" y="130"/>
                    </a:lnTo>
                    <a:lnTo>
                      <a:pt x="214" y="128"/>
                    </a:lnTo>
                    <a:lnTo>
                      <a:pt x="214" y="128"/>
                    </a:lnTo>
                    <a:lnTo>
                      <a:pt x="214" y="128"/>
                    </a:lnTo>
                    <a:lnTo>
                      <a:pt x="214" y="124"/>
                    </a:lnTo>
                    <a:lnTo>
                      <a:pt x="214" y="124"/>
                    </a:lnTo>
                    <a:lnTo>
                      <a:pt x="214" y="124"/>
                    </a:lnTo>
                    <a:lnTo>
                      <a:pt x="216" y="124"/>
                    </a:lnTo>
                    <a:lnTo>
                      <a:pt x="216" y="120"/>
                    </a:lnTo>
                    <a:lnTo>
                      <a:pt x="216" y="120"/>
                    </a:lnTo>
                    <a:lnTo>
                      <a:pt x="214" y="120"/>
                    </a:lnTo>
                    <a:lnTo>
                      <a:pt x="208" y="120"/>
                    </a:lnTo>
                    <a:lnTo>
                      <a:pt x="206" y="118"/>
                    </a:lnTo>
                    <a:lnTo>
                      <a:pt x="206" y="114"/>
                    </a:lnTo>
                    <a:lnTo>
                      <a:pt x="206" y="114"/>
                    </a:lnTo>
                    <a:lnTo>
                      <a:pt x="204" y="114"/>
                    </a:lnTo>
                    <a:lnTo>
                      <a:pt x="204" y="114"/>
                    </a:lnTo>
                    <a:lnTo>
                      <a:pt x="200" y="112"/>
                    </a:lnTo>
                    <a:lnTo>
                      <a:pt x="200" y="112"/>
                    </a:lnTo>
                    <a:lnTo>
                      <a:pt x="200" y="110"/>
                    </a:lnTo>
                    <a:lnTo>
                      <a:pt x="202" y="108"/>
                    </a:lnTo>
                    <a:lnTo>
                      <a:pt x="202" y="108"/>
                    </a:lnTo>
                    <a:lnTo>
                      <a:pt x="202" y="106"/>
                    </a:lnTo>
                    <a:lnTo>
                      <a:pt x="200" y="106"/>
                    </a:lnTo>
                    <a:lnTo>
                      <a:pt x="200" y="104"/>
                    </a:lnTo>
                    <a:lnTo>
                      <a:pt x="200" y="104"/>
                    </a:lnTo>
                    <a:lnTo>
                      <a:pt x="200" y="104"/>
                    </a:lnTo>
                    <a:lnTo>
                      <a:pt x="196" y="104"/>
                    </a:lnTo>
                    <a:lnTo>
                      <a:pt x="196" y="104"/>
                    </a:lnTo>
                    <a:lnTo>
                      <a:pt x="196" y="104"/>
                    </a:lnTo>
                    <a:lnTo>
                      <a:pt x="194" y="106"/>
                    </a:lnTo>
                    <a:lnTo>
                      <a:pt x="194" y="106"/>
                    </a:lnTo>
                    <a:lnTo>
                      <a:pt x="194" y="104"/>
                    </a:lnTo>
                    <a:lnTo>
                      <a:pt x="194" y="104"/>
                    </a:lnTo>
                    <a:lnTo>
                      <a:pt x="194" y="104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0" y="100"/>
                    </a:lnTo>
                    <a:lnTo>
                      <a:pt x="190" y="100"/>
                    </a:lnTo>
                    <a:lnTo>
                      <a:pt x="190" y="100"/>
                    </a:lnTo>
                    <a:lnTo>
                      <a:pt x="190" y="98"/>
                    </a:lnTo>
                    <a:lnTo>
                      <a:pt x="188" y="98"/>
                    </a:lnTo>
                    <a:lnTo>
                      <a:pt x="188" y="9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186" y="94"/>
                    </a:lnTo>
                    <a:lnTo>
                      <a:pt x="186" y="92"/>
                    </a:lnTo>
                    <a:lnTo>
                      <a:pt x="186" y="92"/>
                    </a:lnTo>
                    <a:lnTo>
                      <a:pt x="186" y="92"/>
                    </a:lnTo>
                    <a:lnTo>
                      <a:pt x="184" y="90"/>
                    </a:lnTo>
                    <a:lnTo>
                      <a:pt x="184" y="90"/>
                    </a:lnTo>
                    <a:lnTo>
                      <a:pt x="184" y="90"/>
                    </a:lnTo>
                    <a:lnTo>
                      <a:pt x="184" y="90"/>
                    </a:lnTo>
                    <a:lnTo>
                      <a:pt x="184" y="86"/>
                    </a:lnTo>
                    <a:lnTo>
                      <a:pt x="184" y="86"/>
                    </a:lnTo>
                    <a:lnTo>
                      <a:pt x="184" y="86"/>
                    </a:lnTo>
                    <a:lnTo>
                      <a:pt x="182" y="82"/>
                    </a:lnTo>
                    <a:lnTo>
                      <a:pt x="182" y="82"/>
                    </a:lnTo>
                    <a:lnTo>
                      <a:pt x="182" y="82"/>
                    </a:lnTo>
                    <a:lnTo>
                      <a:pt x="180" y="8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0" y="76"/>
                    </a:lnTo>
                    <a:lnTo>
                      <a:pt x="180" y="76"/>
                    </a:lnTo>
                    <a:lnTo>
                      <a:pt x="184" y="78"/>
                    </a:lnTo>
                    <a:lnTo>
                      <a:pt x="184" y="78"/>
                    </a:lnTo>
                    <a:lnTo>
                      <a:pt x="184" y="78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8" y="76"/>
                    </a:lnTo>
                    <a:lnTo>
                      <a:pt x="188" y="76"/>
                    </a:lnTo>
                    <a:lnTo>
                      <a:pt x="188" y="76"/>
                    </a:lnTo>
                    <a:lnTo>
                      <a:pt x="188" y="74"/>
                    </a:lnTo>
                    <a:lnTo>
                      <a:pt x="188" y="74"/>
                    </a:lnTo>
                    <a:lnTo>
                      <a:pt x="188" y="74"/>
                    </a:lnTo>
                    <a:lnTo>
                      <a:pt x="188" y="72"/>
                    </a:lnTo>
                    <a:lnTo>
                      <a:pt x="188" y="70"/>
                    </a:lnTo>
                    <a:lnTo>
                      <a:pt x="188" y="70"/>
                    </a:lnTo>
                    <a:lnTo>
                      <a:pt x="188" y="70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4" y="68"/>
                    </a:lnTo>
                    <a:lnTo>
                      <a:pt x="184" y="66"/>
                    </a:lnTo>
                    <a:lnTo>
                      <a:pt x="180" y="66"/>
                    </a:lnTo>
                    <a:lnTo>
                      <a:pt x="178" y="66"/>
                    </a:lnTo>
                    <a:lnTo>
                      <a:pt x="176" y="64"/>
                    </a:lnTo>
                    <a:lnTo>
                      <a:pt x="176" y="64"/>
                    </a:lnTo>
                    <a:lnTo>
                      <a:pt x="176" y="64"/>
                    </a:lnTo>
                    <a:lnTo>
                      <a:pt x="172" y="64"/>
                    </a:lnTo>
                    <a:lnTo>
                      <a:pt x="172" y="64"/>
                    </a:lnTo>
                    <a:lnTo>
                      <a:pt x="172" y="64"/>
                    </a:lnTo>
                    <a:lnTo>
                      <a:pt x="168" y="64"/>
                    </a:lnTo>
                    <a:lnTo>
                      <a:pt x="168" y="62"/>
                    </a:lnTo>
                    <a:lnTo>
                      <a:pt x="168" y="62"/>
                    </a:lnTo>
                    <a:lnTo>
                      <a:pt x="168" y="62"/>
                    </a:lnTo>
                    <a:lnTo>
                      <a:pt x="166" y="62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6" y="58"/>
                    </a:lnTo>
                    <a:lnTo>
                      <a:pt x="164" y="56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4" y="54"/>
                    </a:lnTo>
                    <a:lnTo>
                      <a:pt x="164" y="52"/>
                    </a:lnTo>
                    <a:lnTo>
                      <a:pt x="164" y="52"/>
                    </a:lnTo>
                    <a:lnTo>
                      <a:pt x="164" y="50"/>
                    </a:lnTo>
                    <a:lnTo>
                      <a:pt x="160" y="48"/>
                    </a:lnTo>
                    <a:lnTo>
                      <a:pt x="160" y="48"/>
                    </a:lnTo>
                    <a:lnTo>
                      <a:pt x="160" y="48"/>
                    </a:lnTo>
                    <a:lnTo>
                      <a:pt x="156" y="46"/>
                    </a:lnTo>
                    <a:lnTo>
                      <a:pt x="152" y="46"/>
                    </a:lnTo>
                    <a:lnTo>
                      <a:pt x="152" y="46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4"/>
                    </a:lnTo>
                    <a:lnTo>
                      <a:pt x="150" y="44"/>
                    </a:lnTo>
                    <a:lnTo>
                      <a:pt x="148" y="44"/>
                    </a:lnTo>
                    <a:lnTo>
                      <a:pt x="148" y="44"/>
                    </a:lnTo>
                    <a:lnTo>
                      <a:pt x="148" y="44"/>
                    </a:lnTo>
                    <a:lnTo>
                      <a:pt x="148" y="42"/>
                    </a:lnTo>
                    <a:lnTo>
                      <a:pt x="144" y="42"/>
                    </a:lnTo>
                    <a:lnTo>
                      <a:pt x="138" y="40"/>
                    </a:lnTo>
                    <a:lnTo>
                      <a:pt x="134" y="40"/>
                    </a:lnTo>
                    <a:lnTo>
                      <a:pt x="132" y="38"/>
                    </a:lnTo>
                    <a:lnTo>
                      <a:pt x="126" y="34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6" y="30"/>
                    </a:lnTo>
                    <a:lnTo>
                      <a:pt x="114" y="30"/>
                    </a:lnTo>
                    <a:lnTo>
                      <a:pt x="114" y="30"/>
                    </a:lnTo>
                    <a:lnTo>
                      <a:pt x="114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08" y="28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98" y="24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82" y="10"/>
                    </a:lnTo>
                    <a:lnTo>
                      <a:pt x="82" y="10"/>
                    </a:lnTo>
                    <a:lnTo>
                      <a:pt x="80" y="10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4" y="16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2" y="16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68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6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0" y="22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6" y="28"/>
                    </a:lnTo>
                    <a:lnTo>
                      <a:pt x="56" y="28"/>
                    </a:lnTo>
                    <a:lnTo>
                      <a:pt x="54" y="30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4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0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2" y="34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36" y="30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6" y="52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6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8" y="62"/>
                    </a:lnTo>
                    <a:lnTo>
                      <a:pt x="78" y="62"/>
                    </a:lnTo>
                    <a:lnTo>
                      <a:pt x="78" y="62"/>
                    </a:lnTo>
                    <a:lnTo>
                      <a:pt x="80" y="62"/>
                    </a:lnTo>
                    <a:lnTo>
                      <a:pt x="82" y="62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6" y="82"/>
                    </a:lnTo>
                    <a:lnTo>
                      <a:pt x="86" y="82"/>
                    </a:lnTo>
                    <a:lnTo>
                      <a:pt x="86" y="94"/>
                    </a:lnTo>
                    <a:lnTo>
                      <a:pt x="86" y="94"/>
                    </a:lnTo>
                    <a:lnTo>
                      <a:pt x="86" y="96"/>
                    </a:lnTo>
                    <a:lnTo>
                      <a:pt x="88" y="96"/>
                    </a:lnTo>
                    <a:lnTo>
                      <a:pt x="90" y="96"/>
                    </a:lnTo>
                    <a:lnTo>
                      <a:pt x="90" y="96"/>
                    </a:lnTo>
                    <a:lnTo>
                      <a:pt x="90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4" y="98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8" y="100"/>
                    </a:lnTo>
                    <a:lnTo>
                      <a:pt x="98" y="104"/>
                    </a:lnTo>
                    <a:lnTo>
                      <a:pt x="98" y="104"/>
                    </a:lnTo>
                    <a:lnTo>
                      <a:pt x="98" y="104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2" y="106"/>
                    </a:lnTo>
                    <a:lnTo>
                      <a:pt x="104" y="106"/>
                    </a:lnTo>
                    <a:lnTo>
                      <a:pt x="110" y="108"/>
                    </a:lnTo>
                    <a:lnTo>
                      <a:pt x="110" y="110"/>
                    </a:lnTo>
                    <a:lnTo>
                      <a:pt x="110" y="110"/>
                    </a:lnTo>
                    <a:lnTo>
                      <a:pt x="110" y="110"/>
                    </a:lnTo>
                    <a:lnTo>
                      <a:pt x="110" y="110"/>
                    </a:lnTo>
                    <a:lnTo>
                      <a:pt x="110" y="110"/>
                    </a:lnTo>
                    <a:lnTo>
                      <a:pt x="112" y="110"/>
                    </a:lnTo>
                    <a:lnTo>
                      <a:pt x="114" y="110"/>
                    </a:lnTo>
                    <a:lnTo>
                      <a:pt x="116" y="110"/>
                    </a:lnTo>
                    <a:lnTo>
                      <a:pt x="116" y="110"/>
                    </a:lnTo>
                    <a:lnTo>
                      <a:pt x="116" y="112"/>
                    </a:lnTo>
                    <a:lnTo>
                      <a:pt x="116" y="112"/>
                    </a:lnTo>
                    <a:lnTo>
                      <a:pt x="116" y="112"/>
                    </a:lnTo>
                    <a:lnTo>
                      <a:pt x="118" y="112"/>
                    </a:lnTo>
                    <a:lnTo>
                      <a:pt x="120" y="110"/>
                    </a:lnTo>
                    <a:lnTo>
                      <a:pt x="126" y="110"/>
                    </a:lnTo>
                    <a:lnTo>
                      <a:pt x="126" y="110"/>
                    </a:lnTo>
                    <a:lnTo>
                      <a:pt x="128" y="110"/>
                    </a:lnTo>
                    <a:lnTo>
                      <a:pt x="132" y="106"/>
                    </a:lnTo>
                    <a:lnTo>
                      <a:pt x="132" y="106"/>
                    </a:lnTo>
                    <a:lnTo>
                      <a:pt x="132" y="104"/>
                    </a:lnTo>
                    <a:lnTo>
                      <a:pt x="132" y="104"/>
                    </a:lnTo>
                    <a:lnTo>
                      <a:pt x="134" y="102"/>
                    </a:lnTo>
                    <a:lnTo>
                      <a:pt x="134" y="102"/>
                    </a:lnTo>
                    <a:lnTo>
                      <a:pt x="134" y="102"/>
                    </a:lnTo>
                    <a:lnTo>
                      <a:pt x="134" y="102"/>
                    </a:lnTo>
                    <a:lnTo>
                      <a:pt x="134" y="102"/>
                    </a:lnTo>
                    <a:lnTo>
                      <a:pt x="134" y="100"/>
                    </a:lnTo>
                    <a:lnTo>
                      <a:pt x="132" y="98"/>
                    </a:lnTo>
                    <a:lnTo>
                      <a:pt x="132" y="98"/>
                    </a:lnTo>
                    <a:lnTo>
                      <a:pt x="132" y="98"/>
                    </a:lnTo>
                    <a:lnTo>
                      <a:pt x="126" y="98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6" y="96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24" y="94"/>
                    </a:lnTo>
                    <a:lnTo>
                      <a:pt x="126" y="96"/>
                    </a:lnTo>
                    <a:lnTo>
                      <a:pt x="128" y="96"/>
                    </a:lnTo>
                    <a:lnTo>
                      <a:pt x="128" y="96"/>
                    </a:lnTo>
                    <a:lnTo>
                      <a:pt x="128" y="96"/>
                    </a:lnTo>
                    <a:lnTo>
                      <a:pt x="130" y="96"/>
                    </a:lnTo>
                    <a:lnTo>
                      <a:pt x="130" y="96"/>
                    </a:lnTo>
                    <a:lnTo>
                      <a:pt x="132" y="96"/>
                    </a:lnTo>
                    <a:lnTo>
                      <a:pt x="134" y="96"/>
                    </a:lnTo>
                    <a:lnTo>
                      <a:pt x="138" y="96"/>
                    </a:lnTo>
                    <a:lnTo>
                      <a:pt x="138" y="96"/>
                    </a:lnTo>
                    <a:lnTo>
                      <a:pt x="138" y="96"/>
                    </a:lnTo>
                    <a:lnTo>
                      <a:pt x="140" y="92"/>
                    </a:lnTo>
                    <a:lnTo>
                      <a:pt x="142" y="92"/>
                    </a:lnTo>
                    <a:lnTo>
                      <a:pt x="142" y="92"/>
                    </a:lnTo>
                    <a:lnTo>
                      <a:pt x="142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2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4" y="90"/>
                    </a:lnTo>
                    <a:lnTo>
                      <a:pt x="146" y="88"/>
                    </a:lnTo>
                    <a:lnTo>
                      <a:pt x="146" y="88"/>
                    </a:lnTo>
                    <a:lnTo>
                      <a:pt x="152" y="88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6" y="90"/>
                    </a:lnTo>
                    <a:lnTo>
                      <a:pt x="158" y="92"/>
                    </a:lnTo>
                    <a:lnTo>
                      <a:pt x="162" y="92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6" y="96"/>
                    </a:lnTo>
                    <a:lnTo>
                      <a:pt x="166" y="96"/>
                    </a:lnTo>
                    <a:lnTo>
                      <a:pt x="166" y="98"/>
                    </a:lnTo>
                    <a:lnTo>
                      <a:pt x="166" y="100"/>
                    </a:lnTo>
                    <a:lnTo>
                      <a:pt x="166" y="100"/>
                    </a:lnTo>
                    <a:lnTo>
                      <a:pt x="166" y="100"/>
                    </a:lnTo>
                    <a:lnTo>
                      <a:pt x="168" y="100"/>
                    </a:lnTo>
                    <a:lnTo>
                      <a:pt x="168" y="102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8" y="106"/>
                    </a:lnTo>
                    <a:lnTo>
                      <a:pt x="168" y="106"/>
                    </a:lnTo>
                    <a:lnTo>
                      <a:pt x="168" y="106"/>
                    </a:lnTo>
                    <a:lnTo>
                      <a:pt x="168" y="106"/>
                    </a:lnTo>
                    <a:lnTo>
                      <a:pt x="170" y="110"/>
                    </a:lnTo>
                    <a:lnTo>
                      <a:pt x="174" y="116"/>
                    </a:lnTo>
                    <a:lnTo>
                      <a:pt x="174" y="116"/>
                    </a:lnTo>
                    <a:lnTo>
                      <a:pt x="174" y="116"/>
                    </a:lnTo>
                    <a:lnTo>
                      <a:pt x="176" y="118"/>
                    </a:lnTo>
                    <a:lnTo>
                      <a:pt x="176" y="120"/>
                    </a:lnTo>
                    <a:lnTo>
                      <a:pt x="176" y="120"/>
                    </a:lnTo>
                    <a:lnTo>
                      <a:pt x="176" y="120"/>
                    </a:lnTo>
                    <a:lnTo>
                      <a:pt x="180" y="122"/>
                    </a:lnTo>
                    <a:lnTo>
                      <a:pt x="180" y="122"/>
                    </a:lnTo>
                    <a:lnTo>
                      <a:pt x="180" y="122"/>
                    </a:lnTo>
                    <a:lnTo>
                      <a:pt x="180" y="122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6" y="124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88" y="126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0" y="126"/>
                    </a:lnTo>
                    <a:lnTo>
                      <a:pt x="192" y="126"/>
                    </a:lnTo>
                    <a:lnTo>
                      <a:pt x="192" y="126"/>
                    </a:lnTo>
                    <a:lnTo>
                      <a:pt x="196" y="126"/>
                    </a:lnTo>
                    <a:lnTo>
                      <a:pt x="196" y="126"/>
                    </a:lnTo>
                    <a:lnTo>
                      <a:pt x="196" y="126"/>
                    </a:lnTo>
                    <a:lnTo>
                      <a:pt x="196" y="128"/>
                    </a:lnTo>
                    <a:lnTo>
                      <a:pt x="198" y="128"/>
                    </a:lnTo>
                    <a:lnTo>
                      <a:pt x="198" y="128"/>
                    </a:lnTo>
                    <a:lnTo>
                      <a:pt x="198" y="128"/>
                    </a:lnTo>
                    <a:lnTo>
                      <a:pt x="200" y="128"/>
                    </a:lnTo>
                    <a:lnTo>
                      <a:pt x="204" y="128"/>
                    </a:lnTo>
                    <a:lnTo>
                      <a:pt x="204" y="128"/>
                    </a:lnTo>
                    <a:close/>
                    <a:moveTo>
                      <a:pt x="32" y="20"/>
                    </a:moveTo>
                    <a:lnTo>
                      <a:pt x="32" y="20"/>
                    </a:lnTo>
                    <a:lnTo>
                      <a:pt x="28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7" name="Freeform 575"/>
              <p:cNvSpPr>
                <a:spLocks/>
              </p:cNvSpPr>
              <p:nvPr/>
            </p:nvSpPr>
            <p:spPr bwMode="auto">
              <a:xfrm>
                <a:off x="8250457" y="4830418"/>
                <a:ext cx="96437" cy="57862"/>
              </a:xfrm>
              <a:custGeom>
                <a:avLst/>
                <a:gdLst>
                  <a:gd name="T0" fmla="*/ 0 w 40"/>
                  <a:gd name="T1" fmla="*/ 20 h 24"/>
                  <a:gd name="T2" fmla="*/ 0 w 40"/>
                  <a:gd name="T3" fmla="*/ 20 h 24"/>
                  <a:gd name="T4" fmla="*/ 0 w 40"/>
                  <a:gd name="T5" fmla="*/ 20 h 24"/>
                  <a:gd name="T6" fmla="*/ 4 w 40"/>
                  <a:gd name="T7" fmla="*/ 20 h 24"/>
                  <a:gd name="T8" fmla="*/ 6 w 40"/>
                  <a:gd name="T9" fmla="*/ 22 h 24"/>
                  <a:gd name="T10" fmla="*/ 14 w 40"/>
                  <a:gd name="T11" fmla="*/ 22 h 24"/>
                  <a:gd name="T12" fmla="*/ 14 w 40"/>
                  <a:gd name="T13" fmla="*/ 24 h 24"/>
                  <a:gd name="T14" fmla="*/ 20 w 40"/>
                  <a:gd name="T15" fmla="*/ 24 h 24"/>
                  <a:gd name="T16" fmla="*/ 20 w 40"/>
                  <a:gd name="T17" fmla="*/ 24 h 24"/>
                  <a:gd name="T18" fmla="*/ 24 w 40"/>
                  <a:gd name="T19" fmla="*/ 20 h 24"/>
                  <a:gd name="T20" fmla="*/ 24 w 40"/>
                  <a:gd name="T21" fmla="*/ 20 h 24"/>
                  <a:gd name="T22" fmla="*/ 26 w 40"/>
                  <a:gd name="T23" fmla="*/ 20 h 24"/>
                  <a:gd name="T24" fmla="*/ 28 w 40"/>
                  <a:gd name="T25" fmla="*/ 20 h 24"/>
                  <a:gd name="T26" fmla="*/ 30 w 40"/>
                  <a:gd name="T27" fmla="*/ 18 h 24"/>
                  <a:gd name="T28" fmla="*/ 34 w 40"/>
                  <a:gd name="T29" fmla="*/ 16 h 24"/>
                  <a:gd name="T30" fmla="*/ 34 w 40"/>
                  <a:gd name="T31" fmla="*/ 16 h 24"/>
                  <a:gd name="T32" fmla="*/ 34 w 40"/>
                  <a:gd name="T33" fmla="*/ 14 h 24"/>
                  <a:gd name="T34" fmla="*/ 34 w 40"/>
                  <a:gd name="T35" fmla="*/ 14 h 24"/>
                  <a:gd name="T36" fmla="*/ 34 w 40"/>
                  <a:gd name="T37" fmla="*/ 12 h 24"/>
                  <a:gd name="T38" fmla="*/ 38 w 40"/>
                  <a:gd name="T39" fmla="*/ 12 h 24"/>
                  <a:gd name="T40" fmla="*/ 40 w 40"/>
                  <a:gd name="T41" fmla="*/ 10 h 24"/>
                  <a:gd name="T42" fmla="*/ 40 w 40"/>
                  <a:gd name="T43" fmla="*/ 10 h 24"/>
                  <a:gd name="T44" fmla="*/ 40 w 40"/>
                  <a:gd name="T45" fmla="*/ 6 h 24"/>
                  <a:gd name="T46" fmla="*/ 40 w 40"/>
                  <a:gd name="T47" fmla="*/ 4 h 24"/>
                  <a:gd name="T48" fmla="*/ 40 w 40"/>
                  <a:gd name="T49" fmla="*/ 4 h 24"/>
                  <a:gd name="T50" fmla="*/ 38 w 40"/>
                  <a:gd name="T51" fmla="*/ 2 h 24"/>
                  <a:gd name="T52" fmla="*/ 38 w 40"/>
                  <a:gd name="T53" fmla="*/ 2 h 24"/>
                  <a:gd name="T54" fmla="*/ 36 w 40"/>
                  <a:gd name="T55" fmla="*/ 0 h 24"/>
                  <a:gd name="T56" fmla="*/ 34 w 40"/>
                  <a:gd name="T57" fmla="*/ 0 h 24"/>
                  <a:gd name="T58" fmla="*/ 32 w 40"/>
                  <a:gd name="T59" fmla="*/ 0 h 24"/>
                  <a:gd name="T60" fmla="*/ 32 w 40"/>
                  <a:gd name="T61" fmla="*/ 0 h 24"/>
                  <a:gd name="T62" fmla="*/ 28 w 40"/>
                  <a:gd name="T63" fmla="*/ 0 h 24"/>
                  <a:gd name="T64" fmla="*/ 28 w 40"/>
                  <a:gd name="T65" fmla="*/ 0 h 24"/>
                  <a:gd name="T66" fmla="*/ 26 w 40"/>
                  <a:gd name="T67" fmla="*/ 2 h 24"/>
                  <a:gd name="T68" fmla="*/ 26 w 40"/>
                  <a:gd name="T69" fmla="*/ 4 h 24"/>
                  <a:gd name="T70" fmla="*/ 28 w 40"/>
                  <a:gd name="T71" fmla="*/ 6 h 24"/>
                  <a:gd name="T72" fmla="*/ 30 w 40"/>
                  <a:gd name="T73" fmla="*/ 8 h 24"/>
                  <a:gd name="T74" fmla="*/ 28 w 40"/>
                  <a:gd name="T75" fmla="*/ 8 h 24"/>
                  <a:gd name="T76" fmla="*/ 26 w 40"/>
                  <a:gd name="T77" fmla="*/ 8 h 24"/>
                  <a:gd name="T78" fmla="*/ 24 w 40"/>
                  <a:gd name="T79" fmla="*/ 10 h 24"/>
                  <a:gd name="T80" fmla="*/ 20 w 40"/>
                  <a:gd name="T81" fmla="*/ 10 h 24"/>
                  <a:gd name="T82" fmla="*/ 20 w 40"/>
                  <a:gd name="T83" fmla="*/ 10 h 24"/>
                  <a:gd name="T84" fmla="*/ 10 w 40"/>
                  <a:gd name="T85" fmla="*/ 12 h 24"/>
                  <a:gd name="T86" fmla="*/ 10 w 40"/>
                  <a:gd name="T87" fmla="*/ 12 h 24"/>
                  <a:gd name="T88" fmla="*/ 4 w 40"/>
                  <a:gd name="T89" fmla="*/ 16 h 24"/>
                  <a:gd name="T90" fmla="*/ 4 w 40"/>
                  <a:gd name="T91" fmla="*/ 16 h 24"/>
                  <a:gd name="T92" fmla="*/ 0 w 40"/>
                  <a:gd name="T93" fmla="*/ 16 h 24"/>
                  <a:gd name="T94" fmla="*/ 0 w 40"/>
                  <a:gd name="T95" fmla="*/ 16 h 24"/>
                  <a:gd name="T96" fmla="*/ 0 w 40"/>
                  <a:gd name="T97" fmla="*/ 18 h 24"/>
                  <a:gd name="T98" fmla="*/ 0 w 40"/>
                  <a:gd name="T99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4">
                    <a:moveTo>
                      <a:pt x="0" y="2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30" y="8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8" name="Freeform 576"/>
              <p:cNvSpPr>
                <a:spLocks/>
              </p:cNvSpPr>
              <p:nvPr/>
            </p:nvSpPr>
            <p:spPr bwMode="auto">
              <a:xfrm>
                <a:off x="8303497" y="4787021"/>
                <a:ext cx="62684" cy="62684"/>
              </a:xfrm>
              <a:custGeom>
                <a:avLst/>
                <a:gdLst>
                  <a:gd name="T0" fmla="*/ 2 w 26"/>
                  <a:gd name="T1" fmla="*/ 4 h 26"/>
                  <a:gd name="T2" fmla="*/ 2 w 26"/>
                  <a:gd name="T3" fmla="*/ 4 h 26"/>
                  <a:gd name="T4" fmla="*/ 2 w 26"/>
                  <a:gd name="T5" fmla="*/ 4 h 26"/>
                  <a:gd name="T6" fmla="*/ 2 w 26"/>
                  <a:gd name="T7" fmla="*/ 6 h 26"/>
                  <a:gd name="T8" fmla="*/ 6 w 26"/>
                  <a:gd name="T9" fmla="*/ 6 h 26"/>
                  <a:gd name="T10" fmla="*/ 8 w 26"/>
                  <a:gd name="T11" fmla="*/ 8 h 26"/>
                  <a:gd name="T12" fmla="*/ 12 w 26"/>
                  <a:gd name="T13" fmla="*/ 10 h 26"/>
                  <a:gd name="T14" fmla="*/ 14 w 26"/>
                  <a:gd name="T15" fmla="*/ 10 h 26"/>
                  <a:gd name="T16" fmla="*/ 14 w 26"/>
                  <a:gd name="T17" fmla="*/ 12 h 26"/>
                  <a:gd name="T18" fmla="*/ 14 w 26"/>
                  <a:gd name="T19" fmla="*/ 12 h 26"/>
                  <a:gd name="T20" fmla="*/ 14 w 26"/>
                  <a:gd name="T21" fmla="*/ 14 h 26"/>
                  <a:gd name="T22" fmla="*/ 18 w 26"/>
                  <a:gd name="T23" fmla="*/ 14 h 26"/>
                  <a:gd name="T24" fmla="*/ 18 w 26"/>
                  <a:gd name="T25" fmla="*/ 16 h 26"/>
                  <a:gd name="T26" fmla="*/ 18 w 26"/>
                  <a:gd name="T27" fmla="*/ 16 h 26"/>
                  <a:gd name="T28" fmla="*/ 18 w 26"/>
                  <a:gd name="T29" fmla="*/ 16 h 26"/>
                  <a:gd name="T30" fmla="*/ 18 w 26"/>
                  <a:gd name="T31" fmla="*/ 16 h 26"/>
                  <a:gd name="T32" fmla="*/ 20 w 26"/>
                  <a:gd name="T33" fmla="*/ 18 h 26"/>
                  <a:gd name="T34" fmla="*/ 20 w 26"/>
                  <a:gd name="T35" fmla="*/ 26 h 26"/>
                  <a:gd name="T36" fmla="*/ 20 w 26"/>
                  <a:gd name="T37" fmla="*/ 26 h 26"/>
                  <a:gd name="T38" fmla="*/ 20 w 26"/>
                  <a:gd name="T39" fmla="*/ 26 h 26"/>
                  <a:gd name="T40" fmla="*/ 22 w 26"/>
                  <a:gd name="T41" fmla="*/ 26 h 26"/>
                  <a:gd name="T42" fmla="*/ 24 w 26"/>
                  <a:gd name="T43" fmla="*/ 26 h 26"/>
                  <a:gd name="T44" fmla="*/ 24 w 26"/>
                  <a:gd name="T45" fmla="*/ 26 h 26"/>
                  <a:gd name="T46" fmla="*/ 24 w 26"/>
                  <a:gd name="T47" fmla="*/ 26 h 26"/>
                  <a:gd name="T48" fmla="*/ 24 w 26"/>
                  <a:gd name="T49" fmla="*/ 26 h 26"/>
                  <a:gd name="T50" fmla="*/ 24 w 26"/>
                  <a:gd name="T51" fmla="*/ 26 h 26"/>
                  <a:gd name="T52" fmla="*/ 26 w 26"/>
                  <a:gd name="T53" fmla="*/ 26 h 26"/>
                  <a:gd name="T54" fmla="*/ 26 w 26"/>
                  <a:gd name="T55" fmla="*/ 20 h 26"/>
                  <a:gd name="T56" fmla="*/ 26 w 26"/>
                  <a:gd name="T57" fmla="*/ 20 h 26"/>
                  <a:gd name="T58" fmla="*/ 26 w 26"/>
                  <a:gd name="T59" fmla="*/ 20 h 26"/>
                  <a:gd name="T60" fmla="*/ 24 w 26"/>
                  <a:gd name="T61" fmla="*/ 16 h 26"/>
                  <a:gd name="T62" fmla="*/ 24 w 26"/>
                  <a:gd name="T63" fmla="*/ 14 h 26"/>
                  <a:gd name="T64" fmla="*/ 24 w 26"/>
                  <a:gd name="T65" fmla="*/ 14 h 26"/>
                  <a:gd name="T66" fmla="*/ 24 w 26"/>
                  <a:gd name="T67" fmla="*/ 14 h 26"/>
                  <a:gd name="T68" fmla="*/ 22 w 26"/>
                  <a:gd name="T69" fmla="*/ 14 h 26"/>
                  <a:gd name="T70" fmla="*/ 16 w 26"/>
                  <a:gd name="T71" fmla="*/ 10 h 26"/>
                  <a:gd name="T72" fmla="*/ 16 w 26"/>
                  <a:gd name="T73" fmla="*/ 10 h 26"/>
                  <a:gd name="T74" fmla="*/ 16 w 26"/>
                  <a:gd name="T75" fmla="*/ 10 h 26"/>
                  <a:gd name="T76" fmla="*/ 14 w 26"/>
                  <a:gd name="T77" fmla="*/ 8 h 26"/>
                  <a:gd name="T78" fmla="*/ 12 w 26"/>
                  <a:gd name="T79" fmla="*/ 6 h 26"/>
                  <a:gd name="T80" fmla="*/ 10 w 26"/>
                  <a:gd name="T81" fmla="*/ 4 h 26"/>
                  <a:gd name="T82" fmla="*/ 10 w 26"/>
                  <a:gd name="T83" fmla="*/ 4 h 26"/>
                  <a:gd name="T84" fmla="*/ 10 w 26"/>
                  <a:gd name="T85" fmla="*/ 4 h 26"/>
                  <a:gd name="T86" fmla="*/ 8 w 26"/>
                  <a:gd name="T87" fmla="*/ 2 h 26"/>
                  <a:gd name="T88" fmla="*/ 4 w 26"/>
                  <a:gd name="T89" fmla="*/ 0 h 26"/>
                  <a:gd name="T90" fmla="*/ 4 w 26"/>
                  <a:gd name="T91" fmla="*/ 0 h 26"/>
                  <a:gd name="T92" fmla="*/ 2 w 26"/>
                  <a:gd name="T93" fmla="*/ 0 h 26"/>
                  <a:gd name="T94" fmla="*/ 0 w 26"/>
                  <a:gd name="T95" fmla="*/ 0 h 26"/>
                  <a:gd name="T96" fmla="*/ 0 w 26"/>
                  <a:gd name="T97" fmla="*/ 0 h 26"/>
                  <a:gd name="T98" fmla="*/ 0 w 26"/>
                  <a:gd name="T99" fmla="*/ 0 h 26"/>
                  <a:gd name="T100" fmla="*/ 0 w 26"/>
                  <a:gd name="T101" fmla="*/ 2 h 26"/>
                  <a:gd name="T102" fmla="*/ 0 w 26"/>
                  <a:gd name="T103" fmla="*/ 2 h 26"/>
                  <a:gd name="T104" fmla="*/ 0 w 26"/>
                  <a:gd name="T105" fmla="*/ 2 h 26"/>
                  <a:gd name="T106" fmla="*/ 2 w 26"/>
                  <a:gd name="T107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" h="26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8" y="8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2" y="14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8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09" name="Freeform 577"/>
              <p:cNvSpPr>
                <a:spLocks/>
              </p:cNvSpPr>
              <p:nvPr/>
            </p:nvSpPr>
            <p:spPr bwMode="auto">
              <a:xfrm>
                <a:off x="8274566" y="4975073"/>
                <a:ext cx="14466" cy="9644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2 w 6"/>
                  <a:gd name="T9" fmla="*/ 4 h 4"/>
                  <a:gd name="T10" fmla="*/ 2 w 6"/>
                  <a:gd name="T11" fmla="*/ 4 h 4"/>
                  <a:gd name="T12" fmla="*/ 4 w 6"/>
                  <a:gd name="T13" fmla="*/ 4 h 4"/>
                  <a:gd name="T14" fmla="*/ 4 w 6"/>
                  <a:gd name="T15" fmla="*/ 4 h 4"/>
                  <a:gd name="T16" fmla="*/ 4 w 6"/>
                  <a:gd name="T17" fmla="*/ 2 h 4"/>
                  <a:gd name="T18" fmla="*/ 4 w 6"/>
                  <a:gd name="T19" fmla="*/ 2 h 4"/>
                  <a:gd name="T20" fmla="*/ 4 w 6"/>
                  <a:gd name="T21" fmla="*/ 2 h 4"/>
                  <a:gd name="T22" fmla="*/ 4 w 6"/>
                  <a:gd name="T23" fmla="*/ 2 h 4"/>
                  <a:gd name="T24" fmla="*/ 6 w 6"/>
                  <a:gd name="T25" fmla="*/ 2 h 4"/>
                  <a:gd name="T26" fmla="*/ 6 w 6"/>
                  <a:gd name="T27" fmla="*/ 0 h 4"/>
                  <a:gd name="T28" fmla="*/ 6 w 6"/>
                  <a:gd name="T29" fmla="*/ 0 h 4"/>
                  <a:gd name="T30" fmla="*/ 4 w 6"/>
                  <a:gd name="T31" fmla="*/ 0 h 4"/>
                  <a:gd name="T32" fmla="*/ 0 w 6"/>
                  <a:gd name="T33" fmla="*/ 0 h 4"/>
                  <a:gd name="T34" fmla="*/ 0 w 6"/>
                  <a:gd name="T35" fmla="*/ 0 h 4"/>
                  <a:gd name="T36" fmla="*/ 0 w 6"/>
                  <a:gd name="T37" fmla="*/ 0 h 4"/>
                  <a:gd name="T38" fmla="*/ 0 w 6"/>
                  <a:gd name="T39" fmla="*/ 0 h 4"/>
                  <a:gd name="T40" fmla="*/ 0 w 6"/>
                  <a:gd name="T41" fmla="*/ 0 h 4"/>
                  <a:gd name="T42" fmla="*/ 0 w 6"/>
                  <a:gd name="T43" fmla="*/ 2 h 4"/>
                  <a:gd name="T44" fmla="*/ 0 w 6"/>
                  <a:gd name="T45" fmla="*/ 2 h 4"/>
                  <a:gd name="T46" fmla="*/ 0 w 6"/>
                  <a:gd name="T47" fmla="*/ 2 h 4"/>
                  <a:gd name="T48" fmla="*/ 0 w 6"/>
                  <a:gd name="T49" fmla="*/ 4 h 4"/>
                  <a:gd name="T50" fmla="*/ 0 w 6"/>
                  <a:gd name="T51" fmla="*/ 4 h 4"/>
                  <a:gd name="T52" fmla="*/ 0 w 6"/>
                  <a:gd name="T53" fmla="*/ 4 h 4"/>
                  <a:gd name="T54" fmla="*/ 0 w 6"/>
                  <a:gd name="T55" fmla="*/ 4 h 4"/>
                  <a:gd name="T56" fmla="*/ 0 w 6"/>
                  <a:gd name="T57" fmla="*/ 4 h 4"/>
                  <a:gd name="T58" fmla="*/ 0 w 6"/>
                  <a:gd name="T5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0" name="Freeform 578"/>
              <p:cNvSpPr>
                <a:spLocks/>
              </p:cNvSpPr>
              <p:nvPr/>
            </p:nvSpPr>
            <p:spPr bwMode="auto">
              <a:xfrm>
                <a:off x="8337250" y="4970251"/>
                <a:ext cx="9644" cy="14466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0 w 4"/>
                  <a:gd name="T5" fmla="*/ 0 h 6"/>
                  <a:gd name="T6" fmla="*/ 0 w 4"/>
                  <a:gd name="T7" fmla="*/ 0 h 6"/>
                  <a:gd name="T8" fmla="*/ 0 w 4"/>
                  <a:gd name="T9" fmla="*/ 0 h 6"/>
                  <a:gd name="T10" fmla="*/ 0 w 4"/>
                  <a:gd name="T11" fmla="*/ 2 h 6"/>
                  <a:gd name="T12" fmla="*/ 0 w 4"/>
                  <a:gd name="T13" fmla="*/ 4 h 6"/>
                  <a:gd name="T14" fmla="*/ 0 w 4"/>
                  <a:gd name="T15" fmla="*/ 4 h 6"/>
                  <a:gd name="T16" fmla="*/ 0 w 4"/>
                  <a:gd name="T17" fmla="*/ 6 h 6"/>
                  <a:gd name="T18" fmla="*/ 2 w 4"/>
                  <a:gd name="T19" fmla="*/ 6 h 6"/>
                  <a:gd name="T20" fmla="*/ 2 w 4"/>
                  <a:gd name="T21" fmla="*/ 6 h 6"/>
                  <a:gd name="T22" fmla="*/ 4 w 4"/>
                  <a:gd name="T23" fmla="*/ 6 h 6"/>
                  <a:gd name="T24" fmla="*/ 4 w 4"/>
                  <a:gd name="T25" fmla="*/ 4 h 6"/>
                  <a:gd name="T26" fmla="*/ 4 w 4"/>
                  <a:gd name="T27" fmla="*/ 4 h 6"/>
                  <a:gd name="T28" fmla="*/ 4 w 4"/>
                  <a:gd name="T29" fmla="*/ 4 h 6"/>
                  <a:gd name="T30" fmla="*/ 4 w 4"/>
                  <a:gd name="T31" fmla="*/ 2 h 6"/>
                  <a:gd name="T32" fmla="*/ 4 w 4"/>
                  <a:gd name="T33" fmla="*/ 2 h 6"/>
                  <a:gd name="T34" fmla="*/ 4 w 4"/>
                  <a:gd name="T35" fmla="*/ 2 h 6"/>
                  <a:gd name="T36" fmla="*/ 4 w 4"/>
                  <a:gd name="T37" fmla="*/ 2 h 6"/>
                  <a:gd name="T38" fmla="*/ 4 w 4"/>
                  <a:gd name="T39" fmla="*/ 2 h 6"/>
                  <a:gd name="T40" fmla="*/ 4 w 4"/>
                  <a:gd name="T41" fmla="*/ 2 h 6"/>
                  <a:gd name="T42" fmla="*/ 2 w 4"/>
                  <a:gd name="T43" fmla="*/ 0 h 6"/>
                  <a:gd name="T44" fmla="*/ 2 w 4"/>
                  <a:gd name="T45" fmla="*/ 0 h 6"/>
                  <a:gd name="T46" fmla="*/ 2 w 4"/>
                  <a:gd name="T47" fmla="*/ 0 h 6"/>
                  <a:gd name="T48" fmla="*/ 2 w 4"/>
                  <a:gd name="T49" fmla="*/ 0 h 6"/>
                  <a:gd name="T50" fmla="*/ 2 w 4"/>
                  <a:gd name="T51" fmla="*/ 0 h 6"/>
                  <a:gd name="T52" fmla="*/ 2 w 4"/>
                  <a:gd name="T5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1" name="Freeform 579"/>
              <p:cNvSpPr>
                <a:spLocks/>
              </p:cNvSpPr>
              <p:nvPr/>
            </p:nvSpPr>
            <p:spPr bwMode="auto">
              <a:xfrm>
                <a:off x="8284210" y="4979895"/>
                <a:ext cx="14466" cy="19287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2 h 8"/>
                  <a:gd name="T4" fmla="*/ 6 w 6"/>
                  <a:gd name="T5" fmla="*/ 2 h 8"/>
                  <a:gd name="T6" fmla="*/ 6 w 6"/>
                  <a:gd name="T7" fmla="*/ 2 h 8"/>
                  <a:gd name="T8" fmla="*/ 4 w 6"/>
                  <a:gd name="T9" fmla="*/ 2 h 8"/>
                  <a:gd name="T10" fmla="*/ 2 w 6"/>
                  <a:gd name="T11" fmla="*/ 0 h 8"/>
                  <a:gd name="T12" fmla="*/ 2 w 6"/>
                  <a:gd name="T13" fmla="*/ 0 h 8"/>
                  <a:gd name="T14" fmla="*/ 2 w 6"/>
                  <a:gd name="T15" fmla="*/ 0 h 8"/>
                  <a:gd name="T16" fmla="*/ 2 w 6"/>
                  <a:gd name="T17" fmla="*/ 0 h 8"/>
                  <a:gd name="T18" fmla="*/ 2 w 6"/>
                  <a:gd name="T19" fmla="*/ 0 h 8"/>
                  <a:gd name="T20" fmla="*/ 2 w 6"/>
                  <a:gd name="T21" fmla="*/ 2 h 8"/>
                  <a:gd name="T22" fmla="*/ 0 w 6"/>
                  <a:gd name="T23" fmla="*/ 2 h 8"/>
                  <a:gd name="T24" fmla="*/ 0 w 6"/>
                  <a:gd name="T25" fmla="*/ 2 h 8"/>
                  <a:gd name="T26" fmla="*/ 0 w 6"/>
                  <a:gd name="T27" fmla="*/ 2 h 8"/>
                  <a:gd name="T28" fmla="*/ 0 w 6"/>
                  <a:gd name="T29" fmla="*/ 2 h 8"/>
                  <a:gd name="T30" fmla="*/ 0 w 6"/>
                  <a:gd name="T31" fmla="*/ 2 h 8"/>
                  <a:gd name="T32" fmla="*/ 0 w 6"/>
                  <a:gd name="T33" fmla="*/ 4 h 8"/>
                  <a:gd name="T34" fmla="*/ 4 w 6"/>
                  <a:gd name="T35" fmla="*/ 4 h 8"/>
                  <a:gd name="T36" fmla="*/ 2 w 6"/>
                  <a:gd name="T37" fmla="*/ 4 h 8"/>
                  <a:gd name="T38" fmla="*/ 2 w 6"/>
                  <a:gd name="T39" fmla="*/ 4 h 8"/>
                  <a:gd name="T40" fmla="*/ 2 w 6"/>
                  <a:gd name="T41" fmla="*/ 6 h 8"/>
                  <a:gd name="T42" fmla="*/ 2 w 6"/>
                  <a:gd name="T43" fmla="*/ 6 h 8"/>
                  <a:gd name="T44" fmla="*/ 2 w 6"/>
                  <a:gd name="T45" fmla="*/ 6 h 8"/>
                  <a:gd name="T46" fmla="*/ 2 w 6"/>
                  <a:gd name="T47" fmla="*/ 6 h 8"/>
                  <a:gd name="T48" fmla="*/ 4 w 6"/>
                  <a:gd name="T49" fmla="*/ 8 h 8"/>
                  <a:gd name="T50" fmla="*/ 4 w 6"/>
                  <a:gd name="T51" fmla="*/ 8 h 8"/>
                  <a:gd name="T52" fmla="*/ 4 w 6"/>
                  <a:gd name="T53" fmla="*/ 8 h 8"/>
                  <a:gd name="T54" fmla="*/ 6 w 6"/>
                  <a:gd name="T55" fmla="*/ 8 h 8"/>
                  <a:gd name="T56" fmla="*/ 6 w 6"/>
                  <a:gd name="T57" fmla="*/ 8 h 8"/>
                  <a:gd name="T58" fmla="*/ 6 w 6"/>
                  <a:gd name="T59" fmla="*/ 8 h 8"/>
                  <a:gd name="T60" fmla="*/ 6 w 6"/>
                  <a:gd name="T61" fmla="*/ 6 h 8"/>
                  <a:gd name="T62" fmla="*/ 6 w 6"/>
                  <a:gd name="T63" fmla="*/ 6 h 8"/>
                  <a:gd name="T64" fmla="*/ 6 w 6"/>
                  <a:gd name="T65" fmla="*/ 6 h 8"/>
                  <a:gd name="T66" fmla="*/ 4 w 6"/>
                  <a:gd name="T67" fmla="*/ 4 h 8"/>
                  <a:gd name="T68" fmla="*/ 6 w 6"/>
                  <a:gd name="T69" fmla="*/ 4 h 8"/>
                  <a:gd name="T70" fmla="*/ 6 w 6"/>
                  <a:gd name="T71" fmla="*/ 4 h 8"/>
                  <a:gd name="T72" fmla="*/ 6 w 6"/>
                  <a:gd name="T73" fmla="*/ 2 h 8"/>
                  <a:gd name="T74" fmla="*/ 6 w 6"/>
                  <a:gd name="T7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2" name="Freeform 580"/>
              <p:cNvSpPr>
                <a:spLocks/>
              </p:cNvSpPr>
              <p:nvPr/>
            </p:nvSpPr>
            <p:spPr bwMode="auto">
              <a:xfrm>
                <a:off x="8395112" y="4859349"/>
                <a:ext cx="38575" cy="53040"/>
              </a:xfrm>
              <a:custGeom>
                <a:avLst/>
                <a:gdLst>
                  <a:gd name="T0" fmla="*/ 2 w 16"/>
                  <a:gd name="T1" fmla="*/ 8 h 22"/>
                  <a:gd name="T2" fmla="*/ 8 w 16"/>
                  <a:gd name="T3" fmla="*/ 14 h 22"/>
                  <a:gd name="T4" fmla="*/ 8 w 16"/>
                  <a:gd name="T5" fmla="*/ 16 h 22"/>
                  <a:gd name="T6" fmla="*/ 8 w 16"/>
                  <a:gd name="T7" fmla="*/ 16 h 22"/>
                  <a:gd name="T8" fmla="*/ 8 w 16"/>
                  <a:gd name="T9" fmla="*/ 16 h 22"/>
                  <a:gd name="T10" fmla="*/ 14 w 16"/>
                  <a:gd name="T11" fmla="*/ 22 h 22"/>
                  <a:gd name="T12" fmla="*/ 14 w 16"/>
                  <a:gd name="T13" fmla="*/ 22 h 22"/>
                  <a:gd name="T14" fmla="*/ 14 w 16"/>
                  <a:gd name="T15" fmla="*/ 22 h 22"/>
                  <a:gd name="T16" fmla="*/ 16 w 16"/>
                  <a:gd name="T17" fmla="*/ 22 h 22"/>
                  <a:gd name="T18" fmla="*/ 16 w 16"/>
                  <a:gd name="T19" fmla="*/ 22 h 22"/>
                  <a:gd name="T20" fmla="*/ 16 w 16"/>
                  <a:gd name="T21" fmla="*/ 20 h 22"/>
                  <a:gd name="T22" fmla="*/ 16 w 16"/>
                  <a:gd name="T23" fmla="*/ 14 h 22"/>
                  <a:gd name="T24" fmla="*/ 16 w 16"/>
                  <a:gd name="T25" fmla="*/ 14 h 22"/>
                  <a:gd name="T26" fmla="*/ 16 w 16"/>
                  <a:gd name="T27" fmla="*/ 12 h 22"/>
                  <a:gd name="T28" fmla="*/ 16 w 16"/>
                  <a:gd name="T29" fmla="*/ 10 h 22"/>
                  <a:gd name="T30" fmla="*/ 16 w 16"/>
                  <a:gd name="T31" fmla="*/ 10 h 22"/>
                  <a:gd name="T32" fmla="*/ 14 w 16"/>
                  <a:gd name="T33" fmla="*/ 10 h 22"/>
                  <a:gd name="T34" fmla="*/ 14 w 16"/>
                  <a:gd name="T35" fmla="*/ 10 h 22"/>
                  <a:gd name="T36" fmla="*/ 12 w 16"/>
                  <a:gd name="T37" fmla="*/ 10 h 22"/>
                  <a:gd name="T38" fmla="*/ 12 w 16"/>
                  <a:gd name="T39" fmla="*/ 8 h 22"/>
                  <a:gd name="T40" fmla="*/ 12 w 16"/>
                  <a:gd name="T41" fmla="*/ 8 h 22"/>
                  <a:gd name="T42" fmla="*/ 12 w 16"/>
                  <a:gd name="T43" fmla="*/ 8 h 22"/>
                  <a:gd name="T44" fmla="*/ 12 w 16"/>
                  <a:gd name="T45" fmla="*/ 6 h 22"/>
                  <a:gd name="T46" fmla="*/ 10 w 16"/>
                  <a:gd name="T47" fmla="*/ 4 h 22"/>
                  <a:gd name="T48" fmla="*/ 10 w 16"/>
                  <a:gd name="T49" fmla="*/ 4 h 22"/>
                  <a:gd name="T50" fmla="*/ 10 w 16"/>
                  <a:gd name="T51" fmla="*/ 4 h 22"/>
                  <a:gd name="T52" fmla="*/ 10 w 16"/>
                  <a:gd name="T53" fmla="*/ 2 h 22"/>
                  <a:gd name="T54" fmla="*/ 8 w 16"/>
                  <a:gd name="T55" fmla="*/ 2 h 22"/>
                  <a:gd name="T56" fmla="*/ 8 w 16"/>
                  <a:gd name="T57" fmla="*/ 0 h 22"/>
                  <a:gd name="T58" fmla="*/ 8 w 16"/>
                  <a:gd name="T59" fmla="*/ 0 h 22"/>
                  <a:gd name="T60" fmla="*/ 8 w 16"/>
                  <a:gd name="T61" fmla="*/ 0 h 22"/>
                  <a:gd name="T62" fmla="*/ 4 w 16"/>
                  <a:gd name="T63" fmla="*/ 0 h 22"/>
                  <a:gd name="T64" fmla="*/ 4 w 16"/>
                  <a:gd name="T65" fmla="*/ 0 h 22"/>
                  <a:gd name="T66" fmla="*/ 4 w 16"/>
                  <a:gd name="T67" fmla="*/ 0 h 22"/>
                  <a:gd name="T68" fmla="*/ 4 w 16"/>
                  <a:gd name="T69" fmla="*/ 2 h 22"/>
                  <a:gd name="T70" fmla="*/ 2 w 16"/>
                  <a:gd name="T71" fmla="*/ 2 h 22"/>
                  <a:gd name="T72" fmla="*/ 2 w 16"/>
                  <a:gd name="T73" fmla="*/ 2 h 22"/>
                  <a:gd name="T74" fmla="*/ 2 w 16"/>
                  <a:gd name="T75" fmla="*/ 2 h 22"/>
                  <a:gd name="T76" fmla="*/ 0 w 16"/>
                  <a:gd name="T77" fmla="*/ 2 h 22"/>
                  <a:gd name="T78" fmla="*/ 0 w 16"/>
                  <a:gd name="T79" fmla="*/ 2 h 22"/>
                  <a:gd name="T80" fmla="*/ 0 w 16"/>
                  <a:gd name="T81" fmla="*/ 4 h 22"/>
                  <a:gd name="T82" fmla="*/ 0 w 16"/>
                  <a:gd name="T83" fmla="*/ 6 h 22"/>
                  <a:gd name="T84" fmla="*/ 0 w 16"/>
                  <a:gd name="T85" fmla="*/ 6 h 22"/>
                  <a:gd name="T86" fmla="*/ 0 w 16"/>
                  <a:gd name="T87" fmla="*/ 6 h 22"/>
                  <a:gd name="T88" fmla="*/ 2 w 16"/>
                  <a:gd name="T8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" h="22">
                    <a:moveTo>
                      <a:pt x="2" y="8"/>
                    </a:moveTo>
                    <a:lnTo>
                      <a:pt x="8" y="14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3" name="Freeform 581"/>
              <p:cNvSpPr>
                <a:spLocks/>
              </p:cNvSpPr>
              <p:nvPr/>
            </p:nvSpPr>
            <p:spPr bwMode="auto">
              <a:xfrm>
                <a:off x="6408509" y="4459135"/>
                <a:ext cx="62684" cy="96437"/>
              </a:xfrm>
              <a:custGeom>
                <a:avLst/>
                <a:gdLst>
                  <a:gd name="T0" fmla="*/ 24 w 26"/>
                  <a:gd name="T1" fmla="*/ 22 h 40"/>
                  <a:gd name="T2" fmla="*/ 22 w 26"/>
                  <a:gd name="T3" fmla="*/ 20 h 40"/>
                  <a:gd name="T4" fmla="*/ 22 w 26"/>
                  <a:gd name="T5" fmla="*/ 18 h 40"/>
                  <a:gd name="T6" fmla="*/ 20 w 26"/>
                  <a:gd name="T7" fmla="*/ 14 h 40"/>
                  <a:gd name="T8" fmla="*/ 20 w 26"/>
                  <a:gd name="T9" fmla="*/ 12 h 40"/>
                  <a:gd name="T10" fmla="*/ 18 w 26"/>
                  <a:gd name="T11" fmla="*/ 12 h 40"/>
                  <a:gd name="T12" fmla="*/ 18 w 26"/>
                  <a:gd name="T13" fmla="*/ 12 h 40"/>
                  <a:gd name="T14" fmla="*/ 14 w 26"/>
                  <a:gd name="T15" fmla="*/ 8 h 40"/>
                  <a:gd name="T16" fmla="*/ 14 w 26"/>
                  <a:gd name="T17" fmla="*/ 4 h 40"/>
                  <a:gd name="T18" fmla="*/ 12 w 26"/>
                  <a:gd name="T19" fmla="*/ 4 h 40"/>
                  <a:gd name="T20" fmla="*/ 12 w 26"/>
                  <a:gd name="T21" fmla="*/ 4 h 40"/>
                  <a:gd name="T22" fmla="*/ 8 w 26"/>
                  <a:gd name="T23" fmla="*/ 0 h 40"/>
                  <a:gd name="T24" fmla="*/ 8 w 26"/>
                  <a:gd name="T25" fmla="*/ 0 h 40"/>
                  <a:gd name="T26" fmla="*/ 2 w 26"/>
                  <a:gd name="T27" fmla="*/ 0 h 40"/>
                  <a:gd name="T28" fmla="*/ 0 w 26"/>
                  <a:gd name="T29" fmla="*/ 4 h 40"/>
                  <a:gd name="T30" fmla="*/ 2 w 26"/>
                  <a:gd name="T31" fmla="*/ 4 h 40"/>
                  <a:gd name="T32" fmla="*/ 2 w 26"/>
                  <a:gd name="T33" fmla="*/ 6 h 40"/>
                  <a:gd name="T34" fmla="*/ 0 w 26"/>
                  <a:gd name="T35" fmla="*/ 6 h 40"/>
                  <a:gd name="T36" fmla="*/ 0 w 26"/>
                  <a:gd name="T37" fmla="*/ 8 h 40"/>
                  <a:gd name="T38" fmla="*/ 0 w 26"/>
                  <a:gd name="T39" fmla="*/ 8 h 40"/>
                  <a:gd name="T40" fmla="*/ 2 w 26"/>
                  <a:gd name="T41" fmla="*/ 8 h 40"/>
                  <a:gd name="T42" fmla="*/ 2 w 26"/>
                  <a:gd name="T43" fmla="*/ 8 h 40"/>
                  <a:gd name="T44" fmla="*/ 4 w 26"/>
                  <a:gd name="T45" fmla="*/ 10 h 40"/>
                  <a:gd name="T46" fmla="*/ 2 w 26"/>
                  <a:gd name="T47" fmla="*/ 12 h 40"/>
                  <a:gd name="T48" fmla="*/ 0 w 26"/>
                  <a:gd name="T49" fmla="*/ 16 h 40"/>
                  <a:gd name="T50" fmla="*/ 2 w 26"/>
                  <a:gd name="T51" fmla="*/ 16 h 40"/>
                  <a:gd name="T52" fmla="*/ 0 w 26"/>
                  <a:gd name="T53" fmla="*/ 20 h 40"/>
                  <a:gd name="T54" fmla="*/ 0 w 26"/>
                  <a:gd name="T55" fmla="*/ 20 h 40"/>
                  <a:gd name="T56" fmla="*/ 0 w 26"/>
                  <a:gd name="T57" fmla="*/ 24 h 40"/>
                  <a:gd name="T58" fmla="*/ 0 w 26"/>
                  <a:gd name="T59" fmla="*/ 24 h 40"/>
                  <a:gd name="T60" fmla="*/ 0 w 26"/>
                  <a:gd name="T61" fmla="*/ 26 h 40"/>
                  <a:gd name="T62" fmla="*/ 0 w 26"/>
                  <a:gd name="T63" fmla="*/ 28 h 40"/>
                  <a:gd name="T64" fmla="*/ 0 w 26"/>
                  <a:gd name="T65" fmla="*/ 28 h 40"/>
                  <a:gd name="T66" fmla="*/ 4 w 26"/>
                  <a:gd name="T67" fmla="*/ 32 h 40"/>
                  <a:gd name="T68" fmla="*/ 4 w 26"/>
                  <a:gd name="T69" fmla="*/ 34 h 40"/>
                  <a:gd name="T70" fmla="*/ 6 w 26"/>
                  <a:gd name="T71" fmla="*/ 34 h 40"/>
                  <a:gd name="T72" fmla="*/ 6 w 26"/>
                  <a:gd name="T73" fmla="*/ 36 h 40"/>
                  <a:gd name="T74" fmla="*/ 6 w 26"/>
                  <a:gd name="T75" fmla="*/ 38 h 40"/>
                  <a:gd name="T76" fmla="*/ 8 w 26"/>
                  <a:gd name="T77" fmla="*/ 38 h 40"/>
                  <a:gd name="T78" fmla="*/ 10 w 26"/>
                  <a:gd name="T79" fmla="*/ 40 h 40"/>
                  <a:gd name="T80" fmla="*/ 10 w 26"/>
                  <a:gd name="T81" fmla="*/ 40 h 40"/>
                  <a:gd name="T82" fmla="*/ 12 w 26"/>
                  <a:gd name="T83" fmla="*/ 40 h 40"/>
                  <a:gd name="T84" fmla="*/ 12 w 26"/>
                  <a:gd name="T85" fmla="*/ 38 h 40"/>
                  <a:gd name="T86" fmla="*/ 12 w 26"/>
                  <a:gd name="T87" fmla="*/ 38 h 40"/>
                  <a:gd name="T88" fmla="*/ 14 w 26"/>
                  <a:gd name="T89" fmla="*/ 38 h 40"/>
                  <a:gd name="T90" fmla="*/ 16 w 26"/>
                  <a:gd name="T91" fmla="*/ 38 h 40"/>
                  <a:gd name="T92" fmla="*/ 18 w 26"/>
                  <a:gd name="T93" fmla="*/ 36 h 40"/>
                  <a:gd name="T94" fmla="*/ 20 w 26"/>
                  <a:gd name="T95" fmla="*/ 36 h 40"/>
                  <a:gd name="T96" fmla="*/ 22 w 26"/>
                  <a:gd name="T97" fmla="*/ 34 h 40"/>
                  <a:gd name="T98" fmla="*/ 24 w 26"/>
                  <a:gd name="T99" fmla="*/ 34 h 40"/>
                  <a:gd name="T100" fmla="*/ 26 w 26"/>
                  <a:gd name="T101" fmla="*/ 30 h 40"/>
                  <a:gd name="T102" fmla="*/ 26 w 26"/>
                  <a:gd name="T103" fmla="*/ 28 h 40"/>
                  <a:gd name="T104" fmla="*/ 26 w 26"/>
                  <a:gd name="T105" fmla="*/ 26 h 40"/>
                  <a:gd name="T106" fmla="*/ 24 w 26"/>
                  <a:gd name="T10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6" h="40">
                    <a:moveTo>
                      <a:pt x="24" y="22"/>
                    </a:moveTo>
                    <a:lnTo>
                      <a:pt x="24" y="22"/>
                    </a:lnTo>
                    <a:lnTo>
                      <a:pt x="22" y="22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6" y="28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4" y="2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4" name="Freeform 582"/>
              <p:cNvSpPr>
                <a:spLocks/>
              </p:cNvSpPr>
              <p:nvPr/>
            </p:nvSpPr>
            <p:spPr bwMode="auto">
              <a:xfrm>
                <a:off x="8448153" y="4893102"/>
                <a:ext cx="28931" cy="33753"/>
              </a:xfrm>
              <a:custGeom>
                <a:avLst/>
                <a:gdLst>
                  <a:gd name="T0" fmla="*/ 0 w 12"/>
                  <a:gd name="T1" fmla="*/ 4 h 14"/>
                  <a:gd name="T2" fmla="*/ 4 w 12"/>
                  <a:gd name="T3" fmla="*/ 8 h 14"/>
                  <a:gd name="T4" fmla="*/ 4 w 12"/>
                  <a:gd name="T5" fmla="*/ 10 h 14"/>
                  <a:gd name="T6" fmla="*/ 4 w 12"/>
                  <a:gd name="T7" fmla="*/ 10 h 14"/>
                  <a:gd name="T8" fmla="*/ 4 w 12"/>
                  <a:gd name="T9" fmla="*/ 12 h 14"/>
                  <a:gd name="T10" fmla="*/ 4 w 12"/>
                  <a:gd name="T11" fmla="*/ 12 h 14"/>
                  <a:gd name="T12" fmla="*/ 4 w 12"/>
                  <a:gd name="T13" fmla="*/ 12 h 14"/>
                  <a:gd name="T14" fmla="*/ 4 w 12"/>
                  <a:gd name="T15" fmla="*/ 12 h 14"/>
                  <a:gd name="T16" fmla="*/ 4 w 12"/>
                  <a:gd name="T17" fmla="*/ 12 h 14"/>
                  <a:gd name="T18" fmla="*/ 8 w 12"/>
                  <a:gd name="T19" fmla="*/ 14 h 14"/>
                  <a:gd name="T20" fmla="*/ 8 w 12"/>
                  <a:gd name="T21" fmla="*/ 14 h 14"/>
                  <a:gd name="T22" fmla="*/ 8 w 12"/>
                  <a:gd name="T23" fmla="*/ 14 h 14"/>
                  <a:gd name="T24" fmla="*/ 10 w 12"/>
                  <a:gd name="T25" fmla="*/ 14 h 14"/>
                  <a:gd name="T26" fmla="*/ 10 w 12"/>
                  <a:gd name="T27" fmla="*/ 14 h 14"/>
                  <a:gd name="T28" fmla="*/ 10 w 12"/>
                  <a:gd name="T29" fmla="*/ 14 h 14"/>
                  <a:gd name="T30" fmla="*/ 10 w 12"/>
                  <a:gd name="T31" fmla="*/ 14 h 14"/>
                  <a:gd name="T32" fmla="*/ 10 w 12"/>
                  <a:gd name="T33" fmla="*/ 14 h 14"/>
                  <a:gd name="T34" fmla="*/ 10 w 12"/>
                  <a:gd name="T35" fmla="*/ 14 h 14"/>
                  <a:gd name="T36" fmla="*/ 12 w 12"/>
                  <a:gd name="T37" fmla="*/ 12 h 14"/>
                  <a:gd name="T38" fmla="*/ 12 w 12"/>
                  <a:gd name="T39" fmla="*/ 8 h 14"/>
                  <a:gd name="T40" fmla="*/ 12 w 12"/>
                  <a:gd name="T41" fmla="*/ 8 h 14"/>
                  <a:gd name="T42" fmla="*/ 10 w 12"/>
                  <a:gd name="T43" fmla="*/ 8 h 14"/>
                  <a:gd name="T44" fmla="*/ 10 w 12"/>
                  <a:gd name="T45" fmla="*/ 8 h 14"/>
                  <a:gd name="T46" fmla="*/ 8 w 12"/>
                  <a:gd name="T47" fmla="*/ 6 h 14"/>
                  <a:gd name="T48" fmla="*/ 8 w 12"/>
                  <a:gd name="T49" fmla="*/ 6 h 14"/>
                  <a:gd name="T50" fmla="*/ 8 w 12"/>
                  <a:gd name="T51" fmla="*/ 6 h 14"/>
                  <a:gd name="T52" fmla="*/ 8 w 12"/>
                  <a:gd name="T53" fmla="*/ 6 h 14"/>
                  <a:gd name="T54" fmla="*/ 4 w 12"/>
                  <a:gd name="T55" fmla="*/ 0 h 14"/>
                  <a:gd name="T56" fmla="*/ 4 w 12"/>
                  <a:gd name="T57" fmla="*/ 0 h 14"/>
                  <a:gd name="T58" fmla="*/ 2 w 12"/>
                  <a:gd name="T59" fmla="*/ 0 h 14"/>
                  <a:gd name="T60" fmla="*/ 2 w 12"/>
                  <a:gd name="T61" fmla="*/ 0 h 14"/>
                  <a:gd name="T62" fmla="*/ 2 w 12"/>
                  <a:gd name="T63" fmla="*/ 0 h 14"/>
                  <a:gd name="T64" fmla="*/ 0 w 12"/>
                  <a:gd name="T65" fmla="*/ 0 h 14"/>
                  <a:gd name="T66" fmla="*/ 0 w 12"/>
                  <a:gd name="T67" fmla="*/ 2 h 14"/>
                  <a:gd name="T68" fmla="*/ 0 w 12"/>
                  <a:gd name="T69" fmla="*/ 2 h 14"/>
                  <a:gd name="T70" fmla="*/ 0 w 12"/>
                  <a:gd name="T71" fmla="*/ 2 h 14"/>
                  <a:gd name="T72" fmla="*/ 0 w 12"/>
                  <a:gd name="T73" fmla="*/ 2 h 14"/>
                  <a:gd name="T74" fmla="*/ 0 w 12"/>
                  <a:gd name="T75" fmla="*/ 2 h 14"/>
                  <a:gd name="T76" fmla="*/ 0 w 12"/>
                  <a:gd name="T7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" h="14">
                    <a:moveTo>
                      <a:pt x="0" y="4"/>
                    </a:move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5" name="Freeform 583"/>
              <p:cNvSpPr>
                <a:spLocks/>
              </p:cNvSpPr>
              <p:nvPr/>
            </p:nvSpPr>
            <p:spPr bwMode="auto">
              <a:xfrm>
                <a:off x="8515659" y="5052223"/>
                <a:ext cx="19287" cy="19287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6 w 8"/>
                  <a:gd name="T5" fmla="*/ 0 h 8"/>
                  <a:gd name="T6" fmla="*/ 0 w 8"/>
                  <a:gd name="T7" fmla="*/ 0 h 8"/>
                  <a:gd name="T8" fmla="*/ 0 w 8"/>
                  <a:gd name="T9" fmla="*/ 0 h 8"/>
                  <a:gd name="T10" fmla="*/ 0 w 8"/>
                  <a:gd name="T11" fmla="*/ 0 h 8"/>
                  <a:gd name="T12" fmla="*/ 0 w 8"/>
                  <a:gd name="T13" fmla="*/ 2 h 8"/>
                  <a:gd name="T14" fmla="*/ 0 w 8"/>
                  <a:gd name="T15" fmla="*/ 2 h 8"/>
                  <a:gd name="T16" fmla="*/ 0 w 8"/>
                  <a:gd name="T17" fmla="*/ 2 h 8"/>
                  <a:gd name="T18" fmla="*/ 0 w 8"/>
                  <a:gd name="T19" fmla="*/ 2 h 8"/>
                  <a:gd name="T20" fmla="*/ 0 w 8"/>
                  <a:gd name="T21" fmla="*/ 4 h 8"/>
                  <a:gd name="T22" fmla="*/ 0 w 8"/>
                  <a:gd name="T23" fmla="*/ 4 h 8"/>
                  <a:gd name="T24" fmla="*/ 0 w 8"/>
                  <a:gd name="T25" fmla="*/ 4 h 8"/>
                  <a:gd name="T26" fmla="*/ 4 w 8"/>
                  <a:gd name="T27" fmla="*/ 8 h 8"/>
                  <a:gd name="T28" fmla="*/ 4 w 8"/>
                  <a:gd name="T29" fmla="*/ 8 h 8"/>
                  <a:gd name="T30" fmla="*/ 6 w 8"/>
                  <a:gd name="T31" fmla="*/ 8 h 8"/>
                  <a:gd name="T32" fmla="*/ 6 w 8"/>
                  <a:gd name="T33" fmla="*/ 8 h 8"/>
                  <a:gd name="T34" fmla="*/ 6 w 8"/>
                  <a:gd name="T35" fmla="*/ 8 h 8"/>
                  <a:gd name="T36" fmla="*/ 8 w 8"/>
                  <a:gd name="T37" fmla="*/ 8 h 8"/>
                  <a:gd name="T38" fmla="*/ 8 w 8"/>
                  <a:gd name="T39" fmla="*/ 6 h 8"/>
                  <a:gd name="T40" fmla="*/ 8 w 8"/>
                  <a:gd name="T41" fmla="*/ 6 h 8"/>
                  <a:gd name="T42" fmla="*/ 8 w 8"/>
                  <a:gd name="T43" fmla="*/ 6 h 8"/>
                  <a:gd name="T44" fmla="*/ 8 w 8"/>
                  <a:gd name="T45" fmla="*/ 6 h 8"/>
                  <a:gd name="T46" fmla="*/ 8 w 8"/>
                  <a:gd name="T47" fmla="*/ 6 h 8"/>
                  <a:gd name="T48" fmla="*/ 8 w 8"/>
                  <a:gd name="T49" fmla="*/ 4 h 8"/>
                  <a:gd name="T50" fmla="*/ 8 w 8"/>
                  <a:gd name="T51" fmla="*/ 4 h 8"/>
                  <a:gd name="T52" fmla="*/ 8 w 8"/>
                  <a:gd name="T5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6" name="Freeform 584"/>
              <p:cNvSpPr>
                <a:spLocks/>
              </p:cNvSpPr>
              <p:nvPr/>
            </p:nvSpPr>
            <p:spPr bwMode="auto">
              <a:xfrm>
                <a:off x="8491549" y="4931677"/>
                <a:ext cx="43397" cy="38575"/>
              </a:xfrm>
              <a:custGeom>
                <a:avLst/>
                <a:gdLst>
                  <a:gd name="T0" fmla="*/ 2 w 18"/>
                  <a:gd name="T1" fmla="*/ 4 h 16"/>
                  <a:gd name="T2" fmla="*/ 2 w 18"/>
                  <a:gd name="T3" fmla="*/ 4 h 16"/>
                  <a:gd name="T4" fmla="*/ 2 w 18"/>
                  <a:gd name="T5" fmla="*/ 4 h 16"/>
                  <a:gd name="T6" fmla="*/ 2 w 18"/>
                  <a:gd name="T7" fmla="*/ 6 h 16"/>
                  <a:gd name="T8" fmla="*/ 4 w 18"/>
                  <a:gd name="T9" fmla="*/ 8 h 16"/>
                  <a:gd name="T10" fmla="*/ 4 w 18"/>
                  <a:gd name="T11" fmla="*/ 8 h 16"/>
                  <a:gd name="T12" fmla="*/ 4 w 18"/>
                  <a:gd name="T13" fmla="*/ 8 h 16"/>
                  <a:gd name="T14" fmla="*/ 6 w 18"/>
                  <a:gd name="T15" fmla="*/ 8 h 16"/>
                  <a:gd name="T16" fmla="*/ 8 w 18"/>
                  <a:gd name="T17" fmla="*/ 10 h 16"/>
                  <a:gd name="T18" fmla="*/ 10 w 18"/>
                  <a:gd name="T19" fmla="*/ 14 h 16"/>
                  <a:gd name="T20" fmla="*/ 10 w 18"/>
                  <a:gd name="T21" fmla="*/ 14 h 16"/>
                  <a:gd name="T22" fmla="*/ 10 w 18"/>
                  <a:gd name="T23" fmla="*/ 14 h 16"/>
                  <a:gd name="T24" fmla="*/ 14 w 18"/>
                  <a:gd name="T25" fmla="*/ 16 h 16"/>
                  <a:gd name="T26" fmla="*/ 14 w 18"/>
                  <a:gd name="T27" fmla="*/ 16 h 16"/>
                  <a:gd name="T28" fmla="*/ 14 w 18"/>
                  <a:gd name="T29" fmla="*/ 16 h 16"/>
                  <a:gd name="T30" fmla="*/ 16 w 18"/>
                  <a:gd name="T31" fmla="*/ 16 h 16"/>
                  <a:gd name="T32" fmla="*/ 16 w 18"/>
                  <a:gd name="T33" fmla="*/ 16 h 16"/>
                  <a:gd name="T34" fmla="*/ 16 w 18"/>
                  <a:gd name="T35" fmla="*/ 16 h 16"/>
                  <a:gd name="T36" fmla="*/ 16 w 18"/>
                  <a:gd name="T37" fmla="*/ 16 h 16"/>
                  <a:gd name="T38" fmla="*/ 16 w 18"/>
                  <a:gd name="T39" fmla="*/ 16 h 16"/>
                  <a:gd name="T40" fmla="*/ 16 w 18"/>
                  <a:gd name="T41" fmla="*/ 16 h 16"/>
                  <a:gd name="T42" fmla="*/ 18 w 18"/>
                  <a:gd name="T43" fmla="*/ 16 h 16"/>
                  <a:gd name="T44" fmla="*/ 18 w 18"/>
                  <a:gd name="T45" fmla="*/ 12 h 16"/>
                  <a:gd name="T46" fmla="*/ 18 w 18"/>
                  <a:gd name="T47" fmla="*/ 12 h 16"/>
                  <a:gd name="T48" fmla="*/ 18 w 18"/>
                  <a:gd name="T49" fmla="*/ 12 h 16"/>
                  <a:gd name="T50" fmla="*/ 16 w 18"/>
                  <a:gd name="T51" fmla="*/ 10 h 16"/>
                  <a:gd name="T52" fmla="*/ 16 w 18"/>
                  <a:gd name="T53" fmla="*/ 8 h 16"/>
                  <a:gd name="T54" fmla="*/ 16 w 18"/>
                  <a:gd name="T55" fmla="*/ 8 h 16"/>
                  <a:gd name="T56" fmla="*/ 16 w 18"/>
                  <a:gd name="T57" fmla="*/ 8 h 16"/>
                  <a:gd name="T58" fmla="*/ 14 w 18"/>
                  <a:gd name="T59" fmla="*/ 6 h 16"/>
                  <a:gd name="T60" fmla="*/ 14 w 18"/>
                  <a:gd name="T61" fmla="*/ 6 h 16"/>
                  <a:gd name="T62" fmla="*/ 14 w 18"/>
                  <a:gd name="T63" fmla="*/ 6 h 16"/>
                  <a:gd name="T64" fmla="*/ 12 w 18"/>
                  <a:gd name="T65" fmla="*/ 6 h 16"/>
                  <a:gd name="T66" fmla="*/ 8 w 18"/>
                  <a:gd name="T67" fmla="*/ 4 h 16"/>
                  <a:gd name="T68" fmla="*/ 4 w 18"/>
                  <a:gd name="T69" fmla="*/ 0 h 16"/>
                  <a:gd name="T70" fmla="*/ 4 w 18"/>
                  <a:gd name="T71" fmla="*/ 0 h 16"/>
                  <a:gd name="T72" fmla="*/ 4 w 18"/>
                  <a:gd name="T73" fmla="*/ 0 h 16"/>
                  <a:gd name="T74" fmla="*/ 2 w 18"/>
                  <a:gd name="T75" fmla="*/ 0 h 16"/>
                  <a:gd name="T76" fmla="*/ 2 w 18"/>
                  <a:gd name="T77" fmla="*/ 0 h 16"/>
                  <a:gd name="T78" fmla="*/ 2 w 18"/>
                  <a:gd name="T79" fmla="*/ 0 h 16"/>
                  <a:gd name="T80" fmla="*/ 0 w 18"/>
                  <a:gd name="T81" fmla="*/ 0 h 16"/>
                  <a:gd name="T82" fmla="*/ 0 w 18"/>
                  <a:gd name="T83" fmla="*/ 0 h 16"/>
                  <a:gd name="T84" fmla="*/ 0 w 18"/>
                  <a:gd name="T85" fmla="*/ 0 h 16"/>
                  <a:gd name="T86" fmla="*/ 0 w 18"/>
                  <a:gd name="T87" fmla="*/ 2 h 16"/>
                  <a:gd name="T88" fmla="*/ 0 w 18"/>
                  <a:gd name="T89" fmla="*/ 2 h 16"/>
                  <a:gd name="T90" fmla="*/ 0 w 18"/>
                  <a:gd name="T91" fmla="*/ 2 h 16"/>
                  <a:gd name="T92" fmla="*/ 2 w 18"/>
                  <a:gd name="T9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" h="16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7" name="Freeform 585"/>
              <p:cNvSpPr>
                <a:spLocks/>
              </p:cNvSpPr>
              <p:nvPr/>
            </p:nvSpPr>
            <p:spPr bwMode="auto">
              <a:xfrm>
                <a:off x="8462618" y="4946142"/>
                <a:ext cx="19287" cy="24109"/>
              </a:xfrm>
              <a:custGeom>
                <a:avLst/>
                <a:gdLst>
                  <a:gd name="T0" fmla="*/ 2 w 8"/>
                  <a:gd name="T1" fmla="*/ 0 h 10"/>
                  <a:gd name="T2" fmla="*/ 0 w 8"/>
                  <a:gd name="T3" fmla="*/ 0 h 10"/>
                  <a:gd name="T4" fmla="*/ 0 w 8"/>
                  <a:gd name="T5" fmla="*/ 0 h 10"/>
                  <a:gd name="T6" fmla="*/ 0 w 8"/>
                  <a:gd name="T7" fmla="*/ 2 h 10"/>
                  <a:gd name="T8" fmla="*/ 0 w 8"/>
                  <a:gd name="T9" fmla="*/ 4 h 10"/>
                  <a:gd name="T10" fmla="*/ 0 w 8"/>
                  <a:gd name="T11" fmla="*/ 4 h 10"/>
                  <a:gd name="T12" fmla="*/ 0 w 8"/>
                  <a:gd name="T13" fmla="*/ 4 h 10"/>
                  <a:gd name="T14" fmla="*/ 2 w 8"/>
                  <a:gd name="T15" fmla="*/ 6 h 10"/>
                  <a:gd name="T16" fmla="*/ 2 w 8"/>
                  <a:gd name="T17" fmla="*/ 6 h 10"/>
                  <a:gd name="T18" fmla="*/ 2 w 8"/>
                  <a:gd name="T19" fmla="*/ 6 h 10"/>
                  <a:gd name="T20" fmla="*/ 2 w 8"/>
                  <a:gd name="T21" fmla="*/ 8 h 10"/>
                  <a:gd name="T22" fmla="*/ 4 w 8"/>
                  <a:gd name="T23" fmla="*/ 10 h 10"/>
                  <a:gd name="T24" fmla="*/ 4 w 8"/>
                  <a:gd name="T25" fmla="*/ 10 h 10"/>
                  <a:gd name="T26" fmla="*/ 6 w 8"/>
                  <a:gd name="T27" fmla="*/ 10 h 10"/>
                  <a:gd name="T28" fmla="*/ 8 w 8"/>
                  <a:gd name="T29" fmla="*/ 10 h 10"/>
                  <a:gd name="T30" fmla="*/ 8 w 8"/>
                  <a:gd name="T31" fmla="*/ 10 h 10"/>
                  <a:gd name="T32" fmla="*/ 8 w 8"/>
                  <a:gd name="T33" fmla="*/ 10 h 10"/>
                  <a:gd name="T34" fmla="*/ 8 w 8"/>
                  <a:gd name="T35" fmla="*/ 6 h 10"/>
                  <a:gd name="T36" fmla="*/ 8 w 8"/>
                  <a:gd name="T37" fmla="*/ 6 h 10"/>
                  <a:gd name="T38" fmla="*/ 8 w 8"/>
                  <a:gd name="T39" fmla="*/ 6 h 10"/>
                  <a:gd name="T40" fmla="*/ 6 w 8"/>
                  <a:gd name="T41" fmla="*/ 2 h 10"/>
                  <a:gd name="T42" fmla="*/ 6 w 8"/>
                  <a:gd name="T43" fmla="*/ 2 h 10"/>
                  <a:gd name="T44" fmla="*/ 6 w 8"/>
                  <a:gd name="T45" fmla="*/ 2 h 10"/>
                  <a:gd name="T46" fmla="*/ 2 w 8"/>
                  <a:gd name="T47" fmla="*/ 0 h 10"/>
                  <a:gd name="T48" fmla="*/ 2 w 8"/>
                  <a:gd name="T49" fmla="*/ 0 h 10"/>
                  <a:gd name="T50" fmla="*/ 2 w 8"/>
                  <a:gd name="T51" fmla="*/ 0 h 10"/>
                  <a:gd name="T52" fmla="*/ 2 w 8"/>
                  <a:gd name="T5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8" name="Freeform 586"/>
              <p:cNvSpPr>
                <a:spLocks/>
              </p:cNvSpPr>
              <p:nvPr/>
            </p:nvSpPr>
            <p:spPr bwMode="auto">
              <a:xfrm>
                <a:off x="8506015" y="4975073"/>
                <a:ext cx="19287" cy="24109"/>
              </a:xfrm>
              <a:custGeom>
                <a:avLst/>
                <a:gdLst>
                  <a:gd name="T0" fmla="*/ 2 w 8"/>
                  <a:gd name="T1" fmla="*/ 8 h 10"/>
                  <a:gd name="T2" fmla="*/ 4 w 8"/>
                  <a:gd name="T3" fmla="*/ 10 h 10"/>
                  <a:gd name="T4" fmla="*/ 4 w 8"/>
                  <a:gd name="T5" fmla="*/ 10 h 10"/>
                  <a:gd name="T6" fmla="*/ 4 w 8"/>
                  <a:gd name="T7" fmla="*/ 10 h 10"/>
                  <a:gd name="T8" fmla="*/ 8 w 8"/>
                  <a:gd name="T9" fmla="*/ 10 h 10"/>
                  <a:gd name="T10" fmla="*/ 8 w 8"/>
                  <a:gd name="T11" fmla="*/ 10 h 10"/>
                  <a:gd name="T12" fmla="*/ 8 w 8"/>
                  <a:gd name="T13" fmla="*/ 10 h 10"/>
                  <a:gd name="T14" fmla="*/ 8 w 8"/>
                  <a:gd name="T15" fmla="*/ 6 h 10"/>
                  <a:gd name="T16" fmla="*/ 8 w 8"/>
                  <a:gd name="T17" fmla="*/ 6 h 10"/>
                  <a:gd name="T18" fmla="*/ 8 w 8"/>
                  <a:gd name="T19" fmla="*/ 6 h 10"/>
                  <a:gd name="T20" fmla="*/ 6 w 8"/>
                  <a:gd name="T21" fmla="*/ 2 h 10"/>
                  <a:gd name="T22" fmla="*/ 6 w 8"/>
                  <a:gd name="T23" fmla="*/ 0 h 10"/>
                  <a:gd name="T24" fmla="*/ 6 w 8"/>
                  <a:gd name="T25" fmla="*/ 0 h 10"/>
                  <a:gd name="T26" fmla="*/ 4 w 8"/>
                  <a:gd name="T27" fmla="*/ 0 h 10"/>
                  <a:gd name="T28" fmla="*/ 2 w 8"/>
                  <a:gd name="T29" fmla="*/ 0 h 10"/>
                  <a:gd name="T30" fmla="*/ 2 w 8"/>
                  <a:gd name="T31" fmla="*/ 0 h 10"/>
                  <a:gd name="T32" fmla="*/ 2 w 8"/>
                  <a:gd name="T33" fmla="*/ 0 h 10"/>
                  <a:gd name="T34" fmla="*/ 2 w 8"/>
                  <a:gd name="T35" fmla="*/ 2 h 10"/>
                  <a:gd name="T36" fmla="*/ 0 w 8"/>
                  <a:gd name="T37" fmla="*/ 2 h 10"/>
                  <a:gd name="T38" fmla="*/ 0 w 8"/>
                  <a:gd name="T39" fmla="*/ 2 h 10"/>
                  <a:gd name="T40" fmla="*/ 0 w 8"/>
                  <a:gd name="T41" fmla="*/ 2 h 10"/>
                  <a:gd name="T42" fmla="*/ 0 w 8"/>
                  <a:gd name="T43" fmla="*/ 4 h 10"/>
                  <a:gd name="T44" fmla="*/ 0 w 8"/>
                  <a:gd name="T45" fmla="*/ 4 h 10"/>
                  <a:gd name="T46" fmla="*/ 0 w 8"/>
                  <a:gd name="T47" fmla="*/ 4 h 10"/>
                  <a:gd name="T48" fmla="*/ 2 w 8"/>
                  <a:gd name="T49" fmla="*/ 4 h 10"/>
                  <a:gd name="T50" fmla="*/ 2 w 8"/>
                  <a:gd name="T51" fmla="*/ 8 h 10"/>
                  <a:gd name="T52" fmla="*/ 2 w 8"/>
                  <a:gd name="T53" fmla="*/ 8 h 10"/>
                  <a:gd name="T54" fmla="*/ 2 w 8"/>
                  <a:gd name="T55" fmla="*/ 8 h 10"/>
                  <a:gd name="T56" fmla="*/ 2 w 8"/>
                  <a:gd name="T5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10">
                    <a:moveTo>
                      <a:pt x="2" y="8"/>
                    </a:move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19" name="Freeform 587"/>
              <p:cNvSpPr>
                <a:spLocks/>
              </p:cNvSpPr>
              <p:nvPr/>
            </p:nvSpPr>
            <p:spPr bwMode="auto">
              <a:xfrm>
                <a:off x="8544590" y="4965430"/>
                <a:ext cx="24109" cy="33753"/>
              </a:xfrm>
              <a:custGeom>
                <a:avLst/>
                <a:gdLst>
                  <a:gd name="T0" fmla="*/ 2 w 10"/>
                  <a:gd name="T1" fmla="*/ 6 h 14"/>
                  <a:gd name="T2" fmla="*/ 2 w 10"/>
                  <a:gd name="T3" fmla="*/ 8 h 14"/>
                  <a:gd name="T4" fmla="*/ 2 w 10"/>
                  <a:gd name="T5" fmla="*/ 8 h 14"/>
                  <a:gd name="T6" fmla="*/ 2 w 10"/>
                  <a:gd name="T7" fmla="*/ 8 h 14"/>
                  <a:gd name="T8" fmla="*/ 4 w 10"/>
                  <a:gd name="T9" fmla="*/ 10 h 14"/>
                  <a:gd name="T10" fmla="*/ 4 w 10"/>
                  <a:gd name="T11" fmla="*/ 12 h 14"/>
                  <a:gd name="T12" fmla="*/ 4 w 10"/>
                  <a:gd name="T13" fmla="*/ 12 h 14"/>
                  <a:gd name="T14" fmla="*/ 4 w 10"/>
                  <a:gd name="T15" fmla="*/ 12 h 14"/>
                  <a:gd name="T16" fmla="*/ 6 w 10"/>
                  <a:gd name="T17" fmla="*/ 14 h 14"/>
                  <a:gd name="T18" fmla="*/ 6 w 10"/>
                  <a:gd name="T19" fmla="*/ 14 h 14"/>
                  <a:gd name="T20" fmla="*/ 8 w 10"/>
                  <a:gd name="T21" fmla="*/ 14 h 14"/>
                  <a:gd name="T22" fmla="*/ 8 w 10"/>
                  <a:gd name="T23" fmla="*/ 14 h 14"/>
                  <a:gd name="T24" fmla="*/ 8 w 10"/>
                  <a:gd name="T25" fmla="*/ 14 h 14"/>
                  <a:gd name="T26" fmla="*/ 10 w 10"/>
                  <a:gd name="T27" fmla="*/ 14 h 14"/>
                  <a:gd name="T28" fmla="*/ 10 w 10"/>
                  <a:gd name="T29" fmla="*/ 8 h 14"/>
                  <a:gd name="T30" fmla="*/ 10 w 10"/>
                  <a:gd name="T31" fmla="*/ 8 h 14"/>
                  <a:gd name="T32" fmla="*/ 10 w 10"/>
                  <a:gd name="T33" fmla="*/ 8 h 14"/>
                  <a:gd name="T34" fmla="*/ 8 w 10"/>
                  <a:gd name="T35" fmla="*/ 6 h 14"/>
                  <a:gd name="T36" fmla="*/ 8 w 10"/>
                  <a:gd name="T37" fmla="*/ 6 h 14"/>
                  <a:gd name="T38" fmla="*/ 8 w 10"/>
                  <a:gd name="T39" fmla="*/ 6 h 14"/>
                  <a:gd name="T40" fmla="*/ 4 w 10"/>
                  <a:gd name="T41" fmla="*/ 2 h 14"/>
                  <a:gd name="T42" fmla="*/ 4 w 10"/>
                  <a:gd name="T43" fmla="*/ 0 h 14"/>
                  <a:gd name="T44" fmla="*/ 4 w 10"/>
                  <a:gd name="T45" fmla="*/ 0 h 14"/>
                  <a:gd name="T46" fmla="*/ 2 w 10"/>
                  <a:gd name="T47" fmla="*/ 0 h 14"/>
                  <a:gd name="T48" fmla="*/ 2 w 10"/>
                  <a:gd name="T49" fmla="*/ 0 h 14"/>
                  <a:gd name="T50" fmla="*/ 2 w 10"/>
                  <a:gd name="T51" fmla="*/ 0 h 14"/>
                  <a:gd name="T52" fmla="*/ 0 w 10"/>
                  <a:gd name="T53" fmla="*/ 2 h 14"/>
                  <a:gd name="T54" fmla="*/ 0 w 10"/>
                  <a:gd name="T55" fmla="*/ 4 h 14"/>
                  <a:gd name="T56" fmla="*/ 0 w 10"/>
                  <a:gd name="T57" fmla="*/ 4 h 14"/>
                  <a:gd name="T58" fmla="*/ 2 w 10"/>
                  <a:gd name="T59" fmla="*/ 4 h 14"/>
                  <a:gd name="T60" fmla="*/ 2 w 10"/>
                  <a:gd name="T6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" h="14">
                    <a:moveTo>
                      <a:pt x="2" y="6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0" name="Freeform 588"/>
              <p:cNvSpPr>
                <a:spLocks/>
              </p:cNvSpPr>
              <p:nvPr/>
            </p:nvSpPr>
            <p:spPr bwMode="auto">
              <a:xfrm>
                <a:off x="8554233" y="5018470"/>
                <a:ext cx="24109" cy="19287"/>
              </a:xfrm>
              <a:custGeom>
                <a:avLst/>
                <a:gdLst>
                  <a:gd name="T0" fmla="*/ 0 w 10"/>
                  <a:gd name="T1" fmla="*/ 0 h 8"/>
                  <a:gd name="T2" fmla="*/ 0 w 10"/>
                  <a:gd name="T3" fmla="*/ 2 h 8"/>
                  <a:gd name="T4" fmla="*/ 0 w 10"/>
                  <a:gd name="T5" fmla="*/ 2 h 8"/>
                  <a:gd name="T6" fmla="*/ 0 w 10"/>
                  <a:gd name="T7" fmla="*/ 2 h 8"/>
                  <a:gd name="T8" fmla="*/ 8 w 10"/>
                  <a:gd name="T9" fmla="*/ 8 h 8"/>
                  <a:gd name="T10" fmla="*/ 8 w 10"/>
                  <a:gd name="T11" fmla="*/ 8 h 8"/>
                  <a:gd name="T12" fmla="*/ 8 w 10"/>
                  <a:gd name="T13" fmla="*/ 8 h 8"/>
                  <a:gd name="T14" fmla="*/ 10 w 10"/>
                  <a:gd name="T15" fmla="*/ 8 h 8"/>
                  <a:gd name="T16" fmla="*/ 10 w 10"/>
                  <a:gd name="T17" fmla="*/ 8 h 8"/>
                  <a:gd name="T18" fmla="*/ 10 w 10"/>
                  <a:gd name="T19" fmla="*/ 8 h 8"/>
                  <a:gd name="T20" fmla="*/ 10 w 10"/>
                  <a:gd name="T21" fmla="*/ 6 h 8"/>
                  <a:gd name="T22" fmla="*/ 10 w 10"/>
                  <a:gd name="T23" fmla="*/ 6 h 8"/>
                  <a:gd name="T24" fmla="*/ 10 w 10"/>
                  <a:gd name="T25" fmla="*/ 4 h 8"/>
                  <a:gd name="T26" fmla="*/ 10 w 10"/>
                  <a:gd name="T27" fmla="*/ 2 h 8"/>
                  <a:gd name="T28" fmla="*/ 10 w 10"/>
                  <a:gd name="T29" fmla="*/ 0 h 8"/>
                  <a:gd name="T30" fmla="*/ 10 w 10"/>
                  <a:gd name="T31" fmla="*/ 0 h 8"/>
                  <a:gd name="T32" fmla="*/ 10 w 10"/>
                  <a:gd name="T33" fmla="*/ 0 h 8"/>
                  <a:gd name="T34" fmla="*/ 8 w 10"/>
                  <a:gd name="T35" fmla="*/ 0 h 8"/>
                  <a:gd name="T36" fmla="*/ 8 w 10"/>
                  <a:gd name="T37" fmla="*/ 0 h 8"/>
                  <a:gd name="T38" fmla="*/ 8 w 10"/>
                  <a:gd name="T39" fmla="*/ 0 h 8"/>
                  <a:gd name="T40" fmla="*/ 2 w 10"/>
                  <a:gd name="T41" fmla="*/ 0 h 8"/>
                  <a:gd name="T42" fmla="*/ 2 w 10"/>
                  <a:gd name="T43" fmla="*/ 0 h 8"/>
                  <a:gd name="T44" fmla="*/ 0 w 10"/>
                  <a:gd name="T45" fmla="*/ 0 h 8"/>
                  <a:gd name="T46" fmla="*/ 0 w 10"/>
                  <a:gd name="T4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1" name="Freeform 589"/>
              <p:cNvSpPr>
                <a:spLocks/>
              </p:cNvSpPr>
              <p:nvPr/>
            </p:nvSpPr>
            <p:spPr bwMode="auto">
              <a:xfrm>
                <a:off x="8713355" y="5302959"/>
                <a:ext cx="9644" cy="964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4 h 4"/>
                  <a:gd name="T8" fmla="*/ 4 w 4"/>
                  <a:gd name="T9" fmla="*/ 2 h 4"/>
                  <a:gd name="T10" fmla="*/ 4 w 4"/>
                  <a:gd name="T11" fmla="*/ 2 h 4"/>
                  <a:gd name="T12" fmla="*/ 4 w 4"/>
                  <a:gd name="T13" fmla="*/ 2 h 4"/>
                  <a:gd name="T14" fmla="*/ 2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0 w 4"/>
                  <a:gd name="T21" fmla="*/ 2 h 4"/>
                  <a:gd name="T22" fmla="*/ 0 w 4"/>
                  <a:gd name="T23" fmla="*/ 2 h 4"/>
                  <a:gd name="T24" fmla="*/ 0 w 4"/>
                  <a:gd name="T25" fmla="*/ 2 h 4"/>
                  <a:gd name="T26" fmla="*/ 0 w 4"/>
                  <a:gd name="T27" fmla="*/ 4 h 4"/>
                  <a:gd name="T28" fmla="*/ 0 w 4"/>
                  <a:gd name="T29" fmla="*/ 4 h 4"/>
                  <a:gd name="T30" fmla="*/ 0 w 4"/>
                  <a:gd name="T31" fmla="*/ 4 h 4"/>
                  <a:gd name="T32" fmla="*/ 0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2" name="Freeform 590"/>
              <p:cNvSpPr>
                <a:spLocks/>
              </p:cNvSpPr>
              <p:nvPr/>
            </p:nvSpPr>
            <p:spPr bwMode="auto">
              <a:xfrm>
                <a:off x="8684423" y="5148660"/>
                <a:ext cx="19287" cy="33753"/>
              </a:xfrm>
              <a:custGeom>
                <a:avLst/>
                <a:gdLst>
                  <a:gd name="T0" fmla="*/ 2 w 8"/>
                  <a:gd name="T1" fmla="*/ 8 h 14"/>
                  <a:gd name="T2" fmla="*/ 2 w 8"/>
                  <a:gd name="T3" fmla="*/ 12 h 14"/>
                  <a:gd name="T4" fmla="*/ 2 w 8"/>
                  <a:gd name="T5" fmla="*/ 12 h 14"/>
                  <a:gd name="T6" fmla="*/ 2 w 8"/>
                  <a:gd name="T7" fmla="*/ 14 h 14"/>
                  <a:gd name="T8" fmla="*/ 4 w 8"/>
                  <a:gd name="T9" fmla="*/ 14 h 14"/>
                  <a:gd name="T10" fmla="*/ 4 w 8"/>
                  <a:gd name="T11" fmla="*/ 14 h 14"/>
                  <a:gd name="T12" fmla="*/ 6 w 8"/>
                  <a:gd name="T13" fmla="*/ 12 h 14"/>
                  <a:gd name="T14" fmla="*/ 6 w 8"/>
                  <a:gd name="T15" fmla="*/ 12 h 14"/>
                  <a:gd name="T16" fmla="*/ 6 w 8"/>
                  <a:gd name="T17" fmla="*/ 10 h 14"/>
                  <a:gd name="T18" fmla="*/ 6 w 8"/>
                  <a:gd name="T19" fmla="*/ 10 h 14"/>
                  <a:gd name="T20" fmla="*/ 6 w 8"/>
                  <a:gd name="T21" fmla="*/ 10 h 14"/>
                  <a:gd name="T22" fmla="*/ 8 w 8"/>
                  <a:gd name="T23" fmla="*/ 8 h 14"/>
                  <a:gd name="T24" fmla="*/ 8 w 8"/>
                  <a:gd name="T25" fmla="*/ 8 h 14"/>
                  <a:gd name="T26" fmla="*/ 8 w 8"/>
                  <a:gd name="T27" fmla="*/ 8 h 14"/>
                  <a:gd name="T28" fmla="*/ 8 w 8"/>
                  <a:gd name="T29" fmla="*/ 6 h 14"/>
                  <a:gd name="T30" fmla="*/ 8 w 8"/>
                  <a:gd name="T31" fmla="*/ 6 h 14"/>
                  <a:gd name="T32" fmla="*/ 8 w 8"/>
                  <a:gd name="T33" fmla="*/ 6 h 14"/>
                  <a:gd name="T34" fmla="*/ 6 w 8"/>
                  <a:gd name="T35" fmla="*/ 4 h 14"/>
                  <a:gd name="T36" fmla="*/ 6 w 8"/>
                  <a:gd name="T37" fmla="*/ 4 h 14"/>
                  <a:gd name="T38" fmla="*/ 6 w 8"/>
                  <a:gd name="T39" fmla="*/ 4 h 14"/>
                  <a:gd name="T40" fmla="*/ 4 w 8"/>
                  <a:gd name="T41" fmla="*/ 0 h 14"/>
                  <a:gd name="T42" fmla="*/ 4 w 8"/>
                  <a:gd name="T43" fmla="*/ 0 h 14"/>
                  <a:gd name="T44" fmla="*/ 4 w 8"/>
                  <a:gd name="T45" fmla="*/ 0 h 14"/>
                  <a:gd name="T46" fmla="*/ 2 w 8"/>
                  <a:gd name="T47" fmla="*/ 0 h 14"/>
                  <a:gd name="T48" fmla="*/ 2 w 8"/>
                  <a:gd name="T49" fmla="*/ 0 h 14"/>
                  <a:gd name="T50" fmla="*/ 2 w 8"/>
                  <a:gd name="T51" fmla="*/ 2 h 14"/>
                  <a:gd name="T52" fmla="*/ 2 w 8"/>
                  <a:gd name="T53" fmla="*/ 2 h 14"/>
                  <a:gd name="T54" fmla="*/ 0 w 8"/>
                  <a:gd name="T55" fmla="*/ 4 h 14"/>
                  <a:gd name="T56" fmla="*/ 0 w 8"/>
                  <a:gd name="T57" fmla="*/ 4 h 14"/>
                  <a:gd name="T58" fmla="*/ 0 w 8"/>
                  <a:gd name="T59" fmla="*/ 4 h 14"/>
                  <a:gd name="T60" fmla="*/ 0 w 8"/>
                  <a:gd name="T61" fmla="*/ 8 h 14"/>
                  <a:gd name="T62" fmla="*/ 0 w 8"/>
                  <a:gd name="T63" fmla="*/ 8 h 14"/>
                  <a:gd name="T64" fmla="*/ 0 w 8"/>
                  <a:gd name="T65" fmla="*/ 8 h 14"/>
                  <a:gd name="T66" fmla="*/ 2 w 8"/>
                  <a:gd name="T6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4">
                    <a:moveTo>
                      <a:pt x="2" y="8"/>
                    </a:move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3" name="Freeform 591"/>
              <p:cNvSpPr>
                <a:spLocks/>
              </p:cNvSpPr>
              <p:nvPr/>
            </p:nvSpPr>
            <p:spPr bwMode="auto">
              <a:xfrm>
                <a:off x="8698889" y="5187235"/>
                <a:ext cx="14466" cy="1446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2 h 6"/>
                  <a:gd name="T6" fmla="*/ 0 w 6"/>
                  <a:gd name="T7" fmla="*/ 2 h 6"/>
                  <a:gd name="T8" fmla="*/ 0 w 6"/>
                  <a:gd name="T9" fmla="*/ 2 h 6"/>
                  <a:gd name="T10" fmla="*/ 0 w 6"/>
                  <a:gd name="T11" fmla="*/ 4 h 6"/>
                  <a:gd name="T12" fmla="*/ 0 w 6"/>
                  <a:gd name="T13" fmla="*/ 4 h 6"/>
                  <a:gd name="T14" fmla="*/ 2 w 6"/>
                  <a:gd name="T15" fmla="*/ 4 h 6"/>
                  <a:gd name="T16" fmla="*/ 2 w 6"/>
                  <a:gd name="T17" fmla="*/ 4 h 6"/>
                  <a:gd name="T18" fmla="*/ 4 w 6"/>
                  <a:gd name="T19" fmla="*/ 6 h 6"/>
                  <a:gd name="T20" fmla="*/ 4 w 6"/>
                  <a:gd name="T21" fmla="*/ 6 h 6"/>
                  <a:gd name="T22" fmla="*/ 4 w 6"/>
                  <a:gd name="T23" fmla="*/ 6 h 6"/>
                  <a:gd name="T24" fmla="*/ 4 w 6"/>
                  <a:gd name="T25" fmla="*/ 6 h 6"/>
                  <a:gd name="T26" fmla="*/ 4 w 6"/>
                  <a:gd name="T27" fmla="*/ 6 h 6"/>
                  <a:gd name="T28" fmla="*/ 6 w 6"/>
                  <a:gd name="T29" fmla="*/ 4 h 6"/>
                  <a:gd name="T30" fmla="*/ 6 w 6"/>
                  <a:gd name="T31" fmla="*/ 4 h 6"/>
                  <a:gd name="T32" fmla="*/ 6 w 6"/>
                  <a:gd name="T33" fmla="*/ 4 h 6"/>
                  <a:gd name="T34" fmla="*/ 6 w 6"/>
                  <a:gd name="T35" fmla="*/ 2 h 6"/>
                  <a:gd name="T36" fmla="*/ 6 w 6"/>
                  <a:gd name="T37" fmla="*/ 2 h 6"/>
                  <a:gd name="T38" fmla="*/ 6 w 6"/>
                  <a:gd name="T39" fmla="*/ 2 h 6"/>
                  <a:gd name="T40" fmla="*/ 4 w 6"/>
                  <a:gd name="T41" fmla="*/ 2 h 6"/>
                  <a:gd name="T42" fmla="*/ 4 w 6"/>
                  <a:gd name="T43" fmla="*/ 0 h 6"/>
                  <a:gd name="T44" fmla="*/ 4 w 6"/>
                  <a:gd name="T45" fmla="*/ 0 h 6"/>
                  <a:gd name="T46" fmla="*/ 4 w 6"/>
                  <a:gd name="T47" fmla="*/ 0 h 6"/>
                  <a:gd name="T48" fmla="*/ 0 w 6"/>
                  <a:gd name="T49" fmla="*/ 0 h 6"/>
                  <a:gd name="T50" fmla="*/ 0 w 6"/>
                  <a:gd name="T51" fmla="*/ 0 h 6"/>
                  <a:gd name="T52" fmla="*/ 0 w 6"/>
                  <a:gd name="T53" fmla="*/ 0 h 6"/>
                  <a:gd name="T54" fmla="*/ 0 w 6"/>
                  <a:gd name="T5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4" name="Freeform 592"/>
              <p:cNvSpPr>
                <a:spLocks/>
              </p:cNvSpPr>
              <p:nvPr/>
            </p:nvSpPr>
            <p:spPr bwMode="auto">
              <a:xfrm>
                <a:off x="8718176" y="5201700"/>
                <a:ext cx="14466" cy="9644"/>
              </a:xfrm>
              <a:custGeom>
                <a:avLst/>
                <a:gdLst>
                  <a:gd name="T0" fmla="*/ 4 w 6"/>
                  <a:gd name="T1" fmla="*/ 2 h 4"/>
                  <a:gd name="T2" fmla="*/ 4 w 6"/>
                  <a:gd name="T3" fmla="*/ 2 h 4"/>
                  <a:gd name="T4" fmla="*/ 4 w 6"/>
                  <a:gd name="T5" fmla="*/ 2 h 4"/>
                  <a:gd name="T6" fmla="*/ 4 w 6"/>
                  <a:gd name="T7" fmla="*/ 2 h 4"/>
                  <a:gd name="T8" fmla="*/ 4 w 6"/>
                  <a:gd name="T9" fmla="*/ 0 h 4"/>
                  <a:gd name="T10" fmla="*/ 2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0 w 6"/>
                  <a:gd name="T21" fmla="*/ 2 h 4"/>
                  <a:gd name="T22" fmla="*/ 0 w 6"/>
                  <a:gd name="T23" fmla="*/ 4 h 4"/>
                  <a:gd name="T24" fmla="*/ 0 w 6"/>
                  <a:gd name="T25" fmla="*/ 4 h 4"/>
                  <a:gd name="T26" fmla="*/ 0 w 6"/>
                  <a:gd name="T27" fmla="*/ 4 h 4"/>
                  <a:gd name="T28" fmla="*/ 4 w 6"/>
                  <a:gd name="T29" fmla="*/ 4 h 4"/>
                  <a:gd name="T30" fmla="*/ 4 w 6"/>
                  <a:gd name="T31" fmla="*/ 4 h 4"/>
                  <a:gd name="T32" fmla="*/ 6 w 6"/>
                  <a:gd name="T33" fmla="*/ 4 h 4"/>
                  <a:gd name="T34" fmla="*/ 6 w 6"/>
                  <a:gd name="T35" fmla="*/ 2 h 4"/>
                  <a:gd name="T36" fmla="*/ 6 w 6"/>
                  <a:gd name="T37" fmla="*/ 2 h 4"/>
                  <a:gd name="T38" fmla="*/ 4 w 6"/>
                  <a:gd name="T39" fmla="*/ 2 h 4"/>
                  <a:gd name="T40" fmla="*/ 4 w 6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5" name="Freeform 593"/>
              <p:cNvSpPr>
                <a:spLocks/>
              </p:cNvSpPr>
              <p:nvPr/>
            </p:nvSpPr>
            <p:spPr bwMode="auto">
              <a:xfrm>
                <a:off x="8708533" y="5259563"/>
                <a:ext cx="14466" cy="19287"/>
              </a:xfrm>
              <a:custGeom>
                <a:avLst/>
                <a:gdLst>
                  <a:gd name="T0" fmla="*/ 2 w 6"/>
                  <a:gd name="T1" fmla="*/ 2 h 8"/>
                  <a:gd name="T2" fmla="*/ 2 w 6"/>
                  <a:gd name="T3" fmla="*/ 2 h 8"/>
                  <a:gd name="T4" fmla="*/ 0 w 6"/>
                  <a:gd name="T5" fmla="*/ 2 h 8"/>
                  <a:gd name="T6" fmla="*/ 0 w 6"/>
                  <a:gd name="T7" fmla="*/ 2 h 8"/>
                  <a:gd name="T8" fmla="*/ 0 w 6"/>
                  <a:gd name="T9" fmla="*/ 4 h 8"/>
                  <a:gd name="T10" fmla="*/ 0 w 6"/>
                  <a:gd name="T11" fmla="*/ 4 h 8"/>
                  <a:gd name="T12" fmla="*/ 0 w 6"/>
                  <a:gd name="T13" fmla="*/ 4 h 8"/>
                  <a:gd name="T14" fmla="*/ 0 w 6"/>
                  <a:gd name="T15" fmla="*/ 4 h 8"/>
                  <a:gd name="T16" fmla="*/ 2 w 6"/>
                  <a:gd name="T17" fmla="*/ 6 h 8"/>
                  <a:gd name="T18" fmla="*/ 2 w 6"/>
                  <a:gd name="T19" fmla="*/ 6 h 8"/>
                  <a:gd name="T20" fmla="*/ 4 w 6"/>
                  <a:gd name="T21" fmla="*/ 8 h 8"/>
                  <a:gd name="T22" fmla="*/ 4 w 6"/>
                  <a:gd name="T23" fmla="*/ 8 h 8"/>
                  <a:gd name="T24" fmla="*/ 4 w 6"/>
                  <a:gd name="T25" fmla="*/ 8 h 8"/>
                  <a:gd name="T26" fmla="*/ 6 w 6"/>
                  <a:gd name="T27" fmla="*/ 6 h 8"/>
                  <a:gd name="T28" fmla="*/ 6 w 6"/>
                  <a:gd name="T29" fmla="*/ 6 h 8"/>
                  <a:gd name="T30" fmla="*/ 6 w 6"/>
                  <a:gd name="T31" fmla="*/ 6 h 8"/>
                  <a:gd name="T32" fmla="*/ 6 w 6"/>
                  <a:gd name="T33" fmla="*/ 6 h 8"/>
                  <a:gd name="T34" fmla="*/ 6 w 6"/>
                  <a:gd name="T35" fmla="*/ 6 h 8"/>
                  <a:gd name="T36" fmla="*/ 6 w 6"/>
                  <a:gd name="T37" fmla="*/ 4 h 8"/>
                  <a:gd name="T38" fmla="*/ 6 w 6"/>
                  <a:gd name="T39" fmla="*/ 4 h 8"/>
                  <a:gd name="T40" fmla="*/ 6 w 6"/>
                  <a:gd name="T41" fmla="*/ 2 h 8"/>
                  <a:gd name="T42" fmla="*/ 6 w 6"/>
                  <a:gd name="T43" fmla="*/ 2 h 8"/>
                  <a:gd name="T44" fmla="*/ 6 w 6"/>
                  <a:gd name="T45" fmla="*/ 0 h 8"/>
                  <a:gd name="T46" fmla="*/ 6 w 6"/>
                  <a:gd name="T47" fmla="*/ 0 h 8"/>
                  <a:gd name="T48" fmla="*/ 4 w 6"/>
                  <a:gd name="T49" fmla="*/ 0 h 8"/>
                  <a:gd name="T50" fmla="*/ 4 w 6"/>
                  <a:gd name="T51" fmla="*/ 0 h 8"/>
                  <a:gd name="T52" fmla="*/ 4 w 6"/>
                  <a:gd name="T53" fmla="*/ 0 h 8"/>
                  <a:gd name="T54" fmla="*/ 2 w 6"/>
                  <a:gd name="T55" fmla="*/ 0 h 8"/>
                  <a:gd name="T56" fmla="*/ 2 w 6"/>
                  <a:gd name="T57" fmla="*/ 2 h 8"/>
                  <a:gd name="T58" fmla="*/ 2 w 6"/>
                  <a:gd name="T59" fmla="*/ 2 h 8"/>
                  <a:gd name="T60" fmla="*/ 2 w 6"/>
                  <a:gd name="T61" fmla="*/ 2 h 8"/>
                  <a:gd name="T62" fmla="*/ 2 w 6"/>
                  <a:gd name="T6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" h="8">
                    <a:moveTo>
                      <a:pt x="2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6" name="Freeform 594"/>
              <p:cNvSpPr>
                <a:spLocks/>
              </p:cNvSpPr>
              <p:nvPr/>
            </p:nvSpPr>
            <p:spPr bwMode="auto">
              <a:xfrm>
                <a:off x="8713355" y="5278850"/>
                <a:ext cx="14466" cy="19287"/>
              </a:xfrm>
              <a:custGeom>
                <a:avLst/>
                <a:gdLst>
                  <a:gd name="T0" fmla="*/ 4 w 6"/>
                  <a:gd name="T1" fmla="*/ 2 h 8"/>
                  <a:gd name="T2" fmla="*/ 4 w 6"/>
                  <a:gd name="T3" fmla="*/ 2 h 8"/>
                  <a:gd name="T4" fmla="*/ 4 w 6"/>
                  <a:gd name="T5" fmla="*/ 2 h 8"/>
                  <a:gd name="T6" fmla="*/ 4 w 6"/>
                  <a:gd name="T7" fmla="*/ 0 h 8"/>
                  <a:gd name="T8" fmla="*/ 2 w 6"/>
                  <a:gd name="T9" fmla="*/ 0 h 8"/>
                  <a:gd name="T10" fmla="*/ 2 w 6"/>
                  <a:gd name="T11" fmla="*/ 0 h 8"/>
                  <a:gd name="T12" fmla="*/ 2 w 6"/>
                  <a:gd name="T13" fmla="*/ 2 h 8"/>
                  <a:gd name="T14" fmla="*/ 2 w 6"/>
                  <a:gd name="T15" fmla="*/ 2 h 8"/>
                  <a:gd name="T16" fmla="*/ 0 w 6"/>
                  <a:gd name="T17" fmla="*/ 2 h 8"/>
                  <a:gd name="T18" fmla="*/ 0 w 6"/>
                  <a:gd name="T19" fmla="*/ 2 h 8"/>
                  <a:gd name="T20" fmla="*/ 0 w 6"/>
                  <a:gd name="T21" fmla="*/ 2 h 8"/>
                  <a:gd name="T22" fmla="*/ 0 w 6"/>
                  <a:gd name="T23" fmla="*/ 4 h 8"/>
                  <a:gd name="T24" fmla="*/ 0 w 6"/>
                  <a:gd name="T25" fmla="*/ 4 h 8"/>
                  <a:gd name="T26" fmla="*/ 0 w 6"/>
                  <a:gd name="T27" fmla="*/ 4 h 8"/>
                  <a:gd name="T28" fmla="*/ 2 w 6"/>
                  <a:gd name="T29" fmla="*/ 4 h 8"/>
                  <a:gd name="T30" fmla="*/ 2 w 6"/>
                  <a:gd name="T31" fmla="*/ 6 h 8"/>
                  <a:gd name="T32" fmla="*/ 2 w 6"/>
                  <a:gd name="T33" fmla="*/ 6 h 8"/>
                  <a:gd name="T34" fmla="*/ 2 w 6"/>
                  <a:gd name="T35" fmla="*/ 8 h 8"/>
                  <a:gd name="T36" fmla="*/ 4 w 6"/>
                  <a:gd name="T37" fmla="*/ 8 h 8"/>
                  <a:gd name="T38" fmla="*/ 4 w 6"/>
                  <a:gd name="T39" fmla="*/ 8 h 8"/>
                  <a:gd name="T40" fmla="*/ 4 w 6"/>
                  <a:gd name="T41" fmla="*/ 6 h 8"/>
                  <a:gd name="T42" fmla="*/ 4 w 6"/>
                  <a:gd name="T43" fmla="*/ 6 h 8"/>
                  <a:gd name="T44" fmla="*/ 6 w 6"/>
                  <a:gd name="T45" fmla="*/ 4 h 8"/>
                  <a:gd name="T46" fmla="*/ 6 w 6"/>
                  <a:gd name="T47" fmla="*/ 4 h 8"/>
                  <a:gd name="T48" fmla="*/ 6 w 6"/>
                  <a:gd name="T49" fmla="*/ 4 h 8"/>
                  <a:gd name="T50" fmla="*/ 6 w 6"/>
                  <a:gd name="T51" fmla="*/ 4 h 8"/>
                  <a:gd name="T52" fmla="*/ 6 w 6"/>
                  <a:gd name="T53" fmla="*/ 4 h 8"/>
                  <a:gd name="T54" fmla="*/ 6 w 6"/>
                  <a:gd name="T55" fmla="*/ 2 h 8"/>
                  <a:gd name="T56" fmla="*/ 4 w 6"/>
                  <a:gd name="T5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" h="8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7" name="Freeform 595"/>
              <p:cNvSpPr>
                <a:spLocks/>
              </p:cNvSpPr>
              <p:nvPr/>
            </p:nvSpPr>
            <p:spPr bwMode="auto">
              <a:xfrm>
                <a:off x="8655492" y="5365643"/>
                <a:ext cx="9644" cy="9644"/>
              </a:xfrm>
              <a:custGeom>
                <a:avLst/>
                <a:gdLst>
                  <a:gd name="T0" fmla="*/ 0 w 4"/>
                  <a:gd name="T1" fmla="*/ 4 h 4"/>
                  <a:gd name="T2" fmla="*/ 2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2 h 4"/>
                  <a:gd name="T10" fmla="*/ 4 w 4"/>
                  <a:gd name="T11" fmla="*/ 2 h 4"/>
                  <a:gd name="T12" fmla="*/ 4 w 4"/>
                  <a:gd name="T13" fmla="*/ 2 h 4"/>
                  <a:gd name="T14" fmla="*/ 2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0 w 4"/>
                  <a:gd name="T23" fmla="*/ 2 h 4"/>
                  <a:gd name="T24" fmla="*/ 0 w 4"/>
                  <a:gd name="T25" fmla="*/ 2 h 4"/>
                  <a:gd name="T26" fmla="*/ 0 w 4"/>
                  <a:gd name="T27" fmla="*/ 2 h 4"/>
                  <a:gd name="T28" fmla="*/ 0 w 4"/>
                  <a:gd name="T29" fmla="*/ 2 h 4"/>
                  <a:gd name="T30" fmla="*/ 0 w 4"/>
                  <a:gd name="T31" fmla="*/ 2 h 4"/>
                  <a:gd name="T32" fmla="*/ 0 w 4"/>
                  <a:gd name="T33" fmla="*/ 4 h 4"/>
                  <a:gd name="T34" fmla="*/ 0 w 4"/>
                  <a:gd name="T35" fmla="*/ 4 h 4"/>
                  <a:gd name="T36" fmla="*/ 0 w 4"/>
                  <a:gd name="T37" fmla="*/ 4 h 4"/>
                  <a:gd name="T38" fmla="*/ 0 w 4"/>
                  <a:gd name="T3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8" name="Freeform 596"/>
              <p:cNvSpPr>
                <a:spLocks/>
              </p:cNvSpPr>
              <p:nvPr/>
            </p:nvSpPr>
            <p:spPr bwMode="auto">
              <a:xfrm>
                <a:off x="8554233" y="5327069"/>
                <a:ext cx="77150" cy="77150"/>
              </a:xfrm>
              <a:custGeom>
                <a:avLst/>
                <a:gdLst>
                  <a:gd name="T0" fmla="*/ 0 w 32"/>
                  <a:gd name="T1" fmla="*/ 6 h 32"/>
                  <a:gd name="T2" fmla="*/ 2 w 32"/>
                  <a:gd name="T3" fmla="*/ 8 h 32"/>
                  <a:gd name="T4" fmla="*/ 2 w 32"/>
                  <a:gd name="T5" fmla="*/ 10 h 32"/>
                  <a:gd name="T6" fmla="*/ 4 w 32"/>
                  <a:gd name="T7" fmla="*/ 12 h 32"/>
                  <a:gd name="T8" fmla="*/ 6 w 32"/>
                  <a:gd name="T9" fmla="*/ 12 h 32"/>
                  <a:gd name="T10" fmla="*/ 8 w 32"/>
                  <a:gd name="T11" fmla="*/ 12 h 32"/>
                  <a:gd name="T12" fmla="*/ 8 w 32"/>
                  <a:gd name="T13" fmla="*/ 12 h 32"/>
                  <a:gd name="T14" fmla="*/ 10 w 32"/>
                  <a:gd name="T15" fmla="*/ 14 h 32"/>
                  <a:gd name="T16" fmla="*/ 10 w 32"/>
                  <a:gd name="T17" fmla="*/ 14 h 32"/>
                  <a:gd name="T18" fmla="*/ 10 w 32"/>
                  <a:gd name="T19" fmla="*/ 16 h 32"/>
                  <a:gd name="T20" fmla="*/ 10 w 32"/>
                  <a:gd name="T21" fmla="*/ 18 h 32"/>
                  <a:gd name="T22" fmla="*/ 12 w 32"/>
                  <a:gd name="T23" fmla="*/ 18 h 32"/>
                  <a:gd name="T24" fmla="*/ 14 w 32"/>
                  <a:gd name="T25" fmla="*/ 20 h 32"/>
                  <a:gd name="T26" fmla="*/ 14 w 32"/>
                  <a:gd name="T27" fmla="*/ 20 h 32"/>
                  <a:gd name="T28" fmla="*/ 16 w 32"/>
                  <a:gd name="T29" fmla="*/ 22 h 32"/>
                  <a:gd name="T30" fmla="*/ 16 w 32"/>
                  <a:gd name="T31" fmla="*/ 22 h 32"/>
                  <a:gd name="T32" fmla="*/ 18 w 32"/>
                  <a:gd name="T33" fmla="*/ 26 h 32"/>
                  <a:gd name="T34" fmla="*/ 18 w 32"/>
                  <a:gd name="T35" fmla="*/ 26 h 32"/>
                  <a:gd name="T36" fmla="*/ 22 w 32"/>
                  <a:gd name="T37" fmla="*/ 30 h 32"/>
                  <a:gd name="T38" fmla="*/ 24 w 32"/>
                  <a:gd name="T39" fmla="*/ 30 h 32"/>
                  <a:gd name="T40" fmla="*/ 24 w 32"/>
                  <a:gd name="T41" fmla="*/ 30 h 32"/>
                  <a:gd name="T42" fmla="*/ 26 w 32"/>
                  <a:gd name="T43" fmla="*/ 30 h 32"/>
                  <a:gd name="T44" fmla="*/ 28 w 32"/>
                  <a:gd name="T45" fmla="*/ 30 h 32"/>
                  <a:gd name="T46" fmla="*/ 28 w 32"/>
                  <a:gd name="T47" fmla="*/ 30 h 32"/>
                  <a:gd name="T48" fmla="*/ 30 w 32"/>
                  <a:gd name="T49" fmla="*/ 32 h 32"/>
                  <a:gd name="T50" fmla="*/ 30 w 32"/>
                  <a:gd name="T51" fmla="*/ 32 h 32"/>
                  <a:gd name="T52" fmla="*/ 32 w 32"/>
                  <a:gd name="T53" fmla="*/ 32 h 32"/>
                  <a:gd name="T54" fmla="*/ 32 w 32"/>
                  <a:gd name="T55" fmla="*/ 28 h 32"/>
                  <a:gd name="T56" fmla="*/ 32 w 32"/>
                  <a:gd name="T57" fmla="*/ 26 h 32"/>
                  <a:gd name="T58" fmla="*/ 32 w 32"/>
                  <a:gd name="T59" fmla="*/ 26 h 32"/>
                  <a:gd name="T60" fmla="*/ 32 w 32"/>
                  <a:gd name="T61" fmla="*/ 26 h 32"/>
                  <a:gd name="T62" fmla="*/ 28 w 32"/>
                  <a:gd name="T63" fmla="*/ 24 h 32"/>
                  <a:gd name="T64" fmla="*/ 28 w 32"/>
                  <a:gd name="T65" fmla="*/ 22 h 32"/>
                  <a:gd name="T66" fmla="*/ 28 w 32"/>
                  <a:gd name="T67" fmla="*/ 18 h 32"/>
                  <a:gd name="T68" fmla="*/ 26 w 32"/>
                  <a:gd name="T69" fmla="*/ 18 h 32"/>
                  <a:gd name="T70" fmla="*/ 26 w 32"/>
                  <a:gd name="T71" fmla="*/ 16 h 32"/>
                  <a:gd name="T72" fmla="*/ 26 w 32"/>
                  <a:gd name="T73" fmla="*/ 16 h 32"/>
                  <a:gd name="T74" fmla="*/ 24 w 32"/>
                  <a:gd name="T75" fmla="*/ 14 h 32"/>
                  <a:gd name="T76" fmla="*/ 22 w 32"/>
                  <a:gd name="T77" fmla="*/ 14 h 32"/>
                  <a:gd name="T78" fmla="*/ 22 w 32"/>
                  <a:gd name="T79" fmla="*/ 14 h 32"/>
                  <a:gd name="T80" fmla="*/ 18 w 32"/>
                  <a:gd name="T81" fmla="*/ 12 h 32"/>
                  <a:gd name="T82" fmla="*/ 18 w 32"/>
                  <a:gd name="T83" fmla="*/ 12 h 32"/>
                  <a:gd name="T84" fmla="*/ 18 w 32"/>
                  <a:gd name="T85" fmla="*/ 10 h 32"/>
                  <a:gd name="T86" fmla="*/ 18 w 32"/>
                  <a:gd name="T87" fmla="*/ 8 h 32"/>
                  <a:gd name="T88" fmla="*/ 14 w 32"/>
                  <a:gd name="T89" fmla="*/ 6 h 32"/>
                  <a:gd name="T90" fmla="*/ 14 w 32"/>
                  <a:gd name="T91" fmla="*/ 6 h 32"/>
                  <a:gd name="T92" fmla="*/ 8 w 32"/>
                  <a:gd name="T93" fmla="*/ 4 h 32"/>
                  <a:gd name="T94" fmla="*/ 8 w 32"/>
                  <a:gd name="T95" fmla="*/ 2 h 32"/>
                  <a:gd name="T96" fmla="*/ 8 w 32"/>
                  <a:gd name="T97" fmla="*/ 2 h 32"/>
                  <a:gd name="T98" fmla="*/ 8 w 32"/>
                  <a:gd name="T99" fmla="*/ 2 h 32"/>
                  <a:gd name="T100" fmla="*/ 4 w 32"/>
                  <a:gd name="T101" fmla="*/ 0 h 32"/>
                  <a:gd name="T102" fmla="*/ 4 w 32"/>
                  <a:gd name="T103" fmla="*/ 0 h 32"/>
                  <a:gd name="T104" fmla="*/ 4 w 32"/>
                  <a:gd name="T105" fmla="*/ 0 h 32"/>
                  <a:gd name="T106" fmla="*/ 2 w 32"/>
                  <a:gd name="T107" fmla="*/ 0 h 32"/>
                  <a:gd name="T108" fmla="*/ 2 w 32"/>
                  <a:gd name="T109" fmla="*/ 0 h 32"/>
                  <a:gd name="T110" fmla="*/ 0 w 32"/>
                  <a:gd name="T111" fmla="*/ 0 h 32"/>
                  <a:gd name="T112" fmla="*/ 0 w 32"/>
                  <a:gd name="T113" fmla="*/ 0 h 32"/>
                  <a:gd name="T114" fmla="*/ 0 w 32"/>
                  <a:gd name="T115" fmla="*/ 4 h 32"/>
                  <a:gd name="T116" fmla="*/ 0 w 32"/>
                  <a:gd name="T117" fmla="*/ 4 h 32"/>
                  <a:gd name="T118" fmla="*/ 0 w 32"/>
                  <a:gd name="T119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" h="32">
                    <a:moveTo>
                      <a:pt x="0" y="6"/>
                    </a:move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32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32" y="26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4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29" name="Freeform 597"/>
              <p:cNvSpPr>
                <a:spLocks/>
              </p:cNvSpPr>
              <p:nvPr/>
            </p:nvSpPr>
            <p:spPr bwMode="auto">
              <a:xfrm>
                <a:off x="8636205" y="5346356"/>
                <a:ext cx="14466" cy="14466"/>
              </a:xfrm>
              <a:custGeom>
                <a:avLst/>
                <a:gdLst>
                  <a:gd name="T0" fmla="*/ 4 w 6"/>
                  <a:gd name="T1" fmla="*/ 6 h 6"/>
                  <a:gd name="T2" fmla="*/ 4 w 6"/>
                  <a:gd name="T3" fmla="*/ 6 h 6"/>
                  <a:gd name="T4" fmla="*/ 4 w 6"/>
                  <a:gd name="T5" fmla="*/ 6 h 6"/>
                  <a:gd name="T6" fmla="*/ 6 w 6"/>
                  <a:gd name="T7" fmla="*/ 6 h 6"/>
                  <a:gd name="T8" fmla="*/ 6 w 6"/>
                  <a:gd name="T9" fmla="*/ 6 h 6"/>
                  <a:gd name="T10" fmla="*/ 6 w 6"/>
                  <a:gd name="T11" fmla="*/ 4 h 6"/>
                  <a:gd name="T12" fmla="*/ 6 w 6"/>
                  <a:gd name="T13" fmla="*/ 2 h 6"/>
                  <a:gd name="T14" fmla="*/ 6 w 6"/>
                  <a:gd name="T15" fmla="*/ 2 h 6"/>
                  <a:gd name="T16" fmla="*/ 6 w 6"/>
                  <a:gd name="T17" fmla="*/ 2 h 6"/>
                  <a:gd name="T18" fmla="*/ 6 w 6"/>
                  <a:gd name="T19" fmla="*/ 0 h 6"/>
                  <a:gd name="T20" fmla="*/ 6 w 6"/>
                  <a:gd name="T21" fmla="*/ 0 h 6"/>
                  <a:gd name="T22" fmla="*/ 6 w 6"/>
                  <a:gd name="T23" fmla="*/ 0 h 6"/>
                  <a:gd name="T24" fmla="*/ 2 w 6"/>
                  <a:gd name="T25" fmla="*/ 0 h 6"/>
                  <a:gd name="T26" fmla="*/ 2 w 6"/>
                  <a:gd name="T27" fmla="*/ 0 h 6"/>
                  <a:gd name="T28" fmla="*/ 0 w 6"/>
                  <a:gd name="T29" fmla="*/ 2 h 6"/>
                  <a:gd name="T30" fmla="*/ 0 w 6"/>
                  <a:gd name="T31" fmla="*/ 2 h 6"/>
                  <a:gd name="T32" fmla="*/ 0 w 6"/>
                  <a:gd name="T33" fmla="*/ 2 h 6"/>
                  <a:gd name="T34" fmla="*/ 0 w 6"/>
                  <a:gd name="T35" fmla="*/ 4 h 6"/>
                  <a:gd name="T36" fmla="*/ 4 w 6"/>
                  <a:gd name="T3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0" name="Freeform 598"/>
              <p:cNvSpPr>
                <a:spLocks/>
              </p:cNvSpPr>
              <p:nvPr/>
            </p:nvSpPr>
            <p:spPr bwMode="auto">
              <a:xfrm>
                <a:off x="1234661" y="2969183"/>
                <a:ext cx="19287" cy="28931"/>
              </a:xfrm>
              <a:custGeom>
                <a:avLst/>
                <a:gdLst>
                  <a:gd name="T0" fmla="*/ 2 w 8"/>
                  <a:gd name="T1" fmla="*/ 4 h 12"/>
                  <a:gd name="T2" fmla="*/ 2 w 8"/>
                  <a:gd name="T3" fmla="*/ 4 h 12"/>
                  <a:gd name="T4" fmla="*/ 2 w 8"/>
                  <a:gd name="T5" fmla="*/ 6 h 12"/>
                  <a:gd name="T6" fmla="*/ 2 w 8"/>
                  <a:gd name="T7" fmla="*/ 6 h 12"/>
                  <a:gd name="T8" fmla="*/ 0 w 8"/>
                  <a:gd name="T9" fmla="*/ 8 h 12"/>
                  <a:gd name="T10" fmla="*/ 0 w 8"/>
                  <a:gd name="T11" fmla="*/ 8 h 12"/>
                  <a:gd name="T12" fmla="*/ 0 w 8"/>
                  <a:gd name="T13" fmla="*/ 8 h 12"/>
                  <a:gd name="T14" fmla="*/ 0 w 8"/>
                  <a:gd name="T15" fmla="*/ 12 h 12"/>
                  <a:gd name="T16" fmla="*/ 0 w 8"/>
                  <a:gd name="T17" fmla="*/ 12 h 12"/>
                  <a:gd name="T18" fmla="*/ 2 w 8"/>
                  <a:gd name="T19" fmla="*/ 12 h 12"/>
                  <a:gd name="T20" fmla="*/ 4 w 8"/>
                  <a:gd name="T21" fmla="*/ 12 h 12"/>
                  <a:gd name="T22" fmla="*/ 4 w 8"/>
                  <a:gd name="T23" fmla="*/ 12 h 12"/>
                  <a:gd name="T24" fmla="*/ 4 w 8"/>
                  <a:gd name="T25" fmla="*/ 12 h 12"/>
                  <a:gd name="T26" fmla="*/ 6 w 8"/>
                  <a:gd name="T27" fmla="*/ 10 h 12"/>
                  <a:gd name="T28" fmla="*/ 6 w 8"/>
                  <a:gd name="T29" fmla="*/ 10 h 12"/>
                  <a:gd name="T30" fmla="*/ 6 w 8"/>
                  <a:gd name="T31" fmla="*/ 10 h 12"/>
                  <a:gd name="T32" fmla="*/ 6 w 8"/>
                  <a:gd name="T33" fmla="*/ 10 h 12"/>
                  <a:gd name="T34" fmla="*/ 8 w 8"/>
                  <a:gd name="T35" fmla="*/ 8 h 12"/>
                  <a:gd name="T36" fmla="*/ 8 w 8"/>
                  <a:gd name="T37" fmla="*/ 8 h 12"/>
                  <a:gd name="T38" fmla="*/ 8 w 8"/>
                  <a:gd name="T39" fmla="*/ 8 h 12"/>
                  <a:gd name="T40" fmla="*/ 8 w 8"/>
                  <a:gd name="T41" fmla="*/ 0 h 12"/>
                  <a:gd name="T42" fmla="*/ 8 w 8"/>
                  <a:gd name="T43" fmla="*/ 0 h 12"/>
                  <a:gd name="T44" fmla="*/ 6 w 8"/>
                  <a:gd name="T45" fmla="*/ 0 h 12"/>
                  <a:gd name="T46" fmla="*/ 4 w 8"/>
                  <a:gd name="T47" fmla="*/ 0 h 12"/>
                  <a:gd name="T48" fmla="*/ 4 w 8"/>
                  <a:gd name="T49" fmla="*/ 0 h 12"/>
                  <a:gd name="T50" fmla="*/ 4 w 8"/>
                  <a:gd name="T51" fmla="*/ 0 h 12"/>
                  <a:gd name="T52" fmla="*/ 2 w 8"/>
                  <a:gd name="T53" fmla="*/ 0 h 12"/>
                  <a:gd name="T54" fmla="*/ 2 w 8"/>
                  <a:gd name="T55" fmla="*/ 0 h 12"/>
                  <a:gd name="T56" fmla="*/ 2 w 8"/>
                  <a:gd name="T57" fmla="*/ 0 h 12"/>
                  <a:gd name="T58" fmla="*/ 2 w 8"/>
                  <a:gd name="T59" fmla="*/ 4 h 12"/>
                  <a:gd name="T60" fmla="*/ 2 w 8"/>
                  <a:gd name="T61" fmla="*/ 4 h 12"/>
                  <a:gd name="T62" fmla="*/ 2 w 8"/>
                  <a:gd name="T63" fmla="*/ 4 h 12"/>
                  <a:gd name="T64" fmla="*/ 4 w 8"/>
                  <a:gd name="T65" fmla="*/ 4 h 12"/>
                  <a:gd name="T66" fmla="*/ 4 w 8"/>
                  <a:gd name="T67" fmla="*/ 4 h 12"/>
                  <a:gd name="T68" fmla="*/ 2 w 8"/>
                  <a:gd name="T6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2" y="4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1" name="Freeform 599"/>
              <p:cNvSpPr>
                <a:spLocks/>
              </p:cNvSpPr>
              <p:nvPr/>
            </p:nvSpPr>
            <p:spPr bwMode="auto">
              <a:xfrm>
                <a:off x="1258771" y="2974004"/>
                <a:ext cx="9644" cy="19287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0 h 8"/>
                  <a:gd name="T4" fmla="*/ 0 w 4"/>
                  <a:gd name="T5" fmla="*/ 2 h 8"/>
                  <a:gd name="T6" fmla="*/ 0 w 4"/>
                  <a:gd name="T7" fmla="*/ 2 h 8"/>
                  <a:gd name="T8" fmla="*/ 0 w 4"/>
                  <a:gd name="T9" fmla="*/ 2 h 8"/>
                  <a:gd name="T10" fmla="*/ 0 w 4"/>
                  <a:gd name="T11" fmla="*/ 8 h 8"/>
                  <a:gd name="T12" fmla="*/ 0 w 4"/>
                  <a:gd name="T13" fmla="*/ 8 h 8"/>
                  <a:gd name="T14" fmla="*/ 0 w 4"/>
                  <a:gd name="T15" fmla="*/ 8 h 8"/>
                  <a:gd name="T16" fmla="*/ 0 w 4"/>
                  <a:gd name="T17" fmla="*/ 8 h 8"/>
                  <a:gd name="T18" fmla="*/ 0 w 4"/>
                  <a:gd name="T19" fmla="*/ 8 h 8"/>
                  <a:gd name="T20" fmla="*/ 0 w 4"/>
                  <a:gd name="T21" fmla="*/ 8 h 8"/>
                  <a:gd name="T22" fmla="*/ 0 w 4"/>
                  <a:gd name="T23" fmla="*/ 8 h 8"/>
                  <a:gd name="T24" fmla="*/ 2 w 4"/>
                  <a:gd name="T25" fmla="*/ 6 h 8"/>
                  <a:gd name="T26" fmla="*/ 4 w 4"/>
                  <a:gd name="T27" fmla="*/ 6 h 8"/>
                  <a:gd name="T28" fmla="*/ 4 w 4"/>
                  <a:gd name="T29" fmla="*/ 6 h 8"/>
                  <a:gd name="T30" fmla="*/ 4 w 4"/>
                  <a:gd name="T31" fmla="*/ 6 h 8"/>
                  <a:gd name="T32" fmla="*/ 4 w 4"/>
                  <a:gd name="T33" fmla="*/ 0 h 8"/>
                  <a:gd name="T34" fmla="*/ 4 w 4"/>
                  <a:gd name="T35" fmla="*/ 0 h 8"/>
                  <a:gd name="T36" fmla="*/ 4 w 4"/>
                  <a:gd name="T37" fmla="*/ 0 h 8"/>
                  <a:gd name="T38" fmla="*/ 4 w 4"/>
                  <a:gd name="T39" fmla="*/ 0 h 8"/>
                  <a:gd name="T40" fmla="*/ 4 w 4"/>
                  <a:gd name="T41" fmla="*/ 0 h 8"/>
                  <a:gd name="T42" fmla="*/ 4 w 4"/>
                  <a:gd name="T4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2" name="Freeform 600"/>
              <p:cNvSpPr>
                <a:spLocks/>
              </p:cNvSpPr>
              <p:nvPr/>
            </p:nvSpPr>
            <p:spPr bwMode="auto">
              <a:xfrm>
                <a:off x="1244305" y="3002936"/>
                <a:ext cx="33753" cy="67506"/>
              </a:xfrm>
              <a:custGeom>
                <a:avLst/>
                <a:gdLst>
                  <a:gd name="T0" fmla="*/ 2 w 14"/>
                  <a:gd name="T1" fmla="*/ 2 h 28"/>
                  <a:gd name="T2" fmla="*/ 0 w 14"/>
                  <a:gd name="T3" fmla="*/ 2 h 28"/>
                  <a:gd name="T4" fmla="*/ 0 w 14"/>
                  <a:gd name="T5" fmla="*/ 4 h 28"/>
                  <a:gd name="T6" fmla="*/ 2 w 14"/>
                  <a:gd name="T7" fmla="*/ 6 h 28"/>
                  <a:gd name="T8" fmla="*/ 2 w 14"/>
                  <a:gd name="T9" fmla="*/ 6 h 28"/>
                  <a:gd name="T10" fmla="*/ 4 w 14"/>
                  <a:gd name="T11" fmla="*/ 6 h 28"/>
                  <a:gd name="T12" fmla="*/ 4 w 14"/>
                  <a:gd name="T13" fmla="*/ 8 h 28"/>
                  <a:gd name="T14" fmla="*/ 6 w 14"/>
                  <a:gd name="T15" fmla="*/ 8 h 28"/>
                  <a:gd name="T16" fmla="*/ 4 w 14"/>
                  <a:gd name="T17" fmla="*/ 10 h 28"/>
                  <a:gd name="T18" fmla="*/ 4 w 14"/>
                  <a:gd name="T19" fmla="*/ 10 h 28"/>
                  <a:gd name="T20" fmla="*/ 4 w 14"/>
                  <a:gd name="T21" fmla="*/ 12 h 28"/>
                  <a:gd name="T22" fmla="*/ 6 w 14"/>
                  <a:gd name="T23" fmla="*/ 12 h 28"/>
                  <a:gd name="T24" fmla="*/ 8 w 14"/>
                  <a:gd name="T25" fmla="*/ 12 h 28"/>
                  <a:gd name="T26" fmla="*/ 6 w 14"/>
                  <a:gd name="T27" fmla="*/ 18 h 28"/>
                  <a:gd name="T28" fmla="*/ 4 w 14"/>
                  <a:gd name="T29" fmla="*/ 18 h 28"/>
                  <a:gd name="T30" fmla="*/ 4 w 14"/>
                  <a:gd name="T31" fmla="*/ 22 h 28"/>
                  <a:gd name="T32" fmla="*/ 8 w 14"/>
                  <a:gd name="T33" fmla="*/ 24 h 28"/>
                  <a:gd name="T34" fmla="*/ 10 w 14"/>
                  <a:gd name="T35" fmla="*/ 28 h 28"/>
                  <a:gd name="T36" fmla="*/ 10 w 14"/>
                  <a:gd name="T37" fmla="*/ 28 h 28"/>
                  <a:gd name="T38" fmla="*/ 10 w 14"/>
                  <a:gd name="T39" fmla="*/ 28 h 28"/>
                  <a:gd name="T40" fmla="*/ 12 w 14"/>
                  <a:gd name="T41" fmla="*/ 26 h 28"/>
                  <a:gd name="T42" fmla="*/ 12 w 14"/>
                  <a:gd name="T43" fmla="*/ 26 h 28"/>
                  <a:gd name="T44" fmla="*/ 14 w 14"/>
                  <a:gd name="T45" fmla="*/ 26 h 28"/>
                  <a:gd name="T46" fmla="*/ 14 w 14"/>
                  <a:gd name="T47" fmla="*/ 22 h 28"/>
                  <a:gd name="T48" fmla="*/ 14 w 14"/>
                  <a:gd name="T49" fmla="*/ 20 h 28"/>
                  <a:gd name="T50" fmla="*/ 14 w 14"/>
                  <a:gd name="T51" fmla="*/ 18 h 28"/>
                  <a:gd name="T52" fmla="*/ 14 w 14"/>
                  <a:gd name="T53" fmla="*/ 18 h 28"/>
                  <a:gd name="T54" fmla="*/ 14 w 14"/>
                  <a:gd name="T55" fmla="*/ 16 h 28"/>
                  <a:gd name="T56" fmla="*/ 14 w 14"/>
                  <a:gd name="T57" fmla="*/ 16 h 28"/>
                  <a:gd name="T58" fmla="*/ 14 w 14"/>
                  <a:gd name="T59" fmla="*/ 12 h 28"/>
                  <a:gd name="T60" fmla="*/ 10 w 14"/>
                  <a:gd name="T61" fmla="*/ 10 h 28"/>
                  <a:gd name="T62" fmla="*/ 10 w 14"/>
                  <a:gd name="T63" fmla="*/ 8 h 28"/>
                  <a:gd name="T64" fmla="*/ 8 w 14"/>
                  <a:gd name="T65" fmla="*/ 8 h 28"/>
                  <a:gd name="T66" fmla="*/ 8 w 14"/>
                  <a:gd name="T67" fmla="*/ 8 h 28"/>
                  <a:gd name="T68" fmla="*/ 10 w 14"/>
                  <a:gd name="T69" fmla="*/ 4 h 28"/>
                  <a:gd name="T70" fmla="*/ 10 w 14"/>
                  <a:gd name="T71" fmla="*/ 4 h 28"/>
                  <a:gd name="T72" fmla="*/ 10 w 14"/>
                  <a:gd name="T73" fmla="*/ 4 h 28"/>
                  <a:gd name="T74" fmla="*/ 8 w 14"/>
                  <a:gd name="T75" fmla="*/ 2 h 28"/>
                  <a:gd name="T76" fmla="*/ 8 w 14"/>
                  <a:gd name="T77" fmla="*/ 2 h 28"/>
                  <a:gd name="T78" fmla="*/ 6 w 14"/>
                  <a:gd name="T79" fmla="*/ 0 h 28"/>
                  <a:gd name="T80" fmla="*/ 4 w 14"/>
                  <a:gd name="T81" fmla="*/ 0 h 28"/>
                  <a:gd name="T82" fmla="*/ 4 w 14"/>
                  <a:gd name="T83" fmla="*/ 0 h 28"/>
                  <a:gd name="T84" fmla="*/ 4 w 14"/>
                  <a:gd name="T85" fmla="*/ 2 h 28"/>
                  <a:gd name="T86" fmla="*/ 4 w 14"/>
                  <a:gd name="T87" fmla="*/ 2 h 28"/>
                  <a:gd name="T88" fmla="*/ 2 w 14"/>
                  <a:gd name="T8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" h="28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3" name="Freeform 601"/>
              <p:cNvSpPr>
                <a:spLocks/>
              </p:cNvSpPr>
              <p:nvPr/>
            </p:nvSpPr>
            <p:spPr bwMode="auto">
              <a:xfrm>
                <a:off x="1268414" y="2993292"/>
                <a:ext cx="9644" cy="28931"/>
              </a:xfrm>
              <a:custGeom>
                <a:avLst/>
                <a:gdLst>
                  <a:gd name="T0" fmla="*/ 2 w 4"/>
                  <a:gd name="T1" fmla="*/ 12 h 12"/>
                  <a:gd name="T2" fmla="*/ 2 w 4"/>
                  <a:gd name="T3" fmla="*/ 12 h 12"/>
                  <a:gd name="T4" fmla="*/ 2 w 4"/>
                  <a:gd name="T5" fmla="*/ 12 h 12"/>
                  <a:gd name="T6" fmla="*/ 4 w 4"/>
                  <a:gd name="T7" fmla="*/ 10 h 12"/>
                  <a:gd name="T8" fmla="*/ 4 w 4"/>
                  <a:gd name="T9" fmla="*/ 4 h 12"/>
                  <a:gd name="T10" fmla="*/ 4 w 4"/>
                  <a:gd name="T11" fmla="*/ 4 h 12"/>
                  <a:gd name="T12" fmla="*/ 4 w 4"/>
                  <a:gd name="T13" fmla="*/ 4 h 12"/>
                  <a:gd name="T14" fmla="*/ 4 w 4"/>
                  <a:gd name="T15" fmla="*/ 4 h 12"/>
                  <a:gd name="T16" fmla="*/ 4 w 4"/>
                  <a:gd name="T17" fmla="*/ 0 h 12"/>
                  <a:gd name="T18" fmla="*/ 4 w 4"/>
                  <a:gd name="T19" fmla="*/ 0 h 12"/>
                  <a:gd name="T20" fmla="*/ 4 w 4"/>
                  <a:gd name="T21" fmla="*/ 0 h 12"/>
                  <a:gd name="T22" fmla="*/ 0 w 4"/>
                  <a:gd name="T23" fmla="*/ 0 h 12"/>
                  <a:gd name="T24" fmla="*/ 0 w 4"/>
                  <a:gd name="T25" fmla="*/ 0 h 12"/>
                  <a:gd name="T26" fmla="*/ 0 w 4"/>
                  <a:gd name="T27" fmla="*/ 0 h 12"/>
                  <a:gd name="T28" fmla="*/ 0 w 4"/>
                  <a:gd name="T29" fmla="*/ 4 h 12"/>
                  <a:gd name="T30" fmla="*/ 0 w 4"/>
                  <a:gd name="T31" fmla="*/ 4 h 12"/>
                  <a:gd name="T32" fmla="*/ 0 w 4"/>
                  <a:gd name="T33" fmla="*/ 4 h 12"/>
                  <a:gd name="T34" fmla="*/ 0 w 4"/>
                  <a:gd name="T35" fmla="*/ 8 h 12"/>
                  <a:gd name="T36" fmla="*/ 0 w 4"/>
                  <a:gd name="T37" fmla="*/ 10 h 12"/>
                  <a:gd name="T38" fmla="*/ 0 w 4"/>
                  <a:gd name="T39" fmla="*/ 10 h 12"/>
                  <a:gd name="T40" fmla="*/ 2 w 4"/>
                  <a:gd name="T41" fmla="*/ 12 h 12"/>
                  <a:gd name="T42" fmla="*/ 2 w 4"/>
                  <a:gd name="T4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12">
                    <a:moveTo>
                      <a:pt x="2" y="12"/>
                    </a:moveTo>
                    <a:lnTo>
                      <a:pt x="2" y="12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4" name="Freeform 602"/>
              <p:cNvSpPr>
                <a:spLocks/>
              </p:cNvSpPr>
              <p:nvPr/>
            </p:nvSpPr>
            <p:spPr bwMode="auto">
              <a:xfrm>
                <a:off x="1249127" y="3065620"/>
                <a:ext cx="19287" cy="24109"/>
              </a:xfrm>
              <a:custGeom>
                <a:avLst/>
                <a:gdLst>
                  <a:gd name="T0" fmla="*/ 6 w 8"/>
                  <a:gd name="T1" fmla="*/ 0 h 10"/>
                  <a:gd name="T2" fmla="*/ 0 w 8"/>
                  <a:gd name="T3" fmla="*/ 0 h 10"/>
                  <a:gd name="T4" fmla="*/ 0 w 8"/>
                  <a:gd name="T5" fmla="*/ 0 h 10"/>
                  <a:gd name="T6" fmla="*/ 0 w 8"/>
                  <a:gd name="T7" fmla="*/ 2 h 10"/>
                  <a:gd name="T8" fmla="*/ 0 w 8"/>
                  <a:gd name="T9" fmla="*/ 8 h 10"/>
                  <a:gd name="T10" fmla="*/ 0 w 8"/>
                  <a:gd name="T11" fmla="*/ 8 h 10"/>
                  <a:gd name="T12" fmla="*/ 0 w 8"/>
                  <a:gd name="T13" fmla="*/ 10 h 10"/>
                  <a:gd name="T14" fmla="*/ 4 w 8"/>
                  <a:gd name="T15" fmla="*/ 10 h 10"/>
                  <a:gd name="T16" fmla="*/ 4 w 8"/>
                  <a:gd name="T17" fmla="*/ 10 h 10"/>
                  <a:gd name="T18" fmla="*/ 4 w 8"/>
                  <a:gd name="T19" fmla="*/ 10 h 10"/>
                  <a:gd name="T20" fmla="*/ 8 w 8"/>
                  <a:gd name="T21" fmla="*/ 6 h 10"/>
                  <a:gd name="T22" fmla="*/ 8 w 8"/>
                  <a:gd name="T23" fmla="*/ 6 h 10"/>
                  <a:gd name="T24" fmla="*/ 8 w 8"/>
                  <a:gd name="T25" fmla="*/ 6 h 10"/>
                  <a:gd name="T26" fmla="*/ 8 w 8"/>
                  <a:gd name="T27" fmla="*/ 4 h 10"/>
                  <a:gd name="T28" fmla="*/ 8 w 8"/>
                  <a:gd name="T29" fmla="*/ 4 h 10"/>
                  <a:gd name="T30" fmla="*/ 8 w 8"/>
                  <a:gd name="T31" fmla="*/ 2 h 10"/>
                  <a:gd name="T32" fmla="*/ 6 w 8"/>
                  <a:gd name="T33" fmla="*/ 2 h 10"/>
                  <a:gd name="T34" fmla="*/ 6 w 8"/>
                  <a:gd name="T35" fmla="*/ 2 h 10"/>
                  <a:gd name="T36" fmla="*/ 6 w 8"/>
                  <a:gd name="T37" fmla="*/ 2 h 10"/>
                  <a:gd name="T38" fmla="*/ 6 w 8"/>
                  <a:gd name="T39" fmla="*/ 0 h 10"/>
                  <a:gd name="T40" fmla="*/ 6 w 8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5" name="Freeform 603"/>
              <p:cNvSpPr>
                <a:spLocks/>
              </p:cNvSpPr>
              <p:nvPr/>
            </p:nvSpPr>
            <p:spPr bwMode="auto">
              <a:xfrm>
                <a:off x="1268414" y="3065620"/>
                <a:ext cx="9644" cy="964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2 w 4"/>
                  <a:gd name="T23" fmla="*/ 0 h 4"/>
                  <a:gd name="T24" fmla="*/ 2 w 4"/>
                  <a:gd name="T25" fmla="*/ 2 h 4"/>
                  <a:gd name="T26" fmla="*/ 2 w 4"/>
                  <a:gd name="T27" fmla="*/ 2 h 4"/>
                  <a:gd name="T28" fmla="*/ 0 w 4"/>
                  <a:gd name="T29" fmla="*/ 2 h 4"/>
                  <a:gd name="T30" fmla="*/ 0 w 4"/>
                  <a:gd name="T31" fmla="*/ 4 h 4"/>
                  <a:gd name="T32" fmla="*/ 0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6" name="Freeform 604"/>
              <p:cNvSpPr>
                <a:spLocks/>
              </p:cNvSpPr>
              <p:nvPr/>
            </p:nvSpPr>
            <p:spPr bwMode="auto">
              <a:xfrm>
                <a:off x="1234661" y="3075263"/>
                <a:ext cx="14466" cy="14466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4 h 6"/>
                  <a:gd name="T4" fmla="*/ 0 w 6"/>
                  <a:gd name="T5" fmla="*/ 4 h 6"/>
                  <a:gd name="T6" fmla="*/ 2 w 6"/>
                  <a:gd name="T7" fmla="*/ 6 h 6"/>
                  <a:gd name="T8" fmla="*/ 2 w 6"/>
                  <a:gd name="T9" fmla="*/ 6 h 6"/>
                  <a:gd name="T10" fmla="*/ 2 w 6"/>
                  <a:gd name="T11" fmla="*/ 6 h 6"/>
                  <a:gd name="T12" fmla="*/ 6 w 6"/>
                  <a:gd name="T13" fmla="*/ 6 h 6"/>
                  <a:gd name="T14" fmla="*/ 6 w 6"/>
                  <a:gd name="T15" fmla="*/ 6 h 6"/>
                  <a:gd name="T16" fmla="*/ 6 w 6"/>
                  <a:gd name="T17" fmla="*/ 4 h 6"/>
                  <a:gd name="T18" fmla="*/ 6 w 6"/>
                  <a:gd name="T19" fmla="*/ 4 h 6"/>
                  <a:gd name="T20" fmla="*/ 6 w 6"/>
                  <a:gd name="T21" fmla="*/ 4 h 6"/>
                  <a:gd name="T22" fmla="*/ 6 w 6"/>
                  <a:gd name="T23" fmla="*/ 4 h 6"/>
                  <a:gd name="T24" fmla="*/ 4 w 6"/>
                  <a:gd name="T25" fmla="*/ 0 h 6"/>
                  <a:gd name="T26" fmla="*/ 4 w 6"/>
                  <a:gd name="T27" fmla="*/ 0 h 6"/>
                  <a:gd name="T28" fmla="*/ 4 w 6"/>
                  <a:gd name="T29" fmla="*/ 0 h 6"/>
                  <a:gd name="T30" fmla="*/ 2 w 6"/>
                  <a:gd name="T31" fmla="*/ 0 h 6"/>
                  <a:gd name="T32" fmla="*/ 2 w 6"/>
                  <a:gd name="T33" fmla="*/ 0 h 6"/>
                  <a:gd name="T34" fmla="*/ 2 w 6"/>
                  <a:gd name="T35" fmla="*/ 0 h 6"/>
                  <a:gd name="T36" fmla="*/ 0 w 6"/>
                  <a:gd name="T37" fmla="*/ 2 h 6"/>
                  <a:gd name="T38" fmla="*/ 0 w 6"/>
                  <a:gd name="T39" fmla="*/ 2 h 6"/>
                  <a:gd name="T40" fmla="*/ 0 w 6"/>
                  <a:gd name="T41" fmla="*/ 2 h 6"/>
                  <a:gd name="T42" fmla="*/ 0 w 6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7" name="Freeform 605"/>
              <p:cNvSpPr>
                <a:spLocks/>
              </p:cNvSpPr>
              <p:nvPr/>
            </p:nvSpPr>
            <p:spPr bwMode="auto">
              <a:xfrm>
                <a:off x="810338" y="2892033"/>
                <a:ext cx="67506" cy="28931"/>
              </a:xfrm>
              <a:custGeom>
                <a:avLst/>
                <a:gdLst>
                  <a:gd name="T0" fmla="*/ 28 w 28"/>
                  <a:gd name="T1" fmla="*/ 0 h 12"/>
                  <a:gd name="T2" fmla="*/ 24 w 28"/>
                  <a:gd name="T3" fmla="*/ 0 h 12"/>
                  <a:gd name="T4" fmla="*/ 24 w 28"/>
                  <a:gd name="T5" fmla="*/ 0 h 12"/>
                  <a:gd name="T6" fmla="*/ 22 w 28"/>
                  <a:gd name="T7" fmla="*/ 0 h 12"/>
                  <a:gd name="T8" fmla="*/ 18 w 28"/>
                  <a:gd name="T9" fmla="*/ 0 h 12"/>
                  <a:gd name="T10" fmla="*/ 16 w 28"/>
                  <a:gd name="T11" fmla="*/ 0 h 12"/>
                  <a:gd name="T12" fmla="*/ 16 w 28"/>
                  <a:gd name="T13" fmla="*/ 0 h 12"/>
                  <a:gd name="T14" fmla="*/ 8 w 28"/>
                  <a:gd name="T15" fmla="*/ 4 h 12"/>
                  <a:gd name="T16" fmla="*/ 8 w 28"/>
                  <a:gd name="T17" fmla="*/ 2 h 12"/>
                  <a:gd name="T18" fmla="*/ 6 w 28"/>
                  <a:gd name="T19" fmla="*/ 0 h 12"/>
                  <a:gd name="T20" fmla="*/ 6 w 28"/>
                  <a:gd name="T21" fmla="*/ 0 h 12"/>
                  <a:gd name="T22" fmla="*/ 6 w 28"/>
                  <a:gd name="T23" fmla="*/ 0 h 12"/>
                  <a:gd name="T24" fmla="*/ 2 w 28"/>
                  <a:gd name="T25" fmla="*/ 2 h 12"/>
                  <a:gd name="T26" fmla="*/ 2 w 28"/>
                  <a:gd name="T27" fmla="*/ 4 h 12"/>
                  <a:gd name="T28" fmla="*/ 0 w 28"/>
                  <a:gd name="T29" fmla="*/ 4 h 12"/>
                  <a:gd name="T30" fmla="*/ 0 w 28"/>
                  <a:gd name="T31" fmla="*/ 4 h 12"/>
                  <a:gd name="T32" fmla="*/ 0 w 28"/>
                  <a:gd name="T33" fmla="*/ 8 h 12"/>
                  <a:gd name="T34" fmla="*/ 2 w 28"/>
                  <a:gd name="T35" fmla="*/ 10 h 12"/>
                  <a:gd name="T36" fmla="*/ 2 w 28"/>
                  <a:gd name="T37" fmla="*/ 10 h 12"/>
                  <a:gd name="T38" fmla="*/ 4 w 28"/>
                  <a:gd name="T39" fmla="*/ 12 h 12"/>
                  <a:gd name="T40" fmla="*/ 4 w 28"/>
                  <a:gd name="T41" fmla="*/ 12 h 12"/>
                  <a:gd name="T42" fmla="*/ 4 w 28"/>
                  <a:gd name="T43" fmla="*/ 12 h 12"/>
                  <a:gd name="T44" fmla="*/ 8 w 28"/>
                  <a:gd name="T45" fmla="*/ 12 h 12"/>
                  <a:gd name="T46" fmla="*/ 8 w 28"/>
                  <a:gd name="T47" fmla="*/ 12 h 12"/>
                  <a:gd name="T48" fmla="*/ 12 w 28"/>
                  <a:gd name="T49" fmla="*/ 12 h 12"/>
                  <a:gd name="T50" fmla="*/ 12 w 28"/>
                  <a:gd name="T51" fmla="*/ 12 h 12"/>
                  <a:gd name="T52" fmla="*/ 16 w 28"/>
                  <a:gd name="T53" fmla="*/ 10 h 12"/>
                  <a:gd name="T54" fmla="*/ 16 w 28"/>
                  <a:gd name="T55" fmla="*/ 10 h 12"/>
                  <a:gd name="T56" fmla="*/ 22 w 28"/>
                  <a:gd name="T57" fmla="*/ 10 h 12"/>
                  <a:gd name="T58" fmla="*/ 22 w 28"/>
                  <a:gd name="T59" fmla="*/ 10 h 12"/>
                  <a:gd name="T60" fmla="*/ 24 w 28"/>
                  <a:gd name="T61" fmla="*/ 8 h 12"/>
                  <a:gd name="T62" fmla="*/ 24 w 28"/>
                  <a:gd name="T63" fmla="*/ 6 h 12"/>
                  <a:gd name="T64" fmla="*/ 26 w 28"/>
                  <a:gd name="T65" fmla="*/ 4 h 12"/>
                  <a:gd name="T66" fmla="*/ 26 w 28"/>
                  <a:gd name="T67" fmla="*/ 4 h 12"/>
                  <a:gd name="T68" fmla="*/ 28 w 28"/>
                  <a:gd name="T69" fmla="*/ 0 h 12"/>
                  <a:gd name="T70" fmla="*/ 28 w 28"/>
                  <a:gd name="T7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12">
                    <a:moveTo>
                      <a:pt x="28" y="0"/>
                    </a:moveTo>
                    <a:lnTo>
                      <a:pt x="28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8" name="Freeform 606"/>
              <p:cNvSpPr>
                <a:spLocks/>
              </p:cNvSpPr>
              <p:nvPr/>
            </p:nvSpPr>
            <p:spPr bwMode="auto">
              <a:xfrm>
                <a:off x="795873" y="2916142"/>
                <a:ext cx="19287" cy="14466"/>
              </a:xfrm>
              <a:custGeom>
                <a:avLst/>
                <a:gdLst>
                  <a:gd name="T0" fmla="*/ 6 w 8"/>
                  <a:gd name="T1" fmla="*/ 0 h 6"/>
                  <a:gd name="T2" fmla="*/ 6 w 8"/>
                  <a:gd name="T3" fmla="*/ 0 h 6"/>
                  <a:gd name="T4" fmla="*/ 6 w 8"/>
                  <a:gd name="T5" fmla="*/ 0 h 6"/>
                  <a:gd name="T6" fmla="*/ 4 w 8"/>
                  <a:gd name="T7" fmla="*/ 0 h 6"/>
                  <a:gd name="T8" fmla="*/ 4 w 8"/>
                  <a:gd name="T9" fmla="*/ 0 h 6"/>
                  <a:gd name="T10" fmla="*/ 2 w 8"/>
                  <a:gd name="T11" fmla="*/ 0 h 6"/>
                  <a:gd name="T12" fmla="*/ 2 w 8"/>
                  <a:gd name="T13" fmla="*/ 0 h 6"/>
                  <a:gd name="T14" fmla="*/ 2 w 8"/>
                  <a:gd name="T15" fmla="*/ 0 h 6"/>
                  <a:gd name="T16" fmla="*/ 0 w 8"/>
                  <a:gd name="T17" fmla="*/ 2 h 6"/>
                  <a:gd name="T18" fmla="*/ 0 w 8"/>
                  <a:gd name="T19" fmla="*/ 2 h 6"/>
                  <a:gd name="T20" fmla="*/ 0 w 8"/>
                  <a:gd name="T21" fmla="*/ 2 h 6"/>
                  <a:gd name="T22" fmla="*/ 0 w 8"/>
                  <a:gd name="T23" fmla="*/ 2 h 6"/>
                  <a:gd name="T24" fmla="*/ 2 w 8"/>
                  <a:gd name="T25" fmla="*/ 4 h 6"/>
                  <a:gd name="T26" fmla="*/ 2 w 8"/>
                  <a:gd name="T27" fmla="*/ 4 h 6"/>
                  <a:gd name="T28" fmla="*/ 2 w 8"/>
                  <a:gd name="T29" fmla="*/ 4 h 6"/>
                  <a:gd name="T30" fmla="*/ 2 w 8"/>
                  <a:gd name="T31" fmla="*/ 4 h 6"/>
                  <a:gd name="T32" fmla="*/ 2 w 8"/>
                  <a:gd name="T33" fmla="*/ 4 h 6"/>
                  <a:gd name="T34" fmla="*/ 4 w 8"/>
                  <a:gd name="T35" fmla="*/ 4 h 6"/>
                  <a:gd name="T36" fmla="*/ 4 w 8"/>
                  <a:gd name="T37" fmla="*/ 4 h 6"/>
                  <a:gd name="T38" fmla="*/ 4 w 8"/>
                  <a:gd name="T39" fmla="*/ 4 h 6"/>
                  <a:gd name="T40" fmla="*/ 4 w 8"/>
                  <a:gd name="T41" fmla="*/ 6 h 6"/>
                  <a:gd name="T42" fmla="*/ 6 w 8"/>
                  <a:gd name="T43" fmla="*/ 6 h 6"/>
                  <a:gd name="T44" fmla="*/ 6 w 8"/>
                  <a:gd name="T45" fmla="*/ 6 h 6"/>
                  <a:gd name="T46" fmla="*/ 6 w 8"/>
                  <a:gd name="T47" fmla="*/ 6 h 6"/>
                  <a:gd name="T48" fmla="*/ 6 w 8"/>
                  <a:gd name="T49" fmla="*/ 6 h 6"/>
                  <a:gd name="T50" fmla="*/ 6 w 8"/>
                  <a:gd name="T51" fmla="*/ 6 h 6"/>
                  <a:gd name="T52" fmla="*/ 6 w 8"/>
                  <a:gd name="T53" fmla="*/ 6 h 6"/>
                  <a:gd name="T54" fmla="*/ 6 w 8"/>
                  <a:gd name="T55" fmla="*/ 6 h 6"/>
                  <a:gd name="T56" fmla="*/ 6 w 8"/>
                  <a:gd name="T57" fmla="*/ 4 h 6"/>
                  <a:gd name="T58" fmla="*/ 8 w 8"/>
                  <a:gd name="T59" fmla="*/ 4 h 6"/>
                  <a:gd name="T60" fmla="*/ 8 w 8"/>
                  <a:gd name="T61" fmla="*/ 4 h 6"/>
                  <a:gd name="T62" fmla="*/ 8 w 8"/>
                  <a:gd name="T63" fmla="*/ 4 h 6"/>
                  <a:gd name="T64" fmla="*/ 8 w 8"/>
                  <a:gd name="T65" fmla="*/ 0 h 6"/>
                  <a:gd name="T66" fmla="*/ 8 w 8"/>
                  <a:gd name="T67" fmla="*/ 0 h 6"/>
                  <a:gd name="T68" fmla="*/ 6 w 8"/>
                  <a:gd name="T69" fmla="*/ 0 h 6"/>
                  <a:gd name="T70" fmla="*/ 6 w 8"/>
                  <a:gd name="T7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39" name="Freeform 607"/>
              <p:cNvSpPr>
                <a:spLocks/>
              </p:cNvSpPr>
              <p:nvPr/>
            </p:nvSpPr>
            <p:spPr bwMode="auto">
              <a:xfrm>
                <a:off x="873023" y="2896855"/>
                <a:ext cx="9644" cy="1446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2 w 4"/>
                  <a:gd name="T5" fmla="*/ 0 h 6"/>
                  <a:gd name="T6" fmla="*/ 2 w 4"/>
                  <a:gd name="T7" fmla="*/ 2 h 6"/>
                  <a:gd name="T8" fmla="*/ 2 w 4"/>
                  <a:gd name="T9" fmla="*/ 2 h 6"/>
                  <a:gd name="T10" fmla="*/ 2 w 4"/>
                  <a:gd name="T11" fmla="*/ 2 h 6"/>
                  <a:gd name="T12" fmla="*/ 2 w 4"/>
                  <a:gd name="T13" fmla="*/ 2 h 6"/>
                  <a:gd name="T14" fmla="*/ 0 w 4"/>
                  <a:gd name="T15" fmla="*/ 2 h 6"/>
                  <a:gd name="T16" fmla="*/ 0 w 4"/>
                  <a:gd name="T17" fmla="*/ 4 h 6"/>
                  <a:gd name="T18" fmla="*/ 0 w 4"/>
                  <a:gd name="T19" fmla="*/ 4 h 6"/>
                  <a:gd name="T20" fmla="*/ 0 w 4"/>
                  <a:gd name="T21" fmla="*/ 4 h 6"/>
                  <a:gd name="T22" fmla="*/ 2 w 4"/>
                  <a:gd name="T23" fmla="*/ 6 h 6"/>
                  <a:gd name="T24" fmla="*/ 2 w 4"/>
                  <a:gd name="T25" fmla="*/ 6 h 6"/>
                  <a:gd name="T26" fmla="*/ 2 w 4"/>
                  <a:gd name="T27" fmla="*/ 6 h 6"/>
                  <a:gd name="T28" fmla="*/ 4 w 4"/>
                  <a:gd name="T29" fmla="*/ 6 h 6"/>
                  <a:gd name="T30" fmla="*/ 4 w 4"/>
                  <a:gd name="T31" fmla="*/ 6 h 6"/>
                  <a:gd name="T32" fmla="*/ 4 w 4"/>
                  <a:gd name="T33" fmla="*/ 4 h 6"/>
                  <a:gd name="T34" fmla="*/ 4 w 4"/>
                  <a:gd name="T35" fmla="*/ 2 h 6"/>
                  <a:gd name="T36" fmla="*/ 4 w 4"/>
                  <a:gd name="T37" fmla="*/ 2 h 6"/>
                  <a:gd name="T38" fmla="*/ 4 w 4"/>
                  <a:gd name="T39" fmla="*/ 0 h 6"/>
                  <a:gd name="T40" fmla="*/ 4 w 4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0" name="Freeform 608"/>
              <p:cNvSpPr>
                <a:spLocks/>
              </p:cNvSpPr>
              <p:nvPr/>
            </p:nvSpPr>
            <p:spPr bwMode="auto">
              <a:xfrm>
                <a:off x="868201" y="2863102"/>
                <a:ext cx="38575" cy="24109"/>
              </a:xfrm>
              <a:custGeom>
                <a:avLst/>
                <a:gdLst>
                  <a:gd name="T0" fmla="*/ 16 w 16"/>
                  <a:gd name="T1" fmla="*/ 0 h 10"/>
                  <a:gd name="T2" fmla="*/ 8 w 16"/>
                  <a:gd name="T3" fmla="*/ 0 h 10"/>
                  <a:gd name="T4" fmla="*/ 8 w 16"/>
                  <a:gd name="T5" fmla="*/ 0 h 10"/>
                  <a:gd name="T6" fmla="*/ 8 w 16"/>
                  <a:gd name="T7" fmla="*/ 2 h 10"/>
                  <a:gd name="T8" fmla="*/ 8 w 16"/>
                  <a:gd name="T9" fmla="*/ 2 h 10"/>
                  <a:gd name="T10" fmla="*/ 6 w 16"/>
                  <a:gd name="T11" fmla="*/ 4 h 10"/>
                  <a:gd name="T12" fmla="*/ 4 w 16"/>
                  <a:gd name="T13" fmla="*/ 4 h 10"/>
                  <a:gd name="T14" fmla="*/ 4 w 16"/>
                  <a:gd name="T15" fmla="*/ 4 h 10"/>
                  <a:gd name="T16" fmla="*/ 4 w 16"/>
                  <a:gd name="T17" fmla="*/ 4 h 10"/>
                  <a:gd name="T18" fmla="*/ 2 w 16"/>
                  <a:gd name="T19" fmla="*/ 4 h 10"/>
                  <a:gd name="T20" fmla="*/ 2 w 16"/>
                  <a:gd name="T21" fmla="*/ 6 h 10"/>
                  <a:gd name="T22" fmla="*/ 0 w 16"/>
                  <a:gd name="T23" fmla="*/ 6 h 10"/>
                  <a:gd name="T24" fmla="*/ 0 w 16"/>
                  <a:gd name="T25" fmla="*/ 6 h 10"/>
                  <a:gd name="T26" fmla="*/ 0 w 16"/>
                  <a:gd name="T27" fmla="*/ 6 h 10"/>
                  <a:gd name="T28" fmla="*/ 0 w 16"/>
                  <a:gd name="T29" fmla="*/ 8 h 10"/>
                  <a:gd name="T30" fmla="*/ 0 w 16"/>
                  <a:gd name="T31" fmla="*/ 8 h 10"/>
                  <a:gd name="T32" fmla="*/ 0 w 16"/>
                  <a:gd name="T33" fmla="*/ 8 h 10"/>
                  <a:gd name="T34" fmla="*/ 2 w 16"/>
                  <a:gd name="T35" fmla="*/ 10 h 10"/>
                  <a:gd name="T36" fmla="*/ 2 w 16"/>
                  <a:gd name="T37" fmla="*/ 10 h 10"/>
                  <a:gd name="T38" fmla="*/ 2 w 16"/>
                  <a:gd name="T39" fmla="*/ 10 h 10"/>
                  <a:gd name="T40" fmla="*/ 8 w 16"/>
                  <a:gd name="T41" fmla="*/ 10 h 10"/>
                  <a:gd name="T42" fmla="*/ 8 w 16"/>
                  <a:gd name="T43" fmla="*/ 10 h 10"/>
                  <a:gd name="T44" fmla="*/ 8 w 16"/>
                  <a:gd name="T45" fmla="*/ 8 h 10"/>
                  <a:gd name="T46" fmla="*/ 8 w 16"/>
                  <a:gd name="T47" fmla="*/ 8 h 10"/>
                  <a:gd name="T48" fmla="*/ 10 w 16"/>
                  <a:gd name="T49" fmla="*/ 8 h 10"/>
                  <a:gd name="T50" fmla="*/ 10 w 16"/>
                  <a:gd name="T51" fmla="*/ 8 h 10"/>
                  <a:gd name="T52" fmla="*/ 10 w 16"/>
                  <a:gd name="T53" fmla="*/ 8 h 10"/>
                  <a:gd name="T54" fmla="*/ 16 w 16"/>
                  <a:gd name="T55" fmla="*/ 4 h 10"/>
                  <a:gd name="T56" fmla="*/ 16 w 16"/>
                  <a:gd name="T57" fmla="*/ 4 h 10"/>
                  <a:gd name="T58" fmla="*/ 16 w 16"/>
                  <a:gd name="T59" fmla="*/ 2 h 10"/>
                  <a:gd name="T60" fmla="*/ 16 w 16"/>
                  <a:gd name="T61" fmla="*/ 2 h 10"/>
                  <a:gd name="T62" fmla="*/ 16 w 16"/>
                  <a:gd name="T63" fmla="*/ 2 h 10"/>
                  <a:gd name="T64" fmla="*/ 16 w 16"/>
                  <a:gd name="T65" fmla="*/ 0 h 10"/>
                  <a:gd name="T66" fmla="*/ 16 w 16"/>
                  <a:gd name="T6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0">
                    <a:moveTo>
                      <a:pt x="16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1" name="Freeform 609"/>
              <p:cNvSpPr>
                <a:spLocks/>
              </p:cNvSpPr>
              <p:nvPr/>
            </p:nvSpPr>
            <p:spPr bwMode="auto">
              <a:xfrm>
                <a:off x="463165" y="2954717"/>
                <a:ext cx="19287" cy="9644"/>
              </a:xfrm>
              <a:custGeom>
                <a:avLst/>
                <a:gdLst>
                  <a:gd name="T0" fmla="*/ 8 w 8"/>
                  <a:gd name="T1" fmla="*/ 0 h 4"/>
                  <a:gd name="T2" fmla="*/ 2 w 8"/>
                  <a:gd name="T3" fmla="*/ 0 h 4"/>
                  <a:gd name="T4" fmla="*/ 2 w 8"/>
                  <a:gd name="T5" fmla="*/ 0 h 4"/>
                  <a:gd name="T6" fmla="*/ 2 w 8"/>
                  <a:gd name="T7" fmla="*/ 0 h 4"/>
                  <a:gd name="T8" fmla="*/ 0 w 8"/>
                  <a:gd name="T9" fmla="*/ 2 h 4"/>
                  <a:gd name="T10" fmla="*/ 0 w 8"/>
                  <a:gd name="T11" fmla="*/ 2 h 4"/>
                  <a:gd name="T12" fmla="*/ 0 w 8"/>
                  <a:gd name="T13" fmla="*/ 2 h 4"/>
                  <a:gd name="T14" fmla="*/ 0 w 8"/>
                  <a:gd name="T15" fmla="*/ 4 h 4"/>
                  <a:gd name="T16" fmla="*/ 0 w 8"/>
                  <a:gd name="T17" fmla="*/ 4 h 4"/>
                  <a:gd name="T18" fmla="*/ 0 w 8"/>
                  <a:gd name="T19" fmla="*/ 4 h 4"/>
                  <a:gd name="T20" fmla="*/ 0 w 8"/>
                  <a:gd name="T21" fmla="*/ 4 h 4"/>
                  <a:gd name="T22" fmla="*/ 0 w 8"/>
                  <a:gd name="T23" fmla="*/ 4 h 4"/>
                  <a:gd name="T24" fmla="*/ 0 w 8"/>
                  <a:gd name="T25" fmla="*/ 4 h 4"/>
                  <a:gd name="T26" fmla="*/ 0 w 8"/>
                  <a:gd name="T27" fmla="*/ 4 h 4"/>
                  <a:gd name="T28" fmla="*/ 2 w 8"/>
                  <a:gd name="T29" fmla="*/ 4 h 4"/>
                  <a:gd name="T30" fmla="*/ 4 w 8"/>
                  <a:gd name="T31" fmla="*/ 4 h 4"/>
                  <a:gd name="T32" fmla="*/ 4 w 8"/>
                  <a:gd name="T33" fmla="*/ 4 h 4"/>
                  <a:gd name="T34" fmla="*/ 4 w 8"/>
                  <a:gd name="T35" fmla="*/ 4 h 4"/>
                  <a:gd name="T36" fmla="*/ 6 w 8"/>
                  <a:gd name="T37" fmla="*/ 2 h 4"/>
                  <a:gd name="T38" fmla="*/ 8 w 8"/>
                  <a:gd name="T39" fmla="*/ 2 h 4"/>
                  <a:gd name="T40" fmla="*/ 8 w 8"/>
                  <a:gd name="T41" fmla="*/ 2 h 4"/>
                  <a:gd name="T42" fmla="*/ 8 w 8"/>
                  <a:gd name="T43" fmla="*/ 2 h 4"/>
                  <a:gd name="T44" fmla="*/ 8 w 8"/>
                  <a:gd name="T45" fmla="*/ 0 h 4"/>
                  <a:gd name="T46" fmla="*/ 8 w 8"/>
                  <a:gd name="T47" fmla="*/ 0 h 4"/>
                  <a:gd name="T48" fmla="*/ 8 w 8"/>
                  <a:gd name="T49" fmla="*/ 0 h 4"/>
                  <a:gd name="T50" fmla="*/ 8 w 8"/>
                  <a:gd name="T5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2" name="Freeform 610"/>
              <p:cNvSpPr>
                <a:spLocks/>
              </p:cNvSpPr>
              <p:nvPr/>
            </p:nvSpPr>
            <p:spPr bwMode="auto">
              <a:xfrm>
                <a:off x="366728" y="2954717"/>
                <a:ext cx="86793" cy="38575"/>
              </a:xfrm>
              <a:custGeom>
                <a:avLst/>
                <a:gdLst>
                  <a:gd name="T0" fmla="*/ 34 w 36"/>
                  <a:gd name="T1" fmla="*/ 0 h 16"/>
                  <a:gd name="T2" fmla="*/ 32 w 36"/>
                  <a:gd name="T3" fmla="*/ 2 h 16"/>
                  <a:gd name="T4" fmla="*/ 30 w 36"/>
                  <a:gd name="T5" fmla="*/ 2 h 16"/>
                  <a:gd name="T6" fmla="*/ 28 w 36"/>
                  <a:gd name="T7" fmla="*/ 2 h 16"/>
                  <a:gd name="T8" fmla="*/ 26 w 36"/>
                  <a:gd name="T9" fmla="*/ 2 h 16"/>
                  <a:gd name="T10" fmla="*/ 24 w 36"/>
                  <a:gd name="T11" fmla="*/ 4 h 16"/>
                  <a:gd name="T12" fmla="*/ 24 w 36"/>
                  <a:gd name="T13" fmla="*/ 4 h 16"/>
                  <a:gd name="T14" fmla="*/ 24 w 36"/>
                  <a:gd name="T15" fmla="*/ 6 h 16"/>
                  <a:gd name="T16" fmla="*/ 26 w 36"/>
                  <a:gd name="T17" fmla="*/ 6 h 16"/>
                  <a:gd name="T18" fmla="*/ 24 w 36"/>
                  <a:gd name="T19" fmla="*/ 8 h 16"/>
                  <a:gd name="T20" fmla="*/ 24 w 36"/>
                  <a:gd name="T21" fmla="*/ 8 h 16"/>
                  <a:gd name="T22" fmla="*/ 20 w 36"/>
                  <a:gd name="T23" fmla="*/ 8 h 16"/>
                  <a:gd name="T24" fmla="*/ 20 w 36"/>
                  <a:gd name="T25" fmla="*/ 6 h 16"/>
                  <a:gd name="T26" fmla="*/ 16 w 36"/>
                  <a:gd name="T27" fmla="*/ 6 h 16"/>
                  <a:gd name="T28" fmla="*/ 16 w 36"/>
                  <a:gd name="T29" fmla="*/ 4 h 16"/>
                  <a:gd name="T30" fmla="*/ 14 w 36"/>
                  <a:gd name="T31" fmla="*/ 4 h 16"/>
                  <a:gd name="T32" fmla="*/ 14 w 36"/>
                  <a:gd name="T33" fmla="*/ 4 h 16"/>
                  <a:gd name="T34" fmla="*/ 12 w 36"/>
                  <a:gd name="T35" fmla="*/ 6 h 16"/>
                  <a:gd name="T36" fmla="*/ 10 w 36"/>
                  <a:gd name="T37" fmla="*/ 8 h 16"/>
                  <a:gd name="T38" fmla="*/ 8 w 36"/>
                  <a:gd name="T39" fmla="*/ 8 h 16"/>
                  <a:gd name="T40" fmla="*/ 6 w 36"/>
                  <a:gd name="T41" fmla="*/ 8 h 16"/>
                  <a:gd name="T42" fmla="*/ 4 w 36"/>
                  <a:gd name="T43" fmla="*/ 10 h 16"/>
                  <a:gd name="T44" fmla="*/ 4 w 36"/>
                  <a:gd name="T45" fmla="*/ 10 h 16"/>
                  <a:gd name="T46" fmla="*/ 2 w 36"/>
                  <a:gd name="T47" fmla="*/ 12 h 16"/>
                  <a:gd name="T48" fmla="*/ 2 w 36"/>
                  <a:gd name="T49" fmla="*/ 12 h 16"/>
                  <a:gd name="T50" fmla="*/ 2 w 36"/>
                  <a:gd name="T51" fmla="*/ 12 h 16"/>
                  <a:gd name="T52" fmla="*/ 0 w 36"/>
                  <a:gd name="T53" fmla="*/ 12 h 16"/>
                  <a:gd name="T54" fmla="*/ 0 w 36"/>
                  <a:gd name="T55" fmla="*/ 14 h 16"/>
                  <a:gd name="T56" fmla="*/ 2 w 36"/>
                  <a:gd name="T57" fmla="*/ 16 h 16"/>
                  <a:gd name="T58" fmla="*/ 2 w 36"/>
                  <a:gd name="T59" fmla="*/ 16 h 16"/>
                  <a:gd name="T60" fmla="*/ 2 w 36"/>
                  <a:gd name="T61" fmla="*/ 16 h 16"/>
                  <a:gd name="T62" fmla="*/ 6 w 36"/>
                  <a:gd name="T63" fmla="*/ 16 h 16"/>
                  <a:gd name="T64" fmla="*/ 6 w 36"/>
                  <a:gd name="T65" fmla="*/ 14 h 16"/>
                  <a:gd name="T66" fmla="*/ 6 w 36"/>
                  <a:gd name="T67" fmla="*/ 14 h 16"/>
                  <a:gd name="T68" fmla="*/ 6 w 36"/>
                  <a:gd name="T69" fmla="*/ 14 h 16"/>
                  <a:gd name="T70" fmla="*/ 10 w 36"/>
                  <a:gd name="T71" fmla="*/ 14 h 16"/>
                  <a:gd name="T72" fmla="*/ 12 w 36"/>
                  <a:gd name="T73" fmla="*/ 14 h 16"/>
                  <a:gd name="T74" fmla="*/ 18 w 36"/>
                  <a:gd name="T75" fmla="*/ 12 h 16"/>
                  <a:gd name="T76" fmla="*/ 18 w 36"/>
                  <a:gd name="T77" fmla="*/ 12 h 16"/>
                  <a:gd name="T78" fmla="*/ 18 w 36"/>
                  <a:gd name="T79" fmla="*/ 14 h 16"/>
                  <a:gd name="T80" fmla="*/ 20 w 36"/>
                  <a:gd name="T81" fmla="*/ 14 h 16"/>
                  <a:gd name="T82" fmla="*/ 20 w 36"/>
                  <a:gd name="T83" fmla="*/ 14 h 16"/>
                  <a:gd name="T84" fmla="*/ 22 w 36"/>
                  <a:gd name="T85" fmla="*/ 14 h 16"/>
                  <a:gd name="T86" fmla="*/ 26 w 36"/>
                  <a:gd name="T87" fmla="*/ 14 h 16"/>
                  <a:gd name="T88" fmla="*/ 26 w 36"/>
                  <a:gd name="T89" fmla="*/ 12 h 16"/>
                  <a:gd name="T90" fmla="*/ 30 w 36"/>
                  <a:gd name="T91" fmla="*/ 12 h 16"/>
                  <a:gd name="T92" fmla="*/ 34 w 36"/>
                  <a:gd name="T93" fmla="*/ 8 h 16"/>
                  <a:gd name="T94" fmla="*/ 36 w 36"/>
                  <a:gd name="T95" fmla="*/ 8 h 16"/>
                  <a:gd name="T96" fmla="*/ 34 w 36"/>
                  <a:gd name="T97" fmla="*/ 8 h 16"/>
                  <a:gd name="T98" fmla="*/ 34 w 36"/>
                  <a:gd name="T99" fmla="*/ 6 h 16"/>
                  <a:gd name="T100" fmla="*/ 34 w 36"/>
                  <a:gd name="T101" fmla="*/ 6 h 16"/>
                  <a:gd name="T102" fmla="*/ 34 w 36"/>
                  <a:gd name="T103" fmla="*/ 6 h 16"/>
                  <a:gd name="T104" fmla="*/ 34 w 36"/>
                  <a:gd name="T105" fmla="*/ 6 h 16"/>
                  <a:gd name="T106" fmla="*/ 36 w 36"/>
                  <a:gd name="T107" fmla="*/ 2 h 16"/>
                  <a:gd name="T108" fmla="*/ 34 w 36"/>
                  <a:gd name="T10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6" h="16">
                    <a:moveTo>
                      <a:pt x="34" y="0"/>
                    </a:moveTo>
                    <a:lnTo>
                      <a:pt x="34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6" y="14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3" name="Freeform 611"/>
              <p:cNvSpPr>
                <a:spLocks/>
              </p:cNvSpPr>
              <p:nvPr/>
            </p:nvSpPr>
            <p:spPr bwMode="auto">
              <a:xfrm>
                <a:off x="612642" y="2699159"/>
                <a:ext cx="43397" cy="38575"/>
              </a:xfrm>
              <a:custGeom>
                <a:avLst/>
                <a:gdLst>
                  <a:gd name="T0" fmla="*/ 2 w 18"/>
                  <a:gd name="T1" fmla="*/ 12 h 16"/>
                  <a:gd name="T2" fmla="*/ 2 w 18"/>
                  <a:gd name="T3" fmla="*/ 14 h 16"/>
                  <a:gd name="T4" fmla="*/ 2 w 18"/>
                  <a:gd name="T5" fmla="*/ 14 h 16"/>
                  <a:gd name="T6" fmla="*/ 2 w 18"/>
                  <a:gd name="T7" fmla="*/ 14 h 16"/>
                  <a:gd name="T8" fmla="*/ 4 w 18"/>
                  <a:gd name="T9" fmla="*/ 16 h 16"/>
                  <a:gd name="T10" fmla="*/ 4 w 18"/>
                  <a:gd name="T11" fmla="*/ 16 h 16"/>
                  <a:gd name="T12" fmla="*/ 4 w 18"/>
                  <a:gd name="T13" fmla="*/ 16 h 16"/>
                  <a:gd name="T14" fmla="*/ 6 w 18"/>
                  <a:gd name="T15" fmla="*/ 16 h 16"/>
                  <a:gd name="T16" fmla="*/ 8 w 18"/>
                  <a:gd name="T17" fmla="*/ 16 h 16"/>
                  <a:gd name="T18" fmla="*/ 8 w 18"/>
                  <a:gd name="T19" fmla="*/ 16 h 16"/>
                  <a:gd name="T20" fmla="*/ 8 w 18"/>
                  <a:gd name="T21" fmla="*/ 16 h 16"/>
                  <a:gd name="T22" fmla="*/ 8 w 18"/>
                  <a:gd name="T23" fmla="*/ 16 h 16"/>
                  <a:gd name="T24" fmla="*/ 8 w 18"/>
                  <a:gd name="T25" fmla="*/ 16 h 16"/>
                  <a:gd name="T26" fmla="*/ 10 w 18"/>
                  <a:gd name="T27" fmla="*/ 16 h 16"/>
                  <a:gd name="T28" fmla="*/ 14 w 18"/>
                  <a:gd name="T29" fmla="*/ 12 h 16"/>
                  <a:gd name="T30" fmla="*/ 16 w 18"/>
                  <a:gd name="T31" fmla="*/ 12 h 16"/>
                  <a:gd name="T32" fmla="*/ 16 w 18"/>
                  <a:gd name="T33" fmla="*/ 12 h 16"/>
                  <a:gd name="T34" fmla="*/ 16 w 18"/>
                  <a:gd name="T35" fmla="*/ 12 h 16"/>
                  <a:gd name="T36" fmla="*/ 18 w 18"/>
                  <a:gd name="T37" fmla="*/ 10 h 16"/>
                  <a:gd name="T38" fmla="*/ 18 w 18"/>
                  <a:gd name="T39" fmla="*/ 10 h 16"/>
                  <a:gd name="T40" fmla="*/ 18 w 18"/>
                  <a:gd name="T41" fmla="*/ 10 h 16"/>
                  <a:gd name="T42" fmla="*/ 18 w 18"/>
                  <a:gd name="T43" fmla="*/ 2 h 16"/>
                  <a:gd name="T44" fmla="*/ 18 w 18"/>
                  <a:gd name="T45" fmla="*/ 2 h 16"/>
                  <a:gd name="T46" fmla="*/ 18 w 18"/>
                  <a:gd name="T47" fmla="*/ 2 h 16"/>
                  <a:gd name="T48" fmla="*/ 14 w 18"/>
                  <a:gd name="T49" fmla="*/ 0 h 16"/>
                  <a:gd name="T50" fmla="*/ 14 w 18"/>
                  <a:gd name="T51" fmla="*/ 0 h 16"/>
                  <a:gd name="T52" fmla="*/ 14 w 18"/>
                  <a:gd name="T53" fmla="*/ 0 h 16"/>
                  <a:gd name="T54" fmla="*/ 12 w 18"/>
                  <a:gd name="T55" fmla="*/ 0 h 16"/>
                  <a:gd name="T56" fmla="*/ 12 w 18"/>
                  <a:gd name="T57" fmla="*/ 0 h 16"/>
                  <a:gd name="T58" fmla="*/ 12 w 18"/>
                  <a:gd name="T59" fmla="*/ 0 h 16"/>
                  <a:gd name="T60" fmla="*/ 12 w 18"/>
                  <a:gd name="T61" fmla="*/ 0 h 16"/>
                  <a:gd name="T62" fmla="*/ 10 w 18"/>
                  <a:gd name="T63" fmla="*/ 2 h 16"/>
                  <a:gd name="T64" fmla="*/ 10 w 18"/>
                  <a:gd name="T65" fmla="*/ 2 h 16"/>
                  <a:gd name="T66" fmla="*/ 10 w 18"/>
                  <a:gd name="T67" fmla="*/ 2 h 16"/>
                  <a:gd name="T68" fmla="*/ 10 w 18"/>
                  <a:gd name="T69" fmla="*/ 2 h 16"/>
                  <a:gd name="T70" fmla="*/ 8 w 18"/>
                  <a:gd name="T71" fmla="*/ 2 h 16"/>
                  <a:gd name="T72" fmla="*/ 6 w 18"/>
                  <a:gd name="T73" fmla="*/ 2 h 16"/>
                  <a:gd name="T74" fmla="*/ 6 w 18"/>
                  <a:gd name="T75" fmla="*/ 2 h 16"/>
                  <a:gd name="T76" fmla="*/ 6 w 18"/>
                  <a:gd name="T77" fmla="*/ 2 h 16"/>
                  <a:gd name="T78" fmla="*/ 4 w 18"/>
                  <a:gd name="T79" fmla="*/ 2 h 16"/>
                  <a:gd name="T80" fmla="*/ 4 w 18"/>
                  <a:gd name="T81" fmla="*/ 2 h 16"/>
                  <a:gd name="T82" fmla="*/ 4 w 18"/>
                  <a:gd name="T83" fmla="*/ 2 h 16"/>
                  <a:gd name="T84" fmla="*/ 2 w 18"/>
                  <a:gd name="T85" fmla="*/ 2 h 16"/>
                  <a:gd name="T86" fmla="*/ 2 w 18"/>
                  <a:gd name="T87" fmla="*/ 2 h 16"/>
                  <a:gd name="T88" fmla="*/ 2 w 18"/>
                  <a:gd name="T89" fmla="*/ 4 h 16"/>
                  <a:gd name="T90" fmla="*/ 2 w 18"/>
                  <a:gd name="T91" fmla="*/ 4 h 16"/>
                  <a:gd name="T92" fmla="*/ 2 w 18"/>
                  <a:gd name="T93" fmla="*/ 4 h 16"/>
                  <a:gd name="T94" fmla="*/ 2 w 18"/>
                  <a:gd name="T95" fmla="*/ 4 h 16"/>
                  <a:gd name="T96" fmla="*/ 2 w 18"/>
                  <a:gd name="T97" fmla="*/ 4 h 16"/>
                  <a:gd name="T98" fmla="*/ 0 w 18"/>
                  <a:gd name="T99" fmla="*/ 6 h 16"/>
                  <a:gd name="T100" fmla="*/ 0 w 18"/>
                  <a:gd name="T101" fmla="*/ 6 h 16"/>
                  <a:gd name="T102" fmla="*/ 0 w 18"/>
                  <a:gd name="T103" fmla="*/ 6 h 16"/>
                  <a:gd name="T104" fmla="*/ 0 w 18"/>
                  <a:gd name="T105" fmla="*/ 10 h 16"/>
                  <a:gd name="T106" fmla="*/ 0 w 18"/>
                  <a:gd name="T107" fmla="*/ 10 h 16"/>
                  <a:gd name="T108" fmla="*/ 0 w 18"/>
                  <a:gd name="T109" fmla="*/ 10 h 16"/>
                  <a:gd name="T110" fmla="*/ 2 w 18"/>
                  <a:gd name="T11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" h="16">
                    <a:moveTo>
                      <a:pt x="2" y="12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4" name="Freeform 612"/>
              <p:cNvSpPr>
                <a:spLocks/>
              </p:cNvSpPr>
              <p:nvPr/>
            </p:nvSpPr>
            <p:spPr bwMode="auto">
              <a:xfrm>
                <a:off x="622286" y="2525572"/>
                <a:ext cx="53040" cy="53040"/>
              </a:xfrm>
              <a:custGeom>
                <a:avLst/>
                <a:gdLst>
                  <a:gd name="T0" fmla="*/ 4 w 22"/>
                  <a:gd name="T1" fmla="*/ 8 h 22"/>
                  <a:gd name="T2" fmla="*/ 6 w 22"/>
                  <a:gd name="T3" fmla="*/ 10 h 22"/>
                  <a:gd name="T4" fmla="*/ 6 w 22"/>
                  <a:gd name="T5" fmla="*/ 10 h 22"/>
                  <a:gd name="T6" fmla="*/ 8 w 22"/>
                  <a:gd name="T7" fmla="*/ 14 h 22"/>
                  <a:gd name="T8" fmla="*/ 8 w 22"/>
                  <a:gd name="T9" fmla="*/ 14 h 22"/>
                  <a:gd name="T10" fmla="*/ 10 w 22"/>
                  <a:gd name="T11" fmla="*/ 18 h 22"/>
                  <a:gd name="T12" fmla="*/ 12 w 22"/>
                  <a:gd name="T13" fmla="*/ 20 h 22"/>
                  <a:gd name="T14" fmla="*/ 12 w 22"/>
                  <a:gd name="T15" fmla="*/ 20 h 22"/>
                  <a:gd name="T16" fmla="*/ 14 w 22"/>
                  <a:gd name="T17" fmla="*/ 22 h 22"/>
                  <a:gd name="T18" fmla="*/ 14 w 22"/>
                  <a:gd name="T19" fmla="*/ 22 h 22"/>
                  <a:gd name="T20" fmla="*/ 14 w 22"/>
                  <a:gd name="T21" fmla="*/ 22 h 22"/>
                  <a:gd name="T22" fmla="*/ 14 w 22"/>
                  <a:gd name="T23" fmla="*/ 22 h 22"/>
                  <a:gd name="T24" fmla="*/ 16 w 22"/>
                  <a:gd name="T25" fmla="*/ 22 h 22"/>
                  <a:gd name="T26" fmla="*/ 16 w 22"/>
                  <a:gd name="T27" fmla="*/ 22 h 22"/>
                  <a:gd name="T28" fmla="*/ 16 w 22"/>
                  <a:gd name="T29" fmla="*/ 18 h 22"/>
                  <a:gd name="T30" fmla="*/ 22 w 22"/>
                  <a:gd name="T31" fmla="*/ 18 h 22"/>
                  <a:gd name="T32" fmla="*/ 22 w 22"/>
                  <a:gd name="T33" fmla="*/ 14 h 22"/>
                  <a:gd name="T34" fmla="*/ 22 w 22"/>
                  <a:gd name="T35" fmla="*/ 14 h 22"/>
                  <a:gd name="T36" fmla="*/ 20 w 22"/>
                  <a:gd name="T37" fmla="*/ 12 h 22"/>
                  <a:gd name="T38" fmla="*/ 20 w 22"/>
                  <a:gd name="T39" fmla="*/ 12 h 22"/>
                  <a:gd name="T40" fmla="*/ 18 w 22"/>
                  <a:gd name="T41" fmla="*/ 12 h 22"/>
                  <a:gd name="T42" fmla="*/ 18 w 22"/>
                  <a:gd name="T43" fmla="*/ 12 h 22"/>
                  <a:gd name="T44" fmla="*/ 16 w 22"/>
                  <a:gd name="T45" fmla="*/ 10 h 22"/>
                  <a:gd name="T46" fmla="*/ 18 w 22"/>
                  <a:gd name="T47" fmla="*/ 10 h 22"/>
                  <a:gd name="T48" fmla="*/ 18 w 22"/>
                  <a:gd name="T49" fmla="*/ 8 h 22"/>
                  <a:gd name="T50" fmla="*/ 18 w 22"/>
                  <a:gd name="T51" fmla="*/ 6 h 22"/>
                  <a:gd name="T52" fmla="*/ 16 w 22"/>
                  <a:gd name="T53" fmla="*/ 6 h 22"/>
                  <a:gd name="T54" fmla="*/ 16 w 22"/>
                  <a:gd name="T55" fmla="*/ 6 h 22"/>
                  <a:gd name="T56" fmla="*/ 10 w 22"/>
                  <a:gd name="T57" fmla="*/ 4 h 22"/>
                  <a:gd name="T58" fmla="*/ 10 w 22"/>
                  <a:gd name="T59" fmla="*/ 4 h 22"/>
                  <a:gd name="T60" fmla="*/ 6 w 22"/>
                  <a:gd name="T61" fmla="*/ 0 h 22"/>
                  <a:gd name="T62" fmla="*/ 2 w 22"/>
                  <a:gd name="T63" fmla="*/ 0 h 22"/>
                  <a:gd name="T64" fmla="*/ 2 w 22"/>
                  <a:gd name="T65" fmla="*/ 0 h 22"/>
                  <a:gd name="T66" fmla="*/ 0 w 22"/>
                  <a:gd name="T67" fmla="*/ 2 h 22"/>
                  <a:gd name="T68" fmla="*/ 0 w 22"/>
                  <a:gd name="T69" fmla="*/ 8 h 22"/>
                  <a:gd name="T70" fmla="*/ 0 w 22"/>
                  <a:gd name="T71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22">
                    <a:moveTo>
                      <a:pt x="0" y="8"/>
                    </a:move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5" name="Freeform 613"/>
              <p:cNvSpPr>
                <a:spLocks noEditPoints="1"/>
              </p:cNvSpPr>
              <p:nvPr/>
            </p:nvSpPr>
            <p:spPr bwMode="auto">
              <a:xfrm>
                <a:off x="4108486" y="3248850"/>
                <a:ext cx="197696" cy="260380"/>
              </a:xfrm>
              <a:custGeom>
                <a:avLst/>
                <a:gdLst>
                  <a:gd name="T0" fmla="*/ 0 w 82"/>
                  <a:gd name="T1" fmla="*/ 14 h 108"/>
                  <a:gd name="T2" fmla="*/ 4 w 82"/>
                  <a:gd name="T3" fmla="*/ 18 h 108"/>
                  <a:gd name="T4" fmla="*/ 8 w 82"/>
                  <a:gd name="T5" fmla="*/ 22 h 108"/>
                  <a:gd name="T6" fmla="*/ 8 w 82"/>
                  <a:gd name="T7" fmla="*/ 28 h 108"/>
                  <a:gd name="T8" fmla="*/ 8 w 82"/>
                  <a:gd name="T9" fmla="*/ 38 h 108"/>
                  <a:gd name="T10" fmla="*/ 14 w 82"/>
                  <a:gd name="T11" fmla="*/ 32 h 108"/>
                  <a:gd name="T12" fmla="*/ 14 w 82"/>
                  <a:gd name="T13" fmla="*/ 40 h 108"/>
                  <a:gd name="T14" fmla="*/ 14 w 82"/>
                  <a:gd name="T15" fmla="*/ 48 h 108"/>
                  <a:gd name="T16" fmla="*/ 24 w 82"/>
                  <a:gd name="T17" fmla="*/ 48 h 108"/>
                  <a:gd name="T18" fmla="*/ 28 w 82"/>
                  <a:gd name="T19" fmla="*/ 56 h 108"/>
                  <a:gd name="T20" fmla="*/ 30 w 82"/>
                  <a:gd name="T21" fmla="*/ 60 h 108"/>
                  <a:gd name="T22" fmla="*/ 32 w 82"/>
                  <a:gd name="T23" fmla="*/ 66 h 108"/>
                  <a:gd name="T24" fmla="*/ 28 w 82"/>
                  <a:gd name="T25" fmla="*/ 68 h 108"/>
                  <a:gd name="T26" fmla="*/ 18 w 82"/>
                  <a:gd name="T27" fmla="*/ 76 h 108"/>
                  <a:gd name="T28" fmla="*/ 18 w 82"/>
                  <a:gd name="T29" fmla="*/ 82 h 108"/>
                  <a:gd name="T30" fmla="*/ 12 w 82"/>
                  <a:gd name="T31" fmla="*/ 90 h 108"/>
                  <a:gd name="T32" fmla="*/ 16 w 82"/>
                  <a:gd name="T33" fmla="*/ 90 h 108"/>
                  <a:gd name="T34" fmla="*/ 20 w 82"/>
                  <a:gd name="T35" fmla="*/ 92 h 108"/>
                  <a:gd name="T36" fmla="*/ 24 w 82"/>
                  <a:gd name="T37" fmla="*/ 94 h 108"/>
                  <a:gd name="T38" fmla="*/ 18 w 82"/>
                  <a:gd name="T39" fmla="*/ 96 h 108"/>
                  <a:gd name="T40" fmla="*/ 12 w 82"/>
                  <a:gd name="T41" fmla="*/ 98 h 108"/>
                  <a:gd name="T42" fmla="*/ 8 w 82"/>
                  <a:gd name="T43" fmla="*/ 104 h 108"/>
                  <a:gd name="T44" fmla="*/ 4 w 82"/>
                  <a:gd name="T45" fmla="*/ 108 h 108"/>
                  <a:gd name="T46" fmla="*/ 10 w 82"/>
                  <a:gd name="T47" fmla="*/ 108 h 108"/>
                  <a:gd name="T48" fmla="*/ 20 w 82"/>
                  <a:gd name="T49" fmla="*/ 106 h 108"/>
                  <a:gd name="T50" fmla="*/ 28 w 82"/>
                  <a:gd name="T51" fmla="*/ 108 h 108"/>
                  <a:gd name="T52" fmla="*/ 34 w 82"/>
                  <a:gd name="T53" fmla="*/ 102 h 108"/>
                  <a:gd name="T54" fmla="*/ 42 w 82"/>
                  <a:gd name="T55" fmla="*/ 102 h 108"/>
                  <a:gd name="T56" fmla="*/ 50 w 82"/>
                  <a:gd name="T57" fmla="*/ 100 h 108"/>
                  <a:gd name="T58" fmla="*/ 66 w 82"/>
                  <a:gd name="T59" fmla="*/ 98 h 108"/>
                  <a:gd name="T60" fmla="*/ 78 w 82"/>
                  <a:gd name="T61" fmla="*/ 94 h 108"/>
                  <a:gd name="T62" fmla="*/ 74 w 82"/>
                  <a:gd name="T63" fmla="*/ 90 h 108"/>
                  <a:gd name="T64" fmla="*/ 76 w 82"/>
                  <a:gd name="T65" fmla="*/ 86 h 108"/>
                  <a:gd name="T66" fmla="*/ 80 w 82"/>
                  <a:gd name="T67" fmla="*/ 80 h 108"/>
                  <a:gd name="T68" fmla="*/ 80 w 82"/>
                  <a:gd name="T69" fmla="*/ 72 h 108"/>
                  <a:gd name="T70" fmla="*/ 76 w 82"/>
                  <a:gd name="T71" fmla="*/ 70 h 108"/>
                  <a:gd name="T72" fmla="*/ 66 w 82"/>
                  <a:gd name="T73" fmla="*/ 68 h 108"/>
                  <a:gd name="T74" fmla="*/ 64 w 82"/>
                  <a:gd name="T75" fmla="*/ 60 h 108"/>
                  <a:gd name="T76" fmla="*/ 62 w 82"/>
                  <a:gd name="T77" fmla="*/ 56 h 108"/>
                  <a:gd name="T78" fmla="*/ 52 w 82"/>
                  <a:gd name="T79" fmla="*/ 50 h 108"/>
                  <a:gd name="T80" fmla="*/ 50 w 82"/>
                  <a:gd name="T81" fmla="*/ 42 h 108"/>
                  <a:gd name="T82" fmla="*/ 42 w 82"/>
                  <a:gd name="T83" fmla="*/ 34 h 108"/>
                  <a:gd name="T84" fmla="*/ 38 w 82"/>
                  <a:gd name="T85" fmla="*/ 34 h 108"/>
                  <a:gd name="T86" fmla="*/ 44 w 82"/>
                  <a:gd name="T87" fmla="*/ 30 h 108"/>
                  <a:gd name="T88" fmla="*/ 46 w 82"/>
                  <a:gd name="T89" fmla="*/ 24 h 108"/>
                  <a:gd name="T90" fmla="*/ 48 w 82"/>
                  <a:gd name="T91" fmla="*/ 14 h 108"/>
                  <a:gd name="T92" fmla="*/ 40 w 82"/>
                  <a:gd name="T93" fmla="*/ 10 h 108"/>
                  <a:gd name="T94" fmla="*/ 32 w 82"/>
                  <a:gd name="T95" fmla="*/ 14 h 108"/>
                  <a:gd name="T96" fmla="*/ 28 w 82"/>
                  <a:gd name="T97" fmla="*/ 16 h 108"/>
                  <a:gd name="T98" fmla="*/ 30 w 82"/>
                  <a:gd name="T99" fmla="*/ 12 h 108"/>
                  <a:gd name="T100" fmla="*/ 36 w 82"/>
                  <a:gd name="T101" fmla="*/ 6 h 108"/>
                  <a:gd name="T102" fmla="*/ 36 w 82"/>
                  <a:gd name="T103" fmla="*/ 2 h 108"/>
                  <a:gd name="T104" fmla="*/ 26 w 82"/>
                  <a:gd name="T105" fmla="*/ 2 h 108"/>
                  <a:gd name="T106" fmla="*/ 14 w 82"/>
                  <a:gd name="T107" fmla="*/ 4 h 108"/>
                  <a:gd name="T108" fmla="*/ 8 w 82"/>
                  <a:gd name="T109" fmla="*/ 14 h 108"/>
                  <a:gd name="T110" fmla="*/ 34 w 82"/>
                  <a:gd name="T111" fmla="*/ 92 h 108"/>
                  <a:gd name="T112" fmla="*/ 30 w 82"/>
                  <a:gd name="T113" fmla="*/ 9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2" h="108">
                    <a:moveTo>
                      <a:pt x="8" y="14"/>
                    </a:moveTo>
                    <a:lnTo>
                      <a:pt x="8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12" y="42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8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2" y="50"/>
                    </a:lnTo>
                    <a:lnTo>
                      <a:pt x="24" y="48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2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30" y="66"/>
                    </a:lnTo>
                    <a:lnTo>
                      <a:pt x="28" y="68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22" y="68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2" y="80"/>
                    </a:lnTo>
                    <a:lnTo>
                      <a:pt x="20" y="80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2" y="90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6" y="90"/>
                    </a:lnTo>
                    <a:lnTo>
                      <a:pt x="16" y="90"/>
                    </a:lnTo>
                    <a:lnTo>
                      <a:pt x="16" y="90"/>
                    </a:lnTo>
                    <a:lnTo>
                      <a:pt x="16" y="90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20" y="92"/>
                    </a:lnTo>
                    <a:lnTo>
                      <a:pt x="26" y="92"/>
                    </a:lnTo>
                    <a:lnTo>
                      <a:pt x="26" y="92"/>
                    </a:lnTo>
                    <a:lnTo>
                      <a:pt x="26" y="92"/>
                    </a:lnTo>
                    <a:lnTo>
                      <a:pt x="26" y="92"/>
                    </a:lnTo>
                    <a:lnTo>
                      <a:pt x="26" y="92"/>
                    </a:lnTo>
                    <a:lnTo>
                      <a:pt x="24" y="94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16" y="96"/>
                    </a:lnTo>
                    <a:lnTo>
                      <a:pt x="16" y="98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8" y="102"/>
                    </a:lnTo>
                    <a:lnTo>
                      <a:pt x="8" y="102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4" y="106"/>
                    </a:lnTo>
                    <a:lnTo>
                      <a:pt x="4" y="106"/>
                    </a:lnTo>
                    <a:lnTo>
                      <a:pt x="4" y="106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8" y="106"/>
                    </a:lnTo>
                    <a:lnTo>
                      <a:pt x="18" y="106"/>
                    </a:lnTo>
                    <a:lnTo>
                      <a:pt x="18" y="106"/>
                    </a:lnTo>
                    <a:lnTo>
                      <a:pt x="20" y="106"/>
                    </a:lnTo>
                    <a:lnTo>
                      <a:pt x="22" y="106"/>
                    </a:lnTo>
                    <a:lnTo>
                      <a:pt x="24" y="108"/>
                    </a:lnTo>
                    <a:lnTo>
                      <a:pt x="24" y="108"/>
                    </a:lnTo>
                    <a:lnTo>
                      <a:pt x="24" y="108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32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2"/>
                    </a:lnTo>
                    <a:lnTo>
                      <a:pt x="34" y="100"/>
                    </a:lnTo>
                    <a:lnTo>
                      <a:pt x="36" y="100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40" y="100"/>
                    </a:lnTo>
                    <a:lnTo>
                      <a:pt x="42" y="102"/>
                    </a:lnTo>
                    <a:lnTo>
                      <a:pt x="42" y="102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48" y="100"/>
                    </a:lnTo>
                    <a:lnTo>
                      <a:pt x="50" y="100"/>
                    </a:lnTo>
                    <a:lnTo>
                      <a:pt x="50" y="100"/>
                    </a:lnTo>
                    <a:lnTo>
                      <a:pt x="50" y="100"/>
                    </a:lnTo>
                    <a:lnTo>
                      <a:pt x="52" y="100"/>
                    </a:lnTo>
                    <a:lnTo>
                      <a:pt x="64" y="100"/>
                    </a:lnTo>
                    <a:lnTo>
                      <a:pt x="64" y="100"/>
                    </a:lnTo>
                    <a:lnTo>
                      <a:pt x="64" y="100"/>
                    </a:lnTo>
                    <a:lnTo>
                      <a:pt x="66" y="98"/>
                    </a:lnTo>
                    <a:lnTo>
                      <a:pt x="66" y="98"/>
                    </a:lnTo>
                    <a:lnTo>
                      <a:pt x="66" y="98"/>
                    </a:lnTo>
                    <a:lnTo>
                      <a:pt x="68" y="98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76" y="94"/>
                    </a:lnTo>
                    <a:lnTo>
                      <a:pt x="78" y="94"/>
                    </a:lnTo>
                    <a:lnTo>
                      <a:pt x="78" y="94"/>
                    </a:lnTo>
                    <a:lnTo>
                      <a:pt x="78" y="94"/>
                    </a:lnTo>
                    <a:lnTo>
                      <a:pt x="78" y="92"/>
                    </a:lnTo>
                    <a:lnTo>
                      <a:pt x="78" y="92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74" y="90"/>
                    </a:lnTo>
                    <a:lnTo>
                      <a:pt x="74" y="90"/>
                    </a:lnTo>
                    <a:lnTo>
                      <a:pt x="74" y="90"/>
                    </a:lnTo>
                    <a:lnTo>
                      <a:pt x="72" y="90"/>
                    </a:lnTo>
                    <a:lnTo>
                      <a:pt x="72" y="88"/>
                    </a:lnTo>
                    <a:lnTo>
                      <a:pt x="72" y="86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6" y="86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4"/>
                    </a:lnTo>
                    <a:lnTo>
                      <a:pt x="78" y="82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0" y="80"/>
                    </a:lnTo>
                    <a:lnTo>
                      <a:pt x="80" y="78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0" y="74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78" y="72"/>
                    </a:lnTo>
                    <a:lnTo>
                      <a:pt x="78" y="72"/>
                    </a:lnTo>
                    <a:lnTo>
                      <a:pt x="78" y="72"/>
                    </a:lnTo>
                    <a:lnTo>
                      <a:pt x="76" y="72"/>
                    </a:lnTo>
                    <a:lnTo>
                      <a:pt x="76" y="70"/>
                    </a:lnTo>
                    <a:lnTo>
                      <a:pt x="76" y="70"/>
                    </a:lnTo>
                    <a:lnTo>
                      <a:pt x="76" y="70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0" y="68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6" y="68"/>
                    </a:lnTo>
                    <a:lnTo>
                      <a:pt x="64" y="68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2" y="58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62" y="56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58" y="52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2" y="32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8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4" y="12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28" y="14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4" y="10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8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close/>
                    <a:moveTo>
                      <a:pt x="30" y="92"/>
                    </a:moveTo>
                    <a:lnTo>
                      <a:pt x="32" y="92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4" y="92"/>
                    </a:lnTo>
                    <a:lnTo>
                      <a:pt x="36" y="92"/>
                    </a:lnTo>
                    <a:lnTo>
                      <a:pt x="36" y="92"/>
                    </a:lnTo>
                    <a:lnTo>
                      <a:pt x="34" y="94"/>
                    </a:lnTo>
                    <a:lnTo>
                      <a:pt x="32" y="94"/>
                    </a:lnTo>
                    <a:lnTo>
                      <a:pt x="28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0" y="9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6" name="Freeform 614"/>
              <p:cNvSpPr>
                <a:spLocks/>
              </p:cNvSpPr>
              <p:nvPr/>
            </p:nvSpPr>
            <p:spPr bwMode="auto">
              <a:xfrm>
                <a:off x="4012048" y="3350109"/>
                <a:ext cx="125368" cy="110903"/>
              </a:xfrm>
              <a:custGeom>
                <a:avLst/>
                <a:gdLst>
                  <a:gd name="T0" fmla="*/ 14 w 52"/>
                  <a:gd name="T1" fmla="*/ 10 h 46"/>
                  <a:gd name="T2" fmla="*/ 10 w 52"/>
                  <a:gd name="T3" fmla="*/ 10 h 46"/>
                  <a:gd name="T4" fmla="*/ 6 w 52"/>
                  <a:gd name="T5" fmla="*/ 12 h 46"/>
                  <a:gd name="T6" fmla="*/ 4 w 52"/>
                  <a:gd name="T7" fmla="*/ 14 h 46"/>
                  <a:gd name="T8" fmla="*/ 6 w 52"/>
                  <a:gd name="T9" fmla="*/ 16 h 46"/>
                  <a:gd name="T10" fmla="*/ 4 w 52"/>
                  <a:gd name="T11" fmla="*/ 18 h 46"/>
                  <a:gd name="T12" fmla="*/ 4 w 52"/>
                  <a:gd name="T13" fmla="*/ 20 h 46"/>
                  <a:gd name="T14" fmla="*/ 8 w 52"/>
                  <a:gd name="T15" fmla="*/ 24 h 46"/>
                  <a:gd name="T16" fmla="*/ 10 w 52"/>
                  <a:gd name="T17" fmla="*/ 24 h 46"/>
                  <a:gd name="T18" fmla="*/ 10 w 52"/>
                  <a:gd name="T19" fmla="*/ 26 h 46"/>
                  <a:gd name="T20" fmla="*/ 8 w 52"/>
                  <a:gd name="T21" fmla="*/ 28 h 46"/>
                  <a:gd name="T22" fmla="*/ 6 w 52"/>
                  <a:gd name="T23" fmla="*/ 28 h 46"/>
                  <a:gd name="T24" fmla="*/ 6 w 52"/>
                  <a:gd name="T25" fmla="*/ 30 h 46"/>
                  <a:gd name="T26" fmla="*/ 8 w 52"/>
                  <a:gd name="T27" fmla="*/ 32 h 46"/>
                  <a:gd name="T28" fmla="*/ 14 w 52"/>
                  <a:gd name="T29" fmla="*/ 30 h 46"/>
                  <a:gd name="T30" fmla="*/ 16 w 52"/>
                  <a:gd name="T31" fmla="*/ 32 h 46"/>
                  <a:gd name="T32" fmla="*/ 10 w 52"/>
                  <a:gd name="T33" fmla="*/ 32 h 46"/>
                  <a:gd name="T34" fmla="*/ 6 w 52"/>
                  <a:gd name="T35" fmla="*/ 32 h 46"/>
                  <a:gd name="T36" fmla="*/ 4 w 52"/>
                  <a:gd name="T37" fmla="*/ 32 h 46"/>
                  <a:gd name="T38" fmla="*/ 2 w 52"/>
                  <a:gd name="T39" fmla="*/ 32 h 46"/>
                  <a:gd name="T40" fmla="*/ 2 w 52"/>
                  <a:gd name="T41" fmla="*/ 36 h 46"/>
                  <a:gd name="T42" fmla="*/ 4 w 52"/>
                  <a:gd name="T43" fmla="*/ 38 h 46"/>
                  <a:gd name="T44" fmla="*/ 0 w 52"/>
                  <a:gd name="T45" fmla="*/ 38 h 46"/>
                  <a:gd name="T46" fmla="*/ 0 w 52"/>
                  <a:gd name="T47" fmla="*/ 38 h 46"/>
                  <a:gd name="T48" fmla="*/ 0 w 52"/>
                  <a:gd name="T49" fmla="*/ 42 h 46"/>
                  <a:gd name="T50" fmla="*/ 2 w 52"/>
                  <a:gd name="T51" fmla="*/ 42 h 46"/>
                  <a:gd name="T52" fmla="*/ 0 w 52"/>
                  <a:gd name="T53" fmla="*/ 44 h 46"/>
                  <a:gd name="T54" fmla="*/ 2 w 52"/>
                  <a:gd name="T55" fmla="*/ 46 h 46"/>
                  <a:gd name="T56" fmla="*/ 6 w 52"/>
                  <a:gd name="T57" fmla="*/ 46 h 46"/>
                  <a:gd name="T58" fmla="*/ 8 w 52"/>
                  <a:gd name="T59" fmla="*/ 44 h 46"/>
                  <a:gd name="T60" fmla="*/ 8 w 52"/>
                  <a:gd name="T61" fmla="*/ 42 h 46"/>
                  <a:gd name="T62" fmla="*/ 10 w 52"/>
                  <a:gd name="T63" fmla="*/ 46 h 46"/>
                  <a:gd name="T64" fmla="*/ 10 w 52"/>
                  <a:gd name="T65" fmla="*/ 46 h 46"/>
                  <a:gd name="T66" fmla="*/ 14 w 52"/>
                  <a:gd name="T67" fmla="*/ 46 h 46"/>
                  <a:gd name="T68" fmla="*/ 18 w 52"/>
                  <a:gd name="T69" fmla="*/ 46 h 46"/>
                  <a:gd name="T70" fmla="*/ 20 w 52"/>
                  <a:gd name="T71" fmla="*/ 46 h 46"/>
                  <a:gd name="T72" fmla="*/ 20 w 52"/>
                  <a:gd name="T73" fmla="*/ 46 h 46"/>
                  <a:gd name="T74" fmla="*/ 24 w 52"/>
                  <a:gd name="T75" fmla="*/ 46 h 46"/>
                  <a:gd name="T76" fmla="*/ 30 w 52"/>
                  <a:gd name="T77" fmla="*/ 40 h 46"/>
                  <a:gd name="T78" fmla="*/ 38 w 52"/>
                  <a:gd name="T79" fmla="*/ 40 h 46"/>
                  <a:gd name="T80" fmla="*/ 44 w 52"/>
                  <a:gd name="T81" fmla="*/ 40 h 46"/>
                  <a:gd name="T82" fmla="*/ 48 w 52"/>
                  <a:gd name="T83" fmla="*/ 32 h 46"/>
                  <a:gd name="T84" fmla="*/ 50 w 52"/>
                  <a:gd name="T85" fmla="*/ 26 h 46"/>
                  <a:gd name="T86" fmla="*/ 48 w 52"/>
                  <a:gd name="T87" fmla="*/ 26 h 46"/>
                  <a:gd name="T88" fmla="*/ 48 w 52"/>
                  <a:gd name="T89" fmla="*/ 24 h 46"/>
                  <a:gd name="T90" fmla="*/ 50 w 52"/>
                  <a:gd name="T91" fmla="*/ 20 h 46"/>
                  <a:gd name="T92" fmla="*/ 46 w 52"/>
                  <a:gd name="T93" fmla="*/ 16 h 46"/>
                  <a:gd name="T94" fmla="*/ 48 w 52"/>
                  <a:gd name="T95" fmla="*/ 16 h 46"/>
                  <a:gd name="T96" fmla="*/ 52 w 52"/>
                  <a:gd name="T97" fmla="*/ 14 h 46"/>
                  <a:gd name="T98" fmla="*/ 52 w 52"/>
                  <a:gd name="T99" fmla="*/ 10 h 46"/>
                  <a:gd name="T100" fmla="*/ 50 w 52"/>
                  <a:gd name="T101" fmla="*/ 6 h 46"/>
                  <a:gd name="T102" fmla="*/ 48 w 52"/>
                  <a:gd name="T103" fmla="*/ 4 h 46"/>
                  <a:gd name="T104" fmla="*/ 48 w 52"/>
                  <a:gd name="T105" fmla="*/ 2 h 46"/>
                  <a:gd name="T106" fmla="*/ 46 w 52"/>
                  <a:gd name="T107" fmla="*/ 2 h 46"/>
                  <a:gd name="T108" fmla="*/ 44 w 52"/>
                  <a:gd name="T109" fmla="*/ 0 h 46"/>
                  <a:gd name="T110" fmla="*/ 38 w 52"/>
                  <a:gd name="T111" fmla="*/ 0 h 46"/>
                  <a:gd name="T112" fmla="*/ 24 w 52"/>
                  <a:gd name="T113" fmla="*/ 2 h 46"/>
                  <a:gd name="T114" fmla="*/ 18 w 52"/>
                  <a:gd name="T115" fmla="*/ 6 h 46"/>
                  <a:gd name="T116" fmla="*/ 18 w 52"/>
                  <a:gd name="T117" fmla="*/ 6 h 46"/>
                  <a:gd name="T118" fmla="*/ 20 w 52"/>
                  <a:gd name="T119" fmla="*/ 8 h 46"/>
                  <a:gd name="T120" fmla="*/ 22 w 52"/>
                  <a:gd name="T121" fmla="*/ 8 h 46"/>
                  <a:gd name="T122" fmla="*/ 20 w 52"/>
                  <a:gd name="T123" fmla="*/ 10 h 46"/>
                  <a:gd name="T124" fmla="*/ 18 w 52"/>
                  <a:gd name="T125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46">
                    <a:moveTo>
                      <a:pt x="16" y="10"/>
                    </a:moveTo>
                    <a:lnTo>
                      <a:pt x="16" y="10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4" y="32"/>
                    </a:lnTo>
                    <a:lnTo>
                      <a:pt x="10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30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4" y="34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50" y="30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48" y="20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7" name="Freeform 615"/>
              <p:cNvSpPr>
                <a:spLocks/>
              </p:cNvSpPr>
              <p:nvPr/>
            </p:nvSpPr>
            <p:spPr bwMode="auto">
              <a:xfrm>
                <a:off x="4142238" y="3379040"/>
                <a:ext cx="19287" cy="14466"/>
              </a:xfrm>
              <a:custGeom>
                <a:avLst/>
                <a:gdLst>
                  <a:gd name="T0" fmla="*/ 6 w 8"/>
                  <a:gd name="T1" fmla="*/ 0 h 6"/>
                  <a:gd name="T2" fmla="*/ 2 w 8"/>
                  <a:gd name="T3" fmla="*/ 0 h 6"/>
                  <a:gd name="T4" fmla="*/ 2 w 8"/>
                  <a:gd name="T5" fmla="*/ 0 h 6"/>
                  <a:gd name="T6" fmla="*/ 2 w 8"/>
                  <a:gd name="T7" fmla="*/ 0 h 6"/>
                  <a:gd name="T8" fmla="*/ 2 w 8"/>
                  <a:gd name="T9" fmla="*/ 2 h 6"/>
                  <a:gd name="T10" fmla="*/ 0 w 8"/>
                  <a:gd name="T11" fmla="*/ 2 h 6"/>
                  <a:gd name="T12" fmla="*/ 0 w 8"/>
                  <a:gd name="T13" fmla="*/ 2 h 6"/>
                  <a:gd name="T14" fmla="*/ 0 w 8"/>
                  <a:gd name="T15" fmla="*/ 2 h 6"/>
                  <a:gd name="T16" fmla="*/ 0 w 8"/>
                  <a:gd name="T17" fmla="*/ 4 h 6"/>
                  <a:gd name="T18" fmla="*/ 0 w 8"/>
                  <a:gd name="T19" fmla="*/ 4 h 6"/>
                  <a:gd name="T20" fmla="*/ 0 w 8"/>
                  <a:gd name="T21" fmla="*/ 4 h 6"/>
                  <a:gd name="T22" fmla="*/ 2 w 8"/>
                  <a:gd name="T23" fmla="*/ 6 h 6"/>
                  <a:gd name="T24" fmla="*/ 2 w 8"/>
                  <a:gd name="T25" fmla="*/ 6 h 6"/>
                  <a:gd name="T26" fmla="*/ 2 w 8"/>
                  <a:gd name="T27" fmla="*/ 6 h 6"/>
                  <a:gd name="T28" fmla="*/ 2 w 8"/>
                  <a:gd name="T29" fmla="*/ 6 h 6"/>
                  <a:gd name="T30" fmla="*/ 2 w 8"/>
                  <a:gd name="T31" fmla="*/ 6 h 6"/>
                  <a:gd name="T32" fmla="*/ 4 w 8"/>
                  <a:gd name="T33" fmla="*/ 4 h 6"/>
                  <a:gd name="T34" fmla="*/ 6 w 8"/>
                  <a:gd name="T35" fmla="*/ 4 h 6"/>
                  <a:gd name="T36" fmla="*/ 6 w 8"/>
                  <a:gd name="T37" fmla="*/ 4 h 6"/>
                  <a:gd name="T38" fmla="*/ 6 w 8"/>
                  <a:gd name="T39" fmla="*/ 4 h 6"/>
                  <a:gd name="T40" fmla="*/ 8 w 8"/>
                  <a:gd name="T41" fmla="*/ 4 h 6"/>
                  <a:gd name="T42" fmla="*/ 8 w 8"/>
                  <a:gd name="T43" fmla="*/ 4 h 6"/>
                  <a:gd name="T44" fmla="*/ 8 w 8"/>
                  <a:gd name="T45" fmla="*/ 2 h 6"/>
                  <a:gd name="T46" fmla="*/ 8 w 8"/>
                  <a:gd name="T47" fmla="*/ 0 h 6"/>
                  <a:gd name="T48" fmla="*/ 8 w 8"/>
                  <a:gd name="T49" fmla="*/ 0 h 6"/>
                  <a:gd name="T50" fmla="*/ 6 w 8"/>
                  <a:gd name="T51" fmla="*/ 0 h 6"/>
                  <a:gd name="T52" fmla="*/ 6 w 8"/>
                  <a:gd name="T5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8" name="Freeform 616"/>
              <p:cNvSpPr>
                <a:spLocks/>
              </p:cNvSpPr>
              <p:nvPr/>
            </p:nvSpPr>
            <p:spPr bwMode="auto">
              <a:xfrm>
                <a:off x="4151882" y="3403149"/>
                <a:ext cx="9644" cy="964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0 w 4"/>
                  <a:gd name="T13" fmla="*/ 2 h 4"/>
                  <a:gd name="T14" fmla="*/ 0 w 4"/>
                  <a:gd name="T15" fmla="*/ 4 h 4"/>
                  <a:gd name="T16" fmla="*/ 0 w 4"/>
                  <a:gd name="T17" fmla="*/ 4 h 4"/>
                  <a:gd name="T18" fmla="*/ 0 w 4"/>
                  <a:gd name="T19" fmla="*/ 4 h 4"/>
                  <a:gd name="T20" fmla="*/ 2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2 h 4"/>
                  <a:gd name="T28" fmla="*/ 4 w 4"/>
                  <a:gd name="T29" fmla="*/ 2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  <a:gd name="T38" fmla="*/ 4 w 4"/>
                  <a:gd name="T39" fmla="*/ 0 h 4"/>
                  <a:gd name="T40" fmla="*/ 2 w 4"/>
                  <a:gd name="T41" fmla="*/ 0 h 4"/>
                  <a:gd name="T42" fmla="*/ 2 w 4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49" name="Freeform 617"/>
              <p:cNvSpPr>
                <a:spLocks/>
              </p:cNvSpPr>
              <p:nvPr/>
            </p:nvSpPr>
            <p:spPr bwMode="auto">
              <a:xfrm>
                <a:off x="4094020" y="3248850"/>
                <a:ext cx="33753" cy="33753"/>
              </a:xfrm>
              <a:custGeom>
                <a:avLst/>
                <a:gdLst>
                  <a:gd name="T0" fmla="*/ 2 w 14"/>
                  <a:gd name="T1" fmla="*/ 14 h 14"/>
                  <a:gd name="T2" fmla="*/ 2 w 14"/>
                  <a:gd name="T3" fmla="*/ 14 h 14"/>
                  <a:gd name="T4" fmla="*/ 2 w 14"/>
                  <a:gd name="T5" fmla="*/ 14 h 14"/>
                  <a:gd name="T6" fmla="*/ 2 w 14"/>
                  <a:gd name="T7" fmla="*/ 14 h 14"/>
                  <a:gd name="T8" fmla="*/ 4 w 14"/>
                  <a:gd name="T9" fmla="*/ 14 h 14"/>
                  <a:gd name="T10" fmla="*/ 4 w 14"/>
                  <a:gd name="T11" fmla="*/ 14 h 14"/>
                  <a:gd name="T12" fmla="*/ 4 w 14"/>
                  <a:gd name="T13" fmla="*/ 12 h 14"/>
                  <a:gd name="T14" fmla="*/ 4 w 14"/>
                  <a:gd name="T15" fmla="*/ 12 h 14"/>
                  <a:gd name="T16" fmla="*/ 4 w 14"/>
                  <a:gd name="T17" fmla="*/ 12 h 14"/>
                  <a:gd name="T18" fmla="*/ 4 w 14"/>
                  <a:gd name="T19" fmla="*/ 12 h 14"/>
                  <a:gd name="T20" fmla="*/ 4 w 14"/>
                  <a:gd name="T21" fmla="*/ 12 h 14"/>
                  <a:gd name="T22" fmla="*/ 6 w 14"/>
                  <a:gd name="T23" fmla="*/ 12 h 14"/>
                  <a:gd name="T24" fmla="*/ 8 w 14"/>
                  <a:gd name="T25" fmla="*/ 12 h 14"/>
                  <a:gd name="T26" fmla="*/ 8 w 14"/>
                  <a:gd name="T27" fmla="*/ 12 h 14"/>
                  <a:gd name="T28" fmla="*/ 8 w 14"/>
                  <a:gd name="T29" fmla="*/ 10 h 14"/>
                  <a:gd name="T30" fmla="*/ 8 w 14"/>
                  <a:gd name="T31" fmla="*/ 10 h 14"/>
                  <a:gd name="T32" fmla="*/ 10 w 14"/>
                  <a:gd name="T33" fmla="*/ 10 h 14"/>
                  <a:gd name="T34" fmla="*/ 10 w 14"/>
                  <a:gd name="T35" fmla="*/ 10 h 14"/>
                  <a:gd name="T36" fmla="*/ 10 w 14"/>
                  <a:gd name="T37" fmla="*/ 10 h 14"/>
                  <a:gd name="T38" fmla="*/ 12 w 14"/>
                  <a:gd name="T39" fmla="*/ 8 h 14"/>
                  <a:gd name="T40" fmla="*/ 12 w 14"/>
                  <a:gd name="T41" fmla="*/ 8 h 14"/>
                  <a:gd name="T42" fmla="*/ 12 w 14"/>
                  <a:gd name="T43" fmla="*/ 8 h 14"/>
                  <a:gd name="T44" fmla="*/ 14 w 14"/>
                  <a:gd name="T45" fmla="*/ 6 h 14"/>
                  <a:gd name="T46" fmla="*/ 14 w 14"/>
                  <a:gd name="T47" fmla="*/ 6 h 14"/>
                  <a:gd name="T48" fmla="*/ 14 w 14"/>
                  <a:gd name="T49" fmla="*/ 6 h 14"/>
                  <a:gd name="T50" fmla="*/ 14 w 14"/>
                  <a:gd name="T51" fmla="*/ 6 h 14"/>
                  <a:gd name="T52" fmla="*/ 14 w 14"/>
                  <a:gd name="T53" fmla="*/ 4 h 14"/>
                  <a:gd name="T54" fmla="*/ 14 w 14"/>
                  <a:gd name="T55" fmla="*/ 4 h 14"/>
                  <a:gd name="T56" fmla="*/ 14 w 14"/>
                  <a:gd name="T57" fmla="*/ 4 h 14"/>
                  <a:gd name="T58" fmla="*/ 14 w 14"/>
                  <a:gd name="T59" fmla="*/ 2 h 14"/>
                  <a:gd name="T60" fmla="*/ 14 w 14"/>
                  <a:gd name="T61" fmla="*/ 2 h 14"/>
                  <a:gd name="T62" fmla="*/ 14 w 14"/>
                  <a:gd name="T63" fmla="*/ 2 h 14"/>
                  <a:gd name="T64" fmla="*/ 14 w 14"/>
                  <a:gd name="T65" fmla="*/ 0 h 14"/>
                  <a:gd name="T66" fmla="*/ 14 w 14"/>
                  <a:gd name="T67" fmla="*/ 0 h 14"/>
                  <a:gd name="T68" fmla="*/ 12 w 14"/>
                  <a:gd name="T69" fmla="*/ 0 h 14"/>
                  <a:gd name="T70" fmla="*/ 10 w 14"/>
                  <a:gd name="T71" fmla="*/ 4 h 14"/>
                  <a:gd name="T72" fmla="*/ 6 w 14"/>
                  <a:gd name="T73" fmla="*/ 4 h 14"/>
                  <a:gd name="T74" fmla="*/ 6 w 14"/>
                  <a:gd name="T75" fmla="*/ 4 h 14"/>
                  <a:gd name="T76" fmla="*/ 6 w 14"/>
                  <a:gd name="T77" fmla="*/ 4 h 14"/>
                  <a:gd name="T78" fmla="*/ 6 w 14"/>
                  <a:gd name="T79" fmla="*/ 6 h 14"/>
                  <a:gd name="T80" fmla="*/ 4 w 14"/>
                  <a:gd name="T81" fmla="*/ 6 h 14"/>
                  <a:gd name="T82" fmla="*/ 4 w 14"/>
                  <a:gd name="T83" fmla="*/ 6 h 14"/>
                  <a:gd name="T84" fmla="*/ 4 w 14"/>
                  <a:gd name="T85" fmla="*/ 6 h 14"/>
                  <a:gd name="T86" fmla="*/ 4 w 14"/>
                  <a:gd name="T87" fmla="*/ 6 h 14"/>
                  <a:gd name="T88" fmla="*/ 2 w 14"/>
                  <a:gd name="T89" fmla="*/ 8 h 14"/>
                  <a:gd name="T90" fmla="*/ 2 w 14"/>
                  <a:gd name="T91" fmla="*/ 8 h 14"/>
                  <a:gd name="T92" fmla="*/ 2 w 14"/>
                  <a:gd name="T93" fmla="*/ 8 h 14"/>
                  <a:gd name="T94" fmla="*/ 2 w 14"/>
                  <a:gd name="T95" fmla="*/ 10 h 14"/>
                  <a:gd name="T96" fmla="*/ 2 w 14"/>
                  <a:gd name="T97" fmla="*/ 10 h 14"/>
                  <a:gd name="T98" fmla="*/ 0 w 14"/>
                  <a:gd name="T99" fmla="*/ 10 h 14"/>
                  <a:gd name="T100" fmla="*/ 0 w 14"/>
                  <a:gd name="T101" fmla="*/ 12 h 14"/>
                  <a:gd name="T102" fmla="*/ 0 w 14"/>
                  <a:gd name="T103" fmla="*/ 12 h 14"/>
                  <a:gd name="T104" fmla="*/ 2 w 14"/>
                  <a:gd name="T105" fmla="*/ 12 h 14"/>
                  <a:gd name="T106" fmla="*/ 2 w 14"/>
                  <a:gd name="T10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" h="14">
                    <a:moveTo>
                      <a:pt x="2" y="14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0" name="Freeform 618"/>
              <p:cNvSpPr>
                <a:spLocks/>
              </p:cNvSpPr>
              <p:nvPr/>
            </p:nvSpPr>
            <p:spPr bwMode="auto">
              <a:xfrm>
                <a:off x="4185635" y="3229563"/>
                <a:ext cx="19287" cy="19287"/>
              </a:xfrm>
              <a:custGeom>
                <a:avLst/>
                <a:gdLst>
                  <a:gd name="T0" fmla="*/ 0 w 8"/>
                  <a:gd name="T1" fmla="*/ 4 h 8"/>
                  <a:gd name="T2" fmla="*/ 2 w 8"/>
                  <a:gd name="T3" fmla="*/ 4 h 8"/>
                  <a:gd name="T4" fmla="*/ 2 w 8"/>
                  <a:gd name="T5" fmla="*/ 4 h 8"/>
                  <a:gd name="T6" fmla="*/ 2 w 8"/>
                  <a:gd name="T7" fmla="*/ 6 h 8"/>
                  <a:gd name="T8" fmla="*/ 2 w 8"/>
                  <a:gd name="T9" fmla="*/ 6 h 8"/>
                  <a:gd name="T10" fmla="*/ 2 w 8"/>
                  <a:gd name="T11" fmla="*/ 6 h 8"/>
                  <a:gd name="T12" fmla="*/ 4 w 8"/>
                  <a:gd name="T13" fmla="*/ 6 h 8"/>
                  <a:gd name="T14" fmla="*/ 6 w 8"/>
                  <a:gd name="T15" fmla="*/ 8 h 8"/>
                  <a:gd name="T16" fmla="*/ 6 w 8"/>
                  <a:gd name="T17" fmla="*/ 8 h 8"/>
                  <a:gd name="T18" fmla="*/ 6 w 8"/>
                  <a:gd name="T19" fmla="*/ 8 h 8"/>
                  <a:gd name="T20" fmla="*/ 6 w 8"/>
                  <a:gd name="T21" fmla="*/ 8 h 8"/>
                  <a:gd name="T22" fmla="*/ 6 w 8"/>
                  <a:gd name="T23" fmla="*/ 8 h 8"/>
                  <a:gd name="T24" fmla="*/ 8 w 8"/>
                  <a:gd name="T25" fmla="*/ 6 h 8"/>
                  <a:gd name="T26" fmla="*/ 8 w 8"/>
                  <a:gd name="T27" fmla="*/ 6 h 8"/>
                  <a:gd name="T28" fmla="*/ 8 w 8"/>
                  <a:gd name="T29" fmla="*/ 6 h 8"/>
                  <a:gd name="T30" fmla="*/ 8 w 8"/>
                  <a:gd name="T31" fmla="*/ 6 h 8"/>
                  <a:gd name="T32" fmla="*/ 8 w 8"/>
                  <a:gd name="T33" fmla="*/ 6 h 8"/>
                  <a:gd name="T34" fmla="*/ 8 w 8"/>
                  <a:gd name="T35" fmla="*/ 6 h 8"/>
                  <a:gd name="T36" fmla="*/ 8 w 8"/>
                  <a:gd name="T37" fmla="*/ 6 h 8"/>
                  <a:gd name="T38" fmla="*/ 8 w 8"/>
                  <a:gd name="T39" fmla="*/ 4 h 8"/>
                  <a:gd name="T40" fmla="*/ 6 w 8"/>
                  <a:gd name="T41" fmla="*/ 2 h 8"/>
                  <a:gd name="T42" fmla="*/ 6 w 8"/>
                  <a:gd name="T43" fmla="*/ 2 h 8"/>
                  <a:gd name="T44" fmla="*/ 6 w 8"/>
                  <a:gd name="T45" fmla="*/ 2 h 8"/>
                  <a:gd name="T46" fmla="*/ 8 w 8"/>
                  <a:gd name="T47" fmla="*/ 2 h 8"/>
                  <a:gd name="T48" fmla="*/ 8 w 8"/>
                  <a:gd name="T49" fmla="*/ 2 h 8"/>
                  <a:gd name="T50" fmla="*/ 6 w 8"/>
                  <a:gd name="T51" fmla="*/ 2 h 8"/>
                  <a:gd name="T52" fmla="*/ 4 w 8"/>
                  <a:gd name="T53" fmla="*/ 2 h 8"/>
                  <a:gd name="T54" fmla="*/ 4 w 8"/>
                  <a:gd name="T55" fmla="*/ 0 h 8"/>
                  <a:gd name="T56" fmla="*/ 4 w 8"/>
                  <a:gd name="T57" fmla="*/ 0 h 8"/>
                  <a:gd name="T58" fmla="*/ 2 w 8"/>
                  <a:gd name="T59" fmla="*/ 0 h 8"/>
                  <a:gd name="T60" fmla="*/ 2 w 8"/>
                  <a:gd name="T61" fmla="*/ 2 h 8"/>
                  <a:gd name="T62" fmla="*/ 0 w 8"/>
                  <a:gd name="T63" fmla="*/ 2 h 8"/>
                  <a:gd name="T64" fmla="*/ 0 w 8"/>
                  <a:gd name="T65" fmla="*/ 2 h 8"/>
                  <a:gd name="T66" fmla="*/ 0 w 8"/>
                  <a:gd name="T67" fmla="*/ 2 h 8"/>
                  <a:gd name="T68" fmla="*/ 0 w 8"/>
                  <a:gd name="T69" fmla="*/ 4 h 8"/>
                  <a:gd name="T70" fmla="*/ 0 w 8"/>
                  <a:gd name="T71" fmla="*/ 4 h 8"/>
                  <a:gd name="T72" fmla="*/ 0 w 8"/>
                  <a:gd name="T73" fmla="*/ 4 h 8"/>
                  <a:gd name="T74" fmla="*/ 0 w 8"/>
                  <a:gd name="T7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1" name="Freeform 619"/>
              <p:cNvSpPr>
                <a:spLocks/>
              </p:cNvSpPr>
              <p:nvPr/>
            </p:nvSpPr>
            <p:spPr bwMode="auto">
              <a:xfrm>
                <a:off x="4089198" y="3282603"/>
                <a:ext cx="14466" cy="9644"/>
              </a:xfrm>
              <a:custGeom>
                <a:avLst/>
                <a:gdLst>
                  <a:gd name="T0" fmla="*/ 2 w 6"/>
                  <a:gd name="T1" fmla="*/ 4 h 4"/>
                  <a:gd name="T2" fmla="*/ 2 w 6"/>
                  <a:gd name="T3" fmla="*/ 4 h 4"/>
                  <a:gd name="T4" fmla="*/ 2 w 6"/>
                  <a:gd name="T5" fmla="*/ 4 h 4"/>
                  <a:gd name="T6" fmla="*/ 2 w 6"/>
                  <a:gd name="T7" fmla="*/ 4 h 4"/>
                  <a:gd name="T8" fmla="*/ 4 w 6"/>
                  <a:gd name="T9" fmla="*/ 4 h 4"/>
                  <a:gd name="T10" fmla="*/ 4 w 6"/>
                  <a:gd name="T11" fmla="*/ 4 h 4"/>
                  <a:gd name="T12" fmla="*/ 4 w 6"/>
                  <a:gd name="T13" fmla="*/ 4 h 4"/>
                  <a:gd name="T14" fmla="*/ 6 w 6"/>
                  <a:gd name="T15" fmla="*/ 4 h 4"/>
                  <a:gd name="T16" fmla="*/ 6 w 6"/>
                  <a:gd name="T17" fmla="*/ 4 h 4"/>
                  <a:gd name="T18" fmla="*/ 6 w 6"/>
                  <a:gd name="T19" fmla="*/ 4 h 4"/>
                  <a:gd name="T20" fmla="*/ 6 w 6"/>
                  <a:gd name="T21" fmla="*/ 2 h 4"/>
                  <a:gd name="T22" fmla="*/ 6 w 6"/>
                  <a:gd name="T23" fmla="*/ 2 h 4"/>
                  <a:gd name="T24" fmla="*/ 6 w 6"/>
                  <a:gd name="T25" fmla="*/ 2 h 4"/>
                  <a:gd name="T26" fmla="*/ 4 w 6"/>
                  <a:gd name="T27" fmla="*/ 0 h 4"/>
                  <a:gd name="T28" fmla="*/ 4 w 6"/>
                  <a:gd name="T29" fmla="*/ 0 h 4"/>
                  <a:gd name="T30" fmla="*/ 4 w 6"/>
                  <a:gd name="T31" fmla="*/ 0 h 4"/>
                  <a:gd name="T32" fmla="*/ 2 w 6"/>
                  <a:gd name="T33" fmla="*/ 0 h 4"/>
                  <a:gd name="T34" fmla="*/ 2 w 6"/>
                  <a:gd name="T35" fmla="*/ 0 h 4"/>
                  <a:gd name="T36" fmla="*/ 0 w 6"/>
                  <a:gd name="T37" fmla="*/ 0 h 4"/>
                  <a:gd name="T38" fmla="*/ 0 w 6"/>
                  <a:gd name="T39" fmla="*/ 2 h 4"/>
                  <a:gd name="T40" fmla="*/ 0 w 6"/>
                  <a:gd name="T41" fmla="*/ 2 h 4"/>
                  <a:gd name="T42" fmla="*/ 0 w 6"/>
                  <a:gd name="T43" fmla="*/ 2 h 4"/>
                  <a:gd name="T44" fmla="*/ 2 w 6"/>
                  <a:gd name="T4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2" name="Freeform 620"/>
              <p:cNvSpPr>
                <a:spLocks/>
              </p:cNvSpPr>
              <p:nvPr/>
            </p:nvSpPr>
            <p:spPr bwMode="auto">
              <a:xfrm>
                <a:off x="4118129" y="3316356"/>
                <a:ext cx="9644" cy="1446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0 w 4"/>
                  <a:gd name="T5" fmla="*/ 0 h 6"/>
                  <a:gd name="T6" fmla="*/ 0 w 4"/>
                  <a:gd name="T7" fmla="*/ 6 h 6"/>
                  <a:gd name="T8" fmla="*/ 0 w 4"/>
                  <a:gd name="T9" fmla="*/ 6 h 6"/>
                  <a:gd name="T10" fmla="*/ 0 w 4"/>
                  <a:gd name="T11" fmla="*/ 6 h 6"/>
                  <a:gd name="T12" fmla="*/ 2 w 4"/>
                  <a:gd name="T13" fmla="*/ 6 h 6"/>
                  <a:gd name="T14" fmla="*/ 2 w 4"/>
                  <a:gd name="T15" fmla="*/ 6 h 6"/>
                  <a:gd name="T16" fmla="*/ 2 w 4"/>
                  <a:gd name="T17" fmla="*/ 6 h 6"/>
                  <a:gd name="T18" fmla="*/ 4 w 4"/>
                  <a:gd name="T19" fmla="*/ 4 h 6"/>
                  <a:gd name="T20" fmla="*/ 4 w 4"/>
                  <a:gd name="T21" fmla="*/ 4 h 6"/>
                  <a:gd name="T22" fmla="*/ 4 w 4"/>
                  <a:gd name="T23" fmla="*/ 4 h 6"/>
                  <a:gd name="T24" fmla="*/ 4 w 4"/>
                  <a:gd name="T25" fmla="*/ 0 h 6"/>
                  <a:gd name="T26" fmla="*/ 4 w 4"/>
                  <a:gd name="T27" fmla="*/ 0 h 6"/>
                  <a:gd name="T28" fmla="*/ 2 w 4"/>
                  <a:gd name="T29" fmla="*/ 0 h 6"/>
                  <a:gd name="T30" fmla="*/ 0 w 4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3" name="Freeform 621"/>
              <p:cNvSpPr>
                <a:spLocks noEditPoints="1"/>
              </p:cNvSpPr>
              <p:nvPr/>
            </p:nvSpPr>
            <p:spPr bwMode="auto">
              <a:xfrm>
                <a:off x="2845160" y="5992484"/>
                <a:ext cx="77150" cy="28931"/>
              </a:xfrm>
              <a:custGeom>
                <a:avLst/>
                <a:gdLst>
                  <a:gd name="T0" fmla="*/ 28 w 32"/>
                  <a:gd name="T1" fmla="*/ 2 h 12"/>
                  <a:gd name="T2" fmla="*/ 26 w 32"/>
                  <a:gd name="T3" fmla="*/ 0 h 12"/>
                  <a:gd name="T4" fmla="*/ 22 w 32"/>
                  <a:gd name="T5" fmla="*/ 0 h 12"/>
                  <a:gd name="T6" fmla="*/ 22 w 32"/>
                  <a:gd name="T7" fmla="*/ 0 h 12"/>
                  <a:gd name="T8" fmla="*/ 20 w 32"/>
                  <a:gd name="T9" fmla="*/ 2 h 12"/>
                  <a:gd name="T10" fmla="*/ 20 w 32"/>
                  <a:gd name="T11" fmla="*/ 2 h 12"/>
                  <a:gd name="T12" fmla="*/ 20 w 32"/>
                  <a:gd name="T13" fmla="*/ 2 h 12"/>
                  <a:gd name="T14" fmla="*/ 22 w 32"/>
                  <a:gd name="T15" fmla="*/ 4 h 12"/>
                  <a:gd name="T16" fmla="*/ 22 w 32"/>
                  <a:gd name="T17" fmla="*/ 4 h 12"/>
                  <a:gd name="T18" fmla="*/ 22 w 32"/>
                  <a:gd name="T19" fmla="*/ 6 h 12"/>
                  <a:gd name="T20" fmla="*/ 22 w 32"/>
                  <a:gd name="T21" fmla="*/ 6 h 12"/>
                  <a:gd name="T22" fmla="*/ 20 w 32"/>
                  <a:gd name="T23" fmla="*/ 6 h 12"/>
                  <a:gd name="T24" fmla="*/ 20 w 32"/>
                  <a:gd name="T25" fmla="*/ 6 h 12"/>
                  <a:gd name="T26" fmla="*/ 20 w 32"/>
                  <a:gd name="T27" fmla="*/ 4 h 12"/>
                  <a:gd name="T28" fmla="*/ 18 w 32"/>
                  <a:gd name="T29" fmla="*/ 2 h 12"/>
                  <a:gd name="T30" fmla="*/ 16 w 32"/>
                  <a:gd name="T31" fmla="*/ 2 h 12"/>
                  <a:gd name="T32" fmla="*/ 2 w 32"/>
                  <a:gd name="T33" fmla="*/ 2 h 12"/>
                  <a:gd name="T34" fmla="*/ 2 w 32"/>
                  <a:gd name="T35" fmla="*/ 2 h 12"/>
                  <a:gd name="T36" fmla="*/ 2 w 32"/>
                  <a:gd name="T37" fmla="*/ 4 h 12"/>
                  <a:gd name="T38" fmla="*/ 4 w 32"/>
                  <a:gd name="T39" fmla="*/ 4 h 12"/>
                  <a:gd name="T40" fmla="*/ 2 w 32"/>
                  <a:gd name="T41" fmla="*/ 4 h 12"/>
                  <a:gd name="T42" fmla="*/ 2 w 32"/>
                  <a:gd name="T43" fmla="*/ 6 h 12"/>
                  <a:gd name="T44" fmla="*/ 0 w 32"/>
                  <a:gd name="T45" fmla="*/ 8 h 12"/>
                  <a:gd name="T46" fmla="*/ 0 w 32"/>
                  <a:gd name="T47" fmla="*/ 8 h 12"/>
                  <a:gd name="T48" fmla="*/ 0 w 32"/>
                  <a:gd name="T49" fmla="*/ 8 h 12"/>
                  <a:gd name="T50" fmla="*/ 2 w 32"/>
                  <a:gd name="T51" fmla="*/ 8 h 12"/>
                  <a:gd name="T52" fmla="*/ 2 w 32"/>
                  <a:gd name="T53" fmla="*/ 10 h 12"/>
                  <a:gd name="T54" fmla="*/ 2 w 32"/>
                  <a:gd name="T55" fmla="*/ 10 h 12"/>
                  <a:gd name="T56" fmla="*/ 6 w 32"/>
                  <a:gd name="T57" fmla="*/ 10 h 12"/>
                  <a:gd name="T58" fmla="*/ 10 w 32"/>
                  <a:gd name="T59" fmla="*/ 10 h 12"/>
                  <a:gd name="T60" fmla="*/ 14 w 32"/>
                  <a:gd name="T61" fmla="*/ 8 h 12"/>
                  <a:gd name="T62" fmla="*/ 14 w 32"/>
                  <a:gd name="T63" fmla="*/ 8 h 12"/>
                  <a:gd name="T64" fmla="*/ 14 w 32"/>
                  <a:gd name="T65" fmla="*/ 10 h 12"/>
                  <a:gd name="T66" fmla="*/ 16 w 32"/>
                  <a:gd name="T67" fmla="*/ 12 h 12"/>
                  <a:gd name="T68" fmla="*/ 16 w 32"/>
                  <a:gd name="T69" fmla="*/ 12 h 12"/>
                  <a:gd name="T70" fmla="*/ 18 w 32"/>
                  <a:gd name="T71" fmla="*/ 12 h 12"/>
                  <a:gd name="T72" fmla="*/ 18 w 32"/>
                  <a:gd name="T73" fmla="*/ 10 h 12"/>
                  <a:gd name="T74" fmla="*/ 20 w 32"/>
                  <a:gd name="T75" fmla="*/ 10 h 12"/>
                  <a:gd name="T76" fmla="*/ 22 w 32"/>
                  <a:gd name="T77" fmla="*/ 8 h 12"/>
                  <a:gd name="T78" fmla="*/ 24 w 32"/>
                  <a:gd name="T79" fmla="*/ 8 h 12"/>
                  <a:gd name="T80" fmla="*/ 26 w 32"/>
                  <a:gd name="T81" fmla="*/ 8 h 12"/>
                  <a:gd name="T82" fmla="*/ 30 w 32"/>
                  <a:gd name="T83" fmla="*/ 6 h 12"/>
                  <a:gd name="T84" fmla="*/ 32 w 32"/>
                  <a:gd name="T85" fmla="*/ 6 h 12"/>
                  <a:gd name="T86" fmla="*/ 32 w 32"/>
                  <a:gd name="T87" fmla="*/ 2 h 12"/>
                  <a:gd name="T88" fmla="*/ 30 w 32"/>
                  <a:gd name="T89" fmla="*/ 2 h 12"/>
                  <a:gd name="T90" fmla="*/ 16 w 32"/>
                  <a:gd name="T91" fmla="*/ 8 h 12"/>
                  <a:gd name="T92" fmla="*/ 16 w 32"/>
                  <a:gd name="T93" fmla="*/ 8 h 12"/>
                  <a:gd name="T94" fmla="*/ 16 w 32"/>
                  <a:gd name="T9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12">
                    <a:moveTo>
                      <a:pt x="30" y="2"/>
                    </a:moveTo>
                    <a:lnTo>
                      <a:pt x="28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2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  <a:moveTo>
                      <a:pt x="16" y="8"/>
                    </a:move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4" name="Freeform 622"/>
              <p:cNvSpPr>
                <a:spLocks/>
              </p:cNvSpPr>
              <p:nvPr/>
            </p:nvSpPr>
            <p:spPr bwMode="auto">
              <a:xfrm>
                <a:off x="4465303" y="3697282"/>
                <a:ext cx="33753" cy="43397"/>
              </a:xfrm>
              <a:custGeom>
                <a:avLst/>
                <a:gdLst>
                  <a:gd name="T0" fmla="*/ 12 w 14"/>
                  <a:gd name="T1" fmla="*/ 0 h 18"/>
                  <a:gd name="T2" fmla="*/ 10 w 14"/>
                  <a:gd name="T3" fmla="*/ 0 h 18"/>
                  <a:gd name="T4" fmla="*/ 10 w 14"/>
                  <a:gd name="T5" fmla="*/ 0 h 18"/>
                  <a:gd name="T6" fmla="*/ 10 w 14"/>
                  <a:gd name="T7" fmla="*/ 0 h 18"/>
                  <a:gd name="T8" fmla="*/ 8 w 14"/>
                  <a:gd name="T9" fmla="*/ 2 h 18"/>
                  <a:gd name="T10" fmla="*/ 8 w 14"/>
                  <a:gd name="T11" fmla="*/ 2 h 18"/>
                  <a:gd name="T12" fmla="*/ 8 w 14"/>
                  <a:gd name="T13" fmla="*/ 2 h 18"/>
                  <a:gd name="T14" fmla="*/ 8 w 14"/>
                  <a:gd name="T15" fmla="*/ 4 h 18"/>
                  <a:gd name="T16" fmla="*/ 8 w 14"/>
                  <a:gd name="T17" fmla="*/ 4 h 18"/>
                  <a:gd name="T18" fmla="*/ 8 w 14"/>
                  <a:gd name="T19" fmla="*/ 4 h 18"/>
                  <a:gd name="T20" fmla="*/ 6 w 14"/>
                  <a:gd name="T21" fmla="*/ 4 h 18"/>
                  <a:gd name="T22" fmla="*/ 6 w 14"/>
                  <a:gd name="T23" fmla="*/ 6 h 18"/>
                  <a:gd name="T24" fmla="*/ 4 w 14"/>
                  <a:gd name="T25" fmla="*/ 6 h 18"/>
                  <a:gd name="T26" fmla="*/ 4 w 14"/>
                  <a:gd name="T27" fmla="*/ 6 h 18"/>
                  <a:gd name="T28" fmla="*/ 4 w 14"/>
                  <a:gd name="T29" fmla="*/ 6 h 18"/>
                  <a:gd name="T30" fmla="*/ 2 w 14"/>
                  <a:gd name="T31" fmla="*/ 6 h 18"/>
                  <a:gd name="T32" fmla="*/ 2 w 14"/>
                  <a:gd name="T33" fmla="*/ 8 h 18"/>
                  <a:gd name="T34" fmla="*/ 2 w 14"/>
                  <a:gd name="T35" fmla="*/ 8 h 18"/>
                  <a:gd name="T36" fmla="*/ 2 w 14"/>
                  <a:gd name="T37" fmla="*/ 8 h 18"/>
                  <a:gd name="T38" fmla="*/ 2 w 14"/>
                  <a:gd name="T39" fmla="*/ 10 h 18"/>
                  <a:gd name="T40" fmla="*/ 0 w 14"/>
                  <a:gd name="T41" fmla="*/ 12 h 18"/>
                  <a:gd name="T42" fmla="*/ 0 w 14"/>
                  <a:gd name="T43" fmla="*/ 12 h 18"/>
                  <a:gd name="T44" fmla="*/ 0 w 14"/>
                  <a:gd name="T45" fmla="*/ 12 h 18"/>
                  <a:gd name="T46" fmla="*/ 0 w 14"/>
                  <a:gd name="T47" fmla="*/ 12 h 18"/>
                  <a:gd name="T48" fmla="*/ 0 w 14"/>
                  <a:gd name="T49" fmla="*/ 12 h 18"/>
                  <a:gd name="T50" fmla="*/ 2 w 14"/>
                  <a:gd name="T51" fmla="*/ 14 h 18"/>
                  <a:gd name="T52" fmla="*/ 2 w 14"/>
                  <a:gd name="T53" fmla="*/ 14 h 18"/>
                  <a:gd name="T54" fmla="*/ 2 w 14"/>
                  <a:gd name="T55" fmla="*/ 14 h 18"/>
                  <a:gd name="T56" fmla="*/ 2 w 14"/>
                  <a:gd name="T57" fmla="*/ 16 h 18"/>
                  <a:gd name="T58" fmla="*/ 8 w 14"/>
                  <a:gd name="T59" fmla="*/ 18 h 18"/>
                  <a:gd name="T60" fmla="*/ 8 w 14"/>
                  <a:gd name="T61" fmla="*/ 18 h 18"/>
                  <a:gd name="T62" fmla="*/ 8 w 14"/>
                  <a:gd name="T63" fmla="*/ 18 h 18"/>
                  <a:gd name="T64" fmla="*/ 8 w 14"/>
                  <a:gd name="T65" fmla="*/ 18 h 18"/>
                  <a:gd name="T66" fmla="*/ 8 w 14"/>
                  <a:gd name="T67" fmla="*/ 18 h 18"/>
                  <a:gd name="T68" fmla="*/ 10 w 14"/>
                  <a:gd name="T69" fmla="*/ 18 h 18"/>
                  <a:gd name="T70" fmla="*/ 10 w 14"/>
                  <a:gd name="T71" fmla="*/ 16 h 18"/>
                  <a:gd name="T72" fmla="*/ 10 w 14"/>
                  <a:gd name="T73" fmla="*/ 16 h 18"/>
                  <a:gd name="T74" fmla="*/ 10 w 14"/>
                  <a:gd name="T75" fmla="*/ 16 h 18"/>
                  <a:gd name="T76" fmla="*/ 10 w 14"/>
                  <a:gd name="T77" fmla="*/ 14 h 18"/>
                  <a:gd name="T78" fmla="*/ 12 w 14"/>
                  <a:gd name="T79" fmla="*/ 14 h 18"/>
                  <a:gd name="T80" fmla="*/ 12 w 14"/>
                  <a:gd name="T81" fmla="*/ 14 h 18"/>
                  <a:gd name="T82" fmla="*/ 12 w 14"/>
                  <a:gd name="T83" fmla="*/ 14 h 18"/>
                  <a:gd name="T84" fmla="*/ 12 w 14"/>
                  <a:gd name="T85" fmla="*/ 10 h 18"/>
                  <a:gd name="T86" fmla="*/ 14 w 14"/>
                  <a:gd name="T87" fmla="*/ 6 h 18"/>
                  <a:gd name="T88" fmla="*/ 14 w 14"/>
                  <a:gd name="T89" fmla="*/ 6 h 18"/>
                  <a:gd name="T90" fmla="*/ 14 w 14"/>
                  <a:gd name="T91" fmla="*/ 6 h 18"/>
                  <a:gd name="T92" fmla="*/ 14 w 14"/>
                  <a:gd name="T93" fmla="*/ 6 h 18"/>
                  <a:gd name="T94" fmla="*/ 14 w 14"/>
                  <a:gd name="T95" fmla="*/ 6 h 18"/>
                  <a:gd name="T96" fmla="*/ 14 w 14"/>
                  <a:gd name="T97" fmla="*/ 6 h 18"/>
                  <a:gd name="T98" fmla="*/ 12 w 14"/>
                  <a:gd name="T99" fmla="*/ 4 h 18"/>
                  <a:gd name="T100" fmla="*/ 12 w 14"/>
                  <a:gd name="T101" fmla="*/ 0 h 18"/>
                  <a:gd name="T102" fmla="*/ 12 w 14"/>
                  <a:gd name="T103" fmla="*/ 0 h 18"/>
                  <a:gd name="T104" fmla="*/ 12 w 14"/>
                  <a:gd name="T105" fmla="*/ 0 h 18"/>
                  <a:gd name="T106" fmla="*/ 12 w 14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" h="18">
                    <a:moveTo>
                      <a:pt x="12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0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5" name="Freeform 623"/>
              <p:cNvSpPr>
                <a:spLocks/>
              </p:cNvSpPr>
              <p:nvPr/>
            </p:nvSpPr>
            <p:spPr bwMode="auto">
              <a:xfrm>
                <a:off x="4957132" y="3856404"/>
                <a:ext cx="19287" cy="14466"/>
              </a:xfrm>
              <a:custGeom>
                <a:avLst/>
                <a:gdLst>
                  <a:gd name="T0" fmla="*/ 2 w 8"/>
                  <a:gd name="T1" fmla="*/ 6 h 6"/>
                  <a:gd name="T2" fmla="*/ 6 w 8"/>
                  <a:gd name="T3" fmla="*/ 6 h 6"/>
                  <a:gd name="T4" fmla="*/ 6 w 8"/>
                  <a:gd name="T5" fmla="*/ 6 h 6"/>
                  <a:gd name="T6" fmla="*/ 6 w 8"/>
                  <a:gd name="T7" fmla="*/ 6 h 6"/>
                  <a:gd name="T8" fmla="*/ 6 w 8"/>
                  <a:gd name="T9" fmla="*/ 4 h 6"/>
                  <a:gd name="T10" fmla="*/ 6 w 8"/>
                  <a:gd name="T11" fmla="*/ 4 h 6"/>
                  <a:gd name="T12" fmla="*/ 6 w 8"/>
                  <a:gd name="T13" fmla="*/ 4 h 6"/>
                  <a:gd name="T14" fmla="*/ 8 w 8"/>
                  <a:gd name="T15" fmla="*/ 4 h 6"/>
                  <a:gd name="T16" fmla="*/ 8 w 8"/>
                  <a:gd name="T17" fmla="*/ 0 h 6"/>
                  <a:gd name="T18" fmla="*/ 8 w 8"/>
                  <a:gd name="T19" fmla="*/ 0 h 6"/>
                  <a:gd name="T20" fmla="*/ 6 w 8"/>
                  <a:gd name="T21" fmla="*/ 0 h 6"/>
                  <a:gd name="T22" fmla="*/ 0 w 8"/>
                  <a:gd name="T23" fmla="*/ 0 h 6"/>
                  <a:gd name="T24" fmla="*/ 0 w 8"/>
                  <a:gd name="T25" fmla="*/ 0 h 6"/>
                  <a:gd name="T26" fmla="*/ 0 w 8"/>
                  <a:gd name="T27" fmla="*/ 0 h 6"/>
                  <a:gd name="T28" fmla="*/ 0 w 8"/>
                  <a:gd name="T29" fmla="*/ 4 h 6"/>
                  <a:gd name="T30" fmla="*/ 0 w 8"/>
                  <a:gd name="T31" fmla="*/ 4 h 6"/>
                  <a:gd name="T32" fmla="*/ 0 w 8"/>
                  <a:gd name="T33" fmla="*/ 4 h 6"/>
                  <a:gd name="T34" fmla="*/ 2 w 8"/>
                  <a:gd name="T35" fmla="*/ 6 h 6"/>
                  <a:gd name="T36" fmla="*/ 2 w 8"/>
                  <a:gd name="T37" fmla="*/ 6 h 6"/>
                  <a:gd name="T38" fmla="*/ 2 w 8"/>
                  <a:gd name="T39" fmla="*/ 6 h 6"/>
                  <a:gd name="T40" fmla="*/ 2 w 8"/>
                  <a:gd name="T4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6" name="Freeform 624"/>
              <p:cNvSpPr>
                <a:spLocks/>
              </p:cNvSpPr>
              <p:nvPr/>
            </p:nvSpPr>
            <p:spPr bwMode="auto">
              <a:xfrm>
                <a:off x="4937844" y="3866047"/>
                <a:ext cx="14466" cy="14466"/>
              </a:xfrm>
              <a:custGeom>
                <a:avLst/>
                <a:gdLst>
                  <a:gd name="T0" fmla="*/ 2 w 6"/>
                  <a:gd name="T1" fmla="*/ 6 h 6"/>
                  <a:gd name="T2" fmla="*/ 4 w 6"/>
                  <a:gd name="T3" fmla="*/ 6 h 6"/>
                  <a:gd name="T4" fmla="*/ 4 w 6"/>
                  <a:gd name="T5" fmla="*/ 6 h 6"/>
                  <a:gd name="T6" fmla="*/ 4 w 6"/>
                  <a:gd name="T7" fmla="*/ 6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6 w 6"/>
                  <a:gd name="T17" fmla="*/ 2 h 6"/>
                  <a:gd name="T18" fmla="*/ 6 w 6"/>
                  <a:gd name="T19" fmla="*/ 2 h 6"/>
                  <a:gd name="T20" fmla="*/ 6 w 6"/>
                  <a:gd name="T21" fmla="*/ 0 h 6"/>
                  <a:gd name="T22" fmla="*/ 4 w 6"/>
                  <a:gd name="T23" fmla="*/ 0 h 6"/>
                  <a:gd name="T24" fmla="*/ 4 w 6"/>
                  <a:gd name="T25" fmla="*/ 0 h 6"/>
                  <a:gd name="T26" fmla="*/ 4 w 6"/>
                  <a:gd name="T27" fmla="*/ 2 h 6"/>
                  <a:gd name="T28" fmla="*/ 4 w 6"/>
                  <a:gd name="T29" fmla="*/ 2 h 6"/>
                  <a:gd name="T30" fmla="*/ 0 w 6"/>
                  <a:gd name="T31" fmla="*/ 2 h 6"/>
                  <a:gd name="T32" fmla="*/ 0 w 6"/>
                  <a:gd name="T33" fmla="*/ 2 h 6"/>
                  <a:gd name="T34" fmla="*/ 0 w 6"/>
                  <a:gd name="T35" fmla="*/ 2 h 6"/>
                  <a:gd name="T36" fmla="*/ 0 w 6"/>
                  <a:gd name="T37" fmla="*/ 4 h 6"/>
                  <a:gd name="T38" fmla="*/ 0 w 6"/>
                  <a:gd name="T39" fmla="*/ 4 h 6"/>
                  <a:gd name="T40" fmla="*/ 0 w 6"/>
                  <a:gd name="T41" fmla="*/ 6 h 6"/>
                  <a:gd name="T42" fmla="*/ 2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2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7" name="Freeform 625"/>
              <p:cNvSpPr>
                <a:spLocks/>
              </p:cNvSpPr>
              <p:nvPr/>
            </p:nvSpPr>
            <p:spPr bwMode="auto">
              <a:xfrm>
                <a:off x="5077678" y="3861225"/>
                <a:ext cx="57862" cy="38575"/>
              </a:xfrm>
              <a:custGeom>
                <a:avLst/>
                <a:gdLst>
                  <a:gd name="T0" fmla="*/ 20 w 24"/>
                  <a:gd name="T1" fmla="*/ 10 h 16"/>
                  <a:gd name="T2" fmla="*/ 20 w 24"/>
                  <a:gd name="T3" fmla="*/ 6 h 16"/>
                  <a:gd name="T4" fmla="*/ 20 w 24"/>
                  <a:gd name="T5" fmla="*/ 6 h 16"/>
                  <a:gd name="T6" fmla="*/ 22 w 24"/>
                  <a:gd name="T7" fmla="*/ 4 h 16"/>
                  <a:gd name="T8" fmla="*/ 22 w 24"/>
                  <a:gd name="T9" fmla="*/ 4 h 16"/>
                  <a:gd name="T10" fmla="*/ 24 w 24"/>
                  <a:gd name="T11" fmla="*/ 4 h 16"/>
                  <a:gd name="T12" fmla="*/ 24 w 24"/>
                  <a:gd name="T13" fmla="*/ 4 h 16"/>
                  <a:gd name="T14" fmla="*/ 24 w 24"/>
                  <a:gd name="T15" fmla="*/ 0 h 16"/>
                  <a:gd name="T16" fmla="*/ 24 w 24"/>
                  <a:gd name="T17" fmla="*/ 0 h 16"/>
                  <a:gd name="T18" fmla="*/ 20 w 24"/>
                  <a:gd name="T19" fmla="*/ 2 h 16"/>
                  <a:gd name="T20" fmla="*/ 20 w 24"/>
                  <a:gd name="T21" fmla="*/ 2 h 16"/>
                  <a:gd name="T22" fmla="*/ 16 w 24"/>
                  <a:gd name="T23" fmla="*/ 4 h 16"/>
                  <a:gd name="T24" fmla="*/ 10 w 24"/>
                  <a:gd name="T25" fmla="*/ 4 h 16"/>
                  <a:gd name="T26" fmla="*/ 10 w 24"/>
                  <a:gd name="T27" fmla="*/ 4 h 16"/>
                  <a:gd name="T28" fmla="*/ 10 w 24"/>
                  <a:gd name="T29" fmla="*/ 4 h 16"/>
                  <a:gd name="T30" fmla="*/ 6 w 24"/>
                  <a:gd name="T31" fmla="*/ 6 h 16"/>
                  <a:gd name="T32" fmla="*/ 4 w 24"/>
                  <a:gd name="T33" fmla="*/ 6 h 16"/>
                  <a:gd name="T34" fmla="*/ 2 w 24"/>
                  <a:gd name="T35" fmla="*/ 6 h 16"/>
                  <a:gd name="T36" fmla="*/ 0 w 24"/>
                  <a:gd name="T37" fmla="*/ 14 h 16"/>
                  <a:gd name="T38" fmla="*/ 2 w 24"/>
                  <a:gd name="T39" fmla="*/ 14 h 16"/>
                  <a:gd name="T40" fmla="*/ 2 w 24"/>
                  <a:gd name="T41" fmla="*/ 16 h 16"/>
                  <a:gd name="T42" fmla="*/ 10 w 24"/>
                  <a:gd name="T43" fmla="*/ 16 h 16"/>
                  <a:gd name="T44" fmla="*/ 12 w 24"/>
                  <a:gd name="T45" fmla="*/ 14 h 16"/>
                  <a:gd name="T46" fmla="*/ 12 w 24"/>
                  <a:gd name="T47" fmla="*/ 14 h 16"/>
                  <a:gd name="T48" fmla="*/ 12 w 24"/>
                  <a:gd name="T49" fmla="*/ 14 h 16"/>
                  <a:gd name="T50" fmla="*/ 16 w 24"/>
                  <a:gd name="T51" fmla="*/ 10 h 16"/>
                  <a:gd name="T52" fmla="*/ 16 w 24"/>
                  <a:gd name="T53" fmla="*/ 10 h 16"/>
                  <a:gd name="T54" fmla="*/ 16 w 24"/>
                  <a:gd name="T55" fmla="*/ 10 h 16"/>
                  <a:gd name="T56" fmla="*/ 16 w 24"/>
                  <a:gd name="T57" fmla="*/ 10 h 16"/>
                  <a:gd name="T58" fmla="*/ 18 w 24"/>
                  <a:gd name="T59" fmla="*/ 10 h 16"/>
                  <a:gd name="T60" fmla="*/ 18 w 24"/>
                  <a:gd name="T61" fmla="*/ 10 h 16"/>
                  <a:gd name="T62" fmla="*/ 20 w 24"/>
                  <a:gd name="T6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16">
                    <a:moveTo>
                      <a:pt x="20" y="10"/>
                    </a:move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8" name="Freeform 626"/>
              <p:cNvSpPr>
                <a:spLocks/>
              </p:cNvSpPr>
              <p:nvPr/>
            </p:nvSpPr>
            <p:spPr bwMode="auto">
              <a:xfrm>
                <a:off x="7387345" y="3051154"/>
                <a:ext cx="14466" cy="14466"/>
              </a:xfrm>
              <a:custGeom>
                <a:avLst/>
                <a:gdLst>
                  <a:gd name="T0" fmla="*/ 6 w 6"/>
                  <a:gd name="T1" fmla="*/ 2 h 6"/>
                  <a:gd name="T2" fmla="*/ 4 w 6"/>
                  <a:gd name="T3" fmla="*/ 2 h 6"/>
                  <a:gd name="T4" fmla="*/ 4 w 6"/>
                  <a:gd name="T5" fmla="*/ 2 h 6"/>
                  <a:gd name="T6" fmla="*/ 4 w 6"/>
                  <a:gd name="T7" fmla="*/ 2 h 6"/>
                  <a:gd name="T8" fmla="*/ 4 w 6"/>
                  <a:gd name="T9" fmla="*/ 0 h 6"/>
                  <a:gd name="T10" fmla="*/ 2 w 6"/>
                  <a:gd name="T11" fmla="*/ 0 h 6"/>
                  <a:gd name="T12" fmla="*/ 2 w 6"/>
                  <a:gd name="T13" fmla="*/ 0 h 6"/>
                  <a:gd name="T14" fmla="*/ 2 w 6"/>
                  <a:gd name="T15" fmla="*/ 0 h 6"/>
                  <a:gd name="T16" fmla="*/ 2 w 6"/>
                  <a:gd name="T17" fmla="*/ 0 h 6"/>
                  <a:gd name="T18" fmla="*/ 2 w 6"/>
                  <a:gd name="T19" fmla="*/ 2 h 6"/>
                  <a:gd name="T20" fmla="*/ 2 w 6"/>
                  <a:gd name="T21" fmla="*/ 2 h 6"/>
                  <a:gd name="T22" fmla="*/ 2 w 6"/>
                  <a:gd name="T23" fmla="*/ 2 h 6"/>
                  <a:gd name="T24" fmla="*/ 2 w 6"/>
                  <a:gd name="T25" fmla="*/ 2 h 6"/>
                  <a:gd name="T26" fmla="*/ 0 w 6"/>
                  <a:gd name="T27" fmla="*/ 2 h 6"/>
                  <a:gd name="T28" fmla="*/ 0 w 6"/>
                  <a:gd name="T29" fmla="*/ 4 h 6"/>
                  <a:gd name="T30" fmla="*/ 0 w 6"/>
                  <a:gd name="T31" fmla="*/ 4 h 6"/>
                  <a:gd name="T32" fmla="*/ 0 w 6"/>
                  <a:gd name="T33" fmla="*/ 4 h 6"/>
                  <a:gd name="T34" fmla="*/ 2 w 6"/>
                  <a:gd name="T35" fmla="*/ 6 h 6"/>
                  <a:gd name="T36" fmla="*/ 2 w 6"/>
                  <a:gd name="T37" fmla="*/ 6 h 6"/>
                  <a:gd name="T38" fmla="*/ 2 w 6"/>
                  <a:gd name="T39" fmla="*/ 6 h 6"/>
                  <a:gd name="T40" fmla="*/ 2 w 6"/>
                  <a:gd name="T41" fmla="*/ 6 h 6"/>
                  <a:gd name="T42" fmla="*/ 2 w 6"/>
                  <a:gd name="T43" fmla="*/ 6 h 6"/>
                  <a:gd name="T44" fmla="*/ 2 w 6"/>
                  <a:gd name="T45" fmla="*/ 6 h 6"/>
                  <a:gd name="T46" fmla="*/ 4 w 6"/>
                  <a:gd name="T47" fmla="*/ 6 h 6"/>
                  <a:gd name="T48" fmla="*/ 4 w 6"/>
                  <a:gd name="T49" fmla="*/ 6 h 6"/>
                  <a:gd name="T50" fmla="*/ 4 w 6"/>
                  <a:gd name="T51" fmla="*/ 6 h 6"/>
                  <a:gd name="T52" fmla="*/ 4 w 6"/>
                  <a:gd name="T53" fmla="*/ 6 h 6"/>
                  <a:gd name="T54" fmla="*/ 6 w 6"/>
                  <a:gd name="T55" fmla="*/ 4 h 6"/>
                  <a:gd name="T56" fmla="*/ 6 w 6"/>
                  <a:gd name="T57" fmla="*/ 4 h 6"/>
                  <a:gd name="T58" fmla="*/ 6 w 6"/>
                  <a:gd name="T59" fmla="*/ 4 h 6"/>
                  <a:gd name="T60" fmla="*/ 6 w 6"/>
                  <a:gd name="T61" fmla="*/ 4 h 6"/>
                  <a:gd name="T62" fmla="*/ 6 w 6"/>
                  <a:gd name="T63" fmla="*/ 4 h 6"/>
                  <a:gd name="T64" fmla="*/ 6 w 6"/>
                  <a:gd name="T65" fmla="*/ 4 h 6"/>
                  <a:gd name="T66" fmla="*/ 6 w 6"/>
                  <a:gd name="T67" fmla="*/ 4 h 6"/>
                  <a:gd name="T68" fmla="*/ 6 w 6"/>
                  <a:gd name="T69" fmla="*/ 4 h 6"/>
                  <a:gd name="T70" fmla="*/ 6 w 6"/>
                  <a:gd name="T71" fmla="*/ 2 h 6"/>
                  <a:gd name="T72" fmla="*/ 6 w 6"/>
                  <a:gd name="T7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59" name="Freeform 627"/>
              <p:cNvSpPr>
                <a:spLocks/>
              </p:cNvSpPr>
              <p:nvPr/>
            </p:nvSpPr>
            <p:spPr bwMode="auto">
              <a:xfrm>
                <a:off x="7927393" y="3109016"/>
                <a:ext cx="14466" cy="14466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2 h 6"/>
                  <a:gd name="T4" fmla="*/ 4 w 6"/>
                  <a:gd name="T5" fmla="*/ 2 h 6"/>
                  <a:gd name="T6" fmla="*/ 4 w 6"/>
                  <a:gd name="T7" fmla="*/ 0 h 6"/>
                  <a:gd name="T8" fmla="*/ 4 w 6"/>
                  <a:gd name="T9" fmla="*/ 0 h 6"/>
                  <a:gd name="T10" fmla="*/ 2 w 6"/>
                  <a:gd name="T11" fmla="*/ 0 h 6"/>
                  <a:gd name="T12" fmla="*/ 2 w 6"/>
                  <a:gd name="T13" fmla="*/ 2 h 6"/>
                  <a:gd name="T14" fmla="*/ 2 w 6"/>
                  <a:gd name="T15" fmla="*/ 2 h 6"/>
                  <a:gd name="T16" fmla="*/ 0 w 6"/>
                  <a:gd name="T17" fmla="*/ 2 h 6"/>
                  <a:gd name="T18" fmla="*/ 0 w 6"/>
                  <a:gd name="T19" fmla="*/ 4 h 6"/>
                  <a:gd name="T20" fmla="*/ 0 w 6"/>
                  <a:gd name="T21" fmla="*/ 4 h 6"/>
                  <a:gd name="T22" fmla="*/ 2 w 6"/>
                  <a:gd name="T23" fmla="*/ 6 h 6"/>
                  <a:gd name="T24" fmla="*/ 2 w 6"/>
                  <a:gd name="T25" fmla="*/ 6 h 6"/>
                  <a:gd name="T26" fmla="*/ 2 w 6"/>
                  <a:gd name="T27" fmla="*/ 6 h 6"/>
                  <a:gd name="T28" fmla="*/ 2 w 6"/>
                  <a:gd name="T29" fmla="*/ 6 h 6"/>
                  <a:gd name="T30" fmla="*/ 2 w 6"/>
                  <a:gd name="T31" fmla="*/ 6 h 6"/>
                  <a:gd name="T32" fmla="*/ 2 w 6"/>
                  <a:gd name="T33" fmla="*/ 6 h 6"/>
                  <a:gd name="T34" fmla="*/ 2 w 6"/>
                  <a:gd name="T35" fmla="*/ 6 h 6"/>
                  <a:gd name="T36" fmla="*/ 4 w 6"/>
                  <a:gd name="T37" fmla="*/ 6 h 6"/>
                  <a:gd name="T38" fmla="*/ 4 w 6"/>
                  <a:gd name="T39" fmla="*/ 6 h 6"/>
                  <a:gd name="T40" fmla="*/ 4 w 6"/>
                  <a:gd name="T41" fmla="*/ 6 h 6"/>
                  <a:gd name="T42" fmla="*/ 4 w 6"/>
                  <a:gd name="T43" fmla="*/ 6 h 6"/>
                  <a:gd name="T44" fmla="*/ 4 w 6"/>
                  <a:gd name="T45" fmla="*/ 6 h 6"/>
                  <a:gd name="T46" fmla="*/ 6 w 6"/>
                  <a:gd name="T47" fmla="*/ 6 h 6"/>
                  <a:gd name="T48" fmla="*/ 6 w 6"/>
                  <a:gd name="T4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0" name="Freeform 628"/>
              <p:cNvSpPr>
                <a:spLocks/>
              </p:cNvSpPr>
              <p:nvPr/>
            </p:nvSpPr>
            <p:spPr bwMode="auto">
              <a:xfrm>
                <a:off x="7917749" y="3128304"/>
                <a:ext cx="24109" cy="24109"/>
              </a:xfrm>
              <a:custGeom>
                <a:avLst/>
                <a:gdLst>
                  <a:gd name="T0" fmla="*/ 8 w 10"/>
                  <a:gd name="T1" fmla="*/ 4 h 10"/>
                  <a:gd name="T2" fmla="*/ 8 w 10"/>
                  <a:gd name="T3" fmla="*/ 2 h 10"/>
                  <a:gd name="T4" fmla="*/ 8 w 10"/>
                  <a:gd name="T5" fmla="*/ 2 h 10"/>
                  <a:gd name="T6" fmla="*/ 8 w 10"/>
                  <a:gd name="T7" fmla="*/ 2 h 10"/>
                  <a:gd name="T8" fmla="*/ 8 w 10"/>
                  <a:gd name="T9" fmla="*/ 2 h 10"/>
                  <a:gd name="T10" fmla="*/ 8 w 10"/>
                  <a:gd name="T11" fmla="*/ 2 h 10"/>
                  <a:gd name="T12" fmla="*/ 10 w 10"/>
                  <a:gd name="T13" fmla="*/ 2 h 10"/>
                  <a:gd name="T14" fmla="*/ 10 w 10"/>
                  <a:gd name="T15" fmla="*/ 0 h 10"/>
                  <a:gd name="T16" fmla="*/ 10 w 10"/>
                  <a:gd name="T17" fmla="*/ 0 h 10"/>
                  <a:gd name="T18" fmla="*/ 8 w 10"/>
                  <a:gd name="T19" fmla="*/ 0 h 10"/>
                  <a:gd name="T20" fmla="*/ 8 w 10"/>
                  <a:gd name="T21" fmla="*/ 0 h 10"/>
                  <a:gd name="T22" fmla="*/ 8 w 10"/>
                  <a:gd name="T23" fmla="*/ 0 h 10"/>
                  <a:gd name="T24" fmla="*/ 8 w 10"/>
                  <a:gd name="T25" fmla="*/ 0 h 10"/>
                  <a:gd name="T26" fmla="*/ 8 w 10"/>
                  <a:gd name="T27" fmla="*/ 0 h 10"/>
                  <a:gd name="T28" fmla="*/ 4 w 10"/>
                  <a:gd name="T29" fmla="*/ 0 h 10"/>
                  <a:gd name="T30" fmla="*/ 4 w 10"/>
                  <a:gd name="T31" fmla="*/ 0 h 10"/>
                  <a:gd name="T32" fmla="*/ 4 w 10"/>
                  <a:gd name="T33" fmla="*/ 0 h 10"/>
                  <a:gd name="T34" fmla="*/ 2 w 10"/>
                  <a:gd name="T35" fmla="*/ 0 h 10"/>
                  <a:gd name="T36" fmla="*/ 2 w 10"/>
                  <a:gd name="T37" fmla="*/ 0 h 10"/>
                  <a:gd name="T38" fmla="*/ 2 w 10"/>
                  <a:gd name="T39" fmla="*/ 0 h 10"/>
                  <a:gd name="T40" fmla="*/ 2 w 10"/>
                  <a:gd name="T41" fmla="*/ 2 h 10"/>
                  <a:gd name="T42" fmla="*/ 2 w 10"/>
                  <a:gd name="T43" fmla="*/ 4 h 10"/>
                  <a:gd name="T44" fmla="*/ 0 w 10"/>
                  <a:gd name="T45" fmla="*/ 6 h 10"/>
                  <a:gd name="T46" fmla="*/ 0 w 10"/>
                  <a:gd name="T47" fmla="*/ 6 h 10"/>
                  <a:gd name="T48" fmla="*/ 0 w 10"/>
                  <a:gd name="T49" fmla="*/ 6 h 10"/>
                  <a:gd name="T50" fmla="*/ 0 w 10"/>
                  <a:gd name="T51" fmla="*/ 10 h 10"/>
                  <a:gd name="T52" fmla="*/ 0 w 10"/>
                  <a:gd name="T53" fmla="*/ 10 h 10"/>
                  <a:gd name="T54" fmla="*/ 0 w 10"/>
                  <a:gd name="T55" fmla="*/ 10 h 10"/>
                  <a:gd name="T56" fmla="*/ 2 w 10"/>
                  <a:gd name="T57" fmla="*/ 10 h 10"/>
                  <a:gd name="T58" fmla="*/ 2 w 10"/>
                  <a:gd name="T59" fmla="*/ 10 h 10"/>
                  <a:gd name="T60" fmla="*/ 2 w 10"/>
                  <a:gd name="T61" fmla="*/ 10 h 10"/>
                  <a:gd name="T62" fmla="*/ 2 w 10"/>
                  <a:gd name="T63" fmla="*/ 10 h 10"/>
                  <a:gd name="T64" fmla="*/ 4 w 10"/>
                  <a:gd name="T65" fmla="*/ 10 h 10"/>
                  <a:gd name="T66" fmla="*/ 4 w 10"/>
                  <a:gd name="T67" fmla="*/ 10 h 10"/>
                  <a:gd name="T68" fmla="*/ 4 w 10"/>
                  <a:gd name="T69" fmla="*/ 10 h 10"/>
                  <a:gd name="T70" fmla="*/ 4 w 10"/>
                  <a:gd name="T71" fmla="*/ 10 h 10"/>
                  <a:gd name="T72" fmla="*/ 6 w 10"/>
                  <a:gd name="T73" fmla="*/ 8 h 10"/>
                  <a:gd name="T74" fmla="*/ 6 w 10"/>
                  <a:gd name="T75" fmla="*/ 8 h 10"/>
                  <a:gd name="T76" fmla="*/ 6 w 10"/>
                  <a:gd name="T77" fmla="*/ 8 h 10"/>
                  <a:gd name="T78" fmla="*/ 6 w 10"/>
                  <a:gd name="T79" fmla="*/ 6 h 10"/>
                  <a:gd name="T80" fmla="*/ 8 w 10"/>
                  <a:gd name="T81" fmla="*/ 4 h 10"/>
                  <a:gd name="T82" fmla="*/ 8 w 10"/>
                  <a:gd name="T83" fmla="*/ 4 h 10"/>
                  <a:gd name="T84" fmla="*/ 8 w 10"/>
                  <a:gd name="T85" fmla="*/ 4 h 10"/>
                  <a:gd name="T86" fmla="*/ 8 w 10"/>
                  <a:gd name="T8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" h="10">
                    <a:moveTo>
                      <a:pt x="8" y="4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1" name="Freeform 629"/>
              <p:cNvSpPr>
                <a:spLocks/>
              </p:cNvSpPr>
              <p:nvPr/>
            </p:nvSpPr>
            <p:spPr bwMode="auto">
              <a:xfrm>
                <a:off x="7908105" y="3157235"/>
                <a:ext cx="19287" cy="28931"/>
              </a:xfrm>
              <a:custGeom>
                <a:avLst/>
                <a:gdLst>
                  <a:gd name="T0" fmla="*/ 6 w 8"/>
                  <a:gd name="T1" fmla="*/ 2 h 12"/>
                  <a:gd name="T2" fmla="*/ 4 w 8"/>
                  <a:gd name="T3" fmla="*/ 0 h 12"/>
                  <a:gd name="T4" fmla="*/ 4 w 8"/>
                  <a:gd name="T5" fmla="*/ 0 h 12"/>
                  <a:gd name="T6" fmla="*/ 2 w 8"/>
                  <a:gd name="T7" fmla="*/ 0 h 12"/>
                  <a:gd name="T8" fmla="*/ 2 w 8"/>
                  <a:gd name="T9" fmla="*/ 0 h 12"/>
                  <a:gd name="T10" fmla="*/ 2 w 8"/>
                  <a:gd name="T11" fmla="*/ 0 h 12"/>
                  <a:gd name="T12" fmla="*/ 0 w 8"/>
                  <a:gd name="T13" fmla="*/ 0 h 12"/>
                  <a:gd name="T14" fmla="*/ 0 w 8"/>
                  <a:gd name="T15" fmla="*/ 0 h 12"/>
                  <a:gd name="T16" fmla="*/ 0 w 8"/>
                  <a:gd name="T17" fmla="*/ 0 h 12"/>
                  <a:gd name="T18" fmla="*/ 0 w 8"/>
                  <a:gd name="T19" fmla="*/ 0 h 12"/>
                  <a:gd name="T20" fmla="*/ 0 w 8"/>
                  <a:gd name="T21" fmla="*/ 8 h 12"/>
                  <a:gd name="T22" fmla="*/ 0 w 8"/>
                  <a:gd name="T23" fmla="*/ 8 h 12"/>
                  <a:gd name="T24" fmla="*/ 0 w 8"/>
                  <a:gd name="T25" fmla="*/ 10 h 12"/>
                  <a:gd name="T26" fmla="*/ 2 w 8"/>
                  <a:gd name="T27" fmla="*/ 10 h 12"/>
                  <a:gd name="T28" fmla="*/ 2 w 8"/>
                  <a:gd name="T29" fmla="*/ 10 h 12"/>
                  <a:gd name="T30" fmla="*/ 2 w 8"/>
                  <a:gd name="T31" fmla="*/ 10 h 12"/>
                  <a:gd name="T32" fmla="*/ 4 w 8"/>
                  <a:gd name="T33" fmla="*/ 10 h 12"/>
                  <a:gd name="T34" fmla="*/ 4 w 8"/>
                  <a:gd name="T35" fmla="*/ 10 h 12"/>
                  <a:gd name="T36" fmla="*/ 4 w 8"/>
                  <a:gd name="T37" fmla="*/ 10 h 12"/>
                  <a:gd name="T38" fmla="*/ 4 w 8"/>
                  <a:gd name="T39" fmla="*/ 12 h 12"/>
                  <a:gd name="T40" fmla="*/ 6 w 8"/>
                  <a:gd name="T41" fmla="*/ 12 h 12"/>
                  <a:gd name="T42" fmla="*/ 6 w 8"/>
                  <a:gd name="T43" fmla="*/ 12 h 12"/>
                  <a:gd name="T44" fmla="*/ 6 w 8"/>
                  <a:gd name="T45" fmla="*/ 10 h 12"/>
                  <a:gd name="T46" fmla="*/ 6 w 8"/>
                  <a:gd name="T47" fmla="*/ 10 h 12"/>
                  <a:gd name="T48" fmla="*/ 6 w 8"/>
                  <a:gd name="T49" fmla="*/ 10 h 12"/>
                  <a:gd name="T50" fmla="*/ 6 w 8"/>
                  <a:gd name="T51" fmla="*/ 10 h 12"/>
                  <a:gd name="T52" fmla="*/ 8 w 8"/>
                  <a:gd name="T53" fmla="*/ 6 h 12"/>
                  <a:gd name="T54" fmla="*/ 8 w 8"/>
                  <a:gd name="T55" fmla="*/ 6 h 12"/>
                  <a:gd name="T56" fmla="*/ 8 w 8"/>
                  <a:gd name="T57" fmla="*/ 6 h 12"/>
                  <a:gd name="T58" fmla="*/ 6 w 8"/>
                  <a:gd name="T59" fmla="*/ 4 h 12"/>
                  <a:gd name="T60" fmla="*/ 6 w 8"/>
                  <a:gd name="T61" fmla="*/ 2 h 12"/>
                  <a:gd name="T62" fmla="*/ 6 w 8"/>
                  <a:gd name="T63" fmla="*/ 2 h 12"/>
                  <a:gd name="T64" fmla="*/ 6 w 8"/>
                  <a:gd name="T65" fmla="*/ 2 h 12"/>
                  <a:gd name="T66" fmla="*/ 6 w 8"/>
                  <a:gd name="T6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2">
                    <a:moveTo>
                      <a:pt x="6" y="2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2" name="Freeform 630"/>
              <p:cNvSpPr>
                <a:spLocks/>
              </p:cNvSpPr>
              <p:nvPr/>
            </p:nvSpPr>
            <p:spPr bwMode="auto">
              <a:xfrm>
                <a:off x="6837654" y="2183221"/>
                <a:ext cx="188052" cy="106081"/>
              </a:xfrm>
              <a:custGeom>
                <a:avLst/>
                <a:gdLst>
                  <a:gd name="T0" fmla="*/ 2 w 78"/>
                  <a:gd name="T1" fmla="*/ 34 h 44"/>
                  <a:gd name="T2" fmla="*/ 8 w 78"/>
                  <a:gd name="T3" fmla="*/ 34 h 44"/>
                  <a:gd name="T4" fmla="*/ 12 w 78"/>
                  <a:gd name="T5" fmla="*/ 38 h 44"/>
                  <a:gd name="T6" fmla="*/ 18 w 78"/>
                  <a:gd name="T7" fmla="*/ 40 h 44"/>
                  <a:gd name="T8" fmla="*/ 24 w 78"/>
                  <a:gd name="T9" fmla="*/ 40 h 44"/>
                  <a:gd name="T10" fmla="*/ 32 w 78"/>
                  <a:gd name="T11" fmla="*/ 42 h 44"/>
                  <a:gd name="T12" fmla="*/ 34 w 78"/>
                  <a:gd name="T13" fmla="*/ 44 h 44"/>
                  <a:gd name="T14" fmla="*/ 36 w 78"/>
                  <a:gd name="T15" fmla="*/ 44 h 44"/>
                  <a:gd name="T16" fmla="*/ 36 w 78"/>
                  <a:gd name="T17" fmla="*/ 42 h 44"/>
                  <a:gd name="T18" fmla="*/ 38 w 78"/>
                  <a:gd name="T19" fmla="*/ 42 h 44"/>
                  <a:gd name="T20" fmla="*/ 40 w 78"/>
                  <a:gd name="T21" fmla="*/ 38 h 44"/>
                  <a:gd name="T22" fmla="*/ 40 w 78"/>
                  <a:gd name="T23" fmla="*/ 36 h 44"/>
                  <a:gd name="T24" fmla="*/ 36 w 78"/>
                  <a:gd name="T25" fmla="*/ 32 h 44"/>
                  <a:gd name="T26" fmla="*/ 38 w 78"/>
                  <a:gd name="T27" fmla="*/ 32 h 44"/>
                  <a:gd name="T28" fmla="*/ 44 w 78"/>
                  <a:gd name="T29" fmla="*/ 34 h 44"/>
                  <a:gd name="T30" fmla="*/ 50 w 78"/>
                  <a:gd name="T31" fmla="*/ 32 h 44"/>
                  <a:gd name="T32" fmla="*/ 50 w 78"/>
                  <a:gd name="T33" fmla="*/ 30 h 44"/>
                  <a:gd name="T34" fmla="*/ 52 w 78"/>
                  <a:gd name="T35" fmla="*/ 30 h 44"/>
                  <a:gd name="T36" fmla="*/ 58 w 78"/>
                  <a:gd name="T37" fmla="*/ 28 h 44"/>
                  <a:gd name="T38" fmla="*/ 62 w 78"/>
                  <a:gd name="T39" fmla="*/ 26 h 44"/>
                  <a:gd name="T40" fmla="*/ 64 w 78"/>
                  <a:gd name="T41" fmla="*/ 24 h 44"/>
                  <a:gd name="T42" fmla="*/ 62 w 78"/>
                  <a:gd name="T43" fmla="*/ 22 h 44"/>
                  <a:gd name="T44" fmla="*/ 54 w 78"/>
                  <a:gd name="T45" fmla="*/ 22 h 44"/>
                  <a:gd name="T46" fmla="*/ 54 w 78"/>
                  <a:gd name="T47" fmla="*/ 20 h 44"/>
                  <a:gd name="T48" fmla="*/ 52 w 78"/>
                  <a:gd name="T49" fmla="*/ 18 h 44"/>
                  <a:gd name="T50" fmla="*/ 50 w 78"/>
                  <a:gd name="T51" fmla="*/ 14 h 44"/>
                  <a:gd name="T52" fmla="*/ 52 w 78"/>
                  <a:gd name="T53" fmla="*/ 12 h 44"/>
                  <a:gd name="T54" fmla="*/ 54 w 78"/>
                  <a:gd name="T55" fmla="*/ 14 h 44"/>
                  <a:gd name="T56" fmla="*/ 56 w 78"/>
                  <a:gd name="T57" fmla="*/ 16 h 44"/>
                  <a:gd name="T58" fmla="*/ 62 w 78"/>
                  <a:gd name="T59" fmla="*/ 18 h 44"/>
                  <a:gd name="T60" fmla="*/ 68 w 78"/>
                  <a:gd name="T61" fmla="*/ 20 h 44"/>
                  <a:gd name="T62" fmla="*/ 72 w 78"/>
                  <a:gd name="T63" fmla="*/ 18 h 44"/>
                  <a:gd name="T64" fmla="*/ 76 w 78"/>
                  <a:gd name="T65" fmla="*/ 16 h 44"/>
                  <a:gd name="T66" fmla="*/ 76 w 78"/>
                  <a:gd name="T67" fmla="*/ 12 h 44"/>
                  <a:gd name="T68" fmla="*/ 76 w 78"/>
                  <a:gd name="T69" fmla="*/ 8 h 44"/>
                  <a:gd name="T70" fmla="*/ 78 w 78"/>
                  <a:gd name="T71" fmla="*/ 6 h 44"/>
                  <a:gd name="T72" fmla="*/ 76 w 78"/>
                  <a:gd name="T73" fmla="*/ 4 h 44"/>
                  <a:gd name="T74" fmla="*/ 72 w 78"/>
                  <a:gd name="T75" fmla="*/ 4 h 44"/>
                  <a:gd name="T76" fmla="*/ 66 w 78"/>
                  <a:gd name="T77" fmla="*/ 2 h 44"/>
                  <a:gd name="T78" fmla="*/ 58 w 78"/>
                  <a:gd name="T79" fmla="*/ 0 h 44"/>
                  <a:gd name="T80" fmla="*/ 52 w 78"/>
                  <a:gd name="T81" fmla="*/ 4 h 44"/>
                  <a:gd name="T82" fmla="*/ 42 w 78"/>
                  <a:gd name="T83" fmla="*/ 4 h 44"/>
                  <a:gd name="T84" fmla="*/ 34 w 78"/>
                  <a:gd name="T85" fmla="*/ 4 h 44"/>
                  <a:gd name="T86" fmla="*/ 28 w 78"/>
                  <a:gd name="T87" fmla="*/ 6 h 44"/>
                  <a:gd name="T88" fmla="*/ 28 w 78"/>
                  <a:gd name="T89" fmla="*/ 8 h 44"/>
                  <a:gd name="T90" fmla="*/ 32 w 78"/>
                  <a:gd name="T91" fmla="*/ 10 h 44"/>
                  <a:gd name="T92" fmla="*/ 36 w 78"/>
                  <a:gd name="T93" fmla="*/ 16 h 44"/>
                  <a:gd name="T94" fmla="*/ 34 w 78"/>
                  <a:gd name="T95" fmla="*/ 16 h 44"/>
                  <a:gd name="T96" fmla="*/ 34 w 78"/>
                  <a:gd name="T97" fmla="*/ 14 h 44"/>
                  <a:gd name="T98" fmla="*/ 20 w 78"/>
                  <a:gd name="T99" fmla="*/ 12 h 44"/>
                  <a:gd name="T100" fmla="*/ 16 w 78"/>
                  <a:gd name="T101" fmla="*/ 12 h 44"/>
                  <a:gd name="T102" fmla="*/ 14 w 78"/>
                  <a:gd name="T103" fmla="*/ 12 h 44"/>
                  <a:gd name="T104" fmla="*/ 12 w 78"/>
                  <a:gd name="T105" fmla="*/ 14 h 44"/>
                  <a:gd name="T106" fmla="*/ 2 w 78"/>
                  <a:gd name="T107" fmla="*/ 14 h 44"/>
                  <a:gd name="T108" fmla="*/ 0 w 78"/>
                  <a:gd name="T109" fmla="*/ 24 h 44"/>
                  <a:gd name="T110" fmla="*/ 2 w 78"/>
                  <a:gd name="T111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44">
                    <a:moveTo>
                      <a:pt x="2" y="30"/>
                    </a:move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8" y="34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18" y="40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2" y="42"/>
                    </a:lnTo>
                    <a:lnTo>
                      <a:pt x="34" y="42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4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0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40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6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0" y="32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6" y="28"/>
                    </a:lnTo>
                    <a:lnTo>
                      <a:pt x="58" y="28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60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2" y="26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4" y="24"/>
                    </a:lnTo>
                    <a:lnTo>
                      <a:pt x="62" y="22"/>
                    </a:lnTo>
                    <a:lnTo>
                      <a:pt x="56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4" y="20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56" y="16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2" y="18"/>
                    </a:lnTo>
                    <a:lnTo>
                      <a:pt x="62" y="20"/>
                    </a:lnTo>
                    <a:lnTo>
                      <a:pt x="68" y="20"/>
                    </a:lnTo>
                    <a:lnTo>
                      <a:pt x="68" y="20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4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6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4" y="10"/>
                    </a:lnTo>
                    <a:lnTo>
                      <a:pt x="74" y="10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6" y="2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4" y="12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3" name="Freeform 631"/>
              <p:cNvSpPr>
                <a:spLocks/>
              </p:cNvSpPr>
              <p:nvPr/>
            </p:nvSpPr>
            <p:spPr bwMode="auto">
              <a:xfrm>
                <a:off x="6977488" y="2289301"/>
                <a:ext cx="81971" cy="38575"/>
              </a:xfrm>
              <a:custGeom>
                <a:avLst/>
                <a:gdLst>
                  <a:gd name="T0" fmla="*/ 10 w 34"/>
                  <a:gd name="T1" fmla="*/ 0 h 16"/>
                  <a:gd name="T2" fmla="*/ 10 w 34"/>
                  <a:gd name="T3" fmla="*/ 0 h 16"/>
                  <a:gd name="T4" fmla="*/ 8 w 34"/>
                  <a:gd name="T5" fmla="*/ 2 h 16"/>
                  <a:gd name="T6" fmla="*/ 8 w 34"/>
                  <a:gd name="T7" fmla="*/ 2 h 16"/>
                  <a:gd name="T8" fmla="*/ 4 w 34"/>
                  <a:gd name="T9" fmla="*/ 4 h 16"/>
                  <a:gd name="T10" fmla="*/ 4 w 34"/>
                  <a:gd name="T11" fmla="*/ 6 h 16"/>
                  <a:gd name="T12" fmla="*/ 2 w 34"/>
                  <a:gd name="T13" fmla="*/ 8 h 16"/>
                  <a:gd name="T14" fmla="*/ 2 w 34"/>
                  <a:gd name="T15" fmla="*/ 10 h 16"/>
                  <a:gd name="T16" fmla="*/ 0 w 34"/>
                  <a:gd name="T17" fmla="*/ 12 h 16"/>
                  <a:gd name="T18" fmla="*/ 0 w 34"/>
                  <a:gd name="T19" fmla="*/ 14 h 16"/>
                  <a:gd name="T20" fmla="*/ 0 w 34"/>
                  <a:gd name="T21" fmla="*/ 14 h 16"/>
                  <a:gd name="T22" fmla="*/ 2 w 34"/>
                  <a:gd name="T23" fmla="*/ 16 h 16"/>
                  <a:gd name="T24" fmla="*/ 4 w 34"/>
                  <a:gd name="T25" fmla="*/ 16 h 16"/>
                  <a:gd name="T26" fmla="*/ 4 w 34"/>
                  <a:gd name="T27" fmla="*/ 16 h 16"/>
                  <a:gd name="T28" fmla="*/ 4 w 34"/>
                  <a:gd name="T29" fmla="*/ 14 h 16"/>
                  <a:gd name="T30" fmla="*/ 4 w 34"/>
                  <a:gd name="T31" fmla="*/ 14 h 16"/>
                  <a:gd name="T32" fmla="*/ 20 w 34"/>
                  <a:gd name="T33" fmla="*/ 14 h 16"/>
                  <a:gd name="T34" fmla="*/ 20 w 34"/>
                  <a:gd name="T35" fmla="*/ 14 h 16"/>
                  <a:gd name="T36" fmla="*/ 28 w 34"/>
                  <a:gd name="T37" fmla="*/ 10 h 16"/>
                  <a:gd name="T38" fmla="*/ 30 w 34"/>
                  <a:gd name="T39" fmla="*/ 10 h 16"/>
                  <a:gd name="T40" fmla="*/ 32 w 34"/>
                  <a:gd name="T41" fmla="*/ 10 h 16"/>
                  <a:gd name="T42" fmla="*/ 34 w 34"/>
                  <a:gd name="T43" fmla="*/ 8 h 16"/>
                  <a:gd name="T44" fmla="*/ 34 w 34"/>
                  <a:gd name="T45" fmla="*/ 8 h 16"/>
                  <a:gd name="T46" fmla="*/ 34 w 34"/>
                  <a:gd name="T47" fmla="*/ 6 h 16"/>
                  <a:gd name="T48" fmla="*/ 32 w 34"/>
                  <a:gd name="T49" fmla="*/ 6 h 16"/>
                  <a:gd name="T50" fmla="*/ 30 w 34"/>
                  <a:gd name="T51" fmla="*/ 4 h 16"/>
                  <a:gd name="T52" fmla="*/ 28 w 34"/>
                  <a:gd name="T53" fmla="*/ 4 h 16"/>
                  <a:gd name="T54" fmla="*/ 28 w 34"/>
                  <a:gd name="T55" fmla="*/ 2 h 16"/>
                  <a:gd name="T56" fmla="*/ 26 w 34"/>
                  <a:gd name="T57" fmla="*/ 2 h 16"/>
                  <a:gd name="T58" fmla="*/ 26 w 34"/>
                  <a:gd name="T59" fmla="*/ 2 h 16"/>
                  <a:gd name="T60" fmla="*/ 22 w 34"/>
                  <a:gd name="T61" fmla="*/ 2 h 16"/>
                  <a:gd name="T62" fmla="*/ 18 w 34"/>
                  <a:gd name="T63" fmla="*/ 0 h 16"/>
                  <a:gd name="T64" fmla="*/ 18 w 34"/>
                  <a:gd name="T6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16">
                    <a:moveTo>
                      <a:pt x="18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2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4" name="Freeform 632"/>
              <p:cNvSpPr>
                <a:spLocks/>
              </p:cNvSpPr>
              <p:nvPr/>
            </p:nvSpPr>
            <p:spPr bwMode="auto">
              <a:xfrm>
                <a:off x="6958200" y="2279658"/>
                <a:ext cx="24109" cy="24109"/>
              </a:xfrm>
              <a:custGeom>
                <a:avLst/>
                <a:gdLst>
                  <a:gd name="T0" fmla="*/ 2 w 10"/>
                  <a:gd name="T1" fmla="*/ 10 h 10"/>
                  <a:gd name="T2" fmla="*/ 8 w 10"/>
                  <a:gd name="T3" fmla="*/ 10 h 10"/>
                  <a:gd name="T4" fmla="*/ 8 w 10"/>
                  <a:gd name="T5" fmla="*/ 10 h 10"/>
                  <a:gd name="T6" fmla="*/ 8 w 10"/>
                  <a:gd name="T7" fmla="*/ 10 h 10"/>
                  <a:gd name="T8" fmla="*/ 8 w 10"/>
                  <a:gd name="T9" fmla="*/ 10 h 10"/>
                  <a:gd name="T10" fmla="*/ 10 w 10"/>
                  <a:gd name="T11" fmla="*/ 8 h 10"/>
                  <a:gd name="T12" fmla="*/ 10 w 10"/>
                  <a:gd name="T13" fmla="*/ 8 h 10"/>
                  <a:gd name="T14" fmla="*/ 10 w 10"/>
                  <a:gd name="T15" fmla="*/ 6 h 10"/>
                  <a:gd name="T16" fmla="*/ 10 w 10"/>
                  <a:gd name="T17" fmla="*/ 6 h 10"/>
                  <a:gd name="T18" fmla="*/ 10 w 10"/>
                  <a:gd name="T19" fmla="*/ 6 h 10"/>
                  <a:gd name="T20" fmla="*/ 10 w 10"/>
                  <a:gd name="T21" fmla="*/ 6 h 10"/>
                  <a:gd name="T22" fmla="*/ 10 w 10"/>
                  <a:gd name="T23" fmla="*/ 4 h 10"/>
                  <a:gd name="T24" fmla="*/ 10 w 10"/>
                  <a:gd name="T25" fmla="*/ 2 h 10"/>
                  <a:gd name="T26" fmla="*/ 10 w 10"/>
                  <a:gd name="T27" fmla="*/ 2 h 10"/>
                  <a:gd name="T28" fmla="*/ 10 w 10"/>
                  <a:gd name="T29" fmla="*/ 2 h 10"/>
                  <a:gd name="T30" fmla="*/ 10 w 10"/>
                  <a:gd name="T31" fmla="*/ 2 h 10"/>
                  <a:gd name="T32" fmla="*/ 10 w 10"/>
                  <a:gd name="T33" fmla="*/ 2 h 10"/>
                  <a:gd name="T34" fmla="*/ 10 w 10"/>
                  <a:gd name="T35" fmla="*/ 2 h 10"/>
                  <a:gd name="T36" fmla="*/ 8 w 10"/>
                  <a:gd name="T37" fmla="*/ 0 h 10"/>
                  <a:gd name="T38" fmla="*/ 2 w 10"/>
                  <a:gd name="T39" fmla="*/ 0 h 10"/>
                  <a:gd name="T40" fmla="*/ 2 w 10"/>
                  <a:gd name="T41" fmla="*/ 0 h 10"/>
                  <a:gd name="T42" fmla="*/ 2 w 10"/>
                  <a:gd name="T43" fmla="*/ 0 h 10"/>
                  <a:gd name="T44" fmla="*/ 2 w 10"/>
                  <a:gd name="T45" fmla="*/ 2 h 10"/>
                  <a:gd name="T46" fmla="*/ 2 w 10"/>
                  <a:gd name="T47" fmla="*/ 2 h 10"/>
                  <a:gd name="T48" fmla="*/ 0 w 10"/>
                  <a:gd name="T49" fmla="*/ 2 h 10"/>
                  <a:gd name="T50" fmla="*/ 0 w 10"/>
                  <a:gd name="T51" fmla="*/ 4 h 10"/>
                  <a:gd name="T52" fmla="*/ 0 w 10"/>
                  <a:gd name="T53" fmla="*/ 6 h 10"/>
                  <a:gd name="T54" fmla="*/ 0 w 10"/>
                  <a:gd name="T55" fmla="*/ 6 h 10"/>
                  <a:gd name="T56" fmla="*/ 0 w 10"/>
                  <a:gd name="T57" fmla="*/ 6 h 10"/>
                  <a:gd name="T58" fmla="*/ 0 w 10"/>
                  <a:gd name="T59" fmla="*/ 6 h 10"/>
                  <a:gd name="T60" fmla="*/ 0 w 10"/>
                  <a:gd name="T61" fmla="*/ 6 h 10"/>
                  <a:gd name="T62" fmla="*/ 0 w 10"/>
                  <a:gd name="T63" fmla="*/ 8 h 10"/>
                  <a:gd name="T64" fmla="*/ 0 w 10"/>
                  <a:gd name="T65" fmla="*/ 8 h 10"/>
                  <a:gd name="T66" fmla="*/ 0 w 10"/>
                  <a:gd name="T67" fmla="*/ 8 h 10"/>
                  <a:gd name="T68" fmla="*/ 2 w 10"/>
                  <a:gd name="T69" fmla="*/ 8 h 10"/>
                  <a:gd name="T70" fmla="*/ 2 w 10"/>
                  <a:gd name="T71" fmla="*/ 10 h 10"/>
                  <a:gd name="T72" fmla="*/ 2 w 10"/>
                  <a:gd name="T73" fmla="*/ 10 h 10"/>
                  <a:gd name="T74" fmla="*/ 2 w 10"/>
                  <a:gd name="T75" fmla="*/ 10 h 10"/>
                  <a:gd name="T76" fmla="*/ 2 w 10"/>
                  <a:gd name="T77" fmla="*/ 10 h 10"/>
                  <a:gd name="T78" fmla="*/ 2 w 10"/>
                  <a:gd name="T7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2" y="10"/>
                    </a:move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5" name="Freeform 633"/>
              <p:cNvSpPr>
                <a:spLocks/>
              </p:cNvSpPr>
              <p:nvPr/>
            </p:nvSpPr>
            <p:spPr bwMode="auto">
              <a:xfrm>
                <a:off x="7638081" y="2270014"/>
                <a:ext cx="43397" cy="28931"/>
              </a:xfrm>
              <a:custGeom>
                <a:avLst/>
                <a:gdLst>
                  <a:gd name="T0" fmla="*/ 2 w 18"/>
                  <a:gd name="T1" fmla="*/ 6 h 12"/>
                  <a:gd name="T2" fmla="*/ 2 w 18"/>
                  <a:gd name="T3" fmla="*/ 10 h 12"/>
                  <a:gd name="T4" fmla="*/ 2 w 18"/>
                  <a:gd name="T5" fmla="*/ 10 h 12"/>
                  <a:gd name="T6" fmla="*/ 2 w 18"/>
                  <a:gd name="T7" fmla="*/ 10 h 12"/>
                  <a:gd name="T8" fmla="*/ 2 w 18"/>
                  <a:gd name="T9" fmla="*/ 12 h 12"/>
                  <a:gd name="T10" fmla="*/ 2 w 18"/>
                  <a:gd name="T11" fmla="*/ 12 h 12"/>
                  <a:gd name="T12" fmla="*/ 4 w 18"/>
                  <a:gd name="T13" fmla="*/ 12 h 12"/>
                  <a:gd name="T14" fmla="*/ 6 w 18"/>
                  <a:gd name="T15" fmla="*/ 12 h 12"/>
                  <a:gd name="T16" fmla="*/ 6 w 18"/>
                  <a:gd name="T17" fmla="*/ 12 h 12"/>
                  <a:gd name="T18" fmla="*/ 6 w 18"/>
                  <a:gd name="T19" fmla="*/ 12 h 12"/>
                  <a:gd name="T20" fmla="*/ 6 w 18"/>
                  <a:gd name="T21" fmla="*/ 12 h 12"/>
                  <a:gd name="T22" fmla="*/ 8 w 18"/>
                  <a:gd name="T23" fmla="*/ 12 h 12"/>
                  <a:gd name="T24" fmla="*/ 8 w 18"/>
                  <a:gd name="T25" fmla="*/ 12 h 12"/>
                  <a:gd name="T26" fmla="*/ 8 w 18"/>
                  <a:gd name="T27" fmla="*/ 12 h 12"/>
                  <a:gd name="T28" fmla="*/ 10 w 18"/>
                  <a:gd name="T29" fmla="*/ 12 h 12"/>
                  <a:gd name="T30" fmla="*/ 10 w 18"/>
                  <a:gd name="T31" fmla="*/ 12 h 12"/>
                  <a:gd name="T32" fmla="*/ 10 w 18"/>
                  <a:gd name="T33" fmla="*/ 12 h 12"/>
                  <a:gd name="T34" fmla="*/ 10 w 18"/>
                  <a:gd name="T35" fmla="*/ 10 h 12"/>
                  <a:gd name="T36" fmla="*/ 10 w 18"/>
                  <a:gd name="T37" fmla="*/ 10 h 12"/>
                  <a:gd name="T38" fmla="*/ 12 w 18"/>
                  <a:gd name="T39" fmla="*/ 10 h 12"/>
                  <a:gd name="T40" fmla="*/ 12 w 18"/>
                  <a:gd name="T41" fmla="*/ 10 h 12"/>
                  <a:gd name="T42" fmla="*/ 12 w 18"/>
                  <a:gd name="T43" fmla="*/ 10 h 12"/>
                  <a:gd name="T44" fmla="*/ 14 w 18"/>
                  <a:gd name="T45" fmla="*/ 10 h 12"/>
                  <a:gd name="T46" fmla="*/ 16 w 18"/>
                  <a:gd name="T47" fmla="*/ 10 h 12"/>
                  <a:gd name="T48" fmla="*/ 16 w 18"/>
                  <a:gd name="T49" fmla="*/ 10 h 12"/>
                  <a:gd name="T50" fmla="*/ 16 w 18"/>
                  <a:gd name="T51" fmla="*/ 8 h 12"/>
                  <a:gd name="T52" fmla="*/ 16 w 18"/>
                  <a:gd name="T53" fmla="*/ 8 h 12"/>
                  <a:gd name="T54" fmla="*/ 18 w 18"/>
                  <a:gd name="T55" fmla="*/ 8 h 12"/>
                  <a:gd name="T56" fmla="*/ 18 w 18"/>
                  <a:gd name="T57" fmla="*/ 8 h 12"/>
                  <a:gd name="T58" fmla="*/ 18 w 18"/>
                  <a:gd name="T59" fmla="*/ 8 h 12"/>
                  <a:gd name="T60" fmla="*/ 18 w 18"/>
                  <a:gd name="T61" fmla="*/ 6 h 12"/>
                  <a:gd name="T62" fmla="*/ 18 w 18"/>
                  <a:gd name="T63" fmla="*/ 6 h 12"/>
                  <a:gd name="T64" fmla="*/ 18 w 18"/>
                  <a:gd name="T65" fmla="*/ 4 h 12"/>
                  <a:gd name="T66" fmla="*/ 16 w 18"/>
                  <a:gd name="T67" fmla="*/ 4 h 12"/>
                  <a:gd name="T68" fmla="*/ 16 w 18"/>
                  <a:gd name="T69" fmla="*/ 4 h 12"/>
                  <a:gd name="T70" fmla="*/ 16 w 18"/>
                  <a:gd name="T71" fmla="*/ 4 h 12"/>
                  <a:gd name="T72" fmla="*/ 16 w 18"/>
                  <a:gd name="T73" fmla="*/ 4 h 12"/>
                  <a:gd name="T74" fmla="*/ 14 w 18"/>
                  <a:gd name="T75" fmla="*/ 2 h 12"/>
                  <a:gd name="T76" fmla="*/ 12 w 18"/>
                  <a:gd name="T77" fmla="*/ 2 h 12"/>
                  <a:gd name="T78" fmla="*/ 12 w 18"/>
                  <a:gd name="T79" fmla="*/ 2 h 12"/>
                  <a:gd name="T80" fmla="*/ 12 w 18"/>
                  <a:gd name="T81" fmla="*/ 2 h 12"/>
                  <a:gd name="T82" fmla="*/ 10 w 18"/>
                  <a:gd name="T83" fmla="*/ 2 h 12"/>
                  <a:gd name="T84" fmla="*/ 8 w 18"/>
                  <a:gd name="T85" fmla="*/ 0 h 12"/>
                  <a:gd name="T86" fmla="*/ 8 w 18"/>
                  <a:gd name="T87" fmla="*/ 0 h 12"/>
                  <a:gd name="T88" fmla="*/ 8 w 18"/>
                  <a:gd name="T89" fmla="*/ 0 h 12"/>
                  <a:gd name="T90" fmla="*/ 4 w 18"/>
                  <a:gd name="T91" fmla="*/ 0 h 12"/>
                  <a:gd name="T92" fmla="*/ 4 w 18"/>
                  <a:gd name="T93" fmla="*/ 0 h 12"/>
                  <a:gd name="T94" fmla="*/ 4 w 18"/>
                  <a:gd name="T95" fmla="*/ 0 h 12"/>
                  <a:gd name="T96" fmla="*/ 4 w 18"/>
                  <a:gd name="T97" fmla="*/ 2 h 12"/>
                  <a:gd name="T98" fmla="*/ 2 w 18"/>
                  <a:gd name="T99" fmla="*/ 2 h 12"/>
                  <a:gd name="T100" fmla="*/ 2 w 18"/>
                  <a:gd name="T101" fmla="*/ 2 h 12"/>
                  <a:gd name="T102" fmla="*/ 2 w 18"/>
                  <a:gd name="T103" fmla="*/ 2 h 12"/>
                  <a:gd name="T104" fmla="*/ 2 w 18"/>
                  <a:gd name="T105" fmla="*/ 2 h 12"/>
                  <a:gd name="T106" fmla="*/ 0 w 18"/>
                  <a:gd name="T107" fmla="*/ 2 h 12"/>
                  <a:gd name="T108" fmla="*/ 0 w 18"/>
                  <a:gd name="T109" fmla="*/ 2 h 12"/>
                  <a:gd name="T110" fmla="*/ 0 w 18"/>
                  <a:gd name="T111" fmla="*/ 2 h 12"/>
                  <a:gd name="T112" fmla="*/ 0 w 18"/>
                  <a:gd name="T113" fmla="*/ 6 h 12"/>
                  <a:gd name="T114" fmla="*/ 0 w 18"/>
                  <a:gd name="T115" fmla="*/ 6 h 12"/>
                  <a:gd name="T116" fmla="*/ 0 w 18"/>
                  <a:gd name="T117" fmla="*/ 6 h 12"/>
                  <a:gd name="T118" fmla="*/ 2 w 18"/>
                  <a:gd name="T11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" h="12">
                    <a:moveTo>
                      <a:pt x="2" y="6"/>
                    </a:move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6" name="Freeform 634"/>
              <p:cNvSpPr>
                <a:spLocks/>
              </p:cNvSpPr>
              <p:nvPr/>
            </p:nvSpPr>
            <p:spPr bwMode="auto">
              <a:xfrm>
                <a:off x="7035350" y="2173577"/>
                <a:ext cx="115724" cy="43397"/>
              </a:xfrm>
              <a:custGeom>
                <a:avLst/>
                <a:gdLst>
                  <a:gd name="T0" fmla="*/ 4 w 48"/>
                  <a:gd name="T1" fmla="*/ 12 h 18"/>
                  <a:gd name="T2" fmla="*/ 4 w 48"/>
                  <a:gd name="T3" fmla="*/ 12 h 18"/>
                  <a:gd name="T4" fmla="*/ 6 w 48"/>
                  <a:gd name="T5" fmla="*/ 16 h 18"/>
                  <a:gd name="T6" fmla="*/ 8 w 48"/>
                  <a:gd name="T7" fmla="*/ 16 h 18"/>
                  <a:gd name="T8" fmla="*/ 10 w 48"/>
                  <a:gd name="T9" fmla="*/ 18 h 18"/>
                  <a:gd name="T10" fmla="*/ 10 w 48"/>
                  <a:gd name="T11" fmla="*/ 18 h 18"/>
                  <a:gd name="T12" fmla="*/ 24 w 48"/>
                  <a:gd name="T13" fmla="*/ 18 h 18"/>
                  <a:gd name="T14" fmla="*/ 30 w 48"/>
                  <a:gd name="T15" fmla="*/ 16 h 18"/>
                  <a:gd name="T16" fmla="*/ 32 w 48"/>
                  <a:gd name="T17" fmla="*/ 16 h 18"/>
                  <a:gd name="T18" fmla="*/ 36 w 48"/>
                  <a:gd name="T19" fmla="*/ 16 h 18"/>
                  <a:gd name="T20" fmla="*/ 38 w 48"/>
                  <a:gd name="T21" fmla="*/ 16 h 18"/>
                  <a:gd name="T22" fmla="*/ 38 w 48"/>
                  <a:gd name="T23" fmla="*/ 14 h 18"/>
                  <a:gd name="T24" fmla="*/ 40 w 48"/>
                  <a:gd name="T25" fmla="*/ 14 h 18"/>
                  <a:gd name="T26" fmla="*/ 40 w 48"/>
                  <a:gd name="T27" fmla="*/ 12 h 18"/>
                  <a:gd name="T28" fmla="*/ 42 w 48"/>
                  <a:gd name="T29" fmla="*/ 10 h 18"/>
                  <a:gd name="T30" fmla="*/ 42 w 48"/>
                  <a:gd name="T31" fmla="*/ 8 h 18"/>
                  <a:gd name="T32" fmla="*/ 44 w 48"/>
                  <a:gd name="T33" fmla="*/ 8 h 18"/>
                  <a:gd name="T34" fmla="*/ 44 w 48"/>
                  <a:gd name="T35" fmla="*/ 8 h 18"/>
                  <a:gd name="T36" fmla="*/ 48 w 48"/>
                  <a:gd name="T37" fmla="*/ 8 h 18"/>
                  <a:gd name="T38" fmla="*/ 48 w 48"/>
                  <a:gd name="T39" fmla="*/ 4 h 18"/>
                  <a:gd name="T40" fmla="*/ 48 w 48"/>
                  <a:gd name="T41" fmla="*/ 2 h 18"/>
                  <a:gd name="T42" fmla="*/ 46 w 48"/>
                  <a:gd name="T43" fmla="*/ 2 h 18"/>
                  <a:gd name="T44" fmla="*/ 46 w 48"/>
                  <a:gd name="T45" fmla="*/ 2 h 18"/>
                  <a:gd name="T46" fmla="*/ 34 w 48"/>
                  <a:gd name="T47" fmla="*/ 0 h 18"/>
                  <a:gd name="T48" fmla="*/ 34 w 48"/>
                  <a:gd name="T49" fmla="*/ 0 h 18"/>
                  <a:gd name="T50" fmla="*/ 32 w 48"/>
                  <a:gd name="T51" fmla="*/ 0 h 18"/>
                  <a:gd name="T52" fmla="*/ 30 w 48"/>
                  <a:gd name="T53" fmla="*/ 2 h 18"/>
                  <a:gd name="T54" fmla="*/ 30 w 48"/>
                  <a:gd name="T55" fmla="*/ 2 h 18"/>
                  <a:gd name="T56" fmla="*/ 28 w 48"/>
                  <a:gd name="T57" fmla="*/ 4 h 18"/>
                  <a:gd name="T58" fmla="*/ 28 w 48"/>
                  <a:gd name="T59" fmla="*/ 4 h 18"/>
                  <a:gd name="T60" fmla="*/ 26 w 48"/>
                  <a:gd name="T61" fmla="*/ 4 h 18"/>
                  <a:gd name="T62" fmla="*/ 26 w 48"/>
                  <a:gd name="T63" fmla="*/ 4 h 18"/>
                  <a:gd name="T64" fmla="*/ 14 w 48"/>
                  <a:gd name="T65" fmla="*/ 4 h 18"/>
                  <a:gd name="T66" fmla="*/ 14 w 48"/>
                  <a:gd name="T67" fmla="*/ 4 h 18"/>
                  <a:gd name="T68" fmla="*/ 12 w 48"/>
                  <a:gd name="T69" fmla="*/ 4 h 18"/>
                  <a:gd name="T70" fmla="*/ 10 w 48"/>
                  <a:gd name="T71" fmla="*/ 4 h 18"/>
                  <a:gd name="T72" fmla="*/ 10 w 48"/>
                  <a:gd name="T73" fmla="*/ 6 h 18"/>
                  <a:gd name="T74" fmla="*/ 10 w 48"/>
                  <a:gd name="T75" fmla="*/ 6 h 18"/>
                  <a:gd name="T76" fmla="*/ 10 w 48"/>
                  <a:gd name="T77" fmla="*/ 8 h 18"/>
                  <a:gd name="T78" fmla="*/ 8 w 48"/>
                  <a:gd name="T79" fmla="*/ 8 h 18"/>
                  <a:gd name="T80" fmla="*/ 8 w 48"/>
                  <a:gd name="T81" fmla="*/ 8 h 18"/>
                  <a:gd name="T82" fmla="*/ 4 w 48"/>
                  <a:gd name="T83" fmla="*/ 4 h 18"/>
                  <a:gd name="T84" fmla="*/ 4 w 48"/>
                  <a:gd name="T85" fmla="*/ 4 h 18"/>
                  <a:gd name="T86" fmla="*/ 2 w 48"/>
                  <a:gd name="T87" fmla="*/ 4 h 18"/>
                  <a:gd name="T88" fmla="*/ 0 w 48"/>
                  <a:gd name="T89" fmla="*/ 8 h 18"/>
                  <a:gd name="T90" fmla="*/ 2 w 48"/>
                  <a:gd name="T91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8" h="18">
                    <a:moveTo>
                      <a:pt x="2" y="10"/>
                    </a:move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46" y="2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7" name="Freeform 635"/>
              <p:cNvSpPr>
                <a:spLocks/>
              </p:cNvSpPr>
              <p:nvPr/>
            </p:nvSpPr>
            <p:spPr bwMode="auto">
              <a:xfrm>
                <a:off x="7821312" y="2139824"/>
                <a:ext cx="81971" cy="48219"/>
              </a:xfrm>
              <a:custGeom>
                <a:avLst/>
                <a:gdLst>
                  <a:gd name="T0" fmla="*/ 2 w 34"/>
                  <a:gd name="T1" fmla="*/ 16 h 20"/>
                  <a:gd name="T2" fmla="*/ 2 w 34"/>
                  <a:gd name="T3" fmla="*/ 16 h 20"/>
                  <a:gd name="T4" fmla="*/ 4 w 34"/>
                  <a:gd name="T5" fmla="*/ 18 h 20"/>
                  <a:gd name="T6" fmla="*/ 4 w 34"/>
                  <a:gd name="T7" fmla="*/ 20 h 20"/>
                  <a:gd name="T8" fmla="*/ 6 w 34"/>
                  <a:gd name="T9" fmla="*/ 20 h 20"/>
                  <a:gd name="T10" fmla="*/ 6 w 34"/>
                  <a:gd name="T11" fmla="*/ 20 h 20"/>
                  <a:gd name="T12" fmla="*/ 8 w 34"/>
                  <a:gd name="T13" fmla="*/ 18 h 20"/>
                  <a:gd name="T14" fmla="*/ 10 w 34"/>
                  <a:gd name="T15" fmla="*/ 16 h 20"/>
                  <a:gd name="T16" fmla="*/ 20 w 34"/>
                  <a:gd name="T17" fmla="*/ 16 h 20"/>
                  <a:gd name="T18" fmla="*/ 24 w 34"/>
                  <a:gd name="T19" fmla="*/ 14 h 20"/>
                  <a:gd name="T20" fmla="*/ 24 w 34"/>
                  <a:gd name="T21" fmla="*/ 14 h 20"/>
                  <a:gd name="T22" fmla="*/ 28 w 34"/>
                  <a:gd name="T23" fmla="*/ 12 h 20"/>
                  <a:gd name="T24" fmla="*/ 28 w 34"/>
                  <a:gd name="T25" fmla="*/ 12 h 20"/>
                  <a:gd name="T26" fmla="*/ 30 w 34"/>
                  <a:gd name="T27" fmla="*/ 10 h 20"/>
                  <a:gd name="T28" fmla="*/ 34 w 34"/>
                  <a:gd name="T29" fmla="*/ 10 h 20"/>
                  <a:gd name="T30" fmla="*/ 34 w 34"/>
                  <a:gd name="T31" fmla="*/ 10 h 20"/>
                  <a:gd name="T32" fmla="*/ 34 w 34"/>
                  <a:gd name="T33" fmla="*/ 6 h 20"/>
                  <a:gd name="T34" fmla="*/ 34 w 34"/>
                  <a:gd name="T35" fmla="*/ 4 h 20"/>
                  <a:gd name="T36" fmla="*/ 34 w 34"/>
                  <a:gd name="T37" fmla="*/ 2 h 20"/>
                  <a:gd name="T38" fmla="*/ 30 w 34"/>
                  <a:gd name="T39" fmla="*/ 0 h 20"/>
                  <a:gd name="T40" fmla="*/ 24 w 34"/>
                  <a:gd name="T41" fmla="*/ 0 h 20"/>
                  <a:gd name="T42" fmla="*/ 24 w 34"/>
                  <a:gd name="T43" fmla="*/ 0 h 20"/>
                  <a:gd name="T44" fmla="*/ 20 w 34"/>
                  <a:gd name="T45" fmla="*/ 2 h 20"/>
                  <a:gd name="T46" fmla="*/ 20 w 34"/>
                  <a:gd name="T47" fmla="*/ 2 h 20"/>
                  <a:gd name="T48" fmla="*/ 18 w 34"/>
                  <a:gd name="T49" fmla="*/ 2 h 20"/>
                  <a:gd name="T50" fmla="*/ 16 w 34"/>
                  <a:gd name="T51" fmla="*/ 2 h 20"/>
                  <a:gd name="T52" fmla="*/ 10 w 34"/>
                  <a:gd name="T53" fmla="*/ 2 h 20"/>
                  <a:gd name="T54" fmla="*/ 10 w 34"/>
                  <a:gd name="T55" fmla="*/ 2 h 20"/>
                  <a:gd name="T56" fmla="*/ 6 w 34"/>
                  <a:gd name="T57" fmla="*/ 4 h 20"/>
                  <a:gd name="T58" fmla="*/ 6 w 34"/>
                  <a:gd name="T59" fmla="*/ 4 h 20"/>
                  <a:gd name="T60" fmla="*/ 2 w 34"/>
                  <a:gd name="T61" fmla="*/ 8 h 20"/>
                  <a:gd name="T62" fmla="*/ 2 w 34"/>
                  <a:gd name="T63" fmla="*/ 10 h 20"/>
                  <a:gd name="T64" fmla="*/ 0 w 34"/>
                  <a:gd name="T65" fmla="*/ 10 h 20"/>
                  <a:gd name="T66" fmla="*/ 0 w 34"/>
                  <a:gd name="T67" fmla="*/ 12 h 20"/>
                  <a:gd name="T68" fmla="*/ 0 w 34"/>
                  <a:gd name="T69" fmla="*/ 12 h 20"/>
                  <a:gd name="T70" fmla="*/ 2 w 34"/>
                  <a:gd name="T7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" h="20">
                    <a:moveTo>
                      <a:pt x="2" y="14"/>
                    </a:move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8" name="Freeform 636"/>
              <p:cNvSpPr>
                <a:spLocks/>
              </p:cNvSpPr>
              <p:nvPr/>
            </p:nvSpPr>
            <p:spPr bwMode="auto">
              <a:xfrm>
                <a:off x="6774970" y="2405026"/>
                <a:ext cx="19287" cy="9644"/>
              </a:xfrm>
              <a:custGeom>
                <a:avLst/>
                <a:gdLst>
                  <a:gd name="T0" fmla="*/ 2 w 8"/>
                  <a:gd name="T1" fmla="*/ 4 h 4"/>
                  <a:gd name="T2" fmla="*/ 6 w 8"/>
                  <a:gd name="T3" fmla="*/ 4 h 4"/>
                  <a:gd name="T4" fmla="*/ 6 w 8"/>
                  <a:gd name="T5" fmla="*/ 4 h 4"/>
                  <a:gd name="T6" fmla="*/ 6 w 8"/>
                  <a:gd name="T7" fmla="*/ 4 h 4"/>
                  <a:gd name="T8" fmla="*/ 8 w 8"/>
                  <a:gd name="T9" fmla="*/ 4 h 4"/>
                  <a:gd name="T10" fmla="*/ 8 w 8"/>
                  <a:gd name="T11" fmla="*/ 4 h 4"/>
                  <a:gd name="T12" fmla="*/ 8 w 8"/>
                  <a:gd name="T13" fmla="*/ 2 h 4"/>
                  <a:gd name="T14" fmla="*/ 8 w 8"/>
                  <a:gd name="T15" fmla="*/ 0 h 4"/>
                  <a:gd name="T16" fmla="*/ 8 w 8"/>
                  <a:gd name="T17" fmla="*/ 0 h 4"/>
                  <a:gd name="T18" fmla="*/ 8 w 8"/>
                  <a:gd name="T19" fmla="*/ 0 h 4"/>
                  <a:gd name="T20" fmla="*/ 6 w 8"/>
                  <a:gd name="T21" fmla="*/ 0 h 4"/>
                  <a:gd name="T22" fmla="*/ 6 w 8"/>
                  <a:gd name="T23" fmla="*/ 0 h 4"/>
                  <a:gd name="T24" fmla="*/ 4 w 8"/>
                  <a:gd name="T25" fmla="*/ 0 h 4"/>
                  <a:gd name="T26" fmla="*/ 4 w 8"/>
                  <a:gd name="T27" fmla="*/ 2 h 4"/>
                  <a:gd name="T28" fmla="*/ 2 w 8"/>
                  <a:gd name="T29" fmla="*/ 2 h 4"/>
                  <a:gd name="T30" fmla="*/ 2 w 8"/>
                  <a:gd name="T31" fmla="*/ 2 h 4"/>
                  <a:gd name="T32" fmla="*/ 2 w 8"/>
                  <a:gd name="T33" fmla="*/ 2 h 4"/>
                  <a:gd name="T34" fmla="*/ 2 w 8"/>
                  <a:gd name="T35" fmla="*/ 2 h 4"/>
                  <a:gd name="T36" fmla="*/ 2 w 8"/>
                  <a:gd name="T37" fmla="*/ 2 h 4"/>
                  <a:gd name="T38" fmla="*/ 2 w 8"/>
                  <a:gd name="T39" fmla="*/ 2 h 4"/>
                  <a:gd name="T40" fmla="*/ 0 w 8"/>
                  <a:gd name="T41" fmla="*/ 2 h 4"/>
                  <a:gd name="T42" fmla="*/ 0 w 8"/>
                  <a:gd name="T43" fmla="*/ 4 h 4"/>
                  <a:gd name="T44" fmla="*/ 0 w 8"/>
                  <a:gd name="T45" fmla="*/ 4 h 4"/>
                  <a:gd name="T46" fmla="*/ 2 w 8"/>
                  <a:gd name="T47" fmla="*/ 4 h 4"/>
                  <a:gd name="T48" fmla="*/ 2 w 8"/>
                  <a:gd name="T4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4">
                    <a:moveTo>
                      <a:pt x="2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69" name="Freeform 637"/>
              <p:cNvSpPr>
                <a:spLocks/>
              </p:cNvSpPr>
              <p:nvPr/>
            </p:nvSpPr>
            <p:spPr bwMode="auto">
              <a:xfrm>
                <a:off x="6779792" y="2395382"/>
                <a:ext cx="14466" cy="4822"/>
              </a:xfrm>
              <a:custGeom>
                <a:avLst/>
                <a:gdLst>
                  <a:gd name="T0" fmla="*/ 0 w 6"/>
                  <a:gd name="T1" fmla="*/ 2 h 2"/>
                  <a:gd name="T2" fmla="*/ 4 w 6"/>
                  <a:gd name="T3" fmla="*/ 2 h 2"/>
                  <a:gd name="T4" fmla="*/ 4 w 6"/>
                  <a:gd name="T5" fmla="*/ 2 h 2"/>
                  <a:gd name="T6" fmla="*/ 6 w 6"/>
                  <a:gd name="T7" fmla="*/ 2 h 2"/>
                  <a:gd name="T8" fmla="*/ 6 w 6"/>
                  <a:gd name="T9" fmla="*/ 2 h 2"/>
                  <a:gd name="T10" fmla="*/ 6 w 6"/>
                  <a:gd name="T11" fmla="*/ 2 h 2"/>
                  <a:gd name="T12" fmla="*/ 4 w 6"/>
                  <a:gd name="T13" fmla="*/ 0 h 2"/>
                  <a:gd name="T14" fmla="*/ 4 w 6"/>
                  <a:gd name="T15" fmla="*/ 0 h 2"/>
                  <a:gd name="T16" fmla="*/ 4 w 6"/>
                  <a:gd name="T17" fmla="*/ 0 h 2"/>
                  <a:gd name="T18" fmla="*/ 4 w 6"/>
                  <a:gd name="T19" fmla="*/ 0 h 2"/>
                  <a:gd name="T20" fmla="*/ 4 w 6"/>
                  <a:gd name="T21" fmla="*/ 0 h 2"/>
                  <a:gd name="T22" fmla="*/ 2 w 6"/>
                  <a:gd name="T23" fmla="*/ 0 h 2"/>
                  <a:gd name="T24" fmla="*/ 2 w 6"/>
                  <a:gd name="T25" fmla="*/ 0 h 2"/>
                  <a:gd name="T26" fmla="*/ 2 w 6"/>
                  <a:gd name="T27" fmla="*/ 0 h 2"/>
                  <a:gd name="T28" fmla="*/ 0 w 6"/>
                  <a:gd name="T29" fmla="*/ 0 h 2"/>
                  <a:gd name="T30" fmla="*/ 0 w 6"/>
                  <a:gd name="T31" fmla="*/ 0 h 2"/>
                  <a:gd name="T32" fmla="*/ 0 w 6"/>
                  <a:gd name="T33" fmla="*/ 2 h 2"/>
                  <a:gd name="T34" fmla="*/ 0 w 6"/>
                  <a:gd name="T35" fmla="*/ 2 h 2"/>
                  <a:gd name="T36" fmla="*/ 0 w 6"/>
                  <a:gd name="T37" fmla="*/ 2 h 2"/>
                  <a:gd name="T38" fmla="*/ 0 w 6"/>
                  <a:gd name="T39" fmla="*/ 2 h 2"/>
                  <a:gd name="T40" fmla="*/ 0 w 6"/>
                  <a:gd name="T4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0" name="Freeform 638"/>
              <p:cNvSpPr>
                <a:spLocks/>
              </p:cNvSpPr>
              <p:nvPr/>
            </p:nvSpPr>
            <p:spPr bwMode="auto">
              <a:xfrm>
                <a:off x="6861763" y="2313411"/>
                <a:ext cx="28931" cy="19287"/>
              </a:xfrm>
              <a:custGeom>
                <a:avLst/>
                <a:gdLst>
                  <a:gd name="T0" fmla="*/ 8 w 12"/>
                  <a:gd name="T1" fmla="*/ 2 h 8"/>
                  <a:gd name="T2" fmla="*/ 0 w 12"/>
                  <a:gd name="T3" fmla="*/ 0 h 8"/>
                  <a:gd name="T4" fmla="*/ 0 w 12"/>
                  <a:gd name="T5" fmla="*/ 0 h 8"/>
                  <a:gd name="T6" fmla="*/ 0 w 12"/>
                  <a:gd name="T7" fmla="*/ 0 h 8"/>
                  <a:gd name="T8" fmla="*/ 0 w 12"/>
                  <a:gd name="T9" fmla="*/ 0 h 8"/>
                  <a:gd name="T10" fmla="*/ 0 w 12"/>
                  <a:gd name="T11" fmla="*/ 0 h 8"/>
                  <a:gd name="T12" fmla="*/ 0 w 12"/>
                  <a:gd name="T13" fmla="*/ 0 h 8"/>
                  <a:gd name="T14" fmla="*/ 0 w 12"/>
                  <a:gd name="T15" fmla="*/ 0 h 8"/>
                  <a:gd name="T16" fmla="*/ 0 w 12"/>
                  <a:gd name="T17" fmla="*/ 2 h 8"/>
                  <a:gd name="T18" fmla="*/ 0 w 12"/>
                  <a:gd name="T19" fmla="*/ 4 h 8"/>
                  <a:gd name="T20" fmla="*/ 0 w 12"/>
                  <a:gd name="T21" fmla="*/ 4 h 8"/>
                  <a:gd name="T22" fmla="*/ 0 w 12"/>
                  <a:gd name="T23" fmla="*/ 4 h 8"/>
                  <a:gd name="T24" fmla="*/ 6 w 12"/>
                  <a:gd name="T25" fmla="*/ 6 h 8"/>
                  <a:gd name="T26" fmla="*/ 6 w 12"/>
                  <a:gd name="T27" fmla="*/ 8 h 8"/>
                  <a:gd name="T28" fmla="*/ 6 w 12"/>
                  <a:gd name="T29" fmla="*/ 8 h 8"/>
                  <a:gd name="T30" fmla="*/ 6 w 12"/>
                  <a:gd name="T31" fmla="*/ 8 h 8"/>
                  <a:gd name="T32" fmla="*/ 10 w 12"/>
                  <a:gd name="T33" fmla="*/ 8 h 8"/>
                  <a:gd name="T34" fmla="*/ 10 w 12"/>
                  <a:gd name="T35" fmla="*/ 8 h 8"/>
                  <a:gd name="T36" fmla="*/ 10 w 12"/>
                  <a:gd name="T37" fmla="*/ 8 h 8"/>
                  <a:gd name="T38" fmla="*/ 10 w 12"/>
                  <a:gd name="T39" fmla="*/ 8 h 8"/>
                  <a:gd name="T40" fmla="*/ 10 w 12"/>
                  <a:gd name="T41" fmla="*/ 8 h 8"/>
                  <a:gd name="T42" fmla="*/ 12 w 12"/>
                  <a:gd name="T43" fmla="*/ 8 h 8"/>
                  <a:gd name="T44" fmla="*/ 12 w 12"/>
                  <a:gd name="T45" fmla="*/ 8 h 8"/>
                  <a:gd name="T46" fmla="*/ 12 w 12"/>
                  <a:gd name="T47" fmla="*/ 8 h 8"/>
                  <a:gd name="T48" fmla="*/ 12 w 12"/>
                  <a:gd name="T49" fmla="*/ 4 h 8"/>
                  <a:gd name="T50" fmla="*/ 12 w 12"/>
                  <a:gd name="T51" fmla="*/ 4 h 8"/>
                  <a:gd name="T52" fmla="*/ 12 w 12"/>
                  <a:gd name="T53" fmla="*/ 4 h 8"/>
                  <a:gd name="T54" fmla="*/ 8 w 12"/>
                  <a:gd name="T55" fmla="*/ 2 h 8"/>
                  <a:gd name="T56" fmla="*/ 8 w 12"/>
                  <a:gd name="T57" fmla="*/ 2 h 8"/>
                  <a:gd name="T58" fmla="*/ 8 w 12"/>
                  <a:gd name="T59" fmla="*/ 2 h 8"/>
                  <a:gd name="T60" fmla="*/ 8 w 12"/>
                  <a:gd name="T6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8">
                    <a:moveTo>
                      <a:pt x="8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1" name="Freeform 639"/>
              <p:cNvSpPr>
                <a:spLocks/>
              </p:cNvSpPr>
              <p:nvPr/>
            </p:nvSpPr>
            <p:spPr bwMode="auto">
              <a:xfrm>
                <a:off x="6818367" y="2245905"/>
                <a:ext cx="19287" cy="28931"/>
              </a:xfrm>
              <a:custGeom>
                <a:avLst/>
                <a:gdLst>
                  <a:gd name="T0" fmla="*/ 0 w 8"/>
                  <a:gd name="T1" fmla="*/ 4 h 12"/>
                  <a:gd name="T2" fmla="*/ 0 w 8"/>
                  <a:gd name="T3" fmla="*/ 4 h 12"/>
                  <a:gd name="T4" fmla="*/ 0 w 8"/>
                  <a:gd name="T5" fmla="*/ 4 h 12"/>
                  <a:gd name="T6" fmla="*/ 0 w 8"/>
                  <a:gd name="T7" fmla="*/ 6 h 12"/>
                  <a:gd name="T8" fmla="*/ 4 w 8"/>
                  <a:gd name="T9" fmla="*/ 8 h 12"/>
                  <a:gd name="T10" fmla="*/ 4 w 8"/>
                  <a:gd name="T11" fmla="*/ 10 h 12"/>
                  <a:gd name="T12" fmla="*/ 4 w 8"/>
                  <a:gd name="T13" fmla="*/ 10 h 12"/>
                  <a:gd name="T14" fmla="*/ 4 w 8"/>
                  <a:gd name="T15" fmla="*/ 10 h 12"/>
                  <a:gd name="T16" fmla="*/ 6 w 8"/>
                  <a:gd name="T17" fmla="*/ 12 h 12"/>
                  <a:gd name="T18" fmla="*/ 6 w 8"/>
                  <a:gd name="T19" fmla="*/ 12 h 12"/>
                  <a:gd name="T20" fmla="*/ 6 w 8"/>
                  <a:gd name="T21" fmla="*/ 12 h 12"/>
                  <a:gd name="T22" fmla="*/ 6 w 8"/>
                  <a:gd name="T23" fmla="*/ 12 h 12"/>
                  <a:gd name="T24" fmla="*/ 6 w 8"/>
                  <a:gd name="T25" fmla="*/ 12 h 12"/>
                  <a:gd name="T26" fmla="*/ 6 w 8"/>
                  <a:gd name="T27" fmla="*/ 12 h 12"/>
                  <a:gd name="T28" fmla="*/ 8 w 8"/>
                  <a:gd name="T29" fmla="*/ 10 h 12"/>
                  <a:gd name="T30" fmla="*/ 8 w 8"/>
                  <a:gd name="T31" fmla="*/ 8 h 12"/>
                  <a:gd name="T32" fmla="*/ 8 w 8"/>
                  <a:gd name="T33" fmla="*/ 6 h 12"/>
                  <a:gd name="T34" fmla="*/ 8 w 8"/>
                  <a:gd name="T35" fmla="*/ 6 h 12"/>
                  <a:gd name="T36" fmla="*/ 8 w 8"/>
                  <a:gd name="T37" fmla="*/ 6 h 12"/>
                  <a:gd name="T38" fmla="*/ 6 w 8"/>
                  <a:gd name="T39" fmla="*/ 4 h 12"/>
                  <a:gd name="T40" fmla="*/ 6 w 8"/>
                  <a:gd name="T41" fmla="*/ 4 h 12"/>
                  <a:gd name="T42" fmla="*/ 6 w 8"/>
                  <a:gd name="T43" fmla="*/ 4 h 12"/>
                  <a:gd name="T44" fmla="*/ 2 w 8"/>
                  <a:gd name="T45" fmla="*/ 2 h 12"/>
                  <a:gd name="T46" fmla="*/ 0 w 8"/>
                  <a:gd name="T47" fmla="*/ 0 h 12"/>
                  <a:gd name="T48" fmla="*/ 0 w 8"/>
                  <a:gd name="T49" fmla="*/ 0 h 12"/>
                  <a:gd name="T50" fmla="*/ 0 w 8"/>
                  <a:gd name="T51" fmla="*/ 0 h 12"/>
                  <a:gd name="T52" fmla="*/ 0 w 8"/>
                  <a:gd name="T53" fmla="*/ 0 h 12"/>
                  <a:gd name="T54" fmla="*/ 0 w 8"/>
                  <a:gd name="T55" fmla="*/ 0 h 12"/>
                  <a:gd name="T56" fmla="*/ 0 w 8"/>
                  <a:gd name="T57" fmla="*/ 2 h 12"/>
                  <a:gd name="T58" fmla="*/ 0 w 8"/>
                  <a:gd name="T59" fmla="*/ 2 h 12"/>
                  <a:gd name="T60" fmla="*/ 0 w 8"/>
                  <a:gd name="T61" fmla="*/ 4 h 12"/>
                  <a:gd name="T62" fmla="*/ 0 w 8"/>
                  <a:gd name="T6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2" name="Freeform 640"/>
              <p:cNvSpPr>
                <a:spLocks/>
              </p:cNvSpPr>
              <p:nvPr/>
            </p:nvSpPr>
            <p:spPr bwMode="auto">
              <a:xfrm>
                <a:off x="7908105" y="2757021"/>
                <a:ext cx="19287" cy="33753"/>
              </a:xfrm>
              <a:custGeom>
                <a:avLst/>
                <a:gdLst>
                  <a:gd name="T0" fmla="*/ 4 w 8"/>
                  <a:gd name="T1" fmla="*/ 0 h 14"/>
                  <a:gd name="T2" fmla="*/ 2 w 8"/>
                  <a:gd name="T3" fmla="*/ 0 h 14"/>
                  <a:gd name="T4" fmla="*/ 2 w 8"/>
                  <a:gd name="T5" fmla="*/ 0 h 14"/>
                  <a:gd name="T6" fmla="*/ 0 w 8"/>
                  <a:gd name="T7" fmla="*/ 0 h 14"/>
                  <a:gd name="T8" fmla="*/ 0 w 8"/>
                  <a:gd name="T9" fmla="*/ 0 h 14"/>
                  <a:gd name="T10" fmla="*/ 0 w 8"/>
                  <a:gd name="T11" fmla="*/ 0 h 14"/>
                  <a:gd name="T12" fmla="*/ 0 w 8"/>
                  <a:gd name="T13" fmla="*/ 0 h 14"/>
                  <a:gd name="T14" fmla="*/ 0 w 8"/>
                  <a:gd name="T15" fmla="*/ 2 h 14"/>
                  <a:gd name="T16" fmla="*/ 0 w 8"/>
                  <a:gd name="T17" fmla="*/ 8 h 14"/>
                  <a:gd name="T18" fmla="*/ 0 w 8"/>
                  <a:gd name="T19" fmla="*/ 8 h 14"/>
                  <a:gd name="T20" fmla="*/ 0 w 8"/>
                  <a:gd name="T21" fmla="*/ 8 h 14"/>
                  <a:gd name="T22" fmla="*/ 0 w 8"/>
                  <a:gd name="T23" fmla="*/ 10 h 14"/>
                  <a:gd name="T24" fmla="*/ 2 w 8"/>
                  <a:gd name="T25" fmla="*/ 14 h 14"/>
                  <a:gd name="T26" fmla="*/ 2 w 8"/>
                  <a:gd name="T27" fmla="*/ 14 h 14"/>
                  <a:gd name="T28" fmla="*/ 2 w 8"/>
                  <a:gd name="T29" fmla="*/ 14 h 14"/>
                  <a:gd name="T30" fmla="*/ 4 w 8"/>
                  <a:gd name="T31" fmla="*/ 14 h 14"/>
                  <a:gd name="T32" fmla="*/ 4 w 8"/>
                  <a:gd name="T33" fmla="*/ 14 h 14"/>
                  <a:gd name="T34" fmla="*/ 4 w 8"/>
                  <a:gd name="T35" fmla="*/ 14 h 14"/>
                  <a:gd name="T36" fmla="*/ 4 w 8"/>
                  <a:gd name="T37" fmla="*/ 14 h 14"/>
                  <a:gd name="T38" fmla="*/ 4 w 8"/>
                  <a:gd name="T39" fmla="*/ 14 h 14"/>
                  <a:gd name="T40" fmla="*/ 8 w 8"/>
                  <a:gd name="T41" fmla="*/ 12 h 14"/>
                  <a:gd name="T42" fmla="*/ 8 w 8"/>
                  <a:gd name="T43" fmla="*/ 12 h 14"/>
                  <a:gd name="T44" fmla="*/ 8 w 8"/>
                  <a:gd name="T45" fmla="*/ 12 h 14"/>
                  <a:gd name="T46" fmla="*/ 8 w 8"/>
                  <a:gd name="T47" fmla="*/ 10 h 14"/>
                  <a:gd name="T48" fmla="*/ 8 w 8"/>
                  <a:gd name="T49" fmla="*/ 8 h 14"/>
                  <a:gd name="T50" fmla="*/ 8 w 8"/>
                  <a:gd name="T51" fmla="*/ 8 h 14"/>
                  <a:gd name="T52" fmla="*/ 8 w 8"/>
                  <a:gd name="T53" fmla="*/ 8 h 14"/>
                  <a:gd name="T54" fmla="*/ 8 w 8"/>
                  <a:gd name="T55" fmla="*/ 4 h 14"/>
                  <a:gd name="T56" fmla="*/ 8 w 8"/>
                  <a:gd name="T57" fmla="*/ 4 h 14"/>
                  <a:gd name="T58" fmla="*/ 8 w 8"/>
                  <a:gd name="T59" fmla="*/ 4 h 14"/>
                  <a:gd name="T60" fmla="*/ 4 w 8"/>
                  <a:gd name="T61" fmla="*/ 0 h 14"/>
                  <a:gd name="T62" fmla="*/ 4 w 8"/>
                  <a:gd name="T63" fmla="*/ 0 h 14"/>
                  <a:gd name="T64" fmla="*/ 4 w 8"/>
                  <a:gd name="T65" fmla="*/ 0 h 14"/>
                  <a:gd name="T66" fmla="*/ 4 w 8"/>
                  <a:gd name="T6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3" name="Freeform 641"/>
              <p:cNvSpPr>
                <a:spLocks/>
              </p:cNvSpPr>
              <p:nvPr/>
            </p:nvSpPr>
            <p:spPr bwMode="auto">
              <a:xfrm>
                <a:off x="5916680" y="2699159"/>
                <a:ext cx="19287" cy="19287"/>
              </a:xfrm>
              <a:custGeom>
                <a:avLst/>
                <a:gdLst>
                  <a:gd name="T0" fmla="*/ 4 w 8"/>
                  <a:gd name="T1" fmla="*/ 4 h 8"/>
                  <a:gd name="T2" fmla="*/ 4 w 8"/>
                  <a:gd name="T3" fmla="*/ 4 h 8"/>
                  <a:gd name="T4" fmla="*/ 6 w 8"/>
                  <a:gd name="T5" fmla="*/ 4 h 8"/>
                  <a:gd name="T6" fmla="*/ 8 w 8"/>
                  <a:gd name="T7" fmla="*/ 2 h 8"/>
                  <a:gd name="T8" fmla="*/ 8 w 8"/>
                  <a:gd name="T9" fmla="*/ 2 h 8"/>
                  <a:gd name="T10" fmla="*/ 8 w 8"/>
                  <a:gd name="T11" fmla="*/ 2 h 8"/>
                  <a:gd name="T12" fmla="*/ 8 w 8"/>
                  <a:gd name="T13" fmla="*/ 0 h 8"/>
                  <a:gd name="T14" fmla="*/ 8 w 8"/>
                  <a:gd name="T15" fmla="*/ 0 h 8"/>
                  <a:gd name="T16" fmla="*/ 6 w 8"/>
                  <a:gd name="T17" fmla="*/ 0 h 8"/>
                  <a:gd name="T18" fmla="*/ 2 w 8"/>
                  <a:gd name="T19" fmla="*/ 0 h 8"/>
                  <a:gd name="T20" fmla="*/ 2 w 8"/>
                  <a:gd name="T21" fmla="*/ 0 h 8"/>
                  <a:gd name="T22" fmla="*/ 2 w 8"/>
                  <a:gd name="T23" fmla="*/ 0 h 8"/>
                  <a:gd name="T24" fmla="*/ 2 w 8"/>
                  <a:gd name="T25" fmla="*/ 0 h 8"/>
                  <a:gd name="T26" fmla="*/ 2 w 8"/>
                  <a:gd name="T27" fmla="*/ 0 h 8"/>
                  <a:gd name="T28" fmla="*/ 2 w 8"/>
                  <a:gd name="T29" fmla="*/ 0 h 8"/>
                  <a:gd name="T30" fmla="*/ 2 w 8"/>
                  <a:gd name="T31" fmla="*/ 0 h 8"/>
                  <a:gd name="T32" fmla="*/ 2 w 8"/>
                  <a:gd name="T33" fmla="*/ 0 h 8"/>
                  <a:gd name="T34" fmla="*/ 0 w 8"/>
                  <a:gd name="T35" fmla="*/ 0 h 8"/>
                  <a:gd name="T36" fmla="*/ 0 w 8"/>
                  <a:gd name="T37" fmla="*/ 0 h 8"/>
                  <a:gd name="T38" fmla="*/ 0 w 8"/>
                  <a:gd name="T39" fmla="*/ 0 h 8"/>
                  <a:gd name="T40" fmla="*/ 0 w 8"/>
                  <a:gd name="T41" fmla="*/ 2 h 8"/>
                  <a:gd name="T42" fmla="*/ 0 w 8"/>
                  <a:gd name="T43" fmla="*/ 2 h 8"/>
                  <a:gd name="T44" fmla="*/ 0 w 8"/>
                  <a:gd name="T45" fmla="*/ 4 h 8"/>
                  <a:gd name="T46" fmla="*/ 0 w 8"/>
                  <a:gd name="T47" fmla="*/ 4 h 8"/>
                  <a:gd name="T48" fmla="*/ 2 w 8"/>
                  <a:gd name="T49" fmla="*/ 6 h 8"/>
                  <a:gd name="T50" fmla="*/ 2 w 8"/>
                  <a:gd name="T51" fmla="*/ 8 h 8"/>
                  <a:gd name="T52" fmla="*/ 2 w 8"/>
                  <a:gd name="T53" fmla="*/ 8 h 8"/>
                  <a:gd name="T54" fmla="*/ 2 w 8"/>
                  <a:gd name="T55" fmla="*/ 8 h 8"/>
                  <a:gd name="T56" fmla="*/ 4 w 8"/>
                  <a:gd name="T57" fmla="*/ 8 h 8"/>
                  <a:gd name="T58" fmla="*/ 4 w 8"/>
                  <a:gd name="T59" fmla="*/ 8 h 8"/>
                  <a:gd name="T60" fmla="*/ 4 w 8"/>
                  <a:gd name="T61" fmla="*/ 8 h 8"/>
                  <a:gd name="T62" fmla="*/ 4 w 8"/>
                  <a:gd name="T63" fmla="*/ 4 h 8"/>
                  <a:gd name="T64" fmla="*/ 4 w 8"/>
                  <a:gd name="T65" fmla="*/ 4 h 8"/>
                  <a:gd name="T66" fmla="*/ 4 w 8"/>
                  <a:gd name="T67" fmla="*/ 4 h 8"/>
                  <a:gd name="T68" fmla="*/ 4 w 8"/>
                  <a:gd name="T69" fmla="*/ 2 h 8"/>
                  <a:gd name="T70" fmla="*/ 4 w 8"/>
                  <a:gd name="T71" fmla="*/ 2 h 8"/>
                  <a:gd name="T72" fmla="*/ 4 w 8"/>
                  <a:gd name="T7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4" name="Freeform 642"/>
              <p:cNvSpPr>
                <a:spLocks/>
              </p:cNvSpPr>
              <p:nvPr/>
            </p:nvSpPr>
            <p:spPr bwMode="auto">
              <a:xfrm>
                <a:off x="7406633" y="3036689"/>
                <a:ext cx="24109" cy="28931"/>
              </a:xfrm>
              <a:custGeom>
                <a:avLst/>
                <a:gdLst>
                  <a:gd name="T0" fmla="*/ 8 w 10"/>
                  <a:gd name="T1" fmla="*/ 10 h 12"/>
                  <a:gd name="T2" fmla="*/ 8 w 10"/>
                  <a:gd name="T3" fmla="*/ 10 h 12"/>
                  <a:gd name="T4" fmla="*/ 8 w 10"/>
                  <a:gd name="T5" fmla="*/ 10 h 12"/>
                  <a:gd name="T6" fmla="*/ 10 w 10"/>
                  <a:gd name="T7" fmla="*/ 10 h 12"/>
                  <a:gd name="T8" fmla="*/ 10 w 10"/>
                  <a:gd name="T9" fmla="*/ 8 h 12"/>
                  <a:gd name="T10" fmla="*/ 10 w 10"/>
                  <a:gd name="T11" fmla="*/ 8 h 12"/>
                  <a:gd name="T12" fmla="*/ 10 w 10"/>
                  <a:gd name="T13" fmla="*/ 8 h 12"/>
                  <a:gd name="T14" fmla="*/ 10 w 10"/>
                  <a:gd name="T15" fmla="*/ 8 h 12"/>
                  <a:gd name="T16" fmla="*/ 10 w 10"/>
                  <a:gd name="T17" fmla="*/ 8 h 12"/>
                  <a:gd name="T18" fmla="*/ 10 w 10"/>
                  <a:gd name="T19" fmla="*/ 8 h 12"/>
                  <a:gd name="T20" fmla="*/ 10 w 10"/>
                  <a:gd name="T21" fmla="*/ 6 h 12"/>
                  <a:gd name="T22" fmla="*/ 10 w 10"/>
                  <a:gd name="T23" fmla="*/ 6 h 12"/>
                  <a:gd name="T24" fmla="*/ 10 w 10"/>
                  <a:gd name="T25" fmla="*/ 6 h 12"/>
                  <a:gd name="T26" fmla="*/ 8 w 10"/>
                  <a:gd name="T27" fmla="*/ 4 h 12"/>
                  <a:gd name="T28" fmla="*/ 8 w 10"/>
                  <a:gd name="T29" fmla="*/ 4 h 12"/>
                  <a:gd name="T30" fmla="*/ 8 w 10"/>
                  <a:gd name="T31" fmla="*/ 2 h 12"/>
                  <a:gd name="T32" fmla="*/ 6 w 10"/>
                  <a:gd name="T33" fmla="*/ 2 h 12"/>
                  <a:gd name="T34" fmla="*/ 4 w 10"/>
                  <a:gd name="T35" fmla="*/ 0 h 12"/>
                  <a:gd name="T36" fmla="*/ 4 w 10"/>
                  <a:gd name="T37" fmla="*/ 0 h 12"/>
                  <a:gd name="T38" fmla="*/ 4 w 10"/>
                  <a:gd name="T39" fmla="*/ 0 h 12"/>
                  <a:gd name="T40" fmla="*/ 0 w 10"/>
                  <a:gd name="T41" fmla="*/ 0 h 12"/>
                  <a:gd name="T42" fmla="*/ 0 w 10"/>
                  <a:gd name="T43" fmla="*/ 0 h 12"/>
                  <a:gd name="T44" fmla="*/ 0 w 10"/>
                  <a:gd name="T45" fmla="*/ 2 h 12"/>
                  <a:gd name="T46" fmla="*/ 0 w 10"/>
                  <a:gd name="T47" fmla="*/ 2 h 12"/>
                  <a:gd name="T48" fmla="*/ 0 w 10"/>
                  <a:gd name="T49" fmla="*/ 2 h 12"/>
                  <a:gd name="T50" fmla="*/ 0 w 10"/>
                  <a:gd name="T51" fmla="*/ 8 h 12"/>
                  <a:gd name="T52" fmla="*/ 0 w 10"/>
                  <a:gd name="T53" fmla="*/ 8 h 12"/>
                  <a:gd name="T54" fmla="*/ 0 w 10"/>
                  <a:gd name="T55" fmla="*/ 8 h 12"/>
                  <a:gd name="T56" fmla="*/ 2 w 10"/>
                  <a:gd name="T57" fmla="*/ 8 h 12"/>
                  <a:gd name="T58" fmla="*/ 2 w 10"/>
                  <a:gd name="T59" fmla="*/ 10 h 12"/>
                  <a:gd name="T60" fmla="*/ 2 w 10"/>
                  <a:gd name="T61" fmla="*/ 10 h 12"/>
                  <a:gd name="T62" fmla="*/ 2 w 10"/>
                  <a:gd name="T63" fmla="*/ 10 h 12"/>
                  <a:gd name="T64" fmla="*/ 2 w 10"/>
                  <a:gd name="T65" fmla="*/ 12 h 12"/>
                  <a:gd name="T66" fmla="*/ 2 w 10"/>
                  <a:gd name="T67" fmla="*/ 12 h 12"/>
                  <a:gd name="T68" fmla="*/ 4 w 10"/>
                  <a:gd name="T69" fmla="*/ 12 h 12"/>
                  <a:gd name="T70" fmla="*/ 4 w 10"/>
                  <a:gd name="T71" fmla="*/ 12 h 12"/>
                  <a:gd name="T72" fmla="*/ 4 w 10"/>
                  <a:gd name="T73" fmla="*/ 12 h 12"/>
                  <a:gd name="T74" fmla="*/ 6 w 10"/>
                  <a:gd name="T75" fmla="*/ 10 h 12"/>
                  <a:gd name="T76" fmla="*/ 6 w 10"/>
                  <a:gd name="T77" fmla="*/ 10 h 12"/>
                  <a:gd name="T78" fmla="*/ 6 w 10"/>
                  <a:gd name="T79" fmla="*/ 10 h 12"/>
                  <a:gd name="T80" fmla="*/ 6 w 10"/>
                  <a:gd name="T81" fmla="*/ 10 h 12"/>
                  <a:gd name="T82" fmla="*/ 6 w 10"/>
                  <a:gd name="T83" fmla="*/ 10 h 12"/>
                  <a:gd name="T84" fmla="*/ 6 w 10"/>
                  <a:gd name="T85" fmla="*/ 10 h 12"/>
                  <a:gd name="T86" fmla="*/ 6 w 10"/>
                  <a:gd name="T87" fmla="*/ 10 h 12"/>
                  <a:gd name="T88" fmla="*/ 6 w 10"/>
                  <a:gd name="T89" fmla="*/ 10 h 12"/>
                  <a:gd name="T90" fmla="*/ 6 w 10"/>
                  <a:gd name="T91" fmla="*/ 10 h 12"/>
                  <a:gd name="T92" fmla="*/ 6 w 10"/>
                  <a:gd name="T93" fmla="*/ 10 h 12"/>
                  <a:gd name="T94" fmla="*/ 6 w 10"/>
                  <a:gd name="T95" fmla="*/ 10 h 12"/>
                  <a:gd name="T96" fmla="*/ 8 w 10"/>
                  <a:gd name="T97" fmla="*/ 10 h 12"/>
                  <a:gd name="T98" fmla="*/ 8 w 10"/>
                  <a:gd name="T9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" h="12">
                    <a:moveTo>
                      <a:pt x="8" y="10"/>
                    </a:move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5" name="Freeform 643"/>
              <p:cNvSpPr>
                <a:spLocks/>
              </p:cNvSpPr>
              <p:nvPr/>
            </p:nvSpPr>
            <p:spPr bwMode="auto">
              <a:xfrm>
                <a:off x="7527179" y="3051154"/>
                <a:ext cx="207340" cy="298955"/>
              </a:xfrm>
              <a:custGeom>
                <a:avLst/>
                <a:gdLst>
                  <a:gd name="T0" fmla="*/ 36 w 86"/>
                  <a:gd name="T1" fmla="*/ 72 h 124"/>
                  <a:gd name="T2" fmla="*/ 44 w 86"/>
                  <a:gd name="T3" fmla="*/ 84 h 124"/>
                  <a:gd name="T4" fmla="*/ 48 w 86"/>
                  <a:gd name="T5" fmla="*/ 92 h 124"/>
                  <a:gd name="T6" fmla="*/ 54 w 86"/>
                  <a:gd name="T7" fmla="*/ 100 h 124"/>
                  <a:gd name="T8" fmla="*/ 54 w 86"/>
                  <a:gd name="T9" fmla="*/ 102 h 124"/>
                  <a:gd name="T10" fmla="*/ 56 w 86"/>
                  <a:gd name="T11" fmla="*/ 106 h 124"/>
                  <a:gd name="T12" fmla="*/ 58 w 86"/>
                  <a:gd name="T13" fmla="*/ 112 h 124"/>
                  <a:gd name="T14" fmla="*/ 62 w 86"/>
                  <a:gd name="T15" fmla="*/ 118 h 124"/>
                  <a:gd name="T16" fmla="*/ 66 w 86"/>
                  <a:gd name="T17" fmla="*/ 124 h 124"/>
                  <a:gd name="T18" fmla="*/ 70 w 86"/>
                  <a:gd name="T19" fmla="*/ 124 h 124"/>
                  <a:gd name="T20" fmla="*/ 70 w 86"/>
                  <a:gd name="T21" fmla="*/ 116 h 124"/>
                  <a:gd name="T22" fmla="*/ 76 w 86"/>
                  <a:gd name="T23" fmla="*/ 116 h 124"/>
                  <a:gd name="T24" fmla="*/ 82 w 86"/>
                  <a:gd name="T25" fmla="*/ 120 h 124"/>
                  <a:gd name="T26" fmla="*/ 86 w 86"/>
                  <a:gd name="T27" fmla="*/ 120 h 124"/>
                  <a:gd name="T28" fmla="*/ 84 w 86"/>
                  <a:gd name="T29" fmla="*/ 116 h 124"/>
                  <a:gd name="T30" fmla="*/ 84 w 86"/>
                  <a:gd name="T31" fmla="*/ 114 h 124"/>
                  <a:gd name="T32" fmla="*/ 76 w 86"/>
                  <a:gd name="T33" fmla="*/ 110 h 124"/>
                  <a:gd name="T34" fmla="*/ 66 w 86"/>
                  <a:gd name="T35" fmla="*/ 102 h 124"/>
                  <a:gd name="T36" fmla="*/ 54 w 86"/>
                  <a:gd name="T37" fmla="*/ 84 h 124"/>
                  <a:gd name="T38" fmla="*/ 52 w 86"/>
                  <a:gd name="T39" fmla="*/ 76 h 124"/>
                  <a:gd name="T40" fmla="*/ 54 w 86"/>
                  <a:gd name="T41" fmla="*/ 70 h 124"/>
                  <a:gd name="T42" fmla="*/ 62 w 86"/>
                  <a:gd name="T43" fmla="*/ 74 h 124"/>
                  <a:gd name="T44" fmla="*/ 70 w 86"/>
                  <a:gd name="T45" fmla="*/ 80 h 124"/>
                  <a:gd name="T46" fmla="*/ 74 w 86"/>
                  <a:gd name="T47" fmla="*/ 82 h 124"/>
                  <a:gd name="T48" fmla="*/ 76 w 86"/>
                  <a:gd name="T49" fmla="*/ 80 h 124"/>
                  <a:gd name="T50" fmla="*/ 74 w 86"/>
                  <a:gd name="T51" fmla="*/ 78 h 124"/>
                  <a:gd name="T52" fmla="*/ 62 w 86"/>
                  <a:gd name="T53" fmla="*/ 68 h 124"/>
                  <a:gd name="T54" fmla="*/ 54 w 86"/>
                  <a:gd name="T55" fmla="*/ 66 h 124"/>
                  <a:gd name="T56" fmla="*/ 52 w 86"/>
                  <a:gd name="T57" fmla="*/ 56 h 124"/>
                  <a:gd name="T58" fmla="*/ 40 w 86"/>
                  <a:gd name="T59" fmla="*/ 46 h 124"/>
                  <a:gd name="T60" fmla="*/ 38 w 86"/>
                  <a:gd name="T61" fmla="*/ 40 h 124"/>
                  <a:gd name="T62" fmla="*/ 34 w 86"/>
                  <a:gd name="T63" fmla="*/ 40 h 124"/>
                  <a:gd name="T64" fmla="*/ 34 w 86"/>
                  <a:gd name="T65" fmla="*/ 36 h 124"/>
                  <a:gd name="T66" fmla="*/ 30 w 86"/>
                  <a:gd name="T67" fmla="*/ 32 h 124"/>
                  <a:gd name="T68" fmla="*/ 24 w 86"/>
                  <a:gd name="T69" fmla="*/ 28 h 124"/>
                  <a:gd name="T70" fmla="*/ 24 w 86"/>
                  <a:gd name="T71" fmla="*/ 22 h 124"/>
                  <a:gd name="T72" fmla="*/ 24 w 86"/>
                  <a:gd name="T73" fmla="*/ 18 h 124"/>
                  <a:gd name="T74" fmla="*/ 24 w 86"/>
                  <a:gd name="T75" fmla="*/ 16 h 124"/>
                  <a:gd name="T76" fmla="*/ 20 w 86"/>
                  <a:gd name="T77" fmla="*/ 14 h 124"/>
                  <a:gd name="T78" fmla="*/ 10 w 86"/>
                  <a:gd name="T79" fmla="*/ 4 h 124"/>
                  <a:gd name="T80" fmla="*/ 10 w 86"/>
                  <a:gd name="T81" fmla="*/ 2 h 124"/>
                  <a:gd name="T82" fmla="*/ 4 w 86"/>
                  <a:gd name="T83" fmla="*/ 0 h 124"/>
                  <a:gd name="T84" fmla="*/ 4 w 86"/>
                  <a:gd name="T85" fmla="*/ 0 h 124"/>
                  <a:gd name="T86" fmla="*/ 2 w 86"/>
                  <a:gd name="T87" fmla="*/ 2 h 124"/>
                  <a:gd name="T88" fmla="*/ 2 w 86"/>
                  <a:gd name="T89" fmla="*/ 4 h 124"/>
                  <a:gd name="T90" fmla="*/ 0 w 86"/>
                  <a:gd name="T91" fmla="*/ 6 h 124"/>
                  <a:gd name="T92" fmla="*/ 2 w 86"/>
                  <a:gd name="T93" fmla="*/ 8 h 124"/>
                  <a:gd name="T94" fmla="*/ 6 w 86"/>
                  <a:gd name="T95" fmla="*/ 14 h 124"/>
                  <a:gd name="T96" fmla="*/ 6 w 86"/>
                  <a:gd name="T97" fmla="*/ 16 h 124"/>
                  <a:gd name="T98" fmla="*/ 2 w 86"/>
                  <a:gd name="T99" fmla="*/ 18 h 124"/>
                  <a:gd name="T100" fmla="*/ 8 w 86"/>
                  <a:gd name="T101" fmla="*/ 26 h 124"/>
                  <a:gd name="T102" fmla="*/ 14 w 86"/>
                  <a:gd name="T103" fmla="*/ 36 h 124"/>
                  <a:gd name="T104" fmla="*/ 16 w 86"/>
                  <a:gd name="T105" fmla="*/ 40 h 124"/>
                  <a:gd name="T106" fmla="*/ 20 w 86"/>
                  <a:gd name="T107" fmla="*/ 46 h 124"/>
                  <a:gd name="T108" fmla="*/ 24 w 86"/>
                  <a:gd name="T109" fmla="*/ 48 h 124"/>
                  <a:gd name="T110" fmla="*/ 30 w 86"/>
                  <a:gd name="T111" fmla="*/ 52 h 124"/>
                  <a:gd name="T112" fmla="*/ 32 w 86"/>
                  <a:gd name="T113" fmla="*/ 6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" h="124">
                    <a:moveTo>
                      <a:pt x="32" y="66"/>
                    </a:moveTo>
                    <a:lnTo>
                      <a:pt x="34" y="68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2"/>
                    </a:lnTo>
                    <a:lnTo>
                      <a:pt x="38" y="74"/>
                    </a:lnTo>
                    <a:lnTo>
                      <a:pt x="38" y="78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2" y="82"/>
                    </a:lnTo>
                    <a:lnTo>
                      <a:pt x="44" y="84"/>
                    </a:lnTo>
                    <a:lnTo>
                      <a:pt x="44" y="86"/>
                    </a:lnTo>
                    <a:lnTo>
                      <a:pt x="44" y="86"/>
                    </a:lnTo>
                    <a:lnTo>
                      <a:pt x="44" y="88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8" y="92"/>
                    </a:lnTo>
                    <a:lnTo>
                      <a:pt x="48" y="92"/>
                    </a:lnTo>
                    <a:lnTo>
                      <a:pt x="52" y="96"/>
                    </a:lnTo>
                    <a:lnTo>
                      <a:pt x="52" y="98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4" y="100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2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56" y="106"/>
                    </a:lnTo>
                    <a:lnTo>
                      <a:pt x="56" y="106"/>
                    </a:lnTo>
                    <a:lnTo>
                      <a:pt x="56" y="106"/>
                    </a:lnTo>
                    <a:lnTo>
                      <a:pt x="58" y="108"/>
                    </a:lnTo>
                    <a:lnTo>
                      <a:pt x="58" y="110"/>
                    </a:lnTo>
                    <a:lnTo>
                      <a:pt x="58" y="112"/>
                    </a:lnTo>
                    <a:lnTo>
                      <a:pt x="58" y="112"/>
                    </a:lnTo>
                    <a:lnTo>
                      <a:pt x="58" y="114"/>
                    </a:ln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6"/>
                    </a:lnTo>
                    <a:lnTo>
                      <a:pt x="62" y="118"/>
                    </a:lnTo>
                    <a:lnTo>
                      <a:pt x="64" y="122"/>
                    </a:lnTo>
                    <a:lnTo>
                      <a:pt x="66" y="124"/>
                    </a:lnTo>
                    <a:lnTo>
                      <a:pt x="66" y="124"/>
                    </a:lnTo>
                    <a:lnTo>
                      <a:pt x="66" y="124"/>
                    </a:lnTo>
                    <a:lnTo>
                      <a:pt x="66" y="124"/>
                    </a:lnTo>
                    <a:lnTo>
                      <a:pt x="66" y="124"/>
                    </a:lnTo>
                    <a:lnTo>
                      <a:pt x="66" y="124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68" y="124"/>
                    </a:lnTo>
                    <a:lnTo>
                      <a:pt x="70" y="124"/>
                    </a:lnTo>
                    <a:lnTo>
                      <a:pt x="70" y="124"/>
                    </a:lnTo>
                    <a:lnTo>
                      <a:pt x="70" y="124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0" y="116"/>
                    </a:lnTo>
                    <a:lnTo>
                      <a:pt x="74" y="116"/>
                    </a:lnTo>
                    <a:lnTo>
                      <a:pt x="76" y="116"/>
                    </a:lnTo>
                    <a:lnTo>
                      <a:pt x="76" y="116"/>
                    </a:lnTo>
                    <a:lnTo>
                      <a:pt x="76" y="116"/>
                    </a:lnTo>
                    <a:lnTo>
                      <a:pt x="78" y="116"/>
                    </a:lnTo>
                    <a:lnTo>
                      <a:pt x="82" y="118"/>
                    </a:lnTo>
                    <a:lnTo>
                      <a:pt x="82" y="118"/>
                    </a:lnTo>
                    <a:lnTo>
                      <a:pt x="82" y="118"/>
                    </a:lnTo>
                    <a:lnTo>
                      <a:pt x="82" y="118"/>
                    </a:lnTo>
                    <a:lnTo>
                      <a:pt x="82" y="120"/>
                    </a:lnTo>
                    <a:lnTo>
                      <a:pt x="82" y="120"/>
                    </a:lnTo>
                    <a:lnTo>
                      <a:pt x="82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6" y="120"/>
                    </a:lnTo>
                    <a:lnTo>
                      <a:pt x="84" y="116"/>
                    </a:lnTo>
                    <a:lnTo>
                      <a:pt x="84" y="116"/>
                    </a:lnTo>
                    <a:lnTo>
                      <a:pt x="84" y="116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4" y="114"/>
                    </a:lnTo>
                    <a:lnTo>
                      <a:pt x="84" y="114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82" y="114"/>
                    </a:lnTo>
                    <a:lnTo>
                      <a:pt x="78" y="112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66" y="102"/>
                    </a:lnTo>
                    <a:lnTo>
                      <a:pt x="66" y="102"/>
                    </a:lnTo>
                    <a:lnTo>
                      <a:pt x="66" y="102"/>
                    </a:lnTo>
                    <a:lnTo>
                      <a:pt x="64" y="100"/>
                    </a:lnTo>
                    <a:lnTo>
                      <a:pt x="62" y="98"/>
                    </a:lnTo>
                    <a:lnTo>
                      <a:pt x="56" y="92"/>
                    </a:lnTo>
                    <a:lnTo>
                      <a:pt x="54" y="88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2" y="80"/>
                    </a:lnTo>
                    <a:lnTo>
                      <a:pt x="52" y="78"/>
                    </a:lnTo>
                    <a:lnTo>
                      <a:pt x="52" y="78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2" y="72"/>
                    </a:lnTo>
                    <a:lnTo>
                      <a:pt x="52" y="72"/>
                    </a:lnTo>
                    <a:lnTo>
                      <a:pt x="52" y="72"/>
                    </a:lnTo>
                    <a:lnTo>
                      <a:pt x="52" y="72"/>
                    </a:lnTo>
                    <a:lnTo>
                      <a:pt x="54" y="70"/>
                    </a:lnTo>
                    <a:lnTo>
                      <a:pt x="54" y="70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6" y="72"/>
                    </a:lnTo>
                    <a:lnTo>
                      <a:pt x="58" y="72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6" y="76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70" y="80"/>
                    </a:lnTo>
                    <a:lnTo>
                      <a:pt x="70" y="80"/>
                    </a:lnTo>
                    <a:lnTo>
                      <a:pt x="70" y="80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74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6" y="78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0" y="76"/>
                    </a:lnTo>
                    <a:lnTo>
                      <a:pt x="70" y="76"/>
                    </a:lnTo>
                    <a:lnTo>
                      <a:pt x="66" y="72"/>
                    </a:lnTo>
                    <a:lnTo>
                      <a:pt x="62" y="68"/>
                    </a:lnTo>
                    <a:lnTo>
                      <a:pt x="62" y="68"/>
                    </a:lnTo>
                    <a:lnTo>
                      <a:pt x="62" y="68"/>
                    </a:lnTo>
                    <a:lnTo>
                      <a:pt x="60" y="68"/>
                    </a:lnTo>
                    <a:lnTo>
                      <a:pt x="56" y="68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54" y="66"/>
                    </a:lnTo>
                    <a:lnTo>
                      <a:pt x="54" y="66"/>
                    </a:lnTo>
                    <a:lnTo>
                      <a:pt x="54" y="62"/>
                    </a:lnTo>
                    <a:lnTo>
                      <a:pt x="54" y="62"/>
                    </a:lnTo>
                    <a:lnTo>
                      <a:pt x="54" y="60"/>
                    </a:lnTo>
                    <a:lnTo>
                      <a:pt x="52" y="58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52" y="56"/>
                    </a:lnTo>
                    <a:lnTo>
                      <a:pt x="48" y="54"/>
                    </a:lnTo>
                    <a:lnTo>
                      <a:pt x="44" y="50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0" y="44"/>
                    </a:lnTo>
                    <a:lnTo>
                      <a:pt x="40" y="42"/>
                    </a:lnTo>
                    <a:lnTo>
                      <a:pt x="38" y="42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0" y="8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6" y="24"/>
                    </a:lnTo>
                    <a:lnTo>
                      <a:pt x="8" y="26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2" y="34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8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2" y="6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6" name="Freeform 644"/>
              <p:cNvSpPr>
                <a:spLocks/>
              </p:cNvSpPr>
              <p:nvPr/>
            </p:nvSpPr>
            <p:spPr bwMode="auto">
              <a:xfrm>
                <a:off x="8081692" y="2916142"/>
                <a:ext cx="38575" cy="14466"/>
              </a:xfrm>
              <a:custGeom>
                <a:avLst/>
                <a:gdLst>
                  <a:gd name="T0" fmla="*/ 14 w 16"/>
                  <a:gd name="T1" fmla="*/ 2 h 6"/>
                  <a:gd name="T2" fmla="*/ 12 w 16"/>
                  <a:gd name="T3" fmla="*/ 2 h 6"/>
                  <a:gd name="T4" fmla="*/ 12 w 16"/>
                  <a:gd name="T5" fmla="*/ 2 h 6"/>
                  <a:gd name="T6" fmla="*/ 12 w 16"/>
                  <a:gd name="T7" fmla="*/ 0 h 6"/>
                  <a:gd name="T8" fmla="*/ 8 w 16"/>
                  <a:gd name="T9" fmla="*/ 0 h 6"/>
                  <a:gd name="T10" fmla="*/ 6 w 16"/>
                  <a:gd name="T11" fmla="*/ 0 h 6"/>
                  <a:gd name="T12" fmla="*/ 6 w 16"/>
                  <a:gd name="T13" fmla="*/ 0 h 6"/>
                  <a:gd name="T14" fmla="*/ 6 w 16"/>
                  <a:gd name="T15" fmla="*/ 0 h 6"/>
                  <a:gd name="T16" fmla="*/ 2 w 16"/>
                  <a:gd name="T17" fmla="*/ 0 h 6"/>
                  <a:gd name="T18" fmla="*/ 2 w 16"/>
                  <a:gd name="T19" fmla="*/ 0 h 6"/>
                  <a:gd name="T20" fmla="*/ 0 w 16"/>
                  <a:gd name="T21" fmla="*/ 0 h 6"/>
                  <a:gd name="T22" fmla="*/ 0 w 16"/>
                  <a:gd name="T23" fmla="*/ 4 h 6"/>
                  <a:gd name="T24" fmla="*/ 0 w 16"/>
                  <a:gd name="T25" fmla="*/ 4 h 6"/>
                  <a:gd name="T26" fmla="*/ 2 w 16"/>
                  <a:gd name="T27" fmla="*/ 4 h 6"/>
                  <a:gd name="T28" fmla="*/ 10 w 16"/>
                  <a:gd name="T29" fmla="*/ 4 h 6"/>
                  <a:gd name="T30" fmla="*/ 12 w 16"/>
                  <a:gd name="T31" fmla="*/ 6 h 6"/>
                  <a:gd name="T32" fmla="*/ 12 w 16"/>
                  <a:gd name="T33" fmla="*/ 6 h 6"/>
                  <a:gd name="T34" fmla="*/ 12 w 16"/>
                  <a:gd name="T35" fmla="*/ 6 h 6"/>
                  <a:gd name="T36" fmla="*/ 16 w 16"/>
                  <a:gd name="T37" fmla="*/ 6 h 6"/>
                  <a:gd name="T38" fmla="*/ 16 w 16"/>
                  <a:gd name="T39" fmla="*/ 6 h 6"/>
                  <a:gd name="T40" fmla="*/ 16 w 16"/>
                  <a:gd name="T41" fmla="*/ 4 h 6"/>
                  <a:gd name="T42" fmla="*/ 16 w 16"/>
                  <a:gd name="T43" fmla="*/ 2 h 6"/>
                  <a:gd name="T44" fmla="*/ 16 w 16"/>
                  <a:gd name="T45" fmla="*/ 2 h 6"/>
                  <a:gd name="T46" fmla="*/ 16 w 16"/>
                  <a:gd name="T47" fmla="*/ 2 h 6"/>
                  <a:gd name="T48" fmla="*/ 14 w 16"/>
                  <a:gd name="T4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6">
                    <a:moveTo>
                      <a:pt x="14" y="2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7" name="Freeform 645"/>
              <p:cNvSpPr>
                <a:spLocks/>
              </p:cNvSpPr>
              <p:nvPr/>
            </p:nvSpPr>
            <p:spPr bwMode="auto">
              <a:xfrm>
                <a:off x="8038295" y="2896855"/>
                <a:ext cx="33753" cy="28931"/>
              </a:xfrm>
              <a:custGeom>
                <a:avLst/>
                <a:gdLst>
                  <a:gd name="T0" fmla="*/ 2 w 14"/>
                  <a:gd name="T1" fmla="*/ 0 h 12"/>
                  <a:gd name="T2" fmla="*/ 0 w 14"/>
                  <a:gd name="T3" fmla="*/ 0 h 12"/>
                  <a:gd name="T4" fmla="*/ 0 w 14"/>
                  <a:gd name="T5" fmla="*/ 0 h 12"/>
                  <a:gd name="T6" fmla="*/ 0 w 14"/>
                  <a:gd name="T7" fmla="*/ 2 h 12"/>
                  <a:gd name="T8" fmla="*/ 0 w 14"/>
                  <a:gd name="T9" fmla="*/ 8 h 12"/>
                  <a:gd name="T10" fmla="*/ 0 w 14"/>
                  <a:gd name="T11" fmla="*/ 8 h 12"/>
                  <a:gd name="T12" fmla="*/ 0 w 14"/>
                  <a:gd name="T13" fmla="*/ 8 h 12"/>
                  <a:gd name="T14" fmla="*/ 2 w 14"/>
                  <a:gd name="T15" fmla="*/ 8 h 12"/>
                  <a:gd name="T16" fmla="*/ 2 w 14"/>
                  <a:gd name="T17" fmla="*/ 10 h 12"/>
                  <a:gd name="T18" fmla="*/ 2 w 14"/>
                  <a:gd name="T19" fmla="*/ 10 h 12"/>
                  <a:gd name="T20" fmla="*/ 2 w 14"/>
                  <a:gd name="T21" fmla="*/ 10 h 12"/>
                  <a:gd name="T22" fmla="*/ 6 w 14"/>
                  <a:gd name="T23" fmla="*/ 12 h 12"/>
                  <a:gd name="T24" fmla="*/ 6 w 14"/>
                  <a:gd name="T25" fmla="*/ 12 h 12"/>
                  <a:gd name="T26" fmla="*/ 6 w 14"/>
                  <a:gd name="T27" fmla="*/ 12 h 12"/>
                  <a:gd name="T28" fmla="*/ 6 w 14"/>
                  <a:gd name="T29" fmla="*/ 12 h 12"/>
                  <a:gd name="T30" fmla="*/ 14 w 14"/>
                  <a:gd name="T31" fmla="*/ 12 h 12"/>
                  <a:gd name="T32" fmla="*/ 14 w 14"/>
                  <a:gd name="T33" fmla="*/ 12 h 12"/>
                  <a:gd name="T34" fmla="*/ 14 w 14"/>
                  <a:gd name="T35" fmla="*/ 12 h 12"/>
                  <a:gd name="T36" fmla="*/ 14 w 14"/>
                  <a:gd name="T37" fmla="*/ 10 h 12"/>
                  <a:gd name="T38" fmla="*/ 14 w 14"/>
                  <a:gd name="T39" fmla="*/ 10 h 12"/>
                  <a:gd name="T40" fmla="*/ 14 w 14"/>
                  <a:gd name="T41" fmla="*/ 10 h 12"/>
                  <a:gd name="T42" fmla="*/ 4 w 14"/>
                  <a:gd name="T43" fmla="*/ 2 h 12"/>
                  <a:gd name="T44" fmla="*/ 4 w 14"/>
                  <a:gd name="T45" fmla="*/ 2 h 12"/>
                  <a:gd name="T46" fmla="*/ 2 w 14"/>
                  <a:gd name="T47" fmla="*/ 0 h 12"/>
                  <a:gd name="T48" fmla="*/ 2 w 14"/>
                  <a:gd name="T4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1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8" name="Freeform 646"/>
              <p:cNvSpPr>
                <a:spLocks/>
              </p:cNvSpPr>
              <p:nvPr/>
            </p:nvSpPr>
            <p:spPr bwMode="auto">
              <a:xfrm>
                <a:off x="5164471" y="2443601"/>
                <a:ext cx="19287" cy="19287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8 h 8"/>
                  <a:gd name="T4" fmla="*/ 0 w 8"/>
                  <a:gd name="T5" fmla="*/ 8 h 8"/>
                  <a:gd name="T6" fmla="*/ 2 w 8"/>
                  <a:gd name="T7" fmla="*/ 8 h 8"/>
                  <a:gd name="T8" fmla="*/ 4 w 8"/>
                  <a:gd name="T9" fmla="*/ 8 h 8"/>
                  <a:gd name="T10" fmla="*/ 4 w 8"/>
                  <a:gd name="T11" fmla="*/ 8 h 8"/>
                  <a:gd name="T12" fmla="*/ 4 w 8"/>
                  <a:gd name="T13" fmla="*/ 8 h 8"/>
                  <a:gd name="T14" fmla="*/ 4 w 8"/>
                  <a:gd name="T15" fmla="*/ 6 h 8"/>
                  <a:gd name="T16" fmla="*/ 8 w 8"/>
                  <a:gd name="T17" fmla="*/ 4 h 8"/>
                  <a:gd name="T18" fmla="*/ 8 w 8"/>
                  <a:gd name="T19" fmla="*/ 4 h 8"/>
                  <a:gd name="T20" fmla="*/ 8 w 8"/>
                  <a:gd name="T21" fmla="*/ 4 h 8"/>
                  <a:gd name="T22" fmla="*/ 8 w 8"/>
                  <a:gd name="T23" fmla="*/ 2 h 8"/>
                  <a:gd name="T24" fmla="*/ 8 w 8"/>
                  <a:gd name="T25" fmla="*/ 2 h 8"/>
                  <a:gd name="T26" fmla="*/ 8 w 8"/>
                  <a:gd name="T27" fmla="*/ 0 h 8"/>
                  <a:gd name="T28" fmla="*/ 4 w 8"/>
                  <a:gd name="T29" fmla="*/ 0 h 8"/>
                  <a:gd name="T30" fmla="*/ 4 w 8"/>
                  <a:gd name="T31" fmla="*/ 0 h 8"/>
                  <a:gd name="T32" fmla="*/ 4 w 8"/>
                  <a:gd name="T33" fmla="*/ 0 h 8"/>
                  <a:gd name="T34" fmla="*/ 4 w 8"/>
                  <a:gd name="T35" fmla="*/ 0 h 8"/>
                  <a:gd name="T36" fmla="*/ 2 w 8"/>
                  <a:gd name="T37" fmla="*/ 0 h 8"/>
                  <a:gd name="T38" fmla="*/ 2 w 8"/>
                  <a:gd name="T39" fmla="*/ 0 h 8"/>
                  <a:gd name="T40" fmla="*/ 0 w 8"/>
                  <a:gd name="T41" fmla="*/ 0 h 8"/>
                  <a:gd name="T42" fmla="*/ 0 w 8"/>
                  <a:gd name="T4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79" name="Freeform 647"/>
              <p:cNvSpPr>
                <a:spLocks/>
              </p:cNvSpPr>
              <p:nvPr/>
            </p:nvSpPr>
            <p:spPr bwMode="auto">
              <a:xfrm>
                <a:off x="6755682" y="2414670"/>
                <a:ext cx="48219" cy="28931"/>
              </a:xfrm>
              <a:custGeom>
                <a:avLst/>
                <a:gdLst>
                  <a:gd name="T0" fmla="*/ 2 w 20"/>
                  <a:gd name="T1" fmla="*/ 2 h 12"/>
                  <a:gd name="T2" fmla="*/ 2 w 20"/>
                  <a:gd name="T3" fmla="*/ 4 h 12"/>
                  <a:gd name="T4" fmla="*/ 0 w 20"/>
                  <a:gd name="T5" fmla="*/ 6 h 12"/>
                  <a:gd name="T6" fmla="*/ 0 w 20"/>
                  <a:gd name="T7" fmla="*/ 8 h 12"/>
                  <a:gd name="T8" fmla="*/ 0 w 20"/>
                  <a:gd name="T9" fmla="*/ 8 h 12"/>
                  <a:gd name="T10" fmla="*/ 2 w 20"/>
                  <a:gd name="T11" fmla="*/ 10 h 12"/>
                  <a:gd name="T12" fmla="*/ 4 w 20"/>
                  <a:gd name="T13" fmla="*/ 10 h 12"/>
                  <a:gd name="T14" fmla="*/ 8 w 20"/>
                  <a:gd name="T15" fmla="*/ 10 h 12"/>
                  <a:gd name="T16" fmla="*/ 8 w 20"/>
                  <a:gd name="T17" fmla="*/ 10 h 12"/>
                  <a:gd name="T18" fmla="*/ 12 w 20"/>
                  <a:gd name="T19" fmla="*/ 12 h 12"/>
                  <a:gd name="T20" fmla="*/ 14 w 20"/>
                  <a:gd name="T21" fmla="*/ 12 h 12"/>
                  <a:gd name="T22" fmla="*/ 14 w 20"/>
                  <a:gd name="T23" fmla="*/ 12 h 12"/>
                  <a:gd name="T24" fmla="*/ 14 w 20"/>
                  <a:gd name="T25" fmla="*/ 10 h 12"/>
                  <a:gd name="T26" fmla="*/ 16 w 20"/>
                  <a:gd name="T27" fmla="*/ 10 h 12"/>
                  <a:gd name="T28" fmla="*/ 16 w 20"/>
                  <a:gd name="T29" fmla="*/ 10 h 12"/>
                  <a:gd name="T30" fmla="*/ 16 w 20"/>
                  <a:gd name="T31" fmla="*/ 8 h 12"/>
                  <a:gd name="T32" fmla="*/ 20 w 20"/>
                  <a:gd name="T33" fmla="*/ 8 h 12"/>
                  <a:gd name="T34" fmla="*/ 20 w 20"/>
                  <a:gd name="T35" fmla="*/ 6 h 12"/>
                  <a:gd name="T36" fmla="*/ 20 w 20"/>
                  <a:gd name="T37" fmla="*/ 6 h 12"/>
                  <a:gd name="T38" fmla="*/ 18 w 20"/>
                  <a:gd name="T39" fmla="*/ 4 h 12"/>
                  <a:gd name="T40" fmla="*/ 20 w 20"/>
                  <a:gd name="T41" fmla="*/ 4 h 12"/>
                  <a:gd name="T42" fmla="*/ 20 w 20"/>
                  <a:gd name="T43" fmla="*/ 6 h 12"/>
                  <a:gd name="T44" fmla="*/ 20 w 20"/>
                  <a:gd name="T45" fmla="*/ 4 h 12"/>
                  <a:gd name="T46" fmla="*/ 20 w 20"/>
                  <a:gd name="T47" fmla="*/ 2 h 12"/>
                  <a:gd name="T48" fmla="*/ 20 w 20"/>
                  <a:gd name="T49" fmla="*/ 2 h 12"/>
                  <a:gd name="T50" fmla="*/ 20 w 20"/>
                  <a:gd name="T51" fmla="*/ 2 h 12"/>
                  <a:gd name="T52" fmla="*/ 16 w 20"/>
                  <a:gd name="T53" fmla="*/ 0 h 12"/>
                  <a:gd name="T54" fmla="*/ 16 w 20"/>
                  <a:gd name="T55" fmla="*/ 0 h 12"/>
                  <a:gd name="T56" fmla="*/ 10 w 20"/>
                  <a:gd name="T57" fmla="*/ 2 h 12"/>
                  <a:gd name="T58" fmla="*/ 6 w 20"/>
                  <a:gd name="T59" fmla="*/ 0 h 12"/>
                  <a:gd name="T60" fmla="*/ 4 w 20"/>
                  <a:gd name="T61" fmla="*/ 0 h 12"/>
                  <a:gd name="T62" fmla="*/ 4 w 20"/>
                  <a:gd name="T63" fmla="*/ 0 h 12"/>
                  <a:gd name="T64" fmla="*/ 2 w 20"/>
                  <a:gd name="T6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12">
                    <a:moveTo>
                      <a:pt x="2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0" name="Freeform 648"/>
              <p:cNvSpPr>
                <a:spLocks/>
              </p:cNvSpPr>
              <p:nvPr/>
            </p:nvSpPr>
            <p:spPr bwMode="auto">
              <a:xfrm>
                <a:off x="5193402" y="2433957"/>
                <a:ext cx="38575" cy="14466"/>
              </a:xfrm>
              <a:custGeom>
                <a:avLst/>
                <a:gdLst>
                  <a:gd name="T0" fmla="*/ 0 w 16"/>
                  <a:gd name="T1" fmla="*/ 4 h 6"/>
                  <a:gd name="T2" fmla="*/ 2 w 16"/>
                  <a:gd name="T3" fmla="*/ 4 h 6"/>
                  <a:gd name="T4" fmla="*/ 2 w 16"/>
                  <a:gd name="T5" fmla="*/ 4 h 6"/>
                  <a:gd name="T6" fmla="*/ 2 w 16"/>
                  <a:gd name="T7" fmla="*/ 4 h 6"/>
                  <a:gd name="T8" fmla="*/ 2 w 16"/>
                  <a:gd name="T9" fmla="*/ 6 h 6"/>
                  <a:gd name="T10" fmla="*/ 4 w 16"/>
                  <a:gd name="T11" fmla="*/ 6 h 6"/>
                  <a:gd name="T12" fmla="*/ 6 w 16"/>
                  <a:gd name="T13" fmla="*/ 6 h 6"/>
                  <a:gd name="T14" fmla="*/ 6 w 16"/>
                  <a:gd name="T15" fmla="*/ 6 h 6"/>
                  <a:gd name="T16" fmla="*/ 6 w 16"/>
                  <a:gd name="T17" fmla="*/ 6 h 6"/>
                  <a:gd name="T18" fmla="*/ 10 w 16"/>
                  <a:gd name="T19" fmla="*/ 6 h 6"/>
                  <a:gd name="T20" fmla="*/ 10 w 16"/>
                  <a:gd name="T21" fmla="*/ 6 h 6"/>
                  <a:gd name="T22" fmla="*/ 10 w 16"/>
                  <a:gd name="T23" fmla="*/ 6 h 6"/>
                  <a:gd name="T24" fmla="*/ 12 w 16"/>
                  <a:gd name="T25" fmla="*/ 4 h 6"/>
                  <a:gd name="T26" fmla="*/ 14 w 16"/>
                  <a:gd name="T27" fmla="*/ 4 h 6"/>
                  <a:gd name="T28" fmla="*/ 14 w 16"/>
                  <a:gd name="T29" fmla="*/ 4 h 6"/>
                  <a:gd name="T30" fmla="*/ 14 w 16"/>
                  <a:gd name="T31" fmla="*/ 4 h 6"/>
                  <a:gd name="T32" fmla="*/ 14 w 16"/>
                  <a:gd name="T33" fmla="*/ 2 h 6"/>
                  <a:gd name="T34" fmla="*/ 14 w 16"/>
                  <a:gd name="T35" fmla="*/ 2 h 6"/>
                  <a:gd name="T36" fmla="*/ 16 w 16"/>
                  <a:gd name="T37" fmla="*/ 2 h 6"/>
                  <a:gd name="T38" fmla="*/ 16 w 16"/>
                  <a:gd name="T39" fmla="*/ 0 h 6"/>
                  <a:gd name="T40" fmla="*/ 16 w 16"/>
                  <a:gd name="T41" fmla="*/ 0 h 6"/>
                  <a:gd name="T42" fmla="*/ 14 w 16"/>
                  <a:gd name="T43" fmla="*/ 0 h 6"/>
                  <a:gd name="T44" fmla="*/ 10 w 16"/>
                  <a:gd name="T45" fmla="*/ 0 h 6"/>
                  <a:gd name="T46" fmla="*/ 10 w 16"/>
                  <a:gd name="T47" fmla="*/ 0 h 6"/>
                  <a:gd name="T48" fmla="*/ 10 w 16"/>
                  <a:gd name="T49" fmla="*/ 0 h 6"/>
                  <a:gd name="T50" fmla="*/ 8 w 16"/>
                  <a:gd name="T51" fmla="*/ 0 h 6"/>
                  <a:gd name="T52" fmla="*/ 4 w 16"/>
                  <a:gd name="T53" fmla="*/ 0 h 6"/>
                  <a:gd name="T54" fmla="*/ 4 w 16"/>
                  <a:gd name="T55" fmla="*/ 0 h 6"/>
                  <a:gd name="T56" fmla="*/ 4 w 16"/>
                  <a:gd name="T57" fmla="*/ 0 h 6"/>
                  <a:gd name="T58" fmla="*/ 2 w 16"/>
                  <a:gd name="T59" fmla="*/ 2 h 6"/>
                  <a:gd name="T60" fmla="*/ 0 w 16"/>
                  <a:gd name="T61" fmla="*/ 2 h 6"/>
                  <a:gd name="T62" fmla="*/ 0 w 16"/>
                  <a:gd name="T63" fmla="*/ 2 h 6"/>
                  <a:gd name="T64" fmla="*/ 0 w 16"/>
                  <a:gd name="T65" fmla="*/ 2 h 6"/>
                  <a:gd name="T66" fmla="*/ 0 w 16"/>
                  <a:gd name="T67" fmla="*/ 4 h 6"/>
                  <a:gd name="T68" fmla="*/ 0 w 16"/>
                  <a:gd name="T69" fmla="*/ 4 h 6"/>
                  <a:gd name="T70" fmla="*/ 0 w 16"/>
                  <a:gd name="T71" fmla="*/ 4 h 6"/>
                  <a:gd name="T72" fmla="*/ 0 w 16"/>
                  <a:gd name="T7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" h="6">
                    <a:moveTo>
                      <a:pt x="0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1" name="Freeform 649"/>
              <p:cNvSpPr>
                <a:spLocks/>
              </p:cNvSpPr>
              <p:nvPr/>
            </p:nvSpPr>
            <p:spPr bwMode="auto">
              <a:xfrm>
                <a:off x="5116253" y="2414670"/>
                <a:ext cx="57862" cy="53040"/>
              </a:xfrm>
              <a:custGeom>
                <a:avLst/>
                <a:gdLst>
                  <a:gd name="T0" fmla="*/ 4 w 24"/>
                  <a:gd name="T1" fmla="*/ 12 h 22"/>
                  <a:gd name="T2" fmla="*/ 4 w 24"/>
                  <a:gd name="T3" fmla="*/ 14 h 22"/>
                  <a:gd name="T4" fmla="*/ 8 w 24"/>
                  <a:gd name="T5" fmla="*/ 14 h 22"/>
                  <a:gd name="T6" fmla="*/ 4 w 24"/>
                  <a:gd name="T7" fmla="*/ 14 h 22"/>
                  <a:gd name="T8" fmla="*/ 4 w 24"/>
                  <a:gd name="T9" fmla="*/ 12 h 22"/>
                  <a:gd name="T10" fmla="*/ 2 w 24"/>
                  <a:gd name="T11" fmla="*/ 12 h 22"/>
                  <a:gd name="T12" fmla="*/ 2 w 24"/>
                  <a:gd name="T13" fmla="*/ 14 h 22"/>
                  <a:gd name="T14" fmla="*/ 0 w 24"/>
                  <a:gd name="T15" fmla="*/ 16 h 22"/>
                  <a:gd name="T16" fmla="*/ 0 w 24"/>
                  <a:gd name="T17" fmla="*/ 18 h 22"/>
                  <a:gd name="T18" fmla="*/ 0 w 24"/>
                  <a:gd name="T19" fmla="*/ 18 h 22"/>
                  <a:gd name="T20" fmla="*/ 4 w 24"/>
                  <a:gd name="T21" fmla="*/ 20 h 22"/>
                  <a:gd name="T22" fmla="*/ 8 w 24"/>
                  <a:gd name="T23" fmla="*/ 20 h 22"/>
                  <a:gd name="T24" fmla="*/ 8 w 24"/>
                  <a:gd name="T25" fmla="*/ 20 h 22"/>
                  <a:gd name="T26" fmla="*/ 10 w 24"/>
                  <a:gd name="T27" fmla="*/ 22 h 22"/>
                  <a:gd name="T28" fmla="*/ 10 w 24"/>
                  <a:gd name="T29" fmla="*/ 20 h 22"/>
                  <a:gd name="T30" fmla="*/ 10 w 24"/>
                  <a:gd name="T31" fmla="*/ 20 h 22"/>
                  <a:gd name="T32" fmla="*/ 12 w 24"/>
                  <a:gd name="T33" fmla="*/ 18 h 22"/>
                  <a:gd name="T34" fmla="*/ 12 w 24"/>
                  <a:gd name="T35" fmla="*/ 18 h 22"/>
                  <a:gd name="T36" fmla="*/ 12 w 24"/>
                  <a:gd name="T37" fmla="*/ 18 h 22"/>
                  <a:gd name="T38" fmla="*/ 12 w 24"/>
                  <a:gd name="T39" fmla="*/ 20 h 22"/>
                  <a:gd name="T40" fmla="*/ 16 w 24"/>
                  <a:gd name="T41" fmla="*/ 20 h 22"/>
                  <a:gd name="T42" fmla="*/ 16 w 24"/>
                  <a:gd name="T43" fmla="*/ 20 h 22"/>
                  <a:gd name="T44" fmla="*/ 18 w 24"/>
                  <a:gd name="T45" fmla="*/ 16 h 22"/>
                  <a:gd name="T46" fmla="*/ 18 w 24"/>
                  <a:gd name="T47" fmla="*/ 16 h 22"/>
                  <a:gd name="T48" fmla="*/ 18 w 24"/>
                  <a:gd name="T49" fmla="*/ 14 h 22"/>
                  <a:gd name="T50" fmla="*/ 16 w 24"/>
                  <a:gd name="T51" fmla="*/ 12 h 22"/>
                  <a:gd name="T52" fmla="*/ 22 w 24"/>
                  <a:gd name="T53" fmla="*/ 8 h 22"/>
                  <a:gd name="T54" fmla="*/ 22 w 24"/>
                  <a:gd name="T55" fmla="*/ 8 h 22"/>
                  <a:gd name="T56" fmla="*/ 22 w 24"/>
                  <a:gd name="T57" fmla="*/ 6 h 22"/>
                  <a:gd name="T58" fmla="*/ 24 w 24"/>
                  <a:gd name="T59" fmla="*/ 6 h 22"/>
                  <a:gd name="T60" fmla="*/ 24 w 24"/>
                  <a:gd name="T61" fmla="*/ 4 h 22"/>
                  <a:gd name="T62" fmla="*/ 22 w 24"/>
                  <a:gd name="T63" fmla="*/ 2 h 22"/>
                  <a:gd name="T64" fmla="*/ 22 w 24"/>
                  <a:gd name="T65" fmla="*/ 2 h 22"/>
                  <a:gd name="T66" fmla="*/ 20 w 24"/>
                  <a:gd name="T67" fmla="*/ 0 h 22"/>
                  <a:gd name="T68" fmla="*/ 20 w 24"/>
                  <a:gd name="T69" fmla="*/ 0 h 22"/>
                  <a:gd name="T70" fmla="*/ 16 w 24"/>
                  <a:gd name="T71" fmla="*/ 0 h 22"/>
                  <a:gd name="T72" fmla="*/ 16 w 24"/>
                  <a:gd name="T73" fmla="*/ 0 h 22"/>
                  <a:gd name="T74" fmla="*/ 14 w 24"/>
                  <a:gd name="T75" fmla="*/ 0 h 22"/>
                  <a:gd name="T76" fmla="*/ 14 w 24"/>
                  <a:gd name="T77" fmla="*/ 0 h 22"/>
                  <a:gd name="T78" fmla="*/ 12 w 24"/>
                  <a:gd name="T79" fmla="*/ 2 h 22"/>
                  <a:gd name="T80" fmla="*/ 12 w 24"/>
                  <a:gd name="T81" fmla="*/ 10 h 22"/>
                  <a:gd name="T82" fmla="*/ 10 w 24"/>
                  <a:gd name="T83" fmla="*/ 10 h 22"/>
                  <a:gd name="T84" fmla="*/ 10 w 24"/>
                  <a:gd name="T85" fmla="*/ 10 h 22"/>
                  <a:gd name="T86" fmla="*/ 4 w 24"/>
                  <a:gd name="T87" fmla="*/ 10 h 22"/>
                  <a:gd name="T88" fmla="*/ 4 w 24"/>
                  <a:gd name="T8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" h="22">
                    <a:moveTo>
                      <a:pt x="4" y="10"/>
                    </a:moveTo>
                    <a:lnTo>
                      <a:pt x="4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2" name="Freeform 650"/>
              <p:cNvSpPr>
                <a:spLocks/>
              </p:cNvSpPr>
              <p:nvPr/>
            </p:nvSpPr>
            <p:spPr bwMode="auto">
              <a:xfrm>
                <a:off x="5096965" y="2419491"/>
                <a:ext cx="38575" cy="38575"/>
              </a:xfrm>
              <a:custGeom>
                <a:avLst/>
                <a:gdLst>
                  <a:gd name="T0" fmla="*/ 2 w 16"/>
                  <a:gd name="T1" fmla="*/ 14 h 16"/>
                  <a:gd name="T2" fmla="*/ 2 w 16"/>
                  <a:gd name="T3" fmla="*/ 16 h 16"/>
                  <a:gd name="T4" fmla="*/ 2 w 16"/>
                  <a:gd name="T5" fmla="*/ 16 h 16"/>
                  <a:gd name="T6" fmla="*/ 4 w 16"/>
                  <a:gd name="T7" fmla="*/ 16 h 16"/>
                  <a:gd name="T8" fmla="*/ 6 w 16"/>
                  <a:gd name="T9" fmla="*/ 16 h 16"/>
                  <a:gd name="T10" fmla="*/ 6 w 16"/>
                  <a:gd name="T11" fmla="*/ 16 h 16"/>
                  <a:gd name="T12" fmla="*/ 6 w 16"/>
                  <a:gd name="T13" fmla="*/ 16 h 16"/>
                  <a:gd name="T14" fmla="*/ 6 w 16"/>
                  <a:gd name="T15" fmla="*/ 14 h 16"/>
                  <a:gd name="T16" fmla="*/ 8 w 16"/>
                  <a:gd name="T17" fmla="*/ 14 h 16"/>
                  <a:gd name="T18" fmla="*/ 8 w 16"/>
                  <a:gd name="T19" fmla="*/ 14 h 16"/>
                  <a:gd name="T20" fmla="*/ 8 w 16"/>
                  <a:gd name="T21" fmla="*/ 12 h 16"/>
                  <a:gd name="T22" fmla="*/ 8 w 16"/>
                  <a:gd name="T23" fmla="*/ 12 h 16"/>
                  <a:gd name="T24" fmla="*/ 10 w 16"/>
                  <a:gd name="T25" fmla="*/ 10 h 16"/>
                  <a:gd name="T26" fmla="*/ 10 w 16"/>
                  <a:gd name="T27" fmla="*/ 10 h 16"/>
                  <a:gd name="T28" fmla="*/ 10 w 16"/>
                  <a:gd name="T29" fmla="*/ 10 h 16"/>
                  <a:gd name="T30" fmla="*/ 10 w 16"/>
                  <a:gd name="T31" fmla="*/ 8 h 16"/>
                  <a:gd name="T32" fmla="*/ 12 w 16"/>
                  <a:gd name="T33" fmla="*/ 6 h 16"/>
                  <a:gd name="T34" fmla="*/ 14 w 16"/>
                  <a:gd name="T35" fmla="*/ 6 h 16"/>
                  <a:gd name="T36" fmla="*/ 14 w 16"/>
                  <a:gd name="T37" fmla="*/ 6 h 16"/>
                  <a:gd name="T38" fmla="*/ 14 w 16"/>
                  <a:gd name="T39" fmla="*/ 6 h 16"/>
                  <a:gd name="T40" fmla="*/ 16 w 16"/>
                  <a:gd name="T41" fmla="*/ 6 h 16"/>
                  <a:gd name="T42" fmla="*/ 16 w 16"/>
                  <a:gd name="T43" fmla="*/ 6 h 16"/>
                  <a:gd name="T44" fmla="*/ 16 w 16"/>
                  <a:gd name="T45" fmla="*/ 4 h 16"/>
                  <a:gd name="T46" fmla="*/ 16 w 16"/>
                  <a:gd name="T47" fmla="*/ 2 h 16"/>
                  <a:gd name="T48" fmla="*/ 16 w 16"/>
                  <a:gd name="T49" fmla="*/ 2 h 16"/>
                  <a:gd name="T50" fmla="*/ 16 w 16"/>
                  <a:gd name="T51" fmla="*/ 0 h 16"/>
                  <a:gd name="T52" fmla="*/ 12 w 16"/>
                  <a:gd name="T53" fmla="*/ 0 h 16"/>
                  <a:gd name="T54" fmla="*/ 12 w 16"/>
                  <a:gd name="T55" fmla="*/ 0 h 16"/>
                  <a:gd name="T56" fmla="*/ 12 w 16"/>
                  <a:gd name="T57" fmla="*/ 0 h 16"/>
                  <a:gd name="T58" fmla="*/ 8 w 16"/>
                  <a:gd name="T59" fmla="*/ 2 h 16"/>
                  <a:gd name="T60" fmla="*/ 6 w 16"/>
                  <a:gd name="T61" fmla="*/ 2 h 16"/>
                  <a:gd name="T62" fmla="*/ 6 w 16"/>
                  <a:gd name="T63" fmla="*/ 2 h 16"/>
                  <a:gd name="T64" fmla="*/ 6 w 16"/>
                  <a:gd name="T65" fmla="*/ 2 h 16"/>
                  <a:gd name="T66" fmla="*/ 6 w 16"/>
                  <a:gd name="T67" fmla="*/ 4 h 16"/>
                  <a:gd name="T68" fmla="*/ 4 w 16"/>
                  <a:gd name="T69" fmla="*/ 4 h 16"/>
                  <a:gd name="T70" fmla="*/ 4 w 16"/>
                  <a:gd name="T71" fmla="*/ 4 h 16"/>
                  <a:gd name="T72" fmla="*/ 4 w 16"/>
                  <a:gd name="T73" fmla="*/ 4 h 16"/>
                  <a:gd name="T74" fmla="*/ 4 w 16"/>
                  <a:gd name="T75" fmla="*/ 4 h 16"/>
                  <a:gd name="T76" fmla="*/ 2 w 16"/>
                  <a:gd name="T77" fmla="*/ 6 h 16"/>
                  <a:gd name="T78" fmla="*/ 2 w 16"/>
                  <a:gd name="T79" fmla="*/ 6 h 16"/>
                  <a:gd name="T80" fmla="*/ 2 w 16"/>
                  <a:gd name="T81" fmla="*/ 6 h 16"/>
                  <a:gd name="T82" fmla="*/ 2 w 16"/>
                  <a:gd name="T83" fmla="*/ 8 h 16"/>
                  <a:gd name="T84" fmla="*/ 0 w 16"/>
                  <a:gd name="T85" fmla="*/ 8 h 16"/>
                  <a:gd name="T86" fmla="*/ 0 w 16"/>
                  <a:gd name="T87" fmla="*/ 8 h 16"/>
                  <a:gd name="T88" fmla="*/ 0 w 16"/>
                  <a:gd name="T89" fmla="*/ 10 h 16"/>
                  <a:gd name="T90" fmla="*/ 0 w 16"/>
                  <a:gd name="T91" fmla="*/ 12 h 16"/>
                  <a:gd name="T92" fmla="*/ 0 w 16"/>
                  <a:gd name="T93" fmla="*/ 12 h 16"/>
                  <a:gd name="T94" fmla="*/ 0 w 16"/>
                  <a:gd name="T95" fmla="*/ 12 h 16"/>
                  <a:gd name="T96" fmla="*/ 2 w 16"/>
                  <a:gd name="T9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6">
                    <a:moveTo>
                      <a:pt x="2" y="14"/>
                    </a:moveTo>
                    <a:lnTo>
                      <a:pt x="2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3" name="Freeform 651"/>
              <p:cNvSpPr>
                <a:spLocks/>
              </p:cNvSpPr>
              <p:nvPr/>
            </p:nvSpPr>
            <p:spPr bwMode="auto">
              <a:xfrm>
                <a:off x="5222333" y="2371273"/>
                <a:ext cx="57862" cy="43397"/>
              </a:xfrm>
              <a:custGeom>
                <a:avLst/>
                <a:gdLst>
                  <a:gd name="T0" fmla="*/ 2 w 24"/>
                  <a:gd name="T1" fmla="*/ 18 h 18"/>
                  <a:gd name="T2" fmla="*/ 20 w 24"/>
                  <a:gd name="T3" fmla="*/ 18 h 18"/>
                  <a:gd name="T4" fmla="*/ 22 w 24"/>
                  <a:gd name="T5" fmla="*/ 18 h 18"/>
                  <a:gd name="T6" fmla="*/ 22 w 24"/>
                  <a:gd name="T7" fmla="*/ 16 h 18"/>
                  <a:gd name="T8" fmla="*/ 22 w 24"/>
                  <a:gd name="T9" fmla="*/ 14 h 18"/>
                  <a:gd name="T10" fmla="*/ 22 w 24"/>
                  <a:gd name="T11" fmla="*/ 14 h 18"/>
                  <a:gd name="T12" fmla="*/ 22 w 24"/>
                  <a:gd name="T13" fmla="*/ 12 h 18"/>
                  <a:gd name="T14" fmla="*/ 16 w 24"/>
                  <a:gd name="T15" fmla="*/ 12 h 18"/>
                  <a:gd name="T16" fmla="*/ 14 w 24"/>
                  <a:gd name="T17" fmla="*/ 12 h 18"/>
                  <a:gd name="T18" fmla="*/ 12 w 24"/>
                  <a:gd name="T19" fmla="*/ 12 h 18"/>
                  <a:gd name="T20" fmla="*/ 12 w 24"/>
                  <a:gd name="T21" fmla="*/ 10 h 18"/>
                  <a:gd name="T22" fmla="*/ 12 w 24"/>
                  <a:gd name="T23" fmla="*/ 10 h 18"/>
                  <a:gd name="T24" fmla="*/ 16 w 24"/>
                  <a:gd name="T25" fmla="*/ 10 h 18"/>
                  <a:gd name="T26" fmla="*/ 16 w 24"/>
                  <a:gd name="T27" fmla="*/ 10 h 18"/>
                  <a:gd name="T28" fmla="*/ 20 w 24"/>
                  <a:gd name="T29" fmla="*/ 8 h 18"/>
                  <a:gd name="T30" fmla="*/ 22 w 24"/>
                  <a:gd name="T31" fmla="*/ 6 h 18"/>
                  <a:gd name="T32" fmla="*/ 22 w 24"/>
                  <a:gd name="T33" fmla="*/ 6 h 18"/>
                  <a:gd name="T34" fmla="*/ 24 w 24"/>
                  <a:gd name="T35" fmla="*/ 4 h 18"/>
                  <a:gd name="T36" fmla="*/ 24 w 24"/>
                  <a:gd name="T37" fmla="*/ 0 h 18"/>
                  <a:gd name="T38" fmla="*/ 24 w 24"/>
                  <a:gd name="T39" fmla="*/ 0 h 18"/>
                  <a:gd name="T40" fmla="*/ 20 w 24"/>
                  <a:gd name="T41" fmla="*/ 0 h 18"/>
                  <a:gd name="T42" fmla="*/ 14 w 24"/>
                  <a:gd name="T43" fmla="*/ 4 h 18"/>
                  <a:gd name="T44" fmla="*/ 8 w 24"/>
                  <a:gd name="T45" fmla="*/ 2 h 18"/>
                  <a:gd name="T46" fmla="*/ 8 w 24"/>
                  <a:gd name="T47" fmla="*/ 2 h 18"/>
                  <a:gd name="T48" fmla="*/ 2 w 24"/>
                  <a:gd name="T49" fmla="*/ 2 h 18"/>
                  <a:gd name="T50" fmla="*/ 2 w 24"/>
                  <a:gd name="T51" fmla="*/ 4 h 18"/>
                  <a:gd name="T52" fmla="*/ 2 w 24"/>
                  <a:gd name="T53" fmla="*/ 4 h 18"/>
                  <a:gd name="T54" fmla="*/ 4 w 24"/>
                  <a:gd name="T55" fmla="*/ 6 h 18"/>
                  <a:gd name="T56" fmla="*/ 4 w 24"/>
                  <a:gd name="T57" fmla="*/ 6 h 18"/>
                  <a:gd name="T58" fmla="*/ 4 w 24"/>
                  <a:gd name="T59" fmla="*/ 6 h 18"/>
                  <a:gd name="T60" fmla="*/ 6 w 24"/>
                  <a:gd name="T61" fmla="*/ 8 h 18"/>
                  <a:gd name="T62" fmla="*/ 4 w 24"/>
                  <a:gd name="T63" fmla="*/ 8 h 18"/>
                  <a:gd name="T64" fmla="*/ 4 w 24"/>
                  <a:gd name="T65" fmla="*/ 12 h 18"/>
                  <a:gd name="T66" fmla="*/ 2 w 24"/>
                  <a:gd name="T67" fmla="*/ 12 h 18"/>
                  <a:gd name="T68" fmla="*/ 0 w 24"/>
                  <a:gd name="T69" fmla="*/ 14 h 18"/>
                  <a:gd name="T70" fmla="*/ 0 w 24"/>
                  <a:gd name="T71" fmla="*/ 14 h 18"/>
                  <a:gd name="T72" fmla="*/ 0 w 24"/>
                  <a:gd name="T73" fmla="*/ 16 h 18"/>
                  <a:gd name="T74" fmla="*/ 2 w 24"/>
                  <a:gd name="T7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18">
                    <a:moveTo>
                      <a:pt x="2" y="18"/>
                    </a:moveTo>
                    <a:lnTo>
                      <a:pt x="2" y="18"/>
                    </a:lnTo>
                    <a:lnTo>
                      <a:pt x="2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4" name="Freeform 652"/>
              <p:cNvSpPr>
                <a:spLocks/>
              </p:cNvSpPr>
              <p:nvPr/>
            </p:nvSpPr>
            <p:spPr bwMode="auto">
              <a:xfrm>
                <a:off x="5313949" y="2390560"/>
                <a:ext cx="53040" cy="28931"/>
              </a:xfrm>
              <a:custGeom>
                <a:avLst/>
                <a:gdLst>
                  <a:gd name="T0" fmla="*/ 2 w 22"/>
                  <a:gd name="T1" fmla="*/ 12 h 12"/>
                  <a:gd name="T2" fmla="*/ 2 w 22"/>
                  <a:gd name="T3" fmla="*/ 12 h 12"/>
                  <a:gd name="T4" fmla="*/ 2 w 22"/>
                  <a:gd name="T5" fmla="*/ 12 h 12"/>
                  <a:gd name="T6" fmla="*/ 4 w 22"/>
                  <a:gd name="T7" fmla="*/ 12 h 12"/>
                  <a:gd name="T8" fmla="*/ 4 w 22"/>
                  <a:gd name="T9" fmla="*/ 12 h 12"/>
                  <a:gd name="T10" fmla="*/ 4 w 22"/>
                  <a:gd name="T11" fmla="*/ 12 h 12"/>
                  <a:gd name="T12" fmla="*/ 6 w 22"/>
                  <a:gd name="T13" fmla="*/ 12 h 12"/>
                  <a:gd name="T14" fmla="*/ 6 w 22"/>
                  <a:gd name="T15" fmla="*/ 12 h 12"/>
                  <a:gd name="T16" fmla="*/ 6 w 22"/>
                  <a:gd name="T17" fmla="*/ 12 h 12"/>
                  <a:gd name="T18" fmla="*/ 6 w 22"/>
                  <a:gd name="T19" fmla="*/ 12 h 12"/>
                  <a:gd name="T20" fmla="*/ 8 w 22"/>
                  <a:gd name="T21" fmla="*/ 10 h 12"/>
                  <a:gd name="T22" fmla="*/ 8 w 22"/>
                  <a:gd name="T23" fmla="*/ 12 h 12"/>
                  <a:gd name="T24" fmla="*/ 8 w 22"/>
                  <a:gd name="T25" fmla="*/ 12 h 12"/>
                  <a:gd name="T26" fmla="*/ 10 w 22"/>
                  <a:gd name="T27" fmla="*/ 12 h 12"/>
                  <a:gd name="T28" fmla="*/ 10 w 22"/>
                  <a:gd name="T29" fmla="*/ 12 h 12"/>
                  <a:gd name="T30" fmla="*/ 14 w 22"/>
                  <a:gd name="T31" fmla="*/ 12 h 12"/>
                  <a:gd name="T32" fmla="*/ 14 w 22"/>
                  <a:gd name="T33" fmla="*/ 12 h 12"/>
                  <a:gd name="T34" fmla="*/ 14 w 22"/>
                  <a:gd name="T35" fmla="*/ 12 h 12"/>
                  <a:gd name="T36" fmla="*/ 18 w 22"/>
                  <a:gd name="T37" fmla="*/ 12 h 12"/>
                  <a:gd name="T38" fmla="*/ 18 w 22"/>
                  <a:gd name="T39" fmla="*/ 12 h 12"/>
                  <a:gd name="T40" fmla="*/ 18 w 22"/>
                  <a:gd name="T41" fmla="*/ 12 h 12"/>
                  <a:gd name="T42" fmla="*/ 20 w 22"/>
                  <a:gd name="T43" fmla="*/ 12 h 12"/>
                  <a:gd name="T44" fmla="*/ 20 w 22"/>
                  <a:gd name="T45" fmla="*/ 12 h 12"/>
                  <a:gd name="T46" fmla="*/ 20 w 22"/>
                  <a:gd name="T47" fmla="*/ 12 h 12"/>
                  <a:gd name="T48" fmla="*/ 20 w 22"/>
                  <a:gd name="T49" fmla="*/ 6 h 12"/>
                  <a:gd name="T50" fmla="*/ 20 w 22"/>
                  <a:gd name="T51" fmla="*/ 6 h 12"/>
                  <a:gd name="T52" fmla="*/ 22 w 22"/>
                  <a:gd name="T53" fmla="*/ 6 h 12"/>
                  <a:gd name="T54" fmla="*/ 22 w 22"/>
                  <a:gd name="T55" fmla="*/ 6 h 12"/>
                  <a:gd name="T56" fmla="*/ 22 w 22"/>
                  <a:gd name="T57" fmla="*/ 6 h 12"/>
                  <a:gd name="T58" fmla="*/ 22 w 22"/>
                  <a:gd name="T59" fmla="*/ 4 h 12"/>
                  <a:gd name="T60" fmla="*/ 22 w 22"/>
                  <a:gd name="T61" fmla="*/ 4 h 12"/>
                  <a:gd name="T62" fmla="*/ 22 w 22"/>
                  <a:gd name="T63" fmla="*/ 4 h 12"/>
                  <a:gd name="T64" fmla="*/ 20 w 22"/>
                  <a:gd name="T65" fmla="*/ 2 h 12"/>
                  <a:gd name="T66" fmla="*/ 20 w 22"/>
                  <a:gd name="T67" fmla="*/ 2 h 12"/>
                  <a:gd name="T68" fmla="*/ 20 w 22"/>
                  <a:gd name="T69" fmla="*/ 2 h 12"/>
                  <a:gd name="T70" fmla="*/ 20 w 22"/>
                  <a:gd name="T71" fmla="*/ 2 h 12"/>
                  <a:gd name="T72" fmla="*/ 20 w 22"/>
                  <a:gd name="T73" fmla="*/ 2 h 12"/>
                  <a:gd name="T74" fmla="*/ 18 w 22"/>
                  <a:gd name="T75" fmla="*/ 0 h 12"/>
                  <a:gd name="T76" fmla="*/ 18 w 22"/>
                  <a:gd name="T77" fmla="*/ 0 h 12"/>
                  <a:gd name="T78" fmla="*/ 18 w 22"/>
                  <a:gd name="T79" fmla="*/ 0 h 12"/>
                  <a:gd name="T80" fmla="*/ 10 w 22"/>
                  <a:gd name="T81" fmla="*/ 0 h 12"/>
                  <a:gd name="T82" fmla="*/ 10 w 22"/>
                  <a:gd name="T83" fmla="*/ 0 h 12"/>
                  <a:gd name="T84" fmla="*/ 8 w 22"/>
                  <a:gd name="T85" fmla="*/ 0 h 12"/>
                  <a:gd name="T86" fmla="*/ 8 w 22"/>
                  <a:gd name="T87" fmla="*/ 2 h 12"/>
                  <a:gd name="T88" fmla="*/ 6 w 22"/>
                  <a:gd name="T89" fmla="*/ 2 h 12"/>
                  <a:gd name="T90" fmla="*/ 6 w 22"/>
                  <a:gd name="T91" fmla="*/ 2 h 12"/>
                  <a:gd name="T92" fmla="*/ 6 w 22"/>
                  <a:gd name="T93" fmla="*/ 2 h 12"/>
                  <a:gd name="T94" fmla="*/ 4 w 22"/>
                  <a:gd name="T95" fmla="*/ 4 h 12"/>
                  <a:gd name="T96" fmla="*/ 4 w 22"/>
                  <a:gd name="T97" fmla="*/ 4 h 12"/>
                  <a:gd name="T98" fmla="*/ 4 w 22"/>
                  <a:gd name="T99" fmla="*/ 4 h 12"/>
                  <a:gd name="T100" fmla="*/ 2 w 22"/>
                  <a:gd name="T101" fmla="*/ 6 h 12"/>
                  <a:gd name="T102" fmla="*/ 0 w 22"/>
                  <a:gd name="T103" fmla="*/ 6 h 12"/>
                  <a:gd name="T104" fmla="*/ 0 w 22"/>
                  <a:gd name="T105" fmla="*/ 6 h 12"/>
                  <a:gd name="T106" fmla="*/ 0 w 22"/>
                  <a:gd name="T107" fmla="*/ 6 h 12"/>
                  <a:gd name="T108" fmla="*/ 0 w 22"/>
                  <a:gd name="T109" fmla="*/ 10 h 12"/>
                  <a:gd name="T110" fmla="*/ 0 w 22"/>
                  <a:gd name="T111" fmla="*/ 10 h 12"/>
                  <a:gd name="T112" fmla="*/ 0 w 22"/>
                  <a:gd name="T113" fmla="*/ 10 h 12"/>
                  <a:gd name="T114" fmla="*/ 2 w 22"/>
                  <a:gd name="T1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" h="12">
                    <a:moveTo>
                      <a:pt x="2" y="12"/>
                    </a:moveTo>
                    <a:lnTo>
                      <a:pt x="2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5" name="Freeform 653"/>
              <p:cNvSpPr>
                <a:spLocks/>
              </p:cNvSpPr>
              <p:nvPr/>
            </p:nvSpPr>
            <p:spPr bwMode="auto">
              <a:xfrm>
                <a:off x="5318770" y="2371273"/>
                <a:ext cx="24109" cy="19287"/>
              </a:xfrm>
              <a:custGeom>
                <a:avLst/>
                <a:gdLst>
                  <a:gd name="T0" fmla="*/ 2 w 10"/>
                  <a:gd name="T1" fmla="*/ 8 h 8"/>
                  <a:gd name="T2" fmla="*/ 2 w 10"/>
                  <a:gd name="T3" fmla="*/ 8 h 8"/>
                  <a:gd name="T4" fmla="*/ 2 w 10"/>
                  <a:gd name="T5" fmla="*/ 8 h 8"/>
                  <a:gd name="T6" fmla="*/ 4 w 10"/>
                  <a:gd name="T7" fmla="*/ 8 h 8"/>
                  <a:gd name="T8" fmla="*/ 4 w 10"/>
                  <a:gd name="T9" fmla="*/ 8 h 8"/>
                  <a:gd name="T10" fmla="*/ 4 w 10"/>
                  <a:gd name="T11" fmla="*/ 8 h 8"/>
                  <a:gd name="T12" fmla="*/ 8 w 10"/>
                  <a:gd name="T13" fmla="*/ 6 h 8"/>
                  <a:gd name="T14" fmla="*/ 8 w 10"/>
                  <a:gd name="T15" fmla="*/ 6 h 8"/>
                  <a:gd name="T16" fmla="*/ 8 w 10"/>
                  <a:gd name="T17" fmla="*/ 6 h 8"/>
                  <a:gd name="T18" fmla="*/ 8 w 10"/>
                  <a:gd name="T19" fmla="*/ 4 h 8"/>
                  <a:gd name="T20" fmla="*/ 10 w 10"/>
                  <a:gd name="T21" fmla="*/ 2 h 8"/>
                  <a:gd name="T22" fmla="*/ 10 w 10"/>
                  <a:gd name="T23" fmla="*/ 2 h 8"/>
                  <a:gd name="T24" fmla="*/ 10 w 10"/>
                  <a:gd name="T25" fmla="*/ 2 h 8"/>
                  <a:gd name="T26" fmla="*/ 10 w 10"/>
                  <a:gd name="T27" fmla="*/ 0 h 8"/>
                  <a:gd name="T28" fmla="*/ 10 w 10"/>
                  <a:gd name="T29" fmla="*/ 0 h 8"/>
                  <a:gd name="T30" fmla="*/ 8 w 10"/>
                  <a:gd name="T31" fmla="*/ 0 h 8"/>
                  <a:gd name="T32" fmla="*/ 8 w 10"/>
                  <a:gd name="T33" fmla="*/ 0 h 8"/>
                  <a:gd name="T34" fmla="*/ 8 w 10"/>
                  <a:gd name="T35" fmla="*/ 0 h 8"/>
                  <a:gd name="T36" fmla="*/ 8 w 10"/>
                  <a:gd name="T37" fmla="*/ 0 h 8"/>
                  <a:gd name="T38" fmla="*/ 6 w 10"/>
                  <a:gd name="T39" fmla="*/ 0 h 8"/>
                  <a:gd name="T40" fmla="*/ 6 w 10"/>
                  <a:gd name="T41" fmla="*/ 0 h 8"/>
                  <a:gd name="T42" fmla="*/ 6 w 10"/>
                  <a:gd name="T43" fmla="*/ 0 h 8"/>
                  <a:gd name="T44" fmla="*/ 4 w 10"/>
                  <a:gd name="T45" fmla="*/ 0 h 8"/>
                  <a:gd name="T46" fmla="*/ 2 w 10"/>
                  <a:gd name="T47" fmla="*/ 0 h 8"/>
                  <a:gd name="T48" fmla="*/ 2 w 10"/>
                  <a:gd name="T49" fmla="*/ 0 h 8"/>
                  <a:gd name="T50" fmla="*/ 2 w 10"/>
                  <a:gd name="T51" fmla="*/ 0 h 8"/>
                  <a:gd name="T52" fmla="*/ 2 w 10"/>
                  <a:gd name="T53" fmla="*/ 2 h 8"/>
                  <a:gd name="T54" fmla="*/ 2 w 10"/>
                  <a:gd name="T55" fmla="*/ 2 h 8"/>
                  <a:gd name="T56" fmla="*/ 0 w 10"/>
                  <a:gd name="T57" fmla="*/ 2 h 8"/>
                  <a:gd name="T58" fmla="*/ 0 w 10"/>
                  <a:gd name="T59" fmla="*/ 6 h 8"/>
                  <a:gd name="T60" fmla="*/ 0 w 10"/>
                  <a:gd name="T61" fmla="*/ 6 h 8"/>
                  <a:gd name="T62" fmla="*/ 2 w 10"/>
                  <a:gd name="T63" fmla="*/ 6 h 8"/>
                  <a:gd name="T64" fmla="*/ 2 w 10"/>
                  <a:gd name="T6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6" name="Freeform 654"/>
              <p:cNvSpPr>
                <a:spLocks noEditPoints="1"/>
              </p:cNvSpPr>
              <p:nvPr/>
            </p:nvSpPr>
            <p:spPr bwMode="auto">
              <a:xfrm>
                <a:off x="5265730" y="2515929"/>
                <a:ext cx="284489" cy="284489"/>
              </a:xfrm>
              <a:custGeom>
                <a:avLst/>
                <a:gdLst>
                  <a:gd name="T0" fmla="*/ 18 w 118"/>
                  <a:gd name="T1" fmla="*/ 74 h 118"/>
                  <a:gd name="T2" fmla="*/ 18 w 118"/>
                  <a:gd name="T3" fmla="*/ 76 h 118"/>
                  <a:gd name="T4" fmla="*/ 12 w 118"/>
                  <a:gd name="T5" fmla="*/ 82 h 118"/>
                  <a:gd name="T6" fmla="*/ 14 w 118"/>
                  <a:gd name="T7" fmla="*/ 86 h 118"/>
                  <a:gd name="T8" fmla="*/ 12 w 118"/>
                  <a:gd name="T9" fmla="*/ 92 h 118"/>
                  <a:gd name="T10" fmla="*/ 6 w 118"/>
                  <a:gd name="T11" fmla="*/ 96 h 118"/>
                  <a:gd name="T12" fmla="*/ 4 w 118"/>
                  <a:gd name="T13" fmla="*/ 106 h 118"/>
                  <a:gd name="T14" fmla="*/ 10 w 118"/>
                  <a:gd name="T15" fmla="*/ 112 h 118"/>
                  <a:gd name="T16" fmla="*/ 16 w 118"/>
                  <a:gd name="T17" fmla="*/ 110 h 118"/>
                  <a:gd name="T18" fmla="*/ 22 w 118"/>
                  <a:gd name="T19" fmla="*/ 108 h 118"/>
                  <a:gd name="T20" fmla="*/ 22 w 118"/>
                  <a:gd name="T21" fmla="*/ 110 h 118"/>
                  <a:gd name="T22" fmla="*/ 24 w 118"/>
                  <a:gd name="T23" fmla="*/ 114 h 118"/>
                  <a:gd name="T24" fmla="*/ 34 w 118"/>
                  <a:gd name="T25" fmla="*/ 116 h 118"/>
                  <a:gd name="T26" fmla="*/ 42 w 118"/>
                  <a:gd name="T27" fmla="*/ 116 h 118"/>
                  <a:gd name="T28" fmla="*/ 46 w 118"/>
                  <a:gd name="T29" fmla="*/ 116 h 118"/>
                  <a:gd name="T30" fmla="*/ 52 w 118"/>
                  <a:gd name="T31" fmla="*/ 116 h 118"/>
                  <a:gd name="T32" fmla="*/ 48 w 118"/>
                  <a:gd name="T33" fmla="*/ 110 h 118"/>
                  <a:gd name="T34" fmla="*/ 42 w 118"/>
                  <a:gd name="T35" fmla="*/ 106 h 118"/>
                  <a:gd name="T36" fmla="*/ 40 w 118"/>
                  <a:gd name="T37" fmla="*/ 102 h 118"/>
                  <a:gd name="T38" fmla="*/ 34 w 118"/>
                  <a:gd name="T39" fmla="*/ 94 h 118"/>
                  <a:gd name="T40" fmla="*/ 36 w 118"/>
                  <a:gd name="T41" fmla="*/ 82 h 118"/>
                  <a:gd name="T42" fmla="*/ 40 w 118"/>
                  <a:gd name="T43" fmla="*/ 78 h 118"/>
                  <a:gd name="T44" fmla="*/ 38 w 118"/>
                  <a:gd name="T45" fmla="*/ 76 h 118"/>
                  <a:gd name="T46" fmla="*/ 44 w 118"/>
                  <a:gd name="T47" fmla="*/ 72 h 118"/>
                  <a:gd name="T48" fmla="*/ 44 w 118"/>
                  <a:gd name="T49" fmla="*/ 62 h 118"/>
                  <a:gd name="T50" fmla="*/ 48 w 118"/>
                  <a:gd name="T51" fmla="*/ 60 h 118"/>
                  <a:gd name="T52" fmla="*/ 48 w 118"/>
                  <a:gd name="T53" fmla="*/ 54 h 118"/>
                  <a:gd name="T54" fmla="*/ 62 w 118"/>
                  <a:gd name="T55" fmla="*/ 48 h 118"/>
                  <a:gd name="T56" fmla="*/ 64 w 118"/>
                  <a:gd name="T57" fmla="*/ 42 h 118"/>
                  <a:gd name="T58" fmla="*/ 68 w 118"/>
                  <a:gd name="T59" fmla="*/ 36 h 118"/>
                  <a:gd name="T60" fmla="*/ 72 w 118"/>
                  <a:gd name="T61" fmla="*/ 34 h 118"/>
                  <a:gd name="T62" fmla="*/ 86 w 118"/>
                  <a:gd name="T63" fmla="*/ 30 h 118"/>
                  <a:gd name="T64" fmla="*/ 98 w 118"/>
                  <a:gd name="T65" fmla="*/ 22 h 118"/>
                  <a:gd name="T66" fmla="*/ 104 w 118"/>
                  <a:gd name="T67" fmla="*/ 18 h 118"/>
                  <a:gd name="T68" fmla="*/ 112 w 118"/>
                  <a:gd name="T69" fmla="*/ 16 h 118"/>
                  <a:gd name="T70" fmla="*/ 118 w 118"/>
                  <a:gd name="T71" fmla="*/ 6 h 118"/>
                  <a:gd name="T72" fmla="*/ 114 w 118"/>
                  <a:gd name="T73" fmla="*/ 2 h 118"/>
                  <a:gd name="T74" fmla="*/ 102 w 118"/>
                  <a:gd name="T75" fmla="*/ 2 h 118"/>
                  <a:gd name="T76" fmla="*/ 96 w 118"/>
                  <a:gd name="T77" fmla="*/ 6 h 118"/>
                  <a:gd name="T78" fmla="*/ 92 w 118"/>
                  <a:gd name="T79" fmla="*/ 10 h 118"/>
                  <a:gd name="T80" fmla="*/ 84 w 118"/>
                  <a:gd name="T81" fmla="*/ 14 h 118"/>
                  <a:gd name="T82" fmla="*/ 74 w 118"/>
                  <a:gd name="T83" fmla="*/ 18 h 118"/>
                  <a:gd name="T84" fmla="*/ 60 w 118"/>
                  <a:gd name="T85" fmla="*/ 20 h 118"/>
                  <a:gd name="T86" fmla="*/ 56 w 118"/>
                  <a:gd name="T87" fmla="*/ 22 h 118"/>
                  <a:gd name="T88" fmla="*/ 50 w 118"/>
                  <a:gd name="T89" fmla="*/ 26 h 118"/>
                  <a:gd name="T90" fmla="*/ 44 w 118"/>
                  <a:gd name="T91" fmla="*/ 32 h 118"/>
                  <a:gd name="T92" fmla="*/ 36 w 118"/>
                  <a:gd name="T93" fmla="*/ 34 h 118"/>
                  <a:gd name="T94" fmla="*/ 30 w 118"/>
                  <a:gd name="T95" fmla="*/ 42 h 118"/>
                  <a:gd name="T96" fmla="*/ 22 w 118"/>
                  <a:gd name="T97" fmla="*/ 44 h 118"/>
                  <a:gd name="T98" fmla="*/ 26 w 118"/>
                  <a:gd name="T99" fmla="*/ 50 h 118"/>
                  <a:gd name="T100" fmla="*/ 30 w 118"/>
                  <a:gd name="T101" fmla="*/ 52 h 118"/>
                  <a:gd name="T102" fmla="*/ 26 w 118"/>
                  <a:gd name="T103" fmla="*/ 56 h 118"/>
                  <a:gd name="T104" fmla="*/ 20 w 118"/>
                  <a:gd name="T105" fmla="*/ 60 h 118"/>
                  <a:gd name="T106" fmla="*/ 16 w 118"/>
                  <a:gd name="T107" fmla="*/ 68 h 118"/>
                  <a:gd name="T108" fmla="*/ 20 w 118"/>
                  <a:gd name="T109" fmla="*/ 76 h 118"/>
                  <a:gd name="T110" fmla="*/ 30 w 118"/>
                  <a:gd name="T111" fmla="*/ 76 h 118"/>
                  <a:gd name="T112" fmla="*/ 32 w 118"/>
                  <a:gd name="T113" fmla="*/ 7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8" h="118">
                    <a:moveTo>
                      <a:pt x="16" y="68"/>
                    </a:moveTo>
                    <a:lnTo>
                      <a:pt x="16" y="70"/>
                    </a:lnTo>
                    <a:lnTo>
                      <a:pt x="16" y="70"/>
                    </a:lnTo>
                    <a:lnTo>
                      <a:pt x="16" y="72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0" y="74"/>
                    </a:lnTo>
                    <a:lnTo>
                      <a:pt x="18" y="74"/>
                    </a:lnTo>
                    <a:lnTo>
                      <a:pt x="18" y="74"/>
                    </a:lnTo>
                    <a:lnTo>
                      <a:pt x="18" y="74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6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82"/>
                    </a:lnTo>
                    <a:lnTo>
                      <a:pt x="12" y="82"/>
                    </a:lnTo>
                    <a:lnTo>
                      <a:pt x="12" y="82"/>
                    </a:lnTo>
                    <a:lnTo>
                      <a:pt x="14" y="84"/>
                    </a:lnTo>
                    <a:lnTo>
                      <a:pt x="14" y="84"/>
                    </a:lnTo>
                    <a:lnTo>
                      <a:pt x="14" y="84"/>
                    </a:lnTo>
                    <a:lnTo>
                      <a:pt x="14" y="84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4" y="90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12" y="92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6" y="96"/>
                    </a:lnTo>
                    <a:lnTo>
                      <a:pt x="2" y="96"/>
                    </a:lnTo>
                    <a:lnTo>
                      <a:pt x="2" y="96"/>
                    </a:lnTo>
                    <a:lnTo>
                      <a:pt x="0" y="96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4" y="104"/>
                    </a:lnTo>
                    <a:lnTo>
                      <a:pt x="4" y="106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6" y="110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0" y="112"/>
                    </a:lnTo>
                    <a:lnTo>
                      <a:pt x="14" y="112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4" y="108"/>
                    </a:lnTo>
                    <a:lnTo>
                      <a:pt x="14" y="108"/>
                    </a:lnTo>
                    <a:lnTo>
                      <a:pt x="16" y="108"/>
                    </a:lnTo>
                    <a:lnTo>
                      <a:pt x="16" y="110"/>
                    </a:lnTo>
                    <a:lnTo>
                      <a:pt x="16" y="110"/>
                    </a:lnTo>
                    <a:lnTo>
                      <a:pt x="16" y="110"/>
                    </a:lnTo>
                    <a:lnTo>
                      <a:pt x="18" y="110"/>
                    </a:lnTo>
                    <a:lnTo>
                      <a:pt x="18" y="110"/>
                    </a:lnTo>
                    <a:lnTo>
                      <a:pt x="18" y="110"/>
                    </a:lnTo>
                    <a:lnTo>
                      <a:pt x="20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2" y="108"/>
                    </a:lnTo>
                    <a:lnTo>
                      <a:pt x="24" y="108"/>
                    </a:lnTo>
                    <a:lnTo>
                      <a:pt x="24" y="108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10"/>
                    </a:lnTo>
                    <a:lnTo>
                      <a:pt x="22" y="110"/>
                    </a:lnTo>
                    <a:lnTo>
                      <a:pt x="24" y="112"/>
                    </a:lnTo>
                    <a:lnTo>
                      <a:pt x="26" y="112"/>
                    </a:lnTo>
                    <a:lnTo>
                      <a:pt x="26" y="112"/>
                    </a:lnTo>
                    <a:lnTo>
                      <a:pt x="24" y="112"/>
                    </a:lnTo>
                    <a:lnTo>
                      <a:pt x="24" y="112"/>
                    </a:lnTo>
                    <a:lnTo>
                      <a:pt x="24" y="112"/>
                    </a:lnTo>
                    <a:lnTo>
                      <a:pt x="24" y="112"/>
                    </a:lnTo>
                    <a:lnTo>
                      <a:pt x="24" y="114"/>
                    </a:lnTo>
                    <a:lnTo>
                      <a:pt x="28" y="116"/>
                    </a:lnTo>
                    <a:lnTo>
                      <a:pt x="28" y="116"/>
                    </a:lnTo>
                    <a:lnTo>
                      <a:pt x="28" y="116"/>
                    </a:lnTo>
                    <a:lnTo>
                      <a:pt x="28" y="116"/>
                    </a:lnTo>
                    <a:lnTo>
                      <a:pt x="32" y="116"/>
                    </a:lnTo>
                    <a:lnTo>
                      <a:pt x="32" y="116"/>
                    </a:lnTo>
                    <a:lnTo>
                      <a:pt x="32" y="116"/>
                    </a:lnTo>
                    <a:lnTo>
                      <a:pt x="34" y="116"/>
                    </a:lnTo>
                    <a:lnTo>
                      <a:pt x="34" y="118"/>
                    </a:lnTo>
                    <a:lnTo>
                      <a:pt x="34" y="118"/>
                    </a:lnTo>
                    <a:lnTo>
                      <a:pt x="34" y="118"/>
                    </a:lnTo>
                    <a:lnTo>
                      <a:pt x="36" y="118"/>
                    </a:lnTo>
                    <a:lnTo>
                      <a:pt x="36" y="118"/>
                    </a:lnTo>
                    <a:lnTo>
                      <a:pt x="36" y="118"/>
                    </a:lnTo>
                    <a:lnTo>
                      <a:pt x="38" y="116"/>
                    </a:lnTo>
                    <a:lnTo>
                      <a:pt x="42" y="116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2" y="118"/>
                    </a:lnTo>
                    <a:lnTo>
                      <a:pt x="44" y="118"/>
                    </a:lnTo>
                    <a:lnTo>
                      <a:pt x="44" y="116"/>
                    </a:lnTo>
                    <a:lnTo>
                      <a:pt x="44" y="116"/>
                    </a:lnTo>
                    <a:lnTo>
                      <a:pt x="46" y="116"/>
                    </a:lnTo>
                    <a:lnTo>
                      <a:pt x="46" y="116"/>
                    </a:lnTo>
                    <a:lnTo>
                      <a:pt x="48" y="116"/>
                    </a:lnTo>
                    <a:lnTo>
                      <a:pt x="50" y="116"/>
                    </a:lnTo>
                    <a:lnTo>
                      <a:pt x="50" y="116"/>
                    </a:lnTo>
                    <a:lnTo>
                      <a:pt x="50" y="116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52" y="116"/>
                    </a:lnTo>
                    <a:lnTo>
                      <a:pt x="54" y="116"/>
                    </a:lnTo>
                    <a:lnTo>
                      <a:pt x="54" y="110"/>
                    </a:lnTo>
                    <a:lnTo>
                      <a:pt x="54" y="110"/>
                    </a:lnTo>
                    <a:lnTo>
                      <a:pt x="52" y="110"/>
                    </a:lnTo>
                    <a:lnTo>
                      <a:pt x="48" y="110"/>
                    </a:lnTo>
                    <a:lnTo>
                      <a:pt x="46" y="108"/>
                    </a:lnTo>
                    <a:lnTo>
                      <a:pt x="46" y="108"/>
                    </a:lnTo>
                    <a:lnTo>
                      <a:pt x="46" y="108"/>
                    </a:lnTo>
                    <a:lnTo>
                      <a:pt x="44" y="108"/>
                    </a:lnTo>
                    <a:lnTo>
                      <a:pt x="44" y="106"/>
                    </a:lnTo>
                    <a:lnTo>
                      <a:pt x="44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2" y="104"/>
                    </a:lnTo>
                    <a:lnTo>
                      <a:pt x="42" y="104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40" y="102"/>
                    </a:lnTo>
                    <a:lnTo>
                      <a:pt x="40" y="102"/>
                    </a:lnTo>
                    <a:lnTo>
                      <a:pt x="40" y="102"/>
                    </a:lnTo>
                    <a:lnTo>
                      <a:pt x="40" y="102"/>
                    </a:lnTo>
                    <a:lnTo>
                      <a:pt x="36" y="100"/>
                    </a:lnTo>
                    <a:lnTo>
                      <a:pt x="36" y="96"/>
                    </a:lnTo>
                    <a:lnTo>
                      <a:pt x="36" y="96"/>
                    </a:lnTo>
                    <a:lnTo>
                      <a:pt x="36" y="96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4" y="94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40" y="78"/>
                    </a:lnTo>
                    <a:lnTo>
                      <a:pt x="40" y="78"/>
                    </a:lnTo>
                    <a:lnTo>
                      <a:pt x="40" y="78"/>
                    </a:lnTo>
                    <a:lnTo>
                      <a:pt x="38" y="78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4" y="72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58"/>
                    </a:lnTo>
                    <a:lnTo>
                      <a:pt x="48" y="58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50" y="58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52" y="50"/>
                    </a:lnTo>
                    <a:lnTo>
                      <a:pt x="60" y="50"/>
                    </a:lnTo>
                    <a:lnTo>
                      <a:pt x="60" y="50"/>
                    </a:lnTo>
                    <a:lnTo>
                      <a:pt x="60" y="50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4" y="46"/>
                    </a:lnTo>
                    <a:lnTo>
                      <a:pt x="62" y="46"/>
                    </a:lnTo>
                    <a:lnTo>
                      <a:pt x="62" y="46"/>
                    </a:lnTo>
                    <a:lnTo>
                      <a:pt x="62" y="44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80" y="34"/>
                    </a:lnTo>
                    <a:lnTo>
                      <a:pt x="80" y="34"/>
                    </a:lnTo>
                    <a:lnTo>
                      <a:pt x="80" y="34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26"/>
                    </a:lnTo>
                    <a:lnTo>
                      <a:pt x="90" y="24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4" y="24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102" y="20"/>
                    </a:lnTo>
                    <a:lnTo>
                      <a:pt x="102" y="20"/>
                    </a:lnTo>
                    <a:lnTo>
                      <a:pt x="102" y="20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4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12" y="16"/>
                    </a:lnTo>
                    <a:lnTo>
                      <a:pt x="112" y="16"/>
                    </a:lnTo>
                    <a:lnTo>
                      <a:pt x="112" y="16"/>
                    </a:lnTo>
                    <a:lnTo>
                      <a:pt x="116" y="14"/>
                    </a:lnTo>
                    <a:lnTo>
                      <a:pt x="116" y="14"/>
                    </a:lnTo>
                    <a:lnTo>
                      <a:pt x="116" y="12"/>
                    </a:lnTo>
                    <a:lnTo>
                      <a:pt x="116" y="10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8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8" y="6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12" y="0"/>
                    </a:lnTo>
                    <a:lnTo>
                      <a:pt x="112" y="0"/>
                    </a:lnTo>
                    <a:lnTo>
                      <a:pt x="112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2" y="2"/>
                    </a:lnTo>
                    <a:lnTo>
                      <a:pt x="102" y="2"/>
                    </a:lnTo>
                    <a:lnTo>
                      <a:pt x="102" y="2"/>
                    </a:lnTo>
                    <a:lnTo>
                      <a:pt x="102" y="2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8" y="2"/>
                    </a:lnTo>
                    <a:lnTo>
                      <a:pt x="96" y="4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6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88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8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4" y="14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80" y="14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4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6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4" y="18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36"/>
                    </a:lnTo>
                    <a:lnTo>
                      <a:pt x="34" y="42"/>
                    </a:lnTo>
                    <a:lnTo>
                      <a:pt x="34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4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2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28" y="50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4"/>
                    </a:lnTo>
                    <a:lnTo>
                      <a:pt x="28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6" y="56"/>
                    </a:lnTo>
                    <a:lnTo>
                      <a:pt x="24" y="58"/>
                    </a:lnTo>
                    <a:lnTo>
                      <a:pt x="24" y="58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6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6" y="68"/>
                    </a:lnTo>
                    <a:lnTo>
                      <a:pt x="16" y="68"/>
                    </a:lnTo>
                    <a:close/>
                    <a:moveTo>
                      <a:pt x="32" y="76"/>
                    </a:moveTo>
                    <a:lnTo>
                      <a:pt x="32" y="76"/>
                    </a:lnTo>
                    <a:lnTo>
                      <a:pt x="32" y="76"/>
                    </a:lnTo>
                    <a:lnTo>
                      <a:pt x="28" y="76"/>
                    </a:lnTo>
                    <a:lnTo>
                      <a:pt x="26" y="76"/>
                    </a:lnTo>
                    <a:lnTo>
                      <a:pt x="20" y="76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24" y="76"/>
                    </a:lnTo>
                    <a:lnTo>
                      <a:pt x="30" y="76"/>
                    </a:lnTo>
                    <a:lnTo>
                      <a:pt x="30" y="76"/>
                    </a:lnTo>
                    <a:lnTo>
                      <a:pt x="30" y="76"/>
                    </a:lnTo>
                    <a:lnTo>
                      <a:pt x="32" y="74"/>
                    </a:lnTo>
                    <a:lnTo>
                      <a:pt x="36" y="74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2" y="7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7" name="Freeform 655"/>
              <p:cNvSpPr>
                <a:spLocks/>
              </p:cNvSpPr>
              <p:nvPr/>
            </p:nvSpPr>
            <p:spPr bwMode="auto">
              <a:xfrm>
                <a:off x="5212690" y="2419491"/>
                <a:ext cx="14466" cy="9644"/>
              </a:xfrm>
              <a:custGeom>
                <a:avLst/>
                <a:gdLst>
                  <a:gd name="T0" fmla="*/ 2 w 6"/>
                  <a:gd name="T1" fmla="*/ 4 h 4"/>
                  <a:gd name="T2" fmla="*/ 2 w 6"/>
                  <a:gd name="T3" fmla="*/ 4 h 4"/>
                  <a:gd name="T4" fmla="*/ 2 w 6"/>
                  <a:gd name="T5" fmla="*/ 4 h 4"/>
                  <a:gd name="T6" fmla="*/ 2 w 6"/>
                  <a:gd name="T7" fmla="*/ 4 h 4"/>
                  <a:gd name="T8" fmla="*/ 4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2 h 4"/>
                  <a:gd name="T16" fmla="*/ 6 w 6"/>
                  <a:gd name="T17" fmla="*/ 0 h 4"/>
                  <a:gd name="T18" fmla="*/ 6 w 6"/>
                  <a:gd name="T19" fmla="*/ 0 h 4"/>
                  <a:gd name="T20" fmla="*/ 6 w 6"/>
                  <a:gd name="T21" fmla="*/ 0 h 4"/>
                  <a:gd name="T22" fmla="*/ 4 w 6"/>
                  <a:gd name="T23" fmla="*/ 0 h 4"/>
                  <a:gd name="T24" fmla="*/ 4 w 6"/>
                  <a:gd name="T25" fmla="*/ 0 h 4"/>
                  <a:gd name="T26" fmla="*/ 4 w 6"/>
                  <a:gd name="T27" fmla="*/ 0 h 4"/>
                  <a:gd name="T28" fmla="*/ 0 w 6"/>
                  <a:gd name="T29" fmla="*/ 2 h 4"/>
                  <a:gd name="T30" fmla="*/ 0 w 6"/>
                  <a:gd name="T31" fmla="*/ 2 h 4"/>
                  <a:gd name="T32" fmla="*/ 0 w 6"/>
                  <a:gd name="T33" fmla="*/ 2 h 4"/>
                  <a:gd name="T34" fmla="*/ 0 w 6"/>
                  <a:gd name="T35" fmla="*/ 4 h 4"/>
                  <a:gd name="T36" fmla="*/ 0 w 6"/>
                  <a:gd name="T37" fmla="*/ 4 h 4"/>
                  <a:gd name="T38" fmla="*/ 2 w 6"/>
                  <a:gd name="T39" fmla="*/ 4 h 4"/>
                  <a:gd name="T40" fmla="*/ 2 w 6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8" name="Freeform 656"/>
              <p:cNvSpPr>
                <a:spLocks/>
              </p:cNvSpPr>
              <p:nvPr/>
            </p:nvSpPr>
            <p:spPr bwMode="auto">
              <a:xfrm>
                <a:off x="5612903" y="2626831"/>
                <a:ext cx="43397" cy="28931"/>
              </a:xfrm>
              <a:custGeom>
                <a:avLst/>
                <a:gdLst>
                  <a:gd name="T0" fmla="*/ 2 w 18"/>
                  <a:gd name="T1" fmla="*/ 10 h 12"/>
                  <a:gd name="T2" fmla="*/ 2 w 18"/>
                  <a:gd name="T3" fmla="*/ 12 h 12"/>
                  <a:gd name="T4" fmla="*/ 2 w 18"/>
                  <a:gd name="T5" fmla="*/ 12 h 12"/>
                  <a:gd name="T6" fmla="*/ 2 w 18"/>
                  <a:gd name="T7" fmla="*/ 12 h 12"/>
                  <a:gd name="T8" fmla="*/ 8 w 18"/>
                  <a:gd name="T9" fmla="*/ 12 h 12"/>
                  <a:gd name="T10" fmla="*/ 8 w 18"/>
                  <a:gd name="T11" fmla="*/ 12 h 12"/>
                  <a:gd name="T12" fmla="*/ 8 w 18"/>
                  <a:gd name="T13" fmla="*/ 12 h 12"/>
                  <a:gd name="T14" fmla="*/ 10 w 18"/>
                  <a:gd name="T15" fmla="*/ 10 h 12"/>
                  <a:gd name="T16" fmla="*/ 16 w 18"/>
                  <a:gd name="T17" fmla="*/ 10 h 12"/>
                  <a:gd name="T18" fmla="*/ 16 w 18"/>
                  <a:gd name="T19" fmla="*/ 10 h 12"/>
                  <a:gd name="T20" fmla="*/ 16 w 18"/>
                  <a:gd name="T21" fmla="*/ 10 h 12"/>
                  <a:gd name="T22" fmla="*/ 16 w 18"/>
                  <a:gd name="T23" fmla="*/ 10 h 12"/>
                  <a:gd name="T24" fmla="*/ 18 w 18"/>
                  <a:gd name="T25" fmla="*/ 10 h 12"/>
                  <a:gd name="T26" fmla="*/ 18 w 18"/>
                  <a:gd name="T27" fmla="*/ 10 h 12"/>
                  <a:gd name="T28" fmla="*/ 18 w 18"/>
                  <a:gd name="T29" fmla="*/ 8 h 12"/>
                  <a:gd name="T30" fmla="*/ 18 w 18"/>
                  <a:gd name="T31" fmla="*/ 6 h 12"/>
                  <a:gd name="T32" fmla="*/ 18 w 18"/>
                  <a:gd name="T33" fmla="*/ 6 h 12"/>
                  <a:gd name="T34" fmla="*/ 18 w 18"/>
                  <a:gd name="T35" fmla="*/ 6 h 12"/>
                  <a:gd name="T36" fmla="*/ 16 w 18"/>
                  <a:gd name="T37" fmla="*/ 6 h 12"/>
                  <a:gd name="T38" fmla="*/ 16 w 18"/>
                  <a:gd name="T39" fmla="*/ 6 h 12"/>
                  <a:gd name="T40" fmla="*/ 16 w 18"/>
                  <a:gd name="T41" fmla="*/ 6 h 12"/>
                  <a:gd name="T42" fmla="*/ 16 w 18"/>
                  <a:gd name="T43" fmla="*/ 4 h 12"/>
                  <a:gd name="T44" fmla="*/ 10 w 18"/>
                  <a:gd name="T45" fmla="*/ 4 h 12"/>
                  <a:gd name="T46" fmla="*/ 10 w 18"/>
                  <a:gd name="T47" fmla="*/ 2 h 12"/>
                  <a:gd name="T48" fmla="*/ 10 w 18"/>
                  <a:gd name="T49" fmla="*/ 2 h 12"/>
                  <a:gd name="T50" fmla="*/ 10 w 18"/>
                  <a:gd name="T51" fmla="*/ 2 h 12"/>
                  <a:gd name="T52" fmla="*/ 10 w 18"/>
                  <a:gd name="T53" fmla="*/ 2 h 12"/>
                  <a:gd name="T54" fmla="*/ 8 w 18"/>
                  <a:gd name="T55" fmla="*/ 0 h 12"/>
                  <a:gd name="T56" fmla="*/ 8 w 18"/>
                  <a:gd name="T57" fmla="*/ 0 h 12"/>
                  <a:gd name="T58" fmla="*/ 8 w 18"/>
                  <a:gd name="T59" fmla="*/ 0 h 12"/>
                  <a:gd name="T60" fmla="*/ 6 w 18"/>
                  <a:gd name="T61" fmla="*/ 0 h 12"/>
                  <a:gd name="T62" fmla="*/ 6 w 18"/>
                  <a:gd name="T63" fmla="*/ 0 h 12"/>
                  <a:gd name="T64" fmla="*/ 6 w 18"/>
                  <a:gd name="T65" fmla="*/ 0 h 12"/>
                  <a:gd name="T66" fmla="*/ 4 w 18"/>
                  <a:gd name="T67" fmla="*/ 2 h 12"/>
                  <a:gd name="T68" fmla="*/ 4 w 18"/>
                  <a:gd name="T69" fmla="*/ 2 h 12"/>
                  <a:gd name="T70" fmla="*/ 4 w 18"/>
                  <a:gd name="T71" fmla="*/ 2 h 12"/>
                  <a:gd name="T72" fmla="*/ 2 w 18"/>
                  <a:gd name="T73" fmla="*/ 2 h 12"/>
                  <a:gd name="T74" fmla="*/ 2 w 18"/>
                  <a:gd name="T75" fmla="*/ 2 h 12"/>
                  <a:gd name="T76" fmla="*/ 2 w 18"/>
                  <a:gd name="T77" fmla="*/ 4 h 12"/>
                  <a:gd name="T78" fmla="*/ 0 w 18"/>
                  <a:gd name="T79" fmla="*/ 6 h 12"/>
                  <a:gd name="T80" fmla="*/ 0 w 18"/>
                  <a:gd name="T81" fmla="*/ 6 h 12"/>
                  <a:gd name="T82" fmla="*/ 0 w 18"/>
                  <a:gd name="T83" fmla="*/ 6 h 12"/>
                  <a:gd name="T84" fmla="*/ 0 w 18"/>
                  <a:gd name="T85" fmla="*/ 8 h 12"/>
                  <a:gd name="T86" fmla="*/ 0 w 18"/>
                  <a:gd name="T87" fmla="*/ 8 h 12"/>
                  <a:gd name="T88" fmla="*/ 0 w 18"/>
                  <a:gd name="T89" fmla="*/ 10 h 12"/>
                  <a:gd name="T90" fmla="*/ 2 w 18"/>
                  <a:gd name="T9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" h="12">
                    <a:moveTo>
                      <a:pt x="2" y="10"/>
                    </a:move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89" name="Freeform 657"/>
              <p:cNvSpPr>
                <a:spLocks/>
              </p:cNvSpPr>
              <p:nvPr/>
            </p:nvSpPr>
            <p:spPr bwMode="auto">
              <a:xfrm>
                <a:off x="5347702" y="2342342"/>
                <a:ext cx="24109" cy="19287"/>
              </a:xfrm>
              <a:custGeom>
                <a:avLst/>
                <a:gdLst>
                  <a:gd name="T0" fmla="*/ 0 w 10"/>
                  <a:gd name="T1" fmla="*/ 6 h 8"/>
                  <a:gd name="T2" fmla="*/ 2 w 10"/>
                  <a:gd name="T3" fmla="*/ 6 h 8"/>
                  <a:gd name="T4" fmla="*/ 4 w 10"/>
                  <a:gd name="T5" fmla="*/ 8 h 8"/>
                  <a:gd name="T6" fmla="*/ 4 w 10"/>
                  <a:gd name="T7" fmla="*/ 8 h 8"/>
                  <a:gd name="T8" fmla="*/ 4 w 10"/>
                  <a:gd name="T9" fmla="*/ 8 h 8"/>
                  <a:gd name="T10" fmla="*/ 6 w 10"/>
                  <a:gd name="T11" fmla="*/ 8 h 8"/>
                  <a:gd name="T12" fmla="*/ 6 w 10"/>
                  <a:gd name="T13" fmla="*/ 8 h 8"/>
                  <a:gd name="T14" fmla="*/ 6 w 10"/>
                  <a:gd name="T15" fmla="*/ 8 h 8"/>
                  <a:gd name="T16" fmla="*/ 10 w 10"/>
                  <a:gd name="T17" fmla="*/ 6 h 8"/>
                  <a:gd name="T18" fmla="*/ 10 w 10"/>
                  <a:gd name="T19" fmla="*/ 6 h 8"/>
                  <a:gd name="T20" fmla="*/ 10 w 10"/>
                  <a:gd name="T21" fmla="*/ 4 h 8"/>
                  <a:gd name="T22" fmla="*/ 10 w 10"/>
                  <a:gd name="T23" fmla="*/ 2 h 8"/>
                  <a:gd name="T24" fmla="*/ 10 w 10"/>
                  <a:gd name="T25" fmla="*/ 2 h 8"/>
                  <a:gd name="T26" fmla="*/ 10 w 10"/>
                  <a:gd name="T27" fmla="*/ 2 h 8"/>
                  <a:gd name="T28" fmla="*/ 8 w 10"/>
                  <a:gd name="T29" fmla="*/ 2 h 8"/>
                  <a:gd name="T30" fmla="*/ 6 w 10"/>
                  <a:gd name="T31" fmla="*/ 0 h 8"/>
                  <a:gd name="T32" fmla="*/ 6 w 10"/>
                  <a:gd name="T33" fmla="*/ 0 h 8"/>
                  <a:gd name="T34" fmla="*/ 6 w 10"/>
                  <a:gd name="T35" fmla="*/ 0 h 8"/>
                  <a:gd name="T36" fmla="*/ 2 w 10"/>
                  <a:gd name="T37" fmla="*/ 0 h 8"/>
                  <a:gd name="T38" fmla="*/ 2 w 10"/>
                  <a:gd name="T39" fmla="*/ 0 h 8"/>
                  <a:gd name="T40" fmla="*/ 2 w 10"/>
                  <a:gd name="T41" fmla="*/ 0 h 8"/>
                  <a:gd name="T42" fmla="*/ 0 w 10"/>
                  <a:gd name="T43" fmla="*/ 2 h 8"/>
                  <a:gd name="T44" fmla="*/ 0 w 10"/>
                  <a:gd name="T45" fmla="*/ 2 h 8"/>
                  <a:gd name="T46" fmla="*/ 0 w 10"/>
                  <a:gd name="T47" fmla="*/ 2 h 8"/>
                  <a:gd name="T48" fmla="*/ 0 w 10"/>
                  <a:gd name="T49" fmla="*/ 4 h 8"/>
                  <a:gd name="T50" fmla="*/ 0 w 10"/>
                  <a:gd name="T51" fmla="*/ 4 h 8"/>
                  <a:gd name="T52" fmla="*/ 0 w 10"/>
                  <a:gd name="T53" fmla="*/ 6 h 8"/>
                  <a:gd name="T54" fmla="*/ 0 w 10"/>
                  <a:gd name="T5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lnTo>
                      <a:pt x="2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0" name="Freeform 658"/>
              <p:cNvSpPr>
                <a:spLocks/>
              </p:cNvSpPr>
              <p:nvPr/>
            </p:nvSpPr>
            <p:spPr bwMode="auto">
              <a:xfrm>
                <a:off x="5371811" y="2361629"/>
                <a:ext cx="43397" cy="38575"/>
              </a:xfrm>
              <a:custGeom>
                <a:avLst/>
                <a:gdLst>
                  <a:gd name="T0" fmla="*/ 0 w 18"/>
                  <a:gd name="T1" fmla="*/ 16 h 16"/>
                  <a:gd name="T2" fmla="*/ 2 w 18"/>
                  <a:gd name="T3" fmla="*/ 16 h 16"/>
                  <a:gd name="T4" fmla="*/ 4 w 18"/>
                  <a:gd name="T5" fmla="*/ 16 h 16"/>
                  <a:gd name="T6" fmla="*/ 4 w 18"/>
                  <a:gd name="T7" fmla="*/ 16 h 16"/>
                  <a:gd name="T8" fmla="*/ 4 w 18"/>
                  <a:gd name="T9" fmla="*/ 16 h 16"/>
                  <a:gd name="T10" fmla="*/ 10 w 18"/>
                  <a:gd name="T11" fmla="*/ 16 h 16"/>
                  <a:gd name="T12" fmla="*/ 10 w 18"/>
                  <a:gd name="T13" fmla="*/ 16 h 16"/>
                  <a:gd name="T14" fmla="*/ 10 w 18"/>
                  <a:gd name="T15" fmla="*/ 16 h 16"/>
                  <a:gd name="T16" fmla="*/ 12 w 18"/>
                  <a:gd name="T17" fmla="*/ 16 h 16"/>
                  <a:gd name="T18" fmla="*/ 12 w 18"/>
                  <a:gd name="T19" fmla="*/ 16 h 16"/>
                  <a:gd name="T20" fmla="*/ 12 w 18"/>
                  <a:gd name="T21" fmla="*/ 16 h 16"/>
                  <a:gd name="T22" fmla="*/ 14 w 18"/>
                  <a:gd name="T23" fmla="*/ 16 h 16"/>
                  <a:gd name="T24" fmla="*/ 14 w 18"/>
                  <a:gd name="T25" fmla="*/ 14 h 16"/>
                  <a:gd name="T26" fmla="*/ 16 w 18"/>
                  <a:gd name="T27" fmla="*/ 14 h 16"/>
                  <a:gd name="T28" fmla="*/ 16 w 18"/>
                  <a:gd name="T29" fmla="*/ 14 h 16"/>
                  <a:gd name="T30" fmla="*/ 16 w 18"/>
                  <a:gd name="T31" fmla="*/ 14 h 16"/>
                  <a:gd name="T32" fmla="*/ 18 w 18"/>
                  <a:gd name="T33" fmla="*/ 14 h 16"/>
                  <a:gd name="T34" fmla="*/ 18 w 18"/>
                  <a:gd name="T35" fmla="*/ 14 h 16"/>
                  <a:gd name="T36" fmla="*/ 18 w 18"/>
                  <a:gd name="T37" fmla="*/ 12 h 16"/>
                  <a:gd name="T38" fmla="*/ 18 w 18"/>
                  <a:gd name="T39" fmla="*/ 8 h 16"/>
                  <a:gd name="T40" fmla="*/ 18 w 18"/>
                  <a:gd name="T41" fmla="*/ 8 h 16"/>
                  <a:gd name="T42" fmla="*/ 18 w 18"/>
                  <a:gd name="T43" fmla="*/ 8 h 16"/>
                  <a:gd name="T44" fmla="*/ 16 w 18"/>
                  <a:gd name="T45" fmla="*/ 4 h 16"/>
                  <a:gd name="T46" fmla="*/ 16 w 18"/>
                  <a:gd name="T47" fmla="*/ 4 h 16"/>
                  <a:gd name="T48" fmla="*/ 16 w 18"/>
                  <a:gd name="T49" fmla="*/ 4 h 16"/>
                  <a:gd name="T50" fmla="*/ 16 w 18"/>
                  <a:gd name="T51" fmla="*/ 4 h 16"/>
                  <a:gd name="T52" fmla="*/ 14 w 18"/>
                  <a:gd name="T53" fmla="*/ 2 h 16"/>
                  <a:gd name="T54" fmla="*/ 14 w 18"/>
                  <a:gd name="T55" fmla="*/ 2 h 16"/>
                  <a:gd name="T56" fmla="*/ 14 w 18"/>
                  <a:gd name="T57" fmla="*/ 2 h 16"/>
                  <a:gd name="T58" fmla="*/ 12 w 18"/>
                  <a:gd name="T59" fmla="*/ 2 h 16"/>
                  <a:gd name="T60" fmla="*/ 10 w 18"/>
                  <a:gd name="T61" fmla="*/ 0 h 16"/>
                  <a:gd name="T62" fmla="*/ 10 w 18"/>
                  <a:gd name="T63" fmla="*/ 0 h 16"/>
                  <a:gd name="T64" fmla="*/ 10 w 18"/>
                  <a:gd name="T65" fmla="*/ 0 h 16"/>
                  <a:gd name="T66" fmla="*/ 6 w 18"/>
                  <a:gd name="T67" fmla="*/ 0 h 16"/>
                  <a:gd name="T68" fmla="*/ 6 w 18"/>
                  <a:gd name="T69" fmla="*/ 0 h 16"/>
                  <a:gd name="T70" fmla="*/ 6 w 18"/>
                  <a:gd name="T71" fmla="*/ 0 h 16"/>
                  <a:gd name="T72" fmla="*/ 4 w 18"/>
                  <a:gd name="T73" fmla="*/ 2 h 16"/>
                  <a:gd name="T74" fmla="*/ 4 w 18"/>
                  <a:gd name="T75" fmla="*/ 2 h 16"/>
                  <a:gd name="T76" fmla="*/ 4 w 18"/>
                  <a:gd name="T77" fmla="*/ 2 h 16"/>
                  <a:gd name="T78" fmla="*/ 2 w 18"/>
                  <a:gd name="T79" fmla="*/ 2 h 16"/>
                  <a:gd name="T80" fmla="*/ 2 w 18"/>
                  <a:gd name="T81" fmla="*/ 4 h 16"/>
                  <a:gd name="T82" fmla="*/ 2 w 18"/>
                  <a:gd name="T83" fmla="*/ 4 h 16"/>
                  <a:gd name="T84" fmla="*/ 2 w 18"/>
                  <a:gd name="T85" fmla="*/ 4 h 16"/>
                  <a:gd name="T86" fmla="*/ 4 w 18"/>
                  <a:gd name="T87" fmla="*/ 6 h 16"/>
                  <a:gd name="T88" fmla="*/ 4 w 18"/>
                  <a:gd name="T89" fmla="*/ 6 h 16"/>
                  <a:gd name="T90" fmla="*/ 4 w 18"/>
                  <a:gd name="T91" fmla="*/ 6 h 16"/>
                  <a:gd name="T92" fmla="*/ 6 w 18"/>
                  <a:gd name="T93" fmla="*/ 6 h 16"/>
                  <a:gd name="T94" fmla="*/ 6 w 18"/>
                  <a:gd name="T95" fmla="*/ 8 h 16"/>
                  <a:gd name="T96" fmla="*/ 4 w 18"/>
                  <a:gd name="T97" fmla="*/ 8 h 16"/>
                  <a:gd name="T98" fmla="*/ 2 w 18"/>
                  <a:gd name="T99" fmla="*/ 8 h 16"/>
                  <a:gd name="T100" fmla="*/ 2 w 18"/>
                  <a:gd name="T101" fmla="*/ 8 h 16"/>
                  <a:gd name="T102" fmla="*/ 2 w 18"/>
                  <a:gd name="T103" fmla="*/ 10 h 16"/>
                  <a:gd name="T104" fmla="*/ 2 w 18"/>
                  <a:gd name="T105" fmla="*/ 10 h 16"/>
                  <a:gd name="T106" fmla="*/ 0 w 18"/>
                  <a:gd name="T107" fmla="*/ 12 h 16"/>
                  <a:gd name="T108" fmla="*/ 0 w 18"/>
                  <a:gd name="T109" fmla="*/ 12 h 16"/>
                  <a:gd name="T110" fmla="*/ 0 w 18"/>
                  <a:gd name="T111" fmla="*/ 12 h 16"/>
                  <a:gd name="T112" fmla="*/ 0 w 18"/>
                  <a:gd name="T113" fmla="*/ 16 h 16"/>
                  <a:gd name="T114" fmla="*/ 0 w 18"/>
                  <a:gd name="T115" fmla="*/ 16 h 16"/>
                  <a:gd name="T116" fmla="*/ 0 w 18"/>
                  <a:gd name="T117" fmla="*/ 16 h 16"/>
                  <a:gd name="T118" fmla="*/ 0 w 18"/>
                  <a:gd name="T1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lnTo>
                      <a:pt x="2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1" name="Freeform 659"/>
              <p:cNvSpPr>
                <a:spLocks/>
              </p:cNvSpPr>
              <p:nvPr/>
            </p:nvSpPr>
            <p:spPr bwMode="auto">
              <a:xfrm>
                <a:off x="5256086" y="2419491"/>
                <a:ext cx="28931" cy="19287"/>
              </a:xfrm>
              <a:custGeom>
                <a:avLst/>
                <a:gdLst>
                  <a:gd name="T0" fmla="*/ 4 w 12"/>
                  <a:gd name="T1" fmla="*/ 6 h 8"/>
                  <a:gd name="T2" fmla="*/ 4 w 12"/>
                  <a:gd name="T3" fmla="*/ 6 h 8"/>
                  <a:gd name="T4" fmla="*/ 4 w 12"/>
                  <a:gd name="T5" fmla="*/ 6 h 8"/>
                  <a:gd name="T6" fmla="*/ 4 w 12"/>
                  <a:gd name="T7" fmla="*/ 8 h 8"/>
                  <a:gd name="T8" fmla="*/ 4 w 12"/>
                  <a:gd name="T9" fmla="*/ 8 h 8"/>
                  <a:gd name="T10" fmla="*/ 6 w 12"/>
                  <a:gd name="T11" fmla="*/ 8 h 8"/>
                  <a:gd name="T12" fmla="*/ 10 w 12"/>
                  <a:gd name="T13" fmla="*/ 8 h 8"/>
                  <a:gd name="T14" fmla="*/ 10 w 12"/>
                  <a:gd name="T15" fmla="*/ 8 h 8"/>
                  <a:gd name="T16" fmla="*/ 12 w 12"/>
                  <a:gd name="T17" fmla="*/ 8 h 8"/>
                  <a:gd name="T18" fmla="*/ 12 w 12"/>
                  <a:gd name="T19" fmla="*/ 6 h 8"/>
                  <a:gd name="T20" fmla="*/ 12 w 12"/>
                  <a:gd name="T21" fmla="*/ 6 h 8"/>
                  <a:gd name="T22" fmla="*/ 10 w 12"/>
                  <a:gd name="T23" fmla="*/ 6 h 8"/>
                  <a:gd name="T24" fmla="*/ 10 w 12"/>
                  <a:gd name="T25" fmla="*/ 6 h 8"/>
                  <a:gd name="T26" fmla="*/ 10 w 12"/>
                  <a:gd name="T27" fmla="*/ 4 h 8"/>
                  <a:gd name="T28" fmla="*/ 10 w 12"/>
                  <a:gd name="T29" fmla="*/ 4 h 8"/>
                  <a:gd name="T30" fmla="*/ 10 w 12"/>
                  <a:gd name="T31" fmla="*/ 4 h 8"/>
                  <a:gd name="T32" fmla="*/ 6 w 12"/>
                  <a:gd name="T33" fmla="*/ 4 h 8"/>
                  <a:gd name="T34" fmla="*/ 4 w 12"/>
                  <a:gd name="T35" fmla="*/ 2 h 8"/>
                  <a:gd name="T36" fmla="*/ 4 w 12"/>
                  <a:gd name="T37" fmla="*/ 2 h 8"/>
                  <a:gd name="T38" fmla="*/ 4 w 12"/>
                  <a:gd name="T39" fmla="*/ 2 h 8"/>
                  <a:gd name="T40" fmla="*/ 2 w 12"/>
                  <a:gd name="T41" fmla="*/ 0 h 8"/>
                  <a:gd name="T42" fmla="*/ 2 w 12"/>
                  <a:gd name="T43" fmla="*/ 0 h 8"/>
                  <a:gd name="T44" fmla="*/ 0 w 12"/>
                  <a:gd name="T45" fmla="*/ 0 h 8"/>
                  <a:gd name="T46" fmla="*/ 0 w 12"/>
                  <a:gd name="T47" fmla="*/ 0 h 8"/>
                  <a:gd name="T48" fmla="*/ 0 w 12"/>
                  <a:gd name="T49" fmla="*/ 2 h 8"/>
                  <a:gd name="T50" fmla="*/ 0 w 12"/>
                  <a:gd name="T51" fmla="*/ 2 h 8"/>
                  <a:gd name="T52" fmla="*/ 0 w 12"/>
                  <a:gd name="T53" fmla="*/ 2 h 8"/>
                  <a:gd name="T54" fmla="*/ 0 w 12"/>
                  <a:gd name="T55" fmla="*/ 2 h 8"/>
                  <a:gd name="T56" fmla="*/ 2 w 12"/>
                  <a:gd name="T57" fmla="*/ 4 h 8"/>
                  <a:gd name="T58" fmla="*/ 4 w 12"/>
                  <a:gd name="T5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8">
                    <a:moveTo>
                      <a:pt x="4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2" name="Freeform 660"/>
              <p:cNvSpPr>
                <a:spLocks/>
              </p:cNvSpPr>
              <p:nvPr/>
            </p:nvSpPr>
            <p:spPr bwMode="auto">
              <a:xfrm>
                <a:off x="5275374" y="2409848"/>
                <a:ext cx="33753" cy="24109"/>
              </a:xfrm>
              <a:custGeom>
                <a:avLst/>
                <a:gdLst>
                  <a:gd name="T0" fmla="*/ 0 w 14"/>
                  <a:gd name="T1" fmla="*/ 4 h 10"/>
                  <a:gd name="T2" fmla="*/ 0 w 14"/>
                  <a:gd name="T3" fmla="*/ 6 h 10"/>
                  <a:gd name="T4" fmla="*/ 0 w 14"/>
                  <a:gd name="T5" fmla="*/ 6 h 10"/>
                  <a:gd name="T6" fmla="*/ 2 w 14"/>
                  <a:gd name="T7" fmla="*/ 6 h 10"/>
                  <a:gd name="T8" fmla="*/ 2 w 14"/>
                  <a:gd name="T9" fmla="*/ 8 h 10"/>
                  <a:gd name="T10" fmla="*/ 2 w 14"/>
                  <a:gd name="T11" fmla="*/ 8 h 10"/>
                  <a:gd name="T12" fmla="*/ 2 w 14"/>
                  <a:gd name="T13" fmla="*/ 8 h 10"/>
                  <a:gd name="T14" fmla="*/ 6 w 14"/>
                  <a:gd name="T15" fmla="*/ 10 h 10"/>
                  <a:gd name="T16" fmla="*/ 6 w 14"/>
                  <a:gd name="T17" fmla="*/ 10 h 10"/>
                  <a:gd name="T18" fmla="*/ 6 w 14"/>
                  <a:gd name="T19" fmla="*/ 10 h 10"/>
                  <a:gd name="T20" fmla="*/ 6 w 14"/>
                  <a:gd name="T21" fmla="*/ 10 h 10"/>
                  <a:gd name="T22" fmla="*/ 10 w 14"/>
                  <a:gd name="T23" fmla="*/ 10 h 10"/>
                  <a:gd name="T24" fmla="*/ 10 w 14"/>
                  <a:gd name="T25" fmla="*/ 10 h 10"/>
                  <a:gd name="T26" fmla="*/ 10 w 14"/>
                  <a:gd name="T27" fmla="*/ 10 h 10"/>
                  <a:gd name="T28" fmla="*/ 10 w 14"/>
                  <a:gd name="T29" fmla="*/ 10 h 10"/>
                  <a:gd name="T30" fmla="*/ 12 w 14"/>
                  <a:gd name="T31" fmla="*/ 10 h 10"/>
                  <a:gd name="T32" fmla="*/ 12 w 14"/>
                  <a:gd name="T33" fmla="*/ 10 h 10"/>
                  <a:gd name="T34" fmla="*/ 12 w 14"/>
                  <a:gd name="T35" fmla="*/ 8 h 10"/>
                  <a:gd name="T36" fmla="*/ 12 w 14"/>
                  <a:gd name="T37" fmla="*/ 8 h 10"/>
                  <a:gd name="T38" fmla="*/ 12 w 14"/>
                  <a:gd name="T39" fmla="*/ 8 h 10"/>
                  <a:gd name="T40" fmla="*/ 12 w 14"/>
                  <a:gd name="T41" fmla="*/ 8 h 10"/>
                  <a:gd name="T42" fmla="*/ 14 w 14"/>
                  <a:gd name="T43" fmla="*/ 8 h 10"/>
                  <a:gd name="T44" fmla="*/ 14 w 14"/>
                  <a:gd name="T45" fmla="*/ 4 h 10"/>
                  <a:gd name="T46" fmla="*/ 14 w 14"/>
                  <a:gd name="T47" fmla="*/ 4 h 10"/>
                  <a:gd name="T48" fmla="*/ 14 w 14"/>
                  <a:gd name="T49" fmla="*/ 4 h 10"/>
                  <a:gd name="T50" fmla="*/ 14 w 14"/>
                  <a:gd name="T51" fmla="*/ 4 h 10"/>
                  <a:gd name="T52" fmla="*/ 14 w 14"/>
                  <a:gd name="T53" fmla="*/ 0 h 10"/>
                  <a:gd name="T54" fmla="*/ 14 w 14"/>
                  <a:gd name="T55" fmla="*/ 0 h 10"/>
                  <a:gd name="T56" fmla="*/ 14 w 14"/>
                  <a:gd name="T57" fmla="*/ 0 h 10"/>
                  <a:gd name="T58" fmla="*/ 12 w 14"/>
                  <a:gd name="T59" fmla="*/ 0 h 10"/>
                  <a:gd name="T60" fmla="*/ 12 w 14"/>
                  <a:gd name="T61" fmla="*/ 0 h 10"/>
                  <a:gd name="T62" fmla="*/ 10 w 14"/>
                  <a:gd name="T63" fmla="*/ 0 h 10"/>
                  <a:gd name="T64" fmla="*/ 8 w 14"/>
                  <a:gd name="T65" fmla="*/ 0 h 10"/>
                  <a:gd name="T66" fmla="*/ 8 w 14"/>
                  <a:gd name="T67" fmla="*/ 0 h 10"/>
                  <a:gd name="T68" fmla="*/ 8 w 14"/>
                  <a:gd name="T69" fmla="*/ 0 h 10"/>
                  <a:gd name="T70" fmla="*/ 6 w 14"/>
                  <a:gd name="T71" fmla="*/ 2 h 10"/>
                  <a:gd name="T72" fmla="*/ 6 w 14"/>
                  <a:gd name="T73" fmla="*/ 2 h 10"/>
                  <a:gd name="T74" fmla="*/ 6 w 14"/>
                  <a:gd name="T75" fmla="*/ 2 h 10"/>
                  <a:gd name="T76" fmla="*/ 6 w 14"/>
                  <a:gd name="T77" fmla="*/ 2 h 10"/>
                  <a:gd name="T78" fmla="*/ 2 w 14"/>
                  <a:gd name="T79" fmla="*/ 2 h 10"/>
                  <a:gd name="T80" fmla="*/ 2 w 14"/>
                  <a:gd name="T81" fmla="*/ 2 h 10"/>
                  <a:gd name="T82" fmla="*/ 2 w 14"/>
                  <a:gd name="T83" fmla="*/ 2 h 10"/>
                  <a:gd name="T84" fmla="*/ 2 w 14"/>
                  <a:gd name="T85" fmla="*/ 4 h 10"/>
                  <a:gd name="T86" fmla="*/ 2 w 14"/>
                  <a:gd name="T87" fmla="*/ 4 h 10"/>
                  <a:gd name="T88" fmla="*/ 0 w 14"/>
                  <a:gd name="T89" fmla="*/ 4 h 10"/>
                  <a:gd name="T90" fmla="*/ 0 w 14"/>
                  <a:gd name="T9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" h="10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3" name="Freeform 661"/>
              <p:cNvSpPr>
                <a:spLocks/>
              </p:cNvSpPr>
              <p:nvPr/>
            </p:nvSpPr>
            <p:spPr bwMode="auto">
              <a:xfrm>
                <a:off x="5241621" y="2361629"/>
                <a:ext cx="28931" cy="14466"/>
              </a:xfrm>
              <a:custGeom>
                <a:avLst/>
                <a:gdLst>
                  <a:gd name="T0" fmla="*/ 2 w 12"/>
                  <a:gd name="T1" fmla="*/ 4 h 6"/>
                  <a:gd name="T2" fmla="*/ 2 w 12"/>
                  <a:gd name="T3" fmla="*/ 4 h 6"/>
                  <a:gd name="T4" fmla="*/ 2 w 12"/>
                  <a:gd name="T5" fmla="*/ 4 h 6"/>
                  <a:gd name="T6" fmla="*/ 4 w 12"/>
                  <a:gd name="T7" fmla="*/ 6 h 6"/>
                  <a:gd name="T8" fmla="*/ 4 w 12"/>
                  <a:gd name="T9" fmla="*/ 6 h 6"/>
                  <a:gd name="T10" fmla="*/ 4 w 12"/>
                  <a:gd name="T11" fmla="*/ 6 h 6"/>
                  <a:gd name="T12" fmla="*/ 8 w 12"/>
                  <a:gd name="T13" fmla="*/ 6 h 6"/>
                  <a:gd name="T14" fmla="*/ 8 w 12"/>
                  <a:gd name="T15" fmla="*/ 6 h 6"/>
                  <a:gd name="T16" fmla="*/ 8 w 12"/>
                  <a:gd name="T17" fmla="*/ 6 h 6"/>
                  <a:gd name="T18" fmla="*/ 10 w 12"/>
                  <a:gd name="T19" fmla="*/ 4 h 6"/>
                  <a:gd name="T20" fmla="*/ 12 w 12"/>
                  <a:gd name="T21" fmla="*/ 4 h 6"/>
                  <a:gd name="T22" fmla="*/ 12 w 12"/>
                  <a:gd name="T23" fmla="*/ 4 h 6"/>
                  <a:gd name="T24" fmla="*/ 12 w 12"/>
                  <a:gd name="T25" fmla="*/ 2 h 6"/>
                  <a:gd name="T26" fmla="*/ 12 w 12"/>
                  <a:gd name="T27" fmla="*/ 0 h 6"/>
                  <a:gd name="T28" fmla="*/ 12 w 12"/>
                  <a:gd name="T29" fmla="*/ 0 h 6"/>
                  <a:gd name="T30" fmla="*/ 12 w 12"/>
                  <a:gd name="T31" fmla="*/ 0 h 6"/>
                  <a:gd name="T32" fmla="*/ 6 w 12"/>
                  <a:gd name="T33" fmla="*/ 0 h 6"/>
                  <a:gd name="T34" fmla="*/ 6 w 12"/>
                  <a:gd name="T35" fmla="*/ 0 h 6"/>
                  <a:gd name="T36" fmla="*/ 6 w 12"/>
                  <a:gd name="T37" fmla="*/ 0 h 6"/>
                  <a:gd name="T38" fmla="*/ 4 w 12"/>
                  <a:gd name="T39" fmla="*/ 0 h 6"/>
                  <a:gd name="T40" fmla="*/ 2 w 12"/>
                  <a:gd name="T41" fmla="*/ 0 h 6"/>
                  <a:gd name="T42" fmla="*/ 2 w 12"/>
                  <a:gd name="T43" fmla="*/ 0 h 6"/>
                  <a:gd name="T44" fmla="*/ 0 w 12"/>
                  <a:gd name="T45" fmla="*/ 2 h 6"/>
                  <a:gd name="T46" fmla="*/ 0 w 12"/>
                  <a:gd name="T47" fmla="*/ 2 h 6"/>
                  <a:gd name="T48" fmla="*/ 0 w 12"/>
                  <a:gd name="T49" fmla="*/ 2 h 6"/>
                  <a:gd name="T50" fmla="*/ 0 w 12"/>
                  <a:gd name="T51" fmla="*/ 2 h 6"/>
                  <a:gd name="T52" fmla="*/ 0 w 12"/>
                  <a:gd name="T53" fmla="*/ 2 h 6"/>
                  <a:gd name="T54" fmla="*/ 0 w 12"/>
                  <a:gd name="T55" fmla="*/ 2 h 6"/>
                  <a:gd name="T56" fmla="*/ 0 w 12"/>
                  <a:gd name="T57" fmla="*/ 4 h 6"/>
                  <a:gd name="T58" fmla="*/ 2 w 12"/>
                  <a:gd name="T5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6">
                    <a:moveTo>
                      <a:pt x="2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4" name="Freeform 662"/>
              <p:cNvSpPr>
                <a:spLocks/>
              </p:cNvSpPr>
              <p:nvPr/>
            </p:nvSpPr>
            <p:spPr bwMode="auto">
              <a:xfrm>
                <a:off x="5738272" y="2612366"/>
                <a:ext cx="24109" cy="14466"/>
              </a:xfrm>
              <a:custGeom>
                <a:avLst/>
                <a:gdLst>
                  <a:gd name="T0" fmla="*/ 8 w 10"/>
                  <a:gd name="T1" fmla="*/ 6 h 6"/>
                  <a:gd name="T2" fmla="*/ 8 w 10"/>
                  <a:gd name="T3" fmla="*/ 6 h 6"/>
                  <a:gd name="T4" fmla="*/ 8 w 10"/>
                  <a:gd name="T5" fmla="*/ 4 h 6"/>
                  <a:gd name="T6" fmla="*/ 8 w 10"/>
                  <a:gd name="T7" fmla="*/ 4 h 6"/>
                  <a:gd name="T8" fmla="*/ 10 w 10"/>
                  <a:gd name="T9" fmla="*/ 4 h 6"/>
                  <a:gd name="T10" fmla="*/ 10 w 10"/>
                  <a:gd name="T11" fmla="*/ 4 h 6"/>
                  <a:gd name="T12" fmla="*/ 10 w 10"/>
                  <a:gd name="T13" fmla="*/ 4 h 6"/>
                  <a:gd name="T14" fmla="*/ 10 w 10"/>
                  <a:gd name="T15" fmla="*/ 2 h 6"/>
                  <a:gd name="T16" fmla="*/ 10 w 10"/>
                  <a:gd name="T17" fmla="*/ 2 h 6"/>
                  <a:gd name="T18" fmla="*/ 10 w 10"/>
                  <a:gd name="T19" fmla="*/ 2 h 6"/>
                  <a:gd name="T20" fmla="*/ 8 w 10"/>
                  <a:gd name="T21" fmla="*/ 0 h 6"/>
                  <a:gd name="T22" fmla="*/ 8 w 10"/>
                  <a:gd name="T23" fmla="*/ 0 h 6"/>
                  <a:gd name="T24" fmla="*/ 8 w 10"/>
                  <a:gd name="T25" fmla="*/ 0 h 6"/>
                  <a:gd name="T26" fmla="*/ 4 w 10"/>
                  <a:gd name="T27" fmla="*/ 0 h 6"/>
                  <a:gd name="T28" fmla="*/ 4 w 10"/>
                  <a:gd name="T29" fmla="*/ 0 h 6"/>
                  <a:gd name="T30" fmla="*/ 4 w 10"/>
                  <a:gd name="T31" fmla="*/ 0 h 6"/>
                  <a:gd name="T32" fmla="*/ 2 w 10"/>
                  <a:gd name="T33" fmla="*/ 2 h 6"/>
                  <a:gd name="T34" fmla="*/ 2 w 10"/>
                  <a:gd name="T35" fmla="*/ 2 h 6"/>
                  <a:gd name="T36" fmla="*/ 0 w 10"/>
                  <a:gd name="T37" fmla="*/ 2 h 6"/>
                  <a:gd name="T38" fmla="*/ 0 w 10"/>
                  <a:gd name="T39" fmla="*/ 4 h 6"/>
                  <a:gd name="T40" fmla="*/ 0 w 10"/>
                  <a:gd name="T41" fmla="*/ 4 h 6"/>
                  <a:gd name="T42" fmla="*/ 0 w 10"/>
                  <a:gd name="T43" fmla="*/ 4 h 6"/>
                  <a:gd name="T44" fmla="*/ 0 w 10"/>
                  <a:gd name="T45" fmla="*/ 4 h 6"/>
                  <a:gd name="T46" fmla="*/ 0 w 10"/>
                  <a:gd name="T47" fmla="*/ 4 h 6"/>
                  <a:gd name="T48" fmla="*/ 0 w 10"/>
                  <a:gd name="T49" fmla="*/ 6 h 6"/>
                  <a:gd name="T50" fmla="*/ 8 w 10"/>
                  <a:gd name="T5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">
                    <a:moveTo>
                      <a:pt x="8" y="6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5" name="Freeform 663"/>
              <p:cNvSpPr>
                <a:spLocks/>
              </p:cNvSpPr>
              <p:nvPr/>
            </p:nvSpPr>
            <p:spPr bwMode="auto">
              <a:xfrm>
                <a:off x="5424851" y="2785952"/>
                <a:ext cx="57862" cy="33753"/>
              </a:xfrm>
              <a:custGeom>
                <a:avLst/>
                <a:gdLst>
                  <a:gd name="T0" fmla="*/ 18 w 24"/>
                  <a:gd name="T1" fmla="*/ 12 h 14"/>
                  <a:gd name="T2" fmla="*/ 20 w 24"/>
                  <a:gd name="T3" fmla="*/ 14 h 14"/>
                  <a:gd name="T4" fmla="*/ 20 w 24"/>
                  <a:gd name="T5" fmla="*/ 14 h 14"/>
                  <a:gd name="T6" fmla="*/ 20 w 24"/>
                  <a:gd name="T7" fmla="*/ 14 h 14"/>
                  <a:gd name="T8" fmla="*/ 20 w 24"/>
                  <a:gd name="T9" fmla="*/ 14 h 14"/>
                  <a:gd name="T10" fmla="*/ 20 w 24"/>
                  <a:gd name="T11" fmla="*/ 14 h 14"/>
                  <a:gd name="T12" fmla="*/ 20 w 24"/>
                  <a:gd name="T13" fmla="*/ 14 h 14"/>
                  <a:gd name="T14" fmla="*/ 20 w 24"/>
                  <a:gd name="T15" fmla="*/ 14 h 14"/>
                  <a:gd name="T16" fmla="*/ 20 w 24"/>
                  <a:gd name="T17" fmla="*/ 12 h 14"/>
                  <a:gd name="T18" fmla="*/ 22 w 24"/>
                  <a:gd name="T19" fmla="*/ 12 h 14"/>
                  <a:gd name="T20" fmla="*/ 22 w 24"/>
                  <a:gd name="T21" fmla="*/ 12 h 14"/>
                  <a:gd name="T22" fmla="*/ 24 w 24"/>
                  <a:gd name="T23" fmla="*/ 12 h 14"/>
                  <a:gd name="T24" fmla="*/ 24 w 24"/>
                  <a:gd name="T25" fmla="*/ 10 h 14"/>
                  <a:gd name="T26" fmla="*/ 24 w 24"/>
                  <a:gd name="T27" fmla="*/ 10 h 14"/>
                  <a:gd name="T28" fmla="*/ 24 w 24"/>
                  <a:gd name="T29" fmla="*/ 10 h 14"/>
                  <a:gd name="T30" fmla="*/ 20 w 24"/>
                  <a:gd name="T31" fmla="*/ 8 h 14"/>
                  <a:gd name="T32" fmla="*/ 20 w 24"/>
                  <a:gd name="T33" fmla="*/ 8 h 14"/>
                  <a:gd name="T34" fmla="*/ 20 w 24"/>
                  <a:gd name="T35" fmla="*/ 8 h 14"/>
                  <a:gd name="T36" fmla="*/ 18 w 24"/>
                  <a:gd name="T37" fmla="*/ 8 h 14"/>
                  <a:gd name="T38" fmla="*/ 16 w 24"/>
                  <a:gd name="T39" fmla="*/ 4 h 14"/>
                  <a:gd name="T40" fmla="*/ 16 w 24"/>
                  <a:gd name="T41" fmla="*/ 4 h 14"/>
                  <a:gd name="T42" fmla="*/ 16 w 24"/>
                  <a:gd name="T43" fmla="*/ 4 h 14"/>
                  <a:gd name="T44" fmla="*/ 8 w 24"/>
                  <a:gd name="T45" fmla="*/ 2 h 14"/>
                  <a:gd name="T46" fmla="*/ 8 w 24"/>
                  <a:gd name="T47" fmla="*/ 2 h 14"/>
                  <a:gd name="T48" fmla="*/ 8 w 24"/>
                  <a:gd name="T49" fmla="*/ 2 h 14"/>
                  <a:gd name="T50" fmla="*/ 6 w 24"/>
                  <a:gd name="T51" fmla="*/ 2 h 14"/>
                  <a:gd name="T52" fmla="*/ 6 w 24"/>
                  <a:gd name="T53" fmla="*/ 0 h 14"/>
                  <a:gd name="T54" fmla="*/ 6 w 24"/>
                  <a:gd name="T55" fmla="*/ 0 h 14"/>
                  <a:gd name="T56" fmla="*/ 4 w 24"/>
                  <a:gd name="T57" fmla="*/ 0 h 14"/>
                  <a:gd name="T58" fmla="*/ 0 w 24"/>
                  <a:gd name="T59" fmla="*/ 0 h 14"/>
                  <a:gd name="T60" fmla="*/ 0 w 24"/>
                  <a:gd name="T61" fmla="*/ 0 h 14"/>
                  <a:gd name="T62" fmla="*/ 0 w 24"/>
                  <a:gd name="T63" fmla="*/ 0 h 14"/>
                  <a:gd name="T64" fmla="*/ 0 w 24"/>
                  <a:gd name="T65" fmla="*/ 6 h 14"/>
                  <a:gd name="T66" fmla="*/ 0 w 24"/>
                  <a:gd name="T67" fmla="*/ 6 h 14"/>
                  <a:gd name="T68" fmla="*/ 0 w 24"/>
                  <a:gd name="T69" fmla="*/ 6 h 14"/>
                  <a:gd name="T70" fmla="*/ 2 w 24"/>
                  <a:gd name="T71" fmla="*/ 8 h 14"/>
                  <a:gd name="T72" fmla="*/ 2 w 24"/>
                  <a:gd name="T73" fmla="*/ 8 h 14"/>
                  <a:gd name="T74" fmla="*/ 2 w 24"/>
                  <a:gd name="T75" fmla="*/ 8 h 14"/>
                  <a:gd name="T76" fmla="*/ 8 w 24"/>
                  <a:gd name="T77" fmla="*/ 8 h 14"/>
                  <a:gd name="T78" fmla="*/ 12 w 24"/>
                  <a:gd name="T79" fmla="*/ 12 h 14"/>
                  <a:gd name="T80" fmla="*/ 12 w 24"/>
                  <a:gd name="T81" fmla="*/ 12 h 14"/>
                  <a:gd name="T82" fmla="*/ 12 w 24"/>
                  <a:gd name="T83" fmla="*/ 12 h 14"/>
                  <a:gd name="T84" fmla="*/ 18 w 24"/>
                  <a:gd name="T85" fmla="*/ 12 h 14"/>
                  <a:gd name="T86" fmla="*/ 18 w 24"/>
                  <a:gd name="T87" fmla="*/ 12 h 14"/>
                  <a:gd name="T88" fmla="*/ 18 w 24"/>
                  <a:gd name="T89" fmla="*/ 12 h 14"/>
                  <a:gd name="T90" fmla="*/ 18 w 24"/>
                  <a:gd name="T91" fmla="*/ 12 h 14"/>
                  <a:gd name="T92" fmla="*/ 18 w 24"/>
                  <a:gd name="T9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" h="14">
                    <a:moveTo>
                      <a:pt x="18" y="12"/>
                    </a:move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6" name="Freeform 664"/>
              <p:cNvSpPr>
                <a:spLocks/>
              </p:cNvSpPr>
              <p:nvPr/>
            </p:nvSpPr>
            <p:spPr bwMode="auto">
              <a:xfrm>
                <a:off x="5395920" y="2785952"/>
                <a:ext cx="24109" cy="14466"/>
              </a:xfrm>
              <a:custGeom>
                <a:avLst/>
                <a:gdLst>
                  <a:gd name="T0" fmla="*/ 6 w 10"/>
                  <a:gd name="T1" fmla="*/ 6 h 6"/>
                  <a:gd name="T2" fmla="*/ 8 w 10"/>
                  <a:gd name="T3" fmla="*/ 6 h 6"/>
                  <a:gd name="T4" fmla="*/ 8 w 10"/>
                  <a:gd name="T5" fmla="*/ 6 h 6"/>
                  <a:gd name="T6" fmla="*/ 10 w 10"/>
                  <a:gd name="T7" fmla="*/ 6 h 6"/>
                  <a:gd name="T8" fmla="*/ 10 w 10"/>
                  <a:gd name="T9" fmla="*/ 4 h 6"/>
                  <a:gd name="T10" fmla="*/ 10 w 10"/>
                  <a:gd name="T11" fmla="*/ 4 h 6"/>
                  <a:gd name="T12" fmla="*/ 10 w 10"/>
                  <a:gd name="T13" fmla="*/ 4 h 6"/>
                  <a:gd name="T14" fmla="*/ 10 w 10"/>
                  <a:gd name="T15" fmla="*/ 4 h 6"/>
                  <a:gd name="T16" fmla="*/ 10 w 10"/>
                  <a:gd name="T17" fmla="*/ 2 h 6"/>
                  <a:gd name="T18" fmla="*/ 10 w 10"/>
                  <a:gd name="T19" fmla="*/ 2 h 6"/>
                  <a:gd name="T20" fmla="*/ 10 w 10"/>
                  <a:gd name="T21" fmla="*/ 2 h 6"/>
                  <a:gd name="T22" fmla="*/ 10 w 10"/>
                  <a:gd name="T23" fmla="*/ 2 h 6"/>
                  <a:gd name="T24" fmla="*/ 10 w 10"/>
                  <a:gd name="T25" fmla="*/ 0 h 6"/>
                  <a:gd name="T26" fmla="*/ 10 w 10"/>
                  <a:gd name="T27" fmla="*/ 0 h 6"/>
                  <a:gd name="T28" fmla="*/ 8 w 10"/>
                  <a:gd name="T29" fmla="*/ 0 h 6"/>
                  <a:gd name="T30" fmla="*/ 2 w 10"/>
                  <a:gd name="T31" fmla="*/ 0 h 6"/>
                  <a:gd name="T32" fmla="*/ 2 w 10"/>
                  <a:gd name="T33" fmla="*/ 0 h 6"/>
                  <a:gd name="T34" fmla="*/ 0 w 10"/>
                  <a:gd name="T35" fmla="*/ 0 h 6"/>
                  <a:gd name="T36" fmla="*/ 0 w 10"/>
                  <a:gd name="T37" fmla="*/ 2 h 6"/>
                  <a:gd name="T38" fmla="*/ 0 w 10"/>
                  <a:gd name="T39" fmla="*/ 2 h 6"/>
                  <a:gd name="T40" fmla="*/ 0 w 10"/>
                  <a:gd name="T41" fmla="*/ 2 h 6"/>
                  <a:gd name="T42" fmla="*/ 0 w 10"/>
                  <a:gd name="T43" fmla="*/ 2 h 6"/>
                  <a:gd name="T44" fmla="*/ 0 w 10"/>
                  <a:gd name="T45" fmla="*/ 4 h 6"/>
                  <a:gd name="T46" fmla="*/ 0 w 10"/>
                  <a:gd name="T47" fmla="*/ 4 h 6"/>
                  <a:gd name="T48" fmla="*/ 0 w 10"/>
                  <a:gd name="T49" fmla="*/ 4 h 6"/>
                  <a:gd name="T50" fmla="*/ 0 w 10"/>
                  <a:gd name="T51" fmla="*/ 4 h 6"/>
                  <a:gd name="T52" fmla="*/ 0 w 10"/>
                  <a:gd name="T53" fmla="*/ 4 h 6"/>
                  <a:gd name="T54" fmla="*/ 0 w 10"/>
                  <a:gd name="T55" fmla="*/ 4 h 6"/>
                  <a:gd name="T56" fmla="*/ 2 w 10"/>
                  <a:gd name="T57" fmla="*/ 4 h 6"/>
                  <a:gd name="T58" fmla="*/ 6 w 10"/>
                  <a:gd name="T59" fmla="*/ 4 h 6"/>
                  <a:gd name="T60" fmla="*/ 6 w 10"/>
                  <a:gd name="T61" fmla="*/ 6 h 6"/>
                  <a:gd name="T62" fmla="*/ 6 w 10"/>
                  <a:gd name="T63" fmla="*/ 6 h 6"/>
                  <a:gd name="T64" fmla="*/ 6 w 10"/>
                  <a:gd name="T65" fmla="*/ 6 h 6"/>
                  <a:gd name="T66" fmla="*/ 6 w 10"/>
                  <a:gd name="T6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6">
                    <a:moveTo>
                      <a:pt x="6" y="6"/>
                    </a:move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7" name="Freeform 665"/>
              <p:cNvSpPr>
                <a:spLocks/>
              </p:cNvSpPr>
              <p:nvPr/>
            </p:nvSpPr>
            <p:spPr bwMode="auto">
              <a:xfrm>
                <a:off x="5212690" y="2853458"/>
                <a:ext cx="48219" cy="28931"/>
              </a:xfrm>
              <a:custGeom>
                <a:avLst/>
                <a:gdLst>
                  <a:gd name="T0" fmla="*/ 2 w 20"/>
                  <a:gd name="T1" fmla="*/ 12 h 12"/>
                  <a:gd name="T2" fmla="*/ 10 w 20"/>
                  <a:gd name="T3" fmla="*/ 12 h 12"/>
                  <a:gd name="T4" fmla="*/ 10 w 20"/>
                  <a:gd name="T5" fmla="*/ 12 h 12"/>
                  <a:gd name="T6" fmla="*/ 12 w 20"/>
                  <a:gd name="T7" fmla="*/ 10 h 12"/>
                  <a:gd name="T8" fmla="*/ 12 w 20"/>
                  <a:gd name="T9" fmla="*/ 10 h 12"/>
                  <a:gd name="T10" fmla="*/ 12 w 20"/>
                  <a:gd name="T11" fmla="*/ 8 h 12"/>
                  <a:gd name="T12" fmla="*/ 12 w 20"/>
                  <a:gd name="T13" fmla="*/ 8 h 12"/>
                  <a:gd name="T14" fmla="*/ 12 w 20"/>
                  <a:gd name="T15" fmla="*/ 8 h 12"/>
                  <a:gd name="T16" fmla="*/ 12 w 20"/>
                  <a:gd name="T17" fmla="*/ 8 h 12"/>
                  <a:gd name="T18" fmla="*/ 18 w 20"/>
                  <a:gd name="T19" fmla="*/ 8 h 12"/>
                  <a:gd name="T20" fmla="*/ 18 w 20"/>
                  <a:gd name="T21" fmla="*/ 8 h 12"/>
                  <a:gd name="T22" fmla="*/ 18 w 20"/>
                  <a:gd name="T23" fmla="*/ 6 h 12"/>
                  <a:gd name="T24" fmla="*/ 18 w 20"/>
                  <a:gd name="T25" fmla="*/ 6 h 12"/>
                  <a:gd name="T26" fmla="*/ 20 w 20"/>
                  <a:gd name="T27" fmla="*/ 6 h 12"/>
                  <a:gd name="T28" fmla="*/ 20 w 20"/>
                  <a:gd name="T29" fmla="*/ 6 h 12"/>
                  <a:gd name="T30" fmla="*/ 20 w 20"/>
                  <a:gd name="T31" fmla="*/ 6 h 12"/>
                  <a:gd name="T32" fmla="*/ 20 w 20"/>
                  <a:gd name="T33" fmla="*/ 4 h 12"/>
                  <a:gd name="T34" fmla="*/ 20 w 20"/>
                  <a:gd name="T35" fmla="*/ 4 h 12"/>
                  <a:gd name="T36" fmla="*/ 20 w 20"/>
                  <a:gd name="T37" fmla="*/ 4 h 12"/>
                  <a:gd name="T38" fmla="*/ 18 w 20"/>
                  <a:gd name="T39" fmla="*/ 2 h 12"/>
                  <a:gd name="T40" fmla="*/ 18 w 20"/>
                  <a:gd name="T41" fmla="*/ 2 h 12"/>
                  <a:gd name="T42" fmla="*/ 18 w 20"/>
                  <a:gd name="T43" fmla="*/ 2 h 12"/>
                  <a:gd name="T44" fmla="*/ 16 w 20"/>
                  <a:gd name="T45" fmla="*/ 2 h 12"/>
                  <a:gd name="T46" fmla="*/ 16 w 20"/>
                  <a:gd name="T47" fmla="*/ 0 h 12"/>
                  <a:gd name="T48" fmla="*/ 16 w 20"/>
                  <a:gd name="T49" fmla="*/ 0 h 12"/>
                  <a:gd name="T50" fmla="*/ 14 w 20"/>
                  <a:gd name="T51" fmla="*/ 0 h 12"/>
                  <a:gd name="T52" fmla="*/ 4 w 20"/>
                  <a:gd name="T53" fmla="*/ 0 h 12"/>
                  <a:gd name="T54" fmla="*/ 4 w 20"/>
                  <a:gd name="T55" fmla="*/ 0 h 12"/>
                  <a:gd name="T56" fmla="*/ 4 w 20"/>
                  <a:gd name="T57" fmla="*/ 0 h 12"/>
                  <a:gd name="T58" fmla="*/ 0 w 20"/>
                  <a:gd name="T59" fmla="*/ 4 h 12"/>
                  <a:gd name="T60" fmla="*/ 0 w 20"/>
                  <a:gd name="T61" fmla="*/ 4 h 12"/>
                  <a:gd name="T62" fmla="*/ 0 w 20"/>
                  <a:gd name="T63" fmla="*/ 4 h 12"/>
                  <a:gd name="T64" fmla="*/ 0 w 20"/>
                  <a:gd name="T65" fmla="*/ 10 h 12"/>
                  <a:gd name="T66" fmla="*/ 0 w 20"/>
                  <a:gd name="T67" fmla="*/ 10 h 12"/>
                  <a:gd name="T68" fmla="*/ 2 w 20"/>
                  <a:gd name="T69" fmla="*/ 10 h 12"/>
                  <a:gd name="T70" fmla="*/ 2 w 20"/>
                  <a:gd name="T71" fmla="*/ 10 h 12"/>
                  <a:gd name="T72" fmla="*/ 2 w 20"/>
                  <a:gd name="T73" fmla="*/ 10 h 12"/>
                  <a:gd name="T74" fmla="*/ 2 w 20"/>
                  <a:gd name="T75" fmla="*/ 10 h 12"/>
                  <a:gd name="T76" fmla="*/ 2 w 20"/>
                  <a:gd name="T77" fmla="*/ 12 h 12"/>
                  <a:gd name="T78" fmla="*/ 2 w 20"/>
                  <a:gd name="T7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12">
                    <a:moveTo>
                      <a:pt x="2" y="12"/>
                    </a:moveTo>
                    <a:lnTo>
                      <a:pt x="10" y="12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8" name="Freeform 666"/>
              <p:cNvSpPr>
                <a:spLocks/>
              </p:cNvSpPr>
              <p:nvPr/>
            </p:nvSpPr>
            <p:spPr bwMode="auto">
              <a:xfrm>
                <a:off x="5236799" y="2429135"/>
                <a:ext cx="19287" cy="4822"/>
              </a:xfrm>
              <a:custGeom>
                <a:avLst/>
                <a:gdLst>
                  <a:gd name="T0" fmla="*/ 8 w 8"/>
                  <a:gd name="T1" fmla="*/ 2 h 2"/>
                  <a:gd name="T2" fmla="*/ 8 w 8"/>
                  <a:gd name="T3" fmla="*/ 2 h 2"/>
                  <a:gd name="T4" fmla="*/ 8 w 8"/>
                  <a:gd name="T5" fmla="*/ 2 h 2"/>
                  <a:gd name="T6" fmla="*/ 8 w 8"/>
                  <a:gd name="T7" fmla="*/ 0 h 2"/>
                  <a:gd name="T8" fmla="*/ 8 w 8"/>
                  <a:gd name="T9" fmla="*/ 0 h 2"/>
                  <a:gd name="T10" fmla="*/ 8 w 8"/>
                  <a:gd name="T11" fmla="*/ 0 h 2"/>
                  <a:gd name="T12" fmla="*/ 0 w 8"/>
                  <a:gd name="T13" fmla="*/ 0 h 2"/>
                  <a:gd name="T14" fmla="*/ 0 w 8"/>
                  <a:gd name="T15" fmla="*/ 0 h 2"/>
                  <a:gd name="T16" fmla="*/ 0 w 8"/>
                  <a:gd name="T17" fmla="*/ 0 h 2"/>
                  <a:gd name="T18" fmla="*/ 0 w 8"/>
                  <a:gd name="T19" fmla="*/ 2 h 2"/>
                  <a:gd name="T20" fmla="*/ 0 w 8"/>
                  <a:gd name="T21" fmla="*/ 2 h 2"/>
                  <a:gd name="T22" fmla="*/ 0 w 8"/>
                  <a:gd name="T23" fmla="*/ 2 h 2"/>
                  <a:gd name="T24" fmla="*/ 8 w 8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899" name="Freeform 667"/>
              <p:cNvSpPr>
                <a:spLocks/>
              </p:cNvSpPr>
              <p:nvPr/>
            </p:nvSpPr>
            <p:spPr bwMode="auto">
              <a:xfrm>
                <a:off x="5800956" y="2617187"/>
                <a:ext cx="24109" cy="19287"/>
              </a:xfrm>
              <a:custGeom>
                <a:avLst/>
                <a:gdLst>
                  <a:gd name="T0" fmla="*/ 4 w 10"/>
                  <a:gd name="T1" fmla="*/ 8 h 8"/>
                  <a:gd name="T2" fmla="*/ 4 w 10"/>
                  <a:gd name="T3" fmla="*/ 8 h 8"/>
                  <a:gd name="T4" fmla="*/ 4 w 10"/>
                  <a:gd name="T5" fmla="*/ 8 h 8"/>
                  <a:gd name="T6" fmla="*/ 4 w 10"/>
                  <a:gd name="T7" fmla="*/ 8 h 8"/>
                  <a:gd name="T8" fmla="*/ 4 w 10"/>
                  <a:gd name="T9" fmla="*/ 8 h 8"/>
                  <a:gd name="T10" fmla="*/ 6 w 10"/>
                  <a:gd name="T11" fmla="*/ 6 h 8"/>
                  <a:gd name="T12" fmla="*/ 8 w 10"/>
                  <a:gd name="T13" fmla="*/ 6 h 8"/>
                  <a:gd name="T14" fmla="*/ 8 w 10"/>
                  <a:gd name="T15" fmla="*/ 6 h 8"/>
                  <a:gd name="T16" fmla="*/ 10 w 10"/>
                  <a:gd name="T17" fmla="*/ 6 h 8"/>
                  <a:gd name="T18" fmla="*/ 10 w 10"/>
                  <a:gd name="T19" fmla="*/ 6 h 8"/>
                  <a:gd name="T20" fmla="*/ 10 w 10"/>
                  <a:gd name="T21" fmla="*/ 4 h 8"/>
                  <a:gd name="T22" fmla="*/ 10 w 10"/>
                  <a:gd name="T23" fmla="*/ 4 h 8"/>
                  <a:gd name="T24" fmla="*/ 10 w 10"/>
                  <a:gd name="T25" fmla="*/ 4 h 8"/>
                  <a:gd name="T26" fmla="*/ 10 w 10"/>
                  <a:gd name="T27" fmla="*/ 4 h 8"/>
                  <a:gd name="T28" fmla="*/ 10 w 10"/>
                  <a:gd name="T29" fmla="*/ 4 h 8"/>
                  <a:gd name="T30" fmla="*/ 8 w 10"/>
                  <a:gd name="T31" fmla="*/ 0 h 8"/>
                  <a:gd name="T32" fmla="*/ 8 w 10"/>
                  <a:gd name="T33" fmla="*/ 0 h 8"/>
                  <a:gd name="T34" fmla="*/ 8 w 10"/>
                  <a:gd name="T35" fmla="*/ 0 h 8"/>
                  <a:gd name="T36" fmla="*/ 4 w 10"/>
                  <a:gd name="T37" fmla="*/ 0 h 8"/>
                  <a:gd name="T38" fmla="*/ 4 w 10"/>
                  <a:gd name="T39" fmla="*/ 0 h 8"/>
                  <a:gd name="T40" fmla="*/ 4 w 10"/>
                  <a:gd name="T41" fmla="*/ 0 h 8"/>
                  <a:gd name="T42" fmla="*/ 2 w 10"/>
                  <a:gd name="T43" fmla="*/ 0 h 8"/>
                  <a:gd name="T44" fmla="*/ 2 w 10"/>
                  <a:gd name="T45" fmla="*/ 0 h 8"/>
                  <a:gd name="T46" fmla="*/ 2 w 10"/>
                  <a:gd name="T47" fmla="*/ 0 h 8"/>
                  <a:gd name="T48" fmla="*/ 0 w 10"/>
                  <a:gd name="T49" fmla="*/ 0 h 8"/>
                  <a:gd name="T50" fmla="*/ 0 w 10"/>
                  <a:gd name="T51" fmla="*/ 0 h 8"/>
                  <a:gd name="T52" fmla="*/ 0 w 10"/>
                  <a:gd name="T53" fmla="*/ 2 h 8"/>
                  <a:gd name="T54" fmla="*/ 0 w 10"/>
                  <a:gd name="T55" fmla="*/ 4 h 8"/>
                  <a:gd name="T56" fmla="*/ 0 w 10"/>
                  <a:gd name="T57" fmla="*/ 4 h 8"/>
                  <a:gd name="T58" fmla="*/ 0 w 10"/>
                  <a:gd name="T59" fmla="*/ 4 h 8"/>
                  <a:gd name="T60" fmla="*/ 4 w 10"/>
                  <a:gd name="T6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" h="8">
                    <a:moveTo>
                      <a:pt x="4" y="8"/>
                    </a:move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0" name="Freeform 668"/>
              <p:cNvSpPr>
                <a:spLocks/>
              </p:cNvSpPr>
              <p:nvPr/>
            </p:nvSpPr>
            <p:spPr bwMode="auto">
              <a:xfrm>
                <a:off x="5892571" y="2250727"/>
                <a:ext cx="106081" cy="48219"/>
              </a:xfrm>
              <a:custGeom>
                <a:avLst/>
                <a:gdLst>
                  <a:gd name="T0" fmla="*/ 2 w 44"/>
                  <a:gd name="T1" fmla="*/ 18 h 20"/>
                  <a:gd name="T2" fmla="*/ 10 w 44"/>
                  <a:gd name="T3" fmla="*/ 18 h 20"/>
                  <a:gd name="T4" fmla="*/ 10 w 44"/>
                  <a:gd name="T5" fmla="*/ 18 h 20"/>
                  <a:gd name="T6" fmla="*/ 14 w 44"/>
                  <a:gd name="T7" fmla="*/ 18 h 20"/>
                  <a:gd name="T8" fmla="*/ 14 w 44"/>
                  <a:gd name="T9" fmla="*/ 18 h 20"/>
                  <a:gd name="T10" fmla="*/ 14 w 44"/>
                  <a:gd name="T11" fmla="*/ 18 h 20"/>
                  <a:gd name="T12" fmla="*/ 14 w 44"/>
                  <a:gd name="T13" fmla="*/ 18 h 20"/>
                  <a:gd name="T14" fmla="*/ 14 w 44"/>
                  <a:gd name="T15" fmla="*/ 20 h 20"/>
                  <a:gd name="T16" fmla="*/ 16 w 44"/>
                  <a:gd name="T17" fmla="*/ 20 h 20"/>
                  <a:gd name="T18" fmla="*/ 16 w 44"/>
                  <a:gd name="T19" fmla="*/ 18 h 20"/>
                  <a:gd name="T20" fmla="*/ 20 w 44"/>
                  <a:gd name="T21" fmla="*/ 18 h 20"/>
                  <a:gd name="T22" fmla="*/ 20 w 44"/>
                  <a:gd name="T23" fmla="*/ 16 h 20"/>
                  <a:gd name="T24" fmla="*/ 20 w 44"/>
                  <a:gd name="T25" fmla="*/ 16 h 20"/>
                  <a:gd name="T26" fmla="*/ 24 w 44"/>
                  <a:gd name="T27" fmla="*/ 14 h 20"/>
                  <a:gd name="T28" fmla="*/ 36 w 44"/>
                  <a:gd name="T29" fmla="*/ 10 h 20"/>
                  <a:gd name="T30" fmla="*/ 38 w 44"/>
                  <a:gd name="T31" fmla="*/ 10 h 20"/>
                  <a:gd name="T32" fmla="*/ 38 w 44"/>
                  <a:gd name="T33" fmla="*/ 10 h 20"/>
                  <a:gd name="T34" fmla="*/ 42 w 44"/>
                  <a:gd name="T35" fmla="*/ 6 h 20"/>
                  <a:gd name="T36" fmla="*/ 42 w 44"/>
                  <a:gd name="T37" fmla="*/ 6 h 20"/>
                  <a:gd name="T38" fmla="*/ 44 w 44"/>
                  <a:gd name="T39" fmla="*/ 4 h 20"/>
                  <a:gd name="T40" fmla="*/ 44 w 44"/>
                  <a:gd name="T41" fmla="*/ 4 h 20"/>
                  <a:gd name="T42" fmla="*/ 44 w 44"/>
                  <a:gd name="T43" fmla="*/ 2 h 20"/>
                  <a:gd name="T44" fmla="*/ 42 w 44"/>
                  <a:gd name="T45" fmla="*/ 2 h 20"/>
                  <a:gd name="T46" fmla="*/ 42 w 44"/>
                  <a:gd name="T47" fmla="*/ 2 h 20"/>
                  <a:gd name="T48" fmla="*/ 30 w 44"/>
                  <a:gd name="T49" fmla="*/ 0 h 20"/>
                  <a:gd name="T50" fmla="*/ 30 w 44"/>
                  <a:gd name="T51" fmla="*/ 0 h 20"/>
                  <a:gd name="T52" fmla="*/ 20 w 44"/>
                  <a:gd name="T53" fmla="*/ 0 h 20"/>
                  <a:gd name="T54" fmla="*/ 18 w 44"/>
                  <a:gd name="T55" fmla="*/ 2 h 20"/>
                  <a:gd name="T56" fmla="*/ 18 w 44"/>
                  <a:gd name="T57" fmla="*/ 2 h 20"/>
                  <a:gd name="T58" fmla="*/ 18 w 44"/>
                  <a:gd name="T59" fmla="*/ 6 h 20"/>
                  <a:gd name="T60" fmla="*/ 18 w 44"/>
                  <a:gd name="T61" fmla="*/ 6 h 20"/>
                  <a:gd name="T62" fmla="*/ 18 w 44"/>
                  <a:gd name="T63" fmla="*/ 6 h 20"/>
                  <a:gd name="T64" fmla="*/ 12 w 44"/>
                  <a:gd name="T65" fmla="*/ 6 h 20"/>
                  <a:gd name="T66" fmla="*/ 10 w 44"/>
                  <a:gd name="T67" fmla="*/ 6 h 20"/>
                  <a:gd name="T68" fmla="*/ 6 w 44"/>
                  <a:gd name="T69" fmla="*/ 8 h 20"/>
                  <a:gd name="T70" fmla="*/ 6 w 44"/>
                  <a:gd name="T71" fmla="*/ 8 h 20"/>
                  <a:gd name="T72" fmla="*/ 6 w 44"/>
                  <a:gd name="T73" fmla="*/ 10 h 20"/>
                  <a:gd name="T74" fmla="*/ 4 w 44"/>
                  <a:gd name="T75" fmla="*/ 12 h 20"/>
                  <a:gd name="T76" fmla="*/ 2 w 44"/>
                  <a:gd name="T77" fmla="*/ 14 h 20"/>
                  <a:gd name="T78" fmla="*/ 2 w 44"/>
                  <a:gd name="T79" fmla="*/ 14 h 20"/>
                  <a:gd name="T80" fmla="*/ 0 w 44"/>
                  <a:gd name="T81" fmla="*/ 16 h 20"/>
                  <a:gd name="T82" fmla="*/ 0 w 44"/>
                  <a:gd name="T83" fmla="*/ 16 h 20"/>
                  <a:gd name="T84" fmla="*/ 0 w 44"/>
                  <a:gd name="T8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4" h="20">
                    <a:moveTo>
                      <a:pt x="2" y="18"/>
                    </a:moveTo>
                    <a:lnTo>
                      <a:pt x="2" y="18"/>
                    </a:lnTo>
                    <a:lnTo>
                      <a:pt x="2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30" y="12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40" y="8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1" name="Freeform 669"/>
              <p:cNvSpPr>
                <a:spLocks/>
              </p:cNvSpPr>
              <p:nvPr/>
            </p:nvSpPr>
            <p:spPr bwMode="auto">
              <a:xfrm>
                <a:off x="5935968" y="2260370"/>
                <a:ext cx="125368" cy="62684"/>
              </a:xfrm>
              <a:custGeom>
                <a:avLst/>
                <a:gdLst>
                  <a:gd name="T0" fmla="*/ 22 w 52"/>
                  <a:gd name="T1" fmla="*/ 6 h 26"/>
                  <a:gd name="T2" fmla="*/ 20 w 52"/>
                  <a:gd name="T3" fmla="*/ 6 h 26"/>
                  <a:gd name="T4" fmla="*/ 20 w 52"/>
                  <a:gd name="T5" fmla="*/ 8 h 26"/>
                  <a:gd name="T6" fmla="*/ 16 w 52"/>
                  <a:gd name="T7" fmla="*/ 8 h 26"/>
                  <a:gd name="T8" fmla="*/ 16 w 52"/>
                  <a:gd name="T9" fmla="*/ 8 h 26"/>
                  <a:gd name="T10" fmla="*/ 10 w 52"/>
                  <a:gd name="T11" fmla="*/ 10 h 26"/>
                  <a:gd name="T12" fmla="*/ 10 w 52"/>
                  <a:gd name="T13" fmla="*/ 12 h 26"/>
                  <a:gd name="T14" fmla="*/ 10 w 52"/>
                  <a:gd name="T15" fmla="*/ 14 h 26"/>
                  <a:gd name="T16" fmla="*/ 10 w 52"/>
                  <a:gd name="T17" fmla="*/ 16 h 26"/>
                  <a:gd name="T18" fmla="*/ 10 w 52"/>
                  <a:gd name="T19" fmla="*/ 16 h 26"/>
                  <a:gd name="T20" fmla="*/ 10 w 52"/>
                  <a:gd name="T21" fmla="*/ 16 h 26"/>
                  <a:gd name="T22" fmla="*/ 10 w 52"/>
                  <a:gd name="T23" fmla="*/ 18 h 26"/>
                  <a:gd name="T24" fmla="*/ 6 w 52"/>
                  <a:gd name="T25" fmla="*/ 18 h 26"/>
                  <a:gd name="T26" fmla="*/ 4 w 52"/>
                  <a:gd name="T27" fmla="*/ 18 h 26"/>
                  <a:gd name="T28" fmla="*/ 2 w 52"/>
                  <a:gd name="T29" fmla="*/ 20 h 26"/>
                  <a:gd name="T30" fmla="*/ 0 w 52"/>
                  <a:gd name="T31" fmla="*/ 24 h 26"/>
                  <a:gd name="T32" fmla="*/ 2 w 52"/>
                  <a:gd name="T33" fmla="*/ 24 h 26"/>
                  <a:gd name="T34" fmla="*/ 2 w 52"/>
                  <a:gd name="T35" fmla="*/ 26 h 26"/>
                  <a:gd name="T36" fmla="*/ 2 w 52"/>
                  <a:gd name="T37" fmla="*/ 26 h 26"/>
                  <a:gd name="T38" fmla="*/ 6 w 52"/>
                  <a:gd name="T39" fmla="*/ 24 h 26"/>
                  <a:gd name="T40" fmla="*/ 6 w 52"/>
                  <a:gd name="T41" fmla="*/ 24 h 26"/>
                  <a:gd name="T42" fmla="*/ 10 w 52"/>
                  <a:gd name="T43" fmla="*/ 24 h 26"/>
                  <a:gd name="T44" fmla="*/ 10 w 52"/>
                  <a:gd name="T45" fmla="*/ 24 h 26"/>
                  <a:gd name="T46" fmla="*/ 16 w 52"/>
                  <a:gd name="T47" fmla="*/ 24 h 26"/>
                  <a:gd name="T48" fmla="*/ 18 w 52"/>
                  <a:gd name="T49" fmla="*/ 24 h 26"/>
                  <a:gd name="T50" fmla="*/ 18 w 52"/>
                  <a:gd name="T51" fmla="*/ 20 h 26"/>
                  <a:gd name="T52" fmla="*/ 18 w 52"/>
                  <a:gd name="T53" fmla="*/ 20 h 26"/>
                  <a:gd name="T54" fmla="*/ 20 w 52"/>
                  <a:gd name="T55" fmla="*/ 22 h 26"/>
                  <a:gd name="T56" fmla="*/ 20 w 52"/>
                  <a:gd name="T57" fmla="*/ 22 h 26"/>
                  <a:gd name="T58" fmla="*/ 24 w 52"/>
                  <a:gd name="T59" fmla="*/ 22 h 26"/>
                  <a:gd name="T60" fmla="*/ 24 w 52"/>
                  <a:gd name="T61" fmla="*/ 22 h 26"/>
                  <a:gd name="T62" fmla="*/ 32 w 52"/>
                  <a:gd name="T63" fmla="*/ 22 h 26"/>
                  <a:gd name="T64" fmla="*/ 32 w 52"/>
                  <a:gd name="T65" fmla="*/ 24 h 26"/>
                  <a:gd name="T66" fmla="*/ 34 w 52"/>
                  <a:gd name="T67" fmla="*/ 24 h 26"/>
                  <a:gd name="T68" fmla="*/ 38 w 52"/>
                  <a:gd name="T69" fmla="*/ 24 h 26"/>
                  <a:gd name="T70" fmla="*/ 40 w 52"/>
                  <a:gd name="T71" fmla="*/ 24 h 26"/>
                  <a:gd name="T72" fmla="*/ 52 w 52"/>
                  <a:gd name="T73" fmla="*/ 24 h 26"/>
                  <a:gd name="T74" fmla="*/ 52 w 52"/>
                  <a:gd name="T75" fmla="*/ 22 h 26"/>
                  <a:gd name="T76" fmla="*/ 52 w 52"/>
                  <a:gd name="T77" fmla="*/ 18 h 26"/>
                  <a:gd name="T78" fmla="*/ 50 w 52"/>
                  <a:gd name="T79" fmla="*/ 18 h 26"/>
                  <a:gd name="T80" fmla="*/ 50 w 52"/>
                  <a:gd name="T81" fmla="*/ 18 h 26"/>
                  <a:gd name="T82" fmla="*/ 50 w 52"/>
                  <a:gd name="T83" fmla="*/ 16 h 26"/>
                  <a:gd name="T84" fmla="*/ 52 w 52"/>
                  <a:gd name="T85" fmla="*/ 14 h 26"/>
                  <a:gd name="T86" fmla="*/ 52 w 52"/>
                  <a:gd name="T87" fmla="*/ 12 h 26"/>
                  <a:gd name="T88" fmla="*/ 52 w 52"/>
                  <a:gd name="T89" fmla="*/ 10 h 26"/>
                  <a:gd name="T90" fmla="*/ 50 w 52"/>
                  <a:gd name="T91" fmla="*/ 8 h 26"/>
                  <a:gd name="T92" fmla="*/ 50 w 52"/>
                  <a:gd name="T93" fmla="*/ 8 h 26"/>
                  <a:gd name="T94" fmla="*/ 50 w 52"/>
                  <a:gd name="T95" fmla="*/ 6 h 26"/>
                  <a:gd name="T96" fmla="*/ 50 w 52"/>
                  <a:gd name="T97" fmla="*/ 2 h 26"/>
                  <a:gd name="T98" fmla="*/ 46 w 52"/>
                  <a:gd name="T99" fmla="*/ 0 h 26"/>
                  <a:gd name="T100" fmla="*/ 46 w 52"/>
                  <a:gd name="T101" fmla="*/ 0 h 26"/>
                  <a:gd name="T102" fmla="*/ 38 w 52"/>
                  <a:gd name="T103" fmla="*/ 0 h 26"/>
                  <a:gd name="T104" fmla="*/ 38 w 52"/>
                  <a:gd name="T105" fmla="*/ 0 h 26"/>
                  <a:gd name="T106" fmla="*/ 36 w 52"/>
                  <a:gd name="T107" fmla="*/ 0 h 26"/>
                  <a:gd name="T108" fmla="*/ 34 w 52"/>
                  <a:gd name="T109" fmla="*/ 2 h 26"/>
                  <a:gd name="T110" fmla="*/ 34 w 52"/>
                  <a:gd name="T111" fmla="*/ 2 h 26"/>
                  <a:gd name="T112" fmla="*/ 34 w 52"/>
                  <a:gd name="T113" fmla="*/ 4 h 26"/>
                  <a:gd name="T114" fmla="*/ 38 w 52"/>
                  <a:gd name="T115" fmla="*/ 6 h 26"/>
                  <a:gd name="T116" fmla="*/ 38 w 52"/>
                  <a:gd name="T117" fmla="*/ 8 h 26"/>
                  <a:gd name="T118" fmla="*/ 36 w 52"/>
                  <a:gd name="T119" fmla="*/ 8 h 26"/>
                  <a:gd name="T120" fmla="*/ 32 w 52"/>
                  <a:gd name="T121" fmla="*/ 6 h 26"/>
                  <a:gd name="T122" fmla="*/ 22 w 52"/>
                  <a:gd name="T123" fmla="*/ 6 h 26"/>
                  <a:gd name="T124" fmla="*/ 22 w 52"/>
                  <a:gd name="T12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26">
                    <a:moveTo>
                      <a:pt x="22" y="6"/>
                    </a:moveTo>
                    <a:lnTo>
                      <a:pt x="22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24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4" y="24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0" y="24"/>
                    </a:lnTo>
                    <a:lnTo>
                      <a:pt x="52" y="24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2" name="Freeform 670"/>
              <p:cNvSpPr>
                <a:spLocks/>
              </p:cNvSpPr>
              <p:nvPr/>
            </p:nvSpPr>
            <p:spPr bwMode="auto">
              <a:xfrm>
                <a:off x="6027583" y="2419491"/>
                <a:ext cx="19287" cy="9644"/>
              </a:xfrm>
              <a:custGeom>
                <a:avLst/>
                <a:gdLst>
                  <a:gd name="T0" fmla="*/ 6 w 8"/>
                  <a:gd name="T1" fmla="*/ 0 h 4"/>
                  <a:gd name="T2" fmla="*/ 2 w 8"/>
                  <a:gd name="T3" fmla="*/ 0 h 4"/>
                  <a:gd name="T4" fmla="*/ 2 w 8"/>
                  <a:gd name="T5" fmla="*/ 0 h 4"/>
                  <a:gd name="T6" fmla="*/ 2 w 8"/>
                  <a:gd name="T7" fmla="*/ 0 h 4"/>
                  <a:gd name="T8" fmla="*/ 0 w 8"/>
                  <a:gd name="T9" fmla="*/ 0 h 4"/>
                  <a:gd name="T10" fmla="*/ 0 w 8"/>
                  <a:gd name="T11" fmla="*/ 0 h 4"/>
                  <a:gd name="T12" fmla="*/ 0 w 8"/>
                  <a:gd name="T13" fmla="*/ 2 h 4"/>
                  <a:gd name="T14" fmla="*/ 0 w 8"/>
                  <a:gd name="T15" fmla="*/ 2 h 4"/>
                  <a:gd name="T16" fmla="*/ 0 w 8"/>
                  <a:gd name="T17" fmla="*/ 2 h 4"/>
                  <a:gd name="T18" fmla="*/ 0 w 8"/>
                  <a:gd name="T19" fmla="*/ 2 h 4"/>
                  <a:gd name="T20" fmla="*/ 2 w 8"/>
                  <a:gd name="T21" fmla="*/ 4 h 4"/>
                  <a:gd name="T22" fmla="*/ 2 w 8"/>
                  <a:gd name="T23" fmla="*/ 4 h 4"/>
                  <a:gd name="T24" fmla="*/ 2 w 8"/>
                  <a:gd name="T25" fmla="*/ 4 h 4"/>
                  <a:gd name="T26" fmla="*/ 2 w 8"/>
                  <a:gd name="T27" fmla="*/ 4 h 4"/>
                  <a:gd name="T28" fmla="*/ 2 w 8"/>
                  <a:gd name="T29" fmla="*/ 4 h 4"/>
                  <a:gd name="T30" fmla="*/ 4 w 8"/>
                  <a:gd name="T31" fmla="*/ 4 h 4"/>
                  <a:gd name="T32" fmla="*/ 6 w 8"/>
                  <a:gd name="T33" fmla="*/ 4 h 4"/>
                  <a:gd name="T34" fmla="*/ 6 w 8"/>
                  <a:gd name="T35" fmla="*/ 4 h 4"/>
                  <a:gd name="T36" fmla="*/ 6 w 8"/>
                  <a:gd name="T37" fmla="*/ 2 h 4"/>
                  <a:gd name="T38" fmla="*/ 6 w 8"/>
                  <a:gd name="T39" fmla="*/ 2 h 4"/>
                  <a:gd name="T40" fmla="*/ 6 w 8"/>
                  <a:gd name="T41" fmla="*/ 2 h 4"/>
                  <a:gd name="T42" fmla="*/ 8 w 8"/>
                  <a:gd name="T43" fmla="*/ 2 h 4"/>
                  <a:gd name="T44" fmla="*/ 8 w 8"/>
                  <a:gd name="T45" fmla="*/ 2 h 4"/>
                  <a:gd name="T46" fmla="*/ 6 w 8"/>
                  <a:gd name="T47" fmla="*/ 0 h 4"/>
                  <a:gd name="T48" fmla="*/ 6 w 8"/>
                  <a:gd name="T49" fmla="*/ 0 h 4"/>
                  <a:gd name="T50" fmla="*/ 6 w 8"/>
                  <a:gd name="T51" fmla="*/ 0 h 4"/>
                  <a:gd name="T52" fmla="*/ 6 w 8"/>
                  <a:gd name="T53" fmla="*/ 0 h 4"/>
                  <a:gd name="T54" fmla="*/ 6 w 8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3" name="Freeform 671"/>
              <p:cNvSpPr>
                <a:spLocks/>
              </p:cNvSpPr>
              <p:nvPr/>
            </p:nvSpPr>
            <p:spPr bwMode="auto">
              <a:xfrm>
                <a:off x="6046870" y="2419491"/>
                <a:ext cx="9644" cy="14466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0 h 6"/>
                  <a:gd name="T4" fmla="*/ 0 w 4"/>
                  <a:gd name="T5" fmla="*/ 0 h 6"/>
                  <a:gd name="T6" fmla="*/ 0 w 4"/>
                  <a:gd name="T7" fmla="*/ 2 h 6"/>
                  <a:gd name="T8" fmla="*/ 0 w 4"/>
                  <a:gd name="T9" fmla="*/ 2 h 6"/>
                  <a:gd name="T10" fmla="*/ 0 w 4"/>
                  <a:gd name="T11" fmla="*/ 2 h 6"/>
                  <a:gd name="T12" fmla="*/ 0 w 4"/>
                  <a:gd name="T13" fmla="*/ 4 h 6"/>
                  <a:gd name="T14" fmla="*/ 0 w 4"/>
                  <a:gd name="T15" fmla="*/ 4 h 6"/>
                  <a:gd name="T16" fmla="*/ 0 w 4"/>
                  <a:gd name="T17" fmla="*/ 4 h 6"/>
                  <a:gd name="T18" fmla="*/ 0 w 4"/>
                  <a:gd name="T19" fmla="*/ 6 h 6"/>
                  <a:gd name="T20" fmla="*/ 0 w 4"/>
                  <a:gd name="T21" fmla="*/ 6 h 6"/>
                  <a:gd name="T22" fmla="*/ 2 w 4"/>
                  <a:gd name="T23" fmla="*/ 6 h 6"/>
                  <a:gd name="T24" fmla="*/ 2 w 4"/>
                  <a:gd name="T25" fmla="*/ 6 h 6"/>
                  <a:gd name="T26" fmla="*/ 2 w 4"/>
                  <a:gd name="T27" fmla="*/ 6 h 6"/>
                  <a:gd name="T28" fmla="*/ 2 w 4"/>
                  <a:gd name="T29" fmla="*/ 4 h 6"/>
                  <a:gd name="T30" fmla="*/ 4 w 4"/>
                  <a:gd name="T31" fmla="*/ 4 h 6"/>
                  <a:gd name="T32" fmla="*/ 4 w 4"/>
                  <a:gd name="T33" fmla="*/ 4 h 6"/>
                  <a:gd name="T34" fmla="*/ 4 w 4"/>
                  <a:gd name="T35" fmla="*/ 4 h 6"/>
                  <a:gd name="T36" fmla="*/ 4 w 4"/>
                  <a:gd name="T37" fmla="*/ 2 h 6"/>
                  <a:gd name="T38" fmla="*/ 4 w 4"/>
                  <a:gd name="T39" fmla="*/ 2 h 6"/>
                  <a:gd name="T40" fmla="*/ 4 w 4"/>
                  <a:gd name="T41" fmla="*/ 0 h 6"/>
                  <a:gd name="T42" fmla="*/ 2 w 4"/>
                  <a:gd name="T4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4" name="Freeform 672"/>
              <p:cNvSpPr>
                <a:spLocks/>
              </p:cNvSpPr>
              <p:nvPr/>
            </p:nvSpPr>
            <p:spPr bwMode="auto">
              <a:xfrm>
                <a:off x="6070979" y="2270014"/>
                <a:ext cx="96437" cy="67506"/>
              </a:xfrm>
              <a:custGeom>
                <a:avLst/>
                <a:gdLst>
                  <a:gd name="T0" fmla="*/ 2 w 40"/>
                  <a:gd name="T1" fmla="*/ 6 h 28"/>
                  <a:gd name="T2" fmla="*/ 4 w 40"/>
                  <a:gd name="T3" fmla="*/ 6 h 28"/>
                  <a:gd name="T4" fmla="*/ 6 w 40"/>
                  <a:gd name="T5" fmla="*/ 6 h 28"/>
                  <a:gd name="T6" fmla="*/ 12 w 40"/>
                  <a:gd name="T7" fmla="*/ 12 h 28"/>
                  <a:gd name="T8" fmla="*/ 10 w 40"/>
                  <a:gd name="T9" fmla="*/ 14 h 28"/>
                  <a:gd name="T10" fmla="*/ 10 w 40"/>
                  <a:gd name="T11" fmla="*/ 16 h 28"/>
                  <a:gd name="T12" fmla="*/ 10 w 40"/>
                  <a:gd name="T13" fmla="*/ 18 h 28"/>
                  <a:gd name="T14" fmla="*/ 12 w 40"/>
                  <a:gd name="T15" fmla="*/ 20 h 28"/>
                  <a:gd name="T16" fmla="*/ 12 w 40"/>
                  <a:gd name="T17" fmla="*/ 24 h 28"/>
                  <a:gd name="T18" fmla="*/ 14 w 40"/>
                  <a:gd name="T19" fmla="*/ 28 h 28"/>
                  <a:gd name="T20" fmla="*/ 14 w 40"/>
                  <a:gd name="T21" fmla="*/ 28 h 28"/>
                  <a:gd name="T22" fmla="*/ 18 w 40"/>
                  <a:gd name="T23" fmla="*/ 28 h 28"/>
                  <a:gd name="T24" fmla="*/ 18 w 40"/>
                  <a:gd name="T25" fmla="*/ 28 h 28"/>
                  <a:gd name="T26" fmla="*/ 20 w 40"/>
                  <a:gd name="T27" fmla="*/ 28 h 28"/>
                  <a:gd name="T28" fmla="*/ 20 w 40"/>
                  <a:gd name="T29" fmla="*/ 26 h 28"/>
                  <a:gd name="T30" fmla="*/ 20 w 40"/>
                  <a:gd name="T31" fmla="*/ 20 h 28"/>
                  <a:gd name="T32" fmla="*/ 22 w 40"/>
                  <a:gd name="T33" fmla="*/ 20 h 28"/>
                  <a:gd name="T34" fmla="*/ 24 w 40"/>
                  <a:gd name="T35" fmla="*/ 20 h 28"/>
                  <a:gd name="T36" fmla="*/ 26 w 40"/>
                  <a:gd name="T37" fmla="*/ 20 h 28"/>
                  <a:gd name="T38" fmla="*/ 26 w 40"/>
                  <a:gd name="T39" fmla="*/ 20 h 28"/>
                  <a:gd name="T40" fmla="*/ 30 w 40"/>
                  <a:gd name="T41" fmla="*/ 20 h 28"/>
                  <a:gd name="T42" fmla="*/ 32 w 40"/>
                  <a:gd name="T43" fmla="*/ 20 h 28"/>
                  <a:gd name="T44" fmla="*/ 34 w 40"/>
                  <a:gd name="T45" fmla="*/ 20 h 28"/>
                  <a:gd name="T46" fmla="*/ 36 w 40"/>
                  <a:gd name="T47" fmla="*/ 18 h 28"/>
                  <a:gd name="T48" fmla="*/ 38 w 40"/>
                  <a:gd name="T49" fmla="*/ 18 h 28"/>
                  <a:gd name="T50" fmla="*/ 38 w 40"/>
                  <a:gd name="T51" fmla="*/ 16 h 28"/>
                  <a:gd name="T52" fmla="*/ 40 w 40"/>
                  <a:gd name="T53" fmla="*/ 14 h 28"/>
                  <a:gd name="T54" fmla="*/ 40 w 40"/>
                  <a:gd name="T55" fmla="*/ 10 h 28"/>
                  <a:gd name="T56" fmla="*/ 40 w 40"/>
                  <a:gd name="T57" fmla="*/ 10 h 28"/>
                  <a:gd name="T58" fmla="*/ 40 w 40"/>
                  <a:gd name="T59" fmla="*/ 8 h 28"/>
                  <a:gd name="T60" fmla="*/ 38 w 40"/>
                  <a:gd name="T61" fmla="*/ 6 h 28"/>
                  <a:gd name="T62" fmla="*/ 36 w 40"/>
                  <a:gd name="T63" fmla="*/ 6 h 28"/>
                  <a:gd name="T64" fmla="*/ 36 w 40"/>
                  <a:gd name="T65" fmla="*/ 6 h 28"/>
                  <a:gd name="T66" fmla="*/ 30 w 40"/>
                  <a:gd name="T67" fmla="*/ 6 h 28"/>
                  <a:gd name="T68" fmla="*/ 30 w 40"/>
                  <a:gd name="T69" fmla="*/ 4 h 28"/>
                  <a:gd name="T70" fmla="*/ 26 w 40"/>
                  <a:gd name="T71" fmla="*/ 2 h 28"/>
                  <a:gd name="T72" fmla="*/ 26 w 40"/>
                  <a:gd name="T73" fmla="*/ 2 h 28"/>
                  <a:gd name="T74" fmla="*/ 24 w 40"/>
                  <a:gd name="T75" fmla="*/ 2 h 28"/>
                  <a:gd name="T76" fmla="*/ 18 w 40"/>
                  <a:gd name="T77" fmla="*/ 2 h 28"/>
                  <a:gd name="T78" fmla="*/ 18 w 40"/>
                  <a:gd name="T79" fmla="*/ 2 h 28"/>
                  <a:gd name="T80" fmla="*/ 16 w 40"/>
                  <a:gd name="T81" fmla="*/ 2 h 28"/>
                  <a:gd name="T82" fmla="*/ 16 w 40"/>
                  <a:gd name="T83" fmla="*/ 4 h 28"/>
                  <a:gd name="T84" fmla="*/ 12 w 40"/>
                  <a:gd name="T85" fmla="*/ 2 h 28"/>
                  <a:gd name="T86" fmla="*/ 12 w 40"/>
                  <a:gd name="T87" fmla="*/ 2 h 28"/>
                  <a:gd name="T88" fmla="*/ 6 w 40"/>
                  <a:gd name="T89" fmla="*/ 0 h 28"/>
                  <a:gd name="T90" fmla="*/ 6 w 40"/>
                  <a:gd name="T91" fmla="*/ 0 h 28"/>
                  <a:gd name="T92" fmla="*/ 6 w 40"/>
                  <a:gd name="T93" fmla="*/ 0 h 28"/>
                  <a:gd name="T94" fmla="*/ 0 w 40"/>
                  <a:gd name="T95" fmla="*/ 4 h 28"/>
                  <a:gd name="T96" fmla="*/ 0 w 40"/>
                  <a:gd name="T97" fmla="*/ 4 h 28"/>
                  <a:gd name="T98" fmla="*/ 0 w 40"/>
                  <a:gd name="T99" fmla="*/ 6 h 28"/>
                  <a:gd name="T100" fmla="*/ 2 w 40"/>
                  <a:gd name="T10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" h="28">
                    <a:moveTo>
                      <a:pt x="2" y="6"/>
                    </a:move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2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5" name="Freeform 673"/>
              <p:cNvSpPr>
                <a:spLocks/>
              </p:cNvSpPr>
              <p:nvPr/>
            </p:nvSpPr>
            <p:spPr bwMode="auto">
              <a:xfrm>
                <a:off x="6056514" y="2380917"/>
                <a:ext cx="38575" cy="28931"/>
              </a:xfrm>
              <a:custGeom>
                <a:avLst/>
                <a:gdLst>
                  <a:gd name="T0" fmla="*/ 0 w 16"/>
                  <a:gd name="T1" fmla="*/ 10 h 12"/>
                  <a:gd name="T2" fmla="*/ 0 w 16"/>
                  <a:gd name="T3" fmla="*/ 10 h 12"/>
                  <a:gd name="T4" fmla="*/ 0 w 16"/>
                  <a:gd name="T5" fmla="*/ 10 h 12"/>
                  <a:gd name="T6" fmla="*/ 2 w 16"/>
                  <a:gd name="T7" fmla="*/ 12 h 12"/>
                  <a:gd name="T8" fmla="*/ 6 w 16"/>
                  <a:gd name="T9" fmla="*/ 12 h 12"/>
                  <a:gd name="T10" fmla="*/ 6 w 16"/>
                  <a:gd name="T11" fmla="*/ 12 h 12"/>
                  <a:gd name="T12" fmla="*/ 6 w 16"/>
                  <a:gd name="T13" fmla="*/ 10 h 12"/>
                  <a:gd name="T14" fmla="*/ 8 w 16"/>
                  <a:gd name="T15" fmla="*/ 10 h 12"/>
                  <a:gd name="T16" fmla="*/ 8 w 16"/>
                  <a:gd name="T17" fmla="*/ 10 h 12"/>
                  <a:gd name="T18" fmla="*/ 8 w 16"/>
                  <a:gd name="T19" fmla="*/ 10 h 12"/>
                  <a:gd name="T20" fmla="*/ 8 w 16"/>
                  <a:gd name="T21" fmla="*/ 10 h 12"/>
                  <a:gd name="T22" fmla="*/ 10 w 16"/>
                  <a:gd name="T23" fmla="*/ 8 h 12"/>
                  <a:gd name="T24" fmla="*/ 12 w 16"/>
                  <a:gd name="T25" fmla="*/ 8 h 12"/>
                  <a:gd name="T26" fmla="*/ 12 w 16"/>
                  <a:gd name="T27" fmla="*/ 8 h 12"/>
                  <a:gd name="T28" fmla="*/ 12 w 16"/>
                  <a:gd name="T29" fmla="*/ 8 h 12"/>
                  <a:gd name="T30" fmla="*/ 12 w 16"/>
                  <a:gd name="T31" fmla="*/ 8 h 12"/>
                  <a:gd name="T32" fmla="*/ 14 w 16"/>
                  <a:gd name="T33" fmla="*/ 6 h 12"/>
                  <a:gd name="T34" fmla="*/ 16 w 16"/>
                  <a:gd name="T35" fmla="*/ 2 h 12"/>
                  <a:gd name="T36" fmla="*/ 16 w 16"/>
                  <a:gd name="T37" fmla="*/ 2 h 12"/>
                  <a:gd name="T38" fmla="*/ 16 w 16"/>
                  <a:gd name="T39" fmla="*/ 2 h 12"/>
                  <a:gd name="T40" fmla="*/ 16 w 16"/>
                  <a:gd name="T41" fmla="*/ 2 h 12"/>
                  <a:gd name="T42" fmla="*/ 16 w 16"/>
                  <a:gd name="T43" fmla="*/ 2 h 12"/>
                  <a:gd name="T44" fmla="*/ 16 w 16"/>
                  <a:gd name="T45" fmla="*/ 0 h 12"/>
                  <a:gd name="T46" fmla="*/ 12 w 16"/>
                  <a:gd name="T47" fmla="*/ 0 h 12"/>
                  <a:gd name="T48" fmla="*/ 12 w 16"/>
                  <a:gd name="T49" fmla="*/ 0 h 12"/>
                  <a:gd name="T50" fmla="*/ 12 w 16"/>
                  <a:gd name="T51" fmla="*/ 0 h 12"/>
                  <a:gd name="T52" fmla="*/ 8 w 16"/>
                  <a:gd name="T53" fmla="*/ 0 h 12"/>
                  <a:gd name="T54" fmla="*/ 8 w 16"/>
                  <a:gd name="T55" fmla="*/ 0 h 12"/>
                  <a:gd name="T56" fmla="*/ 8 w 16"/>
                  <a:gd name="T57" fmla="*/ 0 h 12"/>
                  <a:gd name="T58" fmla="*/ 8 w 16"/>
                  <a:gd name="T59" fmla="*/ 2 h 12"/>
                  <a:gd name="T60" fmla="*/ 6 w 16"/>
                  <a:gd name="T61" fmla="*/ 4 h 12"/>
                  <a:gd name="T62" fmla="*/ 6 w 16"/>
                  <a:gd name="T63" fmla="*/ 4 h 12"/>
                  <a:gd name="T64" fmla="*/ 6 w 16"/>
                  <a:gd name="T65" fmla="*/ 4 h 12"/>
                  <a:gd name="T66" fmla="*/ 6 w 16"/>
                  <a:gd name="T67" fmla="*/ 4 h 12"/>
                  <a:gd name="T68" fmla="*/ 2 w 16"/>
                  <a:gd name="T69" fmla="*/ 6 h 12"/>
                  <a:gd name="T70" fmla="*/ 2 w 16"/>
                  <a:gd name="T71" fmla="*/ 6 h 12"/>
                  <a:gd name="T72" fmla="*/ 2 w 16"/>
                  <a:gd name="T73" fmla="*/ 6 h 12"/>
                  <a:gd name="T74" fmla="*/ 0 w 16"/>
                  <a:gd name="T75" fmla="*/ 10 h 12"/>
                  <a:gd name="T76" fmla="*/ 0 w 16"/>
                  <a:gd name="T77" fmla="*/ 10 h 12"/>
                  <a:gd name="T78" fmla="*/ 0 w 16"/>
                  <a:gd name="T79" fmla="*/ 10 h 12"/>
                  <a:gd name="T80" fmla="*/ 0 w 16"/>
                  <a:gd name="T8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2">
                    <a:moveTo>
                      <a:pt x="0" y="10"/>
                    </a:move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6" name="Freeform 674"/>
              <p:cNvSpPr>
                <a:spLocks/>
              </p:cNvSpPr>
              <p:nvPr/>
            </p:nvSpPr>
            <p:spPr bwMode="auto">
              <a:xfrm>
                <a:off x="6418153" y="2419491"/>
                <a:ext cx="33753" cy="19287"/>
              </a:xfrm>
              <a:custGeom>
                <a:avLst/>
                <a:gdLst>
                  <a:gd name="T0" fmla="*/ 2 w 14"/>
                  <a:gd name="T1" fmla="*/ 8 h 8"/>
                  <a:gd name="T2" fmla="*/ 2 w 14"/>
                  <a:gd name="T3" fmla="*/ 8 h 8"/>
                  <a:gd name="T4" fmla="*/ 2 w 14"/>
                  <a:gd name="T5" fmla="*/ 8 h 8"/>
                  <a:gd name="T6" fmla="*/ 8 w 14"/>
                  <a:gd name="T7" fmla="*/ 8 h 8"/>
                  <a:gd name="T8" fmla="*/ 8 w 14"/>
                  <a:gd name="T9" fmla="*/ 8 h 8"/>
                  <a:gd name="T10" fmla="*/ 8 w 14"/>
                  <a:gd name="T11" fmla="*/ 8 h 8"/>
                  <a:gd name="T12" fmla="*/ 8 w 14"/>
                  <a:gd name="T13" fmla="*/ 8 h 8"/>
                  <a:gd name="T14" fmla="*/ 12 w 14"/>
                  <a:gd name="T15" fmla="*/ 6 h 8"/>
                  <a:gd name="T16" fmla="*/ 12 w 14"/>
                  <a:gd name="T17" fmla="*/ 6 h 8"/>
                  <a:gd name="T18" fmla="*/ 12 w 14"/>
                  <a:gd name="T19" fmla="*/ 6 h 8"/>
                  <a:gd name="T20" fmla="*/ 14 w 14"/>
                  <a:gd name="T21" fmla="*/ 6 h 8"/>
                  <a:gd name="T22" fmla="*/ 14 w 14"/>
                  <a:gd name="T23" fmla="*/ 6 h 8"/>
                  <a:gd name="T24" fmla="*/ 14 w 14"/>
                  <a:gd name="T25" fmla="*/ 6 h 8"/>
                  <a:gd name="T26" fmla="*/ 14 w 14"/>
                  <a:gd name="T27" fmla="*/ 4 h 8"/>
                  <a:gd name="T28" fmla="*/ 14 w 14"/>
                  <a:gd name="T29" fmla="*/ 4 h 8"/>
                  <a:gd name="T30" fmla="*/ 14 w 14"/>
                  <a:gd name="T31" fmla="*/ 4 h 8"/>
                  <a:gd name="T32" fmla="*/ 14 w 14"/>
                  <a:gd name="T33" fmla="*/ 4 h 8"/>
                  <a:gd name="T34" fmla="*/ 14 w 14"/>
                  <a:gd name="T35" fmla="*/ 4 h 8"/>
                  <a:gd name="T36" fmla="*/ 14 w 14"/>
                  <a:gd name="T37" fmla="*/ 2 h 8"/>
                  <a:gd name="T38" fmla="*/ 14 w 14"/>
                  <a:gd name="T39" fmla="*/ 2 h 8"/>
                  <a:gd name="T40" fmla="*/ 14 w 14"/>
                  <a:gd name="T41" fmla="*/ 2 h 8"/>
                  <a:gd name="T42" fmla="*/ 12 w 14"/>
                  <a:gd name="T43" fmla="*/ 0 h 8"/>
                  <a:gd name="T44" fmla="*/ 12 w 14"/>
                  <a:gd name="T45" fmla="*/ 0 h 8"/>
                  <a:gd name="T46" fmla="*/ 12 w 14"/>
                  <a:gd name="T47" fmla="*/ 0 h 8"/>
                  <a:gd name="T48" fmla="*/ 4 w 14"/>
                  <a:gd name="T49" fmla="*/ 0 h 8"/>
                  <a:gd name="T50" fmla="*/ 4 w 14"/>
                  <a:gd name="T51" fmla="*/ 0 h 8"/>
                  <a:gd name="T52" fmla="*/ 4 w 14"/>
                  <a:gd name="T53" fmla="*/ 0 h 8"/>
                  <a:gd name="T54" fmla="*/ 2 w 14"/>
                  <a:gd name="T55" fmla="*/ 4 h 8"/>
                  <a:gd name="T56" fmla="*/ 2 w 14"/>
                  <a:gd name="T57" fmla="*/ 4 h 8"/>
                  <a:gd name="T58" fmla="*/ 2 w 14"/>
                  <a:gd name="T59" fmla="*/ 4 h 8"/>
                  <a:gd name="T60" fmla="*/ 2 w 14"/>
                  <a:gd name="T61" fmla="*/ 6 h 8"/>
                  <a:gd name="T62" fmla="*/ 0 w 14"/>
                  <a:gd name="T63" fmla="*/ 6 h 8"/>
                  <a:gd name="T64" fmla="*/ 0 w 14"/>
                  <a:gd name="T65" fmla="*/ 6 h 8"/>
                  <a:gd name="T66" fmla="*/ 0 w 14"/>
                  <a:gd name="T67" fmla="*/ 6 h 8"/>
                  <a:gd name="T68" fmla="*/ 0 w 14"/>
                  <a:gd name="T69" fmla="*/ 8 h 8"/>
                  <a:gd name="T70" fmla="*/ 0 w 14"/>
                  <a:gd name="T71" fmla="*/ 8 h 8"/>
                  <a:gd name="T72" fmla="*/ 0 w 14"/>
                  <a:gd name="T73" fmla="*/ 8 h 8"/>
                  <a:gd name="T74" fmla="*/ 2 w 14"/>
                  <a:gd name="T7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" h="8">
                    <a:moveTo>
                      <a:pt x="2" y="8"/>
                    </a:moveTo>
                    <a:lnTo>
                      <a:pt x="2" y="8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7" name="Freeform 675"/>
              <p:cNvSpPr>
                <a:spLocks/>
              </p:cNvSpPr>
              <p:nvPr/>
            </p:nvSpPr>
            <p:spPr bwMode="auto">
              <a:xfrm>
                <a:off x="6070979" y="2409848"/>
                <a:ext cx="28931" cy="14466"/>
              </a:xfrm>
              <a:custGeom>
                <a:avLst/>
                <a:gdLst>
                  <a:gd name="T0" fmla="*/ 4 w 12"/>
                  <a:gd name="T1" fmla="*/ 2 h 6"/>
                  <a:gd name="T2" fmla="*/ 4 w 12"/>
                  <a:gd name="T3" fmla="*/ 2 h 6"/>
                  <a:gd name="T4" fmla="*/ 4 w 12"/>
                  <a:gd name="T5" fmla="*/ 2 h 6"/>
                  <a:gd name="T6" fmla="*/ 2 w 12"/>
                  <a:gd name="T7" fmla="*/ 2 h 6"/>
                  <a:gd name="T8" fmla="*/ 2 w 12"/>
                  <a:gd name="T9" fmla="*/ 2 h 6"/>
                  <a:gd name="T10" fmla="*/ 2 w 12"/>
                  <a:gd name="T11" fmla="*/ 2 h 6"/>
                  <a:gd name="T12" fmla="*/ 0 w 12"/>
                  <a:gd name="T13" fmla="*/ 4 h 6"/>
                  <a:gd name="T14" fmla="*/ 0 w 12"/>
                  <a:gd name="T15" fmla="*/ 4 h 6"/>
                  <a:gd name="T16" fmla="*/ 0 w 12"/>
                  <a:gd name="T17" fmla="*/ 4 h 6"/>
                  <a:gd name="T18" fmla="*/ 0 w 12"/>
                  <a:gd name="T19" fmla="*/ 4 h 6"/>
                  <a:gd name="T20" fmla="*/ 0 w 12"/>
                  <a:gd name="T21" fmla="*/ 4 h 6"/>
                  <a:gd name="T22" fmla="*/ 0 w 12"/>
                  <a:gd name="T23" fmla="*/ 6 h 6"/>
                  <a:gd name="T24" fmla="*/ 0 w 12"/>
                  <a:gd name="T25" fmla="*/ 6 h 6"/>
                  <a:gd name="T26" fmla="*/ 0 w 12"/>
                  <a:gd name="T27" fmla="*/ 6 h 6"/>
                  <a:gd name="T28" fmla="*/ 2 w 12"/>
                  <a:gd name="T29" fmla="*/ 6 h 6"/>
                  <a:gd name="T30" fmla="*/ 2 w 12"/>
                  <a:gd name="T31" fmla="*/ 6 h 6"/>
                  <a:gd name="T32" fmla="*/ 2 w 12"/>
                  <a:gd name="T33" fmla="*/ 6 h 6"/>
                  <a:gd name="T34" fmla="*/ 4 w 12"/>
                  <a:gd name="T35" fmla="*/ 4 h 6"/>
                  <a:gd name="T36" fmla="*/ 10 w 12"/>
                  <a:gd name="T37" fmla="*/ 4 h 6"/>
                  <a:gd name="T38" fmla="*/ 10 w 12"/>
                  <a:gd name="T39" fmla="*/ 4 h 6"/>
                  <a:gd name="T40" fmla="*/ 10 w 12"/>
                  <a:gd name="T41" fmla="*/ 4 h 6"/>
                  <a:gd name="T42" fmla="*/ 10 w 12"/>
                  <a:gd name="T43" fmla="*/ 4 h 6"/>
                  <a:gd name="T44" fmla="*/ 12 w 12"/>
                  <a:gd name="T45" fmla="*/ 4 h 6"/>
                  <a:gd name="T46" fmla="*/ 12 w 12"/>
                  <a:gd name="T47" fmla="*/ 4 h 6"/>
                  <a:gd name="T48" fmla="*/ 12 w 12"/>
                  <a:gd name="T49" fmla="*/ 4 h 6"/>
                  <a:gd name="T50" fmla="*/ 12 w 12"/>
                  <a:gd name="T51" fmla="*/ 0 h 6"/>
                  <a:gd name="T52" fmla="*/ 12 w 12"/>
                  <a:gd name="T53" fmla="*/ 0 h 6"/>
                  <a:gd name="T54" fmla="*/ 12 w 12"/>
                  <a:gd name="T55" fmla="*/ 0 h 6"/>
                  <a:gd name="T56" fmla="*/ 10 w 12"/>
                  <a:gd name="T57" fmla="*/ 0 h 6"/>
                  <a:gd name="T58" fmla="*/ 10 w 12"/>
                  <a:gd name="T59" fmla="*/ 0 h 6"/>
                  <a:gd name="T60" fmla="*/ 10 w 12"/>
                  <a:gd name="T61" fmla="*/ 0 h 6"/>
                  <a:gd name="T62" fmla="*/ 10 w 12"/>
                  <a:gd name="T63" fmla="*/ 2 h 6"/>
                  <a:gd name="T64" fmla="*/ 4 w 12"/>
                  <a:gd name="T6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6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8" name="Freeform 676"/>
              <p:cNvSpPr>
                <a:spLocks/>
              </p:cNvSpPr>
              <p:nvPr/>
            </p:nvSpPr>
            <p:spPr bwMode="auto">
              <a:xfrm>
                <a:off x="5820243" y="2554503"/>
                <a:ext cx="24109" cy="24109"/>
              </a:xfrm>
              <a:custGeom>
                <a:avLst/>
                <a:gdLst>
                  <a:gd name="T0" fmla="*/ 0 w 10"/>
                  <a:gd name="T1" fmla="*/ 4 h 10"/>
                  <a:gd name="T2" fmla="*/ 0 w 10"/>
                  <a:gd name="T3" fmla="*/ 6 h 10"/>
                  <a:gd name="T4" fmla="*/ 0 w 10"/>
                  <a:gd name="T5" fmla="*/ 6 h 10"/>
                  <a:gd name="T6" fmla="*/ 0 w 10"/>
                  <a:gd name="T7" fmla="*/ 8 h 10"/>
                  <a:gd name="T8" fmla="*/ 4 w 10"/>
                  <a:gd name="T9" fmla="*/ 8 h 10"/>
                  <a:gd name="T10" fmla="*/ 4 w 10"/>
                  <a:gd name="T11" fmla="*/ 8 h 10"/>
                  <a:gd name="T12" fmla="*/ 4 w 10"/>
                  <a:gd name="T13" fmla="*/ 8 h 10"/>
                  <a:gd name="T14" fmla="*/ 4 w 10"/>
                  <a:gd name="T15" fmla="*/ 8 h 10"/>
                  <a:gd name="T16" fmla="*/ 6 w 10"/>
                  <a:gd name="T17" fmla="*/ 8 h 10"/>
                  <a:gd name="T18" fmla="*/ 8 w 10"/>
                  <a:gd name="T19" fmla="*/ 10 h 10"/>
                  <a:gd name="T20" fmla="*/ 8 w 10"/>
                  <a:gd name="T21" fmla="*/ 10 h 10"/>
                  <a:gd name="T22" fmla="*/ 8 w 10"/>
                  <a:gd name="T23" fmla="*/ 10 h 10"/>
                  <a:gd name="T24" fmla="*/ 10 w 10"/>
                  <a:gd name="T25" fmla="*/ 10 h 10"/>
                  <a:gd name="T26" fmla="*/ 10 w 10"/>
                  <a:gd name="T27" fmla="*/ 10 h 10"/>
                  <a:gd name="T28" fmla="*/ 10 w 10"/>
                  <a:gd name="T29" fmla="*/ 10 h 10"/>
                  <a:gd name="T30" fmla="*/ 10 w 10"/>
                  <a:gd name="T31" fmla="*/ 4 h 10"/>
                  <a:gd name="T32" fmla="*/ 10 w 10"/>
                  <a:gd name="T33" fmla="*/ 4 h 10"/>
                  <a:gd name="T34" fmla="*/ 10 w 10"/>
                  <a:gd name="T35" fmla="*/ 4 h 10"/>
                  <a:gd name="T36" fmla="*/ 8 w 10"/>
                  <a:gd name="T37" fmla="*/ 2 h 10"/>
                  <a:gd name="T38" fmla="*/ 8 w 10"/>
                  <a:gd name="T39" fmla="*/ 2 h 10"/>
                  <a:gd name="T40" fmla="*/ 8 w 10"/>
                  <a:gd name="T41" fmla="*/ 2 h 10"/>
                  <a:gd name="T42" fmla="*/ 8 w 10"/>
                  <a:gd name="T43" fmla="*/ 0 h 10"/>
                  <a:gd name="T44" fmla="*/ 6 w 10"/>
                  <a:gd name="T45" fmla="*/ 0 h 10"/>
                  <a:gd name="T46" fmla="*/ 6 w 10"/>
                  <a:gd name="T47" fmla="*/ 0 h 10"/>
                  <a:gd name="T48" fmla="*/ 6 w 10"/>
                  <a:gd name="T49" fmla="*/ 0 h 10"/>
                  <a:gd name="T50" fmla="*/ 4 w 10"/>
                  <a:gd name="T51" fmla="*/ 0 h 10"/>
                  <a:gd name="T52" fmla="*/ 4 w 10"/>
                  <a:gd name="T53" fmla="*/ 0 h 10"/>
                  <a:gd name="T54" fmla="*/ 4 w 10"/>
                  <a:gd name="T55" fmla="*/ 0 h 10"/>
                  <a:gd name="T56" fmla="*/ 2 w 10"/>
                  <a:gd name="T57" fmla="*/ 0 h 10"/>
                  <a:gd name="T58" fmla="*/ 2 w 10"/>
                  <a:gd name="T59" fmla="*/ 0 h 10"/>
                  <a:gd name="T60" fmla="*/ 2 w 10"/>
                  <a:gd name="T61" fmla="*/ 2 h 10"/>
                  <a:gd name="T62" fmla="*/ 2 w 10"/>
                  <a:gd name="T63" fmla="*/ 4 h 10"/>
                  <a:gd name="T64" fmla="*/ 0 w 10"/>
                  <a:gd name="T65" fmla="*/ 4 h 10"/>
                  <a:gd name="T66" fmla="*/ 0 w 10"/>
                  <a:gd name="T67" fmla="*/ 4 h 10"/>
                  <a:gd name="T68" fmla="*/ 0 w 10"/>
                  <a:gd name="T69" fmla="*/ 4 h 10"/>
                  <a:gd name="T70" fmla="*/ 0 w 10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09" name="Freeform 677"/>
              <p:cNvSpPr>
                <a:spLocks/>
              </p:cNvSpPr>
              <p:nvPr/>
            </p:nvSpPr>
            <p:spPr bwMode="auto">
              <a:xfrm>
                <a:off x="5815421" y="2535216"/>
                <a:ext cx="9644" cy="9644"/>
              </a:xfrm>
              <a:custGeom>
                <a:avLst/>
                <a:gdLst>
                  <a:gd name="T0" fmla="*/ 0 w 4"/>
                  <a:gd name="T1" fmla="*/ 4 h 4"/>
                  <a:gd name="T2" fmla="*/ 2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2 h 4"/>
                  <a:gd name="T10" fmla="*/ 4 w 4"/>
                  <a:gd name="T11" fmla="*/ 2 h 4"/>
                  <a:gd name="T12" fmla="*/ 4 w 4"/>
                  <a:gd name="T13" fmla="*/ 0 h 4"/>
                  <a:gd name="T14" fmla="*/ 2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0 w 4"/>
                  <a:gd name="T21" fmla="*/ 0 h 4"/>
                  <a:gd name="T22" fmla="*/ 0 w 4"/>
                  <a:gd name="T23" fmla="*/ 0 h 4"/>
                  <a:gd name="T24" fmla="*/ 0 w 4"/>
                  <a:gd name="T25" fmla="*/ 0 h 4"/>
                  <a:gd name="T26" fmla="*/ 0 w 4"/>
                  <a:gd name="T27" fmla="*/ 4 h 4"/>
                  <a:gd name="T28" fmla="*/ 0 w 4"/>
                  <a:gd name="T29" fmla="*/ 4 h 4"/>
                  <a:gd name="T30" fmla="*/ 0 w 4"/>
                  <a:gd name="T31" fmla="*/ 4 h 4"/>
                  <a:gd name="T32" fmla="*/ 0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10" name="Freeform 678"/>
              <p:cNvSpPr>
                <a:spLocks/>
              </p:cNvSpPr>
              <p:nvPr/>
            </p:nvSpPr>
            <p:spPr bwMode="auto">
              <a:xfrm>
                <a:off x="5882927" y="2298945"/>
                <a:ext cx="43397" cy="19287"/>
              </a:xfrm>
              <a:custGeom>
                <a:avLst/>
                <a:gdLst>
                  <a:gd name="T0" fmla="*/ 0 w 18"/>
                  <a:gd name="T1" fmla="*/ 6 h 8"/>
                  <a:gd name="T2" fmla="*/ 4 w 18"/>
                  <a:gd name="T3" fmla="*/ 6 h 8"/>
                  <a:gd name="T4" fmla="*/ 4 w 18"/>
                  <a:gd name="T5" fmla="*/ 6 h 8"/>
                  <a:gd name="T6" fmla="*/ 4 w 18"/>
                  <a:gd name="T7" fmla="*/ 6 h 8"/>
                  <a:gd name="T8" fmla="*/ 4 w 18"/>
                  <a:gd name="T9" fmla="*/ 6 h 8"/>
                  <a:gd name="T10" fmla="*/ 4 w 18"/>
                  <a:gd name="T11" fmla="*/ 6 h 8"/>
                  <a:gd name="T12" fmla="*/ 4 w 18"/>
                  <a:gd name="T13" fmla="*/ 8 h 8"/>
                  <a:gd name="T14" fmla="*/ 4 w 18"/>
                  <a:gd name="T15" fmla="*/ 8 h 8"/>
                  <a:gd name="T16" fmla="*/ 6 w 18"/>
                  <a:gd name="T17" fmla="*/ 8 h 8"/>
                  <a:gd name="T18" fmla="*/ 6 w 18"/>
                  <a:gd name="T19" fmla="*/ 8 h 8"/>
                  <a:gd name="T20" fmla="*/ 6 w 18"/>
                  <a:gd name="T21" fmla="*/ 8 h 8"/>
                  <a:gd name="T22" fmla="*/ 8 w 18"/>
                  <a:gd name="T23" fmla="*/ 8 h 8"/>
                  <a:gd name="T24" fmla="*/ 8 w 18"/>
                  <a:gd name="T25" fmla="*/ 8 h 8"/>
                  <a:gd name="T26" fmla="*/ 10 w 18"/>
                  <a:gd name="T27" fmla="*/ 8 h 8"/>
                  <a:gd name="T28" fmla="*/ 10 w 18"/>
                  <a:gd name="T29" fmla="*/ 8 h 8"/>
                  <a:gd name="T30" fmla="*/ 10 w 18"/>
                  <a:gd name="T31" fmla="*/ 8 h 8"/>
                  <a:gd name="T32" fmla="*/ 12 w 18"/>
                  <a:gd name="T33" fmla="*/ 6 h 8"/>
                  <a:gd name="T34" fmla="*/ 12 w 18"/>
                  <a:gd name="T35" fmla="*/ 6 h 8"/>
                  <a:gd name="T36" fmla="*/ 12 w 18"/>
                  <a:gd name="T37" fmla="*/ 4 h 8"/>
                  <a:gd name="T38" fmla="*/ 12 w 18"/>
                  <a:gd name="T39" fmla="*/ 4 h 8"/>
                  <a:gd name="T40" fmla="*/ 14 w 18"/>
                  <a:gd name="T41" fmla="*/ 4 h 8"/>
                  <a:gd name="T42" fmla="*/ 14 w 18"/>
                  <a:gd name="T43" fmla="*/ 4 h 8"/>
                  <a:gd name="T44" fmla="*/ 14 w 18"/>
                  <a:gd name="T45" fmla="*/ 4 h 8"/>
                  <a:gd name="T46" fmla="*/ 16 w 18"/>
                  <a:gd name="T47" fmla="*/ 2 h 8"/>
                  <a:gd name="T48" fmla="*/ 16 w 18"/>
                  <a:gd name="T49" fmla="*/ 2 h 8"/>
                  <a:gd name="T50" fmla="*/ 18 w 18"/>
                  <a:gd name="T51" fmla="*/ 2 h 8"/>
                  <a:gd name="T52" fmla="*/ 18 w 18"/>
                  <a:gd name="T53" fmla="*/ 2 h 8"/>
                  <a:gd name="T54" fmla="*/ 18 w 18"/>
                  <a:gd name="T55" fmla="*/ 2 h 8"/>
                  <a:gd name="T56" fmla="*/ 16 w 18"/>
                  <a:gd name="T57" fmla="*/ 0 h 8"/>
                  <a:gd name="T58" fmla="*/ 16 w 18"/>
                  <a:gd name="T59" fmla="*/ 0 h 8"/>
                  <a:gd name="T60" fmla="*/ 12 w 18"/>
                  <a:gd name="T61" fmla="*/ 0 h 8"/>
                  <a:gd name="T62" fmla="*/ 12 w 18"/>
                  <a:gd name="T63" fmla="*/ 0 h 8"/>
                  <a:gd name="T64" fmla="*/ 12 w 18"/>
                  <a:gd name="T65" fmla="*/ 0 h 8"/>
                  <a:gd name="T66" fmla="*/ 6 w 18"/>
                  <a:gd name="T67" fmla="*/ 0 h 8"/>
                  <a:gd name="T68" fmla="*/ 6 w 18"/>
                  <a:gd name="T69" fmla="*/ 0 h 8"/>
                  <a:gd name="T70" fmla="*/ 6 w 18"/>
                  <a:gd name="T71" fmla="*/ 0 h 8"/>
                  <a:gd name="T72" fmla="*/ 2 w 18"/>
                  <a:gd name="T73" fmla="*/ 0 h 8"/>
                  <a:gd name="T74" fmla="*/ 2 w 18"/>
                  <a:gd name="T75" fmla="*/ 0 h 8"/>
                  <a:gd name="T76" fmla="*/ 2 w 18"/>
                  <a:gd name="T77" fmla="*/ 0 h 8"/>
                  <a:gd name="T78" fmla="*/ 0 w 18"/>
                  <a:gd name="T79" fmla="*/ 0 h 8"/>
                  <a:gd name="T80" fmla="*/ 0 w 18"/>
                  <a:gd name="T81" fmla="*/ 2 h 8"/>
                  <a:gd name="T82" fmla="*/ 0 w 18"/>
                  <a:gd name="T83" fmla="*/ 2 h 8"/>
                  <a:gd name="T84" fmla="*/ 0 w 18"/>
                  <a:gd name="T85" fmla="*/ 2 h 8"/>
                  <a:gd name="T86" fmla="*/ 0 w 18"/>
                  <a:gd name="T87" fmla="*/ 4 h 8"/>
                  <a:gd name="T88" fmla="*/ 0 w 18"/>
                  <a:gd name="T89" fmla="*/ 4 h 8"/>
                  <a:gd name="T90" fmla="*/ 0 w 18"/>
                  <a:gd name="T91" fmla="*/ 6 h 8"/>
                  <a:gd name="T92" fmla="*/ 0 w 18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" h="8">
                    <a:moveTo>
                      <a:pt x="0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11" name="Freeform 679"/>
              <p:cNvSpPr>
                <a:spLocks/>
              </p:cNvSpPr>
              <p:nvPr/>
            </p:nvSpPr>
            <p:spPr bwMode="auto">
              <a:xfrm>
                <a:off x="5829887" y="2530394"/>
                <a:ext cx="19287" cy="9644"/>
              </a:xfrm>
              <a:custGeom>
                <a:avLst/>
                <a:gdLst>
                  <a:gd name="T0" fmla="*/ 4 w 8"/>
                  <a:gd name="T1" fmla="*/ 4 h 4"/>
                  <a:gd name="T2" fmla="*/ 4 w 8"/>
                  <a:gd name="T3" fmla="*/ 4 h 4"/>
                  <a:gd name="T4" fmla="*/ 4 w 8"/>
                  <a:gd name="T5" fmla="*/ 4 h 4"/>
                  <a:gd name="T6" fmla="*/ 8 w 8"/>
                  <a:gd name="T7" fmla="*/ 4 h 4"/>
                  <a:gd name="T8" fmla="*/ 8 w 8"/>
                  <a:gd name="T9" fmla="*/ 4 h 4"/>
                  <a:gd name="T10" fmla="*/ 8 w 8"/>
                  <a:gd name="T11" fmla="*/ 4 h 4"/>
                  <a:gd name="T12" fmla="*/ 8 w 8"/>
                  <a:gd name="T13" fmla="*/ 4 h 4"/>
                  <a:gd name="T14" fmla="*/ 8 w 8"/>
                  <a:gd name="T15" fmla="*/ 4 h 4"/>
                  <a:gd name="T16" fmla="*/ 8 w 8"/>
                  <a:gd name="T17" fmla="*/ 4 h 4"/>
                  <a:gd name="T18" fmla="*/ 8 w 8"/>
                  <a:gd name="T19" fmla="*/ 4 h 4"/>
                  <a:gd name="T20" fmla="*/ 8 w 8"/>
                  <a:gd name="T21" fmla="*/ 2 h 4"/>
                  <a:gd name="T22" fmla="*/ 8 w 8"/>
                  <a:gd name="T23" fmla="*/ 2 h 4"/>
                  <a:gd name="T24" fmla="*/ 8 w 8"/>
                  <a:gd name="T25" fmla="*/ 2 h 4"/>
                  <a:gd name="T26" fmla="*/ 6 w 8"/>
                  <a:gd name="T27" fmla="*/ 0 h 4"/>
                  <a:gd name="T28" fmla="*/ 6 w 8"/>
                  <a:gd name="T29" fmla="*/ 0 h 4"/>
                  <a:gd name="T30" fmla="*/ 6 w 8"/>
                  <a:gd name="T31" fmla="*/ 0 h 4"/>
                  <a:gd name="T32" fmla="*/ 0 w 8"/>
                  <a:gd name="T33" fmla="*/ 0 h 4"/>
                  <a:gd name="T34" fmla="*/ 0 w 8"/>
                  <a:gd name="T35" fmla="*/ 0 h 4"/>
                  <a:gd name="T36" fmla="*/ 0 w 8"/>
                  <a:gd name="T37" fmla="*/ 0 h 4"/>
                  <a:gd name="T38" fmla="*/ 0 w 8"/>
                  <a:gd name="T39" fmla="*/ 0 h 4"/>
                  <a:gd name="T40" fmla="*/ 0 w 8"/>
                  <a:gd name="T41" fmla="*/ 0 h 4"/>
                  <a:gd name="T42" fmla="*/ 0 w 8"/>
                  <a:gd name="T43" fmla="*/ 2 h 4"/>
                  <a:gd name="T44" fmla="*/ 4 w 8"/>
                  <a:gd name="T4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12" name="Freeform 680"/>
              <p:cNvSpPr>
                <a:spLocks/>
              </p:cNvSpPr>
              <p:nvPr/>
            </p:nvSpPr>
            <p:spPr bwMode="auto">
              <a:xfrm>
                <a:off x="5902215" y="2535216"/>
                <a:ext cx="24109" cy="14466"/>
              </a:xfrm>
              <a:custGeom>
                <a:avLst/>
                <a:gdLst>
                  <a:gd name="T0" fmla="*/ 2 w 10"/>
                  <a:gd name="T1" fmla="*/ 6 h 6"/>
                  <a:gd name="T2" fmla="*/ 2 w 10"/>
                  <a:gd name="T3" fmla="*/ 6 h 6"/>
                  <a:gd name="T4" fmla="*/ 2 w 10"/>
                  <a:gd name="T5" fmla="*/ 6 h 6"/>
                  <a:gd name="T6" fmla="*/ 8 w 10"/>
                  <a:gd name="T7" fmla="*/ 6 h 6"/>
                  <a:gd name="T8" fmla="*/ 8 w 10"/>
                  <a:gd name="T9" fmla="*/ 6 h 6"/>
                  <a:gd name="T10" fmla="*/ 10 w 10"/>
                  <a:gd name="T11" fmla="*/ 4 h 6"/>
                  <a:gd name="T12" fmla="*/ 10 w 10"/>
                  <a:gd name="T13" fmla="*/ 4 h 6"/>
                  <a:gd name="T14" fmla="*/ 10 w 10"/>
                  <a:gd name="T15" fmla="*/ 4 h 6"/>
                  <a:gd name="T16" fmla="*/ 8 w 10"/>
                  <a:gd name="T17" fmla="*/ 2 h 6"/>
                  <a:gd name="T18" fmla="*/ 8 w 10"/>
                  <a:gd name="T19" fmla="*/ 2 h 6"/>
                  <a:gd name="T20" fmla="*/ 8 w 10"/>
                  <a:gd name="T21" fmla="*/ 2 h 6"/>
                  <a:gd name="T22" fmla="*/ 8 w 10"/>
                  <a:gd name="T23" fmla="*/ 2 h 6"/>
                  <a:gd name="T24" fmla="*/ 6 w 10"/>
                  <a:gd name="T25" fmla="*/ 2 h 6"/>
                  <a:gd name="T26" fmla="*/ 4 w 10"/>
                  <a:gd name="T27" fmla="*/ 0 h 6"/>
                  <a:gd name="T28" fmla="*/ 4 w 10"/>
                  <a:gd name="T29" fmla="*/ 0 h 6"/>
                  <a:gd name="T30" fmla="*/ 4 w 10"/>
                  <a:gd name="T31" fmla="*/ 0 h 6"/>
                  <a:gd name="T32" fmla="*/ 2 w 10"/>
                  <a:gd name="T33" fmla="*/ 0 h 6"/>
                  <a:gd name="T34" fmla="*/ 2 w 10"/>
                  <a:gd name="T35" fmla="*/ 0 h 6"/>
                  <a:gd name="T36" fmla="*/ 2 w 10"/>
                  <a:gd name="T37" fmla="*/ 0 h 6"/>
                  <a:gd name="T38" fmla="*/ 0 w 10"/>
                  <a:gd name="T39" fmla="*/ 2 h 6"/>
                  <a:gd name="T40" fmla="*/ 0 w 10"/>
                  <a:gd name="T41" fmla="*/ 2 h 6"/>
                  <a:gd name="T42" fmla="*/ 0 w 10"/>
                  <a:gd name="T43" fmla="*/ 4 h 6"/>
                  <a:gd name="T44" fmla="*/ 0 w 10"/>
                  <a:gd name="T45" fmla="*/ 4 h 6"/>
                  <a:gd name="T46" fmla="*/ 0 w 10"/>
                  <a:gd name="T47" fmla="*/ 4 h 6"/>
                  <a:gd name="T48" fmla="*/ 2 w 10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6">
                    <a:moveTo>
                      <a:pt x="2" y="6"/>
                    </a:moveTo>
                    <a:lnTo>
                      <a:pt x="2" y="6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13" name="Freeform 681"/>
              <p:cNvSpPr>
                <a:spLocks/>
              </p:cNvSpPr>
              <p:nvPr/>
            </p:nvSpPr>
            <p:spPr bwMode="auto">
              <a:xfrm>
                <a:off x="5897393" y="2520750"/>
                <a:ext cx="14466" cy="14466"/>
              </a:xfrm>
              <a:custGeom>
                <a:avLst/>
                <a:gdLst>
                  <a:gd name="T0" fmla="*/ 2 w 6"/>
                  <a:gd name="T1" fmla="*/ 6 h 6"/>
                  <a:gd name="T2" fmla="*/ 4 w 6"/>
                  <a:gd name="T3" fmla="*/ 6 h 6"/>
                  <a:gd name="T4" fmla="*/ 4 w 6"/>
                  <a:gd name="T5" fmla="*/ 6 h 6"/>
                  <a:gd name="T6" fmla="*/ 4 w 6"/>
                  <a:gd name="T7" fmla="*/ 6 h 6"/>
                  <a:gd name="T8" fmla="*/ 6 w 6"/>
                  <a:gd name="T9" fmla="*/ 4 h 6"/>
                  <a:gd name="T10" fmla="*/ 6 w 6"/>
                  <a:gd name="T11" fmla="*/ 4 h 6"/>
                  <a:gd name="T12" fmla="*/ 6 w 6"/>
                  <a:gd name="T13" fmla="*/ 4 h 6"/>
                  <a:gd name="T14" fmla="*/ 6 w 6"/>
                  <a:gd name="T15" fmla="*/ 4 h 6"/>
                  <a:gd name="T16" fmla="*/ 6 w 6"/>
                  <a:gd name="T17" fmla="*/ 2 h 6"/>
                  <a:gd name="T18" fmla="*/ 6 w 6"/>
                  <a:gd name="T19" fmla="*/ 2 h 6"/>
                  <a:gd name="T20" fmla="*/ 6 w 6"/>
                  <a:gd name="T21" fmla="*/ 2 h 6"/>
                  <a:gd name="T22" fmla="*/ 6 w 6"/>
                  <a:gd name="T23" fmla="*/ 2 h 6"/>
                  <a:gd name="T24" fmla="*/ 6 w 6"/>
                  <a:gd name="T25" fmla="*/ 2 h 6"/>
                  <a:gd name="T26" fmla="*/ 4 w 6"/>
                  <a:gd name="T27" fmla="*/ 0 h 6"/>
                  <a:gd name="T28" fmla="*/ 2 w 6"/>
                  <a:gd name="T29" fmla="*/ 0 h 6"/>
                  <a:gd name="T30" fmla="*/ 2 w 6"/>
                  <a:gd name="T31" fmla="*/ 0 h 6"/>
                  <a:gd name="T32" fmla="*/ 2 w 6"/>
                  <a:gd name="T33" fmla="*/ 2 h 6"/>
                  <a:gd name="T34" fmla="*/ 0 w 6"/>
                  <a:gd name="T35" fmla="*/ 2 h 6"/>
                  <a:gd name="T36" fmla="*/ 0 w 6"/>
                  <a:gd name="T37" fmla="*/ 2 h 6"/>
                  <a:gd name="T38" fmla="*/ 0 w 6"/>
                  <a:gd name="T39" fmla="*/ 2 h 6"/>
                  <a:gd name="T40" fmla="*/ 0 w 6"/>
                  <a:gd name="T41" fmla="*/ 4 h 6"/>
                  <a:gd name="T42" fmla="*/ 0 w 6"/>
                  <a:gd name="T43" fmla="*/ 4 h 6"/>
                  <a:gd name="T44" fmla="*/ 0 w 6"/>
                  <a:gd name="T45" fmla="*/ 4 h 6"/>
                  <a:gd name="T46" fmla="*/ 2 w 6"/>
                  <a:gd name="T47" fmla="*/ 4 h 6"/>
                  <a:gd name="T48" fmla="*/ 2 w 6"/>
                  <a:gd name="T49" fmla="*/ 4 h 6"/>
                  <a:gd name="T50" fmla="*/ 2 w 6"/>
                  <a:gd name="T51" fmla="*/ 4 h 6"/>
                  <a:gd name="T52" fmla="*/ 2 w 6"/>
                  <a:gd name="T53" fmla="*/ 6 h 6"/>
                  <a:gd name="T54" fmla="*/ 2 w 6"/>
                  <a:gd name="T5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14" name="Прямоугольник 913"/>
              <p:cNvSpPr/>
              <p:nvPr/>
            </p:nvSpPr>
            <p:spPr>
              <a:xfrm>
                <a:off x="5077624" y="3085202"/>
                <a:ext cx="1580391" cy="356554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1200" dirty="0" smtClean="0">
                  <a:solidFill>
                    <a:srgbClr val="3C3C3C"/>
                  </a:solidFill>
                </a:endParaRPr>
              </a:p>
            </p:txBody>
          </p:sp>
          <p:sp>
            <p:nvSpPr>
              <p:cNvPr id="916" name="Freeform 5"/>
              <p:cNvSpPr>
                <a:spLocks/>
              </p:cNvSpPr>
              <p:nvPr/>
            </p:nvSpPr>
            <p:spPr bwMode="auto">
              <a:xfrm>
                <a:off x="520083" y="4283737"/>
                <a:ext cx="315408" cy="271835"/>
              </a:xfrm>
              <a:custGeom>
                <a:avLst/>
                <a:gdLst>
                  <a:gd name="T0" fmla="*/ 2790 w 2852"/>
                  <a:gd name="T1" fmla="*/ 2008 h 2458"/>
                  <a:gd name="T2" fmla="*/ 2834 w 2852"/>
                  <a:gd name="T3" fmla="*/ 1850 h 2458"/>
                  <a:gd name="T4" fmla="*/ 2848 w 2852"/>
                  <a:gd name="T5" fmla="*/ 1736 h 2458"/>
                  <a:gd name="T6" fmla="*/ 2850 w 2852"/>
                  <a:gd name="T7" fmla="*/ 1608 h 2458"/>
                  <a:gd name="T8" fmla="*/ 2830 w 2852"/>
                  <a:gd name="T9" fmla="*/ 1470 h 2458"/>
                  <a:gd name="T10" fmla="*/ 2780 w 2852"/>
                  <a:gd name="T11" fmla="*/ 1330 h 2458"/>
                  <a:gd name="T12" fmla="*/ 2696 w 2852"/>
                  <a:gd name="T13" fmla="*/ 1194 h 2458"/>
                  <a:gd name="T14" fmla="*/ 2590 w 2852"/>
                  <a:gd name="T15" fmla="*/ 1086 h 2458"/>
                  <a:gd name="T16" fmla="*/ 2512 w 2852"/>
                  <a:gd name="T17" fmla="*/ 1028 h 2458"/>
                  <a:gd name="T18" fmla="*/ 2418 w 2852"/>
                  <a:gd name="T19" fmla="*/ 972 h 2458"/>
                  <a:gd name="T20" fmla="*/ 2312 w 2852"/>
                  <a:gd name="T21" fmla="*/ 922 h 2458"/>
                  <a:gd name="T22" fmla="*/ 2146 w 2852"/>
                  <a:gd name="T23" fmla="*/ 846 h 2458"/>
                  <a:gd name="T24" fmla="*/ 1930 w 2852"/>
                  <a:gd name="T25" fmla="*/ 720 h 2458"/>
                  <a:gd name="T26" fmla="*/ 1746 w 2852"/>
                  <a:gd name="T27" fmla="*/ 586 h 2458"/>
                  <a:gd name="T28" fmla="*/ 1538 w 2852"/>
                  <a:gd name="T29" fmla="*/ 408 h 2458"/>
                  <a:gd name="T30" fmla="*/ 1312 w 2852"/>
                  <a:gd name="T31" fmla="*/ 206 h 2458"/>
                  <a:gd name="T32" fmla="*/ 1178 w 2852"/>
                  <a:gd name="T33" fmla="*/ 110 h 2458"/>
                  <a:gd name="T34" fmla="*/ 1038 w 2852"/>
                  <a:gd name="T35" fmla="*/ 40 h 2458"/>
                  <a:gd name="T36" fmla="*/ 882 w 2852"/>
                  <a:gd name="T37" fmla="*/ 4 h 2458"/>
                  <a:gd name="T38" fmla="*/ 704 w 2852"/>
                  <a:gd name="T39" fmla="*/ 6 h 2458"/>
                  <a:gd name="T40" fmla="*/ 492 w 2852"/>
                  <a:gd name="T41" fmla="*/ 56 h 2458"/>
                  <a:gd name="T42" fmla="*/ 408 w 2852"/>
                  <a:gd name="T43" fmla="*/ 92 h 2458"/>
                  <a:gd name="T44" fmla="*/ 262 w 2852"/>
                  <a:gd name="T45" fmla="*/ 186 h 2458"/>
                  <a:gd name="T46" fmla="*/ 142 w 2852"/>
                  <a:gd name="T47" fmla="*/ 294 h 2458"/>
                  <a:gd name="T48" fmla="*/ 82 w 2852"/>
                  <a:gd name="T49" fmla="*/ 370 h 2458"/>
                  <a:gd name="T50" fmla="*/ 36 w 2852"/>
                  <a:gd name="T51" fmla="*/ 450 h 2458"/>
                  <a:gd name="T52" fmla="*/ 6 w 2852"/>
                  <a:gd name="T53" fmla="*/ 534 h 2458"/>
                  <a:gd name="T54" fmla="*/ 0 w 2852"/>
                  <a:gd name="T55" fmla="*/ 620 h 2458"/>
                  <a:gd name="T56" fmla="*/ 22 w 2852"/>
                  <a:gd name="T57" fmla="*/ 708 h 2458"/>
                  <a:gd name="T58" fmla="*/ 54 w 2852"/>
                  <a:gd name="T59" fmla="*/ 766 h 2458"/>
                  <a:gd name="T60" fmla="*/ 122 w 2852"/>
                  <a:gd name="T61" fmla="*/ 848 h 2458"/>
                  <a:gd name="T62" fmla="*/ 208 w 2852"/>
                  <a:gd name="T63" fmla="*/ 918 h 2458"/>
                  <a:gd name="T64" fmla="*/ 308 w 2852"/>
                  <a:gd name="T65" fmla="*/ 980 h 2458"/>
                  <a:gd name="T66" fmla="*/ 496 w 2852"/>
                  <a:gd name="T67" fmla="*/ 1070 h 2458"/>
                  <a:gd name="T68" fmla="*/ 806 w 2852"/>
                  <a:gd name="T69" fmla="*/ 1198 h 2458"/>
                  <a:gd name="T70" fmla="*/ 980 w 2852"/>
                  <a:gd name="T71" fmla="*/ 1286 h 2458"/>
                  <a:gd name="T72" fmla="*/ 1066 w 2852"/>
                  <a:gd name="T73" fmla="*/ 1344 h 2458"/>
                  <a:gd name="T74" fmla="*/ 1114 w 2852"/>
                  <a:gd name="T75" fmla="*/ 1388 h 2458"/>
                  <a:gd name="T76" fmla="*/ 1184 w 2852"/>
                  <a:gd name="T77" fmla="*/ 1448 h 2458"/>
                  <a:gd name="T78" fmla="*/ 1312 w 2852"/>
                  <a:gd name="T79" fmla="*/ 1530 h 2458"/>
                  <a:gd name="T80" fmla="*/ 1534 w 2852"/>
                  <a:gd name="T81" fmla="*/ 1656 h 2458"/>
                  <a:gd name="T82" fmla="*/ 1614 w 2852"/>
                  <a:gd name="T83" fmla="*/ 1716 h 2458"/>
                  <a:gd name="T84" fmla="*/ 1690 w 2852"/>
                  <a:gd name="T85" fmla="*/ 1790 h 2458"/>
                  <a:gd name="T86" fmla="*/ 1760 w 2852"/>
                  <a:gd name="T87" fmla="*/ 1884 h 2458"/>
                  <a:gd name="T88" fmla="*/ 1820 w 2852"/>
                  <a:gd name="T89" fmla="*/ 2000 h 2458"/>
                  <a:gd name="T90" fmla="*/ 1868 w 2852"/>
                  <a:gd name="T91" fmla="*/ 2144 h 2458"/>
                  <a:gd name="T92" fmla="*/ 1890 w 2852"/>
                  <a:gd name="T93" fmla="*/ 2232 h 2458"/>
                  <a:gd name="T94" fmla="*/ 1922 w 2852"/>
                  <a:gd name="T95" fmla="*/ 2320 h 2458"/>
                  <a:gd name="T96" fmla="*/ 1962 w 2852"/>
                  <a:gd name="T97" fmla="*/ 2382 h 2458"/>
                  <a:gd name="T98" fmla="*/ 2008 w 2852"/>
                  <a:gd name="T99" fmla="*/ 2424 h 2458"/>
                  <a:gd name="T100" fmla="*/ 2058 w 2852"/>
                  <a:gd name="T101" fmla="*/ 2448 h 2458"/>
                  <a:gd name="T102" fmla="*/ 2112 w 2852"/>
                  <a:gd name="T103" fmla="*/ 2456 h 2458"/>
                  <a:gd name="T104" fmla="*/ 2224 w 2852"/>
                  <a:gd name="T105" fmla="*/ 2448 h 2458"/>
                  <a:gd name="T106" fmla="*/ 2366 w 2852"/>
                  <a:gd name="T107" fmla="*/ 2424 h 2458"/>
                  <a:gd name="T108" fmla="*/ 2418 w 2852"/>
                  <a:gd name="T109" fmla="*/ 2420 h 2458"/>
                  <a:gd name="T110" fmla="*/ 2474 w 2852"/>
                  <a:gd name="T111" fmla="*/ 2406 h 2458"/>
                  <a:gd name="T112" fmla="*/ 2528 w 2852"/>
                  <a:gd name="T113" fmla="*/ 2376 h 2458"/>
                  <a:gd name="T114" fmla="*/ 2610 w 2852"/>
                  <a:gd name="T115" fmla="*/ 2302 h 2458"/>
                  <a:gd name="T116" fmla="*/ 2692 w 2852"/>
                  <a:gd name="T117" fmla="*/ 2196 h 2458"/>
                  <a:gd name="T118" fmla="*/ 2770 w 2852"/>
                  <a:gd name="T119" fmla="*/ 2058 h 2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52" h="2458">
                    <a:moveTo>
                      <a:pt x="2778" y="2042"/>
                    </a:moveTo>
                    <a:lnTo>
                      <a:pt x="2778" y="2042"/>
                    </a:lnTo>
                    <a:lnTo>
                      <a:pt x="2790" y="2008"/>
                    </a:lnTo>
                    <a:lnTo>
                      <a:pt x="2804" y="1968"/>
                    </a:lnTo>
                    <a:lnTo>
                      <a:pt x="2820" y="1914"/>
                    </a:lnTo>
                    <a:lnTo>
                      <a:pt x="2834" y="1850"/>
                    </a:lnTo>
                    <a:lnTo>
                      <a:pt x="2840" y="1814"/>
                    </a:lnTo>
                    <a:lnTo>
                      <a:pt x="2844" y="1776"/>
                    </a:lnTo>
                    <a:lnTo>
                      <a:pt x="2848" y="1736"/>
                    </a:lnTo>
                    <a:lnTo>
                      <a:pt x="2852" y="1696"/>
                    </a:lnTo>
                    <a:lnTo>
                      <a:pt x="2852" y="1652"/>
                    </a:lnTo>
                    <a:lnTo>
                      <a:pt x="2850" y="1608"/>
                    </a:lnTo>
                    <a:lnTo>
                      <a:pt x="2846" y="1564"/>
                    </a:lnTo>
                    <a:lnTo>
                      <a:pt x="2840" y="1518"/>
                    </a:lnTo>
                    <a:lnTo>
                      <a:pt x="2830" y="1470"/>
                    </a:lnTo>
                    <a:lnTo>
                      <a:pt x="2818" y="1424"/>
                    </a:lnTo>
                    <a:lnTo>
                      <a:pt x="2800" y="1378"/>
                    </a:lnTo>
                    <a:lnTo>
                      <a:pt x="2780" y="1330"/>
                    </a:lnTo>
                    <a:lnTo>
                      <a:pt x="2756" y="1284"/>
                    </a:lnTo>
                    <a:lnTo>
                      <a:pt x="2728" y="1238"/>
                    </a:lnTo>
                    <a:lnTo>
                      <a:pt x="2696" y="1194"/>
                    </a:lnTo>
                    <a:lnTo>
                      <a:pt x="2658" y="1150"/>
                    </a:lnTo>
                    <a:lnTo>
                      <a:pt x="2614" y="1108"/>
                    </a:lnTo>
                    <a:lnTo>
                      <a:pt x="2590" y="1086"/>
                    </a:lnTo>
                    <a:lnTo>
                      <a:pt x="2566" y="1066"/>
                    </a:lnTo>
                    <a:lnTo>
                      <a:pt x="2540" y="1046"/>
                    </a:lnTo>
                    <a:lnTo>
                      <a:pt x="2512" y="1028"/>
                    </a:lnTo>
                    <a:lnTo>
                      <a:pt x="2482" y="1008"/>
                    </a:lnTo>
                    <a:lnTo>
                      <a:pt x="2452" y="990"/>
                    </a:lnTo>
                    <a:lnTo>
                      <a:pt x="2418" y="972"/>
                    </a:lnTo>
                    <a:lnTo>
                      <a:pt x="2384" y="954"/>
                    </a:lnTo>
                    <a:lnTo>
                      <a:pt x="2350" y="938"/>
                    </a:lnTo>
                    <a:lnTo>
                      <a:pt x="2312" y="922"/>
                    </a:lnTo>
                    <a:lnTo>
                      <a:pt x="2312" y="922"/>
                    </a:lnTo>
                    <a:lnTo>
                      <a:pt x="2226" y="884"/>
                    </a:lnTo>
                    <a:lnTo>
                      <a:pt x="2146" y="846"/>
                    </a:lnTo>
                    <a:lnTo>
                      <a:pt x="2070" y="804"/>
                    </a:lnTo>
                    <a:lnTo>
                      <a:pt x="1998" y="762"/>
                    </a:lnTo>
                    <a:lnTo>
                      <a:pt x="1930" y="720"/>
                    </a:lnTo>
                    <a:lnTo>
                      <a:pt x="1864" y="674"/>
                    </a:lnTo>
                    <a:lnTo>
                      <a:pt x="1804" y="630"/>
                    </a:lnTo>
                    <a:lnTo>
                      <a:pt x="1746" y="586"/>
                    </a:lnTo>
                    <a:lnTo>
                      <a:pt x="1690" y="540"/>
                    </a:lnTo>
                    <a:lnTo>
                      <a:pt x="1638" y="496"/>
                    </a:lnTo>
                    <a:lnTo>
                      <a:pt x="1538" y="408"/>
                    </a:lnTo>
                    <a:lnTo>
                      <a:pt x="1444" y="322"/>
                    </a:lnTo>
                    <a:lnTo>
                      <a:pt x="1356" y="244"/>
                    </a:lnTo>
                    <a:lnTo>
                      <a:pt x="1312" y="206"/>
                    </a:lnTo>
                    <a:lnTo>
                      <a:pt x="1268" y="172"/>
                    </a:lnTo>
                    <a:lnTo>
                      <a:pt x="1222" y="140"/>
                    </a:lnTo>
                    <a:lnTo>
                      <a:pt x="1178" y="110"/>
                    </a:lnTo>
                    <a:lnTo>
                      <a:pt x="1132" y="84"/>
                    </a:lnTo>
                    <a:lnTo>
                      <a:pt x="1086" y="60"/>
                    </a:lnTo>
                    <a:lnTo>
                      <a:pt x="1038" y="40"/>
                    </a:lnTo>
                    <a:lnTo>
                      <a:pt x="988" y="24"/>
                    </a:lnTo>
                    <a:lnTo>
                      <a:pt x="936" y="12"/>
                    </a:lnTo>
                    <a:lnTo>
                      <a:pt x="882" y="4"/>
                    </a:lnTo>
                    <a:lnTo>
                      <a:pt x="826" y="0"/>
                    </a:lnTo>
                    <a:lnTo>
                      <a:pt x="766" y="0"/>
                    </a:lnTo>
                    <a:lnTo>
                      <a:pt x="704" y="6"/>
                    </a:lnTo>
                    <a:lnTo>
                      <a:pt x="638" y="18"/>
                    </a:lnTo>
                    <a:lnTo>
                      <a:pt x="566" y="34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52" y="70"/>
                    </a:lnTo>
                    <a:lnTo>
                      <a:pt x="408" y="92"/>
                    </a:lnTo>
                    <a:lnTo>
                      <a:pt x="360" y="118"/>
                    </a:lnTo>
                    <a:lnTo>
                      <a:pt x="312" y="150"/>
                    </a:lnTo>
                    <a:lnTo>
                      <a:pt x="262" y="186"/>
                    </a:lnTo>
                    <a:lnTo>
                      <a:pt x="212" y="228"/>
                    </a:lnTo>
                    <a:lnTo>
                      <a:pt x="164" y="272"/>
                    </a:lnTo>
                    <a:lnTo>
                      <a:pt x="142" y="294"/>
                    </a:lnTo>
                    <a:lnTo>
                      <a:pt x="120" y="318"/>
                    </a:lnTo>
                    <a:lnTo>
                      <a:pt x="100" y="344"/>
                    </a:lnTo>
                    <a:lnTo>
                      <a:pt x="82" y="370"/>
                    </a:lnTo>
                    <a:lnTo>
                      <a:pt x="64" y="396"/>
                    </a:lnTo>
                    <a:lnTo>
                      <a:pt x="48" y="422"/>
                    </a:lnTo>
                    <a:lnTo>
                      <a:pt x="36" y="450"/>
                    </a:lnTo>
                    <a:lnTo>
                      <a:pt x="24" y="478"/>
                    </a:lnTo>
                    <a:lnTo>
                      <a:pt x="14" y="506"/>
                    </a:lnTo>
                    <a:lnTo>
                      <a:pt x="6" y="534"/>
                    </a:lnTo>
                    <a:lnTo>
                      <a:pt x="2" y="562"/>
                    </a:lnTo>
                    <a:lnTo>
                      <a:pt x="0" y="592"/>
                    </a:lnTo>
                    <a:lnTo>
                      <a:pt x="0" y="620"/>
                    </a:lnTo>
                    <a:lnTo>
                      <a:pt x="4" y="650"/>
                    </a:lnTo>
                    <a:lnTo>
                      <a:pt x="12" y="678"/>
                    </a:lnTo>
                    <a:lnTo>
                      <a:pt x="22" y="708"/>
                    </a:lnTo>
                    <a:lnTo>
                      <a:pt x="36" y="738"/>
                    </a:lnTo>
                    <a:lnTo>
                      <a:pt x="54" y="766"/>
                    </a:lnTo>
                    <a:lnTo>
                      <a:pt x="54" y="766"/>
                    </a:lnTo>
                    <a:lnTo>
                      <a:pt x="74" y="794"/>
                    </a:lnTo>
                    <a:lnTo>
                      <a:pt x="96" y="822"/>
                    </a:lnTo>
                    <a:lnTo>
                      <a:pt x="122" y="848"/>
                    </a:lnTo>
                    <a:lnTo>
                      <a:pt x="148" y="872"/>
                    </a:lnTo>
                    <a:lnTo>
                      <a:pt x="178" y="896"/>
                    </a:lnTo>
                    <a:lnTo>
                      <a:pt x="208" y="918"/>
                    </a:lnTo>
                    <a:lnTo>
                      <a:pt x="240" y="940"/>
                    </a:lnTo>
                    <a:lnTo>
                      <a:pt x="274" y="960"/>
                    </a:lnTo>
                    <a:lnTo>
                      <a:pt x="308" y="980"/>
                    </a:lnTo>
                    <a:lnTo>
                      <a:pt x="344" y="1000"/>
                    </a:lnTo>
                    <a:lnTo>
                      <a:pt x="418" y="1036"/>
                    </a:lnTo>
                    <a:lnTo>
                      <a:pt x="496" y="1070"/>
                    </a:lnTo>
                    <a:lnTo>
                      <a:pt x="574" y="1102"/>
                    </a:lnTo>
                    <a:lnTo>
                      <a:pt x="730" y="1166"/>
                    </a:lnTo>
                    <a:lnTo>
                      <a:pt x="806" y="1198"/>
                    </a:lnTo>
                    <a:lnTo>
                      <a:pt x="878" y="1232"/>
                    </a:lnTo>
                    <a:lnTo>
                      <a:pt x="946" y="1266"/>
                    </a:lnTo>
                    <a:lnTo>
                      <a:pt x="980" y="1286"/>
                    </a:lnTo>
                    <a:lnTo>
                      <a:pt x="1010" y="1304"/>
                    </a:lnTo>
                    <a:lnTo>
                      <a:pt x="1038" y="1324"/>
                    </a:lnTo>
                    <a:lnTo>
                      <a:pt x="1066" y="1344"/>
                    </a:lnTo>
                    <a:lnTo>
                      <a:pt x="1090" y="1366"/>
                    </a:lnTo>
                    <a:lnTo>
                      <a:pt x="1114" y="1388"/>
                    </a:lnTo>
                    <a:lnTo>
                      <a:pt x="1114" y="1388"/>
                    </a:lnTo>
                    <a:lnTo>
                      <a:pt x="1136" y="1410"/>
                    </a:lnTo>
                    <a:lnTo>
                      <a:pt x="1160" y="1430"/>
                    </a:lnTo>
                    <a:lnTo>
                      <a:pt x="1184" y="1448"/>
                    </a:lnTo>
                    <a:lnTo>
                      <a:pt x="1208" y="1466"/>
                    </a:lnTo>
                    <a:lnTo>
                      <a:pt x="1260" y="1500"/>
                    </a:lnTo>
                    <a:lnTo>
                      <a:pt x="1312" y="1530"/>
                    </a:lnTo>
                    <a:lnTo>
                      <a:pt x="1424" y="1590"/>
                    </a:lnTo>
                    <a:lnTo>
                      <a:pt x="1480" y="1622"/>
                    </a:lnTo>
                    <a:lnTo>
                      <a:pt x="1534" y="1656"/>
                    </a:lnTo>
                    <a:lnTo>
                      <a:pt x="1562" y="1676"/>
                    </a:lnTo>
                    <a:lnTo>
                      <a:pt x="1588" y="1696"/>
                    </a:lnTo>
                    <a:lnTo>
                      <a:pt x="1614" y="1716"/>
                    </a:lnTo>
                    <a:lnTo>
                      <a:pt x="1640" y="1740"/>
                    </a:lnTo>
                    <a:lnTo>
                      <a:pt x="1666" y="1764"/>
                    </a:lnTo>
                    <a:lnTo>
                      <a:pt x="1690" y="1790"/>
                    </a:lnTo>
                    <a:lnTo>
                      <a:pt x="1714" y="1820"/>
                    </a:lnTo>
                    <a:lnTo>
                      <a:pt x="1738" y="1850"/>
                    </a:lnTo>
                    <a:lnTo>
                      <a:pt x="1760" y="1884"/>
                    </a:lnTo>
                    <a:lnTo>
                      <a:pt x="1780" y="1920"/>
                    </a:lnTo>
                    <a:lnTo>
                      <a:pt x="1800" y="1958"/>
                    </a:lnTo>
                    <a:lnTo>
                      <a:pt x="1820" y="2000"/>
                    </a:lnTo>
                    <a:lnTo>
                      <a:pt x="1836" y="2044"/>
                    </a:lnTo>
                    <a:lnTo>
                      <a:pt x="1852" y="2092"/>
                    </a:lnTo>
                    <a:lnTo>
                      <a:pt x="1868" y="2144"/>
                    </a:lnTo>
                    <a:lnTo>
                      <a:pt x="1880" y="2198"/>
                    </a:lnTo>
                    <a:lnTo>
                      <a:pt x="1880" y="2198"/>
                    </a:lnTo>
                    <a:lnTo>
                      <a:pt x="1890" y="2232"/>
                    </a:lnTo>
                    <a:lnTo>
                      <a:pt x="1900" y="2264"/>
                    </a:lnTo>
                    <a:lnTo>
                      <a:pt x="1910" y="2294"/>
                    </a:lnTo>
                    <a:lnTo>
                      <a:pt x="1922" y="2320"/>
                    </a:lnTo>
                    <a:lnTo>
                      <a:pt x="1934" y="2344"/>
                    </a:lnTo>
                    <a:lnTo>
                      <a:pt x="1948" y="2364"/>
                    </a:lnTo>
                    <a:lnTo>
                      <a:pt x="1962" y="2382"/>
                    </a:lnTo>
                    <a:lnTo>
                      <a:pt x="1976" y="2398"/>
                    </a:lnTo>
                    <a:lnTo>
                      <a:pt x="1992" y="2412"/>
                    </a:lnTo>
                    <a:lnTo>
                      <a:pt x="2008" y="2424"/>
                    </a:lnTo>
                    <a:lnTo>
                      <a:pt x="2024" y="2434"/>
                    </a:lnTo>
                    <a:lnTo>
                      <a:pt x="2040" y="2440"/>
                    </a:lnTo>
                    <a:lnTo>
                      <a:pt x="2058" y="2448"/>
                    </a:lnTo>
                    <a:lnTo>
                      <a:pt x="2076" y="2452"/>
                    </a:lnTo>
                    <a:lnTo>
                      <a:pt x="2094" y="2454"/>
                    </a:lnTo>
                    <a:lnTo>
                      <a:pt x="2112" y="2456"/>
                    </a:lnTo>
                    <a:lnTo>
                      <a:pt x="2150" y="2458"/>
                    </a:lnTo>
                    <a:lnTo>
                      <a:pt x="2188" y="2454"/>
                    </a:lnTo>
                    <a:lnTo>
                      <a:pt x="2224" y="2448"/>
                    </a:lnTo>
                    <a:lnTo>
                      <a:pt x="2262" y="2442"/>
                    </a:lnTo>
                    <a:lnTo>
                      <a:pt x="2334" y="2428"/>
                    </a:lnTo>
                    <a:lnTo>
                      <a:pt x="2366" y="2424"/>
                    </a:lnTo>
                    <a:lnTo>
                      <a:pt x="2398" y="2422"/>
                    </a:lnTo>
                    <a:lnTo>
                      <a:pt x="2398" y="2422"/>
                    </a:lnTo>
                    <a:lnTo>
                      <a:pt x="2418" y="2420"/>
                    </a:lnTo>
                    <a:lnTo>
                      <a:pt x="2438" y="2418"/>
                    </a:lnTo>
                    <a:lnTo>
                      <a:pt x="2456" y="2412"/>
                    </a:lnTo>
                    <a:lnTo>
                      <a:pt x="2474" y="2406"/>
                    </a:lnTo>
                    <a:lnTo>
                      <a:pt x="2494" y="2398"/>
                    </a:lnTo>
                    <a:lnTo>
                      <a:pt x="2512" y="2386"/>
                    </a:lnTo>
                    <a:lnTo>
                      <a:pt x="2528" y="2376"/>
                    </a:lnTo>
                    <a:lnTo>
                      <a:pt x="2546" y="2362"/>
                    </a:lnTo>
                    <a:lnTo>
                      <a:pt x="2580" y="2334"/>
                    </a:lnTo>
                    <a:lnTo>
                      <a:pt x="2610" y="2302"/>
                    </a:lnTo>
                    <a:lnTo>
                      <a:pt x="2640" y="2268"/>
                    </a:lnTo>
                    <a:lnTo>
                      <a:pt x="2666" y="2232"/>
                    </a:lnTo>
                    <a:lnTo>
                      <a:pt x="2692" y="2196"/>
                    </a:lnTo>
                    <a:lnTo>
                      <a:pt x="2712" y="2162"/>
                    </a:lnTo>
                    <a:lnTo>
                      <a:pt x="2748" y="2102"/>
                    </a:lnTo>
                    <a:lnTo>
                      <a:pt x="2770" y="2058"/>
                    </a:lnTo>
                    <a:lnTo>
                      <a:pt x="2778" y="2042"/>
                    </a:lnTo>
                    <a:lnTo>
                      <a:pt x="2778" y="2042"/>
                    </a:lnTo>
                    <a:close/>
                  </a:path>
                </a:pathLst>
              </a:custGeom>
              <a:solidFill>
                <a:srgbClr val="00407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17" name="Freeform 6"/>
              <p:cNvSpPr>
                <a:spLocks/>
              </p:cNvSpPr>
              <p:nvPr/>
            </p:nvSpPr>
            <p:spPr bwMode="auto">
              <a:xfrm>
                <a:off x="675796" y="4388578"/>
                <a:ext cx="104178" cy="89579"/>
              </a:xfrm>
              <a:custGeom>
                <a:avLst/>
                <a:gdLst>
                  <a:gd name="T0" fmla="*/ 932 w 942"/>
                  <a:gd name="T1" fmla="*/ 660 h 810"/>
                  <a:gd name="T2" fmla="*/ 942 w 942"/>
                  <a:gd name="T3" fmla="*/ 584 h 810"/>
                  <a:gd name="T4" fmla="*/ 932 w 942"/>
                  <a:gd name="T5" fmla="*/ 508 h 810"/>
                  <a:gd name="T6" fmla="*/ 906 w 942"/>
                  <a:gd name="T7" fmla="*/ 460 h 810"/>
                  <a:gd name="T8" fmla="*/ 874 w 942"/>
                  <a:gd name="T9" fmla="*/ 430 h 810"/>
                  <a:gd name="T10" fmla="*/ 828 w 942"/>
                  <a:gd name="T11" fmla="*/ 408 h 810"/>
                  <a:gd name="T12" fmla="*/ 764 w 942"/>
                  <a:gd name="T13" fmla="*/ 398 h 810"/>
                  <a:gd name="T14" fmla="*/ 716 w 942"/>
                  <a:gd name="T15" fmla="*/ 396 h 810"/>
                  <a:gd name="T16" fmla="*/ 654 w 942"/>
                  <a:gd name="T17" fmla="*/ 386 h 810"/>
                  <a:gd name="T18" fmla="*/ 612 w 942"/>
                  <a:gd name="T19" fmla="*/ 368 h 810"/>
                  <a:gd name="T20" fmla="*/ 582 w 942"/>
                  <a:gd name="T21" fmla="*/ 342 h 810"/>
                  <a:gd name="T22" fmla="*/ 560 w 942"/>
                  <a:gd name="T23" fmla="*/ 300 h 810"/>
                  <a:gd name="T24" fmla="*/ 548 w 942"/>
                  <a:gd name="T25" fmla="*/ 230 h 810"/>
                  <a:gd name="T26" fmla="*/ 536 w 942"/>
                  <a:gd name="T27" fmla="*/ 166 h 810"/>
                  <a:gd name="T28" fmla="*/ 516 w 942"/>
                  <a:gd name="T29" fmla="*/ 132 h 810"/>
                  <a:gd name="T30" fmla="*/ 498 w 942"/>
                  <a:gd name="T31" fmla="*/ 120 h 810"/>
                  <a:gd name="T32" fmla="*/ 330 w 942"/>
                  <a:gd name="T33" fmla="*/ 60 h 810"/>
                  <a:gd name="T34" fmla="*/ 142 w 942"/>
                  <a:gd name="T35" fmla="*/ 12 h 810"/>
                  <a:gd name="T36" fmla="*/ 68 w 942"/>
                  <a:gd name="T37" fmla="*/ 0 h 810"/>
                  <a:gd name="T38" fmla="*/ 40 w 942"/>
                  <a:gd name="T39" fmla="*/ 12 h 810"/>
                  <a:gd name="T40" fmla="*/ 16 w 942"/>
                  <a:gd name="T41" fmla="*/ 42 h 810"/>
                  <a:gd name="T42" fmla="*/ 2 w 942"/>
                  <a:gd name="T43" fmla="*/ 86 h 810"/>
                  <a:gd name="T44" fmla="*/ 2 w 942"/>
                  <a:gd name="T45" fmla="*/ 138 h 810"/>
                  <a:gd name="T46" fmla="*/ 22 w 942"/>
                  <a:gd name="T47" fmla="*/ 190 h 810"/>
                  <a:gd name="T48" fmla="*/ 48 w 942"/>
                  <a:gd name="T49" fmla="*/ 222 h 810"/>
                  <a:gd name="T50" fmla="*/ 114 w 942"/>
                  <a:gd name="T51" fmla="*/ 258 h 810"/>
                  <a:gd name="T52" fmla="*/ 234 w 942"/>
                  <a:gd name="T53" fmla="*/ 290 h 810"/>
                  <a:gd name="T54" fmla="*/ 382 w 942"/>
                  <a:gd name="T55" fmla="*/ 330 h 810"/>
                  <a:gd name="T56" fmla="*/ 446 w 942"/>
                  <a:gd name="T57" fmla="*/ 362 h 810"/>
                  <a:gd name="T58" fmla="*/ 472 w 942"/>
                  <a:gd name="T59" fmla="*/ 390 h 810"/>
                  <a:gd name="T60" fmla="*/ 482 w 942"/>
                  <a:gd name="T61" fmla="*/ 438 h 810"/>
                  <a:gd name="T62" fmla="*/ 470 w 942"/>
                  <a:gd name="T63" fmla="*/ 530 h 810"/>
                  <a:gd name="T64" fmla="*/ 466 w 942"/>
                  <a:gd name="T65" fmla="*/ 586 h 810"/>
                  <a:gd name="T66" fmla="*/ 482 w 942"/>
                  <a:gd name="T67" fmla="*/ 638 h 810"/>
                  <a:gd name="T68" fmla="*/ 524 w 942"/>
                  <a:gd name="T69" fmla="*/ 700 h 810"/>
                  <a:gd name="T70" fmla="*/ 598 w 942"/>
                  <a:gd name="T71" fmla="*/ 778 h 810"/>
                  <a:gd name="T72" fmla="*/ 642 w 942"/>
                  <a:gd name="T73" fmla="*/ 802 h 810"/>
                  <a:gd name="T74" fmla="*/ 688 w 942"/>
                  <a:gd name="T75" fmla="*/ 810 h 810"/>
                  <a:gd name="T76" fmla="*/ 750 w 942"/>
                  <a:gd name="T77" fmla="*/ 808 h 810"/>
                  <a:gd name="T78" fmla="*/ 810 w 942"/>
                  <a:gd name="T79" fmla="*/ 792 h 810"/>
                  <a:gd name="T80" fmla="*/ 852 w 942"/>
                  <a:gd name="T81" fmla="*/ 766 h 810"/>
                  <a:gd name="T82" fmla="*/ 898 w 942"/>
                  <a:gd name="T83" fmla="*/ 718 h 810"/>
                  <a:gd name="T84" fmla="*/ 930 w 942"/>
                  <a:gd name="T85" fmla="*/ 672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42" h="810">
                    <a:moveTo>
                      <a:pt x="930" y="672"/>
                    </a:moveTo>
                    <a:lnTo>
                      <a:pt x="930" y="672"/>
                    </a:lnTo>
                    <a:lnTo>
                      <a:pt x="932" y="660"/>
                    </a:lnTo>
                    <a:lnTo>
                      <a:pt x="938" y="628"/>
                    </a:lnTo>
                    <a:lnTo>
                      <a:pt x="942" y="608"/>
                    </a:lnTo>
                    <a:lnTo>
                      <a:pt x="942" y="584"/>
                    </a:lnTo>
                    <a:lnTo>
                      <a:pt x="942" y="560"/>
                    </a:lnTo>
                    <a:lnTo>
                      <a:pt x="938" y="534"/>
                    </a:lnTo>
                    <a:lnTo>
                      <a:pt x="932" y="508"/>
                    </a:lnTo>
                    <a:lnTo>
                      <a:pt x="922" y="484"/>
                    </a:lnTo>
                    <a:lnTo>
                      <a:pt x="914" y="472"/>
                    </a:lnTo>
                    <a:lnTo>
                      <a:pt x="906" y="460"/>
                    </a:lnTo>
                    <a:lnTo>
                      <a:pt x="896" y="450"/>
                    </a:lnTo>
                    <a:lnTo>
                      <a:pt x="886" y="440"/>
                    </a:lnTo>
                    <a:lnTo>
                      <a:pt x="874" y="430"/>
                    </a:lnTo>
                    <a:lnTo>
                      <a:pt x="860" y="422"/>
                    </a:lnTo>
                    <a:lnTo>
                      <a:pt x="844" y="414"/>
                    </a:lnTo>
                    <a:lnTo>
                      <a:pt x="828" y="408"/>
                    </a:lnTo>
                    <a:lnTo>
                      <a:pt x="808" y="404"/>
                    </a:lnTo>
                    <a:lnTo>
                      <a:pt x="788" y="400"/>
                    </a:lnTo>
                    <a:lnTo>
                      <a:pt x="764" y="398"/>
                    </a:lnTo>
                    <a:lnTo>
                      <a:pt x="740" y="396"/>
                    </a:lnTo>
                    <a:lnTo>
                      <a:pt x="740" y="396"/>
                    </a:lnTo>
                    <a:lnTo>
                      <a:pt x="716" y="396"/>
                    </a:lnTo>
                    <a:lnTo>
                      <a:pt x="694" y="394"/>
                    </a:lnTo>
                    <a:lnTo>
                      <a:pt x="672" y="390"/>
                    </a:lnTo>
                    <a:lnTo>
                      <a:pt x="654" y="386"/>
                    </a:lnTo>
                    <a:lnTo>
                      <a:pt x="638" y="382"/>
                    </a:lnTo>
                    <a:lnTo>
                      <a:pt x="624" y="376"/>
                    </a:lnTo>
                    <a:lnTo>
                      <a:pt x="612" y="368"/>
                    </a:lnTo>
                    <a:lnTo>
                      <a:pt x="600" y="360"/>
                    </a:lnTo>
                    <a:lnTo>
                      <a:pt x="590" y="352"/>
                    </a:lnTo>
                    <a:lnTo>
                      <a:pt x="582" y="342"/>
                    </a:lnTo>
                    <a:lnTo>
                      <a:pt x="576" y="332"/>
                    </a:lnTo>
                    <a:lnTo>
                      <a:pt x="570" y="322"/>
                    </a:lnTo>
                    <a:lnTo>
                      <a:pt x="560" y="300"/>
                    </a:lnTo>
                    <a:lnTo>
                      <a:pt x="554" y="278"/>
                    </a:lnTo>
                    <a:lnTo>
                      <a:pt x="550" y="254"/>
                    </a:lnTo>
                    <a:lnTo>
                      <a:pt x="548" y="230"/>
                    </a:lnTo>
                    <a:lnTo>
                      <a:pt x="544" y="208"/>
                    </a:lnTo>
                    <a:lnTo>
                      <a:pt x="542" y="186"/>
                    </a:lnTo>
                    <a:lnTo>
                      <a:pt x="536" y="166"/>
                    </a:lnTo>
                    <a:lnTo>
                      <a:pt x="528" y="148"/>
                    </a:lnTo>
                    <a:lnTo>
                      <a:pt x="522" y="140"/>
                    </a:lnTo>
                    <a:lnTo>
                      <a:pt x="516" y="132"/>
                    </a:lnTo>
                    <a:lnTo>
                      <a:pt x="508" y="126"/>
                    </a:lnTo>
                    <a:lnTo>
                      <a:pt x="498" y="120"/>
                    </a:lnTo>
                    <a:lnTo>
                      <a:pt x="498" y="120"/>
                    </a:lnTo>
                    <a:lnTo>
                      <a:pt x="452" y="100"/>
                    </a:lnTo>
                    <a:lnTo>
                      <a:pt x="394" y="80"/>
                    </a:lnTo>
                    <a:lnTo>
                      <a:pt x="330" y="60"/>
                    </a:lnTo>
                    <a:lnTo>
                      <a:pt x="264" y="40"/>
                    </a:lnTo>
                    <a:lnTo>
                      <a:pt x="200" y="24"/>
                    </a:lnTo>
                    <a:lnTo>
                      <a:pt x="142" y="12"/>
                    </a:lnTo>
                    <a:lnTo>
                      <a:pt x="96" y="2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8" y="4"/>
                    </a:lnTo>
                    <a:lnTo>
                      <a:pt x="40" y="12"/>
                    </a:lnTo>
                    <a:lnTo>
                      <a:pt x="30" y="20"/>
                    </a:lnTo>
                    <a:lnTo>
                      <a:pt x="22" y="30"/>
                    </a:lnTo>
                    <a:lnTo>
                      <a:pt x="16" y="42"/>
                    </a:lnTo>
                    <a:lnTo>
                      <a:pt x="10" y="56"/>
                    </a:lnTo>
                    <a:lnTo>
                      <a:pt x="6" y="70"/>
                    </a:lnTo>
                    <a:lnTo>
                      <a:pt x="2" y="86"/>
                    </a:lnTo>
                    <a:lnTo>
                      <a:pt x="0" y="104"/>
                    </a:lnTo>
                    <a:lnTo>
                      <a:pt x="0" y="120"/>
                    </a:lnTo>
                    <a:lnTo>
                      <a:pt x="2" y="138"/>
                    </a:lnTo>
                    <a:lnTo>
                      <a:pt x="6" y="156"/>
                    </a:lnTo>
                    <a:lnTo>
                      <a:pt x="12" y="172"/>
                    </a:lnTo>
                    <a:lnTo>
                      <a:pt x="22" y="190"/>
                    </a:lnTo>
                    <a:lnTo>
                      <a:pt x="34" y="206"/>
                    </a:lnTo>
                    <a:lnTo>
                      <a:pt x="34" y="206"/>
                    </a:lnTo>
                    <a:lnTo>
                      <a:pt x="48" y="222"/>
                    </a:lnTo>
                    <a:lnTo>
                      <a:pt x="68" y="236"/>
                    </a:lnTo>
                    <a:lnTo>
                      <a:pt x="90" y="246"/>
                    </a:lnTo>
                    <a:lnTo>
                      <a:pt x="114" y="258"/>
                    </a:lnTo>
                    <a:lnTo>
                      <a:pt x="142" y="266"/>
                    </a:lnTo>
                    <a:lnTo>
                      <a:pt x="172" y="276"/>
                    </a:lnTo>
                    <a:lnTo>
                      <a:pt x="234" y="290"/>
                    </a:lnTo>
                    <a:lnTo>
                      <a:pt x="296" y="306"/>
                    </a:lnTo>
                    <a:lnTo>
                      <a:pt x="356" y="320"/>
                    </a:lnTo>
                    <a:lnTo>
                      <a:pt x="382" y="330"/>
                    </a:lnTo>
                    <a:lnTo>
                      <a:pt x="408" y="338"/>
                    </a:lnTo>
                    <a:lnTo>
                      <a:pt x="428" y="350"/>
                    </a:lnTo>
                    <a:lnTo>
                      <a:pt x="446" y="362"/>
                    </a:lnTo>
                    <a:lnTo>
                      <a:pt x="446" y="362"/>
                    </a:lnTo>
                    <a:lnTo>
                      <a:pt x="462" y="376"/>
                    </a:lnTo>
                    <a:lnTo>
                      <a:pt x="472" y="390"/>
                    </a:lnTo>
                    <a:lnTo>
                      <a:pt x="478" y="406"/>
                    </a:lnTo>
                    <a:lnTo>
                      <a:pt x="482" y="422"/>
                    </a:lnTo>
                    <a:lnTo>
                      <a:pt x="482" y="438"/>
                    </a:lnTo>
                    <a:lnTo>
                      <a:pt x="482" y="456"/>
                    </a:lnTo>
                    <a:lnTo>
                      <a:pt x="478" y="494"/>
                    </a:lnTo>
                    <a:lnTo>
                      <a:pt x="470" y="530"/>
                    </a:lnTo>
                    <a:lnTo>
                      <a:pt x="468" y="550"/>
                    </a:lnTo>
                    <a:lnTo>
                      <a:pt x="466" y="568"/>
                    </a:lnTo>
                    <a:lnTo>
                      <a:pt x="466" y="586"/>
                    </a:lnTo>
                    <a:lnTo>
                      <a:pt x="468" y="604"/>
                    </a:lnTo>
                    <a:lnTo>
                      <a:pt x="474" y="622"/>
                    </a:lnTo>
                    <a:lnTo>
                      <a:pt x="482" y="638"/>
                    </a:lnTo>
                    <a:lnTo>
                      <a:pt x="482" y="638"/>
                    </a:lnTo>
                    <a:lnTo>
                      <a:pt x="502" y="670"/>
                    </a:lnTo>
                    <a:lnTo>
                      <a:pt x="524" y="700"/>
                    </a:lnTo>
                    <a:lnTo>
                      <a:pt x="546" y="730"/>
                    </a:lnTo>
                    <a:lnTo>
                      <a:pt x="572" y="756"/>
                    </a:lnTo>
                    <a:lnTo>
                      <a:pt x="598" y="778"/>
                    </a:lnTo>
                    <a:lnTo>
                      <a:pt x="612" y="788"/>
                    </a:lnTo>
                    <a:lnTo>
                      <a:pt x="626" y="796"/>
                    </a:lnTo>
                    <a:lnTo>
                      <a:pt x="642" y="802"/>
                    </a:lnTo>
                    <a:lnTo>
                      <a:pt x="656" y="806"/>
                    </a:lnTo>
                    <a:lnTo>
                      <a:pt x="672" y="810"/>
                    </a:lnTo>
                    <a:lnTo>
                      <a:pt x="688" y="810"/>
                    </a:lnTo>
                    <a:lnTo>
                      <a:pt x="688" y="810"/>
                    </a:lnTo>
                    <a:lnTo>
                      <a:pt x="720" y="810"/>
                    </a:lnTo>
                    <a:lnTo>
                      <a:pt x="750" y="808"/>
                    </a:lnTo>
                    <a:lnTo>
                      <a:pt x="780" y="802"/>
                    </a:lnTo>
                    <a:lnTo>
                      <a:pt x="794" y="798"/>
                    </a:lnTo>
                    <a:lnTo>
                      <a:pt x="810" y="792"/>
                    </a:lnTo>
                    <a:lnTo>
                      <a:pt x="824" y="786"/>
                    </a:lnTo>
                    <a:lnTo>
                      <a:pt x="838" y="776"/>
                    </a:lnTo>
                    <a:lnTo>
                      <a:pt x="852" y="766"/>
                    </a:lnTo>
                    <a:lnTo>
                      <a:pt x="868" y="752"/>
                    </a:lnTo>
                    <a:lnTo>
                      <a:pt x="882" y="736"/>
                    </a:lnTo>
                    <a:lnTo>
                      <a:pt x="898" y="718"/>
                    </a:lnTo>
                    <a:lnTo>
                      <a:pt x="914" y="696"/>
                    </a:lnTo>
                    <a:lnTo>
                      <a:pt x="930" y="672"/>
                    </a:lnTo>
                    <a:lnTo>
                      <a:pt x="930" y="672"/>
                    </a:lnTo>
                    <a:close/>
                  </a:path>
                </a:pathLst>
              </a:custGeom>
              <a:solidFill>
                <a:srgbClr val="DADADA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18" name="Freeform 7"/>
              <p:cNvSpPr>
                <a:spLocks/>
              </p:cNvSpPr>
              <p:nvPr/>
            </p:nvSpPr>
            <p:spPr bwMode="auto">
              <a:xfrm>
                <a:off x="559233" y="4325541"/>
                <a:ext cx="51536" cy="49545"/>
              </a:xfrm>
              <a:custGeom>
                <a:avLst/>
                <a:gdLst>
                  <a:gd name="T0" fmla="*/ 466 w 466"/>
                  <a:gd name="T1" fmla="*/ 174 h 448"/>
                  <a:gd name="T2" fmla="*/ 464 w 466"/>
                  <a:gd name="T3" fmla="*/ 212 h 448"/>
                  <a:gd name="T4" fmla="*/ 454 w 466"/>
                  <a:gd name="T5" fmla="*/ 256 h 448"/>
                  <a:gd name="T6" fmla="*/ 438 w 466"/>
                  <a:gd name="T7" fmla="*/ 302 h 448"/>
                  <a:gd name="T8" fmla="*/ 418 w 466"/>
                  <a:gd name="T9" fmla="*/ 346 h 448"/>
                  <a:gd name="T10" fmla="*/ 392 w 466"/>
                  <a:gd name="T11" fmla="*/ 386 h 448"/>
                  <a:gd name="T12" fmla="*/ 364 w 466"/>
                  <a:gd name="T13" fmla="*/ 420 h 448"/>
                  <a:gd name="T14" fmla="*/ 330 w 466"/>
                  <a:gd name="T15" fmla="*/ 440 h 448"/>
                  <a:gd name="T16" fmla="*/ 294 w 466"/>
                  <a:gd name="T17" fmla="*/ 448 h 448"/>
                  <a:gd name="T18" fmla="*/ 274 w 466"/>
                  <a:gd name="T19" fmla="*/ 446 h 448"/>
                  <a:gd name="T20" fmla="*/ 230 w 466"/>
                  <a:gd name="T21" fmla="*/ 432 h 448"/>
                  <a:gd name="T22" fmla="*/ 182 w 466"/>
                  <a:gd name="T23" fmla="*/ 404 h 448"/>
                  <a:gd name="T24" fmla="*/ 134 w 466"/>
                  <a:gd name="T25" fmla="*/ 368 h 448"/>
                  <a:gd name="T26" fmla="*/ 88 w 466"/>
                  <a:gd name="T27" fmla="*/ 324 h 448"/>
                  <a:gd name="T28" fmla="*/ 48 w 466"/>
                  <a:gd name="T29" fmla="*/ 280 h 448"/>
                  <a:gd name="T30" fmla="*/ 20 w 466"/>
                  <a:gd name="T31" fmla="*/ 234 h 448"/>
                  <a:gd name="T32" fmla="*/ 4 w 466"/>
                  <a:gd name="T33" fmla="*/ 192 h 448"/>
                  <a:gd name="T34" fmla="*/ 0 w 466"/>
                  <a:gd name="T35" fmla="*/ 174 h 448"/>
                  <a:gd name="T36" fmla="*/ 8 w 466"/>
                  <a:gd name="T37" fmla="*/ 138 h 448"/>
                  <a:gd name="T38" fmla="*/ 32 w 466"/>
                  <a:gd name="T39" fmla="*/ 106 h 448"/>
                  <a:gd name="T40" fmla="*/ 64 w 466"/>
                  <a:gd name="T41" fmla="*/ 76 h 448"/>
                  <a:gd name="T42" fmla="*/ 106 w 466"/>
                  <a:gd name="T43" fmla="*/ 52 h 448"/>
                  <a:gd name="T44" fmla="*/ 152 w 466"/>
                  <a:gd name="T45" fmla="*/ 30 h 448"/>
                  <a:gd name="T46" fmla="*/ 198 w 466"/>
                  <a:gd name="T47" fmla="*/ 14 h 448"/>
                  <a:gd name="T48" fmla="*/ 244 w 466"/>
                  <a:gd name="T49" fmla="*/ 4 h 448"/>
                  <a:gd name="T50" fmla="*/ 286 w 466"/>
                  <a:gd name="T51" fmla="*/ 0 h 448"/>
                  <a:gd name="T52" fmla="*/ 304 w 466"/>
                  <a:gd name="T53" fmla="*/ 2 h 448"/>
                  <a:gd name="T54" fmla="*/ 340 w 466"/>
                  <a:gd name="T55" fmla="*/ 8 h 448"/>
                  <a:gd name="T56" fmla="*/ 372 w 466"/>
                  <a:gd name="T57" fmla="*/ 22 h 448"/>
                  <a:gd name="T58" fmla="*/ 400 w 466"/>
                  <a:gd name="T59" fmla="*/ 40 h 448"/>
                  <a:gd name="T60" fmla="*/ 426 w 466"/>
                  <a:gd name="T61" fmla="*/ 64 h 448"/>
                  <a:gd name="T62" fmla="*/ 444 w 466"/>
                  <a:gd name="T63" fmla="*/ 90 h 448"/>
                  <a:gd name="T64" fmla="*/ 458 w 466"/>
                  <a:gd name="T65" fmla="*/ 122 h 448"/>
                  <a:gd name="T66" fmla="*/ 466 w 466"/>
                  <a:gd name="T67" fmla="*/ 156 h 448"/>
                  <a:gd name="T68" fmla="*/ 466 w 466"/>
                  <a:gd name="T69" fmla="*/ 174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6" h="448">
                    <a:moveTo>
                      <a:pt x="466" y="174"/>
                    </a:moveTo>
                    <a:lnTo>
                      <a:pt x="466" y="174"/>
                    </a:lnTo>
                    <a:lnTo>
                      <a:pt x="466" y="192"/>
                    </a:lnTo>
                    <a:lnTo>
                      <a:pt x="464" y="212"/>
                    </a:lnTo>
                    <a:lnTo>
                      <a:pt x="460" y="234"/>
                    </a:lnTo>
                    <a:lnTo>
                      <a:pt x="454" y="256"/>
                    </a:lnTo>
                    <a:lnTo>
                      <a:pt x="446" y="280"/>
                    </a:lnTo>
                    <a:lnTo>
                      <a:pt x="438" y="302"/>
                    </a:lnTo>
                    <a:lnTo>
                      <a:pt x="428" y="324"/>
                    </a:lnTo>
                    <a:lnTo>
                      <a:pt x="418" y="346"/>
                    </a:lnTo>
                    <a:lnTo>
                      <a:pt x="406" y="368"/>
                    </a:lnTo>
                    <a:lnTo>
                      <a:pt x="392" y="386"/>
                    </a:lnTo>
                    <a:lnTo>
                      <a:pt x="378" y="404"/>
                    </a:lnTo>
                    <a:lnTo>
                      <a:pt x="364" y="420"/>
                    </a:lnTo>
                    <a:lnTo>
                      <a:pt x="348" y="432"/>
                    </a:lnTo>
                    <a:lnTo>
                      <a:pt x="330" y="440"/>
                    </a:lnTo>
                    <a:lnTo>
                      <a:pt x="312" y="446"/>
                    </a:lnTo>
                    <a:lnTo>
                      <a:pt x="294" y="448"/>
                    </a:lnTo>
                    <a:lnTo>
                      <a:pt x="294" y="448"/>
                    </a:lnTo>
                    <a:lnTo>
                      <a:pt x="274" y="446"/>
                    </a:lnTo>
                    <a:lnTo>
                      <a:pt x="252" y="440"/>
                    </a:lnTo>
                    <a:lnTo>
                      <a:pt x="230" y="432"/>
                    </a:lnTo>
                    <a:lnTo>
                      <a:pt x="206" y="420"/>
                    </a:lnTo>
                    <a:lnTo>
                      <a:pt x="182" y="404"/>
                    </a:lnTo>
                    <a:lnTo>
                      <a:pt x="158" y="386"/>
                    </a:lnTo>
                    <a:lnTo>
                      <a:pt x="134" y="368"/>
                    </a:lnTo>
                    <a:lnTo>
                      <a:pt x="110" y="346"/>
                    </a:lnTo>
                    <a:lnTo>
                      <a:pt x="88" y="324"/>
                    </a:lnTo>
                    <a:lnTo>
                      <a:pt x="68" y="302"/>
                    </a:lnTo>
                    <a:lnTo>
                      <a:pt x="48" y="280"/>
                    </a:lnTo>
                    <a:lnTo>
                      <a:pt x="32" y="256"/>
                    </a:lnTo>
                    <a:lnTo>
                      <a:pt x="20" y="234"/>
                    </a:lnTo>
                    <a:lnTo>
                      <a:pt x="10" y="212"/>
                    </a:lnTo>
                    <a:lnTo>
                      <a:pt x="4" y="192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" y="156"/>
                    </a:lnTo>
                    <a:lnTo>
                      <a:pt x="8" y="138"/>
                    </a:lnTo>
                    <a:lnTo>
                      <a:pt x="18" y="122"/>
                    </a:lnTo>
                    <a:lnTo>
                      <a:pt x="32" y="106"/>
                    </a:lnTo>
                    <a:lnTo>
                      <a:pt x="46" y="90"/>
                    </a:lnTo>
                    <a:lnTo>
                      <a:pt x="64" y="76"/>
                    </a:lnTo>
                    <a:lnTo>
                      <a:pt x="84" y="64"/>
                    </a:lnTo>
                    <a:lnTo>
                      <a:pt x="106" y="52"/>
                    </a:lnTo>
                    <a:lnTo>
                      <a:pt x="128" y="40"/>
                    </a:lnTo>
                    <a:lnTo>
                      <a:pt x="152" y="30"/>
                    </a:lnTo>
                    <a:lnTo>
                      <a:pt x="176" y="22"/>
                    </a:lnTo>
                    <a:lnTo>
                      <a:pt x="198" y="14"/>
                    </a:lnTo>
                    <a:lnTo>
                      <a:pt x="222" y="8"/>
                    </a:lnTo>
                    <a:lnTo>
                      <a:pt x="244" y="4"/>
                    </a:lnTo>
                    <a:lnTo>
                      <a:pt x="266" y="2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304" y="2"/>
                    </a:lnTo>
                    <a:lnTo>
                      <a:pt x="322" y="4"/>
                    </a:lnTo>
                    <a:lnTo>
                      <a:pt x="340" y="8"/>
                    </a:lnTo>
                    <a:lnTo>
                      <a:pt x="356" y="14"/>
                    </a:lnTo>
                    <a:lnTo>
                      <a:pt x="372" y="22"/>
                    </a:lnTo>
                    <a:lnTo>
                      <a:pt x="386" y="30"/>
                    </a:lnTo>
                    <a:lnTo>
                      <a:pt x="400" y="40"/>
                    </a:lnTo>
                    <a:lnTo>
                      <a:pt x="414" y="52"/>
                    </a:lnTo>
                    <a:lnTo>
                      <a:pt x="426" y="64"/>
                    </a:lnTo>
                    <a:lnTo>
                      <a:pt x="436" y="76"/>
                    </a:lnTo>
                    <a:lnTo>
                      <a:pt x="444" y="90"/>
                    </a:lnTo>
                    <a:lnTo>
                      <a:pt x="452" y="106"/>
                    </a:lnTo>
                    <a:lnTo>
                      <a:pt x="458" y="122"/>
                    </a:lnTo>
                    <a:lnTo>
                      <a:pt x="462" y="138"/>
                    </a:lnTo>
                    <a:lnTo>
                      <a:pt x="466" y="156"/>
                    </a:lnTo>
                    <a:lnTo>
                      <a:pt x="466" y="174"/>
                    </a:lnTo>
                    <a:lnTo>
                      <a:pt x="466" y="174"/>
                    </a:lnTo>
                    <a:close/>
                  </a:path>
                </a:pathLst>
              </a:custGeom>
              <a:solidFill>
                <a:srgbClr val="DADADA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  <p:sp>
            <p:nvSpPr>
              <p:cNvPr id="919" name="Freeform 8"/>
              <p:cNvSpPr>
                <a:spLocks/>
              </p:cNvSpPr>
              <p:nvPr/>
            </p:nvSpPr>
            <p:spPr bwMode="auto">
              <a:xfrm>
                <a:off x="628021" y="4371326"/>
                <a:ext cx="44237" cy="38265"/>
              </a:xfrm>
              <a:custGeom>
                <a:avLst/>
                <a:gdLst>
                  <a:gd name="T0" fmla="*/ 362 w 400"/>
                  <a:gd name="T1" fmla="*/ 172 h 346"/>
                  <a:gd name="T2" fmla="*/ 334 w 400"/>
                  <a:gd name="T3" fmla="*/ 194 h 346"/>
                  <a:gd name="T4" fmla="*/ 312 w 400"/>
                  <a:gd name="T5" fmla="*/ 220 h 346"/>
                  <a:gd name="T6" fmla="*/ 278 w 400"/>
                  <a:gd name="T7" fmla="*/ 276 h 346"/>
                  <a:gd name="T8" fmla="*/ 250 w 400"/>
                  <a:gd name="T9" fmla="*/ 314 h 346"/>
                  <a:gd name="T10" fmla="*/ 228 w 400"/>
                  <a:gd name="T11" fmla="*/ 334 h 346"/>
                  <a:gd name="T12" fmla="*/ 198 w 400"/>
                  <a:gd name="T13" fmla="*/ 344 h 346"/>
                  <a:gd name="T14" fmla="*/ 180 w 400"/>
                  <a:gd name="T15" fmla="*/ 346 h 346"/>
                  <a:gd name="T16" fmla="*/ 144 w 400"/>
                  <a:gd name="T17" fmla="*/ 342 h 346"/>
                  <a:gd name="T18" fmla="*/ 110 w 400"/>
                  <a:gd name="T19" fmla="*/ 332 h 346"/>
                  <a:gd name="T20" fmla="*/ 80 w 400"/>
                  <a:gd name="T21" fmla="*/ 316 h 346"/>
                  <a:gd name="T22" fmla="*/ 52 w 400"/>
                  <a:gd name="T23" fmla="*/ 294 h 346"/>
                  <a:gd name="T24" fmla="*/ 30 w 400"/>
                  <a:gd name="T25" fmla="*/ 270 h 346"/>
                  <a:gd name="T26" fmla="*/ 14 w 400"/>
                  <a:gd name="T27" fmla="*/ 240 h 346"/>
                  <a:gd name="T28" fmla="*/ 4 w 400"/>
                  <a:gd name="T29" fmla="*/ 208 h 346"/>
                  <a:gd name="T30" fmla="*/ 0 w 400"/>
                  <a:gd name="T31" fmla="*/ 172 h 346"/>
                  <a:gd name="T32" fmla="*/ 0 w 400"/>
                  <a:gd name="T33" fmla="*/ 156 h 346"/>
                  <a:gd name="T34" fmla="*/ 8 w 400"/>
                  <a:gd name="T35" fmla="*/ 122 h 346"/>
                  <a:gd name="T36" fmla="*/ 22 w 400"/>
                  <a:gd name="T37" fmla="*/ 90 h 346"/>
                  <a:gd name="T38" fmla="*/ 40 w 400"/>
                  <a:gd name="T39" fmla="*/ 64 h 346"/>
                  <a:gd name="T40" fmla="*/ 66 w 400"/>
                  <a:gd name="T41" fmla="*/ 40 h 346"/>
                  <a:gd name="T42" fmla="*/ 94 w 400"/>
                  <a:gd name="T43" fmla="*/ 22 h 346"/>
                  <a:gd name="T44" fmla="*/ 126 w 400"/>
                  <a:gd name="T45" fmla="*/ 8 h 346"/>
                  <a:gd name="T46" fmla="*/ 162 w 400"/>
                  <a:gd name="T47" fmla="*/ 2 h 346"/>
                  <a:gd name="T48" fmla="*/ 180 w 400"/>
                  <a:gd name="T49" fmla="*/ 0 h 346"/>
                  <a:gd name="T50" fmla="*/ 222 w 400"/>
                  <a:gd name="T51" fmla="*/ 6 h 346"/>
                  <a:gd name="T52" fmla="*/ 268 w 400"/>
                  <a:gd name="T53" fmla="*/ 18 h 346"/>
                  <a:gd name="T54" fmla="*/ 314 w 400"/>
                  <a:gd name="T55" fmla="*/ 36 h 346"/>
                  <a:gd name="T56" fmla="*/ 354 w 400"/>
                  <a:gd name="T57" fmla="*/ 60 h 346"/>
                  <a:gd name="T58" fmla="*/ 384 w 400"/>
                  <a:gd name="T59" fmla="*/ 88 h 346"/>
                  <a:gd name="T60" fmla="*/ 398 w 400"/>
                  <a:gd name="T61" fmla="*/ 116 h 346"/>
                  <a:gd name="T62" fmla="*/ 398 w 400"/>
                  <a:gd name="T63" fmla="*/ 132 h 346"/>
                  <a:gd name="T64" fmla="*/ 392 w 400"/>
                  <a:gd name="T65" fmla="*/ 146 h 346"/>
                  <a:gd name="T66" fmla="*/ 380 w 400"/>
                  <a:gd name="T67" fmla="*/ 160 h 346"/>
                  <a:gd name="T68" fmla="*/ 362 w 400"/>
                  <a:gd name="T69" fmla="*/ 1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0" h="346">
                    <a:moveTo>
                      <a:pt x="362" y="172"/>
                    </a:moveTo>
                    <a:lnTo>
                      <a:pt x="362" y="172"/>
                    </a:lnTo>
                    <a:lnTo>
                      <a:pt x="348" y="182"/>
                    </a:lnTo>
                    <a:lnTo>
                      <a:pt x="334" y="194"/>
                    </a:lnTo>
                    <a:lnTo>
                      <a:pt x="322" y="206"/>
                    </a:lnTo>
                    <a:lnTo>
                      <a:pt x="312" y="220"/>
                    </a:lnTo>
                    <a:lnTo>
                      <a:pt x="294" y="248"/>
                    </a:lnTo>
                    <a:lnTo>
                      <a:pt x="278" y="276"/>
                    </a:lnTo>
                    <a:lnTo>
                      <a:pt x="260" y="304"/>
                    </a:lnTo>
                    <a:lnTo>
                      <a:pt x="250" y="314"/>
                    </a:lnTo>
                    <a:lnTo>
                      <a:pt x="240" y="326"/>
                    </a:lnTo>
                    <a:lnTo>
                      <a:pt x="228" y="334"/>
                    </a:lnTo>
                    <a:lnTo>
                      <a:pt x="214" y="340"/>
                    </a:lnTo>
                    <a:lnTo>
                      <a:pt x="198" y="344"/>
                    </a:lnTo>
                    <a:lnTo>
                      <a:pt x="180" y="346"/>
                    </a:lnTo>
                    <a:lnTo>
                      <a:pt x="180" y="346"/>
                    </a:lnTo>
                    <a:lnTo>
                      <a:pt x="162" y="344"/>
                    </a:lnTo>
                    <a:lnTo>
                      <a:pt x="144" y="342"/>
                    </a:lnTo>
                    <a:lnTo>
                      <a:pt x="126" y="338"/>
                    </a:lnTo>
                    <a:lnTo>
                      <a:pt x="110" y="332"/>
                    </a:lnTo>
                    <a:lnTo>
                      <a:pt x="94" y="324"/>
                    </a:lnTo>
                    <a:lnTo>
                      <a:pt x="80" y="316"/>
                    </a:lnTo>
                    <a:lnTo>
                      <a:pt x="66" y="306"/>
                    </a:lnTo>
                    <a:lnTo>
                      <a:pt x="52" y="294"/>
                    </a:lnTo>
                    <a:lnTo>
                      <a:pt x="40" y="282"/>
                    </a:lnTo>
                    <a:lnTo>
                      <a:pt x="30" y="270"/>
                    </a:lnTo>
                    <a:lnTo>
                      <a:pt x="22" y="256"/>
                    </a:lnTo>
                    <a:lnTo>
                      <a:pt x="14" y="240"/>
                    </a:lnTo>
                    <a:lnTo>
                      <a:pt x="8" y="224"/>
                    </a:lnTo>
                    <a:lnTo>
                      <a:pt x="4" y="208"/>
                    </a:lnTo>
                    <a:lnTo>
                      <a:pt x="0" y="190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0" y="156"/>
                    </a:lnTo>
                    <a:lnTo>
                      <a:pt x="4" y="138"/>
                    </a:lnTo>
                    <a:lnTo>
                      <a:pt x="8" y="122"/>
                    </a:lnTo>
                    <a:lnTo>
                      <a:pt x="14" y="106"/>
                    </a:lnTo>
                    <a:lnTo>
                      <a:pt x="22" y="90"/>
                    </a:lnTo>
                    <a:lnTo>
                      <a:pt x="30" y="76"/>
                    </a:lnTo>
                    <a:lnTo>
                      <a:pt x="40" y="64"/>
                    </a:lnTo>
                    <a:lnTo>
                      <a:pt x="52" y="50"/>
                    </a:lnTo>
                    <a:lnTo>
                      <a:pt x="66" y="40"/>
                    </a:lnTo>
                    <a:lnTo>
                      <a:pt x="80" y="30"/>
                    </a:lnTo>
                    <a:lnTo>
                      <a:pt x="94" y="22"/>
                    </a:lnTo>
                    <a:lnTo>
                      <a:pt x="110" y="14"/>
                    </a:lnTo>
                    <a:lnTo>
                      <a:pt x="126" y="8"/>
                    </a:lnTo>
                    <a:lnTo>
                      <a:pt x="144" y="4"/>
                    </a:lnTo>
                    <a:lnTo>
                      <a:pt x="162" y="2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200" y="2"/>
                    </a:lnTo>
                    <a:lnTo>
                      <a:pt x="222" y="6"/>
                    </a:lnTo>
                    <a:lnTo>
                      <a:pt x="244" y="10"/>
                    </a:lnTo>
                    <a:lnTo>
                      <a:pt x="268" y="18"/>
                    </a:lnTo>
                    <a:lnTo>
                      <a:pt x="292" y="26"/>
                    </a:lnTo>
                    <a:lnTo>
                      <a:pt x="314" y="36"/>
                    </a:lnTo>
                    <a:lnTo>
                      <a:pt x="334" y="48"/>
                    </a:lnTo>
                    <a:lnTo>
                      <a:pt x="354" y="60"/>
                    </a:lnTo>
                    <a:lnTo>
                      <a:pt x="370" y="74"/>
                    </a:lnTo>
                    <a:lnTo>
                      <a:pt x="384" y="88"/>
                    </a:lnTo>
                    <a:lnTo>
                      <a:pt x="394" y="102"/>
                    </a:lnTo>
                    <a:lnTo>
                      <a:pt x="398" y="116"/>
                    </a:lnTo>
                    <a:lnTo>
                      <a:pt x="400" y="124"/>
                    </a:lnTo>
                    <a:lnTo>
                      <a:pt x="398" y="132"/>
                    </a:lnTo>
                    <a:lnTo>
                      <a:pt x="396" y="138"/>
                    </a:lnTo>
                    <a:lnTo>
                      <a:pt x="392" y="146"/>
                    </a:lnTo>
                    <a:lnTo>
                      <a:pt x="388" y="152"/>
                    </a:lnTo>
                    <a:lnTo>
                      <a:pt x="380" y="160"/>
                    </a:lnTo>
                    <a:lnTo>
                      <a:pt x="372" y="166"/>
                    </a:lnTo>
                    <a:lnTo>
                      <a:pt x="362" y="172"/>
                    </a:lnTo>
                    <a:lnTo>
                      <a:pt x="362" y="172"/>
                    </a:lnTo>
                    <a:close/>
                  </a:path>
                </a:pathLst>
              </a:custGeom>
              <a:solidFill>
                <a:srgbClr val="DADADA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</p:grpSp>
        <p:sp>
          <p:nvSpPr>
            <p:cNvPr id="2" name="Овал 1"/>
            <p:cNvSpPr>
              <a:spLocks noChangeAspect="1"/>
            </p:cNvSpPr>
            <p:nvPr/>
          </p:nvSpPr>
          <p:spPr>
            <a:xfrm>
              <a:off x="2360458" y="2884509"/>
              <a:ext cx="131716" cy="124250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1000" dirty="0">
                  <a:solidFill>
                    <a:srgbClr val="FFFFFF"/>
                  </a:solidFill>
                </a:rPr>
                <a:t>2</a:t>
              </a:r>
              <a:endParaRPr lang="ru-RU" sz="1000" dirty="0" smtClean="0">
                <a:solidFill>
                  <a:srgbClr val="FFFFFF"/>
                </a:solidFill>
              </a:endParaRPr>
            </a:p>
          </p:txBody>
        </p:sp>
        <p:sp>
          <p:nvSpPr>
            <p:cNvPr id="416" name="Овал 415"/>
            <p:cNvSpPr>
              <a:spLocks noChangeAspect="1"/>
            </p:cNvSpPr>
            <p:nvPr/>
          </p:nvSpPr>
          <p:spPr>
            <a:xfrm>
              <a:off x="2521156" y="2803558"/>
              <a:ext cx="133034" cy="124250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1000" dirty="0" smtClean="0">
                  <a:solidFill>
                    <a:srgbClr val="FFFFFF"/>
                  </a:solidFill>
                </a:rPr>
                <a:t>1</a:t>
              </a:r>
            </a:p>
          </p:txBody>
        </p:sp>
        <p:sp>
          <p:nvSpPr>
            <p:cNvPr id="417" name="Овал 416"/>
            <p:cNvSpPr>
              <a:spLocks noChangeAspect="1"/>
            </p:cNvSpPr>
            <p:nvPr/>
          </p:nvSpPr>
          <p:spPr>
            <a:xfrm>
              <a:off x="2191005" y="2961460"/>
              <a:ext cx="131716" cy="124250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1000" dirty="0" smtClean="0">
                  <a:solidFill>
                    <a:srgbClr val="FFFFFF"/>
                  </a:solidFill>
                </a:rPr>
                <a:t>3</a:t>
              </a:r>
            </a:p>
          </p:txBody>
        </p:sp>
        <p:sp>
          <p:nvSpPr>
            <p:cNvPr id="418" name="Овал 417"/>
            <p:cNvSpPr>
              <a:spLocks noChangeAspect="1"/>
            </p:cNvSpPr>
            <p:nvPr/>
          </p:nvSpPr>
          <p:spPr>
            <a:xfrm>
              <a:off x="1511208" y="3249287"/>
              <a:ext cx="131716" cy="124250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1000" dirty="0">
                  <a:solidFill>
                    <a:srgbClr val="FFFFFF"/>
                  </a:solidFill>
                </a:rPr>
                <a:t>4</a:t>
              </a:r>
              <a:endParaRPr lang="ru-RU" sz="1000" dirty="0" smtClean="0">
                <a:solidFill>
                  <a:srgbClr val="FFFFFF"/>
                </a:solidFill>
              </a:endParaRPr>
            </a:p>
          </p:txBody>
        </p:sp>
        <p:sp>
          <p:nvSpPr>
            <p:cNvPr id="419" name="Овал 418"/>
            <p:cNvSpPr>
              <a:spLocks noChangeAspect="1"/>
            </p:cNvSpPr>
            <p:nvPr/>
          </p:nvSpPr>
          <p:spPr>
            <a:xfrm>
              <a:off x="704976" y="2969405"/>
              <a:ext cx="131716" cy="124250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1000" dirty="0">
                  <a:solidFill>
                    <a:srgbClr val="FFFFFF"/>
                  </a:solidFill>
                </a:rPr>
                <a:t>4</a:t>
              </a:r>
              <a:endParaRPr lang="ru-RU" sz="1000" dirty="0" smtClean="0">
                <a:solidFill>
                  <a:srgbClr val="FFFFFF"/>
                </a:solidFill>
              </a:endParaRPr>
            </a:p>
          </p:txBody>
        </p:sp>
        <p:sp>
          <p:nvSpPr>
            <p:cNvPr id="420" name="Овал 419"/>
            <p:cNvSpPr>
              <a:spLocks noChangeAspect="1"/>
            </p:cNvSpPr>
            <p:nvPr/>
          </p:nvSpPr>
          <p:spPr>
            <a:xfrm>
              <a:off x="683374" y="3618097"/>
              <a:ext cx="131716" cy="124250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1000" dirty="0" smtClean="0">
                  <a:solidFill>
                    <a:srgbClr val="FFFFFF"/>
                  </a:solidFill>
                </a:rPr>
                <a:t>5</a:t>
              </a:r>
            </a:p>
          </p:txBody>
        </p:sp>
        <p:sp>
          <p:nvSpPr>
            <p:cNvPr id="421" name="Овал 420"/>
            <p:cNvSpPr>
              <a:spLocks noChangeAspect="1"/>
            </p:cNvSpPr>
            <p:nvPr/>
          </p:nvSpPr>
          <p:spPr>
            <a:xfrm>
              <a:off x="948451" y="3444496"/>
              <a:ext cx="131716" cy="124250"/>
            </a:xfrm>
            <a:prstGeom prst="ellipse">
              <a:avLst/>
            </a:prstGeom>
            <a:solidFill>
              <a:srgbClr val="00B0F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1000" b="1" dirty="0">
                  <a:solidFill>
                    <a:srgbClr val="2FB4E9">
                      <a:lumMod val="20000"/>
                      <a:lumOff val="80000"/>
                    </a:srgbClr>
                  </a:solidFill>
                </a:rPr>
                <a:t>6</a:t>
              </a:r>
              <a:endParaRPr lang="ru-RU" sz="1000" b="1" dirty="0" smtClean="0">
                <a:solidFill>
                  <a:srgbClr val="2FB4E9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422" name="Овал 421"/>
            <p:cNvSpPr>
              <a:spLocks noChangeAspect="1"/>
            </p:cNvSpPr>
            <p:nvPr/>
          </p:nvSpPr>
          <p:spPr>
            <a:xfrm>
              <a:off x="2403406" y="2608576"/>
              <a:ext cx="131716" cy="124250"/>
            </a:xfrm>
            <a:prstGeom prst="ellipse">
              <a:avLst/>
            </a:prstGeom>
            <a:solidFill>
              <a:srgbClr val="00B0F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900" b="1" dirty="0" smtClean="0">
                  <a:solidFill>
                    <a:srgbClr val="2FB4E9">
                      <a:lumMod val="20000"/>
                      <a:lumOff val="80000"/>
                    </a:srgbClr>
                  </a:solidFill>
                </a:rPr>
                <a:t>7</a:t>
              </a:r>
            </a:p>
          </p:txBody>
        </p:sp>
        <p:sp>
          <p:nvSpPr>
            <p:cNvPr id="423" name="Овал 422"/>
            <p:cNvSpPr>
              <a:spLocks noChangeAspect="1"/>
            </p:cNvSpPr>
            <p:nvPr/>
          </p:nvSpPr>
          <p:spPr>
            <a:xfrm>
              <a:off x="2675421" y="2484326"/>
              <a:ext cx="131716" cy="124250"/>
            </a:xfrm>
            <a:prstGeom prst="ellipse">
              <a:avLst/>
            </a:prstGeom>
            <a:solidFill>
              <a:srgbClr val="00B0F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900" b="1" dirty="0">
                  <a:solidFill>
                    <a:srgbClr val="2FB4E9">
                      <a:lumMod val="20000"/>
                      <a:lumOff val="80000"/>
                    </a:srgbClr>
                  </a:solidFill>
                </a:rPr>
                <a:t>8</a:t>
              </a:r>
              <a:endParaRPr lang="ru-RU" sz="900" b="1" dirty="0" smtClean="0">
                <a:solidFill>
                  <a:srgbClr val="2FB4E9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424" name="Овал 423"/>
            <p:cNvSpPr>
              <a:spLocks noChangeAspect="1"/>
            </p:cNvSpPr>
            <p:nvPr/>
          </p:nvSpPr>
          <p:spPr>
            <a:xfrm>
              <a:off x="2509523" y="3109698"/>
              <a:ext cx="131716" cy="124250"/>
            </a:xfrm>
            <a:prstGeom prst="ellipse">
              <a:avLst/>
            </a:prstGeom>
            <a:solidFill>
              <a:srgbClr val="00B0F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600"/>
                </a:spcBef>
              </a:pPr>
              <a:r>
                <a:rPr lang="ru-RU" sz="900" b="1" dirty="0">
                  <a:solidFill>
                    <a:srgbClr val="2FB4E9">
                      <a:lumMod val="20000"/>
                      <a:lumOff val="80000"/>
                    </a:srgbClr>
                  </a:solidFill>
                </a:rPr>
                <a:t>9</a:t>
              </a:r>
              <a:endParaRPr lang="ru-RU" sz="900" b="1" dirty="0" smtClean="0">
                <a:solidFill>
                  <a:srgbClr val="2FB4E9">
                    <a:lumMod val="20000"/>
                    <a:lumOff val="80000"/>
                  </a:srgbClr>
                </a:solidFill>
              </a:endParaRPr>
            </a:p>
          </p:txBody>
        </p:sp>
        <p:grpSp>
          <p:nvGrpSpPr>
            <p:cNvPr id="5" name="Группа 4"/>
            <p:cNvGrpSpPr/>
            <p:nvPr/>
          </p:nvGrpSpPr>
          <p:grpSpPr>
            <a:xfrm>
              <a:off x="3995550" y="4042911"/>
              <a:ext cx="179079" cy="219893"/>
              <a:chOff x="4862437" y="6018940"/>
              <a:chExt cx="179079" cy="219893"/>
            </a:xfrm>
          </p:grpSpPr>
          <p:sp>
            <p:nvSpPr>
              <p:cNvPr id="425" name="Овал 424"/>
              <p:cNvSpPr>
                <a:spLocks noChangeAspect="1"/>
              </p:cNvSpPr>
              <p:nvPr/>
            </p:nvSpPr>
            <p:spPr>
              <a:xfrm>
                <a:off x="4862437" y="6018940"/>
                <a:ext cx="179079" cy="168929"/>
              </a:xfrm>
              <a:prstGeom prst="ellipse">
                <a:avLst/>
              </a:prstGeom>
              <a:solidFill>
                <a:srgbClr val="00B0F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700" b="1" dirty="0" smtClean="0">
                  <a:solidFill>
                    <a:srgbClr val="2FB4E9">
                      <a:lumMod val="20000"/>
                      <a:lumOff val="80000"/>
                    </a:srgbClr>
                  </a:solidFill>
                </a:endParaRPr>
              </a:p>
            </p:txBody>
          </p:sp>
          <p:sp>
            <p:nvSpPr>
              <p:cNvPr id="3" name="TextBox 2"/>
              <p:cNvSpPr txBox="1"/>
              <p:nvPr/>
            </p:nvSpPr>
            <p:spPr>
              <a:xfrm>
                <a:off x="4902283" y="6023389"/>
                <a:ext cx="115416" cy="215444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ru-RU" sz="800" b="1" dirty="0" smtClean="0">
                    <a:solidFill>
                      <a:srgbClr val="FFFFFF"/>
                    </a:solidFill>
                  </a:rPr>
                  <a:t>10</a:t>
                </a:r>
              </a:p>
            </p:txBody>
          </p:sp>
        </p:grpSp>
        <p:grpSp>
          <p:nvGrpSpPr>
            <p:cNvPr id="428" name="Группа 427"/>
            <p:cNvGrpSpPr/>
            <p:nvPr/>
          </p:nvGrpSpPr>
          <p:grpSpPr>
            <a:xfrm>
              <a:off x="4065411" y="3055757"/>
              <a:ext cx="179079" cy="223641"/>
              <a:chOff x="4771884" y="5936566"/>
              <a:chExt cx="179079" cy="223641"/>
            </a:xfrm>
          </p:grpSpPr>
          <p:sp>
            <p:nvSpPr>
              <p:cNvPr id="429" name="Овал 428"/>
              <p:cNvSpPr>
                <a:spLocks noChangeAspect="1"/>
              </p:cNvSpPr>
              <p:nvPr/>
            </p:nvSpPr>
            <p:spPr>
              <a:xfrm>
                <a:off x="4771884" y="5936566"/>
                <a:ext cx="179079" cy="168929"/>
              </a:xfrm>
              <a:prstGeom prst="ellipse">
                <a:avLst/>
              </a:prstGeom>
              <a:solidFill>
                <a:srgbClr val="00B0F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700" b="1" dirty="0" smtClean="0">
                  <a:solidFill>
                    <a:srgbClr val="2FB4E9">
                      <a:lumMod val="20000"/>
                      <a:lumOff val="80000"/>
                    </a:srgbClr>
                  </a:solidFill>
                </a:endParaRPr>
              </a:p>
            </p:txBody>
          </p:sp>
          <p:sp>
            <p:nvSpPr>
              <p:cNvPr id="430" name="TextBox 429"/>
              <p:cNvSpPr txBox="1"/>
              <p:nvPr/>
            </p:nvSpPr>
            <p:spPr>
              <a:xfrm>
                <a:off x="4811730" y="5944763"/>
                <a:ext cx="115416" cy="215444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ru-RU" sz="800" b="1" dirty="0" smtClean="0">
                    <a:solidFill>
                      <a:srgbClr val="FFFFFF"/>
                    </a:solidFill>
                  </a:rPr>
                  <a:t>11</a:t>
                </a:r>
              </a:p>
            </p:txBody>
          </p:sp>
        </p:grpSp>
        <p:grpSp>
          <p:nvGrpSpPr>
            <p:cNvPr id="431" name="Группа 430"/>
            <p:cNvGrpSpPr/>
            <p:nvPr/>
          </p:nvGrpSpPr>
          <p:grpSpPr>
            <a:xfrm>
              <a:off x="3698803" y="3628747"/>
              <a:ext cx="179079" cy="215444"/>
              <a:chOff x="4862437" y="6017831"/>
              <a:chExt cx="179079" cy="215444"/>
            </a:xfrm>
          </p:grpSpPr>
          <p:sp>
            <p:nvSpPr>
              <p:cNvPr id="432" name="Овал 431"/>
              <p:cNvSpPr>
                <a:spLocks noChangeAspect="1"/>
              </p:cNvSpPr>
              <p:nvPr/>
            </p:nvSpPr>
            <p:spPr>
              <a:xfrm>
                <a:off x="4862437" y="6018940"/>
                <a:ext cx="179079" cy="168929"/>
              </a:xfrm>
              <a:prstGeom prst="ellipse">
                <a:avLst/>
              </a:prstGeom>
              <a:solidFill>
                <a:srgbClr val="00B0F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700" b="1" dirty="0" smtClean="0">
                  <a:solidFill>
                    <a:srgbClr val="2FB4E9">
                      <a:lumMod val="20000"/>
                      <a:lumOff val="80000"/>
                    </a:srgbClr>
                  </a:solidFill>
                </a:endParaRPr>
              </a:p>
            </p:txBody>
          </p:sp>
          <p:sp>
            <p:nvSpPr>
              <p:cNvPr id="433" name="TextBox 432"/>
              <p:cNvSpPr txBox="1"/>
              <p:nvPr/>
            </p:nvSpPr>
            <p:spPr>
              <a:xfrm>
                <a:off x="4902283" y="6017831"/>
                <a:ext cx="115416" cy="215444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ru-RU" sz="800" b="1" dirty="0" smtClean="0">
                    <a:solidFill>
                      <a:srgbClr val="FFFFFF"/>
                    </a:solidFill>
                  </a:rPr>
                  <a:t>13</a:t>
                </a:r>
              </a:p>
            </p:txBody>
          </p:sp>
        </p:grpSp>
        <p:grpSp>
          <p:nvGrpSpPr>
            <p:cNvPr id="434" name="Группа 433"/>
            <p:cNvGrpSpPr/>
            <p:nvPr/>
          </p:nvGrpSpPr>
          <p:grpSpPr>
            <a:xfrm>
              <a:off x="4580169" y="4251200"/>
              <a:ext cx="179079" cy="220909"/>
              <a:chOff x="4862437" y="6018940"/>
              <a:chExt cx="179079" cy="220909"/>
            </a:xfrm>
          </p:grpSpPr>
          <p:sp>
            <p:nvSpPr>
              <p:cNvPr id="435" name="Овал 434"/>
              <p:cNvSpPr>
                <a:spLocks noChangeAspect="1"/>
              </p:cNvSpPr>
              <p:nvPr/>
            </p:nvSpPr>
            <p:spPr>
              <a:xfrm>
                <a:off x="4862437" y="6018940"/>
                <a:ext cx="179079" cy="168929"/>
              </a:xfrm>
              <a:prstGeom prst="ellipse">
                <a:avLst/>
              </a:prstGeom>
              <a:solidFill>
                <a:srgbClr val="00B0F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spcBef>
                    <a:spcPts val="600"/>
                  </a:spcBef>
                </a:pPr>
                <a:endParaRPr lang="ru-RU" sz="700" b="1" dirty="0" smtClean="0">
                  <a:solidFill>
                    <a:srgbClr val="2FB4E9">
                      <a:lumMod val="20000"/>
                      <a:lumOff val="80000"/>
                    </a:srgbClr>
                  </a:solidFill>
                </a:endParaRPr>
              </a:p>
            </p:txBody>
          </p:sp>
          <p:sp>
            <p:nvSpPr>
              <p:cNvPr id="436" name="TextBox 435"/>
              <p:cNvSpPr txBox="1"/>
              <p:nvPr/>
            </p:nvSpPr>
            <p:spPr>
              <a:xfrm>
                <a:off x="4902283" y="6024405"/>
                <a:ext cx="115416" cy="215444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pPr>
                  <a:spcBef>
                    <a:spcPts val="600"/>
                  </a:spcBef>
                </a:pPr>
                <a:r>
                  <a:rPr lang="ru-RU" sz="800" b="1" dirty="0" smtClean="0">
                    <a:solidFill>
                      <a:srgbClr val="FFFFFF"/>
                    </a:solidFill>
                  </a:rPr>
                  <a:t>12</a:t>
                </a:r>
              </a:p>
            </p:txBody>
          </p:sp>
        </p:grpSp>
      </p:grpSp>
      <p:sp>
        <p:nvSpPr>
          <p:cNvPr id="441" name="Прямоугольник 440"/>
          <p:cNvSpPr/>
          <p:nvPr/>
        </p:nvSpPr>
        <p:spPr>
          <a:xfrm>
            <a:off x="6012278" y="1927154"/>
            <a:ext cx="2830758" cy="138499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sz="1200" dirty="0" smtClean="0">
                <a:solidFill>
                  <a:srgbClr val="3C3C3C"/>
                </a:solidFill>
              </a:rPr>
              <a:t>C 2021 </a:t>
            </a:r>
            <a:r>
              <a:rPr lang="ru-RU" sz="1200" dirty="0" smtClean="0">
                <a:solidFill>
                  <a:srgbClr val="3C3C3C"/>
                </a:solidFill>
              </a:rPr>
              <a:t>в </a:t>
            </a:r>
            <a:r>
              <a:rPr lang="en-US" sz="1200" dirty="0" smtClean="0">
                <a:solidFill>
                  <a:srgbClr val="3C3C3C"/>
                </a:solidFill>
              </a:rPr>
              <a:t>ECA </a:t>
            </a:r>
            <a:r>
              <a:rPr lang="ru-RU" sz="1200" dirty="0" smtClean="0">
                <a:solidFill>
                  <a:srgbClr val="3C3C3C"/>
                </a:solidFill>
              </a:rPr>
              <a:t>также начнут действовать ограничения по выбросам </a:t>
            </a:r>
            <a:r>
              <a:rPr lang="en-US" sz="1200" dirty="0" smtClean="0">
                <a:solidFill>
                  <a:srgbClr val="3C3C3C"/>
                </a:solidFill>
              </a:rPr>
              <a:t>N</a:t>
            </a:r>
            <a:r>
              <a:rPr lang="en-US" sz="1200" dirty="0">
                <a:solidFill>
                  <a:srgbClr val="3C3C3C"/>
                </a:solidFill>
              </a:rPr>
              <a:t>O</a:t>
            </a:r>
            <a:r>
              <a:rPr lang="en-US" sz="1200" dirty="0" smtClean="0">
                <a:solidFill>
                  <a:srgbClr val="3C3C3C"/>
                </a:solidFill>
              </a:rPr>
              <a:t>x </a:t>
            </a:r>
            <a:r>
              <a:rPr lang="ru-RU" sz="1200" dirty="0" smtClean="0">
                <a:solidFill>
                  <a:srgbClr val="3C3C3C"/>
                </a:solidFill>
              </a:rPr>
              <a:t>для вновь построенных судов</a:t>
            </a:r>
            <a:r>
              <a:rPr lang="ru-RU" sz="1200" dirty="0">
                <a:solidFill>
                  <a:srgbClr val="3C3C3C"/>
                </a:solidFill>
              </a:rPr>
              <a:t>. некоторым небольшим судам не потребуется устанавливать двигатели уровня III. </a:t>
            </a:r>
          </a:p>
        </p:txBody>
      </p:sp>
      <p:sp>
        <p:nvSpPr>
          <p:cNvPr id="442" name="Прямоугольник 441"/>
          <p:cNvSpPr/>
          <p:nvPr/>
        </p:nvSpPr>
        <p:spPr>
          <a:xfrm>
            <a:off x="6012278" y="3497052"/>
            <a:ext cx="2830758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ru-RU" sz="1200" dirty="0" smtClean="0">
                <a:solidFill>
                  <a:srgbClr val="3C3C3C"/>
                </a:solidFill>
              </a:rPr>
              <a:t>В перспективе после 2025 года может произойти расширение </a:t>
            </a:r>
            <a:r>
              <a:rPr lang="en-US" sz="1200" dirty="0" smtClean="0">
                <a:solidFill>
                  <a:srgbClr val="3C3C3C"/>
                </a:solidFill>
              </a:rPr>
              <a:t>ECA</a:t>
            </a:r>
            <a:r>
              <a:rPr lang="ru-RU" sz="1200" dirty="0" smtClean="0">
                <a:solidFill>
                  <a:srgbClr val="3C3C3C"/>
                </a:solidFill>
              </a:rPr>
              <a:t> </a:t>
            </a:r>
            <a:endParaRPr lang="ru-RU" sz="1200" dirty="0">
              <a:solidFill>
                <a:srgbClr val="3C3C3C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443511" y="5384172"/>
            <a:ext cx="3435085" cy="58477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800" dirty="0" smtClean="0">
                <a:solidFill>
                  <a:srgbClr val="3C3C3C"/>
                </a:solidFill>
              </a:rPr>
              <a:t>* НА карте указаны перспективные зоны, вокруг которых ведется обсуждение. – это максимальный потенциал </a:t>
            </a:r>
            <a:r>
              <a:rPr lang="en-US" sz="800" dirty="0" smtClean="0">
                <a:solidFill>
                  <a:srgbClr val="3C3C3C"/>
                </a:solidFill>
              </a:rPr>
              <a:t>ECA</a:t>
            </a:r>
            <a:r>
              <a:rPr lang="ru-RU" sz="800" dirty="0" smtClean="0">
                <a:solidFill>
                  <a:srgbClr val="3C3C3C"/>
                </a:solidFill>
              </a:rPr>
              <a:t>. Вопрос  количества зон и срока ввода локальных ограничений  - не имеет в настоящий момент однозначного решения. </a:t>
            </a:r>
          </a:p>
        </p:txBody>
      </p:sp>
    </p:spTree>
    <p:extLst>
      <p:ext uri="{BB962C8B-B14F-4D97-AF65-F5344CB8AC3E}">
        <p14:creationId xmlns:p14="http://schemas.microsoft.com/office/powerpoint/2010/main" val="1498533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0"/>
    </mc:Choice>
    <mc:Fallback xmlns="">
      <p:transition advClick="0" advTm="20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" grpId="0"/>
      <p:bldP spid="441" grpId="0" animBg="1"/>
      <p:bldP spid="442" grpId="0" animBg="1"/>
      <p:bldP spid="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extBox 56"/>
          <p:cNvSpPr txBox="1"/>
          <p:nvPr/>
        </p:nvSpPr>
        <p:spPr>
          <a:xfrm>
            <a:off x="284047" y="5049180"/>
            <a:ext cx="2190529" cy="90794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chemeClr val="accent3"/>
                </a:solidFill>
              </a:rPr>
              <a:t>Судовладельцы </a:t>
            </a:r>
            <a:endParaRPr lang="en-US" sz="1200" b="1" dirty="0" smtClean="0">
              <a:solidFill>
                <a:schemeClr val="accent3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200" dirty="0" smtClean="0"/>
              <a:t>безболезненно </a:t>
            </a:r>
            <a:r>
              <a:rPr lang="ru-RU" sz="1200" dirty="0"/>
              <a:t>перешли  на новое топливо, не </a:t>
            </a:r>
            <a:r>
              <a:rPr lang="ru-RU" sz="1200" dirty="0" smtClean="0"/>
              <a:t>меняя </a:t>
            </a:r>
            <a:r>
              <a:rPr lang="ru-RU" sz="1200" dirty="0"/>
              <a:t>порядок работы</a:t>
            </a:r>
            <a:endParaRPr lang="ru-RU" sz="1200" dirty="0" smtClean="0"/>
          </a:p>
        </p:txBody>
      </p:sp>
      <p:sp>
        <p:nvSpPr>
          <p:cNvPr id="56" name="TextBox 55"/>
          <p:cNvSpPr txBox="1"/>
          <p:nvPr/>
        </p:nvSpPr>
        <p:spPr>
          <a:xfrm>
            <a:off x="2411413" y="5049180"/>
            <a:ext cx="2313331" cy="72327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>
              <a:spcBef>
                <a:spcPts val="600"/>
              </a:spcBef>
            </a:pPr>
            <a:r>
              <a:rPr lang="ru-RU" sz="1200" b="1" dirty="0" smtClean="0">
                <a:solidFill>
                  <a:schemeClr val="accent3"/>
                </a:solidFill>
              </a:rPr>
              <a:t>Поставщики </a:t>
            </a:r>
            <a:endParaRPr lang="en-US" sz="1200" b="1" cap="all" dirty="0">
              <a:solidFill>
                <a:schemeClr val="accent3"/>
              </a:solidFill>
            </a:endParaRPr>
          </a:p>
          <a:p>
            <a:pPr algn="r">
              <a:spcBef>
                <a:spcPts val="600"/>
              </a:spcBef>
            </a:pPr>
            <a:r>
              <a:rPr lang="ru-RU" sz="1200" dirty="0" smtClean="0"/>
              <a:t>не </a:t>
            </a:r>
            <a:r>
              <a:rPr lang="ru-RU" sz="1200" dirty="0"/>
              <a:t>испытывали проблем с предложением ресурса</a:t>
            </a:r>
          </a:p>
        </p:txBody>
      </p:sp>
      <p:sp>
        <p:nvSpPr>
          <p:cNvPr id="390" name="Заголовок 1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/>
          <a:lstStyle/>
          <a:p>
            <a:r>
              <a:rPr lang="ru-RU" sz="1800" dirty="0"/>
              <a:t>С 2010 МАРПОЛ устанавливает глобальный контроль</a:t>
            </a:r>
            <a:br>
              <a:rPr lang="ru-RU" sz="1800" dirty="0"/>
            </a:br>
            <a:r>
              <a:rPr lang="ru-RU" sz="1800" dirty="0"/>
              <a:t>за судовыми выбросами, которые наносят вред воздушной </a:t>
            </a:r>
            <a:r>
              <a:rPr lang="ru-RU" sz="1800" dirty="0" smtClean="0"/>
              <a:t>среде </a:t>
            </a:r>
            <a:endParaRPr lang="ru-RU" sz="1800" dirty="0"/>
          </a:p>
        </p:txBody>
      </p:sp>
      <p:cxnSp>
        <p:nvCxnSpPr>
          <p:cNvPr id="1264" name="Прямая соединительная линия 1263"/>
          <p:cNvCxnSpPr/>
          <p:nvPr/>
        </p:nvCxnSpPr>
        <p:spPr>
          <a:xfrm flipH="1">
            <a:off x="2161539" y="2533035"/>
            <a:ext cx="2" cy="205200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5" name="Прямая соединительная линия 1264"/>
          <p:cNvCxnSpPr/>
          <p:nvPr/>
        </p:nvCxnSpPr>
        <p:spPr>
          <a:xfrm>
            <a:off x="2597318" y="1202329"/>
            <a:ext cx="0" cy="1007961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6" name="Прямая соединительная линия 1265"/>
          <p:cNvCxnSpPr/>
          <p:nvPr/>
        </p:nvCxnSpPr>
        <p:spPr>
          <a:xfrm>
            <a:off x="3033094" y="2533035"/>
            <a:ext cx="0" cy="205200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7" name="Прямая соединительная линия 1266"/>
          <p:cNvCxnSpPr/>
          <p:nvPr/>
        </p:nvCxnSpPr>
        <p:spPr>
          <a:xfrm>
            <a:off x="4340426" y="2533035"/>
            <a:ext cx="1" cy="205200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8" name="Прямая соединительная линия 1267"/>
          <p:cNvCxnSpPr/>
          <p:nvPr/>
        </p:nvCxnSpPr>
        <p:spPr>
          <a:xfrm flipH="1">
            <a:off x="6516086" y="2533035"/>
            <a:ext cx="3227" cy="205200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9" name="Прямая соединительная линия 1268"/>
          <p:cNvCxnSpPr/>
          <p:nvPr/>
        </p:nvCxnSpPr>
        <p:spPr>
          <a:xfrm>
            <a:off x="6927492" y="1202329"/>
            <a:ext cx="2" cy="1007959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0" name="Прямая соединительная линия 1269"/>
          <p:cNvCxnSpPr/>
          <p:nvPr/>
        </p:nvCxnSpPr>
        <p:spPr>
          <a:xfrm>
            <a:off x="3468872" y="2159612"/>
            <a:ext cx="0" cy="124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1" name="Прямая соединительная линия 1270"/>
          <p:cNvCxnSpPr/>
          <p:nvPr/>
        </p:nvCxnSpPr>
        <p:spPr>
          <a:xfrm>
            <a:off x="3904649" y="2159612"/>
            <a:ext cx="0" cy="124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2" name="Прямая соединительная линия 1271"/>
          <p:cNvCxnSpPr/>
          <p:nvPr/>
        </p:nvCxnSpPr>
        <p:spPr>
          <a:xfrm>
            <a:off x="4776202" y="2159612"/>
            <a:ext cx="0" cy="124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3" name="Прямая соединительная линия 1272"/>
          <p:cNvCxnSpPr/>
          <p:nvPr/>
        </p:nvCxnSpPr>
        <p:spPr>
          <a:xfrm>
            <a:off x="5211980" y="2159612"/>
            <a:ext cx="0" cy="124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4" name="Прямая соединительная линия 1273"/>
          <p:cNvCxnSpPr/>
          <p:nvPr/>
        </p:nvCxnSpPr>
        <p:spPr>
          <a:xfrm>
            <a:off x="5647757" y="2159612"/>
            <a:ext cx="0" cy="124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5" name="Прямая соединительная линия 1274"/>
          <p:cNvCxnSpPr/>
          <p:nvPr/>
        </p:nvCxnSpPr>
        <p:spPr>
          <a:xfrm>
            <a:off x="6083534" y="2159612"/>
            <a:ext cx="0" cy="124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6" name="TextBox 1275"/>
          <p:cNvSpPr txBox="1"/>
          <p:nvPr/>
        </p:nvSpPr>
        <p:spPr>
          <a:xfrm rot="16200000">
            <a:off x="1874695" y="2067878"/>
            <a:ext cx="397545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dirty="0" smtClean="0">
                <a:solidFill>
                  <a:srgbClr val="3C3C3C"/>
                </a:solidFill>
              </a:rPr>
              <a:t>2010</a:t>
            </a:r>
          </a:p>
        </p:txBody>
      </p:sp>
      <p:sp>
        <p:nvSpPr>
          <p:cNvPr id="1277" name="TextBox 1276"/>
          <p:cNvSpPr txBox="1"/>
          <p:nvPr/>
        </p:nvSpPr>
        <p:spPr>
          <a:xfrm rot="16200000">
            <a:off x="2746250" y="2067876"/>
            <a:ext cx="397545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dirty="0" smtClean="0">
                <a:solidFill>
                  <a:srgbClr val="3C3C3C"/>
                </a:solidFill>
              </a:rPr>
              <a:t>2012</a:t>
            </a:r>
          </a:p>
        </p:txBody>
      </p:sp>
      <p:sp>
        <p:nvSpPr>
          <p:cNvPr id="1278" name="TextBox 1277"/>
          <p:cNvSpPr txBox="1"/>
          <p:nvPr/>
        </p:nvSpPr>
        <p:spPr>
          <a:xfrm rot="16200000">
            <a:off x="4053582" y="2067876"/>
            <a:ext cx="397545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dirty="0" smtClean="0">
                <a:solidFill>
                  <a:srgbClr val="3C3C3C"/>
                </a:solidFill>
              </a:rPr>
              <a:t>2015</a:t>
            </a:r>
          </a:p>
        </p:txBody>
      </p:sp>
      <p:sp>
        <p:nvSpPr>
          <p:cNvPr id="1279" name="TextBox 1278"/>
          <p:cNvSpPr txBox="1"/>
          <p:nvPr/>
        </p:nvSpPr>
        <p:spPr>
          <a:xfrm rot="16200000">
            <a:off x="6232464" y="2067876"/>
            <a:ext cx="397545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dirty="0" smtClean="0">
                <a:solidFill>
                  <a:srgbClr val="3C3C3C"/>
                </a:solidFill>
              </a:rPr>
              <a:t>2020</a:t>
            </a:r>
          </a:p>
        </p:txBody>
      </p:sp>
      <p:sp>
        <p:nvSpPr>
          <p:cNvPr id="1280" name="TextBox 1279"/>
          <p:cNvSpPr txBox="1"/>
          <p:nvPr/>
        </p:nvSpPr>
        <p:spPr>
          <a:xfrm rot="16200000">
            <a:off x="6631828" y="2067874"/>
            <a:ext cx="397545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dirty="0" smtClean="0">
                <a:solidFill>
                  <a:srgbClr val="3C3C3C"/>
                </a:solidFill>
              </a:rPr>
              <a:t>2021</a:t>
            </a:r>
          </a:p>
        </p:txBody>
      </p:sp>
      <p:sp>
        <p:nvSpPr>
          <p:cNvPr id="1281" name="Овал 1280"/>
          <p:cNvSpPr>
            <a:spLocks noChangeAspect="1"/>
          </p:cNvSpPr>
          <p:nvPr/>
        </p:nvSpPr>
        <p:spPr>
          <a:xfrm>
            <a:off x="1866220" y="3717032"/>
            <a:ext cx="608356" cy="606484"/>
          </a:xfrm>
          <a:prstGeom prst="ellipse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spcBef>
                <a:spcPts val="600"/>
              </a:spcBef>
            </a:pPr>
            <a:r>
              <a:rPr lang="ru-RU" sz="1600" b="1" dirty="0" smtClean="0">
                <a:solidFill>
                  <a:srgbClr val="FFFFFF"/>
                </a:solidFill>
              </a:rPr>
              <a:t>1%</a:t>
            </a:r>
          </a:p>
        </p:txBody>
      </p:sp>
      <p:sp>
        <p:nvSpPr>
          <p:cNvPr id="1282" name="Овал 1281"/>
          <p:cNvSpPr>
            <a:spLocks noChangeAspect="1"/>
          </p:cNvSpPr>
          <p:nvPr/>
        </p:nvSpPr>
        <p:spPr>
          <a:xfrm>
            <a:off x="2597319" y="2688469"/>
            <a:ext cx="878005" cy="875305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spcBef>
                <a:spcPts val="600"/>
              </a:spcBef>
            </a:pPr>
            <a:r>
              <a:rPr lang="ru-RU" b="1" dirty="0">
                <a:solidFill>
                  <a:srgbClr val="FFFFFF"/>
                </a:solidFill>
              </a:rPr>
              <a:t>3</a:t>
            </a:r>
            <a:r>
              <a:rPr lang="ru-RU" b="1" dirty="0" smtClean="0">
                <a:solidFill>
                  <a:srgbClr val="FFFFFF"/>
                </a:solidFill>
              </a:rPr>
              <a:t>,5%</a:t>
            </a:r>
          </a:p>
        </p:txBody>
      </p:sp>
      <p:sp>
        <p:nvSpPr>
          <p:cNvPr id="1283" name="Овал 1282"/>
          <p:cNvSpPr>
            <a:spLocks noChangeAspect="1"/>
          </p:cNvSpPr>
          <p:nvPr/>
        </p:nvSpPr>
        <p:spPr>
          <a:xfrm>
            <a:off x="2741001" y="3717032"/>
            <a:ext cx="608356" cy="606484"/>
          </a:xfrm>
          <a:prstGeom prst="ellipse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spcBef>
                <a:spcPts val="600"/>
              </a:spcBef>
            </a:pPr>
            <a:r>
              <a:rPr lang="ru-RU" sz="1600" b="1" dirty="0" smtClean="0">
                <a:solidFill>
                  <a:srgbClr val="FFFFFF"/>
                </a:solidFill>
              </a:rPr>
              <a:t>1%</a:t>
            </a:r>
          </a:p>
        </p:txBody>
      </p:sp>
      <p:sp>
        <p:nvSpPr>
          <p:cNvPr id="1284" name="Овал 1283"/>
          <p:cNvSpPr>
            <a:spLocks noChangeAspect="1"/>
          </p:cNvSpPr>
          <p:nvPr/>
        </p:nvSpPr>
        <p:spPr>
          <a:xfrm>
            <a:off x="1670821" y="2636912"/>
            <a:ext cx="981439" cy="978421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spcBef>
                <a:spcPts val="600"/>
              </a:spcBef>
            </a:pPr>
            <a:r>
              <a:rPr lang="ru-RU" b="1" dirty="0" smtClean="0">
                <a:solidFill>
                  <a:srgbClr val="FFFFFF"/>
                </a:solidFill>
              </a:rPr>
              <a:t>4,5%</a:t>
            </a:r>
          </a:p>
        </p:txBody>
      </p:sp>
      <p:sp>
        <p:nvSpPr>
          <p:cNvPr id="1285" name="Овал 1284"/>
          <p:cNvSpPr>
            <a:spLocks noChangeAspect="1"/>
          </p:cNvSpPr>
          <p:nvPr/>
        </p:nvSpPr>
        <p:spPr>
          <a:xfrm>
            <a:off x="3898198" y="2688469"/>
            <a:ext cx="878005" cy="875305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spcBef>
                <a:spcPts val="600"/>
              </a:spcBef>
            </a:pPr>
            <a:r>
              <a:rPr lang="ru-RU" b="1" dirty="0">
                <a:solidFill>
                  <a:srgbClr val="FFFFFF"/>
                </a:solidFill>
              </a:rPr>
              <a:t>3</a:t>
            </a:r>
            <a:r>
              <a:rPr lang="ru-RU" b="1" dirty="0" smtClean="0">
                <a:solidFill>
                  <a:srgbClr val="FFFFFF"/>
                </a:solidFill>
              </a:rPr>
              <a:t>,5%</a:t>
            </a:r>
          </a:p>
        </p:txBody>
      </p:sp>
      <p:sp>
        <p:nvSpPr>
          <p:cNvPr id="1287" name="Овал 1286"/>
          <p:cNvSpPr>
            <a:spLocks noChangeAspect="1"/>
          </p:cNvSpPr>
          <p:nvPr/>
        </p:nvSpPr>
        <p:spPr>
          <a:xfrm>
            <a:off x="6262426" y="2873242"/>
            <a:ext cx="507317" cy="505756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spcBef>
                <a:spcPts val="600"/>
              </a:spcBef>
            </a:pPr>
            <a:r>
              <a:rPr lang="en-US" sz="1200" b="1" dirty="0" smtClean="0">
                <a:solidFill>
                  <a:srgbClr val="FFFFFF"/>
                </a:solidFill>
              </a:rPr>
              <a:t>0</a:t>
            </a:r>
            <a:r>
              <a:rPr lang="ru-RU" sz="1200" b="1" dirty="0" smtClean="0">
                <a:solidFill>
                  <a:srgbClr val="FFFFFF"/>
                </a:solidFill>
              </a:rPr>
              <a:t>,5%</a:t>
            </a:r>
          </a:p>
        </p:txBody>
      </p:sp>
      <p:sp>
        <p:nvSpPr>
          <p:cNvPr id="1288" name="Овал 1287"/>
          <p:cNvSpPr>
            <a:spLocks noChangeAspect="1"/>
          </p:cNvSpPr>
          <p:nvPr/>
        </p:nvSpPr>
        <p:spPr>
          <a:xfrm>
            <a:off x="6345307" y="3811371"/>
            <a:ext cx="369525" cy="368387"/>
          </a:xfrm>
          <a:prstGeom prst="ellipse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spcBef>
                <a:spcPts val="600"/>
              </a:spcBef>
            </a:pPr>
            <a:endParaRPr lang="ru-RU" sz="700" b="1" dirty="0" smtClean="0">
              <a:solidFill>
                <a:srgbClr val="FFFFFF"/>
              </a:solidFill>
            </a:endParaRPr>
          </a:p>
        </p:txBody>
      </p:sp>
      <p:sp>
        <p:nvSpPr>
          <p:cNvPr id="1289" name="TextBox 1288"/>
          <p:cNvSpPr txBox="1"/>
          <p:nvPr/>
        </p:nvSpPr>
        <p:spPr>
          <a:xfrm rot="16200000">
            <a:off x="2315410" y="2067878"/>
            <a:ext cx="387670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400" b="1" dirty="0" smtClean="0">
                <a:solidFill>
                  <a:srgbClr val="3C3C3C"/>
                </a:solidFill>
              </a:rPr>
              <a:t>201</a:t>
            </a:r>
            <a:r>
              <a:rPr lang="en-US" sz="1400" b="1" dirty="0" smtClean="0">
                <a:solidFill>
                  <a:srgbClr val="3C3C3C"/>
                </a:solidFill>
              </a:rPr>
              <a:t>1</a:t>
            </a:r>
            <a:endParaRPr lang="ru-RU" sz="1400" b="1" dirty="0" smtClean="0">
              <a:solidFill>
                <a:srgbClr val="3C3C3C"/>
              </a:solidFill>
            </a:endParaRPr>
          </a:p>
        </p:txBody>
      </p:sp>
      <p:sp>
        <p:nvSpPr>
          <p:cNvPr id="1290" name="trian19_1_solid"/>
          <p:cNvSpPr/>
          <p:nvPr/>
        </p:nvSpPr>
        <p:spPr bwMode="auto">
          <a:xfrm>
            <a:off x="2652260" y="1202330"/>
            <a:ext cx="4275234" cy="571219"/>
          </a:xfrm>
          <a:prstGeom prst="homePlate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square" lIns="90000" tIns="46800" rIns="90000" bIns="46800" rtlCol="0" anchor="ctr">
            <a:noAutofit/>
          </a:bodyPr>
          <a:lstStyle/>
          <a:p>
            <a:pPr algn="ctr"/>
            <a:r>
              <a:rPr lang="en-CA" sz="1600" dirty="0" smtClean="0">
                <a:solidFill>
                  <a:srgbClr val="FFFFFF"/>
                </a:solidFill>
                <a:cs typeface="Arial" pitchFamily="34" charset="0"/>
              </a:rPr>
              <a:t>Tier II</a:t>
            </a:r>
          </a:p>
        </p:txBody>
      </p:sp>
      <p:sp>
        <p:nvSpPr>
          <p:cNvPr id="1291" name="trian19_1_solid"/>
          <p:cNvSpPr/>
          <p:nvPr/>
        </p:nvSpPr>
        <p:spPr bwMode="auto">
          <a:xfrm>
            <a:off x="6991881" y="1189670"/>
            <a:ext cx="1432547" cy="583877"/>
          </a:xfrm>
          <a:prstGeom prst="homePlate">
            <a:avLst/>
          </a:prstGeom>
          <a:solidFill>
            <a:schemeClr val="accent3"/>
          </a:solidFill>
          <a:ln w="12700">
            <a:noFill/>
            <a:miter lim="800000"/>
            <a:headEnd/>
            <a:tailEnd/>
          </a:ln>
          <a:effectLst/>
        </p:spPr>
        <p:txBody>
          <a:bodyPr wrap="square" lIns="90000" tIns="46800" rIns="90000" bIns="46800" rtlCol="0" anchor="ctr">
            <a:noAutofit/>
          </a:bodyPr>
          <a:lstStyle/>
          <a:p>
            <a:pPr algn="ctr"/>
            <a:r>
              <a:rPr lang="en-CA" sz="1600" dirty="0" smtClean="0">
                <a:solidFill>
                  <a:srgbClr val="FFFFFF"/>
                </a:solidFill>
                <a:cs typeface="Arial" pitchFamily="34" charset="0"/>
              </a:rPr>
              <a:t>Tier III</a:t>
            </a:r>
          </a:p>
        </p:txBody>
      </p:sp>
      <p:sp>
        <p:nvSpPr>
          <p:cNvPr id="1292" name="Прямоугольник 1291"/>
          <p:cNvSpPr/>
          <p:nvPr/>
        </p:nvSpPr>
        <p:spPr>
          <a:xfrm>
            <a:off x="394156" y="2688469"/>
            <a:ext cx="95410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000" b="1" dirty="0" smtClean="0">
                <a:solidFill>
                  <a:srgbClr val="004077"/>
                </a:solidFill>
              </a:rPr>
              <a:t>S</a:t>
            </a:r>
            <a:r>
              <a:rPr lang="ru-RU" sz="3000" b="1" dirty="0">
                <a:solidFill>
                  <a:srgbClr val="004077"/>
                </a:solidFill>
              </a:rPr>
              <a:t>О</a:t>
            </a:r>
            <a:r>
              <a:rPr lang="en-US" sz="3000" b="1" dirty="0" smtClean="0">
                <a:solidFill>
                  <a:srgbClr val="004077"/>
                </a:solidFill>
              </a:rPr>
              <a:t>x</a:t>
            </a:r>
            <a:endParaRPr lang="ru-RU" sz="3000" b="1" dirty="0" smtClean="0">
              <a:solidFill>
                <a:srgbClr val="004077"/>
              </a:solidFill>
            </a:endParaRPr>
          </a:p>
          <a:p>
            <a:r>
              <a:rPr lang="ru-RU" dirty="0" smtClean="0">
                <a:solidFill>
                  <a:srgbClr val="004077"/>
                </a:solidFill>
              </a:rPr>
              <a:t>мир</a:t>
            </a:r>
            <a:endParaRPr lang="ru-RU" dirty="0">
              <a:solidFill>
                <a:srgbClr val="004077"/>
              </a:solidFill>
            </a:endParaRPr>
          </a:p>
        </p:txBody>
      </p:sp>
      <p:sp>
        <p:nvSpPr>
          <p:cNvPr id="1293" name="Прямоугольник 1292"/>
          <p:cNvSpPr/>
          <p:nvPr/>
        </p:nvSpPr>
        <p:spPr>
          <a:xfrm>
            <a:off x="394156" y="3617160"/>
            <a:ext cx="95410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000" b="1" dirty="0" smtClean="0">
                <a:solidFill>
                  <a:srgbClr val="2FB4E9">
                    <a:lumMod val="75000"/>
                  </a:srgbClr>
                </a:solidFill>
              </a:rPr>
              <a:t>S</a:t>
            </a:r>
            <a:r>
              <a:rPr lang="ru-RU" sz="3000" b="1" dirty="0">
                <a:solidFill>
                  <a:srgbClr val="2FB4E9">
                    <a:lumMod val="75000"/>
                  </a:srgbClr>
                </a:solidFill>
              </a:rPr>
              <a:t>О</a:t>
            </a:r>
            <a:r>
              <a:rPr lang="en-US" sz="3000" b="1" dirty="0" smtClean="0">
                <a:solidFill>
                  <a:srgbClr val="2FB4E9">
                    <a:lumMod val="75000"/>
                  </a:srgbClr>
                </a:solidFill>
              </a:rPr>
              <a:t>x</a:t>
            </a:r>
            <a:endParaRPr lang="ru-RU" sz="3000" b="1" dirty="0" smtClean="0">
              <a:solidFill>
                <a:srgbClr val="2FB4E9">
                  <a:lumMod val="75000"/>
                </a:srgbClr>
              </a:solidFill>
            </a:endParaRPr>
          </a:p>
          <a:p>
            <a:r>
              <a:rPr lang="en-US" dirty="0" smtClean="0">
                <a:solidFill>
                  <a:srgbClr val="2FB4E9">
                    <a:lumMod val="75000"/>
                  </a:srgbClr>
                </a:solidFill>
              </a:rPr>
              <a:t>ECA</a:t>
            </a:r>
            <a:endParaRPr lang="ru-RU" dirty="0">
              <a:solidFill>
                <a:srgbClr val="2FB4E9">
                  <a:lumMod val="75000"/>
                </a:srgbClr>
              </a:solidFill>
            </a:endParaRPr>
          </a:p>
        </p:txBody>
      </p:sp>
      <p:sp>
        <p:nvSpPr>
          <p:cNvPr id="1294" name="Прямоугольник 1293"/>
          <p:cNvSpPr/>
          <p:nvPr/>
        </p:nvSpPr>
        <p:spPr>
          <a:xfrm>
            <a:off x="393577" y="1210941"/>
            <a:ext cx="998803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0" b="1" dirty="0">
                <a:solidFill>
                  <a:srgbClr val="004077"/>
                </a:solidFill>
              </a:rPr>
              <a:t>N</a:t>
            </a:r>
            <a:r>
              <a:rPr lang="en-US" sz="3000" b="1" dirty="0" smtClean="0">
                <a:solidFill>
                  <a:srgbClr val="004077"/>
                </a:solidFill>
              </a:rPr>
              <a:t>Ox</a:t>
            </a:r>
            <a:endParaRPr lang="ru-RU" sz="3000" b="1" dirty="0">
              <a:solidFill>
                <a:srgbClr val="004077"/>
              </a:solidFill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4133899" y="3803448"/>
            <a:ext cx="376838" cy="375683"/>
            <a:chOff x="4133899" y="3803448"/>
            <a:chExt cx="376838" cy="375683"/>
          </a:xfrm>
        </p:grpSpPr>
        <p:sp>
          <p:nvSpPr>
            <p:cNvPr id="1286" name="Овал 1285"/>
            <p:cNvSpPr>
              <a:spLocks noChangeAspect="1"/>
            </p:cNvSpPr>
            <p:nvPr/>
          </p:nvSpPr>
          <p:spPr>
            <a:xfrm>
              <a:off x="4133899" y="3803448"/>
              <a:ext cx="376838" cy="375683"/>
            </a:xfrm>
            <a:prstGeom prst="ellipse">
              <a:avLst/>
            </a:prstGeom>
            <a:solidFill>
              <a:schemeClr val="accent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spcBef>
                  <a:spcPts val="600"/>
                </a:spcBef>
              </a:pPr>
              <a:endParaRPr lang="ru-RU" sz="700" b="1" dirty="0" smtClean="0">
                <a:solidFill>
                  <a:srgbClr val="FFFFFF"/>
                </a:solidFill>
              </a:endParaRPr>
            </a:p>
          </p:txBody>
        </p:sp>
        <p:sp>
          <p:nvSpPr>
            <p:cNvPr id="1295" name="TextBox 1294"/>
            <p:cNvSpPr txBox="1">
              <a:spLocks noChangeAspect="1"/>
            </p:cNvSpPr>
            <p:nvPr/>
          </p:nvSpPr>
          <p:spPr>
            <a:xfrm>
              <a:off x="4175957" y="3878326"/>
              <a:ext cx="290143" cy="24622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1000" b="1" dirty="0" smtClean="0">
                  <a:solidFill>
                    <a:srgbClr val="FFFFFF"/>
                  </a:solidFill>
                </a:rPr>
                <a:t>0,1%</a:t>
              </a:r>
            </a:p>
          </p:txBody>
        </p:sp>
      </p:grpSp>
      <p:sp>
        <p:nvSpPr>
          <p:cNvPr id="1296" name="TextBox 1295"/>
          <p:cNvSpPr txBox="1">
            <a:spLocks noChangeAspect="1"/>
          </p:cNvSpPr>
          <p:nvPr/>
        </p:nvSpPr>
        <p:spPr>
          <a:xfrm>
            <a:off x="6408204" y="3878326"/>
            <a:ext cx="290143" cy="24622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000" b="1" dirty="0" smtClean="0">
                <a:solidFill>
                  <a:srgbClr val="FFFFFF"/>
                </a:solidFill>
              </a:rPr>
              <a:t>0,1%</a:t>
            </a:r>
          </a:p>
        </p:txBody>
      </p:sp>
      <p:sp>
        <p:nvSpPr>
          <p:cNvPr id="439" name="trian19_1_solid"/>
          <p:cNvSpPr>
            <a:spLocks/>
          </p:cNvSpPr>
          <p:nvPr/>
        </p:nvSpPr>
        <p:spPr bwMode="auto">
          <a:xfrm>
            <a:off x="1404191" y="1240337"/>
            <a:ext cx="1149315" cy="482543"/>
          </a:xfrm>
          <a:prstGeom prst="homePlate">
            <a:avLst/>
          </a:prstGeom>
          <a:solidFill>
            <a:schemeClr val="accent2">
              <a:lumMod val="60000"/>
              <a:lumOff val="40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wrap="square" lIns="90000" tIns="46800" rIns="90000" bIns="46800" rtlCol="0" anchor="ctr">
            <a:noAutofit/>
          </a:bodyPr>
          <a:lstStyle/>
          <a:p>
            <a:pPr algn="ctr"/>
            <a:r>
              <a:rPr lang="en-CA" sz="1600" b="1" dirty="0">
                <a:solidFill>
                  <a:srgbClr val="FFFFFF"/>
                </a:solidFill>
                <a:cs typeface="Arial" pitchFamily="34" charset="0"/>
              </a:rPr>
              <a:t>Tier I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64983" y="5049180"/>
            <a:ext cx="2062509" cy="723275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>
              <a:spcBef>
                <a:spcPts val="600"/>
              </a:spcBef>
            </a:pPr>
            <a:r>
              <a:rPr lang="ru-RU" sz="1200" b="1" dirty="0" smtClean="0">
                <a:solidFill>
                  <a:schemeClr val="accent3"/>
                </a:solidFill>
              </a:rPr>
              <a:t>Рынок </a:t>
            </a:r>
          </a:p>
          <a:p>
            <a:pPr algn="r">
              <a:spcBef>
                <a:spcPts val="600"/>
              </a:spcBef>
            </a:pPr>
            <a:r>
              <a:rPr lang="ru-RU" sz="1200" dirty="0"/>
              <a:t>н</a:t>
            </a:r>
            <a:r>
              <a:rPr lang="ru-RU" sz="1200" dirty="0" smtClean="0"/>
              <a:t>е имел готовый план реагирования на изменения</a:t>
            </a:r>
            <a:endParaRPr lang="ru-RU" sz="1200" dirty="0"/>
          </a:p>
        </p:txBody>
      </p:sp>
      <p:sp>
        <p:nvSpPr>
          <p:cNvPr id="54" name="Freeform 12"/>
          <p:cNvSpPr>
            <a:spLocks noChangeAspect="1" noEditPoints="1"/>
          </p:cNvSpPr>
          <p:nvPr/>
        </p:nvSpPr>
        <p:spPr bwMode="auto">
          <a:xfrm>
            <a:off x="1699292" y="4990376"/>
            <a:ext cx="559111" cy="327971"/>
          </a:xfrm>
          <a:custGeom>
            <a:avLst/>
            <a:gdLst>
              <a:gd name="T0" fmla="*/ 4345 w 16468"/>
              <a:gd name="T1" fmla="*/ 4326 h 9660"/>
              <a:gd name="T2" fmla="*/ 15310 w 16468"/>
              <a:gd name="T3" fmla="*/ 6117 h 9660"/>
              <a:gd name="T4" fmla="*/ 14107 w 16468"/>
              <a:gd name="T5" fmla="*/ 8312 h 9660"/>
              <a:gd name="T6" fmla="*/ 12079 w 16468"/>
              <a:gd name="T7" fmla="*/ 8438 h 9660"/>
              <a:gd name="T8" fmla="*/ 10712 w 16468"/>
              <a:gd name="T9" fmla="*/ 8240 h 9660"/>
              <a:gd name="T10" fmla="*/ 9221 w 16468"/>
              <a:gd name="T11" fmla="*/ 8123 h 9660"/>
              <a:gd name="T12" fmla="*/ 7352 w 16468"/>
              <a:gd name="T13" fmla="*/ 8198 h 9660"/>
              <a:gd name="T14" fmla="*/ 5363 w 16468"/>
              <a:gd name="T15" fmla="*/ 8541 h 9660"/>
              <a:gd name="T16" fmla="*/ 2775 w 16468"/>
              <a:gd name="T17" fmla="*/ 8054 h 9660"/>
              <a:gd name="T18" fmla="*/ 1112 w 16468"/>
              <a:gd name="T19" fmla="*/ 8458 h 9660"/>
              <a:gd name="T20" fmla="*/ 1509 w 16468"/>
              <a:gd name="T21" fmla="*/ 9654 h 9660"/>
              <a:gd name="T22" fmla="*/ 3562 w 16468"/>
              <a:gd name="T23" fmla="*/ 9008 h 9660"/>
              <a:gd name="T24" fmla="*/ 5781 w 16468"/>
              <a:gd name="T25" fmla="*/ 9384 h 9660"/>
              <a:gd name="T26" fmla="*/ 7193 w 16468"/>
              <a:gd name="T27" fmla="*/ 9216 h 9660"/>
              <a:gd name="T28" fmla="*/ 8657 w 16468"/>
              <a:gd name="T29" fmla="*/ 9590 h 9660"/>
              <a:gd name="T30" fmla="*/ 10437 w 16468"/>
              <a:gd name="T31" fmla="*/ 9194 h 9660"/>
              <a:gd name="T32" fmla="*/ 12612 w 16468"/>
              <a:gd name="T33" fmla="*/ 9176 h 9660"/>
              <a:gd name="T34" fmla="*/ 14038 w 16468"/>
              <a:gd name="T35" fmla="*/ 9430 h 9660"/>
              <a:gd name="T36" fmla="*/ 15529 w 16468"/>
              <a:gd name="T37" fmla="*/ 9455 h 9660"/>
              <a:gd name="T38" fmla="*/ 15628 w 16468"/>
              <a:gd name="T39" fmla="*/ 8661 h 9660"/>
              <a:gd name="T40" fmla="*/ 14023 w 16468"/>
              <a:gd name="T41" fmla="*/ 8660 h 9660"/>
              <a:gd name="T42" fmla="*/ 12031 w 16468"/>
              <a:gd name="T43" fmla="*/ 8899 h 9660"/>
              <a:gd name="T44" fmla="*/ 10660 w 16468"/>
              <a:gd name="T45" fmla="*/ 8622 h 9660"/>
              <a:gd name="T46" fmla="*/ 9161 w 16468"/>
              <a:gd name="T47" fmla="*/ 8583 h 9660"/>
              <a:gd name="T48" fmla="*/ 7292 w 16468"/>
              <a:gd name="T49" fmla="*/ 8581 h 9660"/>
              <a:gd name="T50" fmla="*/ 5308 w 16468"/>
              <a:gd name="T51" fmla="*/ 8996 h 9660"/>
              <a:gd name="T52" fmla="*/ 2673 w 16468"/>
              <a:gd name="T53" fmla="*/ 8524 h 9660"/>
              <a:gd name="T54" fmla="*/ 768 w 16468"/>
              <a:gd name="T55" fmla="*/ 8609 h 9660"/>
              <a:gd name="T56" fmla="*/ 13724 w 16468"/>
              <a:gd name="T57" fmla="*/ 6296 h 9660"/>
              <a:gd name="T58" fmla="*/ 13452 w 16468"/>
              <a:gd name="T59" fmla="*/ 6729 h 9660"/>
              <a:gd name="T60" fmla="*/ 13181 w 16468"/>
              <a:gd name="T61" fmla="*/ 6296 h 9660"/>
              <a:gd name="T62" fmla="*/ 12510 w 16468"/>
              <a:gd name="T63" fmla="*/ 6224 h 9660"/>
              <a:gd name="T64" fmla="*/ 12376 w 16468"/>
              <a:gd name="T65" fmla="*/ 6715 h 9660"/>
              <a:gd name="T66" fmla="*/ 11988 w 16468"/>
              <a:gd name="T67" fmla="*/ 6381 h 9660"/>
              <a:gd name="T68" fmla="*/ 11276 w 16468"/>
              <a:gd name="T69" fmla="*/ 6168 h 9660"/>
              <a:gd name="T70" fmla="*/ 11289 w 16468"/>
              <a:gd name="T71" fmla="*/ 6677 h 9660"/>
              <a:gd name="T72" fmla="*/ 10822 w 16468"/>
              <a:gd name="T73" fmla="*/ 6472 h 9660"/>
              <a:gd name="T74" fmla="*/ 10029 w 16468"/>
              <a:gd name="T75" fmla="*/ 6134 h 9660"/>
              <a:gd name="T76" fmla="*/ 10186 w 16468"/>
              <a:gd name="T77" fmla="*/ 6619 h 9660"/>
              <a:gd name="T78" fmla="*/ 9682 w 16468"/>
              <a:gd name="T79" fmla="*/ 6558 h 9660"/>
              <a:gd name="T80" fmla="*/ 9954 w 16468"/>
              <a:gd name="T81" fmla="*/ 6124 h 9660"/>
              <a:gd name="T82" fmla="*/ 9066 w 16468"/>
              <a:gd name="T83" fmla="*/ 6544 h 9660"/>
              <a:gd name="T84" fmla="*/ 8564 w 16468"/>
              <a:gd name="T85" fmla="*/ 6630 h 9660"/>
              <a:gd name="T86" fmla="*/ 8698 w 16468"/>
              <a:gd name="T87" fmla="*/ 6138 h 9660"/>
              <a:gd name="T88" fmla="*/ 7921 w 16468"/>
              <a:gd name="T89" fmla="*/ 6458 h 9660"/>
              <a:gd name="T90" fmla="*/ 7465 w 16468"/>
              <a:gd name="T91" fmla="*/ 6685 h 9660"/>
              <a:gd name="T92" fmla="*/ 7453 w 16468"/>
              <a:gd name="T93" fmla="*/ 6177 h 9660"/>
              <a:gd name="T94" fmla="*/ 6751 w 16468"/>
              <a:gd name="T95" fmla="*/ 6366 h 9660"/>
              <a:gd name="T96" fmla="*/ 6379 w 16468"/>
              <a:gd name="T97" fmla="*/ 6720 h 9660"/>
              <a:gd name="T98" fmla="*/ 6222 w 16468"/>
              <a:gd name="T99" fmla="*/ 6234 h 9660"/>
              <a:gd name="T100" fmla="*/ 5554 w 16468"/>
              <a:gd name="T101" fmla="*/ 6283 h 9660"/>
              <a:gd name="T102" fmla="*/ 5305 w 16468"/>
              <a:gd name="T103" fmla="*/ 6728 h 9660"/>
              <a:gd name="T104" fmla="*/ 5010 w 16468"/>
              <a:gd name="T105" fmla="*/ 6309 h 9660"/>
              <a:gd name="T106" fmla="*/ 4336 w 16468"/>
              <a:gd name="T107" fmla="*/ 6213 h 9660"/>
              <a:gd name="T108" fmla="*/ 4226 w 16468"/>
              <a:gd name="T109" fmla="*/ 6710 h 9660"/>
              <a:gd name="T110" fmla="*/ 3823 w 16468"/>
              <a:gd name="T111" fmla="*/ 6396 h 9660"/>
              <a:gd name="T112" fmla="*/ 3100 w 16468"/>
              <a:gd name="T113" fmla="*/ 6161 h 9660"/>
              <a:gd name="T114" fmla="*/ 3137 w 16468"/>
              <a:gd name="T115" fmla="*/ 6669 h 9660"/>
              <a:gd name="T116" fmla="*/ 2661 w 16468"/>
              <a:gd name="T117" fmla="*/ 6488 h 9660"/>
              <a:gd name="T118" fmla="*/ 1851 w 16468"/>
              <a:gd name="T119" fmla="*/ 6130 h 9660"/>
              <a:gd name="T120" fmla="*/ 2032 w 16468"/>
              <a:gd name="T121" fmla="*/ 6607 h 9660"/>
              <a:gd name="T122" fmla="*/ 1525 w 16468"/>
              <a:gd name="T123" fmla="*/ 6570 h 9660"/>
              <a:gd name="T124" fmla="*/ 1774 w 16468"/>
              <a:gd name="T125" fmla="*/ 6125 h 9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68" h="9660">
                <a:moveTo>
                  <a:pt x="1088" y="8440"/>
                </a:moveTo>
                <a:lnTo>
                  <a:pt x="253" y="5661"/>
                </a:lnTo>
                <a:lnTo>
                  <a:pt x="1351" y="5661"/>
                </a:lnTo>
                <a:lnTo>
                  <a:pt x="1351" y="4326"/>
                </a:lnTo>
                <a:lnTo>
                  <a:pt x="2237" y="4326"/>
                </a:lnTo>
                <a:lnTo>
                  <a:pt x="2237" y="3892"/>
                </a:lnTo>
                <a:lnTo>
                  <a:pt x="3036" y="3892"/>
                </a:lnTo>
                <a:lnTo>
                  <a:pt x="3036" y="2157"/>
                </a:lnTo>
                <a:lnTo>
                  <a:pt x="2436" y="2157"/>
                </a:lnTo>
                <a:lnTo>
                  <a:pt x="2436" y="1601"/>
                </a:lnTo>
                <a:lnTo>
                  <a:pt x="3115" y="1601"/>
                </a:lnTo>
                <a:lnTo>
                  <a:pt x="3115" y="990"/>
                </a:lnTo>
                <a:lnTo>
                  <a:pt x="2531" y="990"/>
                </a:lnTo>
                <a:lnTo>
                  <a:pt x="2531" y="0"/>
                </a:lnTo>
                <a:lnTo>
                  <a:pt x="2909" y="0"/>
                </a:lnTo>
                <a:lnTo>
                  <a:pt x="2909" y="545"/>
                </a:lnTo>
                <a:lnTo>
                  <a:pt x="3998" y="545"/>
                </a:lnTo>
                <a:lnTo>
                  <a:pt x="3998" y="811"/>
                </a:lnTo>
                <a:lnTo>
                  <a:pt x="3427" y="811"/>
                </a:lnTo>
                <a:lnTo>
                  <a:pt x="3427" y="1430"/>
                </a:lnTo>
                <a:lnTo>
                  <a:pt x="3428" y="1430"/>
                </a:lnTo>
                <a:lnTo>
                  <a:pt x="3428" y="1635"/>
                </a:lnTo>
                <a:lnTo>
                  <a:pt x="3895" y="1635"/>
                </a:lnTo>
                <a:lnTo>
                  <a:pt x="3884" y="2141"/>
                </a:lnTo>
                <a:lnTo>
                  <a:pt x="3473" y="2141"/>
                </a:lnTo>
                <a:lnTo>
                  <a:pt x="3470" y="2514"/>
                </a:lnTo>
                <a:lnTo>
                  <a:pt x="3473" y="2514"/>
                </a:lnTo>
                <a:lnTo>
                  <a:pt x="3473" y="2544"/>
                </a:lnTo>
                <a:lnTo>
                  <a:pt x="3706" y="2544"/>
                </a:lnTo>
                <a:lnTo>
                  <a:pt x="3706" y="2974"/>
                </a:lnTo>
                <a:lnTo>
                  <a:pt x="3456" y="2974"/>
                </a:lnTo>
                <a:lnTo>
                  <a:pt x="3456" y="3594"/>
                </a:lnTo>
                <a:lnTo>
                  <a:pt x="3457" y="3594"/>
                </a:lnTo>
                <a:lnTo>
                  <a:pt x="3457" y="3626"/>
                </a:lnTo>
                <a:lnTo>
                  <a:pt x="3980" y="3626"/>
                </a:lnTo>
                <a:lnTo>
                  <a:pt x="3980" y="4170"/>
                </a:lnTo>
                <a:lnTo>
                  <a:pt x="3509" y="4170"/>
                </a:lnTo>
                <a:lnTo>
                  <a:pt x="3509" y="4298"/>
                </a:lnTo>
                <a:lnTo>
                  <a:pt x="3641" y="4298"/>
                </a:lnTo>
                <a:lnTo>
                  <a:pt x="3641" y="4326"/>
                </a:lnTo>
                <a:lnTo>
                  <a:pt x="4345" y="4326"/>
                </a:lnTo>
                <a:lnTo>
                  <a:pt x="4345" y="3666"/>
                </a:lnTo>
                <a:lnTo>
                  <a:pt x="6264" y="3666"/>
                </a:lnTo>
                <a:lnTo>
                  <a:pt x="6264" y="3892"/>
                </a:lnTo>
                <a:lnTo>
                  <a:pt x="6617" y="3892"/>
                </a:lnTo>
                <a:lnTo>
                  <a:pt x="6617" y="2469"/>
                </a:lnTo>
                <a:lnTo>
                  <a:pt x="7252" y="2469"/>
                </a:lnTo>
                <a:lnTo>
                  <a:pt x="7252" y="2753"/>
                </a:lnTo>
                <a:lnTo>
                  <a:pt x="7255" y="2753"/>
                </a:lnTo>
                <a:lnTo>
                  <a:pt x="7255" y="2974"/>
                </a:lnTo>
                <a:lnTo>
                  <a:pt x="7252" y="2974"/>
                </a:lnTo>
                <a:lnTo>
                  <a:pt x="7252" y="3626"/>
                </a:lnTo>
                <a:lnTo>
                  <a:pt x="7529" y="3626"/>
                </a:lnTo>
                <a:lnTo>
                  <a:pt x="7529" y="4170"/>
                </a:lnTo>
                <a:lnTo>
                  <a:pt x="7252" y="4170"/>
                </a:lnTo>
                <a:lnTo>
                  <a:pt x="7252" y="4326"/>
                </a:lnTo>
                <a:lnTo>
                  <a:pt x="7893" y="4326"/>
                </a:lnTo>
                <a:lnTo>
                  <a:pt x="7893" y="3336"/>
                </a:lnTo>
                <a:lnTo>
                  <a:pt x="7893" y="3336"/>
                </a:lnTo>
                <a:lnTo>
                  <a:pt x="7893" y="2899"/>
                </a:lnTo>
                <a:lnTo>
                  <a:pt x="7893" y="2899"/>
                </a:lnTo>
                <a:lnTo>
                  <a:pt x="7893" y="3336"/>
                </a:lnTo>
                <a:lnTo>
                  <a:pt x="9813" y="3336"/>
                </a:lnTo>
                <a:lnTo>
                  <a:pt x="9813" y="4326"/>
                </a:lnTo>
                <a:lnTo>
                  <a:pt x="10142" y="4326"/>
                </a:lnTo>
                <a:lnTo>
                  <a:pt x="10142" y="2469"/>
                </a:lnTo>
                <a:lnTo>
                  <a:pt x="10800" y="2469"/>
                </a:lnTo>
                <a:lnTo>
                  <a:pt x="10800" y="4326"/>
                </a:lnTo>
                <a:lnTo>
                  <a:pt x="12570" y="4326"/>
                </a:lnTo>
                <a:lnTo>
                  <a:pt x="12570" y="5189"/>
                </a:lnTo>
                <a:lnTo>
                  <a:pt x="14071" y="5189"/>
                </a:lnTo>
                <a:lnTo>
                  <a:pt x="14071" y="5661"/>
                </a:lnTo>
                <a:lnTo>
                  <a:pt x="15434" y="5661"/>
                </a:lnTo>
                <a:lnTo>
                  <a:pt x="15421" y="5715"/>
                </a:lnTo>
                <a:lnTo>
                  <a:pt x="15408" y="5769"/>
                </a:lnTo>
                <a:lnTo>
                  <a:pt x="15394" y="5820"/>
                </a:lnTo>
                <a:lnTo>
                  <a:pt x="15381" y="5872"/>
                </a:lnTo>
                <a:lnTo>
                  <a:pt x="15368" y="5922"/>
                </a:lnTo>
                <a:lnTo>
                  <a:pt x="15353" y="5972"/>
                </a:lnTo>
                <a:lnTo>
                  <a:pt x="15339" y="6021"/>
                </a:lnTo>
                <a:lnTo>
                  <a:pt x="15325" y="6069"/>
                </a:lnTo>
                <a:lnTo>
                  <a:pt x="15310" y="6117"/>
                </a:lnTo>
                <a:lnTo>
                  <a:pt x="15296" y="6165"/>
                </a:lnTo>
                <a:lnTo>
                  <a:pt x="15281" y="6212"/>
                </a:lnTo>
                <a:lnTo>
                  <a:pt x="15267" y="6259"/>
                </a:lnTo>
                <a:lnTo>
                  <a:pt x="15251" y="6305"/>
                </a:lnTo>
                <a:lnTo>
                  <a:pt x="15237" y="6352"/>
                </a:lnTo>
                <a:lnTo>
                  <a:pt x="15223" y="6398"/>
                </a:lnTo>
                <a:lnTo>
                  <a:pt x="15208" y="6443"/>
                </a:lnTo>
                <a:lnTo>
                  <a:pt x="15200" y="6470"/>
                </a:lnTo>
                <a:lnTo>
                  <a:pt x="15186" y="6509"/>
                </a:lnTo>
                <a:lnTo>
                  <a:pt x="15168" y="6559"/>
                </a:lnTo>
                <a:lnTo>
                  <a:pt x="15146" y="6617"/>
                </a:lnTo>
                <a:lnTo>
                  <a:pt x="15122" y="6681"/>
                </a:lnTo>
                <a:lnTo>
                  <a:pt x="15095" y="6750"/>
                </a:lnTo>
                <a:lnTo>
                  <a:pt x="15066" y="6824"/>
                </a:lnTo>
                <a:lnTo>
                  <a:pt x="15037" y="6897"/>
                </a:lnTo>
                <a:lnTo>
                  <a:pt x="15007" y="6970"/>
                </a:lnTo>
                <a:lnTo>
                  <a:pt x="14979" y="7040"/>
                </a:lnTo>
                <a:lnTo>
                  <a:pt x="14951" y="7105"/>
                </a:lnTo>
                <a:lnTo>
                  <a:pt x="14925" y="7164"/>
                </a:lnTo>
                <a:lnTo>
                  <a:pt x="14901" y="7214"/>
                </a:lnTo>
                <a:lnTo>
                  <a:pt x="14881" y="7253"/>
                </a:lnTo>
                <a:lnTo>
                  <a:pt x="14872" y="7269"/>
                </a:lnTo>
                <a:lnTo>
                  <a:pt x="14864" y="7281"/>
                </a:lnTo>
                <a:lnTo>
                  <a:pt x="14857" y="7290"/>
                </a:lnTo>
                <a:lnTo>
                  <a:pt x="14852" y="7294"/>
                </a:lnTo>
                <a:lnTo>
                  <a:pt x="14794" y="7387"/>
                </a:lnTo>
                <a:lnTo>
                  <a:pt x="14743" y="7472"/>
                </a:lnTo>
                <a:lnTo>
                  <a:pt x="14695" y="7549"/>
                </a:lnTo>
                <a:lnTo>
                  <a:pt x="14650" y="7621"/>
                </a:lnTo>
                <a:lnTo>
                  <a:pt x="14608" y="7687"/>
                </a:lnTo>
                <a:lnTo>
                  <a:pt x="14569" y="7748"/>
                </a:lnTo>
                <a:lnTo>
                  <a:pt x="14530" y="7805"/>
                </a:lnTo>
                <a:lnTo>
                  <a:pt x="14492" y="7861"/>
                </a:lnTo>
                <a:lnTo>
                  <a:pt x="14453" y="7915"/>
                </a:lnTo>
                <a:lnTo>
                  <a:pt x="14413" y="7967"/>
                </a:lnTo>
                <a:lnTo>
                  <a:pt x="14371" y="8020"/>
                </a:lnTo>
                <a:lnTo>
                  <a:pt x="14327" y="8072"/>
                </a:lnTo>
                <a:lnTo>
                  <a:pt x="14279" y="8128"/>
                </a:lnTo>
                <a:lnTo>
                  <a:pt x="14226" y="8186"/>
                </a:lnTo>
                <a:lnTo>
                  <a:pt x="14170" y="8246"/>
                </a:lnTo>
                <a:lnTo>
                  <a:pt x="14107" y="8312"/>
                </a:lnTo>
                <a:lnTo>
                  <a:pt x="14073" y="8283"/>
                </a:lnTo>
                <a:lnTo>
                  <a:pt x="14038" y="8255"/>
                </a:lnTo>
                <a:lnTo>
                  <a:pt x="14003" y="8227"/>
                </a:lnTo>
                <a:lnTo>
                  <a:pt x="13967" y="8200"/>
                </a:lnTo>
                <a:lnTo>
                  <a:pt x="13916" y="8169"/>
                </a:lnTo>
                <a:lnTo>
                  <a:pt x="13865" y="8141"/>
                </a:lnTo>
                <a:lnTo>
                  <a:pt x="13814" y="8116"/>
                </a:lnTo>
                <a:lnTo>
                  <a:pt x="13761" y="8091"/>
                </a:lnTo>
                <a:lnTo>
                  <a:pt x="13709" y="8069"/>
                </a:lnTo>
                <a:lnTo>
                  <a:pt x="13655" y="8050"/>
                </a:lnTo>
                <a:lnTo>
                  <a:pt x="13602" y="8032"/>
                </a:lnTo>
                <a:lnTo>
                  <a:pt x="13548" y="8017"/>
                </a:lnTo>
                <a:lnTo>
                  <a:pt x="13493" y="8003"/>
                </a:lnTo>
                <a:lnTo>
                  <a:pt x="13439" y="7993"/>
                </a:lnTo>
                <a:lnTo>
                  <a:pt x="13385" y="7984"/>
                </a:lnTo>
                <a:lnTo>
                  <a:pt x="13331" y="7977"/>
                </a:lnTo>
                <a:lnTo>
                  <a:pt x="13275" y="7971"/>
                </a:lnTo>
                <a:lnTo>
                  <a:pt x="13221" y="7969"/>
                </a:lnTo>
                <a:lnTo>
                  <a:pt x="13166" y="7968"/>
                </a:lnTo>
                <a:lnTo>
                  <a:pt x="13113" y="7969"/>
                </a:lnTo>
                <a:lnTo>
                  <a:pt x="13058" y="7972"/>
                </a:lnTo>
                <a:lnTo>
                  <a:pt x="13004" y="7979"/>
                </a:lnTo>
                <a:lnTo>
                  <a:pt x="12950" y="7986"/>
                </a:lnTo>
                <a:lnTo>
                  <a:pt x="12897" y="7995"/>
                </a:lnTo>
                <a:lnTo>
                  <a:pt x="12844" y="8006"/>
                </a:lnTo>
                <a:lnTo>
                  <a:pt x="12792" y="8020"/>
                </a:lnTo>
                <a:lnTo>
                  <a:pt x="12739" y="8035"/>
                </a:lnTo>
                <a:lnTo>
                  <a:pt x="12688" y="8052"/>
                </a:lnTo>
                <a:lnTo>
                  <a:pt x="12637" y="8071"/>
                </a:lnTo>
                <a:lnTo>
                  <a:pt x="12587" y="8093"/>
                </a:lnTo>
                <a:lnTo>
                  <a:pt x="12537" y="8116"/>
                </a:lnTo>
                <a:lnTo>
                  <a:pt x="12488" y="8140"/>
                </a:lnTo>
                <a:lnTo>
                  <a:pt x="12441" y="8167"/>
                </a:lnTo>
                <a:lnTo>
                  <a:pt x="12393" y="8196"/>
                </a:lnTo>
                <a:lnTo>
                  <a:pt x="12347" y="8227"/>
                </a:lnTo>
                <a:lnTo>
                  <a:pt x="12302" y="8260"/>
                </a:lnTo>
                <a:lnTo>
                  <a:pt x="12253" y="8298"/>
                </a:lnTo>
                <a:lnTo>
                  <a:pt x="12205" y="8337"/>
                </a:lnTo>
                <a:lnTo>
                  <a:pt x="12155" y="8378"/>
                </a:lnTo>
                <a:lnTo>
                  <a:pt x="12105" y="8419"/>
                </a:lnTo>
                <a:lnTo>
                  <a:pt x="12079" y="8438"/>
                </a:lnTo>
                <a:lnTo>
                  <a:pt x="12054" y="8459"/>
                </a:lnTo>
                <a:lnTo>
                  <a:pt x="12027" y="8477"/>
                </a:lnTo>
                <a:lnTo>
                  <a:pt x="12000" y="8497"/>
                </a:lnTo>
                <a:lnTo>
                  <a:pt x="11972" y="8514"/>
                </a:lnTo>
                <a:lnTo>
                  <a:pt x="11944" y="8532"/>
                </a:lnTo>
                <a:lnTo>
                  <a:pt x="11916" y="8548"/>
                </a:lnTo>
                <a:lnTo>
                  <a:pt x="11886" y="8565"/>
                </a:lnTo>
                <a:lnTo>
                  <a:pt x="11856" y="8579"/>
                </a:lnTo>
                <a:lnTo>
                  <a:pt x="11825" y="8593"/>
                </a:lnTo>
                <a:lnTo>
                  <a:pt x="11793" y="8606"/>
                </a:lnTo>
                <a:lnTo>
                  <a:pt x="11761" y="8617"/>
                </a:lnTo>
                <a:lnTo>
                  <a:pt x="11727" y="8627"/>
                </a:lnTo>
                <a:lnTo>
                  <a:pt x="11693" y="8635"/>
                </a:lnTo>
                <a:lnTo>
                  <a:pt x="11658" y="8642"/>
                </a:lnTo>
                <a:lnTo>
                  <a:pt x="11622" y="8647"/>
                </a:lnTo>
                <a:lnTo>
                  <a:pt x="11585" y="8650"/>
                </a:lnTo>
                <a:lnTo>
                  <a:pt x="11546" y="8652"/>
                </a:lnTo>
                <a:lnTo>
                  <a:pt x="11507" y="8651"/>
                </a:lnTo>
                <a:lnTo>
                  <a:pt x="11467" y="8649"/>
                </a:lnTo>
                <a:lnTo>
                  <a:pt x="11425" y="8644"/>
                </a:lnTo>
                <a:lnTo>
                  <a:pt x="11381" y="8638"/>
                </a:lnTo>
                <a:lnTo>
                  <a:pt x="11337" y="8629"/>
                </a:lnTo>
                <a:lnTo>
                  <a:pt x="11292" y="8616"/>
                </a:lnTo>
                <a:lnTo>
                  <a:pt x="11259" y="8607"/>
                </a:lnTo>
                <a:lnTo>
                  <a:pt x="11227" y="8596"/>
                </a:lnTo>
                <a:lnTo>
                  <a:pt x="11197" y="8583"/>
                </a:lnTo>
                <a:lnTo>
                  <a:pt x="11167" y="8571"/>
                </a:lnTo>
                <a:lnTo>
                  <a:pt x="11140" y="8557"/>
                </a:lnTo>
                <a:lnTo>
                  <a:pt x="11112" y="8542"/>
                </a:lnTo>
                <a:lnTo>
                  <a:pt x="11086" y="8527"/>
                </a:lnTo>
                <a:lnTo>
                  <a:pt x="11059" y="8510"/>
                </a:lnTo>
                <a:lnTo>
                  <a:pt x="11035" y="8494"/>
                </a:lnTo>
                <a:lnTo>
                  <a:pt x="11010" y="8476"/>
                </a:lnTo>
                <a:lnTo>
                  <a:pt x="10985" y="8458"/>
                </a:lnTo>
                <a:lnTo>
                  <a:pt x="10962" y="8439"/>
                </a:lnTo>
                <a:lnTo>
                  <a:pt x="10913" y="8401"/>
                </a:lnTo>
                <a:lnTo>
                  <a:pt x="10866" y="8361"/>
                </a:lnTo>
                <a:lnTo>
                  <a:pt x="10816" y="8321"/>
                </a:lnTo>
                <a:lnTo>
                  <a:pt x="10766" y="8280"/>
                </a:lnTo>
                <a:lnTo>
                  <a:pt x="10739" y="8261"/>
                </a:lnTo>
                <a:lnTo>
                  <a:pt x="10712" y="8240"/>
                </a:lnTo>
                <a:lnTo>
                  <a:pt x="10685" y="8221"/>
                </a:lnTo>
                <a:lnTo>
                  <a:pt x="10656" y="8201"/>
                </a:lnTo>
                <a:lnTo>
                  <a:pt x="10626" y="8182"/>
                </a:lnTo>
                <a:lnTo>
                  <a:pt x="10595" y="8163"/>
                </a:lnTo>
                <a:lnTo>
                  <a:pt x="10563" y="8144"/>
                </a:lnTo>
                <a:lnTo>
                  <a:pt x="10529" y="8127"/>
                </a:lnTo>
                <a:lnTo>
                  <a:pt x="10494" y="8109"/>
                </a:lnTo>
                <a:lnTo>
                  <a:pt x="10458" y="8093"/>
                </a:lnTo>
                <a:lnTo>
                  <a:pt x="10420" y="8076"/>
                </a:lnTo>
                <a:lnTo>
                  <a:pt x="10380" y="8061"/>
                </a:lnTo>
                <a:lnTo>
                  <a:pt x="10344" y="8049"/>
                </a:lnTo>
                <a:lnTo>
                  <a:pt x="10308" y="8037"/>
                </a:lnTo>
                <a:lnTo>
                  <a:pt x="10271" y="8026"/>
                </a:lnTo>
                <a:lnTo>
                  <a:pt x="10234" y="8017"/>
                </a:lnTo>
                <a:lnTo>
                  <a:pt x="10196" y="8007"/>
                </a:lnTo>
                <a:lnTo>
                  <a:pt x="10158" y="8000"/>
                </a:lnTo>
                <a:lnTo>
                  <a:pt x="10119" y="7993"/>
                </a:lnTo>
                <a:lnTo>
                  <a:pt x="10079" y="7987"/>
                </a:lnTo>
                <a:lnTo>
                  <a:pt x="10040" y="7982"/>
                </a:lnTo>
                <a:lnTo>
                  <a:pt x="10001" y="7979"/>
                </a:lnTo>
                <a:lnTo>
                  <a:pt x="9961" y="7975"/>
                </a:lnTo>
                <a:lnTo>
                  <a:pt x="9922" y="7973"/>
                </a:lnTo>
                <a:lnTo>
                  <a:pt x="9882" y="7972"/>
                </a:lnTo>
                <a:lnTo>
                  <a:pt x="9843" y="7971"/>
                </a:lnTo>
                <a:lnTo>
                  <a:pt x="9803" y="7972"/>
                </a:lnTo>
                <a:lnTo>
                  <a:pt x="9763" y="7974"/>
                </a:lnTo>
                <a:lnTo>
                  <a:pt x="9723" y="7978"/>
                </a:lnTo>
                <a:lnTo>
                  <a:pt x="9684" y="7981"/>
                </a:lnTo>
                <a:lnTo>
                  <a:pt x="9645" y="7986"/>
                </a:lnTo>
                <a:lnTo>
                  <a:pt x="9607" y="7992"/>
                </a:lnTo>
                <a:lnTo>
                  <a:pt x="9569" y="7998"/>
                </a:lnTo>
                <a:lnTo>
                  <a:pt x="9531" y="8006"/>
                </a:lnTo>
                <a:lnTo>
                  <a:pt x="9494" y="8015"/>
                </a:lnTo>
                <a:lnTo>
                  <a:pt x="9458" y="8025"/>
                </a:lnTo>
                <a:lnTo>
                  <a:pt x="9422" y="8036"/>
                </a:lnTo>
                <a:lnTo>
                  <a:pt x="9386" y="8048"/>
                </a:lnTo>
                <a:lnTo>
                  <a:pt x="9352" y="8061"/>
                </a:lnTo>
                <a:lnTo>
                  <a:pt x="9318" y="8074"/>
                </a:lnTo>
                <a:lnTo>
                  <a:pt x="9285" y="8090"/>
                </a:lnTo>
                <a:lnTo>
                  <a:pt x="9252" y="8105"/>
                </a:lnTo>
                <a:lnTo>
                  <a:pt x="9221" y="8123"/>
                </a:lnTo>
                <a:lnTo>
                  <a:pt x="9191" y="8140"/>
                </a:lnTo>
                <a:lnTo>
                  <a:pt x="9157" y="8162"/>
                </a:lnTo>
                <a:lnTo>
                  <a:pt x="9123" y="8186"/>
                </a:lnTo>
                <a:lnTo>
                  <a:pt x="9088" y="8210"/>
                </a:lnTo>
                <a:lnTo>
                  <a:pt x="9053" y="8237"/>
                </a:lnTo>
                <a:lnTo>
                  <a:pt x="8980" y="8294"/>
                </a:lnTo>
                <a:lnTo>
                  <a:pt x="8906" y="8353"/>
                </a:lnTo>
                <a:lnTo>
                  <a:pt x="8867" y="8381"/>
                </a:lnTo>
                <a:lnTo>
                  <a:pt x="8828" y="8411"/>
                </a:lnTo>
                <a:lnTo>
                  <a:pt x="8788" y="8440"/>
                </a:lnTo>
                <a:lnTo>
                  <a:pt x="8747" y="8469"/>
                </a:lnTo>
                <a:lnTo>
                  <a:pt x="8704" y="8496"/>
                </a:lnTo>
                <a:lnTo>
                  <a:pt x="8662" y="8523"/>
                </a:lnTo>
                <a:lnTo>
                  <a:pt x="8619" y="8546"/>
                </a:lnTo>
                <a:lnTo>
                  <a:pt x="8574" y="8570"/>
                </a:lnTo>
                <a:lnTo>
                  <a:pt x="8528" y="8591"/>
                </a:lnTo>
                <a:lnTo>
                  <a:pt x="8482" y="8609"/>
                </a:lnTo>
                <a:lnTo>
                  <a:pt x="8435" y="8625"/>
                </a:lnTo>
                <a:lnTo>
                  <a:pt x="8385" y="8638"/>
                </a:lnTo>
                <a:lnTo>
                  <a:pt x="8336" y="8648"/>
                </a:lnTo>
                <a:lnTo>
                  <a:pt x="8284" y="8654"/>
                </a:lnTo>
                <a:lnTo>
                  <a:pt x="8233" y="8658"/>
                </a:lnTo>
                <a:lnTo>
                  <a:pt x="8179" y="8656"/>
                </a:lnTo>
                <a:lnTo>
                  <a:pt x="8125" y="8651"/>
                </a:lnTo>
                <a:lnTo>
                  <a:pt x="8068" y="8642"/>
                </a:lnTo>
                <a:lnTo>
                  <a:pt x="8012" y="8628"/>
                </a:lnTo>
                <a:lnTo>
                  <a:pt x="7953" y="8609"/>
                </a:lnTo>
                <a:lnTo>
                  <a:pt x="7893" y="8584"/>
                </a:lnTo>
                <a:lnTo>
                  <a:pt x="7832" y="8554"/>
                </a:lnTo>
                <a:lnTo>
                  <a:pt x="7769" y="8519"/>
                </a:lnTo>
                <a:lnTo>
                  <a:pt x="7705" y="8478"/>
                </a:lnTo>
                <a:lnTo>
                  <a:pt x="7655" y="8434"/>
                </a:lnTo>
                <a:lnTo>
                  <a:pt x="7606" y="8392"/>
                </a:lnTo>
                <a:lnTo>
                  <a:pt x="7559" y="8352"/>
                </a:lnTo>
                <a:lnTo>
                  <a:pt x="7511" y="8311"/>
                </a:lnTo>
                <a:lnTo>
                  <a:pt x="7487" y="8292"/>
                </a:lnTo>
                <a:lnTo>
                  <a:pt x="7462" y="8273"/>
                </a:lnTo>
                <a:lnTo>
                  <a:pt x="7436" y="8254"/>
                </a:lnTo>
                <a:lnTo>
                  <a:pt x="7410" y="8235"/>
                </a:lnTo>
                <a:lnTo>
                  <a:pt x="7381" y="8217"/>
                </a:lnTo>
                <a:lnTo>
                  <a:pt x="7352" y="8198"/>
                </a:lnTo>
                <a:lnTo>
                  <a:pt x="7321" y="8178"/>
                </a:lnTo>
                <a:lnTo>
                  <a:pt x="7288" y="8160"/>
                </a:lnTo>
                <a:lnTo>
                  <a:pt x="7242" y="8132"/>
                </a:lnTo>
                <a:lnTo>
                  <a:pt x="7193" y="8105"/>
                </a:lnTo>
                <a:lnTo>
                  <a:pt x="7145" y="8082"/>
                </a:lnTo>
                <a:lnTo>
                  <a:pt x="7095" y="8060"/>
                </a:lnTo>
                <a:lnTo>
                  <a:pt x="7044" y="8040"/>
                </a:lnTo>
                <a:lnTo>
                  <a:pt x="6994" y="8023"/>
                </a:lnTo>
                <a:lnTo>
                  <a:pt x="6941" y="8008"/>
                </a:lnTo>
                <a:lnTo>
                  <a:pt x="6889" y="7995"/>
                </a:lnTo>
                <a:lnTo>
                  <a:pt x="6836" y="7985"/>
                </a:lnTo>
                <a:lnTo>
                  <a:pt x="6783" y="7977"/>
                </a:lnTo>
                <a:lnTo>
                  <a:pt x="6729" y="7970"/>
                </a:lnTo>
                <a:lnTo>
                  <a:pt x="6676" y="7966"/>
                </a:lnTo>
                <a:lnTo>
                  <a:pt x="6621" y="7965"/>
                </a:lnTo>
                <a:lnTo>
                  <a:pt x="6568" y="7965"/>
                </a:lnTo>
                <a:lnTo>
                  <a:pt x="6513" y="7967"/>
                </a:lnTo>
                <a:lnTo>
                  <a:pt x="6459" y="7972"/>
                </a:lnTo>
                <a:lnTo>
                  <a:pt x="6404" y="7979"/>
                </a:lnTo>
                <a:lnTo>
                  <a:pt x="6350" y="7987"/>
                </a:lnTo>
                <a:lnTo>
                  <a:pt x="6296" y="7998"/>
                </a:lnTo>
                <a:lnTo>
                  <a:pt x="6242" y="8011"/>
                </a:lnTo>
                <a:lnTo>
                  <a:pt x="6189" y="8026"/>
                </a:lnTo>
                <a:lnTo>
                  <a:pt x="6136" y="8042"/>
                </a:lnTo>
                <a:lnTo>
                  <a:pt x="6084" y="8061"/>
                </a:lnTo>
                <a:lnTo>
                  <a:pt x="6031" y="8083"/>
                </a:lnTo>
                <a:lnTo>
                  <a:pt x="5980" y="8105"/>
                </a:lnTo>
                <a:lnTo>
                  <a:pt x="5930" y="8130"/>
                </a:lnTo>
                <a:lnTo>
                  <a:pt x="5879" y="8157"/>
                </a:lnTo>
                <a:lnTo>
                  <a:pt x="5831" y="8186"/>
                </a:lnTo>
                <a:lnTo>
                  <a:pt x="5782" y="8216"/>
                </a:lnTo>
                <a:lnTo>
                  <a:pt x="5735" y="8249"/>
                </a:lnTo>
                <a:lnTo>
                  <a:pt x="5689" y="8283"/>
                </a:lnTo>
                <a:lnTo>
                  <a:pt x="5643" y="8319"/>
                </a:lnTo>
                <a:lnTo>
                  <a:pt x="5598" y="8358"/>
                </a:lnTo>
                <a:lnTo>
                  <a:pt x="5551" y="8399"/>
                </a:lnTo>
                <a:lnTo>
                  <a:pt x="5500" y="8441"/>
                </a:lnTo>
                <a:lnTo>
                  <a:pt x="5448" y="8482"/>
                </a:lnTo>
                <a:lnTo>
                  <a:pt x="5421" y="8503"/>
                </a:lnTo>
                <a:lnTo>
                  <a:pt x="5392" y="8523"/>
                </a:lnTo>
                <a:lnTo>
                  <a:pt x="5363" y="8541"/>
                </a:lnTo>
                <a:lnTo>
                  <a:pt x="5335" y="8559"/>
                </a:lnTo>
                <a:lnTo>
                  <a:pt x="5304" y="8575"/>
                </a:lnTo>
                <a:lnTo>
                  <a:pt x="5273" y="8591"/>
                </a:lnTo>
                <a:lnTo>
                  <a:pt x="5241" y="8605"/>
                </a:lnTo>
                <a:lnTo>
                  <a:pt x="5208" y="8616"/>
                </a:lnTo>
                <a:lnTo>
                  <a:pt x="5125" y="8639"/>
                </a:lnTo>
                <a:lnTo>
                  <a:pt x="5046" y="8653"/>
                </a:lnTo>
                <a:lnTo>
                  <a:pt x="4972" y="8661"/>
                </a:lnTo>
                <a:lnTo>
                  <a:pt x="4902" y="8661"/>
                </a:lnTo>
                <a:lnTo>
                  <a:pt x="4836" y="8655"/>
                </a:lnTo>
                <a:lnTo>
                  <a:pt x="4774" y="8644"/>
                </a:lnTo>
                <a:lnTo>
                  <a:pt x="4713" y="8628"/>
                </a:lnTo>
                <a:lnTo>
                  <a:pt x="4655" y="8607"/>
                </a:lnTo>
                <a:lnTo>
                  <a:pt x="4600" y="8581"/>
                </a:lnTo>
                <a:lnTo>
                  <a:pt x="4545" y="8552"/>
                </a:lnTo>
                <a:lnTo>
                  <a:pt x="4493" y="8520"/>
                </a:lnTo>
                <a:lnTo>
                  <a:pt x="4441" y="8485"/>
                </a:lnTo>
                <a:lnTo>
                  <a:pt x="4390" y="8448"/>
                </a:lnTo>
                <a:lnTo>
                  <a:pt x="4339" y="8409"/>
                </a:lnTo>
                <a:lnTo>
                  <a:pt x="4288" y="8370"/>
                </a:lnTo>
                <a:lnTo>
                  <a:pt x="4236" y="8329"/>
                </a:lnTo>
                <a:lnTo>
                  <a:pt x="4184" y="8288"/>
                </a:lnTo>
                <a:lnTo>
                  <a:pt x="4130" y="8247"/>
                </a:lnTo>
                <a:lnTo>
                  <a:pt x="4075" y="8207"/>
                </a:lnTo>
                <a:lnTo>
                  <a:pt x="4017" y="8169"/>
                </a:lnTo>
                <a:lnTo>
                  <a:pt x="3956" y="8132"/>
                </a:lnTo>
                <a:lnTo>
                  <a:pt x="3894" y="8097"/>
                </a:lnTo>
                <a:lnTo>
                  <a:pt x="3828" y="8065"/>
                </a:lnTo>
                <a:lnTo>
                  <a:pt x="3759" y="8036"/>
                </a:lnTo>
                <a:lnTo>
                  <a:pt x="3685" y="8012"/>
                </a:lnTo>
                <a:lnTo>
                  <a:pt x="3606" y="7991"/>
                </a:lnTo>
                <a:lnTo>
                  <a:pt x="3524" y="7974"/>
                </a:lnTo>
                <a:lnTo>
                  <a:pt x="3437" y="7963"/>
                </a:lnTo>
                <a:lnTo>
                  <a:pt x="3344" y="7958"/>
                </a:lnTo>
                <a:lnTo>
                  <a:pt x="3244" y="7959"/>
                </a:lnTo>
                <a:lnTo>
                  <a:pt x="3139" y="7967"/>
                </a:lnTo>
                <a:lnTo>
                  <a:pt x="3028" y="7982"/>
                </a:lnTo>
                <a:lnTo>
                  <a:pt x="2959" y="7996"/>
                </a:lnTo>
                <a:lnTo>
                  <a:pt x="2894" y="8014"/>
                </a:lnTo>
                <a:lnTo>
                  <a:pt x="2834" y="8032"/>
                </a:lnTo>
                <a:lnTo>
                  <a:pt x="2775" y="8054"/>
                </a:lnTo>
                <a:lnTo>
                  <a:pt x="2720" y="8077"/>
                </a:lnTo>
                <a:lnTo>
                  <a:pt x="2669" y="8102"/>
                </a:lnTo>
                <a:lnTo>
                  <a:pt x="2619" y="8129"/>
                </a:lnTo>
                <a:lnTo>
                  <a:pt x="2572" y="8157"/>
                </a:lnTo>
                <a:lnTo>
                  <a:pt x="2528" y="8186"/>
                </a:lnTo>
                <a:lnTo>
                  <a:pt x="2485" y="8216"/>
                </a:lnTo>
                <a:lnTo>
                  <a:pt x="2443" y="8245"/>
                </a:lnTo>
                <a:lnTo>
                  <a:pt x="2403" y="8276"/>
                </a:lnTo>
                <a:lnTo>
                  <a:pt x="2326" y="8338"/>
                </a:lnTo>
                <a:lnTo>
                  <a:pt x="2252" y="8399"/>
                </a:lnTo>
                <a:lnTo>
                  <a:pt x="2216" y="8428"/>
                </a:lnTo>
                <a:lnTo>
                  <a:pt x="2179" y="8457"/>
                </a:lnTo>
                <a:lnTo>
                  <a:pt x="2142" y="8483"/>
                </a:lnTo>
                <a:lnTo>
                  <a:pt x="2105" y="8509"/>
                </a:lnTo>
                <a:lnTo>
                  <a:pt x="2066" y="8534"/>
                </a:lnTo>
                <a:lnTo>
                  <a:pt x="2027" y="8557"/>
                </a:lnTo>
                <a:lnTo>
                  <a:pt x="1985" y="8577"/>
                </a:lnTo>
                <a:lnTo>
                  <a:pt x="1943" y="8596"/>
                </a:lnTo>
                <a:lnTo>
                  <a:pt x="1900" y="8611"/>
                </a:lnTo>
                <a:lnTo>
                  <a:pt x="1854" y="8625"/>
                </a:lnTo>
                <a:lnTo>
                  <a:pt x="1805" y="8635"/>
                </a:lnTo>
                <a:lnTo>
                  <a:pt x="1755" y="8642"/>
                </a:lnTo>
                <a:lnTo>
                  <a:pt x="1701" y="8646"/>
                </a:lnTo>
                <a:lnTo>
                  <a:pt x="1645" y="8647"/>
                </a:lnTo>
                <a:lnTo>
                  <a:pt x="1585" y="8644"/>
                </a:lnTo>
                <a:lnTo>
                  <a:pt x="1521" y="8637"/>
                </a:lnTo>
                <a:lnTo>
                  <a:pt x="1489" y="8632"/>
                </a:lnTo>
                <a:lnTo>
                  <a:pt x="1457" y="8627"/>
                </a:lnTo>
                <a:lnTo>
                  <a:pt x="1428" y="8619"/>
                </a:lnTo>
                <a:lnTo>
                  <a:pt x="1398" y="8611"/>
                </a:lnTo>
                <a:lnTo>
                  <a:pt x="1369" y="8602"/>
                </a:lnTo>
                <a:lnTo>
                  <a:pt x="1341" y="8592"/>
                </a:lnTo>
                <a:lnTo>
                  <a:pt x="1313" y="8580"/>
                </a:lnTo>
                <a:lnTo>
                  <a:pt x="1287" y="8568"/>
                </a:lnTo>
                <a:lnTo>
                  <a:pt x="1261" y="8554"/>
                </a:lnTo>
                <a:lnTo>
                  <a:pt x="1235" y="8540"/>
                </a:lnTo>
                <a:lnTo>
                  <a:pt x="1209" y="8525"/>
                </a:lnTo>
                <a:lnTo>
                  <a:pt x="1185" y="8509"/>
                </a:lnTo>
                <a:lnTo>
                  <a:pt x="1160" y="8493"/>
                </a:lnTo>
                <a:lnTo>
                  <a:pt x="1136" y="8475"/>
                </a:lnTo>
                <a:lnTo>
                  <a:pt x="1112" y="8458"/>
                </a:lnTo>
                <a:lnTo>
                  <a:pt x="1088" y="8440"/>
                </a:lnTo>
                <a:close/>
                <a:moveTo>
                  <a:pt x="0" y="8958"/>
                </a:moveTo>
                <a:lnTo>
                  <a:pt x="45" y="8960"/>
                </a:lnTo>
                <a:lnTo>
                  <a:pt x="87" y="8965"/>
                </a:lnTo>
                <a:lnTo>
                  <a:pt x="129" y="8970"/>
                </a:lnTo>
                <a:lnTo>
                  <a:pt x="167" y="8976"/>
                </a:lnTo>
                <a:lnTo>
                  <a:pt x="203" y="8984"/>
                </a:lnTo>
                <a:lnTo>
                  <a:pt x="238" y="8993"/>
                </a:lnTo>
                <a:lnTo>
                  <a:pt x="271" y="9003"/>
                </a:lnTo>
                <a:lnTo>
                  <a:pt x="302" y="9014"/>
                </a:lnTo>
                <a:lnTo>
                  <a:pt x="331" y="9025"/>
                </a:lnTo>
                <a:lnTo>
                  <a:pt x="360" y="9039"/>
                </a:lnTo>
                <a:lnTo>
                  <a:pt x="388" y="9053"/>
                </a:lnTo>
                <a:lnTo>
                  <a:pt x="414" y="9068"/>
                </a:lnTo>
                <a:lnTo>
                  <a:pt x="439" y="9083"/>
                </a:lnTo>
                <a:lnTo>
                  <a:pt x="464" y="9100"/>
                </a:lnTo>
                <a:lnTo>
                  <a:pt x="489" y="9117"/>
                </a:lnTo>
                <a:lnTo>
                  <a:pt x="513" y="9135"/>
                </a:lnTo>
                <a:lnTo>
                  <a:pt x="560" y="9172"/>
                </a:lnTo>
                <a:lnTo>
                  <a:pt x="606" y="9212"/>
                </a:lnTo>
                <a:lnTo>
                  <a:pt x="655" y="9253"/>
                </a:lnTo>
                <a:lnTo>
                  <a:pt x="705" y="9296"/>
                </a:lnTo>
                <a:lnTo>
                  <a:pt x="732" y="9318"/>
                </a:lnTo>
                <a:lnTo>
                  <a:pt x="759" y="9340"/>
                </a:lnTo>
                <a:lnTo>
                  <a:pt x="787" y="9362"/>
                </a:lnTo>
                <a:lnTo>
                  <a:pt x="817" y="9385"/>
                </a:lnTo>
                <a:lnTo>
                  <a:pt x="848" y="9407"/>
                </a:lnTo>
                <a:lnTo>
                  <a:pt x="881" y="9429"/>
                </a:lnTo>
                <a:lnTo>
                  <a:pt x="915" y="9452"/>
                </a:lnTo>
                <a:lnTo>
                  <a:pt x="951" y="9475"/>
                </a:lnTo>
                <a:lnTo>
                  <a:pt x="998" y="9501"/>
                </a:lnTo>
                <a:lnTo>
                  <a:pt x="1046" y="9526"/>
                </a:lnTo>
                <a:lnTo>
                  <a:pt x="1095" y="9549"/>
                </a:lnTo>
                <a:lnTo>
                  <a:pt x="1145" y="9569"/>
                </a:lnTo>
                <a:lnTo>
                  <a:pt x="1195" y="9588"/>
                </a:lnTo>
                <a:lnTo>
                  <a:pt x="1246" y="9603"/>
                </a:lnTo>
                <a:lnTo>
                  <a:pt x="1298" y="9618"/>
                </a:lnTo>
                <a:lnTo>
                  <a:pt x="1350" y="9630"/>
                </a:lnTo>
                <a:lnTo>
                  <a:pt x="1403" y="9640"/>
                </a:lnTo>
                <a:lnTo>
                  <a:pt x="1455" y="9649"/>
                </a:lnTo>
                <a:lnTo>
                  <a:pt x="1509" y="9654"/>
                </a:lnTo>
                <a:lnTo>
                  <a:pt x="1562" y="9658"/>
                </a:lnTo>
                <a:lnTo>
                  <a:pt x="1617" y="9660"/>
                </a:lnTo>
                <a:lnTo>
                  <a:pt x="1670" y="9660"/>
                </a:lnTo>
                <a:lnTo>
                  <a:pt x="1725" y="9657"/>
                </a:lnTo>
                <a:lnTo>
                  <a:pt x="1779" y="9653"/>
                </a:lnTo>
                <a:lnTo>
                  <a:pt x="1832" y="9646"/>
                </a:lnTo>
                <a:lnTo>
                  <a:pt x="1886" y="9637"/>
                </a:lnTo>
                <a:lnTo>
                  <a:pt x="1939" y="9626"/>
                </a:lnTo>
                <a:lnTo>
                  <a:pt x="1993" y="9614"/>
                </a:lnTo>
                <a:lnTo>
                  <a:pt x="2045" y="9598"/>
                </a:lnTo>
                <a:lnTo>
                  <a:pt x="2098" y="9582"/>
                </a:lnTo>
                <a:lnTo>
                  <a:pt x="2149" y="9562"/>
                </a:lnTo>
                <a:lnTo>
                  <a:pt x="2200" y="9540"/>
                </a:lnTo>
                <a:lnTo>
                  <a:pt x="2250" y="9518"/>
                </a:lnTo>
                <a:lnTo>
                  <a:pt x="2299" y="9492"/>
                </a:lnTo>
                <a:lnTo>
                  <a:pt x="2348" y="9464"/>
                </a:lnTo>
                <a:lnTo>
                  <a:pt x="2396" y="9435"/>
                </a:lnTo>
                <a:lnTo>
                  <a:pt x="2442" y="9403"/>
                </a:lnTo>
                <a:lnTo>
                  <a:pt x="2489" y="9369"/>
                </a:lnTo>
                <a:lnTo>
                  <a:pt x="2533" y="9333"/>
                </a:lnTo>
                <a:lnTo>
                  <a:pt x="2576" y="9295"/>
                </a:lnTo>
                <a:lnTo>
                  <a:pt x="2617" y="9262"/>
                </a:lnTo>
                <a:lnTo>
                  <a:pt x="2667" y="9224"/>
                </a:lnTo>
                <a:lnTo>
                  <a:pt x="2721" y="9182"/>
                </a:lnTo>
                <a:lnTo>
                  <a:pt x="2779" y="9140"/>
                </a:lnTo>
                <a:lnTo>
                  <a:pt x="2809" y="9118"/>
                </a:lnTo>
                <a:lnTo>
                  <a:pt x="2840" y="9097"/>
                </a:lnTo>
                <a:lnTo>
                  <a:pt x="2870" y="9078"/>
                </a:lnTo>
                <a:lnTo>
                  <a:pt x="2899" y="9058"/>
                </a:lnTo>
                <a:lnTo>
                  <a:pt x="2929" y="9041"/>
                </a:lnTo>
                <a:lnTo>
                  <a:pt x="2958" y="9024"/>
                </a:lnTo>
                <a:lnTo>
                  <a:pt x="2986" y="9010"/>
                </a:lnTo>
                <a:lnTo>
                  <a:pt x="3013" y="8998"/>
                </a:lnTo>
                <a:lnTo>
                  <a:pt x="3094" y="8976"/>
                </a:lnTo>
                <a:lnTo>
                  <a:pt x="3171" y="8961"/>
                </a:lnTo>
                <a:lnTo>
                  <a:pt x="3244" y="8954"/>
                </a:lnTo>
                <a:lnTo>
                  <a:pt x="3313" y="8953"/>
                </a:lnTo>
                <a:lnTo>
                  <a:pt x="3379" y="8959"/>
                </a:lnTo>
                <a:lnTo>
                  <a:pt x="3443" y="8971"/>
                </a:lnTo>
                <a:lnTo>
                  <a:pt x="3504" y="8987"/>
                </a:lnTo>
                <a:lnTo>
                  <a:pt x="3562" y="9008"/>
                </a:lnTo>
                <a:lnTo>
                  <a:pt x="3619" y="9034"/>
                </a:lnTo>
                <a:lnTo>
                  <a:pt x="3673" y="9062"/>
                </a:lnTo>
                <a:lnTo>
                  <a:pt x="3727" y="9094"/>
                </a:lnTo>
                <a:lnTo>
                  <a:pt x="3780" y="9129"/>
                </a:lnTo>
                <a:lnTo>
                  <a:pt x="3833" y="9166"/>
                </a:lnTo>
                <a:lnTo>
                  <a:pt x="3885" y="9205"/>
                </a:lnTo>
                <a:lnTo>
                  <a:pt x="3938" y="9245"/>
                </a:lnTo>
                <a:lnTo>
                  <a:pt x="3990" y="9286"/>
                </a:lnTo>
                <a:lnTo>
                  <a:pt x="4045" y="9326"/>
                </a:lnTo>
                <a:lnTo>
                  <a:pt x="4100" y="9367"/>
                </a:lnTo>
                <a:lnTo>
                  <a:pt x="4156" y="9408"/>
                </a:lnTo>
                <a:lnTo>
                  <a:pt x="4215" y="9446"/>
                </a:lnTo>
                <a:lnTo>
                  <a:pt x="4276" y="9483"/>
                </a:lnTo>
                <a:lnTo>
                  <a:pt x="4339" y="9518"/>
                </a:lnTo>
                <a:lnTo>
                  <a:pt x="4405" y="9550"/>
                </a:lnTo>
                <a:lnTo>
                  <a:pt x="4475" y="9579"/>
                </a:lnTo>
                <a:lnTo>
                  <a:pt x="4548" y="9603"/>
                </a:lnTo>
                <a:lnTo>
                  <a:pt x="4625" y="9624"/>
                </a:lnTo>
                <a:lnTo>
                  <a:pt x="4708" y="9640"/>
                </a:lnTo>
                <a:lnTo>
                  <a:pt x="4793" y="9651"/>
                </a:lnTo>
                <a:lnTo>
                  <a:pt x="4885" y="9656"/>
                </a:lnTo>
                <a:lnTo>
                  <a:pt x="4982" y="9655"/>
                </a:lnTo>
                <a:lnTo>
                  <a:pt x="5083" y="9648"/>
                </a:lnTo>
                <a:lnTo>
                  <a:pt x="5193" y="9633"/>
                </a:lnTo>
                <a:lnTo>
                  <a:pt x="5238" y="9625"/>
                </a:lnTo>
                <a:lnTo>
                  <a:pt x="5281" y="9616"/>
                </a:lnTo>
                <a:lnTo>
                  <a:pt x="5322" y="9606"/>
                </a:lnTo>
                <a:lnTo>
                  <a:pt x="5362" y="9596"/>
                </a:lnTo>
                <a:lnTo>
                  <a:pt x="5400" y="9585"/>
                </a:lnTo>
                <a:lnTo>
                  <a:pt x="5436" y="9572"/>
                </a:lnTo>
                <a:lnTo>
                  <a:pt x="5471" y="9560"/>
                </a:lnTo>
                <a:lnTo>
                  <a:pt x="5504" y="9547"/>
                </a:lnTo>
                <a:lnTo>
                  <a:pt x="5537" y="9532"/>
                </a:lnTo>
                <a:lnTo>
                  <a:pt x="5568" y="9518"/>
                </a:lnTo>
                <a:lnTo>
                  <a:pt x="5597" y="9502"/>
                </a:lnTo>
                <a:lnTo>
                  <a:pt x="5626" y="9487"/>
                </a:lnTo>
                <a:lnTo>
                  <a:pt x="5654" y="9470"/>
                </a:lnTo>
                <a:lnTo>
                  <a:pt x="5680" y="9454"/>
                </a:lnTo>
                <a:lnTo>
                  <a:pt x="5707" y="9437"/>
                </a:lnTo>
                <a:lnTo>
                  <a:pt x="5732" y="9420"/>
                </a:lnTo>
                <a:lnTo>
                  <a:pt x="5781" y="9384"/>
                </a:lnTo>
                <a:lnTo>
                  <a:pt x="5829" y="9347"/>
                </a:lnTo>
                <a:lnTo>
                  <a:pt x="5876" y="9309"/>
                </a:lnTo>
                <a:lnTo>
                  <a:pt x="5922" y="9271"/>
                </a:lnTo>
                <a:lnTo>
                  <a:pt x="5970" y="9231"/>
                </a:lnTo>
                <a:lnTo>
                  <a:pt x="6018" y="9193"/>
                </a:lnTo>
                <a:lnTo>
                  <a:pt x="6044" y="9174"/>
                </a:lnTo>
                <a:lnTo>
                  <a:pt x="6069" y="9154"/>
                </a:lnTo>
                <a:lnTo>
                  <a:pt x="6096" y="9136"/>
                </a:lnTo>
                <a:lnTo>
                  <a:pt x="6123" y="9117"/>
                </a:lnTo>
                <a:lnTo>
                  <a:pt x="6160" y="9092"/>
                </a:lnTo>
                <a:lnTo>
                  <a:pt x="6197" y="9070"/>
                </a:lnTo>
                <a:lnTo>
                  <a:pt x="6234" y="9050"/>
                </a:lnTo>
                <a:lnTo>
                  <a:pt x="6271" y="9032"/>
                </a:lnTo>
                <a:lnTo>
                  <a:pt x="6307" y="9016"/>
                </a:lnTo>
                <a:lnTo>
                  <a:pt x="6344" y="9003"/>
                </a:lnTo>
                <a:lnTo>
                  <a:pt x="6380" y="8991"/>
                </a:lnTo>
                <a:lnTo>
                  <a:pt x="6416" y="8982"/>
                </a:lnTo>
                <a:lnTo>
                  <a:pt x="6451" y="8975"/>
                </a:lnTo>
                <a:lnTo>
                  <a:pt x="6487" y="8969"/>
                </a:lnTo>
                <a:lnTo>
                  <a:pt x="6522" y="8966"/>
                </a:lnTo>
                <a:lnTo>
                  <a:pt x="6557" y="8964"/>
                </a:lnTo>
                <a:lnTo>
                  <a:pt x="6592" y="8964"/>
                </a:lnTo>
                <a:lnTo>
                  <a:pt x="6627" y="8966"/>
                </a:lnTo>
                <a:lnTo>
                  <a:pt x="6661" y="8969"/>
                </a:lnTo>
                <a:lnTo>
                  <a:pt x="6695" y="8973"/>
                </a:lnTo>
                <a:lnTo>
                  <a:pt x="6729" y="8980"/>
                </a:lnTo>
                <a:lnTo>
                  <a:pt x="6763" y="8987"/>
                </a:lnTo>
                <a:lnTo>
                  <a:pt x="6796" y="8996"/>
                </a:lnTo>
                <a:lnTo>
                  <a:pt x="6829" y="9007"/>
                </a:lnTo>
                <a:lnTo>
                  <a:pt x="6861" y="9019"/>
                </a:lnTo>
                <a:lnTo>
                  <a:pt x="6894" y="9032"/>
                </a:lnTo>
                <a:lnTo>
                  <a:pt x="6925" y="9046"/>
                </a:lnTo>
                <a:lnTo>
                  <a:pt x="6957" y="9061"/>
                </a:lnTo>
                <a:lnTo>
                  <a:pt x="6988" y="9078"/>
                </a:lnTo>
                <a:lnTo>
                  <a:pt x="7018" y="9094"/>
                </a:lnTo>
                <a:lnTo>
                  <a:pt x="7048" y="9113"/>
                </a:lnTo>
                <a:lnTo>
                  <a:pt x="7078" y="9132"/>
                </a:lnTo>
                <a:lnTo>
                  <a:pt x="7108" y="9152"/>
                </a:lnTo>
                <a:lnTo>
                  <a:pt x="7137" y="9173"/>
                </a:lnTo>
                <a:lnTo>
                  <a:pt x="7166" y="9194"/>
                </a:lnTo>
                <a:lnTo>
                  <a:pt x="7193" y="9216"/>
                </a:lnTo>
                <a:lnTo>
                  <a:pt x="7239" y="9257"/>
                </a:lnTo>
                <a:lnTo>
                  <a:pt x="7287" y="9297"/>
                </a:lnTo>
                <a:lnTo>
                  <a:pt x="7311" y="9318"/>
                </a:lnTo>
                <a:lnTo>
                  <a:pt x="7336" y="9338"/>
                </a:lnTo>
                <a:lnTo>
                  <a:pt x="7362" y="9357"/>
                </a:lnTo>
                <a:lnTo>
                  <a:pt x="7388" y="9377"/>
                </a:lnTo>
                <a:lnTo>
                  <a:pt x="7415" y="9395"/>
                </a:lnTo>
                <a:lnTo>
                  <a:pt x="7443" y="9414"/>
                </a:lnTo>
                <a:lnTo>
                  <a:pt x="7470" y="9432"/>
                </a:lnTo>
                <a:lnTo>
                  <a:pt x="7499" y="9450"/>
                </a:lnTo>
                <a:lnTo>
                  <a:pt x="7528" y="9467"/>
                </a:lnTo>
                <a:lnTo>
                  <a:pt x="7558" y="9484"/>
                </a:lnTo>
                <a:lnTo>
                  <a:pt x="7589" y="9500"/>
                </a:lnTo>
                <a:lnTo>
                  <a:pt x="7620" y="9516"/>
                </a:lnTo>
                <a:lnTo>
                  <a:pt x="7651" y="9531"/>
                </a:lnTo>
                <a:lnTo>
                  <a:pt x="7684" y="9546"/>
                </a:lnTo>
                <a:lnTo>
                  <a:pt x="7717" y="9559"/>
                </a:lnTo>
                <a:lnTo>
                  <a:pt x="7751" y="9572"/>
                </a:lnTo>
                <a:lnTo>
                  <a:pt x="7786" y="9584"/>
                </a:lnTo>
                <a:lnTo>
                  <a:pt x="7822" y="9595"/>
                </a:lnTo>
                <a:lnTo>
                  <a:pt x="7858" y="9605"/>
                </a:lnTo>
                <a:lnTo>
                  <a:pt x="7895" y="9615"/>
                </a:lnTo>
                <a:lnTo>
                  <a:pt x="7933" y="9624"/>
                </a:lnTo>
                <a:lnTo>
                  <a:pt x="7973" y="9631"/>
                </a:lnTo>
                <a:lnTo>
                  <a:pt x="8013" y="9637"/>
                </a:lnTo>
                <a:lnTo>
                  <a:pt x="8053" y="9642"/>
                </a:lnTo>
                <a:lnTo>
                  <a:pt x="8094" y="9647"/>
                </a:lnTo>
                <a:lnTo>
                  <a:pt x="8137" y="9650"/>
                </a:lnTo>
                <a:lnTo>
                  <a:pt x="8180" y="9652"/>
                </a:lnTo>
                <a:lnTo>
                  <a:pt x="8224" y="9653"/>
                </a:lnTo>
                <a:lnTo>
                  <a:pt x="8268" y="9652"/>
                </a:lnTo>
                <a:lnTo>
                  <a:pt x="8311" y="9651"/>
                </a:lnTo>
                <a:lnTo>
                  <a:pt x="8353" y="9648"/>
                </a:lnTo>
                <a:lnTo>
                  <a:pt x="8395" y="9644"/>
                </a:lnTo>
                <a:lnTo>
                  <a:pt x="8435" y="9638"/>
                </a:lnTo>
                <a:lnTo>
                  <a:pt x="8474" y="9633"/>
                </a:lnTo>
                <a:lnTo>
                  <a:pt x="8512" y="9626"/>
                </a:lnTo>
                <a:lnTo>
                  <a:pt x="8550" y="9618"/>
                </a:lnTo>
                <a:lnTo>
                  <a:pt x="8586" y="9610"/>
                </a:lnTo>
                <a:lnTo>
                  <a:pt x="8622" y="9600"/>
                </a:lnTo>
                <a:lnTo>
                  <a:pt x="8657" y="9590"/>
                </a:lnTo>
                <a:lnTo>
                  <a:pt x="8691" y="9579"/>
                </a:lnTo>
                <a:lnTo>
                  <a:pt x="8725" y="9566"/>
                </a:lnTo>
                <a:lnTo>
                  <a:pt x="8758" y="9554"/>
                </a:lnTo>
                <a:lnTo>
                  <a:pt x="8790" y="9540"/>
                </a:lnTo>
                <a:lnTo>
                  <a:pt x="8821" y="9526"/>
                </a:lnTo>
                <a:lnTo>
                  <a:pt x="8852" y="9512"/>
                </a:lnTo>
                <a:lnTo>
                  <a:pt x="8882" y="9496"/>
                </a:lnTo>
                <a:lnTo>
                  <a:pt x="8911" y="9480"/>
                </a:lnTo>
                <a:lnTo>
                  <a:pt x="8941" y="9463"/>
                </a:lnTo>
                <a:lnTo>
                  <a:pt x="8969" y="9447"/>
                </a:lnTo>
                <a:lnTo>
                  <a:pt x="8998" y="9429"/>
                </a:lnTo>
                <a:lnTo>
                  <a:pt x="9024" y="9412"/>
                </a:lnTo>
                <a:lnTo>
                  <a:pt x="9052" y="9393"/>
                </a:lnTo>
                <a:lnTo>
                  <a:pt x="9105" y="9355"/>
                </a:lnTo>
                <a:lnTo>
                  <a:pt x="9156" y="9317"/>
                </a:lnTo>
                <a:lnTo>
                  <a:pt x="9206" y="9277"/>
                </a:lnTo>
                <a:lnTo>
                  <a:pt x="9255" y="9236"/>
                </a:lnTo>
                <a:lnTo>
                  <a:pt x="9317" y="9183"/>
                </a:lnTo>
                <a:lnTo>
                  <a:pt x="9379" y="9138"/>
                </a:lnTo>
                <a:lnTo>
                  <a:pt x="9438" y="9096"/>
                </a:lnTo>
                <a:lnTo>
                  <a:pt x="9497" y="9062"/>
                </a:lnTo>
                <a:lnTo>
                  <a:pt x="9553" y="9034"/>
                </a:lnTo>
                <a:lnTo>
                  <a:pt x="9609" y="9010"/>
                </a:lnTo>
                <a:lnTo>
                  <a:pt x="9665" y="8990"/>
                </a:lnTo>
                <a:lnTo>
                  <a:pt x="9718" y="8977"/>
                </a:lnTo>
                <a:lnTo>
                  <a:pt x="9771" y="8967"/>
                </a:lnTo>
                <a:lnTo>
                  <a:pt x="9821" y="8961"/>
                </a:lnTo>
                <a:lnTo>
                  <a:pt x="9872" y="8960"/>
                </a:lnTo>
                <a:lnTo>
                  <a:pt x="9921" y="8962"/>
                </a:lnTo>
                <a:lnTo>
                  <a:pt x="9968" y="8969"/>
                </a:lnTo>
                <a:lnTo>
                  <a:pt x="10016" y="8978"/>
                </a:lnTo>
                <a:lnTo>
                  <a:pt x="10062" y="8990"/>
                </a:lnTo>
                <a:lnTo>
                  <a:pt x="10106" y="9006"/>
                </a:lnTo>
                <a:lnTo>
                  <a:pt x="10150" y="9023"/>
                </a:lnTo>
                <a:lnTo>
                  <a:pt x="10194" y="9043"/>
                </a:lnTo>
                <a:lnTo>
                  <a:pt x="10237" y="9064"/>
                </a:lnTo>
                <a:lnTo>
                  <a:pt x="10278" y="9088"/>
                </a:lnTo>
                <a:lnTo>
                  <a:pt x="10318" y="9113"/>
                </a:lnTo>
                <a:lnTo>
                  <a:pt x="10358" y="9139"/>
                </a:lnTo>
                <a:lnTo>
                  <a:pt x="10397" y="9166"/>
                </a:lnTo>
                <a:lnTo>
                  <a:pt x="10437" y="9194"/>
                </a:lnTo>
                <a:lnTo>
                  <a:pt x="10511" y="9251"/>
                </a:lnTo>
                <a:lnTo>
                  <a:pt x="10583" y="9309"/>
                </a:lnTo>
                <a:lnTo>
                  <a:pt x="10653" y="9363"/>
                </a:lnTo>
                <a:lnTo>
                  <a:pt x="10721" y="9415"/>
                </a:lnTo>
                <a:lnTo>
                  <a:pt x="10770" y="9447"/>
                </a:lnTo>
                <a:lnTo>
                  <a:pt x="10819" y="9477"/>
                </a:lnTo>
                <a:lnTo>
                  <a:pt x="10870" y="9504"/>
                </a:lnTo>
                <a:lnTo>
                  <a:pt x="10921" y="9529"/>
                </a:lnTo>
                <a:lnTo>
                  <a:pt x="10974" y="9552"/>
                </a:lnTo>
                <a:lnTo>
                  <a:pt x="11027" y="9572"/>
                </a:lnTo>
                <a:lnTo>
                  <a:pt x="11081" y="9590"/>
                </a:lnTo>
                <a:lnTo>
                  <a:pt x="11134" y="9606"/>
                </a:lnTo>
                <a:lnTo>
                  <a:pt x="11189" y="9620"/>
                </a:lnTo>
                <a:lnTo>
                  <a:pt x="11244" y="9631"/>
                </a:lnTo>
                <a:lnTo>
                  <a:pt x="11299" y="9639"/>
                </a:lnTo>
                <a:lnTo>
                  <a:pt x="11354" y="9647"/>
                </a:lnTo>
                <a:lnTo>
                  <a:pt x="11409" y="9652"/>
                </a:lnTo>
                <a:lnTo>
                  <a:pt x="11465" y="9654"/>
                </a:lnTo>
                <a:lnTo>
                  <a:pt x="11520" y="9654"/>
                </a:lnTo>
                <a:lnTo>
                  <a:pt x="11576" y="9653"/>
                </a:lnTo>
                <a:lnTo>
                  <a:pt x="11631" y="9649"/>
                </a:lnTo>
                <a:lnTo>
                  <a:pt x="11686" y="9642"/>
                </a:lnTo>
                <a:lnTo>
                  <a:pt x="11741" y="9635"/>
                </a:lnTo>
                <a:lnTo>
                  <a:pt x="11794" y="9625"/>
                </a:lnTo>
                <a:lnTo>
                  <a:pt x="11849" y="9613"/>
                </a:lnTo>
                <a:lnTo>
                  <a:pt x="11901" y="9599"/>
                </a:lnTo>
                <a:lnTo>
                  <a:pt x="11954" y="9583"/>
                </a:lnTo>
                <a:lnTo>
                  <a:pt x="12006" y="9565"/>
                </a:lnTo>
                <a:lnTo>
                  <a:pt x="12057" y="9546"/>
                </a:lnTo>
                <a:lnTo>
                  <a:pt x="12107" y="9524"/>
                </a:lnTo>
                <a:lnTo>
                  <a:pt x="12156" y="9500"/>
                </a:lnTo>
                <a:lnTo>
                  <a:pt x="12205" y="9475"/>
                </a:lnTo>
                <a:lnTo>
                  <a:pt x="12251" y="9448"/>
                </a:lnTo>
                <a:lnTo>
                  <a:pt x="12297" y="9419"/>
                </a:lnTo>
                <a:lnTo>
                  <a:pt x="12343" y="9388"/>
                </a:lnTo>
                <a:lnTo>
                  <a:pt x="12386" y="9355"/>
                </a:lnTo>
                <a:lnTo>
                  <a:pt x="12434" y="9317"/>
                </a:lnTo>
                <a:lnTo>
                  <a:pt x="12484" y="9277"/>
                </a:lnTo>
                <a:lnTo>
                  <a:pt x="12534" y="9237"/>
                </a:lnTo>
                <a:lnTo>
                  <a:pt x="12586" y="9196"/>
                </a:lnTo>
                <a:lnTo>
                  <a:pt x="12612" y="9176"/>
                </a:lnTo>
                <a:lnTo>
                  <a:pt x="12639" y="9156"/>
                </a:lnTo>
                <a:lnTo>
                  <a:pt x="12667" y="9137"/>
                </a:lnTo>
                <a:lnTo>
                  <a:pt x="12696" y="9118"/>
                </a:lnTo>
                <a:lnTo>
                  <a:pt x="12724" y="9101"/>
                </a:lnTo>
                <a:lnTo>
                  <a:pt x="12753" y="9083"/>
                </a:lnTo>
                <a:lnTo>
                  <a:pt x="12783" y="9066"/>
                </a:lnTo>
                <a:lnTo>
                  <a:pt x="12814" y="9050"/>
                </a:lnTo>
                <a:lnTo>
                  <a:pt x="12846" y="9036"/>
                </a:lnTo>
                <a:lnTo>
                  <a:pt x="12878" y="9021"/>
                </a:lnTo>
                <a:lnTo>
                  <a:pt x="12911" y="9009"/>
                </a:lnTo>
                <a:lnTo>
                  <a:pt x="12945" y="8998"/>
                </a:lnTo>
                <a:lnTo>
                  <a:pt x="12980" y="8987"/>
                </a:lnTo>
                <a:lnTo>
                  <a:pt x="13016" y="8979"/>
                </a:lnTo>
                <a:lnTo>
                  <a:pt x="13053" y="8973"/>
                </a:lnTo>
                <a:lnTo>
                  <a:pt x="13091" y="8968"/>
                </a:lnTo>
                <a:lnTo>
                  <a:pt x="13130" y="8964"/>
                </a:lnTo>
                <a:lnTo>
                  <a:pt x="13170" y="8962"/>
                </a:lnTo>
                <a:lnTo>
                  <a:pt x="13211" y="8962"/>
                </a:lnTo>
                <a:lnTo>
                  <a:pt x="13254" y="8966"/>
                </a:lnTo>
                <a:lnTo>
                  <a:pt x="13297" y="8970"/>
                </a:lnTo>
                <a:lnTo>
                  <a:pt x="13342" y="8977"/>
                </a:lnTo>
                <a:lnTo>
                  <a:pt x="13388" y="8986"/>
                </a:lnTo>
                <a:lnTo>
                  <a:pt x="13436" y="8998"/>
                </a:lnTo>
                <a:lnTo>
                  <a:pt x="13464" y="9008"/>
                </a:lnTo>
                <a:lnTo>
                  <a:pt x="13490" y="9019"/>
                </a:lnTo>
                <a:lnTo>
                  <a:pt x="13516" y="9032"/>
                </a:lnTo>
                <a:lnTo>
                  <a:pt x="13542" y="9045"/>
                </a:lnTo>
                <a:lnTo>
                  <a:pt x="13567" y="9059"/>
                </a:lnTo>
                <a:lnTo>
                  <a:pt x="13591" y="9075"/>
                </a:lnTo>
                <a:lnTo>
                  <a:pt x="13615" y="9090"/>
                </a:lnTo>
                <a:lnTo>
                  <a:pt x="13640" y="9108"/>
                </a:lnTo>
                <a:lnTo>
                  <a:pt x="13686" y="9144"/>
                </a:lnTo>
                <a:lnTo>
                  <a:pt x="13733" y="9182"/>
                </a:lnTo>
                <a:lnTo>
                  <a:pt x="13780" y="9222"/>
                </a:lnTo>
                <a:lnTo>
                  <a:pt x="13827" y="9263"/>
                </a:lnTo>
                <a:lnTo>
                  <a:pt x="13876" y="9306"/>
                </a:lnTo>
                <a:lnTo>
                  <a:pt x="13928" y="9348"/>
                </a:lnTo>
                <a:lnTo>
                  <a:pt x="13954" y="9368"/>
                </a:lnTo>
                <a:lnTo>
                  <a:pt x="13981" y="9389"/>
                </a:lnTo>
                <a:lnTo>
                  <a:pt x="14009" y="9410"/>
                </a:lnTo>
                <a:lnTo>
                  <a:pt x="14038" y="9430"/>
                </a:lnTo>
                <a:lnTo>
                  <a:pt x="14068" y="9450"/>
                </a:lnTo>
                <a:lnTo>
                  <a:pt x="14099" y="9469"/>
                </a:lnTo>
                <a:lnTo>
                  <a:pt x="14131" y="9489"/>
                </a:lnTo>
                <a:lnTo>
                  <a:pt x="14164" y="9508"/>
                </a:lnTo>
                <a:lnTo>
                  <a:pt x="14197" y="9525"/>
                </a:lnTo>
                <a:lnTo>
                  <a:pt x="14232" y="9542"/>
                </a:lnTo>
                <a:lnTo>
                  <a:pt x="14270" y="9558"/>
                </a:lnTo>
                <a:lnTo>
                  <a:pt x="14308" y="9573"/>
                </a:lnTo>
                <a:lnTo>
                  <a:pt x="14344" y="9586"/>
                </a:lnTo>
                <a:lnTo>
                  <a:pt x="14380" y="9597"/>
                </a:lnTo>
                <a:lnTo>
                  <a:pt x="14418" y="9607"/>
                </a:lnTo>
                <a:lnTo>
                  <a:pt x="14455" y="9617"/>
                </a:lnTo>
                <a:lnTo>
                  <a:pt x="14493" y="9625"/>
                </a:lnTo>
                <a:lnTo>
                  <a:pt x="14532" y="9632"/>
                </a:lnTo>
                <a:lnTo>
                  <a:pt x="14571" y="9639"/>
                </a:lnTo>
                <a:lnTo>
                  <a:pt x="14611" y="9645"/>
                </a:lnTo>
                <a:lnTo>
                  <a:pt x="14650" y="9649"/>
                </a:lnTo>
                <a:lnTo>
                  <a:pt x="14690" y="9652"/>
                </a:lnTo>
                <a:lnTo>
                  <a:pt x="14731" y="9654"/>
                </a:lnTo>
                <a:lnTo>
                  <a:pt x="14771" y="9655"/>
                </a:lnTo>
                <a:lnTo>
                  <a:pt x="14812" y="9656"/>
                </a:lnTo>
                <a:lnTo>
                  <a:pt x="14852" y="9655"/>
                </a:lnTo>
                <a:lnTo>
                  <a:pt x="14892" y="9653"/>
                </a:lnTo>
                <a:lnTo>
                  <a:pt x="14932" y="9650"/>
                </a:lnTo>
                <a:lnTo>
                  <a:pt x="14971" y="9647"/>
                </a:lnTo>
                <a:lnTo>
                  <a:pt x="15012" y="9641"/>
                </a:lnTo>
                <a:lnTo>
                  <a:pt x="15051" y="9636"/>
                </a:lnTo>
                <a:lnTo>
                  <a:pt x="15090" y="9629"/>
                </a:lnTo>
                <a:lnTo>
                  <a:pt x="15128" y="9622"/>
                </a:lnTo>
                <a:lnTo>
                  <a:pt x="15165" y="9613"/>
                </a:lnTo>
                <a:lnTo>
                  <a:pt x="15202" y="9603"/>
                </a:lnTo>
                <a:lnTo>
                  <a:pt x="15239" y="9593"/>
                </a:lnTo>
                <a:lnTo>
                  <a:pt x="15274" y="9582"/>
                </a:lnTo>
                <a:lnTo>
                  <a:pt x="15309" y="9568"/>
                </a:lnTo>
                <a:lnTo>
                  <a:pt x="15343" y="9555"/>
                </a:lnTo>
                <a:lnTo>
                  <a:pt x="15376" y="9540"/>
                </a:lnTo>
                <a:lnTo>
                  <a:pt x="15408" y="9526"/>
                </a:lnTo>
                <a:lnTo>
                  <a:pt x="15439" y="9510"/>
                </a:lnTo>
                <a:lnTo>
                  <a:pt x="15469" y="9492"/>
                </a:lnTo>
                <a:lnTo>
                  <a:pt x="15497" y="9475"/>
                </a:lnTo>
                <a:lnTo>
                  <a:pt x="15529" y="9455"/>
                </a:lnTo>
                <a:lnTo>
                  <a:pt x="15561" y="9436"/>
                </a:lnTo>
                <a:lnTo>
                  <a:pt x="15591" y="9418"/>
                </a:lnTo>
                <a:lnTo>
                  <a:pt x="15621" y="9399"/>
                </a:lnTo>
                <a:lnTo>
                  <a:pt x="15677" y="9362"/>
                </a:lnTo>
                <a:lnTo>
                  <a:pt x="15730" y="9325"/>
                </a:lnTo>
                <a:lnTo>
                  <a:pt x="15781" y="9288"/>
                </a:lnTo>
                <a:lnTo>
                  <a:pt x="15831" y="9251"/>
                </a:lnTo>
                <a:lnTo>
                  <a:pt x="15881" y="9214"/>
                </a:lnTo>
                <a:lnTo>
                  <a:pt x="15933" y="9177"/>
                </a:lnTo>
                <a:lnTo>
                  <a:pt x="15959" y="9151"/>
                </a:lnTo>
                <a:lnTo>
                  <a:pt x="15984" y="9128"/>
                </a:lnTo>
                <a:lnTo>
                  <a:pt x="16010" y="9107"/>
                </a:lnTo>
                <a:lnTo>
                  <a:pt x="16036" y="9086"/>
                </a:lnTo>
                <a:lnTo>
                  <a:pt x="16062" y="9069"/>
                </a:lnTo>
                <a:lnTo>
                  <a:pt x="16089" y="9052"/>
                </a:lnTo>
                <a:lnTo>
                  <a:pt x="16117" y="9037"/>
                </a:lnTo>
                <a:lnTo>
                  <a:pt x="16146" y="9022"/>
                </a:lnTo>
                <a:lnTo>
                  <a:pt x="16177" y="9011"/>
                </a:lnTo>
                <a:lnTo>
                  <a:pt x="16209" y="9000"/>
                </a:lnTo>
                <a:lnTo>
                  <a:pt x="16243" y="8989"/>
                </a:lnTo>
                <a:lnTo>
                  <a:pt x="16279" y="8981"/>
                </a:lnTo>
                <a:lnTo>
                  <a:pt x="16317" y="8974"/>
                </a:lnTo>
                <a:lnTo>
                  <a:pt x="16358" y="8968"/>
                </a:lnTo>
                <a:lnTo>
                  <a:pt x="16401" y="8962"/>
                </a:lnTo>
                <a:lnTo>
                  <a:pt x="16448" y="8958"/>
                </a:lnTo>
                <a:lnTo>
                  <a:pt x="16468" y="8383"/>
                </a:lnTo>
                <a:lnTo>
                  <a:pt x="16390" y="8385"/>
                </a:lnTo>
                <a:lnTo>
                  <a:pt x="16317" y="8390"/>
                </a:lnTo>
                <a:lnTo>
                  <a:pt x="16247" y="8398"/>
                </a:lnTo>
                <a:lnTo>
                  <a:pt x="16180" y="8409"/>
                </a:lnTo>
                <a:lnTo>
                  <a:pt x="16117" y="8423"/>
                </a:lnTo>
                <a:lnTo>
                  <a:pt x="16056" y="8438"/>
                </a:lnTo>
                <a:lnTo>
                  <a:pt x="16000" y="8457"/>
                </a:lnTo>
                <a:lnTo>
                  <a:pt x="15945" y="8477"/>
                </a:lnTo>
                <a:lnTo>
                  <a:pt x="15894" y="8500"/>
                </a:lnTo>
                <a:lnTo>
                  <a:pt x="15845" y="8524"/>
                </a:lnTo>
                <a:lnTo>
                  <a:pt x="15798" y="8549"/>
                </a:lnTo>
                <a:lnTo>
                  <a:pt x="15753" y="8575"/>
                </a:lnTo>
                <a:lnTo>
                  <a:pt x="15709" y="8603"/>
                </a:lnTo>
                <a:lnTo>
                  <a:pt x="15668" y="8632"/>
                </a:lnTo>
                <a:lnTo>
                  <a:pt x="15628" y="8661"/>
                </a:lnTo>
                <a:lnTo>
                  <a:pt x="15589" y="8690"/>
                </a:lnTo>
                <a:lnTo>
                  <a:pt x="15513" y="8750"/>
                </a:lnTo>
                <a:lnTo>
                  <a:pt x="15440" y="8809"/>
                </a:lnTo>
                <a:lnTo>
                  <a:pt x="15404" y="8838"/>
                </a:lnTo>
                <a:lnTo>
                  <a:pt x="15368" y="8866"/>
                </a:lnTo>
                <a:lnTo>
                  <a:pt x="15332" y="8892"/>
                </a:lnTo>
                <a:lnTo>
                  <a:pt x="15295" y="8918"/>
                </a:lnTo>
                <a:lnTo>
                  <a:pt x="15258" y="8943"/>
                </a:lnTo>
                <a:lnTo>
                  <a:pt x="15220" y="8966"/>
                </a:lnTo>
                <a:lnTo>
                  <a:pt x="15180" y="8987"/>
                </a:lnTo>
                <a:lnTo>
                  <a:pt x="15139" y="9006"/>
                </a:lnTo>
                <a:lnTo>
                  <a:pt x="15098" y="9022"/>
                </a:lnTo>
                <a:lnTo>
                  <a:pt x="15055" y="9037"/>
                </a:lnTo>
                <a:lnTo>
                  <a:pt x="15010" y="9049"/>
                </a:lnTo>
                <a:lnTo>
                  <a:pt x="14962" y="9057"/>
                </a:lnTo>
                <a:lnTo>
                  <a:pt x="14915" y="9063"/>
                </a:lnTo>
                <a:lnTo>
                  <a:pt x="14869" y="9068"/>
                </a:lnTo>
                <a:lnTo>
                  <a:pt x="14825" y="9070"/>
                </a:lnTo>
                <a:lnTo>
                  <a:pt x="14783" y="9070"/>
                </a:lnTo>
                <a:lnTo>
                  <a:pt x="14742" y="9068"/>
                </a:lnTo>
                <a:lnTo>
                  <a:pt x="14703" y="9063"/>
                </a:lnTo>
                <a:lnTo>
                  <a:pt x="14665" y="9058"/>
                </a:lnTo>
                <a:lnTo>
                  <a:pt x="14629" y="9051"/>
                </a:lnTo>
                <a:lnTo>
                  <a:pt x="14594" y="9042"/>
                </a:lnTo>
                <a:lnTo>
                  <a:pt x="14560" y="9032"/>
                </a:lnTo>
                <a:lnTo>
                  <a:pt x="14527" y="9019"/>
                </a:lnTo>
                <a:lnTo>
                  <a:pt x="14495" y="9007"/>
                </a:lnTo>
                <a:lnTo>
                  <a:pt x="14464" y="8992"/>
                </a:lnTo>
                <a:lnTo>
                  <a:pt x="14434" y="8977"/>
                </a:lnTo>
                <a:lnTo>
                  <a:pt x="14405" y="8960"/>
                </a:lnTo>
                <a:lnTo>
                  <a:pt x="14378" y="8943"/>
                </a:lnTo>
                <a:lnTo>
                  <a:pt x="14350" y="8925"/>
                </a:lnTo>
                <a:lnTo>
                  <a:pt x="14323" y="8907"/>
                </a:lnTo>
                <a:lnTo>
                  <a:pt x="14296" y="8887"/>
                </a:lnTo>
                <a:lnTo>
                  <a:pt x="14271" y="8868"/>
                </a:lnTo>
                <a:lnTo>
                  <a:pt x="14220" y="8826"/>
                </a:lnTo>
                <a:lnTo>
                  <a:pt x="14171" y="8784"/>
                </a:lnTo>
                <a:lnTo>
                  <a:pt x="14121" y="8742"/>
                </a:lnTo>
                <a:lnTo>
                  <a:pt x="14072" y="8700"/>
                </a:lnTo>
                <a:lnTo>
                  <a:pt x="14047" y="8679"/>
                </a:lnTo>
                <a:lnTo>
                  <a:pt x="14023" y="8660"/>
                </a:lnTo>
                <a:lnTo>
                  <a:pt x="13997" y="8640"/>
                </a:lnTo>
                <a:lnTo>
                  <a:pt x="13971" y="8621"/>
                </a:lnTo>
                <a:lnTo>
                  <a:pt x="13921" y="8591"/>
                </a:lnTo>
                <a:lnTo>
                  <a:pt x="13869" y="8562"/>
                </a:lnTo>
                <a:lnTo>
                  <a:pt x="13818" y="8536"/>
                </a:lnTo>
                <a:lnTo>
                  <a:pt x="13765" y="8512"/>
                </a:lnTo>
                <a:lnTo>
                  <a:pt x="13713" y="8491"/>
                </a:lnTo>
                <a:lnTo>
                  <a:pt x="13659" y="8471"/>
                </a:lnTo>
                <a:lnTo>
                  <a:pt x="13606" y="8454"/>
                </a:lnTo>
                <a:lnTo>
                  <a:pt x="13552" y="8438"/>
                </a:lnTo>
                <a:lnTo>
                  <a:pt x="13498" y="8425"/>
                </a:lnTo>
                <a:lnTo>
                  <a:pt x="13444" y="8413"/>
                </a:lnTo>
                <a:lnTo>
                  <a:pt x="13390" y="8404"/>
                </a:lnTo>
                <a:lnTo>
                  <a:pt x="13335" y="8398"/>
                </a:lnTo>
                <a:lnTo>
                  <a:pt x="13280" y="8393"/>
                </a:lnTo>
                <a:lnTo>
                  <a:pt x="13226" y="8390"/>
                </a:lnTo>
                <a:lnTo>
                  <a:pt x="13171" y="8390"/>
                </a:lnTo>
                <a:lnTo>
                  <a:pt x="13117" y="8391"/>
                </a:lnTo>
                <a:lnTo>
                  <a:pt x="13062" y="8394"/>
                </a:lnTo>
                <a:lnTo>
                  <a:pt x="13009" y="8399"/>
                </a:lnTo>
                <a:lnTo>
                  <a:pt x="12954" y="8406"/>
                </a:lnTo>
                <a:lnTo>
                  <a:pt x="12901" y="8416"/>
                </a:lnTo>
                <a:lnTo>
                  <a:pt x="12848" y="8428"/>
                </a:lnTo>
                <a:lnTo>
                  <a:pt x="12796" y="8440"/>
                </a:lnTo>
                <a:lnTo>
                  <a:pt x="12743" y="8456"/>
                </a:lnTo>
                <a:lnTo>
                  <a:pt x="12692" y="8473"/>
                </a:lnTo>
                <a:lnTo>
                  <a:pt x="12641" y="8493"/>
                </a:lnTo>
                <a:lnTo>
                  <a:pt x="12591" y="8513"/>
                </a:lnTo>
                <a:lnTo>
                  <a:pt x="12541" y="8537"/>
                </a:lnTo>
                <a:lnTo>
                  <a:pt x="12493" y="8562"/>
                </a:lnTo>
                <a:lnTo>
                  <a:pt x="12445" y="8588"/>
                </a:lnTo>
                <a:lnTo>
                  <a:pt x="12397" y="8617"/>
                </a:lnTo>
                <a:lnTo>
                  <a:pt x="12351" y="8648"/>
                </a:lnTo>
                <a:lnTo>
                  <a:pt x="12307" y="8680"/>
                </a:lnTo>
                <a:lnTo>
                  <a:pt x="12258" y="8718"/>
                </a:lnTo>
                <a:lnTo>
                  <a:pt x="12209" y="8758"/>
                </a:lnTo>
                <a:lnTo>
                  <a:pt x="12160" y="8799"/>
                </a:lnTo>
                <a:lnTo>
                  <a:pt x="12109" y="8840"/>
                </a:lnTo>
                <a:lnTo>
                  <a:pt x="12083" y="8859"/>
                </a:lnTo>
                <a:lnTo>
                  <a:pt x="12058" y="8879"/>
                </a:lnTo>
                <a:lnTo>
                  <a:pt x="12031" y="8899"/>
                </a:lnTo>
                <a:lnTo>
                  <a:pt x="12004" y="8917"/>
                </a:lnTo>
                <a:lnTo>
                  <a:pt x="11976" y="8936"/>
                </a:lnTo>
                <a:lnTo>
                  <a:pt x="11949" y="8953"/>
                </a:lnTo>
                <a:lnTo>
                  <a:pt x="11920" y="8970"/>
                </a:lnTo>
                <a:lnTo>
                  <a:pt x="11890" y="8985"/>
                </a:lnTo>
                <a:lnTo>
                  <a:pt x="11860" y="9001"/>
                </a:lnTo>
                <a:lnTo>
                  <a:pt x="11829" y="9014"/>
                </a:lnTo>
                <a:lnTo>
                  <a:pt x="11797" y="9026"/>
                </a:lnTo>
                <a:lnTo>
                  <a:pt x="11765" y="9038"/>
                </a:lnTo>
                <a:lnTo>
                  <a:pt x="11732" y="9048"/>
                </a:lnTo>
                <a:lnTo>
                  <a:pt x="11697" y="9056"/>
                </a:lnTo>
                <a:lnTo>
                  <a:pt x="11662" y="9063"/>
                </a:lnTo>
                <a:lnTo>
                  <a:pt x="11626" y="9069"/>
                </a:lnTo>
                <a:lnTo>
                  <a:pt x="11589" y="9072"/>
                </a:lnTo>
                <a:lnTo>
                  <a:pt x="11551" y="9073"/>
                </a:lnTo>
                <a:lnTo>
                  <a:pt x="11511" y="9073"/>
                </a:lnTo>
                <a:lnTo>
                  <a:pt x="11471" y="9071"/>
                </a:lnTo>
                <a:lnTo>
                  <a:pt x="11429" y="9066"/>
                </a:lnTo>
                <a:lnTo>
                  <a:pt x="11386" y="9058"/>
                </a:lnTo>
                <a:lnTo>
                  <a:pt x="11341" y="9049"/>
                </a:lnTo>
                <a:lnTo>
                  <a:pt x="11296" y="9038"/>
                </a:lnTo>
                <a:lnTo>
                  <a:pt x="11263" y="9027"/>
                </a:lnTo>
                <a:lnTo>
                  <a:pt x="11231" y="9017"/>
                </a:lnTo>
                <a:lnTo>
                  <a:pt x="11201" y="9005"/>
                </a:lnTo>
                <a:lnTo>
                  <a:pt x="11173" y="8991"/>
                </a:lnTo>
                <a:lnTo>
                  <a:pt x="11144" y="8978"/>
                </a:lnTo>
                <a:lnTo>
                  <a:pt x="11117" y="8964"/>
                </a:lnTo>
                <a:lnTo>
                  <a:pt x="11090" y="8948"/>
                </a:lnTo>
                <a:lnTo>
                  <a:pt x="11064" y="8932"/>
                </a:lnTo>
                <a:lnTo>
                  <a:pt x="11039" y="8914"/>
                </a:lnTo>
                <a:lnTo>
                  <a:pt x="11014" y="8897"/>
                </a:lnTo>
                <a:lnTo>
                  <a:pt x="10989" y="8879"/>
                </a:lnTo>
                <a:lnTo>
                  <a:pt x="10966" y="8860"/>
                </a:lnTo>
                <a:lnTo>
                  <a:pt x="10917" y="8821"/>
                </a:lnTo>
                <a:lnTo>
                  <a:pt x="10870" y="8782"/>
                </a:lnTo>
                <a:lnTo>
                  <a:pt x="10821" y="8742"/>
                </a:lnTo>
                <a:lnTo>
                  <a:pt x="10770" y="8702"/>
                </a:lnTo>
                <a:lnTo>
                  <a:pt x="10744" y="8681"/>
                </a:lnTo>
                <a:lnTo>
                  <a:pt x="10717" y="8662"/>
                </a:lnTo>
                <a:lnTo>
                  <a:pt x="10689" y="8642"/>
                </a:lnTo>
                <a:lnTo>
                  <a:pt x="10660" y="8622"/>
                </a:lnTo>
                <a:lnTo>
                  <a:pt x="10630" y="8603"/>
                </a:lnTo>
                <a:lnTo>
                  <a:pt x="10599" y="8584"/>
                </a:lnTo>
                <a:lnTo>
                  <a:pt x="10567" y="8566"/>
                </a:lnTo>
                <a:lnTo>
                  <a:pt x="10533" y="8547"/>
                </a:lnTo>
                <a:lnTo>
                  <a:pt x="10498" y="8530"/>
                </a:lnTo>
                <a:lnTo>
                  <a:pt x="10462" y="8513"/>
                </a:lnTo>
                <a:lnTo>
                  <a:pt x="10424" y="8498"/>
                </a:lnTo>
                <a:lnTo>
                  <a:pt x="10384" y="8482"/>
                </a:lnTo>
                <a:lnTo>
                  <a:pt x="10348" y="8470"/>
                </a:lnTo>
                <a:lnTo>
                  <a:pt x="10312" y="8458"/>
                </a:lnTo>
                <a:lnTo>
                  <a:pt x="10275" y="8447"/>
                </a:lnTo>
                <a:lnTo>
                  <a:pt x="10238" y="8438"/>
                </a:lnTo>
                <a:lnTo>
                  <a:pt x="10200" y="8429"/>
                </a:lnTo>
                <a:lnTo>
                  <a:pt x="10162" y="8421"/>
                </a:lnTo>
                <a:lnTo>
                  <a:pt x="10123" y="8414"/>
                </a:lnTo>
                <a:lnTo>
                  <a:pt x="10085" y="8408"/>
                </a:lnTo>
                <a:lnTo>
                  <a:pt x="10044" y="8403"/>
                </a:lnTo>
                <a:lnTo>
                  <a:pt x="10005" y="8399"/>
                </a:lnTo>
                <a:lnTo>
                  <a:pt x="9966" y="8396"/>
                </a:lnTo>
                <a:lnTo>
                  <a:pt x="9926" y="8394"/>
                </a:lnTo>
                <a:lnTo>
                  <a:pt x="9886" y="8393"/>
                </a:lnTo>
                <a:lnTo>
                  <a:pt x="9847" y="8393"/>
                </a:lnTo>
                <a:lnTo>
                  <a:pt x="9807" y="8394"/>
                </a:lnTo>
                <a:lnTo>
                  <a:pt x="9768" y="8396"/>
                </a:lnTo>
                <a:lnTo>
                  <a:pt x="9727" y="8398"/>
                </a:lnTo>
                <a:lnTo>
                  <a:pt x="9688" y="8402"/>
                </a:lnTo>
                <a:lnTo>
                  <a:pt x="9650" y="8407"/>
                </a:lnTo>
                <a:lnTo>
                  <a:pt x="9611" y="8412"/>
                </a:lnTo>
                <a:lnTo>
                  <a:pt x="9573" y="8420"/>
                </a:lnTo>
                <a:lnTo>
                  <a:pt x="9536" y="8428"/>
                </a:lnTo>
                <a:lnTo>
                  <a:pt x="9498" y="8436"/>
                </a:lnTo>
                <a:lnTo>
                  <a:pt x="9462" y="8446"/>
                </a:lnTo>
                <a:lnTo>
                  <a:pt x="9426" y="8457"/>
                </a:lnTo>
                <a:lnTo>
                  <a:pt x="9390" y="8469"/>
                </a:lnTo>
                <a:lnTo>
                  <a:pt x="9356" y="8481"/>
                </a:lnTo>
                <a:lnTo>
                  <a:pt x="9322" y="8496"/>
                </a:lnTo>
                <a:lnTo>
                  <a:pt x="9289" y="8510"/>
                </a:lnTo>
                <a:lnTo>
                  <a:pt x="9256" y="8527"/>
                </a:lnTo>
                <a:lnTo>
                  <a:pt x="9225" y="8543"/>
                </a:lnTo>
                <a:lnTo>
                  <a:pt x="9195" y="8562"/>
                </a:lnTo>
                <a:lnTo>
                  <a:pt x="9161" y="8583"/>
                </a:lnTo>
                <a:lnTo>
                  <a:pt x="9127" y="8607"/>
                </a:lnTo>
                <a:lnTo>
                  <a:pt x="9092" y="8632"/>
                </a:lnTo>
                <a:lnTo>
                  <a:pt x="9057" y="8659"/>
                </a:lnTo>
                <a:lnTo>
                  <a:pt x="8985" y="8714"/>
                </a:lnTo>
                <a:lnTo>
                  <a:pt x="8910" y="8773"/>
                </a:lnTo>
                <a:lnTo>
                  <a:pt x="8871" y="8803"/>
                </a:lnTo>
                <a:lnTo>
                  <a:pt x="8832" y="8833"/>
                </a:lnTo>
                <a:lnTo>
                  <a:pt x="8792" y="8862"/>
                </a:lnTo>
                <a:lnTo>
                  <a:pt x="8751" y="8889"/>
                </a:lnTo>
                <a:lnTo>
                  <a:pt x="8710" y="8917"/>
                </a:lnTo>
                <a:lnTo>
                  <a:pt x="8666" y="8943"/>
                </a:lnTo>
                <a:lnTo>
                  <a:pt x="8623" y="8968"/>
                </a:lnTo>
                <a:lnTo>
                  <a:pt x="8579" y="8990"/>
                </a:lnTo>
                <a:lnTo>
                  <a:pt x="8532" y="9011"/>
                </a:lnTo>
                <a:lnTo>
                  <a:pt x="8486" y="9029"/>
                </a:lnTo>
                <a:lnTo>
                  <a:pt x="8439" y="9046"/>
                </a:lnTo>
                <a:lnTo>
                  <a:pt x="8389" y="9059"/>
                </a:lnTo>
                <a:lnTo>
                  <a:pt x="8340" y="9069"/>
                </a:lnTo>
                <a:lnTo>
                  <a:pt x="8290" y="9076"/>
                </a:lnTo>
                <a:lnTo>
                  <a:pt x="8237" y="9079"/>
                </a:lnTo>
                <a:lnTo>
                  <a:pt x="8184" y="9078"/>
                </a:lnTo>
                <a:lnTo>
                  <a:pt x="8129" y="9073"/>
                </a:lnTo>
                <a:lnTo>
                  <a:pt x="8073" y="9063"/>
                </a:lnTo>
                <a:lnTo>
                  <a:pt x="8016" y="9049"/>
                </a:lnTo>
                <a:lnTo>
                  <a:pt x="7957" y="9029"/>
                </a:lnTo>
                <a:lnTo>
                  <a:pt x="7897" y="9006"/>
                </a:lnTo>
                <a:lnTo>
                  <a:pt x="7836" y="8976"/>
                </a:lnTo>
                <a:lnTo>
                  <a:pt x="7773" y="8940"/>
                </a:lnTo>
                <a:lnTo>
                  <a:pt x="7709" y="8899"/>
                </a:lnTo>
                <a:lnTo>
                  <a:pt x="7659" y="8855"/>
                </a:lnTo>
                <a:lnTo>
                  <a:pt x="7610" y="8813"/>
                </a:lnTo>
                <a:lnTo>
                  <a:pt x="7563" y="8772"/>
                </a:lnTo>
                <a:lnTo>
                  <a:pt x="7516" y="8733"/>
                </a:lnTo>
                <a:lnTo>
                  <a:pt x="7491" y="8713"/>
                </a:lnTo>
                <a:lnTo>
                  <a:pt x="7466" y="8694"/>
                </a:lnTo>
                <a:lnTo>
                  <a:pt x="7440" y="8675"/>
                </a:lnTo>
                <a:lnTo>
                  <a:pt x="7414" y="8656"/>
                </a:lnTo>
                <a:lnTo>
                  <a:pt x="7386" y="8637"/>
                </a:lnTo>
                <a:lnTo>
                  <a:pt x="7356" y="8618"/>
                </a:lnTo>
                <a:lnTo>
                  <a:pt x="7325" y="8600"/>
                </a:lnTo>
                <a:lnTo>
                  <a:pt x="7292" y="8581"/>
                </a:lnTo>
                <a:lnTo>
                  <a:pt x="7246" y="8552"/>
                </a:lnTo>
                <a:lnTo>
                  <a:pt x="7198" y="8527"/>
                </a:lnTo>
                <a:lnTo>
                  <a:pt x="7149" y="8503"/>
                </a:lnTo>
                <a:lnTo>
                  <a:pt x="7100" y="8481"/>
                </a:lnTo>
                <a:lnTo>
                  <a:pt x="7048" y="8462"/>
                </a:lnTo>
                <a:lnTo>
                  <a:pt x="6998" y="8444"/>
                </a:lnTo>
                <a:lnTo>
                  <a:pt x="6946" y="8429"/>
                </a:lnTo>
                <a:lnTo>
                  <a:pt x="6894" y="8416"/>
                </a:lnTo>
                <a:lnTo>
                  <a:pt x="6840" y="8406"/>
                </a:lnTo>
                <a:lnTo>
                  <a:pt x="6788" y="8398"/>
                </a:lnTo>
                <a:lnTo>
                  <a:pt x="6733" y="8392"/>
                </a:lnTo>
                <a:lnTo>
                  <a:pt x="6680" y="8388"/>
                </a:lnTo>
                <a:lnTo>
                  <a:pt x="6625" y="8386"/>
                </a:lnTo>
                <a:lnTo>
                  <a:pt x="6572" y="8386"/>
                </a:lnTo>
                <a:lnTo>
                  <a:pt x="6517" y="8389"/>
                </a:lnTo>
                <a:lnTo>
                  <a:pt x="6463" y="8393"/>
                </a:lnTo>
                <a:lnTo>
                  <a:pt x="6408" y="8400"/>
                </a:lnTo>
                <a:lnTo>
                  <a:pt x="6355" y="8408"/>
                </a:lnTo>
                <a:lnTo>
                  <a:pt x="6300" y="8420"/>
                </a:lnTo>
                <a:lnTo>
                  <a:pt x="6247" y="8432"/>
                </a:lnTo>
                <a:lnTo>
                  <a:pt x="6193" y="8446"/>
                </a:lnTo>
                <a:lnTo>
                  <a:pt x="6141" y="8464"/>
                </a:lnTo>
                <a:lnTo>
                  <a:pt x="6088" y="8482"/>
                </a:lnTo>
                <a:lnTo>
                  <a:pt x="6036" y="8503"/>
                </a:lnTo>
                <a:lnTo>
                  <a:pt x="5984" y="8526"/>
                </a:lnTo>
                <a:lnTo>
                  <a:pt x="5934" y="8551"/>
                </a:lnTo>
                <a:lnTo>
                  <a:pt x="5884" y="8577"/>
                </a:lnTo>
                <a:lnTo>
                  <a:pt x="5835" y="8606"/>
                </a:lnTo>
                <a:lnTo>
                  <a:pt x="5786" y="8637"/>
                </a:lnTo>
                <a:lnTo>
                  <a:pt x="5739" y="8670"/>
                </a:lnTo>
                <a:lnTo>
                  <a:pt x="5693" y="8704"/>
                </a:lnTo>
                <a:lnTo>
                  <a:pt x="5647" y="8740"/>
                </a:lnTo>
                <a:lnTo>
                  <a:pt x="5602" y="8779"/>
                </a:lnTo>
                <a:lnTo>
                  <a:pt x="5555" y="8820"/>
                </a:lnTo>
                <a:lnTo>
                  <a:pt x="5504" y="8863"/>
                </a:lnTo>
                <a:lnTo>
                  <a:pt x="5452" y="8904"/>
                </a:lnTo>
                <a:lnTo>
                  <a:pt x="5425" y="8924"/>
                </a:lnTo>
                <a:lnTo>
                  <a:pt x="5397" y="8944"/>
                </a:lnTo>
                <a:lnTo>
                  <a:pt x="5369" y="8962"/>
                </a:lnTo>
                <a:lnTo>
                  <a:pt x="5339" y="8980"/>
                </a:lnTo>
                <a:lnTo>
                  <a:pt x="5308" y="8996"/>
                </a:lnTo>
                <a:lnTo>
                  <a:pt x="5277" y="9012"/>
                </a:lnTo>
                <a:lnTo>
                  <a:pt x="5245" y="9025"/>
                </a:lnTo>
                <a:lnTo>
                  <a:pt x="5212" y="9038"/>
                </a:lnTo>
                <a:lnTo>
                  <a:pt x="5129" y="9059"/>
                </a:lnTo>
                <a:lnTo>
                  <a:pt x="5051" y="9074"/>
                </a:lnTo>
                <a:lnTo>
                  <a:pt x="4976" y="9081"/>
                </a:lnTo>
                <a:lnTo>
                  <a:pt x="4906" y="9082"/>
                </a:lnTo>
                <a:lnTo>
                  <a:pt x="4841" y="9077"/>
                </a:lnTo>
                <a:lnTo>
                  <a:pt x="4778" y="9066"/>
                </a:lnTo>
                <a:lnTo>
                  <a:pt x="4717" y="9049"/>
                </a:lnTo>
                <a:lnTo>
                  <a:pt x="4659" y="9027"/>
                </a:lnTo>
                <a:lnTo>
                  <a:pt x="4604" y="9003"/>
                </a:lnTo>
                <a:lnTo>
                  <a:pt x="4550" y="8974"/>
                </a:lnTo>
                <a:lnTo>
                  <a:pt x="4497" y="8942"/>
                </a:lnTo>
                <a:lnTo>
                  <a:pt x="4445" y="8907"/>
                </a:lnTo>
                <a:lnTo>
                  <a:pt x="4395" y="8870"/>
                </a:lnTo>
                <a:lnTo>
                  <a:pt x="4343" y="8831"/>
                </a:lnTo>
                <a:lnTo>
                  <a:pt x="4292" y="8790"/>
                </a:lnTo>
                <a:lnTo>
                  <a:pt x="4241" y="8750"/>
                </a:lnTo>
                <a:lnTo>
                  <a:pt x="4188" y="8709"/>
                </a:lnTo>
                <a:lnTo>
                  <a:pt x="4134" y="8669"/>
                </a:lnTo>
                <a:lnTo>
                  <a:pt x="4079" y="8629"/>
                </a:lnTo>
                <a:lnTo>
                  <a:pt x="4021" y="8590"/>
                </a:lnTo>
                <a:lnTo>
                  <a:pt x="3962" y="8552"/>
                </a:lnTo>
                <a:lnTo>
                  <a:pt x="3899" y="8518"/>
                </a:lnTo>
                <a:lnTo>
                  <a:pt x="3832" y="8486"/>
                </a:lnTo>
                <a:lnTo>
                  <a:pt x="3763" y="8458"/>
                </a:lnTo>
                <a:lnTo>
                  <a:pt x="3689" y="8432"/>
                </a:lnTo>
                <a:lnTo>
                  <a:pt x="3612" y="8411"/>
                </a:lnTo>
                <a:lnTo>
                  <a:pt x="3528" y="8396"/>
                </a:lnTo>
                <a:lnTo>
                  <a:pt x="3441" y="8385"/>
                </a:lnTo>
                <a:lnTo>
                  <a:pt x="3348" y="8379"/>
                </a:lnTo>
                <a:lnTo>
                  <a:pt x="3249" y="8380"/>
                </a:lnTo>
                <a:lnTo>
                  <a:pt x="3143" y="8388"/>
                </a:lnTo>
                <a:lnTo>
                  <a:pt x="3032" y="8403"/>
                </a:lnTo>
                <a:lnTo>
                  <a:pt x="2963" y="8417"/>
                </a:lnTo>
                <a:lnTo>
                  <a:pt x="2898" y="8434"/>
                </a:lnTo>
                <a:lnTo>
                  <a:pt x="2838" y="8454"/>
                </a:lnTo>
                <a:lnTo>
                  <a:pt x="2779" y="8475"/>
                </a:lnTo>
                <a:lnTo>
                  <a:pt x="2724" y="8498"/>
                </a:lnTo>
                <a:lnTo>
                  <a:pt x="2673" y="8524"/>
                </a:lnTo>
                <a:lnTo>
                  <a:pt x="2624" y="8550"/>
                </a:lnTo>
                <a:lnTo>
                  <a:pt x="2576" y="8577"/>
                </a:lnTo>
                <a:lnTo>
                  <a:pt x="2532" y="8607"/>
                </a:lnTo>
                <a:lnTo>
                  <a:pt x="2489" y="8636"/>
                </a:lnTo>
                <a:lnTo>
                  <a:pt x="2448" y="8667"/>
                </a:lnTo>
                <a:lnTo>
                  <a:pt x="2407" y="8697"/>
                </a:lnTo>
                <a:lnTo>
                  <a:pt x="2330" y="8758"/>
                </a:lnTo>
                <a:lnTo>
                  <a:pt x="2257" y="8819"/>
                </a:lnTo>
                <a:lnTo>
                  <a:pt x="2220" y="8849"/>
                </a:lnTo>
                <a:lnTo>
                  <a:pt x="2183" y="8877"/>
                </a:lnTo>
                <a:lnTo>
                  <a:pt x="2146" y="8905"/>
                </a:lnTo>
                <a:lnTo>
                  <a:pt x="2109" y="8931"/>
                </a:lnTo>
                <a:lnTo>
                  <a:pt x="2070" y="8955"/>
                </a:lnTo>
                <a:lnTo>
                  <a:pt x="2031" y="8978"/>
                </a:lnTo>
                <a:lnTo>
                  <a:pt x="1991" y="8999"/>
                </a:lnTo>
                <a:lnTo>
                  <a:pt x="1948" y="9017"/>
                </a:lnTo>
                <a:lnTo>
                  <a:pt x="1904" y="9033"/>
                </a:lnTo>
                <a:lnTo>
                  <a:pt x="1858" y="9046"/>
                </a:lnTo>
                <a:lnTo>
                  <a:pt x="1809" y="9056"/>
                </a:lnTo>
                <a:lnTo>
                  <a:pt x="1759" y="9063"/>
                </a:lnTo>
                <a:lnTo>
                  <a:pt x="1705" y="9068"/>
                </a:lnTo>
                <a:lnTo>
                  <a:pt x="1649" y="9068"/>
                </a:lnTo>
                <a:lnTo>
                  <a:pt x="1589" y="9064"/>
                </a:lnTo>
                <a:lnTo>
                  <a:pt x="1526" y="9057"/>
                </a:lnTo>
                <a:lnTo>
                  <a:pt x="1477" y="9050"/>
                </a:lnTo>
                <a:lnTo>
                  <a:pt x="1431" y="9040"/>
                </a:lnTo>
                <a:lnTo>
                  <a:pt x="1385" y="9027"/>
                </a:lnTo>
                <a:lnTo>
                  <a:pt x="1342" y="9012"/>
                </a:lnTo>
                <a:lnTo>
                  <a:pt x="1301" y="8993"/>
                </a:lnTo>
                <a:lnTo>
                  <a:pt x="1261" y="8973"/>
                </a:lnTo>
                <a:lnTo>
                  <a:pt x="1223" y="8951"/>
                </a:lnTo>
                <a:lnTo>
                  <a:pt x="1185" y="8927"/>
                </a:lnTo>
                <a:lnTo>
                  <a:pt x="1148" y="8902"/>
                </a:lnTo>
                <a:lnTo>
                  <a:pt x="1111" y="8875"/>
                </a:lnTo>
                <a:lnTo>
                  <a:pt x="1075" y="8847"/>
                </a:lnTo>
                <a:lnTo>
                  <a:pt x="1037" y="8818"/>
                </a:lnTo>
                <a:lnTo>
                  <a:pt x="964" y="8758"/>
                </a:lnTo>
                <a:lnTo>
                  <a:pt x="889" y="8698"/>
                </a:lnTo>
                <a:lnTo>
                  <a:pt x="850" y="8668"/>
                </a:lnTo>
                <a:lnTo>
                  <a:pt x="810" y="8638"/>
                </a:lnTo>
                <a:lnTo>
                  <a:pt x="768" y="8609"/>
                </a:lnTo>
                <a:lnTo>
                  <a:pt x="725" y="8580"/>
                </a:lnTo>
                <a:lnTo>
                  <a:pt x="679" y="8553"/>
                </a:lnTo>
                <a:lnTo>
                  <a:pt x="633" y="8528"/>
                </a:lnTo>
                <a:lnTo>
                  <a:pt x="583" y="8503"/>
                </a:lnTo>
                <a:lnTo>
                  <a:pt x="531" y="8480"/>
                </a:lnTo>
                <a:lnTo>
                  <a:pt x="477" y="8459"/>
                </a:lnTo>
                <a:lnTo>
                  <a:pt x="419" y="8440"/>
                </a:lnTo>
                <a:lnTo>
                  <a:pt x="358" y="8424"/>
                </a:lnTo>
                <a:lnTo>
                  <a:pt x="294" y="8409"/>
                </a:lnTo>
                <a:lnTo>
                  <a:pt x="226" y="8398"/>
                </a:lnTo>
                <a:lnTo>
                  <a:pt x="155" y="8390"/>
                </a:lnTo>
                <a:lnTo>
                  <a:pt x="79" y="8385"/>
                </a:lnTo>
                <a:lnTo>
                  <a:pt x="0" y="8383"/>
                </a:lnTo>
                <a:lnTo>
                  <a:pt x="0" y="8958"/>
                </a:lnTo>
                <a:close/>
                <a:moveTo>
                  <a:pt x="4345" y="3034"/>
                </a:moveTo>
                <a:lnTo>
                  <a:pt x="4345" y="2899"/>
                </a:lnTo>
                <a:lnTo>
                  <a:pt x="4345" y="3034"/>
                </a:lnTo>
                <a:close/>
                <a:moveTo>
                  <a:pt x="13452" y="6124"/>
                </a:moveTo>
                <a:lnTo>
                  <a:pt x="13468" y="6125"/>
                </a:lnTo>
                <a:lnTo>
                  <a:pt x="13483" y="6126"/>
                </a:lnTo>
                <a:lnTo>
                  <a:pt x="13499" y="6128"/>
                </a:lnTo>
                <a:lnTo>
                  <a:pt x="13513" y="6130"/>
                </a:lnTo>
                <a:lnTo>
                  <a:pt x="13527" y="6134"/>
                </a:lnTo>
                <a:lnTo>
                  <a:pt x="13542" y="6138"/>
                </a:lnTo>
                <a:lnTo>
                  <a:pt x="13556" y="6143"/>
                </a:lnTo>
                <a:lnTo>
                  <a:pt x="13570" y="6149"/>
                </a:lnTo>
                <a:lnTo>
                  <a:pt x="13583" y="6154"/>
                </a:lnTo>
                <a:lnTo>
                  <a:pt x="13596" y="6161"/>
                </a:lnTo>
                <a:lnTo>
                  <a:pt x="13609" y="6168"/>
                </a:lnTo>
                <a:lnTo>
                  <a:pt x="13621" y="6177"/>
                </a:lnTo>
                <a:lnTo>
                  <a:pt x="13632" y="6185"/>
                </a:lnTo>
                <a:lnTo>
                  <a:pt x="13645" y="6193"/>
                </a:lnTo>
                <a:lnTo>
                  <a:pt x="13655" y="6203"/>
                </a:lnTo>
                <a:lnTo>
                  <a:pt x="13665" y="6213"/>
                </a:lnTo>
                <a:lnTo>
                  <a:pt x="13676" y="6224"/>
                </a:lnTo>
                <a:lnTo>
                  <a:pt x="13685" y="6234"/>
                </a:lnTo>
                <a:lnTo>
                  <a:pt x="13694" y="6246"/>
                </a:lnTo>
                <a:lnTo>
                  <a:pt x="13702" y="6258"/>
                </a:lnTo>
                <a:lnTo>
                  <a:pt x="13711" y="6270"/>
                </a:lnTo>
                <a:lnTo>
                  <a:pt x="13718" y="6283"/>
                </a:lnTo>
                <a:lnTo>
                  <a:pt x="13724" y="6296"/>
                </a:lnTo>
                <a:lnTo>
                  <a:pt x="13730" y="6309"/>
                </a:lnTo>
                <a:lnTo>
                  <a:pt x="13735" y="6323"/>
                </a:lnTo>
                <a:lnTo>
                  <a:pt x="13740" y="6336"/>
                </a:lnTo>
                <a:lnTo>
                  <a:pt x="13745" y="6351"/>
                </a:lnTo>
                <a:lnTo>
                  <a:pt x="13748" y="6366"/>
                </a:lnTo>
                <a:lnTo>
                  <a:pt x="13751" y="6381"/>
                </a:lnTo>
                <a:lnTo>
                  <a:pt x="13753" y="6396"/>
                </a:lnTo>
                <a:lnTo>
                  <a:pt x="13754" y="6411"/>
                </a:lnTo>
                <a:lnTo>
                  <a:pt x="13754" y="6427"/>
                </a:lnTo>
                <a:lnTo>
                  <a:pt x="13754" y="6442"/>
                </a:lnTo>
                <a:lnTo>
                  <a:pt x="13753" y="6458"/>
                </a:lnTo>
                <a:lnTo>
                  <a:pt x="13751" y="6472"/>
                </a:lnTo>
                <a:lnTo>
                  <a:pt x="13748" y="6488"/>
                </a:lnTo>
                <a:lnTo>
                  <a:pt x="13745" y="6502"/>
                </a:lnTo>
                <a:lnTo>
                  <a:pt x="13740" y="6517"/>
                </a:lnTo>
                <a:lnTo>
                  <a:pt x="13735" y="6530"/>
                </a:lnTo>
                <a:lnTo>
                  <a:pt x="13730" y="6544"/>
                </a:lnTo>
                <a:lnTo>
                  <a:pt x="13724" y="6558"/>
                </a:lnTo>
                <a:lnTo>
                  <a:pt x="13718" y="6570"/>
                </a:lnTo>
                <a:lnTo>
                  <a:pt x="13711" y="6584"/>
                </a:lnTo>
                <a:lnTo>
                  <a:pt x="13702" y="6596"/>
                </a:lnTo>
                <a:lnTo>
                  <a:pt x="13694" y="6607"/>
                </a:lnTo>
                <a:lnTo>
                  <a:pt x="13685" y="6619"/>
                </a:lnTo>
                <a:lnTo>
                  <a:pt x="13676" y="6630"/>
                </a:lnTo>
                <a:lnTo>
                  <a:pt x="13665" y="6640"/>
                </a:lnTo>
                <a:lnTo>
                  <a:pt x="13655" y="6651"/>
                </a:lnTo>
                <a:lnTo>
                  <a:pt x="13645" y="6660"/>
                </a:lnTo>
                <a:lnTo>
                  <a:pt x="13632" y="6669"/>
                </a:lnTo>
                <a:lnTo>
                  <a:pt x="13621" y="6677"/>
                </a:lnTo>
                <a:lnTo>
                  <a:pt x="13609" y="6685"/>
                </a:lnTo>
                <a:lnTo>
                  <a:pt x="13596" y="6692"/>
                </a:lnTo>
                <a:lnTo>
                  <a:pt x="13583" y="6699"/>
                </a:lnTo>
                <a:lnTo>
                  <a:pt x="13570" y="6705"/>
                </a:lnTo>
                <a:lnTo>
                  <a:pt x="13556" y="6710"/>
                </a:lnTo>
                <a:lnTo>
                  <a:pt x="13542" y="6715"/>
                </a:lnTo>
                <a:lnTo>
                  <a:pt x="13527" y="6720"/>
                </a:lnTo>
                <a:lnTo>
                  <a:pt x="13513" y="6723"/>
                </a:lnTo>
                <a:lnTo>
                  <a:pt x="13499" y="6725"/>
                </a:lnTo>
                <a:lnTo>
                  <a:pt x="13483" y="6727"/>
                </a:lnTo>
                <a:lnTo>
                  <a:pt x="13468" y="6728"/>
                </a:lnTo>
                <a:lnTo>
                  <a:pt x="13452" y="6729"/>
                </a:lnTo>
                <a:lnTo>
                  <a:pt x="13437" y="6728"/>
                </a:lnTo>
                <a:lnTo>
                  <a:pt x="13421" y="6727"/>
                </a:lnTo>
                <a:lnTo>
                  <a:pt x="13406" y="6725"/>
                </a:lnTo>
                <a:lnTo>
                  <a:pt x="13392" y="6723"/>
                </a:lnTo>
                <a:lnTo>
                  <a:pt x="13377" y="6720"/>
                </a:lnTo>
                <a:lnTo>
                  <a:pt x="13363" y="6715"/>
                </a:lnTo>
                <a:lnTo>
                  <a:pt x="13348" y="6710"/>
                </a:lnTo>
                <a:lnTo>
                  <a:pt x="13335" y="6705"/>
                </a:lnTo>
                <a:lnTo>
                  <a:pt x="13322" y="6699"/>
                </a:lnTo>
                <a:lnTo>
                  <a:pt x="13308" y="6692"/>
                </a:lnTo>
                <a:lnTo>
                  <a:pt x="13296" y="6685"/>
                </a:lnTo>
                <a:lnTo>
                  <a:pt x="13284" y="6677"/>
                </a:lnTo>
                <a:lnTo>
                  <a:pt x="13272" y="6669"/>
                </a:lnTo>
                <a:lnTo>
                  <a:pt x="13261" y="6660"/>
                </a:lnTo>
                <a:lnTo>
                  <a:pt x="13250" y="6651"/>
                </a:lnTo>
                <a:lnTo>
                  <a:pt x="13239" y="6640"/>
                </a:lnTo>
                <a:lnTo>
                  <a:pt x="13229" y="6630"/>
                </a:lnTo>
                <a:lnTo>
                  <a:pt x="13220" y="6619"/>
                </a:lnTo>
                <a:lnTo>
                  <a:pt x="13210" y="6607"/>
                </a:lnTo>
                <a:lnTo>
                  <a:pt x="13202" y="6596"/>
                </a:lnTo>
                <a:lnTo>
                  <a:pt x="13194" y="6584"/>
                </a:lnTo>
                <a:lnTo>
                  <a:pt x="13187" y="6570"/>
                </a:lnTo>
                <a:lnTo>
                  <a:pt x="13181" y="6558"/>
                </a:lnTo>
                <a:lnTo>
                  <a:pt x="13174" y="6544"/>
                </a:lnTo>
                <a:lnTo>
                  <a:pt x="13169" y="6530"/>
                </a:lnTo>
                <a:lnTo>
                  <a:pt x="13164" y="6517"/>
                </a:lnTo>
                <a:lnTo>
                  <a:pt x="13160" y="6502"/>
                </a:lnTo>
                <a:lnTo>
                  <a:pt x="13157" y="6488"/>
                </a:lnTo>
                <a:lnTo>
                  <a:pt x="13154" y="6472"/>
                </a:lnTo>
                <a:lnTo>
                  <a:pt x="13152" y="6458"/>
                </a:lnTo>
                <a:lnTo>
                  <a:pt x="13151" y="6442"/>
                </a:lnTo>
                <a:lnTo>
                  <a:pt x="13151" y="6427"/>
                </a:lnTo>
                <a:lnTo>
                  <a:pt x="13151" y="6411"/>
                </a:lnTo>
                <a:lnTo>
                  <a:pt x="13152" y="6396"/>
                </a:lnTo>
                <a:lnTo>
                  <a:pt x="13154" y="6381"/>
                </a:lnTo>
                <a:lnTo>
                  <a:pt x="13157" y="6366"/>
                </a:lnTo>
                <a:lnTo>
                  <a:pt x="13160" y="6351"/>
                </a:lnTo>
                <a:lnTo>
                  <a:pt x="13164" y="6336"/>
                </a:lnTo>
                <a:lnTo>
                  <a:pt x="13169" y="6323"/>
                </a:lnTo>
                <a:lnTo>
                  <a:pt x="13174" y="6309"/>
                </a:lnTo>
                <a:lnTo>
                  <a:pt x="13181" y="6296"/>
                </a:lnTo>
                <a:lnTo>
                  <a:pt x="13187" y="6283"/>
                </a:lnTo>
                <a:lnTo>
                  <a:pt x="13194" y="6270"/>
                </a:lnTo>
                <a:lnTo>
                  <a:pt x="13202" y="6258"/>
                </a:lnTo>
                <a:lnTo>
                  <a:pt x="13210" y="6246"/>
                </a:lnTo>
                <a:lnTo>
                  <a:pt x="13220" y="6234"/>
                </a:lnTo>
                <a:lnTo>
                  <a:pt x="13229" y="6224"/>
                </a:lnTo>
                <a:lnTo>
                  <a:pt x="13239" y="6213"/>
                </a:lnTo>
                <a:lnTo>
                  <a:pt x="13250" y="6203"/>
                </a:lnTo>
                <a:lnTo>
                  <a:pt x="13261" y="6193"/>
                </a:lnTo>
                <a:lnTo>
                  <a:pt x="13272" y="6185"/>
                </a:lnTo>
                <a:lnTo>
                  <a:pt x="13284" y="6177"/>
                </a:lnTo>
                <a:lnTo>
                  <a:pt x="13296" y="6168"/>
                </a:lnTo>
                <a:lnTo>
                  <a:pt x="13308" y="6161"/>
                </a:lnTo>
                <a:lnTo>
                  <a:pt x="13322" y="6154"/>
                </a:lnTo>
                <a:lnTo>
                  <a:pt x="13335" y="6149"/>
                </a:lnTo>
                <a:lnTo>
                  <a:pt x="13348" y="6143"/>
                </a:lnTo>
                <a:lnTo>
                  <a:pt x="13363" y="6138"/>
                </a:lnTo>
                <a:lnTo>
                  <a:pt x="13377" y="6134"/>
                </a:lnTo>
                <a:lnTo>
                  <a:pt x="13392" y="6130"/>
                </a:lnTo>
                <a:lnTo>
                  <a:pt x="13406" y="6128"/>
                </a:lnTo>
                <a:lnTo>
                  <a:pt x="13421" y="6126"/>
                </a:lnTo>
                <a:lnTo>
                  <a:pt x="13437" y="6125"/>
                </a:lnTo>
                <a:lnTo>
                  <a:pt x="13452" y="6124"/>
                </a:lnTo>
                <a:close/>
                <a:moveTo>
                  <a:pt x="12286" y="6124"/>
                </a:moveTo>
                <a:lnTo>
                  <a:pt x="12302" y="6125"/>
                </a:lnTo>
                <a:lnTo>
                  <a:pt x="12317" y="6126"/>
                </a:lnTo>
                <a:lnTo>
                  <a:pt x="12332" y="6128"/>
                </a:lnTo>
                <a:lnTo>
                  <a:pt x="12347" y="6130"/>
                </a:lnTo>
                <a:lnTo>
                  <a:pt x="12361" y="6134"/>
                </a:lnTo>
                <a:lnTo>
                  <a:pt x="12376" y="6138"/>
                </a:lnTo>
                <a:lnTo>
                  <a:pt x="12390" y="6143"/>
                </a:lnTo>
                <a:lnTo>
                  <a:pt x="12403" y="6149"/>
                </a:lnTo>
                <a:lnTo>
                  <a:pt x="12417" y="6154"/>
                </a:lnTo>
                <a:lnTo>
                  <a:pt x="12430" y="6161"/>
                </a:lnTo>
                <a:lnTo>
                  <a:pt x="12443" y="6168"/>
                </a:lnTo>
                <a:lnTo>
                  <a:pt x="12455" y="6177"/>
                </a:lnTo>
                <a:lnTo>
                  <a:pt x="12466" y="6185"/>
                </a:lnTo>
                <a:lnTo>
                  <a:pt x="12478" y="6193"/>
                </a:lnTo>
                <a:lnTo>
                  <a:pt x="12489" y="6203"/>
                </a:lnTo>
                <a:lnTo>
                  <a:pt x="12499" y="6213"/>
                </a:lnTo>
                <a:lnTo>
                  <a:pt x="12510" y="6224"/>
                </a:lnTo>
                <a:lnTo>
                  <a:pt x="12519" y="6234"/>
                </a:lnTo>
                <a:lnTo>
                  <a:pt x="12528" y="6246"/>
                </a:lnTo>
                <a:lnTo>
                  <a:pt x="12536" y="6258"/>
                </a:lnTo>
                <a:lnTo>
                  <a:pt x="12544" y="6270"/>
                </a:lnTo>
                <a:lnTo>
                  <a:pt x="12552" y="6283"/>
                </a:lnTo>
                <a:lnTo>
                  <a:pt x="12558" y="6296"/>
                </a:lnTo>
                <a:lnTo>
                  <a:pt x="12564" y="6309"/>
                </a:lnTo>
                <a:lnTo>
                  <a:pt x="12569" y="6323"/>
                </a:lnTo>
                <a:lnTo>
                  <a:pt x="12574" y="6336"/>
                </a:lnTo>
                <a:lnTo>
                  <a:pt x="12578" y="6351"/>
                </a:lnTo>
                <a:lnTo>
                  <a:pt x="12582" y="6366"/>
                </a:lnTo>
                <a:lnTo>
                  <a:pt x="12585" y="6381"/>
                </a:lnTo>
                <a:lnTo>
                  <a:pt x="12587" y="6396"/>
                </a:lnTo>
                <a:lnTo>
                  <a:pt x="12588" y="6411"/>
                </a:lnTo>
                <a:lnTo>
                  <a:pt x="12588" y="6427"/>
                </a:lnTo>
                <a:lnTo>
                  <a:pt x="12588" y="6442"/>
                </a:lnTo>
                <a:lnTo>
                  <a:pt x="12587" y="6458"/>
                </a:lnTo>
                <a:lnTo>
                  <a:pt x="12585" y="6472"/>
                </a:lnTo>
                <a:lnTo>
                  <a:pt x="12582" y="6488"/>
                </a:lnTo>
                <a:lnTo>
                  <a:pt x="12578" y="6502"/>
                </a:lnTo>
                <a:lnTo>
                  <a:pt x="12574" y="6517"/>
                </a:lnTo>
                <a:lnTo>
                  <a:pt x="12569" y="6530"/>
                </a:lnTo>
                <a:lnTo>
                  <a:pt x="12564" y="6544"/>
                </a:lnTo>
                <a:lnTo>
                  <a:pt x="12558" y="6558"/>
                </a:lnTo>
                <a:lnTo>
                  <a:pt x="12552" y="6570"/>
                </a:lnTo>
                <a:lnTo>
                  <a:pt x="12544" y="6584"/>
                </a:lnTo>
                <a:lnTo>
                  <a:pt x="12536" y="6596"/>
                </a:lnTo>
                <a:lnTo>
                  <a:pt x="12528" y="6607"/>
                </a:lnTo>
                <a:lnTo>
                  <a:pt x="12519" y="6619"/>
                </a:lnTo>
                <a:lnTo>
                  <a:pt x="12510" y="6630"/>
                </a:lnTo>
                <a:lnTo>
                  <a:pt x="12499" y="6640"/>
                </a:lnTo>
                <a:lnTo>
                  <a:pt x="12489" y="6651"/>
                </a:lnTo>
                <a:lnTo>
                  <a:pt x="12478" y="6660"/>
                </a:lnTo>
                <a:lnTo>
                  <a:pt x="12466" y="6669"/>
                </a:lnTo>
                <a:lnTo>
                  <a:pt x="12455" y="6677"/>
                </a:lnTo>
                <a:lnTo>
                  <a:pt x="12443" y="6685"/>
                </a:lnTo>
                <a:lnTo>
                  <a:pt x="12430" y="6692"/>
                </a:lnTo>
                <a:lnTo>
                  <a:pt x="12417" y="6699"/>
                </a:lnTo>
                <a:lnTo>
                  <a:pt x="12403" y="6705"/>
                </a:lnTo>
                <a:lnTo>
                  <a:pt x="12390" y="6710"/>
                </a:lnTo>
                <a:lnTo>
                  <a:pt x="12376" y="6715"/>
                </a:lnTo>
                <a:lnTo>
                  <a:pt x="12361" y="6720"/>
                </a:lnTo>
                <a:lnTo>
                  <a:pt x="12347" y="6723"/>
                </a:lnTo>
                <a:lnTo>
                  <a:pt x="12332" y="6725"/>
                </a:lnTo>
                <a:lnTo>
                  <a:pt x="12317" y="6727"/>
                </a:lnTo>
                <a:lnTo>
                  <a:pt x="12302" y="6728"/>
                </a:lnTo>
                <a:lnTo>
                  <a:pt x="12286" y="6729"/>
                </a:lnTo>
                <a:lnTo>
                  <a:pt x="12271" y="6728"/>
                </a:lnTo>
                <a:lnTo>
                  <a:pt x="12255" y="6727"/>
                </a:lnTo>
                <a:lnTo>
                  <a:pt x="12240" y="6725"/>
                </a:lnTo>
                <a:lnTo>
                  <a:pt x="12225" y="6723"/>
                </a:lnTo>
                <a:lnTo>
                  <a:pt x="12211" y="6720"/>
                </a:lnTo>
                <a:lnTo>
                  <a:pt x="12197" y="6715"/>
                </a:lnTo>
                <a:lnTo>
                  <a:pt x="12182" y="6710"/>
                </a:lnTo>
                <a:lnTo>
                  <a:pt x="12169" y="6705"/>
                </a:lnTo>
                <a:lnTo>
                  <a:pt x="12155" y="6699"/>
                </a:lnTo>
                <a:lnTo>
                  <a:pt x="12142" y="6692"/>
                </a:lnTo>
                <a:lnTo>
                  <a:pt x="12130" y="6685"/>
                </a:lnTo>
                <a:lnTo>
                  <a:pt x="12117" y="6677"/>
                </a:lnTo>
                <a:lnTo>
                  <a:pt x="12106" y="6669"/>
                </a:lnTo>
                <a:lnTo>
                  <a:pt x="12095" y="6660"/>
                </a:lnTo>
                <a:lnTo>
                  <a:pt x="12083" y="6651"/>
                </a:lnTo>
                <a:lnTo>
                  <a:pt x="12073" y="6640"/>
                </a:lnTo>
                <a:lnTo>
                  <a:pt x="12063" y="6630"/>
                </a:lnTo>
                <a:lnTo>
                  <a:pt x="12054" y="6619"/>
                </a:lnTo>
                <a:lnTo>
                  <a:pt x="12044" y="6607"/>
                </a:lnTo>
                <a:lnTo>
                  <a:pt x="12036" y="6596"/>
                </a:lnTo>
                <a:lnTo>
                  <a:pt x="12028" y="6584"/>
                </a:lnTo>
                <a:lnTo>
                  <a:pt x="12021" y="6570"/>
                </a:lnTo>
                <a:lnTo>
                  <a:pt x="12014" y="6558"/>
                </a:lnTo>
                <a:lnTo>
                  <a:pt x="12008" y="6544"/>
                </a:lnTo>
                <a:lnTo>
                  <a:pt x="12003" y="6530"/>
                </a:lnTo>
                <a:lnTo>
                  <a:pt x="11998" y="6517"/>
                </a:lnTo>
                <a:lnTo>
                  <a:pt x="11994" y="6502"/>
                </a:lnTo>
                <a:lnTo>
                  <a:pt x="11991" y="6488"/>
                </a:lnTo>
                <a:lnTo>
                  <a:pt x="11988" y="6472"/>
                </a:lnTo>
                <a:lnTo>
                  <a:pt x="11986" y="6458"/>
                </a:lnTo>
                <a:lnTo>
                  <a:pt x="11985" y="6442"/>
                </a:lnTo>
                <a:lnTo>
                  <a:pt x="11985" y="6427"/>
                </a:lnTo>
                <a:lnTo>
                  <a:pt x="11985" y="6411"/>
                </a:lnTo>
                <a:lnTo>
                  <a:pt x="11986" y="6396"/>
                </a:lnTo>
                <a:lnTo>
                  <a:pt x="11988" y="6381"/>
                </a:lnTo>
                <a:lnTo>
                  <a:pt x="11991" y="6366"/>
                </a:lnTo>
                <a:lnTo>
                  <a:pt x="11994" y="6351"/>
                </a:lnTo>
                <a:lnTo>
                  <a:pt x="11998" y="6336"/>
                </a:lnTo>
                <a:lnTo>
                  <a:pt x="12003" y="6323"/>
                </a:lnTo>
                <a:lnTo>
                  <a:pt x="12008" y="6309"/>
                </a:lnTo>
                <a:lnTo>
                  <a:pt x="12014" y="6296"/>
                </a:lnTo>
                <a:lnTo>
                  <a:pt x="12021" y="6283"/>
                </a:lnTo>
                <a:lnTo>
                  <a:pt x="12028" y="6270"/>
                </a:lnTo>
                <a:lnTo>
                  <a:pt x="12036" y="6258"/>
                </a:lnTo>
                <a:lnTo>
                  <a:pt x="12044" y="6246"/>
                </a:lnTo>
                <a:lnTo>
                  <a:pt x="12054" y="6234"/>
                </a:lnTo>
                <a:lnTo>
                  <a:pt x="12063" y="6224"/>
                </a:lnTo>
                <a:lnTo>
                  <a:pt x="12073" y="6213"/>
                </a:lnTo>
                <a:lnTo>
                  <a:pt x="12083" y="6203"/>
                </a:lnTo>
                <a:lnTo>
                  <a:pt x="12095" y="6193"/>
                </a:lnTo>
                <a:lnTo>
                  <a:pt x="12106" y="6185"/>
                </a:lnTo>
                <a:lnTo>
                  <a:pt x="12117" y="6177"/>
                </a:lnTo>
                <a:lnTo>
                  <a:pt x="12130" y="6168"/>
                </a:lnTo>
                <a:lnTo>
                  <a:pt x="12142" y="6161"/>
                </a:lnTo>
                <a:lnTo>
                  <a:pt x="12155" y="6154"/>
                </a:lnTo>
                <a:lnTo>
                  <a:pt x="12169" y="6149"/>
                </a:lnTo>
                <a:lnTo>
                  <a:pt x="12182" y="6143"/>
                </a:lnTo>
                <a:lnTo>
                  <a:pt x="12197" y="6138"/>
                </a:lnTo>
                <a:lnTo>
                  <a:pt x="12211" y="6134"/>
                </a:lnTo>
                <a:lnTo>
                  <a:pt x="12225" y="6130"/>
                </a:lnTo>
                <a:lnTo>
                  <a:pt x="12240" y="6128"/>
                </a:lnTo>
                <a:lnTo>
                  <a:pt x="12255" y="6126"/>
                </a:lnTo>
                <a:lnTo>
                  <a:pt x="12271" y="6125"/>
                </a:lnTo>
                <a:lnTo>
                  <a:pt x="12286" y="6124"/>
                </a:lnTo>
                <a:close/>
                <a:moveTo>
                  <a:pt x="11120" y="6124"/>
                </a:moveTo>
                <a:lnTo>
                  <a:pt x="11135" y="6125"/>
                </a:lnTo>
                <a:lnTo>
                  <a:pt x="11151" y="6126"/>
                </a:lnTo>
                <a:lnTo>
                  <a:pt x="11166" y="6128"/>
                </a:lnTo>
                <a:lnTo>
                  <a:pt x="11181" y="6130"/>
                </a:lnTo>
                <a:lnTo>
                  <a:pt x="11195" y="6134"/>
                </a:lnTo>
                <a:lnTo>
                  <a:pt x="11210" y="6138"/>
                </a:lnTo>
                <a:lnTo>
                  <a:pt x="11224" y="6143"/>
                </a:lnTo>
                <a:lnTo>
                  <a:pt x="11237" y="6149"/>
                </a:lnTo>
                <a:lnTo>
                  <a:pt x="11251" y="6154"/>
                </a:lnTo>
                <a:lnTo>
                  <a:pt x="11264" y="6161"/>
                </a:lnTo>
                <a:lnTo>
                  <a:pt x="11276" y="6168"/>
                </a:lnTo>
                <a:lnTo>
                  <a:pt x="11289" y="6177"/>
                </a:lnTo>
                <a:lnTo>
                  <a:pt x="11300" y="6185"/>
                </a:lnTo>
                <a:lnTo>
                  <a:pt x="11311" y="6193"/>
                </a:lnTo>
                <a:lnTo>
                  <a:pt x="11323" y="6203"/>
                </a:lnTo>
                <a:lnTo>
                  <a:pt x="11333" y="6213"/>
                </a:lnTo>
                <a:lnTo>
                  <a:pt x="11343" y="6224"/>
                </a:lnTo>
                <a:lnTo>
                  <a:pt x="11353" y="6234"/>
                </a:lnTo>
                <a:lnTo>
                  <a:pt x="11362" y="6246"/>
                </a:lnTo>
                <a:lnTo>
                  <a:pt x="11370" y="6258"/>
                </a:lnTo>
                <a:lnTo>
                  <a:pt x="11378" y="6270"/>
                </a:lnTo>
                <a:lnTo>
                  <a:pt x="11386" y="6283"/>
                </a:lnTo>
                <a:lnTo>
                  <a:pt x="11392" y="6296"/>
                </a:lnTo>
                <a:lnTo>
                  <a:pt x="11398" y="6309"/>
                </a:lnTo>
                <a:lnTo>
                  <a:pt x="11403" y="6323"/>
                </a:lnTo>
                <a:lnTo>
                  <a:pt x="11408" y="6336"/>
                </a:lnTo>
                <a:lnTo>
                  <a:pt x="11412" y="6351"/>
                </a:lnTo>
                <a:lnTo>
                  <a:pt x="11415" y="6366"/>
                </a:lnTo>
                <a:lnTo>
                  <a:pt x="11418" y="6381"/>
                </a:lnTo>
                <a:lnTo>
                  <a:pt x="11421" y="6396"/>
                </a:lnTo>
                <a:lnTo>
                  <a:pt x="11422" y="6411"/>
                </a:lnTo>
                <a:lnTo>
                  <a:pt x="11422" y="6427"/>
                </a:lnTo>
                <a:lnTo>
                  <a:pt x="11422" y="6442"/>
                </a:lnTo>
                <a:lnTo>
                  <a:pt x="11421" y="6458"/>
                </a:lnTo>
                <a:lnTo>
                  <a:pt x="11418" y="6472"/>
                </a:lnTo>
                <a:lnTo>
                  <a:pt x="11415" y="6488"/>
                </a:lnTo>
                <a:lnTo>
                  <a:pt x="11412" y="6502"/>
                </a:lnTo>
                <a:lnTo>
                  <a:pt x="11408" y="6517"/>
                </a:lnTo>
                <a:lnTo>
                  <a:pt x="11403" y="6530"/>
                </a:lnTo>
                <a:lnTo>
                  <a:pt x="11398" y="6544"/>
                </a:lnTo>
                <a:lnTo>
                  <a:pt x="11392" y="6558"/>
                </a:lnTo>
                <a:lnTo>
                  <a:pt x="11386" y="6570"/>
                </a:lnTo>
                <a:lnTo>
                  <a:pt x="11378" y="6584"/>
                </a:lnTo>
                <a:lnTo>
                  <a:pt x="11370" y="6596"/>
                </a:lnTo>
                <a:lnTo>
                  <a:pt x="11362" y="6607"/>
                </a:lnTo>
                <a:lnTo>
                  <a:pt x="11353" y="6619"/>
                </a:lnTo>
                <a:lnTo>
                  <a:pt x="11343" y="6630"/>
                </a:lnTo>
                <a:lnTo>
                  <a:pt x="11333" y="6640"/>
                </a:lnTo>
                <a:lnTo>
                  <a:pt x="11323" y="6651"/>
                </a:lnTo>
                <a:lnTo>
                  <a:pt x="11311" y="6660"/>
                </a:lnTo>
                <a:lnTo>
                  <a:pt x="11300" y="6669"/>
                </a:lnTo>
                <a:lnTo>
                  <a:pt x="11289" y="6677"/>
                </a:lnTo>
                <a:lnTo>
                  <a:pt x="11276" y="6685"/>
                </a:lnTo>
                <a:lnTo>
                  <a:pt x="11264" y="6692"/>
                </a:lnTo>
                <a:lnTo>
                  <a:pt x="11251" y="6699"/>
                </a:lnTo>
                <a:lnTo>
                  <a:pt x="11237" y="6705"/>
                </a:lnTo>
                <a:lnTo>
                  <a:pt x="11224" y="6710"/>
                </a:lnTo>
                <a:lnTo>
                  <a:pt x="11210" y="6715"/>
                </a:lnTo>
                <a:lnTo>
                  <a:pt x="11195" y="6720"/>
                </a:lnTo>
                <a:lnTo>
                  <a:pt x="11181" y="6723"/>
                </a:lnTo>
                <a:lnTo>
                  <a:pt x="11166" y="6725"/>
                </a:lnTo>
                <a:lnTo>
                  <a:pt x="11151" y="6727"/>
                </a:lnTo>
                <a:lnTo>
                  <a:pt x="11135" y="6728"/>
                </a:lnTo>
                <a:lnTo>
                  <a:pt x="11120" y="6729"/>
                </a:lnTo>
                <a:lnTo>
                  <a:pt x="11105" y="6728"/>
                </a:lnTo>
                <a:lnTo>
                  <a:pt x="11089" y="6727"/>
                </a:lnTo>
                <a:lnTo>
                  <a:pt x="11074" y="6725"/>
                </a:lnTo>
                <a:lnTo>
                  <a:pt x="11059" y="6723"/>
                </a:lnTo>
                <a:lnTo>
                  <a:pt x="11045" y="6720"/>
                </a:lnTo>
                <a:lnTo>
                  <a:pt x="11030" y="6715"/>
                </a:lnTo>
                <a:lnTo>
                  <a:pt x="11016" y="6710"/>
                </a:lnTo>
                <a:lnTo>
                  <a:pt x="11003" y="6705"/>
                </a:lnTo>
                <a:lnTo>
                  <a:pt x="10989" y="6699"/>
                </a:lnTo>
                <a:lnTo>
                  <a:pt x="10976" y="6692"/>
                </a:lnTo>
                <a:lnTo>
                  <a:pt x="10964" y="6685"/>
                </a:lnTo>
                <a:lnTo>
                  <a:pt x="10951" y="6677"/>
                </a:lnTo>
                <a:lnTo>
                  <a:pt x="10939" y="6669"/>
                </a:lnTo>
                <a:lnTo>
                  <a:pt x="10928" y="6660"/>
                </a:lnTo>
                <a:lnTo>
                  <a:pt x="10917" y="6651"/>
                </a:lnTo>
                <a:lnTo>
                  <a:pt x="10907" y="6640"/>
                </a:lnTo>
                <a:lnTo>
                  <a:pt x="10897" y="6630"/>
                </a:lnTo>
                <a:lnTo>
                  <a:pt x="10887" y="6619"/>
                </a:lnTo>
                <a:lnTo>
                  <a:pt x="10878" y="6607"/>
                </a:lnTo>
                <a:lnTo>
                  <a:pt x="10870" y="6596"/>
                </a:lnTo>
                <a:lnTo>
                  <a:pt x="10862" y="6584"/>
                </a:lnTo>
                <a:lnTo>
                  <a:pt x="10854" y="6570"/>
                </a:lnTo>
                <a:lnTo>
                  <a:pt x="10848" y="6558"/>
                </a:lnTo>
                <a:lnTo>
                  <a:pt x="10842" y="6544"/>
                </a:lnTo>
                <a:lnTo>
                  <a:pt x="10837" y="6530"/>
                </a:lnTo>
                <a:lnTo>
                  <a:pt x="10832" y="6517"/>
                </a:lnTo>
                <a:lnTo>
                  <a:pt x="10828" y="6502"/>
                </a:lnTo>
                <a:lnTo>
                  <a:pt x="10825" y="6488"/>
                </a:lnTo>
                <a:lnTo>
                  <a:pt x="10822" y="6472"/>
                </a:lnTo>
                <a:lnTo>
                  <a:pt x="10819" y="6458"/>
                </a:lnTo>
                <a:lnTo>
                  <a:pt x="10818" y="6442"/>
                </a:lnTo>
                <a:lnTo>
                  <a:pt x="10818" y="6427"/>
                </a:lnTo>
                <a:lnTo>
                  <a:pt x="10818" y="6411"/>
                </a:lnTo>
                <a:lnTo>
                  <a:pt x="10819" y="6396"/>
                </a:lnTo>
                <a:lnTo>
                  <a:pt x="10822" y="6381"/>
                </a:lnTo>
                <a:lnTo>
                  <a:pt x="10825" y="6366"/>
                </a:lnTo>
                <a:lnTo>
                  <a:pt x="10828" y="6351"/>
                </a:lnTo>
                <a:lnTo>
                  <a:pt x="10832" y="6336"/>
                </a:lnTo>
                <a:lnTo>
                  <a:pt x="10837" y="6323"/>
                </a:lnTo>
                <a:lnTo>
                  <a:pt x="10842" y="6309"/>
                </a:lnTo>
                <a:lnTo>
                  <a:pt x="10848" y="6296"/>
                </a:lnTo>
                <a:lnTo>
                  <a:pt x="10854" y="6283"/>
                </a:lnTo>
                <a:lnTo>
                  <a:pt x="10862" y="6270"/>
                </a:lnTo>
                <a:lnTo>
                  <a:pt x="10870" y="6258"/>
                </a:lnTo>
                <a:lnTo>
                  <a:pt x="10878" y="6246"/>
                </a:lnTo>
                <a:lnTo>
                  <a:pt x="10887" y="6234"/>
                </a:lnTo>
                <a:lnTo>
                  <a:pt x="10897" y="6224"/>
                </a:lnTo>
                <a:lnTo>
                  <a:pt x="10907" y="6213"/>
                </a:lnTo>
                <a:lnTo>
                  <a:pt x="10917" y="6203"/>
                </a:lnTo>
                <a:lnTo>
                  <a:pt x="10928" y="6193"/>
                </a:lnTo>
                <a:lnTo>
                  <a:pt x="10939" y="6185"/>
                </a:lnTo>
                <a:lnTo>
                  <a:pt x="10951" y="6177"/>
                </a:lnTo>
                <a:lnTo>
                  <a:pt x="10964" y="6168"/>
                </a:lnTo>
                <a:lnTo>
                  <a:pt x="10976" y="6161"/>
                </a:lnTo>
                <a:lnTo>
                  <a:pt x="10989" y="6154"/>
                </a:lnTo>
                <a:lnTo>
                  <a:pt x="11003" y="6149"/>
                </a:lnTo>
                <a:lnTo>
                  <a:pt x="11016" y="6143"/>
                </a:lnTo>
                <a:lnTo>
                  <a:pt x="11030" y="6138"/>
                </a:lnTo>
                <a:lnTo>
                  <a:pt x="11045" y="6134"/>
                </a:lnTo>
                <a:lnTo>
                  <a:pt x="11059" y="6130"/>
                </a:lnTo>
                <a:lnTo>
                  <a:pt x="11074" y="6128"/>
                </a:lnTo>
                <a:lnTo>
                  <a:pt x="11089" y="6126"/>
                </a:lnTo>
                <a:lnTo>
                  <a:pt x="11105" y="6125"/>
                </a:lnTo>
                <a:lnTo>
                  <a:pt x="11120" y="6124"/>
                </a:lnTo>
                <a:close/>
                <a:moveTo>
                  <a:pt x="9954" y="6124"/>
                </a:moveTo>
                <a:lnTo>
                  <a:pt x="9969" y="6125"/>
                </a:lnTo>
                <a:lnTo>
                  <a:pt x="9985" y="6126"/>
                </a:lnTo>
                <a:lnTo>
                  <a:pt x="9999" y="6128"/>
                </a:lnTo>
                <a:lnTo>
                  <a:pt x="10015" y="6130"/>
                </a:lnTo>
                <a:lnTo>
                  <a:pt x="10029" y="6134"/>
                </a:lnTo>
                <a:lnTo>
                  <a:pt x="10043" y="6138"/>
                </a:lnTo>
                <a:lnTo>
                  <a:pt x="10058" y="6143"/>
                </a:lnTo>
                <a:lnTo>
                  <a:pt x="10071" y="6149"/>
                </a:lnTo>
                <a:lnTo>
                  <a:pt x="10085" y="6154"/>
                </a:lnTo>
                <a:lnTo>
                  <a:pt x="10098" y="6161"/>
                </a:lnTo>
                <a:lnTo>
                  <a:pt x="10110" y="6168"/>
                </a:lnTo>
                <a:lnTo>
                  <a:pt x="10123" y="6177"/>
                </a:lnTo>
                <a:lnTo>
                  <a:pt x="10134" y="6185"/>
                </a:lnTo>
                <a:lnTo>
                  <a:pt x="10145" y="6193"/>
                </a:lnTo>
                <a:lnTo>
                  <a:pt x="10157" y="6203"/>
                </a:lnTo>
                <a:lnTo>
                  <a:pt x="10167" y="6213"/>
                </a:lnTo>
                <a:lnTo>
                  <a:pt x="10177" y="6224"/>
                </a:lnTo>
                <a:lnTo>
                  <a:pt x="10186" y="6234"/>
                </a:lnTo>
                <a:lnTo>
                  <a:pt x="10196" y="6246"/>
                </a:lnTo>
                <a:lnTo>
                  <a:pt x="10204" y="6258"/>
                </a:lnTo>
                <a:lnTo>
                  <a:pt x="10212" y="6270"/>
                </a:lnTo>
                <a:lnTo>
                  <a:pt x="10219" y="6283"/>
                </a:lnTo>
                <a:lnTo>
                  <a:pt x="10226" y="6296"/>
                </a:lnTo>
                <a:lnTo>
                  <a:pt x="10232" y="6309"/>
                </a:lnTo>
                <a:lnTo>
                  <a:pt x="10237" y="6323"/>
                </a:lnTo>
                <a:lnTo>
                  <a:pt x="10242" y="6336"/>
                </a:lnTo>
                <a:lnTo>
                  <a:pt x="10246" y="6351"/>
                </a:lnTo>
                <a:lnTo>
                  <a:pt x="10249" y="6366"/>
                </a:lnTo>
                <a:lnTo>
                  <a:pt x="10252" y="6381"/>
                </a:lnTo>
                <a:lnTo>
                  <a:pt x="10253" y="6396"/>
                </a:lnTo>
                <a:lnTo>
                  <a:pt x="10255" y="6411"/>
                </a:lnTo>
                <a:lnTo>
                  <a:pt x="10255" y="6427"/>
                </a:lnTo>
                <a:lnTo>
                  <a:pt x="10255" y="6442"/>
                </a:lnTo>
                <a:lnTo>
                  <a:pt x="10253" y="6458"/>
                </a:lnTo>
                <a:lnTo>
                  <a:pt x="10252" y="6472"/>
                </a:lnTo>
                <a:lnTo>
                  <a:pt x="10249" y="6488"/>
                </a:lnTo>
                <a:lnTo>
                  <a:pt x="10246" y="6502"/>
                </a:lnTo>
                <a:lnTo>
                  <a:pt x="10242" y="6517"/>
                </a:lnTo>
                <a:lnTo>
                  <a:pt x="10237" y="6530"/>
                </a:lnTo>
                <a:lnTo>
                  <a:pt x="10232" y="6544"/>
                </a:lnTo>
                <a:lnTo>
                  <a:pt x="10226" y="6558"/>
                </a:lnTo>
                <a:lnTo>
                  <a:pt x="10219" y="6570"/>
                </a:lnTo>
                <a:lnTo>
                  <a:pt x="10212" y="6584"/>
                </a:lnTo>
                <a:lnTo>
                  <a:pt x="10204" y="6596"/>
                </a:lnTo>
                <a:lnTo>
                  <a:pt x="10196" y="6607"/>
                </a:lnTo>
                <a:lnTo>
                  <a:pt x="10186" y="6619"/>
                </a:lnTo>
                <a:lnTo>
                  <a:pt x="10177" y="6630"/>
                </a:lnTo>
                <a:lnTo>
                  <a:pt x="10167" y="6640"/>
                </a:lnTo>
                <a:lnTo>
                  <a:pt x="10157" y="6651"/>
                </a:lnTo>
                <a:lnTo>
                  <a:pt x="10145" y="6660"/>
                </a:lnTo>
                <a:lnTo>
                  <a:pt x="10134" y="6669"/>
                </a:lnTo>
                <a:lnTo>
                  <a:pt x="10123" y="6677"/>
                </a:lnTo>
                <a:lnTo>
                  <a:pt x="10110" y="6685"/>
                </a:lnTo>
                <a:lnTo>
                  <a:pt x="10098" y="6692"/>
                </a:lnTo>
                <a:lnTo>
                  <a:pt x="10085" y="6699"/>
                </a:lnTo>
                <a:lnTo>
                  <a:pt x="10071" y="6705"/>
                </a:lnTo>
                <a:lnTo>
                  <a:pt x="10058" y="6710"/>
                </a:lnTo>
                <a:lnTo>
                  <a:pt x="10043" y="6715"/>
                </a:lnTo>
                <a:lnTo>
                  <a:pt x="10029" y="6720"/>
                </a:lnTo>
                <a:lnTo>
                  <a:pt x="10015" y="6723"/>
                </a:lnTo>
                <a:lnTo>
                  <a:pt x="9999" y="6725"/>
                </a:lnTo>
                <a:lnTo>
                  <a:pt x="9985" y="6727"/>
                </a:lnTo>
                <a:lnTo>
                  <a:pt x="9969" y="6728"/>
                </a:lnTo>
                <a:lnTo>
                  <a:pt x="9954" y="6729"/>
                </a:lnTo>
                <a:lnTo>
                  <a:pt x="9938" y="6728"/>
                </a:lnTo>
                <a:lnTo>
                  <a:pt x="9923" y="6727"/>
                </a:lnTo>
                <a:lnTo>
                  <a:pt x="9908" y="6725"/>
                </a:lnTo>
                <a:lnTo>
                  <a:pt x="9893" y="6723"/>
                </a:lnTo>
                <a:lnTo>
                  <a:pt x="9879" y="6720"/>
                </a:lnTo>
                <a:lnTo>
                  <a:pt x="9864" y="6715"/>
                </a:lnTo>
                <a:lnTo>
                  <a:pt x="9850" y="6710"/>
                </a:lnTo>
                <a:lnTo>
                  <a:pt x="9837" y="6705"/>
                </a:lnTo>
                <a:lnTo>
                  <a:pt x="9823" y="6699"/>
                </a:lnTo>
                <a:lnTo>
                  <a:pt x="9810" y="6692"/>
                </a:lnTo>
                <a:lnTo>
                  <a:pt x="9797" y="6685"/>
                </a:lnTo>
                <a:lnTo>
                  <a:pt x="9785" y="6677"/>
                </a:lnTo>
                <a:lnTo>
                  <a:pt x="9773" y="6669"/>
                </a:lnTo>
                <a:lnTo>
                  <a:pt x="9761" y="6660"/>
                </a:lnTo>
                <a:lnTo>
                  <a:pt x="9751" y="6651"/>
                </a:lnTo>
                <a:lnTo>
                  <a:pt x="9741" y="6640"/>
                </a:lnTo>
                <a:lnTo>
                  <a:pt x="9731" y="6630"/>
                </a:lnTo>
                <a:lnTo>
                  <a:pt x="9721" y="6619"/>
                </a:lnTo>
                <a:lnTo>
                  <a:pt x="9712" y="6607"/>
                </a:lnTo>
                <a:lnTo>
                  <a:pt x="9704" y="6596"/>
                </a:lnTo>
                <a:lnTo>
                  <a:pt x="9696" y="6584"/>
                </a:lnTo>
                <a:lnTo>
                  <a:pt x="9688" y="6570"/>
                </a:lnTo>
                <a:lnTo>
                  <a:pt x="9682" y="6558"/>
                </a:lnTo>
                <a:lnTo>
                  <a:pt x="9676" y="6544"/>
                </a:lnTo>
                <a:lnTo>
                  <a:pt x="9670" y="6530"/>
                </a:lnTo>
                <a:lnTo>
                  <a:pt x="9666" y="6517"/>
                </a:lnTo>
                <a:lnTo>
                  <a:pt x="9662" y="6502"/>
                </a:lnTo>
                <a:lnTo>
                  <a:pt x="9658" y="6488"/>
                </a:lnTo>
                <a:lnTo>
                  <a:pt x="9655" y="6472"/>
                </a:lnTo>
                <a:lnTo>
                  <a:pt x="9653" y="6458"/>
                </a:lnTo>
                <a:lnTo>
                  <a:pt x="9652" y="6442"/>
                </a:lnTo>
                <a:lnTo>
                  <a:pt x="9652" y="6427"/>
                </a:lnTo>
                <a:lnTo>
                  <a:pt x="9652" y="6411"/>
                </a:lnTo>
                <a:lnTo>
                  <a:pt x="9653" y="6396"/>
                </a:lnTo>
                <a:lnTo>
                  <a:pt x="9655" y="6381"/>
                </a:lnTo>
                <a:lnTo>
                  <a:pt x="9658" y="6366"/>
                </a:lnTo>
                <a:lnTo>
                  <a:pt x="9662" y="6351"/>
                </a:lnTo>
                <a:lnTo>
                  <a:pt x="9666" y="6336"/>
                </a:lnTo>
                <a:lnTo>
                  <a:pt x="9670" y="6323"/>
                </a:lnTo>
                <a:lnTo>
                  <a:pt x="9676" y="6309"/>
                </a:lnTo>
                <a:lnTo>
                  <a:pt x="9682" y="6296"/>
                </a:lnTo>
                <a:lnTo>
                  <a:pt x="9688" y="6283"/>
                </a:lnTo>
                <a:lnTo>
                  <a:pt x="9696" y="6270"/>
                </a:lnTo>
                <a:lnTo>
                  <a:pt x="9704" y="6258"/>
                </a:lnTo>
                <a:lnTo>
                  <a:pt x="9712" y="6246"/>
                </a:lnTo>
                <a:lnTo>
                  <a:pt x="9721" y="6234"/>
                </a:lnTo>
                <a:lnTo>
                  <a:pt x="9731" y="6224"/>
                </a:lnTo>
                <a:lnTo>
                  <a:pt x="9741" y="6213"/>
                </a:lnTo>
                <a:lnTo>
                  <a:pt x="9751" y="6203"/>
                </a:lnTo>
                <a:lnTo>
                  <a:pt x="9761" y="6193"/>
                </a:lnTo>
                <a:lnTo>
                  <a:pt x="9773" y="6185"/>
                </a:lnTo>
                <a:lnTo>
                  <a:pt x="9785" y="6177"/>
                </a:lnTo>
                <a:lnTo>
                  <a:pt x="9797" y="6168"/>
                </a:lnTo>
                <a:lnTo>
                  <a:pt x="9810" y="6161"/>
                </a:lnTo>
                <a:lnTo>
                  <a:pt x="9823" y="6154"/>
                </a:lnTo>
                <a:lnTo>
                  <a:pt x="9837" y="6149"/>
                </a:lnTo>
                <a:lnTo>
                  <a:pt x="9850" y="6143"/>
                </a:lnTo>
                <a:lnTo>
                  <a:pt x="9864" y="6138"/>
                </a:lnTo>
                <a:lnTo>
                  <a:pt x="9879" y="6134"/>
                </a:lnTo>
                <a:lnTo>
                  <a:pt x="9893" y="6130"/>
                </a:lnTo>
                <a:lnTo>
                  <a:pt x="9908" y="6128"/>
                </a:lnTo>
                <a:lnTo>
                  <a:pt x="9923" y="6126"/>
                </a:lnTo>
                <a:lnTo>
                  <a:pt x="9938" y="6125"/>
                </a:lnTo>
                <a:lnTo>
                  <a:pt x="9954" y="6124"/>
                </a:lnTo>
                <a:close/>
                <a:moveTo>
                  <a:pt x="8788" y="6124"/>
                </a:moveTo>
                <a:lnTo>
                  <a:pt x="8803" y="6125"/>
                </a:lnTo>
                <a:lnTo>
                  <a:pt x="8819" y="6126"/>
                </a:lnTo>
                <a:lnTo>
                  <a:pt x="8833" y="6128"/>
                </a:lnTo>
                <a:lnTo>
                  <a:pt x="8848" y="6130"/>
                </a:lnTo>
                <a:lnTo>
                  <a:pt x="8863" y="6134"/>
                </a:lnTo>
                <a:lnTo>
                  <a:pt x="8877" y="6138"/>
                </a:lnTo>
                <a:lnTo>
                  <a:pt x="8892" y="6143"/>
                </a:lnTo>
                <a:lnTo>
                  <a:pt x="8905" y="6149"/>
                </a:lnTo>
                <a:lnTo>
                  <a:pt x="8918" y="6154"/>
                </a:lnTo>
                <a:lnTo>
                  <a:pt x="8932" y="6161"/>
                </a:lnTo>
                <a:lnTo>
                  <a:pt x="8944" y="6168"/>
                </a:lnTo>
                <a:lnTo>
                  <a:pt x="8957" y="6177"/>
                </a:lnTo>
                <a:lnTo>
                  <a:pt x="8968" y="6185"/>
                </a:lnTo>
                <a:lnTo>
                  <a:pt x="8979" y="6193"/>
                </a:lnTo>
                <a:lnTo>
                  <a:pt x="8990" y="6203"/>
                </a:lnTo>
                <a:lnTo>
                  <a:pt x="9001" y="6213"/>
                </a:lnTo>
                <a:lnTo>
                  <a:pt x="9011" y="6224"/>
                </a:lnTo>
                <a:lnTo>
                  <a:pt x="9020" y="6234"/>
                </a:lnTo>
                <a:lnTo>
                  <a:pt x="9030" y="6246"/>
                </a:lnTo>
                <a:lnTo>
                  <a:pt x="9038" y="6258"/>
                </a:lnTo>
                <a:lnTo>
                  <a:pt x="9045" y="6270"/>
                </a:lnTo>
                <a:lnTo>
                  <a:pt x="9053" y="6283"/>
                </a:lnTo>
                <a:lnTo>
                  <a:pt x="9059" y="6296"/>
                </a:lnTo>
                <a:lnTo>
                  <a:pt x="9066" y="6309"/>
                </a:lnTo>
                <a:lnTo>
                  <a:pt x="9071" y="6323"/>
                </a:lnTo>
                <a:lnTo>
                  <a:pt x="9076" y="6336"/>
                </a:lnTo>
                <a:lnTo>
                  <a:pt x="9080" y="6351"/>
                </a:lnTo>
                <a:lnTo>
                  <a:pt x="9083" y="6366"/>
                </a:lnTo>
                <a:lnTo>
                  <a:pt x="9086" y="6381"/>
                </a:lnTo>
                <a:lnTo>
                  <a:pt x="9087" y="6396"/>
                </a:lnTo>
                <a:lnTo>
                  <a:pt x="9089" y="6411"/>
                </a:lnTo>
                <a:lnTo>
                  <a:pt x="9089" y="6427"/>
                </a:lnTo>
                <a:lnTo>
                  <a:pt x="9089" y="6442"/>
                </a:lnTo>
                <a:lnTo>
                  <a:pt x="9087" y="6458"/>
                </a:lnTo>
                <a:lnTo>
                  <a:pt x="9086" y="6472"/>
                </a:lnTo>
                <a:lnTo>
                  <a:pt x="9083" y="6488"/>
                </a:lnTo>
                <a:lnTo>
                  <a:pt x="9080" y="6502"/>
                </a:lnTo>
                <a:lnTo>
                  <a:pt x="9076" y="6517"/>
                </a:lnTo>
                <a:lnTo>
                  <a:pt x="9071" y="6530"/>
                </a:lnTo>
                <a:lnTo>
                  <a:pt x="9066" y="6544"/>
                </a:lnTo>
                <a:lnTo>
                  <a:pt x="9059" y="6558"/>
                </a:lnTo>
                <a:lnTo>
                  <a:pt x="9053" y="6570"/>
                </a:lnTo>
                <a:lnTo>
                  <a:pt x="9045" y="6584"/>
                </a:lnTo>
                <a:lnTo>
                  <a:pt x="9038" y="6596"/>
                </a:lnTo>
                <a:lnTo>
                  <a:pt x="9030" y="6607"/>
                </a:lnTo>
                <a:lnTo>
                  <a:pt x="9020" y="6619"/>
                </a:lnTo>
                <a:lnTo>
                  <a:pt x="9011" y="6630"/>
                </a:lnTo>
                <a:lnTo>
                  <a:pt x="9001" y="6640"/>
                </a:lnTo>
                <a:lnTo>
                  <a:pt x="8990" y="6651"/>
                </a:lnTo>
                <a:lnTo>
                  <a:pt x="8979" y="6660"/>
                </a:lnTo>
                <a:lnTo>
                  <a:pt x="8968" y="6669"/>
                </a:lnTo>
                <a:lnTo>
                  <a:pt x="8957" y="6677"/>
                </a:lnTo>
                <a:lnTo>
                  <a:pt x="8944" y="6685"/>
                </a:lnTo>
                <a:lnTo>
                  <a:pt x="8932" y="6692"/>
                </a:lnTo>
                <a:lnTo>
                  <a:pt x="8918" y="6699"/>
                </a:lnTo>
                <a:lnTo>
                  <a:pt x="8905" y="6705"/>
                </a:lnTo>
                <a:lnTo>
                  <a:pt x="8892" y="6710"/>
                </a:lnTo>
                <a:lnTo>
                  <a:pt x="8877" y="6715"/>
                </a:lnTo>
                <a:lnTo>
                  <a:pt x="8863" y="6720"/>
                </a:lnTo>
                <a:lnTo>
                  <a:pt x="8848" y="6723"/>
                </a:lnTo>
                <a:lnTo>
                  <a:pt x="8833" y="6725"/>
                </a:lnTo>
                <a:lnTo>
                  <a:pt x="8819" y="6727"/>
                </a:lnTo>
                <a:lnTo>
                  <a:pt x="8803" y="6728"/>
                </a:lnTo>
                <a:lnTo>
                  <a:pt x="8788" y="6729"/>
                </a:lnTo>
                <a:lnTo>
                  <a:pt x="8772" y="6728"/>
                </a:lnTo>
                <a:lnTo>
                  <a:pt x="8757" y="6727"/>
                </a:lnTo>
                <a:lnTo>
                  <a:pt x="8741" y="6725"/>
                </a:lnTo>
                <a:lnTo>
                  <a:pt x="8727" y="6723"/>
                </a:lnTo>
                <a:lnTo>
                  <a:pt x="8713" y="6720"/>
                </a:lnTo>
                <a:lnTo>
                  <a:pt x="8698" y="6715"/>
                </a:lnTo>
                <a:lnTo>
                  <a:pt x="8684" y="6710"/>
                </a:lnTo>
                <a:lnTo>
                  <a:pt x="8670" y="6705"/>
                </a:lnTo>
                <a:lnTo>
                  <a:pt x="8657" y="6699"/>
                </a:lnTo>
                <a:lnTo>
                  <a:pt x="8644" y="6692"/>
                </a:lnTo>
                <a:lnTo>
                  <a:pt x="8631" y="6685"/>
                </a:lnTo>
                <a:lnTo>
                  <a:pt x="8619" y="6677"/>
                </a:lnTo>
                <a:lnTo>
                  <a:pt x="8607" y="6669"/>
                </a:lnTo>
                <a:lnTo>
                  <a:pt x="8595" y="6660"/>
                </a:lnTo>
                <a:lnTo>
                  <a:pt x="8585" y="6651"/>
                </a:lnTo>
                <a:lnTo>
                  <a:pt x="8575" y="6640"/>
                </a:lnTo>
                <a:lnTo>
                  <a:pt x="8564" y="6630"/>
                </a:lnTo>
                <a:lnTo>
                  <a:pt x="8555" y="6619"/>
                </a:lnTo>
                <a:lnTo>
                  <a:pt x="8546" y="6607"/>
                </a:lnTo>
                <a:lnTo>
                  <a:pt x="8538" y="6596"/>
                </a:lnTo>
                <a:lnTo>
                  <a:pt x="8529" y="6584"/>
                </a:lnTo>
                <a:lnTo>
                  <a:pt x="8522" y="6570"/>
                </a:lnTo>
                <a:lnTo>
                  <a:pt x="8516" y="6558"/>
                </a:lnTo>
                <a:lnTo>
                  <a:pt x="8510" y="6544"/>
                </a:lnTo>
                <a:lnTo>
                  <a:pt x="8504" y="6530"/>
                </a:lnTo>
                <a:lnTo>
                  <a:pt x="8500" y="6517"/>
                </a:lnTo>
                <a:lnTo>
                  <a:pt x="8495" y="6502"/>
                </a:lnTo>
                <a:lnTo>
                  <a:pt x="8492" y="6488"/>
                </a:lnTo>
                <a:lnTo>
                  <a:pt x="8489" y="6472"/>
                </a:lnTo>
                <a:lnTo>
                  <a:pt x="8487" y="6458"/>
                </a:lnTo>
                <a:lnTo>
                  <a:pt x="8486" y="6442"/>
                </a:lnTo>
                <a:lnTo>
                  <a:pt x="8486" y="6427"/>
                </a:lnTo>
                <a:lnTo>
                  <a:pt x="8486" y="6411"/>
                </a:lnTo>
                <a:lnTo>
                  <a:pt x="8487" y="6396"/>
                </a:lnTo>
                <a:lnTo>
                  <a:pt x="8489" y="6381"/>
                </a:lnTo>
                <a:lnTo>
                  <a:pt x="8492" y="6366"/>
                </a:lnTo>
                <a:lnTo>
                  <a:pt x="8495" y="6351"/>
                </a:lnTo>
                <a:lnTo>
                  <a:pt x="8500" y="6336"/>
                </a:lnTo>
                <a:lnTo>
                  <a:pt x="8504" y="6323"/>
                </a:lnTo>
                <a:lnTo>
                  <a:pt x="8510" y="6309"/>
                </a:lnTo>
                <a:lnTo>
                  <a:pt x="8516" y="6296"/>
                </a:lnTo>
                <a:lnTo>
                  <a:pt x="8522" y="6283"/>
                </a:lnTo>
                <a:lnTo>
                  <a:pt x="8529" y="6270"/>
                </a:lnTo>
                <a:lnTo>
                  <a:pt x="8538" y="6258"/>
                </a:lnTo>
                <a:lnTo>
                  <a:pt x="8546" y="6246"/>
                </a:lnTo>
                <a:lnTo>
                  <a:pt x="8555" y="6234"/>
                </a:lnTo>
                <a:lnTo>
                  <a:pt x="8564" y="6224"/>
                </a:lnTo>
                <a:lnTo>
                  <a:pt x="8575" y="6213"/>
                </a:lnTo>
                <a:lnTo>
                  <a:pt x="8585" y="6203"/>
                </a:lnTo>
                <a:lnTo>
                  <a:pt x="8595" y="6193"/>
                </a:lnTo>
                <a:lnTo>
                  <a:pt x="8607" y="6185"/>
                </a:lnTo>
                <a:lnTo>
                  <a:pt x="8619" y="6177"/>
                </a:lnTo>
                <a:lnTo>
                  <a:pt x="8631" y="6168"/>
                </a:lnTo>
                <a:lnTo>
                  <a:pt x="8644" y="6161"/>
                </a:lnTo>
                <a:lnTo>
                  <a:pt x="8657" y="6154"/>
                </a:lnTo>
                <a:lnTo>
                  <a:pt x="8670" y="6149"/>
                </a:lnTo>
                <a:lnTo>
                  <a:pt x="8684" y="6143"/>
                </a:lnTo>
                <a:lnTo>
                  <a:pt x="8698" y="6138"/>
                </a:lnTo>
                <a:lnTo>
                  <a:pt x="8713" y="6134"/>
                </a:lnTo>
                <a:lnTo>
                  <a:pt x="8727" y="6130"/>
                </a:lnTo>
                <a:lnTo>
                  <a:pt x="8741" y="6128"/>
                </a:lnTo>
                <a:lnTo>
                  <a:pt x="8757" y="6126"/>
                </a:lnTo>
                <a:lnTo>
                  <a:pt x="8772" y="6125"/>
                </a:lnTo>
                <a:lnTo>
                  <a:pt x="8788" y="6124"/>
                </a:lnTo>
                <a:close/>
                <a:moveTo>
                  <a:pt x="7622" y="6124"/>
                </a:moveTo>
                <a:lnTo>
                  <a:pt x="7637" y="6125"/>
                </a:lnTo>
                <a:lnTo>
                  <a:pt x="7652" y="6126"/>
                </a:lnTo>
                <a:lnTo>
                  <a:pt x="7667" y="6128"/>
                </a:lnTo>
                <a:lnTo>
                  <a:pt x="7682" y="6130"/>
                </a:lnTo>
                <a:lnTo>
                  <a:pt x="7697" y="6134"/>
                </a:lnTo>
                <a:lnTo>
                  <a:pt x="7711" y="6138"/>
                </a:lnTo>
                <a:lnTo>
                  <a:pt x="7726" y="6143"/>
                </a:lnTo>
                <a:lnTo>
                  <a:pt x="7739" y="6149"/>
                </a:lnTo>
                <a:lnTo>
                  <a:pt x="7752" y="6154"/>
                </a:lnTo>
                <a:lnTo>
                  <a:pt x="7765" y="6161"/>
                </a:lnTo>
                <a:lnTo>
                  <a:pt x="7778" y="6168"/>
                </a:lnTo>
                <a:lnTo>
                  <a:pt x="7790" y="6177"/>
                </a:lnTo>
                <a:lnTo>
                  <a:pt x="7802" y="6185"/>
                </a:lnTo>
                <a:lnTo>
                  <a:pt x="7813" y="6193"/>
                </a:lnTo>
                <a:lnTo>
                  <a:pt x="7824" y="6203"/>
                </a:lnTo>
                <a:lnTo>
                  <a:pt x="7835" y="6213"/>
                </a:lnTo>
                <a:lnTo>
                  <a:pt x="7845" y="6224"/>
                </a:lnTo>
                <a:lnTo>
                  <a:pt x="7854" y="6234"/>
                </a:lnTo>
                <a:lnTo>
                  <a:pt x="7863" y="6246"/>
                </a:lnTo>
                <a:lnTo>
                  <a:pt x="7872" y="6258"/>
                </a:lnTo>
                <a:lnTo>
                  <a:pt x="7879" y="6270"/>
                </a:lnTo>
                <a:lnTo>
                  <a:pt x="7887" y="6283"/>
                </a:lnTo>
                <a:lnTo>
                  <a:pt x="7893" y="6296"/>
                </a:lnTo>
                <a:lnTo>
                  <a:pt x="7899" y="6309"/>
                </a:lnTo>
                <a:lnTo>
                  <a:pt x="7905" y="6323"/>
                </a:lnTo>
                <a:lnTo>
                  <a:pt x="7910" y="6336"/>
                </a:lnTo>
                <a:lnTo>
                  <a:pt x="7914" y="6351"/>
                </a:lnTo>
                <a:lnTo>
                  <a:pt x="7917" y="6366"/>
                </a:lnTo>
                <a:lnTo>
                  <a:pt x="7920" y="6381"/>
                </a:lnTo>
                <a:lnTo>
                  <a:pt x="7921" y="6396"/>
                </a:lnTo>
                <a:lnTo>
                  <a:pt x="7923" y="6411"/>
                </a:lnTo>
                <a:lnTo>
                  <a:pt x="7923" y="6427"/>
                </a:lnTo>
                <a:lnTo>
                  <a:pt x="7923" y="6442"/>
                </a:lnTo>
                <a:lnTo>
                  <a:pt x="7921" y="6458"/>
                </a:lnTo>
                <a:lnTo>
                  <a:pt x="7920" y="6472"/>
                </a:lnTo>
                <a:lnTo>
                  <a:pt x="7917" y="6488"/>
                </a:lnTo>
                <a:lnTo>
                  <a:pt x="7914" y="6502"/>
                </a:lnTo>
                <a:lnTo>
                  <a:pt x="7910" y="6517"/>
                </a:lnTo>
                <a:lnTo>
                  <a:pt x="7905" y="6530"/>
                </a:lnTo>
                <a:lnTo>
                  <a:pt x="7899" y="6544"/>
                </a:lnTo>
                <a:lnTo>
                  <a:pt x="7893" y="6558"/>
                </a:lnTo>
                <a:lnTo>
                  <a:pt x="7887" y="6570"/>
                </a:lnTo>
                <a:lnTo>
                  <a:pt x="7879" y="6584"/>
                </a:lnTo>
                <a:lnTo>
                  <a:pt x="7872" y="6596"/>
                </a:lnTo>
                <a:lnTo>
                  <a:pt x="7863" y="6607"/>
                </a:lnTo>
                <a:lnTo>
                  <a:pt x="7854" y="6619"/>
                </a:lnTo>
                <a:lnTo>
                  <a:pt x="7845" y="6630"/>
                </a:lnTo>
                <a:lnTo>
                  <a:pt x="7835" y="6640"/>
                </a:lnTo>
                <a:lnTo>
                  <a:pt x="7824" y="6651"/>
                </a:lnTo>
                <a:lnTo>
                  <a:pt x="7813" y="6660"/>
                </a:lnTo>
                <a:lnTo>
                  <a:pt x="7802" y="6669"/>
                </a:lnTo>
                <a:lnTo>
                  <a:pt x="7790" y="6677"/>
                </a:lnTo>
                <a:lnTo>
                  <a:pt x="7778" y="6685"/>
                </a:lnTo>
                <a:lnTo>
                  <a:pt x="7765" y="6692"/>
                </a:lnTo>
                <a:lnTo>
                  <a:pt x="7752" y="6699"/>
                </a:lnTo>
                <a:lnTo>
                  <a:pt x="7739" y="6705"/>
                </a:lnTo>
                <a:lnTo>
                  <a:pt x="7726" y="6710"/>
                </a:lnTo>
                <a:lnTo>
                  <a:pt x="7711" y="6715"/>
                </a:lnTo>
                <a:lnTo>
                  <a:pt x="7697" y="6720"/>
                </a:lnTo>
                <a:lnTo>
                  <a:pt x="7682" y="6723"/>
                </a:lnTo>
                <a:lnTo>
                  <a:pt x="7667" y="6725"/>
                </a:lnTo>
                <a:lnTo>
                  <a:pt x="7652" y="6727"/>
                </a:lnTo>
                <a:lnTo>
                  <a:pt x="7637" y="6728"/>
                </a:lnTo>
                <a:lnTo>
                  <a:pt x="7622" y="6729"/>
                </a:lnTo>
                <a:lnTo>
                  <a:pt x="7606" y="6728"/>
                </a:lnTo>
                <a:lnTo>
                  <a:pt x="7591" y="6727"/>
                </a:lnTo>
                <a:lnTo>
                  <a:pt x="7575" y="6725"/>
                </a:lnTo>
                <a:lnTo>
                  <a:pt x="7561" y="6723"/>
                </a:lnTo>
                <a:lnTo>
                  <a:pt x="7545" y="6720"/>
                </a:lnTo>
                <a:lnTo>
                  <a:pt x="7532" y="6715"/>
                </a:lnTo>
                <a:lnTo>
                  <a:pt x="7518" y="6710"/>
                </a:lnTo>
                <a:lnTo>
                  <a:pt x="7504" y="6705"/>
                </a:lnTo>
                <a:lnTo>
                  <a:pt x="7491" y="6699"/>
                </a:lnTo>
                <a:lnTo>
                  <a:pt x="7478" y="6692"/>
                </a:lnTo>
                <a:lnTo>
                  <a:pt x="7465" y="6685"/>
                </a:lnTo>
                <a:lnTo>
                  <a:pt x="7453" y="6677"/>
                </a:lnTo>
                <a:lnTo>
                  <a:pt x="7440" y="6669"/>
                </a:lnTo>
                <a:lnTo>
                  <a:pt x="7429" y="6660"/>
                </a:lnTo>
                <a:lnTo>
                  <a:pt x="7419" y="6651"/>
                </a:lnTo>
                <a:lnTo>
                  <a:pt x="7408" y="6640"/>
                </a:lnTo>
                <a:lnTo>
                  <a:pt x="7398" y="6630"/>
                </a:lnTo>
                <a:lnTo>
                  <a:pt x="7388" y="6619"/>
                </a:lnTo>
                <a:lnTo>
                  <a:pt x="7380" y="6607"/>
                </a:lnTo>
                <a:lnTo>
                  <a:pt x="7371" y="6596"/>
                </a:lnTo>
                <a:lnTo>
                  <a:pt x="7363" y="6584"/>
                </a:lnTo>
                <a:lnTo>
                  <a:pt x="7356" y="6570"/>
                </a:lnTo>
                <a:lnTo>
                  <a:pt x="7349" y="6558"/>
                </a:lnTo>
                <a:lnTo>
                  <a:pt x="7344" y="6544"/>
                </a:lnTo>
                <a:lnTo>
                  <a:pt x="7338" y="6530"/>
                </a:lnTo>
                <a:lnTo>
                  <a:pt x="7333" y="6517"/>
                </a:lnTo>
                <a:lnTo>
                  <a:pt x="7329" y="6502"/>
                </a:lnTo>
                <a:lnTo>
                  <a:pt x="7326" y="6488"/>
                </a:lnTo>
                <a:lnTo>
                  <a:pt x="7323" y="6472"/>
                </a:lnTo>
                <a:lnTo>
                  <a:pt x="7321" y="6458"/>
                </a:lnTo>
                <a:lnTo>
                  <a:pt x="7320" y="6442"/>
                </a:lnTo>
                <a:lnTo>
                  <a:pt x="7320" y="6427"/>
                </a:lnTo>
                <a:lnTo>
                  <a:pt x="7320" y="6411"/>
                </a:lnTo>
                <a:lnTo>
                  <a:pt x="7321" y="6396"/>
                </a:lnTo>
                <a:lnTo>
                  <a:pt x="7323" y="6381"/>
                </a:lnTo>
                <a:lnTo>
                  <a:pt x="7326" y="6366"/>
                </a:lnTo>
                <a:lnTo>
                  <a:pt x="7329" y="6351"/>
                </a:lnTo>
                <a:lnTo>
                  <a:pt x="7333" y="6336"/>
                </a:lnTo>
                <a:lnTo>
                  <a:pt x="7338" y="6323"/>
                </a:lnTo>
                <a:lnTo>
                  <a:pt x="7344" y="6309"/>
                </a:lnTo>
                <a:lnTo>
                  <a:pt x="7349" y="6296"/>
                </a:lnTo>
                <a:lnTo>
                  <a:pt x="7356" y="6283"/>
                </a:lnTo>
                <a:lnTo>
                  <a:pt x="7363" y="6270"/>
                </a:lnTo>
                <a:lnTo>
                  <a:pt x="7371" y="6258"/>
                </a:lnTo>
                <a:lnTo>
                  <a:pt x="7380" y="6246"/>
                </a:lnTo>
                <a:lnTo>
                  <a:pt x="7388" y="6234"/>
                </a:lnTo>
                <a:lnTo>
                  <a:pt x="7398" y="6224"/>
                </a:lnTo>
                <a:lnTo>
                  <a:pt x="7408" y="6213"/>
                </a:lnTo>
                <a:lnTo>
                  <a:pt x="7419" y="6203"/>
                </a:lnTo>
                <a:lnTo>
                  <a:pt x="7429" y="6193"/>
                </a:lnTo>
                <a:lnTo>
                  <a:pt x="7440" y="6185"/>
                </a:lnTo>
                <a:lnTo>
                  <a:pt x="7453" y="6177"/>
                </a:lnTo>
                <a:lnTo>
                  <a:pt x="7465" y="6168"/>
                </a:lnTo>
                <a:lnTo>
                  <a:pt x="7478" y="6161"/>
                </a:lnTo>
                <a:lnTo>
                  <a:pt x="7491" y="6154"/>
                </a:lnTo>
                <a:lnTo>
                  <a:pt x="7504" y="6149"/>
                </a:lnTo>
                <a:lnTo>
                  <a:pt x="7518" y="6143"/>
                </a:lnTo>
                <a:lnTo>
                  <a:pt x="7532" y="6138"/>
                </a:lnTo>
                <a:lnTo>
                  <a:pt x="7545" y="6134"/>
                </a:lnTo>
                <a:lnTo>
                  <a:pt x="7561" y="6130"/>
                </a:lnTo>
                <a:lnTo>
                  <a:pt x="7575" y="6128"/>
                </a:lnTo>
                <a:lnTo>
                  <a:pt x="7591" y="6126"/>
                </a:lnTo>
                <a:lnTo>
                  <a:pt x="7606" y="6125"/>
                </a:lnTo>
                <a:lnTo>
                  <a:pt x="7622" y="6124"/>
                </a:lnTo>
                <a:close/>
                <a:moveTo>
                  <a:pt x="6455" y="6124"/>
                </a:moveTo>
                <a:lnTo>
                  <a:pt x="6471" y="6125"/>
                </a:lnTo>
                <a:lnTo>
                  <a:pt x="6486" y="6126"/>
                </a:lnTo>
                <a:lnTo>
                  <a:pt x="6501" y="6128"/>
                </a:lnTo>
                <a:lnTo>
                  <a:pt x="6516" y="6130"/>
                </a:lnTo>
                <a:lnTo>
                  <a:pt x="6531" y="6134"/>
                </a:lnTo>
                <a:lnTo>
                  <a:pt x="6545" y="6138"/>
                </a:lnTo>
                <a:lnTo>
                  <a:pt x="6558" y="6143"/>
                </a:lnTo>
                <a:lnTo>
                  <a:pt x="6573" y="6149"/>
                </a:lnTo>
                <a:lnTo>
                  <a:pt x="6586" y="6154"/>
                </a:lnTo>
                <a:lnTo>
                  <a:pt x="6599" y="6161"/>
                </a:lnTo>
                <a:lnTo>
                  <a:pt x="6612" y="6168"/>
                </a:lnTo>
                <a:lnTo>
                  <a:pt x="6624" y="6177"/>
                </a:lnTo>
                <a:lnTo>
                  <a:pt x="6636" y="6185"/>
                </a:lnTo>
                <a:lnTo>
                  <a:pt x="6647" y="6193"/>
                </a:lnTo>
                <a:lnTo>
                  <a:pt x="6658" y="6203"/>
                </a:lnTo>
                <a:lnTo>
                  <a:pt x="6669" y="6213"/>
                </a:lnTo>
                <a:lnTo>
                  <a:pt x="6679" y="6224"/>
                </a:lnTo>
                <a:lnTo>
                  <a:pt x="6688" y="6234"/>
                </a:lnTo>
                <a:lnTo>
                  <a:pt x="6697" y="6246"/>
                </a:lnTo>
                <a:lnTo>
                  <a:pt x="6706" y="6258"/>
                </a:lnTo>
                <a:lnTo>
                  <a:pt x="6713" y="6270"/>
                </a:lnTo>
                <a:lnTo>
                  <a:pt x="6720" y="6283"/>
                </a:lnTo>
                <a:lnTo>
                  <a:pt x="6727" y="6296"/>
                </a:lnTo>
                <a:lnTo>
                  <a:pt x="6733" y="6309"/>
                </a:lnTo>
                <a:lnTo>
                  <a:pt x="6738" y="6323"/>
                </a:lnTo>
                <a:lnTo>
                  <a:pt x="6744" y="6336"/>
                </a:lnTo>
                <a:lnTo>
                  <a:pt x="6748" y="6351"/>
                </a:lnTo>
                <a:lnTo>
                  <a:pt x="6751" y="6366"/>
                </a:lnTo>
                <a:lnTo>
                  <a:pt x="6753" y="6381"/>
                </a:lnTo>
                <a:lnTo>
                  <a:pt x="6755" y="6396"/>
                </a:lnTo>
                <a:lnTo>
                  <a:pt x="6756" y="6411"/>
                </a:lnTo>
                <a:lnTo>
                  <a:pt x="6757" y="6427"/>
                </a:lnTo>
                <a:lnTo>
                  <a:pt x="6756" y="6442"/>
                </a:lnTo>
                <a:lnTo>
                  <a:pt x="6755" y="6458"/>
                </a:lnTo>
                <a:lnTo>
                  <a:pt x="6753" y="6472"/>
                </a:lnTo>
                <a:lnTo>
                  <a:pt x="6751" y="6488"/>
                </a:lnTo>
                <a:lnTo>
                  <a:pt x="6748" y="6502"/>
                </a:lnTo>
                <a:lnTo>
                  <a:pt x="6744" y="6517"/>
                </a:lnTo>
                <a:lnTo>
                  <a:pt x="6738" y="6530"/>
                </a:lnTo>
                <a:lnTo>
                  <a:pt x="6733" y="6544"/>
                </a:lnTo>
                <a:lnTo>
                  <a:pt x="6727" y="6558"/>
                </a:lnTo>
                <a:lnTo>
                  <a:pt x="6720" y="6570"/>
                </a:lnTo>
                <a:lnTo>
                  <a:pt x="6713" y="6584"/>
                </a:lnTo>
                <a:lnTo>
                  <a:pt x="6706" y="6596"/>
                </a:lnTo>
                <a:lnTo>
                  <a:pt x="6697" y="6607"/>
                </a:lnTo>
                <a:lnTo>
                  <a:pt x="6688" y="6619"/>
                </a:lnTo>
                <a:lnTo>
                  <a:pt x="6679" y="6630"/>
                </a:lnTo>
                <a:lnTo>
                  <a:pt x="6669" y="6640"/>
                </a:lnTo>
                <a:lnTo>
                  <a:pt x="6658" y="6651"/>
                </a:lnTo>
                <a:lnTo>
                  <a:pt x="6647" y="6660"/>
                </a:lnTo>
                <a:lnTo>
                  <a:pt x="6636" y="6669"/>
                </a:lnTo>
                <a:lnTo>
                  <a:pt x="6624" y="6677"/>
                </a:lnTo>
                <a:lnTo>
                  <a:pt x="6612" y="6685"/>
                </a:lnTo>
                <a:lnTo>
                  <a:pt x="6599" y="6692"/>
                </a:lnTo>
                <a:lnTo>
                  <a:pt x="6586" y="6699"/>
                </a:lnTo>
                <a:lnTo>
                  <a:pt x="6573" y="6705"/>
                </a:lnTo>
                <a:lnTo>
                  <a:pt x="6558" y="6710"/>
                </a:lnTo>
                <a:lnTo>
                  <a:pt x="6545" y="6715"/>
                </a:lnTo>
                <a:lnTo>
                  <a:pt x="6531" y="6720"/>
                </a:lnTo>
                <a:lnTo>
                  <a:pt x="6516" y="6723"/>
                </a:lnTo>
                <a:lnTo>
                  <a:pt x="6501" y="6725"/>
                </a:lnTo>
                <a:lnTo>
                  <a:pt x="6486" y="6727"/>
                </a:lnTo>
                <a:lnTo>
                  <a:pt x="6471" y="6728"/>
                </a:lnTo>
                <a:lnTo>
                  <a:pt x="6455" y="6729"/>
                </a:lnTo>
                <a:lnTo>
                  <a:pt x="6440" y="6728"/>
                </a:lnTo>
                <a:lnTo>
                  <a:pt x="6425" y="6727"/>
                </a:lnTo>
                <a:lnTo>
                  <a:pt x="6409" y="6725"/>
                </a:lnTo>
                <a:lnTo>
                  <a:pt x="6395" y="6723"/>
                </a:lnTo>
                <a:lnTo>
                  <a:pt x="6379" y="6720"/>
                </a:lnTo>
                <a:lnTo>
                  <a:pt x="6366" y="6715"/>
                </a:lnTo>
                <a:lnTo>
                  <a:pt x="6352" y="6710"/>
                </a:lnTo>
                <a:lnTo>
                  <a:pt x="6338" y="6705"/>
                </a:lnTo>
                <a:lnTo>
                  <a:pt x="6325" y="6699"/>
                </a:lnTo>
                <a:lnTo>
                  <a:pt x="6311" y="6692"/>
                </a:lnTo>
                <a:lnTo>
                  <a:pt x="6299" y="6685"/>
                </a:lnTo>
                <a:lnTo>
                  <a:pt x="6287" y="6677"/>
                </a:lnTo>
                <a:lnTo>
                  <a:pt x="6274" y="6669"/>
                </a:lnTo>
                <a:lnTo>
                  <a:pt x="6263" y="6660"/>
                </a:lnTo>
                <a:lnTo>
                  <a:pt x="6253" y="6651"/>
                </a:lnTo>
                <a:lnTo>
                  <a:pt x="6241" y="6640"/>
                </a:lnTo>
                <a:lnTo>
                  <a:pt x="6232" y="6630"/>
                </a:lnTo>
                <a:lnTo>
                  <a:pt x="6222" y="6619"/>
                </a:lnTo>
                <a:lnTo>
                  <a:pt x="6214" y="6607"/>
                </a:lnTo>
                <a:lnTo>
                  <a:pt x="6205" y="6596"/>
                </a:lnTo>
                <a:lnTo>
                  <a:pt x="6197" y="6584"/>
                </a:lnTo>
                <a:lnTo>
                  <a:pt x="6190" y="6570"/>
                </a:lnTo>
                <a:lnTo>
                  <a:pt x="6183" y="6558"/>
                </a:lnTo>
                <a:lnTo>
                  <a:pt x="6178" y="6544"/>
                </a:lnTo>
                <a:lnTo>
                  <a:pt x="6171" y="6530"/>
                </a:lnTo>
                <a:lnTo>
                  <a:pt x="6167" y="6517"/>
                </a:lnTo>
                <a:lnTo>
                  <a:pt x="6163" y="6502"/>
                </a:lnTo>
                <a:lnTo>
                  <a:pt x="6159" y="6488"/>
                </a:lnTo>
                <a:lnTo>
                  <a:pt x="6157" y="6472"/>
                </a:lnTo>
                <a:lnTo>
                  <a:pt x="6155" y="6458"/>
                </a:lnTo>
                <a:lnTo>
                  <a:pt x="6154" y="6442"/>
                </a:lnTo>
                <a:lnTo>
                  <a:pt x="6153" y="6427"/>
                </a:lnTo>
                <a:lnTo>
                  <a:pt x="6154" y="6411"/>
                </a:lnTo>
                <a:lnTo>
                  <a:pt x="6155" y="6396"/>
                </a:lnTo>
                <a:lnTo>
                  <a:pt x="6157" y="6381"/>
                </a:lnTo>
                <a:lnTo>
                  <a:pt x="6159" y="6366"/>
                </a:lnTo>
                <a:lnTo>
                  <a:pt x="6163" y="6351"/>
                </a:lnTo>
                <a:lnTo>
                  <a:pt x="6167" y="6336"/>
                </a:lnTo>
                <a:lnTo>
                  <a:pt x="6171" y="6323"/>
                </a:lnTo>
                <a:lnTo>
                  <a:pt x="6178" y="6309"/>
                </a:lnTo>
                <a:lnTo>
                  <a:pt x="6183" y="6296"/>
                </a:lnTo>
                <a:lnTo>
                  <a:pt x="6190" y="6283"/>
                </a:lnTo>
                <a:lnTo>
                  <a:pt x="6197" y="6270"/>
                </a:lnTo>
                <a:lnTo>
                  <a:pt x="6205" y="6258"/>
                </a:lnTo>
                <a:lnTo>
                  <a:pt x="6214" y="6246"/>
                </a:lnTo>
                <a:lnTo>
                  <a:pt x="6222" y="6234"/>
                </a:lnTo>
                <a:lnTo>
                  <a:pt x="6232" y="6224"/>
                </a:lnTo>
                <a:lnTo>
                  <a:pt x="6241" y="6213"/>
                </a:lnTo>
                <a:lnTo>
                  <a:pt x="6253" y="6203"/>
                </a:lnTo>
                <a:lnTo>
                  <a:pt x="6263" y="6193"/>
                </a:lnTo>
                <a:lnTo>
                  <a:pt x="6274" y="6185"/>
                </a:lnTo>
                <a:lnTo>
                  <a:pt x="6287" y="6177"/>
                </a:lnTo>
                <a:lnTo>
                  <a:pt x="6299" y="6168"/>
                </a:lnTo>
                <a:lnTo>
                  <a:pt x="6311" y="6161"/>
                </a:lnTo>
                <a:lnTo>
                  <a:pt x="6325" y="6154"/>
                </a:lnTo>
                <a:lnTo>
                  <a:pt x="6338" y="6149"/>
                </a:lnTo>
                <a:lnTo>
                  <a:pt x="6352" y="6143"/>
                </a:lnTo>
                <a:lnTo>
                  <a:pt x="6366" y="6138"/>
                </a:lnTo>
                <a:lnTo>
                  <a:pt x="6379" y="6134"/>
                </a:lnTo>
                <a:lnTo>
                  <a:pt x="6395" y="6130"/>
                </a:lnTo>
                <a:lnTo>
                  <a:pt x="6409" y="6128"/>
                </a:lnTo>
                <a:lnTo>
                  <a:pt x="6425" y="6126"/>
                </a:lnTo>
                <a:lnTo>
                  <a:pt x="6440" y="6125"/>
                </a:lnTo>
                <a:lnTo>
                  <a:pt x="6455" y="6124"/>
                </a:lnTo>
                <a:close/>
                <a:moveTo>
                  <a:pt x="5289" y="6124"/>
                </a:moveTo>
                <a:lnTo>
                  <a:pt x="5305" y="6125"/>
                </a:lnTo>
                <a:lnTo>
                  <a:pt x="5320" y="6126"/>
                </a:lnTo>
                <a:lnTo>
                  <a:pt x="5335" y="6128"/>
                </a:lnTo>
                <a:lnTo>
                  <a:pt x="5350" y="6130"/>
                </a:lnTo>
                <a:lnTo>
                  <a:pt x="5364" y="6134"/>
                </a:lnTo>
                <a:lnTo>
                  <a:pt x="5379" y="6138"/>
                </a:lnTo>
                <a:lnTo>
                  <a:pt x="5392" y="6143"/>
                </a:lnTo>
                <a:lnTo>
                  <a:pt x="5407" y="6149"/>
                </a:lnTo>
                <a:lnTo>
                  <a:pt x="5420" y="6154"/>
                </a:lnTo>
                <a:lnTo>
                  <a:pt x="5432" y="6161"/>
                </a:lnTo>
                <a:lnTo>
                  <a:pt x="5446" y="6168"/>
                </a:lnTo>
                <a:lnTo>
                  <a:pt x="5457" y="6177"/>
                </a:lnTo>
                <a:lnTo>
                  <a:pt x="5469" y="6185"/>
                </a:lnTo>
                <a:lnTo>
                  <a:pt x="5481" y="6193"/>
                </a:lnTo>
                <a:lnTo>
                  <a:pt x="5492" y="6203"/>
                </a:lnTo>
                <a:lnTo>
                  <a:pt x="5502" y="6213"/>
                </a:lnTo>
                <a:lnTo>
                  <a:pt x="5513" y="6224"/>
                </a:lnTo>
                <a:lnTo>
                  <a:pt x="5522" y="6234"/>
                </a:lnTo>
                <a:lnTo>
                  <a:pt x="5530" y="6246"/>
                </a:lnTo>
                <a:lnTo>
                  <a:pt x="5539" y="6258"/>
                </a:lnTo>
                <a:lnTo>
                  <a:pt x="5547" y="6270"/>
                </a:lnTo>
                <a:lnTo>
                  <a:pt x="5554" y="6283"/>
                </a:lnTo>
                <a:lnTo>
                  <a:pt x="5561" y="6296"/>
                </a:lnTo>
                <a:lnTo>
                  <a:pt x="5567" y="6309"/>
                </a:lnTo>
                <a:lnTo>
                  <a:pt x="5572" y="6323"/>
                </a:lnTo>
                <a:lnTo>
                  <a:pt x="5578" y="6336"/>
                </a:lnTo>
                <a:lnTo>
                  <a:pt x="5582" y="6351"/>
                </a:lnTo>
                <a:lnTo>
                  <a:pt x="5585" y="6366"/>
                </a:lnTo>
                <a:lnTo>
                  <a:pt x="5587" y="6381"/>
                </a:lnTo>
                <a:lnTo>
                  <a:pt x="5589" y="6396"/>
                </a:lnTo>
                <a:lnTo>
                  <a:pt x="5590" y="6411"/>
                </a:lnTo>
                <a:lnTo>
                  <a:pt x="5591" y="6427"/>
                </a:lnTo>
                <a:lnTo>
                  <a:pt x="5590" y="6442"/>
                </a:lnTo>
                <a:lnTo>
                  <a:pt x="5589" y="6458"/>
                </a:lnTo>
                <a:lnTo>
                  <a:pt x="5587" y="6472"/>
                </a:lnTo>
                <a:lnTo>
                  <a:pt x="5585" y="6488"/>
                </a:lnTo>
                <a:lnTo>
                  <a:pt x="5582" y="6502"/>
                </a:lnTo>
                <a:lnTo>
                  <a:pt x="5578" y="6517"/>
                </a:lnTo>
                <a:lnTo>
                  <a:pt x="5572" y="6530"/>
                </a:lnTo>
                <a:lnTo>
                  <a:pt x="5567" y="6544"/>
                </a:lnTo>
                <a:lnTo>
                  <a:pt x="5561" y="6558"/>
                </a:lnTo>
                <a:lnTo>
                  <a:pt x="5554" y="6570"/>
                </a:lnTo>
                <a:lnTo>
                  <a:pt x="5547" y="6584"/>
                </a:lnTo>
                <a:lnTo>
                  <a:pt x="5539" y="6596"/>
                </a:lnTo>
                <a:lnTo>
                  <a:pt x="5530" y="6607"/>
                </a:lnTo>
                <a:lnTo>
                  <a:pt x="5522" y="6619"/>
                </a:lnTo>
                <a:lnTo>
                  <a:pt x="5513" y="6630"/>
                </a:lnTo>
                <a:lnTo>
                  <a:pt x="5502" y="6640"/>
                </a:lnTo>
                <a:lnTo>
                  <a:pt x="5492" y="6651"/>
                </a:lnTo>
                <a:lnTo>
                  <a:pt x="5481" y="6660"/>
                </a:lnTo>
                <a:lnTo>
                  <a:pt x="5469" y="6669"/>
                </a:lnTo>
                <a:lnTo>
                  <a:pt x="5457" y="6677"/>
                </a:lnTo>
                <a:lnTo>
                  <a:pt x="5446" y="6685"/>
                </a:lnTo>
                <a:lnTo>
                  <a:pt x="5432" y="6692"/>
                </a:lnTo>
                <a:lnTo>
                  <a:pt x="5420" y="6699"/>
                </a:lnTo>
                <a:lnTo>
                  <a:pt x="5407" y="6705"/>
                </a:lnTo>
                <a:lnTo>
                  <a:pt x="5392" y="6710"/>
                </a:lnTo>
                <a:lnTo>
                  <a:pt x="5379" y="6715"/>
                </a:lnTo>
                <a:lnTo>
                  <a:pt x="5364" y="6720"/>
                </a:lnTo>
                <a:lnTo>
                  <a:pt x="5350" y="6723"/>
                </a:lnTo>
                <a:lnTo>
                  <a:pt x="5335" y="6725"/>
                </a:lnTo>
                <a:lnTo>
                  <a:pt x="5320" y="6727"/>
                </a:lnTo>
                <a:lnTo>
                  <a:pt x="5305" y="6728"/>
                </a:lnTo>
                <a:lnTo>
                  <a:pt x="5289" y="6729"/>
                </a:lnTo>
                <a:lnTo>
                  <a:pt x="5273" y="6728"/>
                </a:lnTo>
                <a:lnTo>
                  <a:pt x="5258" y="6727"/>
                </a:lnTo>
                <a:lnTo>
                  <a:pt x="5243" y="6725"/>
                </a:lnTo>
                <a:lnTo>
                  <a:pt x="5228" y="6723"/>
                </a:lnTo>
                <a:lnTo>
                  <a:pt x="5213" y="6720"/>
                </a:lnTo>
                <a:lnTo>
                  <a:pt x="5199" y="6715"/>
                </a:lnTo>
                <a:lnTo>
                  <a:pt x="5185" y="6710"/>
                </a:lnTo>
                <a:lnTo>
                  <a:pt x="5171" y="6705"/>
                </a:lnTo>
                <a:lnTo>
                  <a:pt x="5158" y="6699"/>
                </a:lnTo>
                <a:lnTo>
                  <a:pt x="5145" y="6692"/>
                </a:lnTo>
                <a:lnTo>
                  <a:pt x="5133" y="6685"/>
                </a:lnTo>
                <a:lnTo>
                  <a:pt x="5121" y="6677"/>
                </a:lnTo>
                <a:lnTo>
                  <a:pt x="5108" y="6669"/>
                </a:lnTo>
                <a:lnTo>
                  <a:pt x="5097" y="6660"/>
                </a:lnTo>
                <a:lnTo>
                  <a:pt x="5086" y="6651"/>
                </a:lnTo>
                <a:lnTo>
                  <a:pt x="5075" y="6640"/>
                </a:lnTo>
                <a:lnTo>
                  <a:pt x="5066" y="6630"/>
                </a:lnTo>
                <a:lnTo>
                  <a:pt x="5056" y="6619"/>
                </a:lnTo>
                <a:lnTo>
                  <a:pt x="5047" y="6607"/>
                </a:lnTo>
                <a:lnTo>
                  <a:pt x="5038" y="6596"/>
                </a:lnTo>
                <a:lnTo>
                  <a:pt x="5031" y="6584"/>
                </a:lnTo>
                <a:lnTo>
                  <a:pt x="5024" y="6570"/>
                </a:lnTo>
                <a:lnTo>
                  <a:pt x="5017" y="6558"/>
                </a:lnTo>
                <a:lnTo>
                  <a:pt x="5010" y="6544"/>
                </a:lnTo>
                <a:lnTo>
                  <a:pt x="5005" y="6530"/>
                </a:lnTo>
                <a:lnTo>
                  <a:pt x="5001" y="6517"/>
                </a:lnTo>
                <a:lnTo>
                  <a:pt x="4997" y="6502"/>
                </a:lnTo>
                <a:lnTo>
                  <a:pt x="4993" y="6488"/>
                </a:lnTo>
                <a:lnTo>
                  <a:pt x="4991" y="6472"/>
                </a:lnTo>
                <a:lnTo>
                  <a:pt x="4989" y="6458"/>
                </a:lnTo>
                <a:lnTo>
                  <a:pt x="4988" y="6442"/>
                </a:lnTo>
                <a:lnTo>
                  <a:pt x="4987" y="6427"/>
                </a:lnTo>
                <a:lnTo>
                  <a:pt x="4988" y="6411"/>
                </a:lnTo>
                <a:lnTo>
                  <a:pt x="4989" y="6396"/>
                </a:lnTo>
                <a:lnTo>
                  <a:pt x="4991" y="6381"/>
                </a:lnTo>
                <a:lnTo>
                  <a:pt x="4993" y="6366"/>
                </a:lnTo>
                <a:lnTo>
                  <a:pt x="4997" y="6351"/>
                </a:lnTo>
                <a:lnTo>
                  <a:pt x="5001" y="6336"/>
                </a:lnTo>
                <a:lnTo>
                  <a:pt x="5005" y="6323"/>
                </a:lnTo>
                <a:lnTo>
                  <a:pt x="5010" y="6309"/>
                </a:lnTo>
                <a:lnTo>
                  <a:pt x="5017" y="6296"/>
                </a:lnTo>
                <a:lnTo>
                  <a:pt x="5024" y="6283"/>
                </a:lnTo>
                <a:lnTo>
                  <a:pt x="5031" y="6270"/>
                </a:lnTo>
                <a:lnTo>
                  <a:pt x="5038" y="6258"/>
                </a:lnTo>
                <a:lnTo>
                  <a:pt x="5047" y="6246"/>
                </a:lnTo>
                <a:lnTo>
                  <a:pt x="5056" y="6234"/>
                </a:lnTo>
                <a:lnTo>
                  <a:pt x="5066" y="6224"/>
                </a:lnTo>
                <a:lnTo>
                  <a:pt x="5075" y="6213"/>
                </a:lnTo>
                <a:lnTo>
                  <a:pt x="5086" y="6203"/>
                </a:lnTo>
                <a:lnTo>
                  <a:pt x="5097" y="6193"/>
                </a:lnTo>
                <a:lnTo>
                  <a:pt x="5108" y="6185"/>
                </a:lnTo>
                <a:lnTo>
                  <a:pt x="5121" y="6177"/>
                </a:lnTo>
                <a:lnTo>
                  <a:pt x="5133" y="6168"/>
                </a:lnTo>
                <a:lnTo>
                  <a:pt x="5145" y="6161"/>
                </a:lnTo>
                <a:lnTo>
                  <a:pt x="5158" y="6154"/>
                </a:lnTo>
                <a:lnTo>
                  <a:pt x="5171" y="6149"/>
                </a:lnTo>
                <a:lnTo>
                  <a:pt x="5185" y="6143"/>
                </a:lnTo>
                <a:lnTo>
                  <a:pt x="5199" y="6138"/>
                </a:lnTo>
                <a:lnTo>
                  <a:pt x="5213" y="6134"/>
                </a:lnTo>
                <a:lnTo>
                  <a:pt x="5228" y="6130"/>
                </a:lnTo>
                <a:lnTo>
                  <a:pt x="5243" y="6128"/>
                </a:lnTo>
                <a:lnTo>
                  <a:pt x="5258" y="6126"/>
                </a:lnTo>
                <a:lnTo>
                  <a:pt x="5273" y="6125"/>
                </a:lnTo>
                <a:lnTo>
                  <a:pt x="5289" y="6124"/>
                </a:lnTo>
                <a:close/>
                <a:moveTo>
                  <a:pt x="4122" y="6124"/>
                </a:moveTo>
                <a:lnTo>
                  <a:pt x="4139" y="6125"/>
                </a:lnTo>
                <a:lnTo>
                  <a:pt x="4153" y="6126"/>
                </a:lnTo>
                <a:lnTo>
                  <a:pt x="4168" y="6128"/>
                </a:lnTo>
                <a:lnTo>
                  <a:pt x="4184" y="6130"/>
                </a:lnTo>
                <a:lnTo>
                  <a:pt x="4198" y="6134"/>
                </a:lnTo>
                <a:lnTo>
                  <a:pt x="4213" y="6138"/>
                </a:lnTo>
                <a:lnTo>
                  <a:pt x="4226" y="6143"/>
                </a:lnTo>
                <a:lnTo>
                  <a:pt x="4241" y="6149"/>
                </a:lnTo>
                <a:lnTo>
                  <a:pt x="4254" y="6154"/>
                </a:lnTo>
                <a:lnTo>
                  <a:pt x="4266" y="6161"/>
                </a:lnTo>
                <a:lnTo>
                  <a:pt x="4280" y="6168"/>
                </a:lnTo>
                <a:lnTo>
                  <a:pt x="4291" y="6177"/>
                </a:lnTo>
                <a:lnTo>
                  <a:pt x="4303" y="6185"/>
                </a:lnTo>
                <a:lnTo>
                  <a:pt x="4315" y="6193"/>
                </a:lnTo>
                <a:lnTo>
                  <a:pt x="4326" y="6203"/>
                </a:lnTo>
                <a:lnTo>
                  <a:pt x="4336" y="6213"/>
                </a:lnTo>
                <a:lnTo>
                  <a:pt x="4347" y="6224"/>
                </a:lnTo>
                <a:lnTo>
                  <a:pt x="4356" y="6234"/>
                </a:lnTo>
                <a:lnTo>
                  <a:pt x="4364" y="6246"/>
                </a:lnTo>
                <a:lnTo>
                  <a:pt x="4373" y="6258"/>
                </a:lnTo>
                <a:lnTo>
                  <a:pt x="4380" y="6270"/>
                </a:lnTo>
                <a:lnTo>
                  <a:pt x="4388" y="6283"/>
                </a:lnTo>
                <a:lnTo>
                  <a:pt x="4395" y="6296"/>
                </a:lnTo>
                <a:lnTo>
                  <a:pt x="4401" y="6309"/>
                </a:lnTo>
                <a:lnTo>
                  <a:pt x="4406" y="6323"/>
                </a:lnTo>
                <a:lnTo>
                  <a:pt x="4410" y="6336"/>
                </a:lnTo>
                <a:lnTo>
                  <a:pt x="4414" y="6351"/>
                </a:lnTo>
                <a:lnTo>
                  <a:pt x="4419" y="6366"/>
                </a:lnTo>
                <a:lnTo>
                  <a:pt x="4421" y="6381"/>
                </a:lnTo>
                <a:lnTo>
                  <a:pt x="4423" y="6396"/>
                </a:lnTo>
                <a:lnTo>
                  <a:pt x="4424" y="6411"/>
                </a:lnTo>
                <a:lnTo>
                  <a:pt x="4425" y="6427"/>
                </a:lnTo>
                <a:lnTo>
                  <a:pt x="4424" y="6442"/>
                </a:lnTo>
                <a:lnTo>
                  <a:pt x="4423" y="6458"/>
                </a:lnTo>
                <a:lnTo>
                  <a:pt x="4421" y="6472"/>
                </a:lnTo>
                <a:lnTo>
                  <a:pt x="4419" y="6488"/>
                </a:lnTo>
                <a:lnTo>
                  <a:pt x="4414" y="6502"/>
                </a:lnTo>
                <a:lnTo>
                  <a:pt x="4410" y="6517"/>
                </a:lnTo>
                <a:lnTo>
                  <a:pt x="4406" y="6530"/>
                </a:lnTo>
                <a:lnTo>
                  <a:pt x="4401" y="6544"/>
                </a:lnTo>
                <a:lnTo>
                  <a:pt x="4395" y="6558"/>
                </a:lnTo>
                <a:lnTo>
                  <a:pt x="4388" y="6570"/>
                </a:lnTo>
                <a:lnTo>
                  <a:pt x="4380" y="6584"/>
                </a:lnTo>
                <a:lnTo>
                  <a:pt x="4373" y="6596"/>
                </a:lnTo>
                <a:lnTo>
                  <a:pt x="4364" y="6607"/>
                </a:lnTo>
                <a:lnTo>
                  <a:pt x="4356" y="6619"/>
                </a:lnTo>
                <a:lnTo>
                  <a:pt x="4347" y="6630"/>
                </a:lnTo>
                <a:lnTo>
                  <a:pt x="4336" y="6640"/>
                </a:lnTo>
                <a:lnTo>
                  <a:pt x="4326" y="6651"/>
                </a:lnTo>
                <a:lnTo>
                  <a:pt x="4315" y="6660"/>
                </a:lnTo>
                <a:lnTo>
                  <a:pt x="4303" y="6669"/>
                </a:lnTo>
                <a:lnTo>
                  <a:pt x="4291" y="6677"/>
                </a:lnTo>
                <a:lnTo>
                  <a:pt x="4280" y="6685"/>
                </a:lnTo>
                <a:lnTo>
                  <a:pt x="4266" y="6692"/>
                </a:lnTo>
                <a:lnTo>
                  <a:pt x="4254" y="6699"/>
                </a:lnTo>
                <a:lnTo>
                  <a:pt x="4241" y="6705"/>
                </a:lnTo>
                <a:lnTo>
                  <a:pt x="4226" y="6710"/>
                </a:lnTo>
                <a:lnTo>
                  <a:pt x="4213" y="6715"/>
                </a:lnTo>
                <a:lnTo>
                  <a:pt x="4198" y="6720"/>
                </a:lnTo>
                <a:lnTo>
                  <a:pt x="4184" y="6723"/>
                </a:lnTo>
                <a:lnTo>
                  <a:pt x="4168" y="6725"/>
                </a:lnTo>
                <a:lnTo>
                  <a:pt x="4153" y="6727"/>
                </a:lnTo>
                <a:lnTo>
                  <a:pt x="4139" y="6728"/>
                </a:lnTo>
                <a:lnTo>
                  <a:pt x="4122" y="6729"/>
                </a:lnTo>
                <a:lnTo>
                  <a:pt x="4107" y="6728"/>
                </a:lnTo>
                <a:lnTo>
                  <a:pt x="4092" y="6727"/>
                </a:lnTo>
                <a:lnTo>
                  <a:pt x="4077" y="6725"/>
                </a:lnTo>
                <a:lnTo>
                  <a:pt x="4061" y="6723"/>
                </a:lnTo>
                <a:lnTo>
                  <a:pt x="4047" y="6720"/>
                </a:lnTo>
                <a:lnTo>
                  <a:pt x="4033" y="6715"/>
                </a:lnTo>
                <a:lnTo>
                  <a:pt x="4019" y="6710"/>
                </a:lnTo>
                <a:lnTo>
                  <a:pt x="4005" y="6705"/>
                </a:lnTo>
                <a:lnTo>
                  <a:pt x="3991" y="6699"/>
                </a:lnTo>
                <a:lnTo>
                  <a:pt x="3979" y="6692"/>
                </a:lnTo>
                <a:lnTo>
                  <a:pt x="3966" y="6685"/>
                </a:lnTo>
                <a:lnTo>
                  <a:pt x="3954" y="6677"/>
                </a:lnTo>
                <a:lnTo>
                  <a:pt x="3942" y="6669"/>
                </a:lnTo>
                <a:lnTo>
                  <a:pt x="3931" y="6660"/>
                </a:lnTo>
                <a:lnTo>
                  <a:pt x="3919" y="6651"/>
                </a:lnTo>
                <a:lnTo>
                  <a:pt x="3909" y="6640"/>
                </a:lnTo>
                <a:lnTo>
                  <a:pt x="3900" y="6630"/>
                </a:lnTo>
                <a:lnTo>
                  <a:pt x="3890" y="6619"/>
                </a:lnTo>
                <a:lnTo>
                  <a:pt x="3881" y="6607"/>
                </a:lnTo>
                <a:lnTo>
                  <a:pt x="3872" y="6596"/>
                </a:lnTo>
                <a:lnTo>
                  <a:pt x="3865" y="6584"/>
                </a:lnTo>
                <a:lnTo>
                  <a:pt x="3858" y="6570"/>
                </a:lnTo>
                <a:lnTo>
                  <a:pt x="3850" y="6558"/>
                </a:lnTo>
                <a:lnTo>
                  <a:pt x="3844" y="6544"/>
                </a:lnTo>
                <a:lnTo>
                  <a:pt x="3839" y="6530"/>
                </a:lnTo>
                <a:lnTo>
                  <a:pt x="3835" y="6517"/>
                </a:lnTo>
                <a:lnTo>
                  <a:pt x="3831" y="6502"/>
                </a:lnTo>
                <a:lnTo>
                  <a:pt x="3827" y="6488"/>
                </a:lnTo>
                <a:lnTo>
                  <a:pt x="3825" y="6472"/>
                </a:lnTo>
                <a:lnTo>
                  <a:pt x="3823" y="6458"/>
                </a:lnTo>
                <a:lnTo>
                  <a:pt x="3822" y="6442"/>
                </a:lnTo>
                <a:lnTo>
                  <a:pt x="3821" y="6427"/>
                </a:lnTo>
                <a:lnTo>
                  <a:pt x="3822" y="6411"/>
                </a:lnTo>
                <a:lnTo>
                  <a:pt x="3823" y="6396"/>
                </a:lnTo>
                <a:lnTo>
                  <a:pt x="3825" y="6381"/>
                </a:lnTo>
                <a:lnTo>
                  <a:pt x="3827" y="6366"/>
                </a:lnTo>
                <a:lnTo>
                  <a:pt x="3831" y="6351"/>
                </a:lnTo>
                <a:lnTo>
                  <a:pt x="3835" y="6336"/>
                </a:lnTo>
                <a:lnTo>
                  <a:pt x="3839" y="6323"/>
                </a:lnTo>
                <a:lnTo>
                  <a:pt x="3844" y="6309"/>
                </a:lnTo>
                <a:lnTo>
                  <a:pt x="3850" y="6296"/>
                </a:lnTo>
                <a:lnTo>
                  <a:pt x="3858" y="6283"/>
                </a:lnTo>
                <a:lnTo>
                  <a:pt x="3865" y="6270"/>
                </a:lnTo>
                <a:lnTo>
                  <a:pt x="3872" y="6258"/>
                </a:lnTo>
                <a:lnTo>
                  <a:pt x="3881" y="6246"/>
                </a:lnTo>
                <a:lnTo>
                  <a:pt x="3890" y="6234"/>
                </a:lnTo>
                <a:lnTo>
                  <a:pt x="3900" y="6224"/>
                </a:lnTo>
                <a:lnTo>
                  <a:pt x="3909" y="6213"/>
                </a:lnTo>
                <a:lnTo>
                  <a:pt x="3919" y="6203"/>
                </a:lnTo>
                <a:lnTo>
                  <a:pt x="3931" y="6193"/>
                </a:lnTo>
                <a:lnTo>
                  <a:pt x="3942" y="6185"/>
                </a:lnTo>
                <a:lnTo>
                  <a:pt x="3954" y="6177"/>
                </a:lnTo>
                <a:lnTo>
                  <a:pt x="3966" y="6168"/>
                </a:lnTo>
                <a:lnTo>
                  <a:pt x="3979" y="6161"/>
                </a:lnTo>
                <a:lnTo>
                  <a:pt x="3991" y="6154"/>
                </a:lnTo>
                <a:lnTo>
                  <a:pt x="4005" y="6149"/>
                </a:lnTo>
                <a:lnTo>
                  <a:pt x="4019" y="6143"/>
                </a:lnTo>
                <a:lnTo>
                  <a:pt x="4033" y="6138"/>
                </a:lnTo>
                <a:lnTo>
                  <a:pt x="4047" y="6134"/>
                </a:lnTo>
                <a:lnTo>
                  <a:pt x="4061" y="6130"/>
                </a:lnTo>
                <a:lnTo>
                  <a:pt x="4077" y="6128"/>
                </a:lnTo>
                <a:lnTo>
                  <a:pt x="4092" y="6126"/>
                </a:lnTo>
                <a:lnTo>
                  <a:pt x="4107" y="6125"/>
                </a:lnTo>
                <a:lnTo>
                  <a:pt x="4122" y="6124"/>
                </a:lnTo>
                <a:close/>
                <a:moveTo>
                  <a:pt x="2956" y="6124"/>
                </a:moveTo>
                <a:lnTo>
                  <a:pt x="2972" y="6125"/>
                </a:lnTo>
                <a:lnTo>
                  <a:pt x="2987" y="6126"/>
                </a:lnTo>
                <a:lnTo>
                  <a:pt x="3002" y="6128"/>
                </a:lnTo>
                <a:lnTo>
                  <a:pt x="3018" y="6130"/>
                </a:lnTo>
                <a:lnTo>
                  <a:pt x="3032" y="6134"/>
                </a:lnTo>
                <a:lnTo>
                  <a:pt x="3047" y="6138"/>
                </a:lnTo>
                <a:lnTo>
                  <a:pt x="3060" y="6143"/>
                </a:lnTo>
                <a:lnTo>
                  <a:pt x="3074" y="6149"/>
                </a:lnTo>
                <a:lnTo>
                  <a:pt x="3088" y="6154"/>
                </a:lnTo>
                <a:lnTo>
                  <a:pt x="3100" y="6161"/>
                </a:lnTo>
                <a:lnTo>
                  <a:pt x="3112" y="6168"/>
                </a:lnTo>
                <a:lnTo>
                  <a:pt x="3125" y="6177"/>
                </a:lnTo>
                <a:lnTo>
                  <a:pt x="3137" y="6185"/>
                </a:lnTo>
                <a:lnTo>
                  <a:pt x="3148" y="6193"/>
                </a:lnTo>
                <a:lnTo>
                  <a:pt x="3160" y="6203"/>
                </a:lnTo>
                <a:lnTo>
                  <a:pt x="3170" y="6213"/>
                </a:lnTo>
                <a:lnTo>
                  <a:pt x="3179" y="6224"/>
                </a:lnTo>
                <a:lnTo>
                  <a:pt x="3190" y="6234"/>
                </a:lnTo>
                <a:lnTo>
                  <a:pt x="3198" y="6246"/>
                </a:lnTo>
                <a:lnTo>
                  <a:pt x="3207" y="6258"/>
                </a:lnTo>
                <a:lnTo>
                  <a:pt x="3214" y="6270"/>
                </a:lnTo>
                <a:lnTo>
                  <a:pt x="3222" y="6283"/>
                </a:lnTo>
                <a:lnTo>
                  <a:pt x="3229" y="6296"/>
                </a:lnTo>
                <a:lnTo>
                  <a:pt x="3235" y="6309"/>
                </a:lnTo>
                <a:lnTo>
                  <a:pt x="3240" y="6323"/>
                </a:lnTo>
                <a:lnTo>
                  <a:pt x="3244" y="6336"/>
                </a:lnTo>
                <a:lnTo>
                  <a:pt x="3248" y="6351"/>
                </a:lnTo>
                <a:lnTo>
                  <a:pt x="3252" y="6366"/>
                </a:lnTo>
                <a:lnTo>
                  <a:pt x="3254" y="6381"/>
                </a:lnTo>
                <a:lnTo>
                  <a:pt x="3257" y="6396"/>
                </a:lnTo>
                <a:lnTo>
                  <a:pt x="3258" y="6411"/>
                </a:lnTo>
                <a:lnTo>
                  <a:pt x="3259" y="6427"/>
                </a:lnTo>
                <a:lnTo>
                  <a:pt x="3258" y="6442"/>
                </a:lnTo>
                <a:lnTo>
                  <a:pt x="3257" y="6458"/>
                </a:lnTo>
                <a:lnTo>
                  <a:pt x="3254" y="6472"/>
                </a:lnTo>
                <a:lnTo>
                  <a:pt x="3252" y="6488"/>
                </a:lnTo>
                <a:lnTo>
                  <a:pt x="3248" y="6502"/>
                </a:lnTo>
                <a:lnTo>
                  <a:pt x="3244" y="6517"/>
                </a:lnTo>
                <a:lnTo>
                  <a:pt x="3240" y="6530"/>
                </a:lnTo>
                <a:lnTo>
                  <a:pt x="3235" y="6544"/>
                </a:lnTo>
                <a:lnTo>
                  <a:pt x="3229" y="6558"/>
                </a:lnTo>
                <a:lnTo>
                  <a:pt x="3222" y="6570"/>
                </a:lnTo>
                <a:lnTo>
                  <a:pt x="3214" y="6584"/>
                </a:lnTo>
                <a:lnTo>
                  <a:pt x="3207" y="6596"/>
                </a:lnTo>
                <a:lnTo>
                  <a:pt x="3198" y="6607"/>
                </a:lnTo>
                <a:lnTo>
                  <a:pt x="3190" y="6619"/>
                </a:lnTo>
                <a:lnTo>
                  <a:pt x="3179" y="6630"/>
                </a:lnTo>
                <a:lnTo>
                  <a:pt x="3170" y="6640"/>
                </a:lnTo>
                <a:lnTo>
                  <a:pt x="3160" y="6651"/>
                </a:lnTo>
                <a:lnTo>
                  <a:pt x="3148" y="6660"/>
                </a:lnTo>
                <a:lnTo>
                  <a:pt x="3137" y="6669"/>
                </a:lnTo>
                <a:lnTo>
                  <a:pt x="3125" y="6677"/>
                </a:lnTo>
                <a:lnTo>
                  <a:pt x="3112" y="6685"/>
                </a:lnTo>
                <a:lnTo>
                  <a:pt x="3100" y="6692"/>
                </a:lnTo>
                <a:lnTo>
                  <a:pt x="3088" y="6699"/>
                </a:lnTo>
                <a:lnTo>
                  <a:pt x="3074" y="6705"/>
                </a:lnTo>
                <a:lnTo>
                  <a:pt x="3060" y="6710"/>
                </a:lnTo>
                <a:lnTo>
                  <a:pt x="3047" y="6715"/>
                </a:lnTo>
                <a:lnTo>
                  <a:pt x="3032" y="6720"/>
                </a:lnTo>
                <a:lnTo>
                  <a:pt x="3018" y="6723"/>
                </a:lnTo>
                <a:lnTo>
                  <a:pt x="3002" y="6725"/>
                </a:lnTo>
                <a:lnTo>
                  <a:pt x="2987" y="6727"/>
                </a:lnTo>
                <a:lnTo>
                  <a:pt x="2972" y="6728"/>
                </a:lnTo>
                <a:lnTo>
                  <a:pt x="2956" y="6729"/>
                </a:lnTo>
                <a:lnTo>
                  <a:pt x="2941" y="6728"/>
                </a:lnTo>
                <a:lnTo>
                  <a:pt x="2926" y="6727"/>
                </a:lnTo>
                <a:lnTo>
                  <a:pt x="2911" y="6725"/>
                </a:lnTo>
                <a:lnTo>
                  <a:pt x="2895" y="6723"/>
                </a:lnTo>
                <a:lnTo>
                  <a:pt x="2881" y="6720"/>
                </a:lnTo>
                <a:lnTo>
                  <a:pt x="2866" y="6715"/>
                </a:lnTo>
                <a:lnTo>
                  <a:pt x="2853" y="6710"/>
                </a:lnTo>
                <a:lnTo>
                  <a:pt x="2839" y="6705"/>
                </a:lnTo>
                <a:lnTo>
                  <a:pt x="2825" y="6699"/>
                </a:lnTo>
                <a:lnTo>
                  <a:pt x="2813" y="6692"/>
                </a:lnTo>
                <a:lnTo>
                  <a:pt x="2800" y="6685"/>
                </a:lnTo>
                <a:lnTo>
                  <a:pt x="2788" y="6677"/>
                </a:lnTo>
                <a:lnTo>
                  <a:pt x="2776" y="6669"/>
                </a:lnTo>
                <a:lnTo>
                  <a:pt x="2765" y="6660"/>
                </a:lnTo>
                <a:lnTo>
                  <a:pt x="2753" y="6651"/>
                </a:lnTo>
                <a:lnTo>
                  <a:pt x="2743" y="6640"/>
                </a:lnTo>
                <a:lnTo>
                  <a:pt x="2733" y="6630"/>
                </a:lnTo>
                <a:lnTo>
                  <a:pt x="2723" y="6619"/>
                </a:lnTo>
                <a:lnTo>
                  <a:pt x="2715" y="6607"/>
                </a:lnTo>
                <a:lnTo>
                  <a:pt x="2706" y="6596"/>
                </a:lnTo>
                <a:lnTo>
                  <a:pt x="2699" y="6584"/>
                </a:lnTo>
                <a:lnTo>
                  <a:pt x="2691" y="6570"/>
                </a:lnTo>
                <a:lnTo>
                  <a:pt x="2684" y="6558"/>
                </a:lnTo>
                <a:lnTo>
                  <a:pt x="2678" y="6544"/>
                </a:lnTo>
                <a:lnTo>
                  <a:pt x="2673" y="6530"/>
                </a:lnTo>
                <a:lnTo>
                  <a:pt x="2668" y="6517"/>
                </a:lnTo>
                <a:lnTo>
                  <a:pt x="2665" y="6502"/>
                </a:lnTo>
                <a:lnTo>
                  <a:pt x="2661" y="6488"/>
                </a:lnTo>
                <a:lnTo>
                  <a:pt x="2659" y="6472"/>
                </a:lnTo>
                <a:lnTo>
                  <a:pt x="2656" y="6458"/>
                </a:lnTo>
                <a:lnTo>
                  <a:pt x="2655" y="6442"/>
                </a:lnTo>
                <a:lnTo>
                  <a:pt x="2654" y="6427"/>
                </a:lnTo>
                <a:lnTo>
                  <a:pt x="2655" y="6411"/>
                </a:lnTo>
                <a:lnTo>
                  <a:pt x="2656" y="6396"/>
                </a:lnTo>
                <a:lnTo>
                  <a:pt x="2659" y="6381"/>
                </a:lnTo>
                <a:lnTo>
                  <a:pt x="2661" y="6366"/>
                </a:lnTo>
                <a:lnTo>
                  <a:pt x="2665" y="6351"/>
                </a:lnTo>
                <a:lnTo>
                  <a:pt x="2668" y="6336"/>
                </a:lnTo>
                <a:lnTo>
                  <a:pt x="2673" y="6323"/>
                </a:lnTo>
                <a:lnTo>
                  <a:pt x="2678" y="6309"/>
                </a:lnTo>
                <a:lnTo>
                  <a:pt x="2684" y="6296"/>
                </a:lnTo>
                <a:lnTo>
                  <a:pt x="2691" y="6283"/>
                </a:lnTo>
                <a:lnTo>
                  <a:pt x="2699" y="6270"/>
                </a:lnTo>
                <a:lnTo>
                  <a:pt x="2706" y="6258"/>
                </a:lnTo>
                <a:lnTo>
                  <a:pt x="2715" y="6246"/>
                </a:lnTo>
                <a:lnTo>
                  <a:pt x="2723" y="6234"/>
                </a:lnTo>
                <a:lnTo>
                  <a:pt x="2733" y="6224"/>
                </a:lnTo>
                <a:lnTo>
                  <a:pt x="2743" y="6213"/>
                </a:lnTo>
                <a:lnTo>
                  <a:pt x="2753" y="6203"/>
                </a:lnTo>
                <a:lnTo>
                  <a:pt x="2765" y="6193"/>
                </a:lnTo>
                <a:lnTo>
                  <a:pt x="2776" y="6185"/>
                </a:lnTo>
                <a:lnTo>
                  <a:pt x="2788" y="6177"/>
                </a:lnTo>
                <a:lnTo>
                  <a:pt x="2800" y="6168"/>
                </a:lnTo>
                <a:lnTo>
                  <a:pt x="2813" y="6161"/>
                </a:lnTo>
                <a:lnTo>
                  <a:pt x="2825" y="6154"/>
                </a:lnTo>
                <a:lnTo>
                  <a:pt x="2839" y="6149"/>
                </a:lnTo>
                <a:lnTo>
                  <a:pt x="2853" y="6143"/>
                </a:lnTo>
                <a:lnTo>
                  <a:pt x="2866" y="6138"/>
                </a:lnTo>
                <a:lnTo>
                  <a:pt x="2881" y="6134"/>
                </a:lnTo>
                <a:lnTo>
                  <a:pt x="2895" y="6130"/>
                </a:lnTo>
                <a:lnTo>
                  <a:pt x="2911" y="6128"/>
                </a:lnTo>
                <a:lnTo>
                  <a:pt x="2926" y="6126"/>
                </a:lnTo>
                <a:lnTo>
                  <a:pt x="2941" y="6125"/>
                </a:lnTo>
                <a:lnTo>
                  <a:pt x="2956" y="6124"/>
                </a:lnTo>
                <a:close/>
                <a:moveTo>
                  <a:pt x="1790" y="6124"/>
                </a:moveTo>
                <a:lnTo>
                  <a:pt x="1805" y="6125"/>
                </a:lnTo>
                <a:lnTo>
                  <a:pt x="1821" y="6126"/>
                </a:lnTo>
                <a:lnTo>
                  <a:pt x="1836" y="6128"/>
                </a:lnTo>
                <a:lnTo>
                  <a:pt x="1851" y="6130"/>
                </a:lnTo>
                <a:lnTo>
                  <a:pt x="1866" y="6134"/>
                </a:lnTo>
                <a:lnTo>
                  <a:pt x="1880" y="6138"/>
                </a:lnTo>
                <a:lnTo>
                  <a:pt x="1894" y="6143"/>
                </a:lnTo>
                <a:lnTo>
                  <a:pt x="1908" y="6149"/>
                </a:lnTo>
                <a:lnTo>
                  <a:pt x="1921" y="6154"/>
                </a:lnTo>
                <a:lnTo>
                  <a:pt x="1934" y="6161"/>
                </a:lnTo>
                <a:lnTo>
                  <a:pt x="1946" y="6168"/>
                </a:lnTo>
                <a:lnTo>
                  <a:pt x="1959" y="6177"/>
                </a:lnTo>
                <a:lnTo>
                  <a:pt x="1971" y="6185"/>
                </a:lnTo>
                <a:lnTo>
                  <a:pt x="1982" y="6193"/>
                </a:lnTo>
                <a:lnTo>
                  <a:pt x="1993" y="6203"/>
                </a:lnTo>
                <a:lnTo>
                  <a:pt x="2004" y="6213"/>
                </a:lnTo>
                <a:lnTo>
                  <a:pt x="2013" y="6224"/>
                </a:lnTo>
                <a:lnTo>
                  <a:pt x="2024" y="6234"/>
                </a:lnTo>
                <a:lnTo>
                  <a:pt x="2032" y="6246"/>
                </a:lnTo>
                <a:lnTo>
                  <a:pt x="2041" y="6258"/>
                </a:lnTo>
                <a:lnTo>
                  <a:pt x="2048" y="6270"/>
                </a:lnTo>
                <a:lnTo>
                  <a:pt x="2055" y="6283"/>
                </a:lnTo>
                <a:lnTo>
                  <a:pt x="2063" y="6296"/>
                </a:lnTo>
                <a:lnTo>
                  <a:pt x="2069" y="6309"/>
                </a:lnTo>
                <a:lnTo>
                  <a:pt x="2074" y="6323"/>
                </a:lnTo>
                <a:lnTo>
                  <a:pt x="2078" y="6336"/>
                </a:lnTo>
                <a:lnTo>
                  <a:pt x="2082" y="6351"/>
                </a:lnTo>
                <a:lnTo>
                  <a:pt x="2086" y="6366"/>
                </a:lnTo>
                <a:lnTo>
                  <a:pt x="2088" y="6381"/>
                </a:lnTo>
                <a:lnTo>
                  <a:pt x="2090" y="6396"/>
                </a:lnTo>
                <a:lnTo>
                  <a:pt x="2091" y="6411"/>
                </a:lnTo>
                <a:lnTo>
                  <a:pt x="2092" y="6427"/>
                </a:lnTo>
                <a:lnTo>
                  <a:pt x="2091" y="6442"/>
                </a:lnTo>
                <a:lnTo>
                  <a:pt x="2090" y="6458"/>
                </a:lnTo>
                <a:lnTo>
                  <a:pt x="2088" y="6472"/>
                </a:lnTo>
                <a:lnTo>
                  <a:pt x="2086" y="6488"/>
                </a:lnTo>
                <a:lnTo>
                  <a:pt x="2082" y="6502"/>
                </a:lnTo>
                <a:lnTo>
                  <a:pt x="2078" y="6517"/>
                </a:lnTo>
                <a:lnTo>
                  <a:pt x="2074" y="6530"/>
                </a:lnTo>
                <a:lnTo>
                  <a:pt x="2069" y="6544"/>
                </a:lnTo>
                <a:lnTo>
                  <a:pt x="2063" y="6558"/>
                </a:lnTo>
                <a:lnTo>
                  <a:pt x="2055" y="6570"/>
                </a:lnTo>
                <a:lnTo>
                  <a:pt x="2048" y="6584"/>
                </a:lnTo>
                <a:lnTo>
                  <a:pt x="2041" y="6596"/>
                </a:lnTo>
                <a:lnTo>
                  <a:pt x="2032" y="6607"/>
                </a:lnTo>
                <a:lnTo>
                  <a:pt x="2024" y="6619"/>
                </a:lnTo>
                <a:lnTo>
                  <a:pt x="2013" y="6630"/>
                </a:lnTo>
                <a:lnTo>
                  <a:pt x="2004" y="6640"/>
                </a:lnTo>
                <a:lnTo>
                  <a:pt x="1993" y="6651"/>
                </a:lnTo>
                <a:lnTo>
                  <a:pt x="1982" y="6660"/>
                </a:lnTo>
                <a:lnTo>
                  <a:pt x="1971" y="6669"/>
                </a:lnTo>
                <a:lnTo>
                  <a:pt x="1959" y="6677"/>
                </a:lnTo>
                <a:lnTo>
                  <a:pt x="1946" y="6685"/>
                </a:lnTo>
                <a:lnTo>
                  <a:pt x="1934" y="6692"/>
                </a:lnTo>
                <a:lnTo>
                  <a:pt x="1921" y="6699"/>
                </a:lnTo>
                <a:lnTo>
                  <a:pt x="1908" y="6705"/>
                </a:lnTo>
                <a:lnTo>
                  <a:pt x="1894" y="6710"/>
                </a:lnTo>
                <a:lnTo>
                  <a:pt x="1880" y="6715"/>
                </a:lnTo>
                <a:lnTo>
                  <a:pt x="1866" y="6720"/>
                </a:lnTo>
                <a:lnTo>
                  <a:pt x="1851" y="6723"/>
                </a:lnTo>
                <a:lnTo>
                  <a:pt x="1836" y="6725"/>
                </a:lnTo>
                <a:lnTo>
                  <a:pt x="1821" y="6727"/>
                </a:lnTo>
                <a:lnTo>
                  <a:pt x="1805" y="6728"/>
                </a:lnTo>
                <a:lnTo>
                  <a:pt x="1790" y="6729"/>
                </a:lnTo>
                <a:lnTo>
                  <a:pt x="1774" y="6728"/>
                </a:lnTo>
                <a:lnTo>
                  <a:pt x="1759" y="6727"/>
                </a:lnTo>
                <a:lnTo>
                  <a:pt x="1745" y="6725"/>
                </a:lnTo>
                <a:lnTo>
                  <a:pt x="1729" y="6723"/>
                </a:lnTo>
                <a:lnTo>
                  <a:pt x="1715" y="6720"/>
                </a:lnTo>
                <a:lnTo>
                  <a:pt x="1700" y="6715"/>
                </a:lnTo>
                <a:lnTo>
                  <a:pt x="1687" y="6710"/>
                </a:lnTo>
                <a:lnTo>
                  <a:pt x="1673" y="6705"/>
                </a:lnTo>
                <a:lnTo>
                  <a:pt x="1659" y="6699"/>
                </a:lnTo>
                <a:lnTo>
                  <a:pt x="1647" y="6692"/>
                </a:lnTo>
                <a:lnTo>
                  <a:pt x="1633" y="6685"/>
                </a:lnTo>
                <a:lnTo>
                  <a:pt x="1621" y="6677"/>
                </a:lnTo>
                <a:lnTo>
                  <a:pt x="1610" y="6669"/>
                </a:lnTo>
                <a:lnTo>
                  <a:pt x="1598" y="6660"/>
                </a:lnTo>
                <a:lnTo>
                  <a:pt x="1587" y="6651"/>
                </a:lnTo>
                <a:lnTo>
                  <a:pt x="1577" y="6640"/>
                </a:lnTo>
                <a:lnTo>
                  <a:pt x="1567" y="6630"/>
                </a:lnTo>
                <a:lnTo>
                  <a:pt x="1557" y="6619"/>
                </a:lnTo>
                <a:lnTo>
                  <a:pt x="1548" y="6607"/>
                </a:lnTo>
                <a:lnTo>
                  <a:pt x="1540" y="6596"/>
                </a:lnTo>
                <a:lnTo>
                  <a:pt x="1533" y="6584"/>
                </a:lnTo>
                <a:lnTo>
                  <a:pt x="1525" y="6570"/>
                </a:lnTo>
                <a:lnTo>
                  <a:pt x="1518" y="6558"/>
                </a:lnTo>
                <a:lnTo>
                  <a:pt x="1512" y="6544"/>
                </a:lnTo>
                <a:lnTo>
                  <a:pt x="1507" y="6530"/>
                </a:lnTo>
                <a:lnTo>
                  <a:pt x="1502" y="6517"/>
                </a:lnTo>
                <a:lnTo>
                  <a:pt x="1498" y="6502"/>
                </a:lnTo>
                <a:lnTo>
                  <a:pt x="1494" y="6488"/>
                </a:lnTo>
                <a:lnTo>
                  <a:pt x="1492" y="6472"/>
                </a:lnTo>
                <a:lnTo>
                  <a:pt x="1490" y="6458"/>
                </a:lnTo>
                <a:lnTo>
                  <a:pt x="1489" y="6442"/>
                </a:lnTo>
                <a:lnTo>
                  <a:pt x="1488" y="6427"/>
                </a:lnTo>
                <a:lnTo>
                  <a:pt x="1489" y="6411"/>
                </a:lnTo>
                <a:lnTo>
                  <a:pt x="1490" y="6396"/>
                </a:lnTo>
                <a:lnTo>
                  <a:pt x="1492" y="6381"/>
                </a:lnTo>
                <a:lnTo>
                  <a:pt x="1494" y="6366"/>
                </a:lnTo>
                <a:lnTo>
                  <a:pt x="1498" y="6351"/>
                </a:lnTo>
                <a:lnTo>
                  <a:pt x="1502" y="6336"/>
                </a:lnTo>
                <a:lnTo>
                  <a:pt x="1507" y="6323"/>
                </a:lnTo>
                <a:lnTo>
                  <a:pt x="1512" y="6309"/>
                </a:lnTo>
                <a:lnTo>
                  <a:pt x="1518" y="6296"/>
                </a:lnTo>
                <a:lnTo>
                  <a:pt x="1525" y="6283"/>
                </a:lnTo>
                <a:lnTo>
                  <a:pt x="1533" y="6270"/>
                </a:lnTo>
                <a:lnTo>
                  <a:pt x="1540" y="6258"/>
                </a:lnTo>
                <a:lnTo>
                  <a:pt x="1548" y="6246"/>
                </a:lnTo>
                <a:lnTo>
                  <a:pt x="1557" y="6234"/>
                </a:lnTo>
                <a:lnTo>
                  <a:pt x="1567" y="6224"/>
                </a:lnTo>
                <a:lnTo>
                  <a:pt x="1577" y="6213"/>
                </a:lnTo>
                <a:lnTo>
                  <a:pt x="1587" y="6203"/>
                </a:lnTo>
                <a:lnTo>
                  <a:pt x="1598" y="6193"/>
                </a:lnTo>
                <a:lnTo>
                  <a:pt x="1610" y="6185"/>
                </a:lnTo>
                <a:lnTo>
                  <a:pt x="1621" y="6177"/>
                </a:lnTo>
                <a:lnTo>
                  <a:pt x="1633" y="6168"/>
                </a:lnTo>
                <a:lnTo>
                  <a:pt x="1647" y="6161"/>
                </a:lnTo>
                <a:lnTo>
                  <a:pt x="1659" y="6154"/>
                </a:lnTo>
                <a:lnTo>
                  <a:pt x="1673" y="6149"/>
                </a:lnTo>
                <a:lnTo>
                  <a:pt x="1687" y="6143"/>
                </a:lnTo>
                <a:lnTo>
                  <a:pt x="1700" y="6138"/>
                </a:lnTo>
                <a:lnTo>
                  <a:pt x="1715" y="6134"/>
                </a:lnTo>
                <a:lnTo>
                  <a:pt x="1729" y="6130"/>
                </a:lnTo>
                <a:lnTo>
                  <a:pt x="1745" y="6128"/>
                </a:lnTo>
                <a:lnTo>
                  <a:pt x="1759" y="6126"/>
                </a:lnTo>
                <a:lnTo>
                  <a:pt x="1774" y="6125"/>
                </a:lnTo>
                <a:lnTo>
                  <a:pt x="1790" y="61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55" name="tanker"/>
          <p:cNvSpPr>
            <a:spLocks noChangeAspect="1" noEditPoints="1"/>
          </p:cNvSpPr>
          <p:nvPr/>
        </p:nvSpPr>
        <p:spPr bwMode="auto">
          <a:xfrm>
            <a:off x="3104923" y="5108311"/>
            <a:ext cx="504533" cy="210036"/>
          </a:xfrm>
          <a:custGeom>
            <a:avLst/>
            <a:gdLst>
              <a:gd name="T0" fmla="*/ 14600 w 16254"/>
              <a:gd name="T1" fmla="*/ 5536 h 6106"/>
              <a:gd name="T2" fmla="*/ 13870 w 16254"/>
              <a:gd name="T3" fmla="*/ 5164 h 6106"/>
              <a:gd name="T4" fmla="*/ 12866 w 16254"/>
              <a:gd name="T5" fmla="*/ 4872 h 6106"/>
              <a:gd name="T6" fmla="*/ 11905 w 16254"/>
              <a:gd name="T7" fmla="*/ 5350 h 6106"/>
              <a:gd name="T8" fmla="*/ 11247 w 16254"/>
              <a:gd name="T9" fmla="*/ 5528 h 6106"/>
              <a:gd name="T10" fmla="*/ 10498 w 16254"/>
              <a:gd name="T11" fmla="*/ 5078 h 6106"/>
              <a:gd name="T12" fmla="*/ 9451 w 16254"/>
              <a:gd name="T13" fmla="*/ 4896 h 6106"/>
              <a:gd name="T14" fmla="*/ 8537 w 16254"/>
              <a:gd name="T15" fmla="*/ 5431 h 6106"/>
              <a:gd name="T16" fmla="*/ 7906 w 16254"/>
              <a:gd name="T17" fmla="*/ 5511 h 6106"/>
              <a:gd name="T18" fmla="*/ 7138 w 16254"/>
              <a:gd name="T19" fmla="*/ 5014 h 6106"/>
              <a:gd name="T20" fmla="*/ 6054 w 16254"/>
              <a:gd name="T21" fmla="*/ 4935 h 6106"/>
              <a:gd name="T22" fmla="*/ 5216 w 16254"/>
              <a:gd name="T23" fmla="*/ 5469 h 6106"/>
              <a:gd name="T24" fmla="*/ 4573 w 16254"/>
              <a:gd name="T25" fmla="*/ 5485 h 6106"/>
              <a:gd name="T26" fmla="*/ 3765 w 16254"/>
              <a:gd name="T27" fmla="*/ 4959 h 6106"/>
              <a:gd name="T28" fmla="*/ 2674 w 16254"/>
              <a:gd name="T29" fmla="*/ 4985 h 6106"/>
              <a:gd name="T30" fmla="*/ 1889 w 16254"/>
              <a:gd name="T31" fmla="*/ 5499 h 6106"/>
              <a:gd name="T32" fmla="*/ 1250 w 16254"/>
              <a:gd name="T33" fmla="*/ 5451 h 6106"/>
              <a:gd name="T34" fmla="*/ 377 w 16254"/>
              <a:gd name="T35" fmla="*/ 4913 h 6106"/>
              <a:gd name="T36" fmla="*/ 393 w 16254"/>
              <a:gd name="T37" fmla="*/ 5531 h 6106"/>
              <a:gd name="T38" fmla="*/ 1285 w 16254"/>
              <a:gd name="T39" fmla="*/ 6069 h 6106"/>
              <a:gd name="T40" fmla="*/ 2345 w 16254"/>
              <a:gd name="T41" fmla="*/ 5911 h 6106"/>
              <a:gd name="T42" fmla="*/ 3096 w 16254"/>
              <a:gd name="T43" fmla="*/ 5447 h 6106"/>
              <a:gd name="T44" fmla="*/ 3746 w 16254"/>
              <a:gd name="T45" fmla="*/ 5597 h 6106"/>
              <a:gd name="T46" fmla="*/ 4696 w 16254"/>
              <a:gd name="T47" fmla="*/ 6096 h 6106"/>
              <a:gd name="T48" fmla="*/ 5696 w 16254"/>
              <a:gd name="T49" fmla="*/ 5843 h 6106"/>
              <a:gd name="T50" fmla="*/ 6447 w 16254"/>
              <a:gd name="T51" fmla="*/ 5437 h 6106"/>
              <a:gd name="T52" fmla="*/ 7131 w 16254"/>
              <a:gd name="T53" fmla="*/ 5705 h 6106"/>
              <a:gd name="T54" fmla="*/ 8127 w 16254"/>
              <a:gd name="T55" fmla="*/ 6106 h 6106"/>
              <a:gd name="T56" fmla="*/ 9122 w 16254"/>
              <a:gd name="T57" fmla="*/ 5705 h 6106"/>
              <a:gd name="T58" fmla="*/ 9807 w 16254"/>
              <a:gd name="T59" fmla="*/ 5437 h 6106"/>
              <a:gd name="T60" fmla="*/ 10558 w 16254"/>
              <a:gd name="T61" fmla="*/ 5843 h 6106"/>
              <a:gd name="T62" fmla="*/ 11558 w 16254"/>
              <a:gd name="T63" fmla="*/ 6096 h 6106"/>
              <a:gd name="T64" fmla="*/ 12508 w 16254"/>
              <a:gd name="T65" fmla="*/ 5597 h 6106"/>
              <a:gd name="T66" fmla="*/ 13158 w 16254"/>
              <a:gd name="T67" fmla="*/ 5447 h 6106"/>
              <a:gd name="T68" fmla="*/ 13909 w 16254"/>
              <a:gd name="T69" fmla="*/ 5911 h 6106"/>
              <a:gd name="T70" fmla="*/ 14968 w 16254"/>
              <a:gd name="T71" fmla="*/ 6069 h 6106"/>
              <a:gd name="T72" fmla="*/ 15861 w 16254"/>
              <a:gd name="T73" fmla="*/ 5531 h 6106"/>
              <a:gd name="T74" fmla="*/ 15877 w 16254"/>
              <a:gd name="T75" fmla="*/ 4913 h 6106"/>
              <a:gd name="T76" fmla="*/ 10414 w 16254"/>
              <a:gd name="T77" fmla="*/ 1253 h 6106"/>
              <a:gd name="T78" fmla="*/ 10018 w 16254"/>
              <a:gd name="T79" fmla="*/ 1261 h 6106"/>
              <a:gd name="T80" fmla="*/ 8660 w 16254"/>
              <a:gd name="T81" fmla="*/ 1466 h 6106"/>
              <a:gd name="T82" fmla="*/ 5410 w 16254"/>
              <a:gd name="T83" fmla="*/ 1410 h 6106"/>
              <a:gd name="T84" fmla="*/ 3704 w 16254"/>
              <a:gd name="T85" fmla="*/ 1928 h 6106"/>
              <a:gd name="T86" fmla="*/ 712 w 16254"/>
              <a:gd name="T87" fmla="*/ 1928 h 6106"/>
              <a:gd name="T88" fmla="*/ 1016 w 16254"/>
              <a:gd name="T89" fmla="*/ 4587 h 6106"/>
              <a:gd name="T90" fmla="*/ 2041 w 16254"/>
              <a:gd name="T91" fmla="*/ 4942 h 6106"/>
              <a:gd name="T92" fmla="*/ 3251 w 16254"/>
              <a:gd name="T93" fmla="*/ 4464 h 6106"/>
              <a:gd name="T94" fmla="*/ 4460 w 16254"/>
              <a:gd name="T95" fmla="*/ 4942 h 6106"/>
              <a:gd name="T96" fmla="*/ 5292 w 16254"/>
              <a:gd name="T97" fmla="*/ 4942 h 6106"/>
              <a:gd name="T98" fmla="*/ 6502 w 16254"/>
              <a:gd name="T99" fmla="*/ 4464 h 6106"/>
              <a:gd name="T100" fmla="*/ 7712 w 16254"/>
              <a:gd name="T101" fmla="*/ 4942 h 6106"/>
              <a:gd name="T102" fmla="*/ 8542 w 16254"/>
              <a:gd name="T103" fmla="*/ 4942 h 6106"/>
              <a:gd name="T104" fmla="*/ 9752 w 16254"/>
              <a:gd name="T105" fmla="*/ 4464 h 6106"/>
              <a:gd name="T106" fmla="*/ 10961 w 16254"/>
              <a:gd name="T107" fmla="*/ 4942 h 6106"/>
              <a:gd name="T108" fmla="*/ 11793 w 16254"/>
              <a:gd name="T109" fmla="*/ 4942 h 6106"/>
              <a:gd name="T110" fmla="*/ 13003 w 16254"/>
              <a:gd name="T111" fmla="*/ 4464 h 6106"/>
              <a:gd name="T112" fmla="*/ 13954 w 16254"/>
              <a:gd name="T113" fmla="*/ 4496 h 6106"/>
              <a:gd name="T114" fmla="*/ 15678 w 16254"/>
              <a:gd name="T115" fmla="*/ 2073 h 6106"/>
              <a:gd name="T116" fmla="*/ 9997 w 16254"/>
              <a:gd name="T117" fmla="*/ 1647 h 6106"/>
              <a:gd name="T118" fmla="*/ 12905 w 16254"/>
              <a:gd name="T119" fmla="*/ 1712 h 6106"/>
              <a:gd name="T120" fmla="*/ 5970 w 16254"/>
              <a:gd name="T121" fmla="*/ 1141 h 6106"/>
              <a:gd name="T122" fmla="*/ 5418 w 16254"/>
              <a:gd name="T123" fmla="*/ 1720 h 6106"/>
              <a:gd name="T124" fmla="*/ 8478 w 16254"/>
              <a:gd name="T125" fmla="*/ 2054 h 6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54" h="6106">
                <a:moveTo>
                  <a:pt x="15258" y="5267"/>
                </a:moveTo>
                <a:lnTo>
                  <a:pt x="15224" y="5296"/>
                </a:lnTo>
                <a:lnTo>
                  <a:pt x="15189" y="5323"/>
                </a:lnTo>
                <a:lnTo>
                  <a:pt x="15156" y="5350"/>
                </a:lnTo>
                <a:lnTo>
                  <a:pt x="15123" y="5375"/>
                </a:lnTo>
                <a:lnTo>
                  <a:pt x="15090" y="5399"/>
                </a:lnTo>
                <a:lnTo>
                  <a:pt x="15056" y="5421"/>
                </a:lnTo>
                <a:lnTo>
                  <a:pt x="15039" y="5431"/>
                </a:lnTo>
                <a:lnTo>
                  <a:pt x="15022" y="5441"/>
                </a:lnTo>
                <a:lnTo>
                  <a:pt x="15004" y="5451"/>
                </a:lnTo>
                <a:lnTo>
                  <a:pt x="14986" y="5461"/>
                </a:lnTo>
                <a:lnTo>
                  <a:pt x="14968" y="5469"/>
                </a:lnTo>
                <a:lnTo>
                  <a:pt x="14950" y="5478"/>
                </a:lnTo>
                <a:lnTo>
                  <a:pt x="14930" y="5485"/>
                </a:lnTo>
                <a:lnTo>
                  <a:pt x="14911" y="5492"/>
                </a:lnTo>
                <a:lnTo>
                  <a:pt x="14892" y="5499"/>
                </a:lnTo>
                <a:lnTo>
                  <a:pt x="14871" y="5505"/>
                </a:lnTo>
                <a:lnTo>
                  <a:pt x="14850" y="5511"/>
                </a:lnTo>
                <a:lnTo>
                  <a:pt x="14829" y="5516"/>
                </a:lnTo>
                <a:lnTo>
                  <a:pt x="14806" y="5521"/>
                </a:lnTo>
                <a:lnTo>
                  <a:pt x="14783" y="5525"/>
                </a:lnTo>
                <a:lnTo>
                  <a:pt x="14760" y="5528"/>
                </a:lnTo>
                <a:lnTo>
                  <a:pt x="14735" y="5531"/>
                </a:lnTo>
                <a:lnTo>
                  <a:pt x="14710" y="5533"/>
                </a:lnTo>
                <a:lnTo>
                  <a:pt x="14683" y="5535"/>
                </a:lnTo>
                <a:lnTo>
                  <a:pt x="14656" y="5536"/>
                </a:lnTo>
                <a:lnTo>
                  <a:pt x="14629" y="5536"/>
                </a:lnTo>
                <a:lnTo>
                  <a:pt x="14600" y="5536"/>
                </a:lnTo>
                <a:lnTo>
                  <a:pt x="14574" y="5535"/>
                </a:lnTo>
                <a:lnTo>
                  <a:pt x="14547" y="5533"/>
                </a:lnTo>
                <a:lnTo>
                  <a:pt x="14522" y="5531"/>
                </a:lnTo>
                <a:lnTo>
                  <a:pt x="14498" y="5528"/>
                </a:lnTo>
                <a:lnTo>
                  <a:pt x="14474" y="5525"/>
                </a:lnTo>
                <a:lnTo>
                  <a:pt x="14451" y="5521"/>
                </a:lnTo>
                <a:lnTo>
                  <a:pt x="14428" y="5516"/>
                </a:lnTo>
                <a:lnTo>
                  <a:pt x="14407" y="5511"/>
                </a:lnTo>
                <a:lnTo>
                  <a:pt x="14386" y="5505"/>
                </a:lnTo>
                <a:lnTo>
                  <a:pt x="14365" y="5499"/>
                </a:lnTo>
                <a:lnTo>
                  <a:pt x="14346" y="5492"/>
                </a:lnTo>
                <a:lnTo>
                  <a:pt x="14326" y="5485"/>
                </a:lnTo>
                <a:lnTo>
                  <a:pt x="14308" y="5478"/>
                </a:lnTo>
                <a:lnTo>
                  <a:pt x="14289" y="5469"/>
                </a:lnTo>
                <a:lnTo>
                  <a:pt x="14271" y="5461"/>
                </a:lnTo>
                <a:lnTo>
                  <a:pt x="14253" y="5451"/>
                </a:lnTo>
                <a:lnTo>
                  <a:pt x="14235" y="5441"/>
                </a:lnTo>
                <a:lnTo>
                  <a:pt x="14218" y="5431"/>
                </a:lnTo>
                <a:lnTo>
                  <a:pt x="14201" y="5421"/>
                </a:lnTo>
                <a:lnTo>
                  <a:pt x="14167" y="5399"/>
                </a:lnTo>
                <a:lnTo>
                  <a:pt x="14134" y="5375"/>
                </a:lnTo>
                <a:lnTo>
                  <a:pt x="14100" y="5350"/>
                </a:lnTo>
                <a:lnTo>
                  <a:pt x="14067" y="5323"/>
                </a:lnTo>
                <a:lnTo>
                  <a:pt x="14033" y="5296"/>
                </a:lnTo>
                <a:lnTo>
                  <a:pt x="13998" y="5267"/>
                </a:lnTo>
                <a:lnTo>
                  <a:pt x="13957" y="5233"/>
                </a:lnTo>
                <a:lnTo>
                  <a:pt x="13914" y="5199"/>
                </a:lnTo>
                <a:lnTo>
                  <a:pt x="13870" y="5164"/>
                </a:lnTo>
                <a:lnTo>
                  <a:pt x="13823" y="5129"/>
                </a:lnTo>
                <a:lnTo>
                  <a:pt x="13799" y="5112"/>
                </a:lnTo>
                <a:lnTo>
                  <a:pt x="13774" y="5095"/>
                </a:lnTo>
                <a:lnTo>
                  <a:pt x="13749" y="5078"/>
                </a:lnTo>
                <a:lnTo>
                  <a:pt x="13722" y="5062"/>
                </a:lnTo>
                <a:lnTo>
                  <a:pt x="13696" y="5046"/>
                </a:lnTo>
                <a:lnTo>
                  <a:pt x="13668" y="5030"/>
                </a:lnTo>
                <a:lnTo>
                  <a:pt x="13639" y="5014"/>
                </a:lnTo>
                <a:lnTo>
                  <a:pt x="13611" y="5000"/>
                </a:lnTo>
                <a:lnTo>
                  <a:pt x="13580" y="4985"/>
                </a:lnTo>
                <a:lnTo>
                  <a:pt x="13550" y="4972"/>
                </a:lnTo>
                <a:lnTo>
                  <a:pt x="13517" y="4959"/>
                </a:lnTo>
                <a:lnTo>
                  <a:pt x="13485" y="4947"/>
                </a:lnTo>
                <a:lnTo>
                  <a:pt x="13451" y="4935"/>
                </a:lnTo>
                <a:lnTo>
                  <a:pt x="13416" y="4923"/>
                </a:lnTo>
                <a:lnTo>
                  <a:pt x="13380" y="4913"/>
                </a:lnTo>
                <a:lnTo>
                  <a:pt x="13343" y="4904"/>
                </a:lnTo>
                <a:lnTo>
                  <a:pt x="13305" y="4896"/>
                </a:lnTo>
                <a:lnTo>
                  <a:pt x="13265" y="4888"/>
                </a:lnTo>
                <a:lnTo>
                  <a:pt x="13225" y="4882"/>
                </a:lnTo>
                <a:lnTo>
                  <a:pt x="13183" y="4877"/>
                </a:lnTo>
                <a:lnTo>
                  <a:pt x="13140" y="4872"/>
                </a:lnTo>
                <a:lnTo>
                  <a:pt x="13096" y="4869"/>
                </a:lnTo>
                <a:lnTo>
                  <a:pt x="13050" y="4868"/>
                </a:lnTo>
                <a:lnTo>
                  <a:pt x="13003" y="4867"/>
                </a:lnTo>
                <a:lnTo>
                  <a:pt x="12955" y="4868"/>
                </a:lnTo>
                <a:lnTo>
                  <a:pt x="12910" y="4869"/>
                </a:lnTo>
                <a:lnTo>
                  <a:pt x="12866" y="4872"/>
                </a:lnTo>
                <a:lnTo>
                  <a:pt x="12822" y="4877"/>
                </a:lnTo>
                <a:lnTo>
                  <a:pt x="12781" y="4882"/>
                </a:lnTo>
                <a:lnTo>
                  <a:pt x="12740" y="4888"/>
                </a:lnTo>
                <a:lnTo>
                  <a:pt x="12701" y="4896"/>
                </a:lnTo>
                <a:lnTo>
                  <a:pt x="12663" y="4904"/>
                </a:lnTo>
                <a:lnTo>
                  <a:pt x="12626" y="4913"/>
                </a:lnTo>
                <a:lnTo>
                  <a:pt x="12590" y="4923"/>
                </a:lnTo>
                <a:lnTo>
                  <a:pt x="12555" y="4935"/>
                </a:lnTo>
                <a:lnTo>
                  <a:pt x="12522" y="4947"/>
                </a:lnTo>
                <a:lnTo>
                  <a:pt x="12488" y="4959"/>
                </a:lnTo>
                <a:lnTo>
                  <a:pt x="12457" y="4972"/>
                </a:lnTo>
                <a:lnTo>
                  <a:pt x="12425" y="4985"/>
                </a:lnTo>
                <a:lnTo>
                  <a:pt x="12396" y="5000"/>
                </a:lnTo>
                <a:lnTo>
                  <a:pt x="12366" y="5014"/>
                </a:lnTo>
                <a:lnTo>
                  <a:pt x="12338" y="5030"/>
                </a:lnTo>
                <a:lnTo>
                  <a:pt x="12310" y="5046"/>
                </a:lnTo>
                <a:lnTo>
                  <a:pt x="12284" y="5062"/>
                </a:lnTo>
                <a:lnTo>
                  <a:pt x="12258" y="5078"/>
                </a:lnTo>
                <a:lnTo>
                  <a:pt x="12232" y="5095"/>
                </a:lnTo>
                <a:lnTo>
                  <a:pt x="12207" y="5112"/>
                </a:lnTo>
                <a:lnTo>
                  <a:pt x="12183" y="5129"/>
                </a:lnTo>
                <a:lnTo>
                  <a:pt x="12137" y="5164"/>
                </a:lnTo>
                <a:lnTo>
                  <a:pt x="12092" y="5199"/>
                </a:lnTo>
                <a:lnTo>
                  <a:pt x="12049" y="5233"/>
                </a:lnTo>
                <a:lnTo>
                  <a:pt x="12008" y="5267"/>
                </a:lnTo>
                <a:lnTo>
                  <a:pt x="11973" y="5296"/>
                </a:lnTo>
                <a:lnTo>
                  <a:pt x="11939" y="5323"/>
                </a:lnTo>
                <a:lnTo>
                  <a:pt x="11905" y="5350"/>
                </a:lnTo>
                <a:lnTo>
                  <a:pt x="11872" y="5375"/>
                </a:lnTo>
                <a:lnTo>
                  <a:pt x="11839" y="5399"/>
                </a:lnTo>
                <a:lnTo>
                  <a:pt x="11804" y="5421"/>
                </a:lnTo>
                <a:lnTo>
                  <a:pt x="11788" y="5431"/>
                </a:lnTo>
                <a:lnTo>
                  <a:pt x="11771" y="5441"/>
                </a:lnTo>
                <a:lnTo>
                  <a:pt x="11753" y="5451"/>
                </a:lnTo>
                <a:lnTo>
                  <a:pt x="11735" y="5461"/>
                </a:lnTo>
                <a:lnTo>
                  <a:pt x="11717" y="5469"/>
                </a:lnTo>
                <a:lnTo>
                  <a:pt x="11699" y="5478"/>
                </a:lnTo>
                <a:lnTo>
                  <a:pt x="11680" y="5485"/>
                </a:lnTo>
                <a:lnTo>
                  <a:pt x="11660" y="5492"/>
                </a:lnTo>
                <a:lnTo>
                  <a:pt x="11640" y="5499"/>
                </a:lnTo>
                <a:lnTo>
                  <a:pt x="11620" y="5505"/>
                </a:lnTo>
                <a:lnTo>
                  <a:pt x="11599" y="5511"/>
                </a:lnTo>
                <a:lnTo>
                  <a:pt x="11577" y="5516"/>
                </a:lnTo>
                <a:lnTo>
                  <a:pt x="11555" y="5521"/>
                </a:lnTo>
                <a:lnTo>
                  <a:pt x="11532" y="5525"/>
                </a:lnTo>
                <a:lnTo>
                  <a:pt x="11509" y="5528"/>
                </a:lnTo>
                <a:lnTo>
                  <a:pt x="11483" y="5531"/>
                </a:lnTo>
                <a:lnTo>
                  <a:pt x="11459" y="5533"/>
                </a:lnTo>
                <a:lnTo>
                  <a:pt x="11433" y="5535"/>
                </a:lnTo>
                <a:lnTo>
                  <a:pt x="11405" y="5536"/>
                </a:lnTo>
                <a:lnTo>
                  <a:pt x="11378" y="5536"/>
                </a:lnTo>
                <a:lnTo>
                  <a:pt x="11349" y="5536"/>
                </a:lnTo>
                <a:lnTo>
                  <a:pt x="11323" y="5535"/>
                </a:lnTo>
                <a:lnTo>
                  <a:pt x="11297" y="5533"/>
                </a:lnTo>
                <a:lnTo>
                  <a:pt x="11271" y="5531"/>
                </a:lnTo>
                <a:lnTo>
                  <a:pt x="11247" y="5528"/>
                </a:lnTo>
                <a:lnTo>
                  <a:pt x="11223" y="5525"/>
                </a:lnTo>
                <a:lnTo>
                  <a:pt x="11200" y="5521"/>
                </a:lnTo>
                <a:lnTo>
                  <a:pt x="11178" y="5516"/>
                </a:lnTo>
                <a:lnTo>
                  <a:pt x="11156" y="5511"/>
                </a:lnTo>
                <a:lnTo>
                  <a:pt x="11135" y="5505"/>
                </a:lnTo>
                <a:lnTo>
                  <a:pt x="11115" y="5499"/>
                </a:lnTo>
                <a:lnTo>
                  <a:pt x="11094" y="5492"/>
                </a:lnTo>
                <a:lnTo>
                  <a:pt x="11075" y="5485"/>
                </a:lnTo>
                <a:lnTo>
                  <a:pt x="11057" y="5478"/>
                </a:lnTo>
                <a:lnTo>
                  <a:pt x="11037" y="5469"/>
                </a:lnTo>
                <a:lnTo>
                  <a:pt x="11020" y="5461"/>
                </a:lnTo>
                <a:lnTo>
                  <a:pt x="11002" y="5451"/>
                </a:lnTo>
                <a:lnTo>
                  <a:pt x="10985" y="5441"/>
                </a:lnTo>
                <a:lnTo>
                  <a:pt x="10967" y="5431"/>
                </a:lnTo>
                <a:lnTo>
                  <a:pt x="10950" y="5421"/>
                </a:lnTo>
                <a:lnTo>
                  <a:pt x="10917" y="5399"/>
                </a:lnTo>
                <a:lnTo>
                  <a:pt x="10883" y="5375"/>
                </a:lnTo>
                <a:lnTo>
                  <a:pt x="10850" y="5350"/>
                </a:lnTo>
                <a:lnTo>
                  <a:pt x="10816" y="5323"/>
                </a:lnTo>
                <a:lnTo>
                  <a:pt x="10782" y="5296"/>
                </a:lnTo>
                <a:lnTo>
                  <a:pt x="10747" y="5267"/>
                </a:lnTo>
                <a:lnTo>
                  <a:pt x="10706" y="5233"/>
                </a:lnTo>
                <a:lnTo>
                  <a:pt x="10663" y="5199"/>
                </a:lnTo>
                <a:lnTo>
                  <a:pt x="10619" y="5164"/>
                </a:lnTo>
                <a:lnTo>
                  <a:pt x="10572" y="5129"/>
                </a:lnTo>
                <a:lnTo>
                  <a:pt x="10548" y="5112"/>
                </a:lnTo>
                <a:lnTo>
                  <a:pt x="10523" y="5095"/>
                </a:lnTo>
                <a:lnTo>
                  <a:pt x="10498" y="5078"/>
                </a:lnTo>
                <a:lnTo>
                  <a:pt x="10472" y="5062"/>
                </a:lnTo>
                <a:lnTo>
                  <a:pt x="10444" y="5046"/>
                </a:lnTo>
                <a:lnTo>
                  <a:pt x="10417" y="5030"/>
                </a:lnTo>
                <a:lnTo>
                  <a:pt x="10388" y="5014"/>
                </a:lnTo>
                <a:lnTo>
                  <a:pt x="10360" y="5000"/>
                </a:lnTo>
                <a:lnTo>
                  <a:pt x="10329" y="4985"/>
                </a:lnTo>
                <a:lnTo>
                  <a:pt x="10298" y="4972"/>
                </a:lnTo>
                <a:lnTo>
                  <a:pt x="10266" y="4959"/>
                </a:lnTo>
                <a:lnTo>
                  <a:pt x="10234" y="4947"/>
                </a:lnTo>
                <a:lnTo>
                  <a:pt x="10199" y="4935"/>
                </a:lnTo>
                <a:lnTo>
                  <a:pt x="10165" y="4923"/>
                </a:lnTo>
                <a:lnTo>
                  <a:pt x="10129" y="4913"/>
                </a:lnTo>
                <a:lnTo>
                  <a:pt x="10092" y="4904"/>
                </a:lnTo>
                <a:lnTo>
                  <a:pt x="10054" y="4896"/>
                </a:lnTo>
                <a:lnTo>
                  <a:pt x="10014" y="4888"/>
                </a:lnTo>
                <a:lnTo>
                  <a:pt x="9974" y="4882"/>
                </a:lnTo>
                <a:lnTo>
                  <a:pt x="9932" y="4877"/>
                </a:lnTo>
                <a:lnTo>
                  <a:pt x="9890" y="4872"/>
                </a:lnTo>
                <a:lnTo>
                  <a:pt x="9845" y="4869"/>
                </a:lnTo>
                <a:lnTo>
                  <a:pt x="9799" y="4868"/>
                </a:lnTo>
                <a:lnTo>
                  <a:pt x="9752" y="4867"/>
                </a:lnTo>
                <a:lnTo>
                  <a:pt x="9705" y="4868"/>
                </a:lnTo>
                <a:lnTo>
                  <a:pt x="9659" y="4869"/>
                </a:lnTo>
                <a:lnTo>
                  <a:pt x="9615" y="4872"/>
                </a:lnTo>
                <a:lnTo>
                  <a:pt x="9572" y="4877"/>
                </a:lnTo>
                <a:lnTo>
                  <a:pt x="9530" y="4882"/>
                </a:lnTo>
                <a:lnTo>
                  <a:pt x="9489" y="4888"/>
                </a:lnTo>
                <a:lnTo>
                  <a:pt x="9451" y="4896"/>
                </a:lnTo>
                <a:lnTo>
                  <a:pt x="9412" y="4904"/>
                </a:lnTo>
                <a:lnTo>
                  <a:pt x="9376" y="4913"/>
                </a:lnTo>
                <a:lnTo>
                  <a:pt x="9339" y="4923"/>
                </a:lnTo>
                <a:lnTo>
                  <a:pt x="9304" y="4935"/>
                </a:lnTo>
                <a:lnTo>
                  <a:pt x="9271" y="4947"/>
                </a:lnTo>
                <a:lnTo>
                  <a:pt x="9237" y="4959"/>
                </a:lnTo>
                <a:lnTo>
                  <a:pt x="9206" y="4972"/>
                </a:lnTo>
                <a:lnTo>
                  <a:pt x="9174" y="4985"/>
                </a:lnTo>
                <a:lnTo>
                  <a:pt x="9145" y="5000"/>
                </a:lnTo>
                <a:lnTo>
                  <a:pt x="9115" y="5014"/>
                </a:lnTo>
                <a:lnTo>
                  <a:pt x="9087" y="5030"/>
                </a:lnTo>
                <a:lnTo>
                  <a:pt x="9060" y="5046"/>
                </a:lnTo>
                <a:lnTo>
                  <a:pt x="9033" y="5062"/>
                </a:lnTo>
                <a:lnTo>
                  <a:pt x="9007" y="5078"/>
                </a:lnTo>
                <a:lnTo>
                  <a:pt x="8981" y="5095"/>
                </a:lnTo>
                <a:lnTo>
                  <a:pt x="8956" y="5112"/>
                </a:lnTo>
                <a:lnTo>
                  <a:pt x="8933" y="5129"/>
                </a:lnTo>
                <a:lnTo>
                  <a:pt x="8886" y="5164"/>
                </a:lnTo>
                <a:lnTo>
                  <a:pt x="8841" y="5199"/>
                </a:lnTo>
                <a:lnTo>
                  <a:pt x="8798" y="5233"/>
                </a:lnTo>
                <a:lnTo>
                  <a:pt x="8757" y="5267"/>
                </a:lnTo>
                <a:lnTo>
                  <a:pt x="8722" y="5296"/>
                </a:lnTo>
                <a:lnTo>
                  <a:pt x="8688" y="5323"/>
                </a:lnTo>
                <a:lnTo>
                  <a:pt x="8654" y="5350"/>
                </a:lnTo>
                <a:lnTo>
                  <a:pt x="8622" y="5375"/>
                </a:lnTo>
                <a:lnTo>
                  <a:pt x="8588" y="5399"/>
                </a:lnTo>
                <a:lnTo>
                  <a:pt x="8555" y="5421"/>
                </a:lnTo>
                <a:lnTo>
                  <a:pt x="8537" y="5431"/>
                </a:lnTo>
                <a:lnTo>
                  <a:pt x="8520" y="5441"/>
                </a:lnTo>
                <a:lnTo>
                  <a:pt x="8502" y="5451"/>
                </a:lnTo>
                <a:lnTo>
                  <a:pt x="8485" y="5461"/>
                </a:lnTo>
                <a:lnTo>
                  <a:pt x="8466" y="5469"/>
                </a:lnTo>
                <a:lnTo>
                  <a:pt x="8448" y="5478"/>
                </a:lnTo>
                <a:lnTo>
                  <a:pt x="8429" y="5485"/>
                </a:lnTo>
                <a:lnTo>
                  <a:pt x="8409" y="5492"/>
                </a:lnTo>
                <a:lnTo>
                  <a:pt x="8390" y="5499"/>
                </a:lnTo>
                <a:lnTo>
                  <a:pt x="8369" y="5505"/>
                </a:lnTo>
                <a:lnTo>
                  <a:pt x="8348" y="5511"/>
                </a:lnTo>
                <a:lnTo>
                  <a:pt x="8327" y="5516"/>
                </a:lnTo>
                <a:lnTo>
                  <a:pt x="8305" y="5521"/>
                </a:lnTo>
                <a:lnTo>
                  <a:pt x="8281" y="5525"/>
                </a:lnTo>
                <a:lnTo>
                  <a:pt x="8258" y="5528"/>
                </a:lnTo>
                <a:lnTo>
                  <a:pt x="8234" y="5531"/>
                </a:lnTo>
                <a:lnTo>
                  <a:pt x="8208" y="5533"/>
                </a:lnTo>
                <a:lnTo>
                  <a:pt x="8182" y="5535"/>
                </a:lnTo>
                <a:lnTo>
                  <a:pt x="8154" y="5536"/>
                </a:lnTo>
                <a:lnTo>
                  <a:pt x="8127" y="5536"/>
                </a:lnTo>
                <a:lnTo>
                  <a:pt x="8099" y="5536"/>
                </a:lnTo>
                <a:lnTo>
                  <a:pt x="8072" y="5535"/>
                </a:lnTo>
                <a:lnTo>
                  <a:pt x="8046" y="5533"/>
                </a:lnTo>
                <a:lnTo>
                  <a:pt x="8020" y="5531"/>
                </a:lnTo>
                <a:lnTo>
                  <a:pt x="7996" y="5528"/>
                </a:lnTo>
                <a:lnTo>
                  <a:pt x="7973" y="5525"/>
                </a:lnTo>
                <a:lnTo>
                  <a:pt x="7949" y="5521"/>
                </a:lnTo>
                <a:lnTo>
                  <a:pt x="7927" y="5516"/>
                </a:lnTo>
                <a:lnTo>
                  <a:pt x="7906" y="5511"/>
                </a:lnTo>
                <a:lnTo>
                  <a:pt x="7884" y="5505"/>
                </a:lnTo>
                <a:lnTo>
                  <a:pt x="7864" y="5499"/>
                </a:lnTo>
                <a:lnTo>
                  <a:pt x="7844" y="5492"/>
                </a:lnTo>
                <a:lnTo>
                  <a:pt x="7824" y="5485"/>
                </a:lnTo>
                <a:lnTo>
                  <a:pt x="7806" y="5478"/>
                </a:lnTo>
                <a:lnTo>
                  <a:pt x="7787" y="5469"/>
                </a:lnTo>
                <a:lnTo>
                  <a:pt x="7769" y="5461"/>
                </a:lnTo>
                <a:lnTo>
                  <a:pt x="7751" y="5451"/>
                </a:lnTo>
                <a:lnTo>
                  <a:pt x="7734" y="5441"/>
                </a:lnTo>
                <a:lnTo>
                  <a:pt x="7717" y="5431"/>
                </a:lnTo>
                <a:lnTo>
                  <a:pt x="7699" y="5421"/>
                </a:lnTo>
                <a:lnTo>
                  <a:pt x="7666" y="5399"/>
                </a:lnTo>
                <a:lnTo>
                  <a:pt x="7632" y="5375"/>
                </a:lnTo>
                <a:lnTo>
                  <a:pt x="7599" y="5350"/>
                </a:lnTo>
                <a:lnTo>
                  <a:pt x="7565" y="5323"/>
                </a:lnTo>
                <a:lnTo>
                  <a:pt x="7532" y="5296"/>
                </a:lnTo>
                <a:lnTo>
                  <a:pt x="7496" y="5267"/>
                </a:lnTo>
                <a:lnTo>
                  <a:pt x="7456" y="5233"/>
                </a:lnTo>
                <a:lnTo>
                  <a:pt x="7413" y="5199"/>
                </a:lnTo>
                <a:lnTo>
                  <a:pt x="7368" y="5164"/>
                </a:lnTo>
                <a:lnTo>
                  <a:pt x="7321" y="5129"/>
                </a:lnTo>
                <a:lnTo>
                  <a:pt x="7297" y="5112"/>
                </a:lnTo>
                <a:lnTo>
                  <a:pt x="7273" y="5095"/>
                </a:lnTo>
                <a:lnTo>
                  <a:pt x="7247" y="5078"/>
                </a:lnTo>
                <a:lnTo>
                  <a:pt x="7221" y="5062"/>
                </a:lnTo>
                <a:lnTo>
                  <a:pt x="7194" y="5046"/>
                </a:lnTo>
                <a:lnTo>
                  <a:pt x="7166" y="5030"/>
                </a:lnTo>
                <a:lnTo>
                  <a:pt x="7138" y="5014"/>
                </a:lnTo>
                <a:lnTo>
                  <a:pt x="7109" y="5000"/>
                </a:lnTo>
                <a:lnTo>
                  <a:pt x="7079" y="4985"/>
                </a:lnTo>
                <a:lnTo>
                  <a:pt x="7048" y="4972"/>
                </a:lnTo>
                <a:lnTo>
                  <a:pt x="7016" y="4959"/>
                </a:lnTo>
                <a:lnTo>
                  <a:pt x="6983" y="4947"/>
                </a:lnTo>
                <a:lnTo>
                  <a:pt x="6950" y="4935"/>
                </a:lnTo>
                <a:lnTo>
                  <a:pt x="6914" y="4923"/>
                </a:lnTo>
                <a:lnTo>
                  <a:pt x="6878" y="4913"/>
                </a:lnTo>
                <a:lnTo>
                  <a:pt x="6841" y="4904"/>
                </a:lnTo>
                <a:lnTo>
                  <a:pt x="6803" y="4896"/>
                </a:lnTo>
                <a:lnTo>
                  <a:pt x="6764" y="4888"/>
                </a:lnTo>
                <a:lnTo>
                  <a:pt x="6723" y="4882"/>
                </a:lnTo>
                <a:lnTo>
                  <a:pt x="6681" y="4877"/>
                </a:lnTo>
                <a:lnTo>
                  <a:pt x="6639" y="4872"/>
                </a:lnTo>
                <a:lnTo>
                  <a:pt x="6594" y="4869"/>
                </a:lnTo>
                <a:lnTo>
                  <a:pt x="6548" y="4868"/>
                </a:lnTo>
                <a:lnTo>
                  <a:pt x="6502" y="4867"/>
                </a:lnTo>
                <a:lnTo>
                  <a:pt x="6455" y="4868"/>
                </a:lnTo>
                <a:lnTo>
                  <a:pt x="6409" y="4869"/>
                </a:lnTo>
                <a:lnTo>
                  <a:pt x="6364" y="4872"/>
                </a:lnTo>
                <a:lnTo>
                  <a:pt x="6322" y="4877"/>
                </a:lnTo>
                <a:lnTo>
                  <a:pt x="6279" y="4882"/>
                </a:lnTo>
                <a:lnTo>
                  <a:pt x="6238" y="4888"/>
                </a:lnTo>
                <a:lnTo>
                  <a:pt x="6200" y="4896"/>
                </a:lnTo>
                <a:lnTo>
                  <a:pt x="6161" y="4904"/>
                </a:lnTo>
                <a:lnTo>
                  <a:pt x="6125" y="4913"/>
                </a:lnTo>
                <a:lnTo>
                  <a:pt x="6088" y="4923"/>
                </a:lnTo>
                <a:lnTo>
                  <a:pt x="6054" y="4935"/>
                </a:lnTo>
                <a:lnTo>
                  <a:pt x="6020" y="4947"/>
                </a:lnTo>
                <a:lnTo>
                  <a:pt x="5987" y="4959"/>
                </a:lnTo>
                <a:lnTo>
                  <a:pt x="5955" y="4972"/>
                </a:lnTo>
                <a:lnTo>
                  <a:pt x="5925" y="4985"/>
                </a:lnTo>
                <a:lnTo>
                  <a:pt x="5894" y="5000"/>
                </a:lnTo>
                <a:lnTo>
                  <a:pt x="5865" y="5014"/>
                </a:lnTo>
                <a:lnTo>
                  <a:pt x="5836" y="5030"/>
                </a:lnTo>
                <a:lnTo>
                  <a:pt x="5809" y="5046"/>
                </a:lnTo>
                <a:lnTo>
                  <a:pt x="5782" y="5062"/>
                </a:lnTo>
                <a:lnTo>
                  <a:pt x="5756" y="5078"/>
                </a:lnTo>
                <a:lnTo>
                  <a:pt x="5731" y="5095"/>
                </a:lnTo>
                <a:lnTo>
                  <a:pt x="5706" y="5112"/>
                </a:lnTo>
                <a:lnTo>
                  <a:pt x="5682" y="5129"/>
                </a:lnTo>
                <a:lnTo>
                  <a:pt x="5635" y="5164"/>
                </a:lnTo>
                <a:lnTo>
                  <a:pt x="5590" y="5199"/>
                </a:lnTo>
                <a:lnTo>
                  <a:pt x="5548" y="5233"/>
                </a:lnTo>
                <a:lnTo>
                  <a:pt x="5506" y="5267"/>
                </a:lnTo>
                <a:lnTo>
                  <a:pt x="5472" y="5296"/>
                </a:lnTo>
                <a:lnTo>
                  <a:pt x="5437" y="5323"/>
                </a:lnTo>
                <a:lnTo>
                  <a:pt x="5403" y="5350"/>
                </a:lnTo>
                <a:lnTo>
                  <a:pt x="5371" y="5375"/>
                </a:lnTo>
                <a:lnTo>
                  <a:pt x="5337" y="5399"/>
                </a:lnTo>
                <a:lnTo>
                  <a:pt x="5304" y="5421"/>
                </a:lnTo>
                <a:lnTo>
                  <a:pt x="5287" y="5431"/>
                </a:lnTo>
                <a:lnTo>
                  <a:pt x="5269" y="5441"/>
                </a:lnTo>
                <a:lnTo>
                  <a:pt x="5252" y="5451"/>
                </a:lnTo>
                <a:lnTo>
                  <a:pt x="5234" y="5461"/>
                </a:lnTo>
                <a:lnTo>
                  <a:pt x="5216" y="5469"/>
                </a:lnTo>
                <a:lnTo>
                  <a:pt x="5197" y="5478"/>
                </a:lnTo>
                <a:lnTo>
                  <a:pt x="5178" y="5485"/>
                </a:lnTo>
                <a:lnTo>
                  <a:pt x="5159" y="5492"/>
                </a:lnTo>
                <a:lnTo>
                  <a:pt x="5139" y="5499"/>
                </a:lnTo>
                <a:lnTo>
                  <a:pt x="5119" y="5505"/>
                </a:lnTo>
                <a:lnTo>
                  <a:pt x="5098" y="5511"/>
                </a:lnTo>
                <a:lnTo>
                  <a:pt x="5076" y="5516"/>
                </a:lnTo>
                <a:lnTo>
                  <a:pt x="5054" y="5521"/>
                </a:lnTo>
                <a:lnTo>
                  <a:pt x="5031" y="5525"/>
                </a:lnTo>
                <a:lnTo>
                  <a:pt x="5007" y="5528"/>
                </a:lnTo>
                <a:lnTo>
                  <a:pt x="4983" y="5531"/>
                </a:lnTo>
                <a:lnTo>
                  <a:pt x="4957" y="5533"/>
                </a:lnTo>
                <a:lnTo>
                  <a:pt x="4931" y="5535"/>
                </a:lnTo>
                <a:lnTo>
                  <a:pt x="4904" y="5536"/>
                </a:lnTo>
                <a:lnTo>
                  <a:pt x="4876" y="5536"/>
                </a:lnTo>
                <a:lnTo>
                  <a:pt x="4848" y="5536"/>
                </a:lnTo>
                <a:lnTo>
                  <a:pt x="4821" y="5535"/>
                </a:lnTo>
                <a:lnTo>
                  <a:pt x="4795" y="5533"/>
                </a:lnTo>
                <a:lnTo>
                  <a:pt x="4770" y="5531"/>
                </a:lnTo>
                <a:lnTo>
                  <a:pt x="4745" y="5528"/>
                </a:lnTo>
                <a:lnTo>
                  <a:pt x="4722" y="5525"/>
                </a:lnTo>
                <a:lnTo>
                  <a:pt x="4698" y="5521"/>
                </a:lnTo>
                <a:lnTo>
                  <a:pt x="4676" y="5516"/>
                </a:lnTo>
                <a:lnTo>
                  <a:pt x="4655" y="5511"/>
                </a:lnTo>
                <a:lnTo>
                  <a:pt x="4633" y="5505"/>
                </a:lnTo>
                <a:lnTo>
                  <a:pt x="4613" y="5499"/>
                </a:lnTo>
                <a:lnTo>
                  <a:pt x="4594" y="5492"/>
                </a:lnTo>
                <a:lnTo>
                  <a:pt x="4573" y="5485"/>
                </a:lnTo>
                <a:lnTo>
                  <a:pt x="4555" y="5478"/>
                </a:lnTo>
                <a:lnTo>
                  <a:pt x="4537" y="5469"/>
                </a:lnTo>
                <a:lnTo>
                  <a:pt x="4519" y="5461"/>
                </a:lnTo>
                <a:lnTo>
                  <a:pt x="4500" y="5451"/>
                </a:lnTo>
                <a:lnTo>
                  <a:pt x="4483" y="5441"/>
                </a:lnTo>
                <a:lnTo>
                  <a:pt x="4466" y="5431"/>
                </a:lnTo>
                <a:lnTo>
                  <a:pt x="4449" y="5421"/>
                </a:lnTo>
                <a:lnTo>
                  <a:pt x="4415" y="5399"/>
                </a:lnTo>
                <a:lnTo>
                  <a:pt x="4381" y="5375"/>
                </a:lnTo>
                <a:lnTo>
                  <a:pt x="4348" y="5350"/>
                </a:lnTo>
                <a:lnTo>
                  <a:pt x="4314" y="5323"/>
                </a:lnTo>
                <a:lnTo>
                  <a:pt x="4281" y="5296"/>
                </a:lnTo>
                <a:lnTo>
                  <a:pt x="4245" y="5267"/>
                </a:lnTo>
                <a:lnTo>
                  <a:pt x="4205" y="5233"/>
                </a:lnTo>
                <a:lnTo>
                  <a:pt x="4162" y="5199"/>
                </a:lnTo>
                <a:lnTo>
                  <a:pt x="4117" y="5164"/>
                </a:lnTo>
                <a:lnTo>
                  <a:pt x="4071" y="5129"/>
                </a:lnTo>
                <a:lnTo>
                  <a:pt x="4046" y="5112"/>
                </a:lnTo>
                <a:lnTo>
                  <a:pt x="4022" y="5095"/>
                </a:lnTo>
                <a:lnTo>
                  <a:pt x="3996" y="5078"/>
                </a:lnTo>
                <a:lnTo>
                  <a:pt x="3970" y="5062"/>
                </a:lnTo>
                <a:lnTo>
                  <a:pt x="3944" y="5046"/>
                </a:lnTo>
                <a:lnTo>
                  <a:pt x="3916" y="5030"/>
                </a:lnTo>
                <a:lnTo>
                  <a:pt x="3888" y="5014"/>
                </a:lnTo>
                <a:lnTo>
                  <a:pt x="3858" y="5000"/>
                </a:lnTo>
                <a:lnTo>
                  <a:pt x="3828" y="4985"/>
                </a:lnTo>
                <a:lnTo>
                  <a:pt x="3797" y="4972"/>
                </a:lnTo>
                <a:lnTo>
                  <a:pt x="3765" y="4959"/>
                </a:lnTo>
                <a:lnTo>
                  <a:pt x="3732" y="4947"/>
                </a:lnTo>
                <a:lnTo>
                  <a:pt x="3699" y="4935"/>
                </a:lnTo>
                <a:lnTo>
                  <a:pt x="3663" y="4923"/>
                </a:lnTo>
                <a:lnTo>
                  <a:pt x="3628" y="4913"/>
                </a:lnTo>
                <a:lnTo>
                  <a:pt x="3591" y="4904"/>
                </a:lnTo>
                <a:lnTo>
                  <a:pt x="3553" y="4896"/>
                </a:lnTo>
                <a:lnTo>
                  <a:pt x="3513" y="4888"/>
                </a:lnTo>
                <a:lnTo>
                  <a:pt x="3472" y="4882"/>
                </a:lnTo>
                <a:lnTo>
                  <a:pt x="3431" y="4877"/>
                </a:lnTo>
                <a:lnTo>
                  <a:pt x="3388" y="4872"/>
                </a:lnTo>
                <a:lnTo>
                  <a:pt x="3343" y="4869"/>
                </a:lnTo>
                <a:lnTo>
                  <a:pt x="3298" y="4868"/>
                </a:lnTo>
                <a:lnTo>
                  <a:pt x="3251" y="4867"/>
                </a:lnTo>
                <a:lnTo>
                  <a:pt x="3204" y="4868"/>
                </a:lnTo>
                <a:lnTo>
                  <a:pt x="3158" y="4869"/>
                </a:lnTo>
                <a:lnTo>
                  <a:pt x="3114" y="4872"/>
                </a:lnTo>
                <a:lnTo>
                  <a:pt x="3071" y="4877"/>
                </a:lnTo>
                <a:lnTo>
                  <a:pt x="3028" y="4882"/>
                </a:lnTo>
                <a:lnTo>
                  <a:pt x="2989" y="4888"/>
                </a:lnTo>
                <a:lnTo>
                  <a:pt x="2949" y="4896"/>
                </a:lnTo>
                <a:lnTo>
                  <a:pt x="2910" y="4904"/>
                </a:lnTo>
                <a:lnTo>
                  <a:pt x="2874" y="4913"/>
                </a:lnTo>
                <a:lnTo>
                  <a:pt x="2837" y="4923"/>
                </a:lnTo>
                <a:lnTo>
                  <a:pt x="2803" y="4935"/>
                </a:lnTo>
                <a:lnTo>
                  <a:pt x="2769" y="4947"/>
                </a:lnTo>
                <a:lnTo>
                  <a:pt x="2737" y="4959"/>
                </a:lnTo>
                <a:lnTo>
                  <a:pt x="2704" y="4972"/>
                </a:lnTo>
                <a:lnTo>
                  <a:pt x="2674" y="4985"/>
                </a:lnTo>
                <a:lnTo>
                  <a:pt x="2643" y="5000"/>
                </a:lnTo>
                <a:lnTo>
                  <a:pt x="2614" y="5014"/>
                </a:lnTo>
                <a:lnTo>
                  <a:pt x="2585" y="5030"/>
                </a:lnTo>
                <a:lnTo>
                  <a:pt x="2558" y="5046"/>
                </a:lnTo>
                <a:lnTo>
                  <a:pt x="2532" y="5062"/>
                </a:lnTo>
                <a:lnTo>
                  <a:pt x="2505" y="5078"/>
                </a:lnTo>
                <a:lnTo>
                  <a:pt x="2480" y="5095"/>
                </a:lnTo>
                <a:lnTo>
                  <a:pt x="2455" y="5112"/>
                </a:lnTo>
                <a:lnTo>
                  <a:pt x="2431" y="5129"/>
                </a:lnTo>
                <a:lnTo>
                  <a:pt x="2384" y="5164"/>
                </a:lnTo>
                <a:lnTo>
                  <a:pt x="2340" y="5199"/>
                </a:lnTo>
                <a:lnTo>
                  <a:pt x="2297" y="5233"/>
                </a:lnTo>
                <a:lnTo>
                  <a:pt x="2255" y="5267"/>
                </a:lnTo>
                <a:lnTo>
                  <a:pt x="2221" y="5296"/>
                </a:lnTo>
                <a:lnTo>
                  <a:pt x="2186" y="5323"/>
                </a:lnTo>
                <a:lnTo>
                  <a:pt x="2153" y="5350"/>
                </a:lnTo>
                <a:lnTo>
                  <a:pt x="2120" y="5375"/>
                </a:lnTo>
                <a:lnTo>
                  <a:pt x="2087" y="5399"/>
                </a:lnTo>
                <a:lnTo>
                  <a:pt x="2053" y="5421"/>
                </a:lnTo>
                <a:lnTo>
                  <a:pt x="2036" y="5431"/>
                </a:lnTo>
                <a:lnTo>
                  <a:pt x="2019" y="5441"/>
                </a:lnTo>
                <a:lnTo>
                  <a:pt x="2001" y="5451"/>
                </a:lnTo>
                <a:lnTo>
                  <a:pt x="1983" y="5461"/>
                </a:lnTo>
                <a:lnTo>
                  <a:pt x="1965" y="5469"/>
                </a:lnTo>
                <a:lnTo>
                  <a:pt x="1946" y="5478"/>
                </a:lnTo>
                <a:lnTo>
                  <a:pt x="1927" y="5485"/>
                </a:lnTo>
                <a:lnTo>
                  <a:pt x="1908" y="5492"/>
                </a:lnTo>
                <a:lnTo>
                  <a:pt x="1889" y="5499"/>
                </a:lnTo>
                <a:lnTo>
                  <a:pt x="1868" y="5505"/>
                </a:lnTo>
                <a:lnTo>
                  <a:pt x="1847" y="5511"/>
                </a:lnTo>
                <a:lnTo>
                  <a:pt x="1826" y="5516"/>
                </a:lnTo>
                <a:lnTo>
                  <a:pt x="1803" y="5521"/>
                </a:lnTo>
                <a:lnTo>
                  <a:pt x="1780" y="5525"/>
                </a:lnTo>
                <a:lnTo>
                  <a:pt x="1756" y="5528"/>
                </a:lnTo>
                <a:lnTo>
                  <a:pt x="1732" y="5531"/>
                </a:lnTo>
                <a:lnTo>
                  <a:pt x="1707" y="5533"/>
                </a:lnTo>
                <a:lnTo>
                  <a:pt x="1680" y="5535"/>
                </a:lnTo>
                <a:lnTo>
                  <a:pt x="1654" y="5536"/>
                </a:lnTo>
                <a:lnTo>
                  <a:pt x="1625" y="5536"/>
                </a:lnTo>
                <a:lnTo>
                  <a:pt x="1598" y="5536"/>
                </a:lnTo>
                <a:lnTo>
                  <a:pt x="1571" y="5535"/>
                </a:lnTo>
                <a:lnTo>
                  <a:pt x="1544" y="5533"/>
                </a:lnTo>
                <a:lnTo>
                  <a:pt x="1519" y="5531"/>
                </a:lnTo>
                <a:lnTo>
                  <a:pt x="1494" y="5528"/>
                </a:lnTo>
                <a:lnTo>
                  <a:pt x="1471" y="5525"/>
                </a:lnTo>
                <a:lnTo>
                  <a:pt x="1448" y="5521"/>
                </a:lnTo>
                <a:lnTo>
                  <a:pt x="1425" y="5516"/>
                </a:lnTo>
                <a:lnTo>
                  <a:pt x="1404" y="5511"/>
                </a:lnTo>
                <a:lnTo>
                  <a:pt x="1383" y="5505"/>
                </a:lnTo>
                <a:lnTo>
                  <a:pt x="1362" y="5499"/>
                </a:lnTo>
                <a:lnTo>
                  <a:pt x="1343" y="5492"/>
                </a:lnTo>
                <a:lnTo>
                  <a:pt x="1324" y="5485"/>
                </a:lnTo>
                <a:lnTo>
                  <a:pt x="1304" y="5478"/>
                </a:lnTo>
                <a:lnTo>
                  <a:pt x="1286" y="5469"/>
                </a:lnTo>
                <a:lnTo>
                  <a:pt x="1268" y="5461"/>
                </a:lnTo>
                <a:lnTo>
                  <a:pt x="1250" y="5451"/>
                </a:lnTo>
                <a:lnTo>
                  <a:pt x="1232" y="5441"/>
                </a:lnTo>
                <a:lnTo>
                  <a:pt x="1215" y="5431"/>
                </a:lnTo>
                <a:lnTo>
                  <a:pt x="1198" y="5421"/>
                </a:lnTo>
                <a:lnTo>
                  <a:pt x="1164" y="5399"/>
                </a:lnTo>
                <a:lnTo>
                  <a:pt x="1131" y="5375"/>
                </a:lnTo>
                <a:lnTo>
                  <a:pt x="1097" y="5350"/>
                </a:lnTo>
                <a:lnTo>
                  <a:pt x="1065" y="5323"/>
                </a:lnTo>
                <a:lnTo>
                  <a:pt x="1030" y="5296"/>
                </a:lnTo>
                <a:lnTo>
                  <a:pt x="995" y="5267"/>
                </a:lnTo>
                <a:lnTo>
                  <a:pt x="954" y="5233"/>
                </a:lnTo>
                <a:lnTo>
                  <a:pt x="911" y="5199"/>
                </a:lnTo>
                <a:lnTo>
                  <a:pt x="867" y="5164"/>
                </a:lnTo>
                <a:lnTo>
                  <a:pt x="820" y="5129"/>
                </a:lnTo>
                <a:lnTo>
                  <a:pt x="795" y="5112"/>
                </a:lnTo>
                <a:lnTo>
                  <a:pt x="771" y="5095"/>
                </a:lnTo>
                <a:lnTo>
                  <a:pt x="746" y="5078"/>
                </a:lnTo>
                <a:lnTo>
                  <a:pt x="719" y="5062"/>
                </a:lnTo>
                <a:lnTo>
                  <a:pt x="693" y="5046"/>
                </a:lnTo>
                <a:lnTo>
                  <a:pt x="665" y="5030"/>
                </a:lnTo>
                <a:lnTo>
                  <a:pt x="637" y="5014"/>
                </a:lnTo>
                <a:lnTo>
                  <a:pt x="607" y="5000"/>
                </a:lnTo>
                <a:lnTo>
                  <a:pt x="577" y="4985"/>
                </a:lnTo>
                <a:lnTo>
                  <a:pt x="547" y="4972"/>
                </a:lnTo>
                <a:lnTo>
                  <a:pt x="514" y="4959"/>
                </a:lnTo>
                <a:lnTo>
                  <a:pt x="482" y="4947"/>
                </a:lnTo>
                <a:lnTo>
                  <a:pt x="448" y="4935"/>
                </a:lnTo>
                <a:lnTo>
                  <a:pt x="412" y="4923"/>
                </a:lnTo>
                <a:lnTo>
                  <a:pt x="377" y="4913"/>
                </a:lnTo>
                <a:lnTo>
                  <a:pt x="340" y="4904"/>
                </a:lnTo>
                <a:lnTo>
                  <a:pt x="302" y="4896"/>
                </a:lnTo>
                <a:lnTo>
                  <a:pt x="262" y="4888"/>
                </a:lnTo>
                <a:lnTo>
                  <a:pt x="221" y="4882"/>
                </a:lnTo>
                <a:lnTo>
                  <a:pt x="180" y="4877"/>
                </a:lnTo>
                <a:lnTo>
                  <a:pt x="137" y="4872"/>
                </a:lnTo>
                <a:lnTo>
                  <a:pt x="92" y="4869"/>
                </a:lnTo>
                <a:lnTo>
                  <a:pt x="47" y="4868"/>
                </a:lnTo>
                <a:lnTo>
                  <a:pt x="0" y="4867"/>
                </a:lnTo>
                <a:lnTo>
                  <a:pt x="0" y="5436"/>
                </a:lnTo>
                <a:lnTo>
                  <a:pt x="28" y="5436"/>
                </a:lnTo>
                <a:lnTo>
                  <a:pt x="55" y="5437"/>
                </a:lnTo>
                <a:lnTo>
                  <a:pt x="81" y="5439"/>
                </a:lnTo>
                <a:lnTo>
                  <a:pt x="107" y="5441"/>
                </a:lnTo>
                <a:lnTo>
                  <a:pt x="131" y="5444"/>
                </a:lnTo>
                <a:lnTo>
                  <a:pt x="154" y="5447"/>
                </a:lnTo>
                <a:lnTo>
                  <a:pt x="178" y="5451"/>
                </a:lnTo>
                <a:lnTo>
                  <a:pt x="200" y="5457"/>
                </a:lnTo>
                <a:lnTo>
                  <a:pt x="221" y="5462"/>
                </a:lnTo>
                <a:lnTo>
                  <a:pt x="243" y="5467"/>
                </a:lnTo>
                <a:lnTo>
                  <a:pt x="263" y="5474"/>
                </a:lnTo>
                <a:lnTo>
                  <a:pt x="282" y="5480"/>
                </a:lnTo>
                <a:lnTo>
                  <a:pt x="302" y="5487"/>
                </a:lnTo>
                <a:lnTo>
                  <a:pt x="321" y="5495"/>
                </a:lnTo>
                <a:lnTo>
                  <a:pt x="339" y="5503"/>
                </a:lnTo>
                <a:lnTo>
                  <a:pt x="358" y="5512"/>
                </a:lnTo>
                <a:lnTo>
                  <a:pt x="376" y="5521"/>
                </a:lnTo>
                <a:lnTo>
                  <a:pt x="393" y="5531"/>
                </a:lnTo>
                <a:lnTo>
                  <a:pt x="410" y="5541"/>
                </a:lnTo>
                <a:lnTo>
                  <a:pt x="428" y="5552"/>
                </a:lnTo>
                <a:lnTo>
                  <a:pt x="461" y="5574"/>
                </a:lnTo>
                <a:lnTo>
                  <a:pt x="495" y="5597"/>
                </a:lnTo>
                <a:lnTo>
                  <a:pt x="527" y="5622"/>
                </a:lnTo>
                <a:lnTo>
                  <a:pt x="561" y="5649"/>
                </a:lnTo>
                <a:lnTo>
                  <a:pt x="595" y="5677"/>
                </a:lnTo>
                <a:lnTo>
                  <a:pt x="630" y="5705"/>
                </a:lnTo>
                <a:lnTo>
                  <a:pt x="671" y="5740"/>
                </a:lnTo>
                <a:lnTo>
                  <a:pt x="714" y="5774"/>
                </a:lnTo>
                <a:lnTo>
                  <a:pt x="759" y="5809"/>
                </a:lnTo>
                <a:lnTo>
                  <a:pt x="806" y="5843"/>
                </a:lnTo>
                <a:lnTo>
                  <a:pt x="830" y="5860"/>
                </a:lnTo>
                <a:lnTo>
                  <a:pt x="854" y="5877"/>
                </a:lnTo>
                <a:lnTo>
                  <a:pt x="880" y="5895"/>
                </a:lnTo>
                <a:lnTo>
                  <a:pt x="906" y="5911"/>
                </a:lnTo>
                <a:lnTo>
                  <a:pt x="933" y="5927"/>
                </a:lnTo>
                <a:lnTo>
                  <a:pt x="960" y="5942"/>
                </a:lnTo>
                <a:lnTo>
                  <a:pt x="988" y="5957"/>
                </a:lnTo>
                <a:lnTo>
                  <a:pt x="1018" y="5972"/>
                </a:lnTo>
                <a:lnTo>
                  <a:pt x="1048" y="5987"/>
                </a:lnTo>
                <a:lnTo>
                  <a:pt x="1079" y="6001"/>
                </a:lnTo>
                <a:lnTo>
                  <a:pt x="1111" y="6014"/>
                </a:lnTo>
                <a:lnTo>
                  <a:pt x="1144" y="6026"/>
                </a:lnTo>
                <a:lnTo>
                  <a:pt x="1177" y="6038"/>
                </a:lnTo>
                <a:lnTo>
                  <a:pt x="1213" y="6049"/>
                </a:lnTo>
                <a:lnTo>
                  <a:pt x="1249" y="6059"/>
                </a:lnTo>
                <a:lnTo>
                  <a:pt x="1285" y="6069"/>
                </a:lnTo>
                <a:lnTo>
                  <a:pt x="1324" y="6077"/>
                </a:lnTo>
                <a:lnTo>
                  <a:pt x="1363" y="6085"/>
                </a:lnTo>
                <a:lnTo>
                  <a:pt x="1404" y="6091"/>
                </a:lnTo>
                <a:lnTo>
                  <a:pt x="1446" y="6096"/>
                </a:lnTo>
                <a:lnTo>
                  <a:pt x="1488" y="6100"/>
                </a:lnTo>
                <a:lnTo>
                  <a:pt x="1533" y="6103"/>
                </a:lnTo>
                <a:lnTo>
                  <a:pt x="1579" y="6105"/>
                </a:lnTo>
                <a:lnTo>
                  <a:pt x="1625" y="6106"/>
                </a:lnTo>
                <a:lnTo>
                  <a:pt x="1672" y="6105"/>
                </a:lnTo>
                <a:lnTo>
                  <a:pt x="1718" y="6103"/>
                </a:lnTo>
                <a:lnTo>
                  <a:pt x="1763" y="6100"/>
                </a:lnTo>
                <a:lnTo>
                  <a:pt x="1805" y="6096"/>
                </a:lnTo>
                <a:lnTo>
                  <a:pt x="1847" y="6091"/>
                </a:lnTo>
                <a:lnTo>
                  <a:pt x="1887" y="6085"/>
                </a:lnTo>
                <a:lnTo>
                  <a:pt x="1927" y="6077"/>
                </a:lnTo>
                <a:lnTo>
                  <a:pt x="1966" y="6069"/>
                </a:lnTo>
                <a:lnTo>
                  <a:pt x="2002" y="6059"/>
                </a:lnTo>
                <a:lnTo>
                  <a:pt x="2038" y="6049"/>
                </a:lnTo>
                <a:lnTo>
                  <a:pt x="2073" y="6038"/>
                </a:lnTo>
                <a:lnTo>
                  <a:pt x="2107" y="6026"/>
                </a:lnTo>
                <a:lnTo>
                  <a:pt x="2139" y="6014"/>
                </a:lnTo>
                <a:lnTo>
                  <a:pt x="2172" y="6001"/>
                </a:lnTo>
                <a:lnTo>
                  <a:pt x="2202" y="5987"/>
                </a:lnTo>
                <a:lnTo>
                  <a:pt x="2233" y="5972"/>
                </a:lnTo>
                <a:lnTo>
                  <a:pt x="2262" y="5957"/>
                </a:lnTo>
                <a:lnTo>
                  <a:pt x="2291" y="5942"/>
                </a:lnTo>
                <a:lnTo>
                  <a:pt x="2318" y="5927"/>
                </a:lnTo>
                <a:lnTo>
                  <a:pt x="2345" y="5911"/>
                </a:lnTo>
                <a:lnTo>
                  <a:pt x="2371" y="5895"/>
                </a:lnTo>
                <a:lnTo>
                  <a:pt x="2396" y="5877"/>
                </a:lnTo>
                <a:lnTo>
                  <a:pt x="2421" y="5860"/>
                </a:lnTo>
                <a:lnTo>
                  <a:pt x="2445" y="5843"/>
                </a:lnTo>
                <a:lnTo>
                  <a:pt x="2492" y="5809"/>
                </a:lnTo>
                <a:lnTo>
                  <a:pt x="2537" y="5774"/>
                </a:lnTo>
                <a:lnTo>
                  <a:pt x="2579" y="5740"/>
                </a:lnTo>
                <a:lnTo>
                  <a:pt x="2620" y="5705"/>
                </a:lnTo>
                <a:lnTo>
                  <a:pt x="2655" y="5677"/>
                </a:lnTo>
                <a:lnTo>
                  <a:pt x="2689" y="5649"/>
                </a:lnTo>
                <a:lnTo>
                  <a:pt x="2723" y="5622"/>
                </a:lnTo>
                <a:lnTo>
                  <a:pt x="2756" y="5597"/>
                </a:lnTo>
                <a:lnTo>
                  <a:pt x="2790" y="5574"/>
                </a:lnTo>
                <a:lnTo>
                  <a:pt x="2823" y="5552"/>
                </a:lnTo>
                <a:lnTo>
                  <a:pt x="2840" y="5541"/>
                </a:lnTo>
                <a:lnTo>
                  <a:pt x="2858" y="5531"/>
                </a:lnTo>
                <a:lnTo>
                  <a:pt x="2875" y="5521"/>
                </a:lnTo>
                <a:lnTo>
                  <a:pt x="2893" y="5512"/>
                </a:lnTo>
                <a:lnTo>
                  <a:pt x="2911" y="5503"/>
                </a:lnTo>
                <a:lnTo>
                  <a:pt x="2930" y="5495"/>
                </a:lnTo>
                <a:lnTo>
                  <a:pt x="2949" y="5487"/>
                </a:lnTo>
                <a:lnTo>
                  <a:pt x="2968" y="5480"/>
                </a:lnTo>
                <a:lnTo>
                  <a:pt x="2988" y="5474"/>
                </a:lnTo>
                <a:lnTo>
                  <a:pt x="3008" y="5467"/>
                </a:lnTo>
                <a:lnTo>
                  <a:pt x="3029" y="5462"/>
                </a:lnTo>
                <a:lnTo>
                  <a:pt x="3051" y="5457"/>
                </a:lnTo>
                <a:lnTo>
                  <a:pt x="3073" y="5451"/>
                </a:lnTo>
                <a:lnTo>
                  <a:pt x="3096" y="5447"/>
                </a:lnTo>
                <a:lnTo>
                  <a:pt x="3120" y="5444"/>
                </a:lnTo>
                <a:lnTo>
                  <a:pt x="3144" y="5441"/>
                </a:lnTo>
                <a:lnTo>
                  <a:pt x="3170" y="5439"/>
                </a:lnTo>
                <a:lnTo>
                  <a:pt x="3196" y="5437"/>
                </a:lnTo>
                <a:lnTo>
                  <a:pt x="3222" y="5436"/>
                </a:lnTo>
                <a:lnTo>
                  <a:pt x="3251" y="5436"/>
                </a:lnTo>
                <a:lnTo>
                  <a:pt x="3278" y="5436"/>
                </a:lnTo>
                <a:lnTo>
                  <a:pt x="3306" y="5437"/>
                </a:lnTo>
                <a:lnTo>
                  <a:pt x="3332" y="5439"/>
                </a:lnTo>
                <a:lnTo>
                  <a:pt x="3357" y="5441"/>
                </a:lnTo>
                <a:lnTo>
                  <a:pt x="3382" y="5444"/>
                </a:lnTo>
                <a:lnTo>
                  <a:pt x="3405" y="5447"/>
                </a:lnTo>
                <a:lnTo>
                  <a:pt x="3429" y="5451"/>
                </a:lnTo>
                <a:lnTo>
                  <a:pt x="3451" y="5457"/>
                </a:lnTo>
                <a:lnTo>
                  <a:pt x="3472" y="5462"/>
                </a:lnTo>
                <a:lnTo>
                  <a:pt x="3493" y="5467"/>
                </a:lnTo>
                <a:lnTo>
                  <a:pt x="3514" y="5474"/>
                </a:lnTo>
                <a:lnTo>
                  <a:pt x="3533" y="5480"/>
                </a:lnTo>
                <a:lnTo>
                  <a:pt x="3553" y="5487"/>
                </a:lnTo>
                <a:lnTo>
                  <a:pt x="3572" y="5495"/>
                </a:lnTo>
                <a:lnTo>
                  <a:pt x="3590" y="5503"/>
                </a:lnTo>
                <a:lnTo>
                  <a:pt x="3608" y="5512"/>
                </a:lnTo>
                <a:lnTo>
                  <a:pt x="3627" y="5521"/>
                </a:lnTo>
                <a:lnTo>
                  <a:pt x="3644" y="5531"/>
                </a:lnTo>
                <a:lnTo>
                  <a:pt x="3661" y="5541"/>
                </a:lnTo>
                <a:lnTo>
                  <a:pt x="3678" y="5552"/>
                </a:lnTo>
                <a:lnTo>
                  <a:pt x="3712" y="5574"/>
                </a:lnTo>
                <a:lnTo>
                  <a:pt x="3746" y="5597"/>
                </a:lnTo>
                <a:lnTo>
                  <a:pt x="3778" y="5622"/>
                </a:lnTo>
                <a:lnTo>
                  <a:pt x="3812" y="5649"/>
                </a:lnTo>
                <a:lnTo>
                  <a:pt x="3846" y="5677"/>
                </a:lnTo>
                <a:lnTo>
                  <a:pt x="3881" y="5705"/>
                </a:lnTo>
                <a:lnTo>
                  <a:pt x="3922" y="5740"/>
                </a:lnTo>
                <a:lnTo>
                  <a:pt x="3965" y="5774"/>
                </a:lnTo>
                <a:lnTo>
                  <a:pt x="4010" y="5809"/>
                </a:lnTo>
                <a:lnTo>
                  <a:pt x="4056" y="5843"/>
                </a:lnTo>
                <a:lnTo>
                  <a:pt x="4081" y="5860"/>
                </a:lnTo>
                <a:lnTo>
                  <a:pt x="4105" y="5877"/>
                </a:lnTo>
                <a:lnTo>
                  <a:pt x="4131" y="5895"/>
                </a:lnTo>
                <a:lnTo>
                  <a:pt x="4157" y="5911"/>
                </a:lnTo>
                <a:lnTo>
                  <a:pt x="4183" y="5927"/>
                </a:lnTo>
                <a:lnTo>
                  <a:pt x="4211" y="5942"/>
                </a:lnTo>
                <a:lnTo>
                  <a:pt x="4239" y="5957"/>
                </a:lnTo>
                <a:lnTo>
                  <a:pt x="4269" y="5972"/>
                </a:lnTo>
                <a:lnTo>
                  <a:pt x="4299" y="5987"/>
                </a:lnTo>
                <a:lnTo>
                  <a:pt x="4330" y="6001"/>
                </a:lnTo>
                <a:lnTo>
                  <a:pt x="4361" y="6014"/>
                </a:lnTo>
                <a:lnTo>
                  <a:pt x="4395" y="6026"/>
                </a:lnTo>
                <a:lnTo>
                  <a:pt x="4428" y="6038"/>
                </a:lnTo>
                <a:lnTo>
                  <a:pt x="4463" y="6049"/>
                </a:lnTo>
                <a:lnTo>
                  <a:pt x="4499" y="6059"/>
                </a:lnTo>
                <a:lnTo>
                  <a:pt x="4536" y="6069"/>
                </a:lnTo>
                <a:lnTo>
                  <a:pt x="4574" y="6077"/>
                </a:lnTo>
                <a:lnTo>
                  <a:pt x="4614" y="6085"/>
                </a:lnTo>
                <a:lnTo>
                  <a:pt x="4655" y="6091"/>
                </a:lnTo>
                <a:lnTo>
                  <a:pt x="4696" y="6096"/>
                </a:lnTo>
                <a:lnTo>
                  <a:pt x="4739" y="6100"/>
                </a:lnTo>
                <a:lnTo>
                  <a:pt x="4784" y="6103"/>
                </a:lnTo>
                <a:lnTo>
                  <a:pt x="4829" y="6105"/>
                </a:lnTo>
                <a:lnTo>
                  <a:pt x="4876" y="6106"/>
                </a:lnTo>
                <a:lnTo>
                  <a:pt x="4923" y="6105"/>
                </a:lnTo>
                <a:lnTo>
                  <a:pt x="4969" y="6103"/>
                </a:lnTo>
                <a:lnTo>
                  <a:pt x="5013" y="6100"/>
                </a:lnTo>
                <a:lnTo>
                  <a:pt x="5056" y="6096"/>
                </a:lnTo>
                <a:lnTo>
                  <a:pt x="5098" y="6091"/>
                </a:lnTo>
                <a:lnTo>
                  <a:pt x="5138" y="6085"/>
                </a:lnTo>
                <a:lnTo>
                  <a:pt x="5178" y="6077"/>
                </a:lnTo>
                <a:lnTo>
                  <a:pt x="5217" y="6069"/>
                </a:lnTo>
                <a:lnTo>
                  <a:pt x="5253" y="6059"/>
                </a:lnTo>
                <a:lnTo>
                  <a:pt x="5289" y="6049"/>
                </a:lnTo>
                <a:lnTo>
                  <a:pt x="5324" y="6038"/>
                </a:lnTo>
                <a:lnTo>
                  <a:pt x="5358" y="6026"/>
                </a:lnTo>
                <a:lnTo>
                  <a:pt x="5390" y="6014"/>
                </a:lnTo>
                <a:lnTo>
                  <a:pt x="5423" y="6001"/>
                </a:lnTo>
                <a:lnTo>
                  <a:pt x="5453" y="5987"/>
                </a:lnTo>
                <a:lnTo>
                  <a:pt x="5484" y="5972"/>
                </a:lnTo>
                <a:lnTo>
                  <a:pt x="5513" y="5957"/>
                </a:lnTo>
                <a:lnTo>
                  <a:pt x="5542" y="5942"/>
                </a:lnTo>
                <a:lnTo>
                  <a:pt x="5569" y="5927"/>
                </a:lnTo>
                <a:lnTo>
                  <a:pt x="5595" y="5911"/>
                </a:lnTo>
                <a:lnTo>
                  <a:pt x="5622" y="5895"/>
                </a:lnTo>
                <a:lnTo>
                  <a:pt x="5647" y="5877"/>
                </a:lnTo>
                <a:lnTo>
                  <a:pt x="5672" y="5860"/>
                </a:lnTo>
                <a:lnTo>
                  <a:pt x="5696" y="5843"/>
                </a:lnTo>
                <a:lnTo>
                  <a:pt x="5743" y="5809"/>
                </a:lnTo>
                <a:lnTo>
                  <a:pt x="5787" y="5774"/>
                </a:lnTo>
                <a:lnTo>
                  <a:pt x="5830" y="5740"/>
                </a:lnTo>
                <a:lnTo>
                  <a:pt x="5871" y="5705"/>
                </a:lnTo>
                <a:lnTo>
                  <a:pt x="5906" y="5677"/>
                </a:lnTo>
                <a:lnTo>
                  <a:pt x="5940" y="5649"/>
                </a:lnTo>
                <a:lnTo>
                  <a:pt x="5973" y="5622"/>
                </a:lnTo>
                <a:lnTo>
                  <a:pt x="6007" y="5597"/>
                </a:lnTo>
                <a:lnTo>
                  <a:pt x="6040" y="5574"/>
                </a:lnTo>
                <a:lnTo>
                  <a:pt x="6074" y="5552"/>
                </a:lnTo>
                <a:lnTo>
                  <a:pt x="6091" y="5541"/>
                </a:lnTo>
                <a:lnTo>
                  <a:pt x="6108" y="5531"/>
                </a:lnTo>
                <a:lnTo>
                  <a:pt x="6126" y="5521"/>
                </a:lnTo>
                <a:lnTo>
                  <a:pt x="6144" y="5512"/>
                </a:lnTo>
                <a:lnTo>
                  <a:pt x="6162" y="5503"/>
                </a:lnTo>
                <a:lnTo>
                  <a:pt x="6181" y="5495"/>
                </a:lnTo>
                <a:lnTo>
                  <a:pt x="6199" y="5487"/>
                </a:lnTo>
                <a:lnTo>
                  <a:pt x="6219" y="5480"/>
                </a:lnTo>
                <a:lnTo>
                  <a:pt x="6238" y="5474"/>
                </a:lnTo>
                <a:lnTo>
                  <a:pt x="6259" y="5467"/>
                </a:lnTo>
                <a:lnTo>
                  <a:pt x="6280" y="5462"/>
                </a:lnTo>
                <a:lnTo>
                  <a:pt x="6301" y="5457"/>
                </a:lnTo>
                <a:lnTo>
                  <a:pt x="6324" y="5451"/>
                </a:lnTo>
                <a:lnTo>
                  <a:pt x="6347" y="5447"/>
                </a:lnTo>
                <a:lnTo>
                  <a:pt x="6371" y="5444"/>
                </a:lnTo>
                <a:lnTo>
                  <a:pt x="6395" y="5441"/>
                </a:lnTo>
                <a:lnTo>
                  <a:pt x="6420" y="5439"/>
                </a:lnTo>
                <a:lnTo>
                  <a:pt x="6447" y="5437"/>
                </a:lnTo>
                <a:lnTo>
                  <a:pt x="6473" y="5436"/>
                </a:lnTo>
                <a:lnTo>
                  <a:pt x="6502" y="5436"/>
                </a:lnTo>
                <a:lnTo>
                  <a:pt x="6529" y="5436"/>
                </a:lnTo>
                <a:lnTo>
                  <a:pt x="6556" y="5437"/>
                </a:lnTo>
                <a:lnTo>
                  <a:pt x="6583" y="5439"/>
                </a:lnTo>
                <a:lnTo>
                  <a:pt x="6608" y="5441"/>
                </a:lnTo>
                <a:lnTo>
                  <a:pt x="6633" y="5444"/>
                </a:lnTo>
                <a:lnTo>
                  <a:pt x="6656" y="5447"/>
                </a:lnTo>
                <a:lnTo>
                  <a:pt x="6679" y="5451"/>
                </a:lnTo>
                <a:lnTo>
                  <a:pt x="6702" y="5457"/>
                </a:lnTo>
                <a:lnTo>
                  <a:pt x="6723" y="5462"/>
                </a:lnTo>
                <a:lnTo>
                  <a:pt x="6744" y="5467"/>
                </a:lnTo>
                <a:lnTo>
                  <a:pt x="6765" y="5474"/>
                </a:lnTo>
                <a:lnTo>
                  <a:pt x="6784" y="5480"/>
                </a:lnTo>
                <a:lnTo>
                  <a:pt x="6803" y="5487"/>
                </a:lnTo>
                <a:lnTo>
                  <a:pt x="6823" y="5495"/>
                </a:lnTo>
                <a:lnTo>
                  <a:pt x="6841" y="5503"/>
                </a:lnTo>
                <a:lnTo>
                  <a:pt x="6859" y="5512"/>
                </a:lnTo>
                <a:lnTo>
                  <a:pt x="6877" y="5521"/>
                </a:lnTo>
                <a:lnTo>
                  <a:pt x="6895" y="5531"/>
                </a:lnTo>
                <a:lnTo>
                  <a:pt x="6912" y="5541"/>
                </a:lnTo>
                <a:lnTo>
                  <a:pt x="6929" y="5552"/>
                </a:lnTo>
                <a:lnTo>
                  <a:pt x="6963" y="5574"/>
                </a:lnTo>
                <a:lnTo>
                  <a:pt x="6996" y="5597"/>
                </a:lnTo>
                <a:lnTo>
                  <a:pt x="7029" y="5622"/>
                </a:lnTo>
                <a:lnTo>
                  <a:pt x="7062" y="5649"/>
                </a:lnTo>
                <a:lnTo>
                  <a:pt x="7097" y="5677"/>
                </a:lnTo>
                <a:lnTo>
                  <a:pt x="7131" y="5705"/>
                </a:lnTo>
                <a:lnTo>
                  <a:pt x="7173" y="5740"/>
                </a:lnTo>
                <a:lnTo>
                  <a:pt x="7216" y="5774"/>
                </a:lnTo>
                <a:lnTo>
                  <a:pt x="7260" y="5809"/>
                </a:lnTo>
                <a:lnTo>
                  <a:pt x="7307" y="5843"/>
                </a:lnTo>
                <a:lnTo>
                  <a:pt x="7332" y="5860"/>
                </a:lnTo>
                <a:lnTo>
                  <a:pt x="7356" y="5877"/>
                </a:lnTo>
                <a:lnTo>
                  <a:pt x="7381" y="5895"/>
                </a:lnTo>
                <a:lnTo>
                  <a:pt x="7408" y="5911"/>
                </a:lnTo>
                <a:lnTo>
                  <a:pt x="7434" y="5927"/>
                </a:lnTo>
                <a:lnTo>
                  <a:pt x="7462" y="5942"/>
                </a:lnTo>
                <a:lnTo>
                  <a:pt x="7490" y="5957"/>
                </a:lnTo>
                <a:lnTo>
                  <a:pt x="7520" y="5972"/>
                </a:lnTo>
                <a:lnTo>
                  <a:pt x="7550" y="5987"/>
                </a:lnTo>
                <a:lnTo>
                  <a:pt x="7580" y="6001"/>
                </a:lnTo>
                <a:lnTo>
                  <a:pt x="7612" y="6014"/>
                </a:lnTo>
                <a:lnTo>
                  <a:pt x="7645" y="6026"/>
                </a:lnTo>
                <a:lnTo>
                  <a:pt x="7679" y="6038"/>
                </a:lnTo>
                <a:lnTo>
                  <a:pt x="7714" y="6049"/>
                </a:lnTo>
                <a:lnTo>
                  <a:pt x="7750" y="6059"/>
                </a:lnTo>
                <a:lnTo>
                  <a:pt x="7787" y="6069"/>
                </a:lnTo>
                <a:lnTo>
                  <a:pt x="7825" y="6077"/>
                </a:lnTo>
                <a:lnTo>
                  <a:pt x="7865" y="6085"/>
                </a:lnTo>
                <a:lnTo>
                  <a:pt x="7905" y="6091"/>
                </a:lnTo>
                <a:lnTo>
                  <a:pt x="7947" y="6096"/>
                </a:lnTo>
                <a:lnTo>
                  <a:pt x="7990" y="6100"/>
                </a:lnTo>
                <a:lnTo>
                  <a:pt x="8035" y="6103"/>
                </a:lnTo>
                <a:lnTo>
                  <a:pt x="8080" y="6105"/>
                </a:lnTo>
                <a:lnTo>
                  <a:pt x="8127" y="6106"/>
                </a:lnTo>
                <a:lnTo>
                  <a:pt x="8174" y="6105"/>
                </a:lnTo>
                <a:lnTo>
                  <a:pt x="8219" y="6103"/>
                </a:lnTo>
                <a:lnTo>
                  <a:pt x="8264" y="6100"/>
                </a:lnTo>
                <a:lnTo>
                  <a:pt x="8307" y="6096"/>
                </a:lnTo>
                <a:lnTo>
                  <a:pt x="8348" y="6091"/>
                </a:lnTo>
                <a:lnTo>
                  <a:pt x="8389" y="6085"/>
                </a:lnTo>
                <a:lnTo>
                  <a:pt x="8429" y="6077"/>
                </a:lnTo>
                <a:lnTo>
                  <a:pt x="8466" y="6069"/>
                </a:lnTo>
                <a:lnTo>
                  <a:pt x="8504" y="6059"/>
                </a:lnTo>
                <a:lnTo>
                  <a:pt x="8539" y="6049"/>
                </a:lnTo>
                <a:lnTo>
                  <a:pt x="8575" y="6038"/>
                </a:lnTo>
                <a:lnTo>
                  <a:pt x="8609" y="6026"/>
                </a:lnTo>
                <a:lnTo>
                  <a:pt x="8641" y="6014"/>
                </a:lnTo>
                <a:lnTo>
                  <a:pt x="8674" y="6001"/>
                </a:lnTo>
                <a:lnTo>
                  <a:pt x="8704" y="5987"/>
                </a:lnTo>
                <a:lnTo>
                  <a:pt x="8734" y="5972"/>
                </a:lnTo>
                <a:lnTo>
                  <a:pt x="8763" y="5957"/>
                </a:lnTo>
                <a:lnTo>
                  <a:pt x="8791" y="5942"/>
                </a:lnTo>
                <a:lnTo>
                  <a:pt x="8820" y="5927"/>
                </a:lnTo>
                <a:lnTo>
                  <a:pt x="8846" y="5911"/>
                </a:lnTo>
                <a:lnTo>
                  <a:pt x="8873" y="5895"/>
                </a:lnTo>
                <a:lnTo>
                  <a:pt x="8898" y="5877"/>
                </a:lnTo>
                <a:lnTo>
                  <a:pt x="8922" y="5860"/>
                </a:lnTo>
                <a:lnTo>
                  <a:pt x="8947" y="5843"/>
                </a:lnTo>
                <a:lnTo>
                  <a:pt x="8994" y="5809"/>
                </a:lnTo>
                <a:lnTo>
                  <a:pt x="9038" y="5774"/>
                </a:lnTo>
                <a:lnTo>
                  <a:pt x="9081" y="5740"/>
                </a:lnTo>
                <a:lnTo>
                  <a:pt x="9122" y="5705"/>
                </a:lnTo>
                <a:lnTo>
                  <a:pt x="9157" y="5677"/>
                </a:lnTo>
                <a:lnTo>
                  <a:pt x="9191" y="5649"/>
                </a:lnTo>
                <a:lnTo>
                  <a:pt x="9224" y="5622"/>
                </a:lnTo>
                <a:lnTo>
                  <a:pt x="9258" y="5597"/>
                </a:lnTo>
                <a:lnTo>
                  <a:pt x="9291" y="5574"/>
                </a:lnTo>
                <a:lnTo>
                  <a:pt x="9325" y="5552"/>
                </a:lnTo>
                <a:lnTo>
                  <a:pt x="9342" y="5541"/>
                </a:lnTo>
                <a:lnTo>
                  <a:pt x="9359" y="5531"/>
                </a:lnTo>
                <a:lnTo>
                  <a:pt x="9377" y="5521"/>
                </a:lnTo>
                <a:lnTo>
                  <a:pt x="9395" y="5512"/>
                </a:lnTo>
                <a:lnTo>
                  <a:pt x="9412" y="5503"/>
                </a:lnTo>
                <a:lnTo>
                  <a:pt x="9431" y="5495"/>
                </a:lnTo>
                <a:lnTo>
                  <a:pt x="9450" y="5487"/>
                </a:lnTo>
                <a:lnTo>
                  <a:pt x="9469" y="5480"/>
                </a:lnTo>
                <a:lnTo>
                  <a:pt x="9489" y="5474"/>
                </a:lnTo>
                <a:lnTo>
                  <a:pt x="9510" y="5467"/>
                </a:lnTo>
                <a:lnTo>
                  <a:pt x="9531" y="5462"/>
                </a:lnTo>
                <a:lnTo>
                  <a:pt x="9552" y="5457"/>
                </a:lnTo>
                <a:lnTo>
                  <a:pt x="9575" y="5451"/>
                </a:lnTo>
                <a:lnTo>
                  <a:pt x="9598" y="5447"/>
                </a:lnTo>
                <a:lnTo>
                  <a:pt x="9621" y="5444"/>
                </a:lnTo>
                <a:lnTo>
                  <a:pt x="9646" y="5441"/>
                </a:lnTo>
                <a:lnTo>
                  <a:pt x="9671" y="5439"/>
                </a:lnTo>
                <a:lnTo>
                  <a:pt x="9698" y="5437"/>
                </a:lnTo>
                <a:lnTo>
                  <a:pt x="9724" y="5436"/>
                </a:lnTo>
                <a:lnTo>
                  <a:pt x="9752" y="5436"/>
                </a:lnTo>
                <a:lnTo>
                  <a:pt x="9780" y="5436"/>
                </a:lnTo>
                <a:lnTo>
                  <a:pt x="9807" y="5437"/>
                </a:lnTo>
                <a:lnTo>
                  <a:pt x="9834" y="5439"/>
                </a:lnTo>
                <a:lnTo>
                  <a:pt x="9858" y="5441"/>
                </a:lnTo>
                <a:lnTo>
                  <a:pt x="9883" y="5444"/>
                </a:lnTo>
                <a:lnTo>
                  <a:pt x="9907" y="5447"/>
                </a:lnTo>
                <a:lnTo>
                  <a:pt x="9929" y="5451"/>
                </a:lnTo>
                <a:lnTo>
                  <a:pt x="9952" y="5457"/>
                </a:lnTo>
                <a:lnTo>
                  <a:pt x="9974" y="5462"/>
                </a:lnTo>
                <a:lnTo>
                  <a:pt x="9994" y="5467"/>
                </a:lnTo>
                <a:lnTo>
                  <a:pt x="10014" y="5474"/>
                </a:lnTo>
                <a:lnTo>
                  <a:pt x="10035" y="5480"/>
                </a:lnTo>
                <a:lnTo>
                  <a:pt x="10054" y="5487"/>
                </a:lnTo>
                <a:lnTo>
                  <a:pt x="10073" y="5495"/>
                </a:lnTo>
                <a:lnTo>
                  <a:pt x="10092" y="5503"/>
                </a:lnTo>
                <a:lnTo>
                  <a:pt x="10110" y="5512"/>
                </a:lnTo>
                <a:lnTo>
                  <a:pt x="10127" y="5521"/>
                </a:lnTo>
                <a:lnTo>
                  <a:pt x="10146" y="5531"/>
                </a:lnTo>
                <a:lnTo>
                  <a:pt x="10163" y="5541"/>
                </a:lnTo>
                <a:lnTo>
                  <a:pt x="10180" y="5552"/>
                </a:lnTo>
                <a:lnTo>
                  <a:pt x="10214" y="5574"/>
                </a:lnTo>
                <a:lnTo>
                  <a:pt x="10246" y="5597"/>
                </a:lnTo>
                <a:lnTo>
                  <a:pt x="10280" y="5622"/>
                </a:lnTo>
                <a:lnTo>
                  <a:pt x="10313" y="5649"/>
                </a:lnTo>
                <a:lnTo>
                  <a:pt x="10348" y="5677"/>
                </a:lnTo>
                <a:lnTo>
                  <a:pt x="10382" y="5705"/>
                </a:lnTo>
                <a:lnTo>
                  <a:pt x="10424" y="5740"/>
                </a:lnTo>
                <a:lnTo>
                  <a:pt x="10467" y="5774"/>
                </a:lnTo>
                <a:lnTo>
                  <a:pt x="10511" y="5809"/>
                </a:lnTo>
                <a:lnTo>
                  <a:pt x="10558" y="5843"/>
                </a:lnTo>
                <a:lnTo>
                  <a:pt x="10581" y="5860"/>
                </a:lnTo>
                <a:lnTo>
                  <a:pt x="10607" y="5877"/>
                </a:lnTo>
                <a:lnTo>
                  <a:pt x="10632" y="5895"/>
                </a:lnTo>
                <a:lnTo>
                  <a:pt x="10659" y="5911"/>
                </a:lnTo>
                <a:lnTo>
                  <a:pt x="10685" y="5927"/>
                </a:lnTo>
                <a:lnTo>
                  <a:pt x="10712" y="5942"/>
                </a:lnTo>
                <a:lnTo>
                  <a:pt x="10741" y="5957"/>
                </a:lnTo>
                <a:lnTo>
                  <a:pt x="10770" y="5972"/>
                </a:lnTo>
                <a:lnTo>
                  <a:pt x="10800" y="5987"/>
                </a:lnTo>
                <a:lnTo>
                  <a:pt x="10831" y="6001"/>
                </a:lnTo>
                <a:lnTo>
                  <a:pt x="10863" y="6014"/>
                </a:lnTo>
                <a:lnTo>
                  <a:pt x="10896" y="6026"/>
                </a:lnTo>
                <a:lnTo>
                  <a:pt x="10930" y="6038"/>
                </a:lnTo>
                <a:lnTo>
                  <a:pt x="10964" y="6049"/>
                </a:lnTo>
                <a:lnTo>
                  <a:pt x="11001" y="6059"/>
                </a:lnTo>
                <a:lnTo>
                  <a:pt x="11037" y="6069"/>
                </a:lnTo>
                <a:lnTo>
                  <a:pt x="11076" y="6077"/>
                </a:lnTo>
                <a:lnTo>
                  <a:pt x="11115" y="6085"/>
                </a:lnTo>
                <a:lnTo>
                  <a:pt x="11155" y="6091"/>
                </a:lnTo>
                <a:lnTo>
                  <a:pt x="11197" y="6096"/>
                </a:lnTo>
                <a:lnTo>
                  <a:pt x="11241" y="6100"/>
                </a:lnTo>
                <a:lnTo>
                  <a:pt x="11285" y="6103"/>
                </a:lnTo>
                <a:lnTo>
                  <a:pt x="11330" y="6105"/>
                </a:lnTo>
                <a:lnTo>
                  <a:pt x="11378" y="6106"/>
                </a:lnTo>
                <a:lnTo>
                  <a:pt x="11425" y="6105"/>
                </a:lnTo>
                <a:lnTo>
                  <a:pt x="11470" y="6103"/>
                </a:lnTo>
                <a:lnTo>
                  <a:pt x="11515" y="6100"/>
                </a:lnTo>
                <a:lnTo>
                  <a:pt x="11558" y="6096"/>
                </a:lnTo>
                <a:lnTo>
                  <a:pt x="11599" y="6091"/>
                </a:lnTo>
                <a:lnTo>
                  <a:pt x="11640" y="6085"/>
                </a:lnTo>
                <a:lnTo>
                  <a:pt x="11680" y="6077"/>
                </a:lnTo>
                <a:lnTo>
                  <a:pt x="11717" y="6069"/>
                </a:lnTo>
                <a:lnTo>
                  <a:pt x="11755" y="6059"/>
                </a:lnTo>
                <a:lnTo>
                  <a:pt x="11790" y="6049"/>
                </a:lnTo>
                <a:lnTo>
                  <a:pt x="11825" y="6038"/>
                </a:lnTo>
                <a:lnTo>
                  <a:pt x="11859" y="6026"/>
                </a:lnTo>
                <a:lnTo>
                  <a:pt x="11892" y="6014"/>
                </a:lnTo>
                <a:lnTo>
                  <a:pt x="11924" y="6001"/>
                </a:lnTo>
                <a:lnTo>
                  <a:pt x="11955" y="5987"/>
                </a:lnTo>
                <a:lnTo>
                  <a:pt x="11985" y="5972"/>
                </a:lnTo>
                <a:lnTo>
                  <a:pt x="12014" y="5957"/>
                </a:lnTo>
                <a:lnTo>
                  <a:pt x="12042" y="5942"/>
                </a:lnTo>
                <a:lnTo>
                  <a:pt x="12070" y="5927"/>
                </a:lnTo>
                <a:lnTo>
                  <a:pt x="12097" y="5911"/>
                </a:lnTo>
                <a:lnTo>
                  <a:pt x="12123" y="5895"/>
                </a:lnTo>
                <a:lnTo>
                  <a:pt x="12149" y="5877"/>
                </a:lnTo>
                <a:lnTo>
                  <a:pt x="12173" y="5860"/>
                </a:lnTo>
                <a:lnTo>
                  <a:pt x="12198" y="5843"/>
                </a:lnTo>
                <a:lnTo>
                  <a:pt x="12244" y="5809"/>
                </a:lnTo>
                <a:lnTo>
                  <a:pt x="12289" y="5774"/>
                </a:lnTo>
                <a:lnTo>
                  <a:pt x="12332" y="5740"/>
                </a:lnTo>
                <a:lnTo>
                  <a:pt x="12372" y="5705"/>
                </a:lnTo>
                <a:lnTo>
                  <a:pt x="12408" y="5677"/>
                </a:lnTo>
                <a:lnTo>
                  <a:pt x="12441" y="5649"/>
                </a:lnTo>
                <a:lnTo>
                  <a:pt x="12475" y="5622"/>
                </a:lnTo>
                <a:lnTo>
                  <a:pt x="12508" y="5597"/>
                </a:lnTo>
                <a:lnTo>
                  <a:pt x="12542" y="5574"/>
                </a:lnTo>
                <a:lnTo>
                  <a:pt x="12576" y="5552"/>
                </a:lnTo>
                <a:lnTo>
                  <a:pt x="12593" y="5541"/>
                </a:lnTo>
                <a:lnTo>
                  <a:pt x="12610" y="5531"/>
                </a:lnTo>
                <a:lnTo>
                  <a:pt x="12627" y="5521"/>
                </a:lnTo>
                <a:lnTo>
                  <a:pt x="12645" y="5512"/>
                </a:lnTo>
                <a:lnTo>
                  <a:pt x="12663" y="5503"/>
                </a:lnTo>
                <a:lnTo>
                  <a:pt x="12682" y="5495"/>
                </a:lnTo>
                <a:lnTo>
                  <a:pt x="12700" y="5487"/>
                </a:lnTo>
                <a:lnTo>
                  <a:pt x="12720" y="5480"/>
                </a:lnTo>
                <a:lnTo>
                  <a:pt x="12740" y="5474"/>
                </a:lnTo>
                <a:lnTo>
                  <a:pt x="12760" y="5467"/>
                </a:lnTo>
                <a:lnTo>
                  <a:pt x="12782" y="5462"/>
                </a:lnTo>
                <a:lnTo>
                  <a:pt x="12803" y="5457"/>
                </a:lnTo>
                <a:lnTo>
                  <a:pt x="12825" y="5451"/>
                </a:lnTo>
                <a:lnTo>
                  <a:pt x="12848" y="5447"/>
                </a:lnTo>
                <a:lnTo>
                  <a:pt x="12872" y="5444"/>
                </a:lnTo>
                <a:lnTo>
                  <a:pt x="12897" y="5441"/>
                </a:lnTo>
                <a:lnTo>
                  <a:pt x="12922" y="5439"/>
                </a:lnTo>
                <a:lnTo>
                  <a:pt x="12948" y="5437"/>
                </a:lnTo>
                <a:lnTo>
                  <a:pt x="12975" y="5436"/>
                </a:lnTo>
                <a:lnTo>
                  <a:pt x="13003" y="5436"/>
                </a:lnTo>
                <a:lnTo>
                  <a:pt x="13031" y="5436"/>
                </a:lnTo>
                <a:lnTo>
                  <a:pt x="13058" y="5437"/>
                </a:lnTo>
                <a:lnTo>
                  <a:pt x="13084" y="5439"/>
                </a:lnTo>
                <a:lnTo>
                  <a:pt x="13109" y="5441"/>
                </a:lnTo>
                <a:lnTo>
                  <a:pt x="13134" y="5444"/>
                </a:lnTo>
                <a:lnTo>
                  <a:pt x="13158" y="5447"/>
                </a:lnTo>
                <a:lnTo>
                  <a:pt x="13180" y="5451"/>
                </a:lnTo>
                <a:lnTo>
                  <a:pt x="13202" y="5457"/>
                </a:lnTo>
                <a:lnTo>
                  <a:pt x="13225" y="5462"/>
                </a:lnTo>
                <a:lnTo>
                  <a:pt x="13245" y="5467"/>
                </a:lnTo>
                <a:lnTo>
                  <a:pt x="13265" y="5474"/>
                </a:lnTo>
                <a:lnTo>
                  <a:pt x="13286" y="5480"/>
                </a:lnTo>
                <a:lnTo>
                  <a:pt x="13305" y="5487"/>
                </a:lnTo>
                <a:lnTo>
                  <a:pt x="13324" y="5495"/>
                </a:lnTo>
                <a:lnTo>
                  <a:pt x="13343" y="5503"/>
                </a:lnTo>
                <a:lnTo>
                  <a:pt x="13361" y="5512"/>
                </a:lnTo>
                <a:lnTo>
                  <a:pt x="13378" y="5521"/>
                </a:lnTo>
                <a:lnTo>
                  <a:pt x="13396" y="5531"/>
                </a:lnTo>
                <a:lnTo>
                  <a:pt x="13414" y="5542"/>
                </a:lnTo>
                <a:lnTo>
                  <a:pt x="13431" y="5552"/>
                </a:lnTo>
                <a:lnTo>
                  <a:pt x="13464" y="5574"/>
                </a:lnTo>
                <a:lnTo>
                  <a:pt x="13498" y="5597"/>
                </a:lnTo>
                <a:lnTo>
                  <a:pt x="13530" y="5622"/>
                </a:lnTo>
                <a:lnTo>
                  <a:pt x="13564" y="5649"/>
                </a:lnTo>
                <a:lnTo>
                  <a:pt x="13599" y="5677"/>
                </a:lnTo>
                <a:lnTo>
                  <a:pt x="13633" y="5705"/>
                </a:lnTo>
                <a:lnTo>
                  <a:pt x="13675" y="5740"/>
                </a:lnTo>
                <a:lnTo>
                  <a:pt x="13717" y="5774"/>
                </a:lnTo>
                <a:lnTo>
                  <a:pt x="13762" y="5809"/>
                </a:lnTo>
                <a:lnTo>
                  <a:pt x="13809" y="5843"/>
                </a:lnTo>
                <a:lnTo>
                  <a:pt x="13832" y="5860"/>
                </a:lnTo>
                <a:lnTo>
                  <a:pt x="13858" y="5877"/>
                </a:lnTo>
                <a:lnTo>
                  <a:pt x="13883" y="5895"/>
                </a:lnTo>
                <a:lnTo>
                  <a:pt x="13909" y="5911"/>
                </a:lnTo>
                <a:lnTo>
                  <a:pt x="13936" y="5927"/>
                </a:lnTo>
                <a:lnTo>
                  <a:pt x="13963" y="5942"/>
                </a:lnTo>
                <a:lnTo>
                  <a:pt x="13992" y="5958"/>
                </a:lnTo>
                <a:lnTo>
                  <a:pt x="14021" y="5972"/>
                </a:lnTo>
                <a:lnTo>
                  <a:pt x="14052" y="5987"/>
                </a:lnTo>
                <a:lnTo>
                  <a:pt x="14082" y="6001"/>
                </a:lnTo>
                <a:lnTo>
                  <a:pt x="14114" y="6014"/>
                </a:lnTo>
                <a:lnTo>
                  <a:pt x="14147" y="6026"/>
                </a:lnTo>
                <a:lnTo>
                  <a:pt x="14181" y="6038"/>
                </a:lnTo>
                <a:lnTo>
                  <a:pt x="14215" y="6049"/>
                </a:lnTo>
                <a:lnTo>
                  <a:pt x="14252" y="6059"/>
                </a:lnTo>
                <a:lnTo>
                  <a:pt x="14288" y="6069"/>
                </a:lnTo>
                <a:lnTo>
                  <a:pt x="14327" y="6077"/>
                </a:lnTo>
                <a:lnTo>
                  <a:pt x="14365" y="6085"/>
                </a:lnTo>
                <a:lnTo>
                  <a:pt x="14406" y="6091"/>
                </a:lnTo>
                <a:lnTo>
                  <a:pt x="14449" y="6096"/>
                </a:lnTo>
                <a:lnTo>
                  <a:pt x="14491" y="6100"/>
                </a:lnTo>
                <a:lnTo>
                  <a:pt x="14536" y="6103"/>
                </a:lnTo>
                <a:lnTo>
                  <a:pt x="14582" y="6105"/>
                </a:lnTo>
                <a:lnTo>
                  <a:pt x="14629" y="6106"/>
                </a:lnTo>
                <a:lnTo>
                  <a:pt x="14675" y="6105"/>
                </a:lnTo>
                <a:lnTo>
                  <a:pt x="14721" y="6103"/>
                </a:lnTo>
                <a:lnTo>
                  <a:pt x="14766" y="6100"/>
                </a:lnTo>
                <a:lnTo>
                  <a:pt x="14808" y="6096"/>
                </a:lnTo>
                <a:lnTo>
                  <a:pt x="14850" y="6091"/>
                </a:lnTo>
                <a:lnTo>
                  <a:pt x="14891" y="6085"/>
                </a:lnTo>
                <a:lnTo>
                  <a:pt x="14930" y="6077"/>
                </a:lnTo>
                <a:lnTo>
                  <a:pt x="14968" y="6069"/>
                </a:lnTo>
                <a:lnTo>
                  <a:pt x="15005" y="6059"/>
                </a:lnTo>
                <a:lnTo>
                  <a:pt x="15041" y="6049"/>
                </a:lnTo>
                <a:lnTo>
                  <a:pt x="15077" y="6038"/>
                </a:lnTo>
                <a:lnTo>
                  <a:pt x="15110" y="6026"/>
                </a:lnTo>
                <a:lnTo>
                  <a:pt x="15143" y="6014"/>
                </a:lnTo>
                <a:lnTo>
                  <a:pt x="15175" y="6001"/>
                </a:lnTo>
                <a:lnTo>
                  <a:pt x="15206" y="5987"/>
                </a:lnTo>
                <a:lnTo>
                  <a:pt x="15236" y="5972"/>
                </a:lnTo>
                <a:lnTo>
                  <a:pt x="15266" y="5958"/>
                </a:lnTo>
                <a:lnTo>
                  <a:pt x="15294" y="5942"/>
                </a:lnTo>
                <a:lnTo>
                  <a:pt x="15321" y="5927"/>
                </a:lnTo>
                <a:lnTo>
                  <a:pt x="15348" y="5911"/>
                </a:lnTo>
                <a:lnTo>
                  <a:pt x="15374" y="5895"/>
                </a:lnTo>
                <a:lnTo>
                  <a:pt x="15400" y="5877"/>
                </a:lnTo>
                <a:lnTo>
                  <a:pt x="15424" y="5860"/>
                </a:lnTo>
                <a:lnTo>
                  <a:pt x="15448" y="5843"/>
                </a:lnTo>
                <a:lnTo>
                  <a:pt x="15495" y="5809"/>
                </a:lnTo>
                <a:lnTo>
                  <a:pt x="15540" y="5774"/>
                </a:lnTo>
                <a:lnTo>
                  <a:pt x="15583" y="5740"/>
                </a:lnTo>
                <a:lnTo>
                  <a:pt x="15624" y="5705"/>
                </a:lnTo>
                <a:lnTo>
                  <a:pt x="15659" y="5677"/>
                </a:lnTo>
                <a:lnTo>
                  <a:pt x="15693" y="5649"/>
                </a:lnTo>
                <a:lnTo>
                  <a:pt x="15727" y="5622"/>
                </a:lnTo>
                <a:lnTo>
                  <a:pt x="15759" y="5597"/>
                </a:lnTo>
                <a:lnTo>
                  <a:pt x="15793" y="5574"/>
                </a:lnTo>
                <a:lnTo>
                  <a:pt x="15826" y="5552"/>
                </a:lnTo>
                <a:lnTo>
                  <a:pt x="15844" y="5541"/>
                </a:lnTo>
                <a:lnTo>
                  <a:pt x="15861" y="5531"/>
                </a:lnTo>
                <a:lnTo>
                  <a:pt x="15878" y="5521"/>
                </a:lnTo>
                <a:lnTo>
                  <a:pt x="15896" y="5512"/>
                </a:lnTo>
                <a:lnTo>
                  <a:pt x="15915" y="5503"/>
                </a:lnTo>
                <a:lnTo>
                  <a:pt x="15933" y="5495"/>
                </a:lnTo>
                <a:lnTo>
                  <a:pt x="15952" y="5487"/>
                </a:lnTo>
                <a:lnTo>
                  <a:pt x="15972" y="5480"/>
                </a:lnTo>
                <a:lnTo>
                  <a:pt x="15991" y="5474"/>
                </a:lnTo>
                <a:lnTo>
                  <a:pt x="16011" y="5467"/>
                </a:lnTo>
                <a:lnTo>
                  <a:pt x="16033" y="5462"/>
                </a:lnTo>
                <a:lnTo>
                  <a:pt x="16054" y="5457"/>
                </a:lnTo>
                <a:lnTo>
                  <a:pt x="16076" y="5451"/>
                </a:lnTo>
                <a:lnTo>
                  <a:pt x="16100" y="5447"/>
                </a:lnTo>
                <a:lnTo>
                  <a:pt x="16123" y="5444"/>
                </a:lnTo>
                <a:lnTo>
                  <a:pt x="16147" y="5441"/>
                </a:lnTo>
                <a:lnTo>
                  <a:pt x="16173" y="5439"/>
                </a:lnTo>
                <a:lnTo>
                  <a:pt x="16199" y="5437"/>
                </a:lnTo>
                <a:lnTo>
                  <a:pt x="16226" y="5436"/>
                </a:lnTo>
                <a:lnTo>
                  <a:pt x="16254" y="5436"/>
                </a:lnTo>
                <a:lnTo>
                  <a:pt x="16254" y="4867"/>
                </a:lnTo>
                <a:lnTo>
                  <a:pt x="16207" y="4868"/>
                </a:lnTo>
                <a:lnTo>
                  <a:pt x="16162" y="4869"/>
                </a:lnTo>
                <a:lnTo>
                  <a:pt x="16117" y="4872"/>
                </a:lnTo>
                <a:lnTo>
                  <a:pt x="16074" y="4877"/>
                </a:lnTo>
                <a:lnTo>
                  <a:pt x="16033" y="4882"/>
                </a:lnTo>
                <a:lnTo>
                  <a:pt x="15992" y="4888"/>
                </a:lnTo>
                <a:lnTo>
                  <a:pt x="15952" y="4896"/>
                </a:lnTo>
                <a:lnTo>
                  <a:pt x="15914" y="4904"/>
                </a:lnTo>
                <a:lnTo>
                  <a:pt x="15877" y="4913"/>
                </a:lnTo>
                <a:lnTo>
                  <a:pt x="15842" y="4923"/>
                </a:lnTo>
                <a:lnTo>
                  <a:pt x="15806" y="4935"/>
                </a:lnTo>
                <a:lnTo>
                  <a:pt x="15772" y="4947"/>
                </a:lnTo>
                <a:lnTo>
                  <a:pt x="15740" y="4959"/>
                </a:lnTo>
                <a:lnTo>
                  <a:pt x="15707" y="4972"/>
                </a:lnTo>
                <a:lnTo>
                  <a:pt x="15677" y="4985"/>
                </a:lnTo>
                <a:lnTo>
                  <a:pt x="15647" y="5000"/>
                </a:lnTo>
                <a:lnTo>
                  <a:pt x="15617" y="5014"/>
                </a:lnTo>
                <a:lnTo>
                  <a:pt x="15589" y="5030"/>
                </a:lnTo>
                <a:lnTo>
                  <a:pt x="15561" y="5046"/>
                </a:lnTo>
                <a:lnTo>
                  <a:pt x="15535" y="5062"/>
                </a:lnTo>
                <a:lnTo>
                  <a:pt x="15508" y="5078"/>
                </a:lnTo>
                <a:lnTo>
                  <a:pt x="15483" y="5095"/>
                </a:lnTo>
                <a:lnTo>
                  <a:pt x="15459" y="5112"/>
                </a:lnTo>
                <a:lnTo>
                  <a:pt x="15434" y="5129"/>
                </a:lnTo>
                <a:lnTo>
                  <a:pt x="15387" y="5164"/>
                </a:lnTo>
                <a:lnTo>
                  <a:pt x="15343" y="5199"/>
                </a:lnTo>
                <a:lnTo>
                  <a:pt x="15300" y="5233"/>
                </a:lnTo>
                <a:lnTo>
                  <a:pt x="15258" y="5267"/>
                </a:lnTo>
                <a:close/>
                <a:moveTo>
                  <a:pt x="10414" y="1253"/>
                </a:moveTo>
                <a:lnTo>
                  <a:pt x="10870" y="1253"/>
                </a:lnTo>
                <a:lnTo>
                  <a:pt x="10870" y="1141"/>
                </a:lnTo>
                <a:lnTo>
                  <a:pt x="10983" y="1141"/>
                </a:lnTo>
                <a:lnTo>
                  <a:pt x="10983" y="1028"/>
                </a:lnTo>
                <a:lnTo>
                  <a:pt x="10297" y="1028"/>
                </a:lnTo>
                <a:lnTo>
                  <a:pt x="10297" y="1141"/>
                </a:lnTo>
                <a:lnTo>
                  <a:pt x="10414" y="1141"/>
                </a:lnTo>
                <a:lnTo>
                  <a:pt x="10414" y="1253"/>
                </a:lnTo>
                <a:close/>
                <a:moveTo>
                  <a:pt x="11786" y="1253"/>
                </a:moveTo>
                <a:lnTo>
                  <a:pt x="12242" y="1253"/>
                </a:lnTo>
                <a:lnTo>
                  <a:pt x="12242" y="1141"/>
                </a:lnTo>
                <a:lnTo>
                  <a:pt x="12356" y="1141"/>
                </a:lnTo>
                <a:lnTo>
                  <a:pt x="12356" y="1028"/>
                </a:lnTo>
                <a:lnTo>
                  <a:pt x="11669" y="1028"/>
                </a:lnTo>
                <a:lnTo>
                  <a:pt x="11669" y="1141"/>
                </a:lnTo>
                <a:lnTo>
                  <a:pt x="11786" y="1141"/>
                </a:lnTo>
                <a:lnTo>
                  <a:pt x="11786" y="1253"/>
                </a:lnTo>
                <a:close/>
                <a:moveTo>
                  <a:pt x="13046" y="1253"/>
                </a:moveTo>
                <a:lnTo>
                  <a:pt x="12929" y="1253"/>
                </a:lnTo>
                <a:lnTo>
                  <a:pt x="12929" y="1253"/>
                </a:lnTo>
                <a:lnTo>
                  <a:pt x="12941" y="1286"/>
                </a:lnTo>
                <a:lnTo>
                  <a:pt x="12962" y="1370"/>
                </a:lnTo>
                <a:lnTo>
                  <a:pt x="12776" y="1370"/>
                </a:lnTo>
                <a:lnTo>
                  <a:pt x="12776" y="1370"/>
                </a:lnTo>
                <a:lnTo>
                  <a:pt x="12755" y="1345"/>
                </a:lnTo>
                <a:lnTo>
                  <a:pt x="12739" y="1321"/>
                </a:lnTo>
                <a:lnTo>
                  <a:pt x="12716" y="1302"/>
                </a:lnTo>
                <a:lnTo>
                  <a:pt x="12695" y="1286"/>
                </a:lnTo>
                <a:lnTo>
                  <a:pt x="12671" y="1274"/>
                </a:lnTo>
                <a:lnTo>
                  <a:pt x="12651" y="1261"/>
                </a:lnTo>
                <a:lnTo>
                  <a:pt x="12622" y="1257"/>
                </a:lnTo>
                <a:lnTo>
                  <a:pt x="12598" y="1253"/>
                </a:lnTo>
                <a:lnTo>
                  <a:pt x="10058" y="1253"/>
                </a:lnTo>
                <a:lnTo>
                  <a:pt x="10058" y="1253"/>
                </a:lnTo>
                <a:lnTo>
                  <a:pt x="10038" y="1257"/>
                </a:lnTo>
                <a:lnTo>
                  <a:pt x="10018" y="1261"/>
                </a:lnTo>
                <a:lnTo>
                  <a:pt x="9997" y="1266"/>
                </a:lnTo>
                <a:lnTo>
                  <a:pt x="9977" y="1274"/>
                </a:lnTo>
                <a:lnTo>
                  <a:pt x="9941" y="1298"/>
                </a:lnTo>
                <a:lnTo>
                  <a:pt x="9909" y="1329"/>
                </a:lnTo>
                <a:lnTo>
                  <a:pt x="9880" y="1366"/>
                </a:lnTo>
                <a:lnTo>
                  <a:pt x="9852" y="1410"/>
                </a:lnTo>
                <a:lnTo>
                  <a:pt x="9828" y="1459"/>
                </a:lnTo>
                <a:lnTo>
                  <a:pt x="9808" y="1510"/>
                </a:lnTo>
                <a:lnTo>
                  <a:pt x="9788" y="1567"/>
                </a:lnTo>
                <a:lnTo>
                  <a:pt x="9772" y="1624"/>
                </a:lnTo>
                <a:lnTo>
                  <a:pt x="9755" y="1679"/>
                </a:lnTo>
                <a:lnTo>
                  <a:pt x="9743" y="1736"/>
                </a:lnTo>
                <a:lnTo>
                  <a:pt x="9731" y="1844"/>
                </a:lnTo>
                <a:lnTo>
                  <a:pt x="9723" y="1937"/>
                </a:lnTo>
                <a:lnTo>
                  <a:pt x="9723" y="1937"/>
                </a:lnTo>
                <a:lnTo>
                  <a:pt x="9731" y="2033"/>
                </a:lnTo>
                <a:lnTo>
                  <a:pt x="9743" y="2142"/>
                </a:lnTo>
                <a:lnTo>
                  <a:pt x="9746" y="2155"/>
                </a:lnTo>
                <a:lnTo>
                  <a:pt x="8701" y="2155"/>
                </a:lnTo>
                <a:lnTo>
                  <a:pt x="8712" y="2066"/>
                </a:lnTo>
                <a:lnTo>
                  <a:pt x="8716" y="2001"/>
                </a:lnTo>
                <a:lnTo>
                  <a:pt x="8716" y="1937"/>
                </a:lnTo>
                <a:lnTo>
                  <a:pt x="8716" y="1937"/>
                </a:lnTo>
                <a:lnTo>
                  <a:pt x="8716" y="1872"/>
                </a:lnTo>
                <a:lnTo>
                  <a:pt x="8712" y="1812"/>
                </a:lnTo>
                <a:lnTo>
                  <a:pt x="8696" y="1687"/>
                </a:lnTo>
                <a:lnTo>
                  <a:pt x="8681" y="1571"/>
                </a:lnTo>
                <a:lnTo>
                  <a:pt x="8660" y="1466"/>
                </a:lnTo>
                <a:lnTo>
                  <a:pt x="8636" y="1382"/>
                </a:lnTo>
                <a:lnTo>
                  <a:pt x="8620" y="1314"/>
                </a:lnTo>
                <a:lnTo>
                  <a:pt x="8603" y="1253"/>
                </a:lnTo>
                <a:lnTo>
                  <a:pt x="8603" y="1253"/>
                </a:lnTo>
                <a:lnTo>
                  <a:pt x="8487" y="1253"/>
                </a:lnTo>
                <a:lnTo>
                  <a:pt x="8487" y="1253"/>
                </a:lnTo>
                <a:lnTo>
                  <a:pt x="8499" y="1286"/>
                </a:lnTo>
                <a:lnTo>
                  <a:pt x="8519" y="1370"/>
                </a:lnTo>
                <a:lnTo>
                  <a:pt x="8333" y="1370"/>
                </a:lnTo>
                <a:lnTo>
                  <a:pt x="8333" y="1370"/>
                </a:lnTo>
                <a:lnTo>
                  <a:pt x="8313" y="1345"/>
                </a:lnTo>
                <a:lnTo>
                  <a:pt x="8297" y="1321"/>
                </a:lnTo>
                <a:lnTo>
                  <a:pt x="8272" y="1302"/>
                </a:lnTo>
                <a:lnTo>
                  <a:pt x="8252" y="1286"/>
                </a:lnTo>
                <a:lnTo>
                  <a:pt x="8228" y="1274"/>
                </a:lnTo>
                <a:lnTo>
                  <a:pt x="8207" y="1261"/>
                </a:lnTo>
                <a:lnTo>
                  <a:pt x="8180" y="1257"/>
                </a:lnTo>
                <a:lnTo>
                  <a:pt x="8155" y="1253"/>
                </a:lnTo>
                <a:lnTo>
                  <a:pt x="5615" y="1253"/>
                </a:lnTo>
                <a:lnTo>
                  <a:pt x="5615" y="1253"/>
                </a:lnTo>
                <a:lnTo>
                  <a:pt x="5594" y="1257"/>
                </a:lnTo>
                <a:lnTo>
                  <a:pt x="5575" y="1261"/>
                </a:lnTo>
                <a:lnTo>
                  <a:pt x="5555" y="1266"/>
                </a:lnTo>
                <a:lnTo>
                  <a:pt x="5534" y="1274"/>
                </a:lnTo>
                <a:lnTo>
                  <a:pt x="5498" y="1298"/>
                </a:lnTo>
                <a:lnTo>
                  <a:pt x="5465" y="1329"/>
                </a:lnTo>
                <a:lnTo>
                  <a:pt x="5437" y="1366"/>
                </a:lnTo>
                <a:lnTo>
                  <a:pt x="5410" y="1410"/>
                </a:lnTo>
                <a:lnTo>
                  <a:pt x="5385" y="1459"/>
                </a:lnTo>
                <a:lnTo>
                  <a:pt x="5365" y="1510"/>
                </a:lnTo>
                <a:lnTo>
                  <a:pt x="5345" y="1567"/>
                </a:lnTo>
                <a:lnTo>
                  <a:pt x="5328" y="1624"/>
                </a:lnTo>
                <a:lnTo>
                  <a:pt x="5312" y="1679"/>
                </a:lnTo>
                <a:lnTo>
                  <a:pt x="5300" y="1736"/>
                </a:lnTo>
                <a:lnTo>
                  <a:pt x="5288" y="1844"/>
                </a:lnTo>
                <a:lnTo>
                  <a:pt x="5280" y="1937"/>
                </a:lnTo>
                <a:lnTo>
                  <a:pt x="5280" y="1937"/>
                </a:lnTo>
                <a:lnTo>
                  <a:pt x="5288" y="2033"/>
                </a:lnTo>
                <a:lnTo>
                  <a:pt x="5300" y="2142"/>
                </a:lnTo>
                <a:lnTo>
                  <a:pt x="5303" y="2155"/>
                </a:lnTo>
                <a:lnTo>
                  <a:pt x="4477" y="2155"/>
                </a:lnTo>
                <a:lnTo>
                  <a:pt x="4477" y="1928"/>
                </a:lnTo>
                <a:lnTo>
                  <a:pt x="4423" y="1928"/>
                </a:lnTo>
                <a:lnTo>
                  <a:pt x="4369" y="1928"/>
                </a:lnTo>
                <a:lnTo>
                  <a:pt x="4315" y="1928"/>
                </a:lnTo>
                <a:lnTo>
                  <a:pt x="4262" y="1928"/>
                </a:lnTo>
                <a:lnTo>
                  <a:pt x="4207" y="1928"/>
                </a:lnTo>
                <a:lnTo>
                  <a:pt x="4152" y="1928"/>
                </a:lnTo>
                <a:lnTo>
                  <a:pt x="4097" y="1928"/>
                </a:lnTo>
                <a:lnTo>
                  <a:pt x="4041" y="1928"/>
                </a:lnTo>
                <a:lnTo>
                  <a:pt x="3986" y="1928"/>
                </a:lnTo>
                <a:lnTo>
                  <a:pt x="3930" y="1928"/>
                </a:lnTo>
                <a:lnTo>
                  <a:pt x="3874" y="1928"/>
                </a:lnTo>
                <a:lnTo>
                  <a:pt x="3818" y="1928"/>
                </a:lnTo>
                <a:lnTo>
                  <a:pt x="3761" y="1928"/>
                </a:lnTo>
                <a:lnTo>
                  <a:pt x="3704" y="1928"/>
                </a:lnTo>
                <a:lnTo>
                  <a:pt x="3647" y="1928"/>
                </a:lnTo>
                <a:lnTo>
                  <a:pt x="3589" y="1928"/>
                </a:lnTo>
                <a:lnTo>
                  <a:pt x="3589" y="714"/>
                </a:lnTo>
                <a:lnTo>
                  <a:pt x="3714" y="714"/>
                </a:lnTo>
                <a:lnTo>
                  <a:pt x="3765" y="0"/>
                </a:lnTo>
                <a:lnTo>
                  <a:pt x="861" y="0"/>
                </a:lnTo>
                <a:lnTo>
                  <a:pt x="912" y="714"/>
                </a:lnTo>
                <a:lnTo>
                  <a:pt x="1037" y="714"/>
                </a:lnTo>
                <a:lnTo>
                  <a:pt x="1037" y="790"/>
                </a:lnTo>
                <a:lnTo>
                  <a:pt x="1037" y="866"/>
                </a:lnTo>
                <a:lnTo>
                  <a:pt x="1037" y="942"/>
                </a:lnTo>
                <a:lnTo>
                  <a:pt x="1037" y="1018"/>
                </a:lnTo>
                <a:lnTo>
                  <a:pt x="1037" y="1094"/>
                </a:lnTo>
                <a:lnTo>
                  <a:pt x="1037" y="1169"/>
                </a:lnTo>
                <a:lnTo>
                  <a:pt x="1037" y="1245"/>
                </a:lnTo>
                <a:lnTo>
                  <a:pt x="1037" y="1321"/>
                </a:lnTo>
                <a:lnTo>
                  <a:pt x="1037" y="1397"/>
                </a:lnTo>
                <a:lnTo>
                  <a:pt x="1037" y="1473"/>
                </a:lnTo>
                <a:lnTo>
                  <a:pt x="1037" y="1549"/>
                </a:lnTo>
                <a:lnTo>
                  <a:pt x="1037" y="1625"/>
                </a:lnTo>
                <a:lnTo>
                  <a:pt x="1037" y="1700"/>
                </a:lnTo>
                <a:lnTo>
                  <a:pt x="1037" y="1776"/>
                </a:lnTo>
                <a:lnTo>
                  <a:pt x="1037" y="1852"/>
                </a:lnTo>
                <a:lnTo>
                  <a:pt x="1037" y="1928"/>
                </a:lnTo>
                <a:lnTo>
                  <a:pt x="956" y="1928"/>
                </a:lnTo>
                <a:lnTo>
                  <a:pt x="875" y="1928"/>
                </a:lnTo>
                <a:lnTo>
                  <a:pt x="793" y="1928"/>
                </a:lnTo>
                <a:lnTo>
                  <a:pt x="712" y="1928"/>
                </a:lnTo>
                <a:lnTo>
                  <a:pt x="631" y="1928"/>
                </a:lnTo>
                <a:lnTo>
                  <a:pt x="550" y="1928"/>
                </a:lnTo>
                <a:lnTo>
                  <a:pt x="468" y="1928"/>
                </a:lnTo>
                <a:lnTo>
                  <a:pt x="387" y="1928"/>
                </a:lnTo>
                <a:lnTo>
                  <a:pt x="393" y="2065"/>
                </a:lnTo>
                <a:lnTo>
                  <a:pt x="401" y="2199"/>
                </a:lnTo>
                <a:lnTo>
                  <a:pt x="411" y="2332"/>
                </a:lnTo>
                <a:lnTo>
                  <a:pt x="423" y="2462"/>
                </a:lnTo>
                <a:lnTo>
                  <a:pt x="435" y="2591"/>
                </a:lnTo>
                <a:lnTo>
                  <a:pt x="449" y="2718"/>
                </a:lnTo>
                <a:lnTo>
                  <a:pt x="465" y="2843"/>
                </a:lnTo>
                <a:lnTo>
                  <a:pt x="483" y="2964"/>
                </a:lnTo>
                <a:lnTo>
                  <a:pt x="502" y="3084"/>
                </a:lnTo>
                <a:lnTo>
                  <a:pt x="522" y="3203"/>
                </a:lnTo>
                <a:lnTo>
                  <a:pt x="545" y="3318"/>
                </a:lnTo>
                <a:lnTo>
                  <a:pt x="569" y="3431"/>
                </a:lnTo>
                <a:lnTo>
                  <a:pt x="595" y="3542"/>
                </a:lnTo>
                <a:lnTo>
                  <a:pt x="624" y="3650"/>
                </a:lnTo>
                <a:lnTo>
                  <a:pt x="653" y="3756"/>
                </a:lnTo>
                <a:lnTo>
                  <a:pt x="686" y="3859"/>
                </a:lnTo>
                <a:lnTo>
                  <a:pt x="719" y="3959"/>
                </a:lnTo>
                <a:lnTo>
                  <a:pt x="755" y="4058"/>
                </a:lnTo>
                <a:lnTo>
                  <a:pt x="793" y="4153"/>
                </a:lnTo>
                <a:lnTo>
                  <a:pt x="833" y="4245"/>
                </a:lnTo>
                <a:lnTo>
                  <a:pt x="876" y="4335"/>
                </a:lnTo>
                <a:lnTo>
                  <a:pt x="920" y="4422"/>
                </a:lnTo>
                <a:lnTo>
                  <a:pt x="967" y="4506"/>
                </a:lnTo>
                <a:lnTo>
                  <a:pt x="1016" y="4587"/>
                </a:lnTo>
                <a:lnTo>
                  <a:pt x="1067" y="4664"/>
                </a:lnTo>
                <a:lnTo>
                  <a:pt x="1121" y="4739"/>
                </a:lnTo>
                <a:lnTo>
                  <a:pt x="1176" y="4811"/>
                </a:lnTo>
                <a:lnTo>
                  <a:pt x="1234" y="4879"/>
                </a:lnTo>
                <a:lnTo>
                  <a:pt x="1295" y="4945"/>
                </a:lnTo>
                <a:lnTo>
                  <a:pt x="1358" y="5006"/>
                </a:lnTo>
                <a:lnTo>
                  <a:pt x="1424" y="5065"/>
                </a:lnTo>
                <a:lnTo>
                  <a:pt x="1492" y="5121"/>
                </a:lnTo>
                <a:lnTo>
                  <a:pt x="1507" y="5124"/>
                </a:lnTo>
                <a:lnTo>
                  <a:pt x="1522" y="5127"/>
                </a:lnTo>
                <a:lnTo>
                  <a:pt x="1537" y="5130"/>
                </a:lnTo>
                <a:lnTo>
                  <a:pt x="1553" y="5131"/>
                </a:lnTo>
                <a:lnTo>
                  <a:pt x="1588" y="5134"/>
                </a:lnTo>
                <a:lnTo>
                  <a:pt x="1625" y="5135"/>
                </a:lnTo>
                <a:lnTo>
                  <a:pt x="1658" y="5134"/>
                </a:lnTo>
                <a:lnTo>
                  <a:pt x="1688" y="5132"/>
                </a:lnTo>
                <a:lnTo>
                  <a:pt x="1717" y="5129"/>
                </a:lnTo>
                <a:lnTo>
                  <a:pt x="1742" y="5125"/>
                </a:lnTo>
                <a:lnTo>
                  <a:pt x="1768" y="5119"/>
                </a:lnTo>
                <a:lnTo>
                  <a:pt x="1791" y="5112"/>
                </a:lnTo>
                <a:lnTo>
                  <a:pt x="1813" y="5102"/>
                </a:lnTo>
                <a:lnTo>
                  <a:pt x="1836" y="5092"/>
                </a:lnTo>
                <a:lnTo>
                  <a:pt x="1858" y="5080"/>
                </a:lnTo>
                <a:lnTo>
                  <a:pt x="1881" y="5066"/>
                </a:lnTo>
                <a:lnTo>
                  <a:pt x="1904" y="5051"/>
                </a:lnTo>
                <a:lnTo>
                  <a:pt x="1928" y="5033"/>
                </a:lnTo>
                <a:lnTo>
                  <a:pt x="1981" y="4991"/>
                </a:lnTo>
                <a:lnTo>
                  <a:pt x="2041" y="4942"/>
                </a:lnTo>
                <a:lnTo>
                  <a:pt x="2086" y="4905"/>
                </a:lnTo>
                <a:lnTo>
                  <a:pt x="2133" y="4867"/>
                </a:lnTo>
                <a:lnTo>
                  <a:pt x="2184" y="4827"/>
                </a:lnTo>
                <a:lnTo>
                  <a:pt x="2239" y="4787"/>
                </a:lnTo>
                <a:lnTo>
                  <a:pt x="2267" y="4767"/>
                </a:lnTo>
                <a:lnTo>
                  <a:pt x="2297" y="4747"/>
                </a:lnTo>
                <a:lnTo>
                  <a:pt x="2327" y="4727"/>
                </a:lnTo>
                <a:lnTo>
                  <a:pt x="2359" y="4707"/>
                </a:lnTo>
                <a:lnTo>
                  <a:pt x="2391" y="4688"/>
                </a:lnTo>
                <a:lnTo>
                  <a:pt x="2425" y="4669"/>
                </a:lnTo>
                <a:lnTo>
                  <a:pt x="2460" y="4650"/>
                </a:lnTo>
                <a:lnTo>
                  <a:pt x="2496" y="4632"/>
                </a:lnTo>
                <a:lnTo>
                  <a:pt x="2533" y="4614"/>
                </a:lnTo>
                <a:lnTo>
                  <a:pt x="2571" y="4598"/>
                </a:lnTo>
                <a:lnTo>
                  <a:pt x="2611" y="4582"/>
                </a:lnTo>
                <a:lnTo>
                  <a:pt x="2651" y="4565"/>
                </a:lnTo>
                <a:lnTo>
                  <a:pt x="2694" y="4551"/>
                </a:lnTo>
                <a:lnTo>
                  <a:pt x="2737" y="4537"/>
                </a:lnTo>
                <a:lnTo>
                  <a:pt x="2782" y="4524"/>
                </a:lnTo>
                <a:lnTo>
                  <a:pt x="2828" y="4513"/>
                </a:lnTo>
                <a:lnTo>
                  <a:pt x="2876" y="4502"/>
                </a:lnTo>
                <a:lnTo>
                  <a:pt x="2925" y="4493"/>
                </a:lnTo>
                <a:lnTo>
                  <a:pt x="2975" y="4484"/>
                </a:lnTo>
                <a:lnTo>
                  <a:pt x="3027" y="4477"/>
                </a:lnTo>
                <a:lnTo>
                  <a:pt x="3081" y="4472"/>
                </a:lnTo>
                <a:lnTo>
                  <a:pt x="3136" y="4468"/>
                </a:lnTo>
                <a:lnTo>
                  <a:pt x="3193" y="4465"/>
                </a:lnTo>
                <a:lnTo>
                  <a:pt x="3251" y="4464"/>
                </a:lnTo>
                <a:lnTo>
                  <a:pt x="3309" y="4465"/>
                </a:lnTo>
                <a:lnTo>
                  <a:pt x="3366" y="4468"/>
                </a:lnTo>
                <a:lnTo>
                  <a:pt x="3420" y="4472"/>
                </a:lnTo>
                <a:lnTo>
                  <a:pt x="3474" y="4477"/>
                </a:lnTo>
                <a:lnTo>
                  <a:pt x="3526" y="4484"/>
                </a:lnTo>
                <a:lnTo>
                  <a:pt x="3577" y="4493"/>
                </a:lnTo>
                <a:lnTo>
                  <a:pt x="3626" y="4502"/>
                </a:lnTo>
                <a:lnTo>
                  <a:pt x="3673" y="4513"/>
                </a:lnTo>
                <a:lnTo>
                  <a:pt x="3719" y="4524"/>
                </a:lnTo>
                <a:lnTo>
                  <a:pt x="3764" y="4537"/>
                </a:lnTo>
                <a:lnTo>
                  <a:pt x="3807" y="4551"/>
                </a:lnTo>
                <a:lnTo>
                  <a:pt x="3850" y="4565"/>
                </a:lnTo>
                <a:lnTo>
                  <a:pt x="3891" y="4582"/>
                </a:lnTo>
                <a:lnTo>
                  <a:pt x="3930" y="4598"/>
                </a:lnTo>
                <a:lnTo>
                  <a:pt x="3968" y="4614"/>
                </a:lnTo>
                <a:lnTo>
                  <a:pt x="4006" y="4632"/>
                </a:lnTo>
                <a:lnTo>
                  <a:pt x="4041" y="4650"/>
                </a:lnTo>
                <a:lnTo>
                  <a:pt x="4077" y="4669"/>
                </a:lnTo>
                <a:lnTo>
                  <a:pt x="4110" y="4688"/>
                </a:lnTo>
                <a:lnTo>
                  <a:pt x="4143" y="4707"/>
                </a:lnTo>
                <a:lnTo>
                  <a:pt x="4174" y="4727"/>
                </a:lnTo>
                <a:lnTo>
                  <a:pt x="4205" y="4747"/>
                </a:lnTo>
                <a:lnTo>
                  <a:pt x="4234" y="4767"/>
                </a:lnTo>
                <a:lnTo>
                  <a:pt x="4263" y="4787"/>
                </a:lnTo>
                <a:lnTo>
                  <a:pt x="4316" y="4827"/>
                </a:lnTo>
                <a:lnTo>
                  <a:pt x="4368" y="4867"/>
                </a:lnTo>
                <a:lnTo>
                  <a:pt x="4415" y="4905"/>
                </a:lnTo>
                <a:lnTo>
                  <a:pt x="4460" y="4942"/>
                </a:lnTo>
                <a:lnTo>
                  <a:pt x="4521" y="4991"/>
                </a:lnTo>
                <a:lnTo>
                  <a:pt x="4573" y="5033"/>
                </a:lnTo>
                <a:lnTo>
                  <a:pt x="4598" y="5051"/>
                </a:lnTo>
                <a:lnTo>
                  <a:pt x="4620" y="5066"/>
                </a:lnTo>
                <a:lnTo>
                  <a:pt x="4644" y="5080"/>
                </a:lnTo>
                <a:lnTo>
                  <a:pt x="4665" y="5092"/>
                </a:lnTo>
                <a:lnTo>
                  <a:pt x="4688" y="5102"/>
                </a:lnTo>
                <a:lnTo>
                  <a:pt x="4711" y="5112"/>
                </a:lnTo>
                <a:lnTo>
                  <a:pt x="4734" y="5119"/>
                </a:lnTo>
                <a:lnTo>
                  <a:pt x="4759" y="5125"/>
                </a:lnTo>
                <a:lnTo>
                  <a:pt x="4785" y="5129"/>
                </a:lnTo>
                <a:lnTo>
                  <a:pt x="4813" y="5132"/>
                </a:lnTo>
                <a:lnTo>
                  <a:pt x="4844" y="5134"/>
                </a:lnTo>
                <a:lnTo>
                  <a:pt x="4876" y="5135"/>
                </a:lnTo>
                <a:lnTo>
                  <a:pt x="4909" y="5134"/>
                </a:lnTo>
                <a:lnTo>
                  <a:pt x="4939" y="5132"/>
                </a:lnTo>
                <a:lnTo>
                  <a:pt x="4968" y="5129"/>
                </a:lnTo>
                <a:lnTo>
                  <a:pt x="4993" y="5125"/>
                </a:lnTo>
                <a:lnTo>
                  <a:pt x="5018" y="5119"/>
                </a:lnTo>
                <a:lnTo>
                  <a:pt x="5042" y="5112"/>
                </a:lnTo>
                <a:lnTo>
                  <a:pt x="5064" y="5102"/>
                </a:lnTo>
                <a:lnTo>
                  <a:pt x="5086" y="5092"/>
                </a:lnTo>
                <a:lnTo>
                  <a:pt x="5109" y="5080"/>
                </a:lnTo>
                <a:lnTo>
                  <a:pt x="5131" y="5066"/>
                </a:lnTo>
                <a:lnTo>
                  <a:pt x="5155" y="5051"/>
                </a:lnTo>
                <a:lnTo>
                  <a:pt x="5179" y="5033"/>
                </a:lnTo>
                <a:lnTo>
                  <a:pt x="5232" y="4991"/>
                </a:lnTo>
                <a:lnTo>
                  <a:pt x="5292" y="4942"/>
                </a:lnTo>
                <a:lnTo>
                  <a:pt x="5336" y="4905"/>
                </a:lnTo>
                <a:lnTo>
                  <a:pt x="5384" y="4867"/>
                </a:lnTo>
                <a:lnTo>
                  <a:pt x="5435" y="4827"/>
                </a:lnTo>
                <a:lnTo>
                  <a:pt x="5490" y="4787"/>
                </a:lnTo>
                <a:lnTo>
                  <a:pt x="5518" y="4767"/>
                </a:lnTo>
                <a:lnTo>
                  <a:pt x="5548" y="4746"/>
                </a:lnTo>
                <a:lnTo>
                  <a:pt x="5578" y="4727"/>
                </a:lnTo>
                <a:lnTo>
                  <a:pt x="5610" y="4707"/>
                </a:lnTo>
                <a:lnTo>
                  <a:pt x="5642" y="4688"/>
                </a:lnTo>
                <a:lnTo>
                  <a:pt x="5676" y="4669"/>
                </a:lnTo>
                <a:lnTo>
                  <a:pt x="5711" y="4650"/>
                </a:lnTo>
                <a:lnTo>
                  <a:pt x="5747" y="4632"/>
                </a:lnTo>
                <a:lnTo>
                  <a:pt x="5783" y="4614"/>
                </a:lnTo>
                <a:lnTo>
                  <a:pt x="5822" y="4598"/>
                </a:lnTo>
                <a:lnTo>
                  <a:pt x="5862" y="4581"/>
                </a:lnTo>
                <a:lnTo>
                  <a:pt x="5902" y="4565"/>
                </a:lnTo>
                <a:lnTo>
                  <a:pt x="5945" y="4551"/>
                </a:lnTo>
                <a:lnTo>
                  <a:pt x="5988" y="4537"/>
                </a:lnTo>
                <a:lnTo>
                  <a:pt x="6032" y="4524"/>
                </a:lnTo>
                <a:lnTo>
                  <a:pt x="6079" y="4513"/>
                </a:lnTo>
                <a:lnTo>
                  <a:pt x="6127" y="4502"/>
                </a:lnTo>
                <a:lnTo>
                  <a:pt x="6176" y="4493"/>
                </a:lnTo>
                <a:lnTo>
                  <a:pt x="6226" y="4484"/>
                </a:lnTo>
                <a:lnTo>
                  <a:pt x="6278" y="4477"/>
                </a:lnTo>
                <a:lnTo>
                  <a:pt x="6331" y="4472"/>
                </a:lnTo>
                <a:lnTo>
                  <a:pt x="6387" y="4468"/>
                </a:lnTo>
                <a:lnTo>
                  <a:pt x="6443" y="4465"/>
                </a:lnTo>
                <a:lnTo>
                  <a:pt x="6502" y="4464"/>
                </a:lnTo>
                <a:lnTo>
                  <a:pt x="6560" y="4465"/>
                </a:lnTo>
                <a:lnTo>
                  <a:pt x="6616" y="4468"/>
                </a:lnTo>
                <a:lnTo>
                  <a:pt x="6671" y="4472"/>
                </a:lnTo>
                <a:lnTo>
                  <a:pt x="6725" y="4477"/>
                </a:lnTo>
                <a:lnTo>
                  <a:pt x="6777" y="4484"/>
                </a:lnTo>
                <a:lnTo>
                  <a:pt x="6828" y="4493"/>
                </a:lnTo>
                <a:lnTo>
                  <a:pt x="6876" y="4502"/>
                </a:lnTo>
                <a:lnTo>
                  <a:pt x="6924" y="4513"/>
                </a:lnTo>
                <a:lnTo>
                  <a:pt x="6970" y="4524"/>
                </a:lnTo>
                <a:lnTo>
                  <a:pt x="7015" y="4537"/>
                </a:lnTo>
                <a:lnTo>
                  <a:pt x="7058" y="4551"/>
                </a:lnTo>
                <a:lnTo>
                  <a:pt x="7101" y="4565"/>
                </a:lnTo>
                <a:lnTo>
                  <a:pt x="7142" y="4582"/>
                </a:lnTo>
                <a:lnTo>
                  <a:pt x="7181" y="4598"/>
                </a:lnTo>
                <a:lnTo>
                  <a:pt x="7219" y="4614"/>
                </a:lnTo>
                <a:lnTo>
                  <a:pt x="7256" y="4632"/>
                </a:lnTo>
                <a:lnTo>
                  <a:pt x="7292" y="4650"/>
                </a:lnTo>
                <a:lnTo>
                  <a:pt x="7326" y="4669"/>
                </a:lnTo>
                <a:lnTo>
                  <a:pt x="7361" y="4688"/>
                </a:lnTo>
                <a:lnTo>
                  <a:pt x="7394" y="4707"/>
                </a:lnTo>
                <a:lnTo>
                  <a:pt x="7425" y="4727"/>
                </a:lnTo>
                <a:lnTo>
                  <a:pt x="7456" y="4747"/>
                </a:lnTo>
                <a:lnTo>
                  <a:pt x="7485" y="4767"/>
                </a:lnTo>
                <a:lnTo>
                  <a:pt x="7513" y="4787"/>
                </a:lnTo>
                <a:lnTo>
                  <a:pt x="7568" y="4827"/>
                </a:lnTo>
                <a:lnTo>
                  <a:pt x="7619" y="4867"/>
                </a:lnTo>
                <a:lnTo>
                  <a:pt x="7667" y="4905"/>
                </a:lnTo>
                <a:lnTo>
                  <a:pt x="7712" y="4942"/>
                </a:lnTo>
                <a:lnTo>
                  <a:pt x="7771" y="4991"/>
                </a:lnTo>
                <a:lnTo>
                  <a:pt x="7824" y="5033"/>
                </a:lnTo>
                <a:lnTo>
                  <a:pt x="7849" y="5051"/>
                </a:lnTo>
                <a:lnTo>
                  <a:pt x="7871" y="5066"/>
                </a:lnTo>
                <a:lnTo>
                  <a:pt x="7894" y="5080"/>
                </a:lnTo>
                <a:lnTo>
                  <a:pt x="7916" y="5092"/>
                </a:lnTo>
                <a:lnTo>
                  <a:pt x="7938" y="5102"/>
                </a:lnTo>
                <a:lnTo>
                  <a:pt x="7961" y="5112"/>
                </a:lnTo>
                <a:lnTo>
                  <a:pt x="7985" y="5119"/>
                </a:lnTo>
                <a:lnTo>
                  <a:pt x="8009" y="5125"/>
                </a:lnTo>
                <a:lnTo>
                  <a:pt x="8036" y="5129"/>
                </a:lnTo>
                <a:lnTo>
                  <a:pt x="8064" y="5132"/>
                </a:lnTo>
                <a:lnTo>
                  <a:pt x="8094" y="5134"/>
                </a:lnTo>
                <a:lnTo>
                  <a:pt x="8127" y="5135"/>
                </a:lnTo>
                <a:lnTo>
                  <a:pt x="8160" y="5134"/>
                </a:lnTo>
                <a:lnTo>
                  <a:pt x="8190" y="5132"/>
                </a:lnTo>
                <a:lnTo>
                  <a:pt x="8217" y="5129"/>
                </a:lnTo>
                <a:lnTo>
                  <a:pt x="8244" y="5125"/>
                </a:lnTo>
                <a:lnTo>
                  <a:pt x="8269" y="5119"/>
                </a:lnTo>
                <a:lnTo>
                  <a:pt x="8293" y="5112"/>
                </a:lnTo>
                <a:lnTo>
                  <a:pt x="8315" y="5102"/>
                </a:lnTo>
                <a:lnTo>
                  <a:pt x="8337" y="5092"/>
                </a:lnTo>
                <a:lnTo>
                  <a:pt x="8360" y="5080"/>
                </a:lnTo>
                <a:lnTo>
                  <a:pt x="8382" y="5066"/>
                </a:lnTo>
                <a:lnTo>
                  <a:pt x="8405" y="5051"/>
                </a:lnTo>
                <a:lnTo>
                  <a:pt x="8430" y="5033"/>
                </a:lnTo>
                <a:lnTo>
                  <a:pt x="8483" y="4991"/>
                </a:lnTo>
                <a:lnTo>
                  <a:pt x="8542" y="4942"/>
                </a:lnTo>
                <a:lnTo>
                  <a:pt x="8587" y="4905"/>
                </a:lnTo>
                <a:lnTo>
                  <a:pt x="8635" y="4867"/>
                </a:lnTo>
                <a:lnTo>
                  <a:pt x="8686" y="4827"/>
                </a:lnTo>
                <a:lnTo>
                  <a:pt x="8741" y="4787"/>
                </a:lnTo>
                <a:lnTo>
                  <a:pt x="8769" y="4767"/>
                </a:lnTo>
                <a:lnTo>
                  <a:pt x="8798" y="4747"/>
                </a:lnTo>
                <a:lnTo>
                  <a:pt x="8829" y="4727"/>
                </a:lnTo>
                <a:lnTo>
                  <a:pt x="8860" y="4707"/>
                </a:lnTo>
                <a:lnTo>
                  <a:pt x="8893" y="4688"/>
                </a:lnTo>
                <a:lnTo>
                  <a:pt x="8926" y="4669"/>
                </a:lnTo>
                <a:lnTo>
                  <a:pt x="8961" y="4650"/>
                </a:lnTo>
                <a:lnTo>
                  <a:pt x="8998" y="4632"/>
                </a:lnTo>
                <a:lnTo>
                  <a:pt x="9034" y="4614"/>
                </a:lnTo>
                <a:lnTo>
                  <a:pt x="9073" y="4598"/>
                </a:lnTo>
                <a:lnTo>
                  <a:pt x="9112" y="4582"/>
                </a:lnTo>
                <a:lnTo>
                  <a:pt x="9153" y="4565"/>
                </a:lnTo>
                <a:lnTo>
                  <a:pt x="9195" y="4551"/>
                </a:lnTo>
                <a:lnTo>
                  <a:pt x="9238" y="4537"/>
                </a:lnTo>
                <a:lnTo>
                  <a:pt x="9283" y="4524"/>
                </a:lnTo>
                <a:lnTo>
                  <a:pt x="9330" y="4513"/>
                </a:lnTo>
                <a:lnTo>
                  <a:pt x="9378" y="4502"/>
                </a:lnTo>
                <a:lnTo>
                  <a:pt x="9426" y="4493"/>
                </a:lnTo>
                <a:lnTo>
                  <a:pt x="9476" y="4484"/>
                </a:lnTo>
                <a:lnTo>
                  <a:pt x="9529" y="4477"/>
                </a:lnTo>
                <a:lnTo>
                  <a:pt x="9582" y="4472"/>
                </a:lnTo>
                <a:lnTo>
                  <a:pt x="9638" y="4468"/>
                </a:lnTo>
                <a:lnTo>
                  <a:pt x="9693" y="4465"/>
                </a:lnTo>
                <a:lnTo>
                  <a:pt x="9752" y="4464"/>
                </a:lnTo>
                <a:lnTo>
                  <a:pt x="9810" y="4465"/>
                </a:lnTo>
                <a:lnTo>
                  <a:pt x="9867" y="4468"/>
                </a:lnTo>
                <a:lnTo>
                  <a:pt x="9922" y="4472"/>
                </a:lnTo>
                <a:lnTo>
                  <a:pt x="9976" y="4477"/>
                </a:lnTo>
                <a:lnTo>
                  <a:pt x="10028" y="4484"/>
                </a:lnTo>
                <a:lnTo>
                  <a:pt x="10078" y="4493"/>
                </a:lnTo>
                <a:lnTo>
                  <a:pt x="10127" y="4502"/>
                </a:lnTo>
                <a:lnTo>
                  <a:pt x="10175" y="4513"/>
                </a:lnTo>
                <a:lnTo>
                  <a:pt x="10221" y="4524"/>
                </a:lnTo>
                <a:lnTo>
                  <a:pt x="10265" y="4537"/>
                </a:lnTo>
                <a:lnTo>
                  <a:pt x="10309" y="4551"/>
                </a:lnTo>
                <a:lnTo>
                  <a:pt x="10351" y="4565"/>
                </a:lnTo>
                <a:lnTo>
                  <a:pt x="10392" y="4582"/>
                </a:lnTo>
                <a:lnTo>
                  <a:pt x="10431" y="4598"/>
                </a:lnTo>
                <a:lnTo>
                  <a:pt x="10470" y="4614"/>
                </a:lnTo>
                <a:lnTo>
                  <a:pt x="10507" y="4632"/>
                </a:lnTo>
                <a:lnTo>
                  <a:pt x="10543" y="4650"/>
                </a:lnTo>
                <a:lnTo>
                  <a:pt x="10577" y="4669"/>
                </a:lnTo>
                <a:lnTo>
                  <a:pt x="10611" y="4688"/>
                </a:lnTo>
                <a:lnTo>
                  <a:pt x="10644" y="4707"/>
                </a:lnTo>
                <a:lnTo>
                  <a:pt x="10676" y="4727"/>
                </a:lnTo>
                <a:lnTo>
                  <a:pt x="10706" y="4747"/>
                </a:lnTo>
                <a:lnTo>
                  <a:pt x="10736" y="4767"/>
                </a:lnTo>
                <a:lnTo>
                  <a:pt x="10764" y="4787"/>
                </a:lnTo>
                <a:lnTo>
                  <a:pt x="10818" y="4827"/>
                </a:lnTo>
                <a:lnTo>
                  <a:pt x="10869" y="4867"/>
                </a:lnTo>
                <a:lnTo>
                  <a:pt x="10917" y="4905"/>
                </a:lnTo>
                <a:lnTo>
                  <a:pt x="10961" y="4942"/>
                </a:lnTo>
                <a:lnTo>
                  <a:pt x="11022" y="4991"/>
                </a:lnTo>
                <a:lnTo>
                  <a:pt x="11075" y="5033"/>
                </a:lnTo>
                <a:lnTo>
                  <a:pt x="11098" y="5051"/>
                </a:lnTo>
                <a:lnTo>
                  <a:pt x="11122" y="5066"/>
                </a:lnTo>
                <a:lnTo>
                  <a:pt x="11144" y="5080"/>
                </a:lnTo>
                <a:lnTo>
                  <a:pt x="11166" y="5092"/>
                </a:lnTo>
                <a:lnTo>
                  <a:pt x="11189" y="5102"/>
                </a:lnTo>
                <a:lnTo>
                  <a:pt x="11212" y="5112"/>
                </a:lnTo>
                <a:lnTo>
                  <a:pt x="11236" y="5119"/>
                </a:lnTo>
                <a:lnTo>
                  <a:pt x="11260" y="5125"/>
                </a:lnTo>
                <a:lnTo>
                  <a:pt x="11286" y="5129"/>
                </a:lnTo>
                <a:lnTo>
                  <a:pt x="11315" y="5132"/>
                </a:lnTo>
                <a:lnTo>
                  <a:pt x="11345" y="5134"/>
                </a:lnTo>
                <a:lnTo>
                  <a:pt x="11378" y="5135"/>
                </a:lnTo>
                <a:lnTo>
                  <a:pt x="11410" y="5134"/>
                </a:lnTo>
                <a:lnTo>
                  <a:pt x="11441" y="5132"/>
                </a:lnTo>
                <a:lnTo>
                  <a:pt x="11468" y="5129"/>
                </a:lnTo>
                <a:lnTo>
                  <a:pt x="11495" y="5125"/>
                </a:lnTo>
                <a:lnTo>
                  <a:pt x="11519" y="5119"/>
                </a:lnTo>
                <a:lnTo>
                  <a:pt x="11543" y="5112"/>
                </a:lnTo>
                <a:lnTo>
                  <a:pt x="11566" y="5102"/>
                </a:lnTo>
                <a:lnTo>
                  <a:pt x="11588" y="5092"/>
                </a:lnTo>
                <a:lnTo>
                  <a:pt x="11610" y="5080"/>
                </a:lnTo>
                <a:lnTo>
                  <a:pt x="11633" y="5066"/>
                </a:lnTo>
                <a:lnTo>
                  <a:pt x="11656" y="5051"/>
                </a:lnTo>
                <a:lnTo>
                  <a:pt x="11681" y="5033"/>
                </a:lnTo>
                <a:lnTo>
                  <a:pt x="11732" y="4991"/>
                </a:lnTo>
                <a:lnTo>
                  <a:pt x="11793" y="4942"/>
                </a:lnTo>
                <a:lnTo>
                  <a:pt x="11838" y="4905"/>
                </a:lnTo>
                <a:lnTo>
                  <a:pt x="11886" y="4867"/>
                </a:lnTo>
                <a:lnTo>
                  <a:pt x="11937" y="4827"/>
                </a:lnTo>
                <a:lnTo>
                  <a:pt x="11991" y="4787"/>
                </a:lnTo>
                <a:lnTo>
                  <a:pt x="12020" y="4767"/>
                </a:lnTo>
                <a:lnTo>
                  <a:pt x="12049" y="4747"/>
                </a:lnTo>
                <a:lnTo>
                  <a:pt x="12080" y="4727"/>
                </a:lnTo>
                <a:lnTo>
                  <a:pt x="12111" y="4707"/>
                </a:lnTo>
                <a:lnTo>
                  <a:pt x="12144" y="4688"/>
                </a:lnTo>
                <a:lnTo>
                  <a:pt x="12177" y="4669"/>
                </a:lnTo>
                <a:lnTo>
                  <a:pt x="12212" y="4650"/>
                </a:lnTo>
                <a:lnTo>
                  <a:pt x="12248" y="4632"/>
                </a:lnTo>
                <a:lnTo>
                  <a:pt x="12285" y="4614"/>
                </a:lnTo>
                <a:lnTo>
                  <a:pt x="12324" y="4598"/>
                </a:lnTo>
                <a:lnTo>
                  <a:pt x="12363" y="4582"/>
                </a:lnTo>
                <a:lnTo>
                  <a:pt x="12404" y="4565"/>
                </a:lnTo>
                <a:lnTo>
                  <a:pt x="12445" y="4551"/>
                </a:lnTo>
                <a:lnTo>
                  <a:pt x="12489" y="4537"/>
                </a:lnTo>
                <a:lnTo>
                  <a:pt x="12534" y="4524"/>
                </a:lnTo>
                <a:lnTo>
                  <a:pt x="12581" y="4513"/>
                </a:lnTo>
                <a:lnTo>
                  <a:pt x="12628" y="4502"/>
                </a:lnTo>
                <a:lnTo>
                  <a:pt x="12677" y="4493"/>
                </a:lnTo>
                <a:lnTo>
                  <a:pt x="12727" y="4484"/>
                </a:lnTo>
                <a:lnTo>
                  <a:pt x="12780" y="4477"/>
                </a:lnTo>
                <a:lnTo>
                  <a:pt x="12833" y="4472"/>
                </a:lnTo>
                <a:lnTo>
                  <a:pt x="12887" y="4468"/>
                </a:lnTo>
                <a:lnTo>
                  <a:pt x="12944" y="4465"/>
                </a:lnTo>
                <a:lnTo>
                  <a:pt x="13003" y="4464"/>
                </a:lnTo>
                <a:lnTo>
                  <a:pt x="13040" y="4465"/>
                </a:lnTo>
                <a:lnTo>
                  <a:pt x="13077" y="4466"/>
                </a:lnTo>
                <a:lnTo>
                  <a:pt x="13113" y="4467"/>
                </a:lnTo>
                <a:lnTo>
                  <a:pt x="13148" y="4470"/>
                </a:lnTo>
                <a:lnTo>
                  <a:pt x="13183" y="4472"/>
                </a:lnTo>
                <a:lnTo>
                  <a:pt x="13218" y="4476"/>
                </a:lnTo>
                <a:lnTo>
                  <a:pt x="13251" y="4480"/>
                </a:lnTo>
                <a:lnTo>
                  <a:pt x="13284" y="4485"/>
                </a:lnTo>
                <a:lnTo>
                  <a:pt x="13316" y="4490"/>
                </a:lnTo>
                <a:lnTo>
                  <a:pt x="13348" y="4496"/>
                </a:lnTo>
                <a:lnTo>
                  <a:pt x="13379" y="4502"/>
                </a:lnTo>
                <a:lnTo>
                  <a:pt x="13410" y="4509"/>
                </a:lnTo>
                <a:lnTo>
                  <a:pt x="13439" y="4516"/>
                </a:lnTo>
                <a:lnTo>
                  <a:pt x="13468" y="4524"/>
                </a:lnTo>
                <a:lnTo>
                  <a:pt x="13497" y="4531"/>
                </a:lnTo>
                <a:lnTo>
                  <a:pt x="13525" y="4540"/>
                </a:lnTo>
                <a:lnTo>
                  <a:pt x="13553" y="4548"/>
                </a:lnTo>
                <a:lnTo>
                  <a:pt x="13580" y="4558"/>
                </a:lnTo>
                <a:lnTo>
                  <a:pt x="13607" y="4567"/>
                </a:lnTo>
                <a:lnTo>
                  <a:pt x="13633" y="4577"/>
                </a:lnTo>
                <a:lnTo>
                  <a:pt x="13684" y="4598"/>
                </a:lnTo>
                <a:lnTo>
                  <a:pt x="13732" y="4620"/>
                </a:lnTo>
                <a:lnTo>
                  <a:pt x="13778" y="4642"/>
                </a:lnTo>
                <a:lnTo>
                  <a:pt x="13824" y="4666"/>
                </a:lnTo>
                <a:lnTo>
                  <a:pt x="13867" y="4691"/>
                </a:lnTo>
                <a:lnTo>
                  <a:pt x="13907" y="4716"/>
                </a:lnTo>
                <a:lnTo>
                  <a:pt x="13930" y="4605"/>
                </a:lnTo>
                <a:lnTo>
                  <a:pt x="13954" y="4496"/>
                </a:lnTo>
                <a:lnTo>
                  <a:pt x="13981" y="4388"/>
                </a:lnTo>
                <a:lnTo>
                  <a:pt x="14012" y="4284"/>
                </a:lnTo>
                <a:lnTo>
                  <a:pt x="14044" y="4181"/>
                </a:lnTo>
                <a:lnTo>
                  <a:pt x="14081" y="4080"/>
                </a:lnTo>
                <a:lnTo>
                  <a:pt x="14120" y="3981"/>
                </a:lnTo>
                <a:lnTo>
                  <a:pt x="14160" y="3884"/>
                </a:lnTo>
                <a:lnTo>
                  <a:pt x="14204" y="3787"/>
                </a:lnTo>
                <a:lnTo>
                  <a:pt x="14251" y="3693"/>
                </a:lnTo>
                <a:lnTo>
                  <a:pt x="14299" y="3601"/>
                </a:lnTo>
                <a:lnTo>
                  <a:pt x="14351" y="3510"/>
                </a:lnTo>
                <a:lnTo>
                  <a:pt x="14405" y="3420"/>
                </a:lnTo>
                <a:lnTo>
                  <a:pt x="14462" y="3332"/>
                </a:lnTo>
                <a:lnTo>
                  <a:pt x="14521" y="3246"/>
                </a:lnTo>
                <a:lnTo>
                  <a:pt x="14583" y="3160"/>
                </a:lnTo>
                <a:lnTo>
                  <a:pt x="14647" y="3076"/>
                </a:lnTo>
                <a:lnTo>
                  <a:pt x="14713" y="2993"/>
                </a:lnTo>
                <a:lnTo>
                  <a:pt x="14781" y="2911"/>
                </a:lnTo>
                <a:lnTo>
                  <a:pt x="14852" y="2831"/>
                </a:lnTo>
                <a:lnTo>
                  <a:pt x="14925" y="2752"/>
                </a:lnTo>
                <a:lnTo>
                  <a:pt x="15000" y="2673"/>
                </a:lnTo>
                <a:lnTo>
                  <a:pt x="15078" y="2596"/>
                </a:lnTo>
                <a:lnTo>
                  <a:pt x="15157" y="2519"/>
                </a:lnTo>
                <a:lnTo>
                  <a:pt x="15239" y="2443"/>
                </a:lnTo>
                <a:lnTo>
                  <a:pt x="15322" y="2367"/>
                </a:lnTo>
                <a:lnTo>
                  <a:pt x="15409" y="2292"/>
                </a:lnTo>
                <a:lnTo>
                  <a:pt x="15496" y="2218"/>
                </a:lnTo>
                <a:lnTo>
                  <a:pt x="15587" y="2146"/>
                </a:lnTo>
                <a:lnTo>
                  <a:pt x="15678" y="2073"/>
                </a:lnTo>
                <a:lnTo>
                  <a:pt x="15771" y="2000"/>
                </a:lnTo>
                <a:lnTo>
                  <a:pt x="15867" y="1928"/>
                </a:lnTo>
                <a:lnTo>
                  <a:pt x="14451" y="1928"/>
                </a:lnTo>
                <a:lnTo>
                  <a:pt x="14452" y="2155"/>
                </a:lnTo>
                <a:lnTo>
                  <a:pt x="13144" y="2155"/>
                </a:lnTo>
                <a:lnTo>
                  <a:pt x="13156" y="2066"/>
                </a:lnTo>
                <a:lnTo>
                  <a:pt x="13160" y="2001"/>
                </a:lnTo>
                <a:lnTo>
                  <a:pt x="13160" y="1937"/>
                </a:lnTo>
                <a:lnTo>
                  <a:pt x="13160" y="1937"/>
                </a:lnTo>
                <a:lnTo>
                  <a:pt x="13160" y="1872"/>
                </a:lnTo>
                <a:lnTo>
                  <a:pt x="13156" y="1812"/>
                </a:lnTo>
                <a:lnTo>
                  <a:pt x="13139" y="1687"/>
                </a:lnTo>
                <a:lnTo>
                  <a:pt x="13123" y="1571"/>
                </a:lnTo>
                <a:lnTo>
                  <a:pt x="13103" y="1466"/>
                </a:lnTo>
                <a:lnTo>
                  <a:pt x="13078" y="1382"/>
                </a:lnTo>
                <a:lnTo>
                  <a:pt x="13062" y="1314"/>
                </a:lnTo>
                <a:lnTo>
                  <a:pt x="13046" y="1253"/>
                </a:lnTo>
                <a:lnTo>
                  <a:pt x="13046" y="1253"/>
                </a:lnTo>
                <a:close/>
                <a:moveTo>
                  <a:pt x="10297" y="1595"/>
                </a:moveTo>
                <a:lnTo>
                  <a:pt x="10297" y="1595"/>
                </a:lnTo>
                <a:lnTo>
                  <a:pt x="10183" y="1595"/>
                </a:lnTo>
                <a:lnTo>
                  <a:pt x="10183" y="1595"/>
                </a:lnTo>
                <a:lnTo>
                  <a:pt x="10147" y="1599"/>
                </a:lnTo>
                <a:lnTo>
                  <a:pt x="10111" y="1603"/>
                </a:lnTo>
                <a:lnTo>
                  <a:pt x="10078" y="1611"/>
                </a:lnTo>
                <a:lnTo>
                  <a:pt x="10050" y="1624"/>
                </a:lnTo>
                <a:lnTo>
                  <a:pt x="10022" y="1636"/>
                </a:lnTo>
                <a:lnTo>
                  <a:pt x="9997" y="1647"/>
                </a:lnTo>
                <a:lnTo>
                  <a:pt x="9954" y="1679"/>
                </a:lnTo>
                <a:lnTo>
                  <a:pt x="9913" y="1720"/>
                </a:lnTo>
                <a:lnTo>
                  <a:pt x="9880" y="1756"/>
                </a:lnTo>
                <a:lnTo>
                  <a:pt x="9856" y="1792"/>
                </a:lnTo>
                <a:lnTo>
                  <a:pt x="9840" y="1824"/>
                </a:lnTo>
                <a:lnTo>
                  <a:pt x="9840" y="1824"/>
                </a:lnTo>
                <a:lnTo>
                  <a:pt x="9848" y="1772"/>
                </a:lnTo>
                <a:lnTo>
                  <a:pt x="9860" y="1720"/>
                </a:lnTo>
                <a:lnTo>
                  <a:pt x="9876" y="1659"/>
                </a:lnTo>
                <a:lnTo>
                  <a:pt x="9901" y="1607"/>
                </a:lnTo>
                <a:lnTo>
                  <a:pt x="9913" y="1579"/>
                </a:lnTo>
                <a:lnTo>
                  <a:pt x="9929" y="1559"/>
                </a:lnTo>
                <a:lnTo>
                  <a:pt x="9949" y="1535"/>
                </a:lnTo>
                <a:lnTo>
                  <a:pt x="9970" y="1518"/>
                </a:lnTo>
                <a:lnTo>
                  <a:pt x="9989" y="1502"/>
                </a:lnTo>
                <a:lnTo>
                  <a:pt x="10013" y="1490"/>
                </a:lnTo>
                <a:lnTo>
                  <a:pt x="10038" y="1486"/>
                </a:lnTo>
                <a:lnTo>
                  <a:pt x="10070" y="1482"/>
                </a:lnTo>
                <a:lnTo>
                  <a:pt x="10070" y="1482"/>
                </a:lnTo>
                <a:lnTo>
                  <a:pt x="10297" y="1482"/>
                </a:lnTo>
                <a:lnTo>
                  <a:pt x="12655" y="1478"/>
                </a:lnTo>
                <a:lnTo>
                  <a:pt x="12699" y="1595"/>
                </a:lnTo>
                <a:lnTo>
                  <a:pt x="10297" y="1595"/>
                </a:lnTo>
                <a:close/>
                <a:moveTo>
                  <a:pt x="12990" y="1482"/>
                </a:moveTo>
                <a:lnTo>
                  <a:pt x="12990" y="1482"/>
                </a:lnTo>
                <a:lnTo>
                  <a:pt x="13010" y="1591"/>
                </a:lnTo>
                <a:lnTo>
                  <a:pt x="13031" y="1712"/>
                </a:lnTo>
                <a:lnTo>
                  <a:pt x="12905" y="1712"/>
                </a:lnTo>
                <a:lnTo>
                  <a:pt x="12905" y="1712"/>
                </a:lnTo>
                <a:lnTo>
                  <a:pt x="12892" y="1651"/>
                </a:lnTo>
                <a:lnTo>
                  <a:pt x="12877" y="1595"/>
                </a:lnTo>
                <a:lnTo>
                  <a:pt x="12857" y="1539"/>
                </a:lnTo>
                <a:lnTo>
                  <a:pt x="12837" y="1482"/>
                </a:lnTo>
                <a:lnTo>
                  <a:pt x="12990" y="1482"/>
                </a:lnTo>
                <a:close/>
                <a:moveTo>
                  <a:pt x="13043" y="2054"/>
                </a:moveTo>
                <a:lnTo>
                  <a:pt x="12921" y="2054"/>
                </a:lnTo>
                <a:lnTo>
                  <a:pt x="12921" y="2054"/>
                </a:lnTo>
                <a:lnTo>
                  <a:pt x="12929" y="1993"/>
                </a:lnTo>
                <a:lnTo>
                  <a:pt x="12929" y="1937"/>
                </a:lnTo>
                <a:lnTo>
                  <a:pt x="12929" y="1937"/>
                </a:lnTo>
                <a:lnTo>
                  <a:pt x="12929" y="1885"/>
                </a:lnTo>
                <a:lnTo>
                  <a:pt x="12921" y="1824"/>
                </a:lnTo>
                <a:lnTo>
                  <a:pt x="13043" y="1824"/>
                </a:lnTo>
                <a:lnTo>
                  <a:pt x="13043" y="1824"/>
                </a:lnTo>
                <a:lnTo>
                  <a:pt x="13046" y="1937"/>
                </a:lnTo>
                <a:lnTo>
                  <a:pt x="13046" y="1937"/>
                </a:lnTo>
                <a:lnTo>
                  <a:pt x="13043" y="2054"/>
                </a:lnTo>
                <a:lnTo>
                  <a:pt x="13043" y="2054"/>
                </a:lnTo>
                <a:close/>
                <a:moveTo>
                  <a:pt x="5970" y="1253"/>
                </a:moveTo>
                <a:lnTo>
                  <a:pt x="6426" y="1253"/>
                </a:lnTo>
                <a:lnTo>
                  <a:pt x="6426" y="1141"/>
                </a:lnTo>
                <a:lnTo>
                  <a:pt x="6540" y="1141"/>
                </a:lnTo>
                <a:lnTo>
                  <a:pt x="6540" y="1028"/>
                </a:lnTo>
                <a:lnTo>
                  <a:pt x="5853" y="1028"/>
                </a:lnTo>
                <a:lnTo>
                  <a:pt x="5853" y="1141"/>
                </a:lnTo>
                <a:lnTo>
                  <a:pt x="5970" y="1141"/>
                </a:lnTo>
                <a:lnTo>
                  <a:pt x="5970" y="1253"/>
                </a:lnTo>
                <a:close/>
                <a:moveTo>
                  <a:pt x="7344" y="1253"/>
                </a:moveTo>
                <a:lnTo>
                  <a:pt x="7800" y="1253"/>
                </a:lnTo>
                <a:lnTo>
                  <a:pt x="7800" y="1141"/>
                </a:lnTo>
                <a:lnTo>
                  <a:pt x="7913" y="1141"/>
                </a:lnTo>
                <a:lnTo>
                  <a:pt x="7913" y="1028"/>
                </a:lnTo>
                <a:lnTo>
                  <a:pt x="7226" y="1028"/>
                </a:lnTo>
                <a:lnTo>
                  <a:pt x="7226" y="1141"/>
                </a:lnTo>
                <a:lnTo>
                  <a:pt x="7344" y="1141"/>
                </a:lnTo>
                <a:lnTo>
                  <a:pt x="7344" y="1253"/>
                </a:lnTo>
                <a:close/>
                <a:moveTo>
                  <a:pt x="5853" y="1595"/>
                </a:moveTo>
                <a:lnTo>
                  <a:pt x="5853" y="1595"/>
                </a:lnTo>
                <a:lnTo>
                  <a:pt x="5741" y="1595"/>
                </a:lnTo>
                <a:lnTo>
                  <a:pt x="5741" y="1595"/>
                </a:lnTo>
                <a:lnTo>
                  <a:pt x="5704" y="1599"/>
                </a:lnTo>
                <a:lnTo>
                  <a:pt x="5668" y="1603"/>
                </a:lnTo>
                <a:lnTo>
                  <a:pt x="5635" y="1611"/>
                </a:lnTo>
                <a:lnTo>
                  <a:pt x="5607" y="1624"/>
                </a:lnTo>
                <a:lnTo>
                  <a:pt x="5579" y="1636"/>
                </a:lnTo>
                <a:lnTo>
                  <a:pt x="5555" y="1647"/>
                </a:lnTo>
                <a:lnTo>
                  <a:pt x="5510" y="1679"/>
                </a:lnTo>
                <a:lnTo>
                  <a:pt x="5469" y="1720"/>
                </a:lnTo>
                <a:lnTo>
                  <a:pt x="5437" y="1756"/>
                </a:lnTo>
                <a:lnTo>
                  <a:pt x="5414" y="1792"/>
                </a:lnTo>
                <a:lnTo>
                  <a:pt x="5397" y="1824"/>
                </a:lnTo>
                <a:lnTo>
                  <a:pt x="5397" y="1824"/>
                </a:lnTo>
                <a:lnTo>
                  <a:pt x="5405" y="1772"/>
                </a:lnTo>
                <a:lnTo>
                  <a:pt x="5418" y="1720"/>
                </a:lnTo>
                <a:lnTo>
                  <a:pt x="5433" y="1659"/>
                </a:lnTo>
                <a:lnTo>
                  <a:pt x="5457" y="1607"/>
                </a:lnTo>
                <a:lnTo>
                  <a:pt x="5469" y="1579"/>
                </a:lnTo>
                <a:lnTo>
                  <a:pt x="5486" y="1559"/>
                </a:lnTo>
                <a:lnTo>
                  <a:pt x="5506" y="1535"/>
                </a:lnTo>
                <a:lnTo>
                  <a:pt x="5526" y="1518"/>
                </a:lnTo>
                <a:lnTo>
                  <a:pt x="5547" y="1502"/>
                </a:lnTo>
                <a:lnTo>
                  <a:pt x="5571" y="1490"/>
                </a:lnTo>
                <a:lnTo>
                  <a:pt x="5594" y="1486"/>
                </a:lnTo>
                <a:lnTo>
                  <a:pt x="5627" y="1482"/>
                </a:lnTo>
                <a:lnTo>
                  <a:pt x="5627" y="1482"/>
                </a:lnTo>
                <a:lnTo>
                  <a:pt x="5853" y="1482"/>
                </a:lnTo>
                <a:lnTo>
                  <a:pt x="8211" y="1478"/>
                </a:lnTo>
                <a:lnTo>
                  <a:pt x="8256" y="1595"/>
                </a:lnTo>
                <a:lnTo>
                  <a:pt x="5853" y="1595"/>
                </a:lnTo>
                <a:close/>
                <a:moveTo>
                  <a:pt x="8547" y="1482"/>
                </a:moveTo>
                <a:lnTo>
                  <a:pt x="8547" y="1482"/>
                </a:lnTo>
                <a:lnTo>
                  <a:pt x="8567" y="1591"/>
                </a:lnTo>
                <a:lnTo>
                  <a:pt x="8587" y="1712"/>
                </a:lnTo>
                <a:lnTo>
                  <a:pt x="8462" y="1712"/>
                </a:lnTo>
                <a:lnTo>
                  <a:pt x="8462" y="1712"/>
                </a:lnTo>
                <a:lnTo>
                  <a:pt x="8450" y="1651"/>
                </a:lnTo>
                <a:lnTo>
                  <a:pt x="8434" y="1595"/>
                </a:lnTo>
                <a:lnTo>
                  <a:pt x="8413" y="1539"/>
                </a:lnTo>
                <a:lnTo>
                  <a:pt x="8393" y="1482"/>
                </a:lnTo>
                <a:lnTo>
                  <a:pt x="8547" y="1482"/>
                </a:lnTo>
                <a:close/>
                <a:moveTo>
                  <a:pt x="8599" y="2054"/>
                </a:moveTo>
                <a:lnTo>
                  <a:pt x="8478" y="2054"/>
                </a:lnTo>
                <a:lnTo>
                  <a:pt x="8478" y="2054"/>
                </a:lnTo>
                <a:lnTo>
                  <a:pt x="8487" y="1993"/>
                </a:lnTo>
                <a:lnTo>
                  <a:pt x="8487" y="1937"/>
                </a:lnTo>
                <a:lnTo>
                  <a:pt x="8487" y="1937"/>
                </a:lnTo>
                <a:lnTo>
                  <a:pt x="8487" y="1885"/>
                </a:lnTo>
                <a:lnTo>
                  <a:pt x="8478" y="1824"/>
                </a:lnTo>
                <a:lnTo>
                  <a:pt x="8599" y="1824"/>
                </a:lnTo>
                <a:lnTo>
                  <a:pt x="8599" y="1824"/>
                </a:lnTo>
                <a:lnTo>
                  <a:pt x="8603" y="1937"/>
                </a:lnTo>
                <a:lnTo>
                  <a:pt x="8603" y="1937"/>
                </a:lnTo>
                <a:lnTo>
                  <a:pt x="8599" y="2054"/>
                </a:lnTo>
                <a:lnTo>
                  <a:pt x="8599" y="20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cxnSp>
        <p:nvCxnSpPr>
          <p:cNvPr id="59" name="Прямая соединительная линия 58"/>
          <p:cNvCxnSpPr/>
          <p:nvPr/>
        </p:nvCxnSpPr>
        <p:spPr>
          <a:xfrm>
            <a:off x="2172321" y="4617132"/>
            <a:ext cx="86400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Прямая соединительная линия 61"/>
          <p:cNvCxnSpPr/>
          <p:nvPr/>
        </p:nvCxnSpPr>
        <p:spPr>
          <a:xfrm>
            <a:off x="1547664" y="4811106"/>
            <a:ext cx="2183722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 5"/>
          <p:cNvSpPr>
            <a:spLocks noChangeAspect="1" noEditPoints="1"/>
          </p:cNvSpPr>
          <p:nvPr/>
        </p:nvSpPr>
        <p:spPr bwMode="auto">
          <a:xfrm>
            <a:off x="5647269" y="4953664"/>
            <a:ext cx="311501" cy="383548"/>
          </a:xfrm>
          <a:custGeom>
            <a:avLst/>
            <a:gdLst>
              <a:gd name="T0" fmla="*/ 3304 w 6609"/>
              <a:gd name="T1" fmla="*/ 1435 h 7602"/>
              <a:gd name="T2" fmla="*/ 2490 w 6609"/>
              <a:gd name="T3" fmla="*/ 0 h 7602"/>
              <a:gd name="T4" fmla="*/ 1468 w 6609"/>
              <a:gd name="T5" fmla="*/ 1709 h 7602"/>
              <a:gd name="T6" fmla="*/ 738 w 6609"/>
              <a:gd name="T7" fmla="*/ 2683 h 7602"/>
              <a:gd name="T8" fmla="*/ 284 w 6609"/>
              <a:gd name="T9" fmla="*/ 3438 h 7602"/>
              <a:gd name="T10" fmla="*/ 49 w 6609"/>
              <a:gd name="T11" fmla="*/ 4146 h 7602"/>
              <a:gd name="T12" fmla="*/ 0 w 6609"/>
              <a:gd name="T13" fmla="*/ 4666 h 7602"/>
              <a:gd name="T14" fmla="*/ 85 w 6609"/>
              <a:gd name="T15" fmla="*/ 5261 h 7602"/>
              <a:gd name="T16" fmla="*/ 305 w 6609"/>
              <a:gd name="T17" fmla="*/ 5781 h 7602"/>
              <a:gd name="T18" fmla="*/ 646 w 6609"/>
              <a:gd name="T19" fmla="*/ 6242 h 7602"/>
              <a:gd name="T20" fmla="*/ 1092 w 6609"/>
              <a:gd name="T21" fmla="*/ 6602 h 7602"/>
              <a:gd name="T22" fmla="*/ 1553 w 6609"/>
              <a:gd name="T23" fmla="*/ 6830 h 7602"/>
              <a:gd name="T24" fmla="*/ 1491 w 6609"/>
              <a:gd name="T25" fmla="*/ 6391 h 7602"/>
              <a:gd name="T26" fmla="*/ 1965 w 6609"/>
              <a:gd name="T27" fmla="*/ 5131 h 7602"/>
              <a:gd name="T28" fmla="*/ 4964 w 6609"/>
              <a:gd name="T29" fmla="*/ 4621 h 7602"/>
              <a:gd name="T30" fmla="*/ 4886 w 6609"/>
              <a:gd name="T31" fmla="*/ 3999 h 7602"/>
              <a:gd name="T32" fmla="*/ 4616 w 6609"/>
              <a:gd name="T33" fmla="*/ 3304 h 7602"/>
              <a:gd name="T34" fmla="*/ 4113 w 6609"/>
              <a:gd name="T35" fmla="*/ 2504 h 7602"/>
              <a:gd name="T36" fmla="*/ 6517 w 6609"/>
              <a:gd name="T37" fmla="*/ 7456 h 7602"/>
              <a:gd name="T38" fmla="*/ 2342 w 6609"/>
              <a:gd name="T39" fmla="*/ 7176 h 7602"/>
              <a:gd name="T40" fmla="*/ 5937 w 6609"/>
              <a:gd name="T41" fmla="*/ 4878 h 7602"/>
              <a:gd name="T42" fmla="*/ 1889 w 6609"/>
              <a:gd name="T43" fmla="*/ 6137 h 7602"/>
              <a:gd name="T44" fmla="*/ 6064 w 6609"/>
              <a:gd name="T45" fmla="*/ 4957 h 7602"/>
              <a:gd name="T46" fmla="*/ 3920 w 6609"/>
              <a:gd name="T47" fmla="*/ 5024 h 7602"/>
              <a:gd name="T48" fmla="*/ 4344 w 6609"/>
              <a:gd name="T49" fmla="*/ 4964 h 7602"/>
              <a:gd name="T50" fmla="*/ 4465 w 6609"/>
              <a:gd name="T51" fmla="*/ 4970 h 7602"/>
              <a:gd name="T52" fmla="*/ 4528 w 6609"/>
              <a:gd name="T53" fmla="*/ 4991 h 7602"/>
              <a:gd name="T54" fmla="*/ 4593 w 6609"/>
              <a:gd name="T55" fmla="*/ 5018 h 7602"/>
              <a:gd name="T56" fmla="*/ 4628 w 6609"/>
              <a:gd name="T57" fmla="*/ 5051 h 7602"/>
              <a:gd name="T58" fmla="*/ 4677 w 6609"/>
              <a:gd name="T59" fmla="*/ 5105 h 7602"/>
              <a:gd name="T60" fmla="*/ 4691 w 6609"/>
              <a:gd name="T61" fmla="*/ 5138 h 7602"/>
              <a:gd name="T62" fmla="*/ 4224 w 6609"/>
              <a:gd name="T63" fmla="*/ 5976 h 7602"/>
              <a:gd name="T64" fmla="*/ 3920 w 6609"/>
              <a:gd name="T65" fmla="*/ 5871 h 7602"/>
              <a:gd name="T66" fmla="*/ 3821 w 6609"/>
              <a:gd name="T67" fmla="*/ 5577 h 7602"/>
              <a:gd name="T68" fmla="*/ 3983 w 6609"/>
              <a:gd name="T69" fmla="*/ 5790 h 7602"/>
              <a:gd name="T70" fmla="*/ 4642 w 6609"/>
              <a:gd name="T71" fmla="*/ 5657 h 7602"/>
              <a:gd name="T72" fmla="*/ 4387 w 6609"/>
              <a:gd name="T73" fmla="*/ 5577 h 7602"/>
              <a:gd name="T74" fmla="*/ 4536 w 6609"/>
              <a:gd name="T75" fmla="*/ 5537 h 7602"/>
              <a:gd name="T76" fmla="*/ 4634 w 6609"/>
              <a:gd name="T77" fmla="*/ 5437 h 7602"/>
              <a:gd name="T78" fmla="*/ 4663 w 6609"/>
              <a:gd name="T79" fmla="*/ 5271 h 7602"/>
              <a:gd name="T80" fmla="*/ 4634 w 6609"/>
              <a:gd name="T81" fmla="*/ 5157 h 7602"/>
              <a:gd name="T82" fmla="*/ 4571 w 6609"/>
              <a:gd name="T83" fmla="*/ 5077 h 7602"/>
              <a:gd name="T84" fmla="*/ 4486 w 6609"/>
              <a:gd name="T85" fmla="*/ 5037 h 7602"/>
              <a:gd name="T86" fmla="*/ 3983 w 6609"/>
              <a:gd name="T87" fmla="*/ 5024 h 7602"/>
              <a:gd name="T88" fmla="*/ 4160 w 6609"/>
              <a:gd name="T89" fmla="*/ 5171 h 7602"/>
              <a:gd name="T90" fmla="*/ 4401 w 6609"/>
              <a:gd name="T91" fmla="*/ 5184 h 7602"/>
              <a:gd name="T92" fmla="*/ 4472 w 6609"/>
              <a:gd name="T93" fmla="*/ 5258 h 7602"/>
              <a:gd name="T94" fmla="*/ 4465 w 6609"/>
              <a:gd name="T95" fmla="*/ 5358 h 7602"/>
              <a:gd name="T96" fmla="*/ 4401 w 6609"/>
              <a:gd name="T97" fmla="*/ 5411 h 7602"/>
              <a:gd name="T98" fmla="*/ 5887 w 6609"/>
              <a:gd name="T99" fmla="*/ 2479 h 7602"/>
              <a:gd name="T100" fmla="*/ 4975 w 6609"/>
              <a:gd name="T101" fmla="*/ 3338 h 7602"/>
              <a:gd name="T102" fmla="*/ 4740 w 6609"/>
              <a:gd name="T103" fmla="*/ 2759 h 7602"/>
              <a:gd name="T104" fmla="*/ 6397 w 6609"/>
              <a:gd name="T105" fmla="*/ 2486 h 7602"/>
              <a:gd name="T106" fmla="*/ 6517 w 6609"/>
              <a:gd name="T107" fmla="*/ 6463 h 7602"/>
              <a:gd name="T108" fmla="*/ 2342 w 6609"/>
              <a:gd name="T109" fmla="*/ 6177 h 7602"/>
              <a:gd name="T110" fmla="*/ 2094 w 6609"/>
              <a:gd name="T111" fmla="*/ 7109 h 7602"/>
              <a:gd name="T112" fmla="*/ 6142 w 6609"/>
              <a:gd name="T113" fmla="*/ 6676 h 7602"/>
              <a:gd name="T114" fmla="*/ 1987 w 6609"/>
              <a:gd name="T115" fmla="*/ 6963 h 7602"/>
              <a:gd name="T116" fmla="*/ 3870 w 6609"/>
              <a:gd name="T117" fmla="*/ 3758 h 7602"/>
              <a:gd name="T118" fmla="*/ 1542 w 6609"/>
              <a:gd name="T119" fmla="*/ 3838 h 7602"/>
              <a:gd name="T120" fmla="*/ 4019 w 6609"/>
              <a:gd name="T121" fmla="*/ 3519 h 7602"/>
              <a:gd name="T122" fmla="*/ 4083 w 6609"/>
              <a:gd name="T123" fmla="*/ 4372 h 7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609" h="7602">
                <a:moveTo>
                  <a:pt x="3978" y="2344"/>
                </a:moveTo>
                <a:lnTo>
                  <a:pt x="3978" y="2344"/>
                </a:lnTo>
                <a:lnTo>
                  <a:pt x="3709" y="2003"/>
                </a:lnTo>
                <a:lnTo>
                  <a:pt x="3504" y="1709"/>
                </a:lnTo>
                <a:lnTo>
                  <a:pt x="3304" y="1435"/>
                </a:lnTo>
                <a:lnTo>
                  <a:pt x="3142" y="1168"/>
                </a:lnTo>
                <a:lnTo>
                  <a:pt x="2979" y="908"/>
                </a:lnTo>
                <a:lnTo>
                  <a:pt x="2823" y="634"/>
                </a:lnTo>
                <a:lnTo>
                  <a:pt x="2490" y="0"/>
                </a:lnTo>
                <a:lnTo>
                  <a:pt x="2490" y="0"/>
                </a:lnTo>
                <a:lnTo>
                  <a:pt x="2149" y="634"/>
                </a:lnTo>
                <a:lnTo>
                  <a:pt x="1993" y="908"/>
                </a:lnTo>
                <a:lnTo>
                  <a:pt x="1830" y="1168"/>
                </a:lnTo>
                <a:lnTo>
                  <a:pt x="1666" y="1435"/>
                </a:lnTo>
                <a:lnTo>
                  <a:pt x="1468" y="1709"/>
                </a:lnTo>
                <a:lnTo>
                  <a:pt x="1255" y="2003"/>
                </a:lnTo>
                <a:lnTo>
                  <a:pt x="1000" y="2344"/>
                </a:lnTo>
                <a:lnTo>
                  <a:pt x="1000" y="2344"/>
                </a:lnTo>
                <a:lnTo>
                  <a:pt x="858" y="2510"/>
                </a:lnTo>
                <a:lnTo>
                  <a:pt x="738" y="2683"/>
                </a:lnTo>
                <a:lnTo>
                  <a:pt x="631" y="2844"/>
                </a:lnTo>
                <a:lnTo>
                  <a:pt x="525" y="3004"/>
                </a:lnTo>
                <a:lnTo>
                  <a:pt x="447" y="3151"/>
                </a:lnTo>
                <a:lnTo>
                  <a:pt x="354" y="3304"/>
                </a:lnTo>
                <a:lnTo>
                  <a:pt x="284" y="3438"/>
                </a:lnTo>
                <a:lnTo>
                  <a:pt x="227" y="3592"/>
                </a:lnTo>
                <a:lnTo>
                  <a:pt x="163" y="3732"/>
                </a:lnTo>
                <a:lnTo>
                  <a:pt x="127" y="3872"/>
                </a:lnTo>
                <a:lnTo>
                  <a:pt x="85" y="3999"/>
                </a:lnTo>
                <a:lnTo>
                  <a:pt x="49" y="4146"/>
                </a:lnTo>
                <a:lnTo>
                  <a:pt x="28" y="4279"/>
                </a:lnTo>
                <a:lnTo>
                  <a:pt x="21" y="4406"/>
                </a:lnTo>
                <a:lnTo>
                  <a:pt x="14" y="4540"/>
                </a:lnTo>
                <a:lnTo>
                  <a:pt x="0" y="4666"/>
                </a:lnTo>
                <a:lnTo>
                  <a:pt x="0" y="4666"/>
                </a:lnTo>
                <a:lnTo>
                  <a:pt x="14" y="4793"/>
                </a:lnTo>
                <a:lnTo>
                  <a:pt x="21" y="4907"/>
                </a:lnTo>
                <a:lnTo>
                  <a:pt x="28" y="5020"/>
                </a:lnTo>
                <a:lnTo>
                  <a:pt x="49" y="5141"/>
                </a:lnTo>
                <a:lnTo>
                  <a:pt x="85" y="5261"/>
                </a:lnTo>
                <a:lnTo>
                  <a:pt x="121" y="5361"/>
                </a:lnTo>
                <a:lnTo>
                  <a:pt x="149" y="5467"/>
                </a:lnTo>
                <a:lnTo>
                  <a:pt x="198" y="5574"/>
                </a:lnTo>
                <a:lnTo>
                  <a:pt x="248" y="5681"/>
                </a:lnTo>
                <a:lnTo>
                  <a:pt x="305" y="5781"/>
                </a:lnTo>
                <a:lnTo>
                  <a:pt x="362" y="5882"/>
                </a:lnTo>
                <a:lnTo>
                  <a:pt x="433" y="5981"/>
                </a:lnTo>
                <a:lnTo>
                  <a:pt x="489" y="6068"/>
                </a:lnTo>
                <a:lnTo>
                  <a:pt x="574" y="6149"/>
                </a:lnTo>
                <a:lnTo>
                  <a:pt x="646" y="6242"/>
                </a:lnTo>
                <a:lnTo>
                  <a:pt x="730" y="6315"/>
                </a:lnTo>
                <a:lnTo>
                  <a:pt x="816" y="6402"/>
                </a:lnTo>
                <a:lnTo>
                  <a:pt x="908" y="6469"/>
                </a:lnTo>
                <a:lnTo>
                  <a:pt x="1000" y="6542"/>
                </a:lnTo>
                <a:lnTo>
                  <a:pt x="1092" y="6602"/>
                </a:lnTo>
                <a:lnTo>
                  <a:pt x="1198" y="6663"/>
                </a:lnTo>
                <a:lnTo>
                  <a:pt x="1305" y="6722"/>
                </a:lnTo>
                <a:lnTo>
                  <a:pt x="1411" y="6776"/>
                </a:lnTo>
                <a:lnTo>
                  <a:pt x="1517" y="6816"/>
                </a:lnTo>
                <a:lnTo>
                  <a:pt x="1553" y="6830"/>
                </a:lnTo>
                <a:lnTo>
                  <a:pt x="1590" y="6723"/>
                </a:lnTo>
                <a:lnTo>
                  <a:pt x="1704" y="6430"/>
                </a:lnTo>
                <a:lnTo>
                  <a:pt x="1719" y="6391"/>
                </a:lnTo>
                <a:lnTo>
                  <a:pt x="1689" y="6391"/>
                </a:lnTo>
                <a:lnTo>
                  <a:pt x="1491" y="6391"/>
                </a:lnTo>
                <a:lnTo>
                  <a:pt x="1555" y="6217"/>
                </a:lnTo>
                <a:lnTo>
                  <a:pt x="1714" y="5798"/>
                </a:lnTo>
                <a:lnTo>
                  <a:pt x="1749" y="5706"/>
                </a:lnTo>
                <a:lnTo>
                  <a:pt x="1945" y="5194"/>
                </a:lnTo>
                <a:lnTo>
                  <a:pt x="1965" y="5131"/>
                </a:lnTo>
                <a:lnTo>
                  <a:pt x="1968" y="5131"/>
                </a:lnTo>
                <a:lnTo>
                  <a:pt x="2131" y="4707"/>
                </a:lnTo>
                <a:lnTo>
                  <a:pt x="2159" y="4621"/>
                </a:lnTo>
                <a:lnTo>
                  <a:pt x="2258" y="4621"/>
                </a:lnTo>
                <a:lnTo>
                  <a:pt x="4964" y="4621"/>
                </a:lnTo>
                <a:lnTo>
                  <a:pt x="4964" y="4540"/>
                </a:lnTo>
                <a:lnTo>
                  <a:pt x="4957" y="4406"/>
                </a:lnTo>
                <a:lnTo>
                  <a:pt x="4943" y="4279"/>
                </a:lnTo>
                <a:lnTo>
                  <a:pt x="4921" y="4146"/>
                </a:lnTo>
                <a:lnTo>
                  <a:pt x="4886" y="3999"/>
                </a:lnTo>
                <a:lnTo>
                  <a:pt x="4851" y="3872"/>
                </a:lnTo>
                <a:lnTo>
                  <a:pt x="4801" y="3732"/>
                </a:lnTo>
                <a:lnTo>
                  <a:pt x="4745" y="3592"/>
                </a:lnTo>
                <a:lnTo>
                  <a:pt x="4688" y="3438"/>
                </a:lnTo>
                <a:lnTo>
                  <a:pt x="4616" y="3304"/>
                </a:lnTo>
                <a:lnTo>
                  <a:pt x="4539" y="3151"/>
                </a:lnTo>
                <a:lnTo>
                  <a:pt x="4446" y="3004"/>
                </a:lnTo>
                <a:lnTo>
                  <a:pt x="4347" y="2844"/>
                </a:lnTo>
                <a:lnTo>
                  <a:pt x="4234" y="2683"/>
                </a:lnTo>
                <a:lnTo>
                  <a:pt x="4113" y="2504"/>
                </a:lnTo>
                <a:lnTo>
                  <a:pt x="3978" y="2344"/>
                </a:lnTo>
                <a:close/>
                <a:moveTo>
                  <a:pt x="2094" y="7602"/>
                </a:moveTo>
                <a:lnTo>
                  <a:pt x="6411" y="7602"/>
                </a:lnTo>
                <a:lnTo>
                  <a:pt x="6588" y="7602"/>
                </a:lnTo>
                <a:lnTo>
                  <a:pt x="6517" y="7456"/>
                </a:lnTo>
                <a:lnTo>
                  <a:pt x="6383" y="7176"/>
                </a:lnTo>
                <a:lnTo>
                  <a:pt x="6142" y="7176"/>
                </a:lnTo>
                <a:lnTo>
                  <a:pt x="6242" y="7390"/>
                </a:lnTo>
                <a:lnTo>
                  <a:pt x="2257" y="7390"/>
                </a:lnTo>
                <a:lnTo>
                  <a:pt x="2342" y="7176"/>
                </a:lnTo>
                <a:lnTo>
                  <a:pt x="2101" y="7176"/>
                </a:lnTo>
                <a:lnTo>
                  <a:pt x="1987" y="7462"/>
                </a:lnTo>
                <a:lnTo>
                  <a:pt x="1938" y="7602"/>
                </a:lnTo>
                <a:lnTo>
                  <a:pt x="2094" y="7602"/>
                </a:lnTo>
                <a:close/>
                <a:moveTo>
                  <a:pt x="5937" y="4878"/>
                </a:moveTo>
                <a:lnTo>
                  <a:pt x="2462" y="4878"/>
                </a:lnTo>
                <a:lnTo>
                  <a:pt x="2363" y="4878"/>
                </a:lnTo>
                <a:lnTo>
                  <a:pt x="2334" y="4964"/>
                </a:lnTo>
                <a:lnTo>
                  <a:pt x="1952" y="5963"/>
                </a:lnTo>
                <a:lnTo>
                  <a:pt x="1889" y="6137"/>
                </a:lnTo>
                <a:lnTo>
                  <a:pt x="2087" y="6137"/>
                </a:lnTo>
                <a:lnTo>
                  <a:pt x="6397" y="6137"/>
                </a:lnTo>
                <a:lnTo>
                  <a:pt x="6609" y="6137"/>
                </a:lnTo>
                <a:lnTo>
                  <a:pt x="6524" y="5950"/>
                </a:lnTo>
                <a:lnTo>
                  <a:pt x="6064" y="4957"/>
                </a:lnTo>
                <a:lnTo>
                  <a:pt x="6029" y="4878"/>
                </a:lnTo>
                <a:lnTo>
                  <a:pt x="5937" y="4878"/>
                </a:lnTo>
                <a:close/>
                <a:moveTo>
                  <a:pt x="2561" y="5138"/>
                </a:moveTo>
                <a:lnTo>
                  <a:pt x="3920" y="5138"/>
                </a:lnTo>
                <a:lnTo>
                  <a:pt x="3920" y="5024"/>
                </a:lnTo>
                <a:lnTo>
                  <a:pt x="3920" y="4964"/>
                </a:lnTo>
                <a:lnTo>
                  <a:pt x="3983" y="4964"/>
                </a:lnTo>
                <a:lnTo>
                  <a:pt x="4267" y="4964"/>
                </a:lnTo>
                <a:lnTo>
                  <a:pt x="4344" y="4964"/>
                </a:lnTo>
                <a:lnTo>
                  <a:pt x="4344" y="4964"/>
                </a:lnTo>
                <a:lnTo>
                  <a:pt x="4408" y="4970"/>
                </a:lnTo>
                <a:lnTo>
                  <a:pt x="4415" y="4970"/>
                </a:lnTo>
                <a:lnTo>
                  <a:pt x="4458" y="4970"/>
                </a:lnTo>
                <a:lnTo>
                  <a:pt x="4458" y="4970"/>
                </a:lnTo>
                <a:lnTo>
                  <a:pt x="4465" y="4970"/>
                </a:lnTo>
                <a:lnTo>
                  <a:pt x="4501" y="4978"/>
                </a:lnTo>
                <a:lnTo>
                  <a:pt x="4501" y="4978"/>
                </a:lnTo>
                <a:lnTo>
                  <a:pt x="4507" y="4985"/>
                </a:lnTo>
                <a:lnTo>
                  <a:pt x="4522" y="4991"/>
                </a:lnTo>
                <a:lnTo>
                  <a:pt x="4528" y="4991"/>
                </a:lnTo>
                <a:lnTo>
                  <a:pt x="4542" y="4998"/>
                </a:lnTo>
                <a:lnTo>
                  <a:pt x="4550" y="4998"/>
                </a:lnTo>
                <a:lnTo>
                  <a:pt x="4557" y="4998"/>
                </a:lnTo>
                <a:lnTo>
                  <a:pt x="4571" y="5011"/>
                </a:lnTo>
                <a:lnTo>
                  <a:pt x="4593" y="5018"/>
                </a:lnTo>
                <a:lnTo>
                  <a:pt x="4593" y="5024"/>
                </a:lnTo>
                <a:lnTo>
                  <a:pt x="4607" y="5031"/>
                </a:lnTo>
                <a:lnTo>
                  <a:pt x="4613" y="5037"/>
                </a:lnTo>
                <a:lnTo>
                  <a:pt x="4613" y="5037"/>
                </a:lnTo>
                <a:lnTo>
                  <a:pt x="4628" y="5051"/>
                </a:lnTo>
                <a:lnTo>
                  <a:pt x="4634" y="5057"/>
                </a:lnTo>
                <a:lnTo>
                  <a:pt x="4648" y="5070"/>
                </a:lnTo>
                <a:lnTo>
                  <a:pt x="4648" y="5070"/>
                </a:lnTo>
                <a:lnTo>
                  <a:pt x="4663" y="5090"/>
                </a:lnTo>
                <a:lnTo>
                  <a:pt x="4677" y="5105"/>
                </a:lnTo>
                <a:lnTo>
                  <a:pt x="4677" y="5111"/>
                </a:lnTo>
                <a:lnTo>
                  <a:pt x="4677" y="5111"/>
                </a:lnTo>
                <a:lnTo>
                  <a:pt x="4691" y="5131"/>
                </a:lnTo>
                <a:lnTo>
                  <a:pt x="4691" y="5138"/>
                </a:lnTo>
                <a:lnTo>
                  <a:pt x="4691" y="5138"/>
                </a:lnTo>
                <a:lnTo>
                  <a:pt x="5844" y="5138"/>
                </a:lnTo>
                <a:lnTo>
                  <a:pt x="6185" y="5871"/>
                </a:lnTo>
                <a:lnTo>
                  <a:pt x="4224" y="5871"/>
                </a:lnTo>
                <a:lnTo>
                  <a:pt x="4224" y="5917"/>
                </a:lnTo>
                <a:lnTo>
                  <a:pt x="4224" y="5976"/>
                </a:lnTo>
                <a:lnTo>
                  <a:pt x="4160" y="5976"/>
                </a:lnTo>
                <a:lnTo>
                  <a:pt x="3983" y="5976"/>
                </a:lnTo>
                <a:lnTo>
                  <a:pt x="3920" y="5976"/>
                </a:lnTo>
                <a:lnTo>
                  <a:pt x="3920" y="5917"/>
                </a:lnTo>
                <a:lnTo>
                  <a:pt x="3920" y="5871"/>
                </a:lnTo>
                <a:lnTo>
                  <a:pt x="2285" y="5871"/>
                </a:lnTo>
                <a:lnTo>
                  <a:pt x="2561" y="5138"/>
                </a:lnTo>
                <a:close/>
                <a:moveTo>
                  <a:pt x="3983" y="5430"/>
                </a:moveTo>
                <a:lnTo>
                  <a:pt x="3821" y="5430"/>
                </a:lnTo>
                <a:lnTo>
                  <a:pt x="3821" y="5577"/>
                </a:lnTo>
                <a:lnTo>
                  <a:pt x="3983" y="5577"/>
                </a:lnTo>
                <a:lnTo>
                  <a:pt x="3983" y="5657"/>
                </a:lnTo>
                <a:lnTo>
                  <a:pt x="3821" y="5657"/>
                </a:lnTo>
                <a:lnTo>
                  <a:pt x="3821" y="5790"/>
                </a:lnTo>
                <a:lnTo>
                  <a:pt x="3983" y="5790"/>
                </a:lnTo>
                <a:lnTo>
                  <a:pt x="3983" y="5917"/>
                </a:lnTo>
                <a:lnTo>
                  <a:pt x="4160" y="5917"/>
                </a:lnTo>
                <a:lnTo>
                  <a:pt x="4160" y="5790"/>
                </a:lnTo>
                <a:lnTo>
                  <a:pt x="4642" y="5790"/>
                </a:lnTo>
                <a:lnTo>
                  <a:pt x="4642" y="5657"/>
                </a:lnTo>
                <a:lnTo>
                  <a:pt x="4160" y="5657"/>
                </a:lnTo>
                <a:lnTo>
                  <a:pt x="4160" y="5577"/>
                </a:lnTo>
                <a:lnTo>
                  <a:pt x="4281" y="5577"/>
                </a:lnTo>
                <a:lnTo>
                  <a:pt x="4338" y="5577"/>
                </a:lnTo>
                <a:lnTo>
                  <a:pt x="4387" y="5577"/>
                </a:lnTo>
                <a:lnTo>
                  <a:pt x="4430" y="5570"/>
                </a:lnTo>
                <a:lnTo>
                  <a:pt x="4465" y="5570"/>
                </a:lnTo>
                <a:lnTo>
                  <a:pt x="4493" y="5564"/>
                </a:lnTo>
                <a:lnTo>
                  <a:pt x="4514" y="5550"/>
                </a:lnTo>
                <a:lnTo>
                  <a:pt x="4536" y="5537"/>
                </a:lnTo>
                <a:lnTo>
                  <a:pt x="4557" y="5524"/>
                </a:lnTo>
                <a:lnTo>
                  <a:pt x="4585" y="5511"/>
                </a:lnTo>
                <a:lnTo>
                  <a:pt x="4599" y="5491"/>
                </a:lnTo>
                <a:lnTo>
                  <a:pt x="4621" y="5463"/>
                </a:lnTo>
                <a:lnTo>
                  <a:pt x="4634" y="5437"/>
                </a:lnTo>
                <a:lnTo>
                  <a:pt x="4648" y="5404"/>
                </a:lnTo>
                <a:lnTo>
                  <a:pt x="4656" y="5377"/>
                </a:lnTo>
                <a:lnTo>
                  <a:pt x="4663" y="5337"/>
                </a:lnTo>
                <a:lnTo>
                  <a:pt x="4663" y="5297"/>
                </a:lnTo>
                <a:lnTo>
                  <a:pt x="4663" y="5271"/>
                </a:lnTo>
                <a:lnTo>
                  <a:pt x="4663" y="5251"/>
                </a:lnTo>
                <a:lnTo>
                  <a:pt x="4656" y="5224"/>
                </a:lnTo>
                <a:lnTo>
                  <a:pt x="4656" y="5197"/>
                </a:lnTo>
                <a:lnTo>
                  <a:pt x="4648" y="5177"/>
                </a:lnTo>
                <a:lnTo>
                  <a:pt x="4634" y="5157"/>
                </a:lnTo>
                <a:lnTo>
                  <a:pt x="4628" y="5144"/>
                </a:lnTo>
                <a:lnTo>
                  <a:pt x="4613" y="5124"/>
                </a:lnTo>
                <a:lnTo>
                  <a:pt x="4599" y="5111"/>
                </a:lnTo>
                <a:lnTo>
                  <a:pt x="4585" y="5090"/>
                </a:lnTo>
                <a:lnTo>
                  <a:pt x="4571" y="5077"/>
                </a:lnTo>
                <a:lnTo>
                  <a:pt x="4557" y="5070"/>
                </a:lnTo>
                <a:lnTo>
                  <a:pt x="4542" y="5057"/>
                </a:lnTo>
                <a:lnTo>
                  <a:pt x="4522" y="5051"/>
                </a:lnTo>
                <a:lnTo>
                  <a:pt x="4507" y="5044"/>
                </a:lnTo>
                <a:lnTo>
                  <a:pt x="4486" y="5037"/>
                </a:lnTo>
                <a:lnTo>
                  <a:pt x="4450" y="5031"/>
                </a:lnTo>
                <a:lnTo>
                  <a:pt x="4408" y="5024"/>
                </a:lnTo>
                <a:lnTo>
                  <a:pt x="4344" y="5024"/>
                </a:lnTo>
                <a:lnTo>
                  <a:pt x="4267" y="5024"/>
                </a:lnTo>
                <a:lnTo>
                  <a:pt x="3983" y="5024"/>
                </a:lnTo>
                <a:lnTo>
                  <a:pt x="3983" y="5430"/>
                </a:lnTo>
                <a:close/>
                <a:moveTo>
                  <a:pt x="4309" y="5424"/>
                </a:moveTo>
                <a:lnTo>
                  <a:pt x="4267" y="5430"/>
                </a:lnTo>
                <a:lnTo>
                  <a:pt x="4160" y="5430"/>
                </a:lnTo>
                <a:lnTo>
                  <a:pt x="4160" y="5171"/>
                </a:lnTo>
                <a:lnTo>
                  <a:pt x="4246" y="5171"/>
                </a:lnTo>
                <a:lnTo>
                  <a:pt x="4330" y="5177"/>
                </a:lnTo>
                <a:lnTo>
                  <a:pt x="4358" y="5177"/>
                </a:lnTo>
                <a:lnTo>
                  <a:pt x="4380" y="5177"/>
                </a:lnTo>
                <a:lnTo>
                  <a:pt x="4401" y="5184"/>
                </a:lnTo>
                <a:lnTo>
                  <a:pt x="4415" y="5197"/>
                </a:lnTo>
                <a:lnTo>
                  <a:pt x="4436" y="5204"/>
                </a:lnTo>
                <a:lnTo>
                  <a:pt x="4450" y="5224"/>
                </a:lnTo>
                <a:lnTo>
                  <a:pt x="4465" y="5238"/>
                </a:lnTo>
                <a:lnTo>
                  <a:pt x="4472" y="5258"/>
                </a:lnTo>
                <a:lnTo>
                  <a:pt x="4479" y="5277"/>
                </a:lnTo>
                <a:lnTo>
                  <a:pt x="4479" y="5304"/>
                </a:lnTo>
                <a:lnTo>
                  <a:pt x="4479" y="5317"/>
                </a:lnTo>
                <a:lnTo>
                  <a:pt x="4472" y="5337"/>
                </a:lnTo>
                <a:lnTo>
                  <a:pt x="4465" y="5358"/>
                </a:lnTo>
                <a:lnTo>
                  <a:pt x="4458" y="5371"/>
                </a:lnTo>
                <a:lnTo>
                  <a:pt x="4450" y="5384"/>
                </a:lnTo>
                <a:lnTo>
                  <a:pt x="4436" y="5397"/>
                </a:lnTo>
                <a:lnTo>
                  <a:pt x="4422" y="5404"/>
                </a:lnTo>
                <a:lnTo>
                  <a:pt x="4401" y="5411"/>
                </a:lnTo>
                <a:lnTo>
                  <a:pt x="4380" y="5417"/>
                </a:lnTo>
                <a:lnTo>
                  <a:pt x="4352" y="5424"/>
                </a:lnTo>
                <a:lnTo>
                  <a:pt x="4309" y="5424"/>
                </a:lnTo>
                <a:close/>
                <a:moveTo>
                  <a:pt x="4995" y="3012"/>
                </a:moveTo>
                <a:lnTo>
                  <a:pt x="5887" y="2479"/>
                </a:lnTo>
                <a:lnTo>
                  <a:pt x="5809" y="2432"/>
                </a:lnTo>
                <a:lnTo>
                  <a:pt x="4975" y="2932"/>
                </a:lnTo>
                <a:lnTo>
                  <a:pt x="4995" y="3012"/>
                </a:lnTo>
                <a:close/>
                <a:moveTo>
                  <a:pt x="6220" y="2593"/>
                </a:moveTo>
                <a:lnTo>
                  <a:pt x="4975" y="3338"/>
                </a:lnTo>
                <a:lnTo>
                  <a:pt x="4811" y="3438"/>
                </a:lnTo>
                <a:lnTo>
                  <a:pt x="4762" y="3252"/>
                </a:lnTo>
                <a:lnTo>
                  <a:pt x="4677" y="2899"/>
                </a:lnTo>
                <a:lnTo>
                  <a:pt x="4656" y="2812"/>
                </a:lnTo>
                <a:lnTo>
                  <a:pt x="4740" y="2759"/>
                </a:lnTo>
                <a:lnTo>
                  <a:pt x="5738" y="2159"/>
                </a:lnTo>
                <a:lnTo>
                  <a:pt x="5817" y="2113"/>
                </a:lnTo>
                <a:lnTo>
                  <a:pt x="5895" y="2166"/>
                </a:lnTo>
                <a:lnTo>
                  <a:pt x="6220" y="2373"/>
                </a:lnTo>
                <a:lnTo>
                  <a:pt x="6397" y="2486"/>
                </a:lnTo>
                <a:lnTo>
                  <a:pt x="6220" y="2593"/>
                </a:lnTo>
                <a:close/>
                <a:moveTo>
                  <a:pt x="2094" y="6609"/>
                </a:moveTo>
                <a:lnTo>
                  <a:pt x="6411" y="6609"/>
                </a:lnTo>
                <a:lnTo>
                  <a:pt x="6588" y="6609"/>
                </a:lnTo>
                <a:lnTo>
                  <a:pt x="6517" y="6463"/>
                </a:lnTo>
                <a:lnTo>
                  <a:pt x="6383" y="6177"/>
                </a:lnTo>
                <a:lnTo>
                  <a:pt x="6142" y="6177"/>
                </a:lnTo>
                <a:lnTo>
                  <a:pt x="6242" y="6397"/>
                </a:lnTo>
                <a:lnTo>
                  <a:pt x="2257" y="6397"/>
                </a:lnTo>
                <a:lnTo>
                  <a:pt x="2342" y="6177"/>
                </a:lnTo>
                <a:lnTo>
                  <a:pt x="2101" y="6177"/>
                </a:lnTo>
                <a:lnTo>
                  <a:pt x="1987" y="6469"/>
                </a:lnTo>
                <a:lnTo>
                  <a:pt x="1938" y="6609"/>
                </a:lnTo>
                <a:lnTo>
                  <a:pt x="2094" y="6609"/>
                </a:lnTo>
                <a:close/>
                <a:moveTo>
                  <a:pt x="2094" y="7109"/>
                </a:moveTo>
                <a:lnTo>
                  <a:pt x="6411" y="7109"/>
                </a:lnTo>
                <a:lnTo>
                  <a:pt x="6588" y="7109"/>
                </a:lnTo>
                <a:lnTo>
                  <a:pt x="6517" y="6956"/>
                </a:lnTo>
                <a:lnTo>
                  <a:pt x="6383" y="6676"/>
                </a:lnTo>
                <a:lnTo>
                  <a:pt x="6142" y="6676"/>
                </a:lnTo>
                <a:lnTo>
                  <a:pt x="6242" y="6896"/>
                </a:lnTo>
                <a:lnTo>
                  <a:pt x="2257" y="6896"/>
                </a:lnTo>
                <a:lnTo>
                  <a:pt x="2342" y="6676"/>
                </a:lnTo>
                <a:lnTo>
                  <a:pt x="2101" y="6676"/>
                </a:lnTo>
                <a:lnTo>
                  <a:pt x="1987" y="6963"/>
                </a:lnTo>
                <a:lnTo>
                  <a:pt x="1938" y="7109"/>
                </a:lnTo>
                <a:lnTo>
                  <a:pt x="2094" y="7109"/>
                </a:lnTo>
                <a:close/>
                <a:moveTo>
                  <a:pt x="1995" y="3665"/>
                </a:moveTo>
                <a:lnTo>
                  <a:pt x="3934" y="4071"/>
                </a:lnTo>
                <a:lnTo>
                  <a:pt x="3870" y="3758"/>
                </a:lnTo>
                <a:lnTo>
                  <a:pt x="2172" y="3399"/>
                </a:lnTo>
                <a:lnTo>
                  <a:pt x="1995" y="3665"/>
                </a:lnTo>
                <a:close/>
                <a:moveTo>
                  <a:pt x="4083" y="4372"/>
                </a:moveTo>
                <a:lnTo>
                  <a:pt x="1740" y="3885"/>
                </a:lnTo>
                <a:lnTo>
                  <a:pt x="1542" y="3838"/>
                </a:lnTo>
                <a:lnTo>
                  <a:pt x="1648" y="3685"/>
                </a:lnTo>
                <a:lnTo>
                  <a:pt x="1987" y="3185"/>
                </a:lnTo>
                <a:lnTo>
                  <a:pt x="2038" y="3106"/>
                </a:lnTo>
                <a:lnTo>
                  <a:pt x="2130" y="3126"/>
                </a:lnTo>
                <a:lnTo>
                  <a:pt x="4019" y="3519"/>
                </a:lnTo>
                <a:lnTo>
                  <a:pt x="4111" y="3538"/>
                </a:lnTo>
                <a:lnTo>
                  <a:pt x="4132" y="3625"/>
                </a:lnTo>
                <a:lnTo>
                  <a:pt x="4252" y="4218"/>
                </a:lnTo>
                <a:lnTo>
                  <a:pt x="4295" y="4411"/>
                </a:lnTo>
                <a:lnTo>
                  <a:pt x="4083" y="4372"/>
                </a:lnTo>
                <a:close/>
              </a:path>
            </a:pathLst>
          </a:custGeom>
          <a:solidFill>
            <a:srgbClr val="0040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cxnSp>
        <p:nvCxnSpPr>
          <p:cNvPr id="75" name="Прямая соединительная линия 74"/>
          <p:cNvCxnSpPr/>
          <p:nvPr/>
        </p:nvCxnSpPr>
        <p:spPr>
          <a:xfrm>
            <a:off x="1547664" y="4833156"/>
            <a:ext cx="0" cy="210182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Прямая соединительная линия 75"/>
          <p:cNvCxnSpPr/>
          <p:nvPr/>
        </p:nvCxnSpPr>
        <p:spPr>
          <a:xfrm>
            <a:off x="3725703" y="4811106"/>
            <a:ext cx="0" cy="210182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Прямая соединительная линия 94"/>
          <p:cNvCxnSpPr/>
          <p:nvPr/>
        </p:nvCxnSpPr>
        <p:spPr>
          <a:xfrm>
            <a:off x="2597318" y="4653152"/>
            <a:ext cx="0" cy="14400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Прямая соединительная линия 65"/>
          <p:cNvCxnSpPr/>
          <p:nvPr/>
        </p:nvCxnSpPr>
        <p:spPr>
          <a:xfrm>
            <a:off x="4340427" y="4653152"/>
            <a:ext cx="0" cy="14400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Прямая соединительная линия 66"/>
          <p:cNvCxnSpPr/>
          <p:nvPr/>
        </p:nvCxnSpPr>
        <p:spPr>
          <a:xfrm>
            <a:off x="4355976" y="4797152"/>
            <a:ext cx="176400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Прямая соединительная линия 68"/>
          <p:cNvCxnSpPr/>
          <p:nvPr/>
        </p:nvCxnSpPr>
        <p:spPr>
          <a:xfrm>
            <a:off x="6114997" y="4797152"/>
            <a:ext cx="0" cy="19322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Прямая соединительная линия 69"/>
          <p:cNvCxnSpPr/>
          <p:nvPr/>
        </p:nvCxnSpPr>
        <p:spPr>
          <a:xfrm>
            <a:off x="6516216" y="4653152"/>
            <a:ext cx="0" cy="14400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Прямая соединительная линия 70"/>
          <p:cNvCxnSpPr/>
          <p:nvPr/>
        </p:nvCxnSpPr>
        <p:spPr>
          <a:xfrm>
            <a:off x="6531765" y="4797152"/>
            <a:ext cx="176400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Прямая соединительная линия 71"/>
          <p:cNvCxnSpPr/>
          <p:nvPr/>
        </p:nvCxnSpPr>
        <p:spPr>
          <a:xfrm>
            <a:off x="8290786" y="4797152"/>
            <a:ext cx="0" cy="193224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Picture171"/>
          <p:cNvSpPr>
            <a:spLocks noEditPoints="1"/>
          </p:cNvSpPr>
          <p:nvPr/>
        </p:nvSpPr>
        <p:spPr bwMode="auto">
          <a:xfrm>
            <a:off x="8144966" y="5043338"/>
            <a:ext cx="342900" cy="482600"/>
          </a:xfrm>
          <a:custGeom>
            <a:avLst/>
            <a:gdLst>
              <a:gd name="T0" fmla="*/ 240 w 648"/>
              <a:gd name="T1" fmla="*/ 700 h 912"/>
              <a:gd name="T2" fmla="*/ 240 w 648"/>
              <a:gd name="T3" fmla="*/ 639 h 912"/>
              <a:gd name="T4" fmla="*/ 246 w 648"/>
              <a:gd name="T5" fmla="*/ 579 h 912"/>
              <a:gd name="T6" fmla="*/ 259 w 648"/>
              <a:gd name="T7" fmla="*/ 526 h 912"/>
              <a:gd name="T8" fmla="*/ 271 w 648"/>
              <a:gd name="T9" fmla="*/ 500 h 912"/>
              <a:gd name="T10" fmla="*/ 303 w 648"/>
              <a:gd name="T11" fmla="*/ 460 h 912"/>
              <a:gd name="T12" fmla="*/ 348 w 648"/>
              <a:gd name="T13" fmla="*/ 417 h 912"/>
              <a:gd name="T14" fmla="*/ 400 w 648"/>
              <a:gd name="T15" fmla="*/ 374 h 912"/>
              <a:gd name="T16" fmla="*/ 457 w 648"/>
              <a:gd name="T17" fmla="*/ 322 h 912"/>
              <a:gd name="T18" fmla="*/ 467 w 648"/>
              <a:gd name="T19" fmla="*/ 305 h 912"/>
              <a:gd name="T20" fmla="*/ 476 w 648"/>
              <a:gd name="T21" fmla="*/ 281 h 912"/>
              <a:gd name="T22" fmla="*/ 480 w 648"/>
              <a:gd name="T23" fmla="*/ 254 h 912"/>
              <a:gd name="T24" fmla="*/ 476 w 648"/>
              <a:gd name="T25" fmla="*/ 230 h 912"/>
              <a:gd name="T26" fmla="*/ 463 w 648"/>
              <a:gd name="T27" fmla="*/ 197 h 912"/>
              <a:gd name="T28" fmla="*/ 439 w 648"/>
              <a:gd name="T29" fmla="*/ 168 h 912"/>
              <a:gd name="T30" fmla="*/ 417 w 648"/>
              <a:gd name="T31" fmla="*/ 152 h 912"/>
              <a:gd name="T32" fmla="*/ 378 w 648"/>
              <a:gd name="T33" fmla="*/ 137 h 912"/>
              <a:gd name="T34" fmla="*/ 330 w 648"/>
              <a:gd name="T35" fmla="*/ 132 h 912"/>
              <a:gd name="T36" fmla="*/ 298 w 648"/>
              <a:gd name="T37" fmla="*/ 134 h 912"/>
              <a:gd name="T38" fmla="*/ 256 w 648"/>
              <a:gd name="T39" fmla="*/ 147 h 912"/>
              <a:gd name="T40" fmla="*/ 220 w 648"/>
              <a:gd name="T41" fmla="*/ 169 h 912"/>
              <a:gd name="T42" fmla="*/ 200 w 648"/>
              <a:gd name="T43" fmla="*/ 191 h 912"/>
              <a:gd name="T44" fmla="*/ 175 w 648"/>
              <a:gd name="T45" fmla="*/ 231 h 912"/>
              <a:gd name="T46" fmla="*/ 159 w 648"/>
              <a:gd name="T47" fmla="*/ 284 h 912"/>
              <a:gd name="T48" fmla="*/ 1 w 648"/>
              <a:gd name="T49" fmla="*/ 251 h 912"/>
              <a:gd name="T50" fmla="*/ 9 w 648"/>
              <a:gd name="T51" fmla="*/ 211 h 912"/>
              <a:gd name="T52" fmla="*/ 21 w 648"/>
              <a:gd name="T53" fmla="*/ 175 h 912"/>
              <a:gd name="T54" fmla="*/ 40 w 648"/>
              <a:gd name="T55" fmla="*/ 139 h 912"/>
              <a:gd name="T56" fmla="*/ 63 w 648"/>
              <a:gd name="T57" fmla="*/ 107 h 912"/>
              <a:gd name="T58" fmla="*/ 93 w 648"/>
              <a:gd name="T59" fmla="*/ 77 h 912"/>
              <a:gd name="T60" fmla="*/ 129 w 648"/>
              <a:gd name="T61" fmla="*/ 51 h 912"/>
              <a:gd name="T62" fmla="*/ 166 w 648"/>
              <a:gd name="T63" fmla="*/ 30 h 912"/>
              <a:gd name="T64" fmla="*/ 209 w 648"/>
              <a:gd name="T65" fmla="*/ 15 h 912"/>
              <a:gd name="T66" fmla="*/ 255 w 648"/>
              <a:gd name="T67" fmla="*/ 5 h 912"/>
              <a:gd name="T68" fmla="*/ 323 w 648"/>
              <a:gd name="T69" fmla="*/ 0 h 912"/>
              <a:gd name="T70" fmla="*/ 377 w 648"/>
              <a:gd name="T71" fmla="*/ 3 h 912"/>
              <a:gd name="T72" fmla="*/ 426 w 648"/>
              <a:gd name="T73" fmla="*/ 11 h 912"/>
              <a:gd name="T74" fmla="*/ 471 w 648"/>
              <a:gd name="T75" fmla="*/ 25 h 912"/>
              <a:gd name="T76" fmla="*/ 512 w 648"/>
              <a:gd name="T77" fmla="*/ 44 h 912"/>
              <a:gd name="T78" fmla="*/ 549 w 648"/>
              <a:gd name="T79" fmla="*/ 69 h 912"/>
              <a:gd name="T80" fmla="*/ 580 w 648"/>
              <a:gd name="T81" fmla="*/ 98 h 912"/>
              <a:gd name="T82" fmla="*/ 606 w 648"/>
              <a:gd name="T83" fmla="*/ 130 h 912"/>
              <a:gd name="T84" fmla="*/ 627 w 648"/>
              <a:gd name="T85" fmla="*/ 162 h 912"/>
              <a:gd name="T86" fmla="*/ 639 w 648"/>
              <a:gd name="T87" fmla="*/ 197 h 912"/>
              <a:gd name="T88" fmla="*/ 647 w 648"/>
              <a:gd name="T89" fmla="*/ 234 h 912"/>
              <a:gd name="T90" fmla="*/ 648 w 648"/>
              <a:gd name="T91" fmla="*/ 259 h 912"/>
              <a:gd name="T92" fmla="*/ 644 w 648"/>
              <a:gd name="T93" fmla="*/ 301 h 912"/>
              <a:gd name="T94" fmla="*/ 630 w 648"/>
              <a:gd name="T95" fmla="*/ 342 h 912"/>
              <a:gd name="T96" fmla="*/ 616 w 648"/>
              <a:gd name="T97" fmla="*/ 368 h 912"/>
              <a:gd name="T98" fmla="*/ 581 w 648"/>
              <a:gd name="T99" fmla="*/ 412 h 912"/>
              <a:gd name="T100" fmla="*/ 526 w 648"/>
              <a:gd name="T101" fmla="*/ 465 h 912"/>
              <a:gd name="T102" fmla="*/ 453 w 648"/>
              <a:gd name="T103" fmla="*/ 528 h 912"/>
              <a:gd name="T104" fmla="*/ 413 w 648"/>
              <a:gd name="T105" fmla="*/ 573 h 912"/>
              <a:gd name="T106" fmla="*/ 407 w 648"/>
              <a:gd name="T107" fmla="*/ 588 h 912"/>
              <a:gd name="T108" fmla="*/ 400 w 648"/>
              <a:gd name="T109" fmla="*/ 629 h 912"/>
              <a:gd name="T110" fmla="*/ 397 w 648"/>
              <a:gd name="T111" fmla="*/ 700 h 912"/>
              <a:gd name="T112" fmla="*/ 395 w 648"/>
              <a:gd name="T113" fmla="*/ 761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48" h="912">
                <a:moveTo>
                  <a:pt x="397" y="700"/>
                </a:moveTo>
                <a:lnTo>
                  <a:pt x="240" y="700"/>
                </a:lnTo>
                <a:lnTo>
                  <a:pt x="240" y="700"/>
                </a:lnTo>
                <a:lnTo>
                  <a:pt x="239" y="659"/>
                </a:lnTo>
                <a:lnTo>
                  <a:pt x="239" y="659"/>
                </a:lnTo>
                <a:lnTo>
                  <a:pt x="240" y="639"/>
                </a:lnTo>
                <a:lnTo>
                  <a:pt x="241" y="619"/>
                </a:lnTo>
                <a:lnTo>
                  <a:pt x="244" y="599"/>
                </a:lnTo>
                <a:lnTo>
                  <a:pt x="246" y="579"/>
                </a:lnTo>
                <a:lnTo>
                  <a:pt x="249" y="559"/>
                </a:lnTo>
                <a:lnTo>
                  <a:pt x="253" y="542"/>
                </a:lnTo>
                <a:lnTo>
                  <a:pt x="259" y="526"/>
                </a:lnTo>
                <a:lnTo>
                  <a:pt x="265" y="512"/>
                </a:lnTo>
                <a:lnTo>
                  <a:pt x="265" y="512"/>
                </a:lnTo>
                <a:lnTo>
                  <a:pt x="271" y="500"/>
                </a:lnTo>
                <a:lnTo>
                  <a:pt x="281" y="488"/>
                </a:lnTo>
                <a:lnTo>
                  <a:pt x="291" y="474"/>
                </a:lnTo>
                <a:lnTo>
                  <a:pt x="303" y="460"/>
                </a:lnTo>
                <a:lnTo>
                  <a:pt x="316" y="446"/>
                </a:lnTo>
                <a:lnTo>
                  <a:pt x="332" y="432"/>
                </a:lnTo>
                <a:lnTo>
                  <a:pt x="348" y="417"/>
                </a:lnTo>
                <a:lnTo>
                  <a:pt x="366" y="402"/>
                </a:lnTo>
                <a:lnTo>
                  <a:pt x="366" y="402"/>
                </a:lnTo>
                <a:lnTo>
                  <a:pt x="400" y="374"/>
                </a:lnTo>
                <a:lnTo>
                  <a:pt x="427" y="350"/>
                </a:lnTo>
                <a:lnTo>
                  <a:pt x="445" y="333"/>
                </a:lnTo>
                <a:lnTo>
                  <a:pt x="457" y="322"/>
                </a:lnTo>
                <a:lnTo>
                  <a:pt x="457" y="322"/>
                </a:lnTo>
                <a:lnTo>
                  <a:pt x="462" y="313"/>
                </a:lnTo>
                <a:lnTo>
                  <a:pt x="467" y="305"/>
                </a:lnTo>
                <a:lnTo>
                  <a:pt x="470" y="298"/>
                </a:lnTo>
                <a:lnTo>
                  <a:pt x="473" y="289"/>
                </a:lnTo>
                <a:lnTo>
                  <a:pt x="476" y="281"/>
                </a:lnTo>
                <a:lnTo>
                  <a:pt x="477" y="272"/>
                </a:lnTo>
                <a:lnTo>
                  <a:pt x="478" y="264"/>
                </a:lnTo>
                <a:lnTo>
                  <a:pt x="480" y="254"/>
                </a:lnTo>
                <a:lnTo>
                  <a:pt x="480" y="254"/>
                </a:lnTo>
                <a:lnTo>
                  <a:pt x="478" y="242"/>
                </a:lnTo>
                <a:lnTo>
                  <a:pt x="476" y="230"/>
                </a:lnTo>
                <a:lnTo>
                  <a:pt x="474" y="219"/>
                </a:lnTo>
                <a:lnTo>
                  <a:pt x="469" y="208"/>
                </a:lnTo>
                <a:lnTo>
                  <a:pt x="463" y="197"/>
                </a:lnTo>
                <a:lnTo>
                  <a:pt x="457" y="186"/>
                </a:lnTo>
                <a:lnTo>
                  <a:pt x="448" y="177"/>
                </a:lnTo>
                <a:lnTo>
                  <a:pt x="439" y="168"/>
                </a:lnTo>
                <a:lnTo>
                  <a:pt x="439" y="168"/>
                </a:lnTo>
                <a:lnTo>
                  <a:pt x="428" y="160"/>
                </a:lnTo>
                <a:lnTo>
                  <a:pt x="417" y="152"/>
                </a:lnTo>
                <a:lnTo>
                  <a:pt x="404" y="146"/>
                </a:lnTo>
                <a:lnTo>
                  <a:pt x="392" y="141"/>
                </a:lnTo>
                <a:lnTo>
                  <a:pt x="378" y="137"/>
                </a:lnTo>
                <a:lnTo>
                  <a:pt x="363" y="134"/>
                </a:lnTo>
                <a:lnTo>
                  <a:pt x="347" y="133"/>
                </a:lnTo>
                <a:lnTo>
                  <a:pt x="330" y="132"/>
                </a:lnTo>
                <a:lnTo>
                  <a:pt x="330" y="132"/>
                </a:lnTo>
                <a:lnTo>
                  <a:pt x="314" y="133"/>
                </a:lnTo>
                <a:lnTo>
                  <a:pt x="298" y="134"/>
                </a:lnTo>
                <a:lnTo>
                  <a:pt x="283" y="137"/>
                </a:lnTo>
                <a:lnTo>
                  <a:pt x="269" y="141"/>
                </a:lnTo>
                <a:lnTo>
                  <a:pt x="256" y="147"/>
                </a:lnTo>
                <a:lnTo>
                  <a:pt x="244" y="153"/>
                </a:lnTo>
                <a:lnTo>
                  <a:pt x="232" y="161"/>
                </a:lnTo>
                <a:lnTo>
                  <a:pt x="220" y="169"/>
                </a:lnTo>
                <a:lnTo>
                  <a:pt x="220" y="169"/>
                </a:lnTo>
                <a:lnTo>
                  <a:pt x="209" y="179"/>
                </a:lnTo>
                <a:lnTo>
                  <a:pt x="200" y="191"/>
                </a:lnTo>
                <a:lnTo>
                  <a:pt x="190" y="204"/>
                </a:lnTo>
                <a:lnTo>
                  <a:pt x="182" y="216"/>
                </a:lnTo>
                <a:lnTo>
                  <a:pt x="175" y="231"/>
                </a:lnTo>
                <a:lnTo>
                  <a:pt x="168" y="248"/>
                </a:lnTo>
                <a:lnTo>
                  <a:pt x="163" y="266"/>
                </a:lnTo>
                <a:lnTo>
                  <a:pt x="159" y="284"/>
                </a:lnTo>
                <a:lnTo>
                  <a:pt x="0" y="265"/>
                </a:lnTo>
                <a:lnTo>
                  <a:pt x="0" y="265"/>
                </a:lnTo>
                <a:lnTo>
                  <a:pt x="1" y="251"/>
                </a:lnTo>
                <a:lnTo>
                  <a:pt x="2" y="237"/>
                </a:lnTo>
                <a:lnTo>
                  <a:pt x="5" y="224"/>
                </a:lnTo>
                <a:lnTo>
                  <a:pt x="9" y="211"/>
                </a:lnTo>
                <a:lnTo>
                  <a:pt x="12" y="198"/>
                </a:lnTo>
                <a:lnTo>
                  <a:pt x="16" y="186"/>
                </a:lnTo>
                <a:lnTo>
                  <a:pt x="21" y="175"/>
                </a:lnTo>
                <a:lnTo>
                  <a:pt x="27" y="163"/>
                </a:lnTo>
                <a:lnTo>
                  <a:pt x="33" y="151"/>
                </a:lnTo>
                <a:lnTo>
                  <a:pt x="40" y="139"/>
                </a:lnTo>
                <a:lnTo>
                  <a:pt x="47" y="129"/>
                </a:lnTo>
                <a:lnTo>
                  <a:pt x="55" y="118"/>
                </a:lnTo>
                <a:lnTo>
                  <a:pt x="63" y="107"/>
                </a:lnTo>
                <a:lnTo>
                  <a:pt x="73" y="96"/>
                </a:lnTo>
                <a:lnTo>
                  <a:pt x="93" y="77"/>
                </a:lnTo>
                <a:lnTo>
                  <a:pt x="93" y="77"/>
                </a:lnTo>
                <a:lnTo>
                  <a:pt x="105" y="68"/>
                </a:lnTo>
                <a:lnTo>
                  <a:pt x="116" y="59"/>
                </a:lnTo>
                <a:lnTo>
                  <a:pt x="129" y="51"/>
                </a:lnTo>
                <a:lnTo>
                  <a:pt x="141" y="44"/>
                </a:lnTo>
                <a:lnTo>
                  <a:pt x="153" y="36"/>
                </a:lnTo>
                <a:lnTo>
                  <a:pt x="166" y="30"/>
                </a:lnTo>
                <a:lnTo>
                  <a:pt x="180" y="25"/>
                </a:lnTo>
                <a:lnTo>
                  <a:pt x="194" y="19"/>
                </a:lnTo>
                <a:lnTo>
                  <a:pt x="209" y="15"/>
                </a:lnTo>
                <a:lnTo>
                  <a:pt x="224" y="11"/>
                </a:lnTo>
                <a:lnTo>
                  <a:pt x="239" y="8"/>
                </a:lnTo>
                <a:lnTo>
                  <a:pt x="255" y="5"/>
                </a:lnTo>
                <a:lnTo>
                  <a:pt x="271" y="3"/>
                </a:lnTo>
                <a:lnTo>
                  <a:pt x="289" y="1"/>
                </a:lnTo>
                <a:lnTo>
                  <a:pt x="323" y="0"/>
                </a:lnTo>
                <a:lnTo>
                  <a:pt x="323" y="0"/>
                </a:lnTo>
                <a:lnTo>
                  <a:pt x="359" y="1"/>
                </a:lnTo>
                <a:lnTo>
                  <a:pt x="377" y="3"/>
                </a:lnTo>
                <a:lnTo>
                  <a:pt x="394" y="5"/>
                </a:lnTo>
                <a:lnTo>
                  <a:pt x="410" y="8"/>
                </a:lnTo>
                <a:lnTo>
                  <a:pt x="426" y="11"/>
                </a:lnTo>
                <a:lnTo>
                  <a:pt x="442" y="15"/>
                </a:lnTo>
                <a:lnTo>
                  <a:pt x="457" y="19"/>
                </a:lnTo>
                <a:lnTo>
                  <a:pt x="471" y="25"/>
                </a:lnTo>
                <a:lnTo>
                  <a:pt x="485" y="31"/>
                </a:lnTo>
                <a:lnTo>
                  <a:pt x="499" y="36"/>
                </a:lnTo>
                <a:lnTo>
                  <a:pt x="512" y="44"/>
                </a:lnTo>
                <a:lnTo>
                  <a:pt x="525" y="51"/>
                </a:lnTo>
                <a:lnTo>
                  <a:pt x="537" y="60"/>
                </a:lnTo>
                <a:lnTo>
                  <a:pt x="549" y="69"/>
                </a:lnTo>
                <a:lnTo>
                  <a:pt x="560" y="78"/>
                </a:lnTo>
                <a:lnTo>
                  <a:pt x="560" y="78"/>
                </a:lnTo>
                <a:lnTo>
                  <a:pt x="580" y="98"/>
                </a:lnTo>
                <a:lnTo>
                  <a:pt x="590" y="108"/>
                </a:lnTo>
                <a:lnTo>
                  <a:pt x="599" y="119"/>
                </a:lnTo>
                <a:lnTo>
                  <a:pt x="606" y="130"/>
                </a:lnTo>
                <a:lnTo>
                  <a:pt x="614" y="140"/>
                </a:lnTo>
                <a:lnTo>
                  <a:pt x="620" y="151"/>
                </a:lnTo>
                <a:lnTo>
                  <a:pt x="627" y="162"/>
                </a:lnTo>
                <a:lnTo>
                  <a:pt x="632" y="174"/>
                </a:lnTo>
                <a:lnTo>
                  <a:pt x="636" y="185"/>
                </a:lnTo>
                <a:lnTo>
                  <a:pt x="639" y="197"/>
                </a:lnTo>
                <a:lnTo>
                  <a:pt x="643" y="209"/>
                </a:lnTo>
                <a:lnTo>
                  <a:pt x="645" y="222"/>
                </a:lnTo>
                <a:lnTo>
                  <a:pt x="647" y="234"/>
                </a:lnTo>
                <a:lnTo>
                  <a:pt x="648" y="246"/>
                </a:lnTo>
                <a:lnTo>
                  <a:pt x="648" y="259"/>
                </a:lnTo>
                <a:lnTo>
                  <a:pt x="648" y="259"/>
                </a:lnTo>
                <a:lnTo>
                  <a:pt x="648" y="273"/>
                </a:lnTo>
                <a:lnTo>
                  <a:pt x="646" y="287"/>
                </a:lnTo>
                <a:lnTo>
                  <a:pt x="644" y="301"/>
                </a:lnTo>
                <a:lnTo>
                  <a:pt x="640" y="315"/>
                </a:lnTo>
                <a:lnTo>
                  <a:pt x="635" y="329"/>
                </a:lnTo>
                <a:lnTo>
                  <a:pt x="630" y="342"/>
                </a:lnTo>
                <a:lnTo>
                  <a:pt x="623" y="355"/>
                </a:lnTo>
                <a:lnTo>
                  <a:pt x="616" y="368"/>
                </a:lnTo>
                <a:lnTo>
                  <a:pt x="616" y="368"/>
                </a:lnTo>
                <a:lnTo>
                  <a:pt x="606" y="382"/>
                </a:lnTo>
                <a:lnTo>
                  <a:pt x="595" y="395"/>
                </a:lnTo>
                <a:lnTo>
                  <a:pt x="581" y="412"/>
                </a:lnTo>
                <a:lnTo>
                  <a:pt x="565" y="429"/>
                </a:lnTo>
                <a:lnTo>
                  <a:pt x="547" y="446"/>
                </a:lnTo>
                <a:lnTo>
                  <a:pt x="526" y="465"/>
                </a:lnTo>
                <a:lnTo>
                  <a:pt x="477" y="507"/>
                </a:lnTo>
                <a:lnTo>
                  <a:pt x="477" y="507"/>
                </a:lnTo>
                <a:lnTo>
                  <a:pt x="453" y="528"/>
                </a:lnTo>
                <a:lnTo>
                  <a:pt x="433" y="548"/>
                </a:lnTo>
                <a:lnTo>
                  <a:pt x="418" y="565"/>
                </a:lnTo>
                <a:lnTo>
                  <a:pt x="413" y="573"/>
                </a:lnTo>
                <a:lnTo>
                  <a:pt x="410" y="580"/>
                </a:lnTo>
                <a:lnTo>
                  <a:pt x="410" y="580"/>
                </a:lnTo>
                <a:lnTo>
                  <a:pt x="407" y="588"/>
                </a:lnTo>
                <a:lnTo>
                  <a:pt x="403" y="600"/>
                </a:lnTo>
                <a:lnTo>
                  <a:pt x="401" y="614"/>
                </a:lnTo>
                <a:lnTo>
                  <a:pt x="400" y="629"/>
                </a:lnTo>
                <a:lnTo>
                  <a:pt x="398" y="663"/>
                </a:lnTo>
                <a:lnTo>
                  <a:pt x="397" y="700"/>
                </a:lnTo>
                <a:lnTo>
                  <a:pt x="397" y="700"/>
                </a:lnTo>
                <a:close/>
                <a:moveTo>
                  <a:pt x="242" y="912"/>
                </a:moveTo>
                <a:lnTo>
                  <a:pt x="242" y="761"/>
                </a:lnTo>
                <a:lnTo>
                  <a:pt x="395" y="761"/>
                </a:lnTo>
                <a:lnTo>
                  <a:pt x="395" y="912"/>
                </a:lnTo>
                <a:lnTo>
                  <a:pt x="242" y="9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0318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0"/>
    </mc:Choice>
    <mc:Fallback xmlns="">
      <p:transition advClick="0" advTm="20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5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00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50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500"/>
                            </p:stCondLst>
                            <p:childTnLst>
                              <p:par>
                                <p:cTn id="8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500"/>
                            </p:stCondLst>
                            <p:childTnLst>
                              <p:par>
                                <p:cTn id="9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6500"/>
                            </p:stCondLst>
                            <p:childTnLst>
                              <p:par>
                                <p:cTn id="9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"/>
                            </p:stCondLst>
                            <p:childTnLst>
                              <p:par>
                                <p:cTn id="1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500"/>
                            </p:stCondLst>
                            <p:childTnLst>
                              <p:par>
                                <p:cTn id="1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2000"/>
                            </p:stCondLst>
                            <p:childTnLst>
                              <p:par>
                                <p:cTn id="13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500"/>
                            </p:stCondLst>
                            <p:childTnLst>
                              <p:par>
                                <p:cTn id="1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000"/>
                            </p:stCondLst>
                            <p:childTnLst>
                              <p:par>
                                <p:cTn id="1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500"/>
                            </p:stCondLst>
                            <p:childTnLst>
                              <p:par>
                                <p:cTn id="1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000"/>
                            </p:stCondLst>
                            <p:childTnLst>
                              <p:par>
                                <p:cTn id="15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00"/>
                            </p:stCondLst>
                            <p:childTnLst>
                              <p:par>
                                <p:cTn id="1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500"/>
                            </p:stCondLst>
                            <p:childTnLst>
                              <p:par>
                                <p:cTn id="1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5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500"/>
                            </p:stCondLst>
                            <p:childTnLst>
                              <p:par>
                                <p:cTn id="1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9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2000"/>
                            </p:stCondLst>
                            <p:childTnLst>
                              <p:par>
                                <p:cTn id="19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2500"/>
                            </p:stCondLst>
                            <p:childTnLst>
                              <p:par>
                                <p:cTn id="1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7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6" grpId="0"/>
      <p:bldP spid="390" grpId="0"/>
      <p:bldP spid="1276" grpId="0"/>
      <p:bldP spid="1277" grpId="0"/>
      <p:bldP spid="1278" grpId="0"/>
      <p:bldP spid="1279" grpId="0"/>
      <p:bldP spid="1280" grpId="0"/>
      <p:bldP spid="1281" grpId="0" animBg="1"/>
      <p:bldP spid="1282" grpId="0" animBg="1"/>
      <p:bldP spid="1283" grpId="0" animBg="1"/>
      <p:bldP spid="1284" grpId="0" animBg="1"/>
      <p:bldP spid="1285" grpId="0" animBg="1"/>
      <p:bldP spid="1287" grpId="0" animBg="1"/>
      <p:bldP spid="1288" grpId="0" animBg="1"/>
      <p:bldP spid="1289" grpId="0"/>
      <p:bldP spid="1290" grpId="0" animBg="1"/>
      <p:bldP spid="1291" grpId="0" animBg="1"/>
      <p:bldP spid="1292" grpId="0"/>
      <p:bldP spid="1293" grpId="0"/>
      <p:bldP spid="1294" grpId="0"/>
      <p:bldP spid="439" grpId="0" animBg="1"/>
      <p:bldP spid="52" grpId="0"/>
      <p:bldP spid="54" grpId="0" animBg="1"/>
      <p:bldP spid="55" grpId="0" animBg="1"/>
      <p:bldP spid="63" grpId="0" animBg="1"/>
      <p:bldP spid="7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extBox 53"/>
          <p:cNvSpPr txBox="1"/>
          <p:nvPr/>
        </p:nvSpPr>
        <p:spPr>
          <a:xfrm>
            <a:off x="332518" y="4185084"/>
            <a:ext cx="3682062" cy="238526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7800" lvl="0" indent="-177800">
              <a:spcAft>
                <a:spcPts val="600"/>
              </a:spcAft>
              <a:buClr>
                <a:schemeClr val="accent3"/>
              </a:buClr>
              <a:buFont typeface="Wingdings" panose="05000000000000000000" pitchFamily="2" charset="2"/>
              <a:buChar char="§"/>
            </a:pPr>
            <a:r>
              <a:rPr lang="ru-RU" sz="1200" dirty="0" smtClean="0"/>
              <a:t>Переход на </a:t>
            </a:r>
            <a:r>
              <a:rPr lang="en-US" sz="1200" dirty="0" smtClean="0"/>
              <a:t>MGO </a:t>
            </a:r>
            <a:endParaRPr lang="ru-RU" sz="1200" dirty="0"/>
          </a:p>
          <a:p>
            <a:pPr marL="177800" lvl="0" indent="-177800">
              <a:spcAft>
                <a:spcPts val="600"/>
              </a:spcAft>
              <a:buClr>
                <a:schemeClr val="accent3"/>
              </a:buClr>
              <a:buFont typeface="Wingdings" panose="05000000000000000000" pitchFamily="2" charset="2"/>
              <a:buChar char="§"/>
            </a:pPr>
            <a:r>
              <a:rPr lang="ru-RU" sz="1200" dirty="0" smtClean="0"/>
              <a:t>Переход на новое топливо </a:t>
            </a:r>
            <a:r>
              <a:rPr lang="en-US" sz="1200" dirty="0" smtClean="0"/>
              <a:t>ULSFO</a:t>
            </a:r>
            <a:r>
              <a:rPr lang="ru-RU" sz="1200" dirty="0" smtClean="0"/>
              <a:t> (</a:t>
            </a:r>
            <a:r>
              <a:rPr lang="en-US" sz="1200" dirty="0" smtClean="0"/>
              <a:t>SOx  </a:t>
            </a:r>
            <a:r>
              <a:rPr lang="ru-RU" sz="1200" dirty="0" smtClean="0"/>
              <a:t>0,1%)</a:t>
            </a:r>
          </a:p>
          <a:p>
            <a:pPr marL="177800" lvl="0" indent="-177800">
              <a:spcAft>
                <a:spcPts val="600"/>
              </a:spcAft>
              <a:buClr>
                <a:schemeClr val="accent3"/>
              </a:buClr>
              <a:buFont typeface="Wingdings" panose="05000000000000000000" pitchFamily="2" charset="2"/>
              <a:buChar char="§"/>
            </a:pPr>
            <a:r>
              <a:rPr lang="ru-RU" sz="1200" dirty="0"/>
              <a:t>Установка скруббера (система очистки выхлопных газов судовых двигателей )</a:t>
            </a:r>
          </a:p>
          <a:p>
            <a:pPr marL="177800" lvl="0" indent="-177800">
              <a:spcAft>
                <a:spcPts val="600"/>
              </a:spcAft>
              <a:buClr>
                <a:schemeClr val="accent3"/>
              </a:buClr>
              <a:buFont typeface="Wingdings" panose="05000000000000000000" pitchFamily="2" charset="2"/>
              <a:buChar char="§"/>
            </a:pPr>
            <a:r>
              <a:rPr lang="ru-RU" sz="1200" dirty="0"/>
              <a:t>Переход на СПГ</a:t>
            </a:r>
            <a:endParaRPr lang="en-US" sz="1200" dirty="0"/>
          </a:p>
          <a:p>
            <a:pPr marL="177800" lvl="0" indent="-177800">
              <a:spcAft>
                <a:spcPts val="600"/>
              </a:spcAft>
              <a:buClr>
                <a:schemeClr val="accent3"/>
              </a:buClr>
              <a:buFont typeface="Wingdings" panose="05000000000000000000" pitchFamily="2" charset="2"/>
              <a:buChar char="§"/>
            </a:pPr>
            <a:r>
              <a:rPr lang="ru-RU" sz="1200" dirty="0"/>
              <a:t>Изменение маршрута (в обход </a:t>
            </a:r>
            <a:r>
              <a:rPr lang="en-US" sz="1200" dirty="0"/>
              <a:t>ECA</a:t>
            </a:r>
            <a:r>
              <a:rPr lang="ru-RU" sz="1200" dirty="0"/>
              <a:t>)</a:t>
            </a:r>
          </a:p>
          <a:p>
            <a:pPr marL="177800" lvl="0" indent="-177800">
              <a:spcAft>
                <a:spcPts val="600"/>
              </a:spcAft>
              <a:buClr>
                <a:schemeClr val="accent3"/>
              </a:buClr>
              <a:buFont typeface="Wingdings" panose="05000000000000000000" pitchFamily="2" charset="2"/>
              <a:buChar char="§"/>
            </a:pPr>
            <a:r>
              <a:rPr lang="ru-RU" sz="1200" dirty="0"/>
              <a:t>Переключение грузопотоков на другие виды транспорта </a:t>
            </a:r>
          </a:p>
          <a:p>
            <a:pPr marL="177800" indent="-177800">
              <a:spcAft>
                <a:spcPts val="600"/>
              </a:spcAft>
              <a:buClr>
                <a:schemeClr val="accent3"/>
              </a:buClr>
              <a:buFont typeface="Wingdings" panose="05000000000000000000" pitchFamily="2" charset="2"/>
              <a:buChar char="§"/>
            </a:pPr>
            <a:r>
              <a:rPr lang="ru-RU" sz="1200" dirty="0"/>
              <a:t>Оплата штрафов </a:t>
            </a:r>
            <a:endParaRPr lang="en-US" sz="1200" dirty="0"/>
          </a:p>
          <a:p>
            <a:pPr marL="177800" lvl="0" indent="-177800">
              <a:spcAft>
                <a:spcPts val="600"/>
              </a:spcAft>
              <a:buClr>
                <a:schemeClr val="accent3"/>
              </a:buClr>
              <a:buFont typeface="Wingdings" panose="05000000000000000000" pitchFamily="2" charset="2"/>
              <a:buChar char="§"/>
            </a:pPr>
            <a:endParaRPr lang="ru-RU" sz="1200" dirty="0"/>
          </a:p>
        </p:txBody>
      </p:sp>
      <p:sp>
        <p:nvSpPr>
          <p:cNvPr id="41" name="TextBox 40"/>
          <p:cNvSpPr txBox="1"/>
          <p:nvPr/>
        </p:nvSpPr>
        <p:spPr>
          <a:xfrm>
            <a:off x="5335386" y="1055050"/>
            <a:ext cx="3298082" cy="53860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r">
              <a:spcBef>
                <a:spcPts val="600"/>
              </a:spcBef>
            </a:pPr>
            <a:r>
              <a:rPr lang="ru-RU" sz="1200" b="1" dirty="0" smtClean="0">
                <a:solidFill>
                  <a:srgbClr val="3C3C3C"/>
                </a:solidFill>
              </a:rPr>
              <a:t>Структура спроса, Балтийский бассейн РФ</a:t>
            </a:r>
          </a:p>
          <a:p>
            <a:pPr algn="r">
              <a:spcBef>
                <a:spcPts val="600"/>
              </a:spcBef>
            </a:pPr>
            <a:r>
              <a:rPr lang="ru-RU" sz="1200" b="1" dirty="0" smtClean="0">
                <a:solidFill>
                  <a:srgbClr val="3C3C3C"/>
                </a:solidFill>
              </a:rPr>
              <a:t>ПОСЛЕ МАРПОЛ 2015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2260260" y="2894444"/>
            <a:ext cx="3418655" cy="258620"/>
          </a:xfrm>
          <a:custGeom>
            <a:avLst/>
            <a:gdLst>
              <a:gd name="connsiteX0" fmla="*/ 0 w 2551445"/>
              <a:gd name="connsiteY0" fmla="*/ 0 h 709286"/>
              <a:gd name="connsiteX1" fmla="*/ 2551445 w 2551445"/>
              <a:gd name="connsiteY1" fmla="*/ 0 h 709286"/>
              <a:gd name="connsiteX2" fmla="*/ 2551445 w 2551445"/>
              <a:gd name="connsiteY2" fmla="*/ 709286 h 709286"/>
              <a:gd name="connsiteX3" fmla="*/ 0 w 2551445"/>
              <a:gd name="connsiteY3" fmla="*/ 709286 h 709286"/>
              <a:gd name="connsiteX4" fmla="*/ 0 w 2551445"/>
              <a:gd name="connsiteY4" fmla="*/ 0 h 709286"/>
              <a:gd name="connsiteX0" fmla="*/ 2551445 w 2642885"/>
              <a:gd name="connsiteY0" fmla="*/ 0 h 709286"/>
              <a:gd name="connsiteX1" fmla="*/ 2551445 w 2642885"/>
              <a:gd name="connsiteY1" fmla="*/ 709286 h 709286"/>
              <a:gd name="connsiteX2" fmla="*/ 0 w 2642885"/>
              <a:gd name="connsiteY2" fmla="*/ 709286 h 709286"/>
              <a:gd name="connsiteX3" fmla="*/ 0 w 2642885"/>
              <a:gd name="connsiteY3" fmla="*/ 0 h 709286"/>
              <a:gd name="connsiteX4" fmla="*/ 2642885 w 2642885"/>
              <a:gd name="connsiteY4" fmla="*/ 91440 h 709286"/>
              <a:gd name="connsiteX0" fmla="*/ 2551445 w 2551445"/>
              <a:gd name="connsiteY0" fmla="*/ 0 h 709286"/>
              <a:gd name="connsiteX1" fmla="*/ 2551445 w 2551445"/>
              <a:gd name="connsiteY1" fmla="*/ 709286 h 709286"/>
              <a:gd name="connsiteX2" fmla="*/ 0 w 2551445"/>
              <a:gd name="connsiteY2" fmla="*/ 709286 h 709286"/>
              <a:gd name="connsiteX3" fmla="*/ 0 w 2551445"/>
              <a:gd name="connsiteY3" fmla="*/ 0 h 709286"/>
              <a:gd name="connsiteX0" fmla="*/ 2551445 w 2551445"/>
              <a:gd name="connsiteY0" fmla="*/ 709286 h 709286"/>
              <a:gd name="connsiteX1" fmla="*/ 0 w 2551445"/>
              <a:gd name="connsiteY1" fmla="*/ 709286 h 709286"/>
              <a:gd name="connsiteX2" fmla="*/ 0 w 2551445"/>
              <a:gd name="connsiteY2" fmla="*/ 0 h 709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51445" h="709286">
                <a:moveTo>
                  <a:pt x="2551445" y="709286"/>
                </a:moveTo>
                <a:lnTo>
                  <a:pt x="0" y="709286"/>
                </a:lnTo>
                <a:lnTo>
                  <a:pt x="0" y="0"/>
                </a:lnTo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600"/>
              </a:spcBef>
            </a:pPr>
            <a:endParaRPr lang="ru-RU" sz="1200" dirty="0" smtClean="0">
              <a:solidFill>
                <a:srgbClr val="3C3C3C"/>
              </a:solidFill>
            </a:endParaRPr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287338" y="188640"/>
            <a:ext cx="8560318" cy="610499"/>
          </a:xfrm>
        </p:spPr>
        <p:txBody>
          <a:bodyPr vert="horz" lIns="0" tIns="0" rIns="0" bIns="0" rtlCol="0" anchor="b" anchorCtr="0">
            <a:noAutofit/>
          </a:bodyPr>
          <a:lstStyle/>
          <a:p>
            <a:r>
              <a:rPr lang="ru-RU" sz="1800" dirty="0" smtClean="0"/>
              <a:t>Внедрение ограничений МАРПОЛ в 2015 году привел</a:t>
            </a:r>
            <a:r>
              <a:rPr lang="ru-RU" sz="1800" dirty="0"/>
              <a:t>о</a:t>
            </a:r>
            <a:r>
              <a:rPr lang="ru-RU" sz="1800" dirty="0" smtClean="0"/>
              <a:t> </a:t>
            </a:r>
            <a:r>
              <a:rPr lang="ru-RU" sz="1800" dirty="0"/>
              <a:t>к существенным  </a:t>
            </a:r>
            <a:r>
              <a:rPr lang="ru-RU" sz="1800" dirty="0" smtClean="0"/>
              <a:t>изменениям на бункерном рынке  Балтийского бассейна РФ</a:t>
            </a:r>
            <a:endParaRPr lang="ru-RU" sz="1800" dirty="0"/>
          </a:p>
        </p:txBody>
      </p:sp>
      <p:sp>
        <p:nvSpPr>
          <p:cNvPr id="96" name="TextBox 95"/>
          <p:cNvSpPr txBox="1"/>
          <p:nvPr/>
        </p:nvSpPr>
        <p:spPr>
          <a:xfrm>
            <a:off x="215900" y="1055051"/>
            <a:ext cx="3298082" cy="53860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rgbClr val="3C3C3C"/>
                </a:solidFill>
              </a:rPr>
              <a:t>Структура спроса, Балтийский бассейн РФ</a:t>
            </a:r>
          </a:p>
          <a:p>
            <a:pPr>
              <a:spcBef>
                <a:spcPts val="600"/>
              </a:spcBef>
            </a:pPr>
            <a:r>
              <a:rPr lang="ru-RU" sz="1200" b="1" dirty="0" smtClean="0">
                <a:solidFill>
                  <a:srgbClr val="3C3C3C"/>
                </a:solidFill>
              </a:rPr>
              <a:t>ДО МАРПОЛ 2015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95536" y="1664006"/>
            <a:ext cx="2921307" cy="2017022"/>
            <a:chOff x="417215" y="1664006"/>
            <a:chExt cx="2921307" cy="2017022"/>
          </a:xfrm>
        </p:grpSpPr>
        <p:sp>
          <p:nvSpPr>
            <p:cNvPr id="36" name="TextBox 35"/>
            <p:cNvSpPr txBox="1"/>
            <p:nvPr/>
          </p:nvSpPr>
          <p:spPr>
            <a:xfrm>
              <a:off x="2846400" y="1815217"/>
              <a:ext cx="492122" cy="66172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ctr">
                <a:spcBef>
                  <a:spcPts val="600"/>
                </a:spcBef>
              </a:pPr>
              <a:r>
                <a:rPr lang="en-US" sz="1600" b="1" dirty="0" smtClean="0">
                  <a:solidFill>
                    <a:schemeClr val="accent3"/>
                  </a:solidFill>
                </a:rPr>
                <a:t>MGO</a:t>
              </a:r>
              <a:endParaRPr lang="ru-RU" sz="1600" b="1" dirty="0" smtClean="0">
                <a:solidFill>
                  <a:schemeClr val="accent3"/>
                </a:solidFill>
              </a:endParaRPr>
            </a:p>
            <a:p>
              <a:pPr algn="ctr">
                <a:spcBef>
                  <a:spcPts val="600"/>
                </a:spcBef>
              </a:pPr>
              <a:r>
                <a:rPr lang="ru-RU" sz="1600" b="1" dirty="0" smtClean="0">
                  <a:solidFill>
                    <a:schemeClr val="accent3"/>
                  </a:solidFill>
                </a:rPr>
                <a:t>11%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17215" y="3096253"/>
              <a:ext cx="410369" cy="584775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rgbClr val="3C3C3C"/>
                  </a:solidFill>
                </a:rPr>
                <a:t>IFO</a:t>
              </a:r>
              <a:endParaRPr lang="ru-RU" sz="1600" b="1" dirty="0">
                <a:solidFill>
                  <a:srgbClr val="3C3C3C"/>
                </a:solidFill>
              </a:endParaRPr>
            </a:p>
            <a:p>
              <a:pPr algn="ctr"/>
              <a:r>
                <a:rPr lang="ru-RU" sz="1600" b="1" dirty="0" smtClean="0">
                  <a:solidFill>
                    <a:srgbClr val="3C3C3C"/>
                  </a:solidFill>
                </a:rPr>
                <a:t>89%</a:t>
              </a:r>
            </a:p>
          </p:txBody>
        </p:sp>
        <p:sp>
          <p:nvSpPr>
            <p:cNvPr id="39" name="Freeform 53"/>
            <p:cNvSpPr>
              <a:spLocks noEditPoints="1"/>
            </p:cNvSpPr>
            <p:nvPr/>
          </p:nvSpPr>
          <p:spPr bwMode="auto">
            <a:xfrm>
              <a:off x="745959" y="1833253"/>
              <a:ext cx="1819275" cy="1816101"/>
            </a:xfrm>
            <a:custGeom>
              <a:avLst/>
              <a:gdLst>
                <a:gd name="T0" fmla="*/ 12054 w 12602"/>
                <a:gd name="T1" fmla="*/ 3727 h 12584"/>
                <a:gd name="T2" fmla="*/ 12222 w 12602"/>
                <a:gd name="T3" fmla="*/ 4160 h 12584"/>
                <a:gd name="T4" fmla="*/ 12369 w 12602"/>
                <a:gd name="T5" fmla="*/ 4613 h 12584"/>
                <a:gd name="T6" fmla="*/ 12476 w 12602"/>
                <a:gd name="T7" fmla="*/ 5068 h 12584"/>
                <a:gd name="T8" fmla="*/ 12550 w 12602"/>
                <a:gd name="T9" fmla="*/ 5531 h 12584"/>
                <a:gd name="T10" fmla="*/ 12591 w 12602"/>
                <a:gd name="T11" fmla="*/ 6007 h 12584"/>
                <a:gd name="T12" fmla="*/ 12560 w 12602"/>
                <a:gd name="T13" fmla="*/ 6925 h 12584"/>
                <a:gd name="T14" fmla="*/ 12211 w 12602"/>
                <a:gd name="T15" fmla="*/ 8457 h 12584"/>
                <a:gd name="T16" fmla="*/ 11525 w 12602"/>
                <a:gd name="T17" fmla="*/ 9808 h 12584"/>
                <a:gd name="T18" fmla="*/ 10533 w 12602"/>
                <a:gd name="T19" fmla="*/ 10947 h 12584"/>
                <a:gd name="T20" fmla="*/ 9299 w 12602"/>
                <a:gd name="T21" fmla="*/ 11824 h 12584"/>
                <a:gd name="T22" fmla="*/ 7873 w 12602"/>
                <a:gd name="T23" fmla="*/ 12384 h 12584"/>
                <a:gd name="T24" fmla="*/ 6301 w 12602"/>
                <a:gd name="T25" fmla="*/ 12584 h 12584"/>
                <a:gd name="T26" fmla="*/ 4729 w 12602"/>
                <a:gd name="T27" fmla="*/ 12384 h 12584"/>
                <a:gd name="T28" fmla="*/ 3304 w 12602"/>
                <a:gd name="T29" fmla="*/ 11824 h 12584"/>
                <a:gd name="T30" fmla="*/ 2069 w 12602"/>
                <a:gd name="T31" fmla="*/ 10947 h 12584"/>
                <a:gd name="T32" fmla="*/ 1077 w 12602"/>
                <a:gd name="T33" fmla="*/ 9808 h 12584"/>
                <a:gd name="T34" fmla="*/ 391 w 12602"/>
                <a:gd name="T35" fmla="*/ 8457 h 12584"/>
                <a:gd name="T36" fmla="*/ 43 w 12602"/>
                <a:gd name="T37" fmla="*/ 6925 h 12584"/>
                <a:gd name="T38" fmla="*/ 74 w 12602"/>
                <a:gd name="T39" fmla="*/ 5331 h 12584"/>
                <a:gd name="T40" fmla="*/ 496 w 12602"/>
                <a:gd name="T41" fmla="*/ 3832 h 12584"/>
                <a:gd name="T42" fmla="*/ 1256 w 12602"/>
                <a:gd name="T43" fmla="*/ 2523 h 12584"/>
                <a:gd name="T44" fmla="*/ 2301 w 12602"/>
                <a:gd name="T45" fmla="*/ 1435 h 12584"/>
                <a:gd name="T46" fmla="*/ 3568 w 12602"/>
                <a:gd name="T47" fmla="*/ 613 h 12584"/>
                <a:gd name="T48" fmla="*/ 5034 w 12602"/>
                <a:gd name="T49" fmla="*/ 127 h 12584"/>
                <a:gd name="T50" fmla="*/ 6522 w 12602"/>
                <a:gd name="T51" fmla="*/ 0 h 12584"/>
                <a:gd name="T52" fmla="*/ 7599 w 12602"/>
                <a:gd name="T53" fmla="*/ 127 h 12584"/>
                <a:gd name="T54" fmla="*/ 8623 w 12602"/>
                <a:gd name="T55" fmla="*/ 433 h 12584"/>
                <a:gd name="T56" fmla="*/ 9573 w 12602"/>
                <a:gd name="T57" fmla="*/ 908 h 12584"/>
                <a:gd name="T58" fmla="*/ 10428 w 12602"/>
                <a:gd name="T59" fmla="*/ 1531 h 12584"/>
                <a:gd name="T60" fmla="*/ 11167 w 12602"/>
                <a:gd name="T61" fmla="*/ 2302 h 12584"/>
                <a:gd name="T62" fmla="*/ 11778 w 12602"/>
                <a:gd name="T63" fmla="*/ 3188 h 12584"/>
                <a:gd name="T64" fmla="*/ 7103 w 12602"/>
                <a:gd name="T65" fmla="*/ 1056 h 12584"/>
                <a:gd name="T66" fmla="*/ 8359 w 12602"/>
                <a:gd name="T67" fmla="*/ 1415 h 12584"/>
                <a:gd name="T68" fmla="*/ 9468 w 12602"/>
                <a:gd name="T69" fmla="*/ 2048 h 12584"/>
                <a:gd name="T70" fmla="*/ 10375 w 12602"/>
                <a:gd name="T71" fmla="*/ 2924 h 12584"/>
                <a:gd name="T72" fmla="*/ 11061 w 12602"/>
                <a:gd name="T73" fmla="*/ 3991 h 12584"/>
                <a:gd name="T74" fmla="*/ 11473 w 12602"/>
                <a:gd name="T75" fmla="*/ 5216 h 12584"/>
                <a:gd name="T76" fmla="*/ 11578 w 12602"/>
                <a:gd name="T77" fmla="*/ 6556 h 12584"/>
                <a:gd name="T78" fmla="*/ 11346 w 12602"/>
                <a:gd name="T79" fmla="*/ 7854 h 12584"/>
                <a:gd name="T80" fmla="*/ 10819 w 12602"/>
                <a:gd name="T81" fmla="*/ 9026 h 12584"/>
                <a:gd name="T82" fmla="*/ 10037 w 12602"/>
                <a:gd name="T83" fmla="*/ 10018 h 12584"/>
                <a:gd name="T84" fmla="*/ 9045 w 12602"/>
                <a:gd name="T85" fmla="*/ 10800 h 12584"/>
                <a:gd name="T86" fmla="*/ 7873 w 12602"/>
                <a:gd name="T87" fmla="*/ 11328 h 12584"/>
                <a:gd name="T88" fmla="*/ 6576 w 12602"/>
                <a:gd name="T89" fmla="*/ 11560 h 12584"/>
                <a:gd name="T90" fmla="*/ 5235 w 12602"/>
                <a:gd name="T91" fmla="*/ 11454 h 12584"/>
                <a:gd name="T92" fmla="*/ 4011 w 12602"/>
                <a:gd name="T93" fmla="*/ 11043 h 12584"/>
                <a:gd name="T94" fmla="*/ 2944 w 12602"/>
                <a:gd name="T95" fmla="*/ 10356 h 12584"/>
                <a:gd name="T96" fmla="*/ 2069 w 12602"/>
                <a:gd name="T97" fmla="*/ 9448 h 12584"/>
                <a:gd name="T98" fmla="*/ 1435 w 12602"/>
                <a:gd name="T99" fmla="*/ 8340 h 12584"/>
                <a:gd name="T100" fmla="*/ 1077 w 12602"/>
                <a:gd name="T101" fmla="*/ 7084 h 12584"/>
                <a:gd name="T102" fmla="*/ 1045 w 12602"/>
                <a:gd name="T103" fmla="*/ 5743 h 12584"/>
                <a:gd name="T104" fmla="*/ 1340 w 12602"/>
                <a:gd name="T105" fmla="*/ 4466 h 12584"/>
                <a:gd name="T106" fmla="*/ 1921 w 12602"/>
                <a:gd name="T107" fmla="*/ 3326 h 12584"/>
                <a:gd name="T108" fmla="*/ 2755 w 12602"/>
                <a:gd name="T109" fmla="*/ 2376 h 12584"/>
                <a:gd name="T110" fmla="*/ 3778 w 12602"/>
                <a:gd name="T111" fmla="*/ 1637 h 12584"/>
                <a:gd name="T112" fmla="*/ 4982 w 12602"/>
                <a:gd name="T113" fmla="*/ 1161 h 12584"/>
                <a:gd name="T114" fmla="*/ 6301 w 12602"/>
                <a:gd name="T115" fmla="*/ 1003 h 12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02" h="12584">
                  <a:moveTo>
                    <a:pt x="11885" y="3379"/>
                  </a:moveTo>
                  <a:lnTo>
                    <a:pt x="11926" y="3463"/>
                  </a:lnTo>
                  <a:lnTo>
                    <a:pt x="11969" y="3558"/>
                  </a:lnTo>
                  <a:lnTo>
                    <a:pt x="12011" y="3642"/>
                  </a:lnTo>
                  <a:lnTo>
                    <a:pt x="12054" y="3727"/>
                  </a:lnTo>
                  <a:lnTo>
                    <a:pt x="12085" y="3811"/>
                  </a:lnTo>
                  <a:lnTo>
                    <a:pt x="12127" y="3896"/>
                  </a:lnTo>
                  <a:lnTo>
                    <a:pt x="12159" y="3991"/>
                  </a:lnTo>
                  <a:lnTo>
                    <a:pt x="12190" y="4075"/>
                  </a:lnTo>
                  <a:lnTo>
                    <a:pt x="12222" y="4160"/>
                  </a:lnTo>
                  <a:lnTo>
                    <a:pt x="12254" y="4254"/>
                  </a:lnTo>
                  <a:lnTo>
                    <a:pt x="12285" y="4339"/>
                  </a:lnTo>
                  <a:lnTo>
                    <a:pt x="12317" y="4434"/>
                  </a:lnTo>
                  <a:lnTo>
                    <a:pt x="12338" y="4518"/>
                  </a:lnTo>
                  <a:lnTo>
                    <a:pt x="12369" y="4613"/>
                  </a:lnTo>
                  <a:lnTo>
                    <a:pt x="12391" y="4699"/>
                  </a:lnTo>
                  <a:lnTo>
                    <a:pt x="12412" y="4793"/>
                  </a:lnTo>
                  <a:lnTo>
                    <a:pt x="12443" y="4888"/>
                  </a:lnTo>
                  <a:lnTo>
                    <a:pt x="12454" y="4973"/>
                  </a:lnTo>
                  <a:lnTo>
                    <a:pt x="12476" y="5068"/>
                  </a:lnTo>
                  <a:lnTo>
                    <a:pt x="12497" y="5162"/>
                  </a:lnTo>
                  <a:lnTo>
                    <a:pt x="12507" y="5257"/>
                  </a:lnTo>
                  <a:lnTo>
                    <a:pt x="12528" y="5342"/>
                  </a:lnTo>
                  <a:lnTo>
                    <a:pt x="12538" y="5437"/>
                  </a:lnTo>
                  <a:lnTo>
                    <a:pt x="12550" y="5531"/>
                  </a:lnTo>
                  <a:lnTo>
                    <a:pt x="12560" y="5627"/>
                  </a:lnTo>
                  <a:lnTo>
                    <a:pt x="12571" y="5722"/>
                  </a:lnTo>
                  <a:lnTo>
                    <a:pt x="12581" y="5817"/>
                  </a:lnTo>
                  <a:lnTo>
                    <a:pt x="12581" y="5912"/>
                  </a:lnTo>
                  <a:lnTo>
                    <a:pt x="12591" y="6007"/>
                  </a:lnTo>
                  <a:lnTo>
                    <a:pt x="12591" y="6102"/>
                  </a:lnTo>
                  <a:lnTo>
                    <a:pt x="12591" y="6197"/>
                  </a:lnTo>
                  <a:lnTo>
                    <a:pt x="12602" y="6293"/>
                  </a:lnTo>
                  <a:lnTo>
                    <a:pt x="12591" y="6608"/>
                  </a:lnTo>
                  <a:lnTo>
                    <a:pt x="12560" y="6925"/>
                  </a:lnTo>
                  <a:lnTo>
                    <a:pt x="12528" y="7242"/>
                  </a:lnTo>
                  <a:lnTo>
                    <a:pt x="12464" y="7559"/>
                  </a:lnTo>
                  <a:lnTo>
                    <a:pt x="12402" y="7865"/>
                  </a:lnTo>
                  <a:lnTo>
                    <a:pt x="12317" y="8161"/>
                  </a:lnTo>
                  <a:lnTo>
                    <a:pt x="12211" y="8457"/>
                  </a:lnTo>
                  <a:lnTo>
                    <a:pt x="12106" y="8741"/>
                  </a:lnTo>
                  <a:lnTo>
                    <a:pt x="11980" y="9016"/>
                  </a:lnTo>
                  <a:lnTo>
                    <a:pt x="11842" y="9291"/>
                  </a:lnTo>
                  <a:lnTo>
                    <a:pt x="11684" y="9554"/>
                  </a:lnTo>
                  <a:lnTo>
                    <a:pt x="11525" y="9808"/>
                  </a:lnTo>
                  <a:lnTo>
                    <a:pt x="11346" y="10051"/>
                  </a:lnTo>
                  <a:lnTo>
                    <a:pt x="11156" y="10294"/>
                  </a:lnTo>
                  <a:lnTo>
                    <a:pt x="10967" y="10515"/>
                  </a:lnTo>
                  <a:lnTo>
                    <a:pt x="10755" y="10737"/>
                  </a:lnTo>
                  <a:lnTo>
                    <a:pt x="10533" y="10947"/>
                  </a:lnTo>
                  <a:lnTo>
                    <a:pt x="10302" y="11138"/>
                  </a:lnTo>
                  <a:lnTo>
                    <a:pt x="10069" y="11328"/>
                  </a:lnTo>
                  <a:lnTo>
                    <a:pt x="9826" y="11507"/>
                  </a:lnTo>
                  <a:lnTo>
                    <a:pt x="9563" y="11666"/>
                  </a:lnTo>
                  <a:lnTo>
                    <a:pt x="9299" y="11824"/>
                  </a:lnTo>
                  <a:lnTo>
                    <a:pt x="9034" y="11962"/>
                  </a:lnTo>
                  <a:lnTo>
                    <a:pt x="8750" y="12088"/>
                  </a:lnTo>
                  <a:lnTo>
                    <a:pt x="8465" y="12193"/>
                  </a:lnTo>
                  <a:lnTo>
                    <a:pt x="8169" y="12299"/>
                  </a:lnTo>
                  <a:lnTo>
                    <a:pt x="7873" y="12384"/>
                  </a:lnTo>
                  <a:lnTo>
                    <a:pt x="7568" y="12446"/>
                  </a:lnTo>
                  <a:lnTo>
                    <a:pt x="7261" y="12510"/>
                  </a:lnTo>
                  <a:lnTo>
                    <a:pt x="6945" y="12541"/>
                  </a:lnTo>
                  <a:lnTo>
                    <a:pt x="6629" y="12574"/>
                  </a:lnTo>
                  <a:lnTo>
                    <a:pt x="6301" y="12584"/>
                  </a:lnTo>
                  <a:lnTo>
                    <a:pt x="5974" y="12574"/>
                  </a:lnTo>
                  <a:lnTo>
                    <a:pt x="5657" y="12541"/>
                  </a:lnTo>
                  <a:lnTo>
                    <a:pt x="5340" y="12510"/>
                  </a:lnTo>
                  <a:lnTo>
                    <a:pt x="5034" y="12446"/>
                  </a:lnTo>
                  <a:lnTo>
                    <a:pt x="4729" y="12384"/>
                  </a:lnTo>
                  <a:lnTo>
                    <a:pt x="4433" y="12299"/>
                  </a:lnTo>
                  <a:lnTo>
                    <a:pt x="4138" y="12193"/>
                  </a:lnTo>
                  <a:lnTo>
                    <a:pt x="3852" y="12088"/>
                  </a:lnTo>
                  <a:lnTo>
                    <a:pt x="3568" y="11962"/>
                  </a:lnTo>
                  <a:lnTo>
                    <a:pt x="3304" y="11824"/>
                  </a:lnTo>
                  <a:lnTo>
                    <a:pt x="3039" y="11666"/>
                  </a:lnTo>
                  <a:lnTo>
                    <a:pt x="2786" y="11507"/>
                  </a:lnTo>
                  <a:lnTo>
                    <a:pt x="2533" y="11328"/>
                  </a:lnTo>
                  <a:lnTo>
                    <a:pt x="2301" y="11138"/>
                  </a:lnTo>
                  <a:lnTo>
                    <a:pt x="2069" y="10947"/>
                  </a:lnTo>
                  <a:lnTo>
                    <a:pt x="1847" y="10737"/>
                  </a:lnTo>
                  <a:lnTo>
                    <a:pt x="1647" y="10515"/>
                  </a:lnTo>
                  <a:lnTo>
                    <a:pt x="1446" y="10294"/>
                  </a:lnTo>
                  <a:lnTo>
                    <a:pt x="1256" y="10051"/>
                  </a:lnTo>
                  <a:lnTo>
                    <a:pt x="1077" y="9808"/>
                  </a:lnTo>
                  <a:lnTo>
                    <a:pt x="918" y="9554"/>
                  </a:lnTo>
                  <a:lnTo>
                    <a:pt x="770" y="9291"/>
                  </a:lnTo>
                  <a:lnTo>
                    <a:pt x="622" y="9016"/>
                  </a:lnTo>
                  <a:lnTo>
                    <a:pt x="496" y="8741"/>
                  </a:lnTo>
                  <a:lnTo>
                    <a:pt x="391" y="8457"/>
                  </a:lnTo>
                  <a:lnTo>
                    <a:pt x="285" y="8161"/>
                  </a:lnTo>
                  <a:lnTo>
                    <a:pt x="200" y="7865"/>
                  </a:lnTo>
                  <a:lnTo>
                    <a:pt x="138" y="7559"/>
                  </a:lnTo>
                  <a:lnTo>
                    <a:pt x="74" y="7242"/>
                  </a:lnTo>
                  <a:lnTo>
                    <a:pt x="43" y="6925"/>
                  </a:lnTo>
                  <a:lnTo>
                    <a:pt x="10" y="6608"/>
                  </a:lnTo>
                  <a:lnTo>
                    <a:pt x="0" y="6293"/>
                  </a:lnTo>
                  <a:lnTo>
                    <a:pt x="10" y="5965"/>
                  </a:lnTo>
                  <a:lnTo>
                    <a:pt x="43" y="5648"/>
                  </a:lnTo>
                  <a:lnTo>
                    <a:pt x="74" y="5331"/>
                  </a:lnTo>
                  <a:lnTo>
                    <a:pt x="138" y="5014"/>
                  </a:lnTo>
                  <a:lnTo>
                    <a:pt x="200" y="4709"/>
                  </a:lnTo>
                  <a:lnTo>
                    <a:pt x="285" y="4413"/>
                  </a:lnTo>
                  <a:lnTo>
                    <a:pt x="391" y="4128"/>
                  </a:lnTo>
                  <a:lnTo>
                    <a:pt x="496" y="3832"/>
                  </a:lnTo>
                  <a:lnTo>
                    <a:pt x="622" y="3558"/>
                  </a:lnTo>
                  <a:lnTo>
                    <a:pt x="770" y="3284"/>
                  </a:lnTo>
                  <a:lnTo>
                    <a:pt x="918" y="3019"/>
                  </a:lnTo>
                  <a:lnTo>
                    <a:pt x="1077" y="2766"/>
                  </a:lnTo>
                  <a:lnTo>
                    <a:pt x="1256" y="2523"/>
                  </a:lnTo>
                  <a:lnTo>
                    <a:pt x="1446" y="2281"/>
                  </a:lnTo>
                  <a:lnTo>
                    <a:pt x="1647" y="2059"/>
                  </a:lnTo>
                  <a:lnTo>
                    <a:pt x="1847" y="1837"/>
                  </a:lnTo>
                  <a:lnTo>
                    <a:pt x="2069" y="1626"/>
                  </a:lnTo>
                  <a:lnTo>
                    <a:pt x="2301" y="1435"/>
                  </a:lnTo>
                  <a:lnTo>
                    <a:pt x="2533" y="1246"/>
                  </a:lnTo>
                  <a:lnTo>
                    <a:pt x="2786" y="1066"/>
                  </a:lnTo>
                  <a:lnTo>
                    <a:pt x="3039" y="908"/>
                  </a:lnTo>
                  <a:lnTo>
                    <a:pt x="3304" y="750"/>
                  </a:lnTo>
                  <a:lnTo>
                    <a:pt x="3568" y="613"/>
                  </a:lnTo>
                  <a:lnTo>
                    <a:pt x="3852" y="486"/>
                  </a:lnTo>
                  <a:lnTo>
                    <a:pt x="4138" y="380"/>
                  </a:lnTo>
                  <a:lnTo>
                    <a:pt x="4433" y="274"/>
                  </a:lnTo>
                  <a:lnTo>
                    <a:pt x="4729" y="190"/>
                  </a:lnTo>
                  <a:lnTo>
                    <a:pt x="5034" y="127"/>
                  </a:lnTo>
                  <a:lnTo>
                    <a:pt x="5340" y="64"/>
                  </a:lnTo>
                  <a:lnTo>
                    <a:pt x="5657" y="21"/>
                  </a:lnTo>
                  <a:lnTo>
                    <a:pt x="5974" y="0"/>
                  </a:lnTo>
                  <a:lnTo>
                    <a:pt x="6301" y="0"/>
                  </a:lnTo>
                  <a:lnTo>
                    <a:pt x="6522" y="0"/>
                  </a:lnTo>
                  <a:lnTo>
                    <a:pt x="6734" y="10"/>
                  </a:lnTo>
                  <a:lnTo>
                    <a:pt x="6955" y="32"/>
                  </a:lnTo>
                  <a:lnTo>
                    <a:pt x="7177" y="53"/>
                  </a:lnTo>
                  <a:lnTo>
                    <a:pt x="7389" y="84"/>
                  </a:lnTo>
                  <a:lnTo>
                    <a:pt x="7599" y="127"/>
                  </a:lnTo>
                  <a:lnTo>
                    <a:pt x="7811" y="179"/>
                  </a:lnTo>
                  <a:lnTo>
                    <a:pt x="8011" y="232"/>
                  </a:lnTo>
                  <a:lnTo>
                    <a:pt x="8222" y="296"/>
                  </a:lnTo>
                  <a:lnTo>
                    <a:pt x="8422" y="360"/>
                  </a:lnTo>
                  <a:lnTo>
                    <a:pt x="8623" y="433"/>
                  </a:lnTo>
                  <a:lnTo>
                    <a:pt x="8813" y="517"/>
                  </a:lnTo>
                  <a:lnTo>
                    <a:pt x="9013" y="601"/>
                  </a:lnTo>
                  <a:lnTo>
                    <a:pt x="9193" y="697"/>
                  </a:lnTo>
                  <a:lnTo>
                    <a:pt x="9383" y="803"/>
                  </a:lnTo>
                  <a:lnTo>
                    <a:pt x="9573" y="908"/>
                  </a:lnTo>
                  <a:lnTo>
                    <a:pt x="9752" y="1024"/>
                  </a:lnTo>
                  <a:lnTo>
                    <a:pt x="9921" y="1140"/>
                  </a:lnTo>
                  <a:lnTo>
                    <a:pt x="10090" y="1267"/>
                  </a:lnTo>
                  <a:lnTo>
                    <a:pt x="10259" y="1394"/>
                  </a:lnTo>
                  <a:lnTo>
                    <a:pt x="10428" y="1531"/>
                  </a:lnTo>
                  <a:lnTo>
                    <a:pt x="10586" y="1678"/>
                  </a:lnTo>
                  <a:lnTo>
                    <a:pt x="10734" y="1826"/>
                  </a:lnTo>
                  <a:lnTo>
                    <a:pt x="10893" y="1974"/>
                  </a:lnTo>
                  <a:lnTo>
                    <a:pt x="11029" y="2133"/>
                  </a:lnTo>
                  <a:lnTo>
                    <a:pt x="11167" y="2302"/>
                  </a:lnTo>
                  <a:lnTo>
                    <a:pt x="11304" y="2471"/>
                  </a:lnTo>
                  <a:lnTo>
                    <a:pt x="11430" y="2640"/>
                  </a:lnTo>
                  <a:lnTo>
                    <a:pt x="11558" y="2819"/>
                  </a:lnTo>
                  <a:lnTo>
                    <a:pt x="11673" y="2998"/>
                  </a:lnTo>
                  <a:lnTo>
                    <a:pt x="11778" y="3188"/>
                  </a:lnTo>
                  <a:lnTo>
                    <a:pt x="11885" y="3379"/>
                  </a:lnTo>
                  <a:close/>
                  <a:moveTo>
                    <a:pt x="6301" y="1003"/>
                  </a:moveTo>
                  <a:lnTo>
                    <a:pt x="6576" y="1003"/>
                  </a:lnTo>
                  <a:lnTo>
                    <a:pt x="6839" y="1024"/>
                  </a:lnTo>
                  <a:lnTo>
                    <a:pt x="7103" y="1056"/>
                  </a:lnTo>
                  <a:lnTo>
                    <a:pt x="7367" y="1108"/>
                  </a:lnTo>
                  <a:lnTo>
                    <a:pt x="7620" y="1161"/>
                  </a:lnTo>
                  <a:lnTo>
                    <a:pt x="7873" y="1235"/>
                  </a:lnTo>
                  <a:lnTo>
                    <a:pt x="8116" y="1320"/>
                  </a:lnTo>
                  <a:lnTo>
                    <a:pt x="8359" y="1415"/>
                  </a:lnTo>
                  <a:lnTo>
                    <a:pt x="8591" y="1520"/>
                  </a:lnTo>
                  <a:lnTo>
                    <a:pt x="8824" y="1637"/>
                  </a:lnTo>
                  <a:lnTo>
                    <a:pt x="9045" y="1763"/>
                  </a:lnTo>
                  <a:lnTo>
                    <a:pt x="9256" y="1900"/>
                  </a:lnTo>
                  <a:lnTo>
                    <a:pt x="9468" y="2048"/>
                  </a:lnTo>
                  <a:lnTo>
                    <a:pt x="9657" y="2207"/>
                  </a:lnTo>
                  <a:lnTo>
                    <a:pt x="9858" y="2376"/>
                  </a:lnTo>
                  <a:lnTo>
                    <a:pt x="10037" y="2545"/>
                  </a:lnTo>
                  <a:lnTo>
                    <a:pt x="10206" y="2724"/>
                  </a:lnTo>
                  <a:lnTo>
                    <a:pt x="10375" y="2924"/>
                  </a:lnTo>
                  <a:lnTo>
                    <a:pt x="10533" y="3125"/>
                  </a:lnTo>
                  <a:lnTo>
                    <a:pt x="10681" y="3326"/>
                  </a:lnTo>
                  <a:lnTo>
                    <a:pt x="10819" y="3537"/>
                  </a:lnTo>
                  <a:lnTo>
                    <a:pt x="10945" y="3758"/>
                  </a:lnTo>
                  <a:lnTo>
                    <a:pt x="11061" y="3991"/>
                  </a:lnTo>
                  <a:lnTo>
                    <a:pt x="11167" y="4223"/>
                  </a:lnTo>
                  <a:lnTo>
                    <a:pt x="11262" y="4466"/>
                  </a:lnTo>
                  <a:lnTo>
                    <a:pt x="11346" y="4709"/>
                  </a:lnTo>
                  <a:lnTo>
                    <a:pt x="11420" y="4962"/>
                  </a:lnTo>
                  <a:lnTo>
                    <a:pt x="11473" y="5216"/>
                  </a:lnTo>
                  <a:lnTo>
                    <a:pt x="11525" y="5479"/>
                  </a:lnTo>
                  <a:lnTo>
                    <a:pt x="11558" y="5743"/>
                  </a:lnTo>
                  <a:lnTo>
                    <a:pt x="11578" y="6007"/>
                  </a:lnTo>
                  <a:lnTo>
                    <a:pt x="11589" y="6281"/>
                  </a:lnTo>
                  <a:lnTo>
                    <a:pt x="11578" y="6556"/>
                  </a:lnTo>
                  <a:lnTo>
                    <a:pt x="11558" y="6820"/>
                  </a:lnTo>
                  <a:lnTo>
                    <a:pt x="11525" y="7084"/>
                  </a:lnTo>
                  <a:lnTo>
                    <a:pt x="11473" y="7348"/>
                  </a:lnTo>
                  <a:lnTo>
                    <a:pt x="11420" y="7601"/>
                  </a:lnTo>
                  <a:lnTo>
                    <a:pt x="11346" y="7854"/>
                  </a:lnTo>
                  <a:lnTo>
                    <a:pt x="11262" y="8097"/>
                  </a:lnTo>
                  <a:lnTo>
                    <a:pt x="11167" y="8340"/>
                  </a:lnTo>
                  <a:lnTo>
                    <a:pt x="11061" y="8572"/>
                  </a:lnTo>
                  <a:lnTo>
                    <a:pt x="10945" y="8805"/>
                  </a:lnTo>
                  <a:lnTo>
                    <a:pt x="10819" y="9026"/>
                  </a:lnTo>
                  <a:lnTo>
                    <a:pt x="10681" y="9238"/>
                  </a:lnTo>
                  <a:lnTo>
                    <a:pt x="10533" y="9448"/>
                  </a:lnTo>
                  <a:lnTo>
                    <a:pt x="10375" y="9639"/>
                  </a:lnTo>
                  <a:lnTo>
                    <a:pt x="10206" y="9839"/>
                  </a:lnTo>
                  <a:lnTo>
                    <a:pt x="10037" y="10018"/>
                  </a:lnTo>
                  <a:lnTo>
                    <a:pt x="9858" y="10198"/>
                  </a:lnTo>
                  <a:lnTo>
                    <a:pt x="9657" y="10356"/>
                  </a:lnTo>
                  <a:lnTo>
                    <a:pt x="9468" y="10515"/>
                  </a:lnTo>
                  <a:lnTo>
                    <a:pt x="9256" y="10663"/>
                  </a:lnTo>
                  <a:lnTo>
                    <a:pt x="9045" y="10800"/>
                  </a:lnTo>
                  <a:lnTo>
                    <a:pt x="8824" y="10926"/>
                  </a:lnTo>
                  <a:lnTo>
                    <a:pt x="8591" y="11043"/>
                  </a:lnTo>
                  <a:lnTo>
                    <a:pt x="8359" y="11148"/>
                  </a:lnTo>
                  <a:lnTo>
                    <a:pt x="8116" y="11243"/>
                  </a:lnTo>
                  <a:lnTo>
                    <a:pt x="7873" y="11328"/>
                  </a:lnTo>
                  <a:lnTo>
                    <a:pt x="7620" y="11402"/>
                  </a:lnTo>
                  <a:lnTo>
                    <a:pt x="7367" y="11454"/>
                  </a:lnTo>
                  <a:lnTo>
                    <a:pt x="7103" y="11507"/>
                  </a:lnTo>
                  <a:lnTo>
                    <a:pt x="6839" y="11538"/>
                  </a:lnTo>
                  <a:lnTo>
                    <a:pt x="6576" y="11560"/>
                  </a:lnTo>
                  <a:lnTo>
                    <a:pt x="6301" y="11571"/>
                  </a:lnTo>
                  <a:lnTo>
                    <a:pt x="6026" y="11560"/>
                  </a:lnTo>
                  <a:lnTo>
                    <a:pt x="5763" y="11538"/>
                  </a:lnTo>
                  <a:lnTo>
                    <a:pt x="5499" y="11507"/>
                  </a:lnTo>
                  <a:lnTo>
                    <a:pt x="5235" y="11454"/>
                  </a:lnTo>
                  <a:lnTo>
                    <a:pt x="4982" y="11402"/>
                  </a:lnTo>
                  <a:lnTo>
                    <a:pt x="4729" y="11328"/>
                  </a:lnTo>
                  <a:lnTo>
                    <a:pt x="4486" y="11243"/>
                  </a:lnTo>
                  <a:lnTo>
                    <a:pt x="4243" y="11148"/>
                  </a:lnTo>
                  <a:lnTo>
                    <a:pt x="4011" y="11043"/>
                  </a:lnTo>
                  <a:lnTo>
                    <a:pt x="3778" y="10926"/>
                  </a:lnTo>
                  <a:lnTo>
                    <a:pt x="3568" y="10800"/>
                  </a:lnTo>
                  <a:lnTo>
                    <a:pt x="3346" y="10663"/>
                  </a:lnTo>
                  <a:lnTo>
                    <a:pt x="3146" y="10515"/>
                  </a:lnTo>
                  <a:lnTo>
                    <a:pt x="2944" y="10356"/>
                  </a:lnTo>
                  <a:lnTo>
                    <a:pt x="2755" y="10198"/>
                  </a:lnTo>
                  <a:lnTo>
                    <a:pt x="2565" y="10018"/>
                  </a:lnTo>
                  <a:lnTo>
                    <a:pt x="2396" y="9839"/>
                  </a:lnTo>
                  <a:lnTo>
                    <a:pt x="2227" y="9639"/>
                  </a:lnTo>
                  <a:lnTo>
                    <a:pt x="2069" y="9448"/>
                  </a:lnTo>
                  <a:lnTo>
                    <a:pt x="1921" y="9238"/>
                  </a:lnTo>
                  <a:lnTo>
                    <a:pt x="1783" y="9026"/>
                  </a:lnTo>
                  <a:lnTo>
                    <a:pt x="1657" y="8805"/>
                  </a:lnTo>
                  <a:lnTo>
                    <a:pt x="1540" y="8572"/>
                  </a:lnTo>
                  <a:lnTo>
                    <a:pt x="1435" y="8340"/>
                  </a:lnTo>
                  <a:lnTo>
                    <a:pt x="1340" y="8097"/>
                  </a:lnTo>
                  <a:lnTo>
                    <a:pt x="1256" y="7854"/>
                  </a:lnTo>
                  <a:lnTo>
                    <a:pt x="1182" y="7601"/>
                  </a:lnTo>
                  <a:lnTo>
                    <a:pt x="1130" y="7348"/>
                  </a:lnTo>
                  <a:lnTo>
                    <a:pt x="1077" y="7084"/>
                  </a:lnTo>
                  <a:lnTo>
                    <a:pt x="1045" y="6820"/>
                  </a:lnTo>
                  <a:lnTo>
                    <a:pt x="1023" y="6556"/>
                  </a:lnTo>
                  <a:lnTo>
                    <a:pt x="1023" y="6281"/>
                  </a:lnTo>
                  <a:lnTo>
                    <a:pt x="1023" y="6007"/>
                  </a:lnTo>
                  <a:lnTo>
                    <a:pt x="1045" y="5743"/>
                  </a:lnTo>
                  <a:lnTo>
                    <a:pt x="1077" y="5479"/>
                  </a:lnTo>
                  <a:lnTo>
                    <a:pt x="1130" y="5216"/>
                  </a:lnTo>
                  <a:lnTo>
                    <a:pt x="1182" y="4962"/>
                  </a:lnTo>
                  <a:lnTo>
                    <a:pt x="1256" y="4709"/>
                  </a:lnTo>
                  <a:lnTo>
                    <a:pt x="1340" y="4466"/>
                  </a:lnTo>
                  <a:lnTo>
                    <a:pt x="1435" y="4223"/>
                  </a:lnTo>
                  <a:lnTo>
                    <a:pt x="1540" y="3991"/>
                  </a:lnTo>
                  <a:lnTo>
                    <a:pt x="1657" y="3758"/>
                  </a:lnTo>
                  <a:lnTo>
                    <a:pt x="1783" y="3537"/>
                  </a:lnTo>
                  <a:lnTo>
                    <a:pt x="1921" y="3326"/>
                  </a:lnTo>
                  <a:lnTo>
                    <a:pt x="2069" y="3125"/>
                  </a:lnTo>
                  <a:lnTo>
                    <a:pt x="2227" y="2924"/>
                  </a:lnTo>
                  <a:lnTo>
                    <a:pt x="2396" y="2724"/>
                  </a:lnTo>
                  <a:lnTo>
                    <a:pt x="2565" y="2545"/>
                  </a:lnTo>
                  <a:lnTo>
                    <a:pt x="2755" y="2376"/>
                  </a:lnTo>
                  <a:lnTo>
                    <a:pt x="2944" y="2207"/>
                  </a:lnTo>
                  <a:lnTo>
                    <a:pt x="3146" y="2048"/>
                  </a:lnTo>
                  <a:lnTo>
                    <a:pt x="3346" y="1900"/>
                  </a:lnTo>
                  <a:lnTo>
                    <a:pt x="3568" y="1763"/>
                  </a:lnTo>
                  <a:lnTo>
                    <a:pt x="3778" y="1637"/>
                  </a:lnTo>
                  <a:lnTo>
                    <a:pt x="4011" y="1520"/>
                  </a:lnTo>
                  <a:lnTo>
                    <a:pt x="4243" y="1415"/>
                  </a:lnTo>
                  <a:lnTo>
                    <a:pt x="4486" y="1320"/>
                  </a:lnTo>
                  <a:lnTo>
                    <a:pt x="4729" y="1235"/>
                  </a:lnTo>
                  <a:lnTo>
                    <a:pt x="4982" y="1161"/>
                  </a:lnTo>
                  <a:lnTo>
                    <a:pt x="5235" y="1108"/>
                  </a:lnTo>
                  <a:lnTo>
                    <a:pt x="5499" y="1056"/>
                  </a:lnTo>
                  <a:lnTo>
                    <a:pt x="5763" y="1024"/>
                  </a:lnTo>
                  <a:lnTo>
                    <a:pt x="6026" y="1003"/>
                  </a:lnTo>
                  <a:lnTo>
                    <a:pt x="6301" y="10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u="sng">
                <a:solidFill>
                  <a:srgbClr val="3C3C3C"/>
                </a:solidFill>
              </a:endParaRPr>
            </a:p>
          </p:txBody>
        </p:sp>
        <p:sp>
          <p:nvSpPr>
            <p:cNvPr id="42" name="Freeform 48"/>
            <p:cNvSpPr>
              <a:spLocks/>
            </p:cNvSpPr>
            <p:nvPr/>
          </p:nvSpPr>
          <p:spPr bwMode="auto">
            <a:xfrm>
              <a:off x="890383" y="1978509"/>
              <a:ext cx="1525588" cy="1525587"/>
            </a:xfrm>
            <a:custGeom>
              <a:avLst/>
              <a:gdLst>
                <a:gd name="T0" fmla="*/ 5293 w 9605"/>
                <a:gd name="T1" fmla="*/ 24 h 9607"/>
                <a:gd name="T2" fmla="*/ 6002 w 9605"/>
                <a:gd name="T3" fmla="*/ 151 h 9607"/>
                <a:gd name="T4" fmla="*/ 6672 w 9605"/>
                <a:gd name="T5" fmla="*/ 377 h 9607"/>
                <a:gd name="T6" fmla="*/ 7293 w 9605"/>
                <a:gd name="T7" fmla="*/ 695 h 9607"/>
                <a:gd name="T8" fmla="*/ 7857 w 9605"/>
                <a:gd name="T9" fmla="*/ 1096 h 9607"/>
                <a:gd name="T10" fmla="*/ 8357 w 9605"/>
                <a:gd name="T11" fmla="*/ 1573 h 9607"/>
                <a:gd name="T12" fmla="*/ 8785 w 9605"/>
                <a:gd name="T13" fmla="*/ 2118 h 9607"/>
                <a:gd name="T14" fmla="*/ 9131 w 9605"/>
                <a:gd name="T15" fmla="*/ 2721 h 9607"/>
                <a:gd name="T16" fmla="*/ 9389 w 9605"/>
                <a:gd name="T17" fmla="*/ 3374 h 9607"/>
                <a:gd name="T18" fmla="*/ 9549 w 9605"/>
                <a:gd name="T19" fmla="*/ 4072 h 9607"/>
                <a:gd name="T20" fmla="*/ 9605 w 9605"/>
                <a:gd name="T21" fmla="*/ 4803 h 9607"/>
                <a:gd name="T22" fmla="*/ 9549 w 9605"/>
                <a:gd name="T23" fmla="*/ 5535 h 9607"/>
                <a:gd name="T24" fmla="*/ 9389 w 9605"/>
                <a:gd name="T25" fmla="*/ 6231 h 9607"/>
                <a:gd name="T26" fmla="*/ 9131 w 9605"/>
                <a:gd name="T27" fmla="*/ 6886 h 9607"/>
                <a:gd name="T28" fmla="*/ 8785 w 9605"/>
                <a:gd name="T29" fmla="*/ 7489 h 9607"/>
                <a:gd name="T30" fmla="*/ 8357 w 9605"/>
                <a:gd name="T31" fmla="*/ 8033 h 9607"/>
                <a:gd name="T32" fmla="*/ 7857 w 9605"/>
                <a:gd name="T33" fmla="*/ 8510 h 9607"/>
                <a:gd name="T34" fmla="*/ 7293 w 9605"/>
                <a:gd name="T35" fmla="*/ 8911 h 9607"/>
                <a:gd name="T36" fmla="*/ 6672 w 9605"/>
                <a:gd name="T37" fmla="*/ 9230 h 9607"/>
                <a:gd name="T38" fmla="*/ 6002 w 9605"/>
                <a:gd name="T39" fmla="*/ 9455 h 9607"/>
                <a:gd name="T40" fmla="*/ 5293 w 9605"/>
                <a:gd name="T41" fmla="*/ 9581 h 9607"/>
                <a:gd name="T42" fmla="*/ 4555 w 9605"/>
                <a:gd name="T43" fmla="*/ 9601 h 9607"/>
                <a:gd name="T44" fmla="*/ 3835 w 9605"/>
                <a:gd name="T45" fmla="*/ 9509 h 9607"/>
                <a:gd name="T46" fmla="*/ 3151 w 9605"/>
                <a:gd name="T47" fmla="*/ 9315 h 9607"/>
                <a:gd name="T48" fmla="*/ 2513 w 9605"/>
                <a:gd name="T49" fmla="*/ 9027 h 9607"/>
                <a:gd name="T50" fmla="*/ 1929 w 9605"/>
                <a:gd name="T51" fmla="*/ 8652 h 9607"/>
                <a:gd name="T52" fmla="*/ 1407 w 9605"/>
                <a:gd name="T53" fmla="*/ 8199 h 9607"/>
                <a:gd name="T54" fmla="*/ 954 w 9605"/>
                <a:gd name="T55" fmla="*/ 7678 h 9607"/>
                <a:gd name="T56" fmla="*/ 580 w 9605"/>
                <a:gd name="T57" fmla="*/ 7092 h 9607"/>
                <a:gd name="T58" fmla="*/ 292 w 9605"/>
                <a:gd name="T59" fmla="*/ 6455 h 9607"/>
                <a:gd name="T60" fmla="*/ 97 w 9605"/>
                <a:gd name="T61" fmla="*/ 5771 h 9607"/>
                <a:gd name="T62" fmla="*/ 6 w 9605"/>
                <a:gd name="T63" fmla="*/ 5051 h 9607"/>
                <a:gd name="T64" fmla="*/ 25 w 9605"/>
                <a:gd name="T65" fmla="*/ 4312 h 9607"/>
                <a:gd name="T66" fmla="*/ 152 w 9605"/>
                <a:gd name="T67" fmla="*/ 3602 h 9607"/>
                <a:gd name="T68" fmla="*/ 377 w 9605"/>
                <a:gd name="T69" fmla="*/ 2934 h 9607"/>
                <a:gd name="T70" fmla="*/ 695 w 9605"/>
                <a:gd name="T71" fmla="*/ 2312 h 9607"/>
                <a:gd name="T72" fmla="*/ 1097 w 9605"/>
                <a:gd name="T73" fmla="*/ 1747 h 9607"/>
                <a:gd name="T74" fmla="*/ 1574 w 9605"/>
                <a:gd name="T75" fmla="*/ 1248 h 9607"/>
                <a:gd name="T76" fmla="*/ 2117 w 9605"/>
                <a:gd name="T77" fmla="*/ 820 h 9607"/>
                <a:gd name="T78" fmla="*/ 2720 w 9605"/>
                <a:gd name="T79" fmla="*/ 474 h 9607"/>
                <a:gd name="T80" fmla="*/ 3375 w 9605"/>
                <a:gd name="T81" fmla="*/ 216 h 9607"/>
                <a:gd name="T82" fmla="*/ 4071 w 9605"/>
                <a:gd name="T83" fmla="*/ 55 h 9607"/>
                <a:gd name="T84" fmla="*/ 4803 w 9605"/>
                <a:gd name="T85" fmla="*/ 0 h 9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05" h="9607">
                  <a:moveTo>
                    <a:pt x="4803" y="0"/>
                  </a:moveTo>
                  <a:lnTo>
                    <a:pt x="5050" y="6"/>
                  </a:lnTo>
                  <a:lnTo>
                    <a:pt x="5293" y="24"/>
                  </a:lnTo>
                  <a:lnTo>
                    <a:pt x="5534" y="55"/>
                  </a:lnTo>
                  <a:lnTo>
                    <a:pt x="5770" y="97"/>
                  </a:lnTo>
                  <a:lnTo>
                    <a:pt x="6002" y="151"/>
                  </a:lnTo>
                  <a:lnTo>
                    <a:pt x="6230" y="216"/>
                  </a:lnTo>
                  <a:lnTo>
                    <a:pt x="6454" y="291"/>
                  </a:lnTo>
                  <a:lnTo>
                    <a:pt x="6672" y="377"/>
                  </a:lnTo>
                  <a:lnTo>
                    <a:pt x="6885" y="474"/>
                  </a:lnTo>
                  <a:lnTo>
                    <a:pt x="7092" y="579"/>
                  </a:lnTo>
                  <a:lnTo>
                    <a:pt x="7293" y="695"/>
                  </a:lnTo>
                  <a:lnTo>
                    <a:pt x="7488" y="820"/>
                  </a:lnTo>
                  <a:lnTo>
                    <a:pt x="7676" y="954"/>
                  </a:lnTo>
                  <a:lnTo>
                    <a:pt x="7857" y="1096"/>
                  </a:lnTo>
                  <a:lnTo>
                    <a:pt x="8031" y="1248"/>
                  </a:lnTo>
                  <a:lnTo>
                    <a:pt x="8198" y="1406"/>
                  </a:lnTo>
                  <a:lnTo>
                    <a:pt x="8357" y="1573"/>
                  </a:lnTo>
                  <a:lnTo>
                    <a:pt x="8508" y="1747"/>
                  </a:lnTo>
                  <a:lnTo>
                    <a:pt x="8651" y="1929"/>
                  </a:lnTo>
                  <a:lnTo>
                    <a:pt x="8785" y="2118"/>
                  </a:lnTo>
                  <a:lnTo>
                    <a:pt x="8910" y="2312"/>
                  </a:lnTo>
                  <a:lnTo>
                    <a:pt x="9025" y="2513"/>
                  </a:lnTo>
                  <a:lnTo>
                    <a:pt x="9131" y="2721"/>
                  </a:lnTo>
                  <a:lnTo>
                    <a:pt x="9228" y="2934"/>
                  </a:lnTo>
                  <a:lnTo>
                    <a:pt x="9313" y="3152"/>
                  </a:lnTo>
                  <a:lnTo>
                    <a:pt x="9389" y="3374"/>
                  </a:lnTo>
                  <a:lnTo>
                    <a:pt x="9453" y="3602"/>
                  </a:lnTo>
                  <a:lnTo>
                    <a:pt x="9507" y="3835"/>
                  </a:lnTo>
                  <a:lnTo>
                    <a:pt x="9549" y="4072"/>
                  </a:lnTo>
                  <a:lnTo>
                    <a:pt x="9579" y="4312"/>
                  </a:lnTo>
                  <a:lnTo>
                    <a:pt x="9599" y="4556"/>
                  </a:lnTo>
                  <a:lnTo>
                    <a:pt x="9605" y="4803"/>
                  </a:lnTo>
                  <a:lnTo>
                    <a:pt x="9599" y="5051"/>
                  </a:lnTo>
                  <a:lnTo>
                    <a:pt x="9579" y="5294"/>
                  </a:lnTo>
                  <a:lnTo>
                    <a:pt x="9549" y="5535"/>
                  </a:lnTo>
                  <a:lnTo>
                    <a:pt x="9507" y="5771"/>
                  </a:lnTo>
                  <a:lnTo>
                    <a:pt x="9453" y="6004"/>
                  </a:lnTo>
                  <a:lnTo>
                    <a:pt x="9389" y="6231"/>
                  </a:lnTo>
                  <a:lnTo>
                    <a:pt x="9313" y="6455"/>
                  </a:lnTo>
                  <a:lnTo>
                    <a:pt x="9228" y="6673"/>
                  </a:lnTo>
                  <a:lnTo>
                    <a:pt x="9131" y="6886"/>
                  </a:lnTo>
                  <a:lnTo>
                    <a:pt x="9025" y="7092"/>
                  </a:lnTo>
                  <a:lnTo>
                    <a:pt x="8910" y="7294"/>
                  </a:lnTo>
                  <a:lnTo>
                    <a:pt x="8785" y="7489"/>
                  </a:lnTo>
                  <a:lnTo>
                    <a:pt x="8651" y="7678"/>
                  </a:lnTo>
                  <a:lnTo>
                    <a:pt x="8508" y="7858"/>
                  </a:lnTo>
                  <a:lnTo>
                    <a:pt x="8357" y="8033"/>
                  </a:lnTo>
                  <a:lnTo>
                    <a:pt x="8198" y="8199"/>
                  </a:lnTo>
                  <a:lnTo>
                    <a:pt x="8031" y="8359"/>
                  </a:lnTo>
                  <a:lnTo>
                    <a:pt x="7857" y="8510"/>
                  </a:lnTo>
                  <a:lnTo>
                    <a:pt x="7676" y="8652"/>
                  </a:lnTo>
                  <a:lnTo>
                    <a:pt x="7488" y="8787"/>
                  </a:lnTo>
                  <a:lnTo>
                    <a:pt x="7293" y="8911"/>
                  </a:lnTo>
                  <a:lnTo>
                    <a:pt x="7092" y="9027"/>
                  </a:lnTo>
                  <a:lnTo>
                    <a:pt x="6885" y="9133"/>
                  </a:lnTo>
                  <a:lnTo>
                    <a:pt x="6672" y="9230"/>
                  </a:lnTo>
                  <a:lnTo>
                    <a:pt x="6454" y="9315"/>
                  </a:lnTo>
                  <a:lnTo>
                    <a:pt x="6230" y="9391"/>
                  </a:lnTo>
                  <a:lnTo>
                    <a:pt x="6002" y="9455"/>
                  </a:lnTo>
                  <a:lnTo>
                    <a:pt x="5770" y="9509"/>
                  </a:lnTo>
                  <a:lnTo>
                    <a:pt x="5534" y="9552"/>
                  </a:lnTo>
                  <a:lnTo>
                    <a:pt x="5293" y="9581"/>
                  </a:lnTo>
                  <a:lnTo>
                    <a:pt x="5050" y="9601"/>
                  </a:lnTo>
                  <a:lnTo>
                    <a:pt x="4803" y="9607"/>
                  </a:lnTo>
                  <a:lnTo>
                    <a:pt x="4555" y="9601"/>
                  </a:lnTo>
                  <a:lnTo>
                    <a:pt x="4312" y="9581"/>
                  </a:lnTo>
                  <a:lnTo>
                    <a:pt x="4071" y="9552"/>
                  </a:lnTo>
                  <a:lnTo>
                    <a:pt x="3835" y="9509"/>
                  </a:lnTo>
                  <a:lnTo>
                    <a:pt x="3603" y="9455"/>
                  </a:lnTo>
                  <a:lnTo>
                    <a:pt x="3375" y="9391"/>
                  </a:lnTo>
                  <a:lnTo>
                    <a:pt x="3151" y="9315"/>
                  </a:lnTo>
                  <a:lnTo>
                    <a:pt x="2933" y="9230"/>
                  </a:lnTo>
                  <a:lnTo>
                    <a:pt x="2720" y="9133"/>
                  </a:lnTo>
                  <a:lnTo>
                    <a:pt x="2513" y="9027"/>
                  </a:lnTo>
                  <a:lnTo>
                    <a:pt x="2312" y="8911"/>
                  </a:lnTo>
                  <a:lnTo>
                    <a:pt x="2117" y="8787"/>
                  </a:lnTo>
                  <a:lnTo>
                    <a:pt x="1929" y="8652"/>
                  </a:lnTo>
                  <a:lnTo>
                    <a:pt x="1747" y="8510"/>
                  </a:lnTo>
                  <a:lnTo>
                    <a:pt x="1574" y="8359"/>
                  </a:lnTo>
                  <a:lnTo>
                    <a:pt x="1407" y="8199"/>
                  </a:lnTo>
                  <a:lnTo>
                    <a:pt x="1248" y="8033"/>
                  </a:lnTo>
                  <a:lnTo>
                    <a:pt x="1097" y="7858"/>
                  </a:lnTo>
                  <a:lnTo>
                    <a:pt x="954" y="7678"/>
                  </a:lnTo>
                  <a:lnTo>
                    <a:pt x="820" y="7489"/>
                  </a:lnTo>
                  <a:lnTo>
                    <a:pt x="695" y="7294"/>
                  </a:lnTo>
                  <a:lnTo>
                    <a:pt x="580" y="7092"/>
                  </a:lnTo>
                  <a:lnTo>
                    <a:pt x="474" y="6886"/>
                  </a:lnTo>
                  <a:lnTo>
                    <a:pt x="377" y="6673"/>
                  </a:lnTo>
                  <a:lnTo>
                    <a:pt x="292" y="6455"/>
                  </a:lnTo>
                  <a:lnTo>
                    <a:pt x="216" y="6231"/>
                  </a:lnTo>
                  <a:lnTo>
                    <a:pt x="152" y="6004"/>
                  </a:lnTo>
                  <a:lnTo>
                    <a:pt x="97" y="5771"/>
                  </a:lnTo>
                  <a:lnTo>
                    <a:pt x="56" y="5535"/>
                  </a:lnTo>
                  <a:lnTo>
                    <a:pt x="25" y="5294"/>
                  </a:lnTo>
                  <a:lnTo>
                    <a:pt x="6" y="5051"/>
                  </a:lnTo>
                  <a:lnTo>
                    <a:pt x="0" y="4803"/>
                  </a:lnTo>
                  <a:lnTo>
                    <a:pt x="6" y="4556"/>
                  </a:lnTo>
                  <a:lnTo>
                    <a:pt x="25" y="4312"/>
                  </a:lnTo>
                  <a:lnTo>
                    <a:pt x="56" y="4072"/>
                  </a:lnTo>
                  <a:lnTo>
                    <a:pt x="97" y="3835"/>
                  </a:lnTo>
                  <a:lnTo>
                    <a:pt x="152" y="3602"/>
                  </a:lnTo>
                  <a:lnTo>
                    <a:pt x="216" y="3374"/>
                  </a:lnTo>
                  <a:lnTo>
                    <a:pt x="292" y="3152"/>
                  </a:lnTo>
                  <a:lnTo>
                    <a:pt x="377" y="2934"/>
                  </a:lnTo>
                  <a:lnTo>
                    <a:pt x="474" y="2721"/>
                  </a:lnTo>
                  <a:lnTo>
                    <a:pt x="580" y="2513"/>
                  </a:lnTo>
                  <a:lnTo>
                    <a:pt x="695" y="2312"/>
                  </a:lnTo>
                  <a:lnTo>
                    <a:pt x="820" y="2118"/>
                  </a:lnTo>
                  <a:lnTo>
                    <a:pt x="954" y="1929"/>
                  </a:lnTo>
                  <a:lnTo>
                    <a:pt x="1097" y="1747"/>
                  </a:lnTo>
                  <a:lnTo>
                    <a:pt x="1248" y="1573"/>
                  </a:lnTo>
                  <a:lnTo>
                    <a:pt x="1407" y="1406"/>
                  </a:lnTo>
                  <a:lnTo>
                    <a:pt x="1574" y="1248"/>
                  </a:lnTo>
                  <a:lnTo>
                    <a:pt x="1747" y="1096"/>
                  </a:lnTo>
                  <a:lnTo>
                    <a:pt x="1929" y="954"/>
                  </a:lnTo>
                  <a:lnTo>
                    <a:pt x="2117" y="820"/>
                  </a:lnTo>
                  <a:lnTo>
                    <a:pt x="2312" y="695"/>
                  </a:lnTo>
                  <a:lnTo>
                    <a:pt x="2513" y="579"/>
                  </a:lnTo>
                  <a:lnTo>
                    <a:pt x="2720" y="474"/>
                  </a:lnTo>
                  <a:lnTo>
                    <a:pt x="2933" y="377"/>
                  </a:lnTo>
                  <a:lnTo>
                    <a:pt x="3151" y="291"/>
                  </a:lnTo>
                  <a:lnTo>
                    <a:pt x="3375" y="216"/>
                  </a:lnTo>
                  <a:lnTo>
                    <a:pt x="3603" y="151"/>
                  </a:lnTo>
                  <a:lnTo>
                    <a:pt x="3835" y="97"/>
                  </a:lnTo>
                  <a:lnTo>
                    <a:pt x="4071" y="55"/>
                  </a:lnTo>
                  <a:lnTo>
                    <a:pt x="4312" y="24"/>
                  </a:lnTo>
                  <a:lnTo>
                    <a:pt x="4555" y="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  <p:grpSp>
          <p:nvGrpSpPr>
            <p:cNvPr id="43" name="Группа 42"/>
            <p:cNvGrpSpPr/>
            <p:nvPr/>
          </p:nvGrpSpPr>
          <p:grpSpPr>
            <a:xfrm>
              <a:off x="1401297" y="2281079"/>
              <a:ext cx="485430" cy="873239"/>
              <a:chOff x="5347744" y="2084186"/>
              <a:chExt cx="485430" cy="873239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5365470" y="2649648"/>
                <a:ext cx="397545" cy="307777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pPr algn="ctr"/>
                <a:r>
                  <a:rPr lang="ru-RU" sz="1400" b="1" dirty="0" smtClean="0">
                    <a:solidFill>
                      <a:srgbClr val="3C3C3C"/>
                    </a:solidFill>
                  </a:rPr>
                  <a:t>2014</a:t>
                </a:r>
                <a:endParaRPr lang="ru-RU" sz="1400" b="1" dirty="0">
                  <a:solidFill>
                    <a:srgbClr val="3C3C3C"/>
                  </a:solidFill>
                </a:endParaRPr>
              </a:p>
            </p:txBody>
          </p:sp>
          <p:sp>
            <p:nvSpPr>
              <p:cNvPr id="45" name="Freeform 5"/>
              <p:cNvSpPr>
                <a:spLocks noEditPoints="1"/>
              </p:cNvSpPr>
              <p:nvPr/>
            </p:nvSpPr>
            <p:spPr bwMode="auto">
              <a:xfrm>
                <a:off x="5347744" y="2084186"/>
                <a:ext cx="485430" cy="597706"/>
              </a:xfrm>
              <a:custGeom>
                <a:avLst/>
                <a:gdLst>
                  <a:gd name="T0" fmla="*/ 3304 w 6609"/>
                  <a:gd name="T1" fmla="*/ 1435 h 7602"/>
                  <a:gd name="T2" fmla="*/ 2490 w 6609"/>
                  <a:gd name="T3" fmla="*/ 0 h 7602"/>
                  <a:gd name="T4" fmla="*/ 1468 w 6609"/>
                  <a:gd name="T5" fmla="*/ 1709 h 7602"/>
                  <a:gd name="T6" fmla="*/ 738 w 6609"/>
                  <a:gd name="T7" fmla="*/ 2683 h 7602"/>
                  <a:gd name="T8" fmla="*/ 284 w 6609"/>
                  <a:gd name="T9" fmla="*/ 3438 h 7602"/>
                  <a:gd name="T10" fmla="*/ 49 w 6609"/>
                  <a:gd name="T11" fmla="*/ 4146 h 7602"/>
                  <a:gd name="T12" fmla="*/ 0 w 6609"/>
                  <a:gd name="T13" fmla="*/ 4666 h 7602"/>
                  <a:gd name="T14" fmla="*/ 85 w 6609"/>
                  <a:gd name="T15" fmla="*/ 5261 h 7602"/>
                  <a:gd name="T16" fmla="*/ 305 w 6609"/>
                  <a:gd name="T17" fmla="*/ 5781 h 7602"/>
                  <a:gd name="T18" fmla="*/ 646 w 6609"/>
                  <a:gd name="T19" fmla="*/ 6242 h 7602"/>
                  <a:gd name="T20" fmla="*/ 1092 w 6609"/>
                  <a:gd name="T21" fmla="*/ 6602 h 7602"/>
                  <a:gd name="T22" fmla="*/ 1553 w 6609"/>
                  <a:gd name="T23" fmla="*/ 6830 h 7602"/>
                  <a:gd name="T24" fmla="*/ 1491 w 6609"/>
                  <a:gd name="T25" fmla="*/ 6391 h 7602"/>
                  <a:gd name="T26" fmla="*/ 1965 w 6609"/>
                  <a:gd name="T27" fmla="*/ 5131 h 7602"/>
                  <a:gd name="T28" fmla="*/ 4964 w 6609"/>
                  <a:gd name="T29" fmla="*/ 4621 h 7602"/>
                  <a:gd name="T30" fmla="*/ 4886 w 6609"/>
                  <a:gd name="T31" fmla="*/ 3999 h 7602"/>
                  <a:gd name="T32" fmla="*/ 4616 w 6609"/>
                  <a:gd name="T33" fmla="*/ 3304 h 7602"/>
                  <a:gd name="T34" fmla="*/ 4113 w 6609"/>
                  <a:gd name="T35" fmla="*/ 2504 h 7602"/>
                  <a:gd name="T36" fmla="*/ 6517 w 6609"/>
                  <a:gd name="T37" fmla="*/ 7456 h 7602"/>
                  <a:gd name="T38" fmla="*/ 2342 w 6609"/>
                  <a:gd name="T39" fmla="*/ 7176 h 7602"/>
                  <a:gd name="T40" fmla="*/ 5937 w 6609"/>
                  <a:gd name="T41" fmla="*/ 4878 h 7602"/>
                  <a:gd name="T42" fmla="*/ 1889 w 6609"/>
                  <a:gd name="T43" fmla="*/ 6137 h 7602"/>
                  <a:gd name="T44" fmla="*/ 6064 w 6609"/>
                  <a:gd name="T45" fmla="*/ 4957 h 7602"/>
                  <a:gd name="T46" fmla="*/ 3920 w 6609"/>
                  <a:gd name="T47" fmla="*/ 5024 h 7602"/>
                  <a:gd name="T48" fmla="*/ 4344 w 6609"/>
                  <a:gd name="T49" fmla="*/ 4964 h 7602"/>
                  <a:gd name="T50" fmla="*/ 4465 w 6609"/>
                  <a:gd name="T51" fmla="*/ 4970 h 7602"/>
                  <a:gd name="T52" fmla="*/ 4528 w 6609"/>
                  <a:gd name="T53" fmla="*/ 4991 h 7602"/>
                  <a:gd name="T54" fmla="*/ 4593 w 6609"/>
                  <a:gd name="T55" fmla="*/ 5018 h 7602"/>
                  <a:gd name="T56" fmla="*/ 4628 w 6609"/>
                  <a:gd name="T57" fmla="*/ 5051 h 7602"/>
                  <a:gd name="T58" fmla="*/ 4677 w 6609"/>
                  <a:gd name="T59" fmla="*/ 5105 h 7602"/>
                  <a:gd name="T60" fmla="*/ 4691 w 6609"/>
                  <a:gd name="T61" fmla="*/ 5138 h 7602"/>
                  <a:gd name="T62" fmla="*/ 4224 w 6609"/>
                  <a:gd name="T63" fmla="*/ 5976 h 7602"/>
                  <a:gd name="T64" fmla="*/ 3920 w 6609"/>
                  <a:gd name="T65" fmla="*/ 5871 h 7602"/>
                  <a:gd name="T66" fmla="*/ 3821 w 6609"/>
                  <a:gd name="T67" fmla="*/ 5577 h 7602"/>
                  <a:gd name="T68" fmla="*/ 3983 w 6609"/>
                  <a:gd name="T69" fmla="*/ 5790 h 7602"/>
                  <a:gd name="T70" fmla="*/ 4642 w 6609"/>
                  <a:gd name="T71" fmla="*/ 5657 h 7602"/>
                  <a:gd name="T72" fmla="*/ 4387 w 6609"/>
                  <a:gd name="T73" fmla="*/ 5577 h 7602"/>
                  <a:gd name="T74" fmla="*/ 4536 w 6609"/>
                  <a:gd name="T75" fmla="*/ 5537 h 7602"/>
                  <a:gd name="T76" fmla="*/ 4634 w 6609"/>
                  <a:gd name="T77" fmla="*/ 5437 h 7602"/>
                  <a:gd name="T78" fmla="*/ 4663 w 6609"/>
                  <a:gd name="T79" fmla="*/ 5271 h 7602"/>
                  <a:gd name="T80" fmla="*/ 4634 w 6609"/>
                  <a:gd name="T81" fmla="*/ 5157 h 7602"/>
                  <a:gd name="T82" fmla="*/ 4571 w 6609"/>
                  <a:gd name="T83" fmla="*/ 5077 h 7602"/>
                  <a:gd name="T84" fmla="*/ 4486 w 6609"/>
                  <a:gd name="T85" fmla="*/ 5037 h 7602"/>
                  <a:gd name="T86" fmla="*/ 3983 w 6609"/>
                  <a:gd name="T87" fmla="*/ 5024 h 7602"/>
                  <a:gd name="T88" fmla="*/ 4160 w 6609"/>
                  <a:gd name="T89" fmla="*/ 5171 h 7602"/>
                  <a:gd name="T90" fmla="*/ 4401 w 6609"/>
                  <a:gd name="T91" fmla="*/ 5184 h 7602"/>
                  <a:gd name="T92" fmla="*/ 4472 w 6609"/>
                  <a:gd name="T93" fmla="*/ 5258 h 7602"/>
                  <a:gd name="T94" fmla="*/ 4465 w 6609"/>
                  <a:gd name="T95" fmla="*/ 5358 h 7602"/>
                  <a:gd name="T96" fmla="*/ 4401 w 6609"/>
                  <a:gd name="T97" fmla="*/ 5411 h 7602"/>
                  <a:gd name="T98" fmla="*/ 5887 w 6609"/>
                  <a:gd name="T99" fmla="*/ 2479 h 7602"/>
                  <a:gd name="T100" fmla="*/ 4975 w 6609"/>
                  <a:gd name="T101" fmla="*/ 3338 h 7602"/>
                  <a:gd name="T102" fmla="*/ 4740 w 6609"/>
                  <a:gd name="T103" fmla="*/ 2759 h 7602"/>
                  <a:gd name="T104" fmla="*/ 6397 w 6609"/>
                  <a:gd name="T105" fmla="*/ 2486 h 7602"/>
                  <a:gd name="T106" fmla="*/ 6517 w 6609"/>
                  <a:gd name="T107" fmla="*/ 6463 h 7602"/>
                  <a:gd name="T108" fmla="*/ 2342 w 6609"/>
                  <a:gd name="T109" fmla="*/ 6177 h 7602"/>
                  <a:gd name="T110" fmla="*/ 2094 w 6609"/>
                  <a:gd name="T111" fmla="*/ 7109 h 7602"/>
                  <a:gd name="T112" fmla="*/ 6142 w 6609"/>
                  <a:gd name="T113" fmla="*/ 6676 h 7602"/>
                  <a:gd name="T114" fmla="*/ 1987 w 6609"/>
                  <a:gd name="T115" fmla="*/ 6963 h 7602"/>
                  <a:gd name="T116" fmla="*/ 3870 w 6609"/>
                  <a:gd name="T117" fmla="*/ 3758 h 7602"/>
                  <a:gd name="T118" fmla="*/ 1542 w 6609"/>
                  <a:gd name="T119" fmla="*/ 3838 h 7602"/>
                  <a:gd name="T120" fmla="*/ 4019 w 6609"/>
                  <a:gd name="T121" fmla="*/ 3519 h 7602"/>
                  <a:gd name="T122" fmla="*/ 4083 w 6609"/>
                  <a:gd name="T123" fmla="*/ 4372 h 7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609" h="7602">
                    <a:moveTo>
                      <a:pt x="3978" y="2344"/>
                    </a:moveTo>
                    <a:lnTo>
                      <a:pt x="3978" y="2344"/>
                    </a:lnTo>
                    <a:lnTo>
                      <a:pt x="3709" y="2003"/>
                    </a:lnTo>
                    <a:lnTo>
                      <a:pt x="3504" y="1709"/>
                    </a:lnTo>
                    <a:lnTo>
                      <a:pt x="3304" y="1435"/>
                    </a:lnTo>
                    <a:lnTo>
                      <a:pt x="3142" y="1168"/>
                    </a:lnTo>
                    <a:lnTo>
                      <a:pt x="2979" y="908"/>
                    </a:lnTo>
                    <a:lnTo>
                      <a:pt x="2823" y="634"/>
                    </a:lnTo>
                    <a:lnTo>
                      <a:pt x="2490" y="0"/>
                    </a:lnTo>
                    <a:lnTo>
                      <a:pt x="2490" y="0"/>
                    </a:lnTo>
                    <a:lnTo>
                      <a:pt x="2149" y="634"/>
                    </a:lnTo>
                    <a:lnTo>
                      <a:pt x="1993" y="908"/>
                    </a:lnTo>
                    <a:lnTo>
                      <a:pt x="1830" y="1168"/>
                    </a:lnTo>
                    <a:lnTo>
                      <a:pt x="1666" y="1435"/>
                    </a:lnTo>
                    <a:lnTo>
                      <a:pt x="1468" y="1709"/>
                    </a:lnTo>
                    <a:lnTo>
                      <a:pt x="1255" y="2003"/>
                    </a:lnTo>
                    <a:lnTo>
                      <a:pt x="1000" y="2344"/>
                    </a:lnTo>
                    <a:lnTo>
                      <a:pt x="1000" y="2344"/>
                    </a:lnTo>
                    <a:lnTo>
                      <a:pt x="858" y="2510"/>
                    </a:lnTo>
                    <a:lnTo>
                      <a:pt x="738" y="2683"/>
                    </a:lnTo>
                    <a:lnTo>
                      <a:pt x="631" y="2844"/>
                    </a:lnTo>
                    <a:lnTo>
                      <a:pt x="525" y="3004"/>
                    </a:lnTo>
                    <a:lnTo>
                      <a:pt x="447" y="3151"/>
                    </a:lnTo>
                    <a:lnTo>
                      <a:pt x="354" y="3304"/>
                    </a:lnTo>
                    <a:lnTo>
                      <a:pt x="284" y="3438"/>
                    </a:lnTo>
                    <a:lnTo>
                      <a:pt x="227" y="3592"/>
                    </a:lnTo>
                    <a:lnTo>
                      <a:pt x="163" y="3732"/>
                    </a:lnTo>
                    <a:lnTo>
                      <a:pt x="127" y="3872"/>
                    </a:lnTo>
                    <a:lnTo>
                      <a:pt x="85" y="3999"/>
                    </a:lnTo>
                    <a:lnTo>
                      <a:pt x="49" y="4146"/>
                    </a:lnTo>
                    <a:lnTo>
                      <a:pt x="28" y="4279"/>
                    </a:lnTo>
                    <a:lnTo>
                      <a:pt x="21" y="4406"/>
                    </a:lnTo>
                    <a:lnTo>
                      <a:pt x="14" y="4540"/>
                    </a:lnTo>
                    <a:lnTo>
                      <a:pt x="0" y="4666"/>
                    </a:lnTo>
                    <a:lnTo>
                      <a:pt x="0" y="4666"/>
                    </a:lnTo>
                    <a:lnTo>
                      <a:pt x="14" y="4793"/>
                    </a:lnTo>
                    <a:lnTo>
                      <a:pt x="21" y="4907"/>
                    </a:lnTo>
                    <a:lnTo>
                      <a:pt x="28" y="5020"/>
                    </a:lnTo>
                    <a:lnTo>
                      <a:pt x="49" y="5141"/>
                    </a:lnTo>
                    <a:lnTo>
                      <a:pt x="85" y="5261"/>
                    </a:lnTo>
                    <a:lnTo>
                      <a:pt x="121" y="5361"/>
                    </a:lnTo>
                    <a:lnTo>
                      <a:pt x="149" y="5467"/>
                    </a:lnTo>
                    <a:lnTo>
                      <a:pt x="198" y="5574"/>
                    </a:lnTo>
                    <a:lnTo>
                      <a:pt x="248" y="5681"/>
                    </a:lnTo>
                    <a:lnTo>
                      <a:pt x="305" y="5781"/>
                    </a:lnTo>
                    <a:lnTo>
                      <a:pt x="362" y="5882"/>
                    </a:lnTo>
                    <a:lnTo>
                      <a:pt x="433" y="5981"/>
                    </a:lnTo>
                    <a:lnTo>
                      <a:pt x="489" y="6068"/>
                    </a:lnTo>
                    <a:lnTo>
                      <a:pt x="574" y="6149"/>
                    </a:lnTo>
                    <a:lnTo>
                      <a:pt x="646" y="6242"/>
                    </a:lnTo>
                    <a:lnTo>
                      <a:pt x="730" y="6315"/>
                    </a:lnTo>
                    <a:lnTo>
                      <a:pt x="816" y="6402"/>
                    </a:lnTo>
                    <a:lnTo>
                      <a:pt x="908" y="6469"/>
                    </a:lnTo>
                    <a:lnTo>
                      <a:pt x="1000" y="6542"/>
                    </a:lnTo>
                    <a:lnTo>
                      <a:pt x="1092" y="6602"/>
                    </a:lnTo>
                    <a:lnTo>
                      <a:pt x="1198" y="6663"/>
                    </a:lnTo>
                    <a:lnTo>
                      <a:pt x="1305" y="6722"/>
                    </a:lnTo>
                    <a:lnTo>
                      <a:pt x="1411" y="6776"/>
                    </a:lnTo>
                    <a:lnTo>
                      <a:pt x="1517" y="6816"/>
                    </a:lnTo>
                    <a:lnTo>
                      <a:pt x="1553" y="6830"/>
                    </a:lnTo>
                    <a:lnTo>
                      <a:pt x="1590" y="6723"/>
                    </a:lnTo>
                    <a:lnTo>
                      <a:pt x="1704" y="6430"/>
                    </a:lnTo>
                    <a:lnTo>
                      <a:pt x="1719" y="6391"/>
                    </a:lnTo>
                    <a:lnTo>
                      <a:pt x="1689" y="6391"/>
                    </a:lnTo>
                    <a:lnTo>
                      <a:pt x="1491" y="6391"/>
                    </a:lnTo>
                    <a:lnTo>
                      <a:pt x="1555" y="6217"/>
                    </a:lnTo>
                    <a:lnTo>
                      <a:pt x="1714" y="5798"/>
                    </a:lnTo>
                    <a:lnTo>
                      <a:pt x="1749" y="5706"/>
                    </a:lnTo>
                    <a:lnTo>
                      <a:pt x="1945" y="5194"/>
                    </a:lnTo>
                    <a:lnTo>
                      <a:pt x="1965" y="5131"/>
                    </a:lnTo>
                    <a:lnTo>
                      <a:pt x="1968" y="5131"/>
                    </a:lnTo>
                    <a:lnTo>
                      <a:pt x="2131" y="4707"/>
                    </a:lnTo>
                    <a:lnTo>
                      <a:pt x="2159" y="4621"/>
                    </a:lnTo>
                    <a:lnTo>
                      <a:pt x="2258" y="4621"/>
                    </a:lnTo>
                    <a:lnTo>
                      <a:pt x="4964" y="4621"/>
                    </a:lnTo>
                    <a:lnTo>
                      <a:pt x="4964" y="4540"/>
                    </a:lnTo>
                    <a:lnTo>
                      <a:pt x="4957" y="4406"/>
                    </a:lnTo>
                    <a:lnTo>
                      <a:pt x="4943" y="4279"/>
                    </a:lnTo>
                    <a:lnTo>
                      <a:pt x="4921" y="4146"/>
                    </a:lnTo>
                    <a:lnTo>
                      <a:pt x="4886" y="3999"/>
                    </a:lnTo>
                    <a:lnTo>
                      <a:pt x="4851" y="3872"/>
                    </a:lnTo>
                    <a:lnTo>
                      <a:pt x="4801" y="3732"/>
                    </a:lnTo>
                    <a:lnTo>
                      <a:pt x="4745" y="3592"/>
                    </a:lnTo>
                    <a:lnTo>
                      <a:pt x="4688" y="3438"/>
                    </a:lnTo>
                    <a:lnTo>
                      <a:pt x="4616" y="3304"/>
                    </a:lnTo>
                    <a:lnTo>
                      <a:pt x="4539" y="3151"/>
                    </a:lnTo>
                    <a:lnTo>
                      <a:pt x="4446" y="3004"/>
                    </a:lnTo>
                    <a:lnTo>
                      <a:pt x="4347" y="2844"/>
                    </a:lnTo>
                    <a:lnTo>
                      <a:pt x="4234" y="2683"/>
                    </a:lnTo>
                    <a:lnTo>
                      <a:pt x="4113" y="2504"/>
                    </a:lnTo>
                    <a:lnTo>
                      <a:pt x="3978" y="2344"/>
                    </a:lnTo>
                    <a:close/>
                    <a:moveTo>
                      <a:pt x="2094" y="7602"/>
                    </a:moveTo>
                    <a:lnTo>
                      <a:pt x="6411" y="7602"/>
                    </a:lnTo>
                    <a:lnTo>
                      <a:pt x="6588" y="7602"/>
                    </a:lnTo>
                    <a:lnTo>
                      <a:pt x="6517" y="7456"/>
                    </a:lnTo>
                    <a:lnTo>
                      <a:pt x="6383" y="7176"/>
                    </a:lnTo>
                    <a:lnTo>
                      <a:pt x="6142" y="7176"/>
                    </a:lnTo>
                    <a:lnTo>
                      <a:pt x="6242" y="7390"/>
                    </a:lnTo>
                    <a:lnTo>
                      <a:pt x="2257" y="7390"/>
                    </a:lnTo>
                    <a:lnTo>
                      <a:pt x="2342" y="7176"/>
                    </a:lnTo>
                    <a:lnTo>
                      <a:pt x="2101" y="7176"/>
                    </a:lnTo>
                    <a:lnTo>
                      <a:pt x="1987" y="7462"/>
                    </a:lnTo>
                    <a:lnTo>
                      <a:pt x="1938" y="7602"/>
                    </a:lnTo>
                    <a:lnTo>
                      <a:pt x="2094" y="7602"/>
                    </a:lnTo>
                    <a:close/>
                    <a:moveTo>
                      <a:pt x="5937" y="4878"/>
                    </a:moveTo>
                    <a:lnTo>
                      <a:pt x="2462" y="4878"/>
                    </a:lnTo>
                    <a:lnTo>
                      <a:pt x="2363" y="4878"/>
                    </a:lnTo>
                    <a:lnTo>
                      <a:pt x="2334" y="4964"/>
                    </a:lnTo>
                    <a:lnTo>
                      <a:pt x="1952" y="5963"/>
                    </a:lnTo>
                    <a:lnTo>
                      <a:pt x="1889" y="6137"/>
                    </a:lnTo>
                    <a:lnTo>
                      <a:pt x="2087" y="6137"/>
                    </a:lnTo>
                    <a:lnTo>
                      <a:pt x="6397" y="6137"/>
                    </a:lnTo>
                    <a:lnTo>
                      <a:pt x="6609" y="6137"/>
                    </a:lnTo>
                    <a:lnTo>
                      <a:pt x="6524" y="5950"/>
                    </a:lnTo>
                    <a:lnTo>
                      <a:pt x="6064" y="4957"/>
                    </a:lnTo>
                    <a:lnTo>
                      <a:pt x="6029" y="4878"/>
                    </a:lnTo>
                    <a:lnTo>
                      <a:pt x="5937" y="4878"/>
                    </a:lnTo>
                    <a:close/>
                    <a:moveTo>
                      <a:pt x="2561" y="5138"/>
                    </a:moveTo>
                    <a:lnTo>
                      <a:pt x="3920" y="5138"/>
                    </a:lnTo>
                    <a:lnTo>
                      <a:pt x="3920" y="5024"/>
                    </a:lnTo>
                    <a:lnTo>
                      <a:pt x="3920" y="4964"/>
                    </a:lnTo>
                    <a:lnTo>
                      <a:pt x="3983" y="4964"/>
                    </a:lnTo>
                    <a:lnTo>
                      <a:pt x="4267" y="4964"/>
                    </a:lnTo>
                    <a:lnTo>
                      <a:pt x="4344" y="4964"/>
                    </a:lnTo>
                    <a:lnTo>
                      <a:pt x="4344" y="4964"/>
                    </a:lnTo>
                    <a:lnTo>
                      <a:pt x="4408" y="4970"/>
                    </a:lnTo>
                    <a:lnTo>
                      <a:pt x="4415" y="4970"/>
                    </a:lnTo>
                    <a:lnTo>
                      <a:pt x="4458" y="4970"/>
                    </a:lnTo>
                    <a:lnTo>
                      <a:pt x="4458" y="4970"/>
                    </a:lnTo>
                    <a:lnTo>
                      <a:pt x="4465" y="4970"/>
                    </a:lnTo>
                    <a:lnTo>
                      <a:pt x="4501" y="4978"/>
                    </a:lnTo>
                    <a:lnTo>
                      <a:pt x="4501" y="4978"/>
                    </a:lnTo>
                    <a:lnTo>
                      <a:pt x="4507" y="4985"/>
                    </a:lnTo>
                    <a:lnTo>
                      <a:pt x="4522" y="4991"/>
                    </a:lnTo>
                    <a:lnTo>
                      <a:pt x="4528" y="4991"/>
                    </a:lnTo>
                    <a:lnTo>
                      <a:pt x="4542" y="4998"/>
                    </a:lnTo>
                    <a:lnTo>
                      <a:pt x="4550" y="4998"/>
                    </a:lnTo>
                    <a:lnTo>
                      <a:pt x="4557" y="4998"/>
                    </a:lnTo>
                    <a:lnTo>
                      <a:pt x="4571" y="5011"/>
                    </a:lnTo>
                    <a:lnTo>
                      <a:pt x="4593" y="5018"/>
                    </a:lnTo>
                    <a:lnTo>
                      <a:pt x="4593" y="5024"/>
                    </a:lnTo>
                    <a:lnTo>
                      <a:pt x="4607" y="5031"/>
                    </a:lnTo>
                    <a:lnTo>
                      <a:pt x="4613" y="5037"/>
                    </a:lnTo>
                    <a:lnTo>
                      <a:pt x="4613" y="5037"/>
                    </a:lnTo>
                    <a:lnTo>
                      <a:pt x="4628" y="5051"/>
                    </a:lnTo>
                    <a:lnTo>
                      <a:pt x="4634" y="5057"/>
                    </a:lnTo>
                    <a:lnTo>
                      <a:pt x="4648" y="5070"/>
                    </a:lnTo>
                    <a:lnTo>
                      <a:pt x="4648" y="5070"/>
                    </a:lnTo>
                    <a:lnTo>
                      <a:pt x="4663" y="5090"/>
                    </a:lnTo>
                    <a:lnTo>
                      <a:pt x="4677" y="5105"/>
                    </a:lnTo>
                    <a:lnTo>
                      <a:pt x="4677" y="5111"/>
                    </a:lnTo>
                    <a:lnTo>
                      <a:pt x="4677" y="5111"/>
                    </a:lnTo>
                    <a:lnTo>
                      <a:pt x="4691" y="5131"/>
                    </a:lnTo>
                    <a:lnTo>
                      <a:pt x="4691" y="5138"/>
                    </a:lnTo>
                    <a:lnTo>
                      <a:pt x="4691" y="5138"/>
                    </a:lnTo>
                    <a:lnTo>
                      <a:pt x="5844" y="5138"/>
                    </a:lnTo>
                    <a:lnTo>
                      <a:pt x="6185" y="5871"/>
                    </a:lnTo>
                    <a:lnTo>
                      <a:pt x="4224" y="5871"/>
                    </a:lnTo>
                    <a:lnTo>
                      <a:pt x="4224" y="5917"/>
                    </a:lnTo>
                    <a:lnTo>
                      <a:pt x="4224" y="5976"/>
                    </a:lnTo>
                    <a:lnTo>
                      <a:pt x="4160" y="5976"/>
                    </a:lnTo>
                    <a:lnTo>
                      <a:pt x="3983" y="5976"/>
                    </a:lnTo>
                    <a:lnTo>
                      <a:pt x="3920" y="5976"/>
                    </a:lnTo>
                    <a:lnTo>
                      <a:pt x="3920" y="5917"/>
                    </a:lnTo>
                    <a:lnTo>
                      <a:pt x="3920" y="5871"/>
                    </a:lnTo>
                    <a:lnTo>
                      <a:pt x="2285" y="5871"/>
                    </a:lnTo>
                    <a:lnTo>
                      <a:pt x="2561" y="5138"/>
                    </a:lnTo>
                    <a:close/>
                    <a:moveTo>
                      <a:pt x="3983" y="5430"/>
                    </a:moveTo>
                    <a:lnTo>
                      <a:pt x="3821" y="5430"/>
                    </a:lnTo>
                    <a:lnTo>
                      <a:pt x="3821" y="5577"/>
                    </a:lnTo>
                    <a:lnTo>
                      <a:pt x="3983" y="5577"/>
                    </a:lnTo>
                    <a:lnTo>
                      <a:pt x="3983" y="5657"/>
                    </a:lnTo>
                    <a:lnTo>
                      <a:pt x="3821" y="5657"/>
                    </a:lnTo>
                    <a:lnTo>
                      <a:pt x="3821" y="5790"/>
                    </a:lnTo>
                    <a:lnTo>
                      <a:pt x="3983" y="5790"/>
                    </a:lnTo>
                    <a:lnTo>
                      <a:pt x="3983" y="5917"/>
                    </a:lnTo>
                    <a:lnTo>
                      <a:pt x="4160" y="5917"/>
                    </a:lnTo>
                    <a:lnTo>
                      <a:pt x="4160" y="5790"/>
                    </a:lnTo>
                    <a:lnTo>
                      <a:pt x="4642" y="5790"/>
                    </a:lnTo>
                    <a:lnTo>
                      <a:pt x="4642" y="5657"/>
                    </a:lnTo>
                    <a:lnTo>
                      <a:pt x="4160" y="5657"/>
                    </a:lnTo>
                    <a:lnTo>
                      <a:pt x="4160" y="5577"/>
                    </a:lnTo>
                    <a:lnTo>
                      <a:pt x="4281" y="5577"/>
                    </a:lnTo>
                    <a:lnTo>
                      <a:pt x="4338" y="5577"/>
                    </a:lnTo>
                    <a:lnTo>
                      <a:pt x="4387" y="5577"/>
                    </a:lnTo>
                    <a:lnTo>
                      <a:pt x="4430" y="5570"/>
                    </a:lnTo>
                    <a:lnTo>
                      <a:pt x="4465" y="5570"/>
                    </a:lnTo>
                    <a:lnTo>
                      <a:pt x="4493" y="5564"/>
                    </a:lnTo>
                    <a:lnTo>
                      <a:pt x="4514" y="5550"/>
                    </a:lnTo>
                    <a:lnTo>
                      <a:pt x="4536" y="5537"/>
                    </a:lnTo>
                    <a:lnTo>
                      <a:pt x="4557" y="5524"/>
                    </a:lnTo>
                    <a:lnTo>
                      <a:pt x="4585" y="5511"/>
                    </a:lnTo>
                    <a:lnTo>
                      <a:pt x="4599" y="5491"/>
                    </a:lnTo>
                    <a:lnTo>
                      <a:pt x="4621" y="5463"/>
                    </a:lnTo>
                    <a:lnTo>
                      <a:pt x="4634" y="5437"/>
                    </a:lnTo>
                    <a:lnTo>
                      <a:pt x="4648" y="5404"/>
                    </a:lnTo>
                    <a:lnTo>
                      <a:pt x="4656" y="5377"/>
                    </a:lnTo>
                    <a:lnTo>
                      <a:pt x="4663" y="5337"/>
                    </a:lnTo>
                    <a:lnTo>
                      <a:pt x="4663" y="5297"/>
                    </a:lnTo>
                    <a:lnTo>
                      <a:pt x="4663" y="5271"/>
                    </a:lnTo>
                    <a:lnTo>
                      <a:pt x="4663" y="5251"/>
                    </a:lnTo>
                    <a:lnTo>
                      <a:pt x="4656" y="5224"/>
                    </a:lnTo>
                    <a:lnTo>
                      <a:pt x="4656" y="5197"/>
                    </a:lnTo>
                    <a:lnTo>
                      <a:pt x="4648" y="5177"/>
                    </a:lnTo>
                    <a:lnTo>
                      <a:pt x="4634" y="5157"/>
                    </a:lnTo>
                    <a:lnTo>
                      <a:pt x="4628" y="5144"/>
                    </a:lnTo>
                    <a:lnTo>
                      <a:pt x="4613" y="5124"/>
                    </a:lnTo>
                    <a:lnTo>
                      <a:pt x="4599" y="5111"/>
                    </a:lnTo>
                    <a:lnTo>
                      <a:pt x="4585" y="5090"/>
                    </a:lnTo>
                    <a:lnTo>
                      <a:pt x="4571" y="5077"/>
                    </a:lnTo>
                    <a:lnTo>
                      <a:pt x="4557" y="5070"/>
                    </a:lnTo>
                    <a:lnTo>
                      <a:pt x="4542" y="5057"/>
                    </a:lnTo>
                    <a:lnTo>
                      <a:pt x="4522" y="5051"/>
                    </a:lnTo>
                    <a:lnTo>
                      <a:pt x="4507" y="5044"/>
                    </a:lnTo>
                    <a:lnTo>
                      <a:pt x="4486" y="5037"/>
                    </a:lnTo>
                    <a:lnTo>
                      <a:pt x="4450" y="5031"/>
                    </a:lnTo>
                    <a:lnTo>
                      <a:pt x="4408" y="5024"/>
                    </a:lnTo>
                    <a:lnTo>
                      <a:pt x="4344" y="5024"/>
                    </a:lnTo>
                    <a:lnTo>
                      <a:pt x="4267" y="5024"/>
                    </a:lnTo>
                    <a:lnTo>
                      <a:pt x="3983" y="5024"/>
                    </a:lnTo>
                    <a:lnTo>
                      <a:pt x="3983" y="5430"/>
                    </a:lnTo>
                    <a:close/>
                    <a:moveTo>
                      <a:pt x="4309" y="5424"/>
                    </a:moveTo>
                    <a:lnTo>
                      <a:pt x="4267" y="5430"/>
                    </a:lnTo>
                    <a:lnTo>
                      <a:pt x="4160" y="5430"/>
                    </a:lnTo>
                    <a:lnTo>
                      <a:pt x="4160" y="5171"/>
                    </a:lnTo>
                    <a:lnTo>
                      <a:pt x="4246" y="5171"/>
                    </a:lnTo>
                    <a:lnTo>
                      <a:pt x="4330" y="5177"/>
                    </a:lnTo>
                    <a:lnTo>
                      <a:pt x="4358" y="5177"/>
                    </a:lnTo>
                    <a:lnTo>
                      <a:pt x="4380" y="5177"/>
                    </a:lnTo>
                    <a:lnTo>
                      <a:pt x="4401" y="5184"/>
                    </a:lnTo>
                    <a:lnTo>
                      <a:pt x="4415" y="5197"/>
                    </a:lnTo>
                    <a:lnTo>
                      <a:pt x="4436" y="5204"/>
                    </a:lnTo>
                    <a:lnTo>
                      <a:pt x="4450" y="5224"/>
                    </a:lnTo>
                    <a:lnTo>
                      <a:pt x="4465" y="5238"/>
                    </a:lnTo>
                    <a:lnTo>
                      <a:pt x="4472" y="5258"/>
                    </a:lnTo>
                    <a:lnTo>
                      <a:pt x="4479" y="5277"/>
                    </a:lnTo>
                    <a:lnTo>
                      <a:pt x="4479" y="5304"/>
                    </a:lnTo>
                    <a:lnTo>
                      <a:pt x="4479" y="5317"/>
                    </a:lnTo>
                    <a:lnTo>
                      <a:pt x="4472" y="5337"/>
                    </a:lnTo>
                    <a:lnTo>
                      <a:pt x="4465" y="5358"/>
                    </a:lnTo>
                    <a:lnTo>
                      <a:pt x="4458" y="5371"/>
                    </a:lnTo>
                    <a:lnTo>
                      <a:pt x="4450" y="5384"/>
                    </a:lnTo>
                    <a:lnTo>
                      <a:pt x="4436" y="5397"/>
                    </a:lnTo>
                    <a:lnTo>
                      <a:pt x="4422" y="5404"/>
                    </a:lnTo>
                    <a:lnTo>
                      <a:pt x="4401" y="5411"/>
                    </a:lnTo>
                    <a:lnTo>
                      <a:pt x="4380" y="5417"/>
                    </a:lnTo>
                    <a:lnTo>
                      <a:pt x="4352" y="5424"/>
                    </a:lnTo>
                    <a:lnTo>
                      <a:pt x="4309" y="5424"/>
                    </a:lnTo>
                    <a:close/>
                    <a:moveTo>
                      <a:pt x="4995" y="3012"/>
                    </a:moveTo>
                    <a:lnTo>
                      <a:pt x="5887" y="2479"/>
                    </a:lnTo>
                    <a:lnTo>
                      <a:pt x="5809" y="2432"/>
                    </a:lnTo>
                    <a:lnTo>
                      <a:pt x="4975" y="2932"/>
                    </a:lnTo>
                    <a:lnTo>
                      <a:pt x="4995" y="3012"/>
                    </a:lnTo>
                    <a:close/>
                    <a:moveTo>
                      <a:pt x="6220" y="2593"/>
                    </a:moveTo>
                    <a:lnTo>
                      <a:pt x="4975" y="3338"/>
                    </a:lnTo>
                    <a:lnTo>
                      <a:pt x="4811" y="3438"/>
                    </a:lnTo>
                    <a:lnTo>
                      <a:pt x="4762" y="3252"/>
                    </a:lnTo>
                    <a:lnTo>
                      <a:pt x="4677" y="2899"/>
                    </a:lnTo>
                    <a:lnTo>
                      <a:pt x="4656" y="2812"/>
                    </a:lnTo>
                    <a:lnTo>
                      <a:pt x="4740" y="2759"/>
                    </a:lnTo>
                    <a:lnTo>
                      <a:pt x="5738" y="2159"/>
                    </a:lnTo>
                    <a:lnTo>
                      <a:pt x="5817" y="2113"/>
                    </a:lnTo>
                    <a:lnTo>
                      <a:pt x="5895" y="2166"/>
                    </a:lnTo>
                    <a:lnTo>
                      <a:pt x="6220" y="2373"/>
                    </a:lnTo>
                    <a:lnTo>
                      <a:pt x="6397" y="2486"/>
                    </a:lnTo>
                    <a:lnTo>
                      <a:pt x="6220" y="2593"/>
                    </a:lnTo>
                    <a:close/>
                    <a:moveTo>
                      <a:pt x="2094" y="6609"/>
                    </a:moveTo>
                    <a:lnTo>
                      <a:pt x="6411" y="6609"/>
                    </a:lnTo>
                    <a:lnTo>
                      <a:pt x="6588" y="6609"/>
                    </a:lnTo>
                    <a:lnTo>
                      <a:pt x="6517" y="6463"/>
                    </a:lnTo>
                    <a:lnTo>
                      <a:pt x="6383" y="6177"/>
                    </a:lnTo>
                    <a:lnTo>
                      <a:pt x="6142" y="6177"/>
                    </a:lnTo>
                    <a:lnTo>
                      <a:pt x="6242" y="6397"/>
                    </a:lnTo>
                    <a:lnTo>
                      <a:pt x="2257" y="6397"/>
                    </a:lnTo>
                    <a:lnTo>
                      <a:pt x="2342" y="6177"/>
                    </a:lnTo>
                    <a:lnTo>
                      <a:pt x="2101" y="6177"/>
                    </a:lnTo>
                    <a:lnTo>
                      <a:pt x="1987" y="6469"/>
                    </a:lnTo>
                    <a:lnTo>
                      <a:pt x="1938" y="6609"/>
                    </a:lnTo>
                    <a:lnTo>
                      <a:pt x="2094" y="6609"/>
                    </a:lnTo>
                    <a:close/>
                    <a:moveTo>
                      <a:pt x="2094" y="7109"/>
                    </a:moveTo>
                    <a:lnTo>
                      <a:pt x="6411" y="7109"/>
                    </a:lnTo>
                    <a:lnTo>
                      <a:pt x="6588" y="7109"/>
                    </a:lnTo>
                    <a:lnTo>
                      <a:pt x="6517" y="6956"/>
                    </a:lnTo>
                    <a:lnTo>
                      <a:pt x="6383" y="6676"/>
                    </a:lnTo>
                    <a:lnTo>
                      <a:pt x="6142" y="6676"/>
                    </a:lnTo>
                    <a:lnTo>
                      <a:pt x="6242" y="6896"/>
                    </a:lnTo>
                    <a:lnTo>
                      <a:pt x="2257" y="6896"/>
                    </a:lnTo>
                    <a:lnTo>
                      <a:pt x="2342" y="6676"/>
                    </a:lnTo>
                    <a:lnTo>
                      <a:pt x="2101" y="6676"/>
                    </a:lnTo>
                    <a:lnTo>
                      <a:pt x="1987" y="6963"/>
                    </a:lnTo>
                    <a:lnTo>
                      <a:pt x="1938" y="7109"/>
                    </a:lnTo>
                    <a:lnTo>
                      <a:pt x="2094" y="7109"/>
                    </a:lnTo>
                    <a:close/>
                    <a:moveTo>
                      <a:pt x="1995" y="3665"/>
                    </a:moveTo>
                    <a:lnTo>
                      <a:pt x="3934" y="4071"/>
                    </a:lnTo>
                    <a:lnTo>
                      <a:pt x="3870" y="3758"/>
                    </a:lnTo>
                    <a:lnTo>
                      <a:pt x="2172" y="3399"/>
                    </a:lnTo>
                    <a:lnTo>
                      <a:pt x="1995" y="3665"/>
                    </a:lnTo>
                    <a:close/>
                    <a:moveTo>
                      <a:pt x="4083" y="4372"/>
                    </a:moveTo>
                    <a:lnTo>
                      <a:pt x="1740" y="3885"/>
                    </a:lnTo>
                    <a:lnTo>
                      <a:pt x="1542" y="3838"/>
                    </a:lnTo>
                    <a:lnTo>
                      <a:pt x="1648" y="3685"/>
                    </a:lnTo>
                    <a:lnTo>
                      <a:pt x="1987" y="3185"/>
                    </a:lnTo>
                    <a:lnTo>
                      <a:pt x="2038" y="3106"/>
                    </a:lnTo>
                    <a:lnTo>
                      <a:pt x="2130" y="3126"/>
                    </a:lnTo>
                    <a:lnTo>
                      <a:pt x="4019" y="3519"/>
                    </a:lnTo>
                    <a:lnTo>
                      <a:pt x="4111" y="3538"/>
                    </a:lnTo>
                    <a:lnTo>
                      <a:pt x="4132" y="3625"/>
                    </a:lnTo>
                    <a:lnTo>
                      <a:pt x="4252" y="4218"/>
                    </a:lnTo>
                    <a:lnTo>
                      <a:pt x="4295" y="4411"/>
                    </a:lnTo>
                    <a:lnTo>
                      <a:pt x="4083" y="4372"/>
                    </a:lnTo>
                    <a:close/>
                  </a:path>
                </a:pathLst>
              </a:custGeom>
              <a:solidFill>
                <a:srgbClr val="004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srgbClr val="3C3C3C"/>
                  </a:solidFill>
                </a:endParaRPr>
              </a:p>
            </p:txBody>
          </p:sp>
        </p:grpSp>
        <p:sp>
          <p:nvSpPr>
            <p:cNvPr id="46" name="Freeform 5"/>
            <p:cNvSpPr>
              <a:spLocks/>
            </p:cNvSpPr>
            <p:nvPr/>
          </p:nvSpPr>
          <p:spPr bwMode="auto">
            <a:xfrm rot="16500000">
              <a:off x="2050558" y="1640413"/>
              <a:ext cx="795419" cy="842606"/>
            </a:xfrm>
            <a:custGeom>
              <a:avLst/>
              <a:gdLst>
                <a:gd name="T0" fmla="*/ 7461 w 7461"/>
                <a:gd name="T1" fmla="*/ 1472 h 7434"/>
                <a:gd name="T2" fmla="*/ 7267 w 7461"/>
                <a:gd name="T3" fmla="*/ 1996 h 7434"/>
                <a:gd name="T4" fmla="*/ 7043 w 7461"/>
                <a:gd name="T5" fmla="*/ 2505 h 7434"/>
                <a:gd name="T6" fmla="*/ 6791 w 7461"/>
                <a:gd name="T7" fmla="*/ 2998 h 7434"/>
                <a:gd name="T8" fmla="*/ 6513 w 7461"/>
                <a:gd name="T9" fmla="*/ 3472 h 7434"/>
                <a:gd name="T10" fmla="*/ 6207 w 7461"/>
                <a:gd name="T11" fmla="*/ 3929 h 7434"/>
                <a:gd name="T12" fmla="*/ 5876 w 7461"/>
                <a:gd name="T13" fmla="*/ 4366 h 7434"/>
                <a:gd name="T14" fmla="*/ 5521 w 7461"/>
                <a:gd name="T15" fmla="*/ 4782 h 7434"/>
                <a:gd name="T16" fmla="*/ 5143 w 7461"/>
                <a:gd name="T17" fmla="*/ 5177 h 7434"/>
                <a:gd name="T18" fmla="*/ 4742 w 7461"/>
                <a:gd name="T19" fmla="*/ 5548 h 7434"/>
                <a:gd name="T20" fmla="*/ 4321 w 7461"/>
                <a:gd name="T21" fmla="*/ 5896 h 7434"/>
                <a:gd name="T22" fmla="*/ 3879 w 7461"/>
                <a:gd name="T23" fmla="*/ 6219 h 7434"/>
                <a:gd name="T24" fmla="*/ 3417 w 7461"/>
                <a:gd name="T25" fmla="*/ 6517 h 7434"/>
                <a:gd name="T26" fmla="*/ 2937 w 7461"/>
                <a:gd name="T27" fmla="*/ 6789 h 7434"/>
                <a:gd name="T28" fmla="*/ 2442 w 7461"/>
                <a:gd name="T29" fmla="*/ 7033 h 7434"/>
                <a:gd name="T30" fmla="*/ 1928 w 7461"/>
                <a:gd name="T31" fmla="*/ 7248 h 7434"/>
                <a:gd name="T32" fmla="*/ 1401 w 7461"/>
                <a:gd name="T33" fmla="*/ 7434 h 7434"/>
                <a:gd name="T34" fmla="*/ 134 w 7461"/>
                <a:gd name="T35" fmla="*/ 2996 h 7434"/>
                <a:gd name="T36" fmla="*/ 400 w 7461"/>
                <a:gd name="T37" fmla="*/ 2894 h 7434"/>
                <a:gd name="T38" fmla="*/ 657 w 7461"/>
                <a:gd name="T39" fmla="*/ 2776 h 7434"/>
                <a:gd name="T40" fmla="*/ 906 w 7461"/>
                <a:gd name="T41" fmla="*/ 2645 h 7434"/>
                <a:gd name="T42" fmla="*/ 1146 w 7461"/>
                <a:gd name="T43" fmla="*/ 2499 h 7434"/>
                <a:gd name="T44" fmla="*/ 1377 w 7461"/>
                <a:gd name="T45" fmla="*/ 2340 h 7434"/>
                <a:gd name="T46" fmla="*/ 1596 w 7461"/>
                <a:gd name="T47" fmla="*/ 2168 h 7434"/>
                <a:gd name="T48" fmla="*/ 1806 w 7461"/>
                <a:gd name="T49" fmla="*/ 1985 h 7434"/>
                <a:gd name="T50" fmla="*/ 2006 w 7461"/>
                <a:gd name="T51" fmla="*/ 1788 h 7434"/>
                <a:gd name="T52" fmla="*/ 2193 w 7461"/>
                <a:gd name="T53" fmla="*/ 1581 h 7434"/>
                <a:gd name="T54" fmla="*/ 2368 w 7461"/>
                <a:gd name="T55" fmla="*/ 1364 h 7434"/>
                <a:gd name="T56" fmla="*/ 2531 w 7461"/>
                <a:gd name="T57" fmla="*/ 1136 h 7434"/>
                <a:gd name="T58" fmla="*/ 2680 w 7461"/>
                <a:gd name="T59" fmla="*/ 899 h 7434"/>
                <a:gd name="T60" fmla="*/ 2816 w 7461"/>
                <a:gd name="T61" fmla="*/ 652 h 7434"/>
                <a:gd name="T62" fmla="*/ 2936 w 7461"/>
                <a:gd name="T63" fmla="*/ 398 h 7434"/>
                <a:gd name="T64" fmla="*/ 3042 w 7461"/>
                <a:gd name="T65" fmla="*/ 134 h 7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61" h="7434">
                  <a:moveTo>
                    <a:pt x="3091" y="0"/>
                  </a:moveTo>
                  <a:lnTo>
                    <a:pt x="7461" y="1472"/>
                  </a:lnTo>
                  <a:lnTo>
                    <a:pt x="7368" y="1736"/>
                  </a:lnTo>
                  <a:lnTo>
                    <a:pt x="7267" y="1996"/>
                  </a:lnTo>
                  <a:lnTo>
                    <a:pt x="7159" y="2253"/>
                  </a:lnTo>
                  <a:lnTo>
                    <a:pt x="7043" y="2505"/>
                  </a:lnTo>
                  <a:lnTo>
                    <a:pt x="6921" y="2754"/>
                  </a:lnTo>
                  <a:lnTo>
                    <a:pt x="6791" y="2998"/>
                  </a:lnTo>
                  <a:lnTo>
                    <a:pt x="6655" y="3237"/>
                  </a:lnTo>
                  <a:lnTo>
                    <a:pt x="6513" y="3472"/>
                  </a:lnTo>
                  <a:lnTo>
                    <a:pt x="6362" y="3703"/>
                  </a:lnTo>
                  <a:lnTo>
                    <a:pt x="6207" y="3929"/>
                  </a:lnTo>
                  <a:lnTo>
                    <a:pt x="6044" y="4150"/>
                  </a:lnTo>
                  <a:lnTo>
                    <a:pt x="5876" y="4366"/>
                  </a:lnTo>
                  <a:lnTo>
                    <a:pt x="5702" y="4576"/>
                  </a:lnTo>
                  <a:lnTo>
                    <a:pt x="5521" y="4782"/>
                  </a:lnTo>
                  <a:lnTo>
                    <a:pt x="5334" y="4981"/>
                  </a:lnTo>
                  <a:lnTo>
                    <a:pt x="5143" y="5177"/>
                  </a:lnTo>
                  <a:lnTo>
                    <a:pt x="4946" y="5364"/>
                  </a:lnTo>
                  <a:lnTo>
                    <a:pt x="4742" y="5548"/>
                  </a:lnTo>
                  <a:lnTo>
                    <a:pt x="4534" y="5725"/>
                  </a:lnTo>
                  <a:lnTo>
                    <a:pt x="4321" y="5896"/>
                  </a:lnTo>
                  <a:lnTo>
                    <a:pt x="4102" y="6061"/>
                  </a:lnTo>
                  <a:lnTo>
                    <a:pt x="3879" y="6219"/>
                  </a:lnTo>
                  <a:lnTo>
                    <a:pt x="3651" y="6371"/>
                  </a:lnTo>
                  <a:lnTo>
                    <a:pt x="3417" y="6517"/>
                  </a:lnTo>
                  <a:lnTo>
                    <a:pt x="3180" y="6657"/>
                  </a:lnTo>
                  <a:lnTo>
                    <a:pt x="2937" y="6789"/>
                  </a:lnTo>
                  <a:lnTo>
                    <a:pt x="2692" y="6914"/>
                  </a:lnTo>
                  <a:lnTo>
                    <a:pt x="2442" y="7033"/>
                  </a:lnTo>
                  <a:lnTo>
                    <a:pt x="2187" y="7144"/>
                  </a:lnTo>
                  <a:lnTo>
                    <a:pt x="1928" y="7248"/>
                  </a:lnTo>
                  <a:lnTo>
                    <a:pt x="1667" y="7345"/>
                  </a:lnTo>
                  <a:lnTo>
                    <a:pt x="1401" y="7434"/>
                  </a:lnTo>
                  <a:lnTo>
                    <a:pt x="0" y="3041"/>
                  </a:lnTo>
                  <a:lnTo>
                    <a:pt x="134" y="2996"/>
                  </a:lnTo>
                  <a:lnTo>
                    <a:pt x="269" y="2946"/>
                  </a:lnTo>
                  <a:lnTo>
                    <a:pt x="400" y="2894"/>
                  </a:lnTo>
                  <a:lnTo>
                    <a:pt x="529" y="2837"/>
                  </a:lnTo>
                  <a:lnTo>
                    <a:pt x="657" y="2776"/>
                  </a:lnTo>
                  <a:lnTo>
                    <a:pt x="782" y="2712"/>
                  </a:lnTo>
                  <a:lnTo>
                    <a:pt x="906" y="2645"/>
                  </a:lnTo>
                  <a:lnTo>
                    <a:pt x="1027" y="2574"/>
                  </a:lnTo>
                  <a:lnTo>
                    <a:pt x="1146" y="2499"/>
                  </a:lnTo>
                  <a:lnTo>
                    <a:pt x="1262" y="2421"/>
                  </a:lnTo>
                  <a:lnTo>
                    <a:pt x="1377" y="2340"/>
                  </a:lnTo>
                  <a:lnTo>
                    <a:pt x="1488" y="2255"/>
                  </a:lnTo>
                  <a:lnTo>
                    <a:pt x="1596" y="2168"/>
                  </a:lnTo>
                  <a:lnTo>
                    <a:pt x="1703" y="2078"/>
                  </a:lnTo>
                  <a:lnTo>
                    <a:pt x="1806" y="1985"/>
                  </a:lnTo>
                  <a:lnTo>
                    <a:pt x="1907" y="1888"/>
                  </a:lnTo>
                  <a:lnTo>
                    <a:pt x="2006" y="1788"/>
                  </a:lnTo>
                  <a:lnTo>
                    <a:pt x="2100" y="1686"/>
                  </a:lnTo>
                  <a:lnTo>
                    <a:pt x="2193" y="1581"/>
                  </a:lnTo>
                  <a:lnTo>
                    <a:pt x="2282" y="1474"/>
                  </a:lnTo>
                  <a:lnTo>
                    <a:pt x="2368" y="1364"/>
                  </a:lnTo>
                  <a:lnTo>
                    <a:pt x="2451" y="1252"/>
                  </a:lnTo>
                  <a:lnTo>
                    <a:pt x="2531" y="1136"/>
                  </a:lnTo>
                  <a:lnTo>
                    <a:pt x="2607" y="1019"/>
                  </a:lnTo>
                  <a:lnTo>
                    <a:pt x="2680" y="899"/>
                  </a:lnTo>
                  <a:lnTo>
                    <a:pt x="2749" y="777"/>
                  </a:lnTo>
                  <a:lnTo>
                    <a:pt x="2816" y="652"/>
                  </a:lnTo>
                  <a:lnTo>
                    <a:pt x="2878" y="526"/>
                  </a:lnTo>
                  <a:lnTo>
                    <a:pt x="2936" y="398"/>
                  </a:lnTo>
                  <a:lnTo>
                    <a:pt x="2992" y="267"/>
                  </a:lnTo>
                  <a:lnTo>
                    <a:pt x="3042" y="134"/>
                  </a:lnTo>
                  <a:lnTo>
                    <a:pt x="30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3C3C3C"/>
                </a:solidFill>
              </a:endParaRP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339458" y="3735093"/>
            <a:ext cx="3753528" cy="30777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ru-RU" sz="1400" b="1" dirty="0" smtClean="0">
                <a:solidFill>
                  <a:schemeClr val="accent3"/>
                </a:solidFill>
              </a:rPr>
              <a:t>Перспективы работы в </a:t>
            </a:r>
            <a:r>
              <a:rPr lang="en-US" sz="1400" b="1" dirty="0" smtClean="0">
                <a:solidFill>
                  <a:schemeClr val="accent3"/>
                </a:solidFill>
              </a:rPr>
              <a:t>ECA </a:t>
            </a:r>
            <a:r>
              <a:rPr lang="ru-RU" sz="1400" b="1" dirty="0" smtClean="0">
                <a:solidFill>
                  <a:schemeClr val="accent3"/>
                </a:solidFill>
              </a:rPr>
              <a:t>(конец 2014 г)</a:t>
            </a:r>
            <a:endParaRPr lang="ru-RU" sz="1400" b="1" dirty="0">
              <a:solidFill>
                <a:schemeClr val="accent3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499992" y="5276408"/>
            <a:ext cx="3658948" cy="4462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  <a:buClr>
                <a:schemeClr val="accent3"/>
              </a:buClr>
            </a:pPr>
            <a:endParaRPr lang="en-US" sz="1200" dirty="0" smtClean="0"/>
          </a:p>
          <a:p>
            <a:pPr marL="177800" indent="-177800">
              <a:spcAft>
                <a:spcPts val="600"/>
              </a:spcAft>
              <a:buClr>
                <a:schemeClr val="accent3"/>
              </a:buClr>
              <a:buFont typeface="Wingdings" panose="05000000000000000000" pitchFamily="2" charset="2"/>
              <a:buChar char="§"/>
            </a:pPr>
            <a:endParaRPr lang="ru-RU" sz="1200" dirty="0"/>
          </a:p>
        </p:txBody>
      </p:sp>
      <p:sp>
        <p:nvSpPr>
          <p:cNvPr id="57" name="TextBox 56"/>
          <p:cNvSpPr txBox="1"/>
          <p:nvPr/>
        </p:nvSpPr>
        <p:spPr>
          <a:xfrm>
            <a:off x="5292725" y="4299483"/>
            <a:ext cx="3491505" cy="461665"/>
          </a:xfrm>
          <a:prstGeom prst="rect">
            <a:avLst/>
          </a:prstGeom>
          <a:noFill/>
          <a:ln>
            <a:noFill/>
          </a:ln>
        </p:spPr>
        <p:txBody>
          <a:bodyPr wrap="square" lIns="0" rIns="0" rtlCol="0">
            <a:spAutoFit/>
          </a:bodyPr>
          <a:lstStyle/>
          <a:p>
            <a:r>
              <a:rPr lang="ru-RU" sz="1200" dirty="0" smtClean="0"/>
              <a:t>Остался в структуре спроса  у судовладельцев , </a:t>
            </a:r>
            <a:r>
              <a:rPr lang="en-US" sz="1200" dirty="0" smtClean="0"/>
              <a:t> </a:t>
            </a:r>
            <a:r>
              <a:rPr lang="ru-RU" sz="1200" dirty="0" smtClean="0"/>
              <a:t>выходящих из </a:t>
            </a:r>
            <a:r>
              <a:rPr lang="en-US" sz="1200" dirty="0" smtClean="0"/>
              <a:t>ECA</a:t>
            </a:r>
            <a:r>
              <a:rPr lang="ru-RU" sz="1200" dirty="0" smtClean="0"/>
              <a:t>, и для судов со скрубберами</a:t>
            </a:r>
            <a:endParaRPr lang="ru-RU" sz="1200" dirty="0"/>
          </a:p>
        </p:txBody>
      </p:sp>
      <p:sp>
        <p:nvSpPr>
          <p:cNvPr id="58" name="Picture106"/>
          <p:cNvSpPr>
            <a:spLocks noChangeAspect="1" noEditPoints="1"/>
          </p:cNvSpPr>
          <p:nvPr/>
        </p:nvSpPr>
        <p:spPr bwMode="auto">
          <a:xfrm>
            <a:off x="4973246" y="4276701"/>
            <a:ext cx="246826" cy="270338"/>
          </a:xfrm>
          <a:custGeom>
            <a:avLst/>
            <a:gdLst>
              <a:gd name="T0" fmla="*/ 629 w 915"/>
              <a:gd name="T1" fmla="*/ 767 h 912"/>
              <a:gd name="T2" fmla="*/ 583 w 915"/>
              <a:gd name="T3" fmla="*/ 695 h 912"/>
              <a:gd name="T4" fmla="*/ 572 w 915"/>
              <a:gd name="T5" fmla="*/ 611 h 912"/>
              <a:gd name="T6" fmla="*/ 640 w 915"/>
              <a:gd name="T7" fmla="*/ 457 h 912"/>
              <a:gd name="T8" fmla="*/ 686 w 915"/>
              <a:gd name="T9" fmla="*/ 321 h 912"/>
              <a:gd name="T10" fmla="*/ 698 w 915"/>
              <a:gd name="T11" fmla="*/ 281 h 912"/>
              <a:gd name="T12" fmla="*/ 669 w 915"/>
              <a:gd name="T13" fmla="*/ 246 h 912"/>
              <a:gd name="T14" fmla="*/ 693 w 915"/>
              <a:gd name="T15" fmla="*/ 67 h 912"/>
              <a:gd name="T16" fmla="*/ 691 w 915"/>
              <a:gd name="T17" fmla="*/ 20 h 912"/>
              <a:gd name="T18" fmla="*/ 45 w 915"/>
              <a:gd name="T19" fmla="*/ 0 h 912"/>
              <a:gd name="T20" fmla="*/ 1 w 915"/>
              <a:gd name="T21" fmla="*/ 36 h 912"/>
              <a:gd name="T22" fmla="*/ 13 w 915"/>
              <a:gd name="T23" fmla="*/ 77 h 912"/>
              <a:gd name="T24" fmla="*/ 18 w 915"/>
              <a:gd name="T25" fmla="*/ 252 h 912"/>
              <a:gd name="T26" fmla="*/ 0 w 915"/>
              <a:gd name="T27" fmla="*/ 289 h 912"/>
              <a:gd name="T28" fmla="*/ 24 w 915"/>
              <a:gd name="T29" fmla="*/ 329 h 912"/>
              <a:gd name="T30" fmla="*/ 9 w 915"/>
              <a:gd name="T31" fmla="*/ 597 h 912"/>
              <a:gd name="T32" fmla="*/ 2 w 915"/>
              <a:gd name="T33" fmla="*/ 637 h 912"/>
              <a:gd name="T34" fmla="*/ 30 w 915"/>
              <a:gd name="T35" fmla="*/ 824 h 912"/>
              <a:gd name="T36" fmla="*/ 2 w 915"/>
              <a:gd name="T37" fmla="*/ 853 h 912"/>
              <a:gd name="T38" fmla="*/ 13 w 915"/>
              <a:gd name="T39" fmla="*/ 899 h 912"/>
              <a:gd name="T40" fmla="*/ 662 w 915"/>
              <a:gd name="T41" fmla="*/ 911 h 912"/>
              <a:gd name="T42" fmla="*/ 699 w 915"/>
              <a:gd name="T43" fmla="*/ 867 h 912"/>
              <a:gd name="T44" fmla="*/ 680 w 915"/>
              <a:gd name="T45" fmla="*/ 830 h 912"/>
              <a:gd name="T46" fmla="*/ 78 w 915"/>
              <a:gd name="T47" fmla="*/ 866 h 912"/>
              <a:gd name="T48" fmla="*/ 61 w 915"/>
              <a:gd name="T49" fmla="*/ 844 h 912"/>
              <a:gd name="T50" fmla="*/ 74 w 915"/>
              <a:gd name="T51" fmla="*/ 824 h 912"/>
              <a:gd name="T52" fmla="*/ 287 w 915"/>
              <a:gd name="T53" fmla="*/ 822 h 912"/>
              <a:gd name="T54" fmla="*/ 308 w 915"/>
              <a:gd name="T55" fmla="*/ 836 h 912"/>
              <a:gd name="T56" fmla="*/ 303 w 915"/>
              <a:gd name="T57" fmla="*/ 860 h 912"/>
              <a:gd name="T58" fmla="*/ 83 w 915"/>
              <a:gd name="T59" fmla="*/ 622 h 912"/>
              <a:gd name="T60" fmla="*/ 62 w 915"/>
              <a:gd name="T61" fmla="*/ 608 h 912"/>
              <a:gd name="T62" fmla="*/ 68 w 915"/>
              <a:gd name="T63" fmla="*/ 584 h 912"/>
              <a:gd name="T64" fmla="*/ 276 w 915"/>
              <a:gd name="T65" fmla="*/ 335 h 912"/>
              <a:gd name="T66" fmla="*/ 303 w 915"/>
              <a:gd name="T67" fmla="*/ 584 h 912"/>
              <a:gd name="T68" fmla="*/ 308 w 915"/>
              <a:gd name="T69" fmla="*/ 608 h 912"/>
              <a:gd name="T70" fmla="*/ 287 w 915"/>
              <a:gd name="T71" fmla="*/ 622 h 912"/>
              <a:gd name="T72" fmla="*/ 68 w 915"/>
              <a:gd name="T73" fmla="*/ 281 h 912"/>
              <a:gd name="T74" fmla="*/ 62 w 915"/>
              <a:gd name="T75" fmla="*/ 256 h 912"/>
              <a:gd name="T76" fmla="*/ 94 w 915"/>
              <a:gd name="T77" fmla="*/ 244 h 912"/>
              <a:gd name="T78" fmla="*/ 296 w 915"/>
              <a:gd name="T79" fmla="*/ 245 h 912"/>
              <a:gd name="T80" fmla="*/ 310 w 915"/>
              <a:gd name="T81" fmla="*/ 265 h 912"/>
              <a:gd name="T82" fmla="*/ 291 w 915"/>
              <a:gd name="T83" fmla="*/ 288 h 912"/>
              <a:gd name="T84" fmla="*/ 811 w 915"/>
              <a:gd name="T85" fmla="*/ 420 h 912"/>
              <a:gd name="T86" fmla="*/ 709 w 915"/>
              <a:gd name="T87" fmla="*/ 420 h 912"/>
              <a:gd name="T88" fmla="*/ 628 w 915"/>
              <a:gd name="T89" fmla="*/ 544 h 912"/>
              <a:gd name="T90" fmla="*/ 606 w 915"/>
              <a:gd name="T91" fmla="*/ 650 h 912"/>
              <a:gd name="T92" fmla="*/ 651 w 915"/>
              <a:gd name="T93" fmla="*/ 744 h 912"/>
              <a:gd name="T94" fmla="*/ 745 w 915"/>
              <a:gd name="T95" fmla="*/ 789 h 912"/>
              <a:gd name="T96" fmla="*/ 834 w 915"/>
              <a:gd name="T97" fmla="*/ 770 h 912"/>
              <a:gd name="T98" fmla="*/ 902 w 915"/>
              <a:gd name="T99" fmla="*/ 694 h 912"/>
              <a:gd name="T100" fmla="*/ 912 w 915"/>
              <a:gd name="T101" fmla="*/ 600 h 912"/>
              <a:gd name="T102" fmla="*/ 853 w 915"/>
              <a:gd name="T103" fmla="*/ 480 h 912"/>
              <a:gd name="T104" fmla="*/ 811 w 915"/>
              <a:gd name="T105" fmla="*/ 737 h 912"/>
              <a:gd name="T106" fmla="*/ 890 w 915"/>
              <a:gd name="T107" fmla="*/ 682 h 912"/>
              <a:gd name="T108" fmla="*/ 849 w 915"/>
              <a:gd name="T109" fmla="*/ 741 h 912"/>
              <a:gd name="T110" fmla="*/ 782 w 915"/>
              <a:gd name="T111" fmla="*/ 771 h 912"/>
              <a:gd name="T112" fmla="*/ 875 w 915"/>
              <a:gd name="T113" fmla="*/ 634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15" h="912">
                <a:moveTo>
                  <a:pt x="669" y="824"/>
                </a:moveTo>
                <a:lnTo>
                  <a:pt x="669" y="797"/>
                </a:lnTo>
                <a:lnTo>
                  <a:pt x="669" y="797"/>
                </a:lnTo>
                <a:lnTo>
                  <a:pt x="658" y="791"/>
                </a:lnTo>
                <a:lnTo>
                  <a:pt x="647" y="783"/>
                </a:lnTo>
                <a:lnTo>
                  <a:pt x="638" y="776"/>
                </a:lnTo>
                <a:lnTo>
                  <a:pt x="629" y="767"/>
                </a:lnTo>
                <a:lnTo>
                  <a:pt x="620" y="759"/>
                </a:lnTo>
                <a:lnTo>
                  <a:pt x="612" y="749"/>
                </a:lnTo>
                <a:lnTo>
                  <a:pt x="605" y="739"/>
                </a:lnTo>
                <a:lnTo>
                  <a:pt x="598" y="729"/>
                </a:lnTo>
                <a:lnTo>
                  <a:pt x="593" y="718"/>
                </a:lnTo>
                <a:lnTo>
                  <a:pt x="587" y="707"/>
                </a:lnTo>
                <a:lnTo>
                  <a:pt x="583" y="695"/>
                </a:lnTo>
                <a:lnTo>
                  <a:pt x="579" y="683"/>
                </a:lnTo>
                <a:lnTo>
                  <a:pt x="575" y="671"/>
                </a:lnTo>
                <a:lnTo>
                  <a:pt x="573" y="658"/>
                </a:lnTo>
                <a:lnTo>
                  <a:pt x="572" y="645"/>
                </a:lnTo>
                <a:lnTo>
                  <a:pt x="571" y="632"/>
                </a:lnTo>
                <a:lnTo>
                  <a:pt x="571" y="632"/>
                </a:lnTo>
                <a:lnTo>
                  <a:pt x="572" y="611"/>
                </a:lnTo>
                <a:lnTo>
                  <a:pt x="575" y="589"/>
                </a:lnTo>
                <a:lnTo>
                  <a:pt x="581" y="568"/>
                </a:lnTo>
                <a:lnTo>
                  <a:pt x="588" y="546"/>
                </a:lnTo>
                <a:lnTo>
                  <a:pt x="598" y="525"/>
                </a:lnTo>
                <a:lnTo>
                  <a:pt x="610" y="503"/>
                </a:lnTo>
                <a:lnTo>
                  <a:pt x="624" y="481"/>
                </a:lnTo>
                <a:lnTo>
                  <a:pt x="640" y="457"/>
                </a:lnTo>
                <a:lnTo>
                  <a:pt x="640" y="457"/>
                </a:lnTo>
                <a:lnTo>
                  <a:pt x="669" y="418"/>
                </a:lnTo>
                <a:lnTo>
                  <a:pt x="669" y="332"/>
                </a:lnTo>
                <a:lnTo>
                  <a:pt x="669" y="332"/>
                </a:lnTo>
                <a:lnTo>
                  <a:pt x="674" y="329"/>
                </a:lnTo>
                <a:lnTo>
                  <a:pt x="680" y="325"/>
                </a:lnTo>
                <a:lnTo>
                  <a:pt x="686" y="321"/>
                </a:lnTo>
                <a:lnTo>
                  <a:pt x="690" y="315"/>
                </a:lnTo>
                <a:lnTo>
                  <a:pt x="693" y="309"/>
                </a:lnTo>
                <a:lnTo>
                  <a:pt x="696" y="303"/>
                </a:lnTo>
                <a:lnTo>
                  <a:pt x="698" y="296"/>
                </a:lnTo>
                <a:lnTo>
                  <a:pt x="699" y="289"/>
                </a:lnTo>
                <a:lnTo>
                  <a:pt x="699" y="289"/>
                </a:lnTo>
                <a:lnTo>
                  <a:pt x="698" y="281"/>
                </a:lnTo>
                <a:lnTo>
                  <a:pt x="696" y="275"/>
                </a:lnTo>
                <a:lnTo>
                  <a:pt x="693" y="268"/>
                </a:lnTo>
                <a:lnTo>
                  <a:pt x="690" y="262"/>
                </a:lnTo>
                <a:lnTo>
                  <a:pt x="686" y="258"/>
                </a:lnTo>
                <a:lnTo>
                  <a:pt x="680" y="252"/>
                </a:lnTo>
                <a:lnTo>
                  <a:pt x="674" y="249"/>
                </a:lnTo>
                <a:lnTo>
                  <a:pt x="669" y="246"/>
                </a:lnTo>
                <a:lnTo>
                  <a:pt x="669" y="88"/>
                </a:lnTo>
                <a:lnTo>
                  <a:pt x="669" y="88"/>
                </a:lnTo>
                <a:lnTo>
                  <a:pt x="674" y="86"/>
                </a:lnTo>
                <a:lnTo>
                  <a:pt x="680" y="82"/>
                </a:lnTo>
                <a:lnTo>
                  <a:pt x="686" y="77"/>
                </a:lnTo>
                <a:lnTo>
                  <a:pt x="690" y="72"/>
                </a:lnTo>
                <a:lnTo>
                  <a:pt x="693" y="67"/>
                </a:lnTo>
                <a:lnTo>
                  <a:pt x="696" y="60"/>
                </a:lnTo>
                <a:lnTo>
                  <a:pt x="698" y="53"/>
                </a:lnTo>
                <a:lnTo>
                  <a:pt x="699" y="45"/>
                </a:lnTo>
                <a:lnTo>
                  <a:pt x="699" y="45"/>
                </a:lnTo>
                <a:lnTo>
                  <a:pt x="698" y="36"/>
                </a:lnTo>
                <a:lnTo>
                  <a:pt x="695" y="28"/>
                </a:lnTo>
                <a:lnTo>
                  <a:pt x="691" y="20"/>
                </a:lnTo>
                <a:lnTo>
                  <a:pt x="685" y="13"/>
                </a:lnTo>
                <a:lnTo>
                  <a:pt x="678" y="8"/>
                </a:lnTo>
                <a:lnTo>
                  <a:pt x="671" y="3"/>
                </a:lnTo>
                <a:lnTo>
                  <a:pt x="662" y="1"/>
                </a:lnTo>
                <a:lnTo>
                  <a:pt x="653" y="0"/>
                </a:lnTo>
                <a:lnTo>
                  <a:pt x="45" y="0"/>
                </a:lnTo>
                <a:lnTo>
                  <a:pt x="45" y="0"/>
                </a:lnTo>
                <a:lnTo>
                  <a:pt x="36" y="1"/>
                </a:lnTo>
                <a:lnTo>
                  <a:pt x="28" y="3"/>
                </a:lnTo>
                <a:lnTo>
                  <a:pt x="20" y="8"/>
                </a:lnTo>
                <a:lnTo>
                  <a:pt x="13" y="13"/>
                </a:lnTo>
                <a:lnTo>
                  <a:pt x="8" y="20"/>
                </a:lnTo>
                <a:lnTo>
                  <a:pt x="3" y="28"/>
                </a:lnTo>
                <a:lnTo>
                  <a:pt x="1" y="36"/>
                </a:lnTo>
                <a:lnTo>
                  <a:pt x="0" y="45"/>
                </a:lnTo>
                <a:lnTo>
                  <a:pt x="0" y="45"/>
                </a:lnTo>
                <a:lnTo>
                  <a:pt x="0" y="53"/>
                </a:lnTo>
                <a:lnTo>
                  <a:pt x="2" y="60"/>
                </a:lnTo>
                <a:lnTo>
                  <a:pt x="5" y="67"/>
                </a:lnTo>
                <a:lnTo>
                  <a:pt x="9" y="72"/>
                </a:lnTo>
                <a:lnTo>
                  <a:pt x="13" y="77"/>
                </a:lnTo>
                <a:lnTo>
                  <a:pt x="18" y="82"/>
                </a:lnTo>
                <a:lnTo>
                  <a:pt x="24" y="86"/>
                </a:lnTo>
                <a:lnTo>
                  <a:pt x="30" y="88"/>
                </a:lnTo>
                <a:lnTo>
                  <a:pt x="30" y="246"/>
                </a:lnTo>
                <a:lnTo>
                  <a:pt x="30" y="246"/>
                </a:lnTo>
                <a:lnTo>
                  <a:pt x="24" y="249"/>
                </a:lnTo>
                <a:lnTo>
                  <a:pt x="18" y="252"/>
                </a:lnTo>
                <a:lnTo>
                  <a:pt x="13" y="258"/>
                </a:lnTo>
                <a:lnTo>
                  <a:pt x="9" y="262"/>
                </a:lnTo>
                <a:lnTo>
                  <a:pt x="5" y="268"/>
                </a:lnTo>
                <a:lnTo>
                  <a:pt x="2" y="275"/>
                </a:lnTo>
                <a:lnTo>
                  <a:pt x="0" y="281"/>
                </a:lnTo>
                <a:lnTo>
                  <a:pt x="0" y="289"/>
                </a:lnTo>
                <a:lnTo>
                  <a:pt x="0" y="289"/>
                </a:lnTo>
                <a:lnTo>
                  <a:pt x="0" y="296"/>
                </a:lnTo>
                <a:lnTo>
                  <a:pt x="2" y="303"/>
                </a:lnTo>
                <a:lnTo>
                  <a:pt x="5" y="309"/>
                </a:lnTo>
                <a:lnTo>
                  <a:pt x="9" y="315"/>
                </a:lnTo>
                <a:lnTo>
                  <a:pt x="13" y="321"/>
                </a:lnTo>
                <a:lnTo>
                  <a:pt x="18" y="325"/>
                </a:lnTo>
                <a:lnTo>
                  <a:pt x="24" y="329"/>
                </a:lnTo>
                <a:lnTo>
                  <a:pt x="30" y="332"/>
                </a:lnTo>
                <a:lnTo>
                  <a:pt x="30" y="580"/>
                </a:lnTo>
                <a:lnTo>
                  <a:pt x="30" y="580"/>
                </a:lnTo>
                <a:lnTo>
                  <a:pt x="24" y="584"/>
                </a:lnTo>
                <a:lnTo>
                  <a:pt x="18" y="587"/>
                </a:lnTo>
                <a:lnTo>
                  <a:pt x="13" y="591"/>
                </a:lnTo>
                <a:lnTo>
                  <a:pt x="9" y="597"/>
                </a:lnTo>
                <a:lnTo>
                  <a:pt x="5" y="603"/>
                </a:lnTo>
                <a:lnTo>
                  <a:pt x="2" y="609"/>
                </a:lnTo>
                <a:lnTo>
                  <a:pt x="0" y="616"/>
                </a:lnTo>
                <a:lnTo>
                  <a:pt x="0" y="623"/>
                </a:lnTo>
                <a:lnTo>
                  <a:pt x="0" y="623"/>
                </a:lnTo>
                <a:lnTo>
                  <a:pt x="0" y="631"/>
                </a:lnTo>
                <a:lnTo>
                  <a:pt x="2" y="637"/>
                </a:lnTo>
                <a:lnTo>
                  <a:pt x="5" y="644"/>
                </a:lnTo>
                <a:lnTo>
                  <a:pt x="9" y="650"/>
                </a:lnTo>
                <a:lnTo>
                  <a:pt x="13" y="656"/>
                </a:lnTo>
                <a:lnTo>
                  <a:pt x="18" y="660"/>
                </a:lnTo>
                <a:lnTo>
                  <a:pt x="24" y="663"/>
                </a:lnTo>
                <a:lnTo>
                  <a:pt x="30" y="666"/>
                </a:lnTo>
                <a:lnTo>
                  <a:pt x="30" y="824"/>
                </a:lnTo>
                <a:lnTo>
                  <a:pt x="30" y="824"/>
                </a:lnTo>
                <a:lnTo>
                  <a:pt x="24" y="826"/>
                </a:lnTo>
                <a:lnTo>
                  <a:pt x="18" y="830"/>
                </a:lnTo>
                <a:lnTo>
                  <a:pt x="13" y="835"/>
                </a:lnTo>
                <a:lnTo>
                  <a:pt x="9" y="840"/>
                </a:lnTo>
                <a:lnTo>
                  <a:pt x="5" y="847"/>
                </a:lnTo>
                <a:lnTo>
                  <a:pt x="2" y="853"/>
                </a:lnTo>
                <a:lnTo>
                  <a:pt x="0" y="859"/>
                </a:lnTo>
                <a:lnTo>
                  <a:pt x="0" y="867"/>
                </a:lnTo>
                <a:lnTo>
                  <a:pt x="0" y="867"/>
                </a:lnTo>
                <a:lnTo>
                  <a:pt x="1" y="876"/>
                </a:lnTo>
                <a:lnTo>
                  <a:pt x="3" y="884"/>
                </a:lnTo>
                <a:lnTo>
                  <a:pt x="8" y="893"/>
                </a:lnTo>
                <a:lnTo>
                  <a:pt x="13" y="899"/>
                </a:lnTo>
                <a:lnTo>
                  <a:pt x="20" y="904"/>
                </a:lnTo>
                <a:lnTo>
                  <a:pt x="28" y="909"/>
                </a:lnTo>
                <a:lnTo>
                  <a:pt x="36" y="911"/>
                </a:lnTo>
                <a:lnTo>
                  <a:pt x="45" y="912"/>
                </a:lnTo>
                <a:lnTo>
                  <a:pt x="653" y="912"/>
                </a:lnTo>
                <a:lnTo>
                  <a:pt x="653" y="912"/>
                </a:lnTo>
                <a:lnTo>
                  <a:pt x="662" y="911"/>
                </a:lnTo>
                <a:lnTo>
                  <a:pt x="671" y="909"/>
                </a:lnTo>
                <a:lnTo>
                  <a:pt x="678" y="904"/>
                </a:lnTo>
                <a:lnTo>
                  <a:pt x="685" y="899"/>
                </a:lnTo>
                <a:lnTo>
                  <a:pt x="691" y="893"/>
                </a:lnTo>
                <a:lnTo>
                  <a:pt x="695" y="884"/>
                </a:lnTo>
                <a:lnTo>
                  <a:pt x="698" y="876"/>
                </a:lnTo>
                <a:lnTo>
                  <a:pt x="699" y="867"/>
                </a:lnTo>
                <a:lnTo>
                  <a:pt x="699" y="867"/>
                </a:lnTo>
                <a:lnTo>
                  <a:pt x="698" y="859"/>
                </a:lnTo>
                <a:lnTo>
                  <a:pt x="696" y="853"/>
                </a:lnTo>
                <a:lnTo>
                  <a:pt x="693" y="847"/>
                </a:lnTo>
                <a:lnTo>
                  <a:pt x="690" y="840"/>
                </a:lnTo>
                <a:lnTo>
                  <a:pt x="686" y="835"/>
                </a:lnTo>
                <a:lnTo>
                  <a:pt x="680" y="830"/>
                </a:lnTo>
                <a:lnTo>
                  <a:pt x="674" y="826"/>
                </a:lnTo>
                <a:lnTo>
                  <a:pt x="669" y="824"/>
                </a:lnTo>
                <a:lnTo>
                  <a:pt x="669" y="824"/>
                </a:lnTo>
                <a:close/>
                <a:moveTo>
                  <a:pt x="287" y="867"/>
                </a:moveTo>
                <a:lnTo>
                  <a:pt x="83" y="867"/>
                </a:lnTo>
                <a:lnTo>
                  <a:pt x="83" y="867"/>
                </a:lnTo>
                <a:lnTo>
                  <a:pt x="78" y="866"/>
                </a:lnTo>
                <a:lnTo>
                  <a:pt x="74" y="865"/>
                </a:lnTo>
                <a:lnTo>
                  <a:pt x="71" y="863"/>
                </a:lnTo>
                <a:lnTo>
                  <a:pt x="68" y="860"/>
                </a:lnTo>
                <a:lnTo>
                  <a:pt x="64" y="857"/>
                </a:lnTo>
                <a:lnTo>
                  <a:pt x="62" y="853"/>
                </a:lnTo>
                <a:lnTo>
                  <a:pt x="61" y="849"/>
                </a:lnTo>
                <a:lnTo>
                  <a:pt x="61" y="844"/>
                </a:lnTo>
                <a:lnTo>
                  <a:pt x="61" y="844"/>
                </a:lnTo>
                <a:lnTo>
                  <a:pt x="61" y="840"/>
                </a:lnTo>
                <a:lnTo>
                  <a:pt x="62" y="836"/>
                </a:lnTo>
                <a:lnTo>
                  <a:pt x="64" y="832"/>
                </a:lnTo>
                <a:lnTo>
                  <a:pt x="68" y="828"/>
                </a:lnTo>
                <a:lnTo>
                  <a:pt x="71" y="826"/>
                </a:lnTo>
                <a:lnTo>
                  <a:pt x="74" y="824"/>
                </a:lnTo>
                <a:lnTo>
                  <a:pt x="78" y="823"/>
                </a:lnTo>
                <a:lnTo>
                  <a:pt x="83" y="822"/>
                </a:lnTo>
                <a:lnTo>
                  <a:pt x="94" y="822"/>
                </a:lnTo>
                <a:lnTo>
                  <a:pt x="94" y="668"/>
                </a:lnTo>
                <a:lnTo>
                  <a:pt x="276" y="668"/>
                </a:lnTo>
                <a:lnTo>
                  <a:pt x="276" y="822"/>
                </a:lnTo>
                <a:lnTo>
                  <a:pt x="287" y="822"/>
                </a:lnTo>
                <a:lnTo>
                  <a:pt x="287" y="822"/>
                </a:lnTo>
                <a:lnTo>
                  <a:pt x="291" y="823"/>
                </a:lnTo>
                <a:lnTo>
                  <a:pt x="296" y="824"/>
                </a:lnTo>
                <a:lnTo>
                  <a:pt x="300" y="826"/>
                </a:lnTo>
                <a:lnTo>
                  <a:pt x="303" y="828"/>
                </a:lnTo>
                <a:lnTo>
                  <a:pt x="306" y="832"/>
                </a:lnTo>
                <a:lnTo>
                  <a:pt x="308" y="836"/>
                </a:lnTo>
                <a:lnTo>
                  <a:pt x="310" y="840"/>
                </a:lnTo>
                <a:lnTo>
                  <a:pt x="310" y="844"/>
                </a:lnTo>
                <a:lnTo>
                  <a:pt x="310" y="844"/>
                </a:lnTo>
                <a:lnTo>
                  <a:pt x="310" y="849"/>
                </a:lnTo>
                <a:lnTo>
                  <a:pt x="308" y="853"/>
                </a:lnTo>
                <a:lnTo>
                  <a:pt x="306" y="857"/>
                </a:lnTo>
                <a:lnTo>
                  <a:pt x="303" y="860"/>
                </a:lnTo>
                <a:lnTo>
                  <a:pt x="300" y="863"/>
                </a:lnTo>
                <a:lnTo>
                  <a:pt x="296" y="865"/>
                </a:lnTo>
                <a:lnTo>
                  <a:pt x="291" y="866"/>
                </a:lnTo>
                <a:lnTo>
                  <a:pt x="287" y="867"/>
                </a:lnTo>
                <a:lnTo>
                  <a:pt x="287" y="867"/>
                </a:lnTo>
                <a:close/>
                <a:moveTo>
                  <a:pt x="287" y="622"/>
                </a:moveTo>
                <a:lnTo>
                  <a:pt x="83" y="622"/>
                </a:lnTo>
                <a:lnTo>
                  <a:pt x="83" y="622"/>
                </a:lnTo>
                <a:lnTo>
                  <a:pt x="78" y="622"/>
                </a:lnTo>
                <a:lnTo>
                  <a:pt x="74" y="620"/>
                </a:lnTo>
                <a:lnTo>
                  <a:pt x="71" y="618"/>
                </a:lnTo>
                <a:lnTo>
                  <a:pt x="68" y="616"/>
                </a:lnTo>
                <a:lnTo>
                  <a:pt x="64" y="613"/>
                </a:lnTo>
                <a:lnTo>
                  <a:pt x="62" y="608"/>
                </a:lnTo>
                <a:lnTo>
                  <a:pt x="61" y="604"/>
                </a:lnTo>
                <a:lnTo>
                  <a:pt x="61" y="600"/>
                </a:lnTo>
                <a:lnTo>
                  <a:pt x="61" y="600"/>
                </a:lnTo>
                <a:lnTo>
                  <a:pt x="61" y="595"/>
                </a:lnTo>
                <a:lnTo>
                  <a:pt x="62" y="591"/>
                </a:lnTo>
                <a:lnTo>
                  <a:pt x="64" y="587"/>
                </a:lnTo>
                <a:lnTo>
                  <a:pt x="68" y="584"/>
                </a:lnTo>
                <a:lnTo>
                  <a:pt x="71" y="582"/>
                </a:lnTo>
                <a:lnTo>
                  <a:pt x="74" y="579"/>
                </a:lnTo>
                <a:lnTo>
                  <a:pt x="78" y="578"/>
                </a:lnTo>
                <a:lnTo>
                  <a:pt x="83" y="577"/>
                </a:lnTo>
                <a:lnTo>
                  <a:pt x="94" y="577"/>
                </a:lnTo>
                <a:lnTo>
                  <a:pt x="94" y="335"/>
                </a:lnTo>
                <a:lnTo>
                  <a:pt x="276" y="335"/>
                </a:lnTo>
                <a:lnTo>
                  <a:pt x="276" y="577"/>
                </a:lnTo>
                <a:lnTo>
                  <a:pt x="287" y="577"/>
                </a:lnTo>
                <a:lnTo>
                  <a:pt x="287" y="577"/>
                </a:lnTo>
                <a:lnTo>
                  <a:pt x="291" y="578"/>
                </a:lnTo>
                <a:lnTo>
                  <a:pt x="296" y="579"/>
                </a:lnTo>
                <a:lnTo>
                  <a:pt x="300" y="582"/>
                </a:lnTo>
                <a:lnTo>
                  <a:pt x="303" y="584"/>
                </a:lnTo>
                <a:lnTo>
                  <a:pt x="306" y="587"/>
                </a:lnTo>
                <a:lnTo>
                  <a:pt x="308" y="591"/>
                </a:lnTo>
                <a:lnTo>
                  <a:pt x="310" y="595"/>
                </a:lnTo>
                <a:lnTo>
                  <a:pt x="310" y="600"/>
                </a:lnTo>
                <a:lnTo>
                  <a:pt x="310" y="600"/>
                </a:lnTo>
                <a:lnTo>
                  <a:pt x="310" y="604"/>
                </a:lnTo>
                <a:lnTo>
                  <a:pt x="308" y="608"/>
                </a:lnTo>
                <a:lnTo>
                  <a:pt x="306" y="613"/>
                </a:lnTo>
                <a:lnTo>
                  <a:pt x="303" y="616"/>
                </a:lnTo>
                <a:lnTo>
                  <a:pt x="300" y="618"/>
                </a:lnTo>
                <a:lnTo>
                  <a:pt x="296" y="620"/>
                </a:lnTo>
                <a:lnTo>
                  <a:pt x="291" y="622"/>
                </a:lnTo>
                <a:lnTo>
                  <a:pt x="287" y="622"/>
                </a:lnTo>
                <a:lnTo>
                  <a:pt x="287" y="622"/>
                </a:lnTo>
                <a:close/>
                <a:moveTo>
                  <a:pt x="287" y="288"/>
                </a:moveTo>
                <a:lnTo>
                  <a:pt x="83" y="288"/>
                </a:lnTo>
                <a:lnTo>
                  <a:pt x="83" y="288"/>
                </a:lnTo>
                <a:lnTo>
                  <a:pt x="78" y="288"/>
                </a:lnTo>
                <a:lnTo>
                  <a:pt x="74" y="286"/>
                </a:lnTo>
                <a:lnTo>
                  <a:pt x="71" y="284"/>
                </a:lnTo>
                <a:lnTo>
                  <a:pt x="68" y="281"/>
                </a:lnTo>
                <a:lnTo>
                  <a:pt x="64" y="278"/>
                </a:lnTo>
                <a:lnTo>
                  <a:pt x="62" y="274"/>
                </a:lnTo>
                <a:lnTo>
                  <a:pt x="61" y="270"/>
                </a:lnTo>
                <a:lnTo>
                  <a:pt x="61" y="265"/>
                </a:lnTo>
                <a:lnTo>
                  <a:pt x="61" y="265"/>
                </a:lnTo>
                <a:lnTo>
                  <a:pt x="61" y="261"/>
                </a:lnTo>
                <a:lnTo>
                  <a:pt x="62" y="256"/>
                </a:lnTo>
                <a:lnTo>
                  <a:pt x="64" y="253"/>
                </a:lnTo>
                <a:lnTo>
                  <a:pt x="68" y="250"/>
                </a:lnTo>
                <a:lnTo>
                  <a:pt x="71" y="247"/>
                </a:lnTo>
                <a:lnTo>
                  <a:pt x="74" y="245"/>
                </a:lnTo>
                <a:lnTo>
                  <a:pt x="78" y="244"/>
                </a:lnTo>
                <a:lnTo>
                  <a:pt x="83" y="244"/>
                </a:lnTo>
                <a:lnTo>
                  <a:pt x="94" y="244"/>
                </a:lnTo>
                <a:lnTo>
                  <a:pt x="94" y="61"/>
                </a:lnTo>
                <a:lnTo>
                  <a:pt x="276" y="61"/>
                </a:lnTo>
                <a:lnTo>
                  <a:pt x="276" y="244"/>
                </a:lnTo>
                <a:lnTo>
                  <a:pt x="287" y="244"/>
                </a:lnTo>
                <a:lnTo>
                  <a:pt x="287" y="244"/>
                </a:lnTo>
                <a:lnTo>
                  <a:pt x="291" y="244"/>
                </a:lnTo>
                <a:lnTo>
                  <a:pt x="296" y="245"/>
                </a:lnTo>
                <a:lnTo>
                  <a:pt x="300" y="247"/>
                </a:lnTo>
                <a:lnTo>
                  <a:pt x="303" y="250"/>
                </a:lnTo>
                <a:lnTo>
                  <a:pt x="306" y="253"/>
                </a:lnTo>
                <a:lnTo>
                  <a:pt x="308" y="256"/>
                </a:lnTo>
                <a:lnTo>
                  <a:pt x="310" y="261"/>
                </a:lnTo>
                <a:lnTo>
                  <a:pt x="310" y="265"/>
                </a:lnTo>
                <a:lnTo>
                  <a:pt x="310" y="265"/>
                </a:lnTo>
                <a:lnTo>
                  <a:pt x="310" y="270"/>
                </a:lnTo>
                <a:lnTo>
                  <a:pt x="308" y="274"/>
                </a:lnTo>
                <a:lnTo>
                  <a:pt x="306" y="278"/>
                </a:lnTo>
                <a:lnTo>
                  <a:pt x="303" y="281"/>
                </a:lnTo>
                <a:lnTo>
                  <a:pt x="300" y="284"/>
                </a:lnTo>
                <a:lnTo>
                  <a:pt x="296" y="286"/>
                </a:lnTo>
                <a:lnTo>
                  <a:pt x="291" y="288"/>
                </a:lnTo>
                <a:lnTo>
                  <a:pt x="287" y="288"/>
                </a:lnTo>
                <a:lnTo>
                  <a:pt x="287" y="288"/>
                </a:lnTo>
                <a:close/>
                <a:moveTo>
                  <a:pt x="853" y="480"/>
                </a:moveTo>
                <a:lnTo>
                  <a:pt x="853" y="480"/>
                </a:lnTo>
                <a:lnTo>
                  <a:pt x="837" y="458"/>
                </a:lnTo>
                <a:lnTo>
                  <a:pt x="823" y="438"/>
                </a:lnTo>
                <a:lnTo>
                  <a:pt x="811" y="420"/>
                </a:lnTo>
                <a:lnTo>
                  <a:pt x="800" y="402"/>
                </a:lnTo>
                <a:lnTo>
                  <a:pt x="781" y="367"/>
                </a:lnTo>
                <a:lnTo>
                  <a:pt x="761" y="325"/>
                </a:lnTo>
                <a:lnTo>
                  <a:pt x="761" y="325"/>
                </a:lnTo>
                <a:lnTo>
                  <a:pt x="739" y="367"/>
                </a:lnTo>
                <a:lnTo>
                  <a:pt x="720" y="402"/>
                </a:lnTo>
                <a:lnTo>
                  <a:pt x="709" y="420"/>
                </a:lnTo>
                <a:lnTo>
                  <a:pt x="698" y="438"/>
                </a:lnTo>
                <a:lnTo>
                  <a:pt x="684" y="458"/>
                </a:lnTo>
                <a:lnTo>
                  <a:pt x="668" y="480"/>
                </a:lnTo>
                <a:lnTo>
                  <a:pt x="668" y="480"/>
                </a:lnTo>
                <a:lnTo>
                  <a:pt x="651" y="502"/>
                </a:lnTo>
                <a:lnTo>
                  <a:pt x="639" y="524"/>
                </a:lnTo>
                <a:lnTo>
                  <a:pt x="628" y="544"/>
                </a:lnTo>
                <a:lnTo>
                  <a:pt x="619" y="563"/>
                </a:lnTo>
                <a:lnTo>
                  <a:pt x="613" y="582"/>
                </a:lnTo>
                <a:lnTo>
                  <a:pt x="609" y="600"/>
                </a:lnTo>
                <a:lnTo>
                  <a:pt x="606" y="617"/>
                </a:lnTo>
                <a:lnTo>
                  <a:pt x="605" y="634"/>
                </a:lnTo>
                <a:lnTo>
                  <a:pt x="605" y="634"/>
                </a:lnTo>
                <a:lnTo>
                  <a:pt x="606" y="650"/>
                </a:lnTo>
                <a:lnTo>
                  <a:pt x="609" y="665"/>
                </a:lnTo>
                <a:lnTo>
                  <a:pt x="613" y="680"/>
                </a:lnTo>
                <a:lnTo>
                  <a:pt x="618" y="694"/>
                </a:lnTo>
                <a:lnTo>
                  <a:pt x="625" y="708"/>
                </a:lnTo>
                <a:lnTo>
                  <a:pt x="632" y="721"/>
                </a:lnTo>
                <a:lnTo>
                  <a:pt x="641" y="733"/>
                </a:lnTo>
                <a:lnTo>
                  <a:pt x="651" y="744"/>
                </a:lnTo>
                <a:lnTo>
                  <a:pt x="662" y="753"/>
                </a:lnTo>
                <a:lnTo>
                  <a:pt x="674" y="763"/>
                </a:lnTo>
                <a:lnTo>
                  <a:pt x="687" y="770"/>
                </a:lnTo>
                <a:lnTo>
                  <a:pt x="700" y="777"/>
                </a:lnTo>
                <a:lnTo>
                  <a:pt x="715" y="782"/>
                </a:lnTo>
                <a:lnTo>
                  <a:pt x="730" y="785"/>
                </a:lnTo>
                <a:lnTo>
                  <a:pt x="745" y="789"/>
                </a:lnTo>
                <a:lnTo>
                  <a:pt x="761" y="789"/>
                </a:lnTo>
                <a:lnTo>
                  <a:pt x="761" y="789"/>
                </a:lnTo>
                <a:lnTo>
                  <a:pt x="776" y="789"/>
                </a:lnTo>
                <a:lnTo>
                  <a:pt x="792" y="785"/>
                </a:lnTo>
                <a:lnTo>
                  <a:pt x="806" y="782"/>
                </a:lnTo>
                <a:lnTo>
                  <a:pt x="821" y="777"/>
                </a:lnTo>
                <a:lnTo>
                  <a:pt x="834" y="770"/>
                </a:lnTo>
                <a:lnTo>
                  <a:pt x="846" y="763"/>
                </a:lnTo>
                <a:lnTo>
                  <a:pt x="858" y="753"/>
                </a:lnTo>
                <a:lnTo>
                  <a:pt x="869" y="744"/>
                </a:lnTo>
                <a:lnTo>
                  <a:pt x="880" y="733"/>
                </a:lnTo>
                <a:lnTo>
                  <a:pt x="888" y="721"/>
                </a:lnTo>
                <a:lnTo>
                  <a:pt x="896" y="708"/>
                </a:lnTo>
                <a:lnTo>
                  <a:pt x="902" y="694"/>
                </a:lnTo>
                <a:lnTo>
                  <a:pt x="908" y="680"/>
                </a:lnTo>
                <a:lnTo>
                  <a:pt x="912" y="665"/>
                </a:lnTo>
                <a:lnTo>
                  <a:pt x="914" y="650"/>
                </a:lnTo>
                <a:lnTo>
                  <a:pt x="915" y="634"/>
                </a:lnTo>
                <a:lnTo>
                  <a:pt x="915" y="634"/>
                </a:lnTo>
                <a:lnTo>
                  <a:pt x="914" y="617"/>
                </a:lnTo>
                <a:lnTo>
                  <a:pt x="912" y="600"/>
                </a:lnTo>
                <a:lnTo>
                  <a:pt x="908" y="582"/>
                </a:lnTo>
                <a:lnTo>
                  <a:pt x="901" y="563"/>
                </a:lnTo>
                <a:lnTo>
                  <a:pt x="893" y="544"/>
                </a:lnTo>
                <a:lnTo>
                  <a:pt x="882" y="524"/>
                </a:lnTo>
                <a:lnTo>
                  <a:pt x="869" y="502"/>
                </a:lnTo>
                <a:lnTo>
                  <a:pt x="853" y="480"/>
                </a:lnTo>
                <a:lnTo>
                  <a:pt x="853" y="480"/>
                </a:lnTo>
                <a:close/>
                <a:moveTo>
                  <a:pt x="761" y="774"/>
                </a:moveTo>
                <a:lnTo>
                  <a:pt x="761" y="774"/>
                </a:lnTo>
                <a:lnTo>
                  <a:pt x="761" y="749"/>
                </a:lnTo>
                <a:lnTo>
                  <a:pt x="761" y="749"/>
                </a:lnTo>
                <a:lnTo>
                  <a:pt x="779" y="748"/>
                </a:lnTo>
                <a:lnTo>
                  <a:pt x="796" y="744"/>
                </a:lnTo>
                <a:lnTo>
                  <a:pt x="811" y="737"/>
                </a:lnTo>
                <a:lnTo>
                  <a:pt x="825" y="729"/>
                </a:lnTo>
                <a:lnTo>
                  <a:pt x="838" y="718"/>
                </a:lnTo>
                <a:lnTo>
                  <a:pt x="850" y="706"/>
                </a:lnTo>
                <a:lnTo>
                  <a:pt x="859" y="692"/>
                </a:lnTo>
                <a:lnTo>
                  <a:pt x="868" y="677"/>
                </a:lnTo>
                <a:lnTo>
                  <a:pt x="890" y="682"/>
                </a:lnTo>
                <a:lnTo>
                  <a:pt x="890" y="682"/>
                </a:lnTo>
                <a:lnTo>
                  <a:pt x="887" y="692"/>
                </a:lnTo>
                <a:lnTo>
                  <a:pt x="882" y="701"/>
                </a:lnTo>
                <a:lnTo>
                  <a:pt x="876" y="710"/>
                </a:lnTo>
                <a:lnTo>
                  <a:pt x="871" y="719"/>
                </a:lnTo>
                <a:lnTo>
                  <a:pt x="864" y="726"/>
                </a:lnTo>
                <a:lnTo>
                  <a:pt x="857" y="734"/>
                </a:lnTo>
                <a:lnTo>
                  <a:pt x="849" y="741"/>
                </a:lnTo>
                <a:lnTo>
                  <a:pt x="841" y="748"/>
                </a:lnTo>
                <a:lnTo>
                  <a:pt x="833" y="753"/>
                </a:lnTo>
                <a:lnTo>
                  <a:pt x="823" y="759"/>
                </a:lnTo>
                <a:lnTo>
                  <a:pt x="813" y="763"/>
                </a:lnTo>
                <a:lnTo>
                  <a:pt x="804" y="767"/>
                </a:lnTo>
                <a:lnTo>
                  <a:pt x="793" y="769"/>
                </a:lnTo>
                <a:lnTo>
                  <a:pt x="782" y="771"/>
                </a:lnTo>
                <a:lnTo>
                  <a:pt x="771" y="773"/>
                </a:lnTo>
                <a:lnTo>
                  <a:pt x="761" y="774"/>
                </a:lnTo>
                <a:lnTo>
                  <a:pt x="761" y="774"/>
                </a:lnTo>
                <a:close/>
                <a:moveTo>
                  <a:pt x="873" y="657"/>
                </a:moveTo>
                <a:lnTo>
                  <a:pt x="873" y="657"/>
                </a:lnTo>
                <a:lnTo>
                  <a:pt x="874" y="646"/>
                </a:lnTo>
                <a:lnTo>
                  <a:pt x="875" y="634"/>
                </a:lnTo>
                <a:lnTo>
                  <a:pt x="899" y="634"/>
                </a:lnTo>
                <a:lnTo>
                  <a:pt x="899" y="634"/>
                </a:lnTo>
                <a:lnTo>
                  <a:pt x="899" y="647"/>
                </a:lnTo>
                <a:lnTo>
                  <a:pt x="897" y="659"/>
                </a:lnTo>
                <a:lnTo>
                  <a:pt x="873" y="6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sz="1200"/>
          </a:p>
        </p:txBody>
      </p:sp>
      <p:sp>
        <p:nvSpPr>
          <p:cNvPr id="59" name="Picture106"/>
          <p:cNvSpPr>
            <a:spLocks noChangeAspect="1" noEditPoints="1"/>
          </p:cNvSpPr>
          <p:nvPr/>
        </p:nvSpPr>
        <p:spPr bwMode="auto">
          <a:xfrm>
            <a:off x="4973246" y="4956280"/>
            <a:ext cx="246826" cy="270338"/>
          </a:xfrm>
          <a:custGeom>
            <a:avLst/>
            <a:gdLst>
              <a:gd name="T0" fmla="*/ 629 w 915"/>
              <a:gd name="T1" fmla="*/ 767 h 912"/>
              <a:gd name="T2" fmla="*/ 583 w 915"/>
              <a:gd name="T3" fmla="*/ 695 h 912"/>
              <a:gd name="T4" fmla="*/ 572 w 915"/>
              <a:gd name="T5" fmla="*/ 611 h 912"/>
              <a:gd name="T6" fmla="*/ 640 w 915"/>
              <a:gd name="T7" fmla="*/ 457 h 912"/>
              <a:gd name="T8" fmla="*/ 686 w 915"/>
              <a:gd name="T9" fmla="*/ 321 h 912"/>
              <a:gd name="T10" fmla="*/ 698 w 915"/>
              <a:gd name="T11" fmla="*/ 281 h 912"/>
              <a:gd name="T12" fmla="*/ 669 w 915"/>
              <a:gd name="T13" fmla="*/ 246 h 912"/>
              <a:gd name="T14" fmla="*/ 693 w 915"/>
              <a:gd name="T15" fmla="*/ 67 h 912"/>
              <a:gd name="T16" fmla="*/ 691 w 915"/>
              <a:gd name="T17" fmla="*/ 20 h 912"/>
              <a:gd name="T18" fmla="*/ 45 w 915"/>
              <a:gd name="T19" fmla="*/ 0 h 912"/>
              <a:gd name="T20" fmla="*/ 1 w 915"/>
              <a:gd name="T21" fmla="*/ 36 h 912"/>
              <a:gd name="T22" fmla="*/ 13 w 915"/>
              <a:gd name="T23" fmla="*/ 77 h 912"/>
              <a:gd name="T24" fmla="*/ 18 w 915"/>
              <a:gd name="T25" fmla="*/ 252 h 912"/>
              <a:gd name="T26" fmla="*/ 0 w 915"/>
              <a:gd name="T27" fmla="*/ 289 h 912"/>
              <a:gd name="T28" fmla="*/ 24 w 915"/>
              <a:gd name="T29" fmla="*/ 329 h 912"/>
              <a:gd name="T30" fmla="*/ 9 w 915"/>
              <a:gd name="T31" fmla="*/ 597 h 912"/>
              <a:gd name="T32" fmla="*/ 2 w 915"/>
              <a:gd name="T33" fmla="*/ 637 h 912"/>
              <a:gd name="T34" fmla="*/ 30 w 915"/>
              <a:gd name="T35" fmla="*/ 824 h 912"/>
              <a:gd name="T36" fmla="*/ 2 w 915"/>
              <a:gd name="T37" fmla="*/ 853 h 912"/>
              <a:gd name="T38" fmla="*/ 13 w 915"/>
              <a:gd name="T39" fmla="*/ 899 h 912"/>
              <a:gd name="T40" fmla="*/ 662 w 915"/>
              <a:gd name="T41" fmla="*/ 911 h 912"/>
              <a:gd name="T42" fmla="*/ 699 w 915"/>
              <a:gd name="T43" fmla="*/ 867 h 912"/>
              <a:gd name="T44" fmla="*/ 680 w 915"/>
              <a:gd name="T45" fmla="*/ 830 h 912"/>
              <a:gd name="T46" fmla="*/ 78 w 915"/>
              <a:gd name="T47" fmla="*/ 866 h 912"/>
              <a:gd name="T48" fmla="*/ 61 w 915"/>
              <a:gd name="T49" fmla="*/ 844 h 912"/>
              <a:gd name="T50" fmla="*/ 74 w 915"/>
              <a:gd name="T51" fmla="*/ 824 h 912"/>
              <a:gd name="T52" fmla="*/ 287 w 915"/>
              <a:gd name="T53" fmla="*/ 822 h 912"/>
              <a:gd name="T54" fmla="*/ 308 w 915"/>
              <a:gd name="T55" fmla="*/ 836 h 912"/>
              <a:gd name="T56" fmla="*/ 303 w 915"/>
              <a:gd name="T57" fmla="*/ 860 h 912"/>
              <a:gd name="T58" fmla="*/ 83 w 915"/>
              <a:gd name="T59" fmla="*/ 622 h 912"/>
              <a:gd name="T60" fmla="*/ 62 w 915"/>
              <a:gd name="T61" fmla="*/ 608 h 912"/>
              <a:gd name="T62" fmla="*/ 68 w 915"/>
              <a:gd name="T63" fmla="*/ 584 h 912"/>
              <a:gd name="T64" fmla="*/ 276 w 915"/>
              <a:gd name="T65" fmla="*/ 335 h 912"/>
              <a:gd name="T66" fmla="*/ 303 w 915"/>
              <a:gd name="T67" fmla="*/ 584 h 912"/>
              <a:gd name="T68" fmla="*/ 308 w 915"/>
              <a:gd name="T69" fmla="*/ 608 h 912"/>
              <a:gd name="T70" fmla="*/ 287 w 915"/>
              <a:gd name="T71" fmla="*/ 622 h 912"/>
              <a:gd name="T72" fmla="*/ 68 w 915"/>
              <a:gd name="T73" fmla="*/ 281 h 912"/>
              <a:gd name="T74" fmla="*/ 62 w 915"/>
              <a:gd name="T75" fmla="*/ 256 h 912"/>
              <a:gd name="T76" fmla="*/ 94 w 915"/>
              <a:gd name="T77" fmla="*/ 244 h 912"/>
              <a:gd name="T78" fmla="*/ 296 w 915"/>
              <a:gd name="T79" fmla="*/ 245 h 912"/>
              <a:gd name="T80" fmla="*/ 310 w 915"/>
              <a:gd name="T81" fmla="*/ 265 h 912"/>
              <a:gd name="T82" fmla="*/ 291 w 915"/>
              <a:gd name="T83" fmla="*/ 288 h 912"/>
              <a:gd name="T84" fmla="*/ 811 w 915"/>
              <a:gd name="T85" fmla="*/ 420 h 912"/>
              <a:gd name="T86" fmla="*/ 709 w 915"/>
              <a:gd name="T87" fmla="*/ 420 h 912"/>
              <a:gd name="T88" fmla="*/ 628 w 915"/>
              <a:gd name="T89" fmla="*/ 544 h 912"/>
              <a:gd name="T90" fmla="*/ 606 w 915"/>
              <a:gd name="T91" fmla="*/ 650 h 912"/>
              <a:gd name="T92" fmla="*/ 651 w 915"/>
              <a:gd name="T93" fmla="*/ 744 h 912"/>
              <a:gd name="T94" fmla="*/ 745 w 915"/>
              <a:gd name="T95" fmla="*/ 789 h 912"/>
              <a:gd name="T96" fmla="*/ 834 w 915"/>
              <a:gd name="T97" fmla="*/ 770 h 912"/>
              <a:gd name="T98" fmla="*/ 902 w 915"/>
              <a:gd name="T99" fmla="*/ 694 h 912"/>
              <a:gd name="T100" fmla="*/ 912 w 915"/>
              <a:gd name="T101" fmla="*/ 600 h 912"/>
              <a:gd name="T102" fmla="*/ 853 w 915"/>
              <a:gd name="T103" fmla="*/ 480 h 912"/>
              <a:gd name="T104" fmla="*/ 811 w 915"/>
              <a:gd name="T105" fmla="*/ 737 h 912"/>
              <a:gd name="T106" fmla="*/ 890 w 915"/>
              <a:gd name="T107" fmla="*/ 682 h 912"/>
              <a:gd name="T108" fmla="*/ 849 w 915"/>
              <a:gd name="T109" fmla="*/ 741 h 912"/>
              <a:gd name="T110" fmla="*/ 782 w 915"/>
              <a:gd name="T111" fmla="*/ 771 h 912"/>
              <a:gd name="T112" fmla="*/ 875 w 915"/>
              <a:gd name="T113" fmla="*/ 634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15" h="912">
                <a:moveTo>
                  <a:pt x="669" y="824"/>
                </a:moveTo>
                <a:lnTo>
                  <a:pt x="669" y="797"/>
                </a:lnTo>
                <a:lnTo>
                  <a:pt x="669" y="797"/>
                </a:lnTo>
                <a:lnTo>
                  <a:pt x="658" y="791"/>
                </a:lnTo>
                <a:lnTo>
                  <a:pt x="647" y="783"/>
                </a:lnTo>
                <a:lnTo>
                  <a:pt x="638" y="776"/>
                </a:lnTo>
                <a:lnTo>
                  <a:pt x="629" y="767"/>
                </a:lnTo>
                <a:lnTo>
                  <a:pt x="620" y="759"/>
                </a:lnTo>
                <a:lnTo>
                  <a:pt x="612" y="749"/>
                </a:lnTo>
                <a:lnTo>
                  <a:pt x="605" y="739"/>
                </a:lnTo>
                <a:lnTo>
                  <a:pt x="598" y="729"/>
                </a:lnTo>
                <a:lnTo>
                  <a:pt x="593" y="718"/>
                </a:lnTo>
                <a:lnTo>
                  <a:pt x="587" y="707"/>
                </a:lnTo>
                <a:lnTo>
                  <a:pt x="583" y="695"/>
                </a:lnTo>
                <a:lnTo>
                  <a:pt x="579" y="683"/>
                </a:lnTo>
                <a:lnTo>
                  <a:pt x="575" y="671"/>
                </a:lnTo>
                <a:lnTo>
                  <a:pt x="573" y="658"/>
                </a:lnTo>
                <a:lnTo>
                  <a:pt x="572" y="645"/>
                </a:lnTo>
                <a:lnTo>
                  <a:pt x="571" y="632"/>
                </a:lnTo>
                <a:lnTo>
                  <a:pt x="571" y="632"/>
                </a:lnTo>
                <a:lnTo>
                  <a:pt x="572" y="611"/>
                </a:lnTo>
                <a:lnTo>
                  <a:pt x="575" y="589"/>
                </a:lnTo>
                <a:lnTo>
                  <a:pt x="581" y="568"/>
                </a:lnTo>
                <a:lnTo>
                  <a:pt x="588" y="546"/>
                </a:lnTo>
                <a:lnTo>
                  <a:pt x="598" y="525"/>
                </a:lnTo>
                <a:lnTo>
                  <a:pt x="610" y="503"/>
                </a:lnTo>
                <a:lnTo>
                  <a:pt x="624" y="481"/>
                </a:lnTo>
                <a:lnTo>
                  <a:pt x="640" y="457"/>
                </a:lnTo>
                <a:lnTo>
                  <a:pt x="640" y="457"/>
                </a:lnTo>
                <a:lnTo>
                  <a:pt x="669" y="418"/>
                </a:lnTo>
                <a:lnTo>
                  <a:pt x="669" y="332"/>
                </a:lnTo>
                <a:lnTo>
                  <a:pt x="669" y="332"/>
                </a:lnTo>
                <a:lnTo>
                  <a:pt x="674" y="329"/>
                </a:lnTo>
                <a:lnTo>
                  <a:pt x="680" y="325"/>
                </a:lnTo>
                <a:lnTo>
                  <a:pt x="686" y="321"/>
                </a:lnTo>
                <a:lnTo>
                  <a:pt x="690" y="315"/>
                </a:lnTo>
                <a:lnTo>
                  <a:pt x="693" y="309"/>
                </a:lnTo>
                <a:lnTo>
                  <a:pt x="696" y="303"/>
                </a:lnTo>
                <a:lnTo>
                  <a:pt x="698" y="296"/>
                </a:lnTo>
                <a:lnTo>
                  <a:pt x="699" y="289"/>
                </a:lnTo>
                <a:lnTo>
                  <a:pt x="699" y="289"/>
                </a:lnTo>
                <a:lnTo>
                  <a:pt x="698" y="281"/>
                </a:lnTo>
                <a:lnTo>
                  <a:pt x="696" y="275"/>
                </a:lnTo>
                <a:lnTo>
                  <a:pt x="693" y="268"/>
                </a:lnTo>
                <a:lnTo>
                  <a:pt x="690" y="262"/>
                </a:lnTo>
                <a:lnTo>
                  <a:pt x="686" y="258"/>
                </a:lnTo>
                <a:lnTo>
                  <a:pt x="680" y="252"/>
                </a:lnTo>
                <a:lnTo>
                  <a:pt x="674" y="249"/>
                </a:lnTo>
                <a:lnTo>
                  <a:pt x="669" y="246"/>
                </a:lnTo>
                <a:lnTo>
                  <a:pt x="669" y="88"/>
                </a:lnTo>
                <a:lnTo>
                  <a:pt x="669" y="88"/>
                </a:lnTo>
                <a:lnTo>
                  <a:pt x="674" y="86"/>
                </a:lnTo>
                <a:lnTo>
                  <a:pt x="680" y="82"/>
                </a:lnTo>
                <a:lnTo>
                  <a:pt x="686" y="77"/>
                </a:lnTo>
                <a:lnTo>
                  <a:pt x="690" y="72"/>
                </a:lnTo>
                <a:lnTo>
                  <a:pt x="693" y="67"/>
                </a:lnTo>
                <a:lnTo>
                  <a:pt x="696" y="60"/>
                </a:lnTo>
                <a:lnTo>
                  <a:pt x="698" y="53"/>
                </a:lnTo>
                <a:lnTo>
                  <a:pt x="699" y="45"/>
                </a:lnTo>
                <a:lnTo>
                  <a:pt x="699" y="45"/>
                </a:lnTo>
                <a:lnTo>
                  <a:pt x="698" y="36"/>
                </a:lnTo>
                <a:lnTo>
                  <a:pt x="695" y="28"/>
                </a:lnTo>
                <a:lnTo>
                  <a:pt x="691" y="20"/>
                </a:lnTo>
                <a:lnTo>
                  <a:pt x="685" y="13"/>
                </a:lnTo>
                <a:lnTo>
                  <a:pt x="678" y="8"/>
                </a:lnTo>
                <a:lnTo>
                  <a:pt x="671" y="3"/>
                </a:lnTo>
                <a:lnTo>
                  <a:pt x="662" y="1"/>
                </a:lnTo>
                <a:lnTo>
                  <a:pt x="653" y="0"/>
                </a:lnTo>
                <a:lnTo>
                  <a:pt x="45" y="0"/>
                </a:lnTo>
                <a:lnTo>
                  <a:pt x="45" y="0"/>
                </a:lnTo>
                <a:lnTo>
                  <a:pt x="36" y="1"/>
                </a:lnTo>
                <a:lnTo>
                  <a:pt x="28" y="3"/>
                </a:lnTo>
                <a:lnTo>
                  <a:pt x="20" y="8"/>
                </a:lnTo>
                <a:lnTo>
                  <a:pt x="13" y="13"/>
                </a:lnTo>
                <a:lnTo>
                  <a:pt x="8" y="20"/>
                </a:lnTo>
                <a:lnTo>
                  <a:pt x="3" y="28"/>
                </a:lnTo>
                <a:lnTo>
                  <a:pt x="1" y="36"/>
                </a:lnTo>
                <a:lnTo>
                  <a:pt x="0" y="45"/>
                </a:lnTo>
                <a:lnTo>
                  <a:pt x="0" y="45"/>
                </a:lnTo>
                <a:lnTo>
                  <a:pt x="0" y="53"/>
                </a:lnTo>
                <a:lnTo>
                  <a:pt x="2" y="60"/>
                </a:lnTo>
                <a:lnTo>
                  <a:pt x="5" y="67"/>
                </a:lnTo>
                <a:lnTo>
                  <a:pt x="9" y="72"/>
                </a:lnTo>
                <a:lnTo>
                  <a:pt x="13" y="77"/>
                </a:lnTo>
                <a:lnTo>
                  <a:pt x="18" y="82"/>
                </a:lnTo>
                <a:lnTo>
                  <a:pt x="24" y="86"/>
                </a:lnTo>
                <a:lnTo>
                  <a:pt x="30" y="88"/>
                </a:lnTo>
                <a:lnTo>
                  <a:pt x="30" y="246"/>
                </a:lnTo>
                <a:lnTo>
                  <a:pt x="30" y="246"/>
                </a:lnTo>
                <a:lnTo>
                  <a:pt x="24" y="249"/>
                </a:lnTo>
                <a:lnTo>
                  <a:pt x="18" y="252"/>
                </a:lnTo>
                <a:lnTo>
                  <a:pt x="13" y="258"/>
                </a:lnTo>
                <a:lnTo>
                  <a:pt x="9" y="262"/>
                </a:lnTo>
                <a:lnTo>
                  <a:pt x="5" y="268"/>
                </a:lnTo>
                <a:lnTo>
                  <a:pt x="2" y="275"/>
                </a:lnTo>
                <a:lnTo>
                  <a:pt x="0" y="281"/>
                </a:lnTo>
                <a:lnTo>
                  <a:pt x="0" y="289"/>
                </a:lnTo>
                <a:lnTo>
                  <a:pt x="0" y="289"/>
                </a:lnTo>
                <a:lnTo>
                  <a:pt x="0" y="296"/>
                </a:lnTo>
                <a:lnTo>
                  <a:pt x="2" y="303"/>
                </a:lnTo>
                <a:lnTo>
                  <a:pt x="5" y="309"/>
                </a:lnTo>
                <a:lnTo>
                  <a:pt x="9" y="315"/>
                </a:lnTo>
                <a:lnTo>
                  <a:pt x="13" y="321"/>
                </a:lnTo>
                <a:lnTo>
                  <a:pt x="18" y="325"/>
                </a:lnTo>
                <a:lnTo>
                  <a:pt x="24" y="329"/>
                </a:lnTo>
                <a:lnTo>
                  <a:pt x="30" y="332"/>
                </a:lnTo>
                <a:lnTo>
                  <a:pt x="30" y="580"/>
                </a:lnTo>
                <a:lnTo>
                  <a:pt x="30" y="580"/>
                </a:lnTo>
                <a:lnTo>
                  <a:pt x="24" y="584"/>
                </a:lnTo>
                <a:lnTo>
                  <a:pt x="18" y="587"/>
                </a:lnTo>
                <a:lnTo>
                  <a:pt x="13" y="591"/>
                </a:lnTo>
                <a:lnTo>
                  <a:pt x="9" y="597"/>
                </a:lnTo>
                <a:lnTo>
                  <a:pt x="5" y="603"/>
                </a:lnTo>
                <a:lnTo>
                  <a:pt x="2" y="609"/>
                </a:lnTo>
                <a:lnTo>
                  <a:pt x="0" y="616"/>
                </a:lnTo>
                <a:lnTo>
                  <a:pt x="0" y="623"/>
                </a:lnTo>
                <a:lnTo>
                  <a:pt x="0" y="623"/>
                </a:lnTo>
                <a:lnTo>
                  <a:pt x="0" y="631"/>
                </a:lnTo>
                <a:lnTo>
                  <a:pt x="2" y="637"/>
                </a:lnTo>
                <a:lnTo>
                  <a:pt x="5" y="644"/>
                </a:lnTo>
                <a:lnTo>
                  <a:pt x="9" y="650"/>
                </a:lnTo>
                <a:lnTo>
                  <a:pt x="13" y="656"/>
                </a:lnTo>
                <a:lnTo>
                  <a:pt x="18" y="660"/>
                </a:lnTo>
                <a:lnTo>
                  <a:pt x="24" y="663"/>
                </a:lnTo>
                <a:lnTo>
                  <a:pt x="30" y="666"/>
                </a:lnTo>
                <a:lnTo>
                  <a:pt x="30" y="824"/>
                </a:lnTo>
                <a:lnTo>
                  <a:pt x="30" y="824"/>
                </a:lnTo>
                <a:lnTo>
                  <a:pt x="24" y="826"/>
                </a:lnTo>
                <a:lnTo>
                  <a:pt x="18" y="830"/>
                </a:lnTo>
                <a:lnTo>
                  <a:pt x="13" y="835"/>
                </a:lnTo>
                <a:lnTo>
                  <a:pt x="9" y="840"/>
                </a:lnTo>
                <a:lnTo>
                  <a:pt x="5" y="847"/>
                </a:lnTo>
                <a:lnTo>
                  <a:pt x="2" y="853"/>
                </a:lnTo>
                <a:lnTo>
                  <a:pt x="0" y="859"/>
                </a:lnTo>
                <a:lnTo>
                  <a:pt x="0" y="867"/>
                </a:lnTo>
                <a:lnTo>
                  <a:pt x="0" y="867"/>
                </a:lnTo>
                <a:lnTo>
                  <a:pt x="1" y="876"/>
                </a:lnTo>
                <a:lnTo>
                  <a:pt x="3" y="884"/>
                </a:lnTo>
                <a:lnTo>
                  <a:pt x="8" y="893"/>
                </a:lnTo>
                <a:lnTo>
                  <a:pt x="13" y="899"/>
                </a:lnTo>
                <a:lnTo>
                  <a:pt x="20" y="904"/>
                </a:lnTo>
                <a:lnTo>
                  <a:pt x="28" y="909"/>
                </a:lnTo>
                <a:lnTo>
                  <a:pt x="36" y="911"/>
                </a:lnTo>
                <a:lnTo>
                  <a:pt x="45" y="912"/>
                </a:lnTo>
                <a:lnTo>
                  <a:pt x="653" y="912"/>
                </a:lnTo>
                <a:lnTo>
                  <a:pt x="653" y="912"/>
                </a:lnTo>
                <a:lnTo>
                  <a:pt x="662" y="911"/>
                </a:lnTo>
                <a:lnTo>
                  <a:pt x="671" y="909"/>
                </a:lnTo>
                <a:lnTo>
                  <a:pt x="678" y="904"/>
                </a:lnTo>
                <a:lnTo>
                  <a:pt x="685" y="899"/>
                </a:lnTo>
                <a:lnTo>
                  <a:pt x="691" y="893"/>
                </a:lnTo>
                <a:lnTo>
                  <a:pt x="695" y="884"/>
                </a:lnTo>
                <a:lnTo>
                  <a:pt x="698" y="876"/>
                </a:lnTo>
                <a:lnTo>
                  <a:pt x="699" y="867"/>
                </a:lnTo>
                <a:lnTo>
                  <a:pt x="699" y="867"/>
                </a:lnTo>
                <a:lnTo>
                  <a:pt x="698" y="859"/>
                </a:lnTo>
                <a:lnTo>
                  <a:pt x="696" y="853"/>
                </a:lnTo>
                <a:lnTo>
                  <a:pt x="693" y="847"/>
                </a:lnTo>
                <a:lnTo>
                  <a:pt x="690" y="840"/>
                </a:lnTo>
                <a:lnTo>
                  <a:pt x="686" y="835"/>
                </a:lnTo>
                <a:lnTo>
                  <a:pt x="680" y="830"/>
                </a:lnTo>
                <a:lnTo>
                  <a:pt x="674" y="826"/>
                </a:lnTo>
                <a:lnTo>
                  <a:pt x="669" y="824"/>
                </a:lnTo>
                <a:lnTo>
                  <a:pt x="669" y="824"/>
                </a:lnTo>
                <a:close/>
                <a:moveTo>
                  <a:pt x="287" y="867"/>
                </a:moveTo>
                <a:lnTo>
                  <a:pt x="83" y="867"/>
                </a:lnTo>
                <a:lnTo>
                  <a:pt x="83" y="867"/>
                </a:lnTo>
                <a:lnTo>
                  <a:pt x="78" y="866"/>
                </a:lnTo>
                <a:lnTo>
                  <a:pt x="74" y="865"/>
                </a:lnTo>
                <a:lnTo>
                  <a:pt x="71" y="863"/>
                </a:lnTo>
                <a:lnTo>
                  <a:pt x="68" y="860"/>
                </a:lnTo>
                <a:lnTo>
                  <a:pt x="64" y="857"/>
                </a:lnTo>
                <a:lnTo>
                  <a:pt x="62" y="853"/>
                </a:lnTo>
                <a:lnTo>
                  <a:pt x="61" y="849"/>
                </a:lnTo>
                <a:lnTo>
                  <a:pt x="61" y="844"/>
                </a:lnTo>
                <a:lnTo>
                  <a:pt x="61" y="844"/>
                </a:lnTo>
                <a:lnTo>
                  <a:pt x="61" y="840"/>
                </a:lnTo>
                <a:lnTo>
                  <a:pt x="62" y="836"/>
                </a:lnTo>
                <a:lnTo>
                  <a:pt x="64" y="832"/>
                </a:lnTo>
                <a:lnTo>
                  <a:pt x="68" y="828"/>
                </a:lnTo>
                <a:lnTo>
                  <a:pt x="71" y="826"/>
                </a:lnTo>
                <a:lnTo>
                  <a:pt x="74" y="824"/>
                </a:lnTo>
                <a:lnTo>
                  <a:pt x="78" y="823"/>
                </a:lnTo>
                <a:lnTo>
                  <a:pt x="83" y="822"/>
                </a:lnTo>
                <a:lnTo>
                  <a:pt x="94" y="822"/>
                </a:lnTo>
                <a:lnTo>
                  <a:pt x="94" y="668"/>
                </a:lnTo>
                <a:lnTo>
                  <a:pt x="276" y="668"/>
                </a:lnTo>
                <a:lnTo>
                  <a:pt x="276" y="822"/>
                </a:lnTo>
                <a:lnTo>
                  <a:pt x="287" y="822"/>
                </a:lnTo>
                <a:lnTo>
                  <a:pt x="287" y="822"/>
                </a:lnTo>
                <a:lnTo>
                  <a:pt x="291" y="823"/>
                </a:lnTo>
                <a:lnTo>
                  <a:pt x="296" y="824"/>
                </a:lnTo>
                <a:lnTo>
                  <a:pt x="300" y="826"/>
                </a:lnTo>
                <a:lnTo>
                  <a:pt x="303" y="828"/>
                </a:lnTo>
                <a:lnTo>
                  <a:pt x="306" y="832"/>
                </a:lnTo>
                <a:lnTo>
                  <a:pt x="308" y="836"/>
                </a:lnTo>
                <a:lnTo>
                  <a:pt x="310" y="840"/>
                </a:lnTo>
                <a:lnTo>
                  <a:pt x="310" y="844"/>
                </a:lnTo>
                <a:lnTo>
                  <a:pt x="310" y="844"/>
                </a:lnTo>
                <a:lnTo>
                  <a:pt x="310" y="849"/>
                </a:lnTo>
                <a:lnTo>
                  <a:pt x="308" y="853"/>
                </a:lnTo>
                <a:lnTo>
                  <a:pt x="306" y="857"/>
                </a:lnTo>
                <a:lnTo>
                  <a:pt x="303" y="860"/>
                </a:lnTo>
                <a:lnTo>
                  <a:pt x="300" y="863"/>
                </a:lnTo>
                <a:lnTo>
                  <a:pt x="296" y="865"/>
                </a:lnTo>
                <a:lnTo>
                  <a:pt x="291" y="866"/>
                </a:lnTo>
                <a:lnTo>
                  <a:pt x="287" y="867"/>
                </a:lnTo>
                <a:lnTo>
                  <a:pt x="287" y="867"/>
                </a:lnTo>
                <a:close/>
                <a:moveTo>
                  <a:pt x="287" y="622"/>
                </a:moveTo>
                <a:lnTo>
                  <a:pt x="83" y="622"/>
                </a:lnTo>
                <a:lnTo>
                  <a:pt x="83" y="622"/>
                </a:lnTo>
                <a:lnTo>
                  <a:pt x="78" y="622"/>
                </a:lnTo>
                <a:lnTo>
                  <a:pt x="74" y="620"/>
                </a:lnTo>
                <a:lnTo>
                  <a:pt x="71" y="618"/>
                </a:lnTo>
                <a:lnTo>
                  <a:pt x="68" y="616"/>
                </a:lnTo>
                <a:lnTo>
                  <a:pt x="64" y="613"/>
                </a:lnTo>
                <a:lnTo>
                  <a:pt x="62" y="608"/>
                </a:lnTo>
                <a:lnTo>
                  <a:pt x="61" y="604"/>
                </a:lnTo>
                <a:lnTo>
                  <a:pt x="61" y="600"/>
                </a:lnTo>
                <a:lnTo>
                  <a:pt x="61" y="600"/>
                </a:lnTo>
                <a:lnTo>
                  <a:pt x="61" y="595"/>
                </a:lnTo>
                <a:lnTo>
                  <a:pt x="62" y="591"/>
                </a:lnTo>
                <a:lnTo>
                  <a:pt x="64" y="587"/>
                </a:lnTo>
                <a:lnTo>
                  <a:pt x="68" y="584"/>
                </a:lnTo>
                <a:lnTo>
                  <a:pt x="71" y="582"/>
                </a:lnTo>
                <a:lnTo>
                  <a:pt x="74" y="579"/>
                </a:lnTo>
                <a:lnTo>
                  <a:pt x="78" y="578"/>
                </a:lnTo>
                <a:lnTo>
                  <a:pt x="83" y="577"/>
                </a:lnTo>
                <a:lnTo>
                  <a:pt x="94" y="577"/>
                </a:lnTo>
                <a:lnTo>
                  <a:pt x="94" y="335"/>
                </a:lnTo>
                <a:lnTo>
                  <a:pt x="276" y="335"/>
                </a:lnTo>
                <a:lnTo>
                  <a:pt x="276" y="577"/>
                </a:lnTo>
                <a:lnTo>
                  <a:pt x="287" y="577"/>
                </a:lnTo>
                <a:lnTo>
                  <a:pt x="287" y="577"/>
                </a:lnTo>
                <a:lnTo>
                  <a:pt x="291" y="578"/>
                </a:lnTo>
                <a:lnTo>
                  <a:pt x="296" y="579"/>
                </a:lnTo>
                <a:lnTo>
                  <a:pt x="300" y="582"/>
                </a:lnTo>
                <a:lnTo>
                  <a:pt x="303" y="584"/>
                </a:lnTo>
                <a:lnTo>
                  <a:pt x="306" y="587"/>
                </a:lnTo>
                <a:lnTo>
                  <a:pt x="308" y="591"/>
                </a:lnTo>
                <a:lnTo>
                  <a:pt x="310" y="595"/>
                </a:lnTo>
                <a:lnTo>
                  <a:pt x="310" y="600"/>
                </a:lnTo>
                <a:lnTo>
                  <a:pt x="310" y="600"/>
                </a:lnTo>
                <a:lnTo>
                  <a:pt x="310" y="604"/>
                </a:lnTo>
                <a:lnTo>
                  <a:pt x="308" y="608"/>
                </a:lnTo>
                <a:lnTo>
                  <a:pt x="306" y="613"/>
                </a:lnTo>
                <a:lnTo>
                  <a:pt x="303" y="616"/>
                </a:lnTo>
                <a:lnTo>
                  <a:pt x="300" y="618"/>
                </a:lnTo>
                <a:lnTo>
                  <a:pt x="296" y="620"/>
                </a:lnTo>
                <a:lnTo>
                  <a:pt x="291" y="622"/>
                </a:lnTo>
                <a:lnTo>
                  <a:pt x="287" y="622"/>
                </a:lnTo>
                <a:lnTo>
                  <a:pt x="287" y="622"/>
                </a:lnTo>
                <a:close/>
                <a:moveTo>
                  <a:pt x="287" y="288"/>
                </a:moveTo>
                <a:lnTo>
                  <a:pt x="83" y="288"/>
                </a:lnTo>
                <a:lnTo>
                  <a:pt x="83" y="288"/>
                </a:lnTo>
                <a:lnTo>
                  <a:pt x="78" y="288"/>
                </a:lnTo>
                <a:lnTo>
                  <a:pt x="74" y="286"/>
                </a:lnTo>
                <a:lnTo>
                  <a:pt x="71" y="284"/>
                </a:lnTo>
                <a:lnTo>
                  <a:pt x="68" y="281"/>
                </a:lnTo>
                <a:lnTo>
                  <a:pt x="64" y="278"/>
                </a:lnTo>
                <a:lnTo>
                  <a:pt x="62" y="274"/>
                </a:lnTo>
                <a:lnTo>
                  <a:pt x="61" y="270"/>
                </a:lnTo>
                <a:lnTo>
                  <a:pt x="61" y="265"/>
                </a:lnTo>
                <a:lnTo>
                  <a:pt x="61" y="265"/>
                </a:lnTo>
                <a:lnTo>
                  <a:pt x="61" y="261"/>
                </a:lnTo>
                <a:lnTo>
                  <a:pt x="62" y="256"/>
                </a:lnTo>
                <a:lnTo>
                  <a:pt x="64" y="253"/>
                </a:lnTo>
                <a:lnTo>
                  <a:pt x="68" y="250"/>
                </a:lnTo>
                <a:lnTo>
                  <a:pt x="71" y="247"/>
                </a:lnTo>
                <a:lnTo>
                  <a:pt x="74" y="245"/>
                </a:lnTo>
                <a:lnTo>
                  <a:pt x="78" y="244"/>
                </a:lnTo>
                <a:lnTo>
                  <a:pt x="83" y="244"/>
                </a:lnTo>
                <a:lnTo>
                  <a:pt x="94" y="244"/>
                </a:lnTo>
                <a:lnTo>
                  <a:pt x="94" y="61"/>
                </a:lnTo>
                <a:lnTo>
                  <a:pt x="276" y="61"/>
                </a:lnTo>
                <a:lnTo>
                  <a:pt x="276" y="244"/>
                </a:lnTo>
                <a:lnTo>
                  <a:pt x="287" y="244"/>
                </a:lnTo>
                <a:lnTo>
                  <a:pt x="287" y="244"/>
                </a:lnTo>
                <a:lnTo>
                  <a:pt x="291" y="244"/>
                </a:lnTo>
                <a:lnTo>
                  <a:pt x="296" y="245"/>
                </a:lnTo>
                <a:lnTo>
                  <a:pt x="300" y="247"/>
                </a:lnTo>
                <a:lnTo>
                  <a:pt x="303" y="250"/>
                </a:lnTo>
                <a:lnTo>
                  <a:pt x="306" y="253"/>
                </a:lnTo>
                <a:lnTo>
                  <a:pt x="308" y="256"/>
                </a:lnTo>
                <a:lnTo>
                  <a:pt x="310" y="261"/>
                </a:lnTo>
                <a:lnTo>
                  <a:pt x="310" y="265"/>
                </a:lnTo>
                <a:lnTo>
                  <a:pt x="310" y="265"/>
                </a:lnTo>
                <a:lnTo>
                  <a:pt x="310" y="270"/>
                </a:lnTo>
                <a:lnTo>
                  <a:pt x="308" y="274"/>
                </a:lnTo>
                <a:lnTo>
                  <a:pt x="306" y="278"/>
                </a:lnTo>
                <a:lnTo>
                  <a:pt x="303" y="281"/>
                </a:lnTo>
                <a:lnTo>
                  <a:pt x="300" y="284"/>
                </a:lnTo>
                <a:lnTo>
                  <a:pt x="296" y="286"/>
                </a:lnTo>
                <a:lnTo>
                  <a:pt x="291" y="288"/>
                </a:lnTo>
                <a:lnTo>
                  <a:pt x="287" y="288"/>
                </a:lnTo>
                <a:lnTo>
                  <a:pt x="287" y="288"/>
                </a:lnTo>
                <a:close/>
                <a:moveTo>
                  <a:pt x="853" y="480"/>
                </a:moveTo>
                <a:lnTo>
                  <a:pt x="853" y="480"/>
                </a:lnTo>
                <a:lnTo>
                  <a:pt x="837" y="458"/>
                </a:lnTo>
                <a:lnTo>
                  <a:pt x="823" y="438"/>
                </a:lnTo>
                <a:lnTo>
                  <a:pt x="811" y="420"/>
                </a:lnTo>
                <a:lnTo>
                  <a:pt x="800" y="402"/>
                </a:lnTo>
                <a:lnTo>
                  <a:pt x="781" y="367"/>
                </a:lnTo>
                <a:lnTo>
                  <a:pt x="761" y="325"/>
                </a:lnTo>
                <a:lnTo>
                  <a:pt x="761" y="325"/>
                </a:lnTo>
                <a:lnTo>
                  <a:pt x="739" y="367"/>
                </a:lnTo>
                <a:lnTo>
                  <a:pt x="720" y="402"/>
                </a:lnTo>
                <a:lnTo>
                  <a:pt x="709" y="420"/>
                </a:lnTo>
                <a:lnTo>
                  <a:pt x="698" y="438"/>
                </a:lnTo>
                <a:lnTo>
                  <a:pt x="684" y="458"/>
                </a:lnTo>
                <a:lnTo>
                  <a:pt x="668" y="480"/>
                </a:lnTo>
                <a:lnTo>
                  <a:pt x="668" y="480"/>
                </a:lnTo>
                <a:lnTo>
                  <a:pt x="651" y="502"/>
                </a:lnTo>
                <a:lnTo>
                  <a:pt x="639" y="524"/>
                </a:lnTo>
                <a:lnTo>
                  <a:pt x="628" y="544"/>
                </a:lnTo>
                <a:lnTo>
                  <a:pt x="619" y="563"/>
                </a:lnTo>
                <a:lnTo>
                  <a:pt x="613" y="582"/>
                </a:lnTo>
                <a:lnTo>
                  <a:pt x="609" y="600"/>
                </a:lnTo>
                <a:lnTo>
                  <a:pt x="606" y="617"/>
                </a:lnTo>
                <a:lnTo>
                  <a:pt x="605" y="634"/>
                </a:lnTo>
                <a:lnTo>
                  <a:pt x="605" y="634"/>
                </a:lnTo>
                <a:lnTo>
                  <a:pt x="606" y="650"/>
                </a:lnTo>
                <a:lnTo>
                  <a:pt x="609" y="665"/>
                </a:lnTo>
                <a:lnTo>
                  <a:pt x="613" y="680"/>
                </a:lnTo>
                <a:lnTo>
                  <a:pt x="618" y="694"/>
                </a:lnTo>
                <a:lnTo>
                  <a:pt x="625" y="708"/>
                </a:lnTo>
                <a:lnTo>
                  <a:pt x="632" y="721"/>
                </a:lnTo>
                <a:lnTo>
                  <a:pt x="641" y="733"/>
                </a:lnTo>
                <a:lnTo>
                  <a:pt x="651" y="744"/>
                </a:lnTo>
                <a:lnTo>
                  <a:pt x="662" y="753"/>
                </a:lnTo>
                <a:lnTo>
                  <a:pt x="674" y="763"/>
                </a:lnTo>
                <a:lnTo>
                  <a:pt x="687" y="770"/>
                </a:lnTo>
                <a:lnTo>
                  <a:pt x="700" y="777"/>
                </a:lnTo>
                <a:lnTo>
                  <a:pt x="715" y="782"/>
                </a:lnTo>
                <a:lnTo>
                  <a:pt x="730" y="785"/>
                </a:lnTo>
                <a:lnTo>
                  <a:pt x="745" y="789"/>
                </a:lnTo>
                <a:lnTo>
                  <a:pt x="761" y="789"/>
                </a:lnTo>
                <a:lnTo>
                  <a:pt x="761" y="789"/>
                </a:lnTo>
                <a:lnTo>
                  <a:pt x="776" y="789"/>
                </a:lnTo>
                <a:lnTo>
                  <a:pt x="792" y="785"/>
                </a:lnTo>
                <a:lnTo>
                  <a:pt x="806" y="782"/>
                </a:lnTo>
                <a:lnTo>
                  <a:pt x="821" y="777"/>
                </a:lnTo>
                <a:lnTo>
                  <a:pt x="834" y="770"/>
                </a:lnTo>
                <a:lnTo>
                  <a:pt x="846" y="763"/>
                </a:lnTo>
                <a:lnTo>
                  <a:pt x="858" y="753"/>
                </a:lnTo>
                <a:lnTo>
                  <a:pt x="869" y="744"/>
                </a:lnTo>
                <a:lnTo>
                  <a:pt x="880" y="733"/>
                </a:lnTo>
                <a:lnTo>
                  <a:pt x="888" y="721"/>
                </a:lnTo>
                <a:lnTo>
                  <a:pt x="896" y="708"/>
                </a:lnTo>
                <a:lnTo>
                  <a:pt x="902" y="694"/>
                </a:lnTo>
                <a:lnTo>
                  <a:pt x="908" y="680"/>
                </a:lnTo>
                <a:lnTo>
                  <a:pt x="912" y="665"/>
                </a:lnTo>
                <a:lnTo>
                  <a:pt x="914" y="650"/>
                </a:lnTo>
                <a:lnTo>
                  <a:pt x="915" y="634"/>
                </a:lnTo>
                <a:lnTo>
                  <a:pt x="915" y="634"/>
                </a:lnTo>
                <a:lnTo>
                  <a:pt x="914" y="617"/>
                </a:lnTo>
                <a:lnTo>
                  <a:pt x="912" y="600"/>
                </a:lnTo>
                <a:lnTo>
                  <a:pt x="908" y="582"/>
                </a:lnTo>
                <a:lnTo>
                  <a:pt x="901" y="563"/>
                </a:lnTo>
                <a:lnTo>
                  <a:pt x="893" y="544"/>
                </a:lnTo>
                <a:lnTo>
                  <a:pt x="882" y="524"/>
                </a:lnTo>
                <a:lnTo>
                  <a:pt x="869" y="502"/>
                </a:lnTo>
                <a:lnTo>
                  <a:pt x="853" y="480"/>
                </a:lnTo>
                <a:lnTo>
                  <a:pt x="853" y="480"/>
                </a:lnTo>
                <a:close/>
                <a:moveTo>
                  <a:pt x="761" y="774"/>
                </a:moveTo>
                <a:lnTo>
                  <a:pt x="761" y="774"/>
                </a:lnTo>
                <a:lnTo>
                  <a:pt x="761" y="749"/>
                </a:lnTo>
                <a:lnTo>
                  <a:pt x="761" y="749"/>
                </a:lnTo>
                <a:lnTo>
                  <a:pt x="779" y="748"/>
                </a:lnTo>
                <a:lnTo>
                  <a:pt x="796" y="744"/>
                </a:lnTo>
                <a:lnTo>
                  <a:pt x="811" y="737"/>
                </a:lnTo>
                <a:lnTo>
                  <a:pt x="825" y="729"/>
                </a:lnTo>
                <a:lnTo>
                  <a:pt x="838" y="718"/>
                </a:lnTo>
                <a:lnTo>
                  <a:pt x="850" y="706"/>
                </a:lnTo>
                <a:lnTo>
                  <a:pt x="859" y="692"/>
                </a:lnTo>
                <a:lnTo>
                  <a:pt x="868" y="677"/>
                </a:lnTo>
                <a:lnTo>
                  <a:pt x="890" y="682"/>
                </a:lnTo>
                <a:lnTo>
                  <a:pt x="890" y="682"/>
                </a:lnTo>
                <a:lnTo>
                  <a:pt x="887" y="692"/>
                </a:lnTo>
                <a:lnTo>
                  <a:pt x="882" y="701"/>
                </a:lnTo>
                <a:lnTo>
                  <a:pt x="876" y="710"/>
                </a:lnTo>
                <a:lnTo>
                  <a:pt x="871" y="719"/>
                </a:lnTo>
                <a:lnTo>
                  <a:pt x="864" y="726"/>
                </a:lnTo>
                <a:lnTo>
                  <a:pt x="857" y="734"/>
                </a:lnTo>
                <a:lnTo>
                  <a:pt x="849" y="741"/>
                </a:lnTo>
                <a:lnTo>
                  <a:pt x="841" y="748"/>
                </a:lnTo>
                <a:lnTo>
                  <a:pt x="833" y="753"/>
                </a:lnTo>
                <a:lnTo>
                  <a:pt x="823" y="759"/>
                </a:lnTo>
                <a:lnTo>
                  <a:pt x="813" y="763"/>
                </a:lnTo>
                <a:lnTo>
                  <a:pt x="804" y="767"/>
                </a:lnTo>
                <a:lnTo>
                  <a:pt x="793" y="769"/>
                </a:lnTo>
                <a:lnTo>
                  <a:pt x="782" y="771"/>
                </a:lnTo>
                <a:lnTo>
                  <a:pt x="771" y="773"/>
                </a:lnTo>
                <a:lnTo>
                  <a:pt x="761" y="774"/>
                </a:lnTo>
                <a:lnTo>
                  <a:pt x="761" y="774"/>
                </a:lnTo>
                <a:close/>
                <a:moveTo>
                  <a:pt x="873" y="657"/>
                </a:moveTo>
                <a:lnTo>
                  <a:pt x="873" y="657"/>
                </a:lnTo>
                <a:lnTo>
                  <a:pt x="874" y="646"/>
                </a:lnTo>
                <a:lnTo>
                  <a:pt x="875" y="634"/>
                </a:lnTo>
                <a:lnTo>
                  <a:pt x="899" y="634"/>
                </a:lnTo>
                <a:lnTo>
                  <a:pt x="899" y="634"/>
                </a:lnTo>
                <a:lnTo>
                  <a:pt x="899" y="647"/>
                </a:lnTo>
                <a:lnTo>
                  <a:pt x="897" y="659"/>
                </a:lnTo>
                <a:lnTo>
                  <a:pt x="873" y="65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sz="1200"/>
          </a:p>
        </p:txBody>
      </p:sp>
      <p:sp>
        <p:nvSpPr>
          <p:cNvPr id="60" name="Picture106"/>
          <p:cNvSpPr>
            <a:spLocks noChangeAspect="1" noEditPoints="1"/>
          </p:cNvSpPr>
          <p:nvPr/>
        </p:nvSpPr>
        <p:spPr bwMode="auto">
          <a:xfrm>
            <a:off x="4968044" y="5639854"/>
            <a:ext cx="246826" cy="270338"/>
          </a:xfrm>
          <a:custGeom>
            <a:avLst/>
            <a:gdLst>
              <a:gd name="T0" fmla="*/ 629 w 915"/>
              <a:gd name="T1" fmla="*/ 767 h 912"/>
              <a:gd name="T2" fmla="*/ 583 w 915"/>
              <a:gd name="T3" fmla="*/ 695 h 912"/>
              <a:gd name="T4" fmla="*/ 572 w 915"/>
              <a:gd name="T5" fmla="*/ 611 h 912"/>
              <a:gd name="T6" fmla="*/ 640 w 915"/>
              <a:gd name="T7" fmla="*/ 457 h 912"/>
              <a:gd name="T8" fmla="*/ 686 w 915"/>
              <a:gd name="T9" fmla="*/ 321 h 912"/>
              <a:gd name="T10" fmla="*/ 698 w 915"/>
              <a:gd name="T11" fmla="*/ 281 h 912"/>
              <a:gd name="T12" fmla="*/ 669 w 915"/>
              <a:gd name="T13" fmla="*/ 246 h 912"/>
              <a:gd name="T14" fmla="*/ 693 w 915"/>
              <a:gd name="T15" fmla="*/ 67 h 912"/>
              <a:gd name="T16" fmla="*/ 691 w 915"/>
              <a:gd name="T17" fmla="*/ 20 h 912"/>
              <a:gd name="T18" fmla="*/ 45 w 915"/>
              <a:gd name="T19" fmla="*/ 0 h 912"/>
              <a:gd name="T20" fmla="*/ 1 w 915"/>
              <a:gd name="T21" fmla="*/ 36 h 912"/>
              <a:gd name="T22" fmla="*/ 13 w 915"/>
              <a:gd name="T23" fmla="*/ 77 h 912"/>
              <a:gd name="T24" fmla="*/ 18 w 915"/>
              <a:gd name="T25" fmla="*/ 252 h 912"/>
              <a:gd name="T26" fmla="*/ 0 w 915"/>
              <a:gd name="T27" fmla="*/ 289 h 912"/>
              <a:gd name="T28" fmla="*/ 24 w 915"/>
              <a:gd name="T29" fmla="*/ 329 h 912"/>
              <a:gd name="T30" fmla="*/ 9 w 915"/>
              <a:gd name="T31" fmla="*/ 597 h 912"/>
              <a:gd name="T32" fmla="*/ 2 w 915"/>
              <a:gd name="T33" fmla="*/ 637 h 912"/>
              <a:gd name="T34" fmla="*/ 30 w 915"/>
              <a:gd name="T35" fmla="*/ 824 h 912"/>
              <a:gd name="T36" fmla="*/ 2 w 915"/>
              <a:gd name="T37" fmla="*/ 853 h 912"/>
              <a:gd name="T38" fmla="*/ 13 w 915"/>
              <a:gd name="T39" fmla="*/ 899 h 912"/>
              <a:gd name="T40" fmla="*/ 662 w 915"/>
              <a:gd name="T41" fmla="*/ 911 h 912"/>
              <a:gd name="T42" fmla="*/ 699 w 915"/>
              <a:gd name="T43" fmla="*/ 867 h 912"/>
              <a:gd name="T44" fmla="*/ 680 w 915"/>
              <a:gd name="T45" fmla="*/ 830 h 912"/>
              <a:gd name="T46" fmla="*/ 78 w 915"/>
              <a:gd name="T47" fmla="*/ 866 h 912"/>
              <a:gd name="T48" fmla="*/ 61 w 915"/>
              <a:gd name="T49" fmla="*/ 844 h 912"/>
              <a:gd name="T50" fmla="*/ 74 w 915"/>
              <a:gd name="T51" fmla="*/ 824 h 912"/>
              <a:gd name="T52" fmla="*/ 287 w 915"/>
              <a:gd name="T53" fmla="*/ 822 h 912"/>
              <a:gd name="T54" fmla="*/ 308 w 915"/>
              <a:gd name="T55" fmla="*/ 836 h 912"/>
              <a:gd name="T56" fmla="*/ 303 w 915"/>
              <a:gd name="T57" fmla="*/ 860 h 912"/>
              <a:gd name="T58" fmla="*/ 83 w 915"/>
              <a:gd name="T59" fmla="*/ 622 h 912"/>
              <a:gd name="T60" fmla="*/ 62 w 915"/>
              <a:gd name="T61" fmla="*/ 608 h 912"/>
              <a:gd name="T62" fmla="*/ 68 w 915"/>
              <a:gd name="T63" fmla="*/ 584 h 912"/>
              <a:gd name="T64" fmla="*/ 276 w 915"/>
              <a:gd name="T65" fmla="*/ 335 h 912"/>
              <a:gd name="T66" fmla="*/ 303 w 915"/>
              <a:gd name="T67" fmla="*/ 584 h 912"/>
              <a:gd name="T68" fmla="*/ 308 w 915"/>
              <a:gd name="T69" fmla="*/ 608 h 912"/>
              <a:gd name="T70" fmla="*/ 287 w 915"/>
              <a:gd name="T71" fmla="*/ 622 h 912"/>
              <a:gd name="T72" fmla="*/ 68 w 915"/>
              <a:gd name="T73" fmla="*/ 281 h 912"/>
              <a:gd name="T74" fmla="*/ 62 w 915"/>
              <a:gd name="T75" fmla="*/ 256 h 912"/>
              <a:gd name="T76" fmla="*/ 94 w 915"/>
              <a:gd name="T77" fmla="*/ 244 h 912"/>
              <a:gd name="T78" fmla="*/ 296 w 915"/>
              <a:gd name="T79" fmla="*/ 245 h 912"/>
              <a:gd name="T80" fmla="*/ 310 w 915"/>
              <a:gd name="T81" fmla="*/ 265 h 912"/>
              <a:gd name="T82" fmla="*/ 291 w 915"/>
              <a:gd name="T83" fmla="*/ 288 h 912"/>
              <a:gd name="T84" fmla="*/ 811 w 915"/>
              <a:gd name="T85" fmla="*/ 420 h 912"/>
              <a:gd name="T86" fmla="*/ 709 w 915"/>
              <a:gd name="T87" fmla="*/ 420 h 912"/>
              <a:gd name="T88" fmla="*/ 628 w 915"/>
              <a:gd name="T89" fmla="*/ 544 h 912"/>
              <a:gd name="T90" fmla="*/ 606 w 915"/>
              <a:gd name="T91" fmla="*/ 650 h 912"/>
              <a:gd name="T92" fmla="*/ 651 w 915"/>
              <a:gd name="T93" fmla="*/ 744 h 912"/>
              <a:gd name="T94" fmla="*/ 745 w 915"/>
              <a:gd name="T95" fmla="*/ 789 h 912"/>
              <a:gd name="T96" fmla="*/ 834 w 915"/>
              <a:gd name="T97" fmla="*/ 770 h 912"/>
              <a:gd name="T98" fmla="*/ 902 w 915"/>
              <a:gd name="T99" fmla="*/ 694 h 912"/>
              <a:gd name="T100" fmla="*/ 912 w 915"/>
              <a:gd name="T101" fmla="*/ 600 h 912"/>
              <a:gd name="T102" fmla="*/ 853 w 915"/>
              <a:gd name="T103" fmla="*/ 480 h 912"/>
              <a:gd name="T104" fmla="*/ 811 w 915"/>
              <a:gd name="T105" fmla="*/ 737 h 912"/>
              <a:gd name="T106" fmla="*/ 890 w 915"/>
              <a:gd name="T107" fmla="*/ 682 h 912"/>
              <a:gd name="T108" fmla="*/ 849 w 915"/>
              <a:gd name="T109" fmla="*/ 741 h 912"/>
              <a:gd name="T110" fmla="*/ 782 w 915"/>
              <a:gd name="T111" fmla="*/ 771 h 912"/>
              <a:gd name="T112" fmla="*/ 875 w 915"/>
              <a:gd name="T113" fmla="*/ 634 h 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15" h="912">
                <a:moveTo>
                  <a:pt x="669" y="824"/>
                </a:moveTo>
                <a:lnTo>
                  <a:pt x="669" y="797"/>
                </a:lnTo>
                <a:lnTo>
                  <a:pt x="669" y="797"/>
                </a:lnTo>
                <a:lnTo>
                  <a:pt x="658" y="791"/>
                </a:lnTo>
                <a:lnTo>
                  <a:pt x="647" y="783"/>
                </a:lnTo>
                <a:lnTo>
                  <a:pt x="638" y="776"/>
                </a:lnTo>
                <a:lnTo>
                  <a:pt x="629" y="767"/>
                </a:lnTo>
                <a:lnTo>
                  <a:pt x="620" y="759"/>
                </a:lnTo>
                <a:lnTo>
                  <a:pt x="612" y="749"/>
                </a:lnTo>
                <a:lnTo>
                  <a:pt x="605" y="739"/>
                </a:lnTo>
                <a:lnTo>
                  <a:pt x="598" y="729"/>
                </a:lnTo>
                <a:lnTo>
                  <a:pt x="593" y="718"/>
                </a:lnTo>
                <a:lnTo>
                  <a:pt x="587" y="707"/>
                </a:lnTo>
                <a:lnTo>
                  <a:pt x="583" y="695"/>
                </a:lnTo>
                <a:lnTo>
                  <a:pt x="579" y="683"/>
                </a:lnTo>
                <a:lnTo>
                  <a:pt x="575" y="671"/>
                </a:lnTo>
                <a:lnTo>
                  <a:pt x="573" y="658"/>
                </a:lnTo>
                <a:lnTo>
                  <a:pt x="572" y="645"/>
                </a:lnTo>
                <a:lnTo>
                  <a:pt x="571" y="632"/>
                </a:lnTo>
                <a:lnTo>
                  <a:pt x="571" y="632"/>
                </a:lnTo>
                <a:lnTo>
                  <a:pt x="572" y="611"/>
                </a:lnTo>
                <a:lnTo>
                  <a:pt x="575" y="589"/>
                </a:lnTo>
                <a:lnTo>
                  <a:pt x="581" y="568"/>
                </a:lnTo>
                <a:lnTo>
                  <a:pt x="588" y="546"/>
                </a:lnTo>
                <a:lnTo>
                  <a:pt x="598" y="525"/>
                </a:lnTo>
                <a:lnTo>
                  <a:pt x="610" y="503"/>
                </a:lnTo>
                <a:lnTo>
                  <a:pt x="624" y="481"/>
                </a:lnTo>
                <a:lnTo>
                  <a:pt x="640" y="457"/>
                </a:lnTo>
                <a:lnTo>
                  <a:pt x="640" y="457"/>
                </a:lnTo>
                <a:lnTo>
                  <a:pt x="669" y="418"/>
                </a:lnTo>
                <a:lnTo>
                  <a:pt x="669" y="332"/>
                </a:lnTo>
                <a:lnTo>
                  <a:pt x="669" y="332"/>
                </a:lnTo>
                <a:lnTo>
                  <a:pt x="674" y="329"/>
                </a:lnTo>
                <a:lnTo>
                  <a:pt x="680" y="325"/>
                </a:lnTo>
                <a:lnTo>
                  <a:pt x="686" y="321"/>
                </a:lnTo>
                <a:lnTo>
                  <a:pt x="690" y="315"/>
                </a:lnTo>
                <a:lnTo>
                  <a:pt x="693" y="309"/>
                </a:lnTo>
                <a:lnTo>
                  <a:pt x="696" y="303"/>
                </a:lnTo>
                <a:lnTo>
                  <a:pt x="698" y="296"/>
                </a:lnTo>
                <a:lnTo>
                  <a:pt x="699" y="289"/>
                </a:lnTo>
                <a:lnTo>
                  <a:pt x="699" y="289"/>
                </a:lnTo>
                <a:lnTo>
                  <a:pt x="698" y="281"/>
                </a:lnTo>
                <a:lnTo>
                  <a:pt x="696" y="275"/>
                </a:lnTo>
                <a:lnTo>
                  <a:pt x="693" y="268"/>
                </a:lnTo>
                <a:lnTo>
                  <a:pt x="690" y="262"/>
                </a:lnTo>
                <a:lnTo>
                  <a:pt x="686" y="258"/>
                </a:lnTo>
                <a:lnTo>
                  <a:pt x="680" y="252"/>
                </a:lnTo>
                <a:lnTo>
                  <a:pt x="674" y="249"/>
                </a:lnTo>
                <a:lnTo>
                  <a:pt x="669" y="246"/>
                </a:lnTo>
                <a:lnTo>
                  <a:pt x="669" y="88"/>
                </a:lnTo>
                <a:lnTo>
                  <a:pt x="669" y="88"/>
                </a:lnTo>
                <a:lnTo>
                  <a:pt x="674" y="86"/>
                </a:lnTo>
                <a:lnTo>
                  <a:pt x="680" y="82"/>
                </a:lnTo>
                <a:lnTo>
                  <a:pt x="686" y="77"/>
                </a:lnTo>
                <a:lnTo>
                  <a:pt x="690" y="72"/>
                </a:lnTo>
                <a:lnTo>
                  <a:pt x="693" y="67"/>
                </a:lnTo>
                <a:lnTo>
                  <a:pt x="696" y="60"/>
                </a:lnTo>
                <a:lnTo>
                  <a:pt x="698" y="53"/>
                </a:lnTo>
                <a:lnTo>
                  <a:pt x="699" y="45"/>
                </a:lnTo>
                <a:lnTo>
                  <a:pt x="699" y="45"/>
                </a:lnTo>
                <a:lnTo>
                  <a:pt x="698" y="36"/>
                </a:lnTo>
                <a:lnTo>
                  <a:pt x="695" y="28"/>
                </a:lnTo>
                <a:lnTo>
                  <a:pt x="691" y="20"/>
                </a:lnTo>
                <a:lnTo>
                  <a:pt x="685" y="13"/>
                </a:lnTo>
                <a:lnTo>
                  <a:pt x="678" y="8"/>
                </a:lnTo>
                <a:lnTo>
                  <a:pt x="671" y="3"/>
                </a:lnTo>
                <a:lnTo>
                  <a:pt x="662" y="1"/>
                </a:lnTo>
                <a:lnTo>
                  <a:pt x="653" y="0"/>
                </a:lnTo>
                <a:lnTo>
                  <a:pt x="45" y="0"/>
                </a:lnTo>
                <a:lnTo>
                  <a:pt x="45" y="0"/>
                </a:lnTo>
                <a:lnTo>
                  <a:pt x="36" y="1"/>
                </a:lnTo>
                <a:lnTo>
                  <a:pt x="28" y="3"/>
                </a:lnTo>
                <a:lnTo>
                  <a:pt x="20" y="8"/>
                </a:lnTo>
                <a:lnTo>
                  <a:pt x="13" y="13"/>
                </a:lnTo>
                <a:lnTo>
                  <a:pt x="8" y="20"/>
                </a:lnTo>
                <a:lnTo>
                  <a:pt x="3" y="28"/>
                </a:lnTo>
                <a:lnTo>
                  <a:pt x="1" y="36"/>
                </a:lnTo>
                <a:lnTo>
                  <a:pt x="0" y="45"/>
                </a:lnTo>
                <a:lnTo>
                  <a:pt x="0" y="45"/>
                </a:lnTo>
                <a:lnTo>
                  <a:pt x="0" y="53"/>
                </a:lnTo>
                <a:lnTo>
                  <a:pt x="2" y="60"/>
                </a:lnTo>
                <a:lnTo>
                  <a:pt x="5" y="67"/>
                </a:lnTo>
                <a:lnTo>
                  <a:pt x="9" y="72"/>
                </a:lnTo>
                <a:lnTo>
                  <a:pt x="13" y="77"/>
                </a:lnTo>
                <a:lnTo>
                  <a:pt x="18" y="82"/>
                </a:lnTo>
                <a:lnTo>
                  <a:pt x="24" y="86"/>
                </a:lnTo>
                <a:lnTo>
                  <a:pt x="30" y="88"/>
                </a:lnTo>
                <a:lnTo>
                  <a:pt x="30" y="246"/>
                </a:lnTo>
                <a:lnTo>
                  <a:pt x="30" y="246"/>
                </a:lnTo>
                <a:lnTo>
                  <a:pt x="24" y="249"/>
                </a:lnTo>
                <a:lnTo>
                  <a:pt x="18" y="252"/>
                </a:lnTo>
                <a:lnTo>
                  <a:pt x="13" y="258"/>
                </a:lnTo>
                <a:lnTo>
                  <a:pt x="9" y="262"/>
                </a:lnTo>
                <a:lnTo>
                  <a:pt x="5" y="268"/>
                </a:lnTo>
                <a:lnTo>
                  <a:pt x="2" y="275"/>
                </a:lnTo>
                <a:lnTo>
                  <a:pt x="0" y="281"/>
                </a:lnTo>
                <a:lnTo>
                  <a:pt x="0" y="289"/>
                </a:lnTo>
                <a:lnTo>
                  <a:pt x="0" y="289"/>
                </a:lnTo>
                <a:lnTo>
                  <a:pt x="0" y="296"/>
                </a:lnTo>
                <a:lnTo>
                  <a:pt x="2" y="303"/>
                </a:lnTo>
                <a:lnTo>
                  <a:pt x="5" y="309"/>
                </a:lnTo>
                <a:lnTo>
                  <a:pt x="9" y="315"/>
                </a:lnTo>
                <a:lnTo>
                  <a:pt x="13" y="321"/>
                </a:lnTo>
                <a:lnTo>
                  <a:pt x="18" y="325"/>
                </a:lnTo>
                <a:lnTo>
                  <a:pt x="24" y="329"/>
                </a:lnTo>
                <a:lnTo>
                  <a:pt x="30" y="332"/>
                </a:lnTo>
                <a:lnTo>
                  <a:pt x="30" y="580"/>
                </a:lnTo>
                <a:lnTo>
                  <a:pt x="30" y="580"/>
                </a:lnTo>
                <a:lnTo>
                  <a:pt x="24" y="584"/>
                </a:lnTo>
                <a:lnTo>
                  <a:pt x="18" y="587"/>
                </a:lnTo>
                <a:lnTo>
                  <a:pt x="13" y="591"/>
                </a:lnTo>
                <a:lnTo>
                  <a:pt x="9" y="597"/>
                </a:lnTo>
                <a:lnTo>
                  <a:pt x="5" y="603"/>
                </a:lnTo>
                <a:lnTo>
                  <a:pt x="2" y="609"/>
                </a:lnTo>
                <a:lnTo>
                  <a:pt x="0" y="616"/>
                </a:lnTo>
                <a:lnTo>
                  <a:pt x="0" y="623"/>
                </a:lnTo>
                <a:lnTo>
                  <a:pt x="0" y="623"/>
                </a:lnTo>
                <a:lnTo>
                  <a:pt x="0" y="631"/>
                </a:lnTo>
                <a:lnTo>
                  <a:pt x="2" y="637"/>
                </a:lnTo>
                <a:lnTo>
                  <a:pt x="5" y="644"/>
                </a:lnTo>
                <a:lnTo>
                  <a:pt x="9" y="650"/>
                </a:lnTo>
                <a:lnTo>
                  <a:pt x="13" y="656"/>
                </a:lnTo>
                <a:lnTo>
                  <a:pt x="18" y="660"/>
                </a:lnTo>
                <a:lnTo>
                  <a:pt x="24" y="663"/>
                </a:lnTo>
                <a:lnTo>
                  <a:pt x="30" y="666"/>
                </a:lnTo>
                <a:lnTo>
                  <a:pt x="30" y="824"/>
                </a:lnTo>
                <a:lnTo>
                  <a:pt x="30" y="824"/>
                </a:lnTo>
                <a:lnTo>
                  <a:pt x="24" y="826"/>
                </a:lnTo>
                <a:lnTo>
                  <a:pt x="18" y="830"/>
                </a:lnTo>
                <a:lnTo>
                  <a:pt x="13" y="835"/>
                </a:lnTo>
                <a:lnTo>
                  <a:pt x="9" y="840"/>
                </a:lnTo>
                <a:lnTo>
                  <a:pt x="5" y="847"/>
                </a:lnTo>
                <a:lnTo>
                  <a:pt x="2" y="853"/>
                </a:lnTo>
                <a:lnTo>
                  <a:pt x="0" y="859"/>
                </a:lnTo>
                <a:lnTo>
                  <a:pt x="0" y="867"/>
                </a:lnTo>
                <a:lnTo>
                  <a:pt x="0" y="867"/>
                </a:lnTo>
                <a:lnTo>
                  <a:pt x="1" y="876"/>
                </a:lnTo>
                <a:lnTo>
                  <a:pt x="3" y="884"/>
                </a:lnTo>
                <a:lnTo>
                  <a:pt x="8" y="893"/>
                </a:lnTo>
                <a:lnTo>
                  <a:pt x="13" y="899"/>
                </a:lnTo>
                <a:lnTo>
                  <a:pt x="20" y="904"/>
                </a:lnTo>
                <a:lnTo>
                  <a:pt x="28" y="909"/>
                </a:lnTo>
                <a:lnTo>
                  <a:pt x="36" y="911"/>
                </a:lnTo>
                <a:lnTo>
                  <a:pt x="45" y="912"/>
                </a:lnTo>
                <a:lnTo>
                  <a:pt x="653" y="912"/>
                </a:lnTo>
                <a:lnTo>
                  <a:pt x="653" y="912"/>
                </a:lnTo>
                <a:lnTo>
                  <a:pt x="662" y="911"/>
                </a:lnTo>
                <a:lnTo>
                  <a:pt x="671" y="909"/>
                </a:lnTo>
                <a:lnTo>
                  <a:pt x="678" y="904"/>
                </a:lnTo>
                <a:lnTo>
                  <a:pt x="685" y="899"/>
                </a:lnTo>
                <a:lnTo>
                  <a:pt x="691" y="893"/>
                </a:lnTo>
                <a:lnTo>
                  <a:pt x="695" y="884"/>
                </a:lnTo>
                <a:lnTo>
                  <a:pt x="698" y="876"/>
                </a:lnTo>
                <a:lnTo>
                  <a:pt x="699" y="867"/>
                </a:lnTo>
                <a:lnTo>
                  <a:pt x="699" y="867"/>
                </a:lnTo>
                <a:lnTo>
                  <a:pt x="698" y="859"/>
                </a:lnTo>
                <a:lnTo>
                  <a:pt x="696" y="853"/>
                </a:lnTo>
                <a:lnTo>
                  <a:pt x="693" y="847"/>
                </a:lnTo>
                <a:lnTo>
                  <a:pt x="690" y="840"/>
                </a:lnTo>
                <a:lnTo>
                  <a:pt x="686" y="835"/>
                </a:lnTo>
                <a:lnTo>
                  <a:pt x="680" y="830"/>
                </a:lnTo>
                <a:lnTo>
                  <a:pt x="674" y="826"/>
                </a:lnTo>
                <a:lnTo>
                  <a:pt x="669" y="824"/>
                </a:lnTo>
                <a:lnTo>
                  <a:pt x="669" y="824"/>
                </a:lnTo>
                <a:close/>
                <a:moveTo>
                  <a:pt x="287" y="867"/>
                </a:moveTo>
                <a:lnTo>
                  <a:pt x="83" y="867"/>
                </a:lnTo>
                <a:lnTo>
                  <a:pt x="83" y="867"/>
                </a:lnTo>
                <a:lnTo>
                  <a:pt x="78" y="866"/>
                </a:lnTo>
                <a:lnTo>
                  <a:pt x="74" y="865"/>
                </a:lnTo>
                <a:lnTo>
                  <a:pt x="71" y="863"/>
                </a:lnTo>
                <a:lnTo>
                  <a:pt x="68" y="860"/>
                </a:lnTo>
                <a:lnTo>
                  <a:pt x="64" y="857"/>
                </a:lnTo>
                <a:lnTo>
                  <a:pt x="62" y="853"/>
                </a:lnTo>
                <a:lnTo>
                  <a:pt x="61" y="849"/>
                </a:lnTo>
                <a:lnTo>
                  <a:pt x="61" y="844"/>
                </a:lnTo>
                <a:lnTo>
                  <a:pt x="61" y="844"/>
                </a:lnTo>
                <a:lnTo>
                  <a:pt x="61" y="840"/>
                </a:lnTo>
                <a:lnTo>
                  <a:pt x="62" y="836"/>
                </a:lnTo>
                <a:lnTo>
                  <a:pt x="64" y="832"/>
                </a:lnTo>
                <a:lnTo>
                  <a:pt x="68" y="828"/>
                </a:lnTo>
                <a:lnTo>
                  <a:pt x="71" y="826"/>
                </a:lnTo>
                <a:lnTo>
                  <a:pt x="74" y="824"/>
                </a:lnTo>
                <a:lnTo>
                  <a:pt x="78" y="823"/>
                </a:lnTo>
                <a:lnTo>
                  <a:pt x="83" y="822"/>
                </a:lnTo>
                <a:lnTo>
                  <a:pt x="94" y="822"/>
                </a:lnTo>
                <a:lnTo>
                  <a:pt x="94" y="668"/>
                </a:lnTo>
                <a:lnTo>
                  <a:pt x="276" y="668"/>
                </a:lnTo>
                <a:lnTo>
                  <a:pt x="276" y="822"/>
                </a:lnTo>
                <a:lnTo>
                  <a:pt x="287" y="822"/>
                </a:lnTo>
                <a:lnTo>
                  <a:pt x="287" y="822"/>
                </a:lnTo>
                <a:lnTo>
                  <a:pt x="291" y="823"/>
                </a:lnTo>
                <a:lnTo>
                  <a:pt x="296" y="824"/>
                </a:lnTo>
                <a:lnTo>
                  <a:pt x="300" y="826"/>
                </a:lnTo>
                <a:lnTo>
                  <a:pt x="303" y="828"/>
                </a:lnTo>
                <a:lnTo>
                  <a:pt x="306" y="832"/>
                </a:lnTo>
                <a:lnTo>
                  <a:pt x="308" y="836"/>
                </a:lnTo>
                <a:lnTo>
                  <a:pt x="310" y="840"/>
                </a:lnTo>
                <a:lnTo>
                  <a:pt x="310" y="844"/>
                </a:lnTo>
                <a:lnTo>
                  <a:pt x="310" y="844"/>
                </a:lnTo>
                <a:lnTo>
                  <a:pt x="310" y="849"/>
                </a:lnTo>
                <a:lnTo>
                  <a:pt x="308" y="853"/>
                </a:lnTo>
                <a:lnTo>
                  <a:pt x="306" y="857"/>
                </a:lnTo>
                <a:lnTo>
                  <a:pt x="303" y="860"/>
                </a:lnTo>
                <a:lnTo>
                  <a:pt x="300" y="863"/>
                </a:lnTo>
                <a:lnTo>
                  <a:pt x="296" y="865"/>
                </a:lnTo>
                <a:lnTo>
                  <a:pt x="291" y="866"/>
                </a:lnTo>
                <a:lnTo>
                  <a:pt x="287" y="867"/>
                </a:lnTo>
                <a:lnTo>
                  <a:pt x="287" y="867"/>
                </a:lnTo>
                <a:close/>
                <a:moveTo>
                  <a:pt x="287" y="622"/>
                </a:moveTo>
                <a:lnTo>
                  <a:pt x="83" y="622"/>
                </a:lnTo>
                <a:lnTo>
                  <a:pt x="83" y="622"/>
                </a:lnTo>
                <a:lnTo>
                  <a:pt x="78" y="622"/>
                </a:lnTo>
                <a:lnTo>
                  <a:pt x="74" y="620"/>
                </a:lnTo>
                <a:lnTo>
                  <a:pt x="71" y="618"/>
                </a:lnTo>
                <a:lnTo>
                  <a:pt x="68" y="616"/>
                </a:lnTo>
                <a:lnTo>
                  <a:pt x="64" y="613"/>
                </a:lnTo>
                <a:lnTo>
                  <a:pt x="62" y="608"/>
                </a:lnTo>
                <a:lnTo>
                  <a:pt x="61" y="604"/>
                </a:lnTo>
                <a:lnTo>
                  <a:pt x="61" y="600"/>
                </a:lnTo>
                <a:lnTo>
                  <a:pt x="61" y="600"/>
                </a:lnTo>
                <a:lnTo>
                  <a:pt x="61" y="595"/>
                </a:lnTo>
                <a:lnTo>
                  <a:pt x="62" y="591"/>
                </a:lnTo>
                <a:lnTo>
                  <a:pt x="64" y="587"/>
                </a:lnTo>
                <a:lnTo>
                  <a:pt x="68" y="584"/>
                </a:lnTo>
                <a:lnTo>
                  <a:pt x="71" y="582"/>
                </a:lnTo>
                <a:lnTo>
                  <a:pt x="74" y="579"/>
                </a:lnTo>
                <a:lnTo>
                  <a:pt x="78" y="578"/>
                </a:lnTo>
                <a:lnTo>
                  <a:pt x="83" y="577"/>
                </a:lnTo>
                <a:lnTo>
                  <a:pt x="94" y="577"/>
                </a:lnTo>
                <a:lnTo>
                  <a:pt x="94" y="335"/>
                </a:lnTo>
                <a:lnTo>
                  <a:pt x="276" y="335"/>
                </a:lnTo>
                <a:lnTo>
                  <a:pt x="276" y="577"/>
                </a:lnTo>
                <a:lnTo>
                  <a:pt x="287" y="577"/>
                </a:lnTo>
                <a:lnTo>
                  <a:pt x="287" y="577"/>
                </a:lnTo>
                <a:lnTo>
                  <a:pt x="291" y="578"/>
                </a:lnTo>
                <a:lnTo>
                  <a:pt x="296" y="579"/>
                </a:lnTo>
                <a:lnTo>
                  <a:pt x="300" y="582"/>
                </a:lnTo>
                <a:lnTo>
                  <a:pt x="303" y="584"/>
                </a:lnTo>
                <a:lnTo>
                  <a:pt x="306" y="587"/>
                </a:lnTo>
                <a:lnTo>
                  <a:pt x="308" y="591"/>
                </a:lnTo>
                <a:lnTo>
                  <a:pt x="310" y="595"/>
                </a:lnTo>
                <a:lnTo>
                  <a:pt x="310" y="600"/>
                </a:lnTo>
                <a:lnTo>
                  <a:pt x="310" y="600"/>
                </a:lnTo>
                <a:lnTo>
                  <a:pt x="310" y="604"/>
                </a:lnTo>
                <a:lnTo>
                  <a:pt x="308" y="608"/>
                </a:lnTo>
                <a:lnTo>
                  <a:pt x="306" y="613"/>
                </a:lnTo>
                <a:lnTo>
                  <a:pt x="303" y="616"/>
                </a:lnTo>
                <a:lnTo>
                  <a:pt x="300" y="618"/>
                </a:lnTo>
                <a:lnTo>
                  <a:pt x="296" y="620"/>
                </a:lnTo>
                <a:lnTo>
                  <a:pt x="291" y="622"/>
                </a:lnTo>
                <a:lnTo>
                  <a:pt x="287" y="622"/>
                </a:lnTo>
                <a:lnTo>
                  <a:pt x="287" y="622"/>
                </a:lnTo>
                <a:close/>
                <a:moveTo>
                  <a:pt x="287" y="288"/>
                </a:moveTo>
                <a:lnTo>
                  <a:pt x="83" y="288"/>
                </a:lnTo>
                <a:lnTo>
                  <a:pt x="83" y="288"/>
                </a:lnTo>
                <a:lnTo>
                  <a:pt x="78" y="288"/>
                </a:lnTo>
                <a:lnTo>
                  <a:pt x="74" y="286"/>
                </a:lnTo>
                <a:lnTo>
                  <a:pt x="71" y="284"/>
                </a:lnTo>
                <a:lnTo>
                  <a:pt x="68" y="281"/>
                </a:lnTo>
                <a:lnTo>
                  <a:pt x="64" y="278"/>
                </a:lnTo>
                <a:lnTo>
                  <a:pt x="62" y="274"/>
                </a:lnTo>
                <a:lnTo>
                  <a:pt x="61" y="270"/>
                </a:lnTo>
                <a:lnTo>
                  <a:pt x="61" y="265"/>
                </a:lnTo>
                <a:lnTo>
                  <a:pt x="61" y="265"/>
                </a:lnTo>
                <a:lnTo>
                  <a:pt x="61" y="261"/>
                </a:lnTo>
                <a:lnTo>
                  <a:pt x="62" y="256"/>
                </a:lnTo>
                <a:lnTo>
                  <a:pt x="64" y="253"/>
                </a:lnTo>
                <a:lnTo>
                  <a:pt x="68" y="250"/>
                </a:lnTo>
                <a:lnTo>
                  <a:pt x="71" y="247"/>
                </a:lnTo>
                <a:lnTo>
                  <a:pt x="74" y="245"/>
                </a:lnTo>
                <a:lnTo>
                  <a:pt x="78" y="244"/>
                </a:lnTo>
                <a:lnTo>
                  <a:pt x="83" y="244"/>
                </a:lnTo>
                <a:lnTo>
                  <a:pt x="94" y="244"/>
                </a:lnTo>
                <a:lnTo>
                  <a:pt x="94" y="61"/>
                </a:lnTo>
                <a:lnTo>
                  <a:pt x="276" y="61"/>
                </a:lnTo>
                <a:lnTo>
                  <a:pt x="276" y="244"/>
                </a:lnTo>
                <a:lnTo>
                  <a:pt x="287" y="244"/>
                </a:lnTo>
                <a:lnTo>
                  <a:pt x="287" y="244"/>
                </a:lnTo>
                <a:lnTo>
                  <a:pt x="291" y="244"/>
                </a:lnTo>
                <a:lnTo>
                  <a:pt x="296" y="245"/>
                </a:lnTo>
                <a:lnTo>
                  <a:pt x="300" y="247"/>
                </a:lnTo>
                <a:lnTo>
                  <a:pt x="303" y="250"/>
                </a:lnTo>
                <a:lnTo>
                  <a:pt x="306" y="253"/>
                </a:lnTo>
                <a:lnTo>
                  <a:pt x="308" y="256"/>
                </a:lnTo>
                <a:lnTo>
                  <a:pt x="310" y="261"/>
                </a:lnTo>
                <a:lnTo>
                  <a:pt x="310" y="265"/>
                </a:lnTo>
                <a:lnTo>
                  <a:pt x="310" y="265"/>
                </a:lnTo>
                <a:lnTo>
                  <a:pt x="310" y="270"/>
                </a:lnTo>
                <a:lnTo>
                  <a:pt x="308" y="274"/>
                </a:lnTo>
                <a:lnTo>
                  <a:pt x="306" y="278"/>
                </a:lnTo>
                <a:lnTo>
                  <a:pt x="303" y="281"/>
                </a:lnTo>
                <a:lnTo>
                  <a:pt x="300" y="284"/>
                </a:lnTo>
                <a:lnTo>
                  <a:pt x="296" y="286"/>
                </a:lnTo>
                <a:lnTo>
                  <a:pt x="291" y="288"/>
                </a:lnTo>
                <a:lnTo>
                  <a:pt x="287" y="288"/>
                </a:lnTo>
                <a:lnTo>
                  <a:pt x="287" y="288"/>
                </a:lnTo>
                <a:close/>
                <a:moveTo>
                  <a:pt x="853" y="480"/>
                </a:moveTo>
                <a:lnTo>
                  <a:pt x="853" y="480"/>
                </a:lnTo>
                <a:lnTo>
                  <a:pt x="837" y="458"/>
                </a:lnTo>
                <a:lnTo>
                  <a:pt x="823" y="438"/>
                </a:lnTo>
                <a:lnTo>
                  <a:pt x="811" y="420"/>
                </a:lnTo>
                <a:lnTo>
                  <a:pt x="800" y="402"/>
                </a:lnTo>
                <a:lnTo>
                  <a:pt x="781" y="367"/>
                </a:lnTo>
                <a:lnTo>
                  <a:pt x="761" y="325"/>
                </a:lnTo>
                <a:lnTo>
                  <a:pt x="761" y="325"/>
                </a:lnTo>
                <a:lnTo>
                  <a:pt x="739" y="367"/>
                </a:lnTo>
                <a:lnTo>
                  <a:pt x="720" y="402"/>
                </a:lnTo>
                <a:lnTo>
                  <a:pt x="709" y="420"/>
                </a:lnTo>
                <a:lnTo>
                  <a:pt x="698" y="438"/>
                </a:lnTo>
                <a:lnTo>
                  <a:pt x="684" y="458"/>
                </a:lnTo>
                <a:lnTo>
                  <a:pt x="668" y="480"/>
                </a:lnTo>
                <a:lnTo>
                  <a:pt x="668" y="480"/>
                </a:lnTo>
                <a:lnTo>
                  <a:pt x="651" y="502"/>
                </a:lnTo>
                <a:lnTo>
                  <a:pt x="639" y="524"/>
                </a:lnTo>
                <a:lnTo>
                  <a:pt x="628" y="544"/>
                </a:lnTo>
                <a:lnTo>
                  <a:pt x="619" y="563"/>
                </a:lnTo>
                <a:lnTo>
                  <a:pt x="613" y="582"/>
                </a:lnTo>
                <a:lnTo>
                  <a:pt x="609" y="600"/>
                </a:lnTo>
                <a:lnTo>
                  <a:pt x="606" y="617"/>
                </a:lnTo>
                <a:lnTo>
                  <a:pt x="605" y="634"/>
                </a:lnTo>
                <a:lnTo>
                  <a:pt x="605" y="634"/>
                </a:lnTo>
                <a:lnTo>
                  <a:pt x="606" y="650"/>
                </a:lnTo>
                <a:lnTo>
                  <a:pt x="609" y="665"/>
                </a:lnTo>
                <a:lnTo>
                  <a:pt x="613" y="680"/>
                </a:lnTo>
                <a:lnTo>
                  <a:pt x="618" y="694"/>
                </a:lnTo>
                <a:lnTo>
                  <a:pt x="625" y="708"/>
                </a:lnTo>
                <a:lnTo>
                  <a:pt x="632" y="721"/>
                </a:lnTo>
                <a:lnTo>
                  <a:pt x="641" y="733"/>
                </a:lnTo>
                <a:lnTo>
                  <a:pt x="651" y="744"/>
                </a:lnTo>
                <a:lnTo>
                  <a:pt x="662" y="753"/>
                </a:lnTo>
                <a:lnTo>
                  <a:pt x="674" y="763"/>
                </a:lnTo>
                <a:lnTo>
                  <a:pt x="687" y="770"/>
                </a:lnTo>
                <a:lnTo>
                  <a:pt x="700" y="777"/>
                </a:lnTo>
                <a:lnTo>
                  <a:pt x="715" y="782"/>
                </a:lnTo>
                <a:lnTo>
                  <a:pt x="730" y="785"/>
                </a:lnTo>
                <a:lnTo>
                  <a:pt x="745" y="789"/>
                </a:lnTo>
                <a:lnTo>
                  <a:pt x="761" y="789"/>
                </a:lnTo>
                <a:lnTo>
                  <a:pt x="761" y="789"/>
                </a:lnTo>
                <a:lnTo>
                  <a:pt x="776" y="789"/>
                </a:lnTo>
                <a:lnTo>
                  <a:pt x="792" y="785"/>
                </a:lnTo>
                <a:lnTo>
                  <a:pt x="806" y="782"/>
                </a:lnTo>
                <a:lnTo>
                  <a:pt x="821" y="777"/>
                </a:lnTo>
                <a:lnTo>
                  <a:pt x="834" y="770"/>
                </a:lnTo>
                <a:lnTo>
                  <a:pt x="846" y="763"/>
                </a:lnTo>
                <a:lnTo>
                  <a:pt x="858" y="753"/>
                </a:lnTo>
                <a:lnTo>
                  <a:pt x="869" y="744"/>
                </a:lnTo>
                <a:lnTo>
                  <a:pt x="880" y="733"/>
                </a:lnTo>
                <a:lnTo>
                  <a:pt x="888" y="721"/>
                </a:lnTo>
                <a:lnTo>
                  <a:pt x="896" y="708"/>
                </a:lnTo>
                <a:lnTo>
                  <a:pt x="902" y="694"/>
                </a:lnTo>
                <a:lnTo>
                  <a:pt x="908" y="680"/>
                </a:lnTo>
                <a:lnTo>
                  <a:pt x="912" y="665"/>
                </a:lnTo>
                <a:lnTo>
                  <a:pt x="914" y="650"/>
                </a:lnTo>
                <a:lnTo>
                  <a:pt x="915" y="634"/>
                </a:lnTo>
                <a:lnTo>
                  <a:pt x="915" y="634"/>
                </a:lnTo>
                <a:lnTo>
                  <a:pt x="914" y="617"/>
                </a:lnTo>
                <a:lnTo>
                  <a:pt x="912" y="600"/>
                </a:lnTo>
                <a:lnTo>
                  <a:pt x="908" y="582"/>
                </a:lnTo>
                <a:lnTo>
                  <a:pt x="901" y="563"/>
                </a:lnTo>
                <a:lnTo>
                  <a:pt x="893" y="544"/>
                </a:lnTo>
                <a:lnTo>
                  <a:pt x="882" y="524"/>
                </a:lnTo>
                <a:lnTo>
                  <a:pt x="869" y="502"/>
                </a:lnTo>
                <a:lnTo>
                  <a:pt x="853" y="480"/>
                </a:lnTo>
                <a:lnTo>
                  <a:pt x="853" y="480"/>
                </a:lnTo>
                <a:close/>
                <a:moveTo>
                  <a:pt x="761" y="774"/>
                </a:moveTo>
                <a:lnTo>
                  <a:pt x="761" y="774"/>
                </a:lnTo>
                <a:lnTo>
                  <a:pt x="761" y="749"/>
                </a:lnTo>
                <a:lnTo>
                  <a:pt x="761" y="749"/>
                </a:lnTo>
                <a:lnTo>
                  <a:pt x="779" y="748"/>
                </a:lnTo>
                <a:lnTo>
                  <a:pt x="796" y="744"/>
                </a:lnTo>
                <a:lnTo>
                  <a:pt x="811" y="737"/>
                </a:lnTo>
                <a:lnTo>
                  <a:pt x="825" y="729"/>
                </a:lnTo>
                <a:lnTo>
                  <a:pt x="838" y="718"/>
                </a:lnTo>
                <a:lnTo>
                  <a:pt x="850" y="706"/>
                </a:lnTo>
                <a:lnTo>
                  <a:pt x="859" y="692"/>
                </a:lnTo>
                <a:lnTo>
                  <a:pt x="868" y="677"/>
                </a:lnTo>
                <a:lnTo>
                  <a:pt x="890" y="682"/>
                </a:lnTo>
                <a:lnTo>
                  <a:pt x="890" y="682"/>
                </a:lnTo>
                <a:lnTo>
                  <a:pt x="887" y="692"/>
                </a:lnTo>
                <a:lnTo>
                  <a:pt x="882" y="701"/>
                </a:lnTo>
                <a:lnTo>
                  <a:pt x="876" y="710"/>
                </a:lnTo>
                <a:lnTo>
                  <a:pt x="871" y="719"/>
                </a:lnTo>
                <a:lnTo>
                  <a:pt x="864" y="726"/>
                </a:lnTo>
                <a:lnTo>
                  <a:pt x="857" y="734"/>
                </a:lnTo>
                <a:lnTo>
                  <a:pt x="849" y="741"/>
                </a:lnTo>
                <a:lnTo>
                  <a:pt x="841" y="748"/>
                </a:lnTo>
                <a:lnTo>
                  <a:pt x="833" y="753"/>
                </a:lnTo>
                <a:lnTo>
                  <a:pt x="823" y="759"/>
                </a:lnTo>
                <a:lnTo>
                  <a:pt x="813" y="763"/>
                </a:lnTo>
                <a:lnTo>
                  <a:pt x="804" y="767"/>
                </a:lnTo>
                <a:lnTo>
                  <a:pt x="793" y="769"/>
                </a:lnTo>
                <a:lnTo>
                  <a:pt x="782" y="771"/>
                </a:lnTo>
                <a:lnTo>
                  <a:pt x="771" y="773"/>
                </a:lnTo>
                <a:lnTo>
                  <a:pt x="761" y="774"/>
                </a:lnTo>
                <a:lnTo>
                  <a:pt x="761" y="774"/>
                </a:lnTo>
                <a:close/>
                <a:moveTo>
                  <a:pt x="873" y="657"/>
                </a:moveTo>
                <a:lnTo>
                  <a:pt x="873" y="657"/>
                </a:lnTo>
                <a:lnTo>
                  <a:pt x="874" y="646"/>
                </a:lnTo>
                <a:lnTo>
                  <a:pt x="875" y="634"/>
                </a:lnTo>
                <a:lnTo>
                  <a:pt x="899" y="634"/>
                </a:lnTo>
                <a:lnTo>
                  <a:pt x="899" y="634"/>
                </a:lnTo>
                <a:lnTo>
                  <a:pt x="899" y="647"/>
                </a:lnTo>
                <a:lnTo>
                  <a:pt x="897" y="659"/>
                </a:lnTo>
                <a:lnTo>
                  <a:pt x="873" y="65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sz="1200">
              <a:solidFill>
                <a:schemeClr val="bg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305677" y="4956280"/>
            <a:ext cx="3527914" cy="461665"/>
          </a:xfrm>
          <a:prstGeom prst="rect">
            <a:avLst/>
          </a:prstGeom>
          <a:noFill/>
          <a:ln>
            <a:noFill/>
          </a:ln>
        </p:spPr>
        <p:txBody>
          <a:bodyPr wrap="square" lIns="0" rIns="0" rtlCol="0">
            <a:spAutoFit/>
          </a:bodyPr>
          <a:lstStyle/>
          <a:p>
            <a:r>
              <a:rPr lang="ru-RU" sz="1200" dirty="0" smtClean="0"/>
              <a:t>Увеличение доли за счет новых потребителей  - переключение с мазута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5407632" y="5703639"/>
            <a:ext cx="3448844" cy="461665"/>
          </a:xfrm>
          <a:prstGeom prst="rect">
            <a:avLst/>
          </a:prstGeom>
          <a:noFill/>
          <a:ln>
            <a:noFill/>
          </a:ln>
        </p:spPr>
        <p:txBody>
          <a:bodyPr wrap="square" lIns="0" rIns="0" rtlCol="0">
            <a:spAutoFit/>
          </a:bodyPr>
          <a:lstStyle/>
          <a:p>
            <a:r>
              <a:rPr lang="ru-RU" sz="1200" dirty="0"/>
              <a:t>50% замещения мазута сформировало новый сегмент спроса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819321" y="4494602"/>
            <a:ext cx="400751" cy="338554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1600" b="1" dirty="0" smtClean="0">
                <a:solidFill>
                  <a:srgbClr val="3C3C3C"/>
                </a:solidFill>
              </a:rPr>
              <a:t>IFO</a:t>
            </a:r>
            <a:r>
              <a:rPr lang="ru-RU" sz="1600" b="1" dirty="0" smtClean="0">
                <a:solidFill>
                  <a:srgbClr val="3C3C3C"/>
                </a:solidFill>
              </a:rPr>
              <a:t>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4716016" y="5160992"/>
            <a:ext cx="492122" cy="338554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600" b="1" dirty="0">
                <a:solidFill>
                  <a:schemeClr val="accent3"/>
                </a:solidFill>
              </a:rPr>
              <a:t>MGO</a:t>
            </a:r>
            <a:endParaRPr lang="ru-RU" sz="1600" b="1" dirty="0">
              <a:solidFill>
                <a:schemeClr val="accent3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499992" y="5898758"/>
            <a:ext cx="694101" cy="338554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1600" b="1" dirty="0">
                <a:solidFill>
                  <a:schemeClr val="bg2">
                    <a:lumMod val="60000"/>
                    <a:lumOff val="40000"/>
                  </a:schemeClr>
                </a:solidFill>
              </a:rPr>
              <a:t>ULSFO</a:t>
            </a:r>
            <a:endParaRPr lang="ru-RU" sz="1600" b="1" dirty="0" smtClean="0">
              <a:solidFill>
                <a:schemeClr val="bg2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819321" y="3716338"/>
            <a:ext cx="4037342" cy="52322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ru-RU" sz="1400" b="1" dirty="0" smtClean="0">
                <a:solidFill>
                  <a:schemeClr val="accent3"/>
                </a:solidFill>
              </a:rPr>
              <a:t>Сложившиеся топливные сценарии </a:t>
            </a:r>
            <a:r>
              <a:rPr lang="ru-RU" sz="1400" b="1" dirty="0">
                <a:solidFill>
                  <a:schemeClr val="accent3"/>
                </a:solidFill>
              </a:rPr>
              <a:t>работы в </a:t>
            </a:r>
            <a:r>
              <a:rPr lang="en-US" sz="1400" b="1" dirty="0">
                <a:solidFill>
                  <a:schemeClr val="accent3"/>
                </a:solidFill>
              </a:rPr>
              <a:t>ECA </a:t>
            </a:r>
            <a:r>
              <a:rPr lang="ru-RU" sz="1400" b="1" dirty="0" smtClean="0">
                <a:solidFill>
                  <a:schemeClr val="accent3"/>
                </a:solidFill>
              </a:rPr>
              <a:t>после 2015 г</a:t>
            </a:r>
            <a:endParaRPr lang="ru-RU" sz="1400" b="1" dirty="0">
              <a:solidFill>
                <a:schemeClr val="accent3"/>
              </a:solidFill>
            </a:endParaRPr>
          </a:p>
        </p:txBody>
      </p:sp>
      <p:grpSp>
        <p:nvGrpSpPr>
          <p:cNvPr id="15" name="Группа 14"/>
          <p:cNvGrpSpPr/>
          <p:nvPr/>
        </p:nvGrpSpPr>
        <p:grpSpPr>
          <a:xfrm>
            <a:off x="4716016" y="1245738"/>
            <a:ext cx="3402967" cy="2494681"/>
            <a:chOff x="4716016" y="1245738"/>
            <a:chExt cx="3402967" cy="2494681"/>
          </a:xfrm>
        </p:grpSpPr>
        <p:grpSp>
          <p:nvGrpSpPr>
            <p:cNvPr id="6" name="Группа 5"/>
            <p:cNvGrpSpPr/>
            <p:nvPr/>
          </p:nvGrpSpPr>
          <p:grpSpPr>
            <a:xfrm>
              <a:off x="4716016" y="1245738"/>
              <a:ext cx="3402967" cy="2403616"/>
              <a:chOff x="4716016" y="1245738"/>
              <a:chExt cx="3402967" cy="2403616"/>
            </a:xfrm>
          </p:grpSpPr>
          <p:sp>
            <p:nvSpPr>
              <p:cNvPr id="51" name="Freeform 5"/>
              <p:cNvSpPr>
                <a:spLocks/>
              </p:cNvSpPr>
              <p:nvPr/>
            </p:nvSpPr>
            <p:spPr bwMode="auto">
              <a:xfrm rot="11664689">
                <a:off x="5393316" y="1245738"/>
                <a:ext cx="1072620" cy="1058321"/>
              </a:xfrm>
              <a:custGeom>
                <a:avLst/>
                <a:gdLst>
                  <a:gd name="T0" fmla="*/ 7461 w 7461"/>
                  <a:gd name="T1" fmla="*/ 1472 h 7434"/>
                  <a:gd name="T2" fmla="*/ 7267 w 7461"/>
                  <a:gd name="T3" fmla="*/ 1996 h 7434"/>
                  <a:gd name="T4" fmla="*/ 7043 w 7461"/>
                  <a:gd name="T5" fmla="*/ 2505 h 7434"/>
                  <a:gd name="T6" fmla="*/ 6791 w 7461"/>
                  <a:gd name="T7" fmla="*/ 2998 h 7434"/>
                  <a:gd name="T8" fmla="*/ 6513 w 7461"/>
                  <a:gd name="T9" fmla="*/ 3472 h 7434"/>
                  <a:gd name="T10" fmla="*/ 6207 w 7461"/>
                  <a:gd name="T11" fmla="*/ 3929 h 7434"/>
                  <a:gd name="T12" fmla="*/ 5876 w 7461"/>
                  <a:gd name="T13" fmla="*/ 4366 h 7434"/>
                  <a:gd name="T14" fmla="*/ 5521 w 7461"/>
                  <a:gd name="T15" fmla="*/ 4782 h 7434"/>
                  <a:gd name="T16" fmla="*/ 5143 w 7461"/>
                  <a:gd name="T17" fmla="*/ 5177 h 7434"/>
                  <a:gd name="T18" fmla="*/ 4742 w 7461"/>
                  <a:gd name="T19" fmla="*/ 5548 h 7434"/>
                  <a:gd name="T20" fmla="*/ 4321 w 7461"/>
                  <a:gd name="T21" fmla="*/ 5896 h 7434"/>
                  <a:gd name="T22" fmla="*/ 3879 w 7461"/>
                  <a:gd name="T23" fmla="*/ 6219 h 7434"/>
                  <a:gd name="T24" fmla="*/ 3417 w 7461"/>
                  <a:gd name="T25" fmla="*/ 6517 h 7434"/>
                  <a:gd name="T26" fmla="*/ 2937 w 7461"/>
                  <a:gd name="T27" fmla="*/ 6789 h 7434"/>
                  <a:gd name="T28" fmla="*/ 2442 w 7461"/>
                  <a:gd name="T29" fmla="*/ 7033 h 7434"/>
                  <a:gd name="T30" fmla="*/ 1928 w 7461"/>
                  <a:gd name="T31" fmla="*/ 7248 h 7434"/>
                  <a:gd name="T32" fmla="*/ 1401 w 7461"/>
                  <a:gd name="T33" fmla="*/ 7434 h 7434"/>
                  <a:gd name="T34" fmla="*/ 134 w 7461"/>
                  <a:gd name="T35" fmla="*/ 2996 h 7434"/>
                  <a:gd name="T36" fmla="*/ 400 w 7461"/>
                  <a:gd name="T37" fmla="*/ 2894 h 7434"/>
                  <a:gd name="T38" fmla="*/ 657 w 7461"/>
                  <a:gd name="T39" fmla="*/ 2776 h 7434"/>
                  <a:gd name="T40" fmla="*/ 906 w 7461"/>
                  <a:gd name="T41" fmla="*/ 2645 h 7434"/>
                  <a:gd name="T42" fmla="*/ 1146 w 7461"/>
                  <a:gd name="T43" fmla="*/ 2499 h 7434"/>
                  <a:gd name="T44" fmla="*/ 1377 w 7461"/>
                  <a:gd name="T45" fmla="*/ 2340 h 7434"/>
                  <a:gd name="T46" fmla="*/ 1596 w 7461"/>
                  <a:gd name="T47" fmla="*/ 2168 h 7434"/>
                  <a:gd name="T48" fmla="*/ 1806 w 7461"/>
                  <a:gd name="T49" fmla="*/ 1985 h 7434"/>
                  <a:gd name="T50" fmla="*/ 2006 w 7461"/>
                  <a:gd name="T51" fmla="*/ 1788 h 7434"/>
                  <a:gd name="T52" fmla="*/ 2193 w 7461"/>
                  <a:gd name="T53" fmla="*/ 1581 h 7434"/>
                  <a:gd name="T54" fmla="*/ 2368 w 7461"/>
                  <a:gd name="T55" fmla="*/ 1364 h 7434"/>
                  <a:gd name="T56" fmla="*/ 2531 w 7461"/>
                  <a:gd name="T57" fmla="*/ 1136 h 7434"/>
                  <a:gd name="T58" fmla="*/ 2680 w 7461"/>
                  <a:gd name="T59" fmla="*/ 899 h 7434"/>
                  <a:gd name="T60" fmla="*/ 2816 w 7461"/>
                  <a:gd name="T61" fmla="*/ 652 h 7434"/>
                  <a:gd name="T62" fmla="*/ 2936 w 7461"/>
                  <a:gd name="T63" fmla="*/ 398 h 7434"/>
                  <a:gd name="T64" fmla="*/ 3042 w 7461"/>
                  <a:gd name="T65" fmla="*/ 134 h 7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61" h="7434">
                    <a:moveTo>
                      <a:pt x="3091" y="0"/>
                    </a:moveTo>
                    <a:lnTo>
                      <a:pt x="7461" y="1472"/>
                    </a:lnTo>
                    <a:lnTo>
                      <a:pt x="7368" y="1736"/>
                    </a:lnTo>
                    <a:lnTo>
                      <a:pt x="7267" y="1996"/>
                    </a:lnTo>
                    <a:lnTo>
                      <a:pt x="7159" y="2253"/>
                    </a:lnTo>
                    <a:lnTo>
                      <a:pt x="7043" y="2505"/>
                    </a:lnTo>
                    <a:lnTo>
                      <a:pt x="6921" y="2754"/>
                    </a:lnTo>
                    <a:lnTo>
                      <a:pt x="6791" y="2998"/>
                    </a:lnTo>
                    <a:lnTo>
                      <a:pt x="6655" y="3237"/>
                    </a:lnTo>
                    <a:lnTo>
                      <a:pt x="6513" y="3472"/>
                    </a:lnTo>
                    <a:lnTo>
                      <a:pt x="6362" y="3703"/>
                    </a:lnTo>
                    <a:lnTo>
                      <a:pt x="6207" y="3929"/>
                    </a:lnTo>
                    <a:lnTo>
                      <a:pt x="6044" y="4150"/>
                    </a:lnTo>
                    <a:lnTo>
                      <a:pt x="5876" y="4366"/>
                    </a:lnTo>
                    <a:lnTo>
                      <a:pt x="5702" y="4576"/>
                    </a:lnTo>
                    <a:lnTo>
                      <a:pt x="5521" y="4782"/>
                    </a:lnTo>
                    <a:lnTo>
                      <a:pt x="5334" y="4981"/>
                    </a:lnTo>
                    <a:lnTo>
                      <a:pt x="5143" y="5177"/>
                    </a:lnTo>
                    <a:lnTo>
                      <a:pt x="4946" y="5364"/>
                    </a:lnTo>
                    <a:lnTo>
                      <a:pt x="4742" y="5548"/>
                    </a:lnTo>
                    <a:lnTo>
                      <a:pt x="4534" y="5725"/>
                    </a:lnTo>
                    <a:lnTo>
                      <a:pt x="4321" y="5896"/>
                    </a:lnTo>
                    <a:lnTo>
                      <a:pt x="4102" y="6061"/>
                    </a:lnTo>
                    <a:lnTo>
                      <a:pt x="3879" y="6219"/>
                    </a:lnTo>
                    <a:lnTo>
                      <a:pt x="3651" y="6371"/>
                    </a:lnTo>
                    <a:lnTo>
                      <a:pt x="3417" y="6517"/>
                    </a:lnTo>
                    <a:lnTo>
                      <a:pt x="3180" y="6657"/>
                    </a:lnTo>
                    <a:lnTo>
                      <a:pt x="2937" y="6789"/>
                    </a:lnTo>
                    <a:lnTo>
                      <a:pt x="2692" y="6914"/>
                    </a:lnTo>
                    <a:lnTo>
                      <a:pt x="2442" y="7033"/>
                    </a:lnTo>
                    <a:lnTo>
                      <a:pt x="2187" y="7144"/>
                    </a:lnTo>
                    <a:lnTo>
                      <a:pt x="1928" y="7248"/>
                    </a:lnTo>
                    <a:lnTo>
                      <a:pt x="1667" y="7345"/>
                    </a:lnTo>
                    <a:lnTo>
                      <a:pt x="1401" y="7434"/>
                    </a:lnTo>
                    <a:lnTo>
                      <a:pt x="0" y="3041"/>
                    </a:lnTo>
                    <a:lnTo>
                      <a:pt x="134" y="2996"/>
                    </a:lnTo>
                    <a:lnTo>
                      <a:pt x="269" y="2946"/>
                    </a:lnTo>
                    <a:lnTo>
                      <a:pt x="400" y="2894"/>
                    </a:lnTo>
                    <a:lnTo>
                      <a:pt x="529" y="2837"/>
                    </a:lnTo>
                    <a:lnTo>
                      <a:pt x="657" y="2776"/>
                    </a:lnTo>
                    <a:lnTo>
                      <a:pt x="782" y="2712"/>
                    </a:lnTo>
                    <a:lnTo>
                      <a:pt x="906" y="2645"/>
                    </a:lnTo>
                    <a:lnTo>
                      <a:pt x="1027" y="2574"/>
                    </a:lnTo>
                    <a:lnTo>
                      <a:pt x="1146" y="2499"/>
                    </a:lnTo>
                    <a:lnTo>
                      <a:pt x="1262" y="2421"/>
                    </a:lnTo>
                    <a:lnTo>
                      <a:pt x="1377" y="2340"/>
                    </a:lnTo>
                    <a:lnTo>
                      <a:pt x="1488" y="2255"/>
                    </a:lnTo>
                    <a:lnTo>
                      <a:pt x="1596" y="2168"/>
                    </a:lnTo>
                    <a:lnTo>
                      <a:pt x="1703" y="2078"/>
                    </a:lnTo>
                    <a:lnTo>
                      <a:pt x="1806" y="1985"/>
                    </a:lnTo>
                    <a:lnTo>
                      <a:pt x="1907" y="1888"/>
                    </a:lnTo>
                    <a:lnTo>
                      <a:pt x="2006" y="1788"/>
                    </a:lnTo>
                    <a:lnTo>
                      <a:pt x="2100" y="1686"/>
                    </a:lnTo>
                    <a:lnTo>
                      <a:pt x="2193" y="1581"/>
                    </a:lnTo>
                    <a:lnTo>
                      <a:pt x="2282" y="1474"/>
                    </a:lnTo>
                    <a:lnTo>
                      <a:pt x="2368" y="1364"/>
                    </a:lnTo>
                    <a:lnTo>
                      <a:pt x="2451" y="1252"/>
                    </a:lnTo>
                    <a:lnTo>
                      <a:pt x="2531" y="1136"/>
                    </a:lnTo>
                    <a:lnTo>
                      <a:pt x="2607" y="1019"/>
                    </a:lnTo>
                    <a:lnTo>
                      <a:pt x="2680" y="899"/>
                    </a:lnTo>
                    <a:lnTo>
                      <a:pt x="2749" y="777"/>
                    </a:lnTo>
                    <a:lnTo>
                      <a:pt x="2816" y="652"/>
                    </a:lnTo>
                    <a:lnTo>
                      <a:pt x="2878" y="526"/>
                    </a:lnTo>
                    <a:lnTo>
                      <a:pt x="2936" y="398"/>
                    </a:lnTo>
                    <a:lnTo>
                      <a:pt x="2992" y="267"/>
                    </a:lnTo>
                    <a:lnTo>
                      <a:pt x="3042" y="134"/>
                    </a:lnTo>
                    <a:lnTo>
                      <a:pt x="3091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 lang="ru-RU" dirty="0" smtClean="0">
                    <a:solidFill>
                      <a:srgbClr val="3C3C3C"/>
                    </a:solidFill>
                  </a:rPr>
                  <a:t>%</a:t>
                </a:r>
                <a:endParaRPr lang="ru-RU" dirty="0">
                  <a:solidFill>
                    <a:srgbClr val="3C3C3C"/>
                  </a:solidFill>
                </a:endParaRPr>
              </a:p>
            </p:txBody>
          </p:sp>
          <p:grpSp>
            <p:nvGrpSpPr>
              <p:cNvPr id="3" name="Группа 2"/>
              <p:cNvGrpSpPr/>
              <p:nvPr/>
            </p:nvGrpSpPr>
            <p:grpSpPr>
              <a:xfrm>
                <a:off x="4716016" y="1498812"/>
                <a:ext cx="3402967" cy="2150542"/>
                <a:chOff x="4747410" y="1498812"/>
                <a:chExt cx="3402967" cy="2150542"/>
              </a:xfrm>
            </p:grpSpPr>
            <p:sp>
              <p:nvSpPr>
                <p:cNvPr id="83" name="TextBox 82"/>
                <p:cNvSpPr txBox="1"/>
                <p:nvPr/>
              </p:nvSpPr>
              <p:spPr>
                <a:xfrm>
                  <a:off x="4747410" y="1593660"/>
                  <a:ext cx="694101" cy="338554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pPr>
                    <a:spcBef>
                      <a:spcPts val="600"/>
                    </a:spcBef>
                  </a:pPr>
                  <a:r>
                    <a:rPr lang="en-US" sz="1600" b="1" dirty="0">
                      <a:solidFill>
                        <a:schemeClr val="accent4">
                          <a:lumMod val="50000"/>
                        </a:schemeClr>
                      </a:solidFill>
                    </a:rPr>
                    <a:t>ULSFO</a:t>
                  </a:r>
                  <a:endParaRPr lang="ru-RU" sz="1600" b="1" dirty="0" smtClean="0">
                    <a:solidFill>
                      <a:schemeClr val="accent4">
                        <a:lumMod val="50000"/>
                      </a:schemeClr>
                    </a:solidFill>
                  </a:endParaRPr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7658255" y="1835780"/>
                  <a:ext cx="492122" cy="338554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pPr>
                    <a:spcBef>
                      <a:spcPts val="600"/>
                    </a:spcBef>
                  </a:pPr>
                  <a:r>
                    <a:rPr lang="en-US" sz="1600" b="1" dirty="0">
                      <a:solidFill>
                        <a:schemeClr val="accent3"/>
                      </a:solidFill>
                    </a:rPr>
                    <a:t>MGO</a:t>
                  </a:r>
                  <a:endParaRPr lang="ru-RU" sz="1600" b="1" dirty="0">
                    <a:solidFill>
                      <a:schemeClr val="accent3"/>
                    </a:solidFill>
                  </a:endParaRPr>
                </a:p>
              </p:txBody>
            </p:sp>
            <p:sp>
              <p:nvSpPr>
                <p:cNvPr id="86" name="TextBox 85"/>
                <p:cNvSpPr txBox="1"/>
                <p:nvPr/>
              </p:nvSpPr>
              <p:spPr>
                <a:xfrm>
                  <a:off x="5227755" y="3154318"/>
                  <a:ext cx="343043" cy="338554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/>
                <a:p>
                  <a:pPr>
                    <a:spcBef>
                      <a:spcPts val="600"/>
                    </a:spcBef>
                  </a:pPr>
                  <a:r>
                    <a:rPr lang="en-US" sz="1600" b="1" dirty="0" smtClean="0">
                      <a:solidFill>
                        <a:srgbClr val="3C3C3C"/>
                      </a:solidFill>
                    </a:rPr>
                    <a:t>IFO</a:t>
                  </a:r>
                  <a:endParaRPr lang="ru-RU" sz="1600" b="1" dirty="0" smtClean="0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90" name="Freeform 53"/>
                <p:cNvSpPr>
                  <a:spLocks noEditPoints="1"/>
                </p:cNvSpPr>
                <p:nvPr/>
              </p:nvSpPr>
              <p:spPr bwMode="auto">
                <a:xfrm>
                  <a:off x="5534491" y="1833253"/>
                  <a:ext cx="1819275" cy="1816101"/>
                </a:xfrm>
                <a:custGeom>
                  <a:avLst/>
                  <a:gdLst>
                    <a:gd name="T0" fmla="*/ 12054 w 12602"/>
                    <a:gd name="T1" fmla="*/ 3727 h 12584"/>
                    <a:gd name="T2" fmla="*/ 12222 w 12602"/>
                    <a:gd name="T3" fmla="*/ 4160 h 12584"/>
                    <a:gd name="T4" fmla="*/ 12369 w 12602"/>
                    <a:gd name="T5" fmla="*/ 4613 h 12584"/>
                    <a:gd name="T6" fmla="*/ 12476 w 12602"/>
                    <a:gd name="T7" fmla="*/ 5068 h 12584"/>
                    <a:gd name="T8" fmla="*/ 12550 w 12602"/>
                    <a:gd name="T9" fmla="*/ 5531 h 12584"/>
                    <a:gd name="T10" fmla="*/ 12591 w 12602"/>
                    <a:gd name="T11" fmla="*/ 6007 h 12584"/>
                    <a:gd name="T12" fmla="*/ 12560 w 12602"/>
                    <a:gd name="T13" fmla="*/ 6925 h 12584"/>
                    <a:gd name="T14" fmla="*/ 12211 w 12602"/>
                    <a:gd name="T15" fmla="*/ 8457 h 12584"/>
                    <a:gd name="T16" fmla="*/ 11525 w 12602"/>
                    <a:gd name="T17" fmla="*/ 9808 h 12584"/>
                    <a:gd name="T18" fmla="*/ 10533 w 12602"/>
                    <a:gd name="T19" fmla="*/ 10947 h 12584"/>
                    <a:gd name="T20" fmla="*/ 9299 w 12602"/>
                    <a:gd name="T21" fmla="*/ 11824 h 12584"/>
                    <a:gd name="T22" fmla="*/ 7873 w 12602"/>
                    <a:gd name="T23" fmla="*/ 12384 h 12584"/>
                    <a:gd name="T24" fmla="*/ 6301 w 12602"/>
                    <a:gd name="T25" fmla="*/ 12584 h 12584"/>
                    <a:gd name="T26" fmla="*/ 4729 w 12602"/>
                    <a:gd name="T27" fmla="*/ 12384 h 12584"/>
                    <a:gd name="T28" fmla="*/ 3304 w 12602"/>
                    <a:gd name="T29" fmla="*/ 11824 h 12584"/>
                    <a:gd name="T30" fmla="*/ 2069 w 12602"/>
                    <a:gd name="T31" fmla="*/ 10947 h 12584"/>
                    <a:gd name="T32" fmla="*/ 1077 w 12602"/>
                    <a:gd name="T33" fmla="*/ 9808 h 12584"/>
                    <a:gd name="T34" fmla="*/ 391 w 12602"/>
                    <a:gd name="T35" fmla="*/ 8457 h 12584"/>
                    <a:gd name="T36" fmla="*/ 43 w 12602"/>
                    <a:gd name="T37" fmla="*/ 6925 h 12584"/>
                    <a:gd name="T38" fmla="*/ 74 w 12602"/>
                    <a:gd name="T39" fmla="*/ 5331 h 12584"/>
                    <a:gd name="T40" fmla="*/ 496 w 12602"/>
                    <a:gd name="T41" fmla="*/ 3832 h 12584"/>
                    <a:gd name="T42" fmla="*/ 1256 w 12602"/>
                    <a:gd name="T43" fmla="*/ 2523 h 12584"/>
                    <a:gd name="T44" fmla="*/ 2301 w 12602"/>
                    <a:gd name="T45" fmla="*/ 1435 h 12584"/>
                    <a:gd name="T46" fmla="*/ 3568 w 12602"/>
                    <a:gd name="T47" fmla="*/ 613 h 12584"/>
                    <a:gd name="T48" fmla="*/ 5034 w 12602"/>
                    <a:gd name="T49" fmla="*/ 127 h 12584"/>
                    <a:gd name="T50" fmla="*/ 6522 w 12602"/>
                    <a:gd name="T51" fmla="*/ 0 h 12584"/>
                    <a:gd name="T52" fmla="*/ 7599 w 12602"/>
                    <a:gd name="T53" fmla="*/ 127 h 12584"/>
                    <a:gd name="T54" fmla="*/ 8623 w 12602"/>
                    <a:gd name="T55" fmla="*/ 433 h 12584"/>
                    <a:gd name="T56" fmla="*/ 9573 w 12602"/>
                    <a:gd name="T57" fmla="*/ 908 h 12584"/>
                    <a:gd name="T58" fmla="*/ 10428 w 12602"/>
                    <a:gd name="T59" fmla="*/ 1531 h 12584"/>
                    <a:gd name="T60" fmla="*/ 11167 w 12602"/>
                    <a:gd name="T61" fmla="*/ 2302 h 12584"/>
                    <a:gd name="T62" fmla="*/ 11778 w 12602"/>
                    <a:gd name="T63" fmla="*/ 3188 h 12584"/>
                    <a:gd name="T64" fmla="*/ 7103 w 12602"/>
                    <a:gd name="T65" fmla="*/ 1056 h 12584"/>
                    <a:gd name="T66" fmla="*/ 8359 w 12602"/>
                    <a:gd name="T67" fmla="*/ 1415 h 12584"/>
                    <a:gd name="T68" fmla="*/ 9468 w 12602"/>
                    <a:gd name="T69" fmla="*/ 2048 h 12584"/>
                    <a:gd name="T70" fmla="*/ 10375 w 12602"/>
                    <a:gd name="T71" fmla="*/ 2924 h 12584"/>
                    <a:gd name="T72" fmla="*/ 11061 w 12602"/>
                    <a:gd name="T73" fmla="*/ 3991 h 12584"/>
                    <a:gd name="T74" fmla="*/ 11473 w 12602"/>
                    <a:gd name="T75" fmla="*/ 5216 h 12584"/>
                    <a:gd name="T76" fmla="*/ 11578 w 12602"/>
                    <a:gd name="T77" fmla="*/ 6556 h 12584"/>
                    <a:gd name="T78" fmla="*/ 11346 w 12602"/>
                    <a:gd name="T79" fmla="*/ 7854 h 12584"/>
                    <a:gd name="T80" fmla="*/ 10819 w 12602"/>
                    <a:gd name="T81" fmla="*/ 9026 h 12584"/>
                    <a:gd name="T82" fmla="*/ 10037 w 12602"/>
                    <a:gd name="T83" fmla="*/ 10018 h 12584"/>
                    <a:gd name="T84" fmla="*/ 9045 w 12602"/>
                    <a:gd name="T85" fmla="*/ 10800 h 12584"/>
                    <a:gd name="T86" fmla="*/ 7873 w 12602"/>
                    <a:gd name="T87" fmla="*/ 11328 h 12584"/>
                    <a:gd name="T88" fmla="*/ 6576 w 12602"/>
                    <a:gd name="T89" fmla="*/ 11560 h 12584"/>
                    <a:gd name="T90" fmla="*/ 5235 w 12602"/>
                    <a:gd name="T91" fmla="*/ 11454 h 12584"/>
                    <a:gd name="T92" fmla="*/ 4011 w 12602"/>
                    <a:gd name="T93" fmla="*/ 11043 h 12584"/>
                    <a:gd name="T94" fmla="*/ 2944 w 12602"/>
                    <a:gd name="T95" fmla="*/ 10356 h 12584"/>
                    <a:gd name="T96" fmla="*/ 2069 w 12602"/>
                    <a:gd name="T97" fmla="*/ 9448 h 12584"/>
                    <a:gd name="T98" fmla="*/ 1435 w 12602"/>
                    <a:gd name="T99" fmla="*/ 8340 h 12584"/>
                    <a:gd name="T100" fmla="*/ 1077 w 12602"/>
                    <a:gd name="T101" fmla="*/ 7084 h 12584"/>
                    <a:gd name="T102" fmla="*/ 1045 w 12602"/>
                    <a:gd name="T103" fmla="*/ 5743 h 12584"/>
                    <a:gd name="T104" fmla="*/ 1340 w 12602"/>
                    <a:gd name="T105" fmla="*/ 4466 h 12584"/>
                    <a:gd name="T106" fmla="*/ 1921 w 12602"/>
                    <a:gd name="T107" fmla="*/ 3326 h 12584"/>
                    <a:gd name="T108" fmla="*/ 2755 w 12602"/>
                    <a:gd name="T109" fmla="*/ 2376 h 12584"/>
                    <a:gd name="T110" fmla="*/ 3778 w 12602"/>
                    <a:gd name="T111" fmla="*/ 1637 h 12584"/>
                    <a:gd name="T112" fmla="*/ 4982 w 12602"/>
                    <a:gd name="T113" fmla="*/ 1161 h 12584"/>
                    <a:gd name="T114" fmla="*/ 6301 w 12602"/>
                    <a:gd name="T115" fmla="*/ 1003 h 12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2602" h="12584">
                      <a:moveTo>
                        <a:pt x="11885" y="3379"/>
                      </a:moveTo>
                      <a:lnTo>
                        <a:pt x="11926" y="3463"/>
                      </a:lnTo>
                      <a:lnTo>
                        <a:pt x="11969" y="3558"/>
                      </a:lnTo>
                      <a:lnTo>
                        <a:pt x="12011" y="3642"/>
                      </a:lnTo>
                      <a:lnTo>
                        <a:pt x="12054" y="3727"/>
                      </a:lnTo>
                      <a:lnTo>
                        <a:pt x="12085" y="3811"/>
                      </a:lnTo>
                      <a:lnTo>
                        <a:pt x="12127" y="3896"/>
                      </a:lnTo>
                      <a:lnTo>
                        <a:pt x="12159" y="3991"/>
                      </a:lnTo>
                      <a:lnTo>
                        <a:pt x="12190" y="4075"/>
                      </a:lnTo>
                      <a:lnTo>
                        <a:pt x="12222" y="4160"/>
                      </a:lnTo>
                      <a:lnTo>
                        <a:pt x="12254" y="4254"/>
                      </a:lnTo>
                      <a:lnTo>
                        <a:pt x="12285" y="4339"/>
                      </a:lnTo>
                      <a:lnTo>
                        <a:pt x="12317" y="4434"/>
                      </a:lnTo>
                      <a:lnTo>
                        <a:pt x="12338" y="4518"/>
                      </a:lnTo>
                      <a:lnTo>
                        <a:pt x="12369" y="4613"/>
                      </a:lnTo>
                      <a:lnTo>
                        <a:pt x="12391" y="4699"/>
                      </a:lnTo>
                      <a:lnTo>
                        <a:pt x="12412" y="4793"/>
                      </a:lnTo>
                      <a:lnTo>
                        <a:pt x="12443" y="4888"/>
                      </a:lnTo>
                      <a:lnTo>
                        <a:pt x="12454" y="4973"/>
                      </a:lnTo>
                      <a:lnTo>
                        <a:pt x="12476" y="5068"/>
                      </a:lnTo>
                      <a:lnTo>
                        <a:pt x="12497" y="5162"/>
                      </a:lnTo>
                      <a:lnTo>
                        <a:pt x="12507" y="5257"/>
                      </a:lnTo>
                      <a:lnTo>
                        <a:pt x="12528" y="5342"/>
                      </a:lnTo>
                      <a:lnTo>
                        <a:pt x="12538" y="5437"/>
                      </a:lnTo>
                      <a:lnTo>
                        <a:pt x="12550" y="5531"/>
                      </a:lnTo>
                      <a:lnTo>
                        <a:pt x="12560" y="5627"/>
                      </a:lnTo>
                      <a:lnTo>
                        <a:pt x="12571" y="5722"/>
                      </a:lnTo>
                      <a:lnTo>
                        <a:pt x="12581" y="5817"/>
                      </a:lnTo>
                      <a:lnTo>
                        <a:pt x="12581" y="5912"/>
                      </a:lnTo>
                      <a:lnTo>
                        <a:pt x="12591" y="6007"/>
                      </a:lnTo>
                      <a:lnTo>
                        <a:pt x="12591" y="6102"/>
                      </a:lnTo>
                      <a:lnTo>
                        <a:pt x="12591" y="6197"/>
                      </a:lnTo>
                      <a:lnTo>
                        <a:pt x="12602" y="6293"/>
                      </a:lnTo>
                      <a:lnTo>
                        <a:pt x="12591" y="6608"/>
                      </a:lnTo>
                      <a:lnTo>
                        <a:pt x="12560" y="6925"/>
                      </a:lnTo>
                      <a:lnTo>
                        <a:pt x="12528" y="7242"/>
                      </a:lnTo>
                      <a:lnTo>
                        <a:pt x="12464" y="7559"/>
                      </a:lnTo>
                      <a:lnTo>
                        <a:pt x="12402" y="7865"/>
                      </a:lnTo>
                      <a:lnTo>
                        <a:pt x="12317" y="8161"/>
                      </a:lnTo>
                      <a:lnTo>
                        <a:pt x="12211" y="8457"/>
                      </a:lnTo>
                      <a:lnTo>
                        <a:pt x="12106" y="8741"/>
                      </a:lnTo>
                      <a:lnTo>
                        <a:pt x="11980" y="9016"/>
                      </a:lnTo>
                      <a:lnTo>
                        <a:pt x="11842" y="9291"/>
                      </a:lnTo>
                      <a:lnTo>
                        <a:pt x="11684" y="9554"/>
                      </a:lnTo>
                      <a:lnTo>
                        <a:pt x="11525" y="9808"/>
                      </a:lnTo>
                      <a:lnTo>
                        <a:pt x="11346" y="10051"/>
                      </a:lnTo>
                      <a:lnTo>
                        <a:pt x="11156" y="10294"/>
                      </a:lnTo>
                      <a:lnTo>
                        <a:pt x="10967" y="10515"/>
                      </a:lnTo>
                      <a:lnTo>
                        <a:pt x="10755" y="10737"/>
                      </a:lnTo>
                      <a:lnTo>
                        <a:pt x="10533" y="10947"/>
                      </a:lnTo>
                      <a:lnTo>
                        <a:pt x="10302" y="11138"/>
                      </a:lnTo>
                      <a:lnTo>
                        <a:pt x="10069" y="11328"/>
                      </a:lnTo>
                      <a:lnTo>
                        <a:pt x="9826" y="11507"/>
                      </a:lnTo>
                      <a:lnTo>
                        <a:pt x="9563" y="11666"/>
                      </a:lnTo>
                      <a:lnTo>
                        <a:pt x="9299" y="11824"/>
                      </a:lnTo>
                      <a:lnTo>
                        <a:pt x="9034" y="11962"/>
                      </a:lnTo>
                      <a:lnTo>
                        <a:pt x="8750" y="12088"/>
                      </a:lnTo>
                      <a:lnTo>
                        <a:pt x="8465" y="12193"/>
                      </a:lnTo>
                      <a:lnTo>
                        <a:pt x="8169" y="12299"/>
                      </a:lnTo>
                      <a:lnTo>
                        <a:pt x="7873" y="12384"/>
                      </a:lnTo>
                      <a:lnTo>
                        <a:pt x="7568" y="12446"/>
                      </a:lnTo>
                      <a:lnTo>
                        <a:pt x="7261" y="12510"/>
                      </a:lnTo>
                      <a:lnTo>
                        <a:pt x="6945" y="12541"/>
                      </a:lnTo>
                      <a:lnTo>
                        <a:pt x="6629" y="12574"/>
                      </a:lnTo>
                      <a:lnTo>
                        <a:pt x="6301" y="12584"/>
                      </a:lnTo>
                      <a:lnTo>
                        <a:pt x="5974" y="12574"/>
                      </a:lnTo>
                      <a:lnTo>
                        <a:pt x="5657" y="12541"/>
                      </a:lnTo>
                      <a:lnTo>
                        <a:pt x="5340" y="12510"/>
                      </a:lnTo>
                      <a:lnTo>
                        <a:pt x="5034" y="12446"/>
                      </a:lnTo>
                      <a:lnTo>
                        <a:pt x="4729" y="12384"/>
                      </a:lnTo>
                      <a:lnTo>
                        <a:pt x="4433" y="12299"/>
                      </a:lnTo>
                      <a:lnTo>
                        <a:pt x="4138" y="12193"/>
                      </a:lnTo>
                      <a:lnTo>
                        <a:pt x="3852" y="12088"/>
                      </a:lnTo>
                      <a:lnTo>
                        <a:pt x="3568" y="11962"/>
                      </a:lnTo>
                      <a:lnTo>
                        <a:pt x="3304" y="11824"/>
                      </a:lnTo>
                      <a:lnTo>
                        <a:pt x="3039" y="11666"/>
                      </a:lnTo>
                      <a:lnTo>
                        <a:pt x="2786" y="11507"/>
                      </a:lnTo>
                      <a:lnTo>
                        <a:pt x="2533" y="11328"/>
                      </a:lnTo>
                      <a:lnTo>
                        <a:pt x="2301" y="11138"/>
                      </a:lnTo>
                      <a:lnTo>
                        <a:pt x="2069" y="10947"/>
                      </a:lnTo>
                      <a:lnTo>
                        <a:pt x="1847" y="10737"/>
                      </a:lnTo>
                      <a:lnTo>
                        <a:pt x="1647" y="10515"/>
                      </a:lnTo>
                      <a:lnTo>
                        <a:pt x="1446" y="10294"/>
                      </a:lnTo>
                      <a:lnTo>
                        <a:pt x="1256" y="10051"/>
                      </a:lnTo>
                      <a:lnTo>
                        <a:pt x="1077" y="9808"/>
                      </a:lnTo>
                      <a:lnTo>
                        <a:pt x="918" y="9554"/>
                      </a:lnTo>
                      <a:lnTo>
                        <a:pt x="770" y="9291"/>
                      </a:lnTo>
                      <a:lnTo>
                        <a:pt x="622" y="9016"/>
                      </a:lnTo>
                      <a:lnTo>
                        <a:pt x="496" y="8741"/>
                      </a:lnTo>
                      <a:lnTo>
                        <a:pt x="391" y="8457"/>
                      </a:lnTo>
                      <a:lnTo>
                        <a:pt x="285" y="8161"/>
                      </a:lnTo>
                      <a:lnTo>
                        <a:pt x="200" y="7865"/>
                      </a:lnTo>
                      <a:lnTo>
                        <a:pt x="138" y="7559"/>
                      </a:lnTo>
                      <a:lnTo>
                        <a:pt x="74" y="7242"/>
                      </a:lnTo>
                      <a:lnTo>
                        <a:pt x="43" y="6925"/>
                      </a:lnTo>
                      <a:lnTo>
                        <a:pt x="10" y="6608"/>
                      </a:lnTo>
                      <a:lnTo>
                        <a:pt x="0" y="6293"/>
                      </a:lnTo>
                      <a:lnTo>
                        <a:pt x="10" y="5965"/>
                      </a:lnTo>
                      <a:lnTo>
                        <a:pt x="43" y="5648"/>
                      </a:lnTo>
                      <a:lnTo>
                        <a:pt x="74" y="5331"/>
                      </a:lnTo>
                      <a:lnTo>
                        <a:pt x="138" y="5014"/>
                      </a:lnTo>
                      <a:lnTo>
                        <a:pt x="200" y="4709"/>
                      </a:lnTo>
                      <a:lnTo>
                        <a:pt x="285" y="4413"/>
                      </a:lnTo>
                      <a:lnTo>
                        <a:pt x="391" y="4128"/>
                      </a:lnTo>
                      <a:lnTo>
                        <a:pt x="496" y="3832"/>
                      </a:lnTo>
                      <a:lnTo>
                        <a:pt x="622" y="3558"/>
                      </a:lnTo>
                      <a:lnTo>
                        <a:pt x="770" y="3284"/>
                      </a:lnTo>
                      <a:lnTo>
                        <a:pt x="918" y="3019"/>
                      </a:lnTo>
                      <a:lnTo>
                        <a:pt x="1077" y="2766"/>
                      </a:lnTo>
                      <a:lnTo>
                        <a:pt x="1256" y="2523"/>
                      </a:lnTo>
                      <a:lnTo>
                        <a:pt x="1446" y="2281"/>
                      </a:lnTo>
                      <a:lnTo>
                        <a:pt x="1647" y="2059"/>
                      </a:lnTo>
                      <a:lnTo>
                        <a:pt x="1847" y="1837"/>
                      </a:lnTo>
                      <a:lnTo>
                        <a:pt x="2069" y="1626"/>
                      </a:lnTo>
                      <a:lnTo>
                        <a:pt x="2301" y="1435"/>
                      </a:lnTo>
                      <a:lnTo>
                        <a:pt x="2533" y="1246"/>
                      </a:lnTo>
                      <a:lnTo>
                        <a:pt x="2786" y="1066"/>
                      </a:lnTo>
                      <a:lnTo>
                        <a:pt x="3039" y="908"/>
                      </a:lnTo>
                      <a:lnTo>
                        <a:pt x="3304" y="750"/>
                      </a:lnTo>
                      <a:lnTo>
                        <a:pt x="3568" y="613"/>
                      </a:lnTo>
                      <a:lnTo>
                        <a:pt x="3852" y="486"/>
                      </a:lnTo>
                      <a:lnTo>
                        <a:pt x="4138" y="380"/>
                      </a:lnTo>
                      <a:lnTo>
                        <a:pt x="4433" y="274"/>
                      </a:lnTo>
                      <a:lnTo>
                        <a:pt x="4729" y="190"/>
                      </a:lnTo>
                      <a:lnTo>
                        <a:pt x="5034" y="127"/>
                      </a:lnTo>
                      <a:lnTo>
                        <a:pt x="5340" y="64"/>
                      </a:lnTo>
                      <a:lnTo>
                        <a:pt x="5657" y="21"/>
                      </a:lnTo>
                      <a:lnTo>
                        <a:pt x="5974" y="0"/>
                      </a:lnTo>
                      <a:lnTo>
                        <a:pt x="6301" y="0"/>
                      </a:lnTo>
                      <a:lnTo>
                        <a:pt x="6522" y="0"/>
                      </a:lnTo>
                      <a:lnTo>
                        <a:pt x="6734" y="10"/>
                      </a:lnTo>
                      <a:lnTo>
                        <a:pt x="6955" y="32"/>
                      </a:lnTo>
                      <a:lnTo>
                        <a:pt x="7177" y="53"/>
                      </a:lnTo>
                      <a:lnTo>
                        <a:pt x="7389" y="84"/>
                      </a:lnTo>
                      <a:lnTo>
                        <a:pt x="7599" y="127"/>
                      </a:lnTo>
                      <a:lnTo>
                        <a:pt x="7811" y="179"/>
                      </a:lnTo>
                      <a:lnTo>
                        <a:pt x="8011" y="232"/>
                      </a:lnTo>
                      <a:lnTo>
                        <a:pt x="8222" y="296"/>
                      </a:lnTo>
                      <a:lnTo>
                        <a:pt x="8422" y="360"/>
                      </a:lnTo>
                      <a:lnTo>
                        <a:pt x="8623" y="433"/>
                      </a:lnTo>
                      <a:lnTo>
                        <a:pt x="8813" y="517"/>
                      </a:lnTo>
                      <a:lnTo>
                        <a:pt x="9013" y="601"/>
                      </a:lnTo>
                      <a:lnTo>
                        <a:pt x="9193" y="697"/>
                      </a:lnTo>
                      <a:lnTo>
                        <a:pt x="9383" y="803"/>
                      </a:lnTo>
                      <a:lnTo>
                        <a:pt x="9573" y="908"/>
                      </a:lnTo>
                      <a:lnTo>
                        <a:pt x="9752" y="1024"/>
                      </a:lnTo>
                      <a:lnTo>
                        <a:pt x="9921" y="1140"/>
                      </a:lnTo>
                      <a:lnTo>
                        <a:pt x="10090" y="1267"/>
                      </a:lnTo>
                      <a:lnTo>
                        <a:pt x="10259" y="1394"/>
                      </a:lnTo>
                      <a:lnTo>
                        <a:pt x="10428" y="1531"/>
                      </a:lnTo>
                      <a:lnTo>
                        <a:pt x="10586" y="1678"/>
                      </a:lnTo>
                      <a:lnTo>
                        <a:pt x="10734" y="1826"/>
                      </a:lnTo>
                      <a:lnTo>
                        <a:pt x="10893" y="1974"/>
                      </a:lnTo>
                      <a:lnTo>
                        <a:pt x="11029" y="2133"/>
                      </a:lnTo>
                      <a:lnTo>
                        <a:pt x="11167" y="2302"/>
                      </a:lnTo>
                      <a:lnTo>
                        <a:pt x="11304" y="2471"/>
                      </a:lnTo>
                      <a:lnTo>
                        <a:pt x="11430" y="2640"/>
                      </a:lnTo>
                      <a:lnTo>
                        <a:pt x="11558" y="2819"/>
                      </a:lnTo>
                      <a:lnTo>
                        <a:pt x="11673" y="2998"/>
                      </a:lnTo>
                      <a:lnTo>
                        <a:pt x="11778" y="3188"/>
                      </a:lnTo>
                      <a:lnTo>
                        <a:pt x="11885" y="3379"/>
                      </a:lnTo>
                      <a:close/>
                      <a:moveTo>
                        <a:pt x="6301" y="1003"/>
                      </a:moveTo>
                      <a:lnTo>
                        <a:pt x="6576" y="1003"/>
                      </a:lnTo>
                      <a:lnTo>
                        <a:pt x="6839" y="1024"/>
                      </a:lnTo>
                      <a:lnTo>
                        <a:pt x="7103" y="1056"/>
                      </a:lnTo>
                      <a:lnTo>
                        <a:pt x="7367" y="1108"/>
                      </a:lnTo>
                      <a:lnTo>
                        <a:pt x="7620" y="1161"/>
                      </a:lnTo>
                      <a:lnTo>
                        <a:pt x="7873" y="1235"/>
                      </a:lnTo>
                      <a:lnTo>
                        <a:pt x="8116" y="1320"/>
                      </a:lnTo>
                      <a:lnTo>
                        <a:pt x="8359" y="1415"/>
                      </a:lnTo>
                      <a:lnTo>
                        <a:pt x="8591" y="1520"/>
                      </a:lnTo>
                      <a:lnTo>
                        <a:pt x="8824" y="1637"/>
                      </a:lnTo>
                      <a:lnTo>
                        <a:pt x="9045" y="1763"/>
                      </a:lnTo>
                      <a:lnTo>
                        <a:pt x="9256" y="1900"/>
                      </a:lnTo>
                      <a:lnTo>
                        <a:pt x="9468" y="2048"/>
                      </a:lnTo>
                      <a:lnTo>
                        <a:pt x="9657" y="2207"/>
                      </a:lnTo>
                      <a:lnTo>
                        <a:pt x="9858" y="2376"/>
                      </a:lnTo>
                      <a:lnTo>
                        <a:pt x="10037" y="2545"/>
                      </a:lnTo>
                      <a:lnTo>
                        <a:pt x="10206" y="2724"/>
                      </a:lnTo>
                      <a:lnTo>
                        <a:pt x="10375" y="2924"/>
                      </a:lnTo>
                      <a:lnTo>
                        <a:pt x="10533" y="3125"/>
                      </a:lnTo>
                      <a:lnTo>
                        <a:pt x="10681" y="3326"/>
                      </a:lnTo>
                      <a:lnTo>
                        <a:pt x="10819" y="3537"/>
                      </a:lnTo>
                      <a:lnTo>
                        <a:pt x="10945" y="3758"/>
                      </a:lnTo>
                      <a:lnTo>
                        <a:pt x="11061" y="3991"/>
                      </a:lnTo>
                      <a:lnTo>
                        <a:pt x="11167" y="4223"/>
                      </a:lnTo>
                      <a:lnTo>
                        <a:pt x="11262" y="4466"/>
                      </a:lnTo>
                      <a:lnTo>
                        <a:pt x="11346" y="4709"/>
                      </a:lnTo>
                      <a:lnTo>
                        <a:pt x="11420" y="4962"/>
                      </a:lnTo>
                      <a:lnTo>
                        <a:pt x="11473" y="5216"/>
                      </a:lnTo>
                      <a:lnTo>
                        <a:pt x="11525" y="5479"/>
                      </a:lnTo>
                      <a:lnTo>
                        <a:pt x="11558" y="5743"/>
                      </a:lnTo>
                      <a:lnTo>
                        <a:pt x="11578" y="6007"/>
                      </a:lnTo>
                      <a:lnTo>
                        <a:pt x="11589" y="6281"/>
                      </a:lnTo>
                      <a:lnTo>
                        <a:pt x="11578" y="6556"/>
                      </a:lnTo>
                      <a:lnTo>
                        <a:pt x="11558" y="6820"/>
                      </a:lnTo>
                      <a:lnTo>
                        <a:pt x="11525" y="7084"/>
                      </a:lnTo>
                      <a:lnTo>
                        <a:pt x="11473" y="7348"/>
                      </a:lnTo>
                      <a:lnTo>
                        <a:pt x="11420" y="7601"/>
                      </a:lnTo>
                      <a:lnTo>
                        <a:pt x="11346" y="7854"/>
                      </a:lnTo>
                      <a:lnTo>
                        <a:pt x="11262" y="8097"/>
                      </a:lnTo>
                      <a:lnTo>
                        <a:pt x="11167" y="8340"/>
                      </a:lnTo>
                      <a:lnTo>
                        <a:pt x="11061" y="8572"/>
                      </a:lnTo>
                      <a:lnTo>
                        <a:pt x="10945" y="8805"/>
                      </a:lnTo>
                      <a:lnTo>
                        <a:pt x="10819" y="9026"/>
                      </a:lnTo>
                      <a:lnTo>
                        <a:pt x="10681" y="9238"/>
                      </a:lnTo>
                      <a:lnTo>
                        <a:pt x="10533" y="9448"/>
                      </a:lnTo>
                      <a:lnTo>
                        <a:pt x="10375" y="9639"/>
                      </a:lnTo>
                      <a:lnTo>
                        <a:pt x="10206" y="9839"/>
                      </a:lnTo>
                      <a:lnTo>
                        <a:pt x="10037" y="10018"/>
                      </a:lnTo>
                      <a:lnTo>
                        <a:pt x="9858" y="10198"/>
                      </a:lnTo>
                      <a:lnTo>
                        <a:pt x="9657" y="10356"/>
                      </a:lnTo>
                      <a:lnTo>
                        <a:pt x="9468" y="10515"/>
                      </a:lnTo>
                      <a:lnTo>
                        <a:pt x="9256" y="10663"/>
                      </a:lnTo>
                      <a:lnTo>
                        <a:pt x="9045" y="10800"/>
                      </a:lnTo>
                      <a:lnTo>
                        <a:pt x="8824" y="10926"/>
                      </a:lnTo>
                      <a:lnTo>
                        <a:pt x="8591" y="11043"/>
                      </a:lnTo>
                      <a:lnTo>
                        <a:pt x="8359" y="11148"/>
                      </a:lnTo>
                      <a:lnTo>
                        <a:pt x="8116" y="11243"/>
                      </a:lnTo>
                      <a:lnTo>
                        <a:pt x="7873" y="11328"/>
                      </a:lnTo>
                      <a:lnTo>
                        <a:pt x="7620" y="11402"/>
                      </a:lnTo>
                      <a:lnTo>
                        <a:pt x="7367" y="11454"/>
                      </a:lnTo>
                      <a:lnTo>
                        <a:pt x="7103" y="11507"/>
                      </a:lnTo>
                      <a:lnTo>
                        <a:pt x="6839" y="11538"/>
                      </a:lnTo>
                      <a:lnTo>
                        <a:pt x="6576" y="11560"/>
                      </a:lnTo>
                      <a:lnTo>
                        <a:pt x="6301" y="11571"/>
                      </a:lnTo>
                      <a:lnTo>
                        <a:pt x="6026" y="11560"/>
                      </a:lnTo>
                      <a:lnTo>
                        <a:pt x="5763" y="11538"/>
                      </a:lnTo>
                      <a:lnTo>
                        <a:pt x="5499" y="11507"/>
                      </a:lnTo>
                      <a:lnTo>
                        <a:pt x="5235" y="11454"/>
                      </a:lnTo>
                      <a:lnTo>
                        <a:pt x="4982" y="11402"/>
                      </a:lnTo>
                      <a:lnTo>
                        <a:pt x="4729" y="11328"/>
                      </a:lnTo>
                      <a:lnTo>
                        <a:pt x="4486" y="11243"/>
                      </a:lnTo>
                      <a:lnTo>
                        <a:pt x="4243" y="11148"/>
                      </a:lnTo>
                      <a:lnTo>
                        <a:pt x="4011" y="11043"/>
                      </a:lnTo>
                      <a:lnTo>
                        <a:pt x="3778" y="10926"/>
                      </a:lnTo>
                      <a:lnTo>
                        <a:pt x="3568" y="10800"/>
                      </a:lnTo>
                      <a:lnTo>
                        <a:pt x="3346" y="10663"/>
                      </a:lnTo>
                      <a:lnTo>
                        <a:pt x="3146" y="10515"/>
                      </a:lnTo>
                      <a:lnTo>
                        <a:pt x="2944" y="10356"/>
                      </a:lnTo>
                      <a:lnTo>
                        <a:pt x="2755" y="10198"/>
                      </a:lnTo>
                      <a:lnTo>
                        <a:pt x="2565" y="10018"/>
                      </a:lnTo>
                      <a:lnTo>
                        <a:pt x="2396" y="9839"/>
                      </a:lnTo>
                      <a:lnTo>
                        <a:pt x="2227" y="9639"/>
                      </a:lnTo>
                      <a:lnTo>
                        <a:pt x="2069" y="9448"/>
                      </a:lnTo>
                      <a:lnTo>
                        <a:pt x="1921" y="9238"/>
                      </a:lnTo>
                      <a:lnTo>
                        <a:pt x="1783" y="9026"/>
                      </a:lnTo>
                      <a:lnTo>
                        <a:pt x="1657" y="8805"/>
                      </a:lnTo>
                      <a:lnTo>
                        <a:pt x="1540" y="8572"/>
                      </a:lnTo>
                      <a:lnTo>
                        <a:pt x="1435" y="8340"/>
                      </a:lnTo>
                      <a:lnTo>
                        <a:pt x="1340" y="8097"/>
                      </a:lnTo>
                      <a:lnTo>
                        <a:pt x="1256" y="7854"/>
                      </a:lnTo>
                      <a:lnTo>
                        <a:pt x="1182" y="7601"/>
                      </a:lnTo>
                      <a:lnTo>
                        <a:pt x="1130" y="7348"/>
                      </a:lnTo>
                      <a:lnTo>
                        <a:pt x="1077" y="7084"/>
                      </a:lnTo>
                      <a:lnTo>
                        <a:pt x="1045" y="6820"/>
                      </a:lnTo>
                      <a:lnTo>
                        <a:pt x="1023" y="6556"/>
                      </a:lnTo>
                      <a:lnTo>
                        <a:pt x="1023" y="6281"/>
                      </a:lnTo>
                      <a:lnTo>
                        <a:pt x="1023" y="6007"/>
                      </a:lnTo>
                      <a:lnTo>
                        <a:pt x="1045" y="5743"/>
                      </a:lnTo>
                      <a:lnTo>
                        <a:pt x="1077" y="5479"/>
                      </a:lnTo>
                      <a:lnTo>
                        <a:pt x="1130" y="5216"/>
                      </a:lnTo>
                      <a:lnTo>
                        <a:pt x="1182" y="4962"/>
                      </a:lnTo>
                      <a:lnTo>
                        <a:pt x="1256" y="4709"/>
                      </a:lnTo>
                      <a:lnTo>
                        <a:pt x="1340" y="4466"/>
                      </a:lnTo>
                      <a:lnTo>
                        <a:pt x="1435" y="4223"/>
                      </a:lnTo>
                      <a:lnTo>
                        <a:pt x="1540" y="3991"/>
                      </a:lnTo>
                      <a:lnTo>
                        <a:pt x="1657" y="3758"/>
                      </a:lnTo>
                      <a:lnTo>
                        <a:pt x="1783" y="3537"/>
                      </a:lnTo>
                      <a:lnTo>
                        <a:pt x="1921" y="3326"/>
                      </a:lnTo>
                      <a:lnTo>
                        <a:pt x="2069" y="3125"/>
                      </a:lnTo>
                      <a:lnTo>
                        <a:pt x="2227" y="2924"/>
                      </a:lnTo>
                      <a:lnTo>
                        <a:pt x="2396" y="2724"/>
                      </a:lnTo>
                      <a:lnTo>
                        <a:pt x="2565" y="2545"/>
                      </a:lnTo>
                      <a:lnTo>
                        <a:pt x="2755" y="2376"/>
                      </a:lnTo>
                      <a:lnTo>
                        <a:pt x="2944" y="2207"/>
                      </a:lnTo>
                      <a:lnTo>
                        <a:pt x="3146" y="2048"/>
                      </a:lnTo>
                      <a:lnTo>
                        <a:pt x="3346" y="1900"/>
                      </a:lnTo>
                      <a:lnTo>
                        <a:pt x="3568" y="1763"/>
                      </a:lnTo>
                      <a:lnTo>
                        <a:pt x="3778" y="1637"/>
                      </a:lnTo>
                      <a:lnTo>
                        <a:pt x="4011" y="1520"/>
                      </a:lnTo>
                      <a:lnTo>
                        <a:pt x="4243" y="1415"/>
                      </a:lnTo>
                      <a:lnTo>
                        <a:pt x="4486" y="1320"/>
                      </a:lnTo>
                      <a:lnTo>
                        <a:pt x="4729" y="1235"/>
                      </a:lnTo>
                      <a:lnTo>
                        <a:pt x="4982" y="1161"/>
                      </a:lnTo>
                      <a:lnTo>
                        <a:pt x="5235" y="1108"/>
                      </a:lnTo>
                      <a:lnTo>
                        <a:pt x="5499" y="1056"/>
                      </a:lnTo>
                      <a:lnTo>
                        <a:pt x="5763" y="1024"/>
                      </a:lnTo>
                      <a:lnTo>
                        <a:pt x="6026" y="1003"/>
                      </a:lnTo>
                      <a:lnTo>
                        <a:pt x="6301" y="1003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u="sng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52" name="Freeform 6"/>
                <p:cNvSpPr>
                  <a:spLocks/>
                </p:cNvSpPr>
                <p:nvPr/>
              </p:nvSpPr>
              <p:spPr bwMode="auto">
                <a:xfrm rot="21575551">
                  <a:off x="6414014" y="1498812"/>
                  <a:ext cx="1244600" cy="1638300"/>
                </a:xfrm>
                <a:custGeom>
                  <a:avLst/>
                  <a:gdLst>
                    <a:gd name="T0" fmla="*/ 0 w 7836"/>
                    <a:gd name="T1" fmla="*/ 0 h 10324"/>
                    <a:gd name="T2" fmla="*/ 0 w 7836"/>
                    <a:gd name="T3" fmla="*/ 0 h 10324"/>
                    <a:gd name="T4" fmla="*/ 801 w 7836"/>
                    <a:gd name="T5" fmla="*/ 41 h 10324"/>
                    <a:gd name="T6" fmla="*/ 1580 w 7836"/>
                    <a:gd name="T7" fmla="*/ 160 h 10324"/>
                    <a:gd name="T8" fmla="*/ 2331 w 7836"/>
                    <a:gd name="T9" fmla="*/ 352 h 10324"/>
                    <a:gd name="T10" fmla="*/ 3050 w 7836"/>
                    <a:gd name="T11" fmla="*/ 615 h 10324"/>
                    <a:gd name="T12" fmla="*/ 3736 w 7836"/>
                    <a:gd name="T13" fmla="*/ 946 h 10324"/>
                    <a:gd name="T14" fmla="*/ 4382 w 7836"/>
                    <a:gd name="T15" fmla="*/ 1338 h 10324"/>
                    <a:gd name="T16" fmla="*/ 4985 w 7836"/>
                    <a:gd name="T17" fmla="*/ 1789 h 10324"/>
                    <a:gd name="T18" fmla="*/ 5541 w 7836"/>
                    <a:gd name="T19" fmla="*/ 2294 h 10324"/>
                    <a:gd name="T20" fmla="*/ 6047 w 7836"/>
                    <a:gd name="T21" fmla="*/ 2851 h 10324"/>
                    <a:gd name="T22" fmla="*/ 6498 w 7836"/>
                    <a:gd name="T23" fmla="*/ 3455 h 10324"/>
                    <a:gd name="T24" fmla="*/ 6891 w 7836"/>
                    <a:gd name="T25" fmla="*/ 4100 h 10324"/>
                    <a:gd name="T26" fmla="*/ 7221 w 7836"/>
                    <a:gd name="T27" fmla="*/ 4785 h 10324"/>
                    <a:gd name="T28" fmla="*/ 7484 w 7836"/>
                    <a:gd name="T29" fmla="*/ 5505 h 10324"/>
                    <a:gd name="T30" fmla="*/ 7678 w 7836"/>
                    <a:gd name="T31" fmla="*/ 6256 h 10324"/>
                    <a:gd name="T32" fmla="*/ 7796 w 7836"/>
                    <a:gd name="T33" fmla="*/ 7034 h 10324"/>
                    <a:gd name="T34" fmla="*/ 7836 w 7836"/>
                    <a:gd name="T35" fmla="*/ 7835 h 10324"/>
                    <a:gd name="T36" fmla="*/ 7835 w 7836"/>
                    <a:gd name="T37" fmla="*/ 7994 h 10324"/>
                    <a:gd name="T38" fmla="*/ 7830 w 7836"/>
                    <a:gd name="T39" fmla="*/ 8152 h 10324"/>
                    <a:gd name="T40" fmla="*/ 7822 w 7836"/>
                    <a:gd name="T41" fmla="*/ 8310 h 10324"/>
                    <a:gd name="T42" fmla="*/ 7811 w 7836"/>
                    <a:gd name="T43" fmla="*/ 8468 h 10324"/>
                    <a:gd name="T44" fmla="*/ 7796 w 7836"/>
                    <a:gd name="T45" fmla="*/ 8626 h 10324"/>
                    <a:gd name="T46" fmla="*/ 7779 w 7836"/>
                    <a:gd name="T47" fmla="*/ 8782 h 10324"/>
                    <a:gd name="T48" fmla="*/ 7758 w 7836"/>
                    <a:gd name="T49" fmla="*/ 8940 h 10324"/>
                    <a:gd name="T50" fmla="*/ 7734 w 7836"/>
                    <a:gd name="T51" fmla="*/ 9095 h 10324"/>
                    <a:gd name="T52" fmla="*/ 7707 w 7836"/>
                    <a:gd name="T53" fmla="*/ 9252 h 10324"/>
                    <a:gd name="T54" fmla="*/ 7678 w 7836"/>
                    <a:gd name="T55" fmla="*/ 9407 h 10324"/>
                    <a:gd name="T56" fmla="*/ 7644 w 7836"/>
                    <a:gd name="T57" fmla="*/ 9561 h 10324"/>
                    <a:gd name="T58" fmla="*/ 7607 w 7836"/>
                    <a:gd name="T59" fmla="*/ 9715 h 10324"/>
                    <a:gd name="T60" fmla="*/ 7568 w 7836"/>
                    <a:gd name="T61" fmla="*/ 9868 h 10324"/>
                    <a:gd name="T62" fmla="*/ 7525 w 7836"/>
                    <a:gd name="T63" fmla="*/ 10021 h 10324"/>
                    <a:gd name="T64" fmla="*/ 7480 w 7836"/>
                    <a:gd name="T65" fmla="*/ 10172 h 10324"/>
                    <a:gd name="T66" fmla="*/ 7431 w 7836"/>
                    <a:gd name="T67" fmla="*/ 10324 h 10324"/>
                    <a:gd name="T68" fmla="*/ 4581 w 7836"/>
                    <a:gd name="T69" fmla="*/ 9269 h 10324"/>
                    <a:gd name="T70" fmla="*/ 4634 w 7836"/>
                    <a:gd name="T71" fmla="*/ 9087 h 10324"/>
                    <a:gd name="T72" fmla="*/ 4680 w 7836"/>
                    <a:gd name="T73" fmla="*/ 8901 h 10324"/>
                    <a:gd name="T74" fmla="*/ 4719 w 7836"/>
                    <a:gd name="T75" fmla="*/ 8713 h 10324"/>
                    <a:gd name="T76" fmla="*/ 4750 w 7836"/>
                    <a:gd name="T77" fmla="*/ 8522 h 10324"/>
                    <a:gd name="T78" fmla="*/ 4774 w 7836"/>
                    <a:gd name="T79" fmla="*/ 8328 h 10324"/>
                    <a:gd name="T80" fmla="*/ 4790 w 7836"/>
                    <a:gd name="T81" fmla="*/ 8132 h 10324"/>
                    <a:gd name="T82" fmla="*/ 4798 w 7836"/>
                    <a:gd name="T83" fmla="*/ 7935 h 10324"/>
                    <a:gd name="T84" fmla="*/ 4792 w 7836"/>
                    <a:gd name="T85" fmla="*/ 7588 h 10324"/>
                    <a:gd name="T86" fmla="*/ 4744 w 7836"/>
                    <a:gd name="T87" fmla="*/ 7104 h 10324"/>
                    <a:gd name="T88" fmla="*/ 4647 w 7836"/>
                    <a:gd name="T89" fmla="*/ 6636 h 10324"/>
                    <a:gd name="T90" fmla="*/ 4508 w 7836"/>
                    <a:gd name="T91" fmla="*/ 6186 h 10324"/>
                    <a:gd name="T92" fmla="*/ 4326 w 7836"/>
                    <a:gd name="T93" fmla="*/ 5755 h 10324"/>
                    <a:gd name="T94" fmla="*/ 4104 w 7836"/>
                    <a:gd name="T95" fmla="*/ 5347 h 10324"/>
                    <a:gd name="T96" fmla="*/ 3846 w 7836"/>
                    <a:gd name="T97" fmla="*/ 4964 h 10324"/>
                    <a:gd name="T98" fmla="*/ 3552 w 7836"/>
                    <a:gd name="T99" fmla="*/ 4608 h 10324"/>
                    <a:gd name="T100" fmla="*/ 3226 w 7836"/>
                    <a:gd name="T101" fmla="*/ 4283 h 10324"/>
                    <a:gd name="T102" fmla="*/ 2871 w 7836"/>
                    <a:gd name="T103" fmla="*/ 3990 h 10324"/>
                    <a:gd name="T104" fmla="*/ 2488 w 7836"/>
                    <a:gd name="T105" fmla="*/ 3732 h 10324"/>
                    <a:gd name="T106" fmla="*/ 2081 w 7836"/>
                    <a:gd name="T107" fmla="*/ 3510 h 10324"/>
                    <a:gd name="T108" fmla="*/ 1650 w 7836"/>
                    <a:gd name="T109" fmla="*/ 3329 h 10324"/>
                    <a:gd name="T110" fmla="*/ 1199 w 7836"/>
                    <a:gd name="T111" fmla="*/ 3188 h 10324"/>
                    <a:gd name="T112" fmla="*/ 731 w 7836"/>
                    <a:gd name="T113" fmla="*/ 3092 h 10324"/>
                    <a:gd name="T114" fmla="*/ 247 w 7836"/>
                    <a:gd name="T115" fmla="*/ 3043 h 10324"/>
                    <a:gd name="T116" fmla="*/ 0 w 7836"/>
                    <a:gd name="T117" fmla="*/ 3037 h 10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836" h="10324">
                      <a:moveTo>
                        <a:pt x="0" y="303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03" y="11"/>
                      </a:lnTo>
                      <a:lnTo>
                        <a:pt x="801" y="41"/>
                      </a:lnTo>
                      <a:lnTo>
                        <a:pt x="1193" y="90"/>
                      </a:lnTo>
                      <a:lnTo>
                        <a:pt x="1580" y="160"/>
                      </a:lnTo>
                      <a:lnTo>
                        <a:pt x="1959" y="247"/>
                      </a:lnTo>
                      <a:lnTo>
                        <a:pt x="2331" y="352"/>
                      </a:lnTo>
                      <a:lnTo>
                        <a:pt x="2695" y="476"/>
                      </a:lnTo>
                      <a:lnTo>
                        <a:pt x="3050" y="615"/>
                      </a:lnTo>
                      <a:lnTo>
                        <a:pt x="3398" y="773"/>
                      </a:lnTo>
                      <a:lnTo>
                        <a:pt x="3736" y="946"/>
                      </a:lnTo>
                      <a:lnTo>
                        <a:pt x="4064" y="1134"/>
                      </a:lnTo>
                      <a:lnTo>
                        <a:pt x="4382" y="1338"/>
                      </a:lnTo>
                      <a:lnTo>
                        <a:pt x="4688" y="1556"/>
                      </a:lnTo>
                      <a:lnTo>
                        <a:pt x="4985" y="1789"/>
                      </a:lnTo>
                      <a:lnTo>
                        <a:pt x="5269" y="2035"/>
                      </a:lnTo>
                      <a:lnTo>
                        <a:pt x="5541" y="2294"/>
                      </a:lnTo>
                      <a:lnTo>
                        <a:pt x="5801" y="2567"/>
                      </a:lnTo>
                      <a:lnTo>
                        <a:pt x="6047" y="2851"/>
                      </a:lnTo>
                      <a:lnTo>
                        <a:pt x="6280" y="3147"/>
                      </a:lnTo>
                      <a:lnTo>
                        <a:pt x="6498" y="3455"/>
                      </a:lnTo>
                      <a:lnTo>
                        <a:pt x="6702" y="3773"/>
                      </a:lnTo>
                      <a:lnTo>
                        <a:pt x="6891" y="4100"/>
                      </a:lnTo>
                      <a:lnTo>
                        <a:pt x="7064" y="4438"/>
                      </a:lnTo>
                      <a:lnTo>
                        <a:pt x="7221" y="4785"/>
                      </a:lnTo>
                      <a:lnTo>
                        <a:pt x="7361" y="5141"/>
                      </a:lnTo>
                      <a:lnTo>
                        <a:pt x="7484" y="5505"/>
                      </a:lnTo>
                      <a:lnTo>
                        <a:pt x="7590" y="5877"/>
                      </a:lnTo>
                      <a:lnTo>
                        <a:pt x="7678" y="6256"/>
                      </a:lnTo>
                      <a:lnTo>
                        <a:pt x="7746" y="6641"/>
                      </a:lnTo>
                      <a:lnTo>
                        <a:pt x="7796" y="7034"/>
                      </a:lnTo>
                      <a:lnTo>
                        <a:pt x="7827" y="7432"/>
                      </a:lnTo>
                      <a:lnTo>
                        <a:pt x="7836" y="7835"/>
                      </a:lnTo>
                      <a:lnTo>
                        <a:pt x="7836" y="7914"/>
                      </a:lnTo>
                      <a:lnTo>
                        <a:pt x="7835" y="7994"/>
                      </a:lnTo>
                      <a:lnTo>
                        <a:pt x="7833" y="8072"/>
                      </a:lnTo>
                      <a:lnTo>
                        <a:pt x="7830" y="8152"/>
                      </a:lnTo>
                      <a:lnTo>
                        <a:pt x="7827" y="8231"/>
                      </a:lnTo>
                      <a:lnTo>
                        <a:pt x="7822" y="8310"/>
                      </a:lnTo>
                      <a:lnTo>
                        <a:pt x="7817" y="8388"/>
                      </a:lnTo>
                      <a:lnTo>
                        <a:pt x="7811" y="8468"/>
                      </a:lnTo>
                      <a:lnTo>
                        <a:pt x="7805" y="8547"/>
                      </a:lnTo>
                      <a:lnTo>
                        <a:pt x="7796" y="8626"/>
                      </a:lnTo>
                      <a:lnTo>
                        <a:pt x="7788" y="8703"/>
                      </a:lnTo>
                      <a:lnTo>
                        <a:pt x="7779" y="8782"/>
                      </a:lnTo>
                      <a:lnTo>
                        <a:pt x="7769" y="8861"/>
                      </a:lnTo>
                      <a:lnTo>
                        <a:pt x="7758" y="8940"/>
                      </a:lnTo>
                      <a:lnTo>
                        <a:pt x="7747" y="9017"/>
                      </a:lnTo>
                      <a:lnTo>
                        <a:pt x="7734" y="9095"/>
                      </a:lnTo>
                      <a:lnTo>
                        <a:pt x="7722" y="9174"/>
                      </a:lnTo>
                      <a:lnTo>
                        <a:pt x="7707" y="9252"/>
                      </a:lnTo>
                      <a:lnTo>
                        <a:pt x="7693" y="9329"/>
                      </a:lnTo>
                      <a:lnTo>
                        <a:pt x="7678" y="9407"/>
                      </a:lnTo>
                      <a:lnTo>
                        <a:pt x="7661" y="9484"/>
                      </a:lnTo>
                      <a:lnTo>
                        <a:pt x="7644" y="9561"/>
                      </a:lnTo>
                      <a:lnTo>
                        <a:pt x="7626" y="9638"/>
                      </a:lnTo>
                      <a:lnTo>
                        <a:pt x="7607" y="9715"/>
                      </a:lnTo>
                      <a:lnTo>
                        <a:pt x="7588" y="9791"/>
                      </a:lnTo>
                      <a:lnTo>
                        <a:pt x="7568" y="9868"/>
                      </a:lnTo>
                      <a:lnTo>
                        <a:pt x="7547" y="9945"/>
                      </a:lnTo>
                      <a:lnTo>
                        <a:pt x="7525" y="10021"/>
                      </a:lnTo>
                      <a:lnTo>
                        <a:pt x="7503" y="10097"/>
                      </a:lnTo>
                      <a:lnTo>
                        <a:pt x="7480" y="10172"/>
                      </a:lnTo>
                      <a:lnTo>
                        <a:pt x="7456" y="10248"/>
                      </a:lnTo>
                      <a:lnTo>
                        <a:pt x="7431" y="10324"/>
                      </a:lnTo>
                      <a:lnTo>
                        <a:pt x="4552" y="9359"/>
                      </a:lnTo>
                      <a:lnTo>
                        <a:pt x="4581" y="9269"/>
                      </a:lnTo>
                      <a:lnTo>
                        <a:pt x="4609" y="9178"/>
                      </a:lnTo>
                      <a:lnTo>
                        <a:pt x="4634" y="9087"/>
                      </a:lnTo>
                      <a:lnTo>
                        <a:pt x="4658" y="8994"/>
                      </a:lnTo>
                      <a:lnTo>
                        <a:pt x="4680" y="8901"/>
                      </a:lnTo>
                      <a:lnTo>
                        <a:pt x="4700" y="8807"/>
                      </a:lnTo>
                      <a:lnTo>
                        <a:pt x="4719" y="8713"/>
                      </a:lnTo>
                      <a:lnTo>
                        <a:pt x="4736" y="8617"/>
                      </a:lnTo>
                      <a:lnTo>
                        <a:pt x="4750" y="8522"/>
                      </a:lnTo>
                      <a:lnTo>
                        <a:pt x="4763" y="8425"/>
                      </a:lnTo>
                      <a:lnTo>
                        <a:pt x="4774" y="8328"/>
                      </a:lnTo>
                      <a:lnTo>
                        <a:pt x="4783" y="8231"/>
                      </a:lnTo>
                      <a:lnTo>
                        <a:pt x="4790" y="8132"/>
                      </a:lnTo>
                      <a:lnTo>
                        <a:pt x="4795" y="8034"/>
                      </a:lnTo>
                      <a:lnTo>
                        <a:pt x="4798" y="7935"/>
                      </a:lnTo>
                      <a:lnTo>
                        <a:pt x="4799" y="7835"/>
                      </a:lnTo>
                      <a:lnTo>
                        <a:pt x="4792" y="7588"/>
                      </a:lnTo>
                      <a:lnTo>
                        <a:pt x="4775" y="7345"/>
                      </a:lnTo>
                      <a:lnTo>
                        <a:pt x="4744" y="7104"/>
                      </a:lnTo>
                      <a:lnTo>
                        <a:pt x="4702" y="6868"/>
                      </a:lnTo>
                      <a:lnTo>
                        <a:pt x="4647" y="6636"/>
                      </a:lnTo>
                      <a:lnTo>
                        <a:pt x="4583" y="6408"/>
                      </a:lnTo>
                      <a:lnTo>
                        <a:pt x="4508" y="6186"/>
                      </a:lnTo>
                      <a:lnTo>
                        <a:pt x="4422" y="5967"/>
                      </a:lnTo>
                      <a:lnTo>
                        <a:pt x="4326" y="5755"/>
                      </a:lnTo>
                      <a:lnTo>
                        <a:pt x="4220" y="5548"/>
                      </a:lnTo>
                      <a:lnTo>
                        <a:pt x="4104" y="5347"/>
                      </a:lnTo>
                      <a:lnTo>
                        <a:pt x="3979" y="5152"/>
                      </a:lnTo>
                      <a:lnTo>
                        <a:pt x="3846" y="4964"/>
                      </a:lnTo>
                      <a:lnTo>
                        <a:pt x="3703" y="4783"/>
                      </a:lnTo>
                      <a:lnTo>
                        <a:pt x="3552" y="4608"/>
                      </a:lnTo>
                      <a:lnTo>
                        <a:pt x="3393" y="4443"/>
                      </a:lnTo>
                      <a:lnTo>
                        <a:pt x="3226" y="4283"/>
                      </a:lnTo>
                      <a:lnTo>
                        <a:pt x="3053" y="4133"/>
                      </a:lnTo>
                      <a:lnTo>
                        <a:pt x="2871" y="3990"/>
                      </a:lnTo>
                      <a:lnTo>
                        <a:pt x="2683" y="3857"/>
                      </a:lnTo>
                      <a:lnTo>
                        <a:pt x="2488" y="3732"/>
                      </a:lnTo>
                      <a:lnTo>
                        <a:pt x="2288" y="3616"/>
                      </a:lnTo>
                      <a:lnTo>
                        <a:pt x="2081" y="3510"/>
                      </a:lnTo>
                      <a:lnTo>
                        <a:pt x="1868" y="3414"/>
                      </a:lnTo>
                      <a:lnTo>
                        <a:pt x="1650" y="3329"/>
                      </a:lnTo>
                      <a:lnTo>
                        <a:pt x="1427" y="3253"/>
                      </a:lnTo>
                      <a:lnTo>
                        <a:pt x="1199" y="3188"/>
                      </a:lnTo>
                      <a:lnTo>
                        <a:pt x="967" y="3134"/>
                      </a:lnTo>
                      <a:lnTo>
                        <a:pt x="731" y="3092"/>
                      </a:lnTo>
                      <a:lnTo>
                        <a:pt x="490" y="3062"/>
                      </a:lnTo>
                      <a:lnTo>
                        <a:pt x="247" y="3043"/>
                      </a:lnTo>
                      <a:lnTo>
                        <a:pt x="0" y="3037"/>
                      </a:lnTo>
                      <a:lnTo>
                        <a:pt x="0" y="30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sp>
              <p:nvSpPr>
                <p:cNvPr id="88" name="Freeform 48"/>
                <p:cNvSpPr>
                  <a:spLocks/>
                </p:cNvSpPr>
                <p:nvPr/>
              </p:nvSpPr>
              <p:spPr bwMode="auto">
                <a:xfrm>
                  <a:off x="5678915" y="1978509"/>
                  <a:ext cx="1525588" cy="1525587"/>
                </a:xfrm>
                <a:custGeom>
                  <a:avLst/>
                  <a:gdLst>
                    <a:gd name="T0" fmla="*/ 5293 w 9605"/>
                    <a:gd name="T1" fmla="*/ 24 h 9607"/>
                    <a:gd name="T2" fmla="*/ 6002 w 9605"/>
                    <a:gd name="T3" fmla="*/ 151 h 9607"/>
                    <a:gd name="T4" fmla="*/ 6672 w 9605"/>
                    <a:gd name="T5" fmla="*/ 377 h 9607"/>
                    <a:gd name="T6" fmla="*/ 7293 w 9605"/>
                    <a:gd name="T7" fmla="*/ 695 h 9607"/>
                    <a:gd name="T8" fmla="*/ 7857 w 9605"/>
                    <a:gd name="T9" fmla="*/ 1096 h 9607"/>
                    <a:gd name="T10" fmla="*/ 8357 w 9605"/>
                    <a:gd name="T11" fmla="*/ 1573 h 9607"/>
                    <a:gd name="T12" fmla="*/ 8785 w 9605"/>
                    <a:gd name="T13" fmla="*/ 2118 h 9607"/>
                    <a:gd name="T14" fmla="*/ 9131 w 9605"/>
                    <a:gd name="T15" fmla="*/ 2721 h 9607"/>
                    <a:gd name="T16" fmla="*/ 9389 w 9605"/>
                    <a:gd name="T17" fmla="*/ 3374 h 9607"/>
                    <a:gd name="T18" fmla="*/ 9549 w 9605"/>
                    <a:gd name="T19" fmla="*/ 4072 h 9607"/>
                    <a:gd name="T20" fmla="*/ 9605 w 9605"/>
                    <a:gd name="T21" fmla="*/ 4803 h 9607"/>
                    <a:gd name="T22" fmla="*/ 9549 w 9605"/>
                    <a:gd name="T23" fmla="*/ 5535 h 9607"/>
                    <a:gd name="T24" fmla="*/ 9389 w 9605"/>
                    <a:gd name="T25" fmla="*/ 6231 h 9607"/>
                    <a:gd name="T26" fmla="*/ 9131 w 9605"/>
                    <a:gd name="T27" fmla="*/ 6886 h 9607"/>
                    <a:gd name="T28" fmla="*/ 8785 w 9605"/>
                    <a:gd name="T29" fmla="*/ 7489 h 9607"/>
                    <a:gd name="T30" fmla="*/ 8357 w 9605"/>
                    <a:gd name="T31" fmla="*/ 8033 h 9607"/>
                    <a:gd name="T32" fmla="*/ 7857 w 9605"/>
                    <a:gd name="T33" fmla="*/ 8510 h 9607"/>
                    <a:gd name="T34" fmla="*/ 7293 w 9605"/>
                    <a:gd name="T35" fmla="*/ 8911 h 9607"/>
                    <a:gd name="T36" fmla="*/ 6672 w 9605"/>
                    <a:gd name="T37" fmla="*/ 9230 h 9607"/>
                    <a:gd name="T38" fmla="*/ 6002 w 9605"/>
                    <a:gd name="T39" fmla="*/ 9455 h 9607"/>
                    <a:gd name="T40" fmla="*/ 5293 w 9605"/>
                    <a:gd name="T41" fmla="*/ 9581 h 9607"/>
                    <a:gd name="T42" fmla="*/ 4555 w 9605"/>
                    <a:gd name="T43" fmla="*/ 9601 h 9607"/>
                    <a:gd name="T44" fmla="*/ 3835 w 9605"/>
                    <a:gd name="T45" fmla="*/ 9509 h 9607"/>
                    <a:gd name="T46" fmla="*/ 3151 w 9605"/>
                    <a:gd name="T47" fmla="*/ 9315 h 9607"/>
                    <a:gd name="T48" fmla="*/ 2513 w 9605"/>
                    <a:gd name="T49" fmla="*/ 9027 h 9607"/>
                    <a:gd name="T50" fmla="*/ 1929 w 9605"/>
                    <a:gd name="T51" fmla="*/ 8652 h 9607"/>
                    <a:gd name="T52" fmla="*/ 1407 w 9605"/>
                    <a:gd name="T53" fmla="*/ 8199 h 9607"/>
                    <a:gd name="T54" fmla="*/ 954 w 9605"/>
                    <a:gd name="T55" fmla="*/ 7678 h 9607"/>
                    <a:gd name="T56" fmla="*/ 580 w 9605"/>
                    <a:gd name="T57" fmla="*/ 7092 h 9607"/>
                    <a:gd name="T58" fmla="*/ 292 w 9605"/>
                    <a:gd name="T59" fmla="*/ 6455 h 9607"/>
                    <a:gd name="T60" fmla="*/ 97 w 9605"/>
                    <a:gd name="T61" fmla="*/ 5771 h 9607"/>
                    <a:gd name="T62" fmla="*/ 6 w 9605"/>
                    <a:gd name="T63" fmla="*/ 5051 h 9607"/>
                    <a:gd name="T64" fmla="*/ 25 w 9605"/>
                    <a:gd name="T65" fmla="*/ 4312 h 9607"/>
                    <a:gd name="T66" fmla="*/ 152 w 9605"/>
                    <a:gd name="T67" fmla="*/ 3602 h 9607"/>
                    <a:gd name="T68" fmla="*/ 377 w 9605"/>
                    <a:gd name="T69" fmla="*/ 2934 h 9607"/>
                    <a:gd name="T70" fmla="*/ 695 w 9605"/>
                    <a:gd name="T71" fmla="*/ 2312 h 9607"/>
                    <a:gd name="T72" fmla="*/ 1097 w 9605"/>
                    <a:gd name="T73" fmla="*/ 1747 h 9607"/>
                    <a:gd name="T74" fmla="*/ 1574 w 9605"/>
                    <a:gd name="T75" fmla="*/ 1248 h 9607"/>
                    <a:gd name="T76" fmla="*/ 2117 w 9605"/>
                    <a:gd name="T77" fmla="*/ 820 h 9607"/>
                    <a:gd name="T78" fmla="*/ 2720 w 9605"/>
                    <a:gd name="T79" fmla="*/ 474 h 9607"/>
                    <a:gd name="T80" fmla="*/ 3375 w 9605"/>
                    <a:gd name="T81" fmla="*/ 216 h 9607"/>
                    <a:gd name="T82" fmla="*/ 4071 w 9605"/>
                    <a:gd name="T83" fmla="*/ 55 h 9607"/>
                    <a:gd name="T84" fmla="*/ 4803 w 9605"/>
                    <a:gd name="T85" fmla="*/ 0 h 96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605" h="9607">
                      <a:moveTo>
                        <a:pt x="4803" y="0"/>
                      </a:moveTo>
                      <a:lnTo>
                        <a:pt x="5050" y="6"/>
                      </a:lnTo>
                      <a:lnTo>
                        <a:pt x="5293" y="24"/>
                      </a:lnTo>
                      <a:lnTo>
                        <a:pt x="5534" y="55"/>
                      </a:lnTo>
                      <a:lnTo>
                        <a:pt x="5770" y="97"/>
                      </a:lnTo>
                      <a:lnTo>
                        <a:pt x="6002" y="151"/>
                      </a:lnTo>
                      <a:lnTo>
                        <a:pt x="6230" y="216"/>
                      </a:lnTo>
                      <a:lnTo>
                        <a:pt x="6454" y="291"/>
                      </a:lnTo>
                      <a:lnTo>
                        <a:pt x="6672" y="377"/>
                      </a:lnTo>
                      <a:lnTo>
                        <a:pt x="6885" y="474"/>
                      </a:lnTo>
                      <a:lnTo>
                        <a:pt x="7092" y="579"/>
                      </a:lnTo>
                      <a:lnTo>
                        <a:pt x="7293" y="695"/>
                      </a:lnTo>
                      <a:lnTo>
                        <a:pt x="7488" y="820"/>
                      </a:lnTo>
                      <a:lnTo>
                        <a:pt x="7676" y="954"/>
                      </a:lnTo>
                      <a:lnTo>
                        <a:pt x="7857" y="1096"/>
                      </a:lnTo>
                      <a:lnTo>
                        <a:pt x="8031" y="1248"/>
                      </a:lnTo>
                      <a:lnTo>
                        <a:pt x="8198" y="1406"/>
                      </a:lnTo>
                      <a:lnTo>
                        <a:pt x="8357" y="1573"/>
                      </a:lnTo>
                      <a:lnTo>
                        <a:pt x="8508" y="1747"/>
                      </a:lnTo>
                      <a:lnTo>
                        <a:pt x="8651" y="1929"/>
                      </a:lnTo>
                      <a:lnTo>
                        <a:pt x="8785" y="2118"/>
                      </a:lnTo>
                      <a:lnTo>
                        <a:pt x="8910" y="2312"/>
                      </a:lnTo>
                      <a:lnTo>
                        <a:pt x="9025" y="2513"/>
                      </a:lnTo>
                      <a:lnTo>
                        <a:pt x="9131" y="2721"/>
                      </a:lnTo>
                      <a:lnTo>
                        <a:pt x="9228" y="2934"/>
                      </a:lnTo>
                      <a:lnTo>
                        <a:pt x="9313" y="3152"/>
                      </a:lnTo>
                      <a:lnTo>
                        <a:pt x="9389" y="3374"/>
                      </a:lnTo>
                      <a:lnTo>
                        <a:pt x="9453" y="3602"/>
                      </a:lnTo>
                      <a:lnTo>
                        <a:pt x="9507" y="3835"/>
                      </a:lnTo>
                      <a:lnTo>
                        <a:pt x="9549" y="4072"/>
                      </a:lnTo>
                      <a:lnTo>
                        <a:pt x="9579" y="4312"/>
                      </a:lnTo>
                      <a:lnTo>
                        <a:pt x="9599" y="4556"/>
                      </a:lnTo>
                      <a:lnTo>
                        <a:pt x="9605" y="4803"/>
                      </a:lnTo>
                      <a:lnTo>
                        <a:pt x="9599" y="5051"/>
                      </a:lnTo>
                      <a:lnTo>
                        <a:pt x="9579" y="5294"/>
                      </a:lnTo>
                      <a:lnTo>
                        <a:pt x="9549" y="5535"/>
                      </a:lnTo>
                      <a:lnTo>
                        <a:pt x="9507" y="5771"/>
                      </a:lnTo>
                      <a:lnTo>
                        <a:pt x="9453" y="6004"/>
                      </a:lnTo>
                      <a:lnTo>
                        <a:pt x="9389" y="6231"/>
                      </a:lnTo>
                      <a:lnTo>
                        <a:pt x="9313" y="6455"/>
                      </a:lnTo>
                      <a:lnTo>
                        <a:pt x="9228" y="6673"/>
                      </a:lnTo>
                      <a:lnTo>
                        <a:pt x="9131" y="6886"/>
                      </a:lnTo>
                      <a:lnTo>
                        <a:pt x="9025" y="7092"/>
                      </a:lnTo>
                      <a:lnTo>
                        <a:pt x="8910" y="7294"/>
                      </a:lnTo>
                      <a:lnTo>
                        <a:pt x="8785" y="7489"/>
                      </a:lnTo>
                      <a:lnTo>
                        <a:pt x="8651" y="7678"/>
                      </a:lnTo>
                      <a:lnTo>
                        <a:pt x="8508" y="7858"/>
                      </a:lnTo>
                      <a:lnTo>
                        <a:pt x="8357" y="8033"/>
                      </a:lnTo>
                      <a:lnTo>
                        <a:pt x="8198" y="8199"/>
                      </a:lnTo>
                      <a:lnTo>
                        <a:pt x="8031" y="8359"/>
                      </a:lnTo>
                      <a:lnTo>
                        <a:pt x="7857" y="8510"/>
                      </a:lnTo>
                      <a:lnTo>
                        <a:pt x="7676" y="8652"/>
                      </a:lnTo>
                      <a:lnTo>
                        <a:pt x="7488" y="8787"/>
                      </a:lnTo>
                      <a:lnTo>
                        <a:pt x="7293" y="8911"/>
                      </a:lnTo>
                      <a:lnTo>
                        <a:pt x="7092" y="9027"/>
                      </a:lnTo>
                      <a:lnTo>
                        <a:pt x="6885" y="9133"/>
                      </a:lnTo>
                      <a:lnTo>
                        <a:pt x="6672" y="9230"/>
                      </a:lnTo>
                      <a:lnTo>
                        <a:pt x="6454" y="9315"/>
                      </a:lnTo>
                      <a:lnTo>
                        <a:pt x="6230" y="9391"/>
                      </a:lnTo>
                      <a:lnTo>
                        <a:pt x="6002" y="9455"/>
                      </a:lnTo>
                      <a:lnTo>
                        <a:pt x="5770" y="9509"/>
                      </a:lnTo>
                      <a:lnTo>
                        <a:pt x="5534" y="9552"/>
                      </a:lnTo>
                      <a:lnTo>
                        <a:pt x="5293" y="9581"/>
                      </a:lnTo>
                      <a:lnTo>
                        <a:pt x="5050" y="9601"/>
                      </a:lnTo>
                      <a:lnTo>
                        <a:pt x="4803" y="9607"/>
                      </a:lnTo>
                      <a:lnTo>
                        <a:pt x="4555" y="9601"/>
                      </a:lnTo>
                      <a:lnTo>
                        <a:pt x="4312" y="9581"/>
                      </a:lnTo>
                      <a:lnTo>
                        <a:pt x="4071" y="9552"/>
                      </a:lnTo>
                      <a:lnTo>
                        <a:pt x="3835" y="9509"/>
                      </a:lnTo>
                      <a:lnTo>
                        <a:pt x="3603" y="9455"/>
                      </a:lnTo>
                      <a:lnTo>
                        <a:pt x="3375" y="9391"/>
                      </a:lnTo>
                      <a:lnTo>
                        <a:pt x="3151" y="9315"/>
                      </a:lnTo>
                      <a:lnTo>
                        <a:pt x="2933" y="9230"/>
                      </a:lnTo>
                      <a:lnTo>
                        <a:pt x="2720" y="9133"/>
                      </a:lnTo>
                      <a:lnTo>
                        <a:pt x="2513" y="9027"/>
                      </a:lnTo>
                      <a:lnTo>
                        <a:pt x="2312" y="8911"/>
                      </a:lnTo>
                      <a:lnTo>
                        <a:pt x="2117" y="8787"/>
                      </a:lnTo>
                      <a:lnTo>
                        <a:pt x="1929" y="8652"/>
                      </a:lnTo>
                      <a:lnTo>
                        <a:pt x="1747" y="8510"/>
                      </a:lnTo>
                      <a:lnTo>
                        <a:pt x="1574" y="8359"/>
                      </a:lnTo>
                      <a:lnTo>
                        <a:pt x="1407" y="8199"/>
                      </a:lnTo>
                      <a:lnTo>
                        <a:pt x="1248" y="8033"/>
                      </a:lnTo>
                      <a:lnTo>
                        <a:pt x="1097" y="7858"/>
                      </a:lnTo>
                      <a:lnTo>
                        <a:pt x="954" y="7678"/>
                      </a:lnTo>
                      <a:lnTo>
                        <a:pt x="820" y="7489"/>
                      </a:lnTo>
                      <a:lnTo>
                        <a:pt x="695" y="7294"/>
                      </a:lnTo>
                      <a:lnTo>
                        <a:pt x="580" y="7092"/>
                      </a:lnTo>
                      <a:lnTo>
                        <a:pt x="474" y="6886"/>
                      </a:lnTo>
                      <a:lnTo>
                        <a:pt x="377" y="6673"/>
                      </a:lnTo>
                      <a:lnTo>
                        <a:pt x="292" y="6455"/>
                      </a:lnTo>
                      <a:lnTo>
                        <a:pt x="216" y="6231"/>
                      </a:lnTo>
                      <a:lnTo>
                        <a:pt x="152" y="6004"/>
                      </a:lnTo>
                      <a:lnTo>
                        <a:pt x="97" y="5771"/>
                      </a:lnTo>
                      <a:lnTo>
                        <a:pt x="56" y="5535"/>
                      </a:lnTo>
                      <a:lnTo>
                        <a:pt x="25" y="5294"/>
                      </a:lnTo>
                      <a:lnTo>
                        <a:pt x="6" y="5051"/>
                      </a:lnTo>
                      <a:lnTo>
                        <a:pt x="0" y="4803"/>
                      </a:lnTo>
                      <a:lnTo>
                        <a:pt x="6" y="4556"/>
                      </a:lnTo>
                      <a:lnTo>
                        <a:pt x="25" y="4312"/>
                      </a:lnTo>
                      <a:lnTo>
                        <a:pt x="56" y="4072"/>
                      </a:lnTo>
                      <a:lnTo>
                        <a:pt x="97" y="3835"/>
                      </a:lnTo>
                      <a:lnTo>
                        <a:pt x="152" y="3602"/>
                      </a:lnTo>
                      <a:lnTo>
                        <a:pt x="216" y="3374"/>
                      </a:lnTo>
                      <a:lnTo>
                        <a:pt x="292" y="3152"/>
                      </a:lnTo>
                      <a:lnTo>
                        <a:pt x="377" y="2934"/>
                      </a:lnTo>
                      <a:lnTo>
                        <a:pt x="474" y="2721"/>
                      </a:lnTo>
                      <a:lnTo>
                        <a:pt x="580" y="2513"/>
                      </a:lnTo>
                      <a:lnTo>
                        <a:pt x="695" y="2312"/>
                      </a:lnTo>
                      <a:lnTo>
                        <a:pt x="820" y="2118"/>
                      </a:lnTo>
                      <a:lnTo>
                        <a:pt x="954" y="1929"/>
                      </a:lnTo>
                      <a:lnTo>
                        <a:pt x="1097" y="1747"/>
                      </a:lnTo>
                      <a:lnTo>
                        <a:pt x="1248" y="1573"/>
                      </a:lnTo>
                      <a:lnTo>
                        <a:pt x="1407" y="1406"/>
                      </a:lnTo>
                      <a:lnTo>
                        <a:pt x="1574" y="1248"/>
                      </a:lnTo>
                      <a:lnTo>
                        <a:pt x="1747" y="1096"/>
                      </a:lnTo>
                      <a:lnTo>
                        <a:pt x="1929" y="954"/>
                      </a:lnTo>
                      <a:lnTo>
                        <a:pt x="2117" y="820"/>
                      </a:lnTo>
                      <a:lnTo>
                        <a:pt x="2312" y="695"/>
                      </a:lnTo>
                      <a:lnTo>
                        <a:pt x="2513" y="579"/>
                      </a:lnTo>
                      <a:lnTo>
                        <a:pt x="2720" y="474"/>
                      </a:lnTo>
                      <a:lnTo>
                        <a:pt x="2933" y="377"/>
                      </a:lnTo>
                      <a:lnTo>
                        <a:pt x="3151" y="291"/>
                      </a:lnTo>
                      <a:lnTo>
                        <a:pt x="3375" y="216"/>
                      </a:lnTo>
                      <a:lnTo>
                        <a:pt x="3603" y="151"/>
                      </a:lnTo>
                      <a:lnTo>
                        <a:pt x="3835" y="97"/>
                      </a:lnTo>
                      <a:lnTo>
                        <a:pt x="4071" y="55"/>
                      </a:lnTo>
                      <a:lnTo>
                        <a:pt x="4312" y="24"/>
                      </a:lnTo>
                      <a:lnTo>
                        <a:pt x="4555" y="6"/>
                      </a:lnTo>
                      <a:lnTo>
                        <a:pt x="480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>
                    <a:solidFill>
                      <a:srgbClr val="3C3C3C"/>
                    </a:solidFill>
                  </a:endParaRPr>
                </a:p>
              </p:txBody>
            </p:sp>
            <p:grpSp>
              <p:nvGrpSpPr>
                <p:cNvPr id="4" name="Группа 3"/>
                <p:cNvGrpSpPr/>
                <p:nvPr/>
              </p:nvGrpSpPr>
              <p:grpSpPr>
                <a:xfrm>
                  <a:off x="6165489" y="2298527"/>
                  <a:ext cx="485430" cy="873239"/>
                  <a:chOff x="5347744" y="2084186"/>
                  <a:chExt cx="485430" cy="873239"/>
                </a:xfrm>
              </p:grpSpPr>
              <p:sp>
                <p:nvSpPr>
                  <p:cNvPr id="104" name="TextBox 103"/>
                  <p:cNvSpPr txBox="1"/>
                  <p:nvPr/>
                </p:nvSpPr>
                <p:spPr>
                  <a:xfrm>
                    <a:off x="5365469" y="2649648"/>
                    <a:ext cx="397545" cy="307777"/>
                  </a:xfrm>
                  <a:prstGeom prst="rect">
                    <a:avLst/>
                  </a:prstGeom>
                  <a:noFill/>
                </p:spPr>
                <p:txBody>
                  <a:bodyPr wrap="none" lIns="0" rIns="0" rtlCol="0">
                    <a:spAutoFit/>
                  </a:bodyPr>
                  <a:lstStyle/>
                  <a:p>
                    <a:pPr algn="ctr"/>
                    <a:r>
                      <a:rPr lang="ru-RU" sz="1400" b="1" dirty="0" smtClean="0">
                        <a:solidFill>
                          <a:srgbClr val="3C3C3C"/>
                        </a:solidFill>
                      </a:rPr>
                      <a:t>2016</a:t>
                    </a:r>
                    <a:endParaRPr lang="ru-RU" sz="1400" b="1" dirty="0">
                      <a:solidFill>
                        <a:srgbClr val="3C3C3C"/>
                      </a:solidFill>
                    </a:endParaRPr>
                  </a:p>
                </p:txBody>
              </p:sp>
              <p:sp>
                <p:nvSpPr>
                  <p:cNvPr id="33" name="Freeform 5"/>
                  <p:cNvSpPr>
                    <a:spLocks noEditPoints="1"/>
                  </p:cNvSpPr>
                  <p:nvPr/>
                </p:nvSpPr>
                <p:spPr bwMode="auto">
                  <a:xfrm>
                    <a:off x="5347744" y="2084186"/>
                    <a:ext cx="485430" cy="597706"/>
                  </a:xfrm>
                  <a:custGeom>
                    <a:avLst/>
                    <a:gdLst>
                      <a:gd name="T0" fmla="*/ 3304 w 6609"/>
                      <a:gd name="T1" fmla="*/ 1435 h 7602"/>
                      <a:gd name="T2" fmla="*/ 2490 w 6609"/>
                      <a:gd name="T3" fmla="*/ 0 h 7602"/>
                      <a:gd name="T4" fmla="*/ 1468 w 6609"/>
                      <a:gd name="T5" fmla="*/ 1709 h 7602"/>
                      <a:gd name="T6" fmla="*/ 738 w 6609"/>
                      <a:gd name="T7" fmla="*/ 2683 h 7602"/>
                      <a:gd name="T8" fmla="*/ 284 w 6609"/>
                      <a:gd name="T9" fmla="*/ 3438 h 7602"/>
                      <a:gd name="T10" fmla="*/ 49 w 6609"/>
                      <a:gd name="T11" fmla="*/ 4146 h 7602"/>
                      <a:gd name="T12" fmla="*/ 0 w 6609"/>
                      <a:gd name="T13" fmla="*/ 4666 h 7602"/>
                      <a:gd name="T14" fmla="*/ 85 w 6609"/>
                      <a:gd name="T15" fmla="*/ 5261 h 7602"/>
                      <a:gd name="T16" fmla="*/ 305 w 6609"/>
                      <a:gd name="T17" fmla="*/ 5781 h 7602"/>
                      <a:gd name="T18" fmla="*/ 646 w 6609"/>
                      <a:gd name="T19" fmla="*/ 6242 h 7602"/>
                      <a:gd name="T20" fmla="*/ 1092 w 6609"/>
                      <a:gd name="T21" fmla="*/ 6602 h 7602"/>
                      <a:gd name="T22" fmla="*/ 1553 w 6609"/>
                      <a:gd name="T23" fmla="*/ 6830 h 7602"/>
                      <a:gd name="T24" fmla="*/ 1491 w 6609"/>
                      <a:gd name="T25" fmla="*/ 6391 h 7602"/>
                      <a:gd name="T26" fmla="*/ 1965 w 6609"/>
                      <a:gd name="T27" fmla="*/ 5131 h 7602"/>
                      <a:gd name="T28" fmla="*/ 4964 w 6609"/>
                      <a:gd name="T29" fmla="*/ 4621 h 7602"/>
                      <a:gd name="T30" fmla="*/ 4886 w 6609"/>
                      <a:gd name="T31" fmla="*/ 3999 h 7602"/>
                      <a:gd name="T32" fmla="*/ 4616 w 6609"/>
                      <a:gd name="T33" fmla="*/ 3304 h 7602"/>
                      <a:gd name="T34" fmla="*/ 4113 w 6609"/>
                      <a:gd name="T35" fmla="*/ 2504 h 7602"/>
                      <a:gd name="T36" fmla="*/ 6517 w 6609"/>
                      <a:gd name="T37" fmla="*/ 7456 h 7602"/>
                      <a:gd name="T38" fmla="*/ 2342 w 6609"/>
                      <a:gd name="T39" fmla="*/ 7176 h 7602"/>
                      <a:gd name="T40" fmla="*/ 5937 w 6609"/>
                      <a:gd name="T41" fmla="*/ 4878 h 7602"/>
                      <a:gd name="T42" fmla="*/ 1889 w 6609"/>
                      <a:gd name="T43" fmla="*/ 6137 h 7602"/>
                      <a:gd name="T44" fmla="*/ 6064 w 6609"/>
                      <a:gd name="T45" fmla="*/ 4957 h 7602"/>
                      <a:gd name="T46" fmla="*/ 3920 w 6609"/>
                      <a:gd name="T47" fmla="*/ 5024 h 7602"/>
                      <a:gd name="T48" fmla="*/ 4344 w 6609"/>
                      <a:gd name="T49" fmla="*/ 4964 h 7602"/>
                      <a:gd name="T50" fmla="*/ 4465 w 6609"/>
                      <a:gd name="T51" fmla="*/ 4970 h 7602"/>
                      <a:gd name="T52" fmla="*/ 4528 w 6609"/>
                      <a:gd name="T53" fmla="*/ 4991 h 7602"/>
                      <a:gd name="T54" fmla="*/ 4593 w 6609"/>
                      <a:gd name="T55" fmla="*/ 5018 h 7602"/>
                      <a:gd name="T56" fmla="*/ 4628 w 6609"/>
                      <a:gd name="T57" fmla="*/ 5051 h 7602"/>
                      <a:gd name="T58" fmla="*/ 4677 w 6609"/>
                      <a:gd name="T59" fmla="*/ 5105 h 7602"/>
                      <a:gd name="T60" fmla="*/ 4691 w 6609"/>
                      <a:gd name="T61" fmla="*/ 5138 h 7602"/>
                      <a:gd name="T62" fmla="*/ 4224 w 6609"/>
                      <a:gd name="T63" fmla="*/ 5976 h 7602"/>
                      <a:gd name="T64" fmla="*/ 3920 w 6609"/>
                      <a:gd name="T65" fmla="*/ 5871 h 7602"/>
                      <a:gd name="T66" fmla="*/ 3821 w 6609"/>
                      <a:gd name="T67" fmla="*/ 5577 h 7602"/>
                      <a:gd name="T68" fmla="*/ 3983 w 6609"/>
                      <a:gd name="T69" fmla="*/ 5790 h 7602"/>
                      <a:gd name="T70" fmla="*/ 4642 w 6609"/>
                      <a:gd name="T71" fmla="*/ 5657 h 7602"/>
                      <a:gd name="T72" fmla="*/ 4387 w 6609"/>
                      <a:gd name="T73" fmla="*/ 5577 h 7602"/>
                      <a:gd name="T74" fmla="*/ 4536 w 6609"/>
                      <a:gd name="T75" fmla="*/ 5537 h 7602"/>
                      <a:gd name="T76" fmla="*/ 4634 w 6609"/>
                      <a:gd name="T77" fmla="*/ 5437 h 7602"/>
                      <a:gd name="T78" fmla="*/ 4663 w 6609"/>
                      <a:gd name="T79" fmla="*/ 5271 h 7602"/>
                      <a:gd name="T80" fmla="*/ 4634 w 6609"/>
                      <a:gd name="T81" fmla="*/ 5157 h 7602"/>
                      <a:gd name="T82" fmla="*/ 4571 w 6609"/>
                      <a:gd name="T83" fmla="*/ 5077 h 7602"/>
                      <a:gd name="T84" fmla="*/ 4486 w 6609"/>
                      <a:gd name="T85" fmla="*/ 5037 h 7602"/>
                      <a:gd name="T86" fmla="*/ 3983 w 6609"/>
                      <a:gd name="T87" fmla="*/ 5024 h 7602"/>
                      <a:gd name="T88" fmla="*/ 4160 w 6609"/>
                      <a:gd name="T89" fmla="*/ 5171 h 7602"/>
                      <a:gd name="T90" fmla="*/ 4401 w 6609"/>
                      <a:gd name="T91" fmla="*/ 5184 h 7602"/>
                      <a:gd name="T92" fmla="*/ 4472 w 6609"/>
                      <a:gd name="T93" fmla="*/ 5258 h 7602"/>
                      <a:gd name="T94" fmla="*/ 4465 w 6609"/>
                      <a:gd name="T95" fmla="*/ 5358 h 7602"/>
                      <a:gd name="T96" fmla="*/ 4401 w 6609"/>
                      <a:gd name="T97" fmla="*/ 5411 h 7602"/>
                      <a:gd name="T98" fmla="*/ 5887 w 6609"/>
                      <a:gd name="T99" fmla="*/ 2479 h 7602"/>
                      <a:gd name="T100" fmla="*/ 4975 w 6609"/>
                      <a:gd name="T101" fmla="*/ 3338 h 7602"/>
                      <a:gd name="T102" fmla="*/ 4740 w 6609"/>
                      <a:gd name="T103" fmla="*/ 2759 h 7602"/>
                      <a:gd name="T104" fmla="*/ 6397 w 6609"/>
                      <a:gd name="T105" fmla="*/ 2486 h 7602"/>
                      <a:gd name="T106" fmla="*/ 6517 w 6609"/>
                      <a:gd name="T107" fmla="*/ 6463 h 7602"/>
                      <a:gd name="T108" fmla="*/ 2342 w 6609"/>
                      <a:gd name="T109" fmla="*/ 6177 h 7602"/>
                      <a:gd name="T110" fmla="*/ 2094 w 6609"/>
                      <a:gd name="T111" fmla="*/ 7109 h 7602"/>
                      <a:gd name="T112" fmla="*/ 6142 w 6609"/>
                      <a:gd name="T113" fmla="*/ 6676 h 7602"/>
                      <a:gd name="T114" fmla="*/ 1987 w 6609"/>
                      <a:gd name="T115" fmla="*/ 6963 h 7602"/>
                      <a:gd name="T116" fmla="*/ 3870 w 6609"/>
                      <a:gd name="T117" fmla="*/ 3758 h 7602"/>
                      <a:gd name="T118" fmla="*/ 1542 w 6609"/>
                      <a:gd name="T119" fmla="*/ 3838 h 7602"/>
                      <a:gd name="T120" fmla="*/ 4019 w 6609"/>
                      <a:gd name="T121" fmla="*/ 3519 h 7602"/>
                      <a:gd name="T122" fmla="*/ 4083 w 6609"/>
                      <a:gd name="T123" fmla="*/ 4372 h 76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6609" h="7602">
                        <a:moveTo>
                          <a:pt x="3978" y="2344"/>
                        </a:moveTo>
                        <a:lnTo>
                          <a:pt x="3978" y="2344"/>
                        </a:lnTo>
                        <a:lnTo>
                          <a:pt x="3709" y="2003"/>
                        </a:lnTo>
                        <a:lnTo>
                          <a:pt x="3504" y="1709"/>
                        </a:lnTo>
                        <a:lnTo>
                          <a:pt x="3304" y="1435"/>
                        </a:lnTo>
                        <a:lnTo>
                          <a:pt x="3142" y="1168"/>
                        </a:lnTo>
                        <a:lnTo>
                          <a:pt x="2979" y="908"/>
                        </a:lnTo>
                        <a:lnTo>
                          <a:pt x="2823" y="634"/>
                        </a:lnTo>
                        <a:lnTo>
                          <a:pt x="2490" y="0"/>
                        </a:lnTo>
                        <a:lnTo>
                          <a:pt x="2490" y="0"/>
                        </a:lnTo>
                        <a:lnTo>
                          <a:pt x="2149" y="634"/>
                        </a:lnTo>
                        <a:lnTo>
                          <a:pt x="1993" y="908"/>
                        </a:lnTo>
                        <a:lnTo>
                          <a:pt x="1830" y="1168"/>
                        </a:lnTo>
                        <a:lnTo>
                          <a:pt x="1666" y="1435"/>
                        </a:lnTo>
                        <a:lnTo>
                          <a:pt x="1468" y="1709"/>
                        </a:lnTo>
                        <a:lnTo>
                          <a:pt x="1255" y="2003"/>
                        </a:lnTo>
                        <a:lnTo>
                          <a:pt x="1000" y="2344"/>
                        </a:lnTo>
                        <a:lnTo>
                          <a:pt x="1000" y="2344"/>
                        </a:lnTo>
                        <a:lnTo>
                          <a:pt x="858" y="2510"/>
                        </a:lnTo>
                        <a:lnTo>
                          <a:pt x="738" y="2683"/>
                        </a:lnTo>
                        <a:lnTo>
                          <a:pt x="631" y="2844"/>
                        </a:lnTo>
                        <a:lnTo>
                          <a:pt x="525" y="3004"/>
                        </a:lnTo>
                        <a:lnTo>
                          <a:pt x="447" y="3151"/>
                        </a:lnTo>
                        <a:lnTo>
                          <a:pt x="354" y="3304"/>
                        </a:lnTo>
                        <a:lnTo>
                          <a:pt x="284" y="3438"/>
                        </a:lnTo>
                        <a:lnTo>
                          <a:pt x="227" y="3592"/>
                        </a:lnTo>
                        <a:lnTo>
                          <a:pt x="163" y="3732"/>
                        </a:lnTo>
                        <a:lnTo>
                          <a:pt x="127" y="3872"/>
                        </a:lnTo>
                        <a:lnTo>
                          <a:pt x="85" y="3999"/>
                        </a:lnTo>
                        <a:lnTo>
                          <a:pt x="49" y="4146"/>
                        </a:lnTo>
                        <a:lnTo>
                          <a:pt x="28" y="4279"/>
                        </a:lnTo>
                        <a:lnTo>
                          <a:pt x="21" y="4406"/>
                        </a:lnTo>
                        <a:lnTo>
                          <a:pt x="14" y="4540"/>
                        </a:lnTo>
                        <a:lnTo>
                          <a:pt x="0" y="4666"/>
                        </a:lnTo>
                        <a:lnTo>
                          <a:pt x="0" y="4666"/>
                        </a:lnTo>
                        <a:lnTo>
                          <a:pt x="14" y="4793"/>
                        </a:lnTo>
                        <a:lnTo>
                          <a:pt x="21" y="4907"/>
                        </a:lnTo>
                        <a:lnTo>
                          <a:pt x="28" y="5020"/>
                        </a:lnTo>
                        <a:lnTo>
                          <a:pt x="49" y="5141"/>
                        </a:lnTo>
                        <a:lnTo>
                          <a:pt x="85" y="5261"/>
                        </a:lnTo>
                        <a:lnTo>
                          <a:pt x="121" y="5361"/>
                        </a:lnTo>
                        <a:lnTo>
                          <a:pt x="149" y="5467"/>
                        </a:lnTo>
                        <a:lnTo>
                          <a:pt x="198" y="5574"/>
                        </a:lnTo>
                        <a:lnTo>
                          <a:pt x="248" y="5681"/>
                        </a:lnTo>
                        <a:lnTo>
                          <a:pt x="305" y="5781"/>
                        </a:lnTo>
                        <a:lnTo>
                          <a:pt x="362" y="5882"/>
                        </a:lnTo>
                        <a:lnTo>
                          <a:pt x="433" y="5981"/>
                        </a:lnTo>
                        <a:lnTo>
                          <a:pt x="489" y="6068"/>
                        </a:lnTo>
                        <a:lnTo>
                          <a:pt x="574" y="6149"/>
                        </a:lnTo>
                        <a:lnTo>
                          <a:pt x="646" y="6242"/>
                        </a:lnTo>
                        <a:lnTo>
                          <a:pt x="730" y="6315"/>
                        </a:lnTo>
                        <a:lnTo>
                          <a:pt x="816" y="6402"/>
                        </a:lnTo>
                        <a:lnTo>
                          <a:pt x="908" y="6469"/>
                        </a:lnTo>
                        <a:lnTo>
                          <a:pt x="1000" y="6542"/>
                        </a:lnTo>
                        <a:lnTo>
                          <a:pt x="1092" y="6602"/>
                        </a:lnTo>
                        <a:lnTo>
                          <a:pt x="1198" y="6663"/>
                        </a:lnTo>
                        <a:lnTo>
                          <a:pt x="1305" y="6722"/>
                        </a:lnTo>
                        <a:lnTo>
                          <a:pt x="1411" y="6776"/>
                        </a:lnTo>
                        <a:lnTo>
                          <a:pt x="1517" y="6816"/>
                        </a:lnTo>
                        <a:lnTo>
                          <a:pt x="1553" y="6830"/>
                        </a:lnTo>
                        <a:lnTo>
                          <a:pt x="1590" y="6723"/>
                        </a:lnTo>
                        <a:lnTo>
                          <a:pt x="1704" y="6430"/>
                        </a:lnTo>
                        <a:lnTo>
                          <a:pt x="1719" y="6391"/>
                        </a:lnTo>
                        <a:lnTo>
                          <a:pt x="1689" y="6391"/>
                        </a:lnTo>
                        <a:lnTo>
                          <a:pt x="1491" y="6391"/>
                        </a:lnTo>
                        <a:lnTo>
                          <a:pt x="1555" y="6217"/>
                        </a:lnTo>
                        <a:lnTo>
                          <a:pt x="1714" y="5798"/>
                        </a:lnTo>
                        <a:lnTo>
                          <a:pt x="1749" y="5706"/>
                        </a:lnTo>
                        <a:lnTo>
                          <a:pt x="1945" y="5194"/>
                        </a:lnTo>
                        <a:lnTo>
                          <a:pt x="1965" y="5131"/>
                        </a:lnTo>
                        <a:lnTo>
                          <a:pt x="1968" y="5131"/>
                        </a:lnTo>
                        <a:lnTo>
                          <a:pt x="2131" y="4707"/>
                        </a:lnTo>
                        <a:lnTo>
                          <a:pt x="2159" y="4621"/>
                        </a:lnTo>
                        <a:lnTo>
                          <a:pt x="2258" y="4621"/>
                        </a:lnTo>
                        <a:lnTo>
                          <a:pt x="4964" y="4621"/>
                        </a:lnTo>
                        <a:lnTo>
                          <a:pt x="4964" y="4540"/>
                        </a:lnTo>
                        <a:lnTo>
                          <a:pt x="4957" y="4406"/>
                        </a:lnTo>
                        <a:lnTo>
                          <a:pt x="4943" y="4279"/>
                        </a:lnTo>
                        <a:lnTo>
                          <a:pt x="4921" y="4146"/>
                        </a:lnTo>
                        <a:lnTo>
                          <a:pt x="4886" y="3999"/>
                        </a:lnTo>
                        <a:lnTo>
                          <a:pt x="4851" y="3872"/>
                        </a:lnTo>
                        <a:lnTo>
                          <a:pt x="4801" y="3732"/>
                        </a:lnTo>
                        <a:lnTo>
                          <a:pt x="4745" y="3592"/>
                        </a:lnTo>
                        <a:lnTo>
                          <a:pt x="4688" y="3438"/>
                        </a:lnTo>
                        <a:lnTo>
                          <a:pt x="4616" y="3304"/>
                        </a:lnTo>
                        <a:lnTo>
                          <a:pt x="4539" y="3151"/>
                        </a:lnTo>
                        <a:lnTo>
                          <a:pt x="4446" y="3004"/>
                        </a:lnTo>
                        <a:lnTo>
                          <a:pt x="4347" y="2844"/>
                        </a:lnTo>
                        <a:lnTo>
                          <a:pt x="4234" y="2683"/>
                        </a:lnTo>
                        <a:lnTo>
                          <a:pt x="4113" y="2504"/>
                        </a:lnTo>
                        <a:lnTo>
                          <a:pt x="3978" y="2344"/>
                        </a:lnTo>
                        <a:close/>
                        <a:moveTo>
                          <a:pt x="2094" y="7602"/>
                        </a:moveTo>
                        <a:lnTo>
                          <a:pt x="6411" y="7602"/>
                        </a:lnTo>
                        <a:lnTo>
                          <a:pt x="6588" y="7602"/>
                        </a:lnTo>
                        <a:lnTo>
                          <a:pt x="6517" y="7456"/>
                        </a:lnTo>
                        <a:lnTo>
                          <a:pt x="6383" y="7176"/>
                        </a:lnTo>
                        <a:lnTo>
                          <a:pt x="6142" y="7176"/>
                        </a:lnTo>
                        <a:lnTo>
                          <a:pt x="6242" y="7390"/>
                        </a:lnTo>
                        <a:lnTo>
                          <a:pt x="2257" y="7390"/>
                        </a:lnTo>
                        <a:lnTo>
                          <a:pt x="2342" y="7176"/>
                        </a:lnTo>
                        <a:lnTo>
                          <a:pt x="2101" y="7176"/>
                        </a:lnTo>
                        <a:lnTo>
                          <a:pt x="1987" y="7462"/>
                        </a:lnTo>
                        <a:lnTo>
                          <a:pt x="1938" y="7602"/>
                        </a:lnTo>
                        <a:lnTo>
                          <a:pt x="2094" y="7602"/>
                        </a:lnTo>
                        <a:close/>
                        <a:moveTo>
                          <a:pt x="5937" y="4878"/>
                        </a:moveTo>
                        <a:lnTo>
                          <a:pt x="2462" y="4878"/>
                        </a:lnTo>
                        <a:lnTo>
                          <a:pt x="2363" y="4878"/>
                        </a:lnTo>
                        <a:lnTo>
                          <a:pt x="2334" y="4964"/>
                        </a:lnTo>
                        <a:lnTo>
                          <a:pt x="1952" y="5963"/>
                        </a:lnTo>
                        <a:lnTo>
                          <a:pt x="1889" y="6137"/>
                        </a:lnTo>
                        <a:lnTo>
                          <a:pt x="2087" y="6137"/>
                        </a:lnTo>
                        <a:lnTo>
                          <a:pt x="6397" y="6137"/>
                        </a:lnTo>
                        <a:lnTo>
                          <a:pt x="6609" y="6137"/>
                        </a:lnTo>
                        <a:lnTo>
                          <a:pt x="6524" y="5950"/>
                        </a:lnTo>
                        <a:lnTo>
                          <a:pt x="6064" y="4957"/>
                        </a:lnTo>
                        <a:lnTo>
                          <a:pt x="6029" y="4878"/>
                        </a:lnTo>
                        <a:lnTo>
                          <a:pt x="5937" y="4878"/>
                        </a:lnTo>
                        <a:close/>
                        <a:moveTo>
                          <a:pt x="2561" y="5138"/>
                        </a:moveTo>
                        <a:lnTo>
                          <a:pt x="3920" y="5138"/>
                        </a:lnTo>
                        <a:lnTo>
                          <a:pt x="3920" y="5024"/>
                        </a:lnTo>
                        <a:lnTo>
                          <a:pt x="3920" y="4964"/>
                        </a:lnTo>
                        <a:lnTo>
                          <a:pt x="3983" y="4964"/>
                        </a:lnTo>
                        <a:lnTo>
                          <a:pt x="4267" y="4964"/>
                        </a:lnTo>
                        <a:lnTo>
                          <a:pt x="4344" y="4964"/>
                        </a:lnTo>
                        <a:lnTo>
                          <a:pt x="4344" y="4964"/>
                        </a:lnTo>
                        <a:lnTo>
                          <a:pt x="4408" y="4970"/>
                        </a:lnTo>
                        <a:lnTo>
                          <a:pt x="4415" y="4970"/>
                        </a:lnTo>
                        <a:lnTo>
                          <a:pt x="4458" y="4970"/>
                        </a:lnTo>
                        <a:lnTo>
                          <a:pt x="4458" y="4970"/>
                        </a:lnTo>
                        <a:lnTo>
                          <a:pt x="4465" y="4970"/>
                        </a:lnTo>
                        <a:lnTo>
                          <a:pt x="4501" y="4978"/>
                        </a:lnTo>
                        <a:lnTo>
                          <a:pt x="4501" y="4978"/>
                        </a:lnTo>
                        <a:lnTo>
                          <a:pt x="4507" y="4985"/>
                        </a:lnTo>
                        <a:lnTo>
                          <a:pt x="4522" y="4991"/>
                        </a:lnTo>
                        <a:lnTo>
                          <a:pt x="4528" y="4991"/>
                        </a:lnTo>
                        <a:lnTo>
                          <a:pt x="4542" y="4998"/>
                        </a:lnTo>
                        <a:lnTo>
                          <a:pt x="4550" y="4998"/>
                        </a:lnTo>
                        <a:lnTo>
                          <a:pt x="4557" y="4998"/>
                        </a:lnTo>
                        <a:lnTo>
                          <a:pt x="4571" y="5011"/>
                        </a:lnTo>
                        <a:lnTo>
                          <a:pt x="4593" y="5018"/>
                        </a:lnTo>
                        <a:lnTo>
                          <a:pt x="4593" y="5024"/>
                        </a:lnTo>
                        <a:lnTo>
                          <a:pt x="4607" y="5031"/>
                        </a:lnTo>
                        <a:lnTo>
                          <a:pt x="4613" y="5037"/>
                        </a:lnTo>
                        <a:lnTo>
                          <a:pt x="4613" y="5037"/>
                        </a:lnTo>
                        <a:lnTo>
                          <a:pt x="4628" y="5051"/>
                        </a:lnTo>
                        <a:lnTo>
                          <a:pt x="4634" y="5057"/>
                        </a:lnTo>
                        <a:lnTo>
                          <a:pt x="4648" y="5070"/>
                        </a:lnTo>
                        <a:lnTo>
                          <a:pt x="4648" y="5070"/>
                        </a:lnTo>
                        <a:lnTo>
                          <a:pt x="4663" y="5090"/>
                        </a:lnTo>
                        <a:lnTo>
                          <a:pt x="4677" y="5105"/>
                        </a:lnTo>
                        <a:lnTo>
                          <a:pt x="4677" y="5111"/>
                        </a:lnTo>
                        <a:lnTo>
                          <a:pt x="4677" y="5111"/>
                        </a:lnTo>
                        <a:lnTo>
                          <a:pt x="4691" y="5131"/>
                        </a:lnTo>
                        <a:lnTo>
                          <a:pt x="4691" y="5138"/>
                        </a:lnTo>
                        <a:lnTo>
                          <a:pt x="4691" y="5138"/>
                        </a:lnTo>
                        <a:lnTo>
                          <a:pt x="5844" y="5138"/>
                        </a:lnTo>
                        <a:lnTo>
                          <a:pt x="6185" y="5871"/>
                        </a:lnTo>
                        <a:lnTo>
                          <a:pt x="4224" y="5871"/>
                        </a:lnTo>
                        <a:lnTo>
                          <a:pt x="4224" y="5917"/>
                        </a:lnTo>
                        <a:lnTo>
                          <a:pt x="4224" y="5976"/>
                        </a:lnTo>
                        <a:lnTo>
                          <a:pt x="4160" y="5976"/>
                        </a:lnTo>
                        <a:lnTo>
                          <a:pt x="3983" y="5976"/>
                        </a:lnTo>
                        <a:lnTo>
                          <a:pt x="3920" y="5976"/>
                        </a:lnTo>
                        <a:lnTo>
                          <a:pt x="3920" y="5917"/>
                        </a:lnTo>
                        <a:lnTo>
                          <a:pt x="3920" y="5871"/>
                        </a:lnTo>
                        <a:lnTo>
                          <a:pt x="2285" y="5871"/>
                        </a:lnTo>
                        <a:lnTo>
                          <a:pt x="2561" y="5138"/>
                        </a:lnTo>
                        <a:close/>
                        <a:moveTo>
                          <a:pt x="3983" y="5430"/>
                        </a:moveTo>
                        <a:lnTo>
                          <a:pt x="3821" y="5430"/>
                        </a:lnTo>
                        <a:lnTo>
                          <a:pt x="3821" y="5577"/>
                        </a:lnTo>
                        <a:lnTo>
                          <a:pt x="3983" y="5577"/>
                        </a:lnTo>
                        <a:lnTo>
                          <a:pt x="3983" y="5657"/>
                        </a:lnTo>
                        <a:lnTo>
                          <a:pt x="3821" y="5657"/>
                        </a:lnTo>
                        <a:lnTo>
                          <a:pt x="3821" y="5790"/>
                        </a:lnTo>
                        <a:lnTo>
                          <a:pt x="3983" y="5790"/>
                        </a:lnTo>
                        <a:lnTo>
                          <a:pt x="3983" y="5917"/>
                        </a:lnTo>
                        <a:lnTo>
                          <a:pt x="4160" y="5917"/>
                        </a:lnTo>
                        <a:lnTo>
                          <a:pt x="4160" y="5790"/>
                        </a:lnTo>
                        <a:lnTo>
                          <a:pt x="4642" y="5790"/>
                        </a:lnTo>
                        <a:lnTo>
                          <a:pt x="4642" y="5657"/>
                        </a:lnTo>
                        <a:lnTo>
                          <a:pt x="4160" y="5657"/>
                        </a:lnTo>
                        <a:lnTo>
                          <a:pt x="4160" y="5577"/>
                        </a:lnTo>
                        <a:lnTo>
                          <a:pt x="4281" y="5577"/>
                        </a:lnTo>
                        <a:lnTo>
                          <a:pt x="4338" y="5577"/>
                        </a:lnTo>
                        <a:lnTo>
                          <a:pt x="4387" y="5577"/>
                        </a:lnTo>
                        <a:lnTo>
                          <a:pt x="4430" y="5570"/>
                        </a:lnTo>
                        <a:lnTo>
                          <a:pt x="4465" y="5570"/>
                        </a:lnTo>
                        <a:lnTo>
                          <a:pt x="4493" y="5564"/>
                        </a:lnTo>
                        <a:lnTo>
                          <a:pt x="4514" y="5550"/>
                        </a:lnTo>
                        <a:lnTo>
                          <a:pt x="4536" y="5537"/>
                        </a:lnTo>
                        <a:lnTo>
                          <a:pt x="4557" y="5524"/>
                        </a:lnTo>
                        <a:lnTo>
                          <a:pt x="4585" y="5511"/>
                        </a:lnTo>
                        <a:lnTo>
                          <a:pt x="4599" y="5491"/>
                        </a:lnTo>
                        <a:lnTo>
                          <a:pt x="4621" y="5463"/>
                        </a:lnTo>
                        <a:lnTo>
                          <a:pt x="4634" y="5437"/>
                        </a:lnTo>
                        <a:lnTo>
                          <a:pt x="4648" y="5404"/>
                        </a:lnTo>
                        <a:lnTo>
                          <a:pt x="4656" y="5377"/>
                        </a:lnTo>
                        <a:lnTo>
                          <a:pt x="4663" y="5337"/>
                        </a:lnTo>
                        <a:lnTo>
                          <a:pt x="4663" y="5297"/>
                        </a:lnTo>
                        <a:lnTo>
                          <a:pt x="4663" y="5271"/>
                        </a:lnTo>
                        <a:lnTo>
                          <a:pt x="4663" y="5251"/>
                        </a:lnTo>
                        <a:lnTo>
                          <a:pt x="4656" y="5224"/>
                        </a:lnTo>
                        <a:lnTo>
                          <a:pt x="4656" y="5197"/>
                        </a:lnTo>
                        <a:lnTo>
                          <a:pt x="4648" y="5177"/>
                        </a:lnTo>
                        <a:lnTo>
                          <a:pt x="4634" y="5157"/>
                        </a:lnTo>
                        <a:lnTo>
                          <a:pt x="4628" y="5144"/>
                        </a:lnTo>
                        <a:lnTo>
                          <a:pt x="4613" y="5124"/>
                        </a:lnTo>
                        <a:lnTo>
                          <a:pt x="4599" y="5111"/>
                        </a:lnTo>
                        <a:lnTo>
                          <a:pt x="4585" y="5090"/>
                        </a:lnTo>
                        <a:lnTo>
                          <a:pt x="4571" y="5077"/>
                        </a:lnTo>
                        <a:lnTo>
                          <a:pt x="4557" y="5070"/>
                        </a:lnTo>
                        <a:lnTo>
                          <a:pt x="4542" y="5057"/>
                        </a:lnTo>
                        <a:lnTo>
                          <a:pt x="4522" y="5051"/>
                        </a:lnTo>
                        <a:lnTo>
                          <a:pt x="4507" y="5044"/>
                        </a:lnTo>
                        <a:lnTo>
                          <a:pt x="4486" y="5037"/>
                        </a:lnTo>
                        <a:lnTo>
                          <a:pt x="4450" y="5031"/>
                        </a:lnTo>
                        <a:lnTo>
                          <a:pt x="4408" y="5024"/>
                        </a:lnTo>
                        <a:lnTo>
                          <a:pt x="4344" y="5024"/>
                        </a:lnTo>
                        <a:lnTo>
                          <a:pt x="4267" y="5024"/>
                        </a:lnTo>
                        <a:lnTo>
                          <a:pt x="3983" y="5024"/>
                        </a:lnTo>
                        <a:lnTo>
                          <a:pt x="3983" y="5430"/>
                        </a:lnTo>
                        <a:close/>
                        <a:moveTo>
                          <a:pt x="4309" y="5424"/>
                        </a:moveTo>
                        <a:lnTo>
                          <a:pt x="4267" y="5430"/>
                        </a:lnTo>
                        <a:lnTo>
                          <a:pt x="4160" y="5430"/>
                        </a:lnTo>
                        <a:lnTo>
                          <a:pt x="4160" y="5171"/>
                        </a:lnTo>
                        <a:lnTo>
                          <a:pt x="4246" y="5171"/>
                        </a:lnTo>
                        <a:lnTo>
                          <a:pt x="4330" y="5177"/>
                        </a:lnTo>
                        <a:lnTo>
                          <a:pt x="4358" y="5177"/>
                        </a:lnTo>
                        <a:lnTo>
                          <a:pt x="4380" y="5177"/>
                        </a:lnTo>
                        <a:lnTo>
                          <a:pt x="4401" y="5184"/>
                        </a:lnTo>
                        <a:lnTo>
                          <a:pt x="4415" y="5197"/>
                        </a:lnTo>
                        <a:lnTo>
                          <a:pt x="4436" y="5204"/>
                        </a:lnTo>
                        <a:lnTo>
                          <a:pt x="4450" y="5224"/>
                        </a:lnTo>
                        <a:lnTo>
                          <a:pt x="4465" y="5238"/>
                        </a:lnTo>
                        <a:lnTo>
                          <a:pt x="4472" y="5258"/>
                        </a:lnTo>
                        <a:lnTo>
                          <a:pt x="4479" y="5277"/>
                        </a:lnTo>
                        <a:lnTo>
                          <a:pt x="4479" y="5304"/>
                        </a:lnTo>
                        <a:lnTo>
                          <a:pt x="4479" y="5317"/>
                        </a:lnTo>
                        <a:lnTo>
                          <a:pt x="4472" y="5337"/>
                        </a:lnTo>
                        <a:lnTo>
                          <a:pt x="4465" y="5358"/>
                        </a:lnTo>
                        <a:lnTo>
                          <a:pt x="4458" y="5371"/>
                        </a:lnTo>
                        <a:lnTo>
                          <a:pt x="4450" y="5384"/>
                        </a:lnTo>
                        <a:lnTo>
                          <a:pt x="4436" y="5397"/>
                        </a:lnTo>
                        <a:lnTo>
                          <a:pt x="4422" y="5404"/>
                        </a:lnTo>
                        <a:lnTo>
                          <a:pt x="4401" y="5411"/>
                        </a:lnTo>
                        <a:lnTo>
                          <a:pt x="4380" y="5417"/>
                        </a:lnTo>
                        <a:lnTo>
                          <a:pt x="4352" y="5424"/>
                        </a:lnTo>
                        <a:lnTo>
                          <a:pt x="4309" y="5424"/>
                        </a:lnTo>
                        <a:close/>
                        <a:moveTo>
                          <a:pt x="4995" y="3012"/>
                        </a:moveTo>
                        <a:lnTo>
                          <a:pt x="5887" y="2479"/>
                        </a:lnTo>
                        <a:lnTo>
                          <a:pt x="5809" y="2432"/>
                        </a:lnTo>
                        <a:lnTo>
                          <a:pt x="4975" y="2932"/>
                        </a:lnTo>
                        <a:lnTo>
                          <a:pt x="4995" y="3012"/>
                        </a:lnTo>
                        <a:close/>
                        <a:moveTo>
                          <a:pt x="6220" y="2593"/>
                        </a:moveTo>
                        <a:lnTo>
                          <a:pt x="4975" y="3338"/>
                        </a:lnTo>
                        <a:lnTo>
                          <a:pt x="4811" y="3438"/>
                        </a:lnTo>
                        <a:lnTo>
                          <a:pt x="4762" y="3252"/>
                        </a:lnTo>
                        <a:lnTo>
                          <a:pt x="4677" y="2899"/>
                        </a:lnTo>
                        <a:lnTo>
                          <a:pt x="4656" y="2812"/>
                        </a:lnTo>
                        <a:lnTo>
                          <a:pt x="4740" y="2759"/>
                        </a:lnTo>
                        <a:lnTo>
                          <a:pt x="5738" y="2159"/>
                        </a:lnTo>
                        <a:lnTo>
                          <a:pt x="5817" y="2113"/>
                        </a:lnTo>
                        <a:lnTo>
                          <a:pt x="5895" y="2166"/>
                        </a:lnTo>
                        <a:lnTo>
                          <a:pt x="6220" y="2373"/>
                        </a:lnTo>
                        <a:lnTo>
                          <a:pt x="6397" y="2486"/>
                        </a:lnTo>
                        <a:lnTo>
                          <a:pt x="6220" y="2593"/>
                        </a:lnTo>
                        <a:close/>
                        <a:moveTo>
                          <a:pt x="2094" y="6609"/>
                        </a:moveTo>
                        <a:lnTo>
                          <a:pt x="6411" y="6609"/>
                        </a:lnTo>
                        <a:lnTo>
                          <a:pt x="6588" y="6609"/>
                        </a:lnTo>
                        <a:lnTo>
                          <a:pt x="6517" y="6463"/>
                        </a:lnTo>
                        <a:lnTo>
                          <a:pt x="6383" y="6177"/>
                        </a:lnTo>
                        <a:lnTo>
                          <a:pt x="6142" y="6177"/>
                        </a:lnTo>
                        <a:lnTo>
                          <a:pt x="6242" y="6397"/>
                        </a:lnTo>
                        <a:lnTo>
                          <a:pt x="2257" y="6397"/>
                        </a:lnTo>
                        <a:lnTo>
                          <a:pt x="2342" y="6177"/>
                        </a:lnTo>
                        <a:lnTo>
                          <a:pt x="2101" y="6177"/>
                        </a:lnTo>
                        <a:lnTo>
                          <a:pt x="1987" y="6469"/>
                        </a:lnTo>
                        <a:lnTo>
                          <a:pt x="1938" y="6609"/>
                        </a:lnTo>
                        <a:lnTo>
                          <a:pt x="2094" y="6609"/>
                        </a:lnTo>
                        <a:close/>
                        <a:moveTo>
                          <a:pt x="2094" y="7109"/>
                        </a:moveTo>
                        <a:lnTo>
                          <a:pt x="6411" y="7109"/>
                        </a:lnTo>
                        <a:lnTo>
                          <a:pt x="6588" y="7109"/>
                        </a:lnTo>
                        <a:lnTo>
                          <a:pt x="6517" y="6956"/>
                        </a:lnTo>
                        <a:lnTo>
                          <a:pt x="6383" y="6676"/>
                        </a:lnTo>
                        <a:lnTo>
                          <a:pt x="6142" y="6676"/>
                        </a:lnTo>
                        <a:lnTo>
                          <a:pt x="6242" y="6896"/>
                        </a:lnTo>
                        <a:lnTo>
                          <a:pt x="2257" y="6896"/>
                        </a:lnTo>
                        <a:lnTo>
                          <a:pt x="2342" y="6676"/>
                        </a:lnTo>
                        <a:lnTo>
                          <a:pt x="2101" y="6676"/>
                        </a:lnTo>
                        <a:lnTo>
                          <a:pt x="1987" y="6963"/>
                        </a:lnTo>
                        <a:lnTo>
                          <a:pt x="1938" y="7109"/>
                        </a:lnTo>
                        <a:lnTo>
                          <a:pt x="2094" y="7109"/>
                        </a:lnTo>
                        <a:close/>
                        <a:moveTo>
                          <a:pt x="1995" y="3665"/>
                        </a:moveTo>
                        <a:lnTo>
                          <a:pt x="3934" y="4071"/>
                        </a:lnTo>
                        <a:lnTo>
                          <a:pt x="3870" y="3758"/>
                        </a:lnTo>
                        <a:lnTo>
                          <a:pt x="2172" y="3399"/>
                        </a:lnTo>
                        <a:lnTo>
                          <a:pt x="1995" y="3665"/>
                        </a:lnTo>
                        <a:close/>
                        <a:moveTo>
                          <a:pt x="4083" y="4372"/>
                        </a:moveTo>
                        <a:lnTo>
                          <a:pt x="1740" y="3885"/>
                        </a:lnTo>
                        <a:lnTo>
                          <a:pt x="1542" y="3838"/>
                        </a:lnTo>
                        <a:lnTo>
                          <a:pt x="1648" y="3685"/>
                        </a:lnTo>
                        <a:lnTo>
                          <a:pt x="1987" y="3185"/>
                        </a:lnTo>
                        <a:lnTo>
                          <a:pt x="2038" y="3106"/>
                        </a:lnTo>
                        <a:lnTo>
                          <a:pt x="2130" y="3126"/>
                        </a:lnTo>
                        <a:lnTo>
                          <a:pt x="4019" y="3519"/>
                        </a:lnTo>
                        <a:lnTo>
                          <a:pt x="4111" y="3538"/>
                        </a:lnTo>
                        <a:lnTo>
                          <a:pt x="4132" y="3625"/>
                        </a:lnTo>
                        <a:lnTo>
                          <a:pt x="4252" y="4218"/>
                        </a:lnTo>
                        <a:lnTo>
                          <a:pt x="4295" y="4411"/>
                        </a:lnTo>
                        <a:lnTo>
                          <a:pt x="4083" y="4372"/>
                        </a:lnTo>
                        <a:close/>
                      </a:path>
                    </a:pathLst>
                  </a:custGeom>
                  <a:solidFill>
                    <a:srgbClr val="0040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ru-RU">
                      <a:solidFill>
                        <a:srgbClr val="3C3C3C"/>
                      </a:solidFill>
                    </a:endParaRPr>
                  </a:p>
                </p:txBody>
              </p:sp>
            </p:grpSp>
            <p:sp>
              <p:nvSpPr>
                <p:cNvPr id="13" name="TextBox 12"/>
                <p:cNvSpPr txBox="1"/>
                <p:nvPr/>
              </p:nvSpPr>
              <p:spPr>
                <a:xfrm>
                  <a:off x="4925703" y="1901311"/>
                  <a:ext cx="410369" cy="338554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>
                  <a:defPPr>
                    <a:defRPr lang="ru-RU"/>
                  </a:defPPr>
                  <a:lvl1pPr>
                    <a:spcBef>
                      <a:spcPts val="600"/>
                    </a:spcBef>
                    <a:defRPr sz="1600" b="1">
                      <a:solidFill>
                        <a:schemeClr val="accent5"/>
                      </a:solidFill>
                    </a:defRPr>
                  </a:lvl1pPr>
                </a:lstStyle>
                <a:p>
                  <a:r>
                    <a:rPr lang="ru-RU" dirty="0">
                      <a:solidFill>
                        <a:schemeClr val="accent4">
                          <a:lumMod val="50000"/>
                        </a:schemeClr>
                      </a:solidFill>
                    </a:rPr>
                    <a:t>17%</a:t>
                  </a:r>
                </a:p>
              </p:txBody>
            </p:sp>
            <p:sp>
              <p:nvSpPr>
                <p:cNvPr id="67" name="TextBox 66"/>
                <p:cNvSpPr txBox="1"/>
                <p:nvPr/>
              </p:nvSpPr>
              <p:spPr>
                <a:xfrm>
                  <a:off x="7702833" y="2111411"/>
                  <a:ext cx="410369" cy="338554"/>
                </a:xfrm>
                <a:prstGeom prst="rect">
                  <a:avLst/>
                </a:prstGeom>
                <a:noFill/>
              </p:spPr>
              <p:txBody>
                <a:bodyPr wrap="none" lIns="0" rIns="0" rtlCol="0">
                  <a:spAutoFit/>
                </a:bodyPr>
                <a:lstStyle>
                  <a:defPPr>
                    <a:defRPr lang="ru-RU"/>
                  </a:defPPr>
                  <a:lvl1pPr>
                    <a:spcBef>
                      <a:spcPts val="600"/>
                    </a:spcBef>
                    <a:defRPr sz="1600" b="1">
                      <a:solidFill>
                        <a:schemeClr val="accent3"/>
                      </a:solidFill>
                    </a:defRPr>
                  </a:lvl1pPr>
                </a:lstStyle>
                <a:p>
                  <a:r>
                    <a:rPr lang="ru-RU" dirty="0"/>
                    <a:t>23%</a:t>
                  </a:r>
                </a:p>
              </p:txBody>
            </p:sp>
          </p:grpSp>
        </p:grpSp>
        <p:sp>
          <p:nvSpPr>
            <p:cNvPr id="68" name="TextBox 67"/>
            <p:cNvSpPr txBox="1"/>
            <p:nvPr/>
          </p:nvSpPr>
          <p:spPr>
            <a:xfrm>
              <a:off x="5227755" y="3401865"/>
              <a:ext cx="410369" cy="338554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ru-RU" sz="1600" b="1" dirty="0">
                  <a:solidFill>
                    <a:srgbClr val="3C3C3C"/>
                  </a:solidFill>
                </a:rPr>
                <a:t>60%</a:t>
              </a:r>
            </a:p>
          </p:txBody>
        </p:sp>
      </p:grpSp>
      <p:cxnSp>
        <p:nvCxnSpPr>
          <p:cNvPr id="10" name="Прямая соединительная линия 9"/>
          <p:cNvCxnSpPr/>
          <p:nvPr/>
        </p:nvCxnSpPr>
        <p:spPr>
          <a:xfrm flipV="1">
            <a:off x="467544" y="4411870"/>
            <a:ext cx="0" cy="2520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Прямая соединительная линия 47"/>
          <p:cNvCxnSpPr/>
          <p:nvPr/>
        </p:nvCxnSpPr>
        <p:spPr>
          <a:xfrm flipV="1">
            <a:off x="3962678" y="4411870"/>
            <a:ext cx="0" cy="25200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11"/>
          <p:cNvCxnSpPr/>
          <p:nvPr/>
        </p:nvCxnSpPr>
        <p:spPr>
          <a:xfrm>
            <a:off x="467544" y="4411870"/>
            <a:ext cx="349513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Прямая соединительная линия 52"/>
          <p:cNvCxnSpPr/>
          <p:nvPr/>
        </p:nvCxnSpPr>
        <p:spPr>
          <a:xfrm>
            <a:off x="464241" y="4681141"/>
            <a:ext cx="349513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6876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0000"/>
    </mc:Choice>
    <mc:Fallback xmlns="">
      <p:transition advClick="0" advTm="20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5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0"/>
                            </p:stCondLst>
                            <p:childTnLst>
                              <p:par>
                                <p:cTn id="8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00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41" grpId="0"/>
      <p:bldP spid="7" grpId="0" animBg="1"/>
      <p:bldP spid="5" grpId="0"/>
      <p:bldP spid="96" grpId="0"/>
      <p:bldP spid="49" grpId="0"/>
      <p:bldP spid="57" grpId="0"/>
      <p:bldP spid="58" grpId="0" animBg="1"/>
      <p:bldP spid="59" grpId="0" animBg="1"/>
      <p:bldP spid="60" grpId="0" animBg="1"/>
      <p:bldP spid="61" grpId="0"/>
      <p:bldP spid="62" grpId="0"/>
      <p:bldP spid="50" grpId="0"/>
      <p:bldP spid="63" grpId="0"/>
      <p:bldP spid="64" grpId="0"/>
      <p:bldP spid="6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REATOR" val="powerlexis_panel_for_gpn"/>
  <p:tag name="TYPE" val="report"/>
  <p:tag name="LANG" val="en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Headlin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Da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Enterprise"/>
</p:tagLst>
</file>

<file path=ppt/theme/theme1.xml><?xml version="1.0" encoding="utf-8"?>
<a:theme xmlns:a="http://schemas.openxmlformats.org/drawingml/2006/main" name="gpn_report">
  <a:themeElements>
    <a:clrScheme name="ГПН">
      <a:dk1>
        <a:srgbClr val="3C3C3C"/>
      </a:dk1>
      <a:lt1>
        <a:srgbClr val="FFFFFF"/>
      </a:lt1>
      <a:dk2>
        <a:srgbClr val="000000"/>
      </a:dk2>
      <a:lt2>
        <a:srgbClr val="706F6F"/>
      </a:lt2>
      <a:accent1>
        <a:srgbClr val="004077"/>
      </a:accent1>
      <a:accent2>
        <a:srgbClr val="2FB4E9"/>
      </a:accent2>
      <a:accent3>
        <a:srgbClr val="0070BA"/>
      </a:accent3>
      <a:accent4>
        <a:srgbClr val="DADADA"/>
      </a:accent4>
      <a:accent5>
        <a:srgbClr val="AEBD15"/>
      </a:accent5>
      <a:accent6>
        <a:srgbClr val="F7A600"/>
      </a:accent6>
      <a:hlink>
        <a:srgbClr val="0070BA"/>
      </a:hlink>
      <a:folHlink>
        <a:srgbClr val="706F6F"/>
      </a:folHlink>
    </a:clrScheme>
    <a:fontScheme name="Газпром нефть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2700">
          <a:solidFill>
            <a:schemeClr val="tx1"/>
          </a:solidFill>
        </a:ln>
      </a:spPr>
      <a:bodyPr rtlCol="0" anchor="ctr"/>
      <a:lstStyle>
        <a:defPPr algn="ctr">
          <a:spcBef>
            <a:spcPts val="600"/>
          </a:spcBef>
          <a:defRPr sz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rIns="0" rtlCol="0">
        <a:spAutoFit/>
      </a:bodyPr>
      <a:lstStyle>
        <a:defPPr>
          <a:spcBef>
            <a:spcPts val="600"/>
          </a:spcBef>
          <a:defRPr sz="1200" smtClean="0"/>
        </a:defPPr>
      </a:lstStyle>
    </a:txDef>
  </a:objectDefaults>
  <a:extraClrSchemeLst/>
</a:theme>
</file>

<file path=ppt/theme/theme2.xml><?xml version="1.0" encoding="utf-8"?>
<a:theme xmlns:a="http://schemas.openxmlformats.org/drawingml/2006/main" name="1_gpn_report">
  <a:themeElements>
    <a:clrScheme name="ГПН">
      <a:dk1>
        <a:srgbClr val="3C3C3C"/>
      </a:dk1>
      <a:lt1>
        <a:srgbClr val="FFFFFF"/>
      </a:lt1>
      <a:dk2>
        <a:srgbClr val="000000"/>
      </a:dk2>
      <a:lt2>
        <a:srgbClr val="706F6F"/>
      </a:lt2>
      <a:accent1>
        <a:srgbClr val="004077"/>
      </a:accent1>
      <a:accent2>
        <a:srgbClr val="2FB4E9"/>
      </a:accent2>
      <a:accent3>
        <a:srgbClr val="0070BA"/>
      </a:accent3>
      <a:accent4>
        <a:srgbClr val="DADADA"/>
      </a:accent4>
      <a:accent5>
        <a:srgbClr val="AEBD15"/>
      </a:accent5>
      <a:accent6>
        <a:srgbClr val="F7A600"/>
      </a:accent6>
      <a:hlink>
        <a:srgbClr val="0070BA"/>
      </a:hlink>
      <a:folHlink>
        <a:srgbClr val="706F6F"/>
      </a:folHlink>
    </a:clrScheme>
    <a:fontScheme name="Газпром нефть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>
          <a:solidFill>
            <a:schemeClr val="accent2"/>
          </a:solidFill>
        </a:ln>
      </a:spPr>
      <a:bodyPr rtlCol="0" anchor="ctr"/>
      <a:lstStyle>
        <a:defPPr>
          <a:spcBef>
            <a:spcPts val="600"/>
          </a:spcBef>
          <a:defRPr sz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rIns="0" rtlCol="0">
        <a:spAutoFit/>
      </a:bodyPr>
      <a:lstStyle>
        <a:defPPr>
          <a:spcBef>
            <a:spcPts val="600"/>
          </a:spcBef>
          <a:defRPr sz="1200" dirty="0" smtClean="0"/>
        </a:defPPr>
      </a:lstStyle>
    </a:txDef>
  </a:objectDefaults>
  <a:extraClrSchemeLst/>
</a:theme>
</file>

<file path=ppt/theme/theme3.xml><?xml version="1.0" encoding="utf-8"?>
<a:theme xmlns:a="http://schemas.openxmlformats.org/drawingml/2006/main" name="2_gpn_report">
  <a:themeElements>
    <a:clrScheme name="ГПН">
      <a:dk1>
        <a:srgbClr val="3C3C3C"/>
      </a:dk1>
      <a:lt1>
        <a:srgbClr val="FFFFFF"/>
      </a:lt1>
      <a:dk2>
        <a:srgbClr val="000000"/>
      </a:dk2>
      <a:lt2>
        <a:srgbClr val="706F6F"/>
      </a:lt2>
      <a:accent1>
        <a:srgbClr val="004077"/>
      </a:accent1>
      <a:accent2>
        <a:srgbClr val="2FB4E9"/>
      </a:accent2>
      <a:accent3>
        <a:srgbClr val="0070BA"/>
      </a:accent3>
      <a:accent4>
        <a:srgbClr val="DADADA"/>
      </a:accent4>
      <a:accent5>
        <a:srgbClr val="AEBD15"/>
      </a:accent5>
      <a:accent6>
        <a:srgbClr val="F7A600"/>
      </a:accent6>
      <a:hlink>
        <a:srgbClr val="0070BA"/>
      </a:hlink>
      <a:folHlink>
        <a:srgbClr val="706F6F"/>
      </a:folHlink>
    </a:clrScheme>
    <a:fontScheme name="Газпром нефть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12700">
          <a:solidFill>
            <a:schemeClr val="accent2"/>
          </a:solidFill>
        </a:ln>
      </a:spPr>
      <a:bodyPr rtlCol="0" anchor="ctr"/>
      <a:lstStyle>
        <a:defPPr>
          <a:spcBef>
            <a:spcPts val="600"/>
          </a:spcBef>
          <a:defRPr sz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rIns="0" rtlCol="0">
        <a:spAutoFit/>
      </a:bodyPr>
      <a:lstStyle>
        <a:defPPr>
          <a:spcBef>
            <a:spcPts val="600"/>
          </a:spcBef>
          <a:defRPr sz="1200" dirty="0" smtClean="0"/>
        </a:defPPr>
      </a:lstStyle>
    </a:txDef>
  </a:objectDefaults>
  <a:extraClrSchemeLst/>
</a:theme>
</file>

<file path=ppt/theme/theme4.xml><?xml version="1.0" encoding="utf-8"?>
<a:theme xmlns:a="http://schemas.openxmlformats.org/drawingml/2006/main" name="3_gpn_report">
  <a:themeElements>
    <a:clrScheme name="ГПН">
      <a:dk1>
        <a:srgbClr val="3C3C3C"/>
      </a:dk1>
      <a:lt1>
        <a:srgbClr val="FFFFFF"/>
      </a:lt1>
      <a:dk2>
        <a:srgbClr val="000000"/>
      </a:dk2>
      <a:lt2>
        <a:srgbClr val="706F6F"/>
      </a:lt2>
      <a:accent1>
        <a:srgbClr val="004077"/>
      </a:accent1>
      <a:accent2>
        <a:srgbClr val="2FB4E9"/>
      </a:accent2>
      <a:accent3>
        <a:srgbClr val="0070BA"/>
      </a:accent3>
      <a:accent4>
        <a:srgbClr val="DADADA"/>
      </a:accent4>
      <a:accent5>
        <a:srgbClr val="AEBD15"/>
      </a:accent5>
      <a:accent6>
        <a:srgbClr val="F7A600"/>
      </a:accent6>
      <a:hlink>
        <a:srgbClr val="0070BA"/>
      </a:hlink>
      <a:folHlink>
        <a:srgbClr val="706F6F"/>
      </a:folHlink>
    </a:clrScheme>
    <a:fontScheme name="Газпром нефть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  <a:ln w="12700">
          <a:solidFill>
            <a:schemeClr val="tx1"/>
          </a:solidFill>
        </a:ln>
      </a:spPr>
      <a:bodyPr rtlCol="0" anchor="ctr"/>
      <a:lstStyle>
        <a:defPPr algn="ctr">
          <a:spcBef>
            <a:spcPts val="600"/>
          </a:spcBef>
          <a:defRPr sz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rIns="0" rtlCol="0">
        <a:spAutoFit/>
      </a:bodyPr>
      <a:lstStyle>
        <a:defPPr>
          <a:spcBef>
            <a:spcPts val="600"/>
          </a:spcBef>
          <a:defRPr sz="1200" smtClean="0"/>
        </a:defPPr>
      </a:lstStyle>
    </a:txDef>
  </a:objectDefaults>
  <a:extraClrSchemeLst/>
</a:theme>
</file>

<file path=ppt/theme/theme5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ГПН">
    <a:dk1>
      <a:srgbClr val="3C3C3C"/>
    </a:dk1>
    <a:lt1>
      <a:srgbClr val="FFFFFF"/>
    </a:lt1>
    <a:dk2>
      <a:srgbClr val="000000"/>
    </a:dk2>
    <a:lt2>
      <a:srgbClr val="706F6F"/>
    </a:lt2>
    <a:accent1>
      <a:srgbClr val="004077"/>
    </a:accent1>
    <a:accent2>
      <a:srgbClr val="2FB4E9"/>
    </a:accent2>
    <a:accent3>
      <a:srgbClr val="0070BA"/>
    </a:accent3>
    <a:accent4>
      <a:srgbClr val="DADADA"/>
    </a:accent4>
    <a:accent5>
      <a:srgbClr val="AEBD15"/>
    </a:accent5>
    <a:accent6>
      <a:srgbClr val="F7A600"/>
    </a:accent6>
    <a:hlink>
      <a:srgbClr val="0070BA"/>
    </a:hlink>
    <a:folHlink>
      <a:srgbClr val="706F6F"/>
    </a:folHlink>
  </a:clrScheme>
</a:themeOverride>
</file>

<file path=ppt/theme/themeOverride2.xml><?xml version="1.0" encoding="utf-8"?>
<a:themeOverride xmlns:a="http://schemas.openxmlformats.org/drawingml/2006/main">
  <a:clrScheme name="ГПН">
    <a:dk1>
      <a:srgbClr val="3C3C3C"/>
    </a:dk1>
    <a:lt1>
      <a:srgbClr val="FFFFFF"/>
    </a:lt1>
    <a:dk2>
      <a:srgbClr val="000000"/>
    </a:dk2>
    <a:lt2>
      <a:srgbClr val="706F6F"/>
    </a:lt2>
    <a:accent1>
      <a:srgbClr val="004077"/>
    </a:accent1>
    <a:accent2>
      <a:srgbClr val="2FB4E9"/>
    </a:accent2>
    <a:accent3>
      <a:srgbClr val="0070BA"/>
    </a:accent3>
    <a:accent4>
      <a:srgbClr val="DADADA"/>
    </a:accent4>
    <a:accent5>
      <a:srgbClr val="AEBD15"/>
    </a:accent5>
    <a:accent6>
      <a:srgbClr val="F7A600"/>
    </a:accent6>
    <a:hlink>
      <a:srgbClr val="0070BA"/>
    </a:hlink>
    <a:folHlink>
      <a:srgbClr val="706F6F"/>
    </a:folHlink>
  </a:clrScheme>
</a:themeOverride>
</file>

<file path=ppt/theme/themeOverride3.xml><?xml version="1.0" encoding="utf-8"?>
<a:themeOverride xmlns:a="http://schemas.openxmlformats.org/drawingml/2006/main">
  <a:clrScheme name="ГПН">
    <a:dk1>
      <a:srgbClr val="3C3C3C"/>
    </a:dk1>
    <a:lt1>
      <a:srgbClr val="FFFFFF"/>
    </a:lt1>
    <a:dk2>
      <a:srgbClr val="000000"/>
    </a:dk2>
    <a:lt2>
      <a:srgbClr val="706F6F"/>
    </a:lt2>
    <a:accent1>
      <a:srgbClr val="004077"/>
    </a:accent1>
    <a:accent2>
      <a:srgbClr val="2FB4E9"/>
    </a:accent2>
    <a:accent3>
      <a:srgbClr val="0070BA"/>
    </a:accent3>
    <a:accent4>
      <a:srgbClr val="DADADA"/>
    </a:accent4>
    <a:accent5>
      <a:srgbClr val="AEBD15"/>
    </a:accent5>
    <a:accent6>
      <a:srgbClr val="F7A600"/>
    </a:accent6>
    <a:hlink>
      <a:srgbClr val="0070BA"/>
    </a:hlink>
    <a:folHlink>
      <a:srgbClr val="706F6F"/>
    </a:folHlink>
  </a:clrScheme>
</a:themeOverride>
</file>

<file path=ppt/theme/themeOverride4.xml><?xml version="1.0" encoding="utf-8"?>
<a:themeOverride xmlns:a="http://schemas.openxmlformats.org/drawingml/2006/main">
  <a:clrScheme name="ГПН">
    <a:dk1>
      <a:srgbClr val="3C3C3C"/>
    </a:dk1>
    <a:lt1>
      <a:srgbClr val="FFFFFF"/>
    </a:lt1>
    <a:dk2>
      <a:srgbClr val="000000"/>
    </a:dk2>
    <a:lt2>
      <a:srgbClr val="706F6F"/>
    </a:lt2>
    <a:accent1>
      <a:srgbClr val="004077"/>
    </a:accent1>
    <a:accent2>
      <a:srgbClr val="2FB4E9"/>
    </a:accent2>
    <a:accent3>
      <a:srgbClr val="0070BA"/>
    </a:accent3>
    <a:accent4>
      <a:srgbClr val="DADADA"/>
    </a:accent4>
    <a:accent5>
      <a:srgbClr val="AEBD15"/>
    </a:accent5>
    <a:accent6>
      <a:srgbClr val="F7A600"/>
    </a:accent6>
    <a:hlink>
      <a:srgbClr val="0070BA"/>
    </a:hlink>
    <a:folHlink>
      <a:srgbClr val="706F6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gpn_report</Template>
  <TotalTime>15891</TotalTime>
  <Words>2892</Words>
  <Application>Microsoft Office PowerPoint</Application>
  <PresentationFormat>Экран (4:3)</PresentationFormat>
  <Paragraphs>404</Paragraphs>
  <Slides>15</Slides>
  <Notes>13</Notes>
  <HiddenSlides>0</HiddenSlides>
  <MMClips>0</MMClips>
  <ScaleCrop>false</ScaleCrop>
  <HeadingPairs>
    <vt:vector size="4" baseType="variant">
      <vt:variant>
        <vt:lpstr>Тема</vt:lpstr>
      </vt:variant>
      <vt:variant>
        <vt:i4>4</vt:i4>
      </vt:variant>
      <vt:variant>
        <vt:lpstr>Заголовки слайдов</vt:lpstr>
      </vt:variant>
      <vt:variant>
        <vt:i4>15</vt:i4>
      </vt:variant>
    </vt:vector>
  </HeadingPairs>
  <TitlesOfParts>
    <vt:vector size="19" baseType="lpstr">
      <vt:lpstr>gpn_report</vt:lpstr>
      <vt:lpstr>1_gpn_report</vt:lpstr>
      <vt:lpstr>2_gpn_report</vt:lpstr>
      <vt:lpstr>3_gpn_report</vt:lpstr>
      <vt:lpstr>Топливные перспективы.  Анализ влияния ограничений МАРПОЛ на бункерный рынок РФ</vt:lpstr>
      <vt:lpstr>Презентация PowerPoint</vt:lpstr>
      <vt:lpstr>Что такое МАРПОЛ для… </vt:lpstr>
      <vt:lpstr>Международная морская организация (IMO) обеспокоена влиянием судоходной отрасли на состояние окружающей среды</vt:lpstr>
      <vt:lpstr>Международная конвенция MARPOL, принятая IMO,  устанавливает комплекс мер по предотвращению загрязнения окружающей среды с морских судов </vt:lpstr>
      <vt:lpstr>Приложение № VI  дополнило Конвенцию в 1997 году и действует в двух направлениях… </vt:lpstr>
      <vt:lpstr>Океанографическое, экологическое состояние и загруженность морским транспортом требуют усиления защиты отдельных районов и прибрежных зон </vt:lpstr>
      <vt:lpstr>С 2010 МАРПОЛ устанавливает глобальный контроль за судовыми выбросами, которые наносят вред воздушной среде </vt:lpstr>
      <vt:lpstr>Внедрение ограничений МАРПОЛ в 2015 году привело к существенным  изменениям на бункерном рынке  Балтийского бассейна РФ</vt:lpstr>
      <vt:lpstr>С момента ввода ограничений МАРПОЛ в  2015 году, отношение участников рынка к новым экологическим топливам существенно изменилось</vt:lpstr>
      <vt:lpstr>Новая волна ограничений в 2020 году формирует новые вызовы и ставит новые вопросы  перед участниками рынка </vt:lpstr>
      <vt:lpstr>Каждый из способов соответствия экологическим требованиям имеет  свои особенности</vt:lpstr>
      <vt:lpstr>Опыт адаптации в 2015г и анализ предпосылок позволяют спрогнозировать сценарий развития  спроса на рынка РФ в условиях новых ограничений 2020г</vt:lpstr>
      <vt:lpstr>В меняющихся условиях Газпромнефть Марин Бункер ориентируется на потребности судовладельцев</vt:lpstr>
      <vt:lpstr>ГАЗПРОМНЕФТЬ  МАРИН БУНКЕР </vt:lpstr>
    </vt:vector>
  </TitlesOfParts>
  <Company>PowerLexis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Marina</dc:creator>
  <cp:lastModifiedBy>Kazieva.AA</cp:lastModifiedBy>
  <cp:revision>1140</cp:revision>
  <dcterms:created xsi:type="dcterms:W3CDTF">2013-07-30T10:25:23Z</dcterms:created>
  <dcterms:modified xsi:type="dcterms:W3CDTF">2017-06-22T13:29:18Z</dcterms:modified>
</cp:coreProperties>
</file>